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3"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y="5143500" cx="9144000"/>
  <p:notesSz cx="6858000" cy="9144000"/>
  <p:embeddedFontLst>
    <p:embeddedFont>
      <p:font typeface="Lato"/>
      <p:regular r:id="rId19"/>
      <p:bold r:id="rId20"/>
      <p:italic r:id="rId21"/>
      <p:boldItalic r:id="rId22"/>
    </p:embeddedFont>
    <p:embeddedFont>
      <p:font typeface="Montserrat"/>
      <p:regular r:id="rId23"/>
      <p:bold r:id="rId24"/>
      <p:italic r:id="rId25"/>
      <p:boldItalic r:id="rId26"/>
    </p:embeddedFont>
    <p:embeddedFont>
      <p:font typeface="Pacifico"/>
      <p:regular r:id="rId27"/>
    </p:embeddedFont>
    <p:embeddedFont>
      <p:font typeface="Lato Black"/>
      <p:bold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20" Type="http://schemas.openxmlformats.org/officeDocument/2006/relationships/font" Target="fonts/Lato-bold.fntdata"/><Relationship Id="rId22" Type="http://schemas.openxmlformats.org/officeDocument/2006/relationships/font" Target="fonts/Lato-boldItalic.fntdata"/><Relationship Id="rId21" Type="http://schemas.openxmlformats.org/officeDocument/2006/relationships/font" Target="fonts/Lato-italic.fntdata"/><Relationship Id="rId24" Type="http://schemas.openxmlformats.org/officeDocument/2006/relationships/font" Target="fonts/Montserrat-bold.fntdata"/><Relationship Id="rId23" Type="http://schemas.openxmlformats.org/officeDocument/2006/relationships/font" Target="fonts/Montserrat-regular.fntdata"/><Relationship Id="rId26" Type="http://schemas.openxmlformats.org/officeDocument/2006/relationships/font" Target="fonts/Montserrat-boldItalic.fntdata"/><Relationship Id="rId25" Type="http://schemas.openxmlformats.org/officeDocument/2006/relationships/font" Target="fonts/Montserrat-italic.fntdata"/><Relationship Id="rId28" Type="http://schemas.openxmlformats.org/officeDocument/2006/relationships/font" Target="fonts/LatoBlack-bold.fntdata"/><Relationship Id="rId27" Type="http://schemas.openxmlformats.org/officeDocument/2006/relationships/font" Target="fonts/Pacifico-regular.fntdata"/><Relationship Id="rId29" Type="http://schemas.openxmlformats.org/officeDocument/2006/relationships/font" Target="fonts/LatoBlack-boldItalic.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font" Target="fonts/Lato-regular.fntdata"/><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6" name="Shape 6096"/>
        <p:cNvGrpSpPr/>
        <p:nvPr/>
      </p:nvGrpSpPr>
      <p:grpSpPr>
        <a:xfrm>
          <a:off x="0" y="0"/>
          <a:ext cx="0" cy="0"/>
          <a:chOff x="0" y="0"/>
          <a:chExt cx="0" cy="0"/>
        </a:xfrm>
      </p:grpSpPr>
      <p:sp>
        <p:nvSpPr>
          <p:cNvPr id="6097" name="Google Shape;6097;g72927c9756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98" name="Google Shape;6098;g72927c9756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2" name="Shape 6102"/>
        <p:cNvGrpSpPr/>
        <p:nvPr/>
      </p:nvGrpSpPr>
      <p:grpSpPr>
        <a:xfrm>
          <a:off x="0" y="0"/>
          <a:ext cx="0" cy="0"/>
          <a:chOff x="0" y="0"/>
          <a:chExt cx="0" cy="0"/>
        </a:xfrm>
      </p:grpSpPr>
      <p:sp>
        <p:nvSpPr>
          <p:cNvPr id="6103" name="Google Shape;6103;g7736e98d36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04" name="Google Shape;6104;g7736e98d36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8" name="Shape 6108"/>
        <p:cNvGrpSpPr/>
        <p:nvPr/>
      </p:nvGrpSpPr>
      <p:grpSpPr>
        <a:xfrm>
          <a:off x="0" y="0"/>
          <a:ext cx="0" cy="0"/>
          <a:chOff x="0" y="0"/>
          <a:chExt cx="0" cy="0"/>
        </a:xfrm>
      </p:grpSpPr>
      <p:sp>
        <p:nvSpPr>
          <p:cNvPr id="6109" name="Google Shape;6109;g79a08306c6_1_12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10" name="Google Shape;6110;g79a08306c6_1_1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7" name="Shape 6117"/>
        <p:cNvGrpSpPr/>
        <p:nvPr/>
      </p:nvGrpSpPr>
      <p:grpSpPr>
        <a:xfrm>
          <a:off x="0" y="0"/>
          <a:ext cx="0" cy="0"/>
          <a:chOff x="0" y="0"/>
          <a:chExt cx="0" cy="0"/>
        </a:xfrm>
      </p:grpSpPr>
      <p:sp>
        <p:nvSpPr>
          <p:cNvPr id="6118" name="Google Shape;6118;g79a08306c6_1_14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19" name="Google Shape;6119;g79a08306c6_1_1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8" name="Shape 6128"/>
        <p:cNvGrpSpPr/>
        <p:nvPr/>
      </p:nvGrpSpPr>
      <p:grpSpPr>
        <a:xfrm>
          <a:off x="0" y="0"/>
          <a:ext cx="0" cy="0"/>
          <a:chOff x="0" y="0"/>
          <a:chExt cx="0" cy="0"/>
        </a:xfrm>
      </p:grpSpPr>
      <p:sp>
        <p:nvSpPr>
          <p:cNvPr id="6129" name="Google Shape;6129;g79a08306c6_1_15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30" name="Google Shape;6130;g79a08306c6_1_15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9" name="Shape 6139"/>
        <p:cNvGrpSpPr/>
        <p:nvPr/>
      </p:nvGrpSpPr>
      <p:grpSpPr>
        <a:xfrm>
          <a:off x="0" y="0"/>
          <a:ext cx="0" cy="0"/>
          <a:chOff x="0" y="0"/>
          <a:chExt cx="0" cy="0"/>
        </a:xfrm>
      </p:grpSpPr>
      <p:sp>
        <p:nvSpPr>
          <p:cNvPr id="6140" name="Google Shape;6140;gbd90b5082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41" name="Google Shape;6141;gbd90b5082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0" name="Shape 6150"/>
        <p:cNvGrpSpPr/>
        <p:nvPr/>
      </p:nvGrpSpPr>
      <p:grpSpPr>
        <a:xfrm>
          <a:off x="0" y="0"/>
          <a:ext cx="0" cy="0"/>
          <a:chOff x="0" y="0"/>
          <a:chExt cx="0" cy="0"/>
        </a:xfrm>
      </p:grpSpPr>
      <p:sp>
        <p:nvSpPr>
          <p:cNvPr id="6151" name="Google Shape;6151;g26b416b52ec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52" name="Google Shape;6152;g26b416b52ec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0" name="Shape 6160"/>
        <p:cNvGrpSpPr/>
        <p:nvPr/>
      </p:nvGrpSpPr>
      <p:grpSpPr>
        <a:xfrm>
          <a:off x="0" y="0"/>
          <a:ext cx="0" cy="0"/>
          <a:chOff x="0" y="0"/>
          <a:chExt cx="0" cy="0"/>
        </a:xfrm>
      </p:grpSpPr>
      <p:sp>
        <p:nvSpPr>
          <p:cNvPr id="6161" name="Google Shape;6161;g26b416b52ec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62" name="Google Shape;6162;g26b416b52ec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6" name="Shape 6236"/>
        <p:cNvGrpSpPr/>
        <p:nvPr/>
      </p:nvGrpSpPr>
      <p:grpSpPr>
        <a:xfrm>
          <a:off x="0" y="0"/>
          <a:ext cx="0" cy="0"/>
          <a:chOff x="0" y="0"/>
          <a:chExt cx="0" cy="0"/>
        </a:xfrm>
      </p:grpSpPr>
      <p:sp>
        <p:nvSpPr>
          <p:cNvPr id="6237" name="Google Shape;6237;g26b416b52ec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38" name="Google Shape;6238;g26b416b52ec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7" name="Shape 6247"/>
        <p:cNvGrpSpPr/>
        <p:nvPr/>
      </p:nvGrpSpPr>
      <p:grpSpPr>
        <a:xfrm>
          <a:off x="0" y="0"/>
          <a:ext cx="0" cy="0"/>
          <a:chOff x="0" y="0"/>
          <a:chExt cx="0" cy="0"/>
        </a:xfrm>
      </p:grpSpPr>
      <p:sp>
        <p:nvSpPr>
          <p:cNvPr id="6248" name="Google Shape;6248;g26b416b52ec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49" name="Google Shape;6249;g26b416b52ec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8" name="Shape 6258"/>
        <p:cNvGrpSpPr/>
        <p:nvPr/>
      </p:nvGrpSpPr>
      <p:grpSpPr>
        <a:xfrm>
          <a:off x="0" y="0"/>
          <a:ext cx="0" cy="0"/>
          <a:chOff x="0" y="0"/>
          <a:chExt cx="0" cy="0"/>
        </a:xfrm>
      </p:grpSpPr>
      <p:sp>
        <p:nvSpPr>
          <p:cNvPr id="6259" name="Google Shape;6259;g26b416b52ec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60" name="Google Shape;6260;g26b416b52ec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1" name="Shape 6331"/>
        <p:cNvGrpSpPr/>
        <p:nvPr/>
      </p:nvGrpSpPr>
      <p:grpSpPr>
        <a:xfrm>
          <a:off x="0" y="0"/>
          <a:ext cx="0" cy="0"/>
          <a:chOff x="0" y="0"/>
          <a:chExt cx="0" cy="0"/>
        </a:xfrm>
      </p:grpSpPr>
      <p:sp>
        <p:nvSpPr>
          <p:cNvPr id="6332" name="Google Shape;6332;g26b416b52ec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33" name="Google Shape;6333;g26b416b52ec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2" name="Shape 6342"/>
        <p:cNvGrpSpPr/>
        <p:nvPr/>
      </p:nvGrpSpPr>
      <p:grpSpPr>
        <a:xfrm>
          <a:off x="0" y="0"/>
          <a:ext cx="0" cy="0"/>
          <a:chOff x="0" y="0"/>
          <a:chExt cx="0" cy="0"/>
        </a:xfrm>
      </p:grpSpPr>
      <p:sp>
        <p:nvSpPr>
          <p:cNvPr id="6343" name="Google Shape;6343;g79a08306c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44" name="Google Shape;6344;g79a08306c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7" name="Shape 6377"/>
        <p:cNvGrpSpPr/>
        <p:nvPr/>
      </p:nvGrpSpPr>
      <p:grpSpPr>
        <a:xfrm>
          <a:off x="0" y="0"/>
          <a:ext cx="0" cy="0"/>
          <a:chOff x="0" y="0"/>
          <a:chExt cx="0" cy="0"/>
        </a:xfrm>
      </p:grpSpPr>
      <p:sp>
        <p:nvSpPr>
          <p:cNvPr id="6378" name="Google Shape;6378;gbd90b50828_0_1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79" name="Google Shape;6379;gbd90b50828_0_1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2"/>
        </a:solidFill>
      </p:bgPr>
    </p:bg>
    <p:spTree>
      <p:nvGrpSpPr>
        <p:cNvPr id="8" name="Shape 8"/>
        <p:cNvGrpSpPr/>
        <p:nvPr/>
      </p:nvGrpSpPr>
      <p:grpSpPr>
        <a:xfrm>
          <a:off x="0" y="0"/>
          <a:ext cx="0" cy="0"/>
          <a:chOff x="0" y="0"/>
          <a:chExt cx="0" cy="0"/>
        </a:xfrm>
      </p:grpSpPr>
      <p:grpSp>
        <p:nvGrpSpPr>
          <p:cNvPr id="9" name="Google Shape;9;p2"/>
          <p:cNvGrpSpPr/>
          <p:nvPr/>
        </p:nvGrpSpPr>
        <p:grpSpPr>
          <a:xfrm>
            <a:off x="-505367" y="-183374"/>
            <a:ext cx="9835632" cy="5510248"/>
            <a:chOff x="238675" y="845000"/>
            <a:chExt cx="7164650" cy="4013875"/>
          </a:xfrm>
        </p:grpSpPr>
        <p:sp>
          <p:nvSpPr>
            <p:cNvPr id="10" name="Google Shape;10;p2"/>
            <p:cNvSpPr/>
            <p:nvPr/>
          </p:nvSpPr>
          <p:spPr>
            <a:xfrm>
              <a:off x="6928800" y="3262700"/>
              <a:ext cx="453650" cy="418850"/>
            </a:xfrm>
            <a:custGeom>
              <a:rect b="b" l="l" r="r" t="t"/>
              <a:pathLst>
                <a:path extrusionOk="0" h="16754" w="18146">
                  <a:moveTo>
                    <a:pt x="6590" y="0"/>
                  </a:moveTo>
                  <a:cubicBezTo>
                    <a:pt x="4985" y="0"/>
                    <a:pt x="3711" y="470"/>
                    <a:pt x="2167" y="1209"/>
                  </a:cubicBezTo>
                  <a:cubicBezTo>
                    <a:pt x="2020" y="1276"/>
                    <a:pt x="1885" y="1367"/>
                    <a:pt x="1750" y="1457"/>
                  </a:cubicBezTo>
                  <a:cubicBezTo>
                    <a:pt x="892" y="2235"/>
                    <a:pt x="644" y="2845"/>
                    <a:pt x="475" y="3714"/>
                  </a:cubicBezTo>
                  <a:cubicBezTo>
                    <a:pt x="1" y="6162"/>
                    <a:pt x="994" y="8690"/>
                    <a:pt x="2461" y="10653"/>
                  </a:cubicBezTo>
                  <a:cubicBezTo>
                    <a:pt x="4898" y="13903"/>
                    <a:pt x="8125" y="15934"/>
                    <a:pt x="12142" y="16623"/>
                  </a:cubicBezTo>
                  <a:cubicBezTo>
                    <a:pt x="12657" y="16710"/>
                    <a:pt x="13130" y="16753"/>
                    <a:pt x="13566" y="16753"/>
                  </a:cubicBezTo>
                  <a:cubicBezTo>
                    <a:pt x="15265" y="16753"/>
                    <a:pt x="16403" y="16104"/>
                    <a:pt x="17220" y="14919"/>
                  </a:cubicBezTo>
                  <a:cubicBezTo>
                    <a:pt x="17548" y="14174"/>
                    <a:pt x="17751" y="13373"/>
                    <a:pt x="17818" y="12560"/>
                  </a:cubicBezTo>
                  <a:cubicBezTo>
                    <a:pt x="18146" y="9390"/>
                    <a:pt x="16825" y="6286"/>
                    <a:pt x="14726" y="3917"/>
                  </a:cubicBezTo>
                  <a:cubicBezTo>
                    <a:pt x="14253" y="3375"/>
                    <a:pt x="13745" y="2879"/>
                    <a:pt x="13192" y="2427"/>
                  </a:cubicBezTo>
                  <a:cubicBezTo>
                    <a:pt x="11386" y="881"/>
                    <a:pt x="9084" y="24"/>
                    <a:pt x="6703" y="1"/>
                  </a:cubicBezTo>
                  <a:cubicBezTo>
                    <a:pt x="6666" y="1"/>
                    <a:pt x="6628" y="0"/>
                    <a:pt x="6590" y="0"/>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6946575" y="3272025"/>
              <a:ext cx="423175" cy="400250"/>
            </a:xfrm>
            <a:custGeom>
              <a:rect b="b" l="l" r="r" t="t"/>
              <a:pathLst>
                <a:path extrusionOk="0" h="16010" w="16927">
                  <a:moveTo>
                    <a:pt x="5992" y="1"/>
                  </a:moveTo>
                  <a:cubicBezTo>
                    <a:pt x="5033" y="1"/>
                    <a:pt x="4074" y="170"/>
                    <a:pt x="3171" y="497"/>
                  </a:cubicBezTo>
                  <a:cubicBezTo>
                    <a:pt x="2438" y="768"/>
                    <a:pt x="1750" y="1027"/>
                    <a:pt x="1242" y="1648"/>
                  </a:cubicBezTo>
                  <a:cubicBezTo>
                    <a:pt x="745" y="2269"/>
                    <a:pt x="463" y="2697"/>
                    <a:pt x="305" y="3476"/>
                  </a:cubicBezTo>
                  <a:cubicBezTo>
                    <a:pt x="0" y="5067"/>
                    <a:pt x="305" y="6884"/>
                    <a:pt x="1027" y="8396"/>
                  </a:cubicBezTo>
                  <a:cubicBezTo>
                    <a:pt x="1321" y="8983"/>
                    <a:pt x="1659" y="9536"/>
                    <a:pt x="2054" y="10055"/>
                  </a:cubicBezTo>
                  <a:cubicBezTo>
                    <a:pt x="4446" y="13259"/>
                    <a:pt x="7617" y="15212"/>
                    <a:pt x="11499" y="15877"/>
                  </a:cubicBezTo>
                  <a:cubicBezTo>
                    <a:pt x="11948" y="15958"/>
                    <a:pt x="12411" y="16010"/>
                    <a:pt x="12869" y="16010"/>
                  </a:cubicBezTo>
                  <a:cubicBezTo>
                    <a:pt x="13757" y="16010"/>
                    <a:pt x="14629" y="15815"/>
                    <a:pt x="15358" y="15257"/>
                  </a:cubicBezTo>
                  <a:cubicBezTo>
                    <a:pt x="16419" y="14433"/>
                    <a:pt x="16611" y="13417"/>
                    <a:pt x="16746" y="12154"/>
                  </a:cubicBezTo>
                  <a:cubicBezTo>
                    <a:pt x="16927" y="10371"/>
                    <a:pt x="16577" y="8498"/>
                    <a:pt x="15719" y="6726"/>
                  </a:cubicBezTo>
                  <a:cubicBezTo>
                    <a:pt x="15200" y="5665"/>
                    <a:pt x="14535" y="4672"/>
                    <a:pt x="13745" y="3792"/>
                  </a:cubicBezTo>
                  <a:cubicBezTo>
                    <a:pt x="13282" y="3262"/>
                    <a:pt x="12785" y="2788"/>
                    <a:pt x="12255" y="2336"/>
                  </a:cubicBezTo>
                  <a:cubicBezTo>
                    <a:pt x="10506" y="847"/>
                    <a:pt x="8294" y="23"/>
                    <a:pt x="5992" y="1"/>
                  </a:cubicBezTo>
                  <a:close/>
                </a:path>
              </a:pathLst>
            </a:custGeom>
            <a:solidFill>
              <a:srgbClr val="C03A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6871525" y="3299400"/>
              <a:ext cx="488075" cy="441450"/>
            </a:xfrm>
            <a:custGeom>
              <a:rect b="b" l="l" r="r" t="t"/>
              <a:pathLst>
                <a:path extrusionOk="0" h="17658" w="19523">
                  <a:moveTo>
                    <a:pt x="4041" y="0"/>
                  </a:moveTo>
                  <a:lnTo>
                    <a:pt x="4041" y="0"/>
                  </a:lnTo>
                  <a:cubicBezTo>
                    <a:pt x="2720" y="925"/>
                    <a:pt x="1626" y="3013"/>
                    <a:pt x="1084" y="4570"/>
                  </a:cubicBezTo>
                  <a:cubicBezTo>
                    <a:pt x="1" y="7662"/>
                    <a:pt x="1547" y="12119"/>
                    <a:pt x="3138" y="13835"/>
                  </a:cubicBezTo>
                  <a:cubicBezTo>
                    <a:pt x="4018" y="14782"/>
                    <a:pt x="5011" y="15617"/>
                    <a:pt x="6106" y="16306"/>
                  </a:cubicBezTo>
                  <a:cubicBezTo>
                    <a:pt x="7580" y="17222"/>
                    <a:pt x="9314" y="17657"/>
                    <a:pt x="11091" y="17657"/>
                  </a:cubicBezTo>
                  <a:cubicBezTo>
                    <a:pt x="13339" y="17657"/>
                    <a:pt x="15657" y="16961"/>
                    <a:pt x="17604" y="15663"/>
                  </a:cubicBezTo>
                  <a:cubicBezTo>
                    <a:pt x="18428" y="15121"/>
                    <a:pt x="19094" y="14354"/>
                    <a:pt x="19523" y="13462"/>
                  </a:cubicBezTo>
                  <a:lnTo>
                    <a:pt x="19523" y="13462"/>
                  </a:lnTo>
                  <a:cubicBezTo>
                    <a:pt x="18695" y="14640"/>
                    <a:pt x="17552" y="15295"/>
                    <a:pt x="15853" y="15295"/>
                  </a:cubicBezTo>
                  <a:cubicBezTo>
                    <a:pt x="15421" y="15295"/>
                    <a:pt x="14953" y="15253"/>
                    <a:pt x="14445" y="15166"/>
                  </a:cubicBezTo>
                  <a:cubicBezTo>
                    <a:pt x="10427" y="14466"/>
                    <a:pt x="7200" y="12447"/>
                    <a:pt x="4763" y="9197"/>
                  </a:cubicBezTo>
                  <a:cubicBezTo>
                    <a:pt x="3296" y="7222"/>
                    <a:pt x="2292" y="4706"/>
                    <a:pt x="2777" y="2257"/>
                  </a:cubicBezTo>
                  <a:cubicBezTo>
                    <a:pt x="2946" y="1377"/>
                    <a:pt x="3194" y="779"/>
                    <a:pt x="4041" y="0"/>
                  </a:cubicBezTo>
                  <a:close/>
                </a:path>
              </a:pathLst>
            </a:custGeom>
            <a:solidFill>
              <a:srgbClr val="875F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7224725" y="3702125"/>
              <a:ext cx="20050" cy="11575"/>
            </a:xfrm>
            <a:custGeom>
              <a:rect b="b" l="l" r="r" t="t"/>
              <a:pathLst>
                <a:path extrusionOk="0" h="463" w="802">
                  <a:moveTo>
                    <a:pt x="543" y="1"/>
                  </a:moveTo>
                  <a:cubicBezTo>
                    <a:pt x="464" y="1"/>
                    <a:pt x="382" y="13"/>
                    <a:pt x="305" y="39"/>
                  </a:cubicBezTo>
                  <a:cubicBezTo>
                    <a:pt x="215" y="84"/>
                    <a:pt x="125" y="152"/>
                    <a:pt x="68" y="242"/>
                  </a:cubicBezTo>
                  <a:cubicBezTo>
                    <a:pt x="35" y="287"/>
                    <a:pt x="12" y="343"/>
                    <a:pt x="1" y="400"/>
                  </a:cubicBezTo>
                  <a:cubicBezTo>
                    <a:pt x="80" y="443"/>
                    <a:pt x="170" y="462"/>
                    <a:pt x="260" y="462"/>
                  </a:cubicBezTo>
                  <a:cubicBezTo>
                    <a:pt x="336" y="462"/>
                    <a:pt x="414" y="448"/>
                    <a:pt x="486" y="422"/>
                  </a:cubicBezTo>
                  <a:cubicBezTo>
                    <a:pt x="587" y="377"/>
                    <a:pt x="666" y="310"/>
                    <a:pt x="723" y="219"/>
                  </a:cubicBezTo>
                  <a:cubicBezTo>
                    <a:pt x="757" y="174"/>
                    <a:pt x="779" y="118"/>
                    <a:pt x="802" y="61"/>
                  </a:cubicBezTo>
                  <a:cubicBezTo>
                    <a:pt x="745" y="27"/>
                    <a:pt x="689" y="16"/>
                    <a:pt x="621" y="5"/>
                  </a:cubicBezTo>
                  <a:cubicBezTo>
                    <a:pt x="596" y="2"/>
                    <a:pt x="570" y="1"/>
                    <a:pt x="543"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7256600" y="3695175"/>
              <a:ext cx="14425" cy="11325"/>
            </a:xfrm>
            <a:custGeom>
              <a:rect b="b" l="l" r="r" t="t"/>
              <a:pathLst>
                <a:path extrusionOk="0" h="453" w="577">
                  <a:moveTo>
                    <a:pt x="407" y="1"/>
                  </a:moveTo>
                  <a:cubicBezTo>
                    <a:pt x="362" y="1"/>
                    <a:pt x="317" y="12"/>
                    <a:pt x="283" y="12"/>
                  </a:cubicBezTo>
                  <a:cubicBezTo>
                    <a:pt x="249" y="23"/>
                    <a:pt x="215" y="35"/>
                    <a:pt x="193" y="46"/>
                  </a:cubicBezTo>
                  <a:cubicBezTo>
                    <a:pt x="125" y="91"/>
                    <a:pt x="69" y="159"/>
                    <a:pt x="46" y="226"/>
                  </a:cubicBezTo>
                  <a:cubicBezTo>
                    <a:pt x="23" y="283"/>
                    <a:pt x="12" y="328"/>
                    <a:pt x="1" y="384"/>
                  </a:cubicBezTo>
                  <a:cubicBezTo>
                    <a:pt x="46" y="407"/>
                    <a:pt x="102" y="430"/>
                    <a:pt x="148" y="441"/>
                  </a:cubicBezTo>
                  <a:cubicBezTo>
                    <a:pt x="178" y="448"/>
                    <a:pt x="208" y="452"/>
                    <a:pt x="237" y="452"/>
                  </a:cubicBezTo>
                  <a:cubicBezTo>
                    <a:pt x="297" y="452"/>
                    <a:pt x="354" y="437"/>
                    <a:pt x="407" y="407"/>
                  </a:cubicBezTo>
                  <a:cubicBezTo>
                    <a:pt x="486" y="351"/>
                    <a:pt x="554" y="272"/>
                    <a:pt x="565" y="181"/>
                  </a:cubicBezTo>
                  <a:cubicBezTo>
                    <a:pt x="576" y="125"/>
                    <a:pt x="576" y="69"/>
                    <a:pt x="565" y="23"/>
                  </a:cubicBezTo>
                  <a:cubicBezTo>
                    <a:pt x="509" y="1"/>
                    <a:pt x="463" y="1"/>
                    <a:pt x="407"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7079575" y="3573200"/>
              <a:ext cx="21125" cy="13175"/>
            </a:xfrm>
            <a:custGeom>
              <a:rect b="b" l="l" r="r" t="t"/>
              <a:pathLst>
                <a:path extrusionOk="0" h="527" w="845">
                  <a:moveTo>
                    <a:pt x="342" y="0"/>
                  </a:moveTo>
                  <a:cubicBezTo>
                    <a:pt x="164" y="0"/>
                    <a:pt x="1" y="93"/>
                    <a:pt x="40" y="298"/>
                  </a:cubicBezTo>
                  <a:cubicBezTo>
                    <a:pt x="76" y="460"/>
                    <a:pt x="227" y="527"/>
                    <a:pt x="379" y="527"/>
                  </a:cubicBezTo>
                  <a:cubicBezTo>
                    <a:pt x="609" y="527"/>
                    <a:pt x="844" y="374"/>
                    <a:pt x="695" y="163"/>
                  </a:cubicBezTo>
                  <a:cubicBezTo>
                    <a:pt x="695" y="152"/>
                    <a:pt x="684" y="140"/>
                    <a:pt x="672" y="129"/>
                  </a:cubicBezTo>
                  <a:cubicBezTo>
                    <a:pt x="598" y="46"/>
                    <a:pt x="466" y="0"/>
                    <a:pt x="342"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7062300" y="3530000"/>
              <a:ext cx="24350" cy="13700"/>
            </a:xfrm>
            <a:custGeom>
              <a:rect b="b" l="l" r="r" t="t"/>
              <a:pathLst>
                <a:path extrusionOk="0" h="548" w="974">
                  <a:moveTo>
                    <a:pt x="588" y="1"/>
                  </a:moveTo>
                  <a:cubicBezTo>
                    <a:pt x="317" y="1"/>
                    <a:pt x="0" y="290"/>
                    <a:pt x="258" y="481"/>
                  </a:cubicBezTo>
                  <a:cubicBezTo>
                    <a:pt x="269" y="481"/>
                    <a:pt x="280" y="492"/>
                    <a:pt x="291" y="503"/>
                  </a:cubicBezTo>
                  <a:cubicBezTo>
                    <a:pt x="342" y="533"/>
                    <a:pt x="405" y="547"/>
                    <a:pt x="472" y="547"/>
                  </a:cubicBezTo>
                  <a:cubicBezTo>
                    <a:pt x="704" y="547"/>
                    <a:pt x="973" y="376"/>
                    <a:pt x="833" y="131"/>
                  </a:cubicBezTo>
                  <a:cubicBezTo>
                    <a:pt x="776" y="38"/>
                    <a:pt x="685" y="1"/>
                    <a:pt x="58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7069850" y="3282325"/>
              <a:ext cx="19000" cy="13850"/>
            </a:xfrm>
            <a:custGeom>
              <a:rect b="b" l="l" r="r" t="t"/>
              <a:pathLst>
                <a:path extrusionOk="0" h="554" w="760">
                  <a:moveTo>
                    <a:pt x="265" y="0"/>
                  </a:moveTo>
                  <a:cubicBezTo>
                    <a:pt x="135" y="0"/>
                    <a:pt x="22" y="66"/>
                    <a:pt x="12" y="232"/>
                  </a:cubicBezTo>
                  <a:cubicBezTo>
                    <a:pt x="0" y="443"/>
                    <a:pt x="224" y="554"/>
                    <a:pt x="421" y="554"/>
                  </a:cubicBezTo>
                  <a:cubicBezTo>
                    <a:pt x="602" y="554"/>
                    <a:pt x="759" y="460"/>
                    <a:pt x="689" y="266"/>
                  </a:cubicBezTo>
                  <a:cubicBezTo>
                    <a:pt x="678" y="243"/>
                    <a:pt x="678" y="232"/>
                    <a:pt x="666" y="220"/>
                  </a:cubicBezTo>
                  <a:cubicBezTo>
                    <a:pt x="599" y="92"/>
                    <a:pt x="420" y="0"/>
                    <a:pt x="265"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a:off x="7309800" y="3625125"/>
              <a:ext cx="24975" cy="13950"/>
            </a:xfrm>
            <a:custGeom>
              <a:rect b="b" l="l" r="r" t="t"/>
              <a:pathLst>
                <a:path extrusionOk="0" h="558" w="999">
                  <a:moveTo>
                    <a:pt x="601" y="0"/>
                  </a:moveTo>
                  <a:cubicBezTo>
                    <a:pt x="324" y="0"/>
                    <a:pt x="1" y="347"/>
                    <a:pt x="288" y="512"/>
                  </a:cubicBezTo>
                  <a:lnTo>
                    <a:pt x="333" y="535"/>
                  </a:lnTo>
                  <a:cubicBezTo>
                    <a:pt x="372" y="551"/>
                    <a:pt x="415" y="558"/>
                    <a:pt x="461" y="558"/>
                  </a:cubicBezTo>
                  <a:cubicBezTo>
                    <a:pt x="706" y="558"/>
                    <a:pt x="999" y="344"/>
                    <a:pt x="818" y="106"/>
                  </a:cubicBezTo>
                  <a:cubicBezTo>
                    <a:pt x="761" y="31"/>
                    <a:pt x="683" y="0"/>
                    <a:pt x="60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a:off x="7112600" y="3278225"/>
              <a:ext cx="18550" cy="16475"/>
            </a:xfrm>
            <a:custGeom>
              <a:rect b="b" l="l" r="r" t="t"/>
              <a:pathLst>
                <a:path extrusionOk="0" h="659" w="742">
                  <a:moveTo>
                    <a:pt x="207" y="0"/>
                  </a:moveTo>
                  <a:cubicBezTo>
                    <a:pt x="116" y="0"/>
                    <a:pt x="40" y="49"/>
                    <a:pt x="17" y="170"/>
                  </a:cubicBezTo>
                  <a:lnTo>
                    <a:pt x="17" y="215"/>
                  </a:lnTo>
                  <a:cubicBezTo>
                    <a:pt x="1" y="413"/>
                    <a:pt x="201" y="659"/>
                    <a:pt x="389" y="659"/>
                  </a:cubicBezTo>
                  <a:cubicBezTo>
                    <a:pt x="458" y="659"/>
                    <a:pt x="526" y="625"/>
                    <a:pt x="581" y="542"/>
                  </a:cubicBezTo>
                  <a:cubicBezTo>
                    <a:pt x="742" y="294"/>
                    <a:pt x="430" y="0"/>
                    <a:pt x="207"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7250125" y="3631575"/>
              <a:ext cx="19275" cy="17575"/>
            </a:xfrm>
            <a:custGeom>
              <a:rect b="b" l="l" r="r" t="t"/>
              <a:pathLst>
                <a:path extrusionOk="0" h="703" w="771">
                  <a:moveTo>
                    <a:pt x="409" y="1"/>
                  </a:moveTo>
                  <a:cubicBezTo>
                    <a:pt x="362" y="1"/>
                    <a:pt x="312" y="16"/>
                    <a:pt x="260" y="51"/>
                  </a:cubicBezTo>
                  <a:cubicBezTo>
                    <a:pt x="1" y="239"/>
                    <a:pt x="258" y="702"/>
                    <a:pt x="488" y="702"/>
                  </a:cubicBezTo>
                  <a:cubicBezTo>
                    <a:pt x="549" y="702"/>
                    <a:pt x="608" y="670"/>
                    <a:pt x="655" y="593"/>
                  </a:cubicBezTo>
                  <a:cubicBezTo>
                    <a:pt x="655" y="581"/>
                    <a:pt x="666" y="570"/>
                    <a:pt x="677" y="559"/>
                  </a:cubicBezTo>
                  <a:cubicBezTo>
                    <a:pt x="771" y="353"/>
                    <a:pt x="632" y="1"/>
                    <a:pt x="409"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7287000" y="3643350"/>
              <a:ext cx="18100" cy="17775"/>
            </a:xfrm>
            <a:custGeom>
              <a:rect b="b" l="l" r="r" t="t"/>
              <a:pathLst>
                <a:path extrusionOk="0" h="711" w="724">
                  <a:moveTo>
                    <a:pt x="423" y="1"/>
                  </a:moveTo>
                  <a:cubicBezTo>
                    <a:pt x="401" y="1"/>
                    <a:pt x="378" y="3"/>
                    <a:pt x="353" y="9"/>
                  </a:cubicBezTo>
                  <a:cubicBezTo>
                    <a:pt x="1" y="87"/>
                    <a:pt x="99" y="710"/>
                    <a:pt x="367" y="710"/>
                  </a:cubicBezTo>
                  <a:cubicBezTo>
                    <a:pt x="408" y="710"/>
                    <a:pt x="453" y="696"/>
                    <a:pt x="500" y="663"/>
                  </a:cubicBezTo>
                  <a:cubicBezTo>
                    <a:pt x="511" y="663"/>
                    <a:pt x="523" y="652"/>
                    <a:pt x="534" y="641"/>
                  </a:cubicBezTo>
                  <a:cubicBezTo>
                    <a:pt x="723" y="473"/>
                    <a:pt x="716" y="1"/>
                    <a:pt x="423"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7315225" y="3593250"/>
              <a:ext cx="19250" cy="17750"/>
            </a:xfrm>
            <a:custGeom>
              <a:rect b="b" l="l" r="r" t="t"/>
              <a:pathLst>
                <a:path extrusionOk="0" h="710" w="770">
                  <a:moveTo>
                    <a:pt x="299" y="0"/>
                  </a:moveTo>
                  <a:cubicBezTo>
                    <a:pt x="243" y="0"/>
                    <a:pt x="188" y="28"/>
                    <a:pt x="138" y="94"/>
                  </a:cubicBezTo>
                  <a:cubicBezTo>
                    <a:pt x="127" y="106"/>
                    <a:pt x="127" y="117"/>
                    <a:pt x="116" y="128"/>
                  </a:cubicBezTo>
                  <a:cubicBezTo>
                    <a:pt x="1" y="329"/>
                    <a:pt x="114" y="709"/>
                    <a:pt x="343" y="709"/>
                  </a:cubicBezTo>
                  <a:cubicBezTo>
                    <a:pt x="384" y="709"/>
                    <a:pt x="429" y="697"/>
                    <a:pt x="477" y="670"/>
                  </a:cubicBezTo>
                  <a:cubicBezTo>
                    <a:pt x="769" y="505"/>
                    <a:pt x="536" y="0"/>
                    <a:pt x="29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a:off x="7109650" y="3611075"/>
              <a:ext cx="24125" cy="13725"/>
            </a:xfrm>
            <a:custGeom>
              <a:rect b="b" l="l" r="r" t="t"/>
              <a:pathLst>
                <a:path extrusionOk="0" h="549" w="965">
                  <a:moveTo>
                    <a:pt x="583" y="1"/>
                  </a:moveTo>
                  <a:cubicBezTo>
                    <a:pt x="313" y="1"/>
                    <a:pt x="1" y="287"/>
                    <a:pt x="248" y="476"/>
                  </a:cubicBezTo>
                  <a:cubicBezTo>
                    <a:pt x="259" y="487"/>
                    <a:pt x="271" y="487"/>
                    <a:pt x="293" y="499"/>
                  </a:cubicBezTo>
                  <a:cubicBezTo>
                    <a:pt x="346" y="533"/>
                    <a:pt x="413" y="549"/>
                    <a:pt x="483" y="549"/>
                  </a:cubicBezTo>
                  <a:cubicBezTo>
                    <a:pt x="710" y="549"/>
                    <a:pt x="964" y="380"/>
                    <a:pt x="835" y="138"/>
                  </a:cubicBezTo>
                  <a:cubicBezTo>
                    <a:pt x="777" y="40"/>
                    <a:pt x="683" y="1"/>
                    <a:pt x="583"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7104875" y="3557825"/>
              <a:ext cx="19250" cy="17775"/>
            </a:xfrm>
            <a:custGeom>
              <a:rect b="b" l="l" r="r" t="t"/>
              <a:pathLst>
                <a:path extrusionOk="0" h="711" w="770">
                  <a:moveTo>
                    <a:pt x="418" y="1"/>
                  </a:moveTo>
                  <a:cubicBezTo>
                    <a:pt x="375" y="1"/>
                    <a:pt x="329" y="14"/>
                    <a:pt x="281" y="45"/>
                  </a:cubicBezTo>
                  <a:cubicBezTo>
                    <a:pt x="1" y="225"/>
                    <a:pt x="242" y="710"/>
                    <a:pt x="477" y="710"/>
                  </a:cubicBezTo>
                  <a:cubicBezTo>
                    <a:pt x="535" y="710"/>
                    <a:pt x="593" y="681"/>
                    <a:pt x="642" y="609"/>
                  </a:cubicBezTo>
                  <a:cubicBezTo>
                    <a:pt x="653" y="597"/>
                    <a:pt x="665" y="586"/>
                    <a:pt x="665" y="575"/>
                  </a:cubicBezTo>
                  <a:cubicBezTo>
                    <a:pt x="769" y="376"/>
                    <a:pt x="642" y="1"/>
                    <a:pt x="41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7338000" y="3568925"/>
              <a:ext cx="20875" cy="13425"/>
            </a:xfrm>
            <a:custGeom>
              <a:rect b="b" l="l" r="r" t="t"/>
              <a:pathLst>
                <a:path extrusionOk="0" h="537" w="835">
                  <a:moveTo>
                    <a:pt x="329" y="1"/>
                  </a:moveTo>
                  <a:cubicBezTo>
                    <a:pt x="156" y="1"/>
                    <a:pt x="1" y="93"/>
                    <a:pt x="40" y="300"/>
                  </a:cubicBezTo>
                  <a:cubicBezTo>
                    <a:pt x="67" y="466"/>
                    <a:pt x="221" y="536"/>
                    <a:pt x="378" y="536"/>
                  </a:cubicBezTo>
                  <a:cubicBezTo>
                    <a:pt x="604" y="536"/>
                    <a:pt x="834" y="390"/>
                    <a:pt x="694" y="176"/>
                  </a:cubicBezTo>
                  <a:cubicBezTo>
                    <a:pt x="683" y="165"/>
                    <a:pt x="672" y="153"/>
                    <a:pt x="672" y="142"/>
                  </a:cubicBezTo>
                  <a:cubicBezTo>
                    <a:pt x="595" y="51"/>
                    <a:pt x="457" y="1"/>
                    <a:pt x="329"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7213700" y="3652200"/>
              <a:ext cx="21300" cy="13450"/>
            </a:xfrm>
            <a:custGeom>
              <a:rect b="b" l="l" r="r" t="t"/>
              <a:pathLst>
                <a:path extrusionOk="0" h="538" w="852">
                  <a:moveTo>
                    <a:pt x="348" y="0"/>
                  </a:moveTo>
                  <a:cubicBezTo>
                    <a:pt x="167" y="0"/>
                    <a:pt x="0" y="96"/>
                    <a:pt x="47" y="309"/>
                  </a:cubicBezTo>
                  <a:cubicBezTo>
                    <a:pt x="82" y="470"/>
                    <a:pt x="231" y="537"/>
                    <a:pt x="383" y="537"/>
                  </a:cubicBezTo>
                  <a:cubicBezTo>
                    <a:pt x="614" y="537"/>
                    <a:pt x="851" y="381"/>
                    <a:pt x="701" y="163"/>
                  </a:cubicBezTo>
                  <a:lnTo>
                    <a:pt x="679" y="129"/>
                  </a:lnTo>
                  <a:cubicBezTo>
                    <a:pt x="605" y="46"/>
                    <a:pt x="473" y="0"/>
                    <a:pt x="348"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7338150" y="3599700"/>
              <a:ext cx="19250" cy="17750"/>
            </a:xfrm>
            <a:custGeom>
              <a:rect b="b" l="l" r="r" t="t"/>
              <a:pathLst>
                <a:path extrusionOk="0" h="710" w="770">
                  <a:moveTo>
                    <a:pt x="423" y="0"/>
                  </a:moveTo>
                  <a:cubicBezTo>
                    <a:pt x="383" y="0"/>
                    <a:pt x="339" y="12"/>
                    <a:pt x="293" y="40"/>
                  </a:cubicBezTo>
                  <a:cubicBezTo>
                    <a:pt x="1" y="204"/>
                    <a:pt x="227" y="709"/>
                    <a:pt x="461" y="709"/>
                  </a:cubicBezTo>
                  <a:cubicBezTo>
                    <a:pt x="516" y="709"/>
                    <a:pt x="571" y="682"/>
                    <a:pt x="621" y="615"/>
                  </a:cubicBezTo>
                  <a:cubicBezTo>
                    <a:pt x="632" y="604"/>
                    <a:pt x="643" y="593"/>
                    <a:pt x="654" y="581"/>
                  </a:cubicBezTo>
                  <a:cubicBezTo>
                    <a:pt x="769" y="380"/>
                    <a:pt x="649" y="0"/>
                    <a:pt x="423"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7153700" y="3613500"/>
              <a:ext cx="18075" cy="17875"/>
            </a:xfrm>
            <a:custGeom>
              <a:rect b="b" l="l" r="r" t="t"/>
              <a:pathLst>
                <a:path extrusionOk="0" h="715" w="723">
                  <a:moveTo>
                    <a:pt x="354" y="1"/>
                  </a:moveTo>
                  <a:cubicBezTo>
                    <a:pt x="314" y="1"/>
                    <a:pt x="270" y="16"/>
                    <a:pt x="224" y="52"/>
                  </a:cubicBezTo>
                  <a:cubicBezTo>
                    <a:pt x="212" y="63"/>
                    <a:pt x="201" y="74"/>
                    <a:pt x="190" y="86"/>
                  </a:cubicBezTo>
                  <a:cubicBezTo>
                    <a:pt x="1" y="254"/>
                    <a:pt x="17" y="714"/>
                    <a:pt x="311" y="714"/>
                  </a:cubicBezTo>
                  <a:cubicBezTo>
                    <a:pt x="333" y="714"/>
                    <a:pt x="357" y="712"/>
                    <a:pt x="382" y="706"/>
                  </a:cubicBezTo>
                  <a:cubicBezTo>
                    <a:pt x="723" y="619"/>
                    <a:pt x="609" y="1"/>
                    <a:pt x="354"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7191775" y="3313875"/>
              <a:ext cx="211550" cy="144650"/>
            </a:xfrm>
            <a:custGeom>
              <a:rect b="b" l="l" r="r" t="t"/>
              <a:pathLst>
                <a:path extrusionOk="0" h="5786" w="8462">
                  <a:moveTo>
                    <a:pt x="2786" y="0"/>
                  </a:moveTo>
                  <a:cubicBezTo>
                    <a:pt x="523" y="0"/>
                    <a:pt x="0" y="4023"/>
                    <a:pt x="901" y="5029"/>
                  </a:cubicBezTo>
                  <a:lnTo>
                    <a:pt x="4580" y="5785"/>
                  </a:lnTo>
                  <a:cubicBezTo>
                    <a:pt x="8462" y="5503"/>
                    <a:pt x="5629" y="550"/>
                    <a:pt x="3248" y="53"/>
                  </a:cubicBezTo>
                  <a:cubicBezTo>
                    <a:pt x="3087" y="17"/>
                    <a:pt x="2933" y="0"/>
                    <a:pt x="2786"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2"/>
            <p:cNvSpPr/>
            <p:nvPr/>
          </p:nvSpPr>
          <p:spPr>
            <a:xfrm>
              <a:off x="7201875" y="3309450"/>
              <a:ext cx="156875" cy="152750"/>
            </a:xfrm>
            <a:custGeom>
              <a:rect b="b" l="l" r="r" t="t"/>
              <a:pathLst>
                <a:path extrusionOk="0" h="6110" w="6275">
                  <a:moveTo>
                    <a:pt x="2426" y="0"/>
                  </a:moveTo>
                  <a:cubicBezTo>
                    <a:pt x="2190" y="0"/>
                    <a:pt x="1954" y="40"/>
                    <a:pt x="1738" y="117"/>
                  </a:cubicBezTo>
                  <a:cubicBezTo>
                    <a:pt x="1411" y="230"/>
                    <a:pt x="1129" y="433"/>
                    <a:pt x="903" y="693"/>
                  </a:cubicBezTo>
                  <a:cubicBezTo>
                    <a:pt x="689" y="952"/>
                    <a:pt x="520" y="1234"/>
                    <a:pt x="384" y="1539"/>
                  </a:cubicBezTo>
                  <a:cubicBezTo>
                    <a:pt x="136" y="2126"/>
                    <a:pt x="1" y="2769"/>
                    <a:pt x="1" y="3412"/>
                  </a:cubicBezTo>
                  <a:cubicBezTo>
                    <a:pt x="1" y="3728"/>
                    <a:pt x="35" y="4044"/>
                    <a:pt x="102" y="4360"/>
                  </a:cubicBezTo>
                  <a:cubicBezTo>
                    <a:pt x="159" y="4676"/>
                    <a:pt x="294" y="4958"/>
                    <a:pt x="497" y="5206"/>
                  </a:cubicBezTo>
                  <a:cubicBezTo>
                    <a:pt x="328" y="4947"/>
                    <a:pt x="215" y="4642"/>
                    <a:pt x="193" y="4337"/>
                  </a:cubicBezTo>
                  <a:cubicBezTo>
                    <a:pt x="147" y="4022"/>
                    <a:pt x="136" y="3717"/>
                    <a:pt x="170" y="3412"/>
                  </a:cubicBezTo>
                  <a:cubicBezTo>
                    <a:pt x="215" y="2792"/>
                    <a:pt x="373" y="2205"/>
                    <a:pt x="633" y="1641"/>
                  </a:cubicBezTo>
                  <a:cubicBezTo>
                    <a:pt x="903" y="1110"/>
                    <a:pt x="1310" y="625"/>
                    <a:pt x="1851" y="444"/>
                  </a:cubicBezTo>
                  <a:cubicBezTo>
                    <a:pt x="2021" y="388"/>
                    <a:pt x="2200" y="362"/>
                    <a:pt x="2377" y="362"/>
                  </a:cubicBezTo>
                  <a:cubicBezTo>
                    <a:pt x="2482" y="362"/>
                    <a:pt x="2586" y="371"/>
                    <a:pt x="2686" y="388"/>
                  </a:cubicBezTo>
                  <a:cubicBezTo>
                    <a:pt x="2765" y="399"/>
                    <a:pt x="2833" y="422"/>
                    <a:pt x="2901" y="444"/>
                  </a:cubicBezTo>
                  <a:cubicBezTo>
                    <a:pt x="2980" y="456"/>
                    <a:pt x="3047" y="478"/>
                    <a:pt x="3115" y="512"/>
                  </a:cubicBezTo>
                  <a:cubicBezTo>
                    <a:pt x="3251" y="557"/>
                    <a:pt x="3386" y="625"/>
                    <a:pt x="3510" y="693"/>
                  </a:cubicBezTo>
                  <a:cubicBezTo>
                    <a:pt x="4029" y="1009"/>
                    <a:pt x="4481" y="1415"/>
                    <a:pt x="4853" y="1889"/>
                  </a:cubicBezTo>
                  <a:cubicBezTo>
                    <a:pt x="5237" y="2351"/>
                    <a:pt x="5541" y="2882"/>
                    <a:pt x="5744" y="3446"/>
                  </a:cubicBezTo>
                  <a:cubicBezTo>
                    <a:pt x="5936" y="4010"/>
                    <a:pt x="5993" y="4642"/>
                    <a:pt x="5688" y="5105"/>
                  </a:cubicBezTo>
                  <a:cubicBezTo>
                    <a:pt x="5519" y="5330"/>
                    <a:pt x="5293" y="5511"/>
                    <a:pt x="5033" y="5624"/>
                  </a:cubicBezTo>
                  <a:cubicBezTo>
                    <a:pt x="4760" y="5722"/>
                    <a:pt x="4476" y="5789"/>
                    <a:pt x="4192" y="5824"/>
                  </a:cubicBezTo>
                  <a:lnTo>
                    <a:pt x="4192" y="5824"/>
                  </a:lnTo>
                  <a:cubicBezTo>
                    <a:pt x="3577" y="5712"/>
                    <a:pt x="2974" y="5600"/>
                    <a:pt x="2359" y="5500"/>
                  </a:cubicBezTo>
                  <a:cubicBezTo>
                    <a:pt x="1738" y="5398"/>
                    <a:pt x="1118" y="5297"/>
                    <a:pt x="497" y="5206"/>
                  </a:cubicBezTo>
                  <a:lnTo>
                    <a:pt x="497" y="5206"/>
                  </a:lnTo>
                  <a:cubicBezTo>
                    <a:pt x="1107" y="5364"/>
                    <a:pt x="1705" y="5545"/>
                    <a:pt x="2314" y="5680"/>
                  </a:cubicBezTo>
                  <a:cubicBezTo>
                    <a:pt x="2923" y="5827"/>
                    <a:pt x="3544" y="5962"/>
                    <a:pt x="4153" y="6109"/>
                  </a:cubicBezTo>
                  <a:lnTo>
                    <a:pt x="4187" y="6109"/>
                  </a:lnTo>
                  <a:cubicBezTo>
                    <a:pt x="4514" y="6087"/>
                    <a:pt x="4842" y="6030"/>
                    <a:pt x="5158" y="5917"/>
                  </a:cubicBezTo>
                  <a:cubicBezTo>
                    <a:pt x="5485" y="5804"/>
                    <a:pt x="5767" y="5590"/>
                    <a:pt x="5981" y="5308"/>
                  </a:cubicBezTo>
                  <a:cubicBezTo>
                    <a:pt x="6173" y="5015"/>
                    <a:pt x="6275" y="4676"/>
                    <a:pt x="6275" y="4326"/>
                  </a:cubicBezTo>
                  <a:cubicBezTo>
                    <a:pt x="6275" y="3988"/>
                    <a:pt x="6218" y="3660"/>
                    <a:pt x="6117" y="3333"/>
                  </a:cubicBezTo>
                  <a:cubicBezTo>
                    <a:pt x="5902" y="2724"/>
                    <a:pt x="5586" y="2137"/>
                    <a:pt x="5169" y="1629"/>
                  </a:cubicBezTo>
                  <a:cubicBezTo>
                    <a:pt x="4763" y="1121"/>
                    <a:pt x="4266" y="693"/>
                    <a:pt x="3691" y="365"/>
                  </a:cubicBezTo>
                  <a:cubicBezTo>
                    <a:pt x="3544" y="286"/>
                    <a:pt x="3397" y="207"/>
                    <a:pt x="3239" y="151"/>
                  </a:cubicBezTo>
                  <a:cubicBezTo>
                    <a:pt x="3160" y="128"/>
                    <a:pt x="3081" y="106"/>
                    <a:pt x="3002" y="83"/>
                  </a:cubicBezTo>
                  <a:cubicBezTo>
                    <a:pt x="2912" y="61"/>
                    <a:pt x="2833" y="38"/>
                    <a:pt x="2754" y="27"/>
                  </a:cubicBezTo>
                  <a:cubicBezTo>
                    <a:pt x="2646" y="9"/>
                    <a:pt x="2536" y="0"/>
                    <a:pt x="2426"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a:off x="7092975" y="3274200"/>
              <a:ext cx="185100" cy="160775"/>
            </a:xfrm>
            <a:custGeom>
              <a:rect b="b" l="l" r="r" t="t"/>
              <a:pathLst>
                <a:path extrusionOk="0" h="6431" w="7404">
                  <a:moveTo>
                    <a:pt x="2597" y="1"/>
                  </a:moveTo>
                  <a:cubicBezTo>
                    <a:pt x="1949" y="1"/>
                    <a:pt x="1330" y="216"/>
                    <a:pt x="904" y="771"/>
                  </a:cubicBezTo>
                  <a:cubicBezTo>
                    <a:pt x="1" y="1979"/>
                    <a:pt x="768" y="3694"/>
                    <a:pt x="1569" y="4675"/>
                  </a:cubicBezTo>
                  <a:cubicBezTo>
                    <a:pt x="2271" y="5585"/>
                    <a:pt x="3403" y="6431"/>
                    <a:pt x="4536" y="6431"/>
                  </a:cubicBezTo>
                  <a:cubicBezTo>
                    <a:pt x="5062" y="6431"/>
                    <a:pt x="5589" y="6248"/>
                    <a:pt x="6072" y="5804"/>
                  </a:cubicBezTo>
                  <a:lnTo>
                    <a:pt x="6794" y="5116"/>
                  </a:lnTo>
                  <a:cubicBezTo>
                    <a:pt x="6794" y="5116"/>
                    <a:pt x="7403" y="4066"/>
                    <a:pt x="6884" y="3051"/>
                  </a:cubicBezTo>
                  <a:cubicBezTo>
                    <a:pt x="6410" y="2114"/>
                    <a:pt x="5609" y="1313"/>
                    <a:pt x="4774" y="715"/>
                  </a:cubicBezTo>
                  <a:cubicBezTo>
                    <a:pt x="4190" y="309"/>
                    <a:pt x="3372" y="1"/>
                    <a:pt x="2597"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7098075" y="3269525"/>
              <a:ext cx="174075" cy="168150"/>
            </a:xfrm>
            <a:custGeom>
              <a:rect b="b" l="l" r="r" t="t"/>
              <a:pathLst>
                <a:path extrusionOk="0" h="6726" w="6963">
                  <a:moveTo>
                    <a:pt x="2380" y="1"/>
                  </a:moveTo>
                  <a:cubicBezTo>
                    <a:pt x="2198" y="1"/>
                    <a:pt x="2014" y="18"/>
                    <a:pt x="1828" y="55"/>
                  </a:cubicBezTo>
                  <a:cubicBezTo>
                    <a:pt x="1140" y="180"/>
                    <a:pt x="553" y="642"/>
                    <a:pt x="271" y="1285"/>
                  </a:cubicBezTo>
                  <a:cubicBezTo>
                    <a:pt x="0" y="1929"/>
                    <a:pt x="68" y="2651"/>
                    <a:pt x="271" y="3260"/>
                  </a:cubicBezTo>
                  <a:cubicBezTo>
                    <a:pt x="463" y="3847"/>
                    <a:pt x="767" y="4411"/>
                    <a:pt x="1162" y="4896"/>
                  </a:cubicBezTo>
                  <a:cubicBezTo>
                    <a:pt x="1264" y="5020"/>
                    <a:pt x="1343" y="5133"/>
                    <a:pt x="1444" y="5235"/>
                  </a:cubicBezTo>
                  <a:cubicBezTo>
                    <a:pt x="1546" y="5348"/>
                    <a:pt x="1648" y="5461"/>
                    <a:pt x="1760" y="5562"/>
                  </a:cubicBezTo>
                  <a:cubicBezTo>
                    <a:pt x="1964" y="5754"/>
                    <a:pt x="2189" y="5934"/>
                    <a:pt x="2426" y="6092"/>
                  </a:cubicBezTo>
                  <a:cubicBezTo>
                    <a:pt x="2866" y="6386"/>
                    <a:pt x="3352" y="6589"/>
                    <a:pt x="3871" y="6691"/>
                  </a:cubicBezTo>
                  <a:cubicBezTo>
                    <a:pt x="4002" y="6714"/>
                    <a:pt x="4134" y="6725"/>
                    <a:pt x="4264" y="6725"/>
                  </a:cubicBezTo>
                  <a:cubicBezTo>
                    <a:pt x="4581" y="6725"/>
                    <a:pt x="4892" y="6657"/>
                    <a:pt x="5180" y="6521"/>
                  </a:cubicBezTo>
                  <a:cubicBezTo>
                    <a:pt x="5496" y="6375"/>
                    <a:pt x="5766" y="6171"/>
                    <a:pt x="5992" y="5923"/>
                  </a:cubicBezTo>
                  <a:lnTo>
                    <a:pt x="6590" y="5303"/>
                  </a:lnTo>
                  <a:lnTo>
                    <a:pt x="6590" y="5303"/>
                  </a:lnTo>
                  <a:lnTo>
                    <a:pt x="5936" y="5878"/>
                  </a:lnTo>
                  <a:cubicBezTo>
                    <a:pt x="5710" y="6092"/>
                    <a:pt x="5428" y="6262"/>
                    <a:pt x="5123" y="6386"/>
                  </a:cubicBezTo>
                  <a:cubicBezTo>
                    <a:pt x="4886" y="6470"/>
                    <a:pt x="4635" y="6510"/>
                    <a:pt x="4382" y="6510"/>
                  </a:cubicBezTo>
                  <a:cubicBezTo>
                    <a:pt x="4227" y="6510"/>
                    <a:pt x="4070" y="6495"/>
                    <a:pt x="3916" y="6465"/>
                  </a:cubicBezTo>
                  <a:cubicBezTo>
                    <a:pt x="3442" y="6352"/>
                    <a:pt x="2990" y="6138"/>
                    <a:pt x="2607" y="5844"/>
                  </a:cubicBezTo>
                  <a:cubicBezTo>
                    <a:pt x="2392" y="5686"/>
                    <a:pt x="2189" y="5506"/>
                    <a:pt x="1997" y="5314"/>
                  </a:cubicBezTo>
                  <a:cubicBezTo>
                    <a:pt x="1896" y="5224"/>
                    <a:pt x="1806" y="5122"/>
                    <a:pt x="1715" y="5020"/>
                  </a:cubicBezTo>
                  <a:cubicBezTo>
                    <a:pt x="1625" y="4908"/>
                    <a:pt x="1523" y="4795"/>
                    <a:pt x="1444" y="4682"/>
                  </a:cubicBezTo>
                  <a:cubicBezTo>
                    <a:pt x="1083" y="4219"/>
                    <a:pt x="813" y="3700"/>
                    <a:pt x="632" y="3147"/>
                  </a:cubicBezTo>
                  <a:cubicBezTo>
                    <a:pt x="451" y="2583"/>
                    <a:pt x="429" y="1962"/>
                    <a:pt x="655" y="1455"/>
                  </a:cubicBezTo>
                  <a:cubicBezTo>
                    <a:pt x="869" y="924"/>
                    <a:pt x="1343" y="541"/>
                    <a:pt x="1907" y="428"/>
                  </a:cubicBezTo>
                  <a:cubicBezTo>
                    <a:pt x="2069" y="392"/>
                    <a:pt x="2234" y="375"/>
                    <a:pt x="2401" y="375"/>
                  </a:cubicBezTo>
                  <a:cubicBezTo>
                    <a:pt x="2804" y="375"/>
                    <a:pt x="3213" y="469"/>
                    <a:pt x="3588" y="597"/>
                  </a:cubicBezTo>
                  <a:cubicBezTo>
                    <a:pt x="3848" y="699"/>
                    <a:pt x="4096" y="811"/>
                    <a:pt x="4333" y="958"/>
                  </a:cubicBezTo>
                  <a:cubicBezTo>
                    <a:pt x="4559" y="1094"/>
                    <a:pt x="4773" y="1274"/>
                    <a:pt x="4988" y="1432"/>
                  </a:cubicBezTo>
                  <a:cubicBezTo>
                    <a:pt x="5202" y="1590"/>
                    <a:pt x="5371" y="1771"/>
                    <a:pt x="5563" y="1940"/>
                  </a:cubicBezTo>
                  <a:cubicBezTo>
                    <a:pt x="5732" y="2109"/>
                    <a:pt x="5890" y="2278"/>
                    <a:pt x="6037" y="2470"/>
                  </a:cubicBezTo>
                  <a:cubicBezTo>
                    <a:pt x="6184" y="2640"/>
                    <a:pt x="6319" y="2820"/>
                    <a:pt x="6432" y="3012"/>
                  </a:cubicBezTo>
                  <a:cubicBezTo>
                    <a:pt x="6489" y="3102"/>
                    <a:pt x="6545" y="3192"/>
                    <a:pt x="6601" y="3271"/>
                  </a:cubicBezTo>
                  <a:lnTo>
                    <a:pt x="6714" y="3531"/>
                  </a:lnTo>
                  <a:cubicBezTo>
                    <a:pt x="6827" y="3836"/>
                    <a:pt x="6861" y="4152"/>
                    <a:pt x="6816" y="4479"/>
                  </a:cubicBezTo>
                  <a:cubicBezTo>
                    <a:pt x="6793" y="4682"/>
                    <a:pt x="6748" y="4885"/>
                    <a:pt x="6669" y="5088"/>
                  </a:cubicBezTo>
                  <a:cubicBezTo>
                    <a:pt x="6624" y="5224"/>
                    <a:pt x="6590" y="5303"/>
                    <a:pt x="6590" y="5303"/>
                  </a:cubicBezTo>
                  <a:cubicBezTo>
                    <a:pt x="6624" y="5235"/>
                    <a:pt x="6658" y="5167"/>
                    <a:pt x="6692" y="5099"/>
                  </a:cubicBezTo>
                  <a:cubicBezTo>
                    <a:pt x="6782" y="4908"/>
                    <a:pt x="6850" y="4705"/>
                    <a:pt x="6895" y="4490"/>
                  </a:cubicBezTo>
                  <a:cubicBezTo>
                    <a:pt x="6962" y="4163"/>
                    <a:pt x="6951" y="3813"/>
                    <a:pt x="6861" y="3486"/>
                  </a:cubicBezTo>
                  <a:cubicBezTo>
                    <a:pt x="6827" y="3396"/>
                    <a:pt x="6804" y="3283"/>
                    <a:pt x="6748" y="3192"/>
                  </a:cubicBezTo>
                  <a:cubicBezTo>
                    <a:pt x="6703" y="3102"/>
                    <a:pt x="6647" y="3012"/>
                    <a:pt x="6601" y="2922"/>
                  </a:cubicBezTo>
                  <a:cubicBezTo>
                    <a:pt x="6500" y="2718"/>
                    <a:pt x="6376" y="2527"/>
                    <a:pt x="6240" y="2346"/>
                  </a:cubicBezTo>
                  <a:cubicBezTo>
                    <a:pt x="6082" y="2154"/>
                    <a:pt x="5936" y="1951"/>
                    <a:pt x="5755" y="1759"/>
                  </a:cubicBezTo>
                  <a:cubicBezTo>
                    <a:pt x="5575" y="1579"/>
                    <a:pt x="5405" y="1364"/>
                    <a:pt x="5180" y="1195"/>
                  </a:cubicBezTo>
                  <a:cubicBezTo>
                    <a:pt x="4965" y="1026"/>
                    <a:pt x="4762" y="834"/>
                    <a:pt x="4514" y="665"/>
                  </a:cubicBezTo>
                  <a:cubicBezTo>
                    <a:pt x="4266" y="507"/>
                    <a:pt x="3995" y="371"/>
                    <a:pt x="3713" y="259"/>
                  </a:cubicBezTo>
                  <a:cubicBezTo>
                    <a:pt x="3298" y="112"/>
                    <a:pt x="2848" y="1"/>
                    <a:pt x="238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7214575" y="3400200"/>
              <a:ext cx="161100" cy="194475"/>
            </a:xfrm>
            <a:custGeom>
              <a:rect b="b" l="l" r="r" t="t"/>
              <a:pathLst>
                <a:path extrusionOk="0" h="7779" w="6444">
                  <a:moveTo>
                    <a:pt x="2705" y="0"/>
                  </a:moveTo>
                  <a:cubicBezTo>
                    <a:pt x="2033" y="0"/>
                    <a:pt x="1399" y="292"/>
                    <a:pt x="948" y="1012"/>
                  </a:cubicBezTo>
                  <a:cubicBezTo>
                    <a:pt x="0" y="2524"/>
                    <a:pt x="836" y="5785"/>
                    <a:pt x="1964" y="6891"/>
                  </a:cubicBezTo>
                  <a:lnTo>
                    <a:pt x="2822" y="7523"/>
                  </a:lnTo>
                  <a:cubicBezTo>
                    <a:pt x="2909" y="7705"/>
                    <a:pt x="3086" y="7779"/>
                    <a:pt x="3311" y="7779"/>
                  </a:cubicBezTo>
                  <a:cubicBezTo>
                    <a:pt x="4077" y="7779"/>
                    <a:pt x="5404" y="6927"/>
                    <a:pt x="5665" y="6587"/>
                  </a:cubicBezTo>
                  <a:cubicBezTo>
                    <a:pt x="6387" y="5582"/>
                    <a:pt x="6444" y="3630"/>
                    <a:pt x="6083" y="2536"/>
                  </a:cubicBezTo>
                  <a:cubicBezTo>
                    <a:pt x="5635" y="1237"/>
                    <a:pt x="4088" y="0"/>
                    <a:pt x="2705"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a:off x="7223600" y="3395025"/>
              <a:ext cx="152650" cy="200125"/>
            </a:xfrm>
            <a:custGeom>
              <a:rect b="b" l="l" r="r" t="t"/>
              <a:pathLst>
                <a:path extrusionOk="0" h="8005" w="6106">
                  <a:moveTo>
                    <a:pt x="2372" y="0"/>
                  </a:moveTo>
                  <a:cubicBezTo>
                    <a:pt x="1614" y="0"/>
                    <a:pt x="894" y="394"/>
                    <a:pt x="486" y="1061"/>
                  </a:cubicBezTo>
                  <a:cubicBezTo>
                    <a:pt x="238" y="1445"/>
                    <a:pt x="91" y="1874"/>
                    <a:pt x="46" y="2325"/>
                  </a:cubicBezTo>
                  <a:cubicBezTo>
                    <a:pt x="1" y="2765"/>
                    <a:pt x="12" y="3194"/>
                    <a:pt x="68" y="3634"/>
                  </a:cubicBezTo>
                  <a:cubicBezTo>
                    <a:pt x="125" y="4063"/>
                    <a:pt x="215" y="4492"/>
                    <a:pt x="339" y="4898"/>
                  </a:cubicBezTo>
                  <a:cubicBezTo>
                    <a:pt x="452" y="5315"/>
                    <a:pt x="621" y="5710"/>
                    <a:pt x="824" y="6094"/>
                  </a:cubicBezTo>
                  <a:cubicBezTo>
                    <a:pt x="1016" y="6478"/>
                    <a:pt x="1264" y="6827"/>
                    <a:pt x="1580" y="7132"/>
                  </a:cubicBezTo>
                  <a:lnTo>
                    <a:pt x="2461" y="7730"/>
                  </a:lnTo>
                  <a:lnTo>
                    <a:pt x="1648" y="7064"/>
                  </a:lnTo>
                  <a:cubicBezTo>
                    <a:pt x="1366" y="6748"/>
                    <a:pt x="1140" y="6399"/>
                    <a:pt x="982" y="6004"/>
                  </a:cubicBezTo>
                  <a:cubicBezTo>
                    <a:pt x="813" y="5631"/>
                    <a:pt x="678" y="5236"/>
                    <a:pt x="576" y="4830"/>
                  </a:cubicBezTo>
                  <a:cubicBezTo>
                    <a:pt x="362" y="4029"/>
                    <a:pt x="294" y="3194"/>
                    <a:pt x="396" y="2370"/>
                  </a:cubicBezTo>
                  <a:cubicBezTo>
                    <a:pt x="441" y="1986"/>
                    <a:pt x="576" y="1603"/>
                    <a:pt x="790" y="1264"/>
                  </a:cubicBezTo>
                  <a:cubicBezTo>
                    <a:pt x="1005" y="948"/>
                    <a:pt x="1310" y="689"/>
                    <a:pt x="1659" y="542"/>
                  </a:cubicBezTo>
                  <a:cubicBezTo>
                    <a:pt x="1879" y="453"/>
                    <a:pt x="2111" y="410"/>
                    <a:pt x="2343" y="410"/>
                  </a:cubicBezTo>
                  <a:cubicBezTo>
                    <a:pt x="2492" y="410"/>
                    <a:pt x="2642" y="428"/>
                    <a:pt x="2788" y="463"/>
                  </a:cubicBezTo>
                  <a:cubicBezTo>
                    <a:pt x="3183" y="542"/>
                    <a:pt x="3555" y="689"/>
                    <a:pt x="3894" y="903"/>
                  </a:cubicBezTo>
                  <a:cubicBezTo>
                    <a:pt x="4243" y="1106"/>
                    <a:pt x="4559" y="1366"/>
                    <a:pt x="4830" y="1671"/>
                  </a:cubicBezTo>
                  <a:cubicBezTo>
                    <a:pt x="4966" y="1817"/>
                    <a:pt x="5090" y="1975"/>
                    <a:pt x="5203" y="2144"/>
                  </a:cubicBezTo>
                  <a:cubicBezTo>
                    <a:pt x="5315" y="2302"/>
                    <a:pt x="5406" y="2483"/>
                    <a:pt x="5485" y="2675"/>
                  </a:cubicBezTo>
                  <a:lnTo>
                    <a:pt x="5552" y="2810"/>
                  </a:lnTo>
                  <a:lnTo>
                    <a:pt x="5586" y="2946"/>
                  </a:lnTo>
                  <a:lnTo>
                    <a:pt x="5665" y="3239"/>
                  </a:lnTo>
                  <a:cubicBezTo>
                    <a:pt x="5688" y="3442"/>
                    <a:pt x="5733" y="3634"/>
                    <a:pt x="5744" y="3848"/>
                  </a:cubicBezTo>
                  <a:cubicBezTo>
                    <a:pt x="5767" y="4051"/>
                    <a:pt x="5767" y="4255"/>
                    <a:pt x="5767" y="4458"/>
                  </a:cubicBezTo>
                  <a:cubicBezTo>
                    <a:pt x="5767" y="4661"/>
                    <a:pt x="5756" y="4875"/>
                    <a:pt x="5733" y="5078"/>
                  </a:cubicBezTo>
                  <a:cubicBezTo>
                    <a:pt x="5699" y="5485"/>
                    <a:pt x="5598" y="5880"/>
                    <a:pt x="5451" y="6263"/>
                  </a:cubicBezTo>
                  <a:cubicBezTo>
                    <a:pt x="5406" y="6353"/>
                    <a:pt x="5361" y="6455"/>
                    <a:pt x="5315" y="6545"/>
                  </a:cubicBezTo>
                  <a:lnTo>
                    <a:pt x="5236" y="6681"/>
                  </a:lnTo>
                  <a:cubicBezTo>
                    <a:pt x="5226" y="6701"/>
                    <a:pt x="5207" y="6739"/>
                    <a:pt x="5203" y="6739"/>
                  </a:cubicBezTo>
                  <a:cubicBezTo>
                    <a:pt x="5203" y="6739"/>
                    <a:pt x="5203" y="6738"/>
                    <a:pt x="5203" y="6737"/>
                  </a:cubicBezTo>
                  <a:lnTo>
                    <a:pt x="5157" y="6794"/>
                  </a:lnTo>
                  <a:cubicBezTo>
                    <a:pt x="5011" y="6929"/>
                    <a:pt x="4853" y="7064"/>
                    <a:pt x="4684" y="7177"/>
                  </a:cubicBezTo>
                  <a:cubicBezTo>
                    <a:pt x="4345" y="7425"/>
                    <a:pt x="3984" y="7629"/>
                    <a:pt x="3600" y="7787"/>
                  </a:cubicBezTo>
                  <a:cubicBezTo>
                    <a:pt x="3408" y="7866"/>
                    <a:pt x="3205" y="7922"/>
                    <a:pt x="3002" y="7956"/>
                  </a:cubicBezTo>
                  <a:cubicBezTo>
                    <a:pt x="2965" y="7964"/>
                    <a:pt x="2929" y="7967"/>
                    <a:pt x="2892" y="7967"/>
                  </a:cubicBezTo>
                  <a:cubicBezTo>
                    <a:pt x="2717" y="7967"/>
                    <a:pt x="2554" y="7880"/>
                    <a:pt x="2461" y="7730"/>
                  </a:cubicBezTo>
                  <a:lnTo>
                    <a:pt x="2461" y="7730"/>
                  </a:lnTo>
                  <a:cubicBezTo>
                    <a:pt x="2542" y="7913"/>
                    <a:pt x="2742" y="8004"/>
                    <a:pt x="2937" y="8004"/>
                  </a:cubicBezTo>
                  <a:cubicBezTo>
                    <a:pt x="2959" y="8004"/>
                    <a:pt x="2981" y="8003"/>
                    <a:pt x="3002" y="8001"/>
                  </a:cubicBezTo>
                  <a:cubicBezTo>
                    <a:pt x="3217" y="7990"/>
                    <a:pt x="3431" y="7956"/>
                    <a:pt x="3634" y="7877"/>
                  </a:cubicBezTo>
                  <a:cubicBezTo>
                    <a:pt x="4040" y="7741"/>
                    <a:pt x="4424" y="7561"/>
                    <a:pt x="4796" y="7335"/>
                  </a:cubicBezTo>
                  <a:cubicBezTo>
                    <a:pt x="4977" y="7222"/>
                    <a:pt x="5157" y="7087"/>
                    <a:pt x="5315" y="6940"/>
                  </a:cubicBezTo>
                  <a:lnTo>
                    <a:pt x="5383" y="6873"/>
                  </a:lnTo>
                  <a:cubicBezTo>
                    <a:pt x="5406" y="6850"/>
                    <a:pt x="5417" y="6816"/>
                    <a:pt x="5440" y="6794"/>
                  </a:cubicBezTo>
                  <a:lnTo>
                    <a:pt x="5519" y="6658"/>
                  </a:lnTo>
                  <a:cubicBezTo>
                    <a:pt x="5575" y="6568"/>
                    <a:pt x="5631" y="6478"/>
                    <a:pt x="5677" y="6376"/>
                  </a:cubicBezTo>
                  <a:cubicBezTo>
                    <a:pt x="5857" y="5970"/>
                    <a:pt x="5970" y="5541"/>
                    <a:pt x="6038" y="5101"/>
                  </a:cubicBezTo>
                  <a:cubicBezTo>
                    <a:pt x="6071" y="4886"/>
                    <a:pt x="6094" y="4672"/>
                    <a:pt x="6094" y="4458"/>
                  </a:cubicBezTo>
                  <a:cubicBezTo>
                    <a:pt x="6105" y="4243"/>
                    <a:pt x="6105" y="4018"/>
                    <a:pt x="6094" y="3803"/>
                  </a:cubicBezTo>
                  <a:cubicBezTo>
                    <a:pt x="6094" y="3589"/>
                    <a:pt x="6038" y="3374"/>
                    <a:pt x="6015" y="3160"/>
                  </a:cubicBezTo>
                  <a:lnTo>
                    <a:pt x="5936" y="2833"/>
                  </a:lnTo>
                  <a:cubicBezTo>
                    <a:pt x="5925" y="2776"/>
                    <a:pt x="5913" y="2743"/>
                    <a:pt x="5891" y="2652"/>
                  </a:cubicBezTo>
                  <a:lnTo>
                    <a:pt x="5835" y="2517"/>
                  </a:lnTo>
                  <a:cubicBezTo>
                    <a:pt x="5744" y="2314"/>
                    <a:pt x="5643" y="2111"/>
                    <a:pt x="5530" y="1919"/>
                  </a:cubicBezTo>
                  <a:cubicBezTo>
                    <a:pt x="5406" y="1738"/>
                    <a:pt x="5270" y="1569"/>
                    <a:pt x="5124" y="1400"/>
                  </a:cubicBezTo>
                  <a:cubicBezTo>
                    <a:pt x="4830" y="1061"/>
                    <a:pt x="4492" y="779"/>
                    <a:pt x="4108" y="553"/>
                  </a:cubicBezTo>
                  <a:cubicBezTo>
                    <a:pt x="3736" y="305"/>
                    <a:pt x="3307" y="136"/>
                    <a:pt x="2867" y="57"/>
                  </a:cubicBezTo>
                  <a:cubicBezTo>
                    <a:pt x="2702" y="19"/>
                    <a:pt x="2536" y="0"/>
                    <a:pt x="2372"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a:off x="7012975" y="3293150"/>
              <a:ext cx="261700" cy="205025"/>
            </a:xfrm>
            <a:custGeom>
              <a:rect b="b" l="l" r="r" t="t"/>
              <a:pathLst>
                <a:path extrusionOk="0" h="8201" w="10468">
                  <a:moveTo>
                    <a:pt x="3824" y="0"/>
                  </a:moveTo>
                  <a:cubicBezTo>
                    <a:pt x="3768" y="0"/>
                    <a:pt x="3711" y="1"/>
                    <a:pt x="3652" y="2"/>
                  </a:cubicBezTo>
                  <a:cubicBezTo>
                    <a:pt x="2411" y="58"/>
                    <a:pt x="1452" y="848"/>
                    <a:pt x="876" y="2067"/>
                  </a:cubicBezTo>
                  <a:cubicBezTo>
                    <a:pt x="0" y="3994"/>
                    <a:pt x="1346" y="8200"/>
                    <a:pt x="3761" y="8200"/>
                  </a:cubicBezTo>
                  <a:cubicBezTo>
                    <a:pt x="3990" y="8200"/>
                    <a:pt x="4229" y="8162"/>
                    <a:pt x="4476" y="8081"/>
                  </a:cubicBezTo>
                  <a:lnTo>
                    <a:pt x="4961" y="7517"/>
                  </a:lnTo>
                  <a:cubicBezTo>
                    <a:pt x="5853" y="7088"/>
                    <a:pt x="10468" y="5114"/>
                    <a:pt x="10175" y="4177"/>
                  </a:cubicBezTo>
                  <a:cubicBezTo>
                    <a:pt x="9780" y="2879"/>
                    <a:pt x="8505" y="1559"/>
                    <a:pt x="7184" y="882"/>
                  </a:cubicBezTo>
                  <a:cubicBezTo>
                    <a:pt x="5973" y="255"/>
                    <a:pt x="5134" y="0"/>
                    <a:pt x="3824"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2"/>
            <p:cNvSpPr/>
            <p:nvPr/>
          </p:nvSpPr>
          <p:spPr>
            <a:xfrm>
              <a:off x="7023025" y="3288100"/>
              <a:ext cx="248275" cy="211000"/>
            </a:xfrm>
            <a:custGeom>
              <a:rect b="b" l="l" r="r" t="t"/>
              <a:pathLst>
                <a:path extrusionOk="0" h="8440" w="9931">
                  <a:moveTo>
                    <a:pt x="3284" y="1"/>
                  </a:moveTo>
                  <a:cubicBezTo>
                    <a:pt x="3104" y="1"/>
                    <a:pt x="2991" y="23"/>
                    <a:pt x="2855" y="46"/>
                  </a:cubicBezTo>
                  <a:cubicBezTo>
                    <a:pt x="2257" y="147"/>
                    <a:pt x="1716" y="418"/>
                    <a:pt x="1276" y="836"/>
                  </a:cubicBezTo>
                  <a:cubicBezTo>
                    <a:pt x="858" y="1231"/>
                    <a:pt x="520" y="1716"/>
                    <a:pt x="283" y="2258"/>
                  </a:cubicBezTo>
                  <a:cubicBezTo>
                    <a:pt x="79" y="2799"/>
                    <a:pt x="1" y="3386"/>
                    <a:pt x="46" y="3962"/>
                  </a:cubicBezTo>
                  <a:cubicBezTo>
                    <a:pt x="113" y="5101"/>
                    <a:pt x="497" y="6196"/>
                    <a:pt x="1140" y="7144"/>
                  </a:cubicBezTo>
                  <a:cubicBezTo>
                    <a:pt x="1467" y="7618"/>
                    <a:pt x="1908" y="8001"/>
                    <a:pt x="2427" y="8249"/>
                  </a:cubicBezTo>
                  <a:cubicBezTo>
                    <a:pt x="2707" y="8377"/>
                    <a:pt x="3010" y="8439"/>
                    <a:pt x="3315" y="8439"/>
                  </a:cubicBezTo>
                  <a:cubicBezTo>
                    <a:pt x="3575" y="8439"/>
                    <a:pt x="3836" y="8394"/>
                    <a:pt x="4085" y="8306"/>
                  </a:cubicBezTo>
                  <a:lnTo>
                    <a:pt x="4559" y="7719"/>
                  </a:lnTo>
                  <a:lnTo>
                    <a:pt x="4062" y="8250"/>
                  </a:lnTo>
                  <a:lnTo>
                    <a:pt x="4062" y="8250"/>
                  </a:lnTo>
                  <a:cubicBezTo>
                    <a:pt x="3857" y="8315"/>
                    <a:pt x="3648" y="8347"/>
                    <a:pt x="3440" y="8347"/>
                  </a:cubicBezTo>
                  <a:cubicBezTo>
                    <a:pt x="3108" y="8347"/>
                    <a:pt x="2781" y="8266"/>
                    <a:pt x="2483" y="8114"/>
                  </a:cubicBezTo>
                  <a:cubicBezTo>
                    <a:pt x="2009" y="7855"/>
                    <a:pt x="1614" y="7471"/>
                    <a:pt x="1321" y="7008"/>
                  </a:cubicBezTo>
                  <a:cubicBezTo>
                    <a:pt x="734" y="6094"/>
                    <a:pt x="407" y="5033"/>
                    <a:pt x="373" y="3950"/>
                  </a:cubicBezTo>
                  <a:cubicBezTo>
                    <a:pt x="373" y="3420"/>
                    <a:pt x="407" y="2878"/>
                    <a:pt x="610" y="2393"/>
                  </a:cubicBezTo>
                  <a:cubicBezTo>
                    <a:pt x="836" y="1919"/>
                    <a:pt x="1140" y="1479"/>
                    <a:pt x="1535" y="1129"/>
                  </a:cubicBezTo>
                  <a:cubicBezTo>
                    <a:pt x="1908" y="779"/>
                    <a:pt x="2381" y="542"/>
                    <a:pt x="2889" y="452"/>
                  </a:cubicBezTo>
                  <a:cubicBezTo>
                    <a:pt x="3025" y="441"/>
                    <a:pt x="3183" y="407"/>
                    <a:pt x="3284" y="407"/>
                  </a:cubicBezTo>
                  <a:lnTo>
                    <a:pt x="3690" y="430"/>
                  </a:lnTo>
                  <a:cubicBezTo>
                    <a:pt x="3961" y="430"/>
                    <a:pt x="4221" y="452"/>
                    <a:pt x="4492" y="497"/>
                  </a:cubicBezTo>
                  <a:cubicBezTo>
                    <a:pt x="4751" y="531"/>
                    <a:pt x="5022" y="588"/>
                    <a:pt x="5270" y="667"/>
                  </a:cubicBezTo>
                  <a:cubicBezTo>
                    <a:pt x="5530" y="746"/>
                    <a:pt x="5778" y="836"/>
                    <a:pt x="6026" y="949"/>
                  </a:cubicBezTo>
                  <a:cubicBezTo>
                    <a:pt x="6534" y="1152"/>
                    <a:pt x="7008" y="1411"/>
                    <a:pt x="7448" y="1727"/>
                  </a:cubicBezTo>
                  <a:cubicBezTo>
                    <a:pt x="7674" y="1885"/>
                    <a:pt x="7888" y="2054"/>
                    <a:pt x="8091" y="2235"/>
                  </a:cubicBezTo>
                  <a:cubicBezTo>
                    <a:pt x="8283" y="2416"/>
                    <a:pt x="8475" y="2607"/>
                    <a:pt x="8655" y="2811"/>
                  </a:cubicBezTo>
                  <a:cubicBezTo>
                    <a:pt x="8825" y="3014"/>
                    <a:pt x="8994" y="3228"/>
                    <a:pt x="9141" y="3454"/>
                  </a:cubicBezTo>
                  <a:cubicBezTo>
                    <a:pt x="9220" y="3567"/>
                    <a:pt x="9276" y="3679"/>
                    <a:pt x="9344" y="3792"/>
                  </a:cubicBezTo>
                  <a:lnTo>
                    <a:pt x="9434" y="3962"/>
                  </a:lnTo>
                  <a:lnTo>
                    <a:pt x="9513" y="4153"/>
                  </a:lnTo>
                  <a:cubicBezTo>
                    <a:pt x="9570" y="4266"/>
                    <a:pt x="9603" y="4368"/>
                    <a:pt x="9637" y="4481"/>
                  </a:cubicBezTo>
                  <a:cubicBezTo>
                    <a:pt x="9615" y="4593"/>
                    <a:pt x="9570" y="4684"/>
                    <a:pt x="9491" y="4763"/>
                  </a:cubicBezTo>
                  <a:cubicBezTo>
                    <a:pt x="9321" y="4966"/>
                    <a:pt x="9118" y="5146"/>
                    <a:pt x="8904" y="5304"/>
                  </a:cubicBezTo>
                  <a:cubicBezTo>
                    <a:pt x="8464" y="5620"/>
                    <a:pt x="7990" y="5914"/>
                    <a:pt x="7516" y="6184"/>
                  </a:cubicBezTo>
                  <a:cubicBezTo>
                    <a:pt x="6557" y="6726"/>
                    <a:pt x="5552" y="7211"/>
                    <a:pt x="4559" y="7719"/>
                  </a:cubicBezTo>
                  <a:cubicBezTo>
                    <a:pt x="5586" y="7290"/>
                    <a:pt x="6613" y="6850"/>
                    <a:pt x="7606" y="6365"/>
                  </a:cubicBezTo>
                  <a:cubicBezTo>
                    <a:pt x="8114" y="6117"/>
                    <a:pt x="8588" y="5835"/>
                    <a:pt x="9062" y="5519"/>
                  </a:cubicBezTo>
                  <a:cubicBezTo>
                    <a:pt x="9299" y="5361"/>
                    <a:pt x="9524" y="5169"/>
                    <a:pt x="9716" y="4955"/>
                  </a:cubicBezTo>
                  <a:cubicBezTo>
                    <a:pt x="9829" y="4830"/>
                    <a:pt x="9908" y="4672"/>
                    <a:pt x="9931" y="4503"/>
                  </a:cubicBezTo>
                  <a:cubicBezTo>
                    <a:pt x="9931" y="4413"/>
                    <a:pt x="9919" y="4323"/>
                    <a:pt x="9885" y="4244"/>
                  </a:cubicBezTo>
                  <a:lnTo>
                    <a:pt x="9806" y="4040"/>
                  </a:lnTo>
                  <a:cubicBezTo>
                    <a:pt x="9761" y="3905"/>
                    <a:pt x="9705" y="3781"/>
                    <a:pt x="9637" y="3657"/>
                  </a:cubicBezTo>
                  <a:cubicBezTo>
                    <a:pt x="9570" y="3533"/>
                    <a:pt x="9502" y="3386"/>
                    <a:pt x="9423" y="3273"/>
                  </a:cubicBezTo>
                  <a:cubicBezTo>
                    <a:pt x="9276" y="3025"/>
                    <a:pt x="9107" y="2799"/>
                    <a:pt x="8926" y="2585"/>
                  </a:cubicBezTo>
                  <a:cubicBezTo>
                    <a:pt x="8554" y="2145"/>
                    <a:pt x="8136" y="1750"/>
                    <a:pt x="7674" y="1423"/>
                  </a:cubicBezTo>
                  <a:cubicBezTo>
                    <a:pt x="7211" y="1095"/>
                    <a:pt x="6715" y="813"/>
                    <a:pt x="6196" y="599"/>
                  </a:cubicBezTo>
                  <a:cubicBezTo>
                    <a:pt x="5936" y="463"/>
                    <a:pt x="5665" y="362"/>
                    <a:pt x="5394" y="283"/>
                  </a:cubicBezTo>
                  <a:cubicBezTo>
                    <a:pt x="5112" y="181"/>
                    <a:pt x="4841" y="125"/>
                    <a:pt x="4548" y="80"/>
                  </a:cubicBezTo>
                  <a:cubicBezTo>
                    <a:pt x="4322" y="33"/>
                    <a:pt x="4089" y="9"/>
                    <a:pt x="3847" y="9"/>
                  </a:cubicBezTo>
                  <a:cubicBezTo>
                    <a:pt x="3799" y="9"/>
                    <a:pt x="3751" y="10"/>
                    <a:pt x="3702" y="12"/>
                  </a:cubicBezTo>
                  <a:lnTo>
                    <a:pt x="3284" y="1"/>
                  </a:ln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
            <p:cNvSpPr/>
            <p:nvPr/>
          </p:nvSpPr>
          <p:spPr>
            <a:xfrm>
              <a:off x="7011450" y="3342000"/>
              <a:ext cx="261550" cy="202025"/>
            </a:xfrm>
            <a:custGeom>
              <a:rect b="b" l="l" r="r" t="t"/>
              <a:pathLst>
                <a:path extrusionOk="0" h="8081" w="10462">
                  <a:moveTo>
                    <a:pt x="4819" y="0"/>
                  </a:moveTo>
                  <a:cubicBezTo>
                    <a:pt x="2404" y="11"/>
                    <a:pt x="91" y="903"/>
                    <a:pt x="23" y="3735"/>
                  </a:cubicBezTo>
                  <a:cubicBezTo>
                    <a:pt x="1" y="4807"/>
                    <a:pt x="644" y="5992"/>
                    <a:pt x="1287" y="6804"/>
                  </a:cubicBezTo>
                  <a:cubicBezTo>
                    <a:pt x="1693" y="7290"/>
                    <a:pt x="2201" y="7741"/>
                    <a:pt x="2822" y="7955"/>
                  </a:cubicBezTo>
                  <a:cubicBezTo>
                    <a:pt x="3099" y="8039"/>
                    <a:pt x="3391" y="8081"/>
                    <a:pt x="3683" y="8081"/>
                  </a:cubicBezTo>
                  <a:cubicBezTo>
                    <a:pt x="3986" y="8081"/>
                    <a:pt x="4290" y="8036"/>
                    <a:pt x="4582" y="7944"/>
                  </a:cubicBezTo>
                  <a:cubicBezTo>
                    <a:pt x="5180" y="7775"/>
                    <a:pt x="5745" y="7515"/>
                    <a:pt x="6252" y="7165"/>
                  </a:cubicBezTo>
                  <a:cubicBezTo>
                    <a:pt x="7426" y="6364"/>
                    <a:pt x="8588" y="5405"/>
                    <a:pt x="9389" y="4220"/>
                  </a:cubicBezTo>
                  <a:cubicBezTo>
                    <a:pt x="10269" y="2979"/>
                    <a:pt x="10461" y="2110"/>
                    <a:pt x="9073" y="1298"/>
                  </a:cubicBezTo>
                  <a:cubicBezTo>
                    <a:pt x="7810" y="474"/>
                    <a:pt x="6331" y="23"/>
                    <a:pt x="4819"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2"/>
            <p:cNvSpPr/>
            <p:nvPr/>
          </p:nvSpPr>
          <p:spPr>
            <a:xfrm>
              <a:off x="7009475" y="3336850"/>
              <a:ext cx="257600" cy="207075"/>
            </a:xfrm>
            <a:custGeom>
              <a:rect b="b" l="l" r="r" t="t"/>
              <a:pathLst>
                <a:path extrusionOk="0" h="8283" w="10304">
                  <a:moveTo>
                    <a:pt x="4830" y="1"/>
                  </a:moveTo>
                  <a:cubicBezTo>
                    <a:pt x="3993" y="1"/>
                    <a:pt x="3168" y="138"/>
                    <a:pt x="2382" y="432"/>
                  </a:cubicBezTo>
                  <a:cubicBezTo>
                    <a:pt x="1953" y="590"/>
                    <a:pt x="1569" y="815"/>
                    <a:pt x="1220" y="1097"/>
                  </a:cubicBezTo>
                  <a:cubicBezTo>
                    <a:pt x="881" y="1380"/>
                    <a:pt x="610" y="1729"/>
                    <a:pt x="396" y="2124"/>
                  </a:cubicBezTo>
                  <a:cubicBezTo>
                    <a:pt x="215" y="2497"/>
                    <a:pt x="102" y="2903"/>
                    <a:pt x="46" y="3320"/>
                  </a:cubicBezTo>
                  <a:cubicBezTo>
                    <a:pt x="12" y="3524"/>
                    <a:pt x="12" y="3727"/>
                    <a:pt x="1" y="3919"/>
                  </a:cubicBezTo>
                  <a:cubicBezTo>
                    <a:pt x="1" y="4122"/>
                    <a:pt x="23" y="4313"/>
                    <a:pt x="57" y="4505"/>
                  </a:cubicBezTo>
                  <a:cubicBezTo>
                    <a:pt x="215" y="5216"/>
                    <a:pt x="509" y="5882"/>
                    <a:pt x="937" y="6469"/>
                  </a:cubicBezTo>
                  <a:cubicBezTo>
                    <a:pt x="1276" y="6977"/>
                    <a:pt x="1693" y="7417"/>
                    <a:pt x="2167" y="7778"/>
                  </a:cubicBezTo>
                  <a:cubicBezTo>
                    <a:pt x="2551" y="8060"/>
                    <a:pt x="2991" y="8229"/>
                    <a:pt x="3454" y="8274"/>
                  </a:cubicBezTo>
                  <a:cubicBezTo>
                    <a:pt x="3538" y="8280"/>
                    <a:pt x="3626" y="8283"/>
                    <a:pt x="3713" y="8283"/>
                  </a:cubicBezTo>
                  <a:cubicBezTo>
                    <a:pt x="3801" y="8283"/>
                    <a:pt x="3888" y="8280"/>
                    <a:pt x="3973" y="8274"/>
                  </a:cubicBezTo>
                  <a:cubicBezTo>
                    <a:pt x="4097" y="8263"/>
                    <a:pt x="4221" y="8252"/>
                    <a:pt x="4345" y="8218"/>
                  </a:cubicBezTo>
                  <a:lnTo>
                    <a:pt x="4661" y="8150"/>
                  </a:lnTo>
                  <a:lnTo>
                    <a:pt x="4661" y="8150"/>
                  </a:lnTo>
                  <a:lnTo>
                    <a:pt x="4357" y="8207"/>
                  </a:lnTo>
                  <a:cubicBezTo>
                    <a:pt x="4232" y="8229"/>
                    <a:pt x="4108" y="8252"/>
                    <a:pt x="3973" y="8252"/>
                  </a:cubicBezTo>
                  <a:cubicBezTo>
                    <a:pt x="3894" y="8263"/>
                    <a:pt x="3809" y="8269"/>
                    <a:pt x="3723" y="8269"/>
                  </a:cubicBezTo>
                  <a:cubicBezTo>
                    <a:pt x="3637" y="8269"/>
                    <a:pt x="3550" y="8263"/>
                    <a:pt x="3465" y="8252"/>
                  </a:cubicBezTo>
                  <a:cubicBezTo>
                    <a:pt x="3002" y="8207"/>
                    <a:pt x="2562" y="8026"/>
                    <a:pt x="2201" y="7744"/>
                  </a:cubicBezTo>
                  <a:cubicBezTo>
                    <a:pt x="1727" y="7383"/>
                    <a:pt x="1321" y="6931"/>
                    <a:pt x="1016" y="6424"/>
                  </a:cubicBezTo>
                  <a:cubicBezTo>
                    <a:pt x="633" y="5837"/>
                    <a:pt x="373" y="5182"/>
                    <a:pt x="249" y="4483"/>
                  </a:cubicBezTo>
                  <a:cubicBezTo>
                    <a:pt x="215" y="4302"/>
                    <a:pt x="204" y="4110"/>
                    <a:pt x="215" y="3919"/>
                  </a:cubicBezTo>
                  <a:cubicBezTo>
                    <a:pt x="238" y="3738"/>
                    <a:pt x="238" y="3546"/>
                    <a:pt x="283" y="3354"/>
                  </a:cubicBezTo>
                  <a:cubicBezTo>
                    <a:pt x="351" y="2971"/>
                    <a:pt x="475" y="2598"/>
                    <a:pt x="655" y="2260"/>
                  </a:cubicBezTo>
                  <a:cubicBezTo>
                    <a:pt x="1084" y="1560"/>
                    <a:pt x="1739" y="1030"/>
                    <a:pt x="2506" y="782"/>
                  </a:cubicBezTo>
                  <a:cubicBezTo>
                    <a:pt x="3210" y="537"/>
                    <a:pt x="3939" y="411"/>
                    <a:pt x="4671" y="411"/>
                  </a:cubicBezTo>
                  <a:cubicBezTo>
                    <a:pt x="4784" y="411"/>
                    <a:pt x="4898" y="414"/>
                    <a:pt x="5011" y="420"/>
                  </a:cubicBezTo>
                  <a:cubicBezTo>
                    <a:pt x="5869" y="466"/>
                    <a:pt x="6738" y="578"/>
                    <a:pt x="7505" y="894"/>
                  </a:cubicBezTo>
                  <a:cubicBezTo>
                    <a:pt x="7708" y="973"/>
                    <a:pt x="7911" y="1018"/>
                    <a:pt x="8092" y="1120"/>
                  </a:cubicBezTo>
                  <a:cubicBezTo>
                    <a:pt x="8283" y="1233"/>
                    <a:pt x="8475" y="1323"/>
                    <a:pt x="8656" y="1425"/>
                  </a:cubicBezTo>
                  <a:cubicBezTo>
                    <a:pt x="9028" y="1594"/>
                    <a:pt x="9367" y="1808"/>
                    <a:pt x="9671" y="2079"/>
                  </a:cubicBezTo>
                  <a:cubicBezTo>
                    <a:pt x="9954" y="2327"/>
                    <a:pt x="10078" y="2700"/>
                    <a:pt x="10021" y="3061"/>
                  </a:cubicBezTo>
                  <a:cubicBezTo>
                    <a:pt x="9942" y="3433"/>
                    <a:pt x="9796" y="3772"/>
                    <a:pt x="9581" y="4088"/>
                  </a:cubicBezTo>
                  <a:cubicBezTo>
                    <a:pt x="9209" y="4686"/>
                    <a:pt x="8769" y="5239"/>
                    <a:pt x="8272" y="5747"/>
                  </a:cubicBezTo>
                  <a:cubicBezTo>
                    <a:pt x="8058" y="5972"/>
                    <a:pt x="7832" y="6187"/>
                    <a:pt x="7584" y="6378"/>
                  </a:cubicBezTo>
                  <a:cubicBezTo>
                    <a:pt x="7369" y="6570"/>
                    <a:pt x="7155" y="6751"/>
                    <a:pt x="6918" y="6920"/>
                  </a:cubicBezTo>
                  <a:cubicBezTo>
                    <a:pt x="6704" y="7078"/>
                    <a:pt x="6501" y="7213"/>
                    <a:pt x="6320" y="7360"/>
                  </a:cubicBezTo>
                  <a:cubicBezTo>
                    <a:pt x="6139" y="7473"/>
                    <a:pt x="5959" y="7586"/>
                    <a:pt x="5767" y="7687"/>
                  </a:cubicBezTo>
                  <a:cubicBezTo>
                    <a:pt x="5620" y="7778"/>
                    <a:pt x="5462" y="7845"/>
                    <a:pt x="5304" y="7913"/>
                  </a:cubicBezTo>
                  <a:cubicBezTo>
                    <a:pt x="5192" y="7970"/>
                    <a:pt x="5079" y="8015"/>
                    <a:pt x="4955" y="8049"/>
                  </a:cubicBezTo>
                  <a:lnTo>
                    <a:pt x="4661" y="8150"/>
                  </a:lnTo>
                  <a:lnTo>
                    <a:pt x="4966" y="8060"/>
                  </a:lnTo>
                  <a:cubicBezTo>
                    <a:pt x="5090" y="8015"/>
                    <a:pt x="5203" y="7981"/>
                    <a:pt x="5316" y="7924"/>
                  </a:cubicBezTo>
                  <a:cubicBezTo>
                    <a:pt x="5485" y="7857"/>
                    <a:pt x="5632" y="7789"/>
                    <a:pt x="5790" y="7710"/>
                  </a:cubicBezTo>
                  <a:cubicBezTo>
                    <a:pt x="5959" y="7631"/>
                    <a:pt x="6139" y="7507"/>
                    <a:pt x="6343" y="7383"/>
                  </a:cubicBezTo>
                  <a:lnTo>
                    <a:pt x="6952" y="6954"/>
                  </a:lnTo>
                  <a:cubicBezTo>
                    <a:pt x="7189" y="6796"/>
                    <a:pt x="7415" y="6615"/>
                    <a:pt x="7629" y="6435"/>
                  </a:cubicBezTo>
                  <a:cubicBezTo>
                    <a:pt x="7877" y="6243"/>
                    <a:pt x="8114" y="6029"/>
                    <a:pt x="8340" y="5814"/>
                  </a:cubicBezTo>
                  <a:cubicBezTo>
                    <a:pt x="8870" y="5318"/>
                    <a:pt x="9333" y="4776"/>
                    <a:pt x="9739" y="4189"/>
                  </a:cubicBezTo>
                  <a:cubicBezTo>
                    <a:pt x="9976" y="3862"/>
                    <a:pt x="10157" y="3501"/>
                    <a:pt x="10258" y="3106"/>
                  </a:cubicBezTo>
                  <a:cubicBezTo>
                    <a:pt x="10303" y="2892"/>
                    <a:pt x="10292" y="2666"/>
                    <a:pt x="10236" y="2452"/>
                  </a:cubicBezTo>
                  <a:cubicBezTo>
                    <a:pt x="10157" y="2237"/>
                    <a:pt x="10044" y="2045"/>
                    <a:pt x="9886" y="1876"/>
                  </a:cubicBezTo>
                  <a:cubicBezTo>
                    <a:pt x="9570" y="1571"/>
                    <a:pt x="9220" y="1323"/>
                    <a:pt x="8825" y="1131"/>
                  </a:cubicBezTo>
                  <a:lnTo>
                    <a:pt x="8261" y="815"/>
                  </a:lnTo>
                  <a:cubicBezTo>
                    <a:pt x="8069" y="725"/>
                    <a:pt x="7855" y="646"/>
                    <a:pt x="7652" y="556"/>
                  </a:cubicBezTo>
                  <a:cubicBezTo>
                    <a:pt x="6828" y="206"/>
                    <a:pt x="5925" y="71"/>
                    <a:pt x="5022" y="3"/>
                  </a:cubicBezTo>
                  <a:cubicBezTo>
                    <a:pt x="4958" y="1"/>
                    <a:pt x="4894" y="1"/>
                    <a:pt x="483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a:off x="7126550" y="3397575"/>
              <a:ext cx="201725" cy="241975"/>
            </a:xfrm>
            <a:custGeom>
              <a:rect b="b" l="l" r="r" t="t"/>
              <a:pathLst>
                <a:path extrusionOk="0" h="9679" w="8069">
                  <a:moveTo>
                    <a:pt x="5632" y="0"/>
                  </a:moveTo>
                  <a:cubicBezTo>
                    <a:pt x="4041" y="1038"/>
                    <a:pt x="2427" y="2268"/>
                    <a:pt x="1231" y="3667"/>
                  </a:cubicBezTo>
                  <a:cubicBezTo>
                    <a:pt x="599" y="4390"/>
                    <a:pt x="136" y="4965"/>
                    <a:pt x="35" y="5947"/>
                  </a:cubicBezTo>
                  <a:cubicBezTo>
                    <a:pt x="1" y="6195"/>
                    <a:pt x="272" y="6996"/>
                    <a:pt x="351" y="7256"/>
                  </a:cubicBezTo>
                  <a:cubicBezTo>
                    <a:pt x="621" y="8091"/>
                    <a:pt x="1377" y="8892"/>
                    <a:pt x="2066" y="9242"/>
                  </a:cubicBezTo>
                  <a:cubicBezTo>
                    <a:pt x="2669" y="9533"/>
                    <a:pt x="3356" y="9678"/>
                    <a:pt x="4041" y="9678"/>
                  </a:cubicBezTo>
                  <a:cubicBezTo>
                    <a:pt x="5881" y="9678"/>
                    <a:pt x="7714" y="8630"/>
                    <a:pt x="7911" y="6534"/>
                  </a:cubicBezTo>
                  <a:cubicBezTo>
                    <a:pt x="8069" y="4593"/>
                    <a:pt x="7742" y="2663"/>
                    <a:pt x="5632"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2"/>
            <p:cNvSpPr/>
            <p:nvPr/>
          </p:nvSpPr>
          <p:spPr>
            <a:xfrm>
              <a:off x="7127125" y="3391925"/>
              <a:ext cx="203125" cy="249500"/>
            </a:xfrm>
            <a:custGeom>
              <a:rect b="b" l="l" r="r" t="t"/>
              <a:pathLst>
                <a:path extrusionOk="0" h="9980" w="8125">
                  <a:moveTo>
                    <a:pt x="5642" y="0"/>
                  </a:moveTo>
                  <a:lnTo>
                    <a:pt x="5518" y="79"/>
                  </a:lnTo>
                  <a:cubicBezTo>
                    <a:pt x="4841" y="542"/>
                    <a:pt x="4187" y="1027"/>
                    <a:pt x="3555" y="1546"/>
                  </a:cubicBezTo>
                  <a:cubicBezTo>
                    <a:pt x="3239" y="1795"/>
                    <a:pt x="2923" y="2065"/>
                    <a:pt x="2630" y="2336"/>
                  </a:cubicBezTo>
                  <a:cubicBezTo>
                    <a:pt x="2336" y="2618"/>
                    <a:pt x="2043" y="2900"/>
                    <a:pt x="1761" y="3205"/>
                  </a:cubicBezTo>
                  <a:cubicBezTo>
                    <a:pt x="1614" y="3340"/>
                    <a:pt x="1490" y="3498"/>
                    <a:pt x="1354" y="3656"/>
                  </a:cubicBezTo>
                  <a:cubicBezTo>
                    <a:pt x="1219" y="3803"/>
                    <a:pt x="1095" y="3961"/>
                    <a:pt x="971" y="4119"/>
                  </a:cubicBezTo>
                  <a:cubicBezTo>
                    <a:pt x="700" y="4435"/>
                    <a:pt x="474" y="4774"/>
                    <a:pt x="294" y="5135"/>
                  </a:cubicBezTo>
                  <a:cubicBezTo>
                    <a:pt x="203" y="5315"/>
                    <a:pt x="125" y="5507"/>
                    <a:pt x="79" y="5710"/>
                  </a:cubicBezTo>
                  <a:cubicBezTo>
                    <a:pt x="57" y="5812"/>
                    <a:pt x="34" y="5902"/>
                    <a:pt x="23" y="6004"/>
                  </a:cubicBezTo>
                  <a:cubicBezTo>
                    <a:pt x="0" y="6105"/>
                    <a:pt x="0" y="6207"/>
                    <a:pt x="12" y="6308"/>
                  </a:cubicBezTo>
                  <a:cubicBezTo>
                    <a:pt x="79" y="6714"/>
                    <a:pt x="192" y="7098"/>
                    <a:pt x="328" y="7482"/>
                  </a:cubicBezTo>
                  <a:cubicBezTo>
                    <a:pt x="192" y="7098"/>
                    <a:pt x="91" y="6714"/>
                    <a:pt x="23" y="6308"/>
                  </a:cubicBezTo>
                  <a:cubicBezTo>
                    <a:pt x="12" y="6218"/>
                    <a:pt x="23" y="6116"/>
                    <a:pt x="46" y="6015"/>
                  </a:cubicBezTo>
                  <a:cubicBezTo>
                    <a:pt x="57" y="5913"/>
                    <a:pt x="79" y="5812"/>
                    <a:pt x="113" y="5721"/>
                  </a:cubicBezTo>
                  <a:cubicBezTo>
                    <a:pt x="158" y="5518"/>
                    <a:pt x="226" y="5338"/>
                    <a:pt x="316" y="5157"/>
                  </a:cubicBezTo>
                  <a:cubicBezTo>
                    <a:pt x="508" y="4796"/>
                    <a:pt x="745" y="4469"/>
                    <a:pt x="1016" y="4164"/>
                  </a:cubicBezTo>
                  <a:cubicBezTo>
                    <a:pt x="1151" y="4017"/>
                    <a:pt x="1287" y="3871"/>
                    <a:pt x="1422" y="3724"/>
                  </a:cubicBezTo>
                  <a:cubicBezTo>
                    <a:pt x="1569" y="3577"/>
                    <a:pt x="1704" y="3419"/>
                    <a:pt x="1851" y="3284"/>
                  </a:cubicBezTo>
                  <a:cubicBezTo>
                    <a:pt x="2133" y="3002"/>
                    <a:pt x="2426" y="2731"/>
                    <a:pt x="2742" y="2472"/>
                  </a:cubicBezTo>
                  <a:cubicBezTo>
                    <a:pt x="3058" y="2212"/>
                    <a:pt x="3363" y="1964"/>
                    <a:pt x="3690" y="1727"/>
                  </a:cubicBezTo>
                  <a:cubicBezTo>
                    <a:pt x="4303" y="1273"/>
                    <a:pt x="4926" y="848"/>
                    <a:pt x="5558" y="444"/>
                  </a:cubicBezTo>
                  <a:lnTo>
                    <a:pt x="5558" y="444"/>
                  </a:lnTo>
                  <a:cubicBezTo>
                    <a:pt x="5742" y="696"/>
                    <a:pt x="5918" y="942"/>
                    <a:pt x="6094" y="1196"/>
                  </a:cubicBezTo>
                  <a:cubicBezTo>
                    <a:pt x="6297" y="1490"/>
                    <a:pt x="6489" y="1795"/>
                    <a:pt x="6658" y="2110"/>
                  </a:cubicBezTo>
                  <a:cubicBezTo>
                    <a:pt x="6827" y="2415"/>
                    <a:pt x="6985" y="2731"/>
                    <a:pt x="7121" y="3058"/>
                  </a:cubicBezTo>
                  <a:cubicBezTo>
                    <a:pt x="7256" y="3386"/>
                    <a:pt x="7369" y="3724"/>
                    <a:pt x="7471" y="4063"/>
                  </a:cubicBezTo>
                  <a:cubicBezTo>
                    <a:pt x="7651" y="4740"/>
                    <a:pt x="7741" y="5439"/>
                    <a:pt x="7730" y="6150"/>
                  </a:cubicBezTo>
                  <a:cubicBezTo>
                    <a:pt x="7730" y="6500"/>
                    <a:pt x="7707" y="6850"/>
                    <a:pt x="7640" y="7188"/>
                  </a:cubicBezTo>
                  <a:cubicBezTo>
                    <a:pt x="7572" y="7527"/>
                    <a:pt x="7448" y="7854"/>
                    <a:pt x="7279" y="8147"/>
                  </a:cubicBezTo>
                  <a:cubicBezTo>
                    <a:pt x="6906" y="8746"/>
                    <a:pt x="6365" y="9219"/>
                    <a:pt x="5721" y="9479"/>
                  </a:cubicBezTo>
                  <a:cubicBezTo>
                    <a:pt x="5127" y="9731"/>
                    <a:pt x="4497" y="9857"/>
                    <a:pt x="3862" y="9857"/>
                  </a:cubicBezTo>
                  <a:cubicBezTo>
                    <a:pt x="3786" y="9857"/>
                    <a:pt x="3710" y="9855"/>
                    <a:pt x="3634" y="9851"/>
                  </a:cubicBezTo>
                  <a:cubicBezTo>
                    <a:pt x="3273" y="9829"/>
                    <a:pt x="2923" y="9761"/>
                    <a:pt x="2584" y="9660"/>
                  </a:cubicBezTo>
                  <a:cubicBezTo>
                    <a:pt x="2235" y="9558"/>
                    <a:pt x="1907" y="9400"/>
                    <a:pt x="1625" y="9174"/>
                  </a:cubicBezTo>
                  <a:cubicBezTo>
                    <a:pt x="1332" y="8960"/>
                    <a:pt x="1072" y="8712"/>
                    <a:pt x="858" y="8430"/>
                  </a:cubicBezTo>
                  <a:cubicBezTo>
                    <a:pt x="632" y="8147"/>
                    <a:pt x="452" y="7820"/>
                    <a:pt x="328" y="7482"/>
                  </a:cubicBezTo>
                  <a:lnTo>
                    <a:pt x="328" y="7482"/>
                  </a:lnTo>
                  <a:cubicBezTo>
                    <a:pt x="440" y="7832"/>
                    <a:pt x="610" y="8159"/>
                    <a:pt x="835" y="8441"/>
                  </a:cubicBezTo>
                  <a:cubicBezTo>
                    <a:pt x="1050" y="8734"/>
                    <a:pt x="1309" y="8994"/>
                    <a:pt x="1603" y="9219"/>
                  </a:cubicBezTo>
                  <a:cubicBezTo>
                    <a:pt x="1885" y="9445"/>
                    <a:pt x="2212" y="9614"/>
                    <a:pt x="2562" y="9716"/>
                  </a:cubicBezTo>
                  <a:cubicBezTo>
                    <a:pt x="2912" y="9840"/>
                    <a:pt x="3262" y="9919"/>
                    <a:pt x="3623" y="9953"/>
                  </a:cubicBezTo>
                  <a:cubicBezTo>
                    <a:pt x="3785" y="9970"/>
                    <a:pt x="3949" y="9979"/>
                    <a:pt x="4112" y="9979"/>
                  </a:cubicBezTo>
                  <a:cubicBezTo>
                    <a:pt x="4684" y="9979"/>
                    <a:pt x="5254" y="9873"/>
                    <a:pt x="5789" y="9671"/>
                  </a:cubicBezTo>
                  <a:cubicBezTo>
                    <a:pt x="6500" y="9411"/>
                    <a:pt x="7109" y="8937"/>
                    <a:pt x="7527" y="8305"/>
                  </a:cubicBezTo>
                  <a:cubicBezTo>
                    <a:pt x="7741" y="7990"/>
                    <a:pt x="7888" y="7640"/>
                    <a:pt x="7978" y="7267"/>
                  </a:cubicBezTo>
                  <a:cubicBezTo>
                    <a:pt x="8057" y="6906"/>
                    <a:pt x="8091" y="6534"/>
                    <a:pt x="8102" y="6161"/>
                  </a:cubicBezTo>
                  <a:cubicBezTo>
                    <a:pt x="8125" y="5417"/>
                    <a:pt x="8046" y="4672"/>
                    <a:pt x="7865" y="3961"/>
                  </a:cubicBezTo>
                  <a:cubicBezTo>
                    <a:pt x="7764" y="3600"/>
                    <a:pt x="7640" y="3250"/>
                    <a:pt x="7493" y="2912"/>
                  </a:cubicBezTo>
                  <a:cubicBezTo>
                    <a:pt x="7346" y="2573"/>
                    <a:pt x="7177" y="2235"/>
                    <a:pt x="6997" y="1919"/>
                  </a:cubicBezTo>
                  <a:cubicBezTo>
                    <a:pt x="6624" y="1287"/>
                    <a:pt x="6207" y="689"/>
                    <a:pt x="5733" y="124"/>
                  </a:cubicBezTo>
                  <a:lnTo>
                    <a:pt x="5642" y="0"/>
                  </a:ln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a:off x="7271850" y="3346225"/>
              <a:ext cx="27100" cy="46575"/>
            </a:xfrm>
            <a:custGeom>
              <a:rect b="b" l="l" r="r" t="t"/>
              <a:pathLst>
                <a:path extrusionOk="0" h="1863" w="1084">
                  <a:moveTo>
                    <a:pt x="1083" y="0"/>
                  </a:moveTo>
                  <a:cubicBezTo>
                    <a:pt x="993" y="79"/>
                    <a:pt x="903" y="170"/>
                    <a:pt x="835" y="260"/>
                  </a:cubicBezTo>
                  <a:cubicBezTo>
                    <a:pt x="768" y="339"/>
                    <a:pt x="700" y="429"/>
                    <a:pt x="621" y="531"/>
                  </a:cubicBezTo>
                  <a:cubicBezTo>
                    <a:pt x="531" y="621"/>
                    <a:pt x="463" y="722"/>
                    <a:pt x="384" y="824"/>
                  </a:cubicBezTo>
                  <a:cubicBezTo>
                    <a:pt x="248" y="1038"/>
                    <a:pt x="136" y="1264"/>
                    <a:pt x="68" y="1512"/>
                  </a:cubicBezTo>
                  <a:cubicBezTo>
                    <a:pt x="23" y="1625"/>
                    <a:pt x="11" y="1738"/>
                    <a:pt x="0" y="1862"/>
                  </a:cubicBezTo>
                  <a:cubicBezTo>
                    <a:pt x="102" y="1794"/>
                    <a:pt x="192" y="1715"/>
                    <a:pt x="271" y="1625"/>
                  </a:cubicBezTo>
                  <a:cubicBezTo>
                    <a:pt x="440" y="1456"/>
                    <a:pt x="598" y="1264"/>
                    <a:pt x="734" y="1061"/>
                  </a:cubicBezTo>
                  <a:cubicBezTo>
                    <a:pt x="880" y="835"/>
                    <a:pt x="982" y="598"/>
                    <a:pt x="1050" y="350"/>
                  </a:cubicBezTo>
                  <a:cubicBezTo>
                    <a:pt x="1072" y="237"/>
                    <a:pt x="1083" y="113"/>
                    <a:pt x="1083"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7278900" y="3362875"/>
              <a:ext cx="30475" cy="27375"/>
            </a:xfrm>
            <a:custGeom>
              <a:rect b="b" l="l" r="r" t="t"/>
              <a:pathLst>
                <a:path extrusionOk="0" h="1095" w="1219">
                  <a:moveTo>
                    <a:pt x="1219" y="0"/>
                  </a:moveTo>
                  <a:lnTo>
                    <a:pt x="1219" y="0"/>
                  </a:lnTo>
                  <a:cubicBezTo>
                    <a:pt x="1129" y="23"/>
                    <a:pt x="1038" y="56"/>
                    <a:pt x="948" y="102"/>
                  </a:cubicBezTo>
                  <a:cubicBezTo>
                    <a:pt x="880" y="147"/>
                    <a:pt x="801" y="192"/>
                    <a:pt x="722" y="237"/>
                  </a:cubicBezTo>
                  <a:cubicBezTo>
                    <a:pt x="643" y="282"/>
                    <a:pt x="564" y="339"/>
                    <a:pt x="486" y="406"/>
                  </a:cubicBezTo>
                  <a:cubicBezTo>
                    <a:pt x="339" y="519"/>
                    <a:pt x="203" y="666"/>
                    <a:pt x="102" y="835"/>
                  </a:cubicBezTo>
                  <a:cubicBezTo>
                    <a:pt x="57" y="914"/>
                    <a:pt x="23" y="1004"/>
                    <a:pt x="0" y="1095"/>
                  </a:cubicBezTo>
                  <a:cubicBezTo>
                    <a:pt x="91" y="1083"/>
                    <a:pt x="181" y="1049"/>
                    <a:pt x="260" y="1016"/>
                  </a:cubicBezTo>
                  <a:cubicBezTo>
                    <a:pt x="440" y="937"/>
                    <a:pt x="598" y="835"/>
                    <a:pt x="745" y="722"/>
                  </a:cubicBezTo>
                  <a:cubicBezTo>
                    <a:pt x="903" y="598"/>
                    <a:pt x="1027" y="440"/>
                    <a:pt x="1129" y="271"/>
                  </a:cubicBezTo>
                  <a:cubicBezTo>
                    <a:pt x="1163" y="181"/>
                    <a:pt x="1196" y="90"/>
                    <a:pt x="121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a:off x="7279450" y="3379675"/>
              <a:ext cx="38125" cy="15725"/>
            </a:xfrm>
            <a:custGeom>
              <a:rect b="b" l="l" r="r" t="t"/>
              <a:pathLst>
                <a:path extrusionOk="0" h="629" w="1525">
                  <a:moveTo>
                    <a:pt x="1437" y="0"/>
                  </a:moveTo>
                  <a:cubicBezTo>
                    <a:pt x="1369" y="0"/>
                    <a:pt x="1303" y="8"/>
                    <a:pt x="1231" y="16"/>
                  </a:cubicBezTo>
                  <a:lnTo>
                    <a:pt x="971" y="62"/>
                  </a:lnTo>
                  <a:cubicBezTo>
                    <a:pt x="881" y="84"/>
                    <a:pt x="791" y="107"/>
                    <a:pt x="700" y="141"/>
                  </a:cubicBezTo>
                  <a:cubicBezTo>
                    <a:pt x="531" y="208"/>
                    <a:pt x="362" y="299"/>
                    <a:pt x="215" y="400"/>
                  </a:cubicBezTo>
                  <a:cubicBezTo>
                    <a:pt x="136" y="456"/>
                    <a:pt x="69" y="524"/>
                    <a:pt x="1" y="592"/>
                  </a:cubicBezTo>
                  <a:cubicBezTo>
                    <a:pt x="84" y="610"/>
                    <a:pt x="159" y="629"/>
                    <a:pt x="233" y="629"/>
                  </a:cubicBezTo>
                  <a:cubicBezTo>
                    <a:pt x="250" y="629"/>
                    <a:pt x="266" y="628"/>
                    <a:pt x="283" y="626"/>
                  </a:cubicBezTo>
                  <a:cubicBezTo>
                    <a:pt x="307" y="627"/>
                    <a:pt x="332" y="628"/>
                    <a:pt x="356" y="628"/>
                  </a:cubicBezTo>
                  <a:cubicBezTo>
                    <a:pt x="523" y="628"/>
                    <a:pt x="690" y="595"/>
                    <a:pt x="847" y="535"/>
                  </a:cubicBezTo>
                  <a:cubicBezTo>
                    <a:pt x="1039" y="468"/>
                    <a:pt x="1208" y="366"/>
                    <a:pt x="1344" y="220"/>
                  </a:cubicBezTo>
                  <a:cubicBezTo>
                    <a:pt x="1411" y="163"/>
                    <a:pt x="1468" y="84"/>
                    <a:pt x="1524" y="5"/>
                  </a:cubicBezTo>
                  <a:cubicBezTo>
                    <a:pt x="1494" y="2"/>
                    <a:pt x="1466" y="0"/>
                    <a:pt x="1437"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7275800" y="3403200"/>
              <a:ext cx="62075" cy="47425"/>
            </a:xfrm>
            <a:custGeom>
              <a:rect b="b" l="l" r="r" t="t"/>
              <a:pathLst>
                <a:path extrusionOk="0" h="1897" w="2483">
                  <a:moveTo>
                    <a:pt x="0" y="1"/>
                  </a:moveTo>
                  <a:cubicBezTo>
                    <a:pt x="113" y="136"/>
                    <a:pt x="248" y="260"/>
                    <a:pt x="384" y="362"/>
                  </a:cubicBezTo>
                  <a:cubicBezTo>
                    <a:pt x="531" y="463"/>
                    <a:pt x="666" y="554"/>
                    <a:pt x="824" y="644"/>
                  </a:cubicBezTo>
                  <a:lnTo>
                    <a:pt x="1061" y="791"/>
                  </a:lnTo>
                  <a:cubicBezTo>
                    <a:pt x="1140" y="824"/>
                    <a:pt x="1230" y="870"/>
                    <a:pt x="1309" y="926"/>
                  </a:cubicBezTo>
                  <a:cubicBezTo>
                    <a:pt x="1467" y="1016"/>
                    <a:pt x="1614" y="1118"/>
                    <a:pt x="1760" y="1231"/>
                  </a:cubicBezTo>
                  <a:cubicBezTo>
                    <a:pt x="1828" y="1276"/>
                    <a:pt x="1896" y="1332"/>
                    <a:pt x="1952" y="1389"/>
                  </a:cubicBezTo>
                  <a:cubicBezTo>
                    <a:pt x="2020" y="1445"/>
                    <a:pt x="2076" y="1501"/>
                    <a:pt x="2133" y="1535"/>
                  </a:cubicBezTo>
                  <a:cubicBezTo>
                    <a:pt x="2178" y="1580"/>
                    <a:pt x="2223" y="1626"/>
                    <a:pt x="2268" y="1682"/>
                  </a:cubicBezTo>
                  <a:lnTo>
                    <a:pt x="2381" y="1795"/>
                  </a:lnTo>
                  <a:cubicBezTo>
                    <a:pt x="2438" y="1863"/>
                    <a:pt x="2483" y="1896"/>
                    <a:pt x="2483" y="1896"/>
                  </a:cubicBezTo>
                  <a:cubicBezTo>
                    <a:pt x="2483" y="1896"/>
                    <a:pt x="2471" y="1840"/>
                    <a:pt x="2449" y="1750"/>
                  </a:cubicBezTo>
                  <a:cubicBezTo>
                    <a:pt x="2438" y="1716"/>
                    <a:pt x="2426" y="1659"/>
                    <a:pt x="2404" y="1592"/>
                  </a:cubicBezTo>
                  <a:cubicBezTo>
                    <a:pt x="2392" y="1524"/>
                    <a:pt x="2359" y="1456"/>
                    <a:pt x="2325" y="1400"/>
                  </a:cubicBezTo>
                  <a:cubicBezTo>
                    <a:pt x="2280" y="1332"/>
                    <a:pt x="2234" y="1253"/>
                    <a:pt x="2189" y="1174"/>
                  </a:cubicBezTo>
                  <a:cubicBezTo>
                    <a:pt x="2133" y="1095"/>
                    <a:pt x="2076" y="1016"/>
                    <a:pt x="1997" y="960"/>
                  </a:cubicBezTo>
                  <a:cubicBezTo>
                    <a:pt x="1930" y="892"/>
                    <a:pt x="1862" y="802"/>
                    <a:pt x="1783" y="745"/>
                  </a:cubicBezTo>
                  <a:cubicBezTo>
                    <a:pt x="1693" y="689"/>
                    <a:pt x="1603" y="633"/>
                    <a:pt x="1524" y="576"/>
                  </a:cubicBezTo>
                  <a:cubicBezTo>
                    <a:pt x="1196" y="384"/>
                    <a:pt x="858" y="238"/>
                    <a:pt x="497" y="136"/>
                  </a:cubicBezTo>
                  <a:lnTo>
                    <a:pt x="147" y="35"/>
                  </a:lnTo>
                  <a:cubicBezTo>
                    <a:pt x="57" y="12"/>
                    <a:pt x="0" y="1"/>
                    <a:pt x="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a:off x="7301475" y="3425500"/>
              <a:ext cx="22300" cy="40925"/>
            </a:xfrm>
            <a:custGeom>
              <a:rect b="b" l="l" r="r" t="t"/>
              <a:pathLst>
                <a:path extrusionOk="0" h="1637" w="892">
                  <a:moveTo>
                    <a:pt x="0" y="0"/>
                  </a:moveTo>
                  <a:lnTo>
                    <a:pt x="0" y="0"/>
                  </a:lnTo>
                  <a:cubicBezTo>
                    <a:pt x="11" y="102"/>
                    <a:pt x="34" y="203"/>
                    <a:pt x="68" y="305"/>
                  </a:cubicBezTo>
                  <a:cubicBezTo>
                    <a:pt x="102" y="395"/>
                    <a:pt x="135" y="485"/>
                    <a:pt x="169" y="587"/>
                  </a:cubicBezTo>
                  <a:cubicBezTo>
                    <a:pt x="203" y="688"/>
                    <a:pt x="260" y="779"/>
                    <a:pt x="305" y="880"/>
                  </a:cubicBezTo>
                  <a:cubicBezTo>
                    <a:pt x="395" y="1072"/>
                    <a:pt x="519" y="1253"/>
                    <a:pt x="655" y="1422"/>
                  </a:cubicBezTo>
                  <a:cubicBezTo>
                    <a:pt x="711" y="1501"/>
                    <a:pt x="790" y="1580"/>
                    <a:pt x="869" y="1636"/>
                  </a:cubicBezTo>
                  <a:cubicBezTo>
                    <a:pt x="891" y="1535"/>
                    <a:pt x="891" y="1433"/>
                    <a:pt x="869" y="1320"/>
                  </a:cubicBezTo>
                  <a:cubicBezTo>
                    <a:pt x="846" y="1106"/>
                    <a:pt x="779" y="892"/>
                    <a:pt x="677" y="700"/>
                  </a:cubicBezTo>
                  <a:cubicBezTo>
                    <a:pt x="621" y="587"/>
                    <a:pt x="553" y="485"/>
                    <a:pt x="474" y="384"/>
                  </a:cubicBezTo>
                  <a:cubicBezTo>
                    <a:pt x="418" y="305"/>
                    <a:pt x="350" y="226"/>
                    <a:pt x="260" y="158"/>
                  </a:cubicBezTo>
                  <a:cubicBezTo>
                    <a:pt x="181" y="90"/>
                    <a:pt x="90" y="45"/>
                    <a:pt x="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2"/>
            <p:cNvSpPr/>
            <p:nvPr/>
          </p:nvSpPr>
          <p:spPr>
            <a:xfrm>
              <a:off x="7237425" y="3402350"/>
              <a:ext cx="30500" cy="78175"/>
            </a:xfrm>
            <a:custGeom>
              <a:rect b="b" l="l" r="r" t="t"/>
              <a:pathLst>
                <a:path extrusionOk="0" h="3127" w="1220">
                  <a:moveTo>
                    <a:pt x="1151" y="1"/>
                  </a:moveTo>
                  <a:cubicBezTo>
                    <a:pt x="1151" y="1"/>
                    <a:pt x="1129" y="46"/>
                    <a:pt x="1106" y="148"/>
                  </a:cubicBezTo>
                  <a:cubicBezTo>
                    <a:pt x="1095" y="193"/>
                    <a:pt x="1095" y="260"/>
                    <a:pt x="1061" y="306"/>
                  </a:cubicBezTo>
                  <a:cubicBezTo>
                    <a:pt x="1039" y="362"/>
                    <a:pt x="1005" y="430"/>
                    <a:pt x="982" y="497"/>
                  </a:cubicBezTo>
                  <a:cubicBezTo>
                    <a:pt x="937" y="633"/>
                    <a:pt x="847" y="802"/>
                    <a:pt x="779" y="971"/>
                  </a:cubicBezTo>
                  <a:cubicBezTo>
                    <a:pt x="734" y="1062"/>
                    <a:pt x="689" y="1152"/>
                    <a:pt x="644" y="1242"/>
                  </a:cubicBezTo>
                  <a:cubicBezTo>
                    <a:pt x="610" y="1332"/>
                    <a:pt x="576" y="1434"/>
                    <a:pt x="520" y="1524"/>
                  </a:cubicBezTo>
                  <a:cubicBezTo>
                    <a:pt x="373" y="1874"/>
                    <a:pt x="237" y="2235"/>
                    <a:pt x="113" y="2607"/>
                  </a:cubicBezTo>
                  <a:cubicBezTo>
                    <a:pt x="68" y="2777"/>
                    <a:pt x="23" y="2957"/>
                    <a:pt x="1" y="3127"/>
                  </a:cubicBezTo>
                  <a:cubicBezTo>
                    <a:pt x="113" y="3002"/>
                    <a:pt x="226" y="2856"/>
                    <a:pt x="328" y="2709"/>
                  </a:cubicBezTo>
                  <a:cubicBezTo>
                    <a:pt x="441" y="2562"/>
                    <a:pt x="531" y="2404"/>
                    <a:pt x="621" y="2246"/>
                  </a:cubicBezTo>
                  <a:cubicBezTo>
                    <a:pt x="836" y="1885"/>
                    <a:pt x="1005" y="1502"/>
                    <a:pt x="1118" y="1095"/>
                  </a:cubicBezTo>
                  <a:cubicBezTo>
                    <a:pt x="1174" y="915"/>
                    <a:pt x="1208" y="723"/>
                    <a:pt x="1219" y="531"/>
                  </a:cubicBezTo>
                  <a:lnTo>
                    <a:pt x="1219" y="306"/>
                  </a:lnTo>
                  <a:cubicBezTo>
                    <a:pt x="1208" y="249"/>
                    <a:pt x="1197" y="193"/>
                    <a:pt x="1185" y="136"/>
                  </a:cubicBezTo>
                  <a:cubicBezTo>
                    <a:pt x="1163" y="46"/>
                    <a:pt x="1151" y="1"/>
                    <a:pt x="115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2"/>
            <p:cNvSpPr/>
            <p:nvPr/>
          </p:nvSpPr>
          <p:spPr>
            <a:xfrm>
              <a:off x="7262525" y="3418450"/>
              <a:ext cx="11875" cy="31050"/>
            </a:xfrm>
            <a:custGeom>
              <a:rect b="b" l="l" r="r" t="t"/>
              <a:pathLst>
                <a:path extrusionOk="0" h="1242" w="475">
                  <a:moveTo>
                    <a:pt x="317" y="0"/>
                  </a:moveTo>
                  <a:cubicBezTo>
                    <a:pt x="260" y="56"/>
                    <a:pt x="215" y="113"/>
                    <a:pt x="181" y="181"/>
                  </a:cubicBezTo>
                  <a:cubicBezTo>
                    <a:pt x="23" y="440"/>
                    <a:pt x="1" y="767"/>
                    <a:pt x="114" y="1049"/>
                  </a:cubicBezTo>
                  <a:cubicBezTo>
                    <a:pt x="147" y="1117"/>
                    <a:pt x="181" y="1185"/>
                    <a:pt x="226" y="1241"/>
                  </a:cubicBezTo>
                  <a:cubicBezTo>
                    <a:pt x="283" y="1185"/>
                    <a:pt x="317" y="1117"/>
                    <a:pt x="351" y="1049"/>
                  </a:cubicBezTo>
                  <a:cubicBezTo>
                    <a:pt x="418" y="925"/>
                    <a:pt x="452" y="790"/>
                    <a:pt x="452" y="643"/>
                  </a:cubicBezTo>
                  <a:cubicBezTo>
                    <a:pt x="475" y="497"/>
                    <a:pt x="452" y="350"/>
                    <a:pt x="418" y="214"/>
                  </a:cubicBezTo>
                  <a:cubicBezTo>
                    <a:pt x="396" y="135"/>
                    <a:pt x="362" y="68"/>
                    <a:pt x="317"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2"/>
            <p:cNvSpPr/>
            <p:nvPr/>
          </p:nvSpPr>
          <p:spPr>
            <a:xfrm>
              <a:off x="7266200" y="3556950"/>
              <a:ext cx="32750" cy="60400"/>
            </a:xfrm>
            <a:custGeom>
              <a:rect b="b" l="l" r="r" t="t"/>
              <a:pathLst>
                <a:path extrusionOk="0" h="2416" w="1310">
                  <a:moveTo>
                    <a:pt x="1287" y="1"/>
                  </a:moveTo>
                  <a:cubicBezTo>
                    <a:pt x="1287" y="1"/>
                    <a:pt x="1253" y="46"/>
                    <a:pt x="1208" y="113"/>
                  </a:cubicBezTo>
                  <a:cubicBezTo>
                    <a:pt x="1174" y="181"/>
                    <a:pt x="1129" y="283"/>
                    <a:pt x="1061" y="396"/>
                  </a:cubicBezTo>
                  <a:cubicBezTo>
                    <a:pt x="948" y="621"/>
                    <a:pt x="790" y="915"/>
                    <a:pt x="644" y="1208"/>
                  </a:cubicBezTo>
                  <a:cubicBezTo>
                    <a:pt x="565" y="1366"/>
                    <a:pt x="474" y="1501"/>
                    <a:pt x="418" y="1648"/>
                  </a:cubicBezTo>
                  <a:cubicBezTo>
                    <a:pt x="350" y="1783"/>
                    <a:pt x="260" y="1908"/>
                    <a:pt x="215" y="2020"/>
                  </a:cubicBezTo>
                  <a:cubicBezTo>
                    <a:pt x="158" y="2145"/>
                    <a:pt x="91" y="2224"/>
                    <a:pt x="57" y="2303"/>
                  </a:cubicBezTo>
                  <a:cubicBezTo>
                    <a:pt x="34" y="2336"/>
                    <a:pt x="12" y="2370"/>
                    <a:pt x="0" y="2415"/>
                  </a:cubicBezTo>
                  <a:cubicBezTo>
                    <a:pt x="0" y="2415"/>
                    <a:pt x="34" y="2393"/>
                    <a:pt x="113" y="2359"/>
                  </a:cubicBezTo>
                  <a:cubicBezTo>
                    <a:pt x="215" y="2314"/>
                    <a:pt x="305" y="2257"/>
                    <a:pt x="395" y="2178"/>
                  </a:cubicBezTo>
                  <a:cubicBezTo>
                    <a:pt x="520" y="2088"/>
                    <a:pt x="621" y="1975"/>
                    <a:pt x="723" y="1851"/>
                  </a:cubicBezTo>
                  <a:cubicBezTo>
                    <a:pt x="779" y="1783"/>
                    <a:pt x="824" y="1716"/>
                    <a:pt x="881" y="1637"/>
                  </a:cubicBezTo>
                  <a:lnTo>
                    <a:pt x="1016" y="1400"/>
                  </a:lnTo>
                  <a:cubicBezTo>
                    <a:pt x="1095" y="1242"/>
                    <a:pt x="1163" y="1084"/>
                    <a:pt x="1208" y="915"/>
                  </a:cubicBezTo>
                  <a:cubicBezTo>
                    <a:pt x="1253" y="768"/>
                    <a:pt x="1287" y="610"/>
                    <a:pt x="1298" y="452"/>
                  </a:cubicBezTo>
                  <a:cubicBezTo>
                    <a:pt x="1309" y="350"/>
                    <a:pt x="1309" y="238"/>
                    <a:pt x="1298" y="125"/>
                  </a:cubicBezTo>
                  <a:cubicBezTo>
                    <a:pt x="1287" y="46"/>
                    <a:pt x="1287" y="1"/>
                    <a:pt x="1287"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2"/>
            <p:cNvSpPr/>
            <p:nvPr/>
          </p:nvSpPr>
          <p:spPr>
            <a:xfrm>
              <a:off x="7286225" y="3571900"/>
              <a:ext cx="17800" cy="41500"/>
            </a:xfrm>
            <a:custGeom>
              <a:rect b="b" l="l" r="r" t="t"/>
              <a:pathLst>
                <a:path extrusionOk="0" h="1660" w="712">
                  <a:moveTo>
                    <a:pt x="678" y="1"/>
                  </a:moveTo>
                  <a:cubicBezTo>
                    <a:pt x="599" y="68"/>
                    <a:pt x="531" y="147"/>
                    <a:pt x="475" y="238"/>
                  </a:cubicBezTo>
                  <a:cubicBezTo>
                    <a:pt x="418" y="317"/>
                    <a:pt x="373" y="396"/>
                    <a:pt x="328" y="486"/>
                  </a:cubicBezTo>
                  <a:cubicBezTo>
                    <a:pt x="305" y="531"/>
                    <a:pt x="283" y="587"/>
                    <a:pt x="260" y="633"/>
                  </a:cubicBezTo>
                  <a:cubicBezTo>
                    <a:pt x="249" y="689"/>
                    <a:pt x="226" y="745"/>
                    <a:pt x="193" y="791"/>
                  </a:cubicBezTo>
                  <a:cubicBezTo>
                    <a:pt x="114" y="971"/>
                    <a:pt x="46" y="1163"/>
                    <a:pt x="23" y="1355"/>
                  </a:cubicBezTo>
                  <a:cubicBezTo>
                    <a:pt x="1" y="1456"/>
                    <a:pt x="1" y="1558"/>
                    <a:pt x="1" y="1659"/>
                  </a:cubicBezTo>
                  <a:cubicBezTo>
                    <a:pt x="91" y="1603"/>
                    <a:pt x="170" y="1535"/>
                    <a:pt x="238" y="1456"/>
                  </a:cubicBezTo>
                  <a:cubicBezTo>
                    <a:pt x="373" y="1298"/>
                    <a:pt x="497" y="1106"/>
                    <a:pt x="599" y="915"/>
                  </a:cubicBezTo>
                  <a:cubicBezTo>
                    <a:pt x="633" y="813"/>
                    <a:pt x="655" y="700"/>
                    <a:pt x="678" y="599"/>
                  </a:cubicBezTo>
                  <a:cubicBezTo>
                    <a:pt x="689" y="497"/>
                    <a:pt x="700" y="396"/>
                    <a:pt x="700" y="305"/>
                  </a:cubicBezTo>
                  <a:cubicBezTo>
                    <a:pt x="712" y="204"/>
                    <a:pt x="700" y="102"/>
                    <a:pt x="67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2"/>
            <p:cNvSpPr/>
            <p:nvPr/>
          </p:nvSpPr>
          <p:spPr>
            <a:xfrm>
              <a:off x="7024725" y="3378100"/>
              <a:ext cx="50225" cy="46275"/>
            </a:xfrm>
            <a:custGeom>
              <a:rect b="b" l="l" r="r" t="t"/>
              <a:pathLst>
                <a:path extrusionOk="0" h="1851" w="2009">
                  <a:moveTo>
                    <a:pt x="2009" y="0"/>
                  </a:moveTo>
                  <a:lnTo>
                    <a:pt x="2009" y="0"/>
                  </a:lnTo>
                  <a:cubicBezTo>
                    <a:pt x="1873" y="34"/>
                    <a:pt x="1727" y="79"/>
                    <a:pt x="1591" y="136"/>
                  </a:cubicBezTo>
                  <a:cubicBezTo>
                    <a:pt x="1445" y="192"/>
                    <a:pt x="1309" y="260"/>
                    <a:pt x="1185" y="350"/>
                  </a:cubicBezTo>
                  <a:cubicBezTo>
                    <a:pt x="1050" y="440"/>
                    <a:pt x="903" y="542"/>
                    <a:pt x="768" y="655"/>
                  </a:cubicBezTo>
                  <a:cubicBezTo>
                    <a:pt x="632" y="779"/>
                    <a:pt x="508" y="914"/>
                    <a:pt x="406" y="1050"/>
                  </a:cubicBezTo>
                  <a:cubicBezTo>
                    <a:pt x="350" y="1106"/>
                    <a:pt x="305" y="1174"/>
                    <a:pt x="260" y="1242"/>
                  </a:cubicBezTo>
                  <a:cubicBezTo>
                    <a:pt x="226" y="1309"/>
                    <a:pt x="192" y="1377"/>
                    <a:pt x="169" y="1433"/>
                  </a:cubicBezTo>
                  <a:cubicBezTo>
                    <a:pt x="102" y="1569"/>
                    <a:pt x="45" y="1704"/>
                    <a:pt x="0" y="1851"/>
                  </a:cubicBezTo>
                  <a:cubicBezTo>
                    <a:pt x="124" y="1761"/>
                    <a:pt x="248" y="1670"/>
                    <a:pt x="350" y="1558"/>
                  </a:cubicBezTo>
                  <a:cubicBezTo>
                    <a:pt x="406" y="1512"/>
                    <a:pt x="463" y="1467"/>
                    <a:pt x="508" y="1422"/>
                  </a:cubicBezTo>
                  <a:cubicBezTo>
                    <a:pt x="564" y="1366"/>
                    <a:pt x="621" y="1321"/>
                    <a:pt x="677" y="1276"/>
                  </a:cubicBezTo>
                  <a:cubicBezTo>
                    <a:pt x="801" y="1174"/>
                    <a:pt x="903" y="1061"/>
                    <a:pt x="1038" y="960"/>
                  </a:cubicBezTo>
                  <a:cubicBezTo>
                    <a:pt x="1162" y="847"/>
                    <a:pt x="1287" y="745"/>
                    <a:pt x="1399" y="632"/>
                  </a:cubicBezTo>
                  <a:cubicBezTo>
                    <a:pt x="1467" y="587"/>
                    <a:pt x="1512" y="519"/>
                    <a:pt x="1569" y="474"/>
                  </a:cubicBezTo>
                  <a:cubicBezTo>
                    <a:pt x="1625" y="429"/>
                    <a:pt x="1670" y="384"/>
                    <a:pt x="1715" y="328"/>
                  </a:cubicBezTo>
                  <a:cubicBezTo>
                    <a:pt x="1828" y="226"/>
                    <a:pt x="1930" y="125"/>
                    <a:pt x="200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2"/>
            <p:cNvSpPr/>
            <p:nvPr/>
          </p:nvSpPr>
          <p:spPr>
            <a:xfrm>
              <a:off x="7200175" y="3376675"/>
              <a:ext cx="51375" cy="16400"/>
            </a:xfrm>
            <a:custGeom>
              <a:rect b="b" l="l" r="r" t="t"/>
              <a:pathLst>
                <a:path extrusionOk="0" h="656" w="2055">
                  <a:moveTo>
                    <a:pt x="729" y="1"/>
                  </a:moveTo>
                  <a:cubicBezTo>
                    <a:pt x="602" y="1"/>
                    <a:pt x="475" y="12"/>
                    <a:pt x="351" y="35"/>
                  </a:cubicBezTo>
                  <a:cubicBezTo>
                    <a:pt x="227" y="57"/>
                    <a:pt x="114" y="91"/>
                    <a:pt x="1" y="136"/>
                  </a:cubicBezTo>
                  <a:cubicBezTo>
                    <a:pt x="103" y="193"/>
                    <a:pt x="215" y="238"/>
                    <a:pt x="328" y="272"/>
                  </a:cubicBezTo>
                  <a:cubicBezTo>
                    <a:pt x="430" y="306"/>
                    <a:pt x="531" y="328"/>
                    <a:pt x="655" y="362"/>
                  </a:cubicBezTo>
                  <a:cubicBezTo>
                    <a:pt x="780" y="396"/>
                    <a:pt x="904" y="419"/>
                    <a:pt x="1028" y="441"/>
                  </a:cubicBezTo>
                  <a:cubicBezTo>
                    <a:pt x="1152" y="464"/>
                    <a:pt x="1265" y="497"/>
                    <a:pt x="1389" y="520"/>
                  </a:cubicBezTo>
                  <a:cubicBezTo>
                    <a:pt x="1513" y="531"/>
                    <a:pt x="1615" y="565"/>
                    <a:pt x="1705" y="588"/>
                  </a:cubicBezTo>
                  <a:cubicBezTo>
                    <a:pt x="1806" y="599"/>
                    <a:pt x="1885" y="622"/>
                    <a:pt x="1953" y="644"/>
                  </a:cubicBezTo>
                  <a:cubicBezTo>
                    <a:pt x="2010" y="655"/>
                    <a:pt x="2055" y="655"/>
                    <a:pt x="2055" y="655"/>
                  </a:cubicBezTo>
                  <a:cubicBezTo>
                    <a:pt x="2032" y="633"/>
                    <a:pt x="2021" y="599"/>
                    <a:pt x="1998" y="576"/>
                  </a:cubicBezTo>
                  <a:cubicBezTo>
                    <a:pt x="1953" y="497"/>
                    <a:pt x="1885" y="430"/>
                    <a:pt x="1829" y="373"/>
                  </a:cubicBezTo>
                  <a:cubicBezTo>
                    <a:pt x="1727" y="294"/>
                    <a:pt x="1626" y="227"/>
                    <a:pt x="1513" y="170"/>
                  </a:cubicBezTo>
                  <a:cubicBezTo>
                    <a:pt x="1378" y="114"/>
                    <a:pt x="1242" y="69"/>
                    <a:pt x="1107" y="35"/>
                  </a:cubicBezTo>
                  <a:cubicBezTo>
                    <a:pt x="983" y="12"/>
                    <a:pt x="856" y="1"/>
                    <a:pt x="729"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2"/>
            <p:cNvSpPr/>
            <p:nvPr/>
          </p:nvSpPr>
          <p:spPr>
            <a:xfrm>
              <a:off x="7208925" y="3395800"/>
              <a:ext cx="43475" cy="15050"/>
            </a:xfrm>
            <a:custGeom>
              <a:rect b="b" l="l" r="r" t="t"/>
              <a:pathLst>
                <a:path extrusionOk="0" h="602" w="1739">
                  <a:moveTo>
                    <a:pt x="1339" y="1"/>
                  </a:moveTo>
                  <a:cubicBezTo>
                    <a:pt x="1152" y="1"/>
                    <a:pt x="973" y="27"/>
                    <a:pt x="802" y="94"/>
                  </a:cubicBezTo>
                  <a:cubicBezTo>
                    <a:pt x="599" y="161"/>
                    <a:pt x="407" y="252"/>
                    <a:pt x="238" y="376"/>
                  </a:cubicBezTo>
                  <a:cubicBezTo>
                    <a:pt x="147" y="432"/>
                    <a:pt x="69" y="500"/>
                    <a:pt x="1" y="579"/>
                  </a:cubicBezTo>
                  <a:cubicBezTo>
                    <a:pt x="102" y="601"/>
                    <a:pt x="204" y="601"/>
                    <a:pt x="305" y="601"/>
                  </a:cubicBezTo>
                  <a:cubicBezTo>
                    <a:pt x="520" y="590"/>
                    <a:pt x="723" y="556"/>
                    <a:pt x="926" y="477"/>
                  </a:cubicBezTo>
                  <a:cubicBezTo>
                    <a:pt x="1028" y="443"/>
                    <a:pt x="1118" y="410"/>
                    <a:pt x="1219" y="364"/>
                  </a:cubicBezTo>
                  <a:cubicBezTo>
                    <a:pt x="1310" y="319"/>
                    <a:pt x="1389" y="274"/>
                    <a:pt x="1479" y="229"/>
                  </a:cubicBezTo>
                  <a:cubicBezTo>
                    <a:pt x="1569" y="184"/>
                    <a:pt x="1660" y="127"/>
                    <a:pt x="1739" y="60"/>
                  </a:cubicBezTo>
                  <a:cubicBezTo>
                    <a:pt x="1637" y="26"/>
                    <a:pt x="1547" y="15"/>
                    <a:pt x="1445" y="3"/>
                  </a:cubicBezTo>
                  <a:cubicBezTo>
                    <a:pt x="1409" y="2"/>
                    <a:pt x="1374" y="1"/>
                    <a:pt x="1339"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2"/>
            <p:cNvSpPr/>
            <p:nvPr/>
          </p:nvSpPr>
          <p:spPr>
            <a:xfrm>
              <a:off x="7194275" y="3334650"/>
              <a:ext cx="68000" cy="47975"/>
            </a:xfrm>
            <a:custGeom>
              <a:rect b="b" l="l" r="r" t="t"/>
              <a:pathLst>
                <a:path extrusionOk="0" h="1919" w="2720">
                  <a:moveTo>
                    <a:pt x="0" y="1"/>
                  </a:moveTo>
                  <a:cubicBezTo>
                    <a:pt x="0" y="1"/>
                    <a:pt x="56" y="23"/>
                    <a:pt x="135" y="80"/>
                  </a:cubicBezTo>
                  <a:lnTo>
                    <a:pt x="282" y="159"/>
                  </a:lnTo>
                  <a:cubicBezTo>
                    <a:pt x="350" y="192"/>
                    <a:pt x="406" y="226"/>
                    <a:pt x="463" y="283"/>
                  </a:cubicBezTo>
                  <a:cubicBezTo>
                    <a:pt x="519" y="328"/>
                    <a:pt x="587" y="362"/>
                    <a:pt x="666" y="418"/>
                  </a:cubicBezTo>
                  <a:cubicBezTo>
                    <a:pt x="733" y="475"/>
                    <a:pt x="801" y="531"/>
                    <a:pt x="880" y="576"/>
                  </a:cubicBezTo>
                  <a:cubicBezTo>
                    <a:pt x="970" y="633"/>
                    <a:pt x="1038" y="700"/>
                    <a:pt x="1117" y="757"/>
                  </a:cubicBezTo>
                  <a:cubicBezTo>
                    <a:pt x="1196" y="824"/>
                    <a:pt x="1286" y="870"/>
                    <a:pt x="1365" y="937"/>
                  </a:cubicBezTo>
                  <a:cubicBezTo>
                    <a:pt x="1693" y="1197"/>
                    <a:pt x="2020" y="1434"/>
                    <a:pt x="2279" y="1614"/>
                  </a:cubicBezTo>
                  <a:lnTo>
                    <a:pt x="2595" y="1840"/>
                  </a:lnTo>
                  <a:cubicBezTo>
                    <a:pt x="2674" y="1885"/>
                    <a:pt x="2720" y="1919"/>
                    <a:pt x="2720" y="1919"/>
                  </a:cubicBezTo>
                  <a:cubicBezTo>
                    <a:pt x="2652" y="1750"/>
                    <a:pt x="2550" y="1592"/>
                    <a:pt x="2437" y="1445"/>
                  </a:cubicBezTo>
                  <a:cubicBezTo>
                    <a:pt x="2336" y="1298"/>
                    <a:pt x="2212" y="1152"/>
                    <a:pt x="2088" y="1028"/>
                  </a:cubicBezTo>
                  <a:cubicBezTo>
                    <a:pt x="2009" y="949"/>
                    <a:pt x="1941" y="881"/>
                    <a:pt x="1862" y="813"/>
                  </a:cubicBezTo>
                  <a:lnTo>
                    <a:pt x="1614" y="610"/>
                  </a:lnTo>
                  <a:cubicBezTo>
                    <a:pt x="1523" y="542"/>
                    <a:pt x="1433" y="486"/>
                    <a:pt x="1343" y="429"/>
                  </a:cubicBezTo>
                  <a:cubicBezTo>
                    <a:pt x="1253" y="362"/>
                    <a:pt x="1162" y="317"/>
                    <a:pt x="1072" y="271"/>
                  </a:cubicBezTo>
                  <a:cubicBezTo>
                    <a:pt x="982" y="215"/>
                    <a:pt x="880" y="181"/>
                    <a:pt x="801" y="147"/>
                  </a:cubicBezTo>
                  <a:cubicBezTo>
                    <a:pt x="722" y="113"/>
                    <a:pt x="632" y="80"/>
                    <a:pt x="542" y="57"/>
                  </a:cubicBezTo>
                  <a:cubicBezTo>
                    <a:pt x="418" y="12"/>
                    <a:pt x="282" y="1"/>
                    <a:pt x="147"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2"/>
            <p:cNvSpPr/>
            <p:nvPr/>
          </p:nvSpPr>
          <p:spPr>
            <a:xfrm>
              <a:off x="7228675" y="3320275"/>
              <a:ext cx="36425" cy="69975"/>
            </a:xfrm>
            <a:custGeom>
              <a:rect b="b" l="l" r="r" t="t"/>
              <a:pathLst>
                <a:path extrusionOk="0" h="2799" w="1457">
                  <a:moveTo>
                    <a:pt x="1" y="0"/>
                  </a:moveTo>
                  <a:lnTo>
                    <a:pt x="1" y="0"/>
                  </a:lnTo>
                  <a:cubicBezTo>
                    <a:pt x="1" y="0"/>
                    <a:pt x="35" y="45"/>
                    <a:pt x="80" y="124"/>
                  </a:cubicBezTo>
                  <a:cubicBezTo>
                    <a:pt x="114" y="203"/>
                    <a:pt x="181" y="327"/>
                    <a:pt x="249" y="452"/>
                  </a:cubicBezTo>
                  <a:cubicBezTo>
                    <a:pt x="317" y="576"/>
                    <a:pt x="384" y="734"/>
                    <a:pt x="475" y="892"/>
                  </a:cubicBezTo>
                  <a:cubicBezTo>
                    <a:pt x="520" y="971"/>
                    <a:pt x="554" y="1061"/>
                    <a:pt x="599" y="1140"/>
                  </a:cubicBezTo>
                  <a:cubicBezTo>
                    <a:pt x="644" y="1230"/>
                    <a:pt x="689" y="1309"/>
                    <a:pt x="723" y="1399"/>
                  </a:cubicBezTo>
                  <a:lnTo>
                    <a:pt x="1208" y="2359"/>
                  </a:lnTo>
                  <a:lnTo>
                    <a:pt x="1377" y="2675"/>
                  </a:lnTo>
                  <a:cubicBezTo>
                    <a:pt x="1423" y="2753"/>
                    <a:pt x="1456" y="2799"/>
                    <a:pt x="1456" y="2799"/>
                  </a:cubicBezTo>
                  <a:lnTo>
                    <a:pt x="1456" y="2663"/>
                  </a:lnTo>
                  <a:cubicBezTo>
                    <a:pt x="1456" y="2539"/>
                    <a:pt x="1456" y="2404"/>
                    <a:pt x="1434" y="2280"/>
                  </a:cubicBezTo>
                  <a:cubicBezTo>
                    <a:pt x="1411" y="2110"/>
                    <a:pt x="1366" y="1941"/>
                    <a:pt x="1321" y="1772"/>
                  </a:cubicBezTo>
                  <a:cubicBezTo>
                    <a:pt x="1287" y="1681"/>
                    <a:pt x="1253" y="1580"/>
                    <a:pt x="1219" y="1490"/>
                  </a:cubicBezTo>
                  <a:cubicBezTo>
                    <a:pt x="1174" y="1399"/>
                    <a:pt x="1129" y="1298"/>
                    <a:pt x="1095" y="1208"/>
                  </a:cubicBezTo>
                  <a:cubicBezTo>
                    <a:pt x="994" y="1027"/>
                    <a:pt x="892" y="858"/>
                    <a:pt x="779" y="700"/>
                  </a:cubicBezTo>
                  <a:cubicBezTo>
                    <a:pt x="678" y="553"/>
                    <a:pt x="554" y="418"/>
                    <a:pt x="429" y="294"/>
                  </a:cubicBezTo>
                  <a:cubicBezTo>
                    <a:pt x="339" y="203"/>
                    <a:pt x="238" y="124"/>
                    <a:pt x="125" y="68"/>
                  </a:cubicBezTo>
                  <a:cubicBezTo>
                    <a:pt x="57" y="23"/>
                    <a:pt x="1" y="0"/>
                    <a:pt x="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2"/>
            <p:cNvSpPr/>
            <p:nvPr/>
          </p:nvSpPr>
          <p:spPr>
            <a:xfrm>
              <a:off x="7081150" y="3303825"/>
              <a:ext cx="33025" cy="10550"/>
            </a:xfrm>
            <a:custGeom>
              <a:rect b="b" l="l" r="r" t="t"/>
              <a:pathLst>
                <a:path extrusionOk="0" h="422" w="1321">
                  <a:moveTo>
                    <a:pt x="712" y="1"/>
                  </a:moveTo>
                  <a:cubicBezTo>
                    <a:pt x="685" y="1"/>
                    <a:pt x="658" y="2"/>
                    <a:pt x="632" y="4"/>
                  </a:cubicBezTo>
                  <a:cubicBezTo>
                    <a:pt x="542" y="15"/>
                    <a:pt x="463" y="38"/>
                    <a:pt x="372" y="60"/>
                  </a:cubicBezTo>
                  <a:cubicBezTo>
                    <a:pt x="305" y="83"/>
                    <a:pt x="237" y="117"/>
                    <a:pt x="169" y="162"/>
                  </a:cubicBezTo>
                  <a:cubicBezTo>
                    <a:pt x="102" y="207"/>
                    <a:pt x="45" y="263"/>
                    <a:pt x="0" y="331"/>
                  </a:cubicBezTo>
                  <a:cubicBezTo>
                    <a:pt x="68" y="365"/>
                    <a:pt x="147" y="376"/>
                    <a:pt x="226" y="387"/>
                  </a:cubicBezTo>
                  <a:cubicBezTo>
                    <a:pt x="305" y="399"/>
                    <a:pt x="372" y="421"/>
                    <a:pt x="440" y="421"/>
                  </a:cubicBezTo>
                  <a:lnTo>
                    <a:pt x="677" y="421"/>
                  </a:lnTo>
                  <a:cubicBezTo>
                    <a:pt x="824" y="399"/>
                    <a:pt x="970" y="365"/>
                    <a:pt x="1106" y="308"/>
                  </a:cubicBezTo>
                  <a:cubicBezTo>
                    <a:pt x="1174" y="286"/>
                    <a:pt x="1253" y="241"/>
                    <a:pt x="1320" y="196"/>
                  </a:cubicBezTo>
                  <a:cubicBezTo>
                    <a:pt x="1253" y="150"/>
                    <a:pt x="1185" y="105"/>
                    <a:pt x="1117" y="71"/>
                  </a:cubicBezTo>
                  <a:cubicBezTo>
                    <a:pt x="986" y="24"/>
                    <a:pt x="846" y="1"/>
                    <a:pt x="71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2"/>
            <p:cNvSpPr/>
            <p:nvPr/>
          </p:nvSpPr>
          <p:spPr>
            <a:xfrm>
              <a:off x="7148275" y="3503625"/>
              <a:ext cx="17225" cy="42075"/>
            </a:xfrm>
            <a:custGeom>
              <a:rect b="b" l="l" r="r" t="t"/>
              <a:pathLst>
                <a:path extrusionOk="0" h="1683" w="689">
                  <a:moveTo>
                    <a:pt x="689" y="1"/>
                  </a:moveTo>
                  <a:lnTo>
                    <a:pt x="689" y="1"/>
                  </a:lnTo>
                  <a:cubicBezTo>
                    <a:pt x="599" y="57"/>
                    <a:pt x="520" y="114"/>
                    <a:pt x="441" y="181"/>
                  </a:cubicBezTo>
                  <a:cubicBezTo>
                    <a:pt x="373" y="249"/>
                    <a:pt x="305" y="328"/>
                    <a:pt x="260" y="418"/>
                  </a:cubicBezTo>
                  <a:cubicBezTo>
                    <a:pt x="204" y="531"/>
                    <a:pt x="147" y="633"/>
                    <a:pt x="102" y="746"/>
                  </a:cubicBezTo>
                  <a:cubicBezTo>
                    <a:pt x="35" y="949"/>
                    <a:pt x="1" y="1163"/>
                    <a:pt x="23" y="1378"/>
                  </a:cubicBezTo>
                  <a:cubicBezTo>
                    <a:pt x="23" y="1479"/>
                    <a:pt x="46" y="1581"/>
                    <a:pt x="68" y="1682"/>
                  </a:cubicBezTo>
                  <a:cubicBezTo>
                    <a:pt x="136" y="1603"/>
                    <a:pt x="204" y="1524"/>
                    <a:pt x="249" y="1434"/>
                  </a:cubicBezTo>
                  <a:cubicBezTo>
                    <a:pt x="351" y="1265"/>
                    <a:pt x="429" y="1073"/>
                    <a:pt x="497" y="881"/>
                  </a:cubicBezTo>
                  <a:cubicBezTo>
                    <a:pt x="531" y="779"/>
                    <a:pt x="565" y="689"/>
                    <a:pt x="587" y="588"/>
                  </a:cubicBezTo>
                  <a:cubicBezTo>
                    <a:pt x="610" y="486"/>
                    <a:pt x="621" y="396"/>
                    <a:pt x="644" y="306"/>
                  </a:cubicBezTo>
                  <a:cubicBezTo>
                    <a:pt x="678" y="204"/>
                    <a:pt x="689" y="102"/>
                    <a:pt x="689"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2"/>
            <p:cNvSpPr/>
            <p:nvPr/>
          </p:nvSpPr>
          <p:spPr>
            <a:xfrm>
              <a:off x="7167175" y="3491775"/>
              <a:ext cx="15825" cy="32475"/>
            </a:xfrm>
            <a:custGeom>
              <a:rect b="b" l="l" r="r" t="t"/>
              <a:pathLst>
                <a:path extrusionOk="0" h="1299" w="633">
                  <a:moveTo>
                    <a:pt x="621" y="1"/>
                  </a:moveTo>
                  <a:cubicBezTo>
                    <a:pt x="542" y="35"/>
                    <a:pt x="475" y="80"/>
                    <a:pt x="407" y="136"/>
                  </a:cubicBezTo>
                  <a:cubicBezTo>
                    <a:pt x="272" y="249"/>
                    <a:pt x="170" y="396"/>
                    <a:pt x="102" y="554"/>
                  </a:cubicBezTo>
                  <a:cubicBezTo>
                    <a:pt x="35" y="712"/>
                    <a:pt x="1" y="881"/>
                    <a:pt x="12" y="1050"/>
                  </a:cubicBezTo>
                  <a:cubicBezTo>
                    <a:pt x="12" y="1129"/>
                    <a:pt x="23" y="1220"/>
                    <a:pt x="57" y="1299"/>
                  </a:cubicBezTo>
                  <a:cubicBezTo>
                    <a:pt x="125" y="1253"/>
                    <a:pt x="181" y="1197"/>
                    <a:pt x="238" y="1129"/>
                  </a:cubicBezTo>
                  <a:cubicBezTo>
                    <a:pt x="339" y="1005"/>
                    <a:pt x="430" y="859"/>
                    <a:pt x="486" y="712"/>
                  </a:cubicBezTo>
                  <a:cubicBezTo>
                    <a:pt x="520" y="633"/>
                    <a:pt x="542" y="554"/>
                    <a:pt x="565" y="486"/>
                  </a:cubicBezTo>
                  <a:cubicBezTo>
                    <a:pt x="576" y="407"/>
                    <a:pt x="588" y="328"/>
                    <a:pt x="610" y="260"/>
                  </a:cubicBezTo>
                  <a:cubicBezTo>
                    <a:pt x="621" y="170"/>
                    <a:pt x="633" y="91"/>
                    <a:pt x="62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2"/>
            <p:cNvSpPr/>
            <p:nvPr/>
          </p:nvSpPr>
          <p:spPr>
            <a:xfrm>
              <a:off x="7348300" y="3519725"/>
              <a:ext cx="12150" cy="35550"/>
            </a:xfrm>
            <a:custGeom>
              <a:rect b="b" l="l" r="r" t="t"/>
              <a:pathLst>
                <a:path extrusionOk="0" h="1422" w="486">
                  <a:moveTo>
                    <a:pt x="316" y="0"/>
                  </a:moveTo>
                  <a:cubicBezTo>
                    <a:pt x="260" y="68"/>
                    <a:pt x="226" y="147"/>
                    <a:pt x="192" y="226"/>
                  </a:cubicBezTo>
                  <a:cubicBezTo>
                    <a:pt x="169" y="293"/>
                    <a:pt x="136" y="372"/>
                    <a:pt x="102" y="451"/>
                  </a:cubicBezTo>
                  <a:cubicBezTo>
                    <a:pt x="79" y="530"/>
                    <a:pt x="57" y="609"/>
                    <a:pt x="45" y="688"/>
                  </a:cubicBezTo>
                  <a:cubicBezTo>
                    <a:pt x="11" y="846"/>
                    <a:pt x="0" y="1016"/>
                    <a:pt x="0" y="1174"/>
                  </a:cubicBezTo>
                  <a:cubicBezTo>
                    <a:pt x="0" y="1264"/>
                    <a:pt x="11" y="1343"/>
                    <a:pt x="34" y="1422"/>
                  </a:cubicBezTo>
                  <a:cubicBezTo>
                    <a:pt x="113" y="1377"/>
                    <a:pt x="169" y="1320"/>
                    <a:pt x="226" y="1253"/>
                  </a:cubicBezTo>
                  <a:cubicBezTo>
                    <a:pt x="282" y="1185"/>
                    <a:pt x="327" y="1117"/>
                    <a:pt x="361" y="1038"/>
                  </a:cubicBezTo>
                  <a:cubicBezTo>
                    <a:pt x="395" y="948"/>
                    <a:pt x="429" y="858"/>
                    <a:pt x="452" y="767"/>
                  </a:cubicBezTo>
                  <a:cubicBezTo>
                    <a:pt x="485" y="587"/>
                    <a:pt x="474" y="406"/>
                    <a:pt x="429" y="237"/>
                  </a:cubicBezTo>
                  <a:cubicBezTo>
                    <a:pt x="406" y="158"/>
                    <a:pt x="361" y="79"/>
                    <a:pt x="316"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2"/>
            <p:cNvSpPr/>
            <p:nvPr/>
          </p:nvSpPr>
          <p:spPr>
            <a:xfrm>
              <a:off x="4754325" y="1029000"/>
              <a:ext cx="548175" cy="460625"/>
            </a:xfrm>
            <a:custGeom>
              <a:rect b="b" l="l" r="r" t="t"/>
              <a:pathLst>
                <a:path extrusionOk="0" h="18425" w="21927">
                  <a:moveTo>
                    <a:pt x="13816" y="1"/>
                  </a:moveTo>
                  <a:cubicBezTo>
                    <a:pt x="11532" y="1"/>
                    <a:pt x="9238" y="628"/>
                    <a:pt x="7178" y="1694"/>
                  </a:cubicBezTo>
                  <a:cubicBezTo>
                    <a:pt x="6444" y="2066"/>
                    <a:pt x="5733" y="2506"/>
                    <a:pt x="5068" y="2992"/>
                  </a:cubicBezTo>
                  <a:cubicBezTo>
                    <a:pt x="2777" y="4650"/>
                    <a:pt x="1231" y="6862"/>
                    <a:pt x="497" y="9593"/>
                  </a:cubicBezTo>
                  <a:cubicBezTo>
                    <a:pt x="1" y="11455"/>
                    <a:pt x="148" y="13057"/>
                    <a:pt x="554" y="15032"/>
                  </a:cubicBezTo>
                  <a:cubicBezTo>
                    <a:pt x="599" y="15224"/>
                    <a:pt x="644" y="15404"/>
                    <a:pt x="723" y="15585"/>
                  </a:cubicBezTo>
                  <a:cubicBezTo>
                    <a:pt x="1355" y="16770"/>
                    <a:pt x="1953" y="17221"/>
                    <a:pt x="2890" y="17661"/>
                  </a:cubicBezTo>
                  <a:cubicBezTo>
                    <a:pt x="4017" y="18196"/>
                    <a:pt x="5239" y="18425"/>
                    <a:pt x="6475" y="18425"/>
                  </a:cubicBezTo>
                  <a:cubicBezTo>
                    <a:pt x="8108" y="18425"/>
                    <a:pt x="9766" y="18025"/>
                    <a:pt x="11263" y="17401"/>
                  </a:cubicBezTo>
                  <a:cubicBezTo>
                    <a:pt x="15607" y="15596"/>
                    <a:pt x="18800" y="12538"/>
                    <a:pt x="20730" y="8239"/>
                  </a:cubicBezTo>
                  <a:cubicBezTo>
                    <a:pt x="21926" y="5531"/>
                    <a:pt x="21633" y="3623"/>
                    <a:pt x="20256" y="2032"/>
                  </a:cubicBezTo>
                  <a:cubicBezTo>
                    <a:pt x="19511" y="1446"/>
                    <a:pt x="18676" y="994"/>
                    <a:pt x="17785" y="690"/>
                  </a:cubicBezTo>
                  <a:cubicBezTo>
                    <a:pt x="16498" y="217"/>
                    <a:pt x="15159" y="1"/>
                    <a:pt x="13816"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2"/>
            <p:cNvSpPr/>
            <p:nvPr/>
          </p:nvSpPr>
          <p:spPr>
            <a:xfrm>
              <a:off x="4768150" y="1039700"/>
              <a:ext cx="520225" cy="436250"/>
            </a:xfrm>
            <a:custGeom>
              <a:rect b="b" l="l" r="r" t="t"/>
              <a:pathLst>
                <a:path extrusionOk="0" h="17450" w="20809">
                  <a:moveTo>
                    <a:pt x="13258" y="1"/>
                  </a:moveTo>
                  <a:cubicBezTo>
                    <a:pt x="12418" y="1"/>
                    <a:pt x="11561" y="87"/>
                    <a:pt x="10698" y="262"/>
                  </a:cubicBezTo>
                  <a:cubicBezTo>
                    <a:pt x="9344" y="544"/>
                    <a:pt x="8046" y="1006"/>
                    <a:pt x="6828" y="1638"/>
                  </a:cubicBezTo>
                  <a:cubicBezTo>
                    <a:pt x="6106" y="2011"/>
                    <a:pt x="5417" y="2439"/>
                    <a:pt x="4774" y="2913"/>
                  </a:cubicBezTo>
                  <a:cubicBezTo>
                    <a:pt x="2596" y="4448"/>
                    <a:pt x="1039" y="6705"/>
                    <a:pt x="362" y="9289"/>
                  </a:cubicBezTo>
                  <a:cubicBezTo>
                    <a:pt x="80" y="10361"/>
                    <a:pt x="1" y="11489"/>
                    <a:pt x="114" y="12595"/>
                  </a:cubicBezTo>
                  <a:cubicBezTo>
                    <a:pt x="204" y="13498"/>
                    <a:pt x="294" y="14344"/>
                    <a:pt x="847" y="15089"/>
                  </a:cubicBezTo>
                  <a:cubicBezTo>
                    <a:pt x="1411" y="15834"/>
                    <a:pt x="1806" y="16274"/>
                    <a:pt x="2641" y="16669"/>
                  </a:cubicBezTo>
                  <a:cubicBezTo>
                    <a:pt x="3766" y="17194"/>
                    <a:pt x="5085" y="17449"/>
                    <a:pt x="6403" y="17449"/>
                  </a:cubicBezTo>
                  <a:cubicBezTo>
                    <a:pt x="7069" y="17449"/>
                    <a:pt x="7734" y="17384"/>
                    <a:pt x="8374" y="17256"/>
                  </a:cubicBezTo>
                  <a:cubicBezTo>
                    <a:pt x="9118" y="17098"/>
                    <a:pt x="9841" y="16872"/>
                    <a:pt x="10540" y="16567"/>
                  </a:cubicBezTo>
                  <a:cubicBezTo>
                    <a:pt x="14817" y="14796"/>
                    <a:pt x="17920" y="11783"/>
                    <a:pt x="19771" y="7619"/>
                  </a:cubicBezTo>
                  <a:cubicBezTo>
                    <a:pt x="20403" y="6208"/>
                    <a:pt x="20809" y="4583"/>
                    <a:pt x="20166" y="3105"/>
                  </a:cubicBezTo>
                  <a:cubicBezTo>
                    <a:pt x="19556" y="1683"/>
                    <a:pt x="18473" y="1176"/>
                    <a:pt x="17074" y="657"/>
                  </a:cubicBezTo>
                  <a:cubicBezTo>
                    <a:pt x="15882" y="220"/>
                    <a:pt x="14593" y="1"/>
                    <a:pt x="13258" y="1"/>
                  </a:cubicBezTo>
                  <a:close/>
                </a:path>
              </a:pathLst>
            </a:custGeom>
            <a:solidFill>
              <a:srgbClr val="C03A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2"/>
            <p:cNvSpPr/>
            <p:nvPr/>
          </p:nvSpPr>
          <p:spPr>
            <a:xfrm>
              <a:off x="4772400" y="1079800"/>
              <a:ext cx="577475" cy="490725"/>
            </a:xfrm>
            <a:custGeom>
              <a:rect b="b" l="l" r="r" t="t"/>
              <a:pathLst>
                <a:path extrusionOk="0" h="19629" w="23099">
                  <a:moveTo>
                    <a:pt x="19533" y="0"/>
                  </a:moveTo>
                  <a:lnTo>
                    <a:pt x="19533" y="0"/>
                  </a:lnTo>
                  <a:cubicBezTo>
                    <a:pt x="20910" y="1591"/>
                    <a:pt x="21203" y="3499"/>
                    <a:pt x="20007" y="6207"/>
                  </a:cubicBezTo>
                  <a:cubicBezTo>
                    <a:pt x="18077" y="10517"/>
                    <a:pt x="14884" y="13575"/>
                    <a:pt x="10540" y="15369"/>
                  </a:cubicBezTo>
                  <a:cubicBezTo>
                    <a:pt x="9043" y="15993"/>
                    <a:pt x="7385" y="16393"/>
                    <a:pt x="5752" y="16393"/>
                  </a:cubicBezTo>
                  <a:cubicBezTo>
                    <a:pt x="4516" y="16393"/>
                    <a:pt x="3294" y="16164"/>
                    <a:pt x="2167" y="15629"/>
                  </a:cubicBezTo>
                  <a:cubicBezTo>
                    <a:pt x="1230" y="15189"/>
                    <a:pt x="632" y="14738"/>
                    <a:pt x="0" y="13553"/>
                  </a:cubicBezTo>
                  <a:lnTo>
                    <a:pt x="0" y="13553"/>
                  </a:lnTo>
                  <a:cubicBezTo>
                    <a:pt x="655" y="15313"/>
                    <a:pt x="2697" y="17141"/>
                    <a:pt x="4288" y="18190"/>
                  </a:cubicBezTo>
                  <a:cubicBezTo>
                    <a:pt x="5839" y="19217"/>
                    <a:pt x="7936" y="19628"/>
                    <a:pt x="9953" y="19628"/>
                  </a:cubicBezTo>
                  <a:cubicBezTo>
                    <a:pt x="12057" y="19628"/>
                    <a:pt x="14074" y="19180"/>
                    <a:pt x="15290" y="18518"/>
                  </a:cubicBezTo>
                  <a:cubicBezTo>
                    <a:pt x="16610" y="17807"/>
                    <a:pt x="17829" y="16915"/>
                    <a:pt x="18924" y="15889"/>
                  </a:cubicBezTo>
                  <a:cubicBezTo>
                    <a:pt x="22207" y="12718"/>
                    <a:pt x="23099" y="7358"/>
                    <a:pt x="21463" y="2776"/>
                  </a:cubicBezTo>
                  <a:cubicBezTo>
                    <a:pt x="21090" y="1693"/>
                    <a:pt x="20425" y="723"/>
                    <a:pt x="19533" y="0"/>
                  </a:cubicBezTo>
                  <a:close/>
                </a:path>
              </a:pathLst>
            </a:custGeom>
            <a:solidFill>
              <a:srgbClr val="875F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2"/>
            <p:cNvSpPr/>
            <p:nvPr/>
          </p:nvSpPr>
          <p:spPr>
            <a:xfrm>
              <a:off x="5300200" y="1228175"/>
              <a:ext cx="12725" cy="24850"/>
            </a:xfrm>
            <a:custGeom>
              <a:rect b="b" l="l" r="r" t="t"/>
              <a:pathLst>
                <a:path extrusionOk="0" h="994" w="509">
                  <a:moveTo>
                    <a:pt x="170" y="1"/>
                  </a:moveTo>
                  <a:cubicBezTo>
                    <a:pt x="125" y="46"/>
                    <a:pt x="91" y="114"/>
                    <a:pt x="57" y="181"/>
                  </a:cubicBezTo>
                  <a:cubicBezTo>
                    <a:pt x="12" y="294"/>
                    <a:pt x="1" y="418"/>
                    <a:pt x="12" y="543"/>
                  </a:cubicBezTo>
                  <a:cubicBezTo>
                    <a:pt x="35" y="667"/>
                    <a:pt x="80" y="768"/>
                    <a:pt x="170" y="870"/>
                  </a:cubicBezTo>
                  <a:cubicBezTo>
                    <a:pt x="215" y="915"/>
                    <a:pt x="260" y="960"/>
                    <a:pt x="328" y="994"/>
                  </a:cubicBezTo>
                  <a:cubicBezTo>
                    <a:pt x="452" y="836"/>
                    <a:pt x="509" y="644"/>
                    <a:pt x="486" y="452"/>
                  </a:cubicBezTo>
                  <a:cubicBezTo>
                    <a:pt x="463" y="328"/>
                    <a:pt x="407" y="215"/>
                    <a:pt x="328" y="125"/>
                  </a:cubicBezTo>
                  <a:cubicBezTo>
                    <a:pt x="283" y="69"/>
                    <a:pt x="227" y="23"/>
                    <a:pt x="170"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2"/>
            <p:cNvSpPr/>
            <p:nvPr/>
          </p:nvSpPr>
          <p:spPr>
            <a:xfrm>
              <a:off x="5300775" y="1196600"/>
              <a:ext cx="12425" cy="18075"/>
            </a:xfrm>
            <a:custGeom>
              <a:rect b="b" l="l" r="r" t="t"/>
              <a:pathLst>
                <a:path extrusionOk="0" h="723" w="497">
                  <a:moveTo>
                    <a:pt x="91" y="0"/>
                  </a:moveTo>
                  <a:cubicBezTo>
                    <a:pt x="57" y="45"/>
                    <a:pt x="34" y="102"/>
                    <a:pt x="23" y="158"/>
                  </a:cubicBezTo>
                  <a:cubicBezTo>
                    <a:pt x="0" y="203"/>
                    <a:pt x="12" y="260"/>
                    <a:pt x="0" y="305"/>
                  </a:cubicBezTo>
                  <a:cubicBezTo>
                    <a:pt x="0" y="339"/>
                    <a:pt x="0" y="372"/>
                    <a:pt x="12" y="418"/>
                  </a:cubicBezTo>
                  <a:cubicBezTo>
                    <a:pt x="46" y="497"/>
                    <a:pt x="102" y="576"/>
                    <a:pt x="170" y="632"/>
                  </a:cubicBezTo>
                  <a:cubicBezTo>
                    <a:pt x="226" y="666"/>
                    <a:pt x="271" y="700"/>
                    <a:pt x="339" y="722"/>
                  </a:cubicBezTo>
                  <a:cubicBezTo>
                    <a:pt x="373" y="677"/>
                    <a:pt x="418" y="632"/>
                    <a:pt x="440" y="576"/>
                  </a:cubicBezTo>
                  <a:cubicBezTo>
                    <a:pt x="486" y="485"/>
                    <a:pt x="497" y="384"/>
                    <a:pt x="474" y="282"/>
                  </a:cubicBezTo>
                  <a:cubicBezTo>
                    <a:pt x="440" y="169"/>
                    <a:pt x="361" y="79"/>
                    <a:pt x="260" y="34"/>
                  </a:cubicBezTo>
                  <a:cubicBezTo>
                    <a:pt x="204" y="11"/>
                    <a:pt x="147" y="0"/>
                    <a:pt x="91" y="0"/>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2"/>
            <p:cNvSpPr/>
            <p:nvPr/>
          </p:nvSpPr>
          <p:spPr>
            <a:xfrm>
              <a:off x="5002575" y="1544975"/>
              <a:ext cx="48550" cy="12450"/>
            </a:xfrm>
            <a:custGeom>
              <a:rect b="b" l="l" r="r" t="t"/>
              <a:pathLst>
                <a:path extrusionOk="0" h="498" w="1942">
                  <a:moveTo>
                    <a:pt x="340" y="1"/>
                  </a:moveTo>
                  <a:cubicBezTo>
                    <a:pt x="227" y="1"/>
                    <a:pt x="114" y="12"/>
                    <a:pt x="1" y="35"/>
                  </a:cubicBezTo>
                  <a:cubicBezTo>
                    <a:pt x="80" y="125"/>
                    <a:pt x="159" y="204"/>
                    <a:pt x="249" y="272"/>
                  </a:cubicBezTo>
                  <a:cubicBezTo>
                    <a:pt x="340" y="340"/>
                    <a:pt x="441" y="396"/>
                    <a:pt x="543" y="418"/>
                  </a:cubicBezTo>
                  <a:cubicBezTo>
                    <a:pt x="678" y="452"/>
                    <a:pt x="813" y="475"/>
                    <a:pt x="960" y="497"/>
                  </a:cubicBezTo>
                  <a:cubicBezTo>
                    <a:pt x="1197" y="486"/>
                    <a:pt x="1434" y="430"/>
                    <a:pt x="1660" y="328"/>
                  </a:cubicBezTo>
                  <a:cubicBezTo>
                    <a:pt x="1761" y="272"/>
                    <a:pt x="1852" y="215"/>
                    <a:pt x="1942" y="136"/>
                  </a:cubicBezTo>
                  <a:cubicBezTo>
                    <a:pt x="1829" y="91"/>
                    <a:pt x="1727" y="69"/>
                    <a:pt x="1615" y="57"/>
                  </a:cubicBezTo>
                  <a:cubicBezTo>
                    <a:pt x="1513" y="35"/>
                    <a:pt x="1412" y="35"/>
                    <a:pt x="1299" y="24"/>
                  </a:cubicBezTo>
                  <a:cubicBezTo>
                    <a:pt x="1186" y="12"/>
                    <a:pt x="1073" y="12"/>
                    <a:pt x="960" y="12"/>
                  </a:cubicBezTo>
                  <a:cubicBezTo>
                    <a:pt x="909" y="7"/>
                    <a:pt x="859" y="4"/>
                    <a:pt x="808" y="4"/>
                  </a:cubicBezTo>
                  <a:cubicBezTo>
                    <a:pt x="757" y="4"/>
                    <a:pt x="706" y="7"/>
                    <a:pt x="655" y="12"/>
                  </a:cubicBezTo>
                  <a:cubicBezTo>
                    <a:pt x="627" y="18"/>
                    <a:pt x="599" y="21"/>
                    <a:pt x="572" y="21"/>
                  </a:cubicBezTo>
                  <a:cubicBezTo>
                    <a:pt x="545" y="21"/>
                    <a:pt x="520" y="18"/>
                    <a:pt x="498" y="12"/>
                  </a:cubicBezTo>
                  <a:cubicBezTo>
                    <a:pt x="441" y="1"/>
                    <a:pt x="396" y="1"/>
                    <a:pt x="340"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2"/>
            <p:cNvSpPr/>
            <p:nvPr/>
          </p:nvSpPr>
          <p:spPr>
            <a:xfrm>
              <a:off x="5045175" y="1531450"/>
              <a:ext cx="26825" cy="12150"/>
            </a:xfrm>
            <a:custGeom>
              <a:rect b="b" l="l" r="r" t="t"/>
              <a:pathLst>
                <a:path extrusionOk="0" h="486" w="1073">
                  <a:moveTo>
                    <a:pt x="543" y="0"/>
                  </a:moveTo>
                  <a:cubicBezTo>
                    <a:pt x="475" y="0"/>
                    <a:pt x="407" y="12"/>
                    <a:pt x="339" y="34"/>
                  </a:cubicBezTo>
                  <a:cubicBezTo>
                    <a:pt x="283" y="45"/>
                    <a:pt x="227" y="68"/>
                    <a:pt x="170" y="102"/>
                  </a:cubicBezTo>
                  <a:cubicBezTo>
                    <a:pt x="102" y="136"/>
                    <a:pt x="46" y="181"/>
                    <a:pt x="1" y="237"/>
                  </a:cubicBezTo>
                  <a:cubicBezTo>
                    <a:pt x="46" y="282"/>
                    <a:pt x="91" y="339"/>
                    <a:pt x="159" y="373"/>
                  </a:cubicBezTo>
                  <a:cubicBezTo>
                    <a:pt x="272" y="440"/>
                    <a:pt x="396" y="486"/>
                    <a:pt x="520" y="486"/>
                  </a:cubicBezTo>
                  <a:cubicBezTo>
                    <a:pt x="655" y="474"/>
                    <a:pt x="791" y="429"/>
                    <a:pt x="904" y="361"/>
                  </a:cubicBezTo>
                  <a:cubicBezTo>
                    <a:pt x="971" y="316"/>
                    <a:pt x="1028" y="271"/>
                    <a:pt x="1073" y="203"/>
                  </a:cubicBezTo>
                  <a:cubicBezTo>
                    <a:pt x="1016" y="158"/>
                    <a:pt x="960" y="113"/>
                    <a:pt x="892" y="79"/>
                  </a:cubicBezTo>
                  <a:cubicBezTo>
                    <a:pt x="791" y="23"/>
                    <a:pt x="667" y="0"/>
                    <a:pt x="543" y="0"/>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2"/>
            <p:cNvSpPr/>
            <p:nvPr/>
          </p:nvSpPr>
          <p:spPr>
            <a:xfrm>
              <a:off x="4830500" y="1410700"/>
              <a:ext cx="35375" cy="13050"/>
            </a:xfrm>
            <a:custGeom>
              <a:rect b="b" l="l" r="r" t="t"/>
              <a:pathLst>
                <a:path extrusionOk="0" h="522" w="1415">
                  <a:moveTo>
                    <a:pt x="744" y="1"/>
                  </a:moveTo>
                  <a:cubicBezTo>
                    <a:pt x="737" y="1"/>
                    <a:pt x="730" y="1"/>
                    <a:pt x="723" y="1"/>
                  </a:cubicBezTo>
                  <a:cubicBezTo>
                    <a:pt x="599" y="12"/>
                    <a:pt x="486" y="35"/>
                    <a:pt x="384" y="91"/>
                  </a:cubicBezTo>
                  <a:cubicBezTo>
                    <a:pt x="136" y="193"/>
                    <a:pt x="1" y="396"/>
                    <a:pt x="396" y="497"/>
                  </a:cubicBezTo>
                  <a:cubicBezTo>
                    <a:pt x="429" y="509"/>
                    <a:pt x="463" y="509"/>
                    <a:pt x="497" y="520"/>
                  </a:cubicBezTo>
                  <a:cubicBezTo>
                    <a:pt x="510" y="521"/>
                    <a:pt x="523" y="521"/>
                    <a:pt x="536" y="521"/>
                  </a:cubicBezTo>
                  <a:cubicBezTo>
                    <a:pt x="961" y="521"/>
                    <a:pt x="1415" y="1"/>
                    <a:pt x="744"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2"/>
            <p:cNvSpPr/>
            <p:nvPr/>
          </p:nvSpPr>
          <p:spPr>
            <a:xfrm>
              <a:off x="4987350" y="1402025"/>
              <a:ext cx="23075" cy="19725"/>
            </a:xfrm>
            <a:custGeom>
              <a:rect b="b" l="l" r="r" t="t"/>
              <a:pathLst>
                <a:path extrusionOk="0" h="789" w="923">
                  <a:moveTo>
                    <a:pt x="568" y="1"/>
                  </a:moveTo>
                  <a:cubicBezTo>
                    <a:pt x="536" y="1"/>
                    <a:pt x="501" y="7"/>
                    <a:pt x="463" y="20"/>
                  </a:cubicBezTo>
                  <a:cubicBezTo>
                    <a:pt x="452" y="20"/>
                    <a:pt x="429" y="32"/>
                    <a:pt x="418" y="43"/>
                  </a:cubicBezTo>
                  <a:cubicBezTo>
                    <a:pt x="136" y="178"/>
                    <a:pt x="1" y="765"/>
                    <a:pt x="418" y="788"/>
                  </a:cubicBezTo>
                  <a:cubicBezTo>
                    <a:pt x="426" y="788"/>
                    <a:pt x="435" y="789"/>
                    <a:pt x="443" y="789"/>
                  </a:cubicBezTo>
                  <a:cubicBezTo>
                    <a:pt x="867" y="789"/>
                    <a:pt x="922" y="1"/>
                    <a:pt x="56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2"/>
            <p:cNvSpPr/>
            <p:nvPr/>
          </p:nvSpPr>
          <p:spPr>
            <a:xfrm>
              <a:off x="5109225" y="1357400"/>
              <a:ext cx="22575" cy="20050"/>
            </a:xfrm>
            <a:custGeom>
              <a:rect b="b" l="l" r="r" t="t"/>
              <a:pathLst>
                <a:path extrusionOk="0" h="802" w="903">
                  <a:moveTo>
                    <a:pt x="550" y="0"/>
                  </a:moveTo>
                  <a:cubicBezTo>
                    <a:pt x="517" y="0"/>
                    <a:pt x="480" y="7"/>
                    <a:pt x="441" y="23"/>
                  </a:cubicBezTo>
                  <a:cubicBezTo>
                    <a:pt x="429" y="34"/>
                    <a:pt x="407" y="34"/>
                    <a:pt x="395" y="45"/>
                  </a:cubicBezTo>
                  <a:cubicBezTo>
                    <a:pt x="113" y="192"/>
                    <a:pt x="0" y="779"/>
                    <a:pt x="418" y="801"/>
                  </a:cubicBezTo>
                  <a:cubicBezTo>
                    <a:pt x="423" y="801"/>
                    <a:pt x="429" y="802"/>
                    <a:pt x="434" y="802"/>
                  </a:cubicBezTo>
                  <a:cubicBezTo>
                    <a:pt x="853" y="802"/>
                    <a:pt x="903" y="0"/>
                    <a:pt x="55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2"/>
            <p:cNvSpPr/>
            <p:nvPr/>
          </p:nvSpPr>
          <p:spPr>
            <a:xfrm>
              <a:off x="4952875" y="1438300"/>
              <a:ext cx="29575" cy="16475"/>
            </a:xfrm>
            <a:custGeom>
              <a:rect b="b" l="l" r="r" t="t"/>
              <a:pathLst>
                <a:path extrusionOk="0" h="659" w="1183">
                  <a:moveTo>
                    <a:pt x="705" y="1"/>
                  </a:moveTo>
                  <a:cubicBezTo>
                    <a:pt x="378" y="1"/>
                    <a:pt x="0" y="427"/>
                    <a:pt x="353" y="612"/>
                  </a:cubicBezTo>
                  <a:cubicBezTo>
                    <a:pt x="364" y="612"/>
                    <a:pt x="387" y="623"/>
                    <a:pt x="398" y="634"/>
                  </a:cubicBezTo>
                  <a:cubicBezTo>
                    <a:pt x="440" y="651"/>
                    <a:pt x="488" y="658"/>
                    <a:pt x="537" y="658"/>
                  </a:cubicBezTo>
                  <a:cubicBezTo>
                    <a:pt x="828" y="658"/>
                    <a:pt x="1182" y="395"/>
                    <a:pt x="951" y="115"/>
                  </a:cubicBezTo>
                  <a:cubicBezTo>
                    <a:pt x="884" y="34"/>
                    <a:pt x="797" y="1"/>
                    <a:pt x="705"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2"/>
            <p:cNvSpPr/>
            <p:nvPr/>
          </p:nvSpPr>
          <p:spPr>
            <a:xfrm>
              <a:off x="5057325" y="1360925"/>
              <a:ext cx="21225" cy="20500"/>
            </a:xfrm>
            <a:custGeom>
              <a:rect b="b" l="l" r="r" t="t"/>
              <a:pathLst>
                <a:path extrusionOk="0" h="820" w="849">
                  <a:moveTo>
                    <a:pt x="495" y="0"/>
                  </a:moveTo>
                  <a:cubicBezTo>
                    <a:pt x="464" y="0"/>
                    <a:pt x="431" y="6"/>
                    <a:pt x="395" y="17"/>
                  </a:cubicBezTo>
                  <a:cubicBezTo>
                    <a:pt x="1" y="123"/>
                    <a:pt x="148" y="819"/>
                    <a:pt x="444" y="819"/>
                  </a:cubicBezTo>
                  <a:cubicBezTo>
                    <a:pt x="496" y="819"/>
                    <a:pt x="551" y="799"/>
                    <a:pt x="609" y="750"/>
                  </a:cubicBezTo>
                  <a:cubicBezTo>
                    <a:pt x="621" y="750"/>
                    <a:pt x="632" y="728"/>
                    <a:pt x="643" y="717"/>
                  </a:cubicBezTo>
                  <a:cubicBezTo>
                    <a:pt x="848" y="522"/>
                    <a:pt x="802" y="0"/>
                    <a:pt x="495"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2"/>
            <p:cNvSpPr/>
            <p:nvPr/>
          </p:nvSpPr>
          <p:spPr>
            <a:xfrm>
              <a:off x="4824100" y="1374475"/>
              <a:ext cx="28575" cy="15925"/>
            </a:xfrm>
            <a:custGeom>
              <a:rect b="b" l="l" r="r" t="t"/>
              <a:pathLst>
                <a:path extrusionOk="0" h="637" w="1143">
                  <a:moveTo>
                    <a:pt x="581" y="1"/>
                  </a:moveTo>
                  <a:cubicBezTo>
                    <a:pt x="309" y="1"/>
                    <a:pt x="1" y="207"/>
                    <a:pt x="178" y="491"/>
                  </a:cubicBezTo>
                  <a:cubicBezTo>
                    <a:pt x="244" y="595"/>
                    <a:pt x="347" y="636"/>
                    <a:pt x="456" y="636"/>
                  </a:cubicBezTo>
                  <a:cubicBezTo>
                    <a:pt x="773" y="636"/>
                    <a:pt x="1143" y="283"/>
                    <a:pt x="832" y="73"/>
                  </a:cubicBezTo>
                  <a:lnTo>
                    <a:pt x="787" y="50"/>
                  </a:lnTo>
                  <a:cubicBezTo>
                    <a:pt x="728" y="16"/>
                    <a:pt x="656" y="1"/>
                    <a:pt x="58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2"/>
            <p:cNvSpPr/>
            <p:nvPr/>
          </p:nvSpPr>
          <p:spPr>
            <a:xfrm>
              <a:off x="4777475" y="1287100"/>
              <a:ext cx="27125" cy="19025"/>
            </a:xfrm>
            <a:custGeom>
              <a:rect b="b" l="l" r="r" t="t"/>
              <a:pathLst>
                <a:path extrusionOk="0" h="761" w="1085">
                  <a:moveTo>
                    <a:pt x="666" y="1"/>
                  </a:moveTo>
                  <a:cubicBezTo>
                    <a:pt x="655" y="1"/>
                    <a:pt x="644" y="1"/>
                    <a:pt x="632" y="2"/>
                  </a:cubicBezTo>
                  <a:lnTo>
                    <a:pt x="587" y="14"/>
                  </a:lnTo>
                  <a:cubicBezTo>
                    <a:pt x="282" y="81"/>
                    <a:pt x="0" y="623"/>
                    <a:pt x="406" y="747"/>
                  </a:cubicBezTo>
                  <a:cubicBezTo>
                    <a:pt x="438" y="756"/>
                    <a:pt x="469" y="761"/>
                    <a:pt x="498" y="761"/>
                  </a:cubicBezTo>
                  <a:cubicBezTo>
                    <a:pt x="891" y="761"/>
                    <a:pt x="1085" y="1"/>
                    <a:pt x="666"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2"/>
            <p:cNvSpPr/>
            <p:nvPr/>
          </p:nvSpPr>
          <p:spPr>
            <a:xfrm>
              <a:off x="5234350" y="1109525"/>
              <a:ext cx="21850" cy="20700"/>
            </a:xfrm>
            <a:custGeom>
              <a:rect b="b" l="l" r="r" t="t"/>
              <a:pathLst>
                <a:path extrusionOk="0" h="828" w="874">
                  <a:moveTo>
                    <a:pt x="495" y="0"/>
                  </a:moveTo>
                  <a:cubicBezTo>
                    <a:pt x="456" y="0"/>
                    <a:pt x="413" y="10"/>
                    <a:pt x="367" y="30"/>
                  </a:cubicBezTo>
                  <a:cubicBezTo>
                    <a:pt x="0" y="190"/>
                    <a:pt x="213" y="827"/>
                    <a:pt x="496" y="827"/>
                  </a:cubicBezTo>
                  <a:cubicBezTo>
                    <a:pt x="553" y="827"/>
                    <a:pt x="613" y="801"/>
                    <a:pt x="671" y="741"/>
                  </a:cubicBezTo>
                  <a:cubicBezTo>
                    <a:pt x="683" y="730"/>
                    <a:pt x="694" y="718"/>
                    <a:pt x="705" y="696"/>
                  </a:cubicBezTo>
                  <a:cubicBezTo>
                    <a:pt x="874" y="488"/>
                    <a:pt x="781" y="0"/>
                    <a:pt x="495"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2"/>
            <p:cNvSpPr/>
            <p:nvPr/>
          </p:nvSpPr>
          <p:spPr>
            <a:xfrm>
              <a:off x="4872900" y="1443375"/>
              <a:ext cx="21950" cy="19350"/>
            </a:xfrm>
            <a:custGeom>
              <a:rect b="b" l="l" r="r" t="t"/>
              <a:pathLst>
                <a:path extrusionOk="0" h="774" w="878">
                  <a:moveTo>
                    <a:pt x="435" y="0"/>
                  </a:moveTo>
                  <a:cubicBezTo>
                    <a:pt x="361" y="0"/>
                    <a:pt x="288" y="34"/>
                    <a:pt x="223" y="116"/>
                  </a:cubicBezTo>
                  <a:cubicBezTo>
                    <a:pt x="1" y="387"/>
                    <a:pt x="355" y="773"/>
                    <a:pt x="616" y="773"/>
                  </a:cubicBezTo>
                  <a:cubicBezTo>
                    <a:pt x="712" y="773"/>
                    <a:pt x="796" y="721"/>
                    <a:pt x="832" y="589"/>
                  </a:cubicBezTo>
                  <a:cubicBezTo>
                    <a:pt x="832" y="578"/>
                    <a:pt x="832" y="556"/>
                    <a:pt x="844" y="544"/>
                  </a:cubicBezTo>
                  <a:cubicBezTo>
                    <a:pt x="877" y="307"/>
                    <a:pt x="657" y="0"/>
                    <a:pt x="435"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2"/>
            <p:cNvSpPr/>
            <p:nvPr/>
          </p:nvSpPr>
          <p:spPr>
            <a:xfrm>
              <a:off x="5045850" y="1414925"/>
              <a:ext cx="29350" cy="16425"/>
            </a:xfrm>
            <a:custGeom>
              <a:rect b="b" l="l" r="r" t="t"/>
              <a:pathLst>
                <a:path extrusionOk="0" h="657" w="1174">
                  <a:moveTo>
                    <a:pt x="640" y="0"/>
                  </a:moveTo>
                  <a:cubicBezTo>
                    <a:pt x="351" y="0"/>
                    <a:pt x="1" y="271"/>
                    <a:pt x="233" y="543"/>
                  </a:cubicBezTo>
                  <a:cubicBezTo>
                    <a:pt x="299" y="623"/>
                    <a:pt x="385" y="656"/>
                    <a:pt x="475" y="656"/>
                  </a:cubicBezTo>
                  <a:cubicBezTo>
                    <a:pt x="800" y="656"/>
                    <a:pt x="1174" y="223"/>
                    <a:pt x="820" y="46"/>
                  </a:cubicBezTo>
                  <a:cubicBezTo>
                    <a:pt x="798" y="35"/>
                    <a:pt x="786" y="24"/>
                    <a:pt x="775" y="24"/>
                  </a:cubicBezTo>
                  <a:cubicBezTo>
                    <a:pt x="734" y="8"/>
                    <a:pt x="687" y="0"/>
                    <a:pt x="64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2"/>
            <p:cNvSpPr/>
            <p:nvPr/>
          </p:nvSpPr>
          <p:spPr>
            <a:xfrm>
              <a:off x="4784575" y="1240375"/>
              <a:ext cx="29625" cy="16700"/>
            </a:xfrm>
            <a:custGeom>
              <a:rect b="b" l="l" r="r" t="t"/>
              <a:pathLst>
                <a:path extrusionOk="0" h="668" w="1185">
                  <a:moveTo>
                    <a:pt x="707" y="1"/>
                  </a:moveTo>
                  <a:cubicBezTo>
                    <a:pt x="375" y="1"/>
                    <a:pt x="0" y="467"/>
                    <a:pt x="371" y="630"/>
                  </a:cubicBezTo>
                  <a:cubicBezTo>
                    <a:pt x="382" y="641"/>
                    <a:pt x="393" y="641"/>
                    <a:pt x="416" y="653"/>
                  </a:cubicBezTo>
                  <a:cubicBezTo>
                    <a:pt x="450" y="663"/>
                    <a:pt x="486" y="668"/>
                    <a:pt x="524" y="668"/>
                  </a:cubicBezTo>
                  <a:cubicBezTo>
                    <a:pt x="815" y="668"/>
                    <a:pt x="1185" y="379"/>
                    <a:pt x="935" y="100"/>
                  </a:cubicBezTo>
                  <a:cubicBezTo>
                    <a:pt x="870" y="30"/>
                    <a:pt x="790" y="1"/>
                    <a:pt x="707"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2"/>
            <p:cNvSpPr/>
            <p:nvPr/>
          </p:nvSpPr>
          <p:spPr>
            <a:xfrm>
              <a:off x="5225850" y="1184200"/>
              <a:ext cx="26550" cy="15350"/>
            </a:xfrm>
            <a:custGeom>
              <a:rect b="b" l="l" r="r" t="t"/>
              <a:pathLst>
                <a:path extrusionOk="0" h="614" w="1062">
                  <a:moveTo>
                    <a:pt x="492" y="1"/>
                  </a:moveTo>
                  <a:cubicBezTo>
                    <a:pt x="249" y="1"/>
                    <a:pt x="0" y="142"/>
                    <a:pt x="109" y="406"/>
                  </a:cubicBezTo>
                  <a:cubicBezTo>
                    <a:pt x="164" y="554"/>
                    <a:pt x="299" y="614"/>
                    <a:pt x="442" y="614"/>
                  </a:cubicBezTo>
                  <a:cubicBezTo>
                    <a:pt x="735" y="614"/>
                    <a:pt x="1062" y="366"/>
                    <a:pt x="820" y="124"/>
                  </a:cubicBezTo>
                  <a:cubicBezTo>
                    <a:pt x="808" y="112"/>
                    <a:pt x="797" y="101"/>
                    <a:pt x="786" y="90"/>
                  </a:cubicBezTo>
                  <a:cubicBezTo>
                    <a:pt x="712" y="30"/>
                    <a:pt x="602" y="1"/>
                    <a:pt x="49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2"/>
            <p:cNvSpPr/>
            <p:nvPr/>
          </p:nvSpPr>
          <p:spPr>
            <a:xfrm>
              <a:off x="5251400" y="1146550"/>
              <a:ext cx="21975" cy="16275"/>
            </a:xfrm>
            <a:custGeom>
              <a:rect b="b" l="l" r="r" t="t"/>
              <a:pathLst>
                <a:path extrusionOk="0" h="651" w="879">
                  <a:moveTo>
                    <a:pt x="312" y="1"/>
                  </a:moveTo>
                  <a:cubicBezTo>
                    <a:pt x="157" y="1"/>
                    <a:pt x="23" y="80"/>
                    <a:pt x="12" y="276"/>
                  </a:cubicBezTo>
                  <a:cubicBezTo>
                    <a:pt x="0" y="524"/>
                    <a:pt x="252" y="651"/>
                    <a:pt x="476" y="651"/>
                  </a:cubicBezTo>
                  <a:cubicBezTo>
                    <a:pt x="690" y="651"/>
                    <a:pt x="879" y="535"/>
                    <a:pt x="791" y="298"/>
                  </a:cubicBezTo>
                  <a:cubicBezTo>
                    <a:pt x="791" y="287"/>
                    <a:pt x="768" y="276"/>
                    <a:pt x="768" y="253"/>
                  </a:cubicBezTo>
                  <a:cubicBezTo>
                    <a:pt x="690" y="103"/>
                    <a:pt x="488" y="1"/>
                    <a:pt x="31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2"/>
            <p:cNvSpPr/>
            <p:nvPr/>
          </p:nvSpPr>
          <p:spPr>
            <a:xfrm>
              <a:off x="4887350" y="1406375"/>
              <a:ext cx="20850" cy="20450"/>
            </a:xfrm>
            <a:custGeom>
              <a:rect b="b" l="l" r="r" t="t"/>
              <a:pathLst>
                <a:path extrusionOk="0" h="818" w="834">
                  <a:moveTo>
                    <a:pt x="401" y="0"/>
                  </a:moveTo>
                  <a:cubicBezTo>
                    <a:pt x="353" y="0"/>
                    <a:pt x="299" y="19"/>
                    <a:pt x="243" y="61"/>
                  </a:cubicBezTo>
                  <a:cubicBezTo>
                    <a:pt x="232" y="61"/>
                    <a:pt x="220" y="72"/>
                    <a:pt x="209" y="83"/>
                  </a:cubicBezTo>
                  <a:cubicBezTo>
                    <a:pt x="1" y="292"/>
                    <a:pt x="23" y="817"/>
                    <a:pt x="347" y="817"/>
                  </a:cubicBezTo>
                  <a:cubicBezTo>
                    <a:pt x="374" y="817"/>
                    <a:pt x="404" y="813"/>
                    <a:pt x="435" y="806"/>
                  </a:cubicBezTo>
                  <a:cubicBezTo>
                    <a:pt x="833" y="708"/>
                    <a:pt x="704" y="0"/>
                    <a:pt x="40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2"/>
            <p:cNvSpPr/>
            <p:nvPr/>
          </p:nvSpPr>
          <p:spPr>
            <a:xfrm>
              <a:off x="5199250" y="1102675"/>
              <a:ext cx="25475" cy="15400"/>
            </a:xfrm>
            <a:custGeom>
              <a:rect b="b" l="l" r="r" t="t"/>
              <a:pathLst>
                <a:path extrusionOk="0" h="616" w="1019">
                  <a:moveTo>
                    <a:pt x="584" y="0"/>
                  </a:moveTo>
                  <a:cubicBezTo>
                    <a:pt x="303" y="0"/>
                    <a:pt x="1" y="211"/>
                    <a:pt x="202" y="462"/>
                  </a:cubicBezTo>
                  <a:cubicBezTo>
                    <a:pt x="213" y="473"/>
                    <a:pt x="225" y="485"/>
                    <a:pt x="236" y="496"/>
                  </a:cubicBezTo>
                  <a:cubicBezTo>
                    <a:pt x="319" y="575"/>
                    <a:pt x="452" y="615"/>
                    <a:pt x="581" y="615"/>
                  </a:cubicBezTo>
                  <a:cubicBezTo>
                    <a:pt x="805" y="615"/>
                    <a:pt x="1018" y="494"/>
                    <a:pt x="947" y="236"/>
                  </a:cubicBezTo>
                  <a:cubicBezTo>
                    <a:pt x="898" y="68"/>
                    <a:pt x="745" y="0"/>
                    <a:pt x="584"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2"/>
            <p:cNvSpPr/>
            <p:nvPr/>
          </p:nvSpPr>
          <p:spPr>
            <a:xfrm>
              <a:off x="5161950" y="1331025"/>
              <a:ext cx="21000" cy="20400"/>
            </a:xfrm>
            <a:custGeom>
              <a:rect b="b" l="l" r="r" t="t"/>
              <a:pathLst>
                <a:path extrusionOk="0" h="816" w="840">
                  <a:moveTo>
                    <a:pt x="498" y="0"/>
                  </a:moveTo>
                  <a:cubicBezTo>
                    <a:pt x="467" y="0"/>
                    <a:pt x="433" y="5"/>
                    <a:pt x="397" y="17"/>
                  </a:cubicBezTo>
                  <a:cubicBezTo>
                    <a:pt x="1" y="123"/>
                    <a:pt x="150" y="816"/>
                    <a:pt x="449" y="816"/>
                  </a:cubicBezTo>
                  <a:cubicBezTo>
                    <a:pt x="499" y="816"/>
                    <a:pt x="554" y="796"/>
                    <a:pt x="611" y="750"/>
                  </a:cubicBezTo>
                  <a:cubicBezTo>
                    <a:pt x="622" y="739"/>
                    <a:pt x="633" y="728"/>
                    <a:pt x="645" y="716"/>
                  </a:cubicBezTo>
                  <a:cubicBezTo>
                    <a:pt x="839" y="512"/>
                    <a:pt x="802" y="0"/>
                    <a:pt x="498"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
            <p:cNvSpPr/>
            <p:nvPr/>
          </p:nvSpPr>
          <p:spPr>
            <a:xfrm>
              <a:off x="5101925" y="1326275"/>
              <a:ext cx="25900" cy="15375"/>
            </a:xfrm>
            <a:custGeom>
              <a:rect b="b" l="l" r="r" t="t"/>
              <a:pathLst>
                <a:path extrusionOk="0" h="615" w="1036">
                  <a:moveTo>
                    <a:pt x="461" y="0"/>
                  </a:moveTo>
                  <a:cubicBezTo>
                    <a:pt x="227" y="0"/>
                    <a:pt x="0" y="128"/>
                    <a:pt x="89" y="387"/>
                  </a:cubicBezTo>
                  <a:cubicBezTo>
                    <a:pt x="145" y="549"/>
                    <a:pt x="291" y="614"/>
                    <a:pt x="444" y="614"/>
                  </a:cubicBezTo>
                  <a:cubicBezTo>
                    <a:pt x="728" y="614"/>
                    <a:pt x="1036" y="389"/>
                    <a:pt x="823" y="139"/>
                  </a:cubicBezTo>
                  <a:cubicBezTo>
                    <a:pt x="812" y="128"/>
                    <a:pt x="800" y="117"/>
                    <a:pt x="789" y="105"/>
                  </a:cubicBezTo>
                  <a:cubicBezTo>
                    <a:pt x="707" y="35"/>
                    <a:pt x="583" y="0"/>
                    <a:pt x="46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2"/>
            <p:cNvSpPr/>
            <p:nvPr/>
          </p:nvSpPr>
          <p:spPr>
            <a:xfrm>
              <a:off x="5177775" y="1066050"/>
              <a:ext cx="23300" cy="20000"/>
            </a:xfrm>
            <a:custGeom>
              <a:rect b="b" l="l" r="r" t="t"/>
              <a:pathLst>
                <a:path extrusionOk="0" h="800" w="932">
                  <a:moveTo>
                    <a:pt x="578" y="0"/>
                  </a:moveTo>
                  <a:cubicBezTo>
                    <a:pt x="546" y="0"/>
                    <a:pt x="512" y="7"/>
                    <a:pt x="474" y="20"/>
                  </a:cubicBezTo>
                  <a:lnTo>
                    <a:pt x="418" y="43"/>
                  </a:lnTo>
                  <a:cubicBezTo>
                    <a:pt x="136" y="178"/>
                    <a:pt x="0" y="765"/>
                    <a:pt x="418" y="799"/>
                  </a:cubicBezTo>
                  <a:cubicBezTo>
                    <a:pt x="426" y="799"/>
                    <a:pt x="434" y="800"/>
                    <a:pt x="442" y="800"/>
                  </a:cubicBezTo>
                  <a:cubicBezTo>
                    <a:pt x="867" y="800"/>
                    <a:pt x="932" y="0"/>
                    <a:pt x="578"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2"/>
            <p:cNvSpPr/>
            <p:nvPr/>
          </p:nvSpPr>
          <p:spPr>
            <a:xfrm>
              <a:off x="5236175" y="1229050"/>
              <a:ext cx="22625" cy="20050"/>
            </a:xfrm>
            <a:custGeom>
              <a:rect b="b" l="l" r="r" t="t"/>
              <a:pathLst>
                <a:path extrusionOk="0" h="802" w="905">
                  <a:moveTo>
                    <a:pt x="559" y="0"/>
                  </a:moveTo>
                  <a:cubicBezTo>
                    <a:pt x="526" y="0"/>
                    <a:pt x="491" y="7"/>
                    <a:pt x="452" y="22"/>
                  </a:cubicBezTo>
                  <a:lnTo>
                    <a:pt x="407" y="45"/>
                  </a:lnTo>
                  <a:cubicBezTo>
                    <a:pt x="124" y="192"/>
                    <a:pt x="0" y="778"/>
                    <a:pt x="418" y="801"/>
                  </a:cubicBezTo>
                  <a:cubicBezTo>
                    <a:pt x="423" y="801"/>
                    <a:pt x="429" y="801"/>
                    <a:pt x="434" y="801"/>
                  </a:cubicBezTo>
                  <a:cubicBezTo>
                    <a:pt x="863" y="801"/>
                    <a:pt x="905" y="0"/>
                    <a:pt x="55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2"/>
            <p:cNvSpPr/>
            <p:nvPr/>
          </p:nvSpPr>
          <p:spPr>
            <a:xfrm>
              <a:off x="4786775" y="1358225"/>
              <a:ext cx="21750" cy="20125"/>
            </a:xfrm>
            <a:custGeom>
              <a:rect b="b" l="l" r="r" t="t"/>
              <a:pathLst>
                <a:path extrusionOk="0" h="805" w="870">
                  <a:moveTo>
                    <a:pt x="452" y="1"/>
                  </a:moveTo>
                  <a:cubicBezTo>
                    <a:pt x="21" y="1"/>
                    <a:pt x="1" y="805"/>
                    <a:pt x="349" y="805"/>
                  </a:cubicBezTo>
                  <a:cubicBezTo>
                    <a:pt x="384" y="805"/>
                    <a:pt x="422" y="797"/>
                    <a:pt x="463" y="779"/>
                  </a:cubicBezTo>
                  <a:cubicBezTo>
                    <a:pt x="475" y="768"/>
                    <a:pt x="497" y="757"/>
                    <a:pt x="508" y="757"/>
                  </a:cubicBezTo>
                  <a:cubicBezTo>
                    <a:pt x="779" y="599"/>
                    <a:pt x="869" y="1"/>
                    <a:pt x="45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2"/>
            <p:cNvSpPr/>
            <p:nvPr/>
          </p:nvSpPr>
          <p:spPr>
            <a:xfrm>
              <a:off x="5215775" y="1076250"/>
              <a:ext cx="25450" cy="15425"/>
            </a:xfrm>
            <a:custGeom>
              <a:rect b="b" l="l" r="r" t="t"/>
              <a:pathLst>
                <a:path extrusionOk="0" h="617" w="1018">
                  <a:moveTo>
                    <a:pt x="435" y="1"/>
                  </a:moveTo>
                  <a:cubicBezTo>
                    <a:pt x="214" y="1"/>
                    <a:pt x="0" y="122"/>
                    <a:pt x="72" y="379"/>
                  </a:cubicBezTo>
                  <a:cubicBezTo>
                    <a:pt x="121" y="548"/>
                    <a:pt x="275" y="616"/>
                    <a:pt x="436" y="616"/>
                  </a:cubicBezTo>
                  <a:cubicBezTo>
                    <a:pt x="717" y="616"/>
                    <a:pt x="1017" y="409"/>
                    <a:pt x="816" y="165"/>
                  </a:cubicBezTo>
                  <a:cubicBezTo>
                    <a:pt x="805" y="142"/>
                    <a:pt x="794" y="131"/>
                    <a:pt x="771" y="120"/>
                  </a:cubicBezTo>
                  <a:cubicBezTo>
                    <a:pt x="693" y="41"/>
                    <a:pt x="562" y="1"/>
                    <a:pt x="435"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2"/>
            <p:cNvSpPr/>
            <p:nvPr/>
          </p:nvSpPr>
          <p:spPr>
            <a:xfrm>
              <a:off x="5177925" y="1290100"/>
              <a:ext cx="21875" cy="16050"/>
            </a:xfrm>
            <a:custGeom>
              <a:rect b="b" l="l" r="r" t="t"/>
              <a:pathLst>
                <a:path extrusionOk="0" h="642" w="875">
                  <a:moveTo>
                    <a:pt x="413" y="1"/>
                  </a:moveTo>
                  <a:cubicBezTo>
                    <a:pt x="195" y="1"/>
                    <a:pt x="0" y="119"/>
                    <a:pt x="96" y="356"/>
                  </a:cubicBezTo>
                  <a:cubicBezTo>
                    <a:pt x="107" y="367"/>
                    <a:pt x="107" y="390"/>
                    <a:pt x="119" y="401"/>
                  </a:cubicBezTo>
                  <a:cubicBezTo>
                    <a:pt x="195" y="543"/>
                    <a:pt x="396" y="642"/>
                    <a:pt x="572" y="642"/>
                  </a:cubicBezTo>
                  <a:cubicBezTo>
                    <a:pt x="731" y="642"/>
                    <a:pt x="869" y="560"/>
                    <a:pt x="875" y="356"/>
                  </a:cubicBezTo>
                  <a:cubicBezTo>
                    <a:pt x="875" y="119"/>
                    <a:pt x="632" y="1"/>
                    <a:pt x="413"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2"/>
            <p:cNvSpPr/>
            <p:nvPr/>
          </p:nvSpPr>
          <p:spPr>
            <a:xfrm>
              <a:off x="4845550" y="1021050"/>
              <a:ext cx="209675" cy="170100"/>
            </a:xfrm>
            <a:custGeom>
              <a:rect b="b" l="l" r="r" t="t"/>
              <a:pathLst>
                <a:path extrusionOk="0" h="6804" w="8387">
                  <a:moveTo>
                    <a:pt x="5932" y="1"/>
                  </a:moveTo>
                  <a:cubicBezTo>
                    <a:pt x="4184" y="1"/>
                    <a:pt x="1906" y="1175"/>
                    <a:pt x="1215" y="2587"/>
                  </a:cubicBezTo>
                  <a:cubicBezTo>
                    <a:pt x="1" y="4988"/>
                    <a:pt x="3373" y="6803"/>
                    <a:pt x="5303" y="6803"/>
                  </a:cubicBezTo>
                  <a:cubicBezTo>
                    <a:pt x="5632" y="6803"/>
                    <a:pt x="5920" y="6750"/>
                    <a:pt x="6135" y="6638"/>
                  </a:cubicBezTo>
                  <a:lnTo>
                    <a:pt x="8031" y="2723"/>
                  </a:lnTo>
                  <a:cubicBezTo>
                    <a:pt x="8387" y="749"/>
                    <a:pt x="7328" y="1"/>
                    <a:pt x="5932"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2"/>
            <p:cNvSpPr/>
            <p:nvPr/>
          </p:nvSpPr>
          <p:spPr>
            <a:xfrm>
              <a:off x="4863800" y="1015600"/>
              <a:ext cx="189025" cy="176700"/>
            </a:xfrm>
            <a:custGeom>
              <a:rect b="b" l="l" r="r" t="t"/>
              <a:pathLst>
                <a:path extrusionOk="0" h="7068" w="7561">
                  <a:moveTo>
                    <a:pt x="5129" y="0"/>
                  </a:moveTo>
                  <a:cubicBezTo>
                    <a:pt x="5051" y="0"/>
                    <a:pt x="4974" y="2"/>
                    <a:pt x="4898" y="7"/>
                  </a:cubicBezTo>
                  <a:cubicBezTo>
                    <a:pt x="4141" y="63"/>
                    <a:pt x="3397" y="255"/>
                    <a:pt x="2720" y="582"/>
                  </a:cubicBezTo>
                  <a:cubicBezTo>
                    <a:pt x="2020" y="898"/>
                    <a:pt x="1388" y="1338"/>
                    <a:pt x="858" y="1880"/>
                  </a:cubicBezTo>
                  <a:cubicBezTo>
                    <a:pt x="734" y="2027"/>
                    <a:pt x="610" y="2173"/>
                    <a:pt x="497" y="2343"/>
                  </a:cubicBezTo>
                  <a:cubicBezTo>
                    <a:pt x="440" y="2410"/>
                    <a:pt x="395" y="2501"/>
                    <a:pt x="361" y="2580"/>
                  </a:cubicBezTo>
                  <a:cubicBezTo>
                    <a:pt x="305" y="2670"/>
                    <a:pt x="260" y="2760"/>
                    <a:pt x="226" y="2851"/>
                  </a:cubicBezTo>
                  <a:cubicBezTo>
                    <a:pt x="68" y="3212"/>
                    <a:pt x="0" y="3618"/>
                    <a:pt x="34" y="4013"/>
                  </a:cubicBezTo>
                  <a:cubicBezTo>
                    <a:pt x="68" y="4408"/>
                    <a:pt x="215" y="4791"/>
                    <a:pt x="452" y="5107"/>
                  </a:cubicBezTo>
                  <a:cubicBezTo>
                    <a:pt x="677" y="5423"/>
                    <a:pt x="937" y="5694"/>
                    <a:pt x="1241" y="5931"/>
                  </a:cubicBezTo>
                  <a:cubicBezTo>
                    <a:pt x="1839" y="6382"/>
                    <a:pt x="2517" y="6710"/>
                    <a:pt x="3239" y="6902"/>
                  </a:cubicBezTo>
                  <a:cubicBezTo>
                    <a:pt x="3600" y="6992"/>
                    <a:pt x="3972" y="7048"/>
                    <a:pt x="4333" y="7060"/>
                  </a:cubicBezTo>
                  <a:cubicBezTo>
                    <a:pt x="4390" y="7065"/>
                    <a:pt x="4448" y="7067"/>
                    <a:pt x="4505" y="7067"/>
                  </a:cubicBezTo>
                  <a:cubicBezTo>
                    <a:pt x="4819" y="7067"/>
                    <a:pt x="5128" y="6990"/>
                    <a:pt x="5405" y="6856"/>
                  </a:cubicBezTo>
                  <a:lnTo>
                    <a:pt x="5405" y="6856"/>
                  </a:lnTo>
                  <a:cubicBezTo>
                    <a:pt x="5173" y="6942"/>
                    <a:pt x="4929" y="6984"/>
                    <a:pt x="4682" y="6984"/>
                  </a:cubicBezTo>
                  <a:cubicBezTo>
                    <a:pt x="4570" y="6984"/>
                    <a:pt x="4457" y="6976"/>
                    <a:pt x="4345" y="6958"/>
                  </a:cubicBezTo>
                  <a:cubicBezTo>
                    <a:pt x="3983" y="6913"/>
                    <a:pt x="3634" y="6834"/>
                    <a:pt x="3295" y="6710"/>
                  </a:cubicBezTo>
                  <a:cubicBezTo>
                    <a:pt x="2618" y="6484"/>
                    <a:pt x="1997" y="6134"/>
                    <a:pt x="1445" y="5683"/>
                  </a:cubicBezTo>
                  <a:cubicBezTo>
                    <a:pt x="914" y="5231"/>
                    <a:pt x="485" y="4633"/>
                    <a:pt x="440" y="3979"/>
                  </a:cubicBezTo>
                  <a:cubicBezTo>
                    <a:pt x="418" y="3652"/>
                    <a:pt x="474" y="3313"/>
                    <a:pt x="621" y="3020"/>
                  </a:cubicBezTo>
                  <a:cubicBezTo>
                    <a:pt x="655" y="2941"/>
                    <a:pt x="689" y="2862"/>
                    <a:pt x="734" y="2794"/>
                  </a:cubicBezTo>
                  <a:cubicBezTo>
                    <a:pt x="779" y="2715"/>
                    <a:pt x="824" y="2647"/>
                    <a:pt x="869" y="2580"/>
                  </a:cubicBezTo>
                  <a:cubicBezTo>
                    <a:pt x="971" y="2433"/>
                    <a:pt x="1083" y="2309"/>
                    <a:pt x="1196" y="2185"/>
                  </a:cubicBezTo>
                  <a:cubicBezTo>
                    <a:pt x="1693" y="1688"/>
                    <a:pt x="2280" y="1293"/>
                    <a:pt x="2923" y="1022"/>
                  </a:cubicBezTo>
                  <a:cubicBezTo>
                    <a:pt x="3555" y="718"/>
                    <a:pt x="4232" y="526"/>
                    <a:pt x="4931" y="458"/>
                  </a:cubicBezTo>
                  <a:cubicBezTo>
                    <a:pt x="5035" y="450"/>
                    <a:pt x="5139" y="445"/>
                    <a:pt x="5244" y="445"/>
                  </a:cubicBezTo>
                  <a:cubicBezTo>
                    <a:pt x="5825" y="445"/>
                    <a:pt x="6407" y="589"/>
                    <a:pt x="6771" y="1000"/>
                  </a:cubicBezTo>
                  <a:cubicBezTo>
                    <a:pt x="6985" y="1248"/>
                    <a:pt x="7121" y="1553"/>
                    <a:pt x="7166" y="1869"/>
                  </a:cubicBezTo>
                  <a:cubicBezTo>
                    <a:pt x="7210" y="2209"/>
                    <a:pt x="7200" y="2549"/>
                    <a:pt x="7158" y="2878"/>
                  </a:cubicBezTo>
                  <a:lnTo>
                    <a:pt x="7158" y="2878"/>
                  </a:lnTo>
                  <a:cubicBezTo>
                    <a:pt x="6856" y="3538"/>
                    <a:pt x="6554" y="4188"/>
                    <a:pt x="6274" y="4848"/>
                  </a:cubicBezTo>
                  <a:cubicBezTo>
                    <a:pt x="5981" y="5514"/>
                    <a:pt x="5687" y="6179"/>
                    <a:pt x="5405" y="6856"/>
                  </a:cubicBezTo>
                  <a:cubicBezTo>
                    <a:pt x="5766" y="6224"/>
                    <a:pt x="6094" y="5570"/>
                    <a:pt x="6443" y="4938"/>
                  </a:cubicBezTo>
                  <a:cubicBezTo>
                    <a:pt x="6793" y="4295"/>
                    <a:pt x="7109" y="3652"/>
                    <a:pt x="7448" y="3008"/>
                  </a:cubicBezTo>
                  <a:lnTo>
                    <a:pt x="7459" y="2986"/>
                  </a:lnTo>
                  <a:lnTo>
                    <a:pt x="7459" y="2963"/>
                  </a:lnTo>
                  <a:cubicBezTo>
                    <a:pt x="7538" y="2591"/>
                    <a:pt x="7561" y="2207"/>
                    <a:pt x="7527" y="1824"/>
                  </a:cubicBezTo>
                  <a:cubicBezTo>
                    <a:pt x="7493" y="1417"/>
                    <a:pt x="7335" y="1034"/>
                    <a:pt x="7075" y="718"/>
                  </a:cubicBezTo>
                  <a:cubicBezTo>
                    <a:pt x="6805" y="424"/>
                    <a:pt x="6443" y="210"/>
                    <a:pt x="6049" y="108"/>
                  </a:cubicBezTo>
                  <a:cubicBezTo>
                    <a:pt x="5751" y="36"/>
                    <a:pt x="5438" y="0"/>
                    <a:pt x="512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2"/>
            <p:cNvSpPr/>
            <p:nvPr/>
          </p:nvSpPr>
          <p:spPr>
            <a:xfrm>
              <a:off x="4778875" y="1102975"/>
              <a:ext cx="234450" cy="176625"/>
            </a:xfrm>
            <a:custGeom>
              <a:rect b="b" l="l" r="r" t="t"/>
              <a:pathLst>
                <a:path extrusionOk="0" h="7065" w="9378">
                  <a:moveTo>
                    <a:pt x="5853" y="1"/>
                  </a:moveTo>
                  <a:cubicBezTo>
                    <a:pt x="5698" y="1"/>
                    <a:pt x="5537" y="17"/>
                    <a:pt x="5372" y="55"/>
                  </a:cubicBezTo>
                  <a:cubicBezTo>
                    <a:pt x="4187" y="326"/>
                    <a:pt x="3047" y="1003"/>
                    <a:pt x="2156" y="1770"/>
                  </a:cubicBezTo>
                  <a:cubicBezTo>
                    <a:pt x="1005" y="2763"/>
                    <a:pt x="1" y="4738"/>
                    <a:pt x="1106" y="6149"/>
                  </a:cubicBezTo>
                  <a:cubicBezTo>
                    <a:pt x="1655" y="6820"/>
                    <a:pt x="2458" y="7064"/>
                    <a:pt x="3292" y="7064"/>
                  </a:cubicBezTo>
                  <a:cubicBezTo>
                    <a:pt x="4141" y="7064"/>
                    <a:pt x="5022" y="6811"/>
                    <a:pt x="5699" y="6498"/>
                  </a:cubicBezTo>
                  <a:cubicBezTo>
                    <a:pt x="7471" y="5720"/>
                    <a:pt x="9378" y="3869"/>
                    <a:pt x="8238" y="1759"/>
                  </a:cubicBezTo>
                  <a:lnTo>
                    <a:pt x="7663" y="755"/>
                  </a:lnTo>
                  <a:cubicBezTo>
                    <a:pt x="7663" y="755"/>
                    <a:pt x="6900" y="1"/>
                    <a:pt x="5853"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
            <p:cNvSpPr/>
            <p:nvPr/>
          </p:nvSpPr>
          <p:spPr>
            <a:xfrm>
              <a:off x="4787900" y="1101200"/>
              <a:ext cx="209350" cy="184025"/>
            </a:xfrm>
            <a:custGeom>
              <a:rect b="b" l="l" r="r" t="t"/>
              <a:pathLst>
                <a:path extrusionOk="0" h="7361" w="8374">
                  <a:moveTo>
                    <a:pt x="5412" y="1"/>
                  </a:moveTo>
                  <a:cubicBezTo>
                    <a:pt x="5387" y="1"/>
                    <a:pt x="5363" y="1"/>
                    <a:pt x="5338" y="2"/>
                  </a:cubicBezTo>
                  <a:cubicBezTo>
                    <a:pt x="5225" y="13"/>
                    <a:pt x="5112" y="25"/>
                    <a:pt x="4977" y="36"/>
                  </a:cubicBezTo>
                  <a:lnTo>
                    <a:pt x="4627" y="137"/>
                  </a:lnTo>
                  <a:cubicBezTo>
                    <a:pt x="4368" y="194"/>
                    <a:pt x="4119" y="273"/>
                    <a:pt x="3871" y="374"/>
                  </a:cubicBezTo>
                  <a:cubicBezTo>
                    <a:pt x="3623" y="499"/>
                    <a:pt x="3341" y="589"/>
                    <a:pt x="3081" y="747"/>
                  </a:cubicBezTo>
                  <a:cubicBezTo>
                    <a:pt x="2833" y="905"/>
                    <a:pt x="2540" y="1040"/>
                    <a:pt x="2291" y="1232"/>
                  </a:cubicBezTo>
                  <a:cubicBezTo>
                    <a:pt x="2043" y="1435"/>
                    <a:pt x="1761" y="1604"/>
                    <a:pt x="1513" y="1830"/>
                  </a:cubicBezTo>
                  <a:cubicBezTo>
                    <a:pt x="1253" y="2078"/>
                    <a:pt x="1028" y="2338"/>
                    <a:pt x="824" y="2620"/>
                  </a:cubicBezTo>
                  <a:cubicBezTo>
                    <a:pt x="430" y="3207"/>
                    <a:pt x="91" y="3895"/>
                    <a:pt x="46" y="4685"/>
                  </a:cubicBezTo>
                  <a:cubicBezTo>
                    <a:pt x="1" y="5497"/>
                    <a:pt x="351" y="6276"/>
                    <a:pt x="982" y="6784"/>
                  </a:cubicBezTo>
                  <a:cubicBezTo>
                    <a:pt x="1542" y="7208"/>
                    <a:pt x="2225" y="7361"/>
                    <a:pt x="2877" y="7361"/>
                  </a:cubicBezTo>
                  <a:cubicBezTo>
                    <a:pt x="2988" y="7361"/>
                    <a:pt x="3097" y="7356"/>
                    <a:pt x="3205" y="7348"/>
                  </a:cubicBezTo>
                  <a:cubicBezTo>
                    <a:pt x="3928" y="7292"/>
                    <a:pt x="4639" y="7111"/>
                    <a:pt x="5304" y="6806"/>
                  </a:cubicBezTo>
                  <a:cubicBezTo>
                    <a:pt x="5474" y="6739"/>
                    <a:pt x="5609" y="6682"/>
                    <a:pt x="5767" y="6592"/>
                  </a:cubicBezTo>
                  <a:cubicBezTo>
                    <a:pt x="5925" y="6502"/>
                    <a:pt x="6072" y="6423"/>
                    <a:pt x="6218" y="6332"/>
                  </a:cubicBezTo>
                  <a:cubicBezTo>
                    <a:pt x="6500" y="6152"/>
                    <a:pt x="6760" y="5949"/>
                    <a:pt x="7008" y="5723"/>
                  </a:cubicBezTo>
                  <a:cubicBezTo>
                    <a:pt x="7471" y="5328"/>
                    <a:pt x="7832" y="4832"/>
                    <a:pt x="8091" y="4279"/>
                  </a:cubicBezTo>
                  <a:cubicBezTo>
                    <a:pt x="8306" y="3793"/>
                    <a:pt x="8374" y="3263"/>
                    <a:pt x="8272" y="2755"/>
                  </a:cubicBezTo>
                  <a:cubicBezTo>
                    <a:pt x="8204" y="2372"/>
                    <a:pt x="8058" y="1999"/>
                    <a:pt x="7843" y="1672"/>
                  </a:cubicBezTo>
                  <a:lnTo>
                    <a:pt x="7302" y="826"/>
                  </a:lnTo>
                  <a:lnTo>
                    <a:pt x="7776" y="1717"/>
                  </a:lnTo>
                  <a:cubicBezTo>
                    <a:pt x="7956" y="2044"/>
                    <a:pt x="8069" y="2406"/>
                    <a:pt x="8114" y="2778"/>
                  </a:cubicBezTo>
                  <a:cubicBezTo>
                    <a:pt x="8159" y="3252"/>
                    <a:pt x="8069" y="3726"/>
                    <a:pt x="7855" y="4155"/>
                  </a:cubicBezTo>
                  <a:cubicBezTo>
                    <a:pt x="7595" y="4662"/>
                    <a:pt x="7234" y="5102"/>
                    <a:pt x="6783" y="5464"/>
                  </a:cubicBezTo>
                  <a:cubicBezTo>
                    <a:pt x="6546" y="5655"/>
                    <a:pt x="6286" y="5836"/>
                    <a:pt x="6026" y="5994"/>
                  </a:cubicBezTo>
                  <a:cubicBezTo>
                    <a:pt x="5891" y="6073"/>
                    <a:pt x="5756" y="6152"/>
                    <a:pt x="5609" y="6220"/>
                  </a:cubicBezTo>
                  <a:cubicBezTo>
                    <a:pt x="5462" y="6287"/>
                    <a:pt x="5293" y="6366"/>
                    <a:pt x="5146" y="6423"/>
                  </a:cubicBezTo>
                  <a:cubicBezTo>
                    <a:pt x="4526" y="6694"/>
                    <a:pt x="3860" y="6863"/>
                    <a:pt x="3194" y="6897"/>
                  </a:cubicBezTo>
                  <a:cubicBezTo>
                    <a:pt x="3116" y="6902"/>
                    <a:pt x="3037" y="6905"/>
                    <a:pt x="2958" y="6905"/>
                  </a:cubicBezTo>
                  <a:cubicBezTo>
                    <a:pt x="2355" y="6905"/>
                    <a:pt x="1747" y="6749"/>
                    <a:pt x="1298" y="6400"/>
                  </a:cubicBezTo>
                  <a:cubicBezTo>
                    <a:pt x="768" y="6005"/>
                    <a:pt x="475" y="5362"/>
                    <a:pt x="509" y="4696"/>
                  </a:cubicBezTo>
                  <a:cubicBezTo>
                    <a:pt x="531" y="4042"/>
                    <a:pt x="824" y="3410"/>
                    <a:pt x="1174" y="2868"/>
                  </a:cubicBezTo>
                  <a:cubicBezTo>
                    <a:pt x="1355" y="2597"/>
                    <a:pt x="1558" y="2349"/>
                    <a:pt x="1784" y="2123"/>
                  </a:cubicBezTo>
                  <a:cubicBezTo>
                    <a:pt x="2009" y="1909"/>
                    <a:pt x="2269" y="1717"/>
                    <a:pt x="2506" y="1525"/>
                  </a:cubicBezTo>
                  <a:cubicBezTo>
                    <a:pt x="2743" y="1334"/>
                    <a:pt x="3002" y="1187"/>
                    <a:pt x="3251" y="1018"/>
                  </a:cubicBezTo>
                  <a:cubicBezTo>
                    <a:pt x="3488" y="882"/>
                    <a:pt x="3725" y="747"/>
                    <a:pt x="3973" y="634"/>
                  </a:cubicBezTo>
                  <a:cubicBezTo>
                    <a:pt x="4210" y="521"/>
                    <a:pt x="4458" y="431"/>
                    <a:pt x="4706" y="352"/>
                  </a:cubicBezTo>
                  <a:lnTo>
                    <a:pt x="5045" y="239"/>
                  </a:lnTo>
                  <a:lnTo>
                    <a:pt x="5361" y="183"/>
                  </a:lnTo>
                  <a:cubicBezTo>
                    <a:pt x="5445" y="172"/>
                    <a:pt x="5528" y="167"/>
                    <a:pt x="5612" y="167"/>
                  </a:cubicBezTo>
                  <a:cubicBezTo>
                    <a:pt x="5900" y="167"/>
                    <a:pt x="6184" y="227"/>
                    <a:pt x="6455" y="341"/>
                  </a:cubicBezTo>
                  <a:cubicBezTo>
                    <a:pt x="6681" y="420"/>
                    <a:pt x="6895" y="532"/>
                    <a:pt x="7098" y="668"/>
                  </a:cubicBezTo>
                  <a:cubicBezTo>
                    <a:pt x="7234" y="758"/>
                    <a:pt x="7302" y="826"/>
                    <a:pt x="7302" y="826"/>
                  </a:cubicBezTo>
                  <a:cubicBezTo>
                    <a:pt x="7245" y="758"/>
                    <a:pt x="7177" y="702"/>
                    <a:pt x="7110" y="645"/>
                  </a:cubicBezTo>
                  <a:cubicBezTo>
                    <a:pt x="6918" y="487"/>
                    <a:pt x="6704" y="352"/>
                    <a:pt x="6478" y="250"/>
                  </a:cubicBezTo>
                  <a:cubicBezTo>
                    <a:pt x="6150" y="81"/>
                    <a:pt x="5782" y="1"/>
                    <a:pt x="541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2"/>
            <p:cNvSpPr/>
            <p:nvPr/>
          </p:nvSpPr>
          <p:spPr>
            <a:xfrm>
              <a:off x="4937975" y="1022550"/>
              <a:ext cx="273675" cy="163450"/>
            </a:xfrm>
            <a:custGeom>
              <a:rect b="b" l="l" r="r" t="t"/>
              <a:pathLst>
                <a:path extrusionOk="0" h="6538" w="10947">
                  <a:moveTo>
                    <a:pt x="5556" y="0"/>
                  </a:moveTo>
                  <a:cubicBezTo>
                    <a:pt x="5453" y="0"/>
                    <a:pt x="5354" y="4"/>
                    <a:pt x="5259" y="11"/>
                  </a:cubicBezTo>
                  <a:cubicBezTo>
                    <a:pt x="2901" y="203"/>
                    <a:pt x="1" y="3159"/>
                    <a:pt x="2088" y="5348"/>
                  </a:cubicBezTo>
                  <a:cubicBezTo>
                    <a:pt x="2877" y="6168"/>
                    <a:pt x="4430" y="6537"/>
                    <a:pt x="5922" y="6537"/>
                  </a:cubicBezTo>
                  <a:cubicBezTo>
                    <a:pt x="7120" y="6537"/>
                    <a:pt x="8278" y="6300"/>
                    <a:pt x="8972" y="5867"/>
                  </a:cubicBezTo>
                  <a:lnTo>
                    <a:pt x="9931" y="5089"/>
                  </a:lnTo>
                  <a:cubicBezTo>
                    <a:pt x="10947" y="4886"/>
                    <a:pt x="10089" y="2132"/>
                    <a:pt x="9694" y="1625"/>
                  </a:cubicBezTo>
                  <a:cubicBezTo>
                    <a:pt x="8835" y="608"/>
                    <a:pt x="6895" y="0"/>
                    <a:pt x="5556"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2"/>
            <p:cNvSpPr/>
            <p:nvPr/>
          </p:nvSpPr>
          <p:spPr>
            <a:xfrm>
              <a:off x="4961400" y="1017450"/>
              <a:ext cx="238125" cy="172100"/>
            </a:xfrm>
            <a:custGeom>
              <a:rect b="b" l="l" r="r" t="t"/>
              <a:pathLst>
                <a:path extrusionOk="0" h="6884" w="9525">
                  <a:moveTo>
                    <a:pt x="4300" y="1"/>
                  </a:moveTo>
                  <a:lnTo>
                    <a:pt x="4119" y="23"/>
                  </a:lnTo>
                  <a:cubicBezTo>
                    <a:pt x="3860" y="68"/>
                    <a:pt x="3600" y="125"/>
                    <a:pt x="3363" y="204"/>
                  </a:cubicBezTo>
                  <a:cubicBezTo>
                    <a:pt x="3115" y="283"/>
                    <a:pt x="2878" y="384"/>
                    <a:pt x="2652" y="508"/>
                  </a:cubicBezTo>
                  <a:cubicBezTo>
                    <a:pt x="2201" y="745"/>
                    <a:pt x="1772" y="1039"/>
                    <a:pt x="1411" y="1400"/>
                  </a:cubicBezTo>
                  <a:cubicBezTo>
                    <a:pt x="1027" y="1750"/>
                    <a:pt x="723" y="2178"/>
                    <a:pt x="508" y="2652"/>
                  </a:cubicBezTo>
                  <a:cubicBezTo>
                    <a:pt x="1" y="3634"/>
                    <a:pt x="170" y="4830"/>
                    <a:pt x="937" y="5620"/>
                  </a:cubicBezTo>
                  <a:cubicBezTo>
                    <a:pt x="1309" y="5993"/>
                    <a:pt x="1750" y="6286"/>
                    <a:pt x="2246" y="6466"/>
                  </a:cubicBezTo>
                  <a:cubicBezTo>
                    <a:pt x="2720" y="6647"/>
                    <a:pt x="3205" y="6760"/>
                    <a:pt x="3713" y="6816"/>
                  </a:cubicBezTo>
                  <a:cubicBezTo>
                    <a:pt x="4059" y="6863"/>
                    <a:pt x="4405" y="6883"/>
                    <a:pt x="4755" y="6883"/>
                  </a:cubicBezTo>
                  <a:cubicBezTo>
                    <a:pt x="4907" y="6883"/>
                    <a:pt x="5060" y="6880"/>
                    <a:pt x="5214" y="6873"/>
                  </a:cubicBezTo>
                  <a:cubicBezTo>
                    <a:pt x="5710" y="6861"/>
                    <a:pt x="6207" y="6794"/>
                    <a:pt x="6692" y="6670"/>
                  </a:cubicBezTo>
                  <a:cubicBezTo>
                    <a:pt x="7177" y="6568"/>
                    <a:pt x="7651" y="6376"/>
                    <a:pt x="8069" y="6117"/>
                  </a:cubicBezTo>
                  <a:lnTo>
                    <a:pt x="8994" y="5293"/>
                  </a:lnTo>
                  <a:lnTo>
                    <a:pt x="7990" y="6026"/>
                  </a:lnTo>
                  <a:cubicBezTo>
                    <a:pt x="7550" y="6252"/>
                    <a:pt x="7087" y="6399"/>
                    <a:pt x="6613" y="6466"/>
                  </a:cubicBezTo>
                  <a:cubicBezTo>
                    <a:pt x="6139" y="6545"/>
                    <a:pt x="5654" y="6591"/>
                    <a:pt x="5169" y="6591"/>
                  </a:cubicBezTo>
                  <a:cubicBezTo>
                    <a:pt x="5139" y="6591"/>
                    <a:pt x="5109" y="6591"/>
                    <a:pt x="5079" y="6591"/>
                  </a:cubicBezTo>
                  <a:cubicBezTo>
                    <a:pt x="4150" y="6591"/>
                    <a:pt x="3233" y="6422"/>
                    <a:pt x="2359" y="6094"/>
                  </a:cubicBezTo>
                  <a:cubicBezTo>
                    <a:pt x="1930" y="5925"/>
                    <a:pt x="1546" y="5665"/>
                    <a:pt x="1230" y="5338"/>
                  </a:cubicBezTo>
                  <a:cubicBezTo>
                    <a:pt x="926" y="4999"/>
                    <a:pt x="734" y="4593"/>
                    <a:pt x="666" y="4142"/>
                  </a:cubicBezTo>
                  <a:cubicBezTo>
                    <a:pt x="610" y="3702"/>
                    <a:pt x="689" y="3250"/>
                    <a:pt x="903" y="2844"/>
                  </a:cubicBezTo>
                  <a:cubicBezTo>
                    <a:pt x="1106" y="2427"/>
                    <a:pt x="1377" y="2054"/>
                    <a:pt x="1716" y="1738"/>
                  </a:cubicBezTo>
                  <a:cubicBezTo>
                    <a:pt x="2043" y="1400"/>
                    <a:pt x="2427" y="1118"/>
                    <a:pt x="2844" y="903"/>
                  </a:cubicBezTo>
                  <a:cubicBezTo>
                    <a:pt x="3047" y="791"/>
                    <a:pt x="3262" y="700"/>
                    <a:pt x="3476" y="610"/>
                  </a:cubicBezTo>
                  <a:cubicBezTo>
                    <a:pt x="3702" y="542"/>
                    <a:pt x="3927" y="486"/>
                    <a:pt x="4153" y="452"/>
                  </a:cubicBezTo>
                  <a:lnTo>
                    <a:pt x="4334" y="418"/>
                  </a:lnTo>
                  <a:lnTo>
                    <a:pt x="4841" y="418"/>
                  </a:lnTo>
                  <a:cubicBezTo>
                    <a:pt x="5078" y="452"/>
                    <a:pt x="5315" y="452"/>
                    <a:pt x="5552" y="508"/>
                  </a:cubicBezTo>
                  <a:cubicBezTo>
                    <a:pt x="5789" y="542"/>
                    <a:pt x="6026" y="587"/>
                    <a:pt x="6252" y="655"/>
                  </a:cubicBezTo>
                  <a:cubicBezTo>
                    <a:pt x="6489" y="712"/>
                    <a:pt x="6715" y="779"/>
                    <a:pt x="6940" y="869"/>
                  </a:cubicBezTo>
                  <a:cubicBezTo>
                    <a:pt x="7380" y="1027"/>
                    <a:pt x="7798" y="1242"/>
                    <a:pt x="8193" y="1513"/>
                  </a:cubicBezTo>
                  <a:cubicBezTo>
                    <a:pt x="8283" y="1580"/>
                    <a:pt x="8385" y="1671"/>
                    <a:pt x="8475" y="1750"/>
                  </a:cubicBezTo>
                  <a:lnTo>
                    <a:pt x="8610" y="1874"/>
                  </a:lnTo>
                  <a:cubicBezTo>
                    <a:pt x="8622" y="1896"/>
                    <a:pt x="8678" y="1930"/>
                    <a:pt x="8667" y="1930"/>
                  </a:cubicBezTo>
                  <a:lnTo>
                    <a:pt x="8712" y="1998"/>
                  </a:lnTo>
                  <a:cubicBezTo>
                    <a:pt x="8825" y="2201"/>
                    <a:pt x="8926" y="2415"/>
                    <a:pt x="9017" y="2630"/>
                  </a:cubicBezTo>
                  <a:cubicBezTo>
                    <a:pt x="9186" y="3081"/>
                    <a:pt x="9321" y="3555"/>
                    <a:pt x="9389" y="4029"/>
                  </a:cubicBezTo>
                  <a:cubicBezTo>
                    <a:pt x="9423" y="4266"/>
                    <a:pt x="9434" y="4514"/>
                    <a:pt x="9400" y="4751"/>
                  </a:cubicBezTo>
                  <a:cubicBezTo>
                    <a:pt x="9366" y="4988"/>
                    <a:pt x="9254" y="5236"/>
                    <a:pt x="8994" y="5293"/>
                  </a:cubicBezTo>
                  <a:cubicBezTo>
                    <a:pt x="9254" y="5270"/>
                    <a:pt x="9423" y="4999"/>
                    <a:pt x="9468" y="4763"/>
                  </a:cubicBezTo>
                  <a:cubicBezTo>
                    <a:pt x="9513" y="4526"/>
                    <a:pt x="9524" y="4266"/>
                    <a:pt x="9513" y="4018"/>
                  </a:cubicBezTo>
                  <a:cubicBezTo>
                    <a:pt x="9468" y="3521"/>
                    <a:pt x="9378" y="3036"/>
                    <a:pt x="9231" y="2562"/>
                  </a:cubicBezTo>
                  <a:cubicBezTo>
                    <a:pt x="9152" y="2314"/>
                    <a:pt x="9050" y="2077"/>
                    <a:pt x="8926" y="1851"/>
                  </a:cubicBezTo>
                  <a:lnTo>
                    <a:pt x="8881" y="1772"/>
                  </a:lnTo>
                  <a:cubicBezTo>
                    <a:pt x="8859" y="1738"/>
                    <a:pt x="8825" y="1705"/>
                    <a:pt x="8802" y="1682"/>
                  </a:cubicBezTo>
                  <a:lnTo>
                    <a:pt x="8667" y="1558"/>
                  </a:lnTo>
                  <a:cubicBezTo>
                    <a:pt x="8588" y="1456"/>
                    <a:pt x="8498" y="1377"/>
                    <a:pt x="8407" y="1298"/>
                  </a:cubicBezTo>
                  <a:cubicBezTo>
                    <a:pt x="8001" y="982"/>
                    <a:pt x="7561" y="723"/>
                    <a:pt x="7087" y="531"/>
                  </a:cubicBezTo>
                  <a:cubicBezTo>
                    <a:pt x="6850" y="429"/>
                    <a:pt x="6624" y="350"/>
                    <a:pt x="6376" y="283"/>
                  </a:cubicBezTo>
                  <a:cubicBezTo>
                    <a:pt x="6139" y="204"/>
                    <a:pt x="5891" y="147"/>
                    <a:pt x="5643" y="102"/>
                  </a:cubicBezTo>
                  <a:cubicBezTo>
                    <a:pt x="5394" y="46"/>
                    <a:pt x="5146" y="34"/>
                    <a:pt x="4887"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2"/>
            <p:cNvSpPr/>
            <p:nvPr/>
          </p:nvSpPr>
          <p:spPr>
            <a:xfrm>
              <a:off x="4795800" y="1115325"/>
              <a:ext cx="244075" cy="269300"/>
            </a:xfrm>
            <a:custGeom>
              <a:rect b="b" l="l" r="r" t="t"/>
              <a:pathLst>
                <a:path extrusionOk="0" h="10772" w="9763">
                  <a:moveTo>
                    <a:pt x="6856" y="1"/>
                  </a:moveTo>
                  <a:cubicBezTo>
                    <a:pt x="6850" y="1"/>
                    <a:pt x="6844" y="1"/>
                    <a:pt x="6839" y="1"/>
                  </a:cubicBezTo>
                  <a:cubicBezTo>
                    <a:pt x="5282" y="80"/>
                    <a:pt x="3431" y="1130"/>
                    <a:pt x="2280" y="2427"/>
                  </a:cubicBezTo>
                  <a:cubicBezTo>
                    <a:pt x="1197" y="3657"/>
                    <a:pt x="678" y="4549"/>
                    <a:pt x="294" y="6151"/>
                  </a:cubicBezTo>
                  <a:cubicBezTo>
                    <a:pt x="1" y="7562"/>
                    <a:pt x="621" y="8871"/>
                    <a:pt x="1817" y="9852"/>
                  </a:cubicBezTo>
                  <a:cubicBezTo>
                    <a:pt x="2569" y="10454"/>
                    <a:pt x="3812" y="10771"/>
                    <a:pt x="5087" y="10771"/>
                  </a:cubicBezTo>
                  <a:cubicBezTo>
                    <a:pt x="7374" y="10771"/>
                    <a:pt x="9763" y="9752"/>
                    <a:pt x="9604" y="7528"/>
                  </a:cubicBezTo>
                  <a:lnTo>
                    <a:pt x="9107" y="6806"/>
                  </a:lnTo>
                  <a:cubicBezTo>
                    <a:pt x="8882" y="5683"/>
                    <a:pt x="7987" y="1"/>
                    <a:pt x="6856"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2"/>
            <p:cNvSpPr/>
            <p:nvPr/>
          </p:nvSpPr>
          <p:spPr>
            <a:xfrm>
              <a:off x="4794675" y="1111225"/>
              <a:ext cx="243775" cy="277900"/>
            </a:xfrm>
            <a:custGeom>
              <a:rect b="b" l="l" r="r" t="t"/>
              <a:pathLst>
                <a:path extrusionOk="0" h="11116" w="9751">
                  <a:moveTo>
                    <a:pt x="6871" y="0"/>
                  </a:moveTo>
                  <a:cubicBezTo>
                    <a:pt x="6834" y="0"/>
                    <a:pt x="6797" y="3"/>
                    <a:pt x="6760" y="7"/>
                  </a:cubicBezTo>
                  <a:lnTo>
                    <a:pt x="6512" y="41"/>
                  </a:lnTo>
                  <a:cubicBezTo>
                    <a:pt x="6354" y="52"/>
                    <a:pt x="6184" y="75"/>
                    <a:pt x="6026" y="120"/>
                  </a:cubicBezTo>
                  <a:cubicBezTo>
                    <a:pt x="5868" y="165"/>
                    <a:pt x="5688" y="188"/>
                    <a:pt x="5541" y="244"/>
                  </a:cubicBezTo>
                  <a:cubicBezTo>
                    <a:pt x="5225" y="346"/>
                    <a:pt x="4909" y="470"/>
                    <a:pt x="4616" y="617"/>
                  </a:cubicBezTo>
                  <a:cubicBezTo>
                    <a:pt x="4322" y="763"/>
                    <a:pt x="4029" y="921"/>
                    <a:pt x="3758" y="1102"/>
                  </a:cubicBezTo>
                  <a:cubicBezTo>
                    <a:pt x="3476" y="1282"/>
                    <a:pt x="3217" y="1474"/>
                    <a:pt x="2957" y="1689"/>
                  </a:cubicBezTo>
                  <a:cubicBezTo>
                    <a:pt x="2438" y="2095"/>
                    <a:pt x="2009" y="2625"/>
                    <a:pt x="1603" y="3110"/>
                  </a:cubicBezTo>
                  <a:cubicBezTo>
                    <a:pt x="1400" y="3370"/>
                    <a:pt x="1208" y="3641"/>
                    <a:pt x="1039" y="3923"/>
                  </a:cubicBezTo>
                  <a:cubicBezTo>
                    <a:pt x="858" y="4205"/>
                    <a:pt x="711" y="4498"/>
                    <a:pt x="587" y="4814"/>
                  </a:cubicBezTo>
                  <a:cubicBezTo>
                    <a:pt x="441" y="5108"/>
                    <a:pt x="339" y="5424"/>
                    <a:pt x="260" y="5751"/>
                  </a:cubicBezTo>
                  <a:lnTo>
                    <a:pt x="113" y="6225"/>
                  </a:lnTo>
                  <a:cubicBezTo>
                    <a:pt x="80" y="6428"/>
                    <a:pt x="68" y="6552"/>
                    <a:pt x="46" y="6721"/>
                  </a:cubicBezTo>
                  <a:cubicBezTo>
                    <a:pt x="1" y="7410"/>
                    <a:pt x="147" y="8109"/>
                    <a:pt x="486" y="8719"/>
                  </a:cubicBezTo>
                  <a:cubicBezTo>
                    <a:pt x="813" y="9305"/>
                    <a:pt x="1264" y="9824"/>
                    <a:pt x="1795" y="10242"/>
                  </a:cubicBezTo>
                  <a:cubicBezTo>
                    <a:pt x="2348" y="10626"/>
                    <a:pt x="2991" y="10885"/>
                    <a:pt x="3657" y="10987"/>
                  </a:cubicBezTo>
                  <a:cubicBezTo>
                    <a:pt x="4105" y="11073"/>
                    <a:pt x="4559" y="11115"/>
                    <a:pt x="5012" y="11115"/>
                  </a:cubicBezTo>
                  <a:cubicBezTo>
                    <a:pt x="5870" y="11115"/>
                    <a:pt x="6726" y="10962"/>
                    <a:pt x="7538" y="10659"/>
                  </a:cubicBezTo>
                  <a:cubicBezTo>
                    <a:pt x="8159" y="10434"/>
                    <a:pt x="8723" y="10050"/>
                    <a:pt x="9152" y="9542"/>
                  </a:cubicBezTo>
                  <a:cubicBezTo>
                    <a:pt x="9558" y="9023"/>
                    <a:pt x="9750" y="8358"/>
                    <a:pt x="9682" y="7692"/>
                  </a:cubicBezTo>
                  <a:lnTo>
                    <a:pt x="9682" y="7680"/>
                  </a:lnTo>
                  <a:lnTo>
                    <a:pt x="9152" y="6970"/>
                  </a:lnTo>
                  <a:lnTo>
                    <a:pt x="9626" y="7714"/>
                  </a:lnTo>
                  <a:lnTo>
                    <a:pt x="9626" y="7692"/>
                  </a:lnTo>
                  <a:lnTo>
                    <a:pt x="9626" y="7692"/>
                  </a:lnTo>
                  <a:cubicBezTo>
                    <a:pt x="9660" y="8324"/>
                    <a:pt x="9445" y="8956"/>
                    <a:pt x="9028" y="9430"/>
                  </a:cubicBezTo>
                  <a:cubicBezTo>
                    <a:pt x="8588" y="9881"/>
                    <a:pt x="8046" y="10219"/>
                    <a:pt x="7459" y="10411"/>
                  </a:cubicBezTo>
                  <a:cubicBezTo>
                    <a:pt x="6745" y="10645"/>
                    <a:pt x="6004" y="10764"/>
                    <a:pt x="5260" y="10764"/>
                  </a:cubicBezTo>
                  <a:cubicBezTo>
                    <a:pt x="4746" y="10764"/>
                    <a:pt x="4232" y="10707"/>
                    <a:pt x="3724" y="10592"/>
                  </a:cubicBezTo>
                  <a:cubicBezTo>
                    <a:pt x="3126" y="10456"/>
                    <a:pt x="2528" y="10265"/>
                    <a:pt x="2043" y="9892"/>
                  </a:cubicBezTo>
                  <a:cubicBezTo>
                    <a:pt x="1569" y="9508"/>
                    <a:pt x="1174" y="9035"/>
                    <a:pt x="881" y="8504"/>
                  </a:cubicBezTo>
                  <a:cubicBezTo>
                    <a:pt x="587" y="7974"/>
                    <a:pt x="463" y="7376"/>
                    <a:pt x="508" y="6778"/>
                  </a:cubicBezTo>
                  <a:cubicBezTo>
                    <a:pt x="531" y="6631"/>
                    <a:pt x="553" y="6428"/>
                    <a:pt x="576" y="6326"/>
                  </a:cubicBezTo>
                  <a:lnTo>
                    <a:pt x="711" y="5875"/>
                  </a:lnTo>
                  <a:cubicBezTo>
                    <a:pt x="790" y="5570"/>
                    <a:pt x="892" y="5277"/>
                    <a:pt x="1016" y="4995"/>
                  </a:cubicBezTo>
                  <a:cubicBezTo>
                    <a:pt x="1129" y="4701"/>
                    <a:pt x="1276" y="4419"/>
                    <a:pt x="1434" y="4160"/>
                  </a:cubicBezTo>
                  <a:cubicBezTo>
                    <a:pt x="1592" y="3889"/>
                    <a:pt x="1772" y="3641"/>
                    <a:pt x="1964" y="3392"/>
                  </a:cubicBezTo>
                  <a:cubicBezTo>
                    <a:pt x="2370" y="2885"/>
                    <a:pt x="2754" y="2411"/>
                    <a:pt x="3239" y="2016"/>
                  </a:cubicBezTo>
                  <a:cubicBezTo>
                    <a:pt x="3476" y="1813"/>
                    <a:pt x="3724" y="1621"/>
                    <a:pt x="3984" y="1452"/>
                  </a:cubicBezTo>
                  <a:cubicBezTo>
                    <a:pt x="4255" y="1282"/>
                    <a:pt x="4526" y="1124"/>
                    <a:pt x="4808" y="978"/>
                  </a:cubicBezTo>
                  <a:cubicBezTo>
                    <a:pt x="5078" y="842"/>
                    <a:pt x="5372" y="718"/>
                    <a:pt x="5665" y="617"/>
                  </a:cubicBezTo>
                  <a:cubicBezTo>
                    <a:pt x="5812" y="560"/>
                    <a:pt x="5959" y="526"/>
                    <a:pt x="6105" y="492"/>
                  </a:cubicBezTo>
                  <a:lnTo>
                    <a:pt x="6320" y="425"/>
                  </a:lnTo>
                  <a:lnTo>
                    <a:pt x="6557" y="391"/>
                  </a:lnTo>
                  <a:cubicBezTo>
                    <a:pt x="6679" y="382"/>
                    <a:pt x="6828" y="346"/>
                    <a:pt x="6911" y="346"/>
                  </a:cubicBezTo>
                  <a:cubicBezTo>
                    <a:pt x="6934" y="346"/>
                    <a:pt x="6953" y="349"/>
                    <a:pt x="6963" y="357"/>
                  </a:cubicBezTo>
                  <a:cubicBezTo>
                    <a:pt x="7076" y="402"/>
                    <a:pt x="7177" y="492"/>
                    <a:pt x="7245" y="594"/>
                  </a:cubicBezTo>
                  <a:cubicBezTo>
                    <a:pt x="7426" y="842"/>
                    <a:pt x="7572" y="1113"/>
                    <a:pt x="7685" y="1406"/>
                  </a:cubicBezTo>
                  <a:cubicBezTo>
                    <a:pt x="7911" y="1993"/>
                    <a:pt x="8114" y="2603"/>
                    <a:pt x="8272" y="3223"/>
                  </a:cubicBezTo>
                  <a:cubicBezTo>
                    <a:pt x="8622" y="4453"/>
                    <a:pt x="8870" y="5717"/>
                    <a:pt x="9152" y="6970"/>
                  </a:cubicBezTo>
                  <a:cubicBezTo>
                    <a:pt x="8971" y="5694"/>
                    <a:pt x="8768" y="4431"/>
                    <a:pt x="8486" y="3167"/>
                  </a:cubicBezTo>
                  <a:cubicBezTo>
                    <a:pt x="8351" y="2535"/>
                    <a:pt x="8170" y="1914"/>
                    <a:pt x="7956" y="1294"/>
                  </a:cubicBezTo>
                  <a:cubicBezTo>
                    <a:pt x="7843" y="978"/>
                    <a:pt x="7696" y="684"/>
                    <a:pt x="7505" y="402"/>
                  </a:cubicBezTo>
                  <a:cubicBezTo>
                    <a:pt x="7403" y="233"/>
                    <a:pt x="7245" y="98"/>
                    <a:pt x="7064" y="30"/>
                  </a:cubicBezTo>
                  <a:cubicBezTo>
                    <a:pt x="7000" y="8"/>
                    <a:pt x="6936" y="0"/>
                    <a:pt x="687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2"/>
            <p:cNvSpPr/>
            <p:nvPr/>
          </p:nvSpPr>
          <p:spPr>
            <a:xfrm>
              <a:off x="4848550" y="1121625"/>
              <a:ext cx="239250" cy="294400"/>
            </a:xfrm>
            <a:custGeom>
              <a:rect b="b" l="l" r="r" t="t"/>
              <a:pathLst>
                <a:path extrusionOk="0" h="11776" w="9570">
                  <a:moveTo>
                    <a:pt x="4830" y="0"/>
                  </a:moveTo>
                  <a:cubicBezTo>
                    <a:pt x="4379" y="0"/>
                    <a:pt x="3905" y="241"/>
                    <a:pt x="3364" y="787"/>
                  </a:cubicBezTo>
                  <a:cubicBezTo>
                    <a:pt x="2032" y="2062"/>
                    <a:pt x="1152" y="3473"/>
                    <a:pt x="678" y="5199"/>
                  </a:cubicBezTo>
                  <a:cubicBezTo>
                    <a:pt x="1" y="7919"/>
                    <a:pt x="351" y="10774"/>
                    <a:pt x="3521" y="11654"/>
                  </a:cubicBezTo>
                  <a:cubicBezTo>
                    <a:pt x="3830" y="11738"/>
                    <a:pt x="4159" y="11775"/>
                    <a:pt x="4496" y="11775"/>
                  </a:cubicBezTo>
                  <a:cubicBezTo>
                    <a:pt x="5469" y="11775"/>
                    <a:pt x="6512" y="11467"/>
                    <a:pt x="7324" y="11090"/>
                  </a:cubicBezTo>
                  <a:cubicBezTo>
                    <a:pt x="8001" y="10774"/>
                    <a:pt x="8645" y="10334"/>
                    <a:pt x="9051" y="9702"/>
                  </a:cubicBezTo>
                  <a:cubicBezTo>
                    <a:pt x="9434" y="9149"/>
                    <a:pt x="9570" y="8449"/>
                    <a:pt x="9559" y="7738"/>
                  </a:cubicBezTo>
                  <a:cubicBezTo>
                    <a:pt x="9536" y="7016"/>
                    <a:pt x="9401" y="6305"/>
                    <a:pt x="9152" y="5628"/>
                  </a:cubicBezTo>
                  <a:cubicBezTo>
                    <a:pt x="8588" y="4082"/>
                    <a:pt x="7843" y="2503"/>
                    <a:pt x="6749" y="1273"/>
                  </a:cubicBezTo>
                  <a:cubicBezTo>
                    <a:pt x="6067" y="485"/>
                    <a:pt x="5471" y="0"/>
                    <a:pt x="4830"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2"/>
            <p:cNvSpPr/>
            <p:nvPr/>
          </p:nvSpPr>
          <p:spPr>
            <a:xfrm>
              <a:off x="4851650" y="1117850"/>
              <a:ext cx="235875" cy="300625"/>
            </a:xfrm>
            <a:custGeom>
              <a:rect b="b" l="l" r="r" t="t"/>
              <a:pathLst>
                <a:path extrusionOk="0" h="12025" w="9435">
                  <a:moveTo>
                    <a:pt x="9435" y="7889"/>
                  </a:moveTo>
                  <a:lnTo>
                    <a:pt x="9435" y="7889"/>
                  </a:lnTo>
                  <a:cubicBezTo>
                    <a:pt x="9435" y="7890"/>
                    <a:pt x="9424" y="8010"/>
                    <a:pt x="9423" y="8262"/>
                  </a:cubicBezTo>
                  <a:lnTo>
                    <a:pt x="9423" y="8262"/>
                  </a:lnTo>
                  <a:cubicBezTo>
                    <a:pt x="9435" y="8025"/>
                    <a:pt x="9435" y="7890"/>
                    <a:pt x="9435" y="7889"/>
                  </a:cubicBezTo>
                  <a:close/>
                  <a:moveTo>
                    <a:pt x="9423" y="8262"/>
                  </a:moveTo>
                  <a:cubicBezTo>
                    <a:pt x="9423" y="8262"/>
                    <a:pt x="9423" y="8262"/>
                    <a:pt x="9423" y="8262"/>
                  </a:cubicBezTo>
                  <a:cubicBezTo>
                    <a:pt x="9412" y="8408"/>
                    <a:pt x="9401" y="8555"/>
                    <a:pt x="9367" y="8702"/>
                  </a:cubicBezTo>
                  <a:cubicBezTo>
                    <a:pt x="9401" y="8566"/>
                    <a:pt x="9412" y="8420"/>
                    <a:pt x="9423" y="8273"/>
                  </a:cubicBezTo>
                  <a:cubicBezTo>
                    <a:pt x="9423" y="8269"/>
                    <a:pt x="9423" y="8265"/>
                    <a:pt x="9423" y="8262"/>
                  </a:cubicBezTo>
                  <a:close/>
                  <a:moveTo>
                    <a:pt x="4681" y="0"/>
                  </a:moveTo>
                  <a:cubicBezTo>
                    <a:pt x="4659" y="0"/>
                    <a:pt x="4638" y="1"/>
                    <a:pt x="4616" y="2"/>
                  </a:cubicBezTo>
                  <a:cubicBezTo>
                    <a:pt x="4357" y="24"/>
                    <a:pt x="4108" y="103"/>
                    <a:pt x="3883" y="227"/>
                  </a:cubicBezTo>
                  <a:cubicBezTo>
                    <a:pt x="3431" y="476"/>
                    <a:pt x="3070" y="859"/>
                    <a:pt x="2732" y="1209"/>
                  </a:cubicBezTo>
                  <a:cubicBezTo>
                    <a:pt x="2562" y="1378"/>
                    <a:pt x="2382" y="1548"/>
                    <a:pt x="2224" y="1740"/>
                  </a:cubicBezTo>
                  <a:cubicBezTo>
                    <a:pt x="2066" y="1943"/>
                    <a:pt x="1919" y="2157"/>
                    <a:pt x="1761" y="2360"/>
                  </a:cubicBezTo>
                  <a:cubicBezTo>
                    <a:pt x="1129" y="3184"/>
                    <a:pt x="712" y="4166"/>
                    <a:pt x="396" y="5147"/>
                  </a:cubicBezTo>
                  <a:cubicBezTo>
                    <a:pt x="103" y="6152"/>
                    <a:pt x="1" y="7212"/>
                    <a:pt x="114" y="8250"/>
                  </a:cubicBezTo>
                  <a:cubicBezTo>
                    <a:pt x="170" y="8770"/>
                    <a:pt x="306" y="9277"/>
                    <a:pt x="520" y="9751"/>
                  </a:cubicBezTo>
                  <a:cubicBezTo>
                    <a:pt x="757" y="10203"/>
                    <a:pt x="1062" y="10620"/>
                    <a:pt x="1445" y="10959"/>
                  </a:cubicBezTo>
                  <a:cubicBezTo>
                    <a:pt x="1818" y="11275"/>
                    <a:pt x="2235" y="11523"/>
                    <a:pt x="2698" y="11703"/>
                  </a:cubicBezTo>
                  <a:cubicBezTo>
                    <a:pt x="2912" y="11794"/>
                    <a:pt x="3138" y="11850"/>
                    <a:pt x="3352" y="11918"/>
                  </a:cubicBezTo>
                  <a:cubicBezTo>
                    <a:pt x="3578" y="11974"/>
                    <a:pt x="3804" y="12008"/>
                    <a:pt x="4029" y="12019"/>
                  </a:cubicBezTo>
                  <a:cubicBezTo>
                    <a:pt x="4109" y="12023"/>
                    <a:pt x="4188" y="12024"/>
                    <a:pt x="4268" y="12024"/>
                  </a:cubicBezTo>
                  <a:cubicBezTo>
                    <a:pt x="5032" y="12024"/>
                    <a:pt x="5784" y="11877"/>
                    <a:pt x="6489" y="11591"/>
                  </a:cubicBezTo>
                  <a:cubicBezTo>
                    <a:pt x="7144" y="11365"/>
                    <a:pt x="7764" y="11015"/>
                    <a:pt x="8306" y="10575"/>
                  </a:cubicBezTo>
                  <a:cubicBezTo>
                    <a:pt x="8735" y="10237"/>
                    <a:pt x="9051" y="9785"/>
                    <a:pt x="9231" y="9277"/>
                  </a:cubicBezTo>
                  <a:cubicBezTo>
                    <a:pt x="9299" y="9086"/>
                    <a:pt x="9344" y="8894"/>
                    <a:pt x="9367" y="8702"/>
                  </a:cubicBezTo>
                  <a:lnTo>
                    <a:pt x="9367" y="8702"/>
                  </a:lnTo>
                  <a:cubicBezTo>
                    <a:pt x="9333" y="8894"/>
                    <a:pt x="9288" y="9086"/>
                    <a:pt x="9220" y="9266"/>
                  </a:cubicBezTo>
                  <a:cubicBezTo>
                    <a:pt x="9028" y="9774"/>
                    <a:pt x="8712" y="10214"/>
                    <a:pt x="8284" y="10541"/>
                  </a:cubicBezTo>
                  <a:cubicBezTo>
                    <a:pt x="7742" y="10970"/>
                    <a:pt x="7121" y="11286"/>
                    <a:pt x="6456" y="11489"/>
                  </a:cubicBezTo>
                  <a:cubicBezTo>
                    <a:pt x="5815" y="11712"/>
                    <a:pt x="5152" y="11820"/>
                    <a:pt x="4484" y="11820"/>
                  </a:cubicBezTo>
                  <a:cubicBezTo>
                    <a:pt x="4340" y="11820"/>
                    <a:pt x="4196" y="11815"/>
                    <a:pt x="4052" y="11805"/>
                  </a:cubicBezTo>
                  <a:cubicBezTo>
                    <a:pt x="3838" y="11782"/>
                    <a:pt x="3623" y="11737"/>
                    <a:pt x="3420" y="11681"/>
                  </a:cubicBezTo>
                  <a:cubicBezTo>
                    <a:pt x="3217" y="11602"/>
                    <a:pt x="3003" y="11545"/>
                    <a:pt x="2799" y="11444"/>
                  </a:cubicBezTo>
                  <a:cubicBezTo>
                    <a:pt x="2382" y="11263"/>
                    <a:pt x="1998" y="11015"/>
                    <a:pt x="1671" y="10710"/>
                  </a:cubicBezTo>
                  <a:cubicBezTo>
                    <a:pt x="1005" y="10067"/>
                    <a:pt x="622" y="9165"/>
                    <a:pt x="531" y="8205"/>
                  </a:cubicBezTo>
                  <a:cubicBezTo>
                    <a:pt x="452" y="7224"/>
                    <a:pt x="554" y="6231"/>
                    <a:pt x="847" y="5283"/>
                  </a:cubicBezTo>
                  <a:cubicBezTo>
                    <a:pt x="1129" y="4335"/>
                    <a:pt x="1513" y="3398"/>
                    <a:pt x="2089" y="2620"/>
                  </a:cubicBezTo>
                  <a:cubicBezTo>
                    <a:pt x="2235" y="2428"/>
                    <a:pt x="2348" y="2213"/>
                    <a:pt x="2517" y="2022"/>
                  </a:cubicBezTo>
                  <a:cubicBezTo>
                    <a:pt x="2687" y="1841"/>
                    <a:pt x="2856" y="1661"/>
                    <a:pt x="3014" y="1480"/>
                  </a:cubicBezTo>
                  <a:cubicBezTo>
                    <a:pt x="3341" y="1108"/>
                    <a:pt x="3646" y="758"/>
                    <a:pt x="4029" y="521"/>
                  </a:cubicBezTo>
                  <a:cubicBezTo>
                    <a:pt x="4241" y="382"/>
                    <a:pt x="4489" y="309"/>
                    <a:pt x="4736" y="309"/>
                  </a:cubicBezTo>
                  <a:cubicBezTo>
                    <a:pt x="4911" y="309"/>
                    <a:pt x="5085" y="345"/>
                    <a:pt x="5248" y="419"/>
                  </a:cubicBezTo>
                  <a:cubicBezTo>
                    <a:pt x="5632" y="589"/>
                    <a:pt x="5970" y="893"/>
                    <a:pt x="6275" y="1198"/>
                  </a:cubicBezTo>
                  <a:cubicBezTo>
                    <a:pt x="6828" y="1785"/>
                    <a:pt x="7336" y="2439"/>
                    <a:pt x="7753" y="3139"/>
                  </a:cubicBezTo>
                  <a:cubicBezTo>
                    <a:pt x="7956" y="3443"/>
                    <a:pt x="8126" y="3759"/>
                    <a:pt x="8284" y="4098"/>
                  </a:cubicBezTo>
                  <a:cubicBezTo>
                    <a:pt x="8430" y="4391"/>
                    <a:pt x="8566" y="4685"/>
                    <a:pt x="8690" y="5001"/>
                  </a:cubicBezTo>
                  <a:lnTo>
                    <a:pt x="9017" y="5802"/>
                  </a:lnTo>
                  <a:cubicBezTo>
                    <a:pt x="9096" y="6061"/>
                    <a:pt x="9186" y="6287"/>
                    <a:pt x="9231" y="6513"/>
                  </a:cubicBezTo>
                  <a:cubicBezTo>
                    <a:pt x="9277" y="6705"/>
                    <a:pt x="9322" y="6896"/>
                    <a:pt x="9344" y="7088"/>
                  </a:cubicBezTo>
                  <a:cubicBezTo>
                    <a:pt x="9378" y="7235"/>
                    <a:pt x="9401" y="7382"/>
                    <a:pt x="9401" y="7528"/>
                  </a:cubicBezTo>
                  <a:cubicBezTo>
                    <a:pt x="9423" y="7765"/>
                    <a:pt x="9435" y="7889"/>
                    <a:pt x="9435" y="7889"/>
                  </a:cubicBezTo>
                  <a:cubicBezTo>
                    <a:pt x="9435" y="7889"/>
                    <a:pt x="9423" y="7765"/>
                    <a:pt x="9412" y="7528"/>
                  </a:cubicBezTo>
                  <a:cubicBezTo>
                    <a:pt x="9412" y="7382"/>
                    <a:pt x="9401" y="7235"/>
                    <a:pt x="9367" y="7088"/>
                  </a:cubicBezTo>
                  <a:cubicBezTo>
                    <a:pt x="9344" y="6885"/>
                    <a:pt x="9310" y="6693"/>
                    <a:pt x="9254" y="6501"/>
                  </a:cubicBezTo>
                  <a:cubicBezTo>
                    <a:pt x="9220" y="6287"/>
                    <a:pt x="9130" y="6050"/>
                    <a:pt x="9062" y="5802"/>
                  </a:cubicBezTo>
                  <a:cubicBezTo>
                    <a:pt x="8961" y="5542"/>
                    <a:pt x="8859" y="5271"/>
                    <a:pt x="8746" y="4989"/>
                  </a:cubicBezTo>
                  <a:cubicBezTo>
                    <a:pt x="8633" y="4673"/>
                    <a:pt x="8498" y="4369"/>
                    <a:pt x="8351" y="4075"/>
                  </a:cubicBezTo>
                  <a:cubicBezTo>
                    <a:pt x="8205" y="3737"/>
                    <a:pt x="8035" y="3410"/>
                    <a:pt x="7855" y="3082"/>
                  </a:cubicBezTo>
                  <a:cubicBezTo>
                    <a:pt x="7460" y="2360"/>
                    <a:pt x="6986" y="1672"/>
                    <a:pt x="6433" y="1051"/>
                  </a:cubicBezTo>
                  <a:cubicBezTo>
                    <a:pt x="6140" y="735"/>
                    <a:pt x="5812" y="385"/>
                    <a:pt x="5361" y="171"/>
                  </a:cubicBezTo>
                  <a:cubicBezTo>
                    <a:pt x="5154" y="57"/>
                    <a:pt x="4919" y="0"/>
                    <a:pt x="468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
            <p:cNvSpPr/>
            <p:nvPr/>
          </p:nvSpPr>
          <p:spPr>
            <a:xfrm>
              <a:off x="4966750" y="1084475"/>
              <a:ext cx="280725" cy="232000"/>
            </a:xfrm>
            <a:custGeom>
              <a:rect b="b" l="l" r="r" t="t"/>
              <a:pathLst>
                <a:path extrusionOk="0" h="9280" w="11229">
                  <a:moveTo>
                    <a:pt x="4965" y="1"/>
                  </a:moveTo>
                  <a:cubicBezTo>
                    <a:pt x="3583" y="1"/>
                    <a:pt x="1997" y="340"/>
                    <a:pt x="1" y="1235"/>
                  </a:cubicBezTo>
                  <a:cubicBezTo>
                    <a:pt x="723" y="3323"/>
                    <a:pt x="1637" y="5489"/>
                    <a:pt x="2867" y="7227"/>
                  </a:cubicBezTo>
                  <a:cubicBezTo>
                    <a:pt x="3522" y="8141"/>
                    <a:pt x="4029" y="8829"/>
                    <a:pt x="5090" y="9224"/>
                  </a:cubicBezTo>
                  <a:cubicBezTo>
                    <a:pt x="5207" y="9267"/>
                    <a:pt x="5442" y="9280"/>
                    <a:pt x="5700" y="9280"/>
                  </a:cubicBezTo>
                  <a:cubicBezTo>
                    <a:pt x="6064" y="9280"/>
                    <a:pt x="6474" y="9254"/>
                    <a:pt x="6659" y="9247"/>
                  </a:cubicBezTo>
                  <a:cubicBezTo>
                    <a:pt x="7674" y="9168"/>
                    <a:pt x="8791" y="8547"/>
                    <a:pt x="9389" y="7882"/>
                  </a:cubicBezTo>
                  <a:cubicBezTo>
                    <a:pt x="11229" y="5692"/>
                    <a:pt x="11161" y="1664"/>
                    <a:pt x="8001" y="547"/>
                  </a:cubicBezTo>
                  <a:cubicBezTo>
                    <a:pt x="7051" y="220"/>
                    <a:pt x="6074" y="1"/>
                    <a:pt x="4965"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
            <p:cNvSpPr/>
            <p:nvPr/>
          </p:nvSpPr>
          <p:spPr>
            <a:xfrm>
              <a:off x="4960550" y="1078675"/>
              <a:ext cx="275075" cy="237925"/>
            </a:xfrm>
            <a:custGeom>
              <a:rect b="b" l="l" r="r" t="t"/>
              <a:pathLst>
                <a:path extrusionOk="0" h="9517" w="11003">
                  <a:moveTo>
                    <a:pt x="5079" y="0"/>
                  </a:moveTo>
                  <a:cubicBezTo>
                    <a:pt x="4650" y="0"/>
                    <a:pt x="4221" y="45"/>
                    <a:pt x="3792" y="113"/>
                  </a:cubicBezTo>
                  <a:cubicBezTo>
                    <a:pt x="3375" y="181"/>
                    <a:pt x="2957" y="282"/>
                    <a:pt x="2540" y="395"/>
                  </a:cubicBezTo>
                  <a:cubicBezTo>
                    <a:pt x="1727" y="632"/>
                    <a:pt x="937" y="937"/>
                    <a:pt x="170" y="1298"/>
                  </a:cubicBezTo>
                  <a:lnTo>
                    <a:pt x="1" y="1377"/>
                  </a:lnTo>
                  <a:lnTo>
                    <a:pt x="68" y="1535"/>
                  </a:lnTo>
                  <a:cubicBezTo>
                    <a:pt x="396" y="2415"/>
                    <a:pt x="745" y="3295"/>
                    <a:pt x="1140" y="4153"/>
                  </a:cubicBezTo>
                  <a:cubicBezTo>
                    <a:pt x="1343" y="4582"/>
                    <a:pt x="1547" y="5010"/>
                    <a:pt x="1772" y="5417"/>
                  </a:cubicBezTo>
                  <a:cubicBezTo>
                    <a:pt x="1998" y="5834"/>
                    <a:pt x="2235" y="6240"/>
                    <a:pt x="2494" y="6647"/>
                  </a:cubicBezTo>
                  <a:cubicBezTo>
                    <a:pt x="2607" y="6850"/>
                    <a:pt x="2743" y="7030"/>
                    <a:pt x="2889" y="7222"/>
                  </a:cubicBezTo>
                  <a:cubicBezTo>
                    <a:pt x="3025" y="7414"/>
                    <a:pt x="3172" y="7606"/>
                    <a:pt x="3307" y="7798"/>
                  </a:cubicBezTo>
                  <a:cubicBezTo>
                    <a:pt x="3578" y="8181"/>
                    <a:pt x="3905" y="8531"/>
                    <a:pt x="4255" y="8847"/>
                  </a:cubicBezTo>
                  <a:cubicBezTo>
                    <a:pt x="4435" y="9005"/>
                    <a:pt x="4627" y="9129"/>
                    <a:pt x="4842" y="9242"/>
                  </a:cubicBezTo>
                  <a:cubicBezTo>
                    <a:pt x="4943" y="9298"/>
                    <a:pt x="5045" y="9355"/>
                    <a:pt x="5158" y="9400"/>
                  </a:cubicBezTo>
                  <a:cubicBezTo>
                    <a:pt x="5270" y="9445"/>
                    <a:pt x="5383" y="9479"/>
                    <a:pt x="5496" y="9502"/>
                  </a:cubicBezTo>
                  <a:cubicBezTo>
                    <a:pt x="5692" y="9511"/>
                    <a:pt x="5889" y="9516"/>
                    <a:pt x="6084" y="9516"/>
                  </a:cubicBezTo>
                  <a:cubicBezTo>
                    <a:pt x="6361" y="9516"/>
                    <a:pt x="6636" y="9505"/>
                    <a:pt x="6907" y="9479"/>
                  </a:cubicBezTo>
                  <a:lnTo>
                    <a:pt x="6907" y="9479"/>
                  </a:lnTo>
                  <a:cubicBezTo>
                    <a:pt x="6675" y="9496"/>
                    <a:pt x="6441" y="9504"/>
                    <a:pt x="6206" y="9504"/>
                  </a:cubicBezTo>
                  <a:cubicBezTo>
                    <a:pt x="5970" y="9504"/>
                    <a:pt x="5733" y="9496"/>
                    <a:pt x="5496" y="9479"/>
                  </a:cubicBezTo>
                  <a:cubicBezTo>
                    <a:pt x="5383" y="9456"/>
                    <a:pt x="5270" y="9423"/>
                    <a:pt x="5169" y="9366"/>
                  </a:cubicBezTo>
                  <a:cubicBezTo>
                    <a:pt x="5067" y="9321"/>
                    <a:pt x="4954" y="9276"/>
                    <a:pt x="4853" y="9208"/>
                  </a:cubicBezTo>
                  <a:cubicBezTo>
                    <a:pt x="4650" y="9095"/>
                    <a:pt x="4458" y="8960"/>
                    <a:pt x="4289" y="8813"/>
                  </a:cubicBezTo>
                  <a:cubicBezTo>
                    <a:pt x="3939" y="8497"/>
                    <a:pt x="3634" y="8136"/>
                    <a:pt x="3375" y="7752"/>
                  </a:cubicBezTo>
                  <a:cubicBezTo>
                    <a:pt x="3239" y="7549"/>
                    <a:pt x="3115" y="7358"/>
                    <a:pt x="2991" y="7166"/>
                  </a:cubicBezTo>
                  <a:cubicBezTo>
                    <a:pt x="2867" y="6963"/>
                    <a:pt x="2731" y="6771"/>
                    <a:pt x="2619" y="6568"/>
                  </a:cubicBezTo>
                  <a:cubicBezTo>
                    <a:pt x="2382" y="6161"/>
                    <a:pt x="2156" y="5744"/>
                    <a:pt x="1964" y="5326"/>
                  </a:cubicBezTo>
                  <a:cubicBezTo>
                    <a:pt x="1772" y="4898"/>
                    <a:pt x="1569" y="4480"/>
                    <a:pt x="1400" y="4040"/>
                  </a:cubicBezTo>
                  <a:cubicBezTo>
                    <a:pt x="1062" y="3237"/>
                    <a:pt x="763" y="2414"/>
                    <a:pt x="495" y="1581"/>
                  </a:cubicBezTo>
                  <a:lnTo>
                    <a:pt x="495" y="1581"/>
                  </a:lnTo>
                  <a:cubicBezTo>
                    <a:pt x="831" y="1446"/>
                    <a:pt x="1161" y="1313"/>
                    <a:pt x="1490" y="1196"/>
                  </a:cubicBezTo>
                  <a:cubicBezTo>
                    <a:pt x="1885" y="1050"/>
                    <a:pt x="2269" y="926"/>
                    <a:pt x="2675" y="824"/>
                  </a:cubicBezTo>
                  <a:cubicBezTo>
                    <a:pt x="3070" y="722"/>
                    <a:pt x="3476" y="632"/>
                    <a:pt x="3871" y="576"/>
                  </a:cubicBezTo>
                  <a:cubicBezTo>
                    <a:pt x="4277" y="519"/>
                    <a:pt x="4684" y="485"/>
                    <a:pt x="5090" y="474"/>
                  </a:cubicBezTo>
                  <a:cubicBezTo>
                    <a:pt x="5165" y="472"/>
                    <a:pt x="5240" y="471"/>
                    <a:pt x="5315" y="471"/>
                  </a:cubicBezTo>
                  <a:cubicBezTo>
                    <a:pt x="6062" y="471"/>
                    <a:pt x="6798" y="573"/>
                    <a:pt x="7516" y="768"/>
                  </a:cubicBezTo>
                  <a:cubicBezTo>
                    <a:pt x="7911" y="869"/>
                    <a:pt x="8295" y="1005"/>
                    <a:pt x="8667" y="1174"/>
                  </a:cubicBezTo>
                  <a:cubicBezTo>
                    <a:pt x="9028" y="1343"/>
                    <a:pt x="9355" y="1569"/>
                    <a:pt x="9637" y="1851"/>
                  </a:cubicBezTo>
                  <a:cubicBezTo>
                    <a:pt x="10202" y="2438"/>
                    <a:pt x="10574" y="3182"/>
                    <a:pt x="10698" y="3984"/>
                  </a:cubicBezTo>
                  <a:cubicBezTo>
                    <a:pt x="10822" y="4807"/>
                    <a:pt x="10755" y="5642"/>
                    <a:pt x="10506" y="6432"/>
                  </a:cubicBezTo>
                  <a:cubicBezTo>
                    <a:pt x="10382" y="6827"/>
                    <a:pt x="10213" y="7211"/>
                    <a:pt x="9987" y="7561"/>
                  </a:cubicBezTo>
                  <a:cubicBezTo>
                    <a:pt x="9784" y="7922"/>
                    <a:pt x="9502" y="8238"/>
                    <a:pt x="9186" y="8497"/>
                  </a:cubicBezTo>
                  <a:cubicBezTo>
                    <a:pt x="8859" y="8768"/>
                    <a:pt x="8498" y="8982"/>
                    <a:pt x="8114" y="9152"/>
                  </a:cubicBezTo>
                  <a:cubicBezTo>
                    <a:pt x="7730" y="9321"/>
                    <a:pt x="7324" y="9434"/>
                    <a:pt x="6907" y="9479"/>
                  </a:cubicBezTo>
                  <a:cubicBezTo>
                    <a:pt x="7324" y="9434"/>
                    <a:pt x="7730" y="9332"/>
                    <a:pt x="8114" y="9174"/>
                  </a:cubicBezTo>
                  <a:cubicBezTo>
                    <a:pt x="8498" y="9005"/>
                    <a:pt x="8870" y="8791"/>
                    <a:pt x="9197" y="8531"/>
                  </a:cubicBezTo>
                  <a:cubicBezTo>
                    <a:pt x="9536" y="8272"/>
                    <a:pt x="9818" y="7956"/>
                    <a:pt x="10032" y="7595"/>
                  </a:cubicBezTo>
                  <a:cubicBezTo>
                    <a:pt x="10269" y="7245"/>
                    <a:pt x="10450" y="6861"/>
                    <a:pt x="10597" y="6466"/>
                  </a:cubicBezTo>
                  <a:cubicBezTo>
                    <a:pt x="10901" y="5665"/>
                    <a:pt x="11003" y="4807"/>
                    <a:pt x="10912" y="3950"/>
                  </a:cubicBezTo>
                  <a:cubicBezTo>
                    <a:pt x="10822" y="3081"/>
                    <a:pt x="10461" y="2268"/>
                    <a:pt x="9874" y="1614"/>
                  </a:cubicBezTo>
                  <a:cubicBezTo>
                    <a:pt x="9570" y="1287"/>
                    <a:pt x="9220" y="1016"/>
                    <a:pt x="8825" y="813"/>
                  </a:cubicBezTo>
                  <a:cubicBezTo>
                    <a:pt x="8441" y="621"/>
                    <a:pt x="8035" y="474"/>
                    <a:pt x="7617" y="361"/>
                  </a:cubicBezTo>
                  <a:cubicBezTo>
                    <a:pt x="6794" y="113"/>
                    <a:pt x="5936" y="0"/>
                    <a:pt x="507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
            <p:cNvSpPr/>
            <p:nvPr/>
          </p:nvSpPr>
          <p:spPr>
            <a:xfrm>
              <a:off x="4918250" y="1065400"/>
              <a:ext cx="44300" cy="43475"/>
            </a:xfrm>
            <a:custGeom>
              <a:rect b="b" l="l" r="r" t="t"/>
              <a:pathLst>
                <a:path extrusionOk="0" h="1739" w="1772">
                  <a:moveTo>
                    <a:pt x="0" y="1"/>
                  </a:moveTo>
                  <a:cubicBezTo>
                    <a:pt x="56" y="125"/>
                    <a:pt x="124" y="238"/>
                    <a:pt x="214" y="351"/>
                  </a:cubicBezTo>
                  <a:cubicBezTo>
                    <a:pt x="282" y="452"/>
                    <a:pt x="361" y="565"/>
                    <a:pt x="440" y="678"/>
                  </a:cubicBezTo>
                  <a:cubicBezTo>
                    <a:pt x="530" y="791"/>
                    <a:pt x="632" y="904"/>
                    <a:pt x="722" y="1016"/>
                  </a:cubicBezTo>
                  <a:cubicBezTo>
                    <a:pt x="925" y="1231"/>
                    <a:pt x="1151" y="1423"/>
                    <a:pt x="1399" y="1569"/>
                  </a:cubicBezTo>
                  <a:cubicBezTo>
                    <a:pt x="1512" y="1648"/>
                    <a:pt x="1648" y="1705"/>
                    <a:pt x="1772" y="1739"/>
                  </a:cubicBezTo>
                  <a:cubicBezTo>
                    <a:pt x="1727" y="1615"/>
                    <a:pt x="1659" y="1490"/>
                    <a:pt x="1591" y="1378"/>
                  </a:cubicBezTo>
                  <a:cubicBezTo>
                    <a:pt x="1444" y="1129"/>
                    <a:pt x="1275" y="904"/>
                    <a:pt x="1083" y="689"/>
                  </a:cubicBezTo>
                  <a:cubicBezTo>
                    <a:pt x="846" y="464"/>
                    <a:pt x="598" y="227"/>
                    <a:pt x="384" y="136"/>
                  </a:cubicBezTo>
                  <a:cubicBezTo>
                    <a:pt x="260" y="80"/>
                    <a:pt x="124" y="35"/>
                    <a:pt x="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
            <p:cNvSpPr/>
            <p:nvPr/>
          </p:nvSpPr>
          <p:spPr>
            <a:xfrm>
              <a:off x="4939950" y="1058350"/>
              <a:ext cx="22325" cy="42075"/>
            </a:xfrm>
            <a:custGeom>
              <a:rect b="b" l="l" r="r" t="t"/>
              <a:pathLst>
                <a:path extrusionOk="0" h="1683" w="893">
                  <a:moveTo>
                    <a:pt x="1" y="1"/>
                  </a:moveTo>
                  <a:cubicBezTo>
                    <a:pt x="1" y="114"/>
                    <a:pt x="12" y="215"/>
                    <a:pt x="46" y="328"/>
                  </a:cubicBezTo>
                  <a:cubicBezTo>
                    <a:pt x="69" y="418"/>
                    <a:pt x="102" y="520"/>
                    <a:pt x="125" y="621"/>
                  </a:cubicBezTo>
                  <a:cubicBezTo>
                    <a:pt x="159" y="734"/>
                    <a:pt x="193" y="836"/>
                    <a:pt x="249" y="937"/>
                  </a:cubicBezTo>
                  <a:cubicBezTo>
                    <a:pt x="339" y="1141"/>
                    <a:pt x="464" y="1321"/>
                    <a:pt x="622" y="1490"/>
                  </a:cubicBezTo>
                  <a:cubicBezTo>
                    <a:pt x="701" y="1558"/>
                    <a:pt x="791" y="1626"/>
                    <a:pt x="881" y="1682"/>
                  </a:cubicBezTo>
                  <a:cubicBezTo>
                    <a:pt x="892" y="1569"/>
                    <a:pt x="892" y="1468"/>
                    <a:pt x="870" y="1355"/>
                  </a:cubicBezTo>
                  <a:cubicBezTo>
                    <a:pt x="836" y="1141"/>
                    <a:pt x="768" y="926"/>
                    <a:pt x="678" y="734"/>
                  </a:cubicBezTo>
                  <a:cubicBezTo>
                    <a:pt x="588" y="520"/>
                    <a:pt x="452" y="339"/>
                    <a:pt x="272" y="181"/>
                  </a:cubicBezTo>
                  <a:cubicBezTo>
                    <a:pt x="193" y="114"/>
                    <a:pt x="102" y="46"/>
                    <a:pt x="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2"/>
            <p:cNvSpPr/>
            <p:nvPr/>
          </p:nvSpPr>
          <p:spPr>
            <a:xfrm>
              <a:off x="4958850" y="1054125"/>
              <a:ext cx="13025" cy="46575"/>
            </a:xfrm>
            <a:custGeom>
              <a:rect b="b" l="l" r="r" t="t"/>
              <a:pathLst>
                <a:path extrusionOk="0" h="1863" w="521">
                  <a:moveTo>
                    <a:pt x="91" y="1"/>
                  </a:moveTo>
                  <a:cubicBezTo>
                    <a:pt x="57" y="102"/>
                    <a:pt x="35" y="215"/>
                    <a:pt x="24" y="317"/>
                  </a:cubicBezTo>
                  <a:cubicBezTo>
                    <a:pt x="24" y="418"/>
                    <a:pt x="12" y="520"/>
                    <a:pt x="12" y="621"/>
                  </a:cubicBezTo>
                  <a:cubicBezTo>
                    <a:pt x="1" y="734"/>
                    <a:pt x="12" y="847"/>
                    <a:pt x="24" y="948"/>
                  </a:cubicBezTo>
                  <a:cubicBezTo>
                    <a:pt x="46" y="1163"/>
                    <a:pt x="91" y="1377"/>
                    <a:pt x="170" y="1580"/>
                  </a:cubicBezTo>
                  <a:cubicBezTo>
                    <a:pt x="215" y="1682"/>
                    <a:pt x="260" y="1772"/>
                    <a:pt x="328" y="1862"/>
                  </a:cubicBezTo>
                  <a:cubicBezTo>
                    <a:pt x="385" y="1772"/>
                    <a:pt x="418" y="1671"/>
                    <a:pt x="452" y="1558"/>
                  </a:cubicBezTo>
                  <a:cubicBezTo>
                    <a:pt x="509" y="1343"/>
                    <a:pt x="520" y="1118"/>
                    <a:pt x="497" y="903"/>
                  </a:cubicBezTo>
                  <a:cubicBezTo>
                    <a:pt x="475" y="666"/>
                    <a:pt x="407" y="452"/>
                    <a:pt x="294" y="249"/>
                  </a:cubicBezTo>
                  <a:cubicBezTo>
                    <a:pt x="238" y="159"/>
                    <a:pt x="170" y="68"/>
                    <a:pt x="9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2"/>
            <p:cNvSpPr/>
            <p:nvPr/>
          </p:nvSpPr>
          <p:spPr>
            <a:xfrm>
              <a:off x="4975775" y="1051600"/>
              <a:ext cx="70850" cy="55875"/>
            </a:xfrm>
            <a:custGeom>
              <a:rect b="b" l="l" r="r" t="t"/>
              <a:pathLst>
                <a:path extrusionOk="0" h="2235" w="2834">
                  <a:moveTo>
                    <a:pt x="2472" y="0"/>
                  </a:moveTo>
                  <a:cubicBezTo>
                    <a:pt x="2382" y="0"/>
                    <a:pt x="2303" y="11"/>
                    <a:pt x="2224" y="34"/>
                  </a:cubicBezTo>
                  <a:cubicBezTo>
                    <a:pt x="2134" y="56"/>
                    <a:pt x="2043" y="90"/>
                    <a:pt x="1942" y="124"/>
                  </a:cubicBezTo>
                  <a:cubicBezTo>
                    <a:pt x="1829" y="158"/>
                    <a:pt x="1727" y="203"/>
                    <a:pt x="1637" y="271"/>
                  </a:cubicBezTo>
                  <a:cubicBezTo>
                    <a:pt x="1536" y="327"/>
                    <a:pt x="1434" y="395"/>
                    <a:pt x="1344" y="463"/>
                  </a:cubicBezTo>
                  <a:lnTo>
                    <a:pt x="1073" y="700"/>
                  </a:lnTo>
                  <a:cubicBezTo>
                    <a:pt x="768" y="1004"/>
                    <a:pt x="509" y="1354"/>
                    <a:pt x="294" y="1726"/>
                  </a:cubicBezTo>
                  <a:lnTo>
                    <a:pt x="80" y="2099"/>
                  </a:lnTo>
                  <a:cubicBezTo>
                    <a:pt x="24" y="2178"/>
                    <a:pt x="1" y="2234"/>
                    <a:pt x="1" y="2234"/>
                  </a:cubicBezTo>
                  <a:cubicBezTo>
                    <a:pt x="182" y="2144"/>
                    <a:pt x="340" y="2042"/>
                    <a:pt x="498" y="1907"/>
                  </a:cubicBezTo>
                  <a:cubicBezTo>
                    <a:pt x="633" y="1794"/>
                    <a:pt x="780" y="1659"/>
                    <a:pt x="938" y="1512"/>
                  </a:cubicBezTo>
                  <a:lnTo>
                    <a:pt x="1163" y="1275"/>
                  </a:lnTo>
                  <a:cubicBezTo>
                    <a:pt x="1242" y="1196"/>
                    <a:pt x="1321" y="1117"/>
                    <a:pt x="1400" y="1049"/>
                  </a:cubicBezTo>
                  <a:cubicBezTo>
                    <a:pt x="1558" y="891"/>
                    <a:pt x="1716" y="756"/>
                    <a:pt x="1874" y="621"/>
                  </a:cubicBezTo>
                  <a:cubicBezTo>
                    <a:pt x="1953" y="553"/>
                    <a:pt x="2021" y="497"/>
                    <a:pt x="2111" y="440"/>
                  </a:cubicBezTo>
                  <a:cubicBezTo>
                    <a:pt x="2190" y="395"/>
                    <a:pt x="2258" y="339"/>
                    <a:pt x="2326" y="293"/>
                  </a:cubicBezTo>
                  <a:cubicBezTo>
                    <a:pt x="2393" y="248"/>
                    <a:pt x="2461" y="214"/>
                    <a:pt x="2529" y="181"/>
                  </a:cubicBezTo>
                  <a:lnTo>
                    <a:pt x="2687" y="90"/>
                  </a:lnTo>
                  <a:cubicBezTo>
                    <a:pt x="2777" y="34"/>
                    <a:pt x="2833" y="0"/>
                    <a:pt x="2833"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2"/>
            <p:cNvSpPr/>
            <p:nvPr/>
          </p:nvSpPr>
          <p:spPr>
            <a:xfrm>
              <a:off x="5007950" y="1069100"/>
              <a:ext cx="52500" cy="15975"/>
            </a:xfrm>
            <a:custGeom>
              <a:rect b="b" l="l" r="r" t="t"/>
              <a:pathLst>
                <a:path extrusionOk="0" h="639" w="2100">
                  <a:moveTo>
                    <a:pt x="1503" y="0"/>
                  </a:moveTo>
                  <a:cubicBezTo>
                    <a:pt x="1327" y="0"/>
                    <a:pt x="1152" y="17"/>
                    <a:pt x="982" y="56"/>
                  </a:cubicBezTo>
                  <a:cubicBezTo>
                    <a:pt x="835" y="90"/>
                    <a:pt x="711" y="146"/>
                    <a:pt x="576" y="203"/>
                  </a:cubicBezTo>
                  <a:cubicBezTo>
                    <a:pt x="463" y="237"/>
                    <a:pt x="361" y="304"/>
                    <a:pt x="260" y="372"/>
                  </a:cubicBezTo>
                  <a:cubicBezTo>
                    <a:pt x="170" y="451"/>
                    <a:pt x="79" y="541"/>
                    <a:pt x="0" y="632"/>
                  </a:cubicBezTo>
                  <a:cubicBezTo>
                    <a:pt x="52" y="636"/>
                    <a:pt x="103" y="639"/>
                    <a:pt x="154" y="639"/>
                  </a:cubicBezTo>
                  <a:cubicBezTo>
                    <a:pt x="225" y="639"/>
                    <a:pt x="295" y="633"/>
                    <a:pt x="361" y="620"/>
                  </a:cubicBezTo>
                  <a:cubicBezTo>
                    <a:pt x="474" y="609"/>
                    <a:pt x="587" y="598"/>
                    <a:pt x="711" y="598"/>
                  </a:cubicBezTo>
                  <a:cubicBezTo>
                    <a:pt x="835" y="586"/>
                    <a:pt x="948" y="553"/>
                    <a:pt x="1084" y="530"/>
                  </a:cubicBezTo>
                  <a:cubicBezTo>
                    <a:pt x="1321" y="474"/>
                    <a:pt x="1558" y="395"/>
                    <a:pt x="1783" y="293"/>
                  </a:cubicBezTo>
                  <a:cubicBezTo>
                    <a:pt x="1896" y="237"/>
                    <a:pt x="2009" y="169"/>
                    <a:pt x="2099" y="101"/>
                  </a:cubicBezTo>
                  <a:cubicBezTo>
                    <a:pt x="1986" y="56"/>
                    <a:pt x="1862" y="22"/>
                    <a:pt x="1749" y="11"/>
                  </a:cubicBezTo>
                  <a:cubicBezTo>
                    <a:pt x="1667" y="4"/>
                    <a:pt x="1585" y="0"/>
                    <a:pt x="1503"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2"/>
            <p:cNvSpPr/>
            <p:nvPr/>
          </p:nvSpPr>
          <p:spPr>
            <a:xfrm>
              <a:off x="4971850" y="1118175"/>
              <a:ext cx="79850" cy="55025"/>
            </a:xfrm>
            <a:custGeom>
              <a:rect b="b" l="l" r="r" t="t"/>
              <a:pathLst>
                <a:path extrusionOk="0" h="2201" w="3194">
                  <a:moveTo>
                    <a:pt x="0" y="0"/>
                  </a:moveTo>
                  <a:cubicBezTo>
                    <a:pt x="0" y="0"/>
                    <a:pt x="56" y="34"/>
                    <a:pt x="147" y="90"/>
                  </a:cubicBezTo>
                  <a:cubicBezTo>
                    <a:pt x="192" y="124"/>
                    <a:pt x="260" y="147"/>
                    <a:pt x="316" y="192"/>
                  </a:cubicBezTo>
                  <a:cubicBezTo>
                    <a:pt x="372" y="237"/>
                    <a:pt x="440" y="293"/>
                    <a:pt x="508" y="339"/>
                  </a:cubicBezTo>
                  <a:cubicBezTo>
                    <a:pt x="643" y="429"/>
                    <a:pt x="801" y="587"/>
                    <a:pt x="982" y="711"/>
                  </a:cubicBezTo>
                  <a:cubicBezTo>
                    <a:pt x="1072" y="779"/>
                    <a:pt x="1162" y="846"/>
                    <a:pt x="1253" y="925"/>
                  </a:cubicBezTo>
                  <a:cubicBezTo>
                    <a:pt x="1343" y="1004"/>
                    <a:pt x="1444" y="1072"/>
                    <a:pt x="1535" y="1151"/>
                  </a:cubicBezTo>
                  <a:cubicBezTo>
                    <a:pt x="1884" y="1422"/>
                    <a:pt x="2257" y="1681"/>
                    <a:pt x="2629" y="1918"/>
                  </a:cubicBezTo>
                  <a:cubicBezTo>
                    <a:pt x="2810" y="2020"/>
                    <a:pt x="2990" y="2110"/>
                    <a:pt x="3193" y="2200"/>
                  </a:cubicBezTo>
                  <a:cubicBezTo>
                    <a:pt x="3081" y="2020"/>
                    <a:pt x="2945" y="1851"/>
                    <a:pt x="2810" y="1693"/>
                  </a:cubicBezTo>
                  <a:cubicBezTo>
                    <a:pt x="2674" y="1535"/>
                    <a:pt x="2528" y="1377"/>
                    <a:pt x="2381" y="1241"/>
                  </a:cubicBezTo>
                  <a:cubicBezTo>
                    <a:pt x="2212" y="1072"/>
                    <a:pt x="2020" y="914"/>
                    <a:pt x="1828" y="756"/>
                  </a:cubicBezTo>
                  <a:cubicBezTo>
                    <a:pt x="1636" y="609"/>
                    <a:pt x="1433" y="474"/>
                    <a:pt x="1219" y="350"/>
                  </a:cubicBezTo>
                  <a:cubicBezTo>
                    <a:pt x="1038" y="248"/>
                    <a:pt x="835" y="147"/>
                    <a:pt x="621" y="79"/>
                  </a:cubicBezTo>
                  <a:cubicBezTo>
                    <a:pt x="530" y="56"/>
                    <a:pt x="440" y="34"/>
                    <a:pt x="372" y="11"/>
                  </a:cubicBezTo>
                  <a:cubicBezTo>
                    <a:pt x="305" y="0"/>
                    <a:pt x="237" y="0"/>
                    <a:pt x="16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2"/>
            <p:cNvSpPr/>
            <p:nvPr/>
          </p:nvSpPr>
          <p:spPr>
            <a:xfrm>
              <a:off x="4991300" y="1116475"/>
              <a:ext cx="34175" cy="14675"/>
            </a:xfrm>
            <a:custGeom>
              <a:rect b="b" l="l" r="r" t="t"/>
              <a:pathLst>
                <a:path extrusionOk="0" h="587" w="1367">
                  <a:moveTo>
                    <a:pt x="260" y="0"/>
                  </a:moveTo>
                  <a:cubicBezTo>
                    <a:pt x="170" y="12"/>
                    <a:pt x="91" y="23"/>
                    <a:pt x="1" y="57"/>
                  </a:cubicBezTo>
                  <a:cubicBezTo>
                    <a:pt x="46" y="124"/>
                    <a:pt x="102" y="203"/>
                    <a:pt x="159" y="260"/>
                  </a:cubicBezTo>
                  <a:cubicBezTo>
                    <a:pt x="283" y="384"/>
                    <a:pt x="429" y="474"/>
                    <a:pt x="587" y="531"/>
                  </a:cubicBezTo>
                  <a:cubicBezTo>
                    <a:pt x="703" y="569"/>
                    <a:pt x="824" y="587"/>
                    <a:pt x="947" y="587"/>
                  </a:cubicBezTo>
                  <a:cubicBezTo>
                    <a:pt x="1003" y="587"/>
                    <a:pt x="1061" y="583"/>
                    <a:pt x="1118" y="576"/>
                  </a:cubicBezTo>
                  <a:cubicBezTo>
                    <a:pt x="1197" y="576"/>
                    <a:pt x="1287" y="542"/>
                    <a:pt x="1366" y="508"/>
                  </a:cubicBezTo>
                  <a:cubicBezTo>
                    <a:pt x="1310" y="440"/>
                    <a:pt x="1253" y="373"/>
                    <a:pt x="1185" y="316"/>
                  </a:cubicBezTo>
                  <a:cubicBezTo>
                    <a:pt x="1061" y="215"/>
                    <a:pt x="915" y="136"/>
                    <a:pt x="757" y="79"/>
                  </a:cubicBezTo>
                  <a:cubicBezTo>
                    <a:pt x="599" y="23"/>
                    <a:pt x="429" y="0"/>
                    <a:pt x="26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2"/>
            <p:cNvSpPr/>
            <p:nvPr/>
          </p:nvSpPr>
          <p:spPr>
            <a:xfrm>
              <a:off x="5154925" y="1126075"/>
              <a:ext cx="58700" cy="53050"/>
            </a:xfrm>
            <a:custGeom>
              <a:rect b="b" l="l" r="r" t="t"/>
              <a:pathLst>
                <a:path extrusionOk="0" h="2122" w="2348">
                  <a:moveTo>
                    <a:pt x="0" y="0"/>
                  </a:moveTo>
                  <a:cubicBezTo>
                    <a:pt x="34" y="34"/>
                    <a:pt x="68" y="68"/>
                    <a:pt x="102" y="102"/>
                  </a:cubicBezTo>
                  <a:cubicBezTo>
                    <a:pt x="170" y="169"/>
                    <a:pt x="271" y="248"/>
                    <a:pt x="384" y="350"/>
                  </a:cubicBezTo>
                  <a:lnTo>
                    <a:pt x="1185" y="1049"/>
                  </a:lnTo>
                  <a:cubicBezTo>
                    <a:pt x="1321" y="1185"/>
                    <a:pt x="1467" y="1320"/>
                    <a:pt x="1603" y="1433"/>
                  </a:cubicBezTo>
                  <a:cubicBezTo>
                    <a:pt x="1738" y="1557"/>
                    <a:pt x="1851" y="1670"/>
                    <a:pt x="1975" y="1772"/>
                  </a:cubicBezTo>
                  <a:cubicBezTo>
                    <a:pt x="2088" y="1862"/>
                    <a:pt x="2167" y="1963"/>
                    <a:pt x="2235" y="2020"/>
                  </a:cubicBezTo>
                  <a:cubicBezTo>
                    <a:pt x="2302" y="2088"/>
                    <a:pt x="2348" y="2121"/>
                    <a:pt x="2348" y="2121"/>
                  </a:cubicBezTo>
                  <a:cubicBezTo>
                    <a:pt x="2348" y="2121"/>
                    <a:pt x="2336" y="2076"/>
                    <a:pt x="2314" y="1975"/>
                  </a:cubicBezTo>
                  <a:cubicBezTo>
                    <a:pt x="2291" y="1851"/>
                    <a:pt x="2257" y="1726"/>
                    <a:pt x="2201" y="1614"/>
                  </a:cubicBezTo>
                  <a:cubicBezTo>
                    <a:pt x="2122" y="1444"/>
                    <a:pt x="2032" y="1298"/>
                    <a:pt x="1919" y="1151"/>
                  </a:cubicBezTo>
                  <a:cubicBezTo>
                    <a:pt x="1851" y="1072"/>
                    <a:pt x="1795" y="993"/>
                    <a:pt x="1716" y="914"/>
                  </a:cubicBezTo>
                  <a:lnTo>
                    <a:pt x="1501" y="700"/>
                  </a:lnTo>
                  <a:cubicBezTo>
                    <a:pt x="1343" y="564"/>
                    <a:pt x="1174" y="440"/>
                    <a:pt x="1005" y="339"/>
                  </a:cubicBezTo>
                  <a:cubicBezTo>
                    <a:pt x="847" y="248"/>
                    <a:pt x="678" y="169"/>
                    <a:pt x="508" y="113"/>
                  </a:cubicBezTo>
                  <a:cubicBezTo>
                    <a:pt x="395" y="68"/>
                    <a:pt x="271" y="34"/>
                    <a:pt x="147" y="23"/>
                  </a:cubicBezTo>
                  <a:cubicBezTo>
                    <a:pt x="57" y="0"/>
                    <a:pt x="1" y="0"/>
                    <a:pt x="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2"/>
            <p:cNvSpPr/>
            <p:nvPr/>
          </p:nvSpPr>
          <p:spPr>
            <a:xfrm>
              <a:off x="5172975" y="1124925"/>
              <a:ext cx="42050" cy="30775"/>
            </a:xfrm>
            <a:custGeom>
              <a:rect b="b" l="l" r="r" t="t"/>
              <a:pathLst>
                <a:path extrusionOk="0" h="1231" w="1682">
                  <a:moveTo>
                    <a:pt x="1" y="1"/>
                  </a:moveTo>
                  <a:cubicBezTo>
                    <a:pt x="57" y="102"/>
                    <a:pt x="136" y="204"/>
                    <a:pt x="215" y="294"/>
                  </a:cubicBezTo>
                  <a:cubicBezTo>
                    <a:pt x="294" y="373"/>
                    <a:pt x="373" y="464"/>
                    <a:pt x="463" y="531"/>
                  </a:cubicBezTo>
                  <a:cubicBezTo>
                    <a:pt x="497" y="565"/>
                    <a:pt x="542" y="610"/>
                    <a:pt x="599" y="644"/>
                  </a:cubicBezTo>
                  <a:cubicBezTo>
                    <a:pt x="655" y="678"/>
                    <a:pt x="712" y="723"/>
                    <a:pt x="757" y="768"/>
                  </a:cubicBezTo>
                  <a:cubicBezTo>
                    <a:pt x="926" y="915"/>
                    <a:pt x="1129" y="1039"/>
                    <a:pt x="1332" y="1129"/>
                  </a:cubicBezTo>
                  <a:cubicBezTo>
                    <a:pt x="1445" y="1174"/>
                    <a:pt x="1558" y="1208"/>
                    <a:pt x="1682" y="1231"/>
                  </a:cubicBezTo>
                  <a:cubicBezTo>
                    <a:pt x="1637" y="1118"/>
                    <a:pt x="1580" y="1016"/>
                    <a:pt x="1524" y="915"/>
                  </a:cubicBezTo>
                  <a:cubicBezTo>
                    <a:pt x="1377" y="700"/>
                    <a:pt x="1208" y="520"/>
                    <a:pt x="1005" y="351"/>
                  </a:cubicBezTo>
                  <a:cubicBezTo>
                    <a:pt x="903" y="272"/>
                    <a:pt x="791" y="215"/>
                    <a:pt x="666" y="170"/>
                  </a:cubicBezTo>
                  <a:cubicBezTo>
                    <a:pt x="565" y="114"/>
                    <a:pt x="463" y="80"/>
                    <a:pt x="350" y="57"/>
                  </a:cubicBezTo>
                  <a:cubicBezTo>
                    <a:pt x="238" y="23"/>
                    <a:pt x="125" y="1"/>
                    <a:pt x="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2"/>
            <p:cNvSpPr/>
            <p:nvPr/>
          </p:nvSpPr>
          <p:spPr>
            <a:xfrm>
              <a:off x="4890300" y="1325800"/>
              <a:ext cx="37550" cy="69700"/>
            </a:xfrm>
            <a:custGeom>
              <a:rect b="b" l="l" r="r" t="t"/>
              <a:pathLst>
                <a:path extrusionOk="0" h="2788" w="1502">
                  <a:moveTo>
                    <a:pt x="1" y="0"/>
                  </a:moveTo>
                  <a:cubicBezTo>
                    <a:pt x="1" y="181"/>
                    <a:pt x="12" y="350"/>
                    <a:pt x="35" y="531"/>
                  </a:cubicBezTo>
                  <a:cubicBezTo>
                    <a:pt x="46" y="700"/>
                    <a:pt x="91" y="869"/>
                    <a:pt x="148" y="1038"/>
                  </a:cubicBezTo>
                  <a:cubicBezTo>
                    <a:pt x="215" y="1219"/>
                    <a:pt x="294" y="1411"/>
                    <a:pt x="373" y="1603"/>
                  </a:cubicBezTo>
                  <a:cubicBezTo>
                    <a:pt x="486" y="1783"/>
                    <a:pt x="599" y="1964"/>
                    <a:pt x="723" y="2122"/>
                  </a:cubicBezTo>
                  <a:cubicBezTo>
                    <a:pt x="768" y="2201"/>
                    <a:pt x="825" y="2268"/>
                    <a:pt x="892" y="2336"/>
                  </a:cubicBezTo>
                  <a:cubicBezTo>
                    <a:pt x="960" y="2392"/>
                    <a:pt x="1016" y="2449"/>
                    <a:pt x="1084" y="2494"/>
                  </a:cubicBezTo>
                  <a:cubicBezTo>
                    <a:pt x="1208" y="2607"/>
                    <a:pt x="1355" y="2708"/>
                    <a:pt x="1502" y="2787"/>
                  </a:cubicBezTo>
                  <a:cubicBezTo>
                    <a:pt x="1445" y="2629"/>
                    <a:pt x="1378" y="2471"/>
                    <a:pt x="1299" y="2313"/>
                  </a:cubicBezTo>
                  <a:cubicBezTo>
                    <a:pt x="1265" y="2246"/>
                    <a:pt x="1220" y="2178"/>
                    <a:pt x="1174" y="2099"/>
                  </a:cubicBezTo>
                  <a:cubicBezTo>
                    <a:pt x="1141" y="2020"/>
                    <a:pt x="1095" y="1941"/>
                    <a:pt x="1062" y="1862"/>
                  </a:cubicBezTo>
                  <a:cubicBezTo>
                    <a:pt x="994" y="1704"/>
                    <a:pt x="892" y="1546"/>
                    <a:pt x="813" y="1377"/>
                  </a:cubicBezTo>
                  <a:cubicBezTo>
                    <a:pt x="723" y="1196"/>
                    <a:pt x="644" y="1027"/>
                    <a:pt x="554" y="869"/>
                  </a:cubicBezTo>
                  <a:cubicBezTo>
                    <a:pt x="497" y="790"/>
                    <a:pt x="441" y="711"/>
                    <a:pt x="407" y="643"/>
                  </a:cubicBezTo>
                  <a:cubicBezTo>
                    <a:pt x="373" y="564"/>
                    <a:pt x="328" y="497"/>
                    <a:pt x="294" y="429"/>
                  </a:cubicBezTo>
                  <a:cubicBezTo>
                    <a:pt x="204" y="282"/>
                    <a:pt x="114" y="136"/>
                    <a:pt x="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2"/>
            <p:cNvSpPr/>
            <p:nvPr/>
          </p:nvSpPr>
          <p:spPr>
            <a:xfrm>
              <a:off x="4872825" y="1330600"/>
              <a:ext cx="19775" cy="40350"/>
            </a:xfrm>
            <a:custGeom>
              <a:rect b="b" l="l" r="r" t="t"/>
              <a:pathLst>
                <a:path extrusionOk="0" h="1614" w="791">
                  <a:moveTo>
                    <a:pt x="57" y="0"/>
                  </a:moveTo>
                  <a:cubicBezTo>
                    <a:pt x="23" y="90"/>
                    <a:pt x="12" y="203"/>
                    <a:pt x="0" y="305"/>
                  </a:cubicBezTo>
                  <a:cubicBezTo>
                    <a:pt x="12" y="519"/>
                    <a:pt x="57" y="733"/>
                    <a:pt x="158" y="925"/>
                  </a:cubicBezTo>
                  <a:cubicBezTo>
                    <a:pt x="249" y="1117"/>
                    <a:pt x="373" y="1286"/>
                    <a:pt x="531" y="1433"/>
                  </a:cubicBezTo>
                  <a:cubicBezTo>
                    <a:pt x="598" y="1501"/>
                    <a:pt x="689" y="1569"/>
                    <a:pt x="779" y="1614"/>
                  </a:cubicBezTo>
                  <a:cubicBezTo>
                    <a:pt x="790" y="1512"/>
                    <a:pt x="790" y="1411"/>
                    <a:pt x="779" y="1309"/>
                  </a:cubicBezTo>
                  <a:cubicBezTo>
                    <a:pt x="745" y="1106"/>
                    <a:pt x="689" y="903"/>
                    <a:pt x="587" y="722"/>
                  </a:cubicBezTo>
                  <a:cubicBezTo>
                    <a:pt x="542" y="621"/>
                    <a:pt x="497" y="542"/>
                    <a:pt x="440" y="451"/>
                  </a:cubicBezTo>
                  <a:cubicBezTo>
                    <a:pt x="384" y="372"/>
                    <a:pt x="316" y="293"/>
                    <a:pt x="271" y="226"/>
                  </a:cubicBezTo>
                  <a:cubicBezTo>
                    <a:pt x="203" y="135"/>
                    <a:pt x="136" y="68"/>
                    <a:pt x="57"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2"/>
            <p:cNvSpPr/>
            <p:nvPr/>
          </p:nvSpPr>
          <p:spPr>
            <a:xfrm>
              <a:off x="4927825" y="1131975"/>
              <a:ext cx="30225" cy="53925"/>
            </a:xfrm>
            <a:custGeom>
              <a:rect b="b" l="l" r="r" t="t"/>
              <a:pathLst>
                <a:path extrusionOk="0" h="2157" w="1209">
                  <a:moveTo>
                    <a:pt x="1208" y="1"/>
                  </a:moveTo>
                  <a:cubicBezTo>
                    <a:pt x="1163" y="12"/>
                    <a:pt x="1129" y="24"/>
                    <a:pt x="1095" y="35"/>
                  </a:cubicBezTo>
                  <a:cubicBezTo>
                    <a:pt x="994" y="69"/>
                    <a:pt x="903" y="114"/>
                    <a:pt x="813" y="182"/>
                  </a:cubicBezTo>
                  <a:cubicBezTo>
                    <a:pt x="689" y="261"/>
                    <a:pt x="587" y="351"/>
                    <a:pt x="497" y="475"/>
                  </a:cubicBezTo>
                  <a:cubicBezTo>
                    <a:pt x="396" y="599"/>
                    <a:pt x="305" y="734"/>
                    <a:pt x="238" y="881"/>
                  </a:cubicBezTo>
                  <a:cubicBezTo>
                    <a:pt x="102" y="1152"/>
                    <a:pt x="35" y="1445"/>
                    <a:pt x="12" y="1739"/>
                  </a:cubicBezTo>
                  <a:cubicBezTo>
                    <a:pt x="1" y="1874"/>
                    <a:pt x="1" y="2021"/>
                    <a:pt x="12" y="2156"/>
                  </a:cubicBezTo>
                  <a:cubicBezTo>
                    <a:pt x="114" y="2055"/>
                    <a:pt x="193" y="1942"/>
                    <a:pt x="272" y="1829"/>
                  </a:cubicBezTo>
                  <a:cubicBezTo>
                    <a:pt x="328" y="1727"/>
                    <a:pt x="396" y="1603"/>
                    <a:pt x="463" y="1479"/>
                  </a:cubicBezTo>
                  <a:cubicBezTo>
                    <a:pt x="531" y="1355"/>
                    <a:pt x="610" y="1220"/>
                    <a:pt x="666" y="1084"/>
                  </a:cubicBezTo>
                  <a:cubicBezTo>
                    <a:pt x="723" y="949"/>
                    <a:pt x="791" y="825"/>
                    <a:pt x="847" y="701"/>
                  </a:cubicBezTo>
                  <a:cubicBezTo>
                    <a:pt x="903" y="565"/>
                    <a:pt x="960" y="464"/>
                    <a:pt x="1016" y="362"/>
                  </a:cubicBezTo>
                  <a:cubicBezTo>
                    <a:pt x="1073" y="249"/>
                    <a:pt x="1129" y="170"/>
                    <a:pt x="1152" y="114"/>
                  </a:cubicBezTo>
                  <a:cubicBezTo>
                    <a:pt x="1186" y="46"/>
                    <a:pt x="1208" y="1"/>
                    <a:pt x="120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2"/>
            <p:cNvSpPr/>
            <p:nvPr/>
          </p:nvSpPr>
          <p:spPr>
            <a:xfrm>
              <a:off x="4955750" y="1132275"/>
              <a:ext cx="13300" cy="52200"/>
            </a:xfrm>
            <a:custGeom>
              <a:rect b="b" l="l" r="r" t="t"/>
              <a:pathLst>
                <a:path extrusionOk="0" h="2088" w="532">
                  <a:moveTo>
                    <a:pt x="272" y="0"/>
                  </a:moveTo>
                  <a:cubicBezTo>
                    <a:pt x="204" y="102"/>
                    <a:pt x="148" y="203"/>
                    <a:pt x="114" y="316"/>
                  </a:cubicBezTo>
                  <a:cubicBezTo>
                    <a:pt x="35" y="564"/>
                    <a:pt x="1" y="813"/>
                    <a:pt x="23" y="1072"/>
                  </a:cubicBezTo>
                  <a:cubicBezTo>
                    <a:pt x="46" y="1309"/>
                    <a:pt x="102" y="1546"/>
                    <a:pt x="193" y="1772"/>
                  </a:cubicBezTo>
                  <a:cubicBezTo>
                    <a:pt x="227" y="1885"/>
                    <a:pt x="283" y="1998"/>
                    <a:pt x="351" y="2088"/>
                  </a:cubicBezTo>
                  <a:cubicBezTo>
                    <a:pt x="407" y="1986"/>
                    <a:pt x="441" y="1873"/>
                    <a:pt x="463" y="1761"/>
                  </a:cubicBezTo>
                  <a:cubicBezTo>
                    <a:pt x="509" y="1512"/>
                    <a:pt x="531" y="1275"/>
                    <a:pt x="509" y="1027"/>
                  </a:cubicBezTo>
                  <a:cubicBezTo>
                    <a:pt x="497" y="903"/>
                    <a:pt x="486" y="790"/>
                    <a:pt x="463" y="666"/>
                  </a:cubicBezTo>
                  <a:cubicBezTo>
                    <a:pt x="430" y="553"/>
                    <a:pt x="407" y="440"/>
                    <a:pt x="384" y="339"/>
                  </a:cubicBezTo>
                  <a:cubicBezTo>
                    <a:pt x="362" y="226"/>
                    <a:pt x="317" y="113"/>
                    <a:pt x="272"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
            <p:cNvSpPr/>
            <p:nvPr/>
          </p:nvSpPr>
          <p:spPr>
            <a:xfrm>
              <a:off x="4875350" y="1116750"/>
              <a:ext cx="72825" cy="62650"/>
            </a:xfrm>
            <a:custGeom>
              <a:rect b="b" l="l" r="r" t="t"/>
              <a:pathLst>
                <a:path extrusionOk="0" h="2506" w="2913">
                  <a:moveTo>
                    <a:pt x="2912" y="1"/>
                  </a:moveTo>
                  <a:lnTo>
                    <a:pt x="2912" y="1"/>
                  </a:lnTo>
                  <a:cubicBezTo>
                    <a:pt x="2709" y="34"/>
                    <a:pt x="2506" y="91"/>
                    <a:pt x="2314" y="181"/>
                  </a:cubicBezTo>
                  <a:cubicBezTo>
                    <a:pt x="2111" y="260"/>
                    <a:pt x="1919" y="350"/>
                    <a:pt x="1739" y="463"/>
                  </a:cubicBezTo>
                  <a:cubicBezTo>
                    <a:pt x="1637" y="520"/>
                    <a:pt x="1535" y="587"/>
                    <a:pt x="1434" y="655"/>
                  </a:cubicBezTo>
                  <a:cubicBezTo>
                    <a:pt x="1332" y="723"/>
                    <a:pt x="1231" y="802"/>
                    <a:pt x="1129" y="870"/>
                  </a:cubicBezTo>
                  <a:cubicBezTo>
                    <a:pt x="1039" y="949"/>
                    <a:pt x="949" y="1039"/>
                    <a:pt x="847" y="1118"/>
                  </a:cubicBezTo>
                  <a:cubicBezTo>
                    <a:pt x="757" y="1208"/>
                    <a:pt x="678" y="1287"/>
                    <a:pt x="599" y="1377"/>
                  </a:cubicBezTo>
                  <a:cubicBezTo>
                    <a:pt x="520" y="1468"/>
                    <a:pt x="452" y="1569"/>
                    <a:pt x="384" y="1648"/>
                  </a:cubicBezTo>
                  <a:cubicBezTo>
                    <a:pt x="317" y="1738"/>
                    <a:pt x="260" y="1829"/>
                    <a:pt x="215" y="1919"/>
                  </a:cubicBezTo>
                  <a:cubicBezTo>
                    <a:pt x="125" y="2043"/>
                    <a:pt x="69" y="2190"/>
                    <a:pt x="35" y="2336"/>
                  </a:cubicBezTo>
                  <a:cubicBezTo>
                    <a:pt x="12" y="2449"/>
                    <a:pt x="1" y="2506"/>
                    <a:pt x="1" y="2506"/>
                  </a:cubicBezTo>
                  <a:cubicBezTo>
                    <a:pt x="1" y="2506"/>
                    <a:pt x="46" y="2472"/>
                    <a:pt x="114" y="2382"/>
                  </a:cubicBezTo>
                  <a:cubicBezTo>
                    <a:pt x="148" y="2348"/>
                    <a:pt x="193" y="2291"/>
                    <a:pt x="249" y="2235"/>
                  </a:cubicBezTo>
                  <a:cubicBezTo>
                    <a:pt x="294" y="2190"/>
                    <a:pt x="362" y="2133"/>
                    <a:pt x="430" y="2077"/>
                  </a:cubicBezTo>
                  <a:cubicBezTo>
                    <a:pt x="497" y="2021"/>
                    <a:pt x="565" y="1953"/>
                    <a:pt x="644" y="1896"/>
                  </a:cubicBezTo>
                  <a:cubicBezTo>
                    <a:pt x="723" y="1829"/>
                    <a:pt x="813" y="1761"/>
                    <a:pt x="881" y="1682"/>
                  </a:cubicBezTo>
                  <a:cubicBezTo>
                    <a:pt x="960" y="1614"/>
                    <a:pt x="1050" y="1547"/>
                    <a:pt x="1152" y="1468"/>
                  </a:cubicBezTo>
                  <a:cubicBezTo>
                    <a:pt x="1253" y="1400"/>
                    <a:pt x="1332" y="1321"/>
                    <a:pt x="1434" y="1253"/>
                  </a:cubicBezTo>
                  <a:cubicBezTo>
                    <a:pt x="1806" y="949"/>
                    <a:pt x="2167" y="655"/>
                    <a:pt x="2449" y="418"/>
                  </a:cubicBezTo>
                  <a:cubicBezTo>
                    <a:pt x="2596" y="294"/>
                    <a:pt x="2709" y="192"/>
                    <a:pt x="2788" y="125"/>
                  </a:cubicBezTo>
                  <a:cubicBezTo>
                    <a:pt x="2878" y="46"/>
                    <a:pt x="2912" y="1"/>
                    <a:pt x="291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2"/>
            <p:cNvSpPr/>
            <p:nvPr/>
          </p:nvSpPr>
          <p:spPr>
            <a:xfrm>
              <a:off x="4868875" y="1112225"/>
              <a:ext cx="88875" cy="24575"/>
            </a:xfrm>
            <a:custGeom>
              <a:rect b="b" l="l" r="r" t="t"/>
              <a:pathLst>
                <a:path extrusionOk="0" h="983" w="3555">
                  <a:moveTo>
                    <a:pt x="2603" y="0"/>
                  </a:moveTo>
                  <a:cubicBezTo>
                    <a:pt x="2525" y="0"/>
                    <a:pt x="2448" y="4"/>
                    <a:pt x="2370" y="12"/>
                  </a:cubicBezTo>
                  <a:cubicBezTo>
                    <a:pt x="2246" y="12"/>
                    <a:pt x="2133" y="24"/>
                    <a:pt x="2020" y="46"/>
                  </a:cubicBezTo>
                  <a:lnTo>
                    <a:pt x="1670" y="103"/>
                  </a:lnTo>
                  <a:cubicBezTo>
                    <a:pt x="1445" y="159"/>
                    <a:pt x="1230" y="227"/>
                    <a:pt x="1005" y="306"/>
                  </a:cubicBezTo>
                  <a:cubicBezTo>
                    <a:pt x="813" y="385"/>
                    <a:pt x="632" y="475"/>
                    <a:pt x="463" y="588"/>
                  </a:cubicBezTo>
                  <a:cubicBezTo>
                    <a:pt x="339" y="667"/>
                    <a:pt x="215" y="757"/>
                    <a:pt x="124" y="859"/>
                  </a:cubicBezTo>
                  <a:cubicBezTo>
                    <a:pt x="45" y="938"/>
                    <a:pt x="0" y="983"/>
                    <a:pt x="0" y="983"/>
                  </a:cubicBezTo>
                  <a:cubicBezTo>
                    <a:pt x="0" y="983"/>
                    <a:pt x="57" y="972"/>
                    <a:pt x="158" y="938"/>
                  </a:cubicBezTo>
                  <a:cubicBezTo>
                    <a:pt x="260" y="915"/>
                    <a:pt x="407" y="881"/>
                    <a:pt x="564" y="836"/>
                  </a:cubicBezTo>
                  <a:cubicBezTo>
                    <a:pt x="734" y="802"/>
                    <a:pt x="926" y="757"/>
                    <a:pt x="1129" y="712"/>
                  </a:cubicBezTo>
                  <a:cubicBezTo>
                    <a:pt x="1230" y="678"/>
                    <a:pt x="1343" y="667"/>
                    <a:pt x="1456" y="644"/>
                  </a:cubicBezTo>
                  <a:cubicBezTo>
                    <a:pt x="1558" y="622"/>
                    <a:pt x="1670" y="588"/>
                    <a:pt x="1772" y="577"/>
                  </a:cubicBezTo>
                  <a:lnTo>
                    <a:pt x="2991" y="294"/>
                  </a:lnTo>
                  <a:lnTo>
                    <a:pt x="3397" y="204"/>
                  </a:lnTo>
                  <a:cubicBezTo>
                    <a:pt x="3498" y="170"/>
                    <a:pt x="3555" y="148"/>
                    <a:pt x="3555" y="148"/>
                  </a:cubicBezTo>
                  <a:cubicBezTo>
                    <a:pt x="3555" y="148"/>
                    <a:pt x="3498" y="137"/>
                    <a:pt x="3397" y="103"/>
                  </a:cubicBezTo>
                  <a:cubicBezTo>
                    <a:pt x="3261" y="58"/>
                    <a:pt x="3115" y="35"/>
                    <a:pt x="2979" y="24"/>
                  </a:cubicBezTo>
                  <a:cubicBezTo>
                    <a:pt x="2854" y="10"/>
                    <a:pt x="2728" y="0"/>
                    <a:pt x="2603"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2"/>
            <p:cNvSpPr/>
            <p:nvPr/>
          </p:nvSpPr>
          <p:spPr>
            <a:xfrm>
              <a:off x="4812725" y="1262325"/>
              <a:ext cx="12725" cy="38100"/>
            </a:xfrm>
            <a:custGeom>
              <a:rect b="b" l="l" r="r" t="t"/>
              <a:pathLst>
                <a:path extrusionOk="0" h="1524" w="509">
                  <a:moveTo>
                    <a:pt x="418" y="0"/>
                  </a:moveTo>
                  <a:cubicBezTo>
                    <a:pt x="351" y="57"/>
                    <a:pt x="283" y="124"/>
                    <a:pt x="226" y="192"/>
                  </a:cubicBezTo>
                  <a:cubicBezTo>
                    <a:pt x="114" y="350"/>
                    <a:pt x="35" y="531"/>
                    <a:pt x="12" y="722"/>
                  </a:cubicBezTo>
                  <a:cubicBezTo>
                    <a:pt x="1" y="813"/>
                    <a:pt x="1" y="926"/>
                    <a:pt x="1" y="1027"/>
                  </a:cubicBezTo>
                  <a:cubicBezTo>
                    <a:pt x="12" y="1106"/>
                    <a:pt x="23" y="1196"/>
                    <a:pt x="57" y="1287"/>
                  </a:cubicBezTo>
                  <a:cubicBezTo>
                    <a:pt x="91" y="1366"/>
                    <a:pt x="136" y="1445"/>
                    <a:pt x="204" y="1524"/>
                  </a:cubicBezTo>
                  <a:cubicBezTo>
                    <a:pt x="260" y="1445"/>
                    <a:pt x="305" y="1366"/>
                    <a:pt x="339" y="1287"/>
                  </a:cubicBezTo>
                  <a:cubicBezTo>
                    <a:pt x="362" y="1208"/>
                    <a:pt x="407" y="1129"/>
                    <a:pt x="430" y="1050"/>
                  </a:cubicBezTo>
                  <a:cubicBezTo>
                    <a:pt x="452" y="959"/>
                    <a:pt x="475" y="880"/>
                    <a:pt x="486" y="790"/>
                  </a:cubicBezTo>
                  <a:cubicBezTo>
                    <a:pt x="509" y="621"/>
                    <a:pt x="509" y="440"/>
                    <a:pt x="486" y="271"/>
                  </a:cubicBezTo>
                  <a:cubicBezTo>
                    <a:pt x="475" y="181"/>
                    <a:pt x="452" y="91"/>
                    <a:pt x="418"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2"/>
            <p:cNvSpPr/>
            <p:nvPr/>
          </p:nvSpPr>
          <p:spPr>
            <a:xfrm>
              <a:off x="5057325" y="1260050"/>
              <a:ext cx="42625" cy="29475"/>
            </a:xfrm>
            <a:custGeom>
              <a:rect b="b" l="l" r="r" t="t"/>
              <a:pathLst>
                <a:path extrusionOk="0" h="1179" w="1705">
                  <a:moveTo>
                    <a:pt x="0" y="1"/>
                  </a:moveTo>
                  <a:lnTo>
                    <a:pt x="0" y="1"/>
                  </a:lnTo>
                  <a:cubicBezTo>
                    <a:pt x="23" y="114"/>
                    <a:pt x="68" y="227"/>
                    <a:pt x="124" y="328"/>
                  </a:cubicBezTo>
                  <a:cubicBezTo>
                    <a:pt x="181" y="430"/>
                    <a:pt x="248" y="531"/>
                    <a:pt x="339" y="610"/>
                  </a:cubicBezTo>
                  <a:cubicBezTo>
                    <a:pt x="440" y="701"/>
                    <a:pt x="542" y="791"/>
                    <a:pt x="655" y="870"/>
                  </a:cubicBezTo>
                  <a:cubicBezTo>
                    <a:pt x="869" y="1005"/>
                    <a:pt x="1106" y="1107"/>
                    <a:pt x="1354" y="1152"/>
                  </a:cubicBezTo>
                  <a:cubicBezTo>
                    <a:pt x="1437" y="1168"/>
                    <a:pt x="1519" y="1179"/>
                    <a:pt x="1606" y="1179"/>
                  </a:cubicBezTo>
                  <a:cubicBezTo>
                    <a:pt x="1638" y="1179"/>
                    <a:pt x="1671" y="1178"/>
                    <a:pt x="1704" y="1175"/>
                  </a:cubicBezTo>
                  <a:cubicBezTo>
                    <a:pt x="1636" y="1084"/>
                    <a:pt x="1557" y="994"/>
                    <a:pt x="1478" y="915"/>
                  </a:cubicBezTo>
                  <a:cubicBezTo>
                    <a:pt x="1309" y="746"/>
                    <a:pt x="1117" y="599"/>
                    <a:pt x="925" y="475"/>
                  </a:cubicBezTo>
                  <a:cubicBezTo>
                    <a:pt x="813" y="407"/>
                    <a:pt x="722" y="340"/>
                    <a:pt x="621" y="294"/>
                  </a:cubicBezTo>
                  <a:cubicBezTo>
                    <a:pt x="519" y="238"/>
                    <a:pt x="418" y="193"/>
                    <a:pt x="327" y="148"/>
                  </a:cubicBezTo>
                  <a:cubicBezTo>
                    <a:pt x="215" y="80"/>
                    <a:pt x="113" y="35"/>
                    <a:pt x="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
            <p:cNvSpPr/>
            <p:nvPr/>
          </p:nvSpPr>
          <p:spPr>
            <a:xfrm>
              <a:off x="5048850" y="1237200"/>
              <a:ext cx="32475" cy="25425"/>
            </a:xfrm>
            <a:custGeom>
              <a:rect b="b" l="l" r="r" t="t"/>
              <a:pathLst>
                <a:path extrusionOk="0" h="1017" w="1299">
                  <a:moveTo>
                    <a:pt x="1" y="1"/>
                  </a:moveTo>
                  <a:lnTo>
                    <a:pt x="1" y="1"/>
                  </a:lnTo>
                  <a:cubicBezTo>
                    <a:pt x="12" y="103"/>
                    <a:pt x="46" y="193"/>
                    <a:pt x="91" y="283"/>
                  </a:cubicBezTo>
                  <a:cubicBezTo>
                    <a:pt x="170" y="464"/>
                    <a:pt x="305" y="622"/>
                    <a:pt x="475" y="746"/>
                  </a:cubicBezTo>
                  <a:cubicBezTo>
                    <a:pt x="633" y="859"/>
                    <a:pt x="813" y="938"/>
                    <a:pt x="1005" y="983"/>
                  </a:cubicBezTo>
                  <a:cubicBezTo>
                    <a:pt x="1095" y="1017"/>
                    <a:pt x="1197" y="1017"/>
                    <a:pt x="1298" y="1017"/>
                  </a:cubicBezTo>
                  <a:cubicBezTo>
                    <a:pt x="1264" y="926"/>
                    <a:pt x="1208" y="836"/>
                    <a:pt x="1152" y="757"/>
                  </a:cubicBezTo>
                  <a:cubicBezTo>
                    <a:pt x="1039" y="599"/>
                    <a:pt x="915" y="464"/>
                    <a:pt x="757" y="362"/>
                  </a:cubicBezTo>
                  <a:cubicBezTo>
                    <a:pt x="678" y="306"/>
                    <a:pt x="599" y="249"/>
                    <a:pt x="520" y="204"/>
                  </a:cubicBezTo>
                  <a:cubicBezTo>
                    <a:pt x="441" y="170"/>
                    <a:pt x="362" y="136"/>
                    <a:pt x="283" y="91"/>
                  </a:cubicBezTo>
                  <a:cubicBezTo>
                    <a:pt x="192" y="46"/>
                    <a:pt x="102" y="24"/>
                    <a:pt x="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2"/>
            <p:cNvSpPr/>
            <p:nvPr/>
          </p:nvSpPr>
          <p:spPr>
            <a:xfrm>
              <a:off x="5129525" y="1048775"/>
              <a:ext cx="38400" cy="19600"/>
            </a:xfrm>
            <a:custGeom>
              <a:rect b="b" l="l" r="r" t="t"/>
              <a:pathLst>
                <a:path extrusionOk="0" h="784" w="1536">
                  <a:moveTo>
                    <a:pt x="294" y="0"/>
                  </a:moveTo>
                  <a:cubicBezTo>
                    <a:pt x="193" y="11"/>
                    <a:pt x="102" y="34"/>
                    <a:pt x="1" y="68"/>
                  </a:cubicBezTo>
                  <a:cubicBezTo>
                    <a:pt x="69" y="136"/>
                    <a:pt x="148" y="203"/>
                    <a:pt x="227" y="271"/>
                  </a:cubicBezTo>
                  <a:lnTo>
                    <a:pt x="452" y="429"/>
                  </a:lnTo>
                  <a:cubicBezTo>
                    <a:pt x="531" y="474"/>
                    <a:pt x="610" y="519"/>
                    <a:pt x="701" y="564"/>
                  </a:cubicBezTo>
                  <a:cubicBezTo>
                    <a:pt x="870" y="643"/>
                    <a:pt x="1050" y="711"/>
                    <a:pt x="1231" y="756"/>
                  </a:cubicBezTo>
                  <a:cubicBezTo>
                    <a:pt x="1305" y="773"/>
                    <a:pt x="1380" y="783"/>
                    <a:pt x="1454" y="783"/>
                  </a:cubicBezTo>
                  <a:cubicBezTo>
                    <a:pt x="1481" y="783"/>
                    <a:pt x="1508" y="782"/>
                    <a:pt x="1536" y="779"/>
                  </a:cubicBezTo>
                  <a:cubicBezTo>
                    <a:pt x="1502" y="688"/>
                    <a:pt x="1445" y="598"/>
                    <a:pt x="1389" y="519"/>
                  </a:cubicBezTo>
                  <a:cubicBezTo>
                    <a:pt x="1332" y="440"/>
                    <a:pt x="1265" y="373"/>
                    <a:pt x="1186" y="305"/>
                  </a:cubicBezTo>
                  <a:cubicBezTo>
                    <a:pt x="1095" y="248"/>
                    <a:pt x="1005" y="181"/>
                    <a:pt x="904" y="136"/>
                  </a:cubicBezTo>
                  <a:cubicBezTo>
                    <a:pt x="712" y="45"/>
                    <a:pt x="509" y="0"/>
                    <a:pt x="294"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2"/>
            <p:cNvSpPr/>
            <p:nvPr/>
          </p:nvSpPr>
          <p:spPr>
            <a:xfrm>
              <a:off x="5555225" y="1548650"/>
              <a:ext cx="14975" cy="46850"/>
            </a:xfrm>
            <a:custGeom>
              <a:rect b="b" l="l" r="r" t="t"/>
              <a:pathLst>
                <a:path extrusionOk="0" h="1874" w="599">
                  <a:moveTo>
                    <a:pt x="294" y="1"/>
                  </a:moveTo>
                  <a:cubicBezTo>
                    <a:pt x="136" y="1"/>
                    <a:pt x="1" y="418"/>
                    <a:pt x="1" y="937"/>
                  </a:cubicBezTo>
                  <a:cubicBezTo>
                    <a:pt x="1" y="1456"/>
                    <a:pt x="136" y="1874"/>
                    <a:pt x="294" y="1874"/>
                  </a:cubicBezTo>
                  <a:cubicBezTo>
                    <a:pt x="463" y="1874"/>
                    <a:pt x="599" y="1456"/>
                    <a:pt x="599" y="937"/>
                  </a:cubicBezTo>
                  <a:cubicBezTo>
                    <a:pt x="599" y="418"/>
                    <a:pt x="463" y="1"/>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2"/>
            <p:cNvSpPr/>
            <p:nvPr/>
          </p:nvSpPr>
          <p:spPr>
            <a:xfrm>
              <a:off x="5525600" y="1494200"/>
              <a:ext cx="14975" cy="47150"/>
            </a:xfrm>
            <a:custGeom>
              <a:rect b="b" l="l" r="r" t="t"/>
              <a:pathLst>
                <a:path extrusionOk="0" h="1886" w="599">
                  <a:moveTo>
                    <a:pt x="306" y="1"/>
                  </a:moveTo>
                  <a:cubicBezTo>
                    <a:pt x="148" y="1"/>
                    <a:pt x="1" y="418"/>
                    <a:pt x="1" y="937"/>
                  </a:cubicBezTo>
                  <a:cubicBezTo>
                    <a:pt x="1" y="1456"/>
                    <a:pt x="136" y="1885"/>
                    <a:pt x="306" y="1885"/>
                  </a:cubicBezTo>
                  <a:cubicBezTo>
                    <a:pt x="464" y="1885"/>
                    <a:pt x="599" y="1456"/>
                    <a:pt x="599" y="937"/>
                  </a:cubicBezTo>
                  <a:cubicBezTo>
                    <a:pt x="599" y="418"/>
                    <a:pt x="452" y="1"/>
                    <a:pt x="30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2"/>
            <p:cNvSpPr/>
            <p:nvPr/>
          </p:nvSpPr>
          <p:spPr>
            <a:xfrm>
              <a:off x="5514050" y="1566425"/>
              <a:ext cx="14700" cy="47150"/>
            </a:xfrm>
            <a:custGeom>
              <a:rect b="b" l="l" r="r" t="t"/>
              <a:pathLst>
                <a:path extrusionOk="0" h="1886" w="588">
                  <a:moveTo>
                    <a:pt x="294" y="1"/>
                  </a:moveTo>
                  <a:cubicBezTo>
                    <a:pt x="124" y="1"/>
                    <a:pt x="0" y="418"/>
                    <a:pt x="0" y="937"/>
                  </a:cubicBezTo>
                  <a:cubicBezTo>
                    <a:pt x="0" y="1456"/>
                    <a:pt x="124" y="1885"/>
                    <a:pt x="294" y="1885"/>
                  </a:cubicBezTo>
                  <a:cubicBezTo>
                    <a:pt x="452" y="1885"/>
                    <a:pt x="587" y="1456"/>
                    <a:pt x="587" y="937"/>
                  </a:cubicBezTo>
                  <a:cubicBezTo>
                    <a:pt x="587" y="418"/>
                    <a:pt x="452" y="1"/>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2"/>
            <p:cNvSpPr/>
            <p:nvPr/>
          </p:nvSpPr>
          <p:spPr>
            <a:xfrm>
              <a:off x="5486950" y="1518475"/>
              <a:ext cx="15000" cy="47125"/>
            </a:xfrm>
            <a:custGeom>
              <a:rect b="b" l="l" r="r" t="t"/>
              <a:pathLst>
                <a:path extrusionOk="0" h="1885" w="600">
                  <a:moveTo>
                    <a:pt x="306" y="0"/>
                  </a:moveTo>
                  <a:cubicBezTo>
                    <a:pt x="148" y="0"/>
                    <a:pt x="1" y="418"/>
                    <a:pt x="1" y="937"/>
                  </a:cubicBezTo>
                  <a:cubicBezTo>
                    <a:pt x="1" y="1456"/>
                    <a:pt x="148" y="1885"/>
                    <a:pt x="306" y="1885"/>
                  </a:cubicBezTo>
                  <a:cubicBezTo>
                    <a:pt x="464" y="1885"/>
                    <a:pt x="599" y="1456"/>
                    <a:pt x="599" y="937"/>
                  </a:cubicBezTo>
                  <a:cubicBezTo>
                    <a:pt x="599" y="418"/>
                    <a:pt x="464" y="0"/>
                    <a:pt x="30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2"/>
            <p:cNvSpPr/>
            <p:nvPr/>
          </p:nvSpPr>
          <p:spPr>
            <a:xfrm>
              <a:off x="5473975" y="1589850"/>
              <a:ext cx="14975" cy="47125"/>
            </a:xfrm>
            <a:custGeom>
              <a:rect b="b" l="l" r="r" t="t"/>
              <a:pathLst>
                <a:path extrusionOk="0" h="1885" w="599">
                  <a:moveTo>
                    <a:pt x="294" y="0"/>
                  </a:moveTo>
                  <a:cubicBezTo>
                    <a:pt x="136" y="0"/>
                    <a:pt x="1" y="429"/>
                    <a:pt x="1" y="948"/>
                  </a:cubicBezTo>
                  <a:cubicBezTo>
                    <a:pt x="1" y="1467"/>
                    <a:pt x="136" y="1885"/>
                    <a:pt x="294" y="1885"/>
                  </a:cubicBezTo>
                  <a:cubicBezTo>
                    <a:pt x="452" y="1885"/>
                    <a:pt x="599" y="1456"/>
                    <a:pt x="599" y="948"/>
                  </a:cubicBezTo>
                  <a:cubicBezTo>
                    <a:pt x="599" y="429"/>
                    <a:pt x="452"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2"/>
            <p:cNvSpPr/>
            <p:nvPr/>
          </p:nvSpPr>
          <p:spPr>
            <a:xfrm>
              <a:off x="5494575" y="1453025"/>
              <a:ext cx="14700" cy="47125"/>
            </a:xfrm>
            <a:custGeom>
              <a:rect b="b" l="l" r="r" t="t"/>
              <a:pathLst>
                <a:path extrusionOk="0" h="1885" w="588">
                  <a:moveTo>
                    <a:pt x="294" y="0"/>
                  </a:moveTo>
                  <a:cubicBezTo>
                    <a:pt x="136" y="0"/>
                    <a:pt x="1" y="418"/>
                    <a:pt x="1" y="937"/>
                  </a:cubicBezTo>
                  <a:cubicBezTo>
                    <a:pt x="1" y="1456"/>
                    <a:pt x="136" y="1885"/>
                    <a:pt x="294" y="1885"/>
                  </a:cubicBezTo>
                  <a:cubicBezTo>
                    <a:pt x="463" y="1885"/>
                    <a:pt x="587" y="1456"/>
                    <a:pt x="587" y="937"/>
                  </a:cubicBezTo>
                  <a:cubicBezTo>
                    <a:pt x="587" y="418"/>
                    <a:pt x="452"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2"/>
            <p:cNvSpPr/>
            <p:nvPr/>
          </p:nvSpPr>
          <p:spPr>
            <a:xfrm>
              <a:off x="5618975" y="1566700"/>
              <a:ext cx="15000" cy="47150"/>
            </a:xfrm>
            <a:custGeom>
              <a:rect b="b" l="l" r="r" t="t"/>
              <a:pathLst>
                <a:path extrusionOk="0" h="1886" w="600">
                  <a:moveTo>
                    <a:pt x="294" y="1"/>
                  </a:moveTo>
                  <a:cubicBezTo>
                    <a:pt x="136" y="1"/>
                    <a:pt x="1" y="430"/>
                    <a:pt x="1" y="949"/>
                  </a:cubicBezTo>
                  <a:cubicBezTo>
                    <a:pt x="1" y="1468"/>
                    <a:pt x="136" y="1885"/>
                    <a:pt x="294" y="1885"/>
                  </a:cubicBezTo>
                  <a:cubicBezTo>
                    <a:pt x="464" y="1885"/>
                    <a:pt x="599" y="1468"/>
                    <a:pt x="599" y="949"/>
                  </a:cubicBezTo>
                  <a:cubicBezTo>
                    <a:pt x="599" y="430"/>
                    <a:pt x="464" y="1"/>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2"/>
            <p:cNvSpPr/>
            <p:nvPr/>
          </p:nvSpPr>
          <p:spPr>
            <a:xfrm>
              <a:off x="5589375" y="1512275"/>
              <a:ext cx="14975" cy="47125"/>
            </a:xfrm>
            <a:custGeom>
              <a:rect b="b" l="l" r="r" t="t"/>
              <a:pathLst>
                <a:path extrusionOk="0" h="1885" w="599">
                  <a:moveTo>
                    <a:pt x="294" y="0"/>
                  </a:moveTo>
                  <a:cubicBezTo>
                    <a:pt x="136" y="0"/>
                    <a:pt x="0" y="429"/>
                    <a:pt x="0" y="948"/>
                  </a:cubicBezTo>
                  <a:cubicBezTo>
                    <a:pt x="0" y="1467"/>
                    <a:pt x="136" y="1884"/>
                    <a:pt x="294" y="1884"/>
                  </a:cubicBezTo>
                  <a:cubicBezTo>
                    <a:pt x="452" y="1884"/>
                    <a:pt x="598" y="1467"/>
                    <a:pt x="598" y="948"/>
                  </a:cubicBezTo>
                  <a:cubicBezTo>
                    <a:pt x="598" y="429"/>
                    <a:pt x="452"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2"/>
            <p:cNvSpPr/>
            <p:nvPr/>
          </p:nvSpPr>
          <p:spPr>
            <a:xfrm>
              <a:off x="5581750" y="1589850"/>
              <a:ext cx="14975" cy="47125"/>
            </a:xfrm>
            <a:custGeom>
              <a:rect b="b" l="l" r="r" t="t"/>
              <a:pathLst>
                <a:path extrusionOk="0" h="1885" w="599">
                  <a:moveTo>
                    <a:pt x="305" y="0"/>
                  </a:moveTo>
                  <a:cubicBezTo>
                    <a:pt x="136" y="0"/>
                    <a:pt x="0" y="429"/>
                    <a:pt x="0" y="948"/>
                  </a:cubicBezTo>
                  <a:cubicBezTo>
                    <a:pt x="0" y="1467"/>
                    <a:pt x="147" y="1885"/>
                    <a:pt x="305" y="1885"/>
                  </a:cubicBezTo>
                  <a:cubicBezTo>
                    <a:pt x="463" y="1885"/>
                    <a:pt x="599" y="1467"/>
                    <a:pt x="599" y="948"/>
                  </a:cubicBezTo>
                  <a:cubicBezTo>
                    <a:pt x="599" y="429"/>
                    <a:pt x="463" y="0"/>
                    <a:pt x="30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2"/>
            <p:cNvSpPr/>
            <p:nvPr/>
          </p:nvSpPr>
          <p:spPr>
            <a:xfrm>
              <a:off x="4187025" y="1182175"/>
              <a:ext cx="372975" cy="258900"/>
            </a:xfrm>
            <a:custGeom>
              <a:rect b="b" l="l" r="r" t="t"/>
              <a:pathLst>
                <a:path extrusionOk="0" h="10356" w="14919">
                  <a:moveTo>
                    <a:pt x="12546" y="0"/>
                  </a:moveTo>
                  <a:cubicBezTo>
                    <a:pt x="6445" y="0"/>
                    <a:pt x="1684" y="4184"/>
                    <a:pt x="0" y="10315"/>
                  </a:cubicBezTo>
                  <a:cubicBezTo>
                    <a:pt x="289" y="10342"/>
                    <a:pt x="587" y="10355"/>
                    <a:pt x="894" y="10355"/>
                  </a:cubicBezTo>
                  <a:cubicBezTo>
                    <a:pt x="6134" y="10355"/>
                    <a:pt x="13799" y="6483"/>
                    <a:pt x="14918" y="205"/>
                  </a:cubicBezTo>
                  <a:cubicBezTo>
                    <a:pt x="14108" y="67"/>
                    <a:pt x="13317" y="0"/>
                    <a:pt x="12546" y="0"/>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2"/>
            <p:cNvSpPr/>
            <p:nvPr/>
          </p:nvSpPr>
          <p:spPr>
            <a:xfrm>
              <a:off x="4200000" y="1139325"/>
              <a:ext cx="433050" cy="297650"/>
            </a:xfrm>
            <a:custGeom>
              <a:rect b="b" l="l" r="r" t="t"/>
              <a:pathLst>
                <a:path extrusionOk="0" h="11906" w="17322">
                  <a:moveTo>
                    <a:pt x="17322" y="0"/>
                  </a:moveTo>
                  <a:lnTo>
                    <a:pt x="17322" y="0"/>
                  </a:lnTo>
                  <a:cubicBezTo>
                    <a:pt x="17321" y="1"/>
                    <a:pt x="16182" y="655"/>
                    <a:pt x="14501" y="1670"/>
                  </a:cubicBezTo>
                  <a:cubicBezTo>
                    <a:pt x="13722" y="2144"/>
                    <a:pt x="12831" y="2686"/>
                    <a:pt x="11883" y="3284"/>
                  </a:cubicBezTo>
                  <a:cubicBezTo>
                    <a:pt x="11465" y="3126"/>
                    <a:pt x="11048" y="2968"/>
                    <a:pt x="10630" y="2821"/>
                  </a:cubicBezTo>
                  <a:cubicBezTo>
                    <a:pt x="10393" y="2742"/>
                    <a:pt x="10145" y="2675"/>
                    <a:pt x="9908" y="2596"/>
                  </a:cubicBezTo>
                  <a:cubicBezTo>
                    <a:pt x="9660" y="2551"/>
                    <a:pt x="9411" y="2494"/>
                    <a:pt x="9163" y="2460"/>
                  </a:cubicBezTo>
                  <a:lnTo>
                    <a:pt x="9163" y="2460"/>
                  </a:lnTo>
                  <a:cubicBezTo>
                    <a:pt x="9400" y="2562"/>
                    <a:pt x="9626" y="2641"/>
                    <a:pt x="9863" y="2742"/>
                  </a:cubicBezTo>
                  <a:cubicBezTo>
                    <a:pt x="10100" y="2833"/>
                    <a:pt x="10325" y="2934"/>
                    <a:pt x="10551" y="3036"/>
                  </a:cubicBezTo>
                  <a:cubicBezTo>
                    <a:pt x="10901" y="3183"/>
                    <a:pt x="11251" y="3329"/>
                    <a:pt x="11601" y="3453"/>
                  </a:cubicBezTo>
                  <a:cubicBezTo>
                    <a:pt x="11003" y="3826"/>
                    <a:pt x="10382" y="4232"/>
                    <a:pt x="9761" y="4638"/>
                  </a:cubicBezTo>
                  <a:cubicBezTo>
                    <a:pt x="9739" y="4604"/>
                    <a:pt x="9716" y="4570"/>
                    <a:pt x="9682" y="4559"/>
                  </a:cubicBezTo>
                  <a:lnTo>
                    <a:pt x="8994" y="4356"/>
                  </a:lnTo>
                  <a:cubicBezTo>
                    <a:pt x="8757" y="4311"/>
                    <a:pt x="8520" y="4266"/>
                    <a:pt x="8294" y="4221"/>
                  </a:cubicBezTo>
                  <a:cubicBezTo>
                    <a:pt x="8057" y="4176"/>
                    <a:pt x="7832" y="4142"/>
                    <a:pt x="7595" y="4097"/>
                  </a:cubicBezTo>
                  <a:cubicBezTo>
                    <a:pt x="7369" y="4063"/>
                    <a:pt x="7143" y="4006"/>
                    <a:pt x="6906" y="3972"/>
                  </a:cubicBezTo>
                  <a:lnTo>
                    <a:pt x="6906" y="3972"/>
                  </a:lnTo>
                  <a:cubicBezTo>
                    <a:pt x="7121" y="4063"/>
                    <a:pt x="7335" y="4142"/>
                    <a:pt x="7561" y="4232"/>
                  </a:cubicBezTo>
                  <a:cubicBezTo>
                    <a:pt x="7787" y="4322"/>
                    <a:pt x="8012" y="4379"/>
                    <a:pt x="8249" y="4435"/>
                  </a:cubicBezTo>
                  <a:cubicBezTo>
                    <a:pt x="8475" y="4503"/>
                    <a:pt x="8701" y="4559"/>
                    <a:pt x="8926" y="4616"/>
                  </a:cubicBezTo>
                  <a:cubicBezTo>
                    <a:pt x="9107" y="4672"/>
                    <a:pt x="9299" y="4728"/>
                    <a:pt x="9479" y="4785"/>
                  </a:cubicBezTo>
                  <a:cubicBezTo>
                    <a:pt x="9479" y="4796"/>
                    <a:pt x="9479" y="4807"/>
                    <a:pt x="9479" y="4807"/>
                  </a:cubicBezTo>
                  <a:cubicBezTo>
                    <a:pt x="9118" y="5044"/>
                    <a:pt x="8746" y="5281"/>
                    <a:pt x="8385" y="5518"/>
                  </a:cubicBezTo>
                  <a:lnTo>
                    <a:pt x="7888" y="5857"/>
                  </a:lnTo>
                  <a:lnTo>
                    <a:pt x="7324" y="5688"/>
                  </a:lnTo>
                  <a:cubicBezTo>
                    <a:pt x="7064" y="5620"/>
                    <a:pt x="6805" y="5563"/>
                    <a:pt x="6545" y="5518"/>
                  </a:cubicBezTo>
                  <a:cubicBezTo>
                    <a:pt x="6015" y="5439"/>
                    <a:pt x="5507" y="5349"/>
                    <a:pt x="4977" y="5281"/>
                  </a:cubicBezTo>
                  <a:lnTo>
                    <a:pt x="4977" y="5281"/>
                  </a:lnTo>
                  <a:cubicBezTo>
                    <a:pt x="5225" y="5372"/>
                    <a:pt x="5473" y="5451"/>
                    <a:pt x="5733" y="5530"/>
                  </a:cubicBezTo>
                  <a:lnTo>
                    <a:pt x="6489" y="5744"/>
                  </a:lnTo>
                  <a:cubicBezTo>
                    <a:pt x="6748" y="5812"/>
                    <a:pt x="6997" y="5879"/>
                    <a:pt x="7256" y="5947"/>
                  </a:cubicBezTo>
                  <a:lnTo>
                    <a:pt x="7606" y="6060"/>
                  </a:lnTo>
                  <a:cubicBezTo>
                    <a:pt x="7324" y="6241"/>
                    <a:pt x="7042" y="6432"/>
                    <a:pt x="6771" y="6624"/>
                  </a:cubicBezTo>
                  <a:cubicBezTo>
                    <a:pt x="6466" y="6827"/>
                    <a:pt x="6173" y="7030"/>
                    <a:pt x="5879" y="7234"/>
                  </a:cubicBezTo>
                  <a:cubicBezTo>
                    <a:pt x="5778" y="7188"/>
                    <a:pt x="5688" y="7143"/>
                    <a:pt x="5586" y="7109"/>
                  </a:cubicBezTo>
                  <a:cubicBezTo>
                    <a:pt x="5372" y="7030"/>
                    <a:pt x="5146" y="6963"/>
                    <a:pt x="4932" y="6895"/>
                  </a:cubicBezTo>
                  <a:cubicBezTo>
                    <a:pt x="4706" y="6827"/>
                    <a:pt x="4480" y="6805"/>
                    <a:pt x="4255" y="6760"/>
                  </a:cubicBezTo>
                  <a:cubicBezTo>
                    <a:pt x="4018" y="6748"/>
                    <a:pt x="3792" y="6737"/>
                    <a:pt x="3566" y="6737"/>
                  </a:cubicBezTo>
                  <a:cubicBezTo>
                    <a:pt x="3792" y="6805"/>
                    <a:pt x="4006" y="6850"/>
                    <a:pt x="4221" y="6906"/>
                  </a:cubicBezTo>
                  <a:cubicBezTo>
                    <a:pt x="4435" y="6963"/>
                    <a:pt x="4650" y="7042"/>
                    <a:pt x="4864" y="7109"/>
                  </a:cubicBezTo>
                  <a:cubicBezTo>
                    <a:pt x="5078" y="7177"/>
                    <a:pt x="5270" y="7279"/>
                    <a:pt x="5485" y="7358"/>
                  </a:cubicBezTo>
                  <a:lnTo>
                    <a:pt x="5620" y="7414"/>
                  </a:lnTo>
                  <a:cubicBezTo>
                    <a:pt x="5485" y="7516"/>
                    <a:pt x="5338" y="7617"/>
                    <a:pt x="5214" y="7719"/>
                  </a:cubicBezTo>
                  <a:cubicBezTo>
                    <a:pt x="4774" y="8035"/>
                    <a:pt x="4379" y="8328"/>
                    <a:pt x="3995" y="8599"/>
                  </a:cubicBezTo>
                  <a:cubicBezTo>
                    <a:pt x="3995" y="8599"/>
                    <a:pt x="4006" y="8588"/>
                    <a:pt x="4006" y="8576"/>
                  </a:cubicBezTo>
                  <a:lnTo>
                    <a:pt x="4006" y="8565"/>
                  </a:lnTo>
                  <a:cubicBezTo>
                    <a:pt x="4006" y="8486"/>
                    <a:pt x="3950" y="8418"/>
                    <a:pt x="3882" y="8418"/>
                  </a:cubicBezTo>
                  <a:lnTo>
                    <a:pt x="3860" y="8418"/>
                  </a:lnTo>
                  <a:cubicBezTo>
                    <a:pt x="3510" y="8407"/>
                    <a:pt x="3149" y="8396"/>
                    <a:pt x="2788" y="8396"/>
                  </a:cubicBezTo>
                  <a:cubicBezTo>
                    <a:pt x="2438" y="8362"/>
                    <a:pt x="2077" y="8351"/>
                    <a:pt x="1716" y="8351"/>
                  </a:cubicBezTo>
                  <a:cubicBezTo>
                    <a:pt x="2054" y="8452"/>
                    <a:pt x="2415" y="8542"/>
                    <a:pt x="2765" y="8610"/>
                  </a:cubicBezTo>
                  <a:cubicBezTo>
                    <a:pt x="3070" y="8655"/>
                    <a:pt x="3386" y="8667"/>
                    <a:pt x="3690" y="8689"/>
                  </a:cubicBezTo>
                  <a:cubicBezTo>
                    <a:pt x="3690" y="8746"/>
                    <a:pt x="3679" y="8791"/>
                    <a:pt x="3668" y="8847"/>
                  </a:cubicBezTo>
                  <a:cubicBezTo>
                    <a:pt x="3250" y="9174"/>
                    <a:pt x="2855" y="9479"/>
                    <a:pt x="2494" y="9761"/>
                  </a:cubicBezTo>
                  <a:cubicBezTo>
                    <a:pt x="2111" y="10077"/>
                    <a:pt x="1749" y="10348"/>
                    <a:pt x="1456" y="10607"/>
                  </a:cubicBezTo>
                  <a:cubicBezTo>
                    <a:pt x="1163" y="10878"/>
                    <a:pt x="892" y="11115"/>
                    <a:pt x="677" y="11307"/>
                  </a:cubicBezTo>
                  <a:lnTo>
                    <a:pt x="0" y="11905"/>
                  </a:lnTo>
                  <a:lnTo>
                    <a:pt x="711" y="11341"/>
                  </a:lnTo>
                  <a:lnTo>
                    <a:pt x="1524" y="10698"/>
                  </a:lnTo>
                  <a:cubicBezTo>
                    <a:pt x="1828" y="10438"/>
                    <a:pt x="2201" y="10179"/>
                    <a:pt x="2596" y="9885"/>
                  </a:cubicBezTo>
                  <a:lnTo>
                    <a:pt x="3611" y="9129"/>
                  </a:lnTo>
                  <a:lnTo>
                    <a:pt x="3611" y="9129"/>
                  </a:lnTo>
                  <a:cubicBezTo>
                    <a:pt x="3510" y="9648"/>
                    <a:pt x="3453" y="10179"/>
                    <a:pt x="3420" y="10709"/>
                  </a:cubicBezTo>
                  <a:cubicBezTo>
                    <a:pt x="3623" y="10111"/>
                    <a:pt x="3792" y="9513"/>
                    <a:pt x="3927" y="8904"/>
                  </a:cubicBezTo>
                  <a:cubicBezTo>
                    <a:pt x="4367" y="8588"/>
                    <a:pt x="4841" y="8260"/>
                    <a:pt x="5327" y="7922"/>
                  </a:cubicBezTo>
                  <a:cubicBezTo>
                    <a:pt x="5507" y="7798"/>
                    <a:pt x="5688" y="7674"/>
                    <a:pt x="5868" y="7549"/>
                  </a:cubicBezTo>
                  <a:lnTo>
                    <a:pt x="5970" y="7595"/>
                  </a:lnTo>
                  <a:cubicBezTo>
                    <a:pt x="5755" y="8272"/>
                    <a:pt x="5586" y="8971"/>
                    <a:pt x="5451" y="9671"/>
                  </a:cubicBezTo>
                  <a:cubicBezTo>
                    <a:pt x="5767" y="8983"/>
                    <a:pt x="6037" y="8272"/>
                    <a:pt x="6263" y="7561"/>
                  </a:cubicBezTo>
                  <a:cubicBezTo>
                    <a:pt x="6286" y="7493"/>
                    <a:pt x="6252" y="7414"/>
                    <a:pt x="6195" y="7391"/>
                  </a:cubicBezTo>
                  <a:lnTo>
                    <a:pt x="6128" y="7358"/>
                  </a:lnTo>
                  <a:cubicBezTo>
                    <a:pt x="6376" y="7188"/>
                    <a:pt x="6636" y="7019"/>
                    <a:pt x="6895" y="6850"/>
                  </a:cubicBezTo>
                  <a:lnTo>
                    <a:pt x="7843" y="6207"/>
                  </a:lnTo>
                  <a:lnTo>
                    <a:pt x="7843" y="6207"/>
                  </a:lnTo>
                  <a:cubicBezTo>
                    <a:pt x="7798" y="6353"/>
                    <a:pt x="7764" y="6511"/>
                    <a:pt x="7730" y="6658"/>
                  </a:cubicBezTo>
                  <a:cubicBezTo>
                    <a:pt x="7674" y="6872"/>
                    <a:pt x="7617" y="7076"/>
                    <a:pt x="7572" y="7301"/>
                  </a:cubicBezTo>
                  <a:cubicBezTo>
                    <a:pt x="7527" y="7516"/>
                    <a:pt x="7482" y="7741"/>
                    <a:pt x="7459" y="7967"/>
                  </a:cubicBezTo>
                  <a:cubicBezTo>
                    <a:pt x="7459" y="8080"/>
                    <a:pt x="7459" y="8193"/>
                    <a:pt x="7448" y="8306"/>
                  </a:cubicBezTo>
                  <a:cubicBezTo>
                    <a:pt x="7437" y="8418"/>
                    <a:pt x="7471" y="8531"/>
                    <a:pt x="7482" y="8633"/>
                  </a:cubicBezTo>
                  <a:lnTo>
                    <a:pt x="7516" y="8306"/>
                  </a:lnTo>
                  <a:cubicBezTo>
                    <a:pt x="7538" y="8193"/>
                    <a:pt x="7561" y="8091"/>
                    <a:pt x="7583" y="7990"/>
                  </a:cubicBezTo>
                  <a:cubicBezTo>
                    <a:pt x="7606" y="7888"/>
                    <a:pt x="7640" y="7775"/>
                    <a:pt x="7662" y="7674"/>
                  </a:cubicBezTo>
                  <a:lnTo>
                    <a:pt x="7764" y="7358"/>
                  </a:lnTo>
                  <a:cubicBezTo>
                    <a:pt x="7832" y="7143"/>
                    <a:pt x="7899" y="6940"/>
                    <a:pt x="7978" y="6726"/>
                  </a:cubicBezTo>
                  <a:cubicBezTo>
                    <a:pt x="8046" y="6511"/>
                    <a:pt x="8102" y="6308"/>
                    <a:pt x="8148" y="6083"/>
                  </a:cubicBezTo>
                  <a:cubicBezTo>
                    <a:pt x="8159" y="6060"/>
                    <a:pt x="8148" y="6026"/>
                    <a:pt x="8136" y="6004"/>
                  </a:cubicBezTo>
                  <a:lnTo>
                    <a:pt x="8520" y="5755"/>
                  </a:lnTo>
                  <a:lnTo>
                    <a:pt x="9411" y="5169"/>
                  </a:lnTo>
                  <a:lnTo>
                    <a:pt x="9411" y="5169"/>
                  </a:lnTo>
                  <a:cubicBezTo>
                    <a:pt x="9321" y="5846"/>
                    <a:pt x="9253" y="6534"/>
                    <a:pt x="9231" y="7222"/>
                  </a:cubicBezTo>
                  <a:cubicBezTo>
                    <a:pt x="9434" y="6489"/>
                    <a:pt x="9592" y="5733"/>
                    <a:pt x="9716" y="4965"/>
                  </a:cubicBezTo>
                  <a:cubicBezTo>
                    <a:pt x="10404" y="4514"/>
                    <a:pt x="11082" y="4063"/>
                    <a:pt x="11747" y="3634"/>
                  </a:cubicBezTo>
                  <a:lnTo>
                    <a:pt x="11770" y="3623"/>
                  </a:lnTo>
                  <a:lnTo>
                    <a:pt x="11770" y="3623"/>
                  </a:lnTo>
                  <a:cubicBezTo>
                    <a:pt x="11634" y="3950"/>
                    <a:pt x="11510" y="4277"/>
                    <a:pt x="11386" y="4604"/>
                  </a:cubicBezTo>
                  <a:cubicBezTo>
                    <a:pt x="11273" y="5022"/>
                    <a:pt x="11161" y="5439"/>
                    <a:pt x="11070" y="5857"/>
                  </a:cubicBezTo>
                  <a:cubicBezTo>
                    <a:pt x="11251" y="5473"/>
                    <a:pt x="11420" y="5078"/>
                    <a:pt x="11589" y="4672"/>
                  </a:cubicBezTo>
                  <a:cubicBezTo>
                    <a:pt x="11770" y="4300"/>
                    <a:pt x="11939" y="3905"/>
                    <a:pt x="12108" y="3521"/>
                  </a:cubicBezTo>
                  <a:cubicBezTo>
                    <a:pt x="12120" y="3487"/>
                    <a:pt x="12120" y="3442"/>
                    <a:pt x="12108" y="3408"/>
                  </a:cubicBezTo>
                  <a:cubicBezTo>
                    <a:pt x="13000" y="2833"/>
                    <a:pt x="13846" y="2280"/>
                    <a:pt x="14580" y="1806"/>
                  </a:cubicBezTo>
                  <a:cubicBezTo>
                    <a:pt x="16227" y="734"/>
                    <a:pt x="17321" y="1"/>
                    <a:pt x="17322" y="0"/>
                  </a:cubicBez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2"/>
            <p:cNvSpPr/>
            <p:nvPr/>
          </p:nvSpPr>
          <p:spPr>
            <a:xfrm>
              <a:off x="961700" y="1029000"/>
              <a:ext cx="548175" cy="460625"/>
            </a:xfrm>
            <a:custGeom>
              <a:rect b="b" l="l" r="r" t="t"/>
              <a:pathLst>
                <a:path extrusionOk="0" h="18425" w="21927">
                  <a:moveTo>
                    <a:pt x="13816" y="1"/>
                  </a:moveTo>
                  <a:cubicBezTo>
                    <a:pt x="11532" y="1"/>
                    <a:pt x="9239" y="628"/>
                    <a:pt x="7178" y="1694"/>
                  </a:cubicBezTo>
                  <a:cubicBezTo>
                    <a:pt x="6444" y="2066"/>
                    <a:pt x="5745" y="2506"/>
                    <a:pt x="5068" y="2992"/>
                  </a:cubicBezTo>
                  <a:cubicBezTo>
                    <a:pt x="2788" y="4650"/>
                    <a:pt x="1231" y="6862"/>
                    <a:pt x="498" y="9593"/>
                  </a:cubicBezTo>
                  <a:cubicBezTo>
                    <a:pt x="1" y="11455"/>
                    <a:pt x="159" y="13057"/>
                    <a:pt x="554" y="15032"/>
                  </a:cubicBezTo>
                  <a:cubicBezTo>
                    <a:pt x="599" y="15224"/>
                    <a:pt x="655" y="15404"/>
                    <a:pt x="723" y="15585"/>
                  </a:cubicBezTo>
                  <a:cubicBezTo>
                    <a:pt x="1355" y="16770"/>
                    <a:pt x="1964" y="17221"/>
                    <a:pt x="2901" y="17661"/>
                  </a:cubicBezTo>
                  <a:cubicBezTo>
                    <a:pt x="4024" y="18196"/>
                    <a:pt x="5243" y="18425"/>
                    <a:pt x="6477" y="18425"/>
                  </a:cubicBezTo>
                  <a:cubicBezTo>
                    <a:pt x="8108" y="18425"/>
                    <a:pt x="9766" y="18025"/>
                    <a:pt x="11263" y="17401"/>
                  </a:cubicBezTo>
                  <a:cubicBezTo>
                    <a:pt x="15607" y="15596"/>
                    <a:pt x="18800" y="12538"/>
                    <a:pt x="20730" y="8239"/>
                  </a:cubicBezTo>
                  <a:cubicBezTo>
                    <a:pt x="21926" y="5531"/>
                    <a:pt x="21644" y="3623"/>
                    <a:pt x="20267" y="2032"/>
                  </a:cubicBezTo>
                  <a:cubicBezTo>
                    <a:pt x="19511" y="1446"/>
                    <a:pt x="18676" y="994"/>
                    <a:pt x="17785" y="690"/>
                  </a:cubicBezTo>
                  <a:cubicBezTo>
                    <a:pt x="16498" y="217"/>
                    <a:pt x="15159" y="1"/>
                    <a:pt x="13816"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2"/>
            <p:cNvSpPr/>
            <p:nvPr/>
          </p:nvSpPr>
          <p:spPr>
            <a:xfrm>
              <a:off x="975525" y="1039850"/>
              <a:ext cx="520525" cy="436100"/>
            </a:xfrm>
            <a:custGeom>
              <a:rect b="b" l="l" r="r" t="t"/>
              <a:pathLst>
                <a:path extrusionOk="0" h="17444" w="20821">
                  <a:moveTo>
                    <a:pt x="13258" y="1"/>
                  </a:moveTo>
                  <a:cubicBezTo>
                    <a:pt x="12420" y="1"/>
                    <a:pt x="11566" y="89"/>
                    <a:pt x="10710" y="267"/>
                  </a:cubicBezTo>
                  <a:cubicBezTo>
                    <a:pt x="9356" y="538"/>
                    <a:pt x="8047" y="1000"/>
                    <a:pt x="6828" y="1644"/>
                  </a:cubicBezTo>
                  <a:cubicBezTo>
                    <a:pt x="6117" y="2005"/>
                    <a:pt x="5429" y="2433"/>
                    <a:pt x="4785" y="2907"/>
                  </a:cubicBezTo>
                  <a:cubicBezTo>
                    <a:pt x="2608" y="4453"/>
                    <a:pt x="1039" y="6699"/>
                    <a:pt x="362" y="9283"/>
                  </a:cubicBezTo>
                  <a:cubicBezTo>
                    <a:pt x="80" y="10355"/>
                    <a:pt x="1" y="11483"/>
                    <a:pt x="125" y="12589"/>
                  </a:cubicBezTo>
                  <a:cubicBezTo>
                    <a:pt x="204" y="13492"/>
                    <a:pt x="306" y="14338"/>
                    <a:pt x="859" y="15083"/>
                  </a:cubicBezTo>
                  <a:cubicBezTo>
                    <a:pt x="1411" y="15828"/>
                    <a:pt x="1818" y="16268"/>
                    <a:pt x="2653" y="16663"/>
                  </a:cubicBezTo>
                  <a:cubicBezTo>
                    <a:pt x="3777" y="17188"/>
                    <a:pt x="5097" y="17443"/>
                    <a:pt x="6415" y="17443"/>
                  </a:cubicBezTo>
                  <a:cubicBezTo>
                    <a:pt x="7080" y="17443"/>
                    <a:pt x="7745" y="17378"/>
                    <a:pt x="8385" y="17250"/>
                  </a:cubicBezTo>
                  <a:cubicBezTo>
                    <a:pt x="9119" y="17092"/>
                    <a:pt x="9852" y="16866"/>
                    <a:pt x="10552" y="16572"/>
                  </a:cubicBezTo>
                  <a:cubicBezTo>
                    <a:pt x="14828" y="14801"/>
                    <a:pt x="17932" y="11788"/>
                    <a:pt x="19782" y="7624"/>
                  </a:cubicBezTo>
                  <a:cubicBezTo>
                    <a:pt x="20414" y="6214"/>
                    <a:pt x="20820" y="4589"/>
                    <a:pt x="20177" y="3110"/>
                  </a:cubicBezTo>
                  <a:cubicBezTo>
                    <a:pt x="19568" y="1689"/>
                    <a:pt x="18484" y="1170"/>
                    <a:pt x="17085" y="662"/>
                  </a:cubicBezTo>
                  <a:cubicBezTo>
                    <a:pt x="15892" y="225"/>
                    <a:pt x="14596" y="1"/>
                    <a:pt x="13258" y="1"/>
                  </a:cubicBezTo>
                  <a:close/>
                </a:path>
              </a:pathLst>
            </a:custGeom>
            <a:solidFill>
              <a:srgbClr val="C03A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2"/>
            <p:cNvSpPr/>
            <p:nvPr/>
          </p:nvSpPr>
          <p:spPr>
            <a:xfrm>
              <a:off x="979775" y="1079800"/>
              <a:ext cx="558300" cy="490625"/>
            </a:xfrm>
            <a:custGeom>
              <a:rect b="b" l="l" r="r" t="t"/>
              <a:pathLst>
                <a:path extrusionOk="0" h="19625" w="22332">
                  <a:moveTo>
                    <a:pt x="0" y="13553"/>
                  </a:moveTo>
                  <a:cubicBezTo>
                    <a:pt x="14" y="13578"/>
                    <a:pt x="28" y="13604"/>
                    <a:pt x="41" y="13629"/>
                  </a:cubicBezTo>
                  <a:lnTo>
                    <a:pt x="41" y="13629"/>
                  </a:lnTo>
                  <a:cubicBezTo>
                    <a:pt x="28" y="13603"/>
                    <a:pt x="14" y="13578"/>
                    <a:pt x="0" y="13553"/>
                  </a:cubicBezTo>
                  <a:close/>
                  <a:moveTo>
                    <a:pt x="19544" y="0"/>
                  </a:moveTo>
                  <a:lnTo>
                    <a:pt x="19544" y="0"/>
                  </a:lnTo>
                  <a:cubicBezTo>
                    <a:pt x="20921" y="1591"/>
                    <a:pt x="21203" y="3499"/>
                    <a:pt x="20007" y="6207"/>
                  </a:cubicBezTo>
                  <a:cubicBezTo>
                    <a:pt x="18077" y="10517"/>
                    <a:pt x="14884" y="13575"/>
                    <a:pt x="10540" y="15369"/>
                  </a:cubicBezTo>
                  <a:cubicBezTo>
                    <a:pt x="9043" y="15993"/>
                    <a:pt x="7385" y="16393"/>
                    <a:pt x="5754" y="16393"/>
                  </a:cubicBezTo>
                  <a:cubicBezTo>
                    <a:pt x="4520" y="16393"/>
                    <a:pt x="3301" y="16164"/>
                    <a:pt x="2178" y="15629"/>
                  </a:cubicBezTo>
                  <a:cubicBezTo>
                    <a:pt x="1251" y="15198"/>
                    <a:pt x="658" y="14757"/>
                    <a:pt x="41" y="13629"/>
                  </a:cubicBezTo>
                  <a:lnTo>
                    <a:pt x="41" y="13629"/>
                  </a:lnTo>
                  <a:cubicBezTo>
                    <a:pt x="567" y="14600"/>
                    <a:pt x="1047" y="15436"/>
                    <a:pt x="1817" y="16261"/>
                  </a:cubicBezTo>
                  <a:cubicBezTo>
                    <a:pt x="3510" y="18100"/>
                    <a:pt x="5947" y="19150"/>
                    <a:pt x="8384" y="19499"/>
                  </a:cubicBezTo>
                  <a:cubicBezTo>
                    <a:pt x="8970" y="19583"/>
                    <a:pt x="9551" y="19624"/>
                    <a:pt x="10125" y="19624"/>
                  </a:cubicBezTo>
                  <a:cubicBezTo>
                    <a:pt x="16491" y="19624"/>
                    <a:pt x="21920" y="14610"/>
                    <a:pt x="22230" y="8057"/>
                  </a:cubicBezTo>
                  <a:cubicBezTo>
                    <a:pt x="22332" y="6263"/>
                    <a:pt x="22072" y="4469"/>
                    <a:pt x="21463" y="2776"/>
                  </a:cubicBezTo>
                  <a:cubicBezTo>
                    <a:pt x="21090" y="1693"/>
                    <a:pt x="20425" y="723"/>
                    <a:pt x="19544" y="0"/>
                  </a:cubicBezTo>
                  <a:close/>
                </a:path>
              </a:pathLst>
            </a:custGeom>
            <a:solidFill>
              <a:srgbClr val="875F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
            <p:cNvSpPr/>
            <p:nvPr/>
          </p:nvSpPr>
          <p:spPr>
            <a:xfrm>
              <a:off x="1507575" y="1228175"/>
              <a:ext cx="12725" cy="24850"/>
            </a:xfrm>
            <a:custGeom>
              <a:rect b="b" l="l" r="r" t="t"/>
              <a:pathLst>
                <a:path extrusionOk="0" h="994" w="509">
                  <a:moveTo>
                    <a:pt x="170" y="1"/>
                  </a:moveTo>
                  <a:cubicBezTo>
                    <a:pt x="125" y="46"/>
                    <a:pt x="91" y="114"/>
                    <a:pt x="69" y="181"/>
                  </a:cubicBezTo>
                  <a:cubicBezTo>
                    <a:pt x="12" y="294"/>
                    <a:pt x="1" y="418"/>
                    <a:pt x="12" y="543"/>
                  </a:cubicBezTo>
                  <a:cubicBezTo>
                    <a:pt x="35" y="667"/>
                    <a:pt x="91" y="768"/>
                    <a:pt x="170" y="870"/>
                  </a:cubicBezTo>
                  <a:cubicBezTo>
                    <a:pt x="215" y="915"/>
                    <a:pt x="272" y="960"/>
                    <a:pt x="328" y="994"/>
                  </a:cubicBezTo>
                  <a:cubicBezTo>
                    <a:pt x="373" y="937"/>
                    <a:pt x="407" y="881"/>
                    <a:pt x="441" y="813"/>
                  </a:cubicBezTo>
                  <a:cubicBezTo>
                    <a:pt x="486" y="700"/>
                    <a:pt x="509" y="565"/>
                    <a:pt x="486" y="452"/>
                  </a:cubicBezTo>
                  <a:cubicBezTo>
                    <a:pt x="464" y="328"/>
                    <a:pt x="418" y="215"/>
                    <a:pt x="328" y="125"/>
                  </a:cubicBezTo>
                  <a:cubicBezTo>
                    <a:pt x="283" y="69"/>
                    <a:pt x="238" y="23"/>
                    <a:pt x="170"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2"/>
            <p:cNvSpPr/>
            <p:nvPr/>
          </p:nvSpPr>
          <p:spPr>
            <a:xfrm>
              <a:off x="1508150" y="1196600"/>
              <a:ext cx="12725" cy="18075"/>
            </a:xfrm>
            <a:custGeom>
              <a:rect b="b" l="l" r="r" t="t"/>
              <a:pathLst>
                <a:path extrusionOk="0" h="723" w="509">
                  <a:moveTo>
                    <a:pt x="91" y="0"/>
                  </a:moveTo>
                  <a:cubicBezTo>
                    <a:pt x="57" y="45"/>
                    <a:pt x="34" y="102"/>
                    <a:pt x="23" y="158"/>
                  </a:cubicBezTo>
                  <a:cubicBezTo>
                    <a:pt x="12" y="203"/>
                    <a:pt x="12" y="260"/>
                    <a:pt x="12" y="305"/>
                  </a:cubicBezTo>
                  <a:cubicBezTo>
                    <a:pt x="1" y="339"/>
                    <a:pt x="1" y="372"/>
                    <a:pt x="23" y="418"/>
                  </a:cubicBezTo>
                  <a:cubicBezTo>
                    <a:pt x="46" y="497"/>
                    <a:pt x="102" y="576"/>
                    <a:pt x="181" y="632"/>
                  </a:cubicBezTo>
                  <a:cubicBezTo>
                    <a:pt x="226" y="666"/>
                    <a:pt x="283" y="700"/>
                    <a:pt x="339" y="722"/>
                  </a:cubicBezTo>
                  <a:cubicBezTo>
                    <a:pt x="384" y="677"/>
                    <a:pt x="418" y="632"/>
                    <a:pt x="452" y="576"/>
                  </a:cubicBezTo>
                  <a:cubicBezTo>
                    <a:pt x="497" y="485"/>
                    <a:pt x="508" y="384"/>
                    <a:pt x="474" y="282"/>
                  </a:cubicBezTo>
                  <a:cubicBezTo>
                    <a:pt x="441" y="169"/>
                    <a:pt x="373" y="79"/>
                    <a:pt x="271" y="34"/>
                  </a:cubicBezTo>
                  <a:cubicBezTo>
                    <a:pt x="215" y="11"/>
                    <a:pt x="147" y="0"/>
                    <a:pt x="91" y="0"/>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2"/>
            <p:cNvSpPr/>
            <p:nvPr/>
          </p:nvSpPr>
          <p:spPr>
            <a:xfrm>
              <a:off x="1210250" y="1544975"/>
              <a:ext cx="48250" cy="12450"/>
            </a:xfrm>
            <a:custGeom>
              <a:rect b="b" l="l" r="r" t="t"/>
              <a:pathLst>
                <a:path extrusionOk="0" h="498" w="1930">
                  <a:moveTo>
                    <a:pt x="328" y="1"/>
                  </a:moveTo>
                  <a:cubicBezTo>
                    <a:pt x="215" y="1"/>
                    <a:pt x="102" y="12"/>
                    <a:pt x="0" y="35"/>
                  </a:cubicBezTo>
                  <a:cubicBezTo>
                    <a:pt x="68" y="125"/>
                    <a:pt x="147" y="204"/>
                    <a:pt x="237" y="272"/>
                  </a:cubicBezTo>
                  <a:cubicBezTo>
                    <a:pt x="328" y="340"/>
                    <a:pt x="429" y="396"/>
                    <a:pt x="542" y="418"/>
                  </a:cubicBezTo>
                  <a:cubicBezTo>
                    <a:pt x="677" y="452"/>
                    <a:pt x="813" y="475"/>
                    <a:pt x="948" y="497"/>
                  </a:cubicBezTo>
                  <a:cubicBezTo>
                    <a:pt x="1185" y="486"/>
                    <a:pt x="1433" y="430"/>
                    <a:pt x="1648" y="328"/>
                  </a:cubicBezTo>
                  <a:cubicBezTo>
                    <a:pt x="1749" y="272"/>
                    <a:pt x="1840" y="215"/>
                    <a:pt x="1930" y="136"/>
                  </a:cubicBezTo>
                  <a:cubicBezTo>
                    <a:pt x="1817" y="91"/>
                    <a:pt x="1716" y="69"/>
                    <a:pt x="1603" y="57"/>
                  </a:cubicBezTo>
                  <a:cubicBezTo>
                    <a:pt x="1512" y="35"/>
                    <a:pt x="1400" y="35"/>
                    <a:pt x="1287" y="24"/>
                  </a:cubicBezTo>
                  <a:cubicBezTo>
                    <a:pt x="1185" y="12"/>
                    <a:pt x="1072" y="12"/>
                    <a:pt x="948" y="12"/>
                  </a:cubicBezTo>
                  <a:cubicBezTo>
                    <a:pt x="897" y="7"/>
                    <a:pt x="847" y="4"/>
                    <a:pt x="796" y="4"/>
                  </a:cubicBezTo>
                  <a:cubicBezTo>
                    <a:pt x="745" y="4"/>
                    <a:pt x="694" y="7"/>
                    <a:pt x="644" y="12"/>
                  </a:cubicBezTo>
                  <a:cubicBezTo>
                    <a:pt x="615" y="18"/>
                    <a:pt x="590" y="21"/>
                    <a:pt x="565" y="21"/>
                  </a:cubicBezTo>
                  <a:cubicBezTo>
                    <a:pt x="539" y="21"/>
                    <a:pt x="514" y="18"/>
                    <a:pt x="486" y="12"/>
                  </a:cubicBezTo>
                  <a:cubicBezTo>
                    <a:pt x="429" y="1"/>
                    <a:pt x="384" y="1"/>
                    <a:pt x="328"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
            <p:cNvSpPr/>
            <p:nvPr/>
          </p:nvSpPr>
          <p:spPr>
            <a:xfrm>
              <a:off x="1252575" y="1531450"/>
              <a:ext cx="26825" cy="12150"/>
            </a:xfrm>
            <a:custGeom>
              <a:rect b="b" l="l" r="r" t="t"/>
              <a:pathLst>
                <a:path extrusionOk="0" h="486" w="1073">
                  <a:moveTo>
                    <a:pt x="542" y="0"/>
                  </a:moveTo>
                  <a:cubicBezTo>
                    <a:pt x="474" y="0"/>
                    <a:pt x="406" y="12"/>
                    <a:pt x="350" y="34"/>
                  </a:cubicBezTo>
                  <a:cubicBezTo>
                    <a:pt x="282" y="45"/>
                    <a:pt x="226" y="68"/>
                    <a:pt x="169" y="102"/>
                  </a:cubicBezTo>
                  <a:cubicBezTo>
                    <a:pt x="102" y="136"/>
                    <a:pt x="45" y="181"/>
                    <a:pt x="0" y="237"/>
                  </a:cubicBezTo>
                  <a:cubicBezTo>
                    <a:pt x="45" y="282"/>
                    <a:pt x="102" y="339"/>
                    <a:pt x="158" y="373"/>
                  </a:cubicBezTo>
                  <a:cubicBezTo>
                    <a:pt x="271" y="440"/>
                    <a:pt x="395" y="486"/>
                    <a:pt x="530" y="486"/>
                  </a:cubicBezTo>
                  <a:cubicBezTo>
                    <a:pt x="666" y="474"/>
                    <a:pt x="790" y="429"/>
                    <a:pt x="914" y="361"/>
                  </a:cubicBezTo>
                  <a:cubicBezTo>
                    <a:pt x="970" y="316"/>
                    <a:pt x="1027" y="271"/>
                    <a:pt x="1072" y="203"/>
                  </a:cubicBezTo>
                  <a:cubicBezTo>
                    <a:pt x="1016" y="158"/>
                    <a:pt x="959" y="113"/>
                    <a:pt x="903" y="79"/>
                  </a:cubicBezTo>
                  <a:cubicBezTo>
                    <a:pt x="790" y="23"/>
                    <a:pt x="666" y="0"/>
                    <a:pt x="542" y="0"/>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
            <p:cNvSpPr/>
            <p:nvPr/>
          </p:nvSpPr>
          <p:spPr>
            <a:xfrm>
              <a:off x="1037875" y="1410700"/>
              <a:ext cx="35375" cy="13050"/>
            </a:xfrm>
            <a:custGeom>
              <a:rect b="b" l="l" r="r" t="t"/>
              <a:pathLst>
                <a:path extrusionOk="0" h="522" w="1415">
                  <a:moveTo>
                    <a:pt x="744" y="1"/>
                  </a:moveTo>
                  <a:cubicBezTo>
                    <a:pt x="737" y="1"/>
                    <a:pt x="730" y="1"/>
                    <a:pt x="723" y="1"/>
                  </a:cubicBezTo>
                  <a:cubicBezTo>
                    <a:pt x="599" y="12"/>
                    <a:pt x="486" y="35"/>
                    <a:pt x="384" y="91"/>
                  </a:cubicBezTo>
                  <a:cubicBezTo>
                    <a:pt x="136" y="193"/>
                    <a:pt x="1" y="396"/>
                    <a:pt x="396" y="497"/>
                  </a:cubicBezTo>
                  <a:cubicBezTo>
                    <a:pt x="430" y="509"/>
                    <a:pt x="463" y="509"/>
                    <a:pt x="497" y="520"/>
                  </a:cubicBezTo>
                  <a:cubicBezTo>
                    <a:pt x="510" y="521"/>
                    <a:pt x="523" y="521"/>
                    <a:pt x="536" y="521"/>
                  </a:cubicBezTo>
                  <a:cubicBezTo>
                    <a:pt x="961" y="521"/>
                    <a:pt x="1415" y="1"/>
                    <a:pt x="744"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
            <p:cNvSpPr/>
            <p:nvPr/>
          </p:nvSpPr>
          <p:spPr>
            <a:xfrm>
              <a:off x="1194725" y="1402025"/>
              <a:ext cx="23300" cy="19725"/>
            </a:xfrm>
            <a:custGeom>
              <a:rect b="b" l="l" r="r" t="t"/>
              <a:pathLst>
                <a:path extrusionOk="0" h="789" w="932">
                  <a:moveTo>
                    <a:pt x="579" y="1"/>
                  </a:moveTo>
                  <a:cubicBezTo>
                    <a:pt x="547" y="1"/>
                    <a:pt x="513" y="7"/>
                    <a:pt x="475" y="20"/>
                  </a:cubicBezTo>
                  <a:cubicBezTo>
                    <a:pt x="452" y="20"/>
                    <a:pt x="441" y="32"/>
                    <a:pt x="418" y="43"/>
                  </a:cubicBezTo>
                  <a:cubicBezTo>
                    <a:pt x="136" y="178"/>
                    <a:pt x="1" y="765"/>
                    <a:pt x="418" y="788"/>
                  </a:cubicBezTo>
                  <a:cubicBezTo>
                    <a:pt x="427" y="788"/>
                    <a:pt x="435" y="789"/>
                    <a:pt x="443" y="789"/>
                  </a:cubicBezTo>
                  <a:cubicBezTo>
                    <a:pt x="867" y="789"/>
                    <a:pt x="932" y="1"/>
                    <a:pt x="579"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
            <p:cNvSpPr/>
            <p:nvPr/>
          </p:nvSpPr>
          <p:spPr>
            <a:xfrm>
              <a:off x="1316600" y="1357400"/>
              <a:ext cx="22625" cy="20050"/>
            </a:xfrm>
            <a:custGeom>
              <a:rect b="b" l="l" r="r" t="t"/>
              <a:pathLst>
                <a:path extrusionOk="0" h="802" w="905">
                  <a:moveTo>
                    <a:pt x="559" y="0"/>
                  </a:moveTo>
                  <a:cubicBezTo>
                    <a:pt x="527" y="0"/>
                    <a:pt x="491" y="7"/>
                    <a:pt x="452" y="23"/>
                  </a:cubicBezTo>
                  <a:cubicBezTo>
                    <a:pt x="429" y="34"/>
                    <a:pt x="418" y="34"/>
                    <a:pt x="395" y="45"/>
                  </a:cubicBezTo>
                  <a:cubicBezTo>
                    <a:pt x="113" y="192"/>
                    <a:pt x="1" y="779"/>
                    <a:pt x="418" y="801"/>
                  </a:cubicBezTo>
                  <a:cubicBezTo>
                    <a:pt x="424" y="801"/>
                    <a:pt x="429" y="802"/>
                    <a:pt x="434" y="802"/>
                  </a:cubicBezTo>
                  <a:cubicBezTo>
                    <a:pt x="863" y="802"/>
                    <a:pt x="905" y="0"/>
                    <a:pt x="55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
            <p:cNvSpPr/>
            <p:nvPr/>
          </p:nvSpPr>
          <p:spPr>
            <a:xfrm>
              <a:off x="1160475" y="1438300"/>
              <a:ext cx="29350" cy="16475"/>
            </a:xfrm>
            <a:custGeom>
              <a:rect b="b" l="l" r="r" t="t"/>
              <a:pathLst>
                <a:path extrusionOk="0" h="659" w="1174">
                  <a:moveTo>
                    <a:pt x="702" y="1"/>
                  </a:moveTo>
                  <a:cubicBezTo>
                    <a:pt x="379" y="1"/>
                    <a:pt x="0" y="427"/>
                    <a:pt x="344" y="612"/>
                  </a:cubicBezTo>
                  <a:cubicBezTo>
                    <a:pt x="355" y="612"/>
                    <a:pt x="378" y="623"/>
                    <a:pt x="389" y="634"/>
                  </a:cubicBezTo>
                  <a:cubicBezTo>
                    <a:pt x="432" y="651"/>
                    <a:pt x="479" y="658"/>
                    <a:pt x="529" y="658"/>
                  </a:cubicBezTo>
                  <a:cubicBezTo>
                    <a:pt x="819" y="658"/>
                    <a:pt x="1173" y="395"/>
                    <a:pt x="942" y="115"/>
                  </a:cubicBezTo>
                  <a:cubicBezTo>
                    <a:pt x="878" y="34"/>
                    <a:pt x="792" y="1"/>
                    <a:pt x="70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
            <p:cNvSpPr/>
            <p:nvPr/>
          </p:nvSpPr>
          <p:spPr>
            <a:xfrm>
              <a:off x="1264700" y="1360925"/>
              <a:ext cx="21225" cy="20500"/>
            </a:xfrm>
            <a:custGeom>
              <a:rect b="b" l="l" r="r" t="t"/>
              <a:pathLst>
                <a:path extrusionOk="0" h="820" w="849">
                  <a:moveTo>
                    <a:pt x="495" y="0"/>
                  </a:moveTo>
                  <a:cubicBezTo>
                    <a:pt x="464" y="0"/>
                    <a:pt x="431" y="6"/>
                    <a:pt x="395" y="17"/>
                  </a:cubicBezTo>
                  <a:cubicBezTo>
                    <a:pt x="1" y="123"/>
                    <a:pt x="156" y="819"/>
                    <a:pt x="448" y="819"/>
                  </a:cubicBezTo>
                  <a:cubicBezTo>
                    <a:pt x="499" y="819"/>
                    <a:pt x="553" y="799"/>
                    <a:pt x="610" y="750"/>
                  </a:cubicBezTo>
                  <a:cubicBezTo>
                    <a:pt x="621" y="750"/>
                    <a:pt x="632" y="728"/>
                    <a:pt x="643" y="717"/>
                  </a:cubicBezTo>
                  <a:cubicBezTo>
                    <a:pt x="849" y="522"/>
                    <a:pt x="802" y="0"/>
                    <a:pt x="495"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2"/>
            <p:cNvSpPr/>
            <p:nvPr/>
          </p:nvSpPr>
          <p:spPr>
            <a:xfrm>
              <a:off x="1031700" y="1374475"/>
              <a:ext cx="28425" cy="15925"/>
            </a:xfrm>
            <a:custGeom>
              <a:rect b="b" l="l" r="r" t="t"/>
              <a:pathLst>
                <a:path extrusionOk="0" h="637" w="1137">
                  <a:moveTo>
                    <a:pt x="579" y="1"/>
                  </a:moveTo>
                  <a:cubicBezTo>
                    <a:pt x="304" y="1"/>
                    <a:pt x="1" y="207"/>
                    <a:pt x="169" y="491"/>
                  </a:cubicBezTo>
                  <a:cubicBezTo>
                    <a:pt x="235" y="595"/>
                    <a:pt x="338" y="636"/>
                    <a:pt x="447" y="636"/>
                  </a:cubicBezTo>
                  <a:cubicBezTo>
                    <a:pt x="764" y="636"/>
                    <a:pt x="1137" y="283"/>
                    <a:pt x="835" y="73"/>
                  </a:cubicBezTo>
                  <a:lnTo>
                    <a:pt x="789" y="50"/>
                  </a:lnTo>
                  <a:cubicBezTo>
                    <a:pt x="728" y="16"/>
                    <a:pt x="655" y="1"/>
                    <a:pt x="579"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
            <p:cNvSpPr/>
            <p:nvPr/>
          </p:nvSpPr>
          <p:spPr>
            <a:xfrm>
              <a:off x="985125" y="1287100"/>
              <a:ext cx="27100" cy="19025"/>
            </a:xfrm>
            <a:custGeom>
              <a:rect b="b" l="l" r="r" t="t"/>
              <a:pathLst>
                <a:path extrusionOk="0" h="761" w="1084">
                  <a:moveTo>
                    <a:pt x="656" y="1"/>
                  </a:moveTo>
                  <a:cubicBezTo>
                    <a:pt x="645" y="1"/>
                    <a:pt x="633" y="1"/>
                    <a:pt x="621" y="2"/>
                  </a:cubicBezTo>
                  <a:cubicBezTo>
                    <a:pt x="610" y="2"/>
                    <a:pt x="587" y="2"/>
                    <a:pt x="576" y="14"/>
                  </a:cubicBezTo>
                  <a:cubicBezTo>
                    <a:pt x="271" y="81"/>
                    <a:pt x="1" y="623"/>
                    <a:pt x="396" y="747"/>
                  </a:cubicBezTo>
                  <a:cubicBezTo>
                    <a:pt x="427" y="756"/>
                    <a:pt x="458" y="761"/>
                    <a:pt x="487" y="761"/>
                  </a:cubicBezTo>
                  <a:cubicBezTo>
                    <a:pt x="881" y="761"/>
                    <a:pt x="1084" y="1"/>
                    <a:pt x="656"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
            <p:cNvSpPr/>
            <p:nvPr/>
          </p:nvSpPr>
          <p:spPr>
            <a:xfrm>
              <a:off x="1441725" y="1109525"/>
              <a:ext cx="21850" cy="20700"/>
            </a:xfrm>
            <a:custGeom>
              <a:rect b="b" l="l" r="r" t="t"/>
              <a:pathLst>
                <a:path extrusionOk="0" h="828" w="874">
                  <a:moveTo>
                    <a:pt x="499" y="0"/>
                  </a:moveTo>
                  <a:cubicBezTo>
                    <a:pt x="459" y="0"/>
                    <a:pt x="415" y="10"/>
                    <a:pt x="367" y="30"/>
                  </a:cubicBezTo>
                  <a:cubicBezTo>
                    <a:pt x="0" y="190"/>
                    <a:pt x="221" y="827"/>
                    <a:pt x="507" y="827"/>
                  </a:cubicBezTo>
                  <a:cubicBezTo>
                    <a:pt x="564" y="827"/>
                    <a:pt x="624" y="801"/>
                    <a:pt x="683" y="741"/>
                  </a:cubicBezTo>
                  <a:cubicBezTo>
                    <a:pt x="694" y="730"/>
                    <a:pt x="705" y="718"/>
                    <a:pt x="705" y="696"/>
                  </a:cubicBezTo>
                  <a:cubicBezTo>
                    <a:pt x="874" y="488"/>
                    <a:pt x="790" y="0"/>
                    <a:pt x="49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2"/>
            <p:cNvSpPr/>
            <p:nvPr/>
          </p:nvSpPr>
          <p:spPr>
            <a:xfrm>
              <a:off x="1080275" y="1443375"/>
              <a:ext cx="21950" cy="19350"/>
            </a:xfrm>
            <a:custGeom>
              <a:rect b="b" l="l" r="r" t="t"/>
              <a:pathLst>
                <a:path extrusionOk="0" h="774" w="878">
                  <a:moveTo>
                    <a:pt x="435" y="0"/>
                  </a:moveTo>
                  <a:cubicBezTo>
                    <a:pt x="362" y="0"/>
                    <a:pt x="288" y="34"/>
                    <a:pt x="223" y="116"/>
                  </a:cubicBezTo>
                  <a:cubicBezTo>
                    <a:pt x="1" y="387"/>
                    <a:pt x="361" y="773"/>
                    <a:pt x="621" y="773"/>
                  </a:cubicBezTo>
                  <a:cubicBezTo>
                    <a:pt x="717" y="773"/>
                    <a:pt x="799" y="721"/>
                    <a:pt x="832" y="589"/>
                  </a:cubicBezTo>
                  <a:cubicBezTo>
                    <a:pt x="832" y="578"/>
                    <a:pt x="832" y="556"/>
                    <a:pt x="844" y="544"/>
                  </a:cubicBezTo>
                  <a:cubicBezTo>
                    <a:pt x="878" y="307"/>
                    <a:pt x="657" y="0"/>
                    <a:pt x="435"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2"/>
            <p:cNvSpPr/>
            <p:nvPr/>
          </p:nvSpPr>
          <p:spPr>
            <a:xfrm>
              <a:off x="1253250" y="1414925"/>
              <a:ext cx="29350" cy="16425"/>
            </a:xfrm>
            <a:custGeom>
              <a:rect b="b" l="l" r="r" t="t"/>
              <a:pathLst>
                <a:path extrusionOk="0" h="657" w="1174">
                  <a:moveTo>
                    <a:pt x="639" y="0"/>
                  </a:moveTo>
                  <a:cubicBezTo>
                    <a:pt x="350" y="0"/>
                    <a:pt x="0" y="271"/>
                    <a:pt x="233" y="543"/>
                  </a:cubicBezTo>
                  <a:cubicBezTo>
                    <a:pt x="298" y="623"/>
                    <a:pt x="384" y="656"/>
                    <a:pt x="474" y="656"/>
                  </a:cubicBezTo>
                  <a:cubicBezTo>
                    <a:pt x="799" y="656"/>
                    <a:pt x="1173" y="223"/>
                    <a:pt x="819" y="46"/>
                  </a:cubicBezTo>
                  <a:cubicBezTo>
                    <a:pt x="808" y="35"/>
                    <a:pt x="785" y="24"/>
                    <a:pt x="774" y="24"/>
                  </a:cubicBezTo>
                  <a:cubicBezTo>
                    <a:pt x="733" y="8"/>
                    <a:pt x="687" y="0"/>
                    <a:pt x="63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
            <p:cNvSpPr/>
            <p:nvPr/>
          </p:nvSpPr>
          <p:spPr>
            <a:xfrm>
              <a:off x="991950" y="1240375"/>
              <a:ext cx="29625" cy="16700"/>
            </a:xfrm>
            <a:custGeom>
              <a:rect b="b" l="l" r="r" t="t"/>
              <a:pathLst>
                <a:path extrusionOk="0" h="668" w="1185">
                  <a:moveTo>
                    <a:pt x="711" y="1"/>
                  </a:moveTo>
                  <a:cubicBezTo>
                    <a:pt x="382" y="1"/>
                    <a:pt x="0" y="467"/>
                    <a:pt x="371" y="630"/>
                  </a:cubicBezTo>
                  <a:cubicBezTo>
                    <a:pt x="382" y="641"/>
                    <a:pt x="405" y="641"/>
                    <a:pt x="416" y="653"/>
                  </a:cubicBezTo>
                  <a:cubicBezTo>
                    <a:pt x="451" y="663"/>
                    <a:pt x="488" y="668"/>
                    <a:pt x="527" y="668"/>
                  </a:cubicBezTo>
                  <a:cubicBezTo>
                    <a:pt x="824" y="668"/>
                    <a:pt x="1185" y="379"/>
                    <a:pt x="935" y="100"/>
                  </a:cubicBezTo>
                  <a:cubicBezTo>
                    <a:pt x="872" y="30"/>
                    <a:pt x="793" y="1"/>
                    <a:pt x="71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2"/>
            <p:cNvSpPr/>
            <p:nvPr/>
          </p:nvSpPr>
          <p:spPr>
            <a:xfrm>
              <a:off x="1433225" y="1184200"/>
              <a:ext cx="26650" cy="15350"/>
            </a:xfrm>
            <a:custGeom>
              <a:rect b="b" l="l" r="r" t="t"/>
              <a:pathLst>
                <a:path extrusionOk="0" h="614" w="1066">
                  <a:moveTo>
                    <a:pt x="492" y="1"/>
                  </a:moveTo>
                  <a:cubicBezTo>
                    <a:pt x="249" y="1"/>
                    <a:pt x="0" y="142"/>
                    <a:pt x="109" y="406"/>
                  </a:cubicBezTo>
                  <a:cubicBezTo>
                    <a:pt x="164" y="554"/>
                    <a:pt x="299" y="614"/>
                    <a:pt x="443" y="614"/>
                  </a:cubicBezTo>
                  <a:cubicBezTo>
                    <a:pt x="736" y="614"/>
                    <a:pt x="1066" y="366"/>
                    <a:pt x="831" y="124"/>
                  </a:cubicBezTo>
                  <a:lnTo>
                    <a:pt x="786" y="90"/>
                  </a:lnTo>
                  <a:cubicBezTo>
                    <a:pt x="712" y="30"/>
                    <a:pt x="603" y="1"/>
                    <a:pt x="49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
            <p:cNvSpPr/>
            <p:nvPr/>
          </p:nvSpPr>
          <p:spPr>
            <a:xfrm>
              <a:off x="1458925" y="1146550"/>
              <a:ext cx="21825" cy="16275"/>
            </a:xfrm>
            <a:custGeom>
              <a:rect b="b" l="l" r="r" t="t"/>
              <a:pathLst>
                <a:path extrusionOk="0" h="651" w="873">
                  <a:moveTo>
                    <a:pt x="310" y="1"/>
                  </a:moveTo>
                  <a:cubicBezTo>
                    <a:pt x="153" y="1"/>
                    <a:pt x="17" y="80"/>
                    <a:pt x="6" y="276"/>
                  </a:cubicBezTo>
                  <a:cubicBezTo>
                    <a:pt x="0" y="524"/>
                    <a:pt x="251" y="651"/>
                    <a:pt x="474" y="651"/>
                  </a:cubicBezTo>
                  <a:cubicBezTo>
                    <a:pt x="686" y="651"/>
                    <a:pt x="873" y="535"/>
                    <a:pt x="785" y="298"/>
                  </a:cubicBezTo>
                  <a:cubicBezTo>
                    <a:pt x="785" y="287"/>
                    <a:pt x="773" y="276"/>
                    <a:pt x="762" y="253"/>
                  </a:cubicBezTo>
                  <a:cubicBezTo>
                    <a:pt x="690" y="103"/>
                    <a:pt x="487" y="1"/>
                    <a:pt x="31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
            <p:cNvSpPr/>
            <p:nvPr/>
          </p:nvSpPr>
          <p:spPr>
            <a:xfrm>
              <a:off x="1094725" y="1406375"/>
              <a:ext cx="20850" cy="20450"/>
            </a:xfrm>
            <a:custGeom>
              <a:rect b="b" l="l" r="r" t="t"/>
              <a:pathLst>
                <a:path extrusionOk="0" h="818" w="834">
                  <a:moveTo>
                    <a:pt x="409" y="0"/>
                  </a:moveTo>
                  <a:cubicBezTo>
                    <a:pt x="361" y="0"/>
                    <a:pt x="309" y="19"/>
                    <a:pt x="254" y="61"/>
                  </a:cubicBezTo>
                  <a:cubicBezTo>
                    <a:pt x="232" y="61"/>
                    <a:pt x="221" y="72"/>
                    <a:pt x="209" y="83"/>
                  </a:cubicBezTo>
                  <a:cubicBezTo>
                    <a:pt x="1" y="292"/>
                    <a:pt x="23" y="817"/>
                    <a:pt x="347" y="817"/>
                  </a:cubicBezTo>
                  <a:cubicBezTo>
                    <a:pt x="374" y="817"/>
                    <a:pt x="404" y="813"/>
                    <a:pt x="435" y="806"/>
                  </a:cubicBezTo>
                  <a:cubicBezTo>
                    <a:pt x="833" y="708"/>
                    <a:pt x="705" y="0"/>
                    <a:pt x="40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
            <p:cNvSpPr/>
            <p:nvPr/>
          </p:nvSpPr>
          <p:spPr>
            <a:xfrm>
              <a:off x="1406650" y="1102675"/>
              <a:ext cx="25450" cy="15400"/>
            </a:xfrm>
            <a:custGeom>
              <a:rect b="b" l="l" r="r" t="t"/>
              <a:pathLst>
                <a:path extrusionOk="0" h="616" w="1018">
                  <a:moveTo>
                    <a:pt x="583" y="0"/>
                  </a:moveTo>
                  <a:cubicBezTo>
                    <a:pt x="302" y="0"/>
                    <a:pt x="0" y="211"/>
                    <a:pt x="201" y="462"/>
                  </a:cubicBezTo>
                  <a:cubicBezTo>
                    <a:pt x="213" y="473"/>
                    <a:pt x="224" y="485"/>
                    <a:pt x="235" y="496"/>
                  </a:cubicBezTo>
                  <a:cubicBezTo>
                    <a:pt x="318" y="575"/>
                    <a:pt x="451" y="615"/>
                    <a:pt x="580" y="615"/>
                  </a:cubicBezTo>
                  <a:cubicBezTo>
                    <a:pt x="804" y="615"/>
                    <a:pt x="1018" y="494"/>
                    <a:pt x="946" y="236"/>
                  </a:cubicBezTo>
                  <a:cubicBezTo>
                    <a:pt x="897" y="68"/>
                    <a:pt x="744" y="0"/>
                    <a:pt x="583"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
            <p:cNvSpPr/>
            <p:nvPr/>
          </p:nvSpPr>
          <p:spPr>
            <a:xfrm>
              <a:off x="1369325" y="1331025"/>
              <a:ext cx="21250" cy="20400"/>
            </a:xfrm>
            <a:custGeom>
              <a:rect b="b" l="l" r="r" t="t"/>
              <a:pathLst>
                <a:path extrusionOk="0" h="816" w="850">
                  <a:moveTo>
                    <a:pt x="501" y="0"/>
                  </a:moveTo>
                  <a:cubicBezTo>
                    <a:pt x="469" y="0"/>
                    <a:pt x="434" y="5"/>
                    <a:pt x="397" y="17"/>
                  </a:cubicBezTo>
                  <a:cubicBezTo>
                    <a:pt x="1" y="123"/>
                    <a:pt x="150" y="816"/>
                    <a:pt x="449" y="816"/>
                  </a:cubicBezTo>
                  <a:cubicBezTo>
                    <a:pt x="499" y="816"/>
                    <a:pt x="554" y="796"/>
                    <a:pt x="611" y="750"/>
                  </a:cubicBezTo>
                  <a:cubicBezTo>
                    <a:pt x="622" y="739"/>
                    <a:pt x="634" y="728"/>
                    <a:pt x="645" y="716"/>
                  </a:cubicBezTo>
                  <a:cubicBezTo>
                    <a:pt x="850" y="512"/>
                    <a:pt x="813" y="0"/>
                    <a:pt x="50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
            <p:cNvSpPr/>
            <p:nvPr/>
          </p:nvSpPr>
          <p:spPr>
            <a:xfrm>
              <a:off x="1309300" y="1326275"/>
              <a:ext cx="26100" cy="15375"/>
            </a:xfrm>
            <a:custGeom>
              <a:rect b="b" l="l" r="r" t="t"/>
              <a:pathLst>
                <a:path extrusionOk="0" h="615" w="1044">
                  <a:moveTo>
                    <a:pt x="461" y="0"/>
                  </a:moveTo>
                  <a:cubicBezTo>
                    <a:pt x="227" y="0"/>
                    <a:pt x="1" y="128"/>
                    <a:pt x="89" y="387"/>
                  </a:cubicBezTo>
                  <a:cubicBezTo>
                    <a:pt x="141" y="549"/>
                    <a:pt x="287" y="614"/>
                    <a:pt x="441" y="614"/>
                  </a:cubicBezTo>
                  <a:cubicBezTo>
                    <a:pt x="729" y="614"/>
                    <a:pt x="1043" y="389"/>
                    <a:pt x="823" y="139"/>
                  </a:cubicBezTo>
                  <a:lnTo>
                    <a:pt x="789" y="105"/>
                  </a:lnTo>
                  <a:cubicBezTo>
                    <a:pt x="708" y="35"/>
                    <a:pt x="583" y="0"/>
                    <a:pt x="46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2"/>
            <p:cNvSpPr/>
            <p:nvPr/>
          </p:nvSpPr>
          <p:spPr>
            <a:xfrm>
              <a:off x="1385150" y="1066050"/>
              <a:ext cx="23300" cy="20000"/>
            </a:xfrm>
            <a:custGeom>
              <a:rect b="b" l="l" r="r" t="t"/>
              <a:pathLst>
                <a:path extrusionOk="0" h="800" w="932">
                  <a:moveTo>
                    <a:pt x="578" y="0"/>
                  </a:moveTo>
                  <a:cubicBezTo>
                    <a:pt x="547" y="0"/>
                    <a:pt x="512" y="7"/>
                    <a:pt x="475" y="20"/>
                  </a:cubicBezTo>
                  <a:cubicBezTo>
                    <a:pt x="452" y="20"/>
                    <a:pt x="441" y="31"/>
                    <a:pt x="429" y="43"/>
                  </a:cubicBezTo>
                  <a:cubicBezTo>
                    <a:pt x="147" y="178"/>
                    <a:pt x="1" y="765"/>
                    <a:pt x="429" y="799"/>
                  </a:cubicBezTo>
                  <a:cubicBezTo>
                    <a:pt x="437" y="799"/>
                    <a:pt x="445" y="800"/>
                    <a:pt x="453" y="800"/>
                  </a:cubicBezTo>
                  <a:cubicBezTo>
                    <a:pt x="868" y="800"/>
                    <a:pt x="932" y="0"/>
                    <a:pt x="578"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
            <p:cNvSpPr/>
            <p:nvPr/>
          </p:nvSpPr>
          <p:spPr>
            <a:xfrm>
              <a:off x="1443550" y="1229050"/>
              <a:ext cx="22875" cy="20050"/>
            </a:xfrm>
            <a:custGeom>
              <a:rect b="b" l="l" r="r" t="t"/>
              <a:pathLst>
                <a:path extrusionOk="0" h="802" w="915">
                  <a:moveTo>
                    <a:pt x="561" y="0"/>
                  </a:moveTo>
                  <a:cubicBezTo>
                    <a:pt x="528" y="0"/>
                    <a:pt x="492" y="7"/>
                    <a:pt x="452" y="22"/>
                  </a:cubicBezTo>
                  <a:lnTo>
                    <a:pt x="407" y="45"/>
                  </a:lnTo>
                  <a:cubicBezTo>
                    <a:pt x="125" y="192"/>
                    <a:pt x="0" y="778"/>
                    <a:pt x="429" y="801"/>
                  </a:cubicBezTo>
                  <a:cubicBezTo>
                    <a:pt x="435" y="801"/>
                    <a:pt x="440" y="801"/>
                    <a:pt x="445" y="801"/>
                  </a:cubicBezTo>
                  <a:cubicBezTo>
                    <a:pt x="865" y="801"/>
                    <a:pt x="914" y="0"/>
                    <a:pt x="56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
            <p:cNvSpPr/>
            <p:nvPr/>
          </p:nvSpPr>
          <p:spPr>
            <a:xfrm>
              <a:off x="994375" y="1358225"/>
              <a:ext cx="21800" cy="20125"/>
            </a:xfrm>
            <a:custGeom>
              <a:rect b="b" l="l" r="r" t="t"/>
              <a:pathLst>
                <a:path extrusionOk="0" h="805" w="872">
                  <a:moveTo>
                    <a:pt x="443" y="1"/>
                  </a:moveTo>
                  <a:cubicBezTo>
                    <a:pt x="12" y="1"/>
                    <a:pt x="1" y="805"/>
                    <a:pt x="343" y="805"/>
                  </a:cubicBezTo>
                  <a:cubicBezTo>
                    <a:pt x="377" y="805"/>
                    <a:pt x="414" y="797"/>
                    <a:pt x="454" y="779"/>
                  </a:cubicBezTo>
                  <a:cubicBezTo>
                    <a:pt x="477" y="768"/>
                    <a:pt x="488" y="757"/>
                    <a:pt x="499" y="757"/>
                  </a:cubicBezTo>
                  <a:cubicBezTo>
                    <a:pt x="770" y="599"/>
                    <a:pt x="872" y="1"/>
                    <a:pt x="443"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
            <p:cNvSpPr/>
            <p:nvPr/>
          </p:nvSpPr>
          <p:spPr>
            <a:xfrm>
              <a:off x="1423150" y="1076250"/>
              <a:ext cx="25450" cy="15425"/>
            </a:xfrm>
            <a:custGeom>
              <a:rect b="b" l="l" r="r" t="t"/>
              <a:pathLst>
                <a:path extrusionOk="0" h="617" w="1018">
                  <a:moveTo>
                    <a:pt x="438" y="1"/>
                  </a:moveTo>
                  <a:cubicBezTo>
                    <a:pt x="214" y="1"/>
                    <a:pt x="0" y="122"/>
                    <a:pt x="72" y="379"/>
                  </a:cubicBezTo>
                  <a:cubicBezTo>
                    <a:pt x="117" y="548"/>
                    <a:pt x="270" y="616"/>
                    <a:pt x="431" y="616"/>
                  </a:cubicBezTo>
                  <a:cubicBezTo>
                    <a:pt x="712" y="616"/>
                    <a:pt x="1017" y="409"/>
                    <a:pt x="816" y="165"/>
                  </a:cubicBezTo>
                  <a:cubicBezTo>
                    <a:pt x="805" y="142"/>
                    <a:pt x="794" y="131"/>
                    <a:pt x="783" y="120"/>
                  </a:cubicBezTo>
                  <a:cubicBezTo>
                    <a:pt x="700" y="41"/>
                    <a:pt x="567" y="1"/>
                    <a:pt x="43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
            <p:cNvSpPr/>
            <p:nvPr/>
          </p:nvSpPr>
          <p:spPr>
            <a:xfrm>
              <a:off x="1385300" y="1290100"/>
              <a:ext cx="22025" cy="16050"/>
            </a:xfrm>
            <a:custGeom>
              <a:rect b="b" l="l" r="r" t="t"/>
              <a:pathLst>
                <a:path extrusionOk="0" h="642" w="881">
                  <a:moveTo>
                    <a:pt x="418" y="1"/>
                  </a:moveTo>
                  <a:cubicBezTo>
                    <a:pt x="198" y="1"/>
                    <a:pt x="0" y="119"/>
                    <a:pt x="96" y="356"/>
                  </a:cubicBezTo>
                  <a:cubicBezTo>
                    <a:pt x="96" y="367"/>
                    <a:pt x="107" y="379"/>
                    <a:pt x="119" y="401"/>
                  </a:cubicBezTo>
                  <a:cubicBezTo>
                    <a:pt x="196" y="543"/>
                    <a:pt x="396" y="642"/>
                    <a:pt x="572" y="642"/>
                  </a:cubicBezTo>
                  <a:cubicBezTo>
                    <a:pt x="731" y="642"/>
                    <a:pt x="869" y="560"/>
                    <a:pt x="875" y="356"/>
                  </a:cubicBezTo>
                  <a:cubicBezTo>
                    <a:pt x="880" y="119"/>
                    <a:pt x="638" y="1"/>
                    <a:pt x="41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
            <p:cNvSpPr/>
            <p:nvPr/>
          </p:nvSpPr>
          <p:spPr>
            <a:xfrm>
              <a:off x="1052925" y="1021050"/>
              <a:ext cx="209850" cy="170100"/>
            </a:xfrm>
            <a:custGeom>
              <a:rect b="b" l="l" r="r" t="t"/>
              <a:pathLst>
                <a:path extrusionOk="0" h="6804" w="8394">
                  <a:moveTo>
                    <a:pt x="5934" y="1"/>
                  </a:moveTo>
                  <a:cubicBezTo>
                    <a:pt x="4184" y="1"/>
                    <a:pt x="1906" y="1175"/>
                    <a:pt x="1215" y="2587"/>
                  </a:cubicBezTo>
                  <a:cubicBezTo>
                    <a:pt x="1" y="4988"/>
                    <a:pt x="3373" y="6803"/>
                    <a:pt x="5310" y="6803"/>
                  </a:cubicBezTo>
                  <a:cubicBezTo>
                    <a:pt x="5641" y="6803"/>
                    <a:pt x="5930" y="6750"/>
                    <a:pt x="6147" y="6638"/>
                  </a:cubicBezTo>
                  <a:lnTo>
                    <a:pt x="8042" y="2723"/>
                  </a:lnTo>
                  <a:cubicBezTo>
                    <a:pt x="8393" y="749"/>
                    <a:pt x="7332" y="1"/>
                    <a:pt x="5934"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
            <p:cNvSpPr/>
            <p:nvPr/>
          </p:nvSpPr>
          <p:spPr>
            <a:xfrm>
              <a:off x="1071175" y="1015600"/>
              <a:ext cx="189025" cy="176700"/>
            </a:xfrm>
            <a:custGeom>
              <a:rect b="b" l="l" r="r" t="t"/>
              <a:pathLst>
                <a:path extrusionOk="0" h="7068" w="7561">
                  <a:moveTo>
                    <a:pt x="5139" y="0"/>
                  </a:moveTo>
                  <a:cubicBezTo>
                    <a:pt x="5062" y="0"/>
                    <a:pt x="4986" y="2"/>
                    <a:pt x="4909" y="7"/>
                  </a:cubicBezTo>
                  <a:cubicBezTo>
                    <a:pt x="4142" y="63"/>
                    <a:pt x="3397" y="255"/>
                    <a:pt x="2708" y="582"/>
                  </a:cubicBezTo>
                  <a:cubicBezTo>
                    <a:pt x="2020" y="898"/>
                    <a:pt x="1388" y="1338"/>
                    <a:pt x="869" y="1880"/>
                  </a:cubicBezTo>
                  <a:cubicBezTo>
                    <a:pt x="734" y="2027"/>
                    <a:pt x="610" y="2173"/>
                    <a:pt x="497" y="2343"/>
                  </a:cubicBezTo>
                  <a:cubicBezTo>
                    <a:pt x="452" y="2410"/>
                    <a:pt x="395" y="2501"/>
                    <a:pt x="361" y="2580"/>
                  </a:cubicBezTo>
                  <a:cubicBezTo>
                    <a:pt x="305" y="2670"/>
                    <a:pt x="271" y="2760"/>
                    <a:pt x="226" y="2851"/>
                  </a:cubicBezTo>
                  <a:cubicBezTo>
                    <a:pt x="68" y="3212"/>
                    <a:pt x="0" y="3618"/>
                    <a:pt x="34" y="4013"/>
                  </a:cubicBezTo>
                  <a:cubicBezTo>
                    <a:pt x="79" y="4408"/>
                    <a:pt x="226" y="4791"/>
                    <a:pt x="452" y="5107"/>
                  </a:cubicBezTo>
                  <a:cubicBezTo>
                    <a:pt x="677" y="5423"/>
                    <a:pt x="948" y="5694"/>
                    <a:pt x="1253" y="5931"/>
                  </a:cubicBezTo>
                  <a:cubicBezTo>
                    <a:pt x="1840" y="6382"/>
                    <a:pt x="2528" y="6710"/>
                    <a:pt x="3250" y="6902"/>
                  </a:cubicBezTo>
                  <a:cubicBezTo>
                    <a:pt x="3600" y="6992"/>
                    <a:pt x="3972" y="7048"/>
                    <a:pt x="4345" y="7060"/>
                  </a:cubicBezTo>
                  <a:cubicBezTo>
                    <a:pt x="4400" y="7065"/>
                    <a:pt x="4456" y="7067"/>
                    <a:pt x="4512" y="7067"/>
                  </a:cubicBezTo>
                  <a:cubicBezTo>
                    <a:pt x="4819" y="7067"/>
                    <a:pt x="5130" y="6990"/>
                    <a:pt x="5417" y="6856"/>
                  </a:cubicBezTo>
                  <a:lnTo>
                    <a:pt x="5417" y="6856"/>
                  </a:lnTo>
                  <a:cubicBezTo>
                    <a:pt x="5176" y="6942"/>
                    <a:pt x="4930" y="6984"/>
                    <a:pt x="4683" y="6984"/>
                  </a:cubicBezTo>
                  <a:cubicBezTo>
                    <a:pt x="4570" y="6984"/>
                    <a:pt x="4458" y="6976"/>
                    <a:pt x="4345" y="6958"/>
                  </a:cubicBezTo>
                  <a:cubicBezTo>
                    <a:pt x="3984" y="6913"/>
                    <a:pt x="3634" y="6834"/>
                    <a:pt x="3295" y="6710"/>
                  </a:cubicBezTo>
                  <a:cubicBezTo>
                    <a:pt x="2618" y="6484"/>
                    <a:pt x="1998" y="6134"/>
                    <a:pt x="1445" y="5683"/>
                  </a:cubicBezTo>
                  <a:cubicBezTo>
                    <a:pt x="914" y="5231"/>
                    <a:pt x="485" y="4633"/>
                    <a:pt x="440" y="3979"/>
                  </a:cubicBezTo>
                  <a:cubicBezTo>
                    <a:pt x="418" y="3652"/>
                    <a:pt x="485" y="3313"/>
                    <a:pt x="621" y="3020"/>
                  </a:cubicBezTo>
                  <a:cubicBezTo>
                    <a:pt x="655" y="2941"/>
                    <a:pt x="689" y="2862"/>
                    <a:pt x="734" y="2794"/>
                  </a:cubicBezTo>
                  <a:cubicBezTo>
                    <a:pt x="779" y="2715"/>
                    <a:pt x="824" y="2647"/>
                    <a:pt x="880" y="2580"/>
                  </a:cubicBezTo>
                  <a:cubicBezTo>
                    <a:pt x="971" y="2433"/>
                    <a:pt x="1084" y="2309"/>
                    <a:pt x="1196" y="2185"/>
                  </a:cubicBezTo>
                  <a:cubicBezTo>
                    <a:pt x="1693" y="1688"/>
                    <a:pt x="2280" y="1293"/>
                    <a:pt x="2923" y="1022"/>
                  </a:cubicBezTo>
                  <a:cubicBezTo>
                    <a:pt x="3555" y="718"/>
                    <a:pt x="4232" y="526"/>
                    <a:pt x="4931" y="458"/>
                  </a:cubicBezTo>
                  <a:cubicBezTo>
                    <a:pt x="5035" y="450"/>
                    <a:pt x="5140" y="445"/>
                    <a:pt x="5244" y="445"/>
                  </a:cubicBezTo>
                  <a:cubicBezTo>
                    <a:pt x="5826" y="445"/>
                    <a:pt x="6409" y="589"/>
                    <a:pt x="6782" y="1000"/>
                  </a:cubicBezTo>
                  <a:cubicBezTo>
                    <a:pt x="6996" y="1248"/>
                    <a:pt x="7132" y="1553"/>
                    <a:pt x="7177" y="1880"/>
                  </a:cubicBezTo>
                  <a:cubicBezTo>
                    <a:pt x="7222" y="2219"/>
                    <a:pt x="7211" y="2568"/>
                    <a:pt x="7166" y="2918"/>
                  </a:cubicBezTo>
                  <a:lnTo>
                    <a:pt x="7166" y="2862"/>
                  </a:lnTo>
                  <a:cubicBezTo>
                    <a:pt x="6872" y="3528"/>
                    <a:pt x="6568" y="4182"/>
                    <a:pt x="6274" y="4848"/>
                  </a:cubicBezTo>
                  <a:cubicBezTo>
                    <a:pt x="5981" y="5514"/>
                    <a:pt x="5699" y="6179"/>
                    <a:pt x="5417" y="6856"/>
                  </a:cubicBezTo>
                  <a:cubicBezTo>
                    <a:pt x="5766" y="6224"/>
                    <a:pt x="6105" y="5570"/>
                    <a:pt x="6455" y="4938"/>
                  </a:cubicBezTo>
                  <a:cubicBezTo>
                    <a:pt x="6793" y="4295"/>
                    <a:pt x="7121" y="3652"/>
                    <a:pt x="7459" y="3008"/>
                  </a:cubicBezTo>
                  <a:lnTo>
                    <a:pt x="7459" y="2986"/>
                  </a:lnTo>
                  <a:lnTo>
                    <a:pt x="7459" y="2963"/>
                  </a:lnTo>
                  <a:cubicBezTo>
                    <a:pt x="7538" y="2591"/>
                    <a:pt x="7561" y="2207"/>
                    <a:pt x="7538" y="1824"/>
                  </a:cubicBezTo>
                  <a:cubicBezTo>
                    <a:pt x="7504" y="1417"/>
                    <a:pt x="7346" y="1034"/>
                    <a:pt x="7087" y="718"/>
                  </a:cubicBezTo>
                  <a:cubicBezTo>
                    <a:pt x="6805" y="424"/>
                    <a:pt x="6455" y="210"/>
                    <a:pt x="6060" y="108"/>
                  </a:cubicBezTo>
                  <a:cubicBezTo>
                    <a:pt x="5753" y="36"/>
                    <a:pt x="5446" y="0"/>
                    <a:pt x="513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
            <p:cNvSpPr/>
            <p:nvPr/>
          </p:nvSpPr>
          <p:spPr>
            <a:xfrm>
              <a:off x="986550" y="1102975"/>
              <a:ext cx="234150" cy="176625"/>
            </a:xfrm>
            <a:custGeom>
              <a:rect b="b" l="l" r="r" t="t"/>
              <a:pathLst>
                <a:path extrusionOk="0" h="7065" w="9366">
                  <a:moveTo>
                    <a:pt x="5852" y="1"/>
                  </a:moveTo>
                  <a:cubicBezTo>
                    <a:pt x="5698" y="1"/>
                    <a:pt x="5537" y="17"/>
                    <a:pt x="5371" y="55"/>
                  </a:cubicBezTo>
                  <a:cubicBezTo>
                    <a:pt x="4186" y="326"/>
                    <a:pt x="3047" y="1003"/>
                    <a:pt x="2144" y="1770"/>
                  </a:cubicBezTo>
                  <a:cubicBezTo>
                    <a:pt x="1004" y="2763"/>
                    <a:pt x="0" y="4738"/>
                    <a:pt x="1106" y="6149"/>
                  </a:cubicBezTo>
                  <a:cubicBezTo>
                    <a:pt x="1648" y="6820"/>
                    <a:pt x="2449" y="7064"/>
                    <a:pt x="3282" y="7064"/>
                  </a:cubicBezTo>
                  <a:cubicBezTo>
                    <a:pt x="4129" y="7064"/>
                    <a:pt x="5010" y="6811"/>
                    <a:pt x="5687" y="6498"/>
                  </a:cubicBezTo>
                  <a:cubicBezTo>
                    <a:pt x="7459" y="5720"/>
                    <a:pt x="9366" y="3869"/>
                    <a:pt x="8237" y="1759"/>
                  </a:cubicBezTo>
                  <a:lnTo>
                    <a:pt x="7662" y="755"/>
                  </a:lnTo>
                  <a:cubicBezTo>
                    <a:pt x="7662" y="755"/>
                    <a:pt x="6900" y="1"/>
                    <a:pt x="5852"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
            <p:cNvSpPr/>
            <p:nvPr/>
          </p:nvSpPr>
          <p:spPr>
            <a:xfrm>
              <a:off x="995275" y="1101200"/>
              <a:ext cx="209350" cy="184025"/>
            </a:xfrm>
            <a:custGeom>
              <a:rect b="b" l="l" r="r" t="t"/>
              <a:pathLst>
                <a:path extrusionOk="0" h="7361" w="8374">
                  <a:moveTo>
                    <a:pt x="5423" y="1"/>
                  </a:moveTo>
                  <a:cubicBezTo>
                    <a:pt x="5399" y="1"/>
                    <a:pt x="5374" y="1"/>
                    <a:pt x="5350" y="2"/>
                  </a:cubicBezTo>
                  <a:cubicBezTo>
                    <a:pt x="5225" y="13"/>
                    <a:pt x="5124" y="25"/>
                    <a:pt x="4977" y="36"/>
                  </a:cubicBezTo>
                  <a:lnTo>
                    <a:pt x="4627" y="137"/>
                  </a:lnTo>
                  <a:cubicBezTo>
                    <a:pt x="4368" y="194"/>
                    <a:pt x="4120" y="273"/>
                    <a:pt x="3883" y="374"/>
                  </a:cubicBezTo>
                  <a:cubicBezTo>
                    <a:pt x="3634" y="499"/>
                    <a:pt x="3341" y="589"/>
                    <a:pt x="3093" y="747"/>
                  </a:cubicBezTo>
                  <a:cubicBezTo>
                    <a:pt x="2833" y="905"/>
                    <a:pt x="2551" y="1040"/>
                    <a:pt x="2303" y="1232"/>
                  </a:cubicBezTo>
                  <a:cubicBezTo>
                    <a:pt x="2043" y="1435"/>
                    <a:pt x="1772" y="1604"/>
                    <a:pt x="1513" y="1830"/>
                  </a:cubicBezTo>
                  <a:cubicBezTo>
                    <a:pt x="1265" y="2078"/>
                    <a:pt x="1028" y="2338"/>
                    <a:pt x="825" y="2620"/>
                  </a:cubicBezTo>
                  <a:cubicBezTo>
                    <a:pt x="430" y="3207"/>
                    <a:pt x="102" y="3895"/>
                    <a:pt x="57" y="4685"/>
                  </a:cubicBezTo>
                  <a:cubicBezTo>
                    <a:pt x="1" y="5497"/>
                    <a:pt x="351" y="6276"/>
                    <a:pt x="994" y="6784"/>
                  </a:cubicBezTo>
                  <a:cubicBezTo>
                    <a:pt x="1553" y="7208"/>
                    <a:pt x="2237" y="7361"/>
                    <a:pt x="2888" y="7361"/>
                  </a:cubicBezTo>
                  <a:cubicBezTo>
                    <a:pt x="2999" y="7361"/>
                    <a:pt x="3109" y="7356"/>
                    <a:pt x="3217" y="7348"/>
                  </a:cubicBezTo>
                  <a:cubicBezTo>
                    <a:pt x="3939" y="7292"/>
                    <a:pt x="4650" y="7111"/>
                    <a:pt x="5316" y="6806"/>
                  </a:cubicBezTo>
                  <a:cubicBezTo>
                    <a:pt x="5474" y="6739"/>
                    <a:pt x="5620" y="6682"/>
                    <a:pt x="5778" y="6592"/>
                  </a:cubicBezTo>
                  <a:cubicBezTo>
                    <a:pt x="5925" y="6502"/>
                    <a:pt x="6083" y="6423"/>
                    <a:pt x="6230" y="6332"/>
                  </a:cubicBezTo>
                  <a:cubicBezTo>
                    <a:pt x="6501" y="6152"/>
                    <a:pt x="6771" y="5949"/>
                    <a:pt x="7008" y="5723"/>
                  </a:cubicBezTo>
                  <a:cubicBezTo>
                    <a:pt x="7471" y="5328"/>
                    <a:pt x="7843" y="4832"/>
                    <a:pt x="8103" y="4279"/>
                  </a:cubicBezTo>
                  <a:cubicBezTo>
                    <a:pt x="8317" y="3793"/>
                    <a:pt x="8374" y="3263"/>
                    <a:pt x="8283" y="2755"/>
                  </a:cubicBezTo>
                  <a:cubicBezTo>
                    <a:pt x="8216" y="2372"/>
                    <a:pt x="8058" y="1999"/>
                    <a:pt x="7843" y="1672"/>
                  </a:cubicBezTo>
                  <a:lnTo>
                    <a:pt x="7313" y="826"/>
                  </a:lnTo>
                  <a:lnTo>
                    <a:pt x="7313" y="826"/>
                  </a:lnTo>
                  <a:lnTo>
                    <a:pt x="7776" y="1717"/>
                  </a:lnTo>
                  <a:cubicBezTo>
                    <a:pt x="7956" y="2044"/>
                    <a:pt x="8069" y="2406"/>
                    <a:pt x="8114" y="2778"/>
                  </a:cubicBezTo>
                  <a:cubicBezTo>
                    <a:pt x="8159" y="3252"/>
                    <a:pt x="8069" y="3726"/>
                    <a:pt x="7855" y="4155"/>
                  </a:cubicBezTo>
                  <a:cubicBezTo>
                    <a:pt x="7595" y="4662"/>
                    <a:pt x="7234" y="5102"/>
                    <a:pt x="6794" y="5464"/>
                  </a:cubicBezTo>
                  <a:cubicBezTo>
                    <a:pt x="6546" y="5655"/>
                    <a:pt x="6297" y="5836"/>
                    <a:pt x="6027" y="5994"/>
                  </a:cubicBezTo>
                  <a:cubicBezTo>
                    <a:pt x="5880" y="6073"/>
                    <a:pt x="5744" y="6152"/>
                    <a:pt x="5598" y="6220"/>
                  </a:cubicBezTo>
                  <a:cubicBezTo>
                    <a:pt x="5451" y="6287"/>
                    <a:pt x="5282" y="6366"/>
                    <a:pt x="5146" y="6423"/>
                  </a:cubicBezTo>
                  <a:cubicBezTo>
                    <a:pt x="4526" y="6694"/>
                    <a:pt x="3860" y="6863"/>
                    <a:pt x="3183" y="6897"/>
                  </a:cubicBezTo>
                  <a:cubicBezTo>
                    <a:pt x="3105" y="6902"/>
                    <a:pt x="3026" y="6905"/>
                    <a:pt x="2947" y="6905"/>
                  </a:cubicBezTo>
                  <a:cubicBezTo>
                    <a:pt x="2347" y="6905"/>
                    <a:pt x="1748" y="6749"/>
                    <a:pt x="1299" y="6400"/>
                  </a:cubicBezTo>
                  <a:cubicBezTo>
                    <a:pt x="757" y="6005"/>
                    <a:pt x="463" y="5362"/>
                    <a:pt x="497" y="4696"/>
                  </a:cubicBezTo>
                  <a:cubicBezTo>
                    <a:pt x="520" y="4042"/>
                    <a:pt x="813" y="3399"/>
                    <a:pt x="1174" y="2857"/>
                  </a:cubicBezTo>
                  <a:cubicBezTo>
                    <a:pt x="1355" y="2597"/>
                    <a:pt x="1558" y="2349"/>
                    <a:pt x="1784" y="2123"/>
                  </a:cubicBezTo>
                  <a:cubicBezTo>
                    <a:pt x="2009" y="1898"/>
                    <a:pt x="2269" y="1717"/>
                    <a:pt x="2506" y="1514"/>
                  </a:cubicBezTo>
                  <a:cubicBezTo>
                    <a:pt x="2743" y="1322"/>
                    <a:pt x="3002" y="1187"/>
                    <a:pt x="3239" y="1018"/>
                  </a:cubicBezTo>
                  <a:cubicBezTo>
                    <a:pt x="3476" y="882"/>
                    <a:pt x="3725" y="747"/>
                    <a:pt x="3973" y="634"/>
                  </a:cubicBezTo>
                  <a:cubicBezTo>
                    <a:pt x="4210" y="521"/>
                    <a:pt x="4447" y="420"/>
                    <a:pt x="4695" y="352"/>
                  </a:cubicBezTo>
                  <a:lnTo>
                    <a:pt x="5045" y="228"/>
                  </a:lnTo>
                  <a:lnTo>
                    <a:pt x="5361" y="183"/>
                  </a:lnTo>
                  <a:cubicBezTo>
                    <a:pt x="5446" y="172"/>
                    <a:pt x="5531" y="167"/>
                    <a:pt x="5615" y="167"/>
                  </a:cubicBezTo>
                  <a:cubicBezTo>
                    <a:pt x="5902" y="167"/>
                    <a:pt x="6185" y="225"/>
                    <a:pt x="6455" y="329"/>
                  </a:cubicBezTo>
                  <a:cubicBezTo>
                    <a:pt x="6681" y="420"/>
                    <a:pt x="6895" y="532"/>
                    <a:pt x="7099" y="668"/>
                  </a:cubicBezTo>
                  <a:cubicBezTo>
                    <a:pt x="7234" y="758"/>
                    <a:pt x="7313" y="826"/>
                    <a:pt x="7313" y="826"/>
                  </a:cubicBezTo>
                  <a:cubicBezTo>
                    <a:pt x="7245" y="758"/>
                    <a:pt x="7189" y="702"/>
                    <a:pt x="7121" y="645"/>
                  </a:cubicBezTo>
                  <a:cubicBezTo>
                    <a:pt x="6929" y="487"/>
                    <a:pt x="6715" y="352"/>
                    <a:pt x="6489" y="250"/>
                  </a:cubicBezTo>
                  <a:cubicBezTo>
                    <a:pt x="6151" y="81"/>
                    <a:pt x="5792" y="1"/>
                    <a:pt x="5423"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
            <p:cNvSpPr/>
            <p:nvPr/>
          </p:nvSpPr>
          <p:spPr>
            <a:xfrm>
              <a:off x="1145375" y="1022550"/>
              <a:ext cx="273650" cy="163450"/>
            </a:xfrm>
            <a:custGeom>
              <a:rect b="b" l="l" r="r" t="t"/>
              <a:pathLst>
                <a:path extrusionOk="0" h="6538" w="10946">
                  <a:moveTo>
                    <a:pt x="5555" y="0"/>
                  </a:moveTo>
                  <a:cubicBezTo>
                    <a:pt x="5452" y="0"/>
                    <a:pt x="5353" y="4"/>
                    <a:pt x="5258" y="11"/>
                  </a:cubicBezTo>
                  <a:cubicBezTo>
                    <a:pt x="2900" y="203"/>
                    <a:pt x="0" y="3159"/>
                    <a:pt x="2088" y="5348"/>
                  </a:cubicBezTo>
                  <a:cubicBezTo>
                    <a:pt x="2876" y="6168"/>
                    <a:pt x="4429" y="6537"/>
                    <a:pt x="5923" y="6537"/>
                  </a:cubicBezTo>
                  <a:cubicBezTo>
                    <a:pt x="7122" y="6537"/>
                    <a:pt x="8284" y="6300"/>
                    <a:pt x="8982" y="5867"/>
                  </a:cubicBezTo>
                  <a:lnTo>
                    <a:pt x="9930" y="5089"/>
                  </a:lnTo>
                  <a:cubicBezTo>
                    <a:pt x="10946" y="4886"/>
                    <a:pt x="10088" y="2132"/>
                    <a:pt x="9693" y="1625"/>
                  </a:cubicBezTo>
                  <a:cubicBezTo>
                    <a:pt x="8834" y="608"/>
                    <a:pt x="6894" y="0"/>
                    <a:pt x="5555"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
            <p:cNvSpPr/>
            <p:nvPr/>
          </p:nvSpPr>
          <p:spPr>
            <a:xfrm>
              <a:off x="1168775" y="1017450"/>
              <a:ext cx="238125" cy="172100"/>
            </a:xfrm>
            <a:custGeom>
              <a:rect b="b" l="l" r="r" t="t"/>
              <a:pathLst>
                <a:path extrusionOk="0" h="6884" w="9525">
                  <a:moveTo>
                    <a:pt x="4300" y="1"/>
                  </a:moveTo>
                  <a:lnTo>
                    <a:pt x="4119" y="23"/>
                  </a:lnTo>
                  <a:cubicBezTo>
                    <a:pt x="3860" y="57"/>
                    <a:pt x="3600" y="113"/>
                    <a:pt x="3363" y="192"/>
                  </a:cubicBezTo>
                  <a:cubicBezTo>
                    <a:pt x="3115" y="283"/>
                    <a:pt x="2878" y="384"/>
                    <a:pt x="2652" y="508"/>
                  </a:cubicBezTo>
                  <a:cubicBezTo>
                    <a:pt x="2201" y="734"/>
                    <a:pt x="1772" y="1039"/>
                    <a:pt x="1411" y="1400"/>
                  </a:cubicBezTo>
                  <a:cubicBezTo>
                    <a:pt x="1027" y="1750"/>
                    <a:pt x="723" y="2178"/>
                    <a:pt x="497" y="2652"/>
                  </a:cubicBezTo>
                  <a:cubicBezTo>
                    <a:pt x="1" y="3634"/>
                    <a:pt x="170" y="4830"/>
                    <a:pt x="948" y="5620"/>
                  </a:cubicBezTo>
                  <a:cubicBezTo>
                    <a:pt x="1310" y="5993"/>
                    <a:pt x="1750" y="6286"/>
                    <a:pt x="2246" y="6466"/>
                  </a:cubicBezTo>
                  <a:cubicBezTo>
                    <a:pt x="2720" y="6647"/>
                    <a:pt x="3217" y="6760"/>
                    <a:pt x="3713" y="6816"/>
                  </a:cubicBezTo>
                  <a:cubicBezTo>
                    <a:pt x="4059" y="6863"/>
                    <a:pt x="4411" y="6883"/>
                    <a:pt x="4760" y="6883"/>
                  </a:cubicBezTo>
                  <a:cubicBezTo>
                    <a:pt x="4912" y="6883"/>
                    <a:pt x="5064" y="6880"/>
                    <a:pt x="5214" y="6873"/>
                  </a:cubicBezTo>
                  <a:cubicBezTo>
                    <a:pt x="5710" y="6861"/>
                    <a:pt x="6207" y="6794"/>
                    <a:pt x="6692" y="6670"/>
                  </a:cubicBezTo>
                  <a:cubicBezTo>
                    <a:pt x="7177" y="6568"/>
                    <a:pt x="7651" y="6376"/>
                    <a:pt x="8080" y="6117"/>
                  </a:cubicBezTo>
                  <a:lnTo>
                    <a:pt x="8994" y="5293"/>
                  </a:lnTo>
                  <a:lnTo>
                    <a:pt x="8012" y="6026"/>
                  </a:lnTo>
                  <a:cubicBezTo>
                    <a:pt x="7584" y="6252"/>
                    <a:pt x="7121" y="6399"/>
                    <a:pt x="6647" y="6466"/>
                  </a:cubicBezTo>
                  <a:cubicBezTo>
                    <a:pt x="6162" y="6545"/>
                    <a:pt x="5677" y="6591"/>
                    <a:pt x="5191" y="6591"/>
                  </a:cubicBezTo>
                  <a:cubicBezTo>
                    <a:pt x="5161" y="6591"/>
                    <a:pt x="5131" y="6591"/>
                    <a:pt x="5101" y="6591"/>
                  </a:cubicBezTo>
                  <a:cubicBezTo>
                    <a:pt x="4173" y="6591"/>
                    <a:pt x="3256" y="6422"/>
                    <a:pt x="2382" y="6094"/>
                  </a:cubicBezTo>
                  <a:cubicBezTo>
                    <a:pt x="1953" y="5925"/>
                    <a:pt x="1569" y="5665"/>
                    <a:pt x="1253" y="5338"/>
                  </a:cubicBezTo>
                  <a:cubicBezTo>
                    <a:pt x="948" y="4999"/>
                    <a:pt x="745" y="4593"/>
                    <a:pt x="678" y="4142"/>
                  </a:cubicBezTo>
                  <a:cubicBezTo>
                    <a:pt x="621" y="3702"/>
                    <a:pt x="712" y="3250"/>
                    <a:pt x="915" y="2844"/>
                  </a:cubicBezTo>
                  <a:cubicBezTo>
                    <a:pt x="1118" y="2427"/>
                    <a:pt x="1389" y="2054"/>
                    <a:pt x="1727" y="1738"/>
                  </a:cubicBezTo>
                  <a:cubicBezTo>
                    <a:pt x="2054" y="1400"/>
                    <a:pt x="2438" y="1118"/>
                    <a:pt x="2856" y="903"/>
                  </a:cubicBezTo>
                  <a:cubicBezTo>
                    <a:pt x="3059" y="791"/>
                    <a:pt x="3273" y="700"/>
                    <a:pt x="3499" y="610"/>
                  </a:cubicBezTo>
                  <a:cubicBezTo>
                    <a:pt x="3713" y="542"/>
                    <a:pt x="3939" y="486"/>
                    <a:pt x="4164" y="452"/>
                  </a:cubicBezTo>
                  <a:lnTo>
                    <a:pt x="4356" y="418"/>
                  </a:lnTo>
                  <a:lnTo>
                    <a:pt x="4864" y="418"/>
                  </a:lnTo>
                  <a:cubicBezTo>
                    <a:pt x="5090" y="452"/>
                    <a:pt x="5338" y="452"/>
                    <a:pt x="5564" y="508"/>
                  </a:cubicBezTo>
                  <a:cubicBezTo>
                    <a:pt x="5801" y="542"/>
                    <a:pt x="6038" y="587"/>
                    <a:pt x="6275" y="655"/>
                  </a:cubicBezTo>
                  <a:cubicBezTo>
                    <a:pt x="6500" y="712"/>
                    <a:pt x="6726" y="779"/>
                    <a:pt x="6952" y="869"/>
                  </a:cubicBezTo>
                  <a:cubicBezTo>
                    <a:pt x="7392" y="1027"/>
                    <a:pt x="7809" y="1242"/>
                    <a:pt x="8204" y="1513"/>
                  </a:cubicBezTo>
                  <a:cubicBezTo>
                    <a:pt x="8294" y="1580"/>
                    <a:pt x="8385" y="1671"/>
                    <a:pt x="8475" y="1750"/>
                  </a:cubicBezTo>
                  <a:lnTo>
                    <a:pt x="8610" y="1874"/>
                  </a:lnTo>
                  <a:cubicBezTo>
                    <a:pt x="8633" y="1896"/>
                    <a:pt x="8678" y="1930"/>
                    <a:pt x="8667" y="1930"/>
                  </a:cubicBezTo>
                  <a:lnTo>
                    <a:pt x="8712" y="1998"/>
                  </a:lnTo>
                  <a:cubicBezTo>
                    <a:pt x="8825" y="2201"/>
                    <a:pt x="8926" y="2415"/>
                    <a:pt x="9017" y="2630"/>
                  </a:cubicBezTo>
                  <a:cubicBezTo>
                    <a:pt x="9197" y="3081"/>
                    <a:pt x="9321" y="3555"/>
                    <a:pt x="9389" y="4029"/>
                  </a:cubicBezTo>
                  <a:cubicBezTo>
                    <a:pt x="9434" y="4266"/>
                    <a:pt x="9434" y="4514"/>
                    <a:pt x="9400" y="4751"/>
                  </a:cubicBezTo>
                  <a:cubicBezTo>
                    <a:pt x="9378" y="4988"/>
                    <a:pt x="9254" y="5236"/>
                    <a:pt x="8994" y="5293"/>
                  </a:cubicBezTo>
                  <a:cubicBezTo>
                    <a:pt x="9254" y="5270"/>
                    <a:pt x="9423" y="4999"/>
                    <a:pt x="9468" y="4763"/>
                  </a:cubicBezTo>
                  <a:cubicBezTo>
                    <a:pt x="9513" y="4514"/>
                    <a:pt x="9524" y="4266"/>
                    <a:pt x="9502" y="4018"/>
                  </a:cubicBezTo>
                  <a:cubicBezTo>
                    <a:pt x="9468" y="3521"/>
                    <a:pt x="9378" y="3036"/>
                    <a:pt x="9220" y="2562"/>
                  </a:cubicBezTo>
                  <a:cubicBezTo>
                    <a:pt x="9152" y="2314"/>
                    <a:pt x="9051" y="2077"/>
                    <a:pt x="8926" y="1851"/>
                  </a:cubicBezTo>
                  <a:lnTo>
                    <a:pt x="8870" y="1761"/>
                  </a:lnTo>
                  <a:cubicBezTo>
                    <a:pt x="8859" y="1738"/>
                    <a:pt x="8825" y="1705"/>
                    <a:pt x="8802" y="1682"/>
                  </a:cubicBezTo>
                  <a:lnTo>
                    <a:pt x="8667" y="1547"/>
                  </a:lnTo>
                  <a:cubicBezTo>
                    <a:pt x="8588" y="1456"/>
                    <a:pt x="8498" y="1377"/>
                    <a:pt x="8407" y="1298"/>
                  </a:cubicBezTo>
                  <a:cubicBezTo>
                    <a:pt x="8001" y="982"/>
                    <a:pt x="7561" y="723"/>
                    <a:pt x="7087" y="531"/>
                  </a:cubicBezTo>
                  <a:cubicBezTo>
                    <a:pt x="6850" y="429"/>
                    <a:pt x="6624" y="339"/>
                    <a:pt x="6376" y="271"/>
                  </a:cubicBezTo>
                  <a:cubicBezTo>
                    <a:pt x="6139" y="204"/>
                    <a:pt x="5891" y="136"/>
                    <a:pt x="5643" y="91"/>
                  </a:cubicBezTo>
                  <a:cubicBezTo>
                    <a:pt x="5406" y="46"/>
                    <a:pt x="5146" y="34"/>
                    <a:pt x="489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
            <p:cNvSpPr/>
            <p:nvPr/>
          </p:nvSpPr>
          <p:spPr>
            <a:xfrm>
              <a:off x="1003175" y="1115325"/>
              <a:ext cx="244200" cy="269300"/>
            </a:xfrm>
            <a:custGeom>
              <a:rect b="b" l="l" r="r" t="t"/>
              <a:pathLst>
                <a:path extrusionOk="0" h="10772" w="9768">
                  <a:moveTo>
                    <a:pt x="6867" y="1"/>
                  </a:moveTo>
                  <a:cubicBezTo>
                    <a:pt x="6861" y="1"/>
                    <a:pt x="6856" y="1"/>
                    <a:pt x="6850" y="1"/>
                  </a:cubicBezTo>
                  <a:cubicBezTo>
                    <a:pt x="5282" y="80"/>
                    <a:pt x="3431" y="1130"/>
                    <a:pt x="2291" y="2427"/>
                  </a:cubicBezTo>
                  <a:cubicBezTo>
                    <a:pt x="1197" y="3657"/>
                    <a:pt x="678" y="4549"/>
                    <a:pt x="294" y="6151"/>
                  </a:cubicBezTo>
                  <a:cubicBezTo>
                    <a:pt x="1" y="7562"/>
                    <a:pt x="633" y="8871"/>
                    <a:pt x="1829" y="9852"/>
                  </a:cubicBezTo>
                  <a:cubicBezTo>
                    <a:pt x="2580" y="10454"/>
                    <a:pt x="3822" y="10771"/>
                    <a:pt x="5096" y="10771"/>
                  </a:cubicBezTo>
                  <a:cubicBezTo>
                    <a:pt x="7380" y="10771"/>
                    <a:pt x="9767" y="9752"/>
                    <a:pt x="9615" y="7528"/>
                  </a:cubicBezTo>
                  <a:lnTo>
                    <a:pt x="9118" y="6806"/>
                  </a:lnTo>
                  <a:cubicBezTo>
                    <a:pt x="8883" y="5683"/>
                    <a:pt x="7999" y="1"/>
                    <a:pt x="6867"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
            <p:cNvSpPr/>
            <p:nvPr/>
          </p:nvSpPr>
          <p:spPr>
            <a:xfrm>
              <a:off x="1002050" y="1111100"/>
              <a:ext cx="244050" cy="278025"/>
            </a:xfrm>
            <a:custGeom>
              <a:rect b="b" l="l" r="r" t="t"/>
              <a:pathLst>
                <a:path extrusionOk="0" h="11121" w="9762">
                  <a:moveTo>
                    <a:pt x="6868" y="1"/>
                  </a:moveTo>
                  <a:cubicBezTo>
                    <a:pt x="6832" y="1"/>
                    <a:pt x="6796" y="4"/>
                    <a:pt x="6760" y="12"/>
                  </a:cubicBezTo>
                  <a:lnTo>
                    <a:pt x="6523" y="35"/>
                  </a:lnTo>
                  <a:cubicBezTo>
                    <a:pt x="6354" y="46"/>
                    <a:pt x="6196" y="80"/>
                    <a:pt x="6026" y="125"/>
                  </a:cubicBezTo>
                  <a:cubicBezTo>
                    <a:pt x="5868" y="159"/>
                    <a:pt x="5699" y="193"/>
                    <a:pt x="5541" y="249"/>
                  </a:cubicBezTo>
                  <a:cubicBezTo>
                    <a:pt x="5225" y="351"/>
                    <a:pt x="4921" y="475"/>
                    <a:pt x="4627" y="622"/>
                  </a:cubicBezTo>
                  <a:cubicBezTo>
                    <a:pt x="4322" y="768"/>
                    <a:pt x="4040" y="926"/>
                    <a:pt x="3758" y="1096"/>
                  </a:cubicBezTo>
                  <a:cubicBezTo>
                    <a:pt x="3476" y="1276"/>
                    <a:pt x="3217" y="1479"/>
                    <a:pt x="2968" y="1694"/>
                  </a:cubicBezTo>
                  <a:cubicBezTo>
                    <a:pt x="2449" y="2089"/>
                    <a:pt x="2009" y="2630"/>
                    <a:pt x="1614" y="3115"/>
                  </a:cubicBezTo>
                  <a:cubicBezTo>
                    <a:pt x="1400" y="3375"/>
                    <a:pt x="1208" y="3646"/>
                    <a:pt x="1050" y="3928"/>
                  </a:cubicBezTo>
                  <a:cubicBezTo>
                    <a:pt x="870" y="4210"/>
                    <a:pt x="712" y="4503"/>
                    <a:pt x="587" y="4819"/>
                  </a:cubicBezTo>
                  <a:cubicBezTo>
                    <a:pt x="452" y="5113"/>
                    <a:pt x="339" y="5429"/>
                    <a:pt x="260" y="5745"/>
                  </a:cubicBezTo>
                  <a:lnTo>
                    <a:pt x="125" y="6230"/>
                  </a:lnTo>
                  <a:cubicBezTo>
                    <a:pt x="80" y="6433"/>
                    <a:pt x="80" y="6557"/>
                    <a:pt x="57" y="6726"/>
                  </a:cubicBezTo>
                  <a:cubicBezTo>
                    <a:pt x="1" y="7415"/>
                    <a:pt x="159" y="8103"/>
                    <a:pt x="497" y="8712"/>
                  </a:cubicBezTo>
                  <a:cubicBezTo>
                    <a:pt x="824" y="9299"/>
                    <a:pt x="1276" y="9818"/>
                    <a:pt x="1806" y="10236"/>
                  </a:cubicBezTo>
                  <a:cubicBezTo>
                    <a:pt x="2359" y="10619"/>
                    <a:pt x="2991" y="10879"/>
                    <a:pt x="3657" y="10992"/>
                  </a:cubicBezTo>
                  <a:cubicBezTo>
                    <a:pt x="4105" y="11078"/>
                    <a:pt x="4559" y="11120"/>
                    <a:pt x="5012" y="11120"/>
                  </a:cubicBezTo>
                  <a:cubicBezTo>
                    <a:pt x="5870" y="11120"/>
                    <a:pt x="6726" y="10967"/>
                    <a:pt x="7538" y="10664"/>
                  </a:cubicBezTo>
                  <a:cubicBezTo>
                    <a:pt x="8170" y="10439"/>
                    <a:pt x="8723" y="10055"/>
                    <a:pt x="9152" y="9547"/>
                  </a:cubicBezTo>
                  <a:cubicBezTo>
                    <a:pt x="9570" y="9028"/>
                    <a:pt x="9761" y="8363"/>
                    <a:pt x="9682" y="7697"/>
                  </a:cubicBezTo>
                  <a:lnTo>
                    <a:pt x="9682" y="7685"/>
                  </a:lnTo>
                  <a:lnTo>
                    <a:pt x="9163" y="6975"/>
                  </a:lnTo>
                  <a:lnTo>
                    <a:pt x="9626" y="7708"/>
                  </a:lnTo>
                  <a:lnTo>
                    <a:pt x="9626" y="7697"/>
                  </a:lnTo>
                  <a:lnTo>
                    <a:pt x="9626" y="7697"/>
                  </a:lnTo>
                  <a:cubicBezTo>
                    <a:pt x="9649" y="8329"/>
                    <a:pt x="9434" y="8949"/>
                    <a:pt x="9017" y="9423"/>
                  </a:cubicBezTo>
                  <a:cubicBezTo>
                    <a:pt x="8577" y="9875"/>
                    <a:pt x="8046" y="10213"/>
                    <a:pt x="7448" y="10405"/>
                  </a:cubicBezTo>
                  <a:cubicBezTo>
                    <a:pt x="6727" y="10641"/>
                    <a:pt x="5978" y="10760"/>
                    <a:pt x="5229" y="10760"/>
                  </a:cubicBezTo>
                  <a:cubicBezTo>
                    <a:pt x="4724" y="10760"/>
                    <a:pt x="4220" y="10706"/>
                    <a:pt x="3724" y="10597"/>
                  </a:cubicBezTo>
                  <a:cubicBezTo>
                    <a:pt x="3126" y="10461"/>
                    <a:pt x="2528" y="10270"/>
                    <a:pt x="2043" y="9897"/>
                  </a:cubicBezTo>
                  <a:cubicBezTo>
                    <a:pt x="1569" y="9513"/>
                    <a:pt x="1174" y="9040"/>
                    <a:pt x="881" y="8509"/>
                  </a:cubicBezTo>
                  <a:cubicBezTo>
                    <a:pt x="587" y="7979"/>
                    <a:pt x="463" y="7381"/>
                    <a:pt x="508" y="6783"/>
                  </a:cubicBezTo>
                  <a:cubicBezTo>
                    <a:pt x="531" y="6636"/>
                    <a:pt x="554" y="6433"/>
                    <a:pt x="576" y="6331"/>
                  </a:cubicBezTo>
                  <a:lnTo>
                    <a:pt x="712" y="5880"/>
                  </a:lnTo>
                  <a:cubicBezTo>
                    <a:pt x="779" y="5575"/>
                    <a:pt x="881" y="5282"/>
                    <a:pt x="1016" y="5000"/>
                  </a:cubicBezTo>
                  <a:cubicBezTo>
                    <a:pt x="1129" y="4706"/>
                    <a:pt x="1264" y="4436"/>
                    <a:pt x="1434" y="4165"/>
                  </a:cubicBezTo>
                  <a:cubicBezTo>
                    <a:pt x="1592" y="3894"/>
                    <a:pt x="1772" y="3646"/>
                    <a:pt x="1964" y="3397"/>
                  </a:cubicBezTo>
                  <a:cubicBezTo>
                    <a:pt x="2370" y="2890"/>
                    <a:pt x="2743" y="2416"/>
                    <a:pt x="3239" y="2021"/>
                  </a:cubicBezTo>
                  <a:cubicBezTo>
                    <a:pt x="3476" y="1818"/>
                    <a:pt x="3724" y="1626"/>
                    <a:pt x="3984" y="1457"/>
                  </a:cubicBezTo>
                  <a:cubicBezTo>
                    <a:pt x="4255" y="1287"/>
                    <a:pt x="4526" y="1129"/>
                    <a:pt x="4796" y="983"/>
                  </a:cubicBezTo>
                  <a:cubicBezTo>
                    <a:pt x="5079" y="847"/>
                    <a:pt x="5372" y="723"/>
                    <a:pt x="5665" y="622"/>
                  </a:cubicBezTo>
                  <a:cubicBezTo>
                    <a:pt x="5812" y="565"/>
                    <a:pt x="5959" y="531"/>
                    <a:pt x="6105" y="497"/>
                  </a:cubicBezTo>
                  <a:lnTo>
                    <a:pt x="6320" y="430"/>
                  </a:lnTo>
                  <a:lnTo>
                    <a:pt x="6557" y="396"/>
                  </a:lnTo>
                  <a:cubicBezTo>
                    <a:pt x="6679" y="387"/>
                    <a:pt x="6828" y="351"/>
                    <a:pt x="6911" y="351"/>
                  </a:cubicBezTo>
                  <a:cubicBezTo>
                    <a:pt x="6935" y="351"/>
                    <a:pt x="6953" y="354"/>
                    <a:pt x="6963" y="362"/>
                  </a:cubicBezTo>
                  <a:cubicBezTo>
                    <a:pt x="7076" y="407"/>
                    <a:pt x="7177" y="497"/>
                    <a:pt x="7245" y="599"/>
                  </a:cubicBezTo>
                  <a:cubicBezTo>
                    <a:pt x="7426" y="847"/>
                    <a:pt x="7572" y="1118"/>
                    <a:pt x="7685" y="1411"/>
                  </a:cubicBezTo>
                  <a:cubicBezTo>
                    <a:pt x="7911" y="1998"/>
                    <a:pt x="8114" y="2608"/>
                    <a:pt x="8272" y="3228"/>
                  </a:cubicBezTo>
                  <a:cubicBezTo>
                    <a:pt x="8622" y="4458"/>
                    <a:pt x="8881" y="5722"/>
                    <a:pt x="9163" y="6975"/>
                  </a:cubicBezTo>
                  <a:cubicBezTo>
                    <a:pt x="8972" y="5699"/>
                    <a:pt x="8768" y="4436"/>
                    <a:pt x="8486" y="3172"/>
                  </a:cubicBezTo>
                  <a:cubicBezTo>
                    <a:pt x="8351" y="2540"/>
                    <a:pt x="8170" y="1908"/>
                    <a:pt x="7956" y="1299"/>
                  </a:cubicBezTo>
                  <a:cubicBezTo>
                    <a:pt x="7843" y="983"/>
                    <a:pt x="7696" y="678"/>
                    <a:pt x="7516" y="396"/>
                  </a:cubicBezTo>
                  <a:cubicBezTo>
                    <a:pt x="7403" y="238"/>
                    <a:pt x="7256" y="103"/>
                    <a:pt x="7065" y="35"/>
                  </a:cubicBezTo>
                  <a:cubicBezTo>
                    <a:pt x="6999" y="13"/>
                    <a:pt x="6933" y="1"/>
                    <a:pt x="686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2"/>
            <p:cNvSpPr/>
            <p:nvPr/>
          </p:nvSpPr>
          <p:spPr>
            <a:xfrm>
              <a:off x="1055925" y="1121625"/>
              <a:ext cx="239250" cy="294400"/>
            </a:xfrm>
            <a:custGeom>
              <a:rect b="b" l="l" r="r" t="t"/>
              <a:pathLst>
                <a:path extrusionOk="0" h="11776" w="9570">
                  <a:moveTo>
                    <a:pt x="4839" y="0"/>
                  </a:moveTo>
                  <a:cubicBezTo>
                    <a:pt x="4386" y="0"/>
                    <a:pt x="3910" y="241"/>
                    <a:pt x="3364" y="787"/>
                  </a:cubicBezTo>
                  <a:cubicBezTo>
                    <a:pt x="2032" y="2062"/>
                    <a:pt x="1152" y="3473"/>
                    <a:pt x="678" y="5199"/>
                  </a:cubicBezTo>
                  <a:cubicBezTo>
                    <a:pt x="1" y="7919"/>
                    <a:pt x="351" y="10774"/>
                    <a:pt x="3522" y="11654"/>
                  </a:cubicBezTo>
                  <a:cubicBezTo>
                    <a:pt x="3830" y="11738"/>
                    <a:pt x="4159" y="11775"/>
                    <a:pt x="4496" y="11775"/>
                  </a:cubicBezTo>
                  <a:cubicBezTo>
                    <a:pt x="5469" y="11775"/>
                    <a:pt x="6512" y="11467"/>
                    <a:pt x="7324" y="11090"/>
                  </a:cubicBezTo>
                  <a:cubicBezTo>
                    <a:pt x="8001" y="10774"/>
                    <a:pt x="8645" y="10334"/>
                    <a:pt x="9062" y="9702"/>
                  </a:cubicBezTo>
                  <a:cubicBezTo>
                    <a:pt x="9435" y="9149"/>
                    <a:pt x="9570" y="8449"/>
                    <a:pt x="9559" y="7738"/>
                  </a:cubicBezTo>
                  <a:cubicBezTo>
                    <a:pt x="9536" y="7016"/>
                    <a:pt x="9401" y="6305"/>
                    <a:pt x="9152" y="5628"/>
                  </a:cubicBezTo>
                  <a:cubicBezTo>
                    <a:pt x="8588" y="4082"/>
                    <a:pt x="7855" y="2503"/>
                    <a:pt x="6749" y="1273"/>
                  </a:cubicBezTo>
                  <a:cubicBezTo>
                    <a:pt x="6074" y="485"/>
                    <a:pt x="5480" y="0"/>
                    <a:pt x="4839"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
            <p:cNvSpPr/>
            <p:nvPr/>
          </p:nvSpPr>
          <p:spPr>
            <a:xfrm>
              <a:off x="1059050" y="1117850"/>
              <a:ext cx="235850" cy="300625"/>
            </a:xfrm>
            <a:custGeom>
              <a:rect b="b" l="l" r="r" t="t"/>
              <a:pathLst>
                <a:path extrusionOk="0" h="12025" w="9434">
                  <a:moveTo>
                    <a:pt x="9434" y="7889"/>
                  </a:moveTo>
                  <a:cubicBezTo>
                    <a:pt x="9434" y="7889"/>
                    <a:pt x="9423" y="8010"/>
                    <a:pt x="9422" y="8262"/>
                  </a:cubicBezTo>
                  <a:lnTo>
                    <a:pt x="9422" y="8262"/>
                  </a:lnTo>
                  <a:cubicBezTo>
                    <a:pt x="9434" y="8025"/>
                    <a:pt x="9434" y="7890"/>
                    <a:pt x="9434" y="7889"/>
                  </a:cubicBezTo>
                  <a:close/>
                  <a:moveTo>
                    <a:pt x="9422" y="8262"/>
                  </a:moveTo>
                  <a:cubicBezTo>
                    <a:pt x="9422" y="8262"/>
                    <a:pt x="9422" y="8262"/>
                    <a:pt x="9422" y="8262"/>
                  </a:cubicBezTo>
                  <a:cubicBezTo>
                    <a:pt x="9422" y="8266"/>
                    <a:pt x="9422" y="8270"/>
                    <a:pt x="9422" y="8274"/>
                  </a:cubicBezTo>
                  <a:lnTo>
                    <a:pt x="9422" y="8274"/>
                  </a:lnTo>
                  <a:cubicBezTo>
                    <a:pt x="9422" y="8273"/>
                    <a:pt x="9422" y="8273"/>
                    <a:pt x="9422" y="8273"/>
                  </a:cubicBezTo>
                  <a:cubicBezTo>
                    <a:pt x="9422" y="8269"/>
                    <a:pt x="9422" y="8265"/>
                    <a:pt x="9422" y="8262"/>
                  </a:cubicBezTo>
                  <a:close/>
                  <a:moveTo>
                    <a:pt x="4681" y="0"/>
                  </a:moveTo>
                  <a:cubicBezTo>
                    <a:pt x="4659" y="0"/>
                    <a:pt x="4637" y="1"/>
                    <a:pt x="4615" y="2"/>
                  </a:cubicBezTo>
                  <a:cubicBezTo>
                    <a:pt x="4356" y="24"/>
                    <a:pt x="4096" y="92"/>
                    <a:pt x="3871" y="227"/>
                  </a:cubicBezTo>
                  <a:cubicBezTo>
                    <a:pt x="3430" y="476"/>
                    <a:pt x="3058" y="848"/>
                    <a:pt x="2731" y="1198"/>
                  </a:cubicBezTo>
                  <a:cubicBezTo>
                    <a:pt x="2562" y="1378"/>
                    <a:pt x="2381" y="1536"/>
                    <a:pt x="2212" y="1740"/>
                  </a:cubicBezTo>
                  <a:cubicBezTo>
                    <a:pt x="2054" y="1931"/>
                    <a:pt x="1907" y="2146"/>
                    <a:pt x="1760" y="2360"/>
                  </a:cubicBezTo>
                  <a:cubicBezTo>
                    <a:pt x="1128" y="3184"/>
                    <a:pt x="711" y="4154"/>
                    <a:pt x="384" y="5147"/>
                  </a:cubicBezTo>
                  <a:cubicBezTo>
                    <a:pt x="90" y="6152"/>
                    <a:pt x="0" y="7201"/>
                    <a:pt x="102" y="8250"/>
                  </a:cubicBezTo>
                  <a:cubicBezTo>
                    <a:pt x="158" y="8770"/>
                    <a:pt x="305" y="9266"/>
                    <a:pt x="519" y="9740"/>
                  </a:cubicBezTo>
                  <a:cubicBezTo>
                    <a:pt x="745" y="10203"/>
                    <a:pt x="1061" y="10609"/>
                    <a:pt x="1444" y="10959"/>
                  </a:cubicBezTo>
                  <a:cubicBezTo>
                    <a:pt x="1817" y="11263"/>
                    <a:pt x="2234" y="11523"/>
                    <a:pt x="2697" y="11703"/>
                  </a:cubicBezTo>
                  <a:cubicBezTo>
                    <a:pt x="2911" y="11794"/>
                    <a:pt x="3137" y="11850"/>
                    <a:pt x="3363" y="11918"/>
                  </a:cubicBezTo>
                  <a:cubicBezTo>
                    <a:pt x="3577" y="11974"/>
                    <a:pt x="3803" y="12008"/>
                    <a:pt x="4040" y="12019"/>
                  </a:cubicBezTo>
                  <a:cubicBezTo>
                    <a:pt x="4118" y="12023"/>
                    <a:pt x="4197" y="12024"/>
                    <a:pt x="4275" y="12024"/>
                  </a:cubicBezTo>
                  <a:cubicBezTo>
                    <a:pt x="5031" y="12024"/>
                    <a:pt x="5783" y="11877"/>
                    <a:pt x="6488" y="11591"/>
                  </a:cubicBezTo>
                  <a:cubicBezTo>
                    <a:pt x="7154" y="11365"/>
                    <a:pt x="7764" y="11015"/>
                    <a:pt x="8317" y="10575"/>
                  </a:cubicBezTo>
                  <a:cubicBezTo>
                    <a:pt x="8734" y="10237"/>
                    <a:pt x="9050" y="9785"/>
                    <a:pt x="9231" y="9277"/>
                  </a:cubicBezTo>
                  <a:cubicBezTo>
                    <a:pt x="9298" y="9086"/>
                    <a:pt x="9343" y="8894"/>
                    <a:pt x="9377" y="8702"/>
                  </a:cubicBezTo>
                  <a:cubicBezTo>
                    <a:pt x="9399" y="8559"/>
                    <a:pt x="9421" y="8416"/>
                    <a:pt x="9422" y="8274"/>
                  </a:cubicBezTo>
                  <a:lnTo>
                    <a:pt x="9422" y="8274"/>
                  </a:lnTo>
                  <a:cubicBezTo>
                    <a:pt x="9411" y="8420"/>
                    <a:pt x="9400" y="8567"/>
                    <a:pt x="9366" y="8702"/>
                  </a:cubicBezTo>
                  <a:cubicBezTo>
                    <a:pt x="9332" y="8894"/>
                    <a:pt x="9287" y="9086"/>
                    <a:pt x="9208" y="9266"/>
                  </a:cubicBezTo>
                  <a:cubicBezTo>
                    <a:pt x="9027" y="9774"/>
                    <a:pt x="8700" y="10214"/>
                    <a:pt x="8283" y="10541"/>
                  </a:cubicBezTo>
                  <a:cubicBezTo>
                    <a:pt x="7730" y="10970"/>
                    <a:pt x="7109" y="11286"/>
                    <a:pt x="6443" y="11489"/>
                  </a:cubicBezTo>
                  <a:cubicBezTo>
                    <a:pt x="5812" y="11712"/>
                    <a:pt x="5150" y="11820"/>
                    <a:pt x="4490" y="11820"/>
                  </a:cubicBezTo>
                  <a:cubicBezTo>
                    <a:pt x="4347" y="11820"/>
                    <a:pt x="4205" y="11815"/>
                    <a:pt x="4062" y="11805"/>
                  </a:cubicBezTo>
                  <a:cubicBezTo>
                    <a:pt x="3837" y="11782"/>
                    <a:pt x="3622" y="11737"/>
                    <a:pt x="3419" y="11681"/>
                  </a:cubicBezTo>
                  <a:cubicBezTo>
                    <a:pt x="3216" y="11602"/>
                    <a:pt x="3002" y="11545"/>
                    <a:pt x="2799" y="11444"/>
                  </a:cubicBezTo>
                  <a:cubicBezTo>
                    <a:pt x="2381" y="11263"/>
                    <a:pt x="1997" y="11015"/>
                    <a:pt x="1670" y="10710"/>
                  </a:cubicBezTo>
                  <a:cubicBezTo>
                    <a:pt x="1004" y="10067"/>
                    <a:pt x="621" y="9165"/>
                    <a:pt x="530" y="8205"/>
                  </a:cubicBezTo>
                  <a:cubicBezTo>
                    <a:pt x="451" y="7224"/>
                    <a:pt x="553" y="6231"/>
                    <a:pt x="846" y="5283"/>
                  </a:cubicBezTo>
                  <a:cubicBezTo>
                    <a:pt x="1140" y="4335"/>
                    <a:pt x="1512" y="3398"/>
                    <a:pt x="2099" y="2620"/>
                  </a:cubicBezTo>
                  <a:cubicBezTo>
                    <a:pt x="2234" y="2428"/>
                    <a:pt x="2347" y="2213"/>
                    <a:pt x="2516" y="2022"/>
                  </a:cubicBezTo>
                  <a:cubicBezTo>
                    <a:pt x="2686" y="1841"/>
                    <a:pt x="2855" y="1661"/>
                    <a:pt x="3013" y="1480"/>
                  </a:cubicBezTo>
                  <a:cubicBezTo>
                    <a:pt x="3351" y="1108"/>
                    <a:pt x="3656" y="758"/>
                    <a:pt x="4040" y="521"/>
                  </a:cubicBezTo>
                  <a:cubicBezTo>
                    <a:pt x="4245" y="382"/>
                    <a:pt x="4490" y="309"/>
                    <a:pt x="4736" y="309"/>
                  </a:cubicBezTo>
                  <a:cubicBezTo>
                    <a:pt x="4910" y="309"/>
                    <a:pt x="5084" y="345"/>
                    <a:pt x="5247" y="419"/>
                  </a:cubicBezTo>
                  <a:cubicBezTo>
                    <a:pt x="5642" y="589"/>
                    <a:pt x="5969" y="893"/>
                    <a:pt x="6274" y="1198"/>
                  </a:cubicBezTo>
                  <a:cubicBezTo>
                    <a:pt x="6838" y="1785"/>
                    <a:pt x="7335" y="2439"/>
                    <a:pt x="7764" y="3139"/>
                  </a:cubicBezTo>
                  <a:cubicBezTo>
                    <a:pt x="7955" y="3443"/>
                    <a:pt x="8136" y="3759"/>
                    <a:pt x="8283" y="4098"/>
                  </a:cubicBezTo>
                  <a:cubicBezTo>
                    <a:pt x="8441" y="4391"/>
                    <a:pt x="8576" y="4685"/>
                    <a:pt x="8689" y="5001"/>
                  </a:cubicBezTo>
                  <a:lnTo>
                    <a:pt x="9016" y="5802"/>
                  </a:lnTo>
                  <a:cubicBezTo>
                    <a:pt x="9106" y="6061"/>
                    <a:pt x="9185" y="6287"/>
                    <a:pt x="9231" y="6513"/>
                  </a:cubicBezTo>
                  <a:cubicBezTo>
                    <a:pt x="9287" y="6705"/>
                    <a:pt x="9321" y="6896"/>
                    <a:pt x="9355" y="7088"/>
                  </a:cubicBezTo>
                  <a:cubicBezTo>
                    <a:pt x="9377" y="7235"/>
                    <a:pt x="9400" y="7382"/>
                    <a:pt x="9411" y="7528"/>
                  </a:cubicBezTo>
                  <a:cubicBezTo>
                    <a:pt x="9422" y="7765"/>
                    <a:pt x="9434" y="7889"/>
                    <a:pt x="9434" y="7889"/>
                  </a:cubicBezTo>
                  <a:cubicBezTo>
                    <a:pt x="9434" y="7889"/>
                    <a:pt x="9422" y="7765"/>
                    <a:pt x="9411" y="7517"/>
                  </a:cubicBezTo>
                  <a:cubicBezTo>
                    <a:pt x="9411" y="7370"/>
                    <a:pt x="9389" y="7224"/>
                    <a:pt x="9366" y="7077"/>
                  </a:cubicBezTo>
                  <a:cubicBezTo>
                    <a:pt x="9343" y="6885"/>
                    <a:pt x="9310" y="6682"/>
                    <a:pt x="9253" y="6490"/>
                  </a:cubicBezTo>
                  <a:cubicBezTo>
                    <a:pt x="9208" y="6276"/>
                    <a:pt x="9129" y="6050"/>
                    <a:pt x="9050" y="5791"/>
                  </a:cubicBezTo>
                  <a:lnTo>
                    <a:pt x="8745" y="4978"/>
                  </a:lnTo>
                  <a:cubicBezTo>
                    <a:pt x="8621" y="4662"/>
                    <a:pt x="8497" y="4357"/>
                    <a:pt x="8350" y="4064"/>
                  </a:cubicBezTo>
                  <a:cubicBezTo>
                    <a:pt x="8204" y="3726"/>
                    <a:pt x="8034" y="3398"/>
                    <a:pt x="7854" y="3082"/>
                  </a:cubicBezTo>
                  <a:cubicBezTo>
                    <a:pt x="7448" y="2349"/>
                    <a:pt x="6974" y="1672"/>
                    <a:pt x="6432" y="1051"/>
                  </a:cubicBezTo>
                  <a:cubicBezTo>
                    <a:pt x="6127" y="724"/>
                    <a:pt x="5800" y="374"/>
                    <a:pt x="5360" y="160"/>
                  </a:cubicBezTo>
                  <a:cubicBezTo>
                    <a:pt x="5153" y="56"/>
                    <a:pt x="4918" y="0"/>
                    <a:pt x="468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2"/>
            <p:cNvSpPr/>
            <p:nvPr/>
          </p:nvSpPr>
          <p:spPr>
            <a:xfrm>
              <a:off x="1174425" y="1084475"/>
              <a:ext cx="280425" cy="232000"/>
            </a:xfrm>
            <a:custGeom>
              <a:rect b="b" l="l" r="r" t="t"/>
              <a:pathLst>
                <a:path extrusionOk="0" h="9280" w="11217">
                  <a:moveTo>
                    <a:pt x="4959" y="1"/>
                  </a:moveTo>
                  <a:cubicBezTo>
                    <a:pt x="3579" y="1"/>
                    <a:pt x="1996" y="340"/>
                    <a:pt x="0" y="1235"/>
                  </a:cubicBezTo>
                  <a:cubicBezTo>
                    <a:pt x="711" y="3323"/>
                    <a:pt x="1625" y="5489"/>
                    <a:pt x="2866" y="7227"/>
                  </a:cubicBezTo>
                  <a:cubicBezTo>
                    <a:pt x="3510" y="8141"/>
                    <a:pt x="4017" y="8829"/>
                    <a:pt x="5089" y="9224"/>
                  </a:cubicBezTo>
                  <a:cubicBezTo>
                    <a:pt x="5202" y="9267"/>
                    <a:pt x="5436" y="9280"/>
                    <a:pt x="5694" y="9280"/>
                  </a:cubicBezTo>
                  <a:cubicBezTo>
                    <a:pt x="6058" y="9280"/>
                    <a:pt x="6468" y="9254"/>
                    <a:pt x="6647" y="9247"/>
                  </a:cubicBezTo>
                  <a:cubicBezTo>
                    <a:pt x="7662" y="9168"/>
                    <a:pt x="8779" y="8547"/>
                    <a:pt x="9377" y="7882"/>
                  </a:cubicBezTo>
                  <a:cubicBezTo>
                    <a:pt x="11217" y="5692"/>
                    <a:pt x="11149" y="1664"/>
                    <a:pt x="8001" y="547"/>
                  </a:cubicBezTo>
                  <a:cubicBezTo>
                    <a:pt x="7046" y="220"/>
                    <a:pt x="6068" y="1"/>
                    <a:pt x="4959"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
            <p:cNvSpPr/>
            <p:nvPr/>
          </p:nvSpPr>
          <p:spPr>
            <a:xfrm>
              <a:off x="1168225" y="1078675"/>
              <a:ext cx="275075" cy="237925"/>
            </a:xfrm>
            <a:custGeom>
              <a:rect b="b" l="l" r="r" t="t"/>
              <a:pathLst>
                <a:path extrusionOk="0" h="9517" w="11003">
                  <a:moveTo>
                    <a:pt x="5078" y="0"/>
                  </a:moveTo>
                  <a:cubicBezTo>
                    <a:pt x="4649" y="12"/>
                    <a:pt x="4220" y="45"/>
                    <a:pt x="3792" y="124"/>
                  </a:cubicBezTo>
                  <a:cubicBezTo>
                    <a:pt x="3374" y="192"/>
                    <a:pt x="2956" y="282"/>
                    <a:pt x="2550" y="407"/>
                  </a:cubicBezTo>
                  <a:cubicBezTo>
                    <a:pt x="1727" y="632"/>
                    <a:pt x="937" y="937"/>
                    <a:pt x="169" y="1298"/>
                  </a:cubicBezTo>
                  <a:lnTo>
                    <a:pt x="0" y="1377"/>
                  </a:lnTo>
                  <a:lnTo>
                    <a:pt x="56" y="1535"/>
                  </a:lnTo>
                  <a:cubicBezTo>
                    <a:pt x="384" y="2415"/>
                    <a:pt x="745" y="3295"/>
                    <a:pt x="1140" y="4153"/>
                  </a:cubicBezTo>
                  <a:cubicBezTo>
                    <a:pt x="1332" y="4582"/>
                    <a:pt x="1546" y="5010"/>
                    <a:pt x="1772" y="5417"/>
                  </a:cubicBezTo>
                  <a:cubicBezTo>
                    <a:pt x="1997" y="5834"/>
                    <a:pt x="2234" y="6240"/>
                    <a:pt x="2494" y="6647"/>
                  </a:cubicBezTo>
                  <a:cubicBezTo>
                    <a:pt x="2607" y="6850"/>
                    <a:pt x="2753" y="7030"/>
                    <a:pt x="2889" y="7222"/>
                  </a:cubicBezTo>
                  <a:cubicBezTo>
                    <a:pt x="3024" y="7414"/>
                    <a:pt x="3160" y="7606"/>
                    <a:pt x="3306" y="7798"/>
                  </a:cubicBezTo>
                  <a:cubicBezTo>
                    <a:pt x="3577" y="8181"/>
                    <a:pt x="3893" y="8531"/>
                    <a:pt x="4243" y="8847"/>
                  </a:cubicBezTo>
                  <a:cubicBezTo>
                    <a:pt x="4423" y="9005"/>
                    <a:pt x="4627" y="9129"/>
                    <a:pt x="4830" y="9242"/>
                  </a:cubicBezTo>
                  <a:cubicBezTo>
                    <a:pt x="4931" y="9298"/>
                    <a:pt x="5044" y="9355"/>
                    <a:pt x="5146" y="9400"/>
                  </a:cubicBezTo>
                  <a:cubicBezTo>
                    <a:pt x="5258" y="9445"/>
                    <a:pt x="5371" y="9479"/>
                    <a:pt x="5484" y="9502"/>
                  </a:cubicBezTo>
                  <a:cubicBezTo>
                    <a:pt x="5680" y="9511"/>
                    <a:pt x="5877" y="9516"/>
                    <a:pt x="6072" y="9516"/>
                  </a:cubicBezTo>
                  <a:cubicBezTo>
                    <a:pt x="6349" y="9516"/>
                    <a:pt x="6624" y="9505"/>
                    <a:pt x="6895" y="9479"/>
                  </a:cubicBezTo>
                  <a:lnTo>
                    <a:pt x="6895" y="9479"/>
                  </a:lnTo>
                  <a:cubicBezTo>
                    <a:pt x="6663" y="9496"/>
                    <a:pt x="6429" y="9504"/>
                    <a:pt x="6194" y="9504"/>
                  </a:cubicBezTo>
                  <a:cubicBezTo>
                    <a:pt x="5958" y="9504"/>
                    <a:pt x="5721" y="9496"/>
                    <a:pt x="5484" y="9479"/>
                  </a:cubicBezTo>
                  <a:cubicBezTo>
                    <a:pt x="5371" y="9456"/>
                    <a:pt x="5258" y="9423"/>
                    <a:pt x="5157" y="9366"/>
                  </a:cubicBezTo>
                  <a:cubicBezTo>
                    <a:pt x="5044" y="9321"/>
                    <a:pt x="4943" y="9276"/>
                    <a:pt x="4841" y="9208"/>
                  </a:cubicBezTo>
                  <a:cubicBezTo>
                    <a:pt x="4638" y="9095"/>
                    <a:pt x="4446" y="8960"/>
                    <a:pt x="4277" y="8813"/>
                  </a:cubicBezTo>
                  <a:cubicBezTo>
                    <a:pt x="3927" y="8497"/>
                    <a:pt x="3622" y="8136"/>
                    <a:pt x="3363" y="7752"/>
                  </a:cubicBezTo>
                  <a:cubicBezTo>
                    <a:pt x="3227" y="7549"/>
                    <a:pt x="3103" y="7358"/>
                    <a:pt x="2979" y="7166"/>
                  </a:cubicBezTo>
                  <a:cubicBezTo>
                    <a:pt x="2855" y="6963"/>
                    <a:pt x="2720" y="6771"/>
                    <a:pt x="2607" y="6568"/>
                  </a:cubicBezTo>
                  <a:cubicBezTo>
                    <a:pt x="2370" y="6161"/>
                    <a:pt x="2144" y="5744"/>
                    <a:pt x="1952" y="5326"/>
                  </a:cubicBezTo>
                  <a:cubicBezTo>
                    <a:pt x="1760" y="4898"/>
                    <a:pt x="1557" y="4480"/>
                    <a:pt x="1388" y="4040"/>
                  </a:cubicBezTo>
                  <a:cubicBezTo>
                    <a:pt x="1050" y="3238"/>
                    <a:pt x="752" y="2416"/>
                    <a:pt x="484" y="1583"/>
                  </a:cubicBezTo>
                  <a:lnTo>
                    <a:pt x="484" y="1583"/>
                  </a:lnTo>
                  <a:cubicBezTo>
                    <a:pt x="815" y="1447"/>
                    <a:pt x="1147" y="1313"/>
                    <a:pt x="1478" y="1196"/>
                  </a:cubicBezTo>
                  <a:cubicBezTo>
                    <a:pt x="1873" y="1050"/>
                    <a:pt x="2268" y="926"/>
                    <a:pt x="2663" y="824"/>
                  </a:cubicBezTo>
                  <a:cubicBezTo>
                    <a:pt x="3058" y="722"/>
                    <a:pt x="3464" y="632"/>
                    <a:pt x="3871" y="576"/>
                  </a:cubicBezTo>
                  <a:cubicBezTo>
                    <a:pt x="4265" y="519"/>
                    <a:pt x="4672" y="485"/>
                    <a:pt x="5089" y="474"/>
                  </a:cubicBezTo>
                  <a:cubicBezTo>
                    <a:pt x="5163" y="472"/>
                    <a:pt x="5238" y="471"/>
                    <a:pt x="5312" y="471"/>
                  </a:cubicBezTo>
                  <a:cubicBezTo>
                    <a:pt x="6052" y="471"/>
                    <a:pt x="6798" y="573"/>
                    <a:pt x="7515" y="768"/>
                  </a:cubicBezTo>
                  <a:cubicBezTo>
                    <a:pt x="7899" y="869"/>
                    <a:pt x="8283" y="1005"/>
                    <a:pt x="8655" y="1174"/>
                  </a:cubicBezTo>
                  <a:cubicBezTo>
                    <a:pt x="9016" y="1343"/>
                    <a:pt x="9343" y="1569"/>
                    <a:pt x="9625" y="1851"/>
                  </a:cubicBezTo>
                  <a:cubicBezTo>
                    <a:pt x="10201" y="2438"/>
                    <a:pt x="10562" y="3182"/>
                    <a:pt x="10686" y="3995"/>
                  </a:cubicBezTo>
                  <a:cubicBezTo>
                    <a:pt x="10810" y="4807"/>
                    <a:pt x="10743" y="5642"/>
                    <a:pt x="10494" y="6432"/>
                  </a:cubicBezTo>
                  <a:cubicBezTo>
                    <a:pt x="10370" y="6827"/>
                    <a:pt x="10201" y="7211"/>
                    <a:pt x="9987" y="7561"/>
                  </a:cubicBezTo>
                  <a:cubicBezTo>
                    <a:pt x="9772" y="7922"/>
                    <a:pt x="9501" y="8238"/>
                    <a:pt x="9174" y="8497"/>
                  </a:cubicBezTo>
                  <a:cubicBezTo>
                    <a:pt x="8847" y="8768"/>
                    <a:pt x="8486" y="8982"/>
                    <a:pt x="8113" y="9152"/>
                  </a:cubicBezTo>
                  <a:cubicBezTo>
                    <a:pt x="7730" y="9321"/>
                    <a:pt x="7312" y="9434"/>
                    <a:pt x="6895" y="9479"/>
                  </a:cubicBezTo>
                  <a:cubicBezTo>
                    <a:pt x="7312" y="9445"/>
                    <a:pt x="7730" y="9344"/>
                    <a:pt x="8113" y="9174"/>
                  </a:cubicBezTo>
                  <a:cubicBezTo>
                    <a:pt x="8497" y="9005"/>
                    <a:pt x="8869" y="8802"/>
                    <a:pt x="9197" y="8542"/>
                  </a:cubicBezTo>
                  <a:cubicBezTo>
                    <a:pt x="9535" y="8283"/>
                    <a:pt x="9817" y="7956"/>
                    <a:pt x="10032" y="7595"/>
                  </a:cubicBezTo>
                  <a:cubicBezTo>
                    <a:pt x="10269" y="7245"/>
                    <a:pt x="10449" y="6861"/>
                    <a:pt x="10596" y="6466"/>
                  </a:cubicBezTo>
                  <a:cubicBezTo>
                    <a:pt x="10901" y="5665"/>
                    <a:pt x="11002" y="4807"/>
                    <a:pt x="10912" y="3961"/>
                  </a:cubicBezTo>
                  <a:cubicBezTo>
                    <a:pt x="10822" y="3092"/>
                    <a:pt x="10460" y="2268"/>
                    <a:pt x="9874" y="1614"/>
                  </a:cubicBezTo>
                  <a:cubicBezTo>
                    <a:pt x="9569" y="1287"/>
                    <a:pt x="9219" y="1016"/>
                    <a:pt x="8836" y="813"/>
                  </a:cubicBezTo>
                  <a:cubicBezTo>
                    <a:pt x="8441" y="621"/>
                    <a:pt x="8034" y="474"/>
                    <a:pt x="7617" y="361"/>
                  </a:cubicBezTo>
                  <a:cubicBezTo>
                    <a:pt x="6793" y="124"/>
                    <a:pt x="5936" y="0"/>
                    <a:pt x="5078"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
            <p:cNvSpPr/>
            <p:nvPr/>
          </p:nvSpPr>
          <p:spPr>
            <a:xfrm>
              <a:off x="1125625" y="1065400"/>
              <a:ext cx="44600" cy="43475"/>
            </a:xfrm>
            <a:custGeom>
              <a:rect b="b" l="l" r="r" t="t"/>
              <a:pathLst>
                <a:path extrusionOk="0" h="1739" w="1784">
                  <a:moveTo>
                    <a:pt x="0" y="1"/>
                  </a:moveTo>
                  <a:lnTo>
                    <a:pt x="0" y="1"/>
                  </a:lnTo>
                  <a:cubicBezTo>
                    <a:pt x="57" y="125"/>
                    <a:pt x="136" y="238"/>
                    <a:pt x="215" y="351"/>
                  </a:cubicBezTo>
                  <a:cubicBezTo>
                    <a:pt x="294" y="452"/>
                    <a:pt x="372" y="565"/>
                    <a:pt x="451" y="678"/>
                  </a:cubicBezTo>
                  <a:cubicBezTo>
                    <a:pt x="542" y="791"/>
                    <a:pt x="632" y="904"/>
                    <a:pt x="734" y="1016"/>
                  </a:cubicBezTo>
                  <a:cubicBezTo>
                    <a:pt x="925" y="1231"/>
                    <a:pt x="1151" y="1423"/>
                    <a:pt x="1399" y="1569"/>
                  </a:cubicBezTo>
                  <a:cubicBezTo>
                    <a:pt x="1523" y="1637"/>
                    <a:pt x="1648" y="1694"/>
                    <a:pt x="1783" y="1739"/>
                  </a:cubicBezTo>
                  <a:cubicBezTo>
                    <a:pt x="1727" y="1615"/>
                    <a:pt x="1670" y="1490"/>
                    <a:pt x="1602" y="1366"/>
                  </a:cubicBezTo>
                  <a:cubicBezTo>
                    <a:pt x="1444" y="1129"/>
                    <a:pt x="1275" y="904"/>
                    <a:pt x="1083" y="689"/>
                  </a:cubicBezTo>
                  <a:cubicBezTo>
                    <a:pt x="858" y="464"/>
                    <a:pt x="609" y="227"/>
                    <a:pt x="384" y="136"/>
                  </a:cubicBezTo>
                  <a:cubicBezTo>
                    <a:pt x="260" y="80"/>
                    <a:pt x="136" y="35"/>
                    <a:pt x="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
            <p:cNvSpPr/>
            <p:nvPr/>
          </p:nvSpPr>
          <p:spPr>
            <a:xfrm>
              <a:off x="1147350" y="1058350"/>
              <a:ext cx="22300" cy="42075"/>
            </a:xfrm>
            <a:custGeom>
              <a:rect b="b" l="l" r="r" t="t"/>
              <a:pathLst>
                <a:path extrusionOk="0" h="1683" w="892">
                  <a:moveTo>
                    <a:pt x="0" y="1"/>
                  </a:moveTo>
                  <a:cubicBezTo>
                    <a:pt x="0" y="114"/>
                    <a:pt x="11" y="215"/>
                    <a:pt x="45" y="328"/>
                  </a:cubicBezTo>
                  <a:cubicBezTo>
                    <a:pt x="68" y="418"/>
                    <a:pt x="102" y="520"/>
                    <a:pt x="124" y="621"/>
                  </a:cubicBezTo>
                  <a:cubicBezTo>
                    <a:pt x="158" y="734"/>
                    <a:pt x="203" y="836"/>
                    <a:pt x="248" y="937"/>
                  </a:cubicBezTo>
                  <a:cubicBezTo>
                    <a:pt x="339" y="1141"/>
                    <a:pt x="474" y="1321"/>
                    <a:pt x="632" y="1490"/>
                  </a:cubicBezTo>
                  <a:cubicBezTo>
                    <a:pt x="700" y="1558"/>
                    <a:pt x="790" y="1626"/>
                    <a:pt x="880" y="1682"/>
                  </a:cubicBezTo>
                  <a:cubicBezTo>
                    <a:pt x="891" y="1569"/>
                    <a:pt x="891" y="1468"/>
                    <a:pt x="869" y="1355"/>
                  </a:cubicBezTo>
                  <a:cubicBezTo>
                    <a:pt x="835" y="1141"/>
                    <a:pt x="767" y="926"/>
                    <a:pt x="688" y="734"/>
                  </a:cubicBezTo>
                  <a:cubicBezTo>
                    <a:pt x="587" y="520"/>
                    <a:pt x="451" y="339"/>
                    <a:pt x="282" y="181"/>
                  </a:cubicBezTo>
                  <a:cubicBezTo>
                    <a:pt x="192" y="114"/>
                    <a:pt x="102" y="46"/>
                    <a:pt x="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
            <p:cNvSpPr/>
            <p:nvPr/>
          </p:nvSpPr>
          <p:spPr>
            <a:xfrm>
              <a:off x="1166525" y="1054125"/>
              <a:ext cx="12725" cy="46575"/>
            </a:xfrm>
            <a:custGeom>
              <a:rect b="b" l="l" r="r" t="t"/>
              <a:pathLst>
                <a:path extrusionOk="0" h="1863" w="509">
                  <a:moveTo>
                    <a:pt x="91" y="1"/>
                  </a:moveTo>
                  <a:cubicBezTo>
                    <a:pt x="45" y="102"/>
                    <a:pt x="23" y="204"/>
                    <a:pt x="23" y="317"/>
                  </a:cubicBezTo>
                  <a:cubicBezTo>
                    <a:pt x="12" y="407"/>
                    <a:pt x="0" y="520"/>
                    <a:pt x="0" y="621"/>
                  </a:cubicBezTo>
                  <a:cubicBezTo>
                    <a:pt x="0" y="734"/>
                    <a:pt x="0" y="836"/>
                    <a:pt x="12" y="948"/>
                  </a:cubicBezTo>
                  <a:cubicBezTo>
                    <a:pt x="34" y="1163"/>
                    <a:pt x="79" y="1377"/>
                    <a:pt x="170" y="1580"/>
                  </a:cubicBezTo>
                  <a:cubicBezTo>
                    <a:pt x="203" y="1682"/>
                    <a:pt x="260" y="1772"/>
                    <a:pt x="316" y="1862"/>
                  </a:cubicBezTo>
                  <a:cubicBezTo>
                    <a:pt x="373" y="1772"/>
                    <a:pt x="418" y="1671"/>
                    <a:pt x="440" y="1558"/>
                  </a:cubicBezTo>
                  <a:cubicBezTo>
                    <a:pt x="497" y="1343"/>
                    <a:pt x="508" y="1118"/>
                    <a:pt x="486" y="903"/>
                  </a:cubicBezTo>
                  <a:cubicBezTo>
                    <a:pt x="463" y="666"/>
                    <a:pt x="395" y="452"/>
                    <a:pt x="282" y="249"/>
                  </a:cubicBezTo>
                  <a:cubicBezTo>
                    <a:pt x="226" y="159"/>
                    <a:pt x="158" y="68"/>
                    <a:pt x="9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
            <p:cNvSpPr/>
            <p:nvPr/>
          </p:nvSpPr>
          <p:spPr>
            <a:xfrm>
              <a:off x="1183175" y="1051600"/>
              <a:ext cx="70825" cy="55875"/>
            </a:xfrm>
            <a:custGeom>
              <a:rect b="b" l="l" r="r" t="t"/>
              <a:pathLst>
                <a:path extrusionOk="0" h="2235" w="2833">
                  <a:moveTo>
                    <a:pt x="2471" y="0"/>
                  </a:moveTo>
                  <a:cubicBezTo>
                    <a:pt x="2392" y="0"/>
                    <a:pt x="2302" y="11"/>
                    <a:pt x="2223" y="34"/>
                  </a:cubicBezTo>
                  <a:cubicBezTo>
                    <a:pt x="2133" y="56"/>
                    <a:pt x="2043" y="90"/>
                    <a:pt x="1941" y="124"/>
                  </a:cubicBezTo>
                  <a:cubicBezTo>
                    <a:pt x="1828" y="158"/>
                    <a:pt x="1727" y="203"/>
                    <a:pt x="1636" y="271"/>
                  </a:cubicBezTo>
                  <a:cubicBezTo>
                    <a:pt x="1535" y="327"/>
                    <a:pt x="1433" y="395"/>
                    <a:pt x="1343" y="463"/>
                  </a:cubicBezTo>
                  <a:lnTo>
                    <a:pt x="1072" y="700"/>
                  </a:lnTo>
                  <a:cubicBezTo>
                    <a:pt x="767" y="1004"/>
                    <a:pt x="508" y="1354"/>
                    <a:pt x="293" y="1726"/>
                  </a:cubicBezTo>
                  <a:lnTo>
                    <a:pt x="79" y="2099"/>
                  </a:lnTo>
                  <a:cubicBezTo>
                    <a:pt x="23" y="2178"/>
                    <a:pt x="0" y="2234"/>
                    <a:pt x="0" y="2234"/>
                  </a:cubicBezTo>
                  <a:cubicBezTo>
                    <a:pt x="181" y="2144"/>
                    <a:pt x="339" y="2042"/>
                    <a:pt x="497" y="1907"/>
                  </a:cubicBezTo>
                  <a:cubicBezTo>
                    <a:pt x="632" y="1794"/>
                    <a:pt x="779" y="1659"/>
                    <a:pt x="937" y="1512"/>
                  </a:cubicBezTo>
                  <a:lnTo>
                    <a:pt x="1162" y="1275"/>
                  </a:lnTo>
                  <a:cubicBezTo>
                    <a:pt x="1241" y="1196"/>
                    <a:pt x="1320" y="1117"/>
                    <a:pt x="1399" y="1049"/>
                  </a:cubicBezTo>
                  <a:cubicBezTo>
                    <a:pt x="1557" y="891"/>
                    <a:pt x="1715" y="756"/>
                    <a:pt x="1873" y="621"/>
                  </a:cubicBezTo>
                  <a:cubicBezTo>
                    <a:pt x="1952" y="553"/>
                    <a:pt x="2031" y="497"/>
                    <a:pt x="2110" y="440"/>
                  </a:cubicBezTo>
                  <a:cubicBezTo>
                    <a:pt x="2189" y="395"/>
                    <a:pt x="2257" y="339"/>
                    <a:pt x="2325" y="293"/>
                  </a:cubicBezTo>
                  <a:cubicBezTo>
                    <a:pt x="2392" y="248"/>
                    <a:pt x="2460" y="214"/>
                    <a:pt x="2528" y="181"/>
                  </a:cubicBezTo>
                  <a:lnTo>
                    <a:pt x="2686" y="90"/>
                  </a:lnTo>
                  <a:cubicBezTo>
                    <a:pt x="2776" y="34"/>
                    <a:pt x="2832" y="0"/>
                    <a:pt x="2832"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2"/>
            <p:cNvSpPr/>
            <p:nvPr/>
          </p:nvSpPr>
          <p:spPr>
            <a:xfrm>
              <a:off x="1215325" y="1069375"/>
              <a:ext cx="52500" cy="15725"/>
            </a:xfrm>
            <a:custGeom>
              <a:rect b="b" l="l" r="r" t="t"/>
              <a:pathLst>
                <a:path extrusionOk="0" h="629" w="2100">
                  <a:moveTo>
                    <a:pt x="1503" y="0"/>
                  </a:moveTo>
                  <a:cubicBezTo>
                    <a:pt x="1327" y="0"/>
                    <a:pt x="1152" y="18"/>
                    <a:pt x="982" y="56"/>
                  </a:cubicBezTo>
                  <a:cubicBezTo>
                    <a:pt x="847" y="90"/>
                    <a:pt x="711" y="135"/>
                    <a:pt x="587" y="203"/>
                  </a:cubicBezTo>
                  <a:cubicBezTo>
                    <a:pt x="463" y="237"/>
                    <a:pt x="362" y="293"/>
                    <a:pt x="271" y="372"/>
                  </a:cubicBezTo>
                  <a:cubicBezTo>
                    <a:pt x="170" y="440"/>
                    <a:pt x="79" y="530"/>
                    <a:pt x="0" y="621"/>
                  </a:cubicBezTo>
                  <a:cubicBezTo>
                    <a:pt x="63" y="626"/>
                    <a:pt x="125" y="629"/>
                    <a:pt x="187" y="629"/>
                  </a:cubicBezTo>
                  <a:cubicBezTo>
                    <a:pt x="249" y="629"/>
                    <a:pt x="311" y="626"/>
                    <a:pt x="373" y="621"/>
                  </a:cubicBezTo>
                  <a:cubicBezTo>
                    <a:pt x="474" y="609"/>
                    <a:pt x="587" y="598"/>
                    <a:pt x="711" y="587"/>
                  </a:cubicBezTo>
                  <a:cubicBezTo>
                    <a:pt x="836" y="587"/>
                    <a:pt x="948" y="553"/>
                    <a:pt x="1084" y="530"/>
                  </a:cubicBezTo>
                  <a:cubicBezTo>
                    <a:pt x="1332" y="474"/>
                    <a:pt x="1569" y="395"/>
                    <a:pt x="1795" y="282"/>
                  </a:cubicBezTo>
                  <a:cubicBezTo>
                    <a:pt x="1896" y="237"/>
                    <a:pt x="2009" y="169"/>
                    <a:pt x="2099" y="101"/>
                  </a:cubicBezTo>
                  <a:cubicBezTo>
                    <a:pt x="1987" y="56"/>
                    <a:pt x="1874" y="22"/>
                    <a:pt x="1750" y="11"/>
                  </a:cubicBezTo>
                  <a:cubicBezTo>
                    <a:pt x="1667" y="4"/>
                    <a:pt x="1585" y="0"/>
                    <a:pt x="1503"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
            <p:cNvSpPr/>
            <p:nvPr/>
          </p:nvSpPr>
          <p:spPr>
            <a:xfrm>
              <a:off x="1179225" y="1118175"/>
              <a:ext cx="79850" cy="55025"/>
            </a:xfrm>
            <a:custGeom>
              <a:rect b="b" l="l" r="r" t="t"/>
              <a:pathLst>
                <a:path extrusionOk="0" h="2201" w="3194">
                  <a:moveTo>
                    <a:pt x="0" y="0"/>
                  </a:moveTo>
                  <a:cubicBezTo>
                    <a:pt x="0" y="0"/>
                    <a:pt x="57" y="34"/>
                    <a:pt x="147" y="90"/>
                  </a:cubicBezTo>
                  <a:cubicBezTo>
                    <a:pt x="203" y="124"/>
                    <a:pt x="271" y="147"/>
                    <a:pt x="327" y="192"/>
                  </a:cubicBezTo>
                  <a:cubicBezTo>
                    <a:pt x="384" y="237"/>
                    <a:pt x="451" y="293"/>
                    <a:pt x="519" y="339"/>
                  </a:cubicBezTo>
                  <a:cubicBezTo>
                    <a:pt x="655" y="429"/>
                    <a:pt x="813" y="587"/>
                    <a:pt x="993" y="711"/>
                  </a:cubicBezTo>
                  <a:cubicBezTo>
                    <a:pt x="1083" y="779"/>
                    <a:pt x="1162" y="846"/>
                    <a:pt x="1264" y="925"/>
                  </a:cubicBezTo>
                  <a:cubicBezTo>
                    <a:pt x="1354" y="1004"/>
                    <a:pt x="1444" y="1072"/>
                    <a:pt x="1546" y="1151"/>
                  </a:cubicBezTo>
                  <a:cubicBezTo>
                    <a:pt x="1896" y="1422"/>
                    <a:pt x="2257" y="1681"/>
                    <a:pt x="2641" y="1918"/>
                  </a:cubicBezTo>
                  <a:cubicBezTo>
                    <a:pt x="2821" y="2020"/>
                    <a:pt x="3002" y="2110"/>
                    <a:pt x="3194" y="2200"/>
                  </a:cubicBezTo>
                  <a:cubicBezTo>
                    <a:pt x="3081" y="2020"/>
                    <a:pt x="2957" y="1851"/>
                    <a:pt x="2821" y="1693"/>
                  </a:cubicBezTo>
                  <a:cubicBezTo>
                    <a:pt x="2686" y="1535"/>
                    <a:pt x="2539" y="1377"/>
                    <a:pt x="2381" y="1241"/>
                  </a:cubicBezTo>
                  <a:cubicBezTo>
                    <a:pt x="2212" y="1072"/>
                    <a:pt x="2020" y="914"/>
                    <a:pt x="1839" y="756"/>
                  </a:cubicBezTo>
                  <a:cubicBezTo>
                    <a:pt x="1636" y="609"/>
                    <a:pt x="1433" y="474"/>
                    <a:pt x="1230" y="350"/>
                  </a:cubicBezTo>
                  <a:cubicBezTo>
                    <a:pt x="1038" y="248"/>
                    <a:pt x="835" y="147"/>
                    <a:pt x="632" y="79"/>
                  </a:cubicBezTo>
                  <a:cubicBezTo>
                    <a:pt x="530" y="56"/>
                    <a:pt x="440" y="34"/>
                    <a:pt x="372" y="11"/>
                  </a:cubicBezTo>
                  <a:cubicBezTo>
                    <a:pt x="305" y="0"/>
                    <a:pt x="237" y="0"/>
                    <a:pt x="18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
            <p:cNvSpPr/>
            <p:nvPr/>
          </p:nvSpPr>
          <p:spPr>
            <a:xfrm>
              <a:off x="1198675" y="1116475"/>
              <a:ext cx="34450" cy="14675"/>
            </a:xfrm>
            <a:custGeom>
              <a:rect b="b" l="l" r="r" t="t"/>
              <a:pathLst>
                <a:path extrusionOk="0" h="587" w="1378">
                  <a:moveTo>
                    <a:pt x="260" y="0"/>
                  </a:moveTo>
                  <a:cubicBezTo>
                    <a:pt x="181" y="12"/>
                    <a:pt x="91" y="23"/>
                    <a:pt x="1" y="57"/>
                  </a:cubicBezTo>
                  <a:cubicBezTo>
                    <a:pt x="46" y="136"/>
                    <a:pt x="102" y="203"/>
                    <a:pt x="170" y="260"/>
                  </a:cubicBezTo>
                  <a:cubicBezTo>
                    <a:pt x="294" y="384"/>
                    <a:pt x="441" y="474"/>
                    <a:pt x="599" y="531"/>
                  </a:cubicBezTo>
                  <a:cubicBezTo>
                    <a:pt x="714" y="569"/>
                    <a:pt x="835" y="587"/>
                    <a:pt x="954" y="587"/>
                  </a:cubicBezTo>
                  <a:cubicBezTo>
                    <a:pt x="1010" y="587"/>
                    <a:pt x="1064" y="583"/>
                    <a:pt x="1118" y="576"/>
                  </a:cubicBezTo>
                  <a:cubicBezTo>
                    <a:pt x="1208" y="576"/>
                    <a:pt x="1298" y="542"/>
                    <a:pt x="1377" y="508"/>
                  </a:cubicBezTo>
                  <a:cubicBezTo>
                    <a:pt x="1321" y="440"/>
                    <a:pt x="1265" y="373"/>
                    <a:pt x="1197" y="316"/>
                  </a:cubicBezTo>
                  <a:cubicBezTo>
                    <a:pt x="1061" y="215"/>
                    <a:pt x="926" y="136"/>
                    <a:pt x="768" y="79"/>
                  </a:cubicBezTo>
                  <a:cubicBezTo>
                    <a:pt x="599" y="23"/>
                    <a:pt x="430" y="0"/>
                    <a:pt x="26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
            <p:cNvSpPr/>
            <p:nvPr/>
          </p:nvSpPr>
          <p:spPr>
            <a:xfrm>
              <a:off x="1362300" y="1126075"/>
              <a:ext cx="58700" cy="53050"/>
            </a:xfrm>
            <a:custGeom>
              <a:rect b="b" l="l" r="r" t="t"/>
              <a:pathLst>
                <a:path extrusionOk="0" h="2122" w="2348">
                  <a:moveTo>
                    <a:pt x="1" y="0"/>
                  </a:moveTo>
                  <a:lnTo>
                    <a:pt x="1" y="0"/>
                  </a:lnTo>
                  <a:cubicBezTo>
                    <a:pt x="1" y="0"/>
                    <a:pt x="23" y="45"/>
                    <a:pt x="102" y="102"/>
                  </a:cubicBezTo>
                  <a:cubicBezTo>
                    <a:pt x="170" y="169"/>
                    <a:pt x="271" y="248"/>
                    <a:pt x="384" y="350"/>
                  </a:cubicBezTo>
                  <a:lnTo>
                    <a:pt x="1185" y="1049"/>
                  </a:lnTo>
                  <a:cubicBezTo>
                    <a:pt x="1321" y="1185"/>
                    <a:pt x="1468" y="1320"/>
                    <a:pt x="1603" y="1433"/>
                  </a:cubicBezTo>
                  <a:cubicBezTo>
                    <a:pt x="1738" y="1557"/>
                    <a:pt x="1851" y="1670"/>
                    <a:pt x="1975" y="1772"/>
                  </a:cubicBezTo>
                  <a:cubicBezTo>
                    <a:pt x="2099" y="1862"/>
                    <a:pt x="2167" y="1963"/>
                    <a:pt x="2235" y="2020"/>
                  </a:cubicBezTo>
                  <a:cubicBezTo>
                    <a:pt x="2303" y="2088"/>
                    <a:pt x="2348" y="2121"/>
                    <a:pt x="2348" y="2121"/>
                  </a:cubicBezTo>
                  <a:cubicBezTo>
                    <a:pt x="2348" y="2121"/>
                    <a:pt x="2336" y="2076"/>
                    <a:pt x="2325" y="1975"/>
                  </a:cubicBezTo>
                  <a:cubicBezTo>
                    <a:pt x="2291" y="1851"/>
                    <a:pt x="2257" y="1726"/>
                    <a:pt x="2201" y="1614"/>
                  </a:cubicBezTo>
                  <a:cubicBezTo>
                    <a:pt x="2122" y="1444"/>
                    <a:pt x="2032" y="1298"/>
                    <a:pt x="1919" y="1151"/>
                  </a:cubicBezTo>
                  <a:cubicBezTo>
                    <a:pt x="1851" y="1072"/>
                    <a:pt x="1795" y="993"/>
                    <a:pt x="1727" y="914"/>
                  </a:cubicBezTo>
                  <a:lnTo>
                    <a:pt x="1501" y="700"/>
                  </a:lnTo>
                  <a:cubicBezTo>
                    <a:pt x="1343" y="564"/>
                    <a:pt x="1174" y="440"/>
                    <a:pt x="1005" y="339"/>
                  </a:cubicBezTo>
                  <a:cubicBezTo>
                    <a:pt x="847" y="248"/>
                    <a:pt x="678" y="169"/>
                    <a:pt x="508" y="113"/>
                  </a:cubicBezTo>
                  <a:cubicBezTo>
                    <a:pt x="396" y="68"/>
                    <a:pt x="271" y="34"/>
                    <a:pt x="147" y="23"/>
                  </a:cubicBezTo>
                  <a:cubicBezTo>
                    <a:pt x="57" y="0"/>
                    <a:pt x="1" y="0"/>
                    <a:pt x="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
            <p:cNvSpPr/>
            <p:nvPr/>
          </p:nvSpPr>
          <p:spPr>
            <a:xfrm>
              <a:off x="1380650" y="1124925"/>
              <a:ext cx="41775" cy="30500"/>
            </a:xfrm>
            <a:custGeom>
              <a:rect b="b" l="l" r="r" t="t"/>
              <a:pathLst>
                <a:path extrusionOk="0" h="1220" w="1671">
                  <a:moveTo>
                    <a:pt x="0" y="1"/>
                  </a:moveTo>
                  <a:cubicBezTo>
                    <a:pt x="56" y="102"/>
                    <a:pt x="124" y="193"/>
                    <a:pt x="203" y="283"/>
                  </a:cubicBezTo>
                  <a:cubicBezTo>
                    <a:pt x="271" y="373"/>
                    <a:pt x="361" y="452"/>
                    <a:pt x="440" y="520"/>
                  </a:cubicBezTo>
                  <a:cubicBezTo>
                    <a:pt x="497" y="565"/>
                    <a:pt x="542" y="599"/>
                    <a:pt x="587" y="644"/>
                  </a:cubicBezTo>
                  <a:cubicBezTo>
                    <a:pt x="643" y="667"/>
                    <a:pt x="700" y="712"/>
                    <a:pt x="745" y="757"/>
                  </a:cubicBezTo>
                  <a:cubicBezTo>
                    <a:pt x="925" y="904"/>
                    <a:pt x="1117" y="1028"/>
                    <a:pt x="1332" y="1118"/>
                  </a:cubicBezTo>
                  <a:cubicBezTo>
                    <a:pt x="1433" y="1163"/>
                    <a:pt x="1546" y="1197"/>
                    <a:pt x="1670" y="1220"/>
                  </a:cubicBezTo>
                  <a:cubicBezTo>
                    <a:pt x="1625" y="1107"/>
                    <a:pt x="1580" y="1005"/>
                    <a:pt x="1512" y="915"/>
                  </a:cubicBezTo>
                  <a:cubicBezTo>
                    <a:pt x="1377" y="700"/>
                    <a:pt x="1196" y="509"/>
                    <a:pt x="1004" y="351"/>
                  </a:cubicBezTo>
                  <a:cubicBezTo>
                    <a:pt x="903" y="272"/>
                    <a:pt x="790" y="215"/>
                    <a:pt x="666" y="170"/>
                  </a:cubicBezTo>
                  <a:cubicBezTo>
                    <a:pt x="564" y="125"/>
                    <a:pt x="463" y="80"/>
                    <a:pt x="350" y="57"/>
                  </a:cubicBezTo>
                  <a:cubicBezTo>
                    <a:pt x="237" y="23"/>
                    <a:pt x="113" y="1"/>
                    <a:pt x="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2"/>
            <p:cNvSpPr/>
            <p:nvPr/>
          </p:nvSpPr>
          <p:spPr>
            <a:xfrm>
              <a:off x="1097675" y="1325800"/>
              <a:ext cx="37550" cy="69700"/>
            </a:xfrm>
            <a:custGeom>
              <a:rect b="b" l="l" r="r" t="t"/>
              <a:pathLst>
                <a:path extrusionOk="0" h="2788" w="1502">
                  <a:moveTo>
                    <a:pt x="1" y="0"/>
                  </a:moveTo>
                  <a:cubicBezTo>
                    <a:pt x="1" y="181"/>
                    <a:pt x="12" y="350"/>
                    <a:pt x="35" y="531"/>
                  </a:cubicBezTo>
                  <a:cubicBezTo>
                    <a:pt x="57" y="700"/>
                    <a:pt x="91" y="869"/>
                    <a:pt x="159" y="1038"/>
                  </a:cubicBezTo>
                  <a:cubicBezTo>
                    <a:pt x="215" y="1219"/>
                    <a:pt x="294" y="1411"/>
                    <a:pt x="373" y="1603"/>
                  </a:cubicBezTo>
                  <a:cubicBezTo>
                    <a:pt x="486" y="1783"/>
                    <a:pt x="599" y="1964"/>
                    <a:pt x="723" y="2122"/>
                  </a:cubicBezTo>
                  <a:cubicBezTo>
                    <a:pt x="768" y="2201"/>
                    <a:pt x="825" y="2268"/>
                    <a:pt x="904" y="2336"/>
                  </a:cubicBezTo>
                  <a:cubicBezTo>
                    <a:pt x="960" y="2392"/>
                    <a:pt x="1028" y="2449"/>
                    <a:pt x="1084" y="2494"/>
                  </a:cubicBezTo>
                  <a:cubicBezTo>
                    <a:pt x="1220" y="2607"/>
                    <a:pt x="1355" y="2708"/>
                    <a:pt x="1502" y="2787"/>
                  </a:cubicBezTo>
                  <a:cubicBezTo>
                    <a:pt x="1445" y="2629"/>
                    <a:pt x="1378" y="2471"/>
                    <a:pt x="1299" y="2313"/>
                  </a:cubicBezTo>
                  <a:cubicBezTo>
                    <a:pt x="1265" y="2246"/>
                    <a:pt x="1220" y="2178"/>
                    <a:pt x="1175" y="2099"/>
                  </a:cubicBezTo>
                  <a:cubicBezTo>
                    <a:pt x="1129" y="2020"/>
                    <a:pt x="1096" y="1941"/>
                    <a:pt x="1062" y="1862"/>
                  </a:cubicBezTo>
                  <a:cubicBezTo>
                    <a:pt x="983" y="1704"/>
                    <a:pt x="892" y="1546"/>
                    <a:pt x="802" y="1377"/>
                  </a:cubicBezTo>
                  <a:cubicBezTo>
                    <a:pt x="723" y="1196"/>
                    <a:pt x="633" y="1027"/>
                    <a:pt x="543" y="869"/>
                  </a:cubicBezTo>
                  <a:cubicBezTo>
                    <a:pt x="509" y="790"/>
                    <a:pt x="452" y="711"/>
                    <a:pt x="407" y="643"/>
                  </a:cubicBezTo>
                  <a:cubicBezTo>
                    <a:pt x="373" y="564"/>
                    <a:pt x="340" y="497"/>
                    <a:pt x="294" y="429"/>
                  </a:cubicBezTo>
                  <a:cubicBezTo>
                    <a:pt x="215" y="282"/>
                    <a:pt x="114" y="136"/>
                    <a:pt x="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
            <p:cNvSpPr/>
            <p:nvPr/>
          </p:nvSpPr>
          <p:spPr>
            <a:xfrm>
              <a:off x="1080475" y="1330600"/>
              <a:ext cx="19500" cy="40350"/>
            </a:xfrm>
            <a:custGeom>
              <a:rect b="b" l="l" r="r" t="t"/>
              <a:pathLst>
                <a:path extrusionOk="0" h="1614" w="780">
                  <a:moveTo>
                    <a:pt x="46" y="0"/>
                  </a:moveTo>
                  <a:cubicBezTo>
                    <a:pt x="12" y="90"/>
                    <a:pt x="1" y="203"/>
                    <a:pt x="1" y="305"/>
                  </a:cubicBezTo>
                  <a:cubicBezTo>
                    <a:pt x="1" y="519"/>
                    <a:pt x="57" y="733"/>
                    <a:pt x="147" y="925"/>
                  </a:cubicBezTo>
                  <a:cubicBezTo>
                    <a:pt x="249" y="1117"/>
                    <a:pt x="373" y="1286"/>
                    <a:pt x="520" y="1433"/>
                  </a:cubicBezTo>
                  <a:cubicBezTo>
                    <a:pt x="587" y="1501"/>
                    <a:pt x="678" y="1569"/>
                    <a:pt x="768" y="1614"/>
                  </a:cubicBezTo>
                  <a:cubicBezTo>
                    <a:pt x="779" y="1512"/>
                    <a:pt x="779" y="1411"/>
                    <a:pt x="768" y="1309"/>
                  </a:cubicBezTo>
                  <a:cubicBezTo>
                    <a:pt x="734" y="1106"/>
                    <a:pt x="678" y="903"/>
                    <a:pt x="587" y="722"/>
                  </a:cubicBezTo>
                  <a:cubicBezTo>
                    <a:pt x="542" y="621"/>
                    <a:pt x="486" y="542"/>
                    <a:pt x="429" y="451"/>
                  </a:cubicBezTo>
                  <a:cubicBezTo>
                    <a:pt x="373" y="372"/>
                    <a:pt x="305" y="293"/>
                    <a:pt x="260" y="226"/>
                  </a:cubicBezTo>
                  <a:cubicBezTo>
                    <a:pt x="192" y="135"/>
                    <a:pt x="125" y="68"/>
                    <a:pt x="46"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
            <p:cNvSpPr/>
            <p:nvPr/>
          </p:nvSpPr>
          <p:spPr>
            <a:xfrm>
              <a:off x="1134925" y="1131975"/>
              <a:ext cx="30200" cy="53925"/>
            </a:xfrm>
            <a:custGeom>
              <a:rect b="b" l="l" r="r" t="t"/>
              <a:pathLst>
                <a:path extrusionOk="0" h="2157" w="1208">
                  <a:moveTo>
                    <a:pt x="1208" y="1"/>
                  </a:moveTo>
                  <a:cubicBezTo>
                    <a:pt x="1174" y="12"/>
                    <a:pt x="1140" y="24"/>
                    <a:pt x="1095" y="35"/>
                  </a:cubicBezTo>
                  <a:cubicBezTo>
                    <a:pt x="1005" y="69"/>
                    <a:pt x="903" y="114"/>
                    <a:pt x="813" y="182"/>
                  </a:cubicBezTo>
                  <a:cubicBezTo>
                    <a:pt x="700" y="261"/>
                    <a:pt x="587" y="351"/>
                    <a:pt x="497" y="475"/>
                  </a:cubicBezTo>
                  <a:cubicBezTo>
                    <a:pt x="395" y="599"/>
                    <a:pt x="305" y="734"/>
                    <a:pt x="237" y="881"/>
                  </a:cubicBezTo>
                  <a:cubicBezTo>
                    <a:pt x="113" y="1152"/>
                    <a:pt x="34" y="1445"/>
                    <a:pt x="12" y="1739"/>
                  </a:cubicBezTo>
                  <a:cubicBezTo>
                    <a:pt x="0" y="1874"/>
                    <a:pt x="0" y="2021"/>
                    <a:pt x="23" y="2156"/>
                  </a:cubicBezTo>
                  <a:cubicBezTo>
                    <a:pt x="113" y="2055"/>
                    <a:pt x="204" y="1942"/>
                    <a:pt x="271" y="1829"/>
                  </a:cubicBezTo>
                  <a:cubicBezTo>
                    <a:pt x="339" y="1727"/>
                    <a:pt x="407" y="1603"/>
                    <a:pt x="474" y="1479"/>
                  </a:cubicBezTo>
                  <a:cubicBezTo>
                    <a:pt x="542" y="1355"/>
                    <a:pt x="610" y="1220"/>
                    <a:pt x="666" y="1084"/>
                  </a:cubicBezTo>
                  <a:cubicBezTo>
                    <a:pt x="734" y="949"/>
                    <a:pt x="802" y="825"/>
                    <a:pt x="858" y="701"/>
                  </a:cubicBezTo>
                  <a:cubicBezTo>
                    <a:pt x="903" y="565"/>
                    <a:pt x="960" y="464"/>
                    <a:pt x="1016" y="362"/>
                  </a:cubicBezTo>
                  <a:cubicBezTo>
                    <a:pt x="1072" y="249"/>
                    <a:pt x="1129" y="170"/>
                    <a:pt x="1163" y="114"/>
                  </a:cubicBezTo>
                  <a:cubicBezTo>
                    <a:pt x="1197" y="46"/>
                    <a:pt x="1208" y="1"/>
                    <a:pt x="120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
            <p:cNvSpPr/>
            <p:nvPr/>
          </p:nvSpPr>
          <p:spPr>
            <a:xfrm>
              <a:off x="1163425" y="1132275"/>
              <a:ext cx="13000" cy="52200"/>
            </a:xfrm>
            <a:custGeom>
              <a:rect b="b" l="l" r="r" t="t"/>
              <a:pathLst>
                <a:path extrusionOk="0" h="2088" w="520">
                  <a:moveTo>
                    <a:pt x="260" y="0"/>
                  </a:moveTo>
                  <a:cubicBezTo>
                    <a:pt x="192" y="102"/>
                    <a:pt x="136" y="203"/>
                    <a:pt x="102" y="316"/>
                  </a:cubicBezTo>
                  <a:cubicBezTo>
                    <a:pt x="23" y="553"/>
                    <a:pt x="0" y="813"/>
                    <a:pt x="23" y="1072"/>
                  </a:cubicBezTo>
                  <a:cubicBezTo>
                    <a:pt x="45" y="1309"/>
                    <a:pt x="90" y="1546"/>
                    <a:pt x="181" y="1772"/>
                  </a:cubicBezTo>
                  <a:cubicBezTo>
                    <a:pt x="226" y="1885"/>
                    <a:pt x="271" y="1998"/>
                    <a:pt x="339" y="2088"/>
                  </a:cubicBezTo>
                  <a:cubicBezTo>
                    <a:pt x="395" y="1986"/>
                    <a:pt x="429" y="1873"/>
                    <a:pt x="452" y="1761"/>
                  </a:cubicBezTo>
                  <a:cubicBezTo>
                    <a:pt x="508" y="1512"/>
                    <a:pt x="519" y="1275"/>
                    <a:pt x="497" y="1027"/>
                  </a:cubicBezTo>
                  <a:cubicBezTo>
                    <a:pt x="485" y="903"/>
                    <a:pt x="474" y="790"/>
                    <a:pt x="452" y="666"/>
                  </a:cubicBezTo>
                  <a:cubicBezTo>
                    <a:pt x="429" y="553"/>
                    <a:pt x="395" y="440"/>
                    <a:pt x="373" y="339"/>
                  </a:cubicBezTo>
                  <a:cubicBezTo>
                    <a:pt x="350" y="226"/>
                    <a:pt x="305" y="113"/>
                    <a:pt x="26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2"/>
            <p:cNvSpPr/>
            <p:nvPr/>
          </p:nvSpPr>
          <p:spPr>
            <a:xfrm>
              <a:off x="1082725" y="1116750"/>
              <a:ext cx="73100" cy="62650"/>
            </a:xfrm>
            <a:custGeom>
              <a:rect b="b" l="l" r="r" t="t"/>
              <a:pathLst>
                <a:path extrusionOk="0" h="2506" w="2924">
                  <a:moveTo>
                    <a:pt x="2924" y="1"/>
                  </a:moveTo>
                  <a:cubicBezTo>
                    <a:pt x="2709" y="34"/>
                    <a:pt x="2506" y="91"/>
                    <a:pt x="2314" y="181"/>
                  </a:cubicBezTo>
                  <a:cubicBezTo>
                    <a:pt x="2122" y="260"/>
                    <a:pt x="1931" y="350"/>
                    <a:pt x="1739" y="463"/>
                  </a:cubicBezTo>
                  <a:cubicBezTo>
                    <a:pt x="1637" y="520"/>
                    <a:pt x="1536" y="587"/>
                    <a:pt x="1434" y="655"/>
                  </a:cubicBezTo>
                  <a:cubicBezTo>
                    <a:pt x="1332" y="723"/>
                    <a:pt x="1242" y="802"/>
                    <a:pt x="1141" y="870"/>
                  </a:cubicBezTo>
                  <a:cubicBezTo>
                    <a:pt x="1039" y="949"/>
                    <a:pt x="949" y="1039"/>
                    <a:pt x="859" y="1118"/>
                  </a:cubicBezTo>
                  <a:cubicBezTo>
                    <a:pt x="768" y="1208"/>
                    <a:pt x="678" y="1287"/>
                    <a:pt x="599" y="1377"/>
                  </a:cubicBezTo>
                  <a:cubicBezTo>
                    <a:pt x="531" y="1468"/>
                    <a:pt x="452" y="1569"/>
                    <a:pt x="385" y="1648"/>
                  </a:cubicBezTo>
                  <a:cubicBezTo>
                    <a:pt x="317" y="1738"/>
                    <a:pt x="260" y="1829"/>
                    <a:pt x="215" y="1919"/>
                  </a:cubicBezTo>
                  <a:cubicBezTo>
                    <a:pt x="136" y="2043"/>
                    <a:pt x="69" y="2190"/>
                    <a:pt x="35" y="2336"/>
                  </a:cubicBezTo>
                  <a:cubicBezTo>
                    <a:pt x="12" y="2449"/>
                    <a:pt x="1" y="2506"/>
                    <a:pt x="1" y="2506"/>
                  </a:cubicBezTo>
                  <a:cubicBezTo>
                    <a:pt x="1" y="2506"/>
                    <a:pt x="46" y="2472"/>
                    <a:pt x="125" y="2382"/>
                  </a:cubicBezTo>
                  <a:cubicBezTo>
                    <a:pt x="159" y="2348"/>
                    <a:pt x="204" y="2291"/>
                    <a:pt x="260" y="2235"/>
                  </a:cubicBezTo>
                  <a:cubicBezTo>
                    <a:pt x="306" y="2190"/>
                    <a:pt x="373" y="2133"/>
                    <a:pt x="441" y="2077"/>
                  </a:cubicBezTo>
                  <a:cubicBezTo>
                    <a:pt x="509" y="2021"/>
                    <a:pt x="565" y="1953"/>
                    <a:pt x="655" y="1896"/>
                  </a:cubicBezTo>
                  <a:cubicBezTo>
                    <a:pt x="734" y="1829"/>
                    <a:pt x="825" y="1761"/>
                    <a:pt x="892" y="1682"/>
                  </a:cubicBezTo>
                  <a:cubicBezTo>
                    <a:pt x="971" y="1614"/>
                    <a:pt x="1073" y="1547"/>
                    <a:pt x="1163" y="1468"/>
                  </a:cubicBezTo>
                  <a:cubicBezTo>
                    <a:pt x="1253" y="1400"/>
                    <a:pt x="1344" y="1321"/>
                    <a:pt x="1434" y="1253"/>
                  </a:cubicBezTo>
                  <a:cubicBezTo>
                    <a:pt x="1806" y="949"/>
                    <a:pt x="2179" y="655"/>
                    <a:pt x="2461" y="418"/>
                  </a:cubicBezTo>
                  <a:cubicBezTo>
                    <a:pt x="2596" y="294"/>
                    <a:pt x="2720" y="192"/>
                    <a:pt x="2799" y="125"/>
                  </a:cubicBezTo>
                  <a:cubicBezTo>
                    <a:pt x="2878" y="46"/>
                    <a:pt x="2924" y="1"/>
                    <a:pt x="2924"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
            <p:cNvSpPr/>
            <p:nvPr/>
          </p:nvSpPr>
          <p:spPr>
            <a:xfrm>
              <a:off x="1076250" y="1112050"/>
              <a:ext cx="88875" cy="24750"/>
            </a:xfrm>
            <a:custGeom>
              <a:rect b="b" l="l" r="r" t="t"/>
              <a:pathLst>
                <a:path extrusionOk="0" h="990" w="3555">
                  <a:moveTo>
                    <a:pt x="2615" y="1"/>
                  </a:moveTo>
                  <a:cubicBezTo>
                    <a:pt x="2529" y="1"/>
                    <a:pt x="2443" y="3"/>
                    <a:pt x="2359" y="8"/>
                  </a:cubicBezTo>
                  <a:cubicBezTo>
                    <a:pt x="2246" y="8"/>
                    <a:pt x="2133" y="19"/>
                    <a:pt x="2020" y="42"/>
                  </a:cubicBezTo>
                  <a:lnTo>
                    <a:pt x="1682" y="121"/>
                  </a:lnTo>
                  <a:cubicBezTo>
                    <a:pt x="1456" y="166"/>
                    <a:pt x="1230" y="234"/>
                    <a:pt x="1016" y="324"/>
                  </a:cubicBezTo>
                  <a:cubicBezTo>
                    <a:pt x="824" y="403"/>
                    <a:pt x="644" y="493"/>
                    <a:pt x="474" y="606"/>
                  </a:cubicBezTo>
                  <a:cubicBezTo>
                    <a:pt x="339" y="674"/>
                    <a:pt x="226" y="764"/>
                    <a:pt x="125" y="866"/>
                  </a:cubicBezTo>
                  <a:cubicBezTo>
                    <a:pt x="46" y="945"/>
                    <a:pt x="0" y="990"/>
                    <a:pt x="0" y="990"/>
                  </a:cubicBezTo>
                  <a:cubicBezTo>
                    <a:pt x="0" y="990"/>
                    <a:pt x="57" y="967"/>
                    <a:pt x="158" y="945"/>
                  </a:cubicBezTo>
                  <a:cubicBezTo>
                    <a:pt x="260" y="922"/>
                    <a:pt x="407" y="888"/>
                    <a:pt x="565" y="843"/>
                  </a:cubicBezTo>
                  <a:cubicBezTo>
                    <a:pt x="734" y="798"/>
                    <a:pt x="926" y="764"/>
                    <a:pt x="1129" y="719"/>
                  </a:cubicBezTo>
                  <a:cubicBezTo>
                    <a:pt x="1230" y="685"/>
                    <a:pt x="1343" y="674"/>
                    <a:pt x="1445" y="651"/>
                  </a:cubicBezTo>
                  <a:cubicBezTo>
                    <a:pt x="1558" y="617"/>
                    <a:pt x="1659" y="595"/>
                    <a:pt x="1772" y="572"/>
                  </a:cubicBezTo>
                  <a:lnTo>
                    <a:pt x="2991" y="301"/>
                  </a:lnTo>
                  <a:lnTo>
                    <a:pt x="3397" y="200"/>
                  </a:lnTo>
                  <a:cubicBezTo>
                    <a:pt x="3498" y="177"/>
                    <a:pt x="3555" y="155"/>
                    <a:pt x="3555" y="155"/>
                  </a:cubicBezTo>
                  <a:cubicBezTo>
                    <a:pt x="3555" y="155"/>
                    <a:pt x="3498" y="132"/>
                    <a:pt x="3397" y="110"/>
                  </a:cubicBezTo>
                  <a:cubicBezTo>
                    <a:pt x="3262" y="65"/>
                    <a:pt x="3115" y="31"/>
                    <a:pt x="2979" y="19"/>
                  </a:cubicBezTo>
                  <a:cubicBezTo>
                    <a:pt x="2860" y="6"/>
                    <a:pt x="2738" y="1"/>
                    <a:pt x="2615"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2"/>
            <p:cNvSpPr/>
            <p:nvPr/>
          </p:nvSpPr>
          <p:spPr>
            <a:xfrm>
              <a:off x="1020100" y="1262325"/>
              <a:ext cx="13000" cy="38100"/>
            </a:xfrm>
            <a:custGeom>
              <a:rect b="b" l="l" r="r" t="t"/>
              <a:pathLst>
                <a:path extrusionOk="0" h="1524" w="520">
                  <a:moveTo>
                    <a:pt x="430" y="0"/>
                  </a:moveTo>
                  <a:cubicBezTo>
                    <a:pt x="351" y="57"/>
                    <a:pt x="283" y="124"/>
                    <a:pt x="238" y="192"/>
                  </a:cubicBezTo>
                  <a:cubicBezTo>
                    <a:pt x="125" y="350"/>
                    <a:pt x="46" y="531"/>
                    <a:pt x="23" y="722"/>
                  </a:cubicBezTo>
                  <a:cubicBezTo>
                    <a:pt x="12" y="813"/>
                    <a:pt x="1" y="926"/>
                    <a:pt x="12" y="1027"/>
                  </a:cubicBezTo>
                  <a:cubicBezTo>
                    <a:pt x="12" y="1106"/>
                    <a:pt x="35" y="1196"/>
                    <a:pt x="69" y="1287"/>
                  </a:cubicBezTo>
                  <a:cubicBezTo>
                    <a:pt x="102" y="1366"/>
                    <a:pt x="148" y="1445"/>
                    <a:pt x="204" y="1524"/>
                  </a:cubicBezTo>
                  <a:cubicBezTo>
                    <a:pt x="260" y="1445"/>
                    <a:pt x="317" y="1366"/>
                    <a:pt x="351" y="1287"/>
                  </a:cubicBezTo>
                  <a:cubicBezTo>
                    <a:pt x="373" y="1208"/>
                    <a:pt x="418" y="1129"/>
                    <a:pt x="441" y="1050"/>
                  </a:cubicBezTo>
                  <a:cubicBezTo>
                    <a:pt x="463" y="959"/>
                    <a:pt x="486" y="880"/>
                    <a:pt x="497" y="790"/>
                  </a:cubicBezTo>
                  <a:cubicBezTo>
                    <a:pt x="520" y="621"/>
                    <a:pt x="520" y="440"/>
                    <a:pt x="497" y="271"/>
                  </a:cubicBezTo>
                  <a:cubicBezTo>
                    <a:pt x="486" y="181"/>
                    <a:pt x="463" y="91"/>
                    <a:pt x="43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2"/>
            <p:cNvSpPr/>
            <p:nvPr/>
          </p:nvSpPr>
          <p:spPr>
            <a:xfrm>
              <a:off x="1264700" y="1260050"/>
              <a:ext cx="42625" cy="29475"/>
            </a:xfrm>
            <a:custGeom>
              <a:rect b="b" l="l" r="r" t="t"/>
              <a:pathLst>
                <a:path extrusionOk="0" h="1179" w="1705">
                  <a:moveTo>
                    <a:pt x="0" y="1"/>
                  </a:moveTo>
                  <a:lnTo>
                    <a:pt x="0" y="1"/>
                  </a:lnTo>
                  <a:cubicBezTo>
                    <a:pt x="34" y="114"/>
                    <a:pt x="68" y="227"/>
                    <a:pt x="124" y="328"/>
                  </a:cubicBezTo>
                  <a:cubicBezTo>
                    <a:pt x="181" y="430"/>
                    <a:pt x="248" y="531"/>
                    <a:pt x="350" y="610"/>
                  </a:cubicBezTo>
                  <a:cubicBezTo>
                    <a:pt x="440" y="701"/>
                    <a:pt x="553" y="791"/>
                    <a:pt x="666" y="870"/>
                  </a:cubicBezTo>
                  <a:cubicBezTo>
                    <a:pt x="869" y="1005"/>
                    <a:pt x="1106" y="1107"/>
                    <a:pt x="1354" y="1152"/>
                  </a:cubicBezTo>
                  <a:cubicBezTo>
                    <a:pt x="1437" y="1168"/>
                    <a:pt x="1526" y="1179"/>
                    <a:pt x="1611" y="1179"/>
                  </a:cubicBezTo>
                  <a:cubicBezTo>
                    <a:pt x="1643" y="1179"/>
                    <a:pt x="1674" y="1178"/>
                    <a:pt x="1704" y="1175"/>
                  </a:cubicBezTo>
                  <a:cubicBezTo>
                    <a:pt x="1636" y="1084"/>
                    <a:pt x="1569" y="994"/>
                    <a:pt x="1478" y="915"/>
                  </a:cubicBezTo>
                  <a:cubicBezTo>
                    <a:pt x="1309" y="746"/>
                    <a:pt x="1129" y="599"/>
                    <a:pt x="926" y="475"/>
                  </a:cubicBezTo>
                  <a:cubicBezTo>
                    <a:pt x="824" y="407"/>
                    <a:pt x="722" y="340"/>
                    <a:pt x="621" y="294"/>
                  </a:cubicBezTo>
                  <a:cubicBezTo>
                    <a:pt x="519" y="238"/>
                    <a:pt x="418" y="193"/>
                    <a:pt x="327" y="148"/>
                  </a:cubicBezTo>
                  <a:cubicBezTo>
                    <a:pt x="226" y="80"/>
                    <a:pt x="113" y="35"/>
                    <a:pt x="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2"/>
            <p:cNvSpPr/>
            <p:nvPr/>
          </p:nvSpPr>
          <p:spPr>
            <a:xfrm>
              <a:off x="1256225" y="1237200"/>
              <a:ext cx="32475" cy="25425"/>
            </a:xfrm>
            <a:custGeom>
              <a:rect b="b" l="l" r="r" t="t"/>
              <a:pathLst>
                <a:path extrusionOk="0" h="1017" w="1299">
                  <a:moveTo>
                    <a:pt x="1" y="1"/>
                  </a:moveTo>
                  <a:cubicBezTo>
                    <a:pt x="12" y="103"/>
                    <a:pt x="46" y="193"/>
                    <a:pt x="91" y="283"/>
                  </a:cubicBezTo>
                  <a:cubicBezTo>
                    <a:pt x="181" y="464"/>
                    <a:pt x="317" y="622"/>
                    <a:pt x="475" y="746"/>
                  </a:cubicBezTo>
                  <a:cubicBezTo>
                    <a:pt x="633" y="859"/>
                    <a:pt x="813" y="938"/>
                    <a:pt x="1005" y="983"/>
                  </a:cubicBezTo>
                  <a:cubicBezTo>
                    <a:pt x="1107" y="1017"/>
                    <a:pt x="1197" y="1017"/>
                    <a:pt x="1298" y="1017"/>
                  </a:cubicBezTo>
                  <a:cubicBezTo>
                    <a:pt x="1265" y="926"/>
                    <a:pt x="1219" y="836"/>
                    <a:pt x="1163" y="757"/>
                  </a:cubicBezTo>
                  <a:cubicBezTo>
                    <a:pt x="1050" y="599"/>
                    <a:pt x="915" y="464"/>
                    <a:pt x="757" y="362"/>
                  </a:cubicBezTo>
                  <a:cubicBezTo>
                    <a:pt x="689" y="306"/>
                    <a:pt x="610" y="249"/>
                    <a:pt x="520" y="204"/>
                  </a:cubicBezTo>
                  <a:cubicBezTo>
                    <a:pt x="441" y="170"/>
                    <a:pt x="362" y="136"/>
                    <a:pt x="283" y="91"/>
                  </a:cubicBezTo>
                  <a:cubicBezTo>
                    <a:pt x="193" y="46"/>
                    <a:pt x="102" y="24"/>
                    <a:pt x="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
            <p:cNvSpPr/>
            <p:nvPr/>
          </p:nvSpPr>
          <p:spPr>
            <a:xfrm>
              <a:off x="1337200" y="1048775"/>
              <a:ext cx="38100" cy="19775"/>
            </a:xfrm>
            <a:custGeom>
              <a:rect b="b" l="l" r="r" t="t"/>
              <a:pathLst>
                <a:path extrusionOk="0" h="791" w="1524">
                  <a:moveTo>
                    <a:pt x="282" y="0"/>
                  </a:moveTo>
                  <a:cubicBezTo>
                    <a:pt x="192" y="11"/>
                    <a:pt x="91" y="34"/>
                    <a:pt x="0" y="68"/>
                  </a:cubicBezTo>
                  <a:cubicBezTo>
                    <a:pt x="57" y="147"/>
                    <a:pt x="136" y="215"/>
                    <a:pt x="215" y="271"/>
                  </a:cubicBezTo>
                  <a:lnTo>
                    <a:pt x="440" y="429"/>
                  </a:lnTo>
                  <a:cubicBezTo>
                    <a:pt x="519" y="485"/>
                    <a:pt x="598" y="531"/>
                    <a:pt x="689" y="576"/>
                  </a:cubicBezTo>
                  <a:cubicBezTo>
                    <a:pt x="858" y="655"/>
                    <a:pt x="1038" y="722"/>
                    <a:pt x="1219" y="756"/>
                  </a:cubicBezTo>
                  <a:cubicBezTo>
                    <a:pt x="1321" y="779"/>
                    <a:pt x="1422" y="790"/>
                    <a:pt x="1524" y="790"/>
                  </a:cubicBezTo>
                  <a:cubicBezTo>
                    <a:pt x="1490" y="700"/>
                    <a:pt x="1433" y="610"/>
                    <a:pt x="1377" y="531"/>
                  </a:cubicBezTo>
                  <a:cubicBezTo>
                    <a:pt x="1321" y="452"/>
                    <a:pt x="1253" y="373"/>
                    <a:pt x="1174" y="316"/>
                  </a:cubicBezTo>
                  <a:cubicBezTo>
                    <a:pt x="1084" y="248"/>
                    <a:pt x="993" y="192"/>
                    <a:pt x="892" y="136"/>
                  </a:cubicBezTo>
                  <a:cubicBezTo>
                    <a:pt x="711" y="45"/>
                    <a:pt x="497" y="0"/>
                    <a:pt x="282"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2"/>
            <p:cNvSpPr/>
            <p:nvPr/>
          </p:nvSpPr>
          <p:spPr>
            <a:xfrm>
              <a:off x="1762900" y="1548650"/>
              <a:ext cx="14675" cy="46850"/>
            </a:xfrm>
            <a:custGeom>
              <a:rect b="b" l="l" r="r" t="t"/>
              <a:pathLst>
                <a:path extrusionOk="0" h="1874" w="587">
                  <a:moveTo>
                    <a:pt x="294" y="1"/>
                  </a:moveTo>
                  <a:cubicBezTo>
                    <a:pt x="124" y="1"/>
                    <a:pt x="0" y="418"/>
                    <a:pt x="0" y="937"/>
                  </a:cubicBezTo>
                  <a:cubicBezTo>
                    <a:pt x="0" y="1456"/>
                    <a:pt x="124" y="1874"/>
                    <a:pt x="294" y="1874"/>
                  </a:cubicBezTo>
                  <a:cubicBezTo>
                    <a:pt x="463" y="1874"/>
                    <a:pt x="587" y="1456"/>
                    <a:pt x="587" y="937"/>
                  </a:cubicBezTo>
                  <a:cubicBezTo>
                    <a:pt x="587" y="418"/>
                    <a:pt x="452" y="1"/>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
            <p:cNvSpPr/>
            <p:nvPr/>
          </p:nvSpPr>
          <p:spPr>
            <a:xfrm>
              <a:off x="1733275" y="1494200"/>
              <a:ext cx="14975" cy="47150"/>
            </a:xfrm>
            <a:custGeom>
              <a:rect b="b" l="l" r="r" t="t"/>
              <a:pathLst>
                <a:path extrusionOk="0" h="1886" w="599">
                  <a:moveTo>
                    <a:pt x="294" y="1"/>
                  </a:moveTo>
                  <a:cubicBezTo>
                    <a:pt x="147" y="1"/>
                    <a:pt x="0" y="418"/>
                    <a:pt x="0" y="937"/>
                  </a:cubicBezTo>
                  <a:cubicBezTo>
                    <a:pt x="0" y="1456"/>
                    <a:pt x="136" y="1885"/>
                    <a:pt x="294" y="1885"/>
                  </a:cubicBezTo>
                  <a:cubicBezTo>
                    <a:pt x="463" y="1885"/>
                    <a:pt x="598" y="1456"/>
                    <a:pt x="598" y="937"/>
                  </a:cubicBezTo>
                  <a:cubicBezTo>
                    <a:pt x="598" y="418"/>
                    <a:pt x="452" y="1"/>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2"/>
            <p:cNvSpPr/>
            <p:nvPr/>
          </p:nvSpPr>
          <p:spPr>
            <a:xfrm>
              <a:off x="1721425" y="1566425"/>
              <a:ext cx="14975" cy="47150"/>
            </a:xfrm>
            <a:custGeom>
              <a:rect b="b" l="l" r="r" t="t"/>
              <a:pathLst>
                <a:path extrusionOk="0" h="1886" w="599">
                  <a:moveTo>
                    <a:pt x="294" y="1"/>
                  </a:moveTo>
                  <a:cubicBezTo>
                    <a:pt x="136" y="1"/>
                    <a:pt x="0" y="418"/>
                    <a:pt x="0" y="937"/>
                  </a:cubicBezTo>
                  <a:cubicBezTo>
                    <a:pt x="0" y="1456"/>
                    <a:pt x="136" y="1885"/>
                    <a:pt x="294" y="1885"/>
                  </a:cubicBezTo>
                  <a:cubicBezTo>
                    <a:pt x="463" y="1885"/>
                    <a:pt x="598" y="1456"/>
                    <a:pt x="598" y="937"/>
                  </a:cubicBezTo>
                  <a:cubicBezTo>
                    <a:pt x="598" y="418"/>
                    <a:pt x="463" y="1"/>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
            <p:cNvSpPr/>
            <p:nvPr/>
          </p:nvSpPr>
          <p:spPr>
            <a:xfrm>
              <a:off x="1694625" y="1518475"/>
              <a:ext cx="14700" cy="47125"/>
            </a:xfrm>
            <a:custGeom>
              <a:rect b="b" l="l" r="r" t="t"/>
              <a:pathLst>
                <a:path extrusionOk="0" h="1885" w="588">
                  <a:moveTo>
                    <a:pt x="294" y="0"/>
                  </a:moveTo>
                  <a:cubicBezTo>
                    <a:pt x="124" y="0"/>
                    <a:pt x="0" y="418"/>
                    <a:pt x="0" y="937"/>
                  </a:cubicBezTo>
                  <a:cubicBezTo>
                    <a:pt x="0" y="1456"/>
                    <a:pt x="136" y="1885"/>
                    <a:pt x="294" y="1885"/>
                  </a:cubicBezTo>
                  <a:cubicBezTo>
                    <a:pt x="452" y="1885"/>
                    <a:pt x="587" y="1456"/>
                    <a:pt x="587" y="937"/>
                  </a:cubicBezTo>
                  <a:cubicBezTo>
                    <a:pt x="587" y="418"/>
                    <a:pt x="463"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
            <p:cNvSpPr/>
            <p:nvPr/>
          </p:nvSpPr>
          <p:spPr>
            <a:xfrm>
              <a:off x="1681375" y="1589850"/>
              <a:ext cx="14975" cy="47125"/>
            </a:xfrm>
            <a:custGeom>
              <a:rect b="b" l="l" r="r" t="t"/>
              <a:pathLst>
                <a:path extrusionOk="0" h="1885" w="599">
                  <a:moveTo>
                    <a:pt x="305" y="0"/>
                  </a:moveTo>
                  <a:cubicBezTo>
                    <a:pt x="135" y="0"/>
                    <a:pt x="0" y="429"/>
                    <a:pt x="0" y="948"/>
                  </a:cubicBezTo>
                  <a:cubicBezTo>
                    <a:pt x="0" y="1467"/>
                    <a:pt x="147" y="1885"/>
                    <a:pt x="305" y="1885"/>
                  </a:cubicBezTo>
                  <a:cubicBezTo>
                    <a:pt x="463" y="1885"/>
                    <a:pt x="598" y="1456"/>
                    <a:pt x="598" y="948"/>
                  </a:cubicBezTo>
                  <a:cubicBezTo>
                    <a:pt x="598" y="429"/>
                    <a:pt x="463" y="0"/>
                    <a:pt x="30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
            <p:cNvSpPr/>
            <p:nvPr/>
          </p:nvSpPr>
          <p:spPr>
            <a:xfrm>
              <a:off x="1701950" y="1453025"/>
              <a:ext cx="14975" cy="47125"/>
            </a:xfrm>
            <a:custGeom>
              <a:rect b="b" l="l" r="r" t="t"/>
              <a:pathLst>
                <a:path extrusionOk="0" h="1885" w="599">
                  <a:moveTo>
                    <a:pt x="294" y="0"/>
                  </a:moveTo>
                  <a:cubicBezTo>
                    <a:pt x="136" y="0"/>
                    <a:pt x="1" y="418"/>
                    <a:pt x="1" y="937"/>
                  </a:cubicBezTo>
                  <a:cubicBezTo>
                    <a:pt x="1" y="1456"/>
                    <a:pt x="136" y="1885"/>
                    <a:pt x="294" y="1885"/>
                  </a:cubicBezTo>
                  <a:cubicBezTo>
                    <a:pt x="452" y="1885"/>
                    <a:pt x="599" y="1456"/>
                    <a:pt x="599" y="937"/>
                  </a:cubicBezTo>
                  <a:cubicBezTo>
                    <a:pt x="599" y="418"/>
                    <a:pt x="463"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
            <p:cNvSpPr/>
            <p:nvPr/>
          </p:nvSpPr>
          <p:spPr>
            <a:xfrm>
              <a:off x="1826375" y="1566700"/>
              <a:ext cx="14975" cy="47150"/>
            </a:xfrm>
            <a:custGeom>
              <a:rect b="b" l="l" r="r" t="t"/>
              <a:pathLst>
                <a:path extrusionOk="0" h="1886" w="599">
                  <a:moveTo>
                    <a:pt x="305" y="1"/>
                  </a:moveTo>
                  <a:cubicBezTo>
                    <a:pt x="136" y="1"/>
                    <a:pt x="0" y="430"/>
                    <a:pt x="0" y="949"/>
                  </a:cubicBezTo>
                  <a:cubicBezTo>
                    <a:pt x="0" y="1468"/>
                    <a:pt x="136" y="1885"/>
                    <a:pt x="305" y="1885"/>
                  </a:cubicBezTo>
                  <a:cubicBezTo>
                    <a:pt x="463" y="1885"/>
                    <a:pt x="598" y="1468"/>
                    <a:pt x="598" y="949"/>
                  </a:cubicBezTo>
                  <a:cubicBezTo>
                    <a:pt x="598" y="430"/>
                    <a:pt x="463" y="1"/>
                    <a:pt x="30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
            <p:cNvSpPr/>
            <p:nvPr/>
          </p:nvSpPr>
          <p:spPr>
            <a:xfrm>
              <a:off x="1796750" y="1512275"/>
              <a:ext cx="14975" cy="47125"/>
            </a:xfrm>
            <a:custGeom>
              <a:rect b="b" l="l" r="r" t="t"/>
              <a:pathLst>
                <a:path extrusionOk="0" h="1885" w="599">
                  <a:moveTo>
                    <a:pt x="294" y="0"/>
                  </a:moveTo>
                  <a:cubicBezTo>
                    <a:pt x="136" y="0"/>
                    <a:pt x="0" y="429"/>
                    <a:pt x="0" y="948"/>
                  </a:cubicBezTo>
                  <a:cubicBezTo>
                    <a:pt x="0" y="1467"/>
                    <a:pt x="147" y="1884"/>
                    <a:pt x="294" y="1884"/>
                  </a:cubicBezTo>
                  <a:cubicBezTo>
                    <a:pt x="452" y="1884"/>
                    <a:pt x="598" y="1467"/>
                    <a:pt x="598" y="948"/>
                  </a:cubicBezTo>
                  <a:cubicBezTo>
                    <a:pt x="598" y="429"/>
                    <a:pt x="463"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
            <p:cNvSpPr/>
            <p:nvPr/>
          </p:nvSpPr>
          <p:spPr>
            <a:xfrm>
              <a:off x="1789400" y="1589850"/>
              <a:ext cx="14975" cy="47125"/>
            </a:xfrm>
            <a:custGeom>
              <a:rect b="b" l="l" r="r" t="t"/>
              <a:pathLst>
                <a:path extrusionOk="0" h="1885" w="599">
                  <a:moveTo>
                    <a:pt x="294" y="0"/>
                  </a:moveTo>
                  <a:cubicBezTo>
                    <a:pt x="136" y="0"/>
                    <a:pt x="1" y="429"/>
                    <a:pt x="1" y="948"/>
                  </a:cubicBezTo>
                  <a:cubicBezTo>
                    <a:pt x="1" y="1467"/>
                    <a:pt x="136" y="1885"/>
                    <a:pt x="294" y="1885"/>
                  </a:cubicBezTo>
                  <a:cubicBezTo>
                    <a:pt x="464" y="1885"/>
                    <a:pt x="599" y="1467"/>
                    <a:pt x="599" y="948"/>
                  </a:cubicBezTo>
                  <a:cubicBezTo>
                    <a:pt x="599" y="429"/>
                    <a:pt x="464"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
            <p:cNvSpPr/>
            <p:nvPr/>
          </p:nvSpPr>
          <p:spPr>
            <a:xfrm>
              <a:off x="394400" y="1182175"/>
              <a:ext cx="372975" cy="258900"/>
            </a:xfrm>
            <a:custGeom>
              <a:rect b="b" l="l" r="r" t="t"/>
              <a:pathLst>
                <a:path extrusionOk="0" h="10356" w="14919">
                  <a:moveTo>
                    <a:pt x="12546" y="0"/>
                  </a:moveTo>
                  <a:cubicBezTo>
                    <a:pt x="6445" y="0"/>
                    <a:pt x="1684" y="4184"/>
                    <a:pt x="0" y="10315"/>
                  </a:cubicBezTo>
                  <a:cubicBezTo>
                    <a:pt x="289" y="10342"/>
                    <a:pt x="587" y="10355"/>
                    <a:pt x="894" y="10355"/>
                  </a:cubicBezTo>
                  <a:cubicBezTo>
                    <a:pt x="6134" y="10355"/>
                    <a:pt x="13799" y="6483"/>
                    <a:pt x="14918" y="205"/>
                  </a:cubicBezTo>
                  <a:cubicBezTo>
                    <a:pt x="14109" y="67"/>
                    <a:pt x="13317" y="0"/>
                    <a:pt x="12546" y="0"/>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
            <p:cNvSpPr/>
            <p:nvPr/>
          </p:nvSpPr>
          <p:spPr>
            <a:xfrm>
              <a:off x="407650" y="1139600"/>
              <a:ext cx="433075" cy="297375"/>
            </a:xfrm>
            <a:custGeom>
              <a:rect b="b" l="l" r="r" t="t"/>
              <a:pathLst>
                <a:path extrusionOk="0" h="11895" w="17323">
                  <a:moveTo>
                    <a:pt x="17322" y="1"/>
                  </a:moveTo>
                  <a:cubicBezTo>
                    <a:pt x="17322" y="1"/>
                    <a:pt x="16182" y="655"/>
                    <a:pt x="14501" y="1671"/>
                  </a:cubicBezTo>
                  <a:cubicBezTo>
                    <a:pt x="13734" y="2145"/>
                    <a:pt x="12831" y="2686"/>
                    <a:pt x="11883" y="3284"/>
                  </a:cubicBezTo>
                  <a:cubicBezTo>
                    <a:pt x="11477" y="3126"/>
                    <a:pt x="11059" y="2968"/>
                    <a:pt x="10631" y="2822"/>
                  </a:cubicBezTo>
                  <a:cubicBezTo>
                    <a:pt x="10394" y="2743"/>
                    <a:pt x="10157" y="2675"/>
                    <a:pt x="9908" y="2607"/>
                  </a:cubicBezTo>
                  <a:cubicBezTo>
                    <a:pt x="9660" y="2551"/>
                    <a:pt x="9412" y="2506"/>
                    <a:pt x="9164" y="2461"/>
                  </a:cubicBezTo>
                  <a:lnTo>
                    <a:pt x="9164" y="2461"/>
                  </a:lnTo>
                  <a:cubicBezTo>
                    <a:pt x="9401" y="2562"/>
                    <a:pt x="9638" y="2652"/>
                    <a:pt x="9874" y="2743"/>
                  </a:cubicBezTo>
                  <a:cubicBezTo>
                    <a:pt x="10111" y="2833"/>
                    <a:pt x="10326" y="2946"/>
                    <a:pt x="10563" y="3036"/>
                  </a:cubicBezTo>
                  <a:cubicBezTo>
                    <a:pt x="10901" y="3183"/>
                    <a:pt x="11251" y="3329"/>
                    <a:pt x="11601" y="3465"/>
                  </a:cubicBezTo>
                  <a:cubicBezTo>
                    <a:pt x="11003" y="3837"/>
                    <a:pt x="10382" y="4232"/>
                    <a:pt x="9762" y="4638"/>
                  </a:cubicBezTo>
                  <a:cubicBezTo>
                    <a:pt x="9750" y="4605"/>
                    <a:pt x="9717" y="4571"/>
                    <a:pt x="9683" y="4559"/>
                  </a:cubicBezTo>
                  <a:lnTo>
                    <a:pt x="8994" y="4356"/>
                  </a:lnTo>
                  <a:cubicBezTo>
                    <a:pt x="8757" y="4311"/>
                    <a:pt x="8532" y="4266"/>
                    <a:pt x="8295" y="4221"/>
                  </a:cubicBezTo>
                  <a:cubicBezTo>
                    <a:pt x="8069" y="4176"/>
                    <a:pt x="7832" y="4142"/>
                    <a:pt x="7606" y="4108"/>
                  </a:cubicBezTo>
                  <a:cubicBezTo>
                    <a:pt x="7369" y="4063"/>
                    <a:pt x="7144" y="4007"/>
                    <a:pt x="6907" y="3973"/>
                  </a:cubicBezTo>
                  <a:lnTo>
                    <a:pt x="6907" y="3973"/>
                  </a:lnTo>
                  <a:cubicBezTo>
                    <a:pt x="7121" y="4063"/>
                    <a:pt x="7347" y="4153"/>
                    <a:pt x="7573" y="4243"/>
                  </a:cubicBezTo>
                  <a:cubicBezTo>
                    <a:pt x="7787" y="4334"/>
                    <a:pt x="8024" y="4379"/>
                    <a:pt x="8250" y="4447"/>
                  </a:cubicBezTo>
                  <a:cubicBezTo>
                    <a:pt x="8475" y="4503"/>
                    <a:pt x="8701" y="4559"/>
                    <a:pt x="8927" y="4616"/>
                  </a:cubicBezTo>
                  <a:cubicBezTo>
                    <a:pt x="9118" y="4672"/>
                    <a:pt x="9299" y="4740"/>
                    <a:pt x="9480" y="4785"/>
                  </a:cubicBezTo>
                  <a:cubicBezTo>
                    <a:pt x="9480" y="4796"/>
                    <a:pt x="9480" y="4808"/>
                    <a:pt x="9480" y="4819"/>
                  </a:cubicBezTo>
                  <a:cubicBezTo>
                    <a:pt x="9118" y="5056"/>
                    <a:pt x="8757" y="5282"/>
                    <a:pt x="8385" y="5519"/>
                  </a:cubicBezTo>
                  <a:lnTo>
                    <a:pt x="7888" y="5857"/>
                  </a:lnTo>
                  <a:lnTo>
                    <a:pt x="7324" y="5688"/>
                  </a:lnTo>
                  <a:cubicBezTo>
                    <a:pt x="7065" y="5620"/>
                    <a:pt x="6805" y="5575"/>
                    <a:pt x="6546" y="5519"/>
                  </a:cubicBezTo>
                  <a:cubicBezTo>
                    <a:pt x="6027" y="5440"/>
                    <a:pt x="5508" y="5349"/>
                    <a:pt x="4977" y="5293"/>
                  </a:cubicBezTo>
                  <a:lnTo>
                    <a:pt x="4977" y="5293"/>
                  </a:lnTo>
                  <a:cubicBezTo>
                    <a:pt x="5225" y="5383"/>
                    <a:pt x="5485" y="5451"/>
                    <a:pt x="5733" y="5541"/>
                  </a:cubicBezTo>
                  <a:lnTo>
                    <a:pt x="6501" y="5744"/>
                  </a:lnTo>
                  <a:cubicBezTo>
                    <a:pt x="6749" y="5812"/>
                    <a:pt x="6997" y="5880"/>
                    <a:pt x="7257" y="5947"/>
                  </a:cubicBezTo>
                  <a:lnTo>
                    <a:pt x="7606" y="6060"/>
                  </a:lnTo>
                  <a:cubicBezTo>
                    <a:pt x="7324" y="6252"/>
                    <a:pt x="7042" y="6444"/>
                    <a:pt x="6771" y="6624"/>
                  </a:cubicBezTo>
                  <a:cubicBezTo>
                    <a:pt x="6467" y="6828"/>
                    <a:pt x="6173" y="7031"/>
                    <a:pt x="5891" y="7234"/>
                  </a:cubicBezTo>
                  <a:cubicBezTo>
                    <a:pt x="5790" y="7189"/>
                    <a:pt x="5688" y="7144"/>
                    <a:pt x="5586" y="7110"/>
                  </a:cubicBezTo>
                  <a:cubicBezTo>
                    <a:pt x="5372" y="7031"/>
                    <a:pt x="5158" y="6963"/>
                    <a:pt x="4932" y="6895"/>
                  </a:cubicBezTo>
                  <a:cubicBezTo>
                    <a:pt x="4718" y="6828"/>
                    <a:pt x="4481" y="6805"/>
                    <a:pt x="4255" y="6760"/>
                  </a:cubicBezTo>
                  <a:cubicBezTo>
                    <a:pt x="4029" y="6749"/>
                    <a:pt x="3804" y="6737"/>
                    <a:pt x="3567" y="6737"/>
                  </a:cubicBezTo>
                  <a:cubicBezTo>
                    <a:pt x="3792" y="6805"/>
                    <a:pt x="4018" y="6850"/>
                    <a:pt x="4232" y="6907"/>
                  </a:cubicBezTo>
                  <a:cubicBezTo>
                    <a:pt x="4447" y="6963"/>
                    <a:pt x="4650" y="7053"/>
                    <a:pt x="4864" y="7121"/>
                  </a:cubicBezTo>
                  <a:cubicBezTo>
                    <a:pt x="5079" y="7189"/>
                    <a:pt x="5282" y="7279"/>
                    <a:pt x="5485" y="7358"/>
                  </a:cubicBezTo>
                  <a:lnTo>
                    <a:pt x="5632" y="7414"/>
                  </a:lnTo>
                  <a:cubicBezTo>
                    <a:pt x="5485" y="7516"/>
                    <a:pt x="5350" y="7617"/>
                    <a:pt x="5214" y="7719"/>
                  </a:cubicBezTo>
                  <a:cubicBezTo>
                    <a:pt x="4774" y="8024"/>
                    <a:pt x="4379" y="8317"/>
                    <a:pt x="3984" y="8588"/>
                  </a:cubicBezTo>
                  <a:cubicBezTo>
                    <a:pt x="3984" y="8588"/>
                    <a:pt x="3984" y="8577"/>
                    <a:pt x="3995" y="8565"/>
                  </a:cubicBezTo>
                  <a:lnTo>
                    <a:pt x="3995" y="8554"/>
                  </a:lnTo>
                  <a:cubicBezTo>
                    <a:pt x="4007" y="8475"/>
                    <a:pt x="3950" y="8407"/>
                    <a:pt x="3871" y="8407"/>
                  </a:cubicBezTo>
                  <a:lnTo>
                    <a:pt x="3860" y="8407"/>
                  </a:lnTo>
                  <a:cubicBezTo>
                    <a:pt x="3499" y="8396"/>
                    <a:pt x="3149" y="8385"/>
                    <a:pt x="2788" y="8385"/>
                  </a:cubicBezTo>
                  <a:cubicBezTo>
                    <a:pt x="2427" y="8351"/>
                    <a:pt x="2077" y="8340"/>
                    <a:pt x="1705" y="8340"/>
                  </a:cubicBezTo>
                  <a:cubicBezTo>
                    <a:pt x="2055" y="8441"/>
                    <a:pt x="2416" y="8531"/>
                    <a:pt x="2765" y="8599"/>
                  </a:cubicBezTo>
                  <a:cubicBezTo>
                    <a:pt x="3070" y="8644"/>
                    <a:pt x="3386" y="8656"/>
                    <a:pt x="3691" y="8678"/>
                  </a:cubicBezTo>
                  <a:cubicBezTo>
                    <a:pt x="3679" y="8735"/>
                    <a:pt x="3668" y="8780"/>
                    <a:pt x="3657" y="8836"/>
                  </a:cubicBezTo>
                  <a:cubicBezTo>
                    <a:pt x="3251" y="9163"/>
                    <a:pt x="2856" y="9468"/>
                    <a:pt x="2495" y="9750"/>
                  </a:cubicBezTo>
                  <a:cubicBezTo>
                    <a:pt x="2111" y="10066"/>
                    <a:pt x="1750" y="10337"/>
                    <a:pt x="1456" y="10596"/>
                  </a:cubicBezTo>
                  <a:cubicBezTo>
                    <a:pt x="1163" y="10867"/>
                    <a:pt x="892" y="11104"/>
                    <a:pt x="678" y="11296"/>
                  </a:cubicBezTo>
                  <a:lnTo>
                    <a:pt x="1" y="11894"/>
                  </a:lnTo>
                  <a:lnTo>
                    <a:pt x="700" y="11330"/>
                  </a:lnTo>
                  <a:lnTo>
                    <a:pt x="1513" y="10687"/>
                  </a:lnTo>
                  <a:cubicBezTo>
                    <a:pt x="1818" y="10427"/>
                    <a:pt x="2190" y="10168"/>
                    <a:pt x="2585" y="9874"/>
                  </a:cubicBezTo>
                  <a:lnTo>
                    <a:pt x="3600" y="9118"/>
                  </a:lnTo>
                  <a:lnTo>
                    <a:pt x="3600" y="9118"/>
                  </a:lnTo>
                  <a:cubicBezTo>
                    <a:pt x="3510" y="9637"/>
                    <a:pt x="3442" y="10168"/>
                    <a:pt x="3409" y="10698"/>
                  </a:cubicBezTo>
                  <a:cubicBezTo>
                    <a:pt x="3623" y="10100"/>
                    <a:pt x="3792" y="9502"/>
                    <a:pt x="3916" y="8893"/>
                  </a:cubicBezTo>
                  <a:cubicBezTo>
                    <a:pt x="4368" y="8577"/>
                    <a:pt x="4842" y="8249"/>
                    <a:pt x="5327" y="7911"/>
                  </a:cubicBezTo>
                  <a:cubicBezTo>
                    <a:pt x="5508" y="7787"/>
                    <a:pt x="5688" y="7663"/>
                    <a:pt x="5869" y="7538"/>
                  </a:cubicBezTo>
                  <a:lnTo>
                    <a:pt x="5970" y="7584"/>
                  </a:lnTo>
                  <a:cubicBezTo>
                    <a:pt x="5756" y="8261"/>
                    <a:pt x="5586" y="8960"/>
                    <a:pt x="5451" y="9660"/>
                  </a:cubicBezTo>
                  <a:cubicBezTo>
                    <a:pt x="5767" y="8972"/>
                    <a:pt x="6038" y="8261"/>
                    <a:pt x="6264" y="7550"/>
                  </a:cubicBezTo>
                  <a:cubicBezTo>
                    <a:pt x="6275" y="7482"/>
                    <a:pt x="6252" y="7414"/>
                    <a:pt x="6196" y="7392"/>
                  </a:cubicBezTo>
                  <a:lnTo>
                    <a:pt x="6139" y="7358"/>
                  </a:lnTo>
                  <a:cubicBezTo>
                    <a:pt x="6388" y="7189"/>
                    <a:pt x="6636" y="7019"/>
                    <a:pt x="6895" y="6850"/>
                  </a:cubicBezTo>
                  <a:lnTo>
                    <a:pt x="7843" y="6207"/>
                  </a:lnTo>
                  <a:lnTo>
                    <a:pt x="7843" y="6207"/>
                  </a:lnTo>
                  <a:cubicBezTo>
                    <a:pt x="7809" y="6354"/>
                    <a:pt x="7776" y="6512"/>
                    <a:pt x="7730" y="6658"/>
                  </a:cubicBezTo>
                  <a:cubicBezTo>
                    <a:pt x="7674" y="6873"/>
                    <a:pt x="7618" y="7087"/>
                    <a:pt x="7573" y="7302"/>
                  </a:cubicBezTo>
                  <a:cubicBezTo>
                    <a:pt x="7527" y="7516"/>
                    <a:pt x="7494" y="7742"/>
                    <a:pt x="7471" y="7967"/>
                  </a:cubicBezTo>
                  <a:cubicBezTo>
                    <a:pt x="7471" y="8080"/>
                    <a:pt x="7471" y="8193"/>
                    <a:pt x="7460" y="8306"/>
                  </a:cubicBezTo>
                  <a:cubicBezTo>
                    <a:pt x="7448" y="8419"/>
                    <a:pt x="7482" y="8531"/>
                    <a:pt x="7494" y="8633"/>
                  </a:cubicBezTo>
                  <a:lnTo>
                    <a:pt x="7527" y="8306"/>
                  </a:lnTo>
                  <a:cubicBezTo>
                    <a:pt x="7550" y="8193"/>
                    <a:pt x="7561" y="8091"/>
                    <a:pt x="7584" y="7990"/>
                  </a:cubicBezTo>
                  <a:cubicBezTo>
                    <a:pt x="7618" y="7888"/>
                    <a:pt x="7640" y="7775"/>
                    <a:pt x="7674" y="7674"/>
                  </a:cubicBezTo>
                  <a:lnTo>
                    <a:pt x="7764" y="7358"/>
                  </a:lnTo>
                  <a:cubicBezTo>
                    <a:pt x="7843" y="7155"/>
                    <a:pt x="7911" y="6940"/>
                    <a:pt x="7979" y="6726"/>
                  </a:cubicBezTo>
                  <a:cubicBezTo>
                    <a:pt x="8046" y="6523"/>
                    <a:pt x="8103" y="6308"/>
                    <a:pt x="8159" y="6083"/>
                  </a:cubicBezTo>
                  <a:cubicBezTo>
                    <a:pt x="8159" y="6060"/>
                    <a:pt x="8159" y="6026"/>
                    <a:pt x="8148" y="6004"/>
                  </a:cubicBezTo>
                  <a:lnTo>
                    <a:pt x="8532" y="5756"/>
                  </a:lnTo>
                  <a:lnTo>
                    <a:pt x="9423" y="5169"/>
                  </a:lnTo>
                  <a:lnTo>
                    <a:pt x="9423" y="5169"/>
                  </a:lnTo>
                  <a:cubicBezTo>
                    <a:pt x="9333" y="5846"/>
                    <a:pt x="9254" y="6534"/>
                    <a:pt x="9231" y="7234"/>
                  </a:cubicBezTo>
                  <a:cubicBezTo>
                    <a:pt x="9434" y="6489"/>
                    <a:pt x="9592" y="5733"/>
                    <a:pt x="9717" y="4977"/>
                  </a:cubicBezTo>
                  <a:cubicBezTo>
                    <a:pt x="10405" y="4514"/>
                    <a:pt x="11093" y="4063"/>
                    <a:pt x="11759" y="3645"/>
                  </a:cubicBezTo>
                  <a:lnTo>
                    <a:pt x="11782" y="3623"/>
                  </a:lnTo>
                  <a:lnTo>
                    <a:pt x="11782" y="3623"/>
                  </a:lnTo>
                  <a:cubicBezTo>
                    <a:pt x="11646" y="3950"/>
                    <a:pt x="11511" y="4289"/>
                    <a:pt x="11398" y="4605"/>
                  </a:cubicBezTo>
                  <a:cubicBezTo>
                    <a:pt x="11274" y="5022"/>
                    <a:pt x="11161" y="5440"/>
                    <a:pt x="11071" y="5857"/>
                  </a:cubicBezTo>
                  <a:cubicBezTo>
                    <a:pt x="11262" y="5473"/>
                    <a:pt x="11432" y="5079"/>
                    <a:pt x="11590" y="4684"/>
                  </a:cubicBezTo>
                  <a:cubicBezTo>
                    <a:pt x="11782" y="4300"/>
                    <a:pt x="11951" y="3916"/>
                    <a:pt x="12109" y="3521"/>
                  </a:cubicBezTo>
                  <a:cubicBezTo>
                    <a:pt x="12131" y="3487"/>
                    <a:pt x="12131" y="3442"/>
                    <a:pt x="12109" y="3408"/>
                  </a:cubicBezTo>
                  <a:cubicBezTo>
                    <a:pt x="13012" y="2833"/>
                    <a:pt x="13847" y="2280"/>
                    <a:pt x="14580" y="1806"/>
                  </a:cubicBezTo>
                  <a:cubicBezTo>
                    <a:pt x="16227" y="734"/>
                    <a:pt x="17322" y="1"/>
                    <a:pt x="17322" y="1"/>
                  </a:cubicBez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
            <p:cNvSpPr/>
            <p:nvPr/>
          </p:nvSpPr>
          <p:spPr>
            <a:xfrm>
              <a:off x="5916600" y="2764800"/>
              <a:ext cx="106950" cy="184250"/>
            </a:xfrm>
            <a:custGeom>
              <a:rect b="b" l="l" r="r" t="t"/>
              <a:pathLst>
                <a:path extrusionOk="0" h="7370" w="4278">
                  <a:moveTo>
                    <a:pt x="2878" y="1"/>
                  </a:moveTo>
                  <a:cubicBezTo>
                    <a:pt x="2980" y="46"/>
                    <a:pt x="1919" y="4684"/>
                    <a:pt x="1" y="6026"/>
                  </a:cubicBezTo>
                  <a:lnTo>
                    <a:pt x="1" y="7369"/>
                  </a:lnTo>
                  <a:cubicBezTo>
                    <a:pt x="1" y="7268"/>
                    <a:pt x="2280" y="6489"/>
                    <a:pt x="4278" y="689"/>
                  </a:cubicBezTo>
                  <a:cubicBezTo>
                    <a:pt x="3995" y="407"/>
                    <a:pt x="3273" y="147"/>
                    <a:pt x="2878" y="1"/>
                  </a:cubicBezTo>
                  <a:close/>
                </a:path>
              </a:pathLst>
            </a:custGeom>
            <a:solidFill>
              <a:srgbClr val="E5E2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
            <p:cNvSpPr/>
            <p:nvPr/>
          </p:nvSpPr>
          <p:spPr>
            <a:xfrm>
              <a:off x="5367625" y="2818200"/>
              <a:ext cx="662125" cy="636425"/>
            </a:xfrm>
            <a:custGeom>
              <a:rect b="b" l="l" r="r" t="t"/>
              <a:pathLst>
                <a:path extrusionOk="0" h="25457" w="26485">
                  <a:moveTo>
                    <a:pt x="12850" y="0"/>
                  </a:moveTo>
                  <a:cubicBezTo>
                    <a:pt x="12255" y="0"/>
                    <a:pt x="11677" y="43"/>
                    <a:pt x="11138" y="133"/>
                  </a:cubicBezTo>
                  <a:cubicBezTo>
                    <a:pt x="7855" y="674"/>
                    <a:pt x="5395" y="3044"/>
                    <a:pt x="3273" y="5436"/>
                  </a:cubicBezTo>
                  <a:cubicBezTo>
                    <a:pt x="2009" y="6858"/>
                    <a:pt x="1140" y="8562"/>
                    <a:pt x="576" y="10379"/>
                  </a:cubicBezTo>
                  <a:cubicBezTo>
                    <a:pt x="226" y="11507"/>
                    <a:pt x="181" y="12726"/>
                    <a:pt x="136" y="13899"/>
                  </a:cubicBezTo>
                  <a:cubicBezTo>
                    <a:pt x="1" y="17319"/>
                    <a:pt x="1174" y="20828"/>
                    <a:pt x="3894" y="23017"/>
                  </a:cubicBezTo>
                  <a:cubicBezTo>
                    <a:pt x="5831" y="24580"/>
                    <a:pt x="8617" y="25456"/>
                    <a:pt x="11120" y="25456"/>
                  </a:cubicBezTo>
                  <a:cubicBezTo>
                    <a:pt x="11183" y="25456"/>
                    <a:pt x="11245" y="25456"/>
                    <a:pt x="11308" y="25454"/>
                  </a:cubicBezTo>
                  <a:cubicBezTo>
                    <a:pt x="11781" y="25443"/>
                    <a:pt x="12255" y="25387"/>
                    <a:pt x="12718" y="25285"/>
                  </a:cubicBezTo>
                  <a:cubicBezTo>
                    <a:pt x="14275" y="24947"/>
                    <a:pt x="15460" y="24856"/>
                    <a:pt x="16916" y="24236"/>
                  </a:cubicBezTo>
                  <a:cubicBezTo>
                    <a:pt x="17977" y="23773"/>
                    <a:pt x="19263" y="23152"/>
                    <a:pt x="20042" y="22543"/>
                  </a:cubicBezTo>
                  <a:cubicBezTo>
                    <a:pt x="22953" y="20298"/>
                    <a:pt x="24815" y="18447"/>
                    <a:pt x="25559" y="15412"/>
                  </a:cubicBezTo>
                  <a:cubicBezTo>
                    <a:pt x="26485" y="11654"/>
                    <a:pt x="25221" y="7388"/>
                    <a:pt x="22784" y="4443"/>
                  </a:cubicBezTo>
                  <a:cubicBezTo>
                    <a:pt x="21599" y="3022"/>
                    <a:pt x="20143" y="2198"/>
                    <a:pt x="18541" y="1329"/>
                  </a:cubicBezTo>
                  <a:cubicBezTo>
                    <a:pt x="16965" y="472"/>
                    <a:pt x="14812" y="0"/>
                    <a:pt x="12850" y="0"/>
                  </a:cubicBezTo>
                  <a:close/>
                </a:path>
              </a:pathLst>
            </a:custGeom>
            <a:solidFill>
              <a:srgbClr val="A133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
            <p:cNvSpPr/>
            <p:nvPr/>
          </p:nvSpPr>
          <p:spPr>
            <a:xfrm>
              <a:off x="5444375" y="3277100"/>
              <a:ext cx="13550" cy="20350"/>
            </a:xfrm>
            <a:custGeom>
              <a:rect b="b" l="l" r="r" t="t"/>
              <a:pathLst>
                <a:path extrusionOk="0" h="814" w="542">
                  <a:moveTo>
                    <a:pt x="147" y="1"/>
                  </a:moveTo>
                  <a:cubicBezTo>
                    <a:pt x="102" y="57"/>
                    <a:pt x="68" y="114"/>
                    <a:pt x="45" y="170"/>
                  </a:cubicBezTo>
                  <a:cubicBezTo>
                    <a:pt x="11" y="272"/>
                    <a:pt x="0" y="384"/>
                    <a:pt x="34" y="486"/>
                  </a:cubicBezTo>
                  <a:cubicBezTo>
                    <a:pt x="79" y="599"/>
                    <a:pt x="158" y="689"/>
                    <a:pt x="271" y="757"/>
                  </a:cubicBezTo>
                  <a:cubicBezTo>
                    <a:pt x="327" y="791"/>
                    <a:pt x="384" y="813"/>
                    <a:pt x="451" y="813"/>
                  </a:cubicBezTo>
                  <a:cubicBezTo>
                    <a:pt x="474" y="757"/>
                    <a:pt x="497" y="700"/>
                    <a:pt x="519" y="633"/>
                  </a:cubicBezTo>
                  <a:cubicBezTo>
                    <a:pt x="542" y="542"/>
                    <a:pt x="530" y="441"/>
                    <a:pt x="497" y="362"/>
                  </a:cubicBezTo>
                  <a:cubicBezTo>
                    <a:pt x="463" y="260"/>
                    <a:pt x="395" y="170"/>
                    <a:pt x="316" y="102"/>
                  </a:cubicBezTo>
                  <a:cubicBezTo>
                    <a:pt x="260" y="57"/>
                    <a:pt x="203" y="23"/>
                    <a:pt x="147" y="1"/>
                  </a:cubicBezTo>
                  <a:close/>
                </a:path>
              </a:pathLst>
            </a:custGeom>
            <a:solidFill>
              <a:srgbClr val="8732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
            <p:cNvSpPr/>
            <p:nvPr/>
          </p:nvSpPr>
          <p:spPr>
            <a:xfrm>
              <a:off x="5423775" y="3246625"/>
              <a:ext cx="12425" cy="23175"/>
            </a:xfrm>
            <a:custGeom>
              <a:rect b="b" l="l" r="r" t="t"/>
              <a:pathLst>
                <a:path extrusionOk="0" h="927" w="497">
                  <a:moveTo>
                    <a:pt x="305" y="1"/>
                  </a:moveTo>
                  <a:cubicBezTo>
                    <a:pt x="249" y="35"/>
                    <a:pt x="192" y="80"/>
                    <a:pt x="147" y="125"/>
                  </a:cubicBezTo>
                  <a:cubicBezTo>
                    <a:pt x="68" y="215"/>
                    <a:pt x="23" y="317"/>
                    <a:pt x="12" y="430"/>
                  </a:cubicBezTo>
                  <a:cubicBezTo>
                    <a:pt x="0" y="543"/>
                    <a:pt x="12" y="655"/>
                    <a:pt x="68" y="757"/>
                  </a:cubicBezTo>
                  <a:cubicBezTo>
                    <a:pt x="79" y="802"/>
                    <a:pt x="102" y="836"/>
                    <a:pt x="136" y="870"/>
                  </a:cubicBezTo>
                  <a:cubicBezTo>
                    <a:pt x="136" y="881"/>
                    <a:pt x="158" y="881"/>
                    <a:pt x="158" y="904"/>
                  </a:cubicBezTo>
                  <a:cubicBezTo>
                    <a:pt x="158" y="904"/>
                    <a:pt x="158" y="915"/>
                    <a:pt x="158" y="915"/>
                  </a:cubicBezTo>
                  <a:lnTo>
                    <a:pt x="181" y="926"/>
                  </a:lnTo>
                  <a:cubicBezTo>
                    <a:pt x="181" y="926"/>
                    <a:pt x="215" y="915"/>
                    <a:pt x="226" y="904"/>
                  </a:cubicBezTo>
                  <a:cubicBezTo>
                    <a:pt x="271" y="870"/>
                    <a:pt x="305" y="847"/>
                    <a:pt x="339" y="802"/>
                  </a:cubicBezTo>
                  <a:cubicBezTo>
                    <a:pt x="418" y="723"/>
                    <a:pt x="463" y="610"/>
                    <a:pt x="486" y="497"/>
                  </a:cubicBezTo>
                  <a:cubicBezTo>
                    <a:pt x="497" y="385"/>
                    <a:pt x="474" y="272"/>
                    <a:pt x="418" y="170"/>
                  </a:cubicBezTo>
                  <a:cubicBezTo>
                    <a:pt x="395" y="103"/>
                    <a:pt x="350" y="57"/>
                    <a:pt x="305" y="1"/>
                  </a:cubicBezTo>
                  <a:close/>
                </a:path>
              </a:pathLst>
            </a:custGeom>
            <a:solidFill>
              <a:srgbClr val="8732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
            <p:cNvSpPr/>
            <p:nvPr/>
          </p:nvSpPr>
          <p:spPr>
            <a:xfrm>
              <a:off x="5934675" y="3001500"/>
              <a:ext cx="11850" cy="22875"/>
            </a:xfrm>
            <a:custGeom>
              <a:rect b="b" l="l" r="r" t="t"/>
              <a:pathLst>
                <a:path extrusionOk="0" h="915" w="474">
                  <a:moveTo>
                    <a:pt x="158" y="0"/>
                  </a:moveTo>
                  <a:cubicBezTo>
                    <a:pt x="113" y="45"/>
                    <a:pt x="79" y="102"/>
                    <a:pt x="45" y="158"/>
                  </a:cubicBezTo>
                  <a:cubicBezTo>
                    <a:pt x="23" y="203"/>
                    <a:pt x="11" y="260"/>
                    <a:pt x="0" y="316"/>
                  </a:cubicBezTo>
                  <a:cubicBezTo>
                    <a:pt x="0" y="372"/>
                    <a:pt x="0" y="429"/>
                    <a:pt x="0" y="485"/>
                  </a:cubicBezTo>
                  <a:cubicBezTo>
                    <a:pt x="11" y="587"/>
                    <a:pt x="56" y="688"/>
                    <a:pt x="124" y="767"/>
                  </a:cubicBezTo>
                  <a:cubicBezTo>
                    <a:pt x="158" y="824"/>
                    <a:pt x="203" y="869"/>
                    <a:pt x="260" y="914"/>
                  </a:cubicBezTo>
                  <a:cubicBezTo>
                    <a:pt x="316" y="869"/>
                    <a:pt x="361" y="813"/>
                    <a:pt x="395" y="756"/>
                  </a:cubicBezTo>
                  <a:cubicBezTo>
                    <a:pt x="451" y="655"/>
                    <a:pt x="474" y="530"/>
                    <a:pt x="474" y="406"/>
                  </a:cubicBezTo>
                  <a:cubicBezTo>
                    <a:pt x="451" y="293"/>
                    <a:pt x="395" y="192"/>
                    <a:pt x="316" y="113"/>
                  </a:cubicBezTo>
                  <a:cubicBezTo>
                    <a:pt x="271" y="68"/>
                    <a:pt x="214" y="23"/>
                    <a:pt x="158" y="0"/>
                  </a:cubicBezTo>
                  <a:close/>
                </a:path>
              </a:pathLst>
            </a:custGeom>
            <a:solidFill>
              <a:srgbClr val="8732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
            <p:cNvSpPr/>
            <p:nvPr/>
          </p:nvSpPr>
          <p:spPr>
            <a:xfrm>
              <a:off x="5951300" y="3026875"/>
              <a:ext cx="12150" cy="26550"/>
            </a:xfrm>
            <a:custGeom>
              <a:rect b="b" l="l" r="r" t="t"/>
              <a:pathLst>
                <a:path extrusionOk="0" h="1062" w="486">
                  <a:moveTo>
                    <a:pt x="204" y="1"/>
                  </a:moveTo>
                  <a:cubicBezTo>
                    <a:pt x="159" y="46"/>
                    <a:pt x="114" y="113"/>
                    <a:pt x="91" y="181"/>
                  </a:cubicBezTo>
                  <a:cubicBezTo>
                    <a:pt x="57" y="226"/>
                    <a:pt x="35" y="294"/>
                    <a:pt x="23" y="350"/>
                  </a:cubicBezTo>
                  <a:cubicBezTo>
                    <a:pt x="12" y="418"/>
                    <a:pt x="12" y="486"/>
                    <a:pt x="12" y="554"/>
                  </a:cubicBezTo>
                  <a:cubicBezTo>
                    <a:pt x="1" y="666"/>
                    <a:pt x="35" y="779"/>
                    <a:pt x="91" y="892"/>
                  </a:cubicBezTo>
                  <a:cubicBezTo>
                    <a:pt x="125" y="949"/>
                    <a:pt x="159" y="1016"/>
                    <a:pt x="215" y="1061"/>
                  </a:cubicBezTo>
                  <a:cubicBezTo>
                    <a:pt x="272" y="1027"/>
                    <a:pt x="328" y="971"/>
                    <a:pt x="362" y="915"/>
                  </a:cubicBezTo>
                  <a:cubicBezTo>
                    <a:pt x="441" y="791"/>
                    <a:pt x="486" y="655"/>
                    <a:pt x="486" y="508"/>
                  </a:cubicBezTo>
                  <a:cubicBezTo>
                    <a:pt x="475" y="305"/>
                    <a:pt x="373" y="125"/>
                    <a:pt x="204" y="1"/>
                  </a:cubicBezTo>
                  <a:close/>
                </a:path>
              </a:pathLst>
            </a:custGeom>
            <a:solidFill>
              <a:srgbClr val="8732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
            <p:cNvSpPr/>
            <p:nvPr/>
          </p:nvSpPr>
          <p:spPr>
            <a:xfrm>
              <a:off x="5513750" y="3334375"/>
              <a:ext cx="15825" cy="13550"/>
            </a:xfrm>
            <a:custGeom>
              <a:rect b="b" l="l" r="r" t="t"/>
              <a:pathLst>
                <a:path extrusionOk="0" h="542" w="633">
                  <a:moveTo>
                    <a:pt x="362" y="0"/>
                  </a:moveTo>
                  <a:cubicBezTo>
                    <a:pt x="125" y="0"/>
                    <a:pt x="1" y="294"/>
                    <a:pt x="170" y="463"/>
                  </a:cubicBezTo>
                  <a:cubicBezTo>
                    <a:pt x="224" y="517"/>
                    <a:pt x="291" y="541"/>
                    <a:pt x="357" y="541"/>
                  </a:cubicBezTo>
                  <a:cubicBezTo>
                    <a:pt x="497" y="541"/>
                    <a:pt x="633" y="432"/>
                    <a:pt x="633" y="271"/>
                  </a:cubicBezTo>
                  <a:cubicBezTo>
                    <a:pt x="633" y="124"/>
                    <a:pt x="520" y="0"/>
                    <a:pt x="362"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
            <p:cNvSpPr/>
            <p:nvPr/>
          </p:nvSpPr>
          <p:spPr>
            <a:xfrm>
              <a:off x="5539425" y="3377250"/>
              <a:ext cx="15825" cy="13550"/>
            </a:xfrm>
            <a:custGeom>
              <a:rect b="b" l="l" r="r" t="t"/>
              <a:pathLst>
                <a:path extrusionOk="0" h="542" w="633">
                  <a:moveTo>
                    <a:pt x="362" y="1"/>
                  </a:moveTo>
                  <a:cubicBezTo>
                    <a:pt x="125" y="1"/>
                    <a:pt x="1" y="294"/>
                    <a:pt x="170" y="463"/>
                  </a:cubicBezTo>
                  <a:cubicBezTo>
                    <a:pt x="228" y="517"/>
                    <a:pt x="296" y="541"/>
                    <a:pt x="362" y="541"/>
                  </a:cubicBezTo>
                  <a:cubicBezTo>
                    <a:pt x="502" y="541"/>
                    <a:pt x="633" y="433"/>
                    <a:pt x="633" y="271"/>
                  </a:cubicBezTo>
                  <a:cubicBezTo>
                    <a:pt x="633" y="125"/>
                    <a:pt x="520" y="1"/>
                    <a:pt x="362"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
            <p:cNvSpPr/>
            <p:nvPr/>
          </p:nvSpPr>
          <p:spPr>
            <a:xfrm>
              <a:off x="5556650" y="3342825"/>
              <a:ext cx="15825" cy="13625"/>
            </a:xfrm>
            <a:custGeom>
              <a:rect b="b" l="l" r="r" t="t"/>
              <a:pathLst>
                <a:path extrusionOk="0" h="545" w="633">
                  <a:moveTo>
                    <a:pt x="361" y="1"/>
                  </a:moveTo>
                  <a:cubicBezTo>
                    <a:pt x="124" y="1"/>
                    <a:pt x="0" y="294"/>
                    <a:pt x="169" y="464"/>
                  </a:cubicBezTo>
                  <a:cubicBezTo>
                    <a:pt x="225" y="519"/>
                    <a:pt x="294" y="544"/>
                    <a:pt x="361" y="544"/>
                  </a:cubicBezTo>
                  <a:cubicBezTo>
                    <a:pt x="500" y="544"/>
                    <a:pt x="632" y="439"/>
                    <a:pt x="632" y="272"/>
                  </a:cubicBezTo>
                  <a:cubicBezTo>
                    <a:pt x="632" y="125"/>
                    <a:pt x="508" y="1"/>
                    <a:pt x="361"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
            <p:cNvSpPr/>
            <p:nvPr/>
          </p:nvSpPr>
          <p:spPr>
            <a:xfrm>
              <a:off x="5582325" y="3394175"/>
              <a:ext cx="15800" cy="13725"/>
            </a:xfrm>
            <a:custGeom>
              <a:rect b="b" l="l" r="r" t="t"/>
              <a:pathLst>
                <a:path extrusionOk="0" h="549" w="632">
                  <a:moveTo>
                    <a:pt x="361" y="1"/>
                  </a:moveTo>
                  <a:cubicBezTo>
                    <a:pt x="113" y="1"/>
                    <a:pt x="0" y="294"/>
                    <a:pt x="169" y="463"/>
                  </a:cubicBezTo>
                  <a:cubicBezTo>
                    <a:pt x="225" y="523"/>
                    <a:pt x="294" y="549"/>
                    <a:pt x="361" y="549"/>
                  </a:cubicBezTo>
                  <a:cubicBezTo>
                    <a:pt x="500" y="549"/>
                    <a:pt x="632" y="438"/>
                    <a:pt x="632" y="271"/>
                  </a:cubicBezTo>
                  <a:cubicBezTo>
                    <a:pt x="632" y="125"/>
                    <a:pt x="508" y="1"/>
                    <a:pt x="361"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
            <p:cNvSpPr/>
            <p:nvPr/>
          </p:nvSpPr>
          <p:spPr>
            <a:xfrm>
              <a:off x="5625200" y="3342825"/>
              <a:ext cx="15825" cy="13625"/>
            </a:xfrm>
            <a:custGeom>
              <a:rect b="b" l="l" r="r" t="t"/>
              <a:pathLst>
                <a:path extrusionOk="0" h="545" w="633">
                  <a:moveTo>
                    <a:pt x="361" y="1"/>
                  </a:moveTo>
                  <a:cubicBezTo>
                    <a:pt x="124" y="1"/>
                    <a:pt x="0" y="294"/>
                    <a:pt x="170" y="464"/>
                  </a:cubicBezTo>
                  <a:cubicBezTo>
                    <a:pt x="225" y="519"/>
                    <a:pt x="294" y="544"/>
                    <a:pt x="361" y="544"/>
                  </a:cubicBezTo>
                  <a:cubicBezTo>
                    <a:pt x="500" y="544"/>
                    <a:pt x="632" y="439"/>
                    <a:pt x="632" y="272"/>
                  </a:cubicBezTo>
                  <a:cubicBezTo>
                    <a:pt x="632" y="125"/>
                    <a:pt x="508" y="1"/>
                    <a:pt x="361"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
            <p:cNvSpPr/>
            <p:nvPr/>
          </p:nvSpPr>
          <p:spPr>
            <a:xfrm>
              <a:off x="5453950" y="3342825"/>
              <a:ext cx="15825" cy="13625"/>
            </a:xfrm>
            <a:custGeom>
              <a:rect b="b" l="l" r="r" t="t"/>
              <a:pathLst>
                <a:path extrusionOk="0" h="545" w="633">
                  <a:moveTo>
                    <a:pt x="362" y="1"/>
                  </a:moveTo>
                  <a:cubicBezTo>
                    <a:pt x="114" y="1"/>
                    <a:pt x="1" y="294"/>
                    <a:pt x="170" y="464"/>
                  </a:cubicBezTo>
                  <a:cubicBezTo>
                    <a:pt x="226" y="519"/>
                    <a:pt x="294" y="544"/>
                    <a:pt x="362" y="544"/>
                  </a:cubicBezTo>
                  <a:cubicBezTo>
                    <a:pt x="500" y="544"/>
                    <a:pt x="633" y="439"/>
                    <a:pt x="633" y="272"/>
                  </a:cubicBezTo>
                  <a:cubicBezTo>
                    <a:pt x="633" y="125"/>
                    <a:pt x="509" y="1"/>
                    <a:pt x="362"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
            <p:cNvSpPr/>
            <p:nvPr/>
          </p:nvSpPr>
          <p:spPr>
            <a:xfrm>
              <a:off x="5830575" y="2880475"/>
              <a:ext cx="15825" cy="13825"/>
            </a:xfrm>
            <a:custGeom>
              <a:rect b="b" l="l" r="r" t="t"/>
              <a:pathLst>
                <a:path extrusionOk="0" h="553" w="633">
                  <a:moveTo>
                    <a:pt x="361" y="0"/>
                  </a:moveTo>
                  <a:cubicBezTo>
                    <a:pt x="124" y="0"/>
                    <a:pt x="0" y="294"/>
                    <a:pt x="169" y="474"/>
                  </a:cubicBezTo>
                  <a:cubicBezTo>
                    <a:pt x="224" y="528"/>
                    <a:pt x="290" y="552"/>
                    <a:pt x="356" y="552"/>
                  </a:cubicBezTo>
                  <a:cubicBezTo>
                    <a:pt x="496" y="552"/>
                    <a:pt x="632" y="443"/>
                    <a:pt x="632" y="282"/>
                  </a:cubicBezTo>
                  <a:cubicBezTo>
                    <a:pt x="632" y="124"/>
                    <a:pt x="519" y="0"/>
                    <a:pt x="361"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
            <p:cNvSpPr/>
            <p:nvPr/>
          </p:nvSpPr>
          <p:spPr>
            <a:xfrm>
              <a:off x="5847775" y="2932075"/>
              <a:ext cx="15825" cy="13575"/>
            </a:xfrm>
            <a:custGeom>
              <a:rect b="b" l="l" r="r" t="t"/>
              <a:pathLst>
                <a:path extrusionOk="0" h="543" w="633">
                  <a:moveTo>
                    <a:pt x="380" y="0"/>
                  </a:moveTo>
                  <a:cubicBezTo>
                    <a:pt x="374" y="0"/>
                    <a:pt x="368" y="1"/>
                    <a:pt x="362" y="1"/>
                  </a:cubicBezTo>
                  <a:cubicBezTo>
                    <a:pt x="125" y="1"/>
                    <a:pt x="0" y="283"/>
                    <a:pt x="170" y="464"/>
                  </a:cubicBezTo>
                  <a:cubicBezTo>
                    <a:pt x="224" y="518"/>
                    <a:pt x="291" y="542"/>
                    <a:pt x="357" y="542"/>
                  </a:cubicBezTo>
                  <a:cubicBezTo>
                    <a:pt x="497" y="542"/>
                    <a:pt x="632" y="433"/>
                    <a:pt x="632" y="272"/>
                  </a:cubicBezTo>
                  <a:cubicBezTo>
                    <a:pt x="632" y="121"/>
                    <a:pt x="519" y="0"/>
                    <a:pt x="380"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
            <p:cNvSpPr/>
            <p:nvPr/>
          </p:nvSpPr>
          <p:spPr>
            <a:xfrm>
              <a:off x="5978100" y="3137875"/>
              <a:ext cx="14275" cy="13575"/>
            </a:xfrm>
            <a:custGeom>
              <a:rect b="b" l="l" r="r" t="t"/>
              <a:pathLst>
                <a:path extrusionOk="0" h="543" w="571">
                  <a:moveTo>
                    <a:pt x="283" y="1"/>
                  </a:moveTo>
                  <a:cubicBezTo>
                    <a:pt x="153" y="1"/>
                    <a:pt x="23" y="86"/>
                    <a:pt x="12" y="255"/>
                  </a:cubicBezTo>
                  <a:cubicBezTo>
                    <a:pt x="1" y="447"/>
                    <a:pt x="145" y="543"/>
                    <a:pt x="287" y="543"/>
                  </a:cubicBezTo>
                  <a:cubicBezTo>
                    <a:pt x="430" y="543"/>
                    <a:pt x="571" y="447"/>
                    <a:pt x="554" y="255"/>
                  </a:cubicBezTo>
                  <a:cubicBezTo>
                    <a:pt x="542" y="86"/>
                    <a:pt x="413" y="1"/>
                    <a:pt x="283"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2"/>
            <p:cNvSpPr/>
            <p:nvPr/>
          </p:nvSpPr>
          <p:spPr>
            <a:xfrm>
              <a:off x="5873525" y="3154675"/>
              <a:ext cx="15750" cy="13550"/>
            </a:xfrm>
            <a:custGeom>
              <a:rect b="b" l="l" r="r" t="t"/>
              <a:pathLst>
                <a:path extrusionOk="0" h="542" w="630">
                  <a:moveTo>
                    <a:pt x="345" y="0"/>
                  </a:moveTo>
                  <a:cubicBezTo>
                    <a:pt x="106" y="0"/>
                    <a:pt x="1" y="286"/>
                    <a:pt x="167" y="463"/>
                  </a:cubicBezTo>
                  <a:cubicBezTo>
                    <a:pt x="221" y="517"/>
                    <a:pt x="288" y="541"/>
                    <a:pt x="354" y="541"/>
                  </a:cubicBezTo>
                  <a:cubicBezTo>
                    <a:pt x="494" y="541"/>
                    <a:pt x="629" y="432"/>
                    <a:pt x="629" y="271"/>
                  </a:cubicBezTo>
                  <a:cubicBezTo>
                    <a:pt x="629" y="113"/>
                    <a:pt x="505" y="0"/>
                    <a:pt x="358" y="0"/>
                  </a:cubicBezTo>
                  <a:cubicBezTo>
                    <a:pt x="354" y="0"/>
                    <a:pt x="349" y="0"/>
                    <a:pt x="345"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
            <p:cNvSpPr/>
            <p:nvPr/>
          </p:nvSpPr>
          <p:spPr>
            <a:xfrm>
              <a:off x="5745100" y="3394175"/>
              <a:ext cx="15800" cy="13600"/>
            </a:xfrm>
            <a:custGeom>
              <a:rect b="b" l="l" r="r" t="t"/>
              <a:pathLst>
                <a:path extrusionOk="0" h="544" w="632">
                  <a:moveTo>
                    <a:pt x="361" y="1"/>
                  </a:moveTo>
                  <a:cubicBezTo>
                    <a:pt x="113" y="1"/>
                    <a:pt x="0" y="294"/>
                    <a:pt x="169" y="463"/>
                  </a:cubicBezTo>
                  <a:cubicBezTo>
                    <a:pt x="225" y="519"/>
                    <a:pt x="294" y="544"/>
                    <a:pt x="361" y="544"/>
                  </a:cubicBezTo>
                  <a:cubicBezTo>
                    <a:pt x="499" y="544"/>
                    <a:pt x="632" y="438"/>
                    <a:pt x="632" y="271"/>
                  </a:cubicBezTo>
                  <a:cubicBezTo>
                    <a:pt x="632" y="125"/>
                    <a:pt x="508" y="1"/>
                    <a:pt x="361"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
            <p:cNvSpPr/>
            <p:nvPr/>
          </p:nvSpPr>
          <p:spPr>
            <a:xfrm>
              <a:off x="5935650" y="3222950"/>
              <a:ext cx="13700" cy="13550"/>
            </a:xfrm>
            <a:custGeom>
              <a:rect b="b" l="l" r="r" t="t"/>
              <a:pathLst>
                <a:path extrusionOk="0" h="542" w="548">
                  <a:moveTo>
                    <a:pt x="269" y="0"/>
                  </a:moveTo>
                  <a:cubicBezTo>
                    <a:pt x="133" y="0"/>
                    <a:pt x="1" y="90"/>
                    <a:pt x="6" y="271"/>
                  </a:cubicBezTo>
                  <a:cubicBezTo>
                    <a:pt x="6" y="451"/>
                    <a:pt x="142" y="542"/>
                    <a:pt x="277" y="542"/>
                  </a:cubicBezTo>
                  <a:cubicBezTo>
                    <a:pt x="412" y="542"/>
                    <a:pt x="548" y="451"/>
                    <a:pt x="548" y="271"/>
                  </a:cubicBezTo>
                  <a:cubicBezTo>
                    <a:pt x="542" y="90"/>
                    <a:pt x="404" y="0"/>
                    <a:pt x="269"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
            <p:cNvSpPr/>
            <p:nvPr/>
          </p:nvSpPr>
          <p:spPr>
            <a:xfrm>
              <a:off x="5704475" y="3369150"/>
              <a:ext cx="13550" cy="12500"/>
            </a:xfrm>
            <a:custGeom>
              <a:rect b="b" l="l" r="r" t="t"/>
              <a:pathLst>
                <a:path extrusionOk="0" h="500" w="542">
                  <a:moveTo>
                    <a:pt x="271" y="0"/>
                  </a:moveTo>
                  <a:cubicBezTo>
                    <a:pt x="141" y="0"/>
                    <a:pt x="11" y="82"/>
                    <a:pt x="0" y="246"/>
                  </a:cubicBezTo>
                  <a:cubicBezTo>
                    <a:pt x="11" y="415"/>
                    <a:pt x="141" y="499"/>
                    <a:pt x="271" y="499"/>
                  </a:cubicBezTo>
                  <a:cubicBezTo>
                    <a:pt x="401" y="499"/>
                    <a:pt x="530" y="415"/>
                    <a:pt x="542" y="246"/>
                  </a:cubicBezTo>
                  <a:cubicBezTo>
                    <a:pt x="530" y="82"/>
                    <a:pt x="401" y="0"/>
                    <a:pt x="271"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
            <p:cNvSpPr/>
            <p:nvPr/>
          </p:nvSpPr>
          <p:spPr>
            <a:xfrm>
              <a:off x="5796150" y="2914875"/>
              <a:ext cx="16100" cy="13550"/>
            </a:xfrm>
            <a:custGeom>
              <a:rect b="b" l="l" r="r" t="t"/>
              <a:pathLst>
                <a:path extrusionOk="0" h="542" w="644">
                  <a:moveTo>
                    <a:pt x="373" y="1"/>
                  </a:moveTo>
                  <a:cubicBezTo>
                    <a:pt x="125" y="1"/>
                    <a:pt x="0" y="294"/>
                    <a:pt x="181" y="463"/>
                  </a:cubicBezTo>
                  <a:cubicBezTo>
                    <a:pt x="235" y="518"/>
                    <a:pt x="302" y="542"/>
                    <a:pt x="368" y="542"/>
                  </a:cubicBezTo>
                  <a:cubicBezTo>
                    <a:pt x="508" y="542"/>
                    <a:pt x="644" y="433"/>
                    <a:pt x="644" y="272"/>
                  </a:cubicBezTo>
                  <a:cubicBezTo>
                    <a:pt x="644" y="125"/>
                    <a:pt x="520" y="1"/>
                    <a:pt x="373"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
            <p:cNvSpPr/>
            <p:nvPr/>
          </p:nvSpPr>
          <p:spPr>
            <a:xfrm>
              <a:off x="5616450" y="2854800"/>
              <a:ext cx="15825" cy="13600"/>
            </a:xfrm>
            <a:custGeom>
              <a:rect b="b" l="l" r="r" t="t"/>
              <a:pathLst>
                <a:path extrusionOk="0" h="544" w="633">
                  <a:moveTo>
                    <a:pt x="373" y="0"/>
                  </a:moveTo>
                  <a:cubicBezTo>
                    <a:pt x="125" y="0"/>
                    <a:pt x="0" y="294"/>
                    <a:pt x="170" y="463"/>
                  </a:cubicBezTo>
                  <a:cubicBezTo>
                    <a:pt x="225" y="518"/>
                    <a:pt x="294" y="544"/>
                    <a:pt x="362" y="544"/>
                  </a:cubicBezTo>
                  <a:cubicBezTo>
                    <a:pt x="500" y="544"/>
                    <a:pt x="632" y="438"/>
                    <a:pt x="632" y="271"/>
                  </a:cubicBezTo>
                  <a:cubicBezTo>
                    <a:pt x="632" y="124"/>
                    <a:pt x="520" y="0"/>
                    <a:pt x="373"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
            <p:cNvSpPr/>
            <p:nvPr/>
          </p:nvSpPr>
          <p:spPr>
            <a:xfrm>
              <a:off x="6741200" y="3904500"/>
              <a:ext cx="83250" cy="83525"/>
            </a:xfrm>
            <a:custGeom>
              <a:rect b="b" l="l" r="r" t="t"/>
              <a:pathLst>
                <a:path extrusionOk="0" h="3341" w="3330">
                  <a:moveTo>
                    <a:pt x="305" y="1"/>
                  </a:moveTo>
                  <a:cubicBezTo>
                    <a:pt x="215" y="125"/>
                    <a:pt x="147" y="226"/>
                    <a:pt x="1" y="260"/>
                  </a:cubicBezTo>
                  <a:cubicBezTo>
                    <a:pt x="937" y="1140"/>
                    <a:pt x="1219" y="1772"/>
                    <a:pt x="1885" y="2393"/>
                  </a:cubicBezTo>
                  <a:cubicBezTo>
                    <a:pt x="2133" y="2619"/>
                    <a:pt x="2664" y="2946"/>
                    <a:pt x="2664" y="3341"/>
                  </a:cubicBezTo>
                  <a:lnTo>
                    <a:pt x="3329" y="2856"/>
                  </a:lnTo>
                  <a:cubicBezTo>
                    <a:pt x="2167" y="2066"/>
                    <a:pt x="1253" y="1084"/>
                    <a:pt x="305" y="1"/>
                  </a:cubicBezTo>
                  <a:close/>
                </a:path>
              </a:pathLst>
            </a:custGeom>
            <a:solidFill>
              <a:srgbClr val="A5B5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
            <p:cNvSpPr/>
            <p:nvPr/>
          </p:nvSpPr>
          <p:spPr>
            <a:xfrm>
              <a:off x="6350475" y="3781800"/>
              <a:ext cx="412475" cy="137400"/>
            </a:xfrm>
            <a:custGeom>
              <a:rect b="b" l="l" r="r" t="t"/>
              <a:pathLst>
                <a:path extrusionOk="0" h="5496" w="16499">
                  <a:moveTo>
                    <a:pt x="5101" y="1"/>
                  </a:moveTo>
                  <a:cubicBezTo>
                    <a:pt x="4898" y="1"/>
                    <a:pt x="4695" y="4"/>
                    <a:pt x="4492" y="11"/>
                  </a:cubicBezTo>
                  <a:cubicBezTo>
                    <a:pt x="2833" y="79"/>
                    <a:pt x="599" y="677"/>
                    <a:pt x="1" y="2505"/>
                  </a:cubicBezTo>
                  <a:cubicBezTo>
                    <a:pt x="568" y="1938"/>
                    <a:pt x="1346" y="1624"/>
                    <a:pt x="2152" y="1624"/>
                  </a:cubicBezTo>
                  <a:cubicBezTo>
                    <a:pt x="2179" y="1624"/>
                    <a:pt x="2207" y="1624"/>
                    <a:pt x="2235" y="1625"/>
                  </a:cubicBezTo>
                  <a:cubicBezTo>
                    <a:pt x="3646" y="1693"/>
                    <a:pt x="5034" y="2415"/>
                    <a:pt x="6388" y="2708"/>
                  </a:cubicBezTo>
                  <a:cubicBezTo>
                    <a:pt x="7708" y="3013"/>
                    <a:pt x="8961" y="3555"/>
                    <a:pt x="10281" y="3859"/>
                  </a:cubicBezTo>
                  <a:cubicBezTo>
                    <a:pt x="11477" y="4119"/>
                    <a:pt x="12797" y="4412"/>
                    <a:pt x="13993" y="4875"/>
                  </a:cubicBezTo>
                  <a:cubicBezTo>
                    <a:pt x="14716" y="5134"/>
                    <a:pt x="15596" y="5462"/>
                    <a:pt x="16374" y="5462"/>
                  </a:cubicBezTo>
                  <a:lnTo>
                    <a:pt x="16498" y="5495"/>
                  </a:lnTo>
                  <a:cubicBezTo>
                    <a:pt x="16498" y="5462"/>
                    <a:pt x="16476" y="5428"/>
                    <a:pt x="16476" y="5394"/>
                  </a:cubicBezTo>
                  <a:cubicBezTo>
                    <a:pt x="15528" y="2776"/>
                    <a:pt x="12910" y="1230"/>
                    <a:pt x="10371" y="643"/>
                  </a:cubicBezTo>
                  <a:cubicBezTo>
                    <a:pt x="8650" y="259"/>
                    <a:pt x="6874" y="1"/>
                    <a:pt x="5101" y="1"/>
                  </a:cubicBezTo>
                  <a:close/>
                </a:path>
              </a:pathLst>
            </a:custGeom>
            <a:solidFill>
              <a:srgbClr val="96BD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
            <p:cNvSpPr/>
            <p:nvPr/>
          </p:nvSpPr>
          <p:spPr>
            <a:xfrm>
              <a:off x="6389125" y="3806325"/>
              <a:ext cx="371850" cy="108925"/>
            </a:xfrm>
            <a:custGeom>
              <a:rect b="b" l="l" r="r" t="t"/>
              <a:pathLst>
                <a:path extrusionOk="0" h="4357" w="14874">
                  <a:moveTo>
                    <a:pt x="2427" y="1"/>
                  </a:moveTo>
                  <a:cubicBezTo>
                    <a:pt x="2055" y="35"/>
                    <a:pt x="1716" y="68"/>
                    <a:pt x="1411" y="102"/>
                  </a:cubicBezTo>
                  <a:cubicBezTo>
                    <a:pt x="1152" y="136"/>
                    <a:pt x="904" y="193"/>
                    <a:pt x="655" y="272"/>
                  </a:cubicBezTo>
                  <a:lnTo>
                    <a:pt x="1" y="452"/>
                  </a:lnTo>
                  <a:lnTo>
                    <a:pt x="667" y="317"/>
                  </a:lnTo>
                  <a:cubicBezTo>
                    <a:pt x="915" y="249"/>
                    <a:pt x="1174" y="215"/>
                    <a:pt x="1434" y="204"/>
                  </a:cubicBezTo>
                  <a:lnTo>
                    <a:pt x="2427" y="147"/>
                  </a:lnTo>
                  <a:lnTo>
                    <a:pt x="3612" y="215"/>
                  </a:lnTo>
                  <a:cubicBezTo>
                    <a:pt x="4029" y="272"/>
                    <a:pt x="4469" y="351"/>
                    <a:pt x="4921" y="418"/>
                  </a:cubicBezTo>
                  <a:cubicBezTo>
                    <a:pt x="5372" y="520"/>
                    <a:pt x="5835" y="599"/>
                    <a:pt x="6297" y="734"/>
                  </a:cubicBezTo>
                  <a:cubicBezTo>
                    <a:pt x="6771" y="881"/>
                    <a:pt x="7245" y="994"/>
                    <a:pt x="7708" y="1163"/>
                  </a:cubicBezTo>
                  <a:cubicBezTo>
                    <a:pt x="8656" y="1456"/>
                    <a:pt x="9581" y="1772"/>
                    <a:pt x="10450" y="2100"/>
                  </a:cubicBezTo>
                  <a:cubicBezTo>
                    <a:pt x="10868" y="2280"/>
                    <a:pt x="11319" y="2393"/>
                    <a:pt x="11691" y="2585"/>
                  </a:cubicBezTo>
                  <a:lnTo>
                    <a:pt x="12763" y="3093"/>
                  </a:lnTo>
                  <a:cubicBezTo>
                    <a:pt x="13068" y="3228"/>
                    <a:pt x="13361" y="3386"/>
                    <a:pt x="13643" y="3555"/>
                  </a:cubicBezTo>
                  <a:cubicBezTo>
                    <a:pt x="13903" y="3713"/>
                    <a:pt x="14129" y="3849"/>
                    <a:pt x="14309" y="3973"/>
                  </a:cubicBezTo>
                  <a:cubicBezTo>
                    <a:pt x="14501" y="4086"/>
                    <a:pt x="14693" y="4210"/>
                    <a:pt x="14873" y="4356"/>
                  </a:cubicBezTo>
                  <a:cubicBezTo>
                    <a:pt x="14704" y="4198"/>
                    <a:pt x="14524" y="4063"/>
                    <a:pt x="14343" y="3928"/>
                  </a:cubicBezTo>
                  <a:cubicBezTo>
                    <a:pt x="14163" y="3792"/>
                    <a:pt x="13948" y="3646"/>
                    <a:pt x="13700" y="3476"/>
                  </a:cubicBezTo>
                  <a:cubicBezTo>
                    <a:pt x="13429" y="3273"/>
                    <a:pt x="13136" y="3104"/>
                    <a:pt x="12842" y="2946"/>
                  </a:cubicBezTo>
                  <a:lnTo>
                    <a:pt x="11770" y="2393"/>
                  </a:lnTo>
                  <a:cubicBezTo>
                    <a:pt x="11364" y="2201"/>
                    <a:pt x="10958" y="2021"/>
                    <a:pt x="10540" y="1874"/>
                  </a:cubicBezTo>
                  <a:cubicBezTo>
                    <a:pt x="9671" y="1535"/>
                    <a:pt x="8746" y="1197"/>
                    <a:pt x="7798" y="892"/>
                  </a:cubicBezTo>
                  <a:cubicBezTo>
                    <a:pt x="7324" y="734"/>
                    <a:pt x="6862" y="610"/>
                    <a:pt x="6376" y="486"/>
                  </a:cubicBezTo>
                  <a:cubicBezTo>
                    <a:pt x="5891" y="362"/>
                    <a:pt x="5417" y="283"/>
                    <a:pt x="4966" y="181"/>
                  </a:cubicBezTo>
                  <a:cubicBezTo>
                    <a:pt x="4503" y="114"/>
                    <a:pt x="4052" y="57"/>
                    <a:pt x="3634" y="23"/>
                  </a:cubicBezTo>
                  <a:lnTo>
                    <a:pt x="2427" y="1"/>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
            <p:cNvSpPr/>
            <p:nvPr/>
          </p:nvSpPr>
          <p:spPr>
            <a:xfrm>
              <a:off x="6509600" y="3788000"/>
              <a:ext cx="35575" cy="31900"/>
            </a:xfrm>
            <a:custGeom>
              <a:rect b="b" l="l" r="r" t="t"/>
              <a:pathLst>
                <a:path extrusionOk="0" h="1276" w="1423">
                  <a:moveTo>
                    <a:pt x="12" y="0"/>
                  </a:moveTo>
                  <a:lnTo>
                    <a:pt x="0" y="23"/>
                  </a:lnTo>
                  <a:cubicBezTo>
                    <a:pt x="0" y="23"/>
                    <a:pt x="79" y="102"/>
                    <a:pt x="215" y="226"/>
                  </a:cubicBezTo>
                  <a:cubicBezTo>
                    <a:pt x="361" y="361"/>
                    <a:pt x="553" y="486"/>
                    <a:pt x="745" y="643"/>
                  </a:cubicBezTo>
                  <a:cubicBezTo>
                    <a:pt x="824" y="711"/>
                    <a:pt x="903" y="790"/>
                    <a:pt x="982" y="869"/>
                  </a:cubicBezTo>
                  <a:cubicBezTo>
                    <a:pt x="1061" y="937"/>
                    <a:pt x="1129" y="1005"/>
                    <a:pt x="1185" y="1061"/>
                  </a:cubicBezTo>
                  <a:cubicBezTo>
                    <a:pt x="1219" y="1084"/>
                    <a:pt x="1241" y="1106"/>
                    <a:pt x="1264" y="1140"/>
                  </a:cubicBezTo>
                  <a:cubicBezTo>
                    <a:pt x="1287" y="1163"/>
                    <a:pt x="1309" y="1185"/>
                    <a:pt x="1332" y="1208"/>
                  </a:cubicBezTo>
                  <a:cubicBezTo>
                    <a:pt x="1366" y="1253"/>
                    <a:pt x="1388" y="1275"/>
                    <a:pt x="1388" y="1275"/>
                  </a:cubicBezTo>
                  <a:lnTo>
                    <a:pt x="1422" y="1275"/>
                  </a:lnTo>
                  <a:cubicBezTo>
                    <a:pt x="1422" y="1242"/>
                    <a:pt x="1422" y="1219"/>
                    <a:pt x="1422" y="1185"/>
                  </a:cubicBezTo>
                  <a:cubicBezTo>
                    <a:pt x="1422" y="1106"/>
                    <a:pt x="1399" y="1027"/>
                    <a:pt x="1366" y="948"/>
                  </a:cubicBezTo>
                  <a:cubicBezTo>
                    <a:pt x="1320" y="847"/>
                    <a:pt x="1264" y="745"/>
                    <a:pt x="1174" y="666"/>
                  </a:cubicBezTo>
                  <a:cubicBezTo>
                    <a:pt x="1084" y="587"/>
                    <a:pt x="971" y="519"/>
                    <a:pt x="869" y="463"/>
                  </a:cubicBezTo>
                  <a:cubicBezTo>
                    <a:pt x="643" y="339"/>
                    <a:pt x="429" y="237"/>
                    <a:pt x="271" y="158"/>
                  </a:cubicBezTo>
                  <a:cubicBezTo>
                    <a:pt x="113" y="68"/>
                    <a:pt x="12" y="0"/>
                    <a:pt x="12" y="0"/>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
            <p:cNvSpPr/>
            <p:nvPr/>
          </p:nvSpPr>
          <p:spPr>
            <a:xfrm>
              <a:off x="6463900" y="3816775"/>
              <a:ext cx="60675" cy="9325"/>
            </a:xfrm>
            <a:custGeom>
              <a:rect b="b" l="l" r="r" t="t"/>
              <a:pathLst>
                <a:path extrusionOk="0" h="373" w="2427">
                  <a:moveTo>
                    <a:pt x="2302" y="0"/>
                  </a:moveTo>
                  <a:cubicBezTo>
                    <a:pt x="2234" y="0"/>
                    <a:pt x="2133" y="0"/>
                    <a:pt x="2020" y="23"/>
                  </a:cubicBezTo>
                  <a:cubicBezTo>
                    <a:pt x="1907" y="34"/>
                    <a:pt x="1772" y="34"/>
                    <a:pt x="1636" y="68"/>
                  </a:cubicBezTo>
                  <a:cubicBezTo>
                    <a:pt x="1501" y="102"/>
                    <a:pt x="1354" y="124"/>
                    <a:pt x="1208" y="147"/>
                  </a:cubicBezTo>
                  <a:cubicBezTo>
                    <a:pt x="1033" y="169"/>
                    <a:pt x="853" y="181"/>
                    <a:pt x="675" y="181"/>
                  </a:cubicBezTo>
                  <a:cubicBezTo>
                    <a:pt x="577" y="181"/>
                    <a:pt x="480" y="178"/>
                    <a:pt x="384" y="170"/>
                  </a:cubicBezTo>
                  <a:cubicBezTo>
                    <a:pt x="282" y="170"/>
                    <a:pt x="192" y="158"/>
                    <a:pt x="102" y="136"/>
                  </a:cubicBezTo>
                  <a:cubicBezTo>
                    <a:pt x="34" y="113"/>
                    <a:pt x="0" y="113"/>
                    <a:pt x="0" y="113"/>
                  </a:cubicBezTo>
                  <a:lnTo>
                    <a:pt x="0" y="147"/>
                  </a:lnTo>
                  <a:lnTo>
                    <a:pt x="102" y="181"/>
                  </a:lnTo>
                  <a:cubicBezTo>
                    <a:pt x="181" y="215"/>
                    <a:pt x="271" y="249"/>
                    <a:pt x="361" y="271"/>
                  </a:cubicBezTo>
                  <a:cubicBezTo>
                    <a:pt x="643" y="339"/>
                    <a:pt x="937" y="373"/>
                    <a:pt x="1230" y="373"/>
                  </a:cubicBezTo>
                  <a:cubicBezTo>
                    <a:pt x="1377" y="373"/>
                    <a:pt x="1535" y="373"/>
                    <a:pt x="1693" y="350"/>
                  </a:cubicBezTo>
                  <a:cubicBezTo>
                    <a:pt x="1828" y="328"/>
                    <a:pt x="1952" y="294"/>
                    <a:pt x="2076" y="237"/>
                  </a:cubicBezTo>
                  <a:cubicBezTo>
                    <a:pt x="2201" y="181"/>
                    <a:pt x="2325" y="113"/>
                    <a:pt x="2426" y="23"/>
                  </a:cubicBezTo>
                  <a:lnTo>
                    <a:pt x="2415" y="0"/>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2"/>
            <p:cNvSpPr/>
            <p:nvPr/>
          </p:nvSpPr>
          <p:spPr>
            <a:xfrm>
              <a:off x="6442175" y="3793350"/>
              <a:ext cx="16950" cy="15550"/>
            </a:xfrm>
            <a:custGeom>
              <a:rect b="b" l="l" r="r" t="t"/>
              <a:pathLst>
                <a:path extrusionOk="0" h="622" w="678">
                  <a:moveTo>
                    <a:pt x="0" y="1"/>
                  </a:moveTo>
                  <a:lnTo>
                    <a:pt x="0" y="1"/>
                  </a:lnTo>
                  <a:cubicBezTo>
                    <a:pt x="102" y="80"/>
                    <a:pt x="203" y="181"/>
                    <a:pt x="294" y="283"/>
                  </a:cubicBezTo>
                  <a:cubicBezTo>
                    <a:pt x="350" y="350"/>
                    <a:pt x="384" y="418"/>
                    <a:pt x="407" y="497"/>
                  </a:cubicBezTo>
                  <a:cubicBezTo>
                    <a:pt x="407" y="508"/>
                    <a:pt x="407" y="565"/>
                    <a:pt x="407" y="576"/>
                  </a:cubicBezTo>
                  <a:lnTo>
                    <a:pt x="407" y="621"/>
                  </a:lnTo>
                  <a:lnTo>
                    <a:pt x="677" y="565"/>
                  </a:lnTo>
                  <a:lnTo>
                    <a:pt x="666" y="531"/>
                  </a:lnTo>
                  <a:cubicBezTo>
                    <a:pt x="655" y="497"/>
                    <a:pt x="644" y="463"/>
                    <a:pt x="632" y="429"/>
                  </a:cubicBezTo>
                  <a:cubicBezTo>
                    <a:pt x="565" y="328"/>
                    <a:pt x="486" y="249"/>
                    <a:pt x="395" y="181"/>
                  </a:cubicBezTo>
                  <a:cubicBezTo>
                    <a:pt x="271" y="102"/>
                    <a:pt x="136" y="46"/>
                    <a:pt x="0" y="1"/>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
            <p:cNvSpPr/>
            <p:nvPr/>
          </p:nvSpPr>
          <p:spPr>
            <a:xfrm>
              <a:off x="6551350" y="3833425"/>
              <a:ext cx="46000" cy="19800"/>
            </a:xfrm>
            <a:custGeom>
              <a:rect b="b" l="l" r="r" t="t"/>
              <a:pathLst>
                <a:path extrusionOk="0" h="792" w="1840">
                  <a:moveTo>
                    <a:pt x="1614" y="0"/>
                  </a:moveTo>
                  <a:lnTo>
                    <a:pt x="1569" y="68"/>
                  </a:lnTo>
                  <a:cubicBezTo>
                    <a:pt x="1535" y="124"/>
                    <a:pt x="1490" y="181"/>
                    <a:pt x="1445" y="226"/>
                  </a:cubicBezTo>
                  <a:cubicBezTo>
                    <a:pt x="1377" y="293"/>
                    <a:pt x="1309" y="350"/>
                    <a:pt x="1219" y="395"/>
                  </a:cubicBezTo>
                  <a:cubicBezTo>
                    <a:pt x="1129" y="451"/>
                    <a:pt x="1027" y="508"/>
                    <a:pt x="926" y="553"/>
                  </a:cubicBezTo>
                  <a:cubicBezTo>
                    <a:pt x="621" y="666"/>
                    <a:pt x="316" y="745"/>
                    <a:pt x="0" y="790"/>
                  </a:cubicBezTo>
                  <a:cubicBezTo>
                    <a:pt x="34" y="791"/>
                    <a:pt x="68" y="792"/>
                    <a:pt x="102" y="792"/>
                  </a:cubicBezTo>
                  <a:cubicBezTo>
                    <a:pt x="395" y="792"/>
                    <a:pt x="687" y="749"/>
                    <a:pt x="971" y="688"/>
                  </a:cubicBezTo>
                  <a:cubicBezTo>
                    <a:pt x="1084" y="655"/>
                    <a:pt x="1196" y="609"/>
                    <a:pt x="1309" y="564"/>
                  </a:cubicBezTo>
                  <a:cubicBezTo>
                    <a:pt x="1422" y="519"/>
                    <a:pt x="1524" y="463"/>
                    <a:pt x="1614" y="395"/>
                  </a:cubicBezTo>
                  <a:cubicBezTo>
                    <a:pt x="1670" y="350"/>
                    <a:pt x="1727" y="293"/>
                    <a:pt x="1783" y="237"/>
                  </a:cubicBezTo>
                  <a:lnTo>
                    <a:pt x="1840" y="169"/>
                  </a:lnTo>
                  <a:lnTo>
                    <a:pt x="1614" y="0"/>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
            <p:cNvSpPr/>
            <p:nvPr/>
          </p:nvSpPr>
          <p:spPr>
            <a:xfrm>
              <a:off x="6585200" y="3836225"/>
              <a:ext cx="18925" cy="19225"/>
            </a:xfrm>
            <a:custGeom>
              <a:rect b="b" l="l" r="r" t="t"/>
              <a:pathLst>
                <a:path extrusionOk="0" h="769" w="757">
                  <a:moveTo>
                    <a:pt x="497" y="1"/>
                  </a:moveTo>
                  <a:cubicBezTo>
                    <a:pt x="497" y="1"/>
                    <a:pt x="486" y="57"/>
                    <a:pt x="452" y="148"/>
                  </a:cubicBezTo>
                  <a:cubicBezTo>
                    <a:pt x="429" y="249"/>
                    <a:pt x="384" y="339"/>
                    <a:pt x="328" y="430"/>
                  </a:cubicBezTo>
                  <a:cubicBezTo>
                    <a:pt x="271" y="520"/>
                    <a:pt x="204" y="599"/>
                    <a:pt x="113" y="667"/>
                  </a:cubicBezTo>
                  <a:lnTo>
                    <a:pt x="0" y="768"/>
                  </a:lnTo>
                  <a:lnTo>
                    <a:pt x="136" y="700"/>
                  </a:lnTo>
                  <a:cubicBezTo>
                    <a:pt x="249" y="655"/>
                    <a:pt x="350" y="599"/>
                    <a:pt x="429" y="520"/>
                  </a:cubicBezTo>
                  <a:cubicBezTo>
                    <a:pt x="519" y="441"/>
                    <a:pt x="598" y="339"/>
                    <a:pt x="677" y="238"/>
                  </a:cubicBezTo>
                  <a:lnTo>
                    <a:pt x="756" y="114"/>
                  </a:lnTo>
                  <a:lnTo>
                    <a:pt x="497" y="1"/>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
            <p:cNvSpPr/>
            <p:nvPr/>
          </p:nvSpPr>
          <p:spPr>
            <a:xfrm>
              <a:off x="6610300" y="3818750"/>
              <a:ext cx="9900" cy="23725"/>
            </a:xfrm>
            <a:custGeom>
              <a:rect b="b" l="l" r="r" t="t"/>
              <a:pathLst>
                <a:path extrusionOk="0" h="949" w="396">
                  <a:moveTo>
                    <a:pt x="1" y="0"/>
                  </a:moveTo>
                  <a:lnTo>
                    <a:pt x="1" y="0"/>
                  </a:lnTo>
                  <a:cubicBezTo>
                    <a:pt x="57" y="147"/>
                    <a:pt x="114" y="305"/>
                    <a:pt x="147" y="463"/>
                  </a:cubicBezTo>
                  <a:cubicBezTo>
                    <a:pt x="159" y="564"/>
                    <a:pt x="159" y="666"/>
                    <a:pt x="147" y="768"/>
                  </a:cubicBezTo>
                  <a:lnTo>
                    <a:pt x="114" y="926"/>
                  </a:lnTo>
                  <a:lnTo>
                    <a:pt x="396" y="948"/>
                  </a:lnTo>
                  <a:cubicBezTo>
                    <a:pt x="396" y="948"/>
                    <a:pt x="384" y="880"/>
                    <a:pt x="384" y="790"/>
                  </a:cubicBezTo>
                  <a:cubicBezTo>
                    <a:pt x="373" y="666"/>
                    <a:pt x="339" y="542"/>
                    <a:pt x="283" y="418"/>
                  </a:cubicBezTo>
                  <a:cubicBezTo>
                    <a:pt x="204" y="271"/>
                    <a:pt x="102" y="136"/>
                    <a:pt x="1" y="0"/>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
            <p:cNvSpPr/>
            <p:nvPr/>
          </p:nvSpPr>
          <p:spPr>
            <a:xfrm>
              <a:off x="6610575" y="3805200"/>
              <a:ext cx="22600" cy="42900"/>
            </a:xfrm>
            <a:custGeom>
              <a:rect b="b" l="l" r="r" t="t"/>
              <a:pathLst>
                <a:path extrusionOk="0" h="1716" w="904">
                  <a:moveTo>
                    <a:pt x="1" y="1"/>
                  </a:moveTo>
                  <a:cubicBezTo>
                    <a:pt x="1" y="1"/>
                    <a:pt x="80" y="91"/>
                    <a:pt x="204" y="226"/>
                  </a:cubicBezTo>
                  <a:cubicBezTo>
                    <a:pt x="261" y="305"/>
                    <a:pt x="328" y="384"/>
                    <a:pt x="385" y="475"/>
                  </a:cubicBezTo>
                  <a:cubicBezTo>
                    <a:pt x="441" y="576"/>
                    <a:pt x="497" y="678"/>
                    <a:pt x="554" y="791"/>
                  </a:cubicBezTo>
                  <a:cubicBezTo>
                    <a:pt x="588" y="892"/>
                    <a:pt x="622" y="994"/>
                    <a:pt x="644" y="1106"/>
                  </a:cubicBezTo>
                  <a:cubicBezTo>
                    <a:pt x="655" y="1208"/>
                    <a:pt x="655" y="1298"/>
                    <a:pt x="655" y="1389"/>
                  </a:cubicBezTo>
                  <a:cubicBezTo>
                    <a:pt x="644" y="1468"/>
                    <a:pt x="633" y="1535"/>
                    <a:pt x="622" y="1603"/>
                  </a:cubicBezTo>
                  <a:cubicBezTo>
                    <a:pt x="599" y="1659"/>
                    <a:pt x="599" y="1693"/>
                    <a:pt x="599" y="1693"/>
                  </a:cubicBezTo>
                  <a:lnTo>
                    <a:pt x="892" y="1716"/>
                  </a:lnTo>
                  <a:cubicBezTo>
                    <a:pt x="892" y="1693"/>
                    <a:pt x="892" y="1659"/>
                    <a:pt x="892" y="1637"/>
                  </a:cubicBezTo>
                  <a:cubicBezTo>
                    <a:pt x="904" y="1558"/>
                    <a:pt x="904" y="1479"/>
                    <a:pt x="892" y="1411"/>
                  </a:cubicBezTo>
                  <a:cubicBezTo>
                    <a:pt x="892" y="1287"/>
                    <a:pt x="870" y="1174"/>
                    <a:pt x="836" y="1073"/>
                  </a:cubicBezTo>
                  <a:cubicBezTo>
                    <a:pt x="791" y="948"/>
                    <a:pt x="734" y="836"/>
                    <a:pt x="678" y="723"/>
                  </a:cubicBezTo>
                  <a:cubicBezTo>
                    <a:pt x="610" y="621"/>
                    <a:pt x="531" y="520"/>
                    <a:pt x="452" y="429"/>
                  </a:cubicBezTo>
                  <a:cubicBezTo>
                    <a:pt x="385" y="350"/>
                    <a:pt x="306" y="271"/>
                    <a:pt x="238" y="192"/>
                  </a:cubicBezTo>
                  <a:cubicBezTo>
                    <a:pt x="91" y="68"/>
                    <a:pt x="1" y="1"/>
                    <a:pt x="1" y="1"/>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2"/>
            <p:cNvSpPr/>
            <p:nvPr/>
          </p:nvSpPr>
          <p:spPr>
            <a:xfrm>
              <a:off x="6568825" y="3814500"/>
              <a:ext cx="14425" cy="16675"/>
            </a:xfrm>
            <a:custGeom>
              <a:rect b="b" l="l" r="r" t="t"/>
              <a:pathLst>
                <a:path extrusionOk="0" h="667" w="577">
                  <a:moveTo>
                    <a:pt x="1" y="1"/>
                  </a:moveTo>
                  <a:lnTo>
                    <a:pt x="1" y="1"/>
                  </a:lnTo>
                  <a:cubicBezTo>
                    <a:pt x="91" y="103"/>
                    <a:pt x="170" y="204"/>
                    <a:pt x="238" y="317"/>
                  </a:cubicBezTo>
                  <a:cubicBezTo>
                    <a:pt x="249" y="351"/>
                    <a:pt x="272" y="396"/>
                    <a:pt x="283" y="430"/>
                  </a:cubicBezTo>
                  <a:cubicBezTo>
                    <a:pt x="294" y="464"/>
                    <a:pt x="294" y="509"/>
                    <a:pt x="294" y="543"/>
                  </a:cubicBezTo>
                  <a:lnTo>
                    <a:pt x="294" y="667"/>
                  </a:lnTo>
                  <a:lnTo>
                    <a:pt x="576" y="622"/>
                  </a:lnTo>
                  <a:cubicBezTo>
                    <a:pt x="576" y="622"/>
                    <a:pt x="554" y="565"/>
                    <a:pt x="520" y="497"/>
                  </a:cubicBezTo>
                  <a:cubicBezTo>
                    <a:pt x="509" y="452"/>
                    <a:pt x="486" y="407"/>
                    <a:pt x="464" y="373"/>
                  </a:cubicBezTo>
                  <a:cubicBezTo>
                    <a:pt x="430" y="328"/>
                    <a:pt x="385" y="272"/>
                    <a:pt x="351" y="227"/>
                  </a:cubicBezTo>
                  <a:cubicBezTo>
                    <a:pt x="238" y="136"/>
                    <a:pt x="125" y="69"/>
                    <a:pt x="1" y="1"/>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2"/>
            <p:cNvSpPr/>
            <p:nvPr/>
          </p:nvSpPr>
          <p:spPr>
            <a:xfrm>
              <a:off x="6653750" y="3839625"/>
              <a:ext cx="11025" cy="22800"/>
            </a:xfrm>
            <a:custGeom>
              <a:rect b="b" l="l" r="r" t="t"/>
              <a:pathLst>
                <a:path extrusionOk="0" h="912" w="441">
                  <a:moveTo>
                    <a:pt x="183" y="745"/>
                  </a:moveTo>
                  <a:lnTo>
                    <a:pt x="183" y="745"/>
                  </a:lnTo>
                  <a:cubicBezTo>
                    <a:pt x="181" y="751"/>
                    <a:pt x="182" y="754"/>
                    <a:pt x="182" y="754"/>
                  </a:cubicBezTo>
                  <a:cubicBezTo>
                    <a:pt x="184" y="754"/>
                    <a:pt x="186" y="747"/>
                    <a:pt x="183" y="745"/>
                  </a:cubicBezTo>
                  <a:close/>
                  <a:moveTo>
                    <a:pt x="0" y="0"/>
                  </a:moveTo>
                  <a:lnTo>
                    <a:pt x="79" y="113"/>
                  </a:lnTo>
                  <a:cubicBezTo>
                    <a:pt x="136" y="203"/>
                    <a:pt x="170" y="294"/>
                    <a:pt x="181" y="395"/>
                  </a:cubicBezTo>
                  <a:cubicBezTo>
                    <a:pt x="192" y="497"/>
                    <a:pt x="192" y="587"/>
                    <a:pt x="192" y="689"/>
                  </a:cubicBezTo>
                  <a:cubicBezTo>
                    <a:pt x="181" y="711"/>
                    <a:pt x="181" y="722"/>
                    <a:pt x="181" y="745"/>
                  </a:cubicBezTo>
                  <a:cubicBezTo>
                    <a:pt x="182" y="745"/>
                    <a:pt x="182" y="745"/>
                    <a:pt x="183" y="745"/>
                  </a:cubicBezTo>
                  <a:lnTo>
                    <a:pt x="183" y="745"/>
                  </a:lnTo>
                  <a:cubicBezTo>
                    <a:pt x="184" y="739"/>
                    <a:pt x="187" y="728"/>
                    <a:pt x="192" y="711"/>
                  </a:cubicBezTo>
                  <a:cubicBezTo>
                    <a:pt x="204" y="677"/>
                    <a:pt x="249" y="643"/>
                    <a:pt x="283" y="643"/>
                  </a:cubicBezTo>
                  <a:cubicBezTo>
                    <a:pt x="313" y="643"/>
                    <a:pt x="335" y="653"/>
                    <a:pt x="355" y="663"/>
                  </a:cubicBezTo>
                  <a:lnTo>
                    <a:pt x="355" y="663"/>
                  </a:lnTo>
                  <a:lnTo>
                    <a:pt x="237" y="869"/>
                  </a:lnTo>
                  <a:cubicBezTo>
                    <a:pt x="237" y="880"/>
                    <a:pt x="237" y="880"/>
                    <a:pt x="237" y="880"/>
                  </a:cubicBezTo>
                  <a:cubicBezTo>
                    <a:pt x="249" y="892"/>
                    <a:pt x="237" y="903"/>
                    <a:pt x="260" y="903"/>
                  </a:cubicBezTo>
                  <a:cubicBezTo>
                    <a:pt x="271" y="909"/>
                    <a:pt x="283" y="911"/>
                    <a:pt x="294" y="911"/>
                  </a:cubicBezTo>
                  <a:cubicBezTo>
                    <a:pt x="305" y="911"/>
                    <a:pt x="316" y="909"/>
                    <a:pt x="328" y="903"/>
                  </a:cubicBezTo>
                  <a:cubicBezTo>
                    <a:pt x="384" y="892"/>
                    <a:pt x="418" y="858"/>
                    <a:pt x="429" y="824"/>
                  </a:cubicBezTo>
                  <a:cubicBezTo>
                    <a:pt x="441" y="745"/>
                    <a:pt x="441" y="756"/>
                    <a:pt x="429" y="745"/>
                  </a:cubicBezTo>
                  <a:cubicBezTo>
                    <a:pt x="418" y="722"/>
                    <a:pt x="418" y="700"/>
                    <a:pt x="418" y="677"/>
                  </a:cubicBezTo>
                  <a:cubicBezTo>
                    <a:pt x="395" y="564"/>
                    <a:pt x="362" y="452"/>
                    <a:pt x="316" y="350"/>
                  </a:cubicBezTo>
                  <a:cubicBezTo>
                    <a:pt x="260" y="249"/>
                    <a:pt x="192" y="158"/>
                    <a:pt x="113" y="79"/>
                  </a:cubicBezTo>
                  <a:lnTo>
                    <a:pt x="0" y="0"/>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
            <p:cNvSpPr/>
            <p:nvPr/>
          </p:nvSpPr>
          <p:spPr>
            <a:xfrm>
              <a:off x="6654600" y="3862750"/>
              <a:ext cx="23150" cy="7925"/>
            </a:xfrm>
            <a:custGeom>
              <a:rect b="b" l="l" r="r" t="t"/>
              <a:pathLst>
                <a:path extrusionOk="0" h="317" w="926">
                  <a:moveTo>
                    <a:pt x="802" y="1"/>
                  </a:moveTo>
                  <a:lnTo>
                    <a:pt x="689" y="80"/>
                  </a:lnTo>
                  <a:cubicBezTo>
                    <a:pt x="610" y="125"/>
                    <a:pt x="519" y="159"/>
                    <a:pt x="429" y="170"/>
                  </a:cubicBezTo>
                  <a:cubicBezTo>
                    <a:pt x="226" y="215"/>
                    <a:pt x="0" y="238"/>
                    <a:pt x="0" y="238"/>
                  </a:cubicBezTo>
                  <a:cubicBezTo>
                    <a:pt x="0" y="238"/>
                    <a:pt x="215" y="283"/>
                    <a:pt x="440" y="317"/>
                  </a:cubicBezTo>
                  <a:cubicBezTo>
                    <a:pt x="553" y="317"/>
                    <a:pt x="666" y="317"/>
                    <a:pt x="779" y="283"/>
                  </a:cubicBezTo>
                  <a:lnTo>
                    <a:pt x="926" y="249"/>
                  </a:lnTo>
                  <a:lnTo>
                    <a:pt x="802" y="1"/>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
            <p:cNvSpPr/>
            <p:nvPr/>
          </p:nvSpPr>
          <p:spPr>
            <a:xfrm>
              <a:off x="6692400" y="3861900"/>
              <a:ext cx="7075" cy="13300"/>
            </a:xfrm>
            <a:custGeom>
              <a:rect b="b" l="l" r="r" t="t"/>
              <a:pathLst>
                <a:path extrusionOk="0" h="532" w="283">
                  <a:moveTo>
                    <a:pt x="46" y="1"/>
                  </a:moveTo>
                  <a:lnTo>
                    <a:pt x="46" y="1"/>
                  </a:lnTo>
                  <a:cubicBezTo>
                    <a:pt x="68" y="80"/>
                    <a:pt x="79" y="170"/>
                    <a:pt x="79" y="249"/>
                  </a:cubicBezTo>
                  <a:cubicBezTo>
                    <a:pt x="68" y="305"/>
                    <a:pt x="57" y="351"/>
                    <a:pt x="34" y="407"/>
                  </a:cubicBezTo>
                  <a:lnTo>
                    <a:pt x="0" y="486"/>
                  </a:lnTo>
                  <a:lnTo>
                    <a:pt x="283" y="531"/>
                  </a:lnTo>
                  <a:cubicBezTo>
                    <a:pt x="283" y="531"/>
                    <a:pt x="271" y="497"/>
                    <a:pt x="271" y="441"/>
                  </a:cubicBezTo>
                  <a:cubicBezTo>
                    <a:pt x="260" y="373"/>
                    <a:pt x="237" y="294"/>
                    <a:pt x="215" y="226"/>
                  </a:cubicBezTo>
                  <a:cubicBezTo>
                    <a:pt x="170" y="136"/>
                    <a:pt x="113" y="57"/>
                    <a:pt x="46" y="1"/>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
            <p:cNvSpPr/>
            <p:nvPr/>
          </p:nvSpPr>
          <p:spPr>
            <a:xfrm>
              <a:off x="6733300" y="3967700"/>
              <a:ext cx="140525" cy="98225"/>
            </a:xfrm>
            <a:custGeom>
              <a:rect b="b" l="l" r="r" t="t"/>
              <a:pathLst>
                <a:path extrusionOk="0" h="3929" w="5621">
                  <a:moveTo>
                    <a:pt x="3590" y="86"/>
                  </a:moveTo>
                  <a:cubicBezTo>
                    <a:pt x="3425" y="86"/>
                    <a:pt x="3265" y="128"/>
                    <a:pt x="3104" y="260"/>
                  </a:cubicBezTo>
                  <a:cubicBezTo>
                    <a:pt x="2856" y="486"/>
                    <a:pt x="2799" y="914"/>
                    <a:pt x="2483" y="1140"/>
                  </a:cubicBezTo>
                  <a:cubicBezTo>
                    <a:pt x="2352" y="1224"/>
                    <a:pt x="2215" y="1239"/>
                    <a:pt x="2077" y="1239"/>
                  </a:cubicBezTo>
                  <a:cubicBezTo>
                    <a:pt x="2006" y="1239"/>
                    <a:pt x="1935" y="1235"/>
                    <a:pt x="1864" y="1235"/>
                  </a:cubicBezTo>
                  <a:cubicBezTo>
                    <a:pt x="1741" y="1235"/>
                    <a:pt x="1619" y="1246"/>
                    <a:pt x="1501" y="1309"/>
                  </a:cubicBezTo>
                  <a:cubicBezTo>
                    <a:pt x="1163" y="1467"/>
                    <a:pt x="1095" y="1840"/>
                    <a:pt x="745" y="1964"/>
                  </a:cubicBezTo>
                  <a:cubicBezTo>
                    <a:pt x="531" y="2065"/>
                    <a:pt x="91" y="2156"/>
                    <a:pt x="1" y="2223"/>
                  </a:cubicBezTo>
                  <a:lnTo>
                    <a:pt x="621" y="3893"/>
                  </a:lnTo>
                  <a:cubicBezTo>
                    <a:pt x="626" y="3918"/>
                    <a:pt x="632" y="3929"/>
                    <a:pt x="638" y="3929"/>
                  </a:cubicBezTo>
                  <a:cubicBezTo>
                    <a:pt x="675" y="3929"/>
                    <a:pt x="736" y="3563"/>
                    <a:pt x="813" y="3476"/>
                  </a:cubicBezTo>
                  <a:cubicBezTo>
                    <a:pt x="1039" y="3273"/>
                    <a:pt x="1411" y="3374"/>
                    <a:pt x="1659" y="3216"/>
                  </a:cubicBezTo>
                  <a:cubicBezTo>
                    <a:pt x="1964" y="3013"/>
                    <a:pt x="2461" y="2900"/>
                    <a:pt x="2675" y="2573"/>
                  </a:cubicBezTo>
                  <a:cubicBezTo>
                    <a:pt x="2743" y="2472"/>
                    <a:pt x="2731" y="2246"/>
                    <a:pt x="2822" y="2167"/>
                  </a:cubicBezTo>
                  <a:cubicBezTo>
                    <a:pt x="2867" y="2128"/>
                    <a:pt x="2929" y="2116"/>
                    <a:pt x="2999" y="2116"/>
                  </a:cubicBezTo>
                  <a:cubicBezTo>
                    <a:pt x="3105" y="2116"/>
                    <a:pt x="3230" y="2143"/>
                    <a:pt x="3346" y="2143"/>
                  </a:cubicBezTo>
                  <a:cubicBezTo>
                    <a:pt x="3418" y="2143"/>
                    <a:pt x="3486" y="2133"/>
                    <a:pt x="3544" y="2099"/>
                  </a:cubicBezTo>
                  <a:cubicBezTo>
                    <a:pt x="3928" y="1896"/>
                    <a:pt x="3826" y="1501"/>
                    <a:pt x="4052" y="1275"/>
                  </a:cubicBezTo>
                  <a:cubicBezTo>
                    <a:pt x="4242" y="1060"/>
                    <a:pt x="4550" y="1039"/>
                    <a:pt x="4867" y="1039"/>
                  </a:cubicBezTo>
                  <a:cubicBezTo>
                    <a:pt x="4944" y="1039"/>
                    <a:pt x="5021" y="1041"/>
                    <a:pt x="5097" y="1041"/>
                  </a:cubicBezTo>
                  <a:cubicBezTo>
                    <a:pt x="5285" y="1041"/>
                    <a:pt x="5467" y="1033"/>
                    <a:pt x="5620" y="982"/>
                  </a:cubicBezTo>
                  <a:cubicBezTo>
                    <a:pt x="5406" y="0"/>
                    <a:pt x="4808" y="294"/>
                    <a:pt x="4086" y="158"/>
                  </a:cubicBezTo>
                  <a:cubicBezTo>
                    <a:pt x="3914" y="125"/>
                    <a:pt x="3750" y="86"/>
                    <a:pt x="3590" y="86"/>
                  </a:cubicBezTo>
                  <a:close/>
                </a:path>
              </a:pathLst>
            </a:custGeom>
            <a:solidFill>
              <a:srgbClr val="9E4F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
            <p:cNvSpPr/>
            <p:nvPr/>
          </p:nvSpPr>
          <p:spPr>
            <a:xfrm>
              <a:off x="6103075" y="3892225"/>
              <a:ext cx="700775" cy="615750"/>
            </a:xfrm>
            <a:custGeom>
              <a:rect b="b" l="l" r="r" t="t"/>
              <a:pathLst>
                <a:path extrusionOk="0" h="24630" w="28031">
                  <a:moveTo>
                    <a:pt x="15615" y="0"/>
                  </a:moveTo>
                  <a:cubicBezTo>
                    <a:pt x="10035" y="0"/>
                    <a:pt x="4847" y="3322"/>
                    <a:pt x="2077" y="8402"/>
                  </a:cubicBezTo>
                  <a:cubicBezTo>
                    <a:pt x="757" y="10952"/>
                    <a:pt x="1" y="13389"/>
                    <a:pt x="633" y="16267"/>
                  </a:cubicBezTo>
                  <a:cubicBezTo>
                    <a:pt x="1061" y="18264"/>
                    <a:pt x="2348" y="20487"/>
                    <a:pt x="4018" y="22112"/>
                  </a:cubicBezTo>
                  <a:cubicBezTo>
                    <a:pt x="5158" y="23229"/>
                    <a:pt x="6478" y="24064"/>
                    <a:pt x="7821" y="24346"/>
                  </a:cubicBezTo>
                  <a:cubicBezTo>
                    <a:pt x="8744" y="24541"/>
                    <a:pt x="9666" y="24629"/>
                    <a:pt x="10585" y="24629"/>
                  </a:cubicBezTo>
                  <a:cubicBezTo>
                    <a:pt x="11902" y="24629"/>
                    <a:pt x="13215" y="24449"/>
                    <a:pt x="14523" y="24143"/>
                  </a:cubicBezTo>
                  <a:cubicBezTo>
                    <a:pt x="17660" y="23432"/>
                    <a:pt x="20177" y="22699"/>
                    <a:pt x="22885" y="20871"/>
                  </a:cubicBezTo>
                  <a:cubicBezTo>
                    <a:pt x="25266" y="19156"/>
                    <a:pt x="27591" y="16402"/>
                    <a:pt x="27782" y="13186"/>
                  </a:cubicBezTo>
                  <a:cubicBezTo>
                    <a:pt x="28031" y="7612"/>
                    <a:pt x="23889" y="1507"/>
                    <a:pt x="18608" y="322"/>
                  </a:cubicBezTo>
                  <a:cubicBezTo>
                    <a:pt x="17606" y="105"/>
                    <a:pt x="16604" y="0"/>
                    <a:pt x="15615" y="0"/>
                  </a:cubicBezTo>
                  <a:close/>
                </a:path>
              </a:pathLst>
            </a:custGeom>
            <a:solidFill>
              <a:srgbClr val="FF79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
            <p:cNvSpPr/>
            <p:nvPr/>
          </p:nvSpPr>
          <p:spPr>
            <a:xfrm>
              <a:off x="6729925" y="3988575"/>
              <a:ext cx="77600" cy="92550"/>
            </a:xfrm>
            <a:custGeom>
              <a:rect b="b" l="l" r="r" t="t"/>
              <a:pathLst>
                <a:path extrusionOk="0" h="3702" w="3104">
                  <a:moveTo>
                    <a:pt x="0" y="0"/>
                  </a:moveTo>
                  <a:lnTo>
                    <a:pt x="474" y="959"/>
                  </a:lnTo>
                  <a:cubicBezTo>
                    <a:pt x="643" y="1275"/>
                    <a:pt x="835" y="1580"/>
                    <a:pt x="1050" y="1873"/>
                  </a:cubicBezTo>
                  <a:cubicBezTo>
                    <a:pt x="1253" y="2144"/>
                    <a:pt x="1433" y="2449"/>
                    <a:pt x="1557" y="2765"/>
                  </a:cubicBezTo>
                  <a:cubicBezTo>
                    <a:pt x="1557" y="2686"/>
                    <a:pt x="1569" y="2596"/>
                    <a:pt x="1557" y="2505"/>
                  </a:cubicBezTo>
                  <a:cubicBezTo>
                    <a:pt x="1535" y="2415"/>
                    <a:pt x="1524" y="2325"/>
                    <a:pt x="1501" y="2235"/>
                  </a:cubicBezTo>
                  <a:cubicBezTo>
                    <a:pt x="1481" y="2175"/>
                    <a:pt x="1461" y="2115"/>
                    <a:pt x="1440" y="2055"/>
                  </a:cubicBezTo>
                  <a:lnTo>
                    <a:pt x="1440" y="2055"/>
                  </a:lnTo>
                  <a:cubicBezTo>
                    <a:pt x="1537" y="2182"/>
                    <a:pt x="1630" y="2307"/>
                    <a:pt x="1749" y="2426"/>
                  </a:cubicBezTo>
                  <a:cubicBezTo>
                    <a:pt x="1896" y="2584"/>
                    <a:pt x="2054" y="2754"/>
                    <a:pt x="2223" y="2900"/>
                  </a:cubicBezTo>
                  <a:lnTo>
                    <a:pt x="3103" y="3702"/>
                  </a:lnTo>
                  <a:lnTo>
                    <a:pt x="2641" y="2630"/>
                  </a:lnTo>
                  <a:cubicBezTo>
                    <a:pt x="2539" y="2426"/>
                    <a:pt x="2460" y="2212"/>
                    <a:pt x="2359" y="2009"/>
                  </a:cubicBezTo>
                  <a:cubicBezTo>
                    <a:pt x="2234" y="1828"/>
                    <a:pt x="2110" y="1648"/>
                    <a:pt x="1986" y="1467"/>
                  </a:cubicBezTo>
                  <a:cubicBezTo>
                    <a:pt x="1715" y="1140"/>
                    <a:pt x="1411" y="835"/>
                    <a:pt x="1095" y="542"/>
                  </a:cubicBezTo>
                  <a:lnTo>
                    <a:pt x="1095" y="542"/>
                  </a:lnTo>
                  <a:cubicBezTo>
                    <a:pt x="1206" y="764"/>
                    <a:pt x="1321" y="987"/>
                    <a:pt x="1438" y="1203"/>
                  </a:cubicBezTo>
                  <a:lnTo>
                    <a:pt x="1438" y="1203"/>
                  </a:lnTo>
                  <a:lnTo>
                    <a:pt x="1354" y="1106"/>
                  </a:lnTo>
                  <a:lnTo>
                    <a:pt x="824" y="677"/>
                  </a:lnTo>
                  <a:lnTo>
                    <a:pt x="0" y="0"/>
                  </a:ln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2"/>
            <p:cNvSpPr/>
            <p:nvPr/>
          </p:nvSpPr>
          <p:spPr>
            <a:xfrm>
              <a:off x="6768275" y="3995050"/>
              <a:ext cx="29375" cy="47425"/>
            </a:xfrm>
            <a:custGeom>
              <a:rect b="b" l="l" r="r" t="t"/>
              <a:pathLst>
                <a:path extrusionOk="0" h="1897" w="1175">
                  <a:moveTo>
                    <a:pt x="1" y="1"/>
                  </a:moveTo>
                  <a:cubicBezTo>
                    <a:pt x="12" y="125"/>
                    <a:pt x="46" y="249"/>
                    <a:pt x="102" y="373"/>
                  </a:cubicBezTo>
                  <a:cubicBezTo>
                    <a:pt x="136" y="486"/>
                    <a:pt x="193" y="588"/>
                    <a:pt x="249" y="700"/>
                  </a:cubicBezTo>
                  <a:cubicBezTo>
                    <a:pt x="306" y="813"/>
                    <a:pt x="385" y="926"/>
                    <a:pt x="441" y="1039"/>
                  </a:cubicBezTo>
                  <a:lnTo>
                    <a:pt x="543" y="1197"/>
                  </a:lnTo>
                  <a:cubicBezTo>
                    <a:pt x="576" y="1253"/>
                    <a:pt x="610" y="1287"/>
                    <a:pt x="644" y="1355"/>
                  </a:cubicBezTo>
                  <a:cubicBezTo>
                    <a:pt x="712" y="1457"/>
                    <a:pt x="779" y="1558"/>
                    <a:pt x="858" y="1648"/>
                  </a:cubicBezTo>
                  <a:cubicBezTo>
                    <a:pt x="937" y="1761"/>
                    <a:pt x="1050" y="1840"/>
                    <a:pt x="1174" y="1897"/>
                  </a:cubicBezTo>
                  <a:cubicBezTo>
                    <a:pt x="1174" y="1885"/>
                    <a:pt x="1152" y="1739"/>
                    <a:pt x="1152" y="1524"/>
                  </a:cubicBezTo>
                  <a:cubicBezTo>
                    <a:pt x="1141" y="1400"/>
                    <a:pt x="1129" y="1276"/>
                    <a:pt x="1095" y="1163"/>
                  </a:cubicBezTo>
                  <a:cubicBezTo>
                    <a:pt x="1084" y="1084"/>
                    <a:pt x="1062" y="1016"/>
                    <a:pt x="1028" y="949"/>
                  </a:cubicBezTo>
                  <a:lnTo>
                    <a:pt x="915" y="746"/>
                  </a:lnTo>
                  <a:cubicBezTo>
                    <a:pt x="768" y="509"/>
                    <a:pt x="576" y="317"/>
                    <a:pt x="339" y="170"/>
                  </a:cubicBezTo>
                  <a:cubicBezTo>
                    <a:pt x="238" y="91"/>
                    <a:pt x="114" y="35"/>
                    <a:pt x="1" y="1"/>
                  </a:cubicBez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
            <p:cNvSpPr/>
            <p:nvPr/>
          </p:nvSpPr>
          <p:spPr>
            <a:xfrm>
              <a:off x="6786050" y="3988575"/>
              <a:ext cx="23725" cy="44300"/>
            </a:xfrm>
            <a:custGeom>
              <a:rect b="b" l="l" r="r" t="t"/>
              <a:pathLst>
                <a:path extrusionOk="0" h="1772" w="949">
                  <a:moveTo>
                    <a:pt x="23" y="0"/>
                  </a:moveTo>
                  <a:cubicBezTo>
                    <a:pt x="1" y="113"/>
                    <a:pt x="1" y="226"/>
                    <a:pt x="23" y="339"/>
                  </a:cubicBezTo>
                  <a:cubicBezTo>
                    <a:pt x="57" y="576"/>
                    <a:pt x="136" y="790"/>
                    <a:pt x="249" y="1005"/>
                  </a:cubicBezTo>
                  <a:cubicBezTo>
                    <a:pt x="339" y="1208"/>
                    <a:pt x="475" y="1388"/>
                    <a:pt x="633" y="1558"/>
                  </a:cubicBezTo>
                  <a:cubicBezTo>
                    <a:pt x="712" y="1637"/>
                    <a:pt x="813" y="1716"/>
                    <a:pt x="915" y="1772"/>
                  </a:cubicBezTo>
                  <a:cubicBezTo>
                    <a:pt x="937" y="1659"/>
                    <a:pt x="949" y="1546"/>
                    <a:pt x="937" y="1433"/>
                  </a:cubicBezTo>
                  <a:cubicBezTo>
                    <a:pt x="915" y="1196"/>
                    <a:pt x="847" y="959"/>
                    <a:pt x="746" y="734"/>
                  </a:cubicBezTo>
                  <a:cubicBezTo>
                    <a:pt x="633" y="531"/>
                    <a:pt x="486" y="350"/>
                    <a:pt x="305" y="192"/>
                  </a:cubicBezTo>
                  <a:cubicBezTo>
                    <a:pt x="226" y="113"/>
                    <a:pt x="125" y="45"/>
                    <a:pt x="23" y="0"/>
                  </a:cubicBez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2"/>
            <p:cNvSpPr/>
            <p:nvPr/>
          </p:nvSpPr>
          <p:spPr>
            <a:xfrm>
              <a:off x="6791975" y="3955850"/>
              <a:ext cx="49125" cy="97625"/>
            </a:xfrm>
            <a:custGeom>
              <a:rect b="b" l="l" r="r" t="t"/>
              <a:pathLst>
                <a:path extrusionOk="0" h="3905" w="1965">
                  <a:moveTo>
                    <a:pt x="1" y="0"/>
                  </a:moveTo>
                  <a:lnTo>
                    <a:pt x="238" y="655"/>
                  </a:lnTo>
                  <a:cubicBezTo>
                    <a:pt x="271" y="770"/>
                    <a:pt x="317" y="880"/>
                    <a:pt x="370" y="989"/>
                  </a:cubicBezTo>
                  <a:lnTo>
                    <a:pt x="370" y="989"/>
                  </a:lnTo>
                  <a:lnTo>
                    <a:pt x="362" y="982"/>
                  </a:lnTo>
                  <a:lnTo>
                    <a:pt x="170" y="779"/>
                  </a:lnTo>
                  <a:lnTo>
                    <a:pt x="170" y="779"/>
                  </a:lnTo>
                  <a:cubicBezTo>
                    <a:pt x="204" y="869"/>
                    <a:pt x="204" y="948"/>
                    <a:pt x="260" y="1027"/>
                  </a:cubicBezTo>
                  <a:cubicBezTo>
                    <a:pt x="305" y="1117"/>
                    <a:pt x="351" y="1196"/>
                    <a:pt x="407" y="1275"/>
                  </a:cubicBezTo>
                  <a:cubicBezTo>
                    <a:pt x="520" y="1433"/>
                    <a:pt x="633" y="1569"/>
                    <a:pt x="723" y="1716"/>
                  </a:cubicBezTo>
                  <a:cubicBezTo>
                    <a:pt x="802" y="1874"/>
                    <a:pt x="892" y="2032"/>
                    <a:pt x="971" y="2189"/>
                  </a:cubicBezTo>
                  <a:cubicBezTo>
                    <a:pt x="1061" y="2359"/>
                    <a:pt x="1152" y="2517"/>
                    <a:pt x="1242" y="2675"/>
                  </a:cubicBezTo>
                  <a:lnTo>
                    <a:pt x="1964" y="3905"/>
                  </a:lnTo>
                  <a:lnTo>
                    <a:pt x="1693" y="2494"/>
                  </a:lnTo>
                  <a:lnTo>
                    <a:pt x="1637" y="2178"/>
                  </a:lnTo>
                  <a:cubicBezTo>
                    <a:pt x="1603" y="2088"/>
                    <a:pt x="1569" y="1998"/>
                    <a:pt x="1524" y="1896"/>
                  </a:cubicBezTo>
                  <a:cubicBezTo>
                    <a:pt x="1445" y="1727"/>
                    <a:pt x="1355" y="1546"/>
                    <a:pt x="1242" y="1388"/>
                  </a:cubicBezTo>
                  <a:lnTo>
                    <a:pt x="1221" y="1355"/>
                  </a:lnTo>
                  <a:lnTo>
                    <a:pt x="1221" y="1355"/>
                  </a:lnTo>
                  <a:cubicBezTo>
                    <a:pt x="1346" y="1440"/>
                    <a:pt x="1479" y="1533"/>
                    <a:pt x="1603" y="1637"/>
                  </a:cubicBezTo>
                  <a:cubicBezTo>
                    <a:pt x="1660" y="1682"/>
                    <a:pt x="1727" y="1738"/>
                    <a:pt x="1795" y="1795"/>
                  </a:cubicBezTo>
                  <a:cubicBezTo>
                    <a:pt x="1840" y="1862"/>
                    <a:pt x="1919" y="1919"/>
                    <a:pt x="1896" y="2009"/>
                  </a:cubicBezTo>
                  <a:cubicBezTo>
                    <a:pt x="1953" y="1930"/>
                    <a:pt x="1908" y="1817"/>
                    <a:pt x="1874" y="1738"/>
                  </a:cubicBezTo>
                  <a:cubicBezTo>
                    <a:pt x="1840" y="1659"/>
                    <a:pt x="1784" y="1580"/>
                    <a:pt x="1739" y="1501"/>
                  </a:cubicBezTo>
                  <a:cubicBezTo>
                    <a:pt x="1637" y="1354"/>
                    <a:pt x="1524" y="1219"/>
                    <a:pt x="1400" y="1084"/>
                  </a:cubicBezTo>
                  <a:cubicBezTo>
                    <a:pt x="1276" y="948"/>
                    <a:pt x="1152" y="824"/>
                    <a:pt x="1028" y="700"/>
                  </a:cubicBezTo>
                  <a:cubicBezTo>
                    <a:pt x="892" y="576"/>
                    <a:pt x="745" y="452"/>
                    <a:pt x="576" y="350"/>
                  </a:cubicBezTo>
                  <a:lnTo>
                    <a:pt x="1" y="0"/>
                  </a:ln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
            <p:cNvSpPr/>
            <p:nvPr/>
          </p:nvSpPr>
          <p:spPr>
            <a:xfrm>
              <a:off x="6831475" y="3967125"/>
              <a:ext cx="19200" cy="35300"/>
            </a:xfrm>
            <a:custGeom>
              <a:rect b="b" l="l" r="r" t="t"/>
              <a:pathLst>
                <a:path extrusionOk="0" h="1412" w="768">
                  <a:moveTo>
                    <a:pt x="46" y="1"/>
                  </a:moveTo>
                  <a:cubicBezTo>
                    <a:pt x="12" y="91"/>
                    <a:pt x="1" y="193"/>
                    <a:pt x="1" y="294"/>
                  </a:cubicBezTo>
                  <a:cubicBezTo>
                    <a:pt x="12" y="475"/>
                    <a:pt x="57" y="655"/>
                    <a:pt x="147" y="824"/>
                  </a:cubicBezTo>
                  <a:cubicBezTo>
                    <a:pt x="226" y="971"/>
                    <a:pt x="328" y="1107"/>
                    <a:pt x="452" y="1219"/>
                  </a:cubicBezTo>
                  <a:cubicBezTo>
                    <a:pt x="565" y="1321"/>
                    <a:pt x="655" y="1411"/>
                    <a:pt x="655" y="1411"/>
                  </a:cubicBezTo>
                  <a:cubicBezTo>
                    <a:pt x="723" y="1321"/>
                    <a:pt x="757" y="1231"/>
                    <a:pt x="757" y="1129"/>
                  </a:cubicBezTo>
                  <a:cubicBezTo>
                    <a:pt x="768" y="926"/>
                    <a:pt x="723" y="734"/>
                    <a:pt x="632" y="565"/>
                  </a:cubicBezTo>
                  <a:cubicBezTo>
                    <a:pt x="553" y="407"/>
                    <a:pt x="429" y="272"/>
                    <a:pt x="283" y="159"/>
                  </a:cubicBezTo>
                  <a:cubicBezTo>
                    <a:pt x="215" y="102"/>
                    <a:pt x="136" y="46"/>
                    <a:pt x="46" y="1"/>
                  </a:cubicBez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
            <p:cNvSpPr/>
            <p:nvPr/>
          </p:nvSpPr>
          <p:spPr>
            <a:xfrm>
              <a:off x="6850650" y="3970225"/>
              <a:ext cx="16950" cy="28525"/>
            </a:xfrm>
            <a:custGeom>
              <a:rect b="b" l="l" r="r" t="t"/>
              <a:pathLst>
                <a:path extrusionOk="0" h="1141" w="678">
                  <a:moveTo>
                    <a:pt x="35" y="1"/>
                  </a:moveTo>
                  <a:cubicBezTo>
                    <a:pt x="1" y="80"/>
                    <a:pt x="1" y="159"/>
                    <a:pt x="1" y="249"/>
                  </a:cubicBezTo>
                  <a:cubicBezTo>
                    <a:pt x="1" y="396"/>
                    <a:pt x="35" y="531"/>
                    <a:pt x="91" y="667"/>
                  </a:cubicBezTo>
                  <a:cubicBezTo>
                    <a:pt x="148" y="779"/>
                    <a:pt x="238" y="892"/>
                    <a:pt x="339" y="983"/>
                  </a:cubicBezTo>
                  <a:cubicBezTo>
                    <a:pt x="396" y="1039"/>
                    <a:pt x="464" y="1095"/>
                    <a:pt x="531" y="1141"/>
                  </a:cubicBezTo>
                  <a:cubicBezTo>
                    <a:pt x="588" y="1073"/>
                    <a:pt x="621" y="994"/>
                    <a:pt x="644" y="904"/>
                  </a:cubicBezTo>
                  <a:cubicBezTo>
                    <a:pt x="678" y="746"/>
                    <a:pt x="667" y="576"/>
                    <a:pt x="599" y="418"/>
                  </a:cubicBezTo>
                  <a:cubicBezTo>
                    <a:pt x="520" y="283"/>
                    <a:pt x="407" y="159"/>
                    <a:pt x="272" y="80"/>
                  </a:cubicBezTo>
                  <a:cubicBezTo>
                    <a:pt x="193" y="46"/>
                    <a:pt x="114" y="12"/>
                    <a:pt x="35" y="1"/>
                  </a:cubicBez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
            <p:cNvSpPr/>
            <p:nvPr/>
          </p:nvSpPr>
          <p:spPr>
            <a:xfrm>
              <a:off x="6218450" y="4041600"/>
              <a:ext cx="11875" cy="18075"/>
            </a:xfrm>
            <a:custGeom>
              <a:rect b="b" l="l" r="r" t="t"/>
              <a:pathLst>
                <a:path extrusionOk="0" h="723" w="475">
                  <a:moveTo>
                    <a:pt x="238" y="1"/>
                  </a:moveTo>
                  <a:cubicBezTo>
                    <a:pt x="102" y="1"/>
                    <a:pt x="1" y="159"/>
                    <a:pt x="1" y="362"/>
                  </a:cubicBezTo>
                  <a:cubicBezTo>
                    <a:pt x="1" y="554"/>
                    <a:pt x="102" y="723"/>
                    <a:pt x="238" y="723"/>
                  </a:cubicBezTo>
                  <a:cubicBezTo>
                    <a:pt x="373" y="723"/>
                    <a:pt x="475" y="554"/>
                    <a:pt x="475" y="362"/>
                  </a:cubicBezTo>
                  <a:cubicBezTo>
                    <a:pt x="475" y="159"/>
                    <a:pt x="373" y="1"/>
                    <a:pt x="23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2"/>
            <p:cNvSpPr/>
            <p:nvPr/>
          </p:nvSpPr>
          <p:spPr>
            <a:xfrm>
              <a:off x="6227775" y="4029175"/>
              <a:ext cx="17275" cy="14150"/>
            </a:xfrm>
            <a:custGeom>
              <a:rect b="b" l="l" r="r" t="t"/>
              <a:pathLst>
                <a:path extrusionOk="0" h="566" w="691">
                  <a:moveTo>
                    <a:pt x="404" y="0"/>
                  </a:moveTo>
                  <a:cubicBezTo>
                    <a:pt x="397" y="0"/>
                    <a:pt x="391" y="1"/>
                    <a:pt x="384" y="1"/>
                  </a:cubicBezTo>
                  <a:cubicBezTo>
                    <a:pt x="124" y="1"/>
                    <a:pt x="0" y="328"/>
                    <a:pt x="203" y="498"/>
                  </a:cubicBezTo>
                  <a:cubicBezTo>
                    <a:pt x="257" y="545"/>
                    <a:pt x="320" y="566"/>
                    <a:pt x="381" y="566"/>
                  </a:cubicBezTo>
                  <a:cubicBezTo>
                    <a:pt x="539" y="566"/>
                    <a:pt x="690" y="428"/>
                    <a:pt x="666" y="249"/>
                  </a:cubicBezTo>
                  <a:cubicBezTo>
                    <a:pt x="655" y="110"/>
                    <a:pt x="542" y="0"/>
                    <a:pt x="40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
            <p:cNvSpPr/>
            <p:nvPr/>
          </p:nvSpPr>
          <p:spPr>
            <a:xfrm>
              <a:off x="6253150" y="4007750"/>
              <a:ext cx="22600" cy="21475"/>
            </a:xfrm>
            <a:custGeom>
              <a:rect b="b" l="l" r="r" t="t"/>
              <a:pathLst>
                <a:path extrusionOk="0" h="859" w="904">
                  <a:moveTo>
                    <a:pt x="452" y="1"/>
                  </a:moveTo>
                  <a:cubicBezTo>
                    <a:pt x="204" y="1"/>
                    <a:pt x="1" y="192"/>
                    <a:pt x="1" y="429"/>
                  </a:cubicBezTo>
                  <a:cubicBezTo>
                    <a:pt x="1" y="666"/>
                    <a:pt x="204" y="858"/>
                    <a:pt x="452" y="858"/>
                  </a:cubicBezTo>
                  <a:cubicBezTo>
                    <a:pt x="701" y="858"/>
                    <a:pt x="904" y="666"/>
                    <a:pt x="904" y="429"/>
                  </a:cubicBezTo>
                  <a:cubicBezTo>
                    <a:pt x="904" y="192"/>
                    <a:pt x="701" y="1"/>
                    <a:pt x="45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2"/>
            <p:cNvSpPr/>
            <p:nvPr/>
          </p:nvSpPr>
          <p:spPr>
            <a:xfrm>
              <a:off x="6253150" y="4041600"/>
              <a:ext cx="22600" cy="18075"/>
            </a:xfrm>
            <a:custGeom>
              <a:rect b="b" l="l" r="r" t="t"/>
              <a:pathLst>
                <a:path extrusionOk="0" h="723" w="904">
                  <a:moveTo>
                    <a:pt x="452" y="1"/>
                  </a:moveTo>
                  <a:cubicBezTo>
                    <a:pt x="204" y="1"/>
                    <a:pt x="1" y="159"/>
                    <a:pt x="1" y="362"/>
                  </a:cubicBezTo>
                  <a:cubicBezTo>
                    <a:pt x="1" y="554"/>
                    <a:pt x="204" y="723"/>
                    <a:pt x="452" y="723"/>
                  </a:cubicBezTo>
                  <a:cubicBezTo>
                    <a:pt x="701" y="723"/>
                    <a:pt x="904" y="554"/>
                    <a:pt x="904" y="362"/>
                  </a:cubicBezTo>
                  <a:cubicBezTo>
                    <a:pt x="904" y="159"/>
                    <a:pt x="712" y="1"/>
                    <a:pt x="45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
            <p:cNvSpPr/>
            <p:nvPr/>
          </p:nvSpPr>
          <p:spPr>
            <a:xfrm>
              <a:off x="6289275" y="4018475"/>
              <a:ext cx="7075" cy="10750"/>
            </a:xfrm>
            <a:custGeom>
              <a:rect b="b" l="l" r="r" t="t"/>
              <a:pathLst>
                <a:path extrusionOk="0" h="430" w="283">
                  <a:moveTo>
                    <a:pt x="147" y="0"/>
                  </a:moveTo>
                  <a:cubicBezTo>
                    <a:pt x="68" y="0"/>
                    <a:pt x="0" y="91"/>
                    <a:pt x="0" y="215"/>
                  </a:cubicBezTo>
                  <a:cubicBezTo>
                    <a:pt x="0" y="328"/>
                    <a:pt x="68" y="429"/>
                    <a:pt x="147" y="429"/>
                  </a:cubicBezTo>
                  <a:cubicBezTo>
                    <a:pt x="215" y="429"/>
                    <a:pt x="282" y="328"/>
                    <a:pt x="282" y="215"/>
                  </a:cubicBezTo>
                  <a:cubicBezTo>
                    <a:pt x="282" y="91"/>
                    <a:pt x="215" y="0"/>
                    <a:pt x="14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
            <p:cNvSpPr/>
            <p:nvPr/>
          </p:nvSpPr>
          <p:spPr>
            <a:xfrm>
              <a:off x="6308175" y="3984900"/>
              <a:ext cx="15825" cy="22875"/>
            </a:xfrm>
            <a:custGeom>
              <a:rect b="b" l="l" r="r" t="t"/>
              <a:pathLst>
                <a:path extrusionOk="0" h="915" w="633">
                  <a:moveTo>
                    <a:pt x="316" y="1"/>
                  </a:moveTo>
                  <a:cubicBezTo>
                    <a:pt x="136" y="1"/>
                    <a:pt x="0" y="204"/>
                    <a:pt x="0" y="452"/>
                  </a:cubicBezTo>
                  <a:cubicBezTo>
                    <a:pt x="0" y="712"/>
                    <a:pt x="136" y="915"/>
                    <a:pt x="316" y="915"/>
                  </a:cubicBezTo>
                  <a:cubicBezTo>
                    <a:pt x="486" y="915"/>
                    <a:pt x="632" y="712"/>
                    <a:pt x="632" y="452"/>
                  </a:cubicBezTo>
                  <a:cubicBezTo>
                    <a:pt x="632" y="204"/>
                    <a:pt x="486" y="1"/>
                    <a:pt x="31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
            <p:cNvSpPr/>
            <p:nvPr/>
          </p:nvSpPr>
          <p:spPr>
            <a:xfrm>
              <a:off x="6332425" y="3969950"/>
              <a:ext cx="26825" cy="31350"/>
            </a:xfrm>
            <a:custGeom>
              <a:rect b="b" l="l" r="r" t="t"/>
              <a:pathLst>
                <a:path extrusionOk="0" h="1254" w="1073">
                  <a:moveTo>
                    <a:pt x="531" y="1"/>
                  </a:moveTo>
                  <a:cubicBezTo>
                    <a:pt x="238" y="1"/>
                    <a:pt x="1" y="283"/>
                    <a:pt x="1" y="621"/>
                  </a:cubicBezTo>
                  <a:cubicBezTo>
                    <a:pt x="1" y="971"/>
                    <a:pt x="238" y="1253"/>
                    <a:pt x="531" y="1253"/>
                  </a:cubicBezTo>
                  <a:cubicBezTo>
                    <a:pt x="836" y="1253"/>
                    <a:pt x="1073" y="971"/>
                    <a:pt x="1073" y="621"/>
                  </a:cubicBezTo>
                  <a:cubicBezTo>
                    <a:pt x="1073" y="283"/>
                    <a:pt x="836" y="1"/>
                    <a:pt x="53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
            <p:cNvSpPr/>
            <p:nvPr/>
          </p:nvSpPr>
          <p:spPr>
            <a:xfrm>
              <a:off x="6326500" y="4023825"/>
              <a:ext cx="19225" cy="16550"/>
            </a:xfrm>
            <a:custGeom>
              <a:rect b="b" l="l" r="r" t="t"/>
              <a:pathLst>
                <a:path extrusionOk="0" h="662" w="769">
                  <a:moveTo>
                    <a:pt x="441" y="1"/>
                  </a:moveTo>
                  <a:cubicBezTo>
                    <a:pt x="147" y="1"/>
                    <a:pt x="1" y="351"/>
                    <a:pt x="193" y="554"/>
                  </a:cubicBezTo>
                  <a:cubicBezTo>
                    <a:pt x="263" y="628"/>
                    <a:pt x="351" y="662"/>
                    <a:pt x="437" y="662"/>
                  </a:cubicBezTo>
                  <a:cubicBezTo>
                    <a:pt x="599" y="662"/>
                    <a:pt x="753" y="542"/>
                    <a:pt x="768" y="351"/>
                  </a:cubicBezTo>
                  <a:cubicBezTo>
                    <a:pt x="768" y="159"/>
                    <a:pt x="621" y="1"/>
                    <a:pt x="44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
            <p:cNvSpPr/>
            <p:nvPr/>
          </p:nvSpPr>
          <p:spPr>
            <a:xfrm>
              <a:off x="6277975" y="3978975"/>
              <a:ext cx="18650" cy="15875"/>
            </a:xfrm>
            <a:custGeom>
              <a:rect b="b" l="l" r="r" t="t"/>
              <a:pathLst>
                <a:path extrusionOk="0" h="635" w="746">
                  <a:moveTo>
                    <a:pt x="418" y="1"/>
                  </a:moveTo>
                  <a:cubicBezTo>
                    <a:pt x="148" y="1"/>
                    <a:pt x="1" y="328"/>
                    <a:pt x="181" y="531"/>
                  </a:cubicBezTo>
                  <a:cubicBezTo>
                    <a:pt x="249" y="603"/>
                    <a:pt x="335" y="635"/>
                    <a:pt x="419" y="635"/>
                  </a:cubicBezTo>
                  <a:cubicBezTo>
                    <a:pt x="573" y="635"/>
                    <a:pt x="720" y="526"/>
                    <a:pt x="734" y="350"/>
                  </a:cubicBezTo>
                  <a:cubicBezTo>
                    <a:pt x="746" y="170"/>
                    <a:pt x="599" y="12"/>
                    <a:pt x="4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
            <p:cNvSpPr/>
            <p:nvPr/>
          </p:nvSpPr>
          <p:spPr>
            <a:xfrm>
              <a:off x="6200400" y="4087300"/>
              <a:ext cx="11875" cy="8200"/>
            </a:xfrm>
            <a:custGeom>
              <a:rect b="b" l="l" r="r" t="t"/>
              <a:pathLst>
                <a:path extrusionOk="0" h="328" w="475">
                  <a:moveTo>
                    <a:pt x="238" y="1"/>
                  </a:moveTo>
                  <a:cubicBezTo>
                    <a:pt x="102" y="1"/>
                    <a:pt x="1" y="68"/>
                    <a:pt x="1" y="170"/>
                  </a:cubicBezTo>
                  <a:cubicBezTo>
                    <a:pt x="1" y="260"/>
                    <a:pt x="114" y="328"/>
                    <a:pt x="238" y="328"/>
                  </a:cubicBezTo>
                  <a:cubicBezTo>
                    <a:pt x="373" y="328"/>
                    <a:pt x="475" y="260"/>
                    <a:pt x="475" y="170"/>
                  </a:cubicBezTo>
                  <a:cubicBezTo>
                    <a:pt x="475" y="80"/>
                    <a:pt x="373" y="1"/>
                    <a:pt x="23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
            <p:cNvSpPr/>
            <p:nvPr/>
          </p:nvSpPr>
          <p:spPr>
            <a:xfrm>
              <a:off x="6221850" y="4076850"/>
              <a:ext cx="16350" cy="13200"/>
            </a:xfrm>
            <a:custGeom>
              <a:rect b="b" l="l" r="r" t="t"/>
              <a:pathLst>
                <a:path extrusionOk="0" h="528" w="654">
                  <a:moveTo>
                    <a:pt x="384" y="0"/>
                  </a:moveTo>
                  <a:cubicBezTo>
                    <a:pt x="377" y="0"/>
                    <a:pt x="369" y="1"/>
                    <a:pt x="361" y="1"/>
                  </a:cubicBezTo>
                  <a:cubicBezTo>
                    <a:pt x="113" y="1"/>
                    <a:pt x="0" y="306"/>
                    <a:pt x="192" y="464"/>
                  </a:cubicBezTo>
                  <a:cubicBezTo>
                    <a:pt x="245" y="508"/>
                    <a:pt x="306" y="527"/>
                    <a:pt x="364" y="527"/>
                  </a:cubicBezTo>
                  <a:cubicBezTo>
                    <a:pt x="515" y="527"/>
                    <a:pt x="654" y="395"/>
                    <a:pt x="621" y="216"/>
                  </a:cubicBezTo>
                  <a:cubicBezTo>
                    <a:pt x="610" y="88"/>
                    <a:pt x="509" y="0"/>
                    <a:pt x="38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
            <p:cNvSpPr/>
            <p:nvPr/>
          </p:nvSpPr>
          <p:spPr>
            <a:xfrm>
              <a:off x="6212250" y="4117775"/>
              <a:ext cx="12150" cy="9050"/>
            </a:xfrm>
            <a:custGeom>
              <a:rect b="b" l="l" r="r" t="t"/>
              <a:pathLst>
                <a:path extrusionOk="0" h="362" w="486">
                  <a:moveTo>
                    <a:pt x="238" y="0"/>
                  </a:moveTo>
                  <a:cubicBezTo>
                    <a:pt x="102" y="0"/>
                    <a:pt x="1" y="79"/>
                    <a:pt x="1" y="181"/>
                  </a:cubicBezTo>
                  <a:cubicBezTo>
                    <a:pt x="1" y="283"/>
                    <a:pt x="102" y="362"/>
                    <a:pt x="238" y="362"/>
                  </a:cubicBezTo>
                  <a:cubicBezTo>
                    <a:pt x="373" y="362"/>
                    <a:pt x="486" y="283"/>
                    <a:pt x="486" y="181"/>
                  </a:cubicBezTo>
                  <a:cubicBezTo>
                    <a:pt x="486" y="79"/>
                    <a:pt x="373" y="0"/>
                    <a:pt x="23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
            <p:cNvSpPr/>
            <p:nvPr/>
          </p:nvSpPr>
          <p:spPr>
            <a:xfrm>
              <a:off x="6192225" y="4146550"/>
              <a:ext cx="8200" cy="7050"/>
            </a:xfrm>
            <a:custGeom>
              <a:rect b="b" l="l" r="r" t="t"/>
              <a:pathLst>
                <a:path extrusionOk="0" h="282" w="328">
                  <a:moveTo>
                    <a:pt x="192" y="0"/>
                  </a:moveTo>
                  <a:cubicBezTo>
                    <a:pt x="57" y="0"/>
                    <a:pt x="1" y="158"/>
                    <a:pt x="91" y="237"/>
                  </a:cubicBezTo>
                  <a:cubicBezTo>
                    <a:pt x="121" y="268"/>
                    <a:pt x="158" y="282"/>
                    <a:pt x="194" y="282"/>
                  </a:cubicBezTo>
                  <a:cubicBezTo>
                    <a:pt x="264" y="282"/>
                    <a:pt x="328" y="229"/>
                    <a:pt x="328" y="147"/>
                  </a:cubicBezTo>
                  <a:cubicBezTo>
                    <a:pt x="328" y="68"/>
                    <a:pt x="271" y="0"/>
                    <a:pt x="19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
            <p:cNvSpPr/>
            <p:nvPr/>
          </p:nvSpPr>
          <p:spPr>
            <a:xfrm>
              <a:off x="6250900" y="4095500"/>
              <a:ext cx="16675" cy="14100"/>
            </a:xfrm>
            <a:custGeom>
              <a:rect b="b" l="l" r="r" t="t"/>
              <a:pathLst>
                <a:path extrusionOk="0" h="564" w="667">
                  <a:moveTo>
                    <a:pt x="384" y="0"/>
                  </a:moveTo>
                  <a:cubicBezTo>
                    <a:pt x="125" y="0"/>
                    <a:pt x="1" y="305"/>
                    <a:pt x="181" y="485"/>
                  </a:cubicBezTo>
                  <a:cubicBezTo>
                    <a:pt x="238" y="539"/>
                    <a:pt x="308" y="563"/>
                    <a:pt x="377" y="563"/>
                  </a:cubicBezTo>
                  <a:cubicBezTo>
                    <a:pt x="524" y="563"/>
                    <a:pt x="666" y="452"/>
                    <a:pt x="666" y="282"/>
                  </a:cubicBezTo>
                  <a:cubicBezTo>
                    <a:pt x="666" y="124"/>
                    <a:pt x="542" y="0"/>
                    <a:pt x="38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
            <p:cNvSpPr/>
            <p:nvPr/>
          </p:nvSpPr>
          <p:spPr>
            <a:xfrm>
              <a:off x="6176150" y="4113550"/>
              <a:ext cx="6225" cy="4250"/>
            </a:xfrm>
            <a:custGeom>
              <a:rect b="b" l="l" r="r" t="t"/>
              <a:pathLst>
                <a:path extrusionOk="0" h="170" w="249">
                  <a:moveTo>
                    <a:pt x="124" y="0"/>
                  </a:moveTo>
                  <a:cubicBezTo>
                    <a:pt x="57" y="0"/>
                    <a:pt x="0" y="45"/>
                    <a:pt x="0" y="90"/>
                  </a:cubicBezTo>
                  <a:cubicBezTo>
                    <a:pt x="0" y="136"/>
                    <a:pt x="57" y="169"/>
                    <a:pt x="124" y="169"/>
                  </a:cubicBezTo>
                  <a:cubicBezTo>
                    <a:pt x="192" y="169"/>
                    <a:pt x="249" y="136"/>
                    <a:pt x="249" y="90"/>
                  </a:cubicBezTo>
                  <a:cubicBezTo>
                    <a:pt x="249" y="45"/>
                    <a:pt x="192" y="0"/>
                    <a:pt x="12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
            <p:cNvSpPr/>
            <p:nvPr/>
          </p:nvSpPr>
          <p:spPr>
            <a:xfrm>
              <a:off x="6304500" y="4066150"/>
              <a:ext cx="24850" cy="21250"/>
            </a:xfrm>
            <a:custGeom>
              <a:rect b="b" l="l" r="r" t="t"/>
              <a:pathLst>
                <a:path extrusionOk="0" h="850" w="994">
                  <a:moveTo>
                    <a:pt x="565" y="0"/>
                  </a:moveTo>
                  <a:cubicBezTo>
                    <a:pt x="192" y="0"/>
                    <a:pt x="1" y="452"/>
                    <a:pt x="271" y="723"/>
                  </a:cubicBezTo>
                  <a:cubicBezTo>
                    <a:pt x="355" y="810"/>
                    <a:pt x="460" y="849"/>
                    <a:pt x="564" y="849"/>
                  </a:cubicBezTo>
                  <a:cubicBezTo>
                    <a:pt x="782" y="849"/>
                    <a:pt x="994" y="678"/>
                    <a:pt x="994" y="418"/>
                  </a:cubicBezTo>
                  <a:cubicBezTo>
                    <a:pt x="994" y="192"/>
                    <a:pt x="802" y="0"/>
                    <a:pt x="56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
            <p:cNvSpPr/>
            <p:nvPr/>
          </p:nvSpPr>
          <p:spPr>
            <a:xfrm>
              <a:off x="6283350" y="4059375"/>
              <a:ext cx="13275" cy="11325"/>
            </a:xfrm>
            <a:custGeom>
              <a:rect b="b" l="l" r="r" t="t"/>
              <a:pathLst>
                <a:path extrusionOk="0" h="453" w="531">
                  <a:moveTo>
                    <a:pt x="294" y="1"/>
                  </a:moveTo>
                  <a:cubicBezTo>
                    <a:pt x="102" y="1"/>
                    <a:pt x="0" y="226"/>
                    <a:pt x="124" y="373"/>
                  </a:cubicBezTo>
                  <a:cubicBezTo>
                    <a:pt x="171" y="428"/>
                    <a:pt x="234" y="453"/>
                    <a:pt x="295" y="453"/>
                  </a:cubicBezTo>
                  <a:cubicBezTo>
                    <a:pt x="398" y="453"/>
                    <a:pt x="498" y="384"/>
                    <a:pt x="519" y="271"/>
                  </a:cubicBezTo>
                  <a:cubicBezTo>
                    <a:pt x="531" y="136"/>
                    <a:pt x="429" y="12"/>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
            <p:cNvSpPr/>
            <p:nvPr/>
          </p:nvSpPr>
          <p:spPr>
            <a:xfrm>
              <a:off x="6367125" y="4050350"/>
              <a:ext cx="9050" cy="5100"/>
            </a:xfrm>
            <a:custGeom>
              <a:rect b="b" l="l" r="r" t="t"/>
              <a:pathLst>
                <a:path extrusionOk="0" h="204" w="362">
                  <a:moveTo>
                    <a:pt x="181" y="1"/>
                  </a:moveTo>
                  <a:cubicBezTo>
                    <a:pt x="80" y="1"/>
                    <a:pt x="1" y="46"/>
                    <a:pt x="1" y="102"/>
                  </a:cubicBezTo>
                  <a:cubicBezTo>
                    <a:pt x="1" y="159"/>
                    <a:pt x="80" y="204"/>
                    <a:pt x="181" y="204"/>
                  </a:cubicBezTo>
                  <a:cubicBezTo>
                    <a:pt x="283" y="204"/>
                    <a:pt x="362" y="159"/>
                    <a:pt x="362" y="102"/>
                  </a:cubicBezTo>
                  <a:cubicBezTo>
                    <a:pt x="362" y="46"/>
                    <a:pt x="272" y="1"/>
                    <a:pt x="18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
            <p:cNvSpPr/>
            <p:nvPr/>
          </p:nvSpPr>
          <p:spPr>
            <a:xfrm>
              <a:off x="6389125" y="4011975"/>
              <a:ext cx="10200" cy="17250"/>
            </a:xfrm>
            <a:custGeom>
              <a:rect b="b" l="l" r="r" t="t"/>
              <a:pathLst>
                <a:path extrusionOk="0" h="690" w="408">
                  <a:moveTo>
                    <a:pt x="204" y="1"/>
                  </a:moveTo>
                  <a:cubicBezTo>
                    <a:pt x="91" y="1"/>
                    <a:pt x="1" y="148"/>
                    <a:pt x="1" y="339"/>
                  </a:cubicBezTo>
                  <a:cubicBezTo>
                    <a:pt x="1" y="531"/>
                    <a:pt x="91" y="689"/>
                    <a:pt x="204" y="689"/>
                  </a:cubicBezTo>
                  <a:cubicBezTo>
                    <a:pt x="317" y="689"/>
                    <a:pt x="407" y="531"/>
                    <a:pt x="407" y="339"/>
                  </a:cubicBezTo>
                  <a:cubicBezTo>
                    <a:pt x="407" y="148"/>
                    <a:pt x="317" y="1"/>
                    <a:pt x="20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
            <p:cNvSpPr/>
            <p:nvPr/>
          </p:nvSpPr>
          <p:spPr>
            <a:xfrm>
              <a:off x="6389125" y="3939775"/>
              <a:ext cx="10200" cy="15525"/>
            </a:xfrm>
            <a:custGeom>
              <a:rect b="b" l="l" r="r" t="t"/>
              <a:pathLst>
                <a:path extrusionOk="0" h="621" w="408">
                  <a:moveTo>
                    <a:pt x="204" y="0"/>
                  </a:moveTo>
                  <a:cubicBezTo>
                    <a:pt x="91" y="0"/>
                    <a:pt x="1" y="136"/>
                    <a:pt x="1" y="305"/>
                  </a:cubicBezTo>
                  <a:cubicBezTo>
                    <a:pt x="1" y="485"/>
                    <a:pt x="91" y="621"/>
                    <a:pt x="204" y="621"/>
                  </a:cubicBezTo>
                  <a:cubicBezTo>
                    <a:pt x="317" y="621"/>
                    <a:pt x="407" y="485"/>
                    <a:pt x="407" y="305"/>
                  </a:cubicBezTo>
                  <a:cubicBezTo>
                    <a:pt x="407" y="136"/>
                    <a:pt x="317" y="0"/>
                    <a:pt x="20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2"/>
            <p:cNvSpPr/>
            <p:nvPr/>
          </p:nvSpPr>
          <p:spPr>
            <a:xfrm>
              <a:off x="6210275" y="4226950"/>
              <a:ext cx="487800" cy="453250"/>
            </a:xfrm>
            <a:custGeom>
              <a:rect b="b" l="l" r="r" t="t"/>
              <a:pathLst>
                <a:path extrusionOk="0" h="18130" w="19512">
                  <a:moveTo>
                    <a:pt x="14896" y="0"/>
                  </a:moveTo>
                  <a:lnTo>
                    <a:pt x="14896" y="0"/>
                  </a:lnTo>
                  <a:cubicBezTo>
                    <a:pt x="13451" y="1591"/>
                    <a:pt x="1411" y="14941"/>
                    <a:pt x="1" y="16419"/>
                  </a:cubicBezTo>
                  <a:cubicBezTo>
                    <a:pt x="88" y="16397"/>
                    <a:pt x="147" y="16385"/>
                    <a:pt x="166" y="16385"/>
                  </a:cubicBezTo>
                  <a:cubicBezTo>
                    <a:pt x="176" y="16385"/>
                    <a:pt x="175" y="16388"/>
                    <a:pt x="159" y="16396"/>
                  </a:cubicBezTo>
                  <a:cubicBezTo>
                    <a:pt x="11" y="16477"/>
                    <a:pt x="2909" y="18129"/>
                    <a:pt x="6585" y="18129"/>
                  </a:cubicBezTo>
                  <a:cubicBezTo>
                    <a:pt x="9068" y="18129"/>
                    <a:pt x="11906" y="17375"/>
                    <a:pt x="14399" y="14873"/>
                  </a:cubicBezTo>
                  <a:cubicBezTo>
                    <a:pt x="19511" y="9739"/>
                    <a:pt x="16205" y="2415"/>
                    <a:pt x="14896" y="0"/>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2"/>
            <p:cNvSpPr/>
            <p:nvPr/>
          </p:nvSpPr>
          <p:spPr>
            <a:xfrm>
              <a:off x="6208025" y="4223000"/>
              <a:ext cx="571575" cy="550975"/>
            </a:xfrm>
            <a:custGeom>
              <a:rect b="b" l="l" r="r" t="t"/>
              <a:pathLst>
                <a:path extrusionOk="0" h="22039" w="22863">
                  <a:moveTo>
                    <a:pt x="14986" y="158"/>
                  </a:moveTo>
                  <a:cubicBezTo>
                    <a:pt x="16306" y="2573"/>
                    <a:pt x="19601" y="9897"/>
                    <a:pt x="14501" y="15031"/>
                  </a:cubicBezTo>
                  <a:cubicBezTo>
                    <a:pt x="8306" y="21237"/>
                    <a:pt x="0" y="16690"/>
                    <a:pt x="249" y="16554"/>
                  </a:cubicBezTo>
                  <a:cubicBezTo>
                    <a:pt x="294" y="16532"/>
                    <a:pt x="237" y="16543"/>
                    <a:pt x="113" y="16577"/>
                  </a:cubicBezTo>
                  <a:cubicBezTo>
                    <a:pt x="68" y="16633"/>
                    <a:pt x="23" y="16667"/>
                    <a:pt x="12" y="16690"/>
                  </a:cubicBezTo>
                  <a:cubicBezTo>
                    <a:pt x="12" y="16690"/>
                    <a:pt x="7843" y="22038"/>
                    <a:pt x="13801" y="16712"/>
                  </a:cubicBezTo>
                  <a:cubicBezTo>
                    <a:pt x="22862" y="8610"/>
                    <a:pt x="15144" y="0"/>
                    <a:pt x="15144" y="0"/>
                  </a:cubicBezTo>
                  <a:close/>
                </a:path>
              </a:pathLst>
            </a:custGeom>
            <a:solidFill>
              <a:srgbClr val="C798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
            <p:cNvSpPr/>
            <p:nvPr/>
          </p:nvSpPr>
          <p:spPr>
            <a:xfrm>
              <a:off x="6414525" y="4339225"/>
              <a:ext cx="91700" cy="106650"/>
            </a:xfrm>
            <a:custGeom>
              <a:rect b="b" l="l" r="r" t="t"/>
              <a:pathLst>
                <a:path extrusionOk="0" h="4266" w="3668">
                  <a:moveTo>
                    <a:pt x="3668" y="1"/>
                  </a:moveTo>
                  <a:cubicBezTo>
                    <a:pt x="3420" y="170"/>
                    <a:pt x="3183" y="350"/>
                    <a:pt x="2957" y="542"/>
                  </a:cubicBezTo>
                  <a:cubicBezTo>
                    <a:pt x="2720" y="734"/>
                    <a:pt x="2494" y="937"/>
                    <a:pt x="2291" y="1163"/>
                  </a:cubicBezTo>
                  <a:cubicBezTo>
                    <a:pt x="2065" y="1411"/>
                    <a:pt x="1817" y="1682"/>
                    <a:pt x="1603" y="1953"/>
                  </a:cubicBezTo>
                  <a:cubicBezTo>
                    <a:pt x="1400" y="2223"/>
                    <a:pt x="1174" y="2494"/>
                    <a:pt x="993" y="2765"/>
                  </a:cubicBezTo>
                  <a:cubicBezTo>
                    <a:pt x="802" y="3036"/>
                    <a:pt x="610" y="3284"/>
                    <a:pt x="474" y="3510"/>
                  </a:cubicBezTo>
                  <a:cubicBezTo>
                    <a:pt x="294" y="3747"/>
                    <a:pt x="147" y="4006"/>
                    <a:pt x="0" y="4266"/>
                  </a:cubicBezTo>
                  <a:cubicBezTo>
                    <a:pt x="249" y="4097"/>
                    <a:pt x="486" y="3916"/>
                    <a:pt x="700" y="3713"/>
                  </a:cubicBezTo>
                  <a:cubicBezTo>
                    <a:pt x="937" y="3521"/>
                    <a:pt x="1151" y="3318"/>
                    <a:pt x="1355" y="3092"/>
                  </a:cubicBezTo>
                  <a:cubicBezTo>
                    <a:pt x="1580" y="2844"/>
                    <a:pt x="1817" y="2573"/>
                    <a:pt x="2043" y="2302"/>
                  </a:cubicBezTo>
                  <a:cubicBezTo>
                    <a:pt x="2257" y="2020"/>
                    <a:pt x="2472" y="1750"/>
                    <a:pt x="2664" y="1479"/>
                  </a:cubicBezTo>
                  <a:cubicBezTo>
                    <a:pt x="2765" y="1355"/>
                    <a:pt x="2844" y="1208"/>
                    <a:pt x="2934" y="1095"/>
                  </a:cubicBezTo>
                  <a:cubicBezTo>
                    <a:pt x="3025" y="982"/>
                    <a:pt x="3115" y="858"/>
                    <a:pt x="3183" y="757"/>
                  </a:cubicBezTo>
                  <a:cubicBezTo>
                    <a:pt x="3363" y="520"/>
                    <a:pt x="3521" y="260"/>
                    <a:pt x="36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
            <p:cNvSpPr/>
            <p:nvPr/>
          </p:nvSpPr>
          <p:spPr>
            <a:xfrm>
              <a:off x="6506500" y="4324275"/>
              <a:ext cx="30775" cy="39225"/>
            </a:xfrm>
            <a:custGeom>
              <a:rect b="b" l="l" r="r" t="t"/>
              <a:pathLst>
                <a:path extrusionOk="0" h="1569" w="1231">
                  <a:moveTo>
                    <a:pt x="1230" y="0"/>
                  </a:moveTo>
                  <a:lnTo>
                    <a:pt x="1230" y="0"/>
                  </a:lnTo>
                  <a:cubicBezTo>
                    <a:pt x="1117" y="34"/>
                    <a:pt x="1016" y="91"/>
                    <a:pt x="914" y="158"/>
                  </a:cubicBezTo>
                  <a:cubicBezTo>
                    <a:pt x="722" y="283"/>
                    <a:pt x="553" y="452"/>
                    <a:pt x="418" y="655"/>
                  </a:cubicBezTo>
                  <a:cubicBezTo>
                    <a:pt x="350" y="745"/>
                    <a:pt x="293" y="835"/>
                    <a:pt x="248" y="937"/>
                  </a:cubicBezTo>
                  <a:cubicBezTo>
                    <a:pt x="192" y="1050"/>
                    <a:pt x="147" y="1140"/>
                    <a:pt x="102" y="1242"/>
                  </a:cubicBezTo>
                  <a:cubicBezTo>
                    <a:pt x="57" y="1343"/>
                    <a:pt x="23" y="1456"/>
                    <a:pt x="0" y="1569"/>
                  </a:cubicBezTo>
                  <a:cubicBezTo>
                    <a:pt x="113" y="1546"/>
                    <a:pt x="226" y="1513"/>
                    <a:pt x="339" y="1456"/>
                  </a:cubicBezTo>
                  <a:cubicBezTo>
                    <a:pt x="519" y="1388"/>
                    <a:pt x="711" y="1185"/>
                    <a:pt x="880" y="971"/>
                  </a:cubicBezTo>
                  <a:cubicBezTo>
                    <a:pt x="1004" y="779"/>
                    <a:pt x="1106" y="565"/>
                    <a:pt x="1174" y="350"/>
                  </a:cubicBezTo>
                  <a:cubicBezTo>
                    <a:pt x="1208" y="237"/>
                    <a:pt x="1230" y="113"/>
                    <a:pt x="123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2"/>
            <p:cNvSpPr/>
            <p:nvPr/>
          </p:nvSpPr>
          <p:spPr>
            <a:xfrm>
              <a:off x="5441250" y="3796750"/>
              <a:ext cx="317400" cy="319650"/>
            </a:xfrm>
            <a:custGeom>
              <a:rect b="b" l="l" r="r" t="t"/>
              <a:pathLst>
                <a:path extrusionOk="0" h="12786" w="12696">
                  <a:moveTo>
                    <a:pt x="1" y="0"/>
                  </a:moveTo>
                  <a:lnTo>
                    <a:pt x="1" y="0"/>
                  </a:lnTo>
                  <a:cubicBezTo>
                    <a:pt x="472" y="5187"/>
                    <a:pt x="5881" y="12786"/>
                    <a:pt x="12592" y="12786"/>
                  </a:cubicBezTo>
                  <a:cubicBezTo>
                    <a:pt x="12626" y="12786"/>
                    <a:pt x="12661" y="12785"/>
                    <a:pt x="12696" y="12785"/>
                  </a:cubicBezTo>
                  <a:cubicBezTo>
                    <a:pt x="12549" y="5462"/>
                    <a:pt x="7133" y="587"/>
                    <a:pt x="1" y="0"/>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2"/>
            <p:cNvSpPr/>
            <p:nvPr/>
          </p:nvSpPr>
          <p:spPr>
            <a:xfrm>
              <a:off x="5446050" y="3809150"/>
              <a:ext cx="372975" cy="370425"/>
            </a:xfrm>
            <a:custGeom>
              <a:rect b="b" l="l" r="r" t="t"/>
              <a:pathLst>
                <a:path extrusionOk="0" h="14817" w="14919">
                  <a:moveTo>
                    <a:pt x="1" y="1"/>
                  </a:moveTo>
                  <a:cubicBezTo>
                    <a:pt x="1" y="1"/>
                    <a:pt x="249" y="226"/>
                    <a:pt x="689" y="599"/>
                  </a:cubicBezTo>
                  <a:cubicBezTo>
                    <a:pt x="904" y="790"/>
                    <a:pt x="1163" y="1016"/>
                    <a:pt x="1468" y="1276"/>
                  </a:cubicBezTo>
                  <a:cubicBezTo>
                    <a:pt x="1772" y="1535"/>
                    <a:pt x="2100" y="1840"/>
                    <a:pt x="2461" y="2178"/>
                  </a:cubicBezTo>
                  <a:lnTo>
                    <a:pt x="3386" y="3036"/>
                  </a:lnTo>
                  <a:cubicBezTo>
                    <a:pt x="2867" y="3036"/>
                    <a:pt x="2337" y="3070"/>
                    <a:pt x="1806" y="3138"/>
                  </a:cubicBezTo>
                  <a:cubicBezTo>
                    <a:pt x="2427" y="3239"/>
                    <a:pt x="3059" y="3296"/>
                    <a:pt x="3691" y="3307"/>
                  </a:cubicBezTo>
                  <a:cubicBezTo>
                    <a:pt x="4074" y="3691"/>
                    <a:pt x="4481" y="4085"/>
                    <a:pt x="4909" y="4503"/>
                  </a:cubicBezTo>
                  <a:cubicBezTo>
                    <a:pt x="5067" y="4650"/>
                    <a:pt x="5214" y="4808"/>
                    <a:pt x="5372" y="4966"/>
                  </a:cubicBezTo>
                  <a:cubicBezTo>
                    <a:pt x="5372" y="4999"/>
                    <a:pt x="5361" y="5033"/>
                    <a:pt x="5349" y="5067"/>
                  </a:cubicBezTo>
                  <a:cubicBezTo>
                    <a:pt x="4711" y="4996"/>
                    <a:pt x="4073" y="4953"/>
                    <a:pt x="3434" y="4953"/>
                  </a:cubicBezTo>
                  <a:cubicBezTo>
                    <a:pt x="3362" y="4953"/>
                    <a:pt x="3289" y="4953"/>
                    <a:pt x="3217" y="4954"/>
                  </a:cubicBezTo>
                  <a:cubicBezTo>
                    <a:pt x="3950" y="5135"/>
                    <a:pt x="4695" y="5270"/>
                    <a:pt x="5440" y="5361"/>
                  </a:cubicBezTo>
                  <a:cubicBezTo>
                    <a:pt x="5507" y="5361"/>
                    <a:pt x="5575" y="5315"/>
                    <a:pt x="5586" y="5259"/>
                  </a:cubicBezTo>
                  <a:cubicBezTo>
                    <a:pt x="5586" y="5236"/>
                    <a:pt x="5598" y="5214"/>
                    <a:pt x="5609" y="5191"/>
                  </a:cubicBezTo>
                  <a:cubicBezTo>
                    <a:pt x="5823" y="5394"/>
                    <a:pt x="6038" y="5620"/>
                    <a:pt x="6252" y="5846"/>
                  </a:cubicBezTo>
                  <a:cubicBezTo>
                    <a:pt x="6512" y="6105"/>
                    <a:pt x="6783" y="6387"/>
                    <a:pt x="7053" y="6658"/>
                  </a:cubicBezTo>
                  <a:cubicBezTo>
                    <a:pt x="6895" y="6647"/>
                    <a:pt x="6749" y="6636"/>
                    <a:pt x="6591" y="6636"/>
                  </a:cubicBezTo>
                  <a:cubicBezTo>
                    <a:pt x="6376" y="6613"/>
                    <a:pt x="6151" y="6602"/>
                    <a:pt x="5925" y="6591"/>
                  </a:cubicBezTo>
                  <a:cubicBezTo>
                    <a:pt x="5711" y="6591"/>
                    <a:pt x="5485" y="6591"/>
                    <a:pt x="5259" y="6613"/>
                  </a:cubicBezTo>
                  <a:cubicBezTo>
                    <a:pt x="5146" y="6624"/>
                    <a:pt x="5034" y="6647"/>
                    <a:pt x="4921" y="6658"/>
                  </a:cubicBezTo>
                  <a:cubicBezTo>
                    <a:pt x="4808" y="6681"/>
                    <a:pt x="4706" y="6726"/>
                    <a:pt x="4605" y="6760"/>
                  </a:cubicBezTo>
                  <a:lnTo>
                    <a:pt x="4932" y="6726"/>
                  </a:lnTo>
                  <a:lnTo>
                    <a:pt x="5259" y="6726"/>
                  </a:lnTo>
                  <a:cubicBezTo>
                    <a:pt x="5372" y="6726"/>
                    <a:pt x="5474" y="6749"/>
                    <a:pt x="5586" y="6749"/>
                  </a:cubicBezTo>
                  <a:lnTo>
                    <a:pt x="5914" y="6794"/>
                  </a:lnTo>
                  <a:cubicBezTo>
                    <a:pt x="6128" y="6828"/>
                    <a:pt x="6342" y="6850"/>
                    <a:pt x="6568" y="6884"/>
                  </a:cubicBezTo>
                  <a:cubicBezTo>
                    <a:pt x="6794" y="6906"/>
                    <a:pt x="7020" y="6929"/>
                    <a:pt x="7234" y="6940"/>
                  </a:cubicBezTo>
                  <a:cubicBezTo>
                    <a:pt x="7268" y="6940"/>
                    <a:pt x="7290" y="6929"/>
                    <a:pt x="7302" y="6918"/>
                  </a:cubicBezTo>
                  <a:lnTo>
                    <a:pt x="7629" y="7234"/>
                  </a:lnTo>
                  <a:cubicBezTo>
                    <a:pt x="7877" y="7493"/>
                    <a:pt x="8125" y="7753"/>
                    <a:pt x="8374" y="8001"/>
                  </a:cubicBezTo>
                  <a:cubicBezTo>
                    <a:pt x="7685" y="8046"/>
                    <a:pt x="6997" y="8103"/>
                    <a:pt x="6309" y="8204"/>
                  </a:cubicBezTo>
                  <a:cubicBezTo>
                    <a:pt x="6844" y="8251"/>
                    <a:pt x="7384" y="8271"/>
                    <a:pt x="7922" y="8271"/>
                  </a:cubicBezTo>
                  <a:cubicBezTo>
                    <a:pt x="8156" y="8271"/>
                    <a:pt x="8390" y="8267"/>
                    <a:pt x="8622" y="8261"/>
                  </a:cubicBezTo>
                  <a:cubicBezTo>
                    <a:pt x="9197" y="8859"/>
                    <a:pt x="9762" y="9445"/>
                    <a:pt x="10315" y="10021"/>
                  </a:cubicBezTo>
                  <a:lnTo>
                    <a:pt x="10337" y="10043"/>
                  </a:lnTo>
                  <a:cubicBezTo>
                    <a:pt x="9987" y="9976"/>
                    <a:pt x="9637" y="9897"/>
                    <a:pt x="9288" y="9852"/>
                  </a:cubicBezTo>
                  <a:cubicBezTo>
                    <a:pt x="8870" y="9807"/>
                    <a:pt x="8430" y="9773"/>
                    <a:pt x="8001" y="9761"/>
                  </a:cubicBezTo>
                  <a:lnTo>
                    <a:pt x="8001" y="9761"/>
                  </a:lnTo>
                  <a:cubicBezTo>
                    <a:pt x="8419" y="9874"/>
                    <a:pt x="8836" y="9965"/>
                    <a:pt x="9254" y="10055"/>
                  </a:cubicBezTo>
                  <a:cubicBezTo>
                    <a:pt x="9671" y="10168"/>
                    <a:pt x="10078" y="10258"/>
                    <a:pt x="10495" y="10348"/>
                  </a:cubicBezTo>
                  <a:cubicBezTo>
                    <a:pt x="10504" y="10351"/>
                    <a:pt x="10513" y="10353"/>
                    <a:pt x="10522" y="10353"/>
                  </a:cubicBezTo>
                  <a:cubicBezTo>
                    <a:pt x="10547" y="10353"/>
                    <a:pt x="10572" y="10342"/>
                    <a:pt x="10597" y="10326"/>
                  </a:cubicBezTo>
                  <a:cubicBezTo>
                    <a:pt x="11330" y="11093"/>
                    <a:pt x="12030" y="11826"/>
                    <a:pt x="12628" y="12447"/>
                  </a:cubicBezTo>
                  <a:cubicBezTo>
                    <a:pt x="13993" y="13880"/>
                    <a:pt x="14918" y="14817"/>
                    <a:pt x="14918" y="14817"/>
                  </a:cubicBezTo>
                  <a:cubicBezTo>
                    <a:pt x="14918" y="14817"/>
                    <a:pt x="14061" y="13812"/>
                    <a:pt x="12741" y="12345"/>
                  </a:cubicBezTo>
                  <a:cubicBezTo>
                    <a:pt x="12143" y="11668"/>
                    <a:pt x="11443" y="10890"/>
                    <a:pt x="10687" y="10066"/>
                  </a:cubicBezTo>
                  <a:cubicBezTo>
                    <a:pt x="10755" y="9637"/>
                    <a:pt x="10834" y="9197"/>
                    <a:pt x="10901" y="8757"/>
                  </a:cubicBezTo>
                  <a:cubicBezTo>
                    <a:pt x="10935" y="8509"/>
                    <a:pt x="10958" y="8261"/>
                    <a:pt x="10980" y="8001"/>
                  </a:cubicBezTo>
                  <a:lnTo>
                    <a:pt x="10980" y="7245"/>
                  </a:lnTo>
                  <a:cubicBezTo>
                    <a:pt x="10924" y="7493"/>
                    <a:pt x="10890" y="7742"/>
                    <a:pt x="10845" y="7978"/>
                  </a:cubicBezTo>
                  <a:cubicBezTo>
                    <a:pt x="10800" y="8227"/>
                    <a:pt x="10732" y="8475"/>
                    <a:pt x="10676" y="8712"/>
                  </a:cubicBezTo>
                  <a:cubicBezTo>
                    <a:pt x="10597" y="9073"/>
                    <a:pt x="10518" y="9445"/>
                    <a:pt x="10450" y="9818"/>
                  </a:cubicBezTo>
                  <a:cubicBezTo>
                    <a:pt x="9976" y="9299"/>
                    <a:pt x="9468" y="8768"/>
                    <a:pt x="8949" y="8227"/>
                  </a:cubicBezTo>
                  <a:cubicBezTo>
                    <a:pt x="8983" y="8204"/>
                    <a:pt x="9006" y="8170"/>
                    <a:pt x="9017" y="8136"/>
                  </a:cubicBezTo>
                  <a:lnTo>
                    <a:pt x="9085" y="7426"/>
                  </a:lnTo>
                  <a:lnTo>
                    <a:pt x="9085" y="6715"/>
                  </a:lnTo>
                  <a:cubicBezTo>
                    <a:pt x="9085" y="6489"/>
                    <a:pt x="9085" y="6252"/>
                    <a:pt x="9073" y="6015"/>
                  </a:cubicBezTo>
                  <a:cubicBezTo>
                    <a:pt x="9051" y="5778"/>
                    <a:pt x="9073" y="5541"/>
                    <a:pt x="9073" y="5304"/>
                  </a:cubicBezTo>
                  <a:lnTo>
                    <a:pt x="9073" y="5304"/>
                  </a:lnTo>
                  <a:cubicBezTo>
                    <a:pt x="9017" y="5541"/>
                    <a:pt x="8972" y="5767"/>
                    <a:pt x="8927" y="6015"/>
                  </a:cubicBezTo>
                  <a:cubicBezTo>
                    <a:pt x="8881" y="6252"/>
                    <a:pt x="8870" y="6478"/>
                    <a:pt x="8859" y="6715"/>
                  </a:cubicBezTo>
                  <a:cubicBezTo>
                    <a:pt x="8836" y="6952"/>
                    <a:pt x="8825" y="7189"/>
                    <a:pt x="8802" y="7426"/>
                  </a:cubicBezTo>
                  <a:cubicBezTo>
                    <a:pt x="8780" y="7617"/>
                    <a:pt x="8757" y="7809"/>
                    <a:pt x="8746" y="8001"/>
                  </a:cubicBezTo>
                  <a:lnTo>
                    <a:pt x="8712" y="8001"/>
                  </a:lnTo>
                  <a:cubicBezTo>
                    <a:pt x="8419" y="7685"/>
                    <a:pt x="8114" y="7369"/>
                    <a:pt x="7821" y="7053"/>
                  </a:cubicBezTo>
                  <a:lnTo>
                    <a:pt x="7392" y="6636"/>
                  </a:lnTo>
                  <a:cubicBezTo>
                    <a:pt x="7414" y="6433"/>
                    <a:pt x="7437" y="6241"/>
                    <a:pt x="7460" y="6038"/>
                  </a:cubicBezTo>
                  <a:cubicBezTo>
                    <a:pt x="7471" y="5778"/>
                    <a:pt x="7482" y="5507"/>
                    <a:pt x="7482" y="5248"/>
                  </a:cubicBezTo>
                  <a:cubicBezTo>
                    <a:pt x="7460" y="4717"/>
                    <a:pt x="7460" y="4187"/>
                    <a:pt x="7414" y="3657"/>
                  </a:cubicBezTo>
                  <a:cubicBezTo>
                    <a:pt x="7369" y="3927"/>
                    <a:pt x="7347" y="4187"/>
                    <a:pt x="7313" y="4447"/>
                  </a:cubicBezTo>
                  <a:lnTo>
                    <a:pt x="7245" y="5236"/>
                  </a:lnTo>
                  <a:cubicBezTo>
                    <a:pt x="7234" y="5496"/>
                    <a:pt x="7211" y="5756"/>
                    <a:pt x="7189" y="6015"/>
                  </a:cubicBezTo>
                  <a:cubicBezTo>
                    <a:pt x="7178" y="6139"/>
                    <a:pt x="7166" y="6263"/>
                    <a:pt x="7144" y="6387"/>
                  </a:cubicBezTo>
                  <a:cubicBezTo>
                    <a:pt x="6907" y="6150"/>
                    <a:pt x="6670" y="5902"/>
                    <a:pt x="6433" y="5677"/>
                  </a:cubicBezTo>
                  <a:cubicBezTo>
                    <a:pt x="6173" y="5406"/>
                    <a:pt x="5925" y="5157"/>
                    <a:pt x="5665" y="4909"/>
                  </a:cubicBezTo>
                  <a:cubicBezTo>
                    <a:pt x="5688" y="4808"/>
                    <a:pt x="5711" y="4706"/>
                    <a:pt x="5733" y="4593"/>
                  </a:cubicBezTo>
                  <a:cubicBezTo>
                    <a:pt x="5767" y="4368"/>
                    <a:pt x="5801" y="4142"/>
                    <a:pt x="5823" y="3916"/>
                  </a:cubicBezTo>
                  <a:cubicBezTo>
                    <a:pt x="5846" y="3691"/>
                    <a:pt x="5835" y="3454"/>
                    <a:pt x="5823" y="3228"/>
                  </a:cubicBezTo>
                  <a:cubicBezTo>
                    <a:pt x="5790" y="3002"/>
                    <a:pt x="5767" y="2765"/>
                    <a:pt x="5722" y="2551"/>
                  </a:cubicBezTo>
                  <a:cubicBezTo>
                    <a:pt x="5699" y="2776"/>
                    <a:pt x="5688" y="3002"/>
                    <a:pt x="5677" y="3228"/>
                  </a:cubicBezTo>
                  <a:cubicBezTo>
                    <a:pt x="5665" y="3442"/>
                    <a:pt x="5609" y="3668"/>
                    <a:pt x="5586" y="3882"/>
                  </a:cubicBezTo>
                  <a:cubicBezTo>
                    <a:pt x="5564" y="4108"/>
                    <a:pt x="5496" y="4322"/>
                    <a:pt x="5462" y="4548"/>
                  </a:cubicBezTo>
                  <a:lnTo>
                    <a:pt x="5428" y="4684"/>
                  </a:lnTo>
                  <a:cubicBezTo>
                    <a:pt x="5304" y="4571"/>
                    <a:pt x="5180" y="4447"/>
                    <a:pt x="5067" y="4334"/>
                  </a:cubicBezTo>
                  <a:cubicBezTo>
                    <a:pt x="4706" y="3973"/>
                    <a:pt x="4345" y="3634"/>
                    <a:pt x="3995" y="3307"/>
                  </a:cubicBezTo>
                  <a:lnTo>
                    <a:pt x="4041" y="3307"/>
                  </a:lnTo>
                  <a:cubicBezTo>
                    <a:pt x="4108" y="3296"/>
                    <a:pt x="4153" y="3239"/>
                    <a:pt x="4153" y="3171"/>
                  </a:cubicBezTo>
                  <a:lnTo>
                    <a:pt x="4153" y="3149"/>
                  </a:lnTo>
                  <a:cubicBezTo>
                    <a:pt x="4097" y="2799"/>
                    <a:pt x="4041" y="2438"/>
                    <a:pt x="3973" y="2099"/>
                  </a:cubicBezTo>
                  <a:cubicBezTo>
                    <a:pt x="3939" y="1738"/>
                    <a:pt x="3894" y="1389"/>
                    <a:pt x="3815" y="1027"/>
                  </a:cubicBezTo>
                  <a:cubicBezTo>
                    <a:pt x="3781" y="1377"/>
                    <a:pt x="3758" y="1750"/>
                    <a:pt x="3758" y="2111"/>
                  </a:cubicBezTo>
                  <a:cubicBezTo>
                    <a:pt x="3781" y="2415"/>
                    <a:pt x="3815" y="2731"/>
                    <a:pt x="3860" y="3036"/>
                  </a:cubicBezTo>
                  <a:lnTo>
                    <a:pt x="3691" y="3036"/>
                  </a:lnTo>
                  <a:cubicBezTo>
                    <a:pt x="3296" y="2686"/>
                    <a:pt x="2912" y="2359"/>
                    <a:pt x="2574" y="2054"/>
                  </a:cubicBezTo>
                  <a:cubicBezTo>
                    <a:pt x="2201" y="1738"/>
                    <a:pt x="1863" y="1434"/>
                    <a:pt x="1535" y="1197"/>
                  </a:cubicBezTo>
                  <a:cubicBezTo>
                    <a:pt x="1219" y="948"/>
                    <a:pt x="949" y="734"/>
                    <a:pt x="712" y="554"/>
                  </a:cubicBezTo>
                  <a:lnTo>
                    <a:pt x="1" y="1"/>
                  </a:ln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
            <p:cNvSpPr/>
            <p:nvPr/>
          </p:nvSpPr>
          <p:spPr>
            <a:xfrm>
              <a:off x="5327000" y="3967125"/>
              <a:ext cx="400900" cy="207375"/>
            </a:xfrm>
            <a:custGeom>
              <a:rect b="b" l="l" r="r" t="t"/>
              <a:pathLst>
                <a:path extrusionOk="0" h="8295" w="16036">
                  <a:moveTo>
                    <a:pt x="9414" y="0"/>
                  </a:moveTo>
                  <a:cubicBezTo>
                    <a:pt x="9066" y="0"/>
                    <a:pt x="8702" y="36"/>
                    <a:pt x="8317" y="114"/>
                  </a:cubicBezTo>
                  <a:cubicBezTo>
                    <a:pt x="5214" y="576"/>
                    <a:pt x="3239" y="3499"/>
                    <a:pt x="384" y="4650"/>
                  </a:cubicBezTo>
                  <a:lnTo>
                    <a:pt x="1" y="4830"/>
                  </a:lnTo>
                  <a:lnTo>
                    <a:pt x="621" y="4954"/>
                  </a:lnTo>
                  <a:cubicBezTo>
                    <a:pt x="3206" y="5609"/>
                    <a:pt x="5372" y="7979"/>
                    <a:pt x="7945" y="8238"/>
                  </a:cubicBezTo>
                  <a:cubicBezTo>
                    <a:pt x="8220" y="8276"/>
                    <a:pt x="8489" y="8294"/>
                    <a:pt x="8754" y="8294"/>
                  </a:cubicBezTo>
                  <a:cubicBezTo>
                    <a:pt x="11798" y="8294"/>
                    <a:pt x="14146" y="5899"/>
                    <a:pt x="16036" y="3781"/>
                  </a:cubicBezTo>
                  <a:cubicBezTo>
                    <a:pt x="13862" y="2228"/>
                    <a:pt x="12160" y="0"/>
                    <a:pt x="9414" y="0"/>
                  </a:cubicBezTo>
                  <a:close/>
                </a:path>
              </a:pathLst>
            </a:custGeom>
            <a:solidFill>
              <a:srgbClr val="60A7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
            <p:cNvSpPr/>
            <p:nvPr/>
          </p:nvSpPr>
          <p:spPr>
            <a:xfrm>
              <a:off x="5409375" y="4034550"/>
              <a:ext cx="312875" cy="99900"/>
            </a:xfrm>
            <a:custGeom>
              <a:rect b="b" l="l" r="r" t="t"/>
              <a:pathLst>
                <a:path extrusionOk="0" h="3996" w="12515">
                  <a:moveTo>
                    <a:pt x="2348" y="1"/>
                  </a:moveTo>
                  <a:cubicBezTo>
                    <a:pt x="2856" y="328"/>
                    <a:pt x="3386" y="610"/>
                    <a:pt x="3883" y="926"/>
                  </a:cubicBezTo>
                  <a:cubicBezTo>
                    <a:pt x="4007" y="1016"/>
                    <a:pt x="4131" y="1095"/>
                    <a:pt x="4255" y="1174"/>
                  </a:cubicBezTo>
                  <a:cubicBezTo>
                    <a:pt x="4368" y="1264"/>
                    <a:pt x="4481" y="1355"/>
                    <a:pt x="4593" y="1445"/>
                  </a:cubicBezTo>
                  <a:cubicBezTo>
                    <a:pt x="4706" y="1535"/>
                    <a:pt x="4819" y="1637"/>
                    <a:pt x="4921" y="1738"/>
                  </a:cubicBezTo>
                  <a:cubicBezTo>
                    <a:pt x="4943" y="1750"/>
                    <a:pt x="4955" y="1772"/>
                    <a:pt x="4977" y="1795"/>
                  </a:cubicBezTo>
                  <a:cubicBezTo>
                    <a:pt x="4627" y="1817"/>
                    <a:pt x="4278" y="1851"/>
                    <a:pt x="3950" y="1885"/>
                  </a:cubicBezTo>
                  <a:cubicBezTo>
                    <a:pt x="3217" y="1964"/>
                    <a:pt x="2528" y="2043"/>
                    <a:pt x="1953" y="2111"/>
                  </a:cubicBezTo>
                  <a:cubicBezTo>
                    <a:pt x="1366" y="2167"/>
                    <a:pt x="870" y="2246"/>
                    <a:pt x="542" y="2280"/>
                  </a:cubicBezTo>
                  <a:lnTo>
                    <a:pt x="1" y="2359"/>
                  </a:lnTo>
                  <a:lnTo>
                    <a:pt x="542" y="2348"/>
                  </a:lnTo>
                  <a:cubicBezTo>
                    <a:pt x="892" y="2336"/>
                    <a:pt x="1389" y="2336"/>
                    <a:pt x="1976" y="2303"/>
                  </a:cubicBezTo>
                  <a:cubicBezTo>
                    <a:pt x="2551" y="2269"/>
                    <a:pt x="3239" y="2246"/>
                    <a:pt x="3984" y="2190"/>
                  </a:cubicBezTo>
                  <a:lnTo>
                    <a:pt x="4909" y="2133"/>
                  </a:lnTo>
                  <a:lnTo>
                    <a:pt x="4695" y="2325"/>
                  </a:lnTo>
                  <a:lnTo>
                    <a:pt x="4424" y="2573"/>
                  </a:lnTo>
                  <a:cubicBezTo>
                    <a:pt x="4334" y="2664"/>
                    <a:pt x="4244" y="2754"/>
                    <a:pt x="4153" y="2833"/>
                  </a:cubicBezTo>
                  <a:lnTo>
                    <a:pt x="3871" y="3070"/>
                  </a:lnTo>
                  <a:cubicBezTo>
                    <a:pt x="3781" y="3149"/>
                    <a:pt x="3691" y="3239"/>
                    <a:pt x="3589" y="3318"/>
                  </a:cubicBezTo>
                  <a:cubicBezTo>
                    <a:pt x="3386" y="3476"/>
                    <a:pt x="3183" y="3612"/>
                    <a:pt x="2991" y="3781"/>
                  </a:cubicBezTo>
                  <a:cubicBezTo>
                    <a:pt x="3228" y="3679"/>
                    <a:pt x="3443" y="3555"/>
                    <a:pt x="3668" y="3454"/>
                  </a:cubicBezTo>
                  <a:cubicBezTo>
                    <a:pt x="3781" y="3397"/>
                    <a:pt x="3883" y="3307"/>
                    <a:pt x="3995" y="3250"/>
                  </a:cubicBezTo>
                  <a:cubicBezTo>
                    <a:pt x="4097" y="3183"/>
                    <a:pt x="4199" y="3104"/>
                    <a:pt x="4311" y="3036"/>
                  </a:cubicBezTo>
                  <a:cubicBezTo>
                    <a:pt x="4413" y="2957"/>
                    <a:pt x="4515" y="2878"/>
                    <a:pt x="4616" y="2799"/>
                  </a:cubicBezTo>
                  <a:lnTo>
                    <a:pt x="4909" y="2562"/>
                  </a:lnTo>
                  <a:cubicBezTo>
                    <a:pt x="5090" y="2404"/>
                    <a:pt x="5259" y="2246"/>
                    <a:pt x="5440" y="2088"/>
                  </a:cubicBezTo>
                  <a:lnTo>
                    <a:pt x="6286" y="2020"/>
                  </a:lnTo>
                  <a:lnTo>
                    <a:pt x="7527" y="1885"/>
                  </a:lnTo>
                  <a:lnTo>
                    <a:pt x="7527" y="1885"/>
                  </a:lnTo>
                  <a:cubicBezTo>
                    <a:pt x="7516" y="1896"/>
                    <a:pt x="7505" y="1919"/>
                    <a:pt x="7494" y="1930"/>
                  </a:cubicBezTo>
                  <a:cubicBezTo>
                    <a:pt x="7392" y="2043"/>
                    <a:pt x="7290" y="2156"/>
                    <a:pt x="7189" y="2269"/>
                  </a:cubicBezTo>
                  <a:cubicBezTo>
                    <a:pt x="7087" y="2382"/>
                    <a:pt x="6974" y="2472"/>
                    <a:pt x="6862" y="2573"/>
                  </a:cubicBezTo>
                  <a:cubicBezTo>
                    <a:pt x="6749" y="2664"/>
                    <a:pt x="6613" y="2754"/>
                    <a:pt x="6489" y="2856"/>
                  </a:cubicBezTo>
                  <a:lnTo>
                    <a:pt x="5722" y="3386"/>
                  </a:lnTo>
                  <a:cubicBezTo>
                    <a:pt x="5462" y="3578"/>
                    <a:pt x="5225" y="3781"/>
                    <a:pt x="5000" y="3995"/>
                  </a:cubicBezTo>
                  <a:cubicBezTo>
                    <a:pt x="5135" y="3916"/>
                    <a:pt x="5271" y="3837"/>
                    <a:pt x="5406" y="3758"/>
                  </a:cubicBezTo>
                  <a:cubicBezTo>
                    <a:pt x="5541" y="3679"/>
                    <a:pt x="5688" y="3623"/>
                    <a:pt x="5812" y="3533"/>
                  </a:cubicBezTo>
                  <a:cubicBezTo>
                    <a:pt x="6083" y="3397"/>
                    <a:pt x="6365" y="3239"/>
                    <a:pt x="6636" y="3081"/>
                  </a:cubicBezTo>
                  <a:cubicBezTo>
                    <a:pt x="6771" y="2991"/>
                    <a:pt x="6895" y="2901"/>
                    <a:pt x="7031" y="2810"/>
                  </a:cubicBezTo>
                  <a:cubicBezTo>
                    <a:pt x="7166" y="2720"/>
                    <a:pt x="7290" y="2607"/>
                    <a:pt x="7403" y="2506"/>
                  </a:cubicBezTo>
                  <a:cubicBezTo>
                    <a:pt x="7527" y="2393"/>
                    <a:pt x="7629" y="2269"/>
                    <a:pt x="7742" y="2145"/>
                  </a:cubicBezTo>
                  <a:cubicBezTo>
                    <a:pt x="7821" y="2043"/>
                    <a:pt x="7900" y="1930"/>
                    <a:pt x="7979" y="1829"/>
                  </a:cubicBezTo>
                  <a:lnTo>
                    <a:pt x="8566" y="1750"/>
                  </a:lnTo>
                  <a:cubicBezTo>
                    <a:pt x="9254" y="1671"/>
                    <a:pt x="9908" y="1569"/>
                    <a:pt x="10473" y="1490"/>
                  </a:cubicBezTo>
                  <a:lnTo>
                    <a:pt x="10473" y="1490"/>
                  </a:lnTo>
                  <a:cubicBezTo>
                    <a:pt x="10078" y="1817"/>
                    <a:pt x="9683" y="2145"/>
                    <a:pt x="9288" y="2494"/>
                  </a:cubicBezTo>
                  <a:cubicBezTo>
                    <a:pt x="9039" y="2698"/>
                    <a:pt x="8791" y="2901"/>
                    <a:pt x="8532" y="3104"/>
                  </a:cubicBezTo>
                  <a:cubicBezTo>
                    <a:pt x="8283" y="3318"/>
                    <a:pt x="8046" y="3533"/>
                    <a:pt x="7809" y="3758"/>
                  </a:cubicBezTo>
                  <a:cubicBezTo>
                    <a:pt x="8092" y="3600"/>
                    <a:pt x="8374" y="3431"/>
                    <a:pt x="8656" y="3262"/>
                  </a:cubicBezTo>
                  <a:cubicBezTo>
                    <a:pt x="8938" y="3092"/>
                    <a:pt x="9197" y="2912"/>
                    <a:pt x="9468" y="2731"/>
                  </a:cubicBezTo>
                  <a:cubicBezTo>
                    <a:pt x="9987" y="2325"/>
                    <a:pt x="10506" y="1919"/>
                    <a:pt x="11003" y="1490"/>
                  </a:cubicBezTo>
                  <a:lnTo>
                    <a:pt x="11014" y="1490"/>
                  </a:lnTo>
                  <a:lnTo>
                    <a:pt x="11025" y="1468"/>
                  </a:lnTo>
                  <a:cubicBezTo>
                    <a:pt x="11037" y="1456"/>
                    <a:pt x="11048" y="1422"/>
                    <a:pt x="11059" y="1400"/>
                  </a:cubicBezTo>
                  <a:cubicBezTo>
                    <a:pt x="11420" y="1343"/>
                    <a:pt x="11736" y="1287"/>
                    <a:pt x="11985" y="1264"/>
                  </a:cubicBezTo>
                  <a:lnTo>
                    <a:pt x="12515" y="1163"/>
                  </a:lnTo>
                  <a:lnTo>
                    <a:pt x="12515" y="1163"/>
                  </a:lnTo>
                  <a:lnTo>
                    <a:pt x="11973" y="1185"/>
                  </a:lnTo>
                  <a:cubicBezTo>
                    <a:pt x="11714" y="1208"/>
                    <a:pt x="11387" y="1219"/>
                    <a:pt x="11003" y="1242"/>
                  </a:cubicBezTo>
                  <a:cubicBezTo>
                    <a:pt x="10901" y="1163"/>
                    <a:pt x="10800" y="1061"/>
                    <a:pt x="10698" y="982"/>
                  </a:cubicBezTo>
                  <a:cubicBezTo>
                    <a:pt x="10597" y="903"/>
                    <a:pt x="10473" y="847"/>
                    <a:pt x="10348" y="779"/>
                  </a:cubicBezTo>
                  <a:cubicBezTo>
                    <a:pt x="10236" y="723"/>
                    <a:pt x="10111" y="678"/>
                    <a:pt x="9987" y="633"/>
                  </a:cubicBezTo>
                  <a:lnTo>
                    <a:pt x="9626" y="508"/>
                  </a:lnTo>
                  <a:cubicBezTo>
                    <a:pt x="9378" y="441"/>
                    <a:pt x="9130" y="384"/>
                    <a:pt x="8881" y="350"/>
                  </a:cubicBezTo>
                  <a:cubicBezTo>
                    <a:pt x="8622" y="305"/>
                    <a:pt x="8374" y="271"/>
                    <a:pt x="8125" y="238"/>
                  </a:cubicBezTo>
                  <a:lnTo>
                    <a:pt x="8125" y="238"/>
                  </a:lnTo>
                  <a:cubicBezTo>
                    <a:pt x="8362" y="328"/>
                    <a:pt x="8599" y="407"/>
                    <a:pt x="8836" y="486"/>
                  </a:cubicBezTo>
                  <a:cubicBezTo>
                    <a:pt x="8960" y="542"/>
                    <a:pt x="9073" y="576"/>
                    <a:pt x="9197" y="610"/>
                  </a:cubicBezTo>
                  <a:lnTo>
                    <a:pt x="9547" y="745"/>
                  </a:lnTo>
                  <a:lnTo>
                    <a:pt x="9886" y="881"/>
                  </a:lnTo>
                  <a:lnTo>
                    <a:pt x="10202" y="1050"/>
                  </a:lnTo>
                  <a:cubicBezTo>
                    <a:pt x="10303" y="1118"/>
                    <a:pt x="10405" y="1185"/>
                    <a:pt x="10506" y="1253"/>
                  </a:cubicBezTo>
                  <a:lnTo>
                    <a:pt x="10529" y="1276"/>
                  </a:lnTo>
                  <a:cubicBezTo>
                    <a:pt x="9942" y="1321"/>
                    <a:pt x="9265" y="1366"/>
                    <a:pt x="8532" y="1445"/>
                  </a:cubicBezTo>
                  <a:cubicBezTo>
                    <a:pt x="8351" y="1456"/>
                    <a:pt x="8148" y="1479"/>
                    <a:pt x="7956" y="1501"/>
                  </a:cubicBezTo>
                  <a:cubicBezTo>
                    <a:pt x="7719" y="1377"/>
                    <a:pt x="7471" y="1242"/>
                    <a:pt x="7223" y="1118"/>
                  </a:cubicBezTo>
                  <a:cubicBezTo>
                    <a:pt x="6963" y="994"/>
                    <a:pt x="6726" y="870"/>
                    <a:pt x="6467" y="745"/>
                  </a:cubicBezTo>
                  <a:cubicBezTo>
                    <a:pt x="6218" y="633"/>
                    <a:pt x="5959" y="520"/>
                    <a:pt x="5688" y="418"/>
                  </a:cubicBezTo>
                  <a:cubicBezTo>
                    <a:pt x="5564" y="362"/>
                    <a:pt x="5417" y="328"/>
                    <a:pt x="5282" y="283"/>
                  </a:cubicBezTo>
                  <a:cubicBezTo>
                    <a:pt x="5146" y="238"/>
                    <a:pt x="5011" y="215"/>
                    <a:pt x="4876" y="192"/>
                  </a:cubicBezTo>
                  <a:lnTo>
                    <a:pt x="4876" y="192"/>
                  </a:lnTo>
                  <a:cubicBezTo>
                    <a:pt x="5000" y="260"/>
                    <a:pt x="5135" y="294"/>
                    <a:pt x="5248" y="362"/>
                  </a:cubicBezTo>
                  <a:cubicBezTo>
                    <a:pt x="5372" y="441"/>
                    <a:pt x="5508" y="486"/>
                    <a:pt x="5620" y="565"/>
                  </a:cubicBezTo>
                  <a:cubicBezTo>
                    <a:pt x="5857" y="700"/>
                    <a:pt x="6106" y="847"/>
                    <a:pt x="6343" y="982"/>
                  </a:cubicBezTo>
                  <a:cubicBezTo>
                    <a:pt x="6681" y="1174"/>
                    <a:pt x="7008" y="1366"/>
                    <a:pt x="7347" y="1558"/>
                  </a:cubicBezTo>
                  <a:lnTo>
                    <a:pt x="6241" y="1671"/>
                  </a:lnTo>
                  <a:lnTo>
                    <a:pt x="5406" y="1750"/>
                  </a:lnTo>
                  <a:lnTo>
                    <a:pt x="5158" y="1490"/>
                  </a:lnTo>
                  <a:cubicBezTo>
                    <a:pt x="5034" y="1377"/>
                    <a:pt x="4921" y="1287"/>
                    <a:pt x="4797" y="1185"/>
                  </a:cubicBezTo>
                  <a:cubicBezTo>
                    <a:pt x="4548" y="994"/>
                    <a:pt x="4300" y="824"/>
                    <a:pt x="4029" y="678"/>
                  </a:cubicBezTo>
                  <a:cubicBezTo>
                    <a:pt x="3758" y="542"/>
                    <a:pt x="3476" y="418"/>
                    <a:pt x="3194" y="305"/>
                  </a:cubicBezTo>
                  <a:cubicBezTo>
                    <a:pt x="2912" y="204"/>
                    <a:pt x="2630" y="91"/>
                    <a:pt x="2348" y="1"/>
                  </a:cubicBez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2"/>
            <p:cNvSpPr/>
            <p:nvPr/>
          </p:nvSpPr>
          <p:spPr>
            <a:xfrm>
              <a:off x="5696000" y="4087875"/>
              <a:ext cx="140800" cy="152175"/>
            </a:xfrm>
            <a:custGeom>
              <a:rect b="b" l="l" r="r" t="t"/>
              <a:pathLst>
                <a:path extrusionOk="0" h="6087" w="5632">
                  <a:moveTo>
                    <a:pt x="1389" y="0"/>
                  </a:moveTo>
                  <a:cubicBezTo>
                    <a:pt x="1242" y="102"/>
                    <a:pt x="1106" y="215"/>
                    <a:pt x="994" y="350"/>
                  </a:cubicBezTo>
                  <a:lnTo>
                    <a:pt x="283" y="1038"/>
                  </a:lnTo>
                  <a:cubicBezTo>
                    <a:pt x="170" y="2189"/>
                    <a:pt x="1" y="3352"/>
                    <a:pt x="700" y="4367"/>
                  </a:cubicBezTo>
                  <a:cubicBezTo>
                    <a:pt x="1061" y="4875"/>
                    <a:pt x="1524" y="5315"/>
                    <a:pt x="2066" y="5631"/>
                  </a:cubicBezTo>
                  <a:cubicBezTo>
                    <a:pt x="2557" y="5938"/>
                    <a:pt x="3075" y="6087"/>
                    <a:pt x="3585" y="6087"/>
                  </a:cubicBezTo>
                  <a:cubicBezTo>
                    <a:pt x="4070" y="6087"/>
                    <a:pt x="4548" y="5952"/>
                    <a:pt x="4988" y="5688"/>
                  </a:cubicBezTo>
                  <a:cubicBezTo>
                    <a:pt x="5631" y="4807"/>
                    <a:pt x="5394" y="3284"/>
                    <a:pt x="4954" y="2381"/>
                  </a:cubicBezTo>
                  <a:cubicBezTo>
                    <a:pt x="4661" y="1828"/>
                    <a:pt x="4255" y="1332"/>
                    <a:pt x="3758" y="948"/>
                  </a:cubicBezTo>
                  <a:cubicBezTo>
                    <a:pt x="3081" y="395"/>
                    <a:pt x="2257" y="68"/>
                    <a:pt x="1389"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
            <p:cNvSpPr/>
            <p:nvPr/>
          </p:nvSpPr>
          <p:spPr>
            <a:xfrm>
              <a:off x="5704750" y="4086425"/>
              <a:ext cx="115675" cy="114625"/>
            </a:xfrm>
            <a:custGeom>
              <a:rect b="b" l="l" r="r" t="t"/>
              <a:pathLst>
                <a:path extrusionOk="0" h="4585" w="4627">
                  <a:moveTo>
                    <a:pt x="1399" y="0"/>
                  </a:moveTo>
                  <a:cubicBezTo>
                    <a:pt x="870" y="0"/>
                    <a:pt x="394" y="191"/>
                    <a:pt x="170" y="735"/>
                  </a:cubicBezTo>
                  <a:cubicBezTo>
                    <a:pt x="57" y="995"/>
                    <a:pt x="0" y="1288"/>
                    <a:pt x="12" y="1582"/>
                  </a:cubicBezTo>
                  <a:cubicBezTo>
                    <a:pt x="23" y="1830"/>
                    <a:pt x="158" y="2010"/>
                    <a:pt x="215" y="2247"/>
                  </a:cubicBezTo>
                  <a:cubicBezTo>
                    <a:pt x="350" y="2834"/>
                    <a:pt x="170" y="3455"/>
                    <a:pt x="486" y="4008"/>
                  </a:cubicBezTo>
                  <a:cubicBezTo>
                    <a:pt x="581" y="4185"/>
                    <a:pt x="899" y="4399"/>
                    <a:pt x="1118" y="4399"/>
                  </a:cubicBezTo>
                  <a:cubicBezTo>
                    <a:pt x="1262" y="4399"/>
                    <a:pt x="1363" y="4307"/>
                    <a:pt x="1332" y="4053"/>
                  </a:cubicBezTo>
                  <a:lnTo>
                    <a:pt x="1332" y="4053"/>
                  </a:lnTo>
                  <a:cubicBezTo>
                    <a:pt x="1434" y="4285"/>
                    <a:pt x="1680" y="4585"/>
                    <a:pt x="1940" y="4585"/>
                  </a:cubicBezTo>
                  <a:cubicBezTo>
                    <a:pt x="1997" y="4585"/>
                    <a:pt x="2054" y="4570"/>
                    <a:pt x="2111" y="4538"/>
                  </a:cubicBezTo>
                  <a:cubicBezTo>
                    <a:pt x="2393" y="4380"/>
                    <a:pt x="2460" y="3850"/>
                    <a:pt x="2302" y="3602"/>
                  </a:cubicBezTo>
                  <a:lnTo>
                    <a:pt x="2302" y="3602"/>
                  </a:lnTo>
                  <a:cubicBezTo>
                    <a:pt x="2421" y="3666"/>
                    <a:pt x="2548" y="3695"/>
                    <a:pt x="2665" y="3695"/>
                  </a:cubicBezTo>
                  <a:cubicBezTo>
                    <a:pt x="3060" y="3695"/>
                    <a:pt x="3357" y="3367"/>
                    <a:pt x="2957" y="2958"/>
                  </a:cubicBezTo>
                  <a:lnTo>
                    <a:pt x="2957" y="2958"/>
                  </a:lnTo>
                  <a:cubicBezTo>
                    <a:pt x="3094" y="3034"/>
                    <a:pt x="3310" y="3126"/>
                    <a:pt x="3502" y="3126"/>
                  </a:cubicBezTo>
                  <a:cubicBezTo>
                    <a:pt x="3625" y="3126"/>
                    <a:pt x="3739" y="3087"/>
                    <a:pt x="3814" y="2981"/>
                  </a:cubicBezTo>
                  <a:cubicBezTo>
                    <a:pt x="3984" y="2755"/>
                    <a:pt x="3747" y="2507"/>
                    <a:pt x="3623" y="2315"/>
                  </a:cubicBezTo>
                  <a:cubicBezTo>
                    <a:pt x="4627" y="1762"/>
                    <a:pt x="3792" y="871"/>
                    <a:pt x="3115" y="487"/>
                  </a:cubicBezTo>
                  <a:cubicBezTo>
                    <a:pt x="2618" y="205"/>
                    <a:pt x="2065" y="36"/>
                    <a:pt x="1490" y="2"/>
                  </a:cubicBezTo>
                  <a:cubicBezTo>
                    <a:pt x="1459" y="1"/>
                    <a:pt x="1429" y="0"/>
                    <a:pt x="1399"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2"/>
            <p:cNvSpPr/>
            <p:nvPr/>
          </p:nvSpPr>
          <p:spPr>
            <a:xfrm>
              <a:off x="5730700" y="4083750"/>
              <a:ext cx="128950" cy="146600"/>
            </a:xfrm>
            <a:custGeom>
              <a:rect b="b" l="l" r="r" t="t"/>
              <a:pathLst>
                <a:path extrusionOk="0" h="5864" w="5158">
                  <a:moveTo>
                    <a:pt x="768" y="1"/>
                  </a:moveTo>
                  <a:cubicBezTo>
                    <a:pt x="543" y="1"/>
                    <a:pt x="319" y="37"/>
                    <a:pt x="102" y="109"/>
                  </a:cubicBezTo>
                  <a:cubicBezTo>
                    <a:pt x="80" y="120"/>
                    <a:pt x="68" y="120"/>
                    <a:pt x="46" y="131"/>
                  </a:cubicBezTo>
                  <a:cubicBezTo>
                    <a:pt x="34" y="143"/>
                    <a:pt x="12" y="154"/>
                    <a:pt x="1" y="165"/>
                  </a:cubicBezTo>
                  <a:cubicBezTo>
                    <a:pt x="869" y="233"/>
                    <a:pt x="1693" y="560"/>
                    <a:pt x="2370" y="1113"/>
                  </a:cubicBezTo>
                  <a:cubicBezTo>
                    <a:pt x="2867" y="1497"/>
                    <a:pt x="3273" y="1993"/>
                    <a:pt x="3566" y="2546"/>
                  </a:cubicBezTo>
                  <a:cubicBezTo>
                    <a:pt x="4006" y="3449"/>
                    <a:pt x="4243" y="4972"/>
                    <a:pt x="3589" y="5864"/>
                  </a:cubicBezTo>
                  <a:cubicBezTo>
                    <a:pt x="3815" y="5728"/>
                    <a:pt x="4018" y="5559"/>
                    <a:pt x="4210" y="5379"/>
                  </a:cubicBezTo>
                  <a:cubicBezTo>
                    <a:pt x="5157" y="4431"/>
                    <a:pt x="4582" y="2749"/>
                    <a:pt x="3905" y="1802"/>
                  </a:cubicBezTo>
                  <a:cubicBezTo>
                    <a:pt x="3386" y="1158"/>
                    <a:pt x="2720" y="651"/>
                    <a:pt x="1941" y="357"/>
                  </a:cubicBezTo>
                  <a:cubicBezTo>
                    <a:pt x="1625" y="199"/>
                    <a:pt x="1287" y="86"/>
                    <a:pt x="937" y="7"/>
                  </a:cubicBezTo>
                  <a:cubicBezTo>
                    <a:pt x="881" y="3"/>
                    <a:pt x="824" y="1"/>
                    <a:pt x="76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
            <p:cNvSpPr/>
            <p:nvPr/>
          </p:nvSpPr>
          <p:spPr>
            <a:xfrm>
              <a:off x="5731275" y="4091250"/>
              <a:ext cx="68575" cy="61250"/>
            </a:xfrm>
            <a:custGeom>
              <a:rect b="b" l="l" r="r" t="t"/>
              <a:pathLst>
                <a:path extrusionOk="0" h="2450" w="2743">
                  <a:moveTo>
                    <a:pt x="0" y="1"/>
                  </a:moveTo>
                  <a:cubicBezTo>
                    <a:pt x="0" y="1"/>
                    <a:pt x="57" y="12"/>
                    <a:pt x="169" y="23"/>
                  </a:cubicBezTo>
                  <a:cubicBezTo>
                    <a:pt x="226" y="35"/>
                    <a:pt x="293" y="57"/>
                    <a:pt x="350" y="68"/>
                  </a:cubicBezTo>
                  <a:cubicBezTo>
                    <a:pt x="418" y="102"/>
                    <a:pt x="497" y="136"/>
                    <a:pt x="564" y="170"/>
                  </a:cubicBezTo>
                  <a:cubicBezTo>
                    <a:pt x="643" y="204"/>
                    <a:pt x="734" y="249"/>
                    <a:pt x="813" y="317"/>
                  </a:cubicBezTo>
                  <a:cubicBezTo>
                    <a:pt x="892" y="373"/>
                    <a:pt x="982" y="430"/>
                    <a:pt x="1061" y="497"/>
                  </a:cubicBezTo>
                  <a:cubicBezTo>
                    <a:pt x="1106" y="531"/>
                    <a:pt x="1151" y="565"/>
                    <a:pt x="1196" y="599"/>
                  </a:cubicBezTo>
                  <a:lnTo>
                    <a:pt x="1320" y="712"/>
                  </a:lnTo>
                  <a:cubicBezTo>
                    <a:pt x="1411" y="791"/>
                    <a:pt x="1490" y="870"/>
                    <a:pt x="1569" y="960"/>
                  </a:cubicBezTo>
                  <a:cubicBezTo>
                    <a:pt x="1648" y="1050"/>
                    <a:pt x="1738" y="1129"/>
                    <a:pt x="1806" y="1219"/>
                  </a:cubicBezTo>
                  <a:cubicBezTo>
                    <a:pt x="1885" y="1298"/>
                    <a:pt x="1964" y="1389"/>
                    <a:pt x="2031" y="1479"/>
                  </a:cubicBezTo>
                  <a:cubicBezTo>
                    <a:pt x="2167" y="1648"/>
                    <a:pt x="2291" y="1817"/>
                    <a:pt x="2404" y="1953"/>
                  </a:cubicBezTo>
                  <a:cubicBezTo>
                    <a:pt x="2449" y="2032"/>
                    <a:pt x="2505" y="2088"/>
                    <a:pt x="2539" y="2156"/>
                  </a:cubicBezTo>
                  <a:cubicBezTo>
                    <a:pt x="2584" y="2212"/>
                    <a:pt x="2618" y="2269"/>
                    <a:pt x="2652" y="2314"/>
                  </a:cubicBezTo>
                  <a:cubicBezTo>
                    <a:pt x="2708" y="2404"/>
                    <a:pt x="2742" y="2449"/>
                    <a:pt x="2742" y="2449"/>
                  </a:cubicBezTo>
                  <a:cubicBezTo>
                    <a:pt x="2663" y="2258"/>
                    <a:pt x="2584" y="2077"/>
                    <a:pt x="2483" y="1908"/>
                  </a:cubicBezTo>
                  <a:cubicBezTo>
                    <a:pt x="2437" y="1829"/>
                    <a:pt x="2392" y="1739"/>
                    <a:pt x="2336" y="1660"/>
                  </a:cubicBezTo>
                  <a:cubicBezTo>
                    <a:pt x="2280" y="1569"/>
                    <a:pt x="2212" y="1479"/>
                    <a:pt x="2144" y="1389"/>
                  </a:cubicBezTo>
                  <a:cubicBezTo>
                    <a:pt x="2076" y="1298"/>
                    <a:pt x="2009" y="1208"/>
                    <a:pt x="1930" y="1118"/>
                  </a:cubicBezTo>
                  <a:cubicBezTo>
                    <a:pt x="1862" y="1028"/>
                    <a:pt x="1783" y="926"/>
                    <a:pt x="1693" y="847"/>
                  </a:cubicBezTo>
                  <a:cubicBezTo>
                    <a:pt x="1602" y="768"/>
                    <a:pt x="1523" y="678"/>
                    <a:pt x="1433" y="599"/>
                  </a:cubicBezTo>
                  <a:cubicBezTo>
                    <a:pt x="1343" y="520"/>
                    <a:pt x="1241" y="452"/>
                    <a:pt x="1151" y="384"/>
                  </a:cubicBezTo>
                  <a:cubicBezTo>
                    <a:pt x="1050" y="317"/>
                    <a:pt x="948" y="272"/>
                    <a:pt x="869" y="215"/>
                  </a:cubicBezTo>
                  <a:cubicBezTo>
                    <a:pt x="779" y="170"/>
                    <a:pt x="688" y="125"/>
                    <a:pt x="598" y="91"/>
                  </a:cubicBezTo>
                  <a:cubicBezTo>
                    <a:pt x="519" y="57"/>
                    <a:pt x="440" y="35"/>
                    <a:pt x="350" y="23"/>
                  </a:cubicBezTo>
                  <a:cubicBezTo>
                    <a:pt x="293" y="12"/>
                    <a:pt x="226" y="1"/>
                    <a:pt x="169"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
            <p:cNvSpPr/>
            <p:nvPr/>
          </p:nvSpPr>
          <p:spPr>
            <a:xfrm>
              <a:off x="5748200" y="4103675"/>
              <a:ext cx="30200" cy="40925"/>
            </a:xfrm>
            <a:custGeom>
              <a:rect b="b" l="l" r="r" t="t"/>
              <a:pathLst>
                <a:path extrusionOk="0" h="1637" w="1208">
                  <a:moveTo>
                    <a:pt x="0" y="0"/>
                  </a:moveTo>
                  <a:cubicBezTo>
                    <a:pt x="0" y="0"/>
                    <a:pt x="79" y="113"/>
                    <a:pt x="203" y="249"/>
                  </a:cubicBezTo>
                  <a:cubicBezTo>
                    <a:pt x="260" y="327"/>
                    <a:pt x="339" y="406"/>
                    <a:pt x="418" y="497"/>
                  </a:cubicBezTo>
                  <a:cubicBezTo>
                    <a:pt x="497" y="587"/>
                    <a:pt x="587" y="677"/>
                    <a:pt x="666" y="779"/>
                  </a:cubicBezTo>
                  <a:cubicBezTo>
                    <a:pt x="745" y="880"/>
                    <a:pt x="824" y="971"/>
                    <a:pt x="880" y="1072"/>
                  </a:cubicBezTo>
                  <a:cubicBezTo>
                    <a:pt x="914" y="1129"/>
                    <a:pt x="959" y="1174"/>
                    <a:pt x="982" y="1219"/>
                  </a:cubicBezTo>
                  <a:cubicBezTo>
                    <a:pt x="1004" y="1264"/>
                    <a:pt x="1027" y="1309"/>
                    <a:pt x="1061" y="1354"/>
                  </a:cubicBezTo>
                  <a:cubicBezTo>
                    <a:pt x="1083" y="1388"/>
                    <a:pt x="1106" y="1422"/>
                    <a:pt x="1117" y="1467"/>
                  </a:cubicBezTo>
                  <a:cubicBezTo>
                    <a:pt x="1140" y="1501"/>
                    <a:pt x="1151" y="1535"/>
                    <a:pt x="1162" y="1557"/>
                  </a:cubicBezTo>
                  <a:lnTo>
                    <a:pt x="1208" y="1636"/>
                  </a:lnTo>
                  <a:cubicBezTo>
                    <a:pt x="1208" y="1636"/>
                    <a:pt x="1208" y="1603"/>
                    <a:pt x="1196" y="1546"/>
                  </a:cubicBezTo>
                  <a:cubicBezTo>
                    <a:pt x="1185" y="1512"/>
                    <a:pt x="1196" y="1478"/>
                    <a:pt x="1185" y="1445"/>
                  </a:cubicBezTo>
                  <a:cubicBezTo>
                    <a:pt x="1185" y="1388"/>
                    <a:pt x="1174" y="1343"/>
                    <a:pt x="1162" y="1298"/>
                  </a:cubicBezTo>
                  <a:cubicBezTo>
                    <a:pt x="1151" y="1253"/>
                    <a:pt x="1140" y="1185"/>
                    <a:pt x="1129" y="1129"/>
                  </a:cubicBezTo>
                  <a:cubicBezTo>
                    <a:pt x="1106" y="1072"/>
                    <a:pt x="1106" y="1005"/>
                    <a:pt x="1072" y="948"/>
                  </a:cubicBezTo>
                  <a:cubicBezTo>
                    <a:pt x="1038" y="892"/>
                    <a:pt x="1083" y="790"/>
                    <a:pt x="1038" y="734"/>
                  </a:cubicBezTo>
                  <a:cubicBezTo>
                    <a:pt x="1004" y="677"/>
                    <a:pt x="959" y="632"/>
                    <a:pt x="925" y="576"/>
                  </a:cubicBezTo>
                  <a:cubicBezTo>
                    <a:pt x="880" y="519"/>
                    <a:pt x="767" y="531"/>
                    <a:pt x="722" y="474"/>
                  </a:cubicBezTo>
                  <a:cubicBezTo>
                    <a:pt x="688" y="429"/>
                    <a:pt x="564" y="440"/>
                    <a:pt x="519" y="395"/>
                  </a:cubicBezTo>
                  <a:cubicBezTo>
                    <a:pt x="440" y="316"/>
                    <a:pt x="361" y="249"/>
                    <a:pt x="271" y="181"/>
                  </a:cubicBezTo>
                  <a:cubicBezTo>
                    <a:pt x="181" y="113"/>
                    <a:pt x="90" y="57"/>
                    <a:pt x="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2"/>
            <p:cNvSpPr/>
            <p:nvPr/>
          </p:nvSpPr>
          <p:spPr>
            <a:xfrm>
              <a:off x="5745650" y="4105075"/>
              <a:ext cx="21750" cy="37275"/>
            </a:xfrm>
            <a:custGeom>
              <a:rect b="b" l="l" r="r" t="t"/>
              <a:pathLst>
                <a:path extrusionOk="0" h="1491" w="870">
                  <a:moveTo>
                    <a:pt x="1" y="1"/>
                  </a:moveTo>
                  <a:lnTo>
                    <a:pt x="46" y="68"/>
                  </a:lnTo>
                  <a:cubicBezTo>
                    <a:pt x="68" y="114"/>
                    <a:pt x="113" y="159"/>
                    <a:pt x="159" y="226"/>
                  </a:cubicBezTo>
                  <a:cubicBezTo>
                    <a:pt x="181" y="260"/>
                    <a:pt x="215" y="294"/>
                    <a:pt x="238" y="328"/>
                  </a:cubicBezTo>
                  <a:cubicBezTo>
                    <a:pt x="271" y="373"/>
                    <a:pt x="294" y="418"/>
                    <a:pt x="317" y="452"/>
                  </a:cubicBezTo>
                  <a:cubicBezTo>
                    <a:pt x="384" y="531"/>
                    <a:pt x="441" y="621"/>
                    <a:pt x="486" y="712"/>
                  </a:cubicBezTo>
                  <a:cubicBezTo>
                    <a:pt x="542" y="802"/>
                    <a:pt x="599" y="892"/>
                    <a:pt x="644" y="994"/>
                  </a:cubicBezTo>
                  <a:cubicBezTo>
                    <a:pt x="655" y="1028"/>
                    <a:pt x="689" y="1073"/>
                    <a:pt x="700" y="1118"/>
                  </a:cubicBezTo>
                  <a:cubicBezTo>
                    <a:pt x="723" y="1152"/>
                    <a:pt x="745" y="1197"/>
                    <a:pt x="757" y="1231"/>
                  </a:cubicBezTo>
                  <a:cubicBezTo>
                    <a:pt x="790" y="1310"/>
                    <a:pt x="813" y="1366"/>
                    <a:pt x="836" y="1411"/>
                  </a:cubicBezTo>
                  <a:cubicBezTo>
                    <a:pt x="858" y="1456"/>
                    <a:pt x="869" y="1490"/>
                    <a:pt x="869" y="1490"/>
                  </a:cubicBezTo>
                  <a:cubicBezTo>
                    <a:pt x="869" y="1456"/>
                    <a:pt x="869" y="1422"/>
                    <a:pt x="869" y="1400"/>
                  </a:cubicBezTo>
                  <a:cubicBezTo>
                    <a:pt x="869" y="1332"/>
                    <a:pt x="858" y="1264"/>
                    <a:pt x="847" y="1197"/>
                  </a:cubicBezTo>
                  <a:cubicBezTo>
                    <a:pt x="836" y="1152"/>
                    <a:pt x="836" y="1107"/>
                    <a:pt x="824" y="1061"/>
                  </a:cubicBezTo>
                  <a:cubicBezTo>
                    <a:pt x="802" y="1016"/>
                    <a:pt x="790" y="971"/>
                    <a:pt x="768" y="926"/>
                  </a:cubicBezTo>
                  <a:cubicBezTo>
                    <a:pt x="757" y="870"/>
                    <a:pt x="734" y="824"/>
                    <a:pt x="712" y="768"/>
                  </a:cubicBezTo>
                  <a:cubicBezTo>
                    <a:pt x="678" y="723"/>
                    <a:pt x="666" y="678"/>
                    <a:pt x="633" y="633"/>
                  </a:cubicBezTo>
                  <a:cubicBezTo>
                    <a:pt x="599" y="587"/>
                    <a:pt x="565" y="542"/>
                    <a:pt x="531" y="486"/>
                  </a:cubicBezTo>
                  <a:cubicBezTo>
                    <a:pt x="508" y="441"/>
                    <a:pt x="475" y="407"/>
                    <a:pt x="429" y="362"/>
                  </a:cubicBezTo>
                  <a:cubicBezTo>
                    <a:pt x="373" y="294"/>
                    <a:pt x="305" y="226"/>
                    <a:pt x="226" y="159"/>
                  </a:cubicBezTo>
                  <a:cubicBezTo>
                    <a:pt x="181" y="114"/>
                    <a:pt x="125" y="80"/>
                    <a:pt x="68" y="46"/>
                  </a:cubicBezTo>
                  <a:lnTo>
                    <a:pt x="1"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2"/>
            <p:cNvSpPr/>
            <p:nvPr/>
          </p:nvSpPr>
          <p:spPr>
            <a:xfrm>
              <a:off x="5579775" y="4081000"/>
              <a:ext cx="164500" cy="139650"/>
            </a:xfrm>
            <a:custGeom>
              <a:rect b="b" l="l" r="r" t="t"/>
              <a:pathLst>
                <a:path extrusionOk="0" h="5586" w="6580">
                  <a:moveTo>
                    <a:pt x="5856" y="1"/>
                  </a:moveTo>
                  <a:cubicBezTo>
                    <a:pt x="5482" y="1"/>
                    <a:pt x="5111" y="31"/>
                    <a:pt x="4751" y="95"/>
                  </a:cubicBezTo>
                  <a:cubicBezTo>
                    <a:pt x="3059" y="377"/>
                    <a:pt x="1129" y="1054"/>
                    <a:pt x="395" y="2747"/>
                  </a:cubicBezTo>
                  <a:cubicBezTo>
                    <a:pt x="0" y="3672"/>
                    <a:pt x="57" y="4766"/>
                    <a:pt x="768" y="5410"/>
                  </a:cubicBezTo>
                  <a:lnTo>
                    <a:pt x="869" y="5489"/>
                  </a:lnTo>
                  <a:cubicBezTo>
                    <a:pt x="1050" y="5534"/>
                    <a:pt x="1230" y="5568"/>
                    <a:pt x="1411" y="5579"/>
                  </a:cubicBezTo>
                  <a:cubicBezTo>
                    <a:pt x="1478" y="5583"/>
                    <a:pt x="1545" y="5585"/>
                    <a:pt x="1611" y="5585"/>
                  </a:cubicBezTo>
                  <a:cubicBezTo>
                    <a:pt x="2604" y="5585"/>
                    <a:pt x="3506" y="5122"/>
                    <a:pt x="4288" y="4541"/>
                  </a:cubicBezTo>
                  <a:cubicBezTo>
                    <a:pt x="4796" y="4157"/>
                    <a:pt x="5225" y="3536"/>
                    <a:pt x="5552" y="3006"/>
                  </a:cubicBezTo>
                  <a:cubicBezTo>
                    <a:pt x="6060" y="2137"/>
                    <a:pt x="6579" y="1043"/>
                    <a:pt x="6365" y="72"/>
                  </a:cubicBezTo>
                  <a:cubicBezTo>
                    <a:pt x="6342" y="50"/>
                    <a:pt x="6331" y="38"/>
                    <a:pt x="6320" y="16"/>
                  </a:cubicBezTo>
                  <a:cubicBezTo>
                    <a:pt x="6165" y="6"/>
                    <a:pt x="6010" y="1"/>
                    <a:pt x="5856"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
            <p:cNvSpPr/>
            <p:nvPr/>
          </p:nvSpPr>
          <p:spPr>
            <a:xfrm>
              <a:off x="5645500" y="4077725"/>
              <a:ext cx="97925" cy="98750"/>
            </a:xfrm>
            <a:custGeom>
              <a:rect b="b" l="l" r="r" t="t"/>
              <a:pathLst>
                <a:path extrusionOk="0" h="3950" w="3917">
                  <a:moveTo>
                    <a:pt x="3205" y="0"/>
                  </a:moveTo>
                  <a:cubicBezTo>
                    <a:pt x="2574" y="147"/>
                    <a:pt x="1919" y="169"/>
                    <a:pt x="1298" y="271"/>
                  </a:cubicBezTo>
                  <a:cubicBezTo>
                    <a:pt x="949" y="361"/>
                    <a:pt x="407" y="418"/>
                    <a:pt x="226" y="767"/>
                  </a:cubicBezTo>
                  <a:cubicBezTo>
                    <a:pt x="1" y="1185"/>
                    <a:pt x="317" y="1760"/>
                    <a:pt x="768" y="1828"/>
                  </a:cubicBezTo>
                  <a:cubicBezTo>
                    <a:pt x="565" y="1918"/>
                    <a:pt x="226" y="2144"/>
                    <a:pt x="272" y="2392"/>
                  </a:cubicBezTo>
                  <a:cubicBezTo>
                    <a:pt x="328" y="2731"/>
                    <a:pt x="757" y="2765"/>
                    <a:pt x="982" y="2855"/>
                  </a:cubicBezTo>
                  <a:cubicBezTo>
                    <a:pt x="937" y="3002"/>
                    <a:pt x="768" y="3352"/>
                    <a:pt x="892" y="3509"/>
                  </a:cubicBezTo>
                  <a:cubicBezTo>
                    <a:pt x="937" y="3562"/>
                    <a:pt x="985" y="3583"/>
                    <a:pt x="1033" y="3583"/>
                  </a:cubicBezTo>
                  <a:cubicBezTo>
                    <a:pt x="1129" y="3583"/>
                    <a:pt x="1227" y="3498"/>
                    <a:pt x="1310" y="3408"/>
                  </a:cubicBezTo>
                  <a:lnTo>
                    <a:pt x="1310" y="3408"/>
                  </a:lnTo>
                  <a:cubicBezTo>
                    <a:pt x="1186" y="3611"/>
                    <a:pt x="1310" y="3882"/>
                    <a:pt x="1547" y="3927"/>
                  </a:cubicBezTo>
                  <a:cubicBezTo>
                    <a:pt x="1597" y="3943"/>
                    <a:pt x="1650" y="3950"/>
                    <a:pt x="1706" y="3950"/>
                  </a:cubicBezTo>
                  <a:cubicBezTo>
                    <a:pt x="2174" y="3950"/>
                    <a:pt x="2798" y="3442"/>
                    <a:pt x="3070" y="3160"/>
                  </a:cubicBezTo>
                  <a:cubicBezTo>
                    <a:pt x="3736" y="2471"/>
                    <a:pt x="3724" y="1185"/>
                    <a:pt x="3916" y="350"/>
                  </a:cubicBezTo>
                  <a:lnTo>
                    <a:pt x="3205" y="0"/>
                  </a:ln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2"/>
            <p:cNvSpPr/>
            <p:nvPr/>
          </p:nvSpPr>
          <p:spPr>
            <a:xfrm>
              <a:off x="5601500" y="4082800"/>
              <a:ext cx="149525" cy="150650"/>
            </a:xfrm>
            <a:custGeom>
              <a:rect b="b" l="l" r="r" t="t"/>
              <a:pathLst>
                <a:path extrusionOk="0" h="6026" w="5981">
                  <a:moveTo>
                    <a:pt x="5484" y="0"/>
                  </a:moveTo>
                  <a:lnTo>
                    <a:pt x="5484" y="0"/>
                  </a:lnTo>
                  <a:cubicBezTo>
                    <a:pt x="5710" y="971"/>
                    <a:pt x="5180" y="2077"/>
                    <a:pt x="4683" y="2934"/>
                  </a:cubicBezTo>
                  <a:cubicBezTo>
                    <a:pt x="4356" y="3464"/>
                    <a:pt x="3927" y="4085"/>
                    <a:pt x="3408" y="4469"/>
                  </a:cubicBezTo>
                  <a:cubicBezTo>
                    <a:pt x="2626" y="5050"/>
                    <a:pt x="1724" y="5513"/>
                    <a:pt x="740" y="5513"/>
                  </a:cubicBezTo>
                  <a:cubicBezTo>
                    <a:pt x="675" y="5513"/>
                    <a:pt x="609" y="5511"/>
                    <a:pt x="542" y="5507"/>
                  </a:cubicBezTo>
                  <a:cubicBezTo>
                    <a:pt x="361" y="5496"/>
                    <a:pt x="181" y="5462"/>
                    <a:pt x="0" y="5417"/>
                  </a:cubicBezTo>
                  <a:lnTo>
                    <a:pt x="0" y="5417"/>
                  </a:lnTo>
                  <a:cubicBezTo>
                    <a:pt x="442" y="5764"/>
                    <a:pt x="1031" y="6025"/>
                    <a:pt x="1588" y="6025"/>
                  </a:cubicBezTo>
                  <a:cubicBezTo>
                    <a:pt x="1700" y="6025"/>
                    <a:pt x="1811" y="6015"/>
                    <a:pt x="1919" y="5992"/>
                  </a:cubicBezTo>
                  <a:cubicBezTo>
                    <a:pt x="2912" y="5823"/>
                    <a:pt x="3442" y="5552"/>
                    <a:pt x="4255" y="4943"/>
                  </a:cubicBezTo>
                  <a:cubicBezTo>
                    <a:pt x="4807" y="4536"/>
                    <a:pt x="5417" y="3543"/>
                    <a:pt x="5620" y="2855"/>
                  </a:cubicBezTo>
                  <a:cubicBezTo>
                    <a:pt x="5834" y="2110"/>
                    <a:pt x="5981" y="598"/>
                    <a:pt x="548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2"/>
            <p:cNvSpPr/>
            <p:nvPr/>
          </p:nvSpPr>
          <p:spPr>
            <a:xfrm>
              <a:off x="5711225" y="4070950"/>
              <a:ext cx="26000" cy="73650"/>
            </a:xfrm>
            <a:custGeom>
              <a:rect b="b" l="l" r="r" t="t"/>
              <a:pathLst>
                <a:path extrusionOk="0" h="2946" w="1040">
                  <a:moveTo>
                    <a:pt x="1028" y="0"/>
                  </a:moveTo>
                  <a:cubicBezTo>
                    <a:pt x="1028" y="0"/>
                    <a:pt x="1028" y="57"/>
                    <a:pt x="1005" y="136"/>
                  </a:cubicBezTo>
                  <a:cubicBezTo>
                    <a:pt x="994" y="226"/>
                    <a:pt x="960" y="350"/>
                    <a:pt x="938" y="497"/>
                  </a:cubicBezTo>
                  <a:cubicBezTo>
                    <a:pt x="915" y="643"/>
                    <a:pt x="870" y="813"/>
                    <a:pt x="825" y="993"/>
                  </a:cubicBezTo>
                  <a:cubicBezTo>
                    <a:pt x="802" y="1084"/>
                    <a:pt x="780" y="1163"/>
                    <a:pt x="757" y="1264"/>
                  </a:cubicBezTo>
                  <a:cubicBezTo>
                    <a:pt x="734" y="1354"/>
                    <a:pt x="712" y="1445"/>
                    <a:pt x="678" y="1546"/>
                  </a:cubicBezTo>
                  <a:cubicBezTo>
                    <a:pt x="644" y="1636"/>
                    <a:pt x="622" y="1738"/>
                    <a:pt x="588" y="1828"/>
                  </a:cubicBezTo>
                  <a:cubicBezTo>
                    <a:pt x="554" y="1919"/>
                    <a:pt x="520" y="2009"/>
                    <a:pt x="486" y="2088"/>
                  </a:cubicBezTo>
                  <a:cubicBezTo>
                    <a:pt x="464" y="2178"/>
                    <a:pt x="430" y="2268"/>
                    <a:pt x="385" y="2336"/>
                  </a:cubicBezTo>
                  <a:cubicBezTo>
                    <a:pt x="351" y="2404"/>
                    <a:pt x="317" y="2483"/>
                    <a:pt x="283" y="2551"/>
                  </a:cubicBezTo>
                  <a:cubicBezTo>
                    <a:pt x="249" y="2607"/>
                    <a:pt x="215" y="2663"/>
                    <a:pt x="181" y="2720"/>
                  </a:cubicBezTo>
                  <a:cubicBezTo>
                    <a:pt x="148" y="2765"/>
                    <a:pt x="114" y="2799"/>
                    <a:pt x="80" y="2844"/>
                  </a:cubicBezTo>
                  <a:lnTo>
                    <a:pt x="1" y="2945"/>
                  </a:lnTo>
                  <a:cubicBezTo>
                    <a:pt x="1" y="2945"/>
                    <a:pt x="46" y="2923"/>
                    <a:pt x="91" y="2855"/>
                  </a:cubicBezTo>
                  <a:cubicBezTo>
                    <a:pt x="125" y="2821"/>
                    <a:pt x="170" y="2787"/>
                    <a:pt x="204" y="2742"/>
                  </a:cubicBezTo>
                  <a:cubicBezTo>
                    <a:pt x="249" y="2697"/>
                    <a:pt x="306" y="2641"/>
                    <a:pt x="339" y="2584"/>
                  </a:cubicBezTo>
                  <a:cubicBezTo>
                    <a:pt x="396" y="2517"/>
                    <a:pt x="441" y="2449"/>
                    <a:pt x="486" y="2381"/>
                  </a:cubicBezTo>
                  <a:cubicBezTo>
                    <a:pt x="531" y="2302"/>
                    <a:pt x="576" y="2223"/>
                    <a:pt x="610" y="2133"/>
                  </a:cubicBezTo>
                  <a:cubicBezTo>
                    <a:pt x="655" y="2054"/>
                    <a:pt x="689" y="1952"/>
                    <a:pt x="734" y="1873"/>
                  </a:cubicBezTo>
                  <a:cubicBezTo>
                    <a:pt x="768" y="1783"/>
                    <a:pt x="791" y="1682"/>
                    <a:pt x="825" y="1591"/>
                  </a:cubicBezTo>
                  <a:cubicBezTo>
                    <a:pt x="881" y="1400"/>
                    <a:pt x="926" y="1208"/>
                    <a:pt x="971" y="1016"/>
                  </a:cubicBezTo>
                  <a:cubicBezTo>
                    <a:pt x="994" y="847"/>
                    <a:pt x="1017" y="677"/>
                    <a:pt x="1028" y="497"/>
                  </a:cubicBezTo>
                  <a:cubicBezTo>
                    <a:pt x="1039" y="339"/>
                    <a:pt x="1039" y="170"/>
                    <a:pt x="1028"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2"/>
            <p:cNvSpPr/>
            <p:nvPr/>
          </p:nvSpPr>
          <p:spPr>
            <a:xfrm>
              <a:off x="5706150" y="4078550"/>
              <a:ext cx="28800" cy="51950"/>
            </a:xfrm>
            <a:custGeom>
              <a:rect b="b" l="l" r="r" t="t"/>
              <a:pathLst>
                <a:path extrusionOk="0" h="2078" w="1152">
                  <a:moveTo>
                    <a:pt x="1152" y="1"/>
                  </a:moveTo>
                  <a:lnTo>
                    <a:pt x="1107" y="91"/>
                  </a:lnTo>
                  <a:cubicBezTo>
                    <a:pt x="1073" y="148"/>
                    <a:pt x="1050" y="238"/>
                    <a:pt x="994" y="339"/>
                  </a:cubicBezTo>
                  <a:cubicBezTo>
                    <a:pt x="971" y="385"/>
                    <a:pt x="949" y="441"/>
                    <a:pt x="915" y="497"/>
                  </a:cubicBezTo>
                  <a:cubicBezTo>
                    <a:pt x="892" y="565"/>
                    <a:pt x="858" y="622"/>
                    <a:pt x="825" y="678"/>
                  </a:cubicBezTo>
                  <a:cubicBezTo>
                    <a:pt x="757" y="802"/>
                    <a:pt x="689" y="938"/>
                    <a:pt x="621" y="1062"/>
                  </a:cubicBezTo>
                  <a:cubicBezTo>
                    <a:pt x="542" y="1186"/>
                    <a:pt x="463" y="1310"/>
                    <a:pt x="396" y="1434"/>
                  </a:cubicBezTo>
                  <a:cubicBezTo>
                    <a:pt x="317" y="1547"/>
                    <a:pt x="249" y="1660"/>
                    <a:pt x="193" y="1761"/>
                  </a:cubicBezTo>
                  <a:cubicBezTo>
                    <a:pt x="136" y="1852"/>
                    <a:pt x="80" y="1931"/>
                    <a:pt x="46" y="1987"/>
                  </a:cubicBezTo>
                  <a:cubicBezTo>
                    <a:pt x="12" y="2043"/>
                    <a:pt x="1" y="2077"/>
                    <a:pt x="1" y="2077"/>
                  </a:cubicBezTo>
                  <a:cubicBezTo>
                    <a:pt x="1" y="2077"/>
                    <a:pt x="23" y="2055"/>
                    <a:pt x="69" y="2010"/>
                  </a:cubicBezTo>
                  <a:cubicBezTo>
                    <a:pt x="125" y="1964"/>
                    <a:pt x="193" y="1897"/>
                    <a:pt x="260" y="1818"/>
                  </a:cubicBezTo>
                  <a:cubicBezTo>
                    <a:pt x="351" y="1716"/>
                    <a:pt x="441" y="1615"/>
                    <a:pt x="509" y="1513"/>
                  </a:cubicBezTo>
                  <a:cubicBezTo>
                    <a:pt x="599" y="1400"/>
                    <a:pt x="678" y="1276"/>
                    <a:pt x="757" y="1141"/>
                  </a:cubicBezTo>
                  <a:cubicBezTo>
                    <a:pt x="791" y="1084"/>
                    <a:pt x="825" y="994"/>
                    <a:pt x="870" y="938"/>
                  </a:cubicBezTo>
                  <a:cubicBezTo>
                    <a:pt x="904" y="881"/>
                    <a:pt x="937" y="802"/>
                    <a:pt x="960" y="746"/>
                  </a:cubicBezTo>
                  <a:cubicBezTo>
                    <a:pt x="983" y="678"/>
                    <a:pt x="1016" y="610"/>
                    <a:pt x="1028" y="554"/>
                  </a:cubicBezTo>
                  <a:cubicBezTo>
                    <a:pt x="1050" y="486"/>
                    <a:pt x="1073" y="430"/>
                    <a:pt x="1084" y="373"/>
                  </a:cubicBezTo>
                  <a:cubicBezTo>
                    <a:pt x="1107" y="283"/>
                    <a:pt x="1129" y="193"/>
                    <a:pt x="1141" y="103"/>
                  </a:cubicBezTo>
                  <a:lnTo>
                    <a:pt x="1152"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2"/>
            <p:cNvSpPr/>
            <p:nvPr/>
          </p:nvSpPr>
          <p:spPr>
            <a:xfrm>
              <a:off x="5704175" y="4074325"/>
              <a:ext cx="32750" cy="40650"/>
            </a:xfrm>
            <a:custGeom>
              <a:rect b="b" l="l" r="r" t="t"/>
              <a:pathLst>
                <a:path extrusionOk="0" h="1626" w="1310">
                  <a:moveTo>
                    <a:pt x="1310" y="1"/>
                  </a:moveTo>
                  <a:cubicBezTo>
                    <a:pt x="1310" y="1"/>
                    <a:pt x="1219" y="91"/>
                    <a:pt x="1095" y="238"/>
                  </a:cubicBezTo>
                  <a:lnTo>
                    <a:pt x="994" y="362"/>
                  </a:lnTo>
                  <a:cubicBezTo>
                    <a:pt x="971" y="418"/>
                    <a:pt x="926" y="452"/>
                    <a:pt x="881" y="508"/>
                  </a:cubicBezTo>
                  <a:cubicBezTo>
                    <a:pt x="802" y="599"/>
                    <a:pt x="734" y="700"/>
                    <a:pt x="655" y="802"/>
                  </a:cubicBezTo>
                  <a:cubicBezTo>
                    <a:pt x="565" y="903"/>
                    <a:pt x="486" y="1005"/>
                    <a:pt x="407" y="1095"/>
                  </a:cubicBezTo>
                  <a:cubicBezTo>
                    <a:pt x="373" y="1152"/>
                    <a:pt x="339" y="1197"/>
                    <a:pt x="305" y="1242"/>
                  </a:cubicBezTo>
                  <a:cubicBezTo>
                    <a:pt x="260" y="1287"/>
                    <a:pt x="227" y="1321"/>
                    <a:pt x="204" y="1366"/>
                  </a:cubicBezTo>
                  <a:cubicBezTo>
                    <a:pt x="80" y="1513"/>
                    <a:pt x="1" y="1626"/>
                    <a:pt x="1" y="1626"/>
                  </a:cubicBezTo>
                  <a:cubicBezTo>
                    <a:pt x="91" y="1558"/>
                    <a:pt x="181" y="1490"/>
                    <a:pt x="260" y="1423"/>
                  </a:cubicBezTo>
                  <a:cubicBezTo>
                    <a:pt x="305" y="1389"/>
                    <a:pt x="339" y="1355"/>
                    <a:pt x="384" y="1321"/>
                  </a:cubicBezTo>
                  <a:cubicBezTo>
                    <a:pt x="430" y="1287"/>
                    <a:pt x="475" y="1242"/>
                    <a:pt x="520" y="1197"/>
                  </a:cubicBezTo>
                  <a:cubicBezTo>
                    <a:pt x="599" y="1107"/>
                    <a:pt x="689" y="1005"/>
                    <a:pt x="779" y="903"/>
                  </a:cubicBezTo>
                  <a:cubicBezTo>
                    <a:pt x="858" y="802"/>
                    <a:pt x="937" y="689"/>
                    <a:pt x="1005" y="587"/>
                  </a:cubicBezTo>
                  <a:cubicBezTo>
                    <a:pt x="1062" y="497"/>
                    <a:pt x="1118" y="396"/>
                    <a:pt x="1174" y="294"/>
                  </a:cubicBezTo>
                  <a:cubicBezTo>
                    <a:pt x="1231" y="193"/>
                    <a:pt x="1276" y="102"/>
                    <a:pt x="131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2"/>
            <p:cNvSpPr/>
            <p:nvPr/>
          </p:nvSpPr>
          <p:spPr>
            <a:xfrm>
              <a:off x="5590500" y="3978550"/>
              <a:ext cx="149825" cy="114775"/>
            </a:xfrm>
            <a:custGeom>
              <a:rect b="b" l="l" r="r" t="t"/>
              <a:pathLst>
                <a:path extrusionOk="0" h="4591" w="5993">
                  <a:moveTo>
                    <a:pt x="1488" y="1"/>
                  </a:moveTo>
                  <a:cubicBezTo>
                    <a:pt x="1392" y="1"/>
                    <a:pt x="1294" y="6"/>
                    <a:pt x="1196" y="18"/>
                  </a:cubicBezTo>
                  <a:cubicBezTo>
                    <a:pt x="779" y="74"/>
                    <a:pt x="384" y="277"/>
                    <a:pt x="102" y="593"/>
                  </a:cubicBezTo>
                  <a:cubicBezTo>
                    <a:pt x="34" y="774"/>
                    <a:pt x="0" y="966"/>
                    <a:pt x="0" y="1169"/>
                  </a:cubicBezTo>
                  <a:cubicBezTo>
                    <a:pt x="45" y="2015"/>
                    <a:pt x="429" y="2715"/>
                    <a:pt x="982" y="3358"/>
                  </a:cubicBezTo>
                  <a:cubicBezTo>
                    <a:pt x="1625" y="4080"/>
                    <a:pt x="2562" y="4464"/>
                    <a:pt x="3510" y="4565"/>
                  </a:cubicBezTo>
                  <a:cubicBezTo>
                    <a:pt x="3707" y="4582"/>
                    <a:pt x="3905" y="4591"/>
                    <a:pt x="4101" y="4591"/>
                  </a:cubicBezTo>
                  <a:cubicBezTo>
                    <a:pt x="4297" y="4591"/>
                    <a:pt x="4491" y="4582"/>
                    <a:pt x="4683" y="4565"/>
                  </a:cubicBezTo>
                  <a:cubicBezTo>
                    <a:pt x="5135" y="4509"/>
                    <a:pt x="5575" y="4385"/>
                    <a:pt x="5992" y="4204"/>
                  </a:cubicBezTo>
                  <a:cubicBezTo>
                    <a:pt x="5947" y="4103"/>
                    <a:pt x="5823" y="3832"/>
                    <a:pt x="5823" y="3832"/>
                  </a:cubicBezTo>
                  <a:cubicBezTo>
                    <a:pt x="5631" y="3380"/>
                    <a:pt x="5383" y="2940"/>
                    <a:pt x="5112" y="2523"/>
                  </a:cubicBezTo>
                  <a:cubicBezTo>
                    <a:pt x="4338" y="1366"/>
                    <a:pt x="3005" y="1"/>
                    <a:pt x="1488"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2"/>
            <p:cNvSpPr/>
            <p:nvPr/>
          </p:nvSpPr>
          <p:spPr>
            <a:xfrm>
              <a:off x="5648050" y="4017125"/>
              <a:ext cx="98750" cy="81150"/>
            </a:xfrm>
            <a:custGeom>
              <a:rect b="b" l="l" r="r" t="t"/>
              <a:pathLst>
                <a:path extrusionOk="0" h="3246" w="3950">
                  <a:moveTo>
                    <a:pt x="1809" y="1"/>
                  </a:moveTo>
                  <a:cubicBezTo>
                    <a:pt x="1505" y="1"/>
                    <a:pt x="1072" y="216"/>
                    <a:pt x="1366" y="540"/>
                  </a:cubicBezTo>
                  <a:cubicBezTo>
                    <a:pt x="1329" y="533"/>
                    <a:pt x="1283" y="530"/>
                    <a:pt x="1233" y="530"/>
                  </a:cubicBezTo>
                  <a:cubicBezTo>
                    <a:pt x="933" y="530"/>
                    <a:pt x="476" y="654"/>
                    <a:pt x="756" y="1002"/>
                  </a:cubicBezTo>
                  <a:cubicBezTo>
                    <a:pt x="192" y="1126"/>
                    <a:pt x="102" y="1770"/>
                    <a:pt x="711" y="1973"/>
                  </a:cubicBezTo>
                  <a:cubicBezTo>
                    <a:pt x="0" y="1973"/>
                    <a:pt x="553" y="2842"/>
                    <a:pt x="880" y="3011"/>
                  </a:cubicBezTo>
                  <a:cubicBezTo>
                    <a:pt x="1199" y="3181"/>
                    <a:pt x="1534" y="3246"/>
                    <a:pt x="1875" y="3246"/>
                  </a:cubicBezTo>
                  <a:cubicBezTo>
                    <a:pt x="2574" y="3246"/>
                    <a:pt x="3298" y="2975"/>
                    <a:pt x="3950" y="2785"/>
                  </a:cubicBezTo>
                  <a:lnTo>
                    <a:pt x="3950" y="2785"/>
                  </a:lnTo>
                  <a:cubicBezTo>
                    <a:pt x="3949" y="2785"/>
                    <a:pt x="3948" y="2786"/>
                    <a:pt x="3947" y="2786"/>
                  </a:cubicBezTo>
                  <a:cubicBezTo>
                    <a:pt x="3850" y="2786"/>
                    <a:pt x="3362" y="1577"/>
                    <a:pt x="3295" y="1454"/>
                  </a:cubicBezTo>
                  <a:cubicBezTo>
                    <a:pt x="2934" y="833"/>
                    <a:pt x="2708" y="145"/>
                    <a:pt x="1907" y="9"/>
                  </a:cubicBezTo>
                  <a:cubicBezTo>
                    <a:pt x="1877" y="4"/>
                    <a:pt x="1844" y="1"/>
                    <a:pt x="1809"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2"/>
            <p:cNvSpPr/>
            <p:nvPr/>
          </p:nvSpPr>
          <p:spPr>
            <a:xfrm>
              <a:off x="5572725" y="3993075"/>
              <a:ext cx="167875" cy="114425"/>
            </a:xfrm>
            <a:custGeom>
              <a:rect b="b" l="l" r="r" t="t"/>
              <a:pathLst>
                <a:path extrusionOk="0" h="4577" w="6715">
                  <a:moveTo>
                    <a:pt x="813" y="1"/>
                  </a:moveTo>
                  <a:lnTo>
                    <a:pt x="813" y="1"/>
                  </a:lnTo>
                  <a:cubicBezTo>
                    <a:pt x="565" y="272"/>
                    <a:pt x="384" y="588"/>
                    <a:pt x="316" y="949"/>
                  </a:cubicBezTo>
                  <a:cubicBezTo>
                    <a:pt x="0" y="2438"/>
                    <a:pt x="1400" y="4063"/>
                    <a:pt x="2788" y="4379"/>
                  </a:cubicBezTo>
                  <a:cubicBezTo>
                    <a:pt x="3267" y="4500"/>
                    <a:pt x="3767" y="4576"/>
                    <a:pt x="4261" y="4576"/>
                  </a:cubicBezTo>
                  <a:cubicBezTo>
                    <a:pt x="5153" y="4576"/>
                    <a:pt x="6025" y="4328"/>
                    <a:pt x="6714" y="3646"/>
                  </a:cubicBezTo>
                  <a:cubicBezTo>
                    <a:pt x="6703" y="3634"/>
                    <a:pt x="6703" y="3623"/>
                    <a:pt x="6703" y="3612"/>
                  </a:cubicBezTo>
                  <a:cubicBezTo>
                    <a:pt x="6286" y="3804"/>
                    <a:pt x="5846" y="3928"/>
                    <a:pt x="5394" y="3973"/>
                  </a:cubicBezTo>
                  <a:cubicBezTo>
                    <a:pt x="5202" y="3990"/>
                    <a:pt x="5008" y="3998"/>
                    <a:pt x="4812" y="3998"/>
                  </a:cubicBezTo>
                  <a:cubicBezTo>
                    <a:pt x="4616" y="3998"/>
                    <a:pt x="4418" y="3990"/>
                    <a:pt x="4221" y="3973"/>
                  </a:cubicBezTo>
                  <a:cubicBezTo>
                    <a:pt x="3273" y="3871"/>
                    <a:pt x="2336" y="3499"/>
                    <a:pt x="1693" y="2765"/>
                  </a:cubicBezTo>
                  <a:cubicBezTo>
                    <a:pt x="1129" y="2134"/>
                    <a:pt x="768" y="1434"/>
                    <a:pt x="711" y="576"/>
                  </a:cubicBezTo>
                  <a:cubicBezTo>
                    <a:pt x="711" y="385"/>
                    <a:pt x="734" y="181"/>
                    <a:pt x="81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
            <p:cNvSpPr/>
            <p:nvPr/>
          </p:nvSpPr>
          <p:spPr>
            <a:xfrm>
              <a:off x="5658475" y="4078850"/>
              <a:ext cx="83250" cy="11575"/>
            </a:xfrm>
            <a:custGeom>
              <a:rect b="b" l="l" r="r" t="t"/>
              <a:pathLst>
                <a:path extrusionOk="0" h="463" w="3330">
                  <a:moveTo>
                    <a:pt x="1" y="0"/>
                  </a:moveTo>
                  <a:lnTo>
                    <a:pt x="1" y="0"/>
                  </a:lnTo>
                  <a:cubicBezTo>
                    <a:pt x="1" y="0"/>
                    <a:pt x="204" y="79"/>
                    <a:pt x="509" y="181"/>
                  </a:cubicBezTo>
                  <a:cubicBezTo>
                    <a:pt x="655" y="226"/>
                    <a:pt x="836" y="271"/>
                    <a:pt x="1028" y="316"/>
                  </a:cubicBezTo>
                  <a:cubicBezTo>
                    <a:pt x="1231" y="373"/>
                    <a:pt x="1434" y="406"/>
                    <a:pt x="1648" y="429"/>
                  </a:cubicBezTo>
                  <a:cubicBezTo>
                    <a:pt x="1761" y="440"/>
                    <a:pt x="1863" y="463"/>
                    <a:pt x="1976" y="463"/>
                  </a:cubicBezTo>
                  <a:lnTo>
                    <a:pt x="2280" y="463"/>
                  </a:lnTo>
                  <a:cubicBezTo>
                    <a:pt x="2382" y="463"/>
                    <a:pt x="2483" y="452"/>
                    <a:pt x="2574" y="452"/>
                  </a:cubicBezTo>
                  <a:cubicBezTo>
                    <a:pt x="2653" y="440"/>
                    <a:pt x="2743" y="418"/>
                    <a:pt x="2833" y="406"/>
                  </a:cubicBezTo>
                  <a:cubicBezTo>
                    <a:pt x="2901" y="384"/>
                    <a:pt x="2969" y="361"/>
                    <a:pt x="3048" y="339"/>
                  </a:cubicBezTo>
                  <a:cubicBezTo>
                    <a:pt x="3093" y="327"/>
                    <a:pt x="3149" y="305"/>
                    <a:pt x="3205" y="282"/>
                  </a:cubicBezTo>
                  <a:cubicBezTo>
                    <a:pt x="3284" y="237"/>
                    <a:pt x="3330" y="215"/>
                    <a:pt x="3330" y="215"/>
                  </a:cubicBezTo>
                  <a:lnTo>
                    <a:pt x="3330" y="215"/>
                  </a:lnTo>
                  <a:lnTo>
                    <a:pt x="3183" y="248"/>
                  </a:lnTo>
                  <a:cubicBezTo>
                    <a:pt x="3138" y="271"/>
                    <a:pt x="3081" y="271"/>
                    <a:pt x="3025" y="294"/>
                  </a:cubicBezTo>
                  <a:cubicBezTo>
                    <a:pt x="2957" y="305"/>
                    <a:pt x="2878" y="305"/>
                    <a:pt x="2811" y="316"/>
                  </a:cubicBezTo>
                  <a:cubicBezTo>
                    <a:pt x="2732" y="327"/>
                    <a:pt x="2653" y="327"/>
                    <a:pt x="2562" y="327"/>
                  </a:cubicBezTo>
                  <a:lnTo>
                    <a:pt x="2280" y="327"/>
                  </a:lnTo>
                  <a:cubicBezTo>
                    <a:pt x="2179" y="327"/>
                    <a:pt x="2077" y="316"/>
                    <a:pt x="1976" y="305"/>
                  </a:cubicBezTo>
                  <a:cubicBezTo>
                    <a:pt x="1874" y="305"/>
                    <a:pt x="1772" y="282"/>
                    <a:pt x="1671" y="271"/>
                  </a:cubicBezTo>
                  <a:cubicBezTo>
                    <a:pt x="1456" y="248"/>
                    <a:pt x="1253" y="215"/>
                    <a:pt x="1050" y="181"/>
                  </a:cubicBezTo>
                  <a:lnTo>
                    <a:pt x="520" y="91"/>
                  </a:lnTo>
                  <a:lnTo>
                    <a:pt x="147" y="23"/>
                  </a:lnTo>
                  <a:lnTo>
                    <a:pt x="1" y="0"/>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2"/>
            <p:cNvSpPr/>
            <p:nvPr/>
          </p:nvSpPr>
          <p:spPr>
            <a:xfrm>
              <a:off x="5658775" y="4063050"/>
              <a:ext cx="78450" cy="21750"/>
            </a:xfrm>
            <a:custGeom>
              <a:rect b="b" l="l" r="r" t="t"/>
              <a:pathLst>
                <a:path extrusionOk="0" h="870" w="3138">
                  <a:moveTo>
                    <a:pt x="0" y="0"/>
                  </a:moveTo>
                  <a:cubicBezTo>
                    <a:pt x="0" y="0"/>
                    <a:pt x="169" y="124"/>
                    <a:pt x="440" y="260"/>
                  </a:cubicBezTo>
                  <a:cubicBezTo>
                    <a:pt x="587" y="328"/>
                    <a:pt x="756" y="418"/>
                    <a:pt x="925" y="486"/>
                  </a:cubicBezTo>
                  <a:cubicBezTo>
                    <a:pt x="1095" y="553"/>
                    <a:pt x="1286" y="632"/>
                    <a:pt x="1490" y="700"/>
                  </a:cubicBezTo>
                  <a:cubicBezTo>
                    <a:pt x="1591" y="723"/>
                    <a:pt x="1693" y="756"/>
                    <a:pt x="1794" y="779"/>
                  </a:cubicBezTo>
                  <a:cubicBezTo>
                    <a:pt x="1885" y="802"/>
                    <a:pt x="1986" y="824"/>
                    <a:pt x="2088" y="835"/>
                  </a:cubicBezTo>
                  <a:cubicBezTo>
                    <a:pt x="2189" y="858"/>
                    <a:pt x="2279" y="858"/>
                    <a:pt x="2370" y="869"/>
                  </a:cubicBezTo>
                  <a:lnTo>
                    <a:pt x="2618" y="869"/>
                  </a:lnTo>
                  <a:cubicBezTo>
                    <a:pt x="2697" y="869"/>
                    <a:pt x="2765" y="858"/>
                    <a:pt x="2844" y="847"/>
                  </a:cubicBezTo>
                  <a:cubicBezTo>
                    <a:pt x="2889" y="835"/>
                    <a:pt x="2945" y="824"/>
                    <a:pt x="3002" y="813"/>
                  </a:cubicBezTo>
                  <a:cubicBezTo>
                    <a:pt x="3092" y="790"/>
                    <a:pt x="3137" y="768"/>
                    <a:pt x="3137" y="768"/>
                  </a:cubicBezTo>
                  <a:lnTo>
                    <a:pt x="3137" y="768"/>
                  </a:lnTo>
                  <a:cubicBezTo>
                    <a:pt x="3137" y="768"/>
                    <a:pt x="3081" y="768"/>
                    <a:pt x="2990" y="790"/>
                  </a:cubicBezTo>
                  <a:lnTo>
                    <a:pt x="2832" y="790"/>
                  </a:lnTo>
                  <a:cubicBezTo>
                    <a:pt x="2765" y="790"/>
                    <a:pt x="2697" y="779"/>
                    <a:pt x="2618" y="779"/>
                  </a:cubicBezTo>
                  <a:cubicBezTo>
                    <a:pt x="2550" y="779"/>
                    <a:pt x="2471" y="756"/>
                    <a:pt x="2381" y="745"/>
                  </a:cubicBezTo>
                  <a:cubicBezTo>
                    <a:pt x="2302" y="734"/>
                    <a:pt x="2212" y="711"/>
                    <a:pt x="2110" y="700"/>
                  </a:cubicBezTo>
                  <a:cubicBezTo>
                    <a:pt x="2020" y="677"/>
                    <a:pt x="1930" y="655"/>
                    <a:pt x="1828" y="621"/>
                  </a:cubicBezTo>
                  <a:cubicBezTo>
                    <a:pt x="1738" y="598"/>
                    <a:pt x="1636" y="576"/>
                    <a:pt x="1546" y="542"/>
                  </a:cubicBezTo>
                  <a:cubicBezTo>
                    <a:pt x="1354" y="486"/>
                    <a:pt x="1162" y="418"/>
                    <a:pt x="982" y="350"/>
                  </a:cubicBezTo>
                  <a:cubicBezTo>
                    <a:pt x="801" y="282"/>
                    <a:pt x="621" y="226"/>
                    <a:pt x="485" y="170"/>
                  </a:cubicBezTo>
                  <a:cubicBezTo>
                    <a:pt x="339" y="124"/>
                    <a:pt x="214" y="79"/>
                    <a:pt x="124" y="45"/>
                  </a:cubicBezTo>
                  <a:cubicBezTo>
                    <a:pt x="45" y="23"/>
                    <a:pt x="0" y="0"/>
                    <a:pt x="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
            <p:cNvSpPr/>
            <p:nvPr/>
          </p:nvSpPr>
          <p:spPr>
            <a:xfrm>
              <a:off x="5688675" y="4061350"/>
              <a:ext cx="46275" cy="20350"/>
            </a:xfrm>
            <a:custGeom>
              <a:rect b="b" l="l" r="r" t="t"/>
              <a:pathLst>
                <a:path extrusionOk="0" h="814" w="1851">
                  <a:moveTo>
                    <a:pt x="0" y="1"/>
                  </a:moveTo>
                  <a:lnTo>
                    <a:pt x="0" y="1"/>
                  </a:lnTo>
                  <a:cubicBezTo>
                    <a:pt x="23" y="23"/>
                    <a:pt x="34" y="57"/>
                    <a:pt x="57" y="80"/>
                  </a:cubicBezTo>
                  <a:cubicBezTo>
                    <a:pt x="113" y="136"/>
                    <a:pt x="169" y="192"/>
                    <a:pt x="226" y="249"/>
                  </a:cubicBezTo>
                  <a:cubicBezTo>
                    <a:pt x="271" y="271"/>
                    <a:pt x="294" y="328"/>
                    <a:pt x="339" y="362"/>
                  </a:cubicBezTo>
                  <a:cubicBezTo>
                    <a:pt x="395" y="396"/>
                    <a:pt x="418" y="486"/>
                    <a:pt x="474" y="508"/>
                  </a:cubicBezTo>
                  <a:cubicBezTo>
                    <a:pt x="519" y="542"/>
                    <a:pt x="531" y="689"/>
                    <a:pt x="587" y="712"/>
                  </a:cubicBezTo>
                  <a:lnTo>
                    <a:pt x="756" y="791"/>
                  </a:lnTo>
                  <a:cubicBezTo>
                    <a:pt x="785" y="801"/>
                    <a:pt x="817" y="805"/>
                    <a:pt x="850" y="805"/>
                  </a:cubicBezTo>
                  <a:cubicBezTo>
                    <a:pt x="931" y="805"/>
                    <a:pt x="1020" y="782"/>
                    <a:pt x="1100" y="782"/>
                  </a:cubicBezTo>
                  <a:cubicBezTo>
                    <a:pt x="1126" y="782"/>
                    <a:pt x="1151" y="784"/>
                    <a:pt x="1174" y="791"/>
                  </a:cubicBezTo>
                  <a:cubicBezTo>
                    <a:pt x="1192" y="796"/>
                    <a:pt x="1211" y="798"/>
                    <a:pt x="1231" y="798"/>
                  </a:cubicBezTo>
                  <a:cubicBezTo>
                    <a:pt x="1322" y="798"/>
                    <a:pt x="1426" y="753"/>
                    <a:pt x="1502" y="753"/>
                  </a:cubicBezTo>
                  <a:cubicBezTo>
                    <a:pt x="1513" y="753"/>
                    <a:pt x="1525" y="754"/>
                    <a:pt x="1535" y="757"/>
                  </a:cubicBezTo>
                  <a:cubicBezTo>
                    <a:pt x="1636" y="779"/>
                    <a:pt x="1738" y="802"/>
                    <a:pt x="1851" y="813"/>
                  </a:cubicBezTo>
                  <a:cubicBezTo>
                    <a:pt x="1761" y="768"/>
                    <a:pt x="1670" y="712"/>
                    <a:pt x="1569" y="678"/>
                  </a:cubicBezTo>
                  <a:cubicBezTo>
                    <a:pt x="1388" y="587"/>
                    <a:pt x="1162" y="497"/>
                    <a:pt x="925" y="407"/>
                  </a:cubicBezTo>
                  <a:cubicBezTo>
                    <a:pt x="813" y="362"/>
                    <a:pt x="689" y="317"/>
                    <a:pt x="587" y="260"/>
                  </a:cubicBezTo>
                  <a:cubicBezTo>
                    <a:pt x="531" y="238"/>
                    <a:pt x="485" y="226"/>
                    <a:pt x="429" y="204"/>
                  </a:cubicBezTo>
                  <a:cubicBezTo>
                    <a:pt x="384" y="181"/>
                    <a:pt x="339" y="159"/>
                    <a:pt x="294" y="136"/>
                  </a:cubicBezTo>
                  <a:cubicBezTo>
                    <a:pt x="203" y="102"/>
                    <a:pt x="136" y="57"/>
                    <a:pt x="79" y="34"/>
                  </a:cubicBezTo>
                  <a:cubicBezTo>
                    <a:pt x="57" y="23"/>
                    <a:pt x="34" y="12"/>
                    <a:pt x="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
            <p:cNvSpPr/>
            <p:nvPr/>
          </p:nvSpPr>
          <p:spPr>
            <a:xfrm>
              <a:off x="5697975" y="4051200"/>
              <a:ext cx="26825" cy="24275"/>
            </a:xfrm>
            <a:custGeom>
              <a:rect b="b" l="l" r="r" t="t"/>
              <a:pathLst>
                <a:path extrusionOk="0" h="971" w="1073">
                  <a:moveTo>
                    <a:pt x="1" y="0"/>
                  </a:moveTo>
                  <a:lnTo>
                    <a:pt x="1" y="0"/>
                  </a:lnTo>
                  <a:cubicBezTo>
                    <a:pt x="34" y="68"/>
                    <a:pt x="80" y="136"/>
                    <a:pt x="125" y="204"/>
                  </a:cubicBezTo>
                  <a:cubicBezTo>
                    <a:pt x="159" y="271"/>
                    <a:pt x="215" y="339"/>
                    <a:pt x="260" y="395"/>
                  </a:cubicBezTo>
                  <a:cubicBezTo>
                    <a:pt x="317" y="452"/>
                    <a:pt x="384" y="519"/>
                    <a:pt x="452" y="587"/>
                  </a:cubicBezTo>
                  <a:cubicBezTo>
                    <a:pt x="576" y="700"/>
                    <a:pt x="711" y="790"/>
                    <a:pt x="869" y="881"/>
                  </a:cubicBezTo>
                  <a:cubicBezTo>
                    <a:pt x="937" y="914"/>
                    <a:pt x="1005" y="948"/>
                    <a:pt x="1073" y="971"/>
                  </a:cubicBezTo>
                  <a:cubicBezTo>
                    <a:pt x="1027" y="914"/>
                    <a:pt x="982" y="858"/>
                    <a:pt x="926" y="802"/>
                  </a:cubicBezTo>
                  <a:cubicBezTo>
                    <a:pt x="881" y="756"/>
                    <a:pt x="824" y="700"/>
                    <a:pt x="757" y="644"/>
                  </a:cubicBezTo>
                  <a:cubicBezTo>
                    <a:pt x="700" y="587"/>
                    <a:pt x="632" y="531"/>
                    <a:pt x="565" y="463"/>
                  </a:cubicBezTo>
                  <a:cubicBezTo>
                    <a:pt x="508" y="407"/>
                    <a:pt x="441" y="350"/>
                    <a:pt x="373" y="294"/>
                  </a:cubicBezTo>
                  <a:cubicBezTo>
                    <a:pt x="339" y="271"/>
                    <a:pt x="305" y="237"/>
                    <a:pt x="271" y="215"/>
                  </a:cubicBezTo>
                  <a:cubicBezTo>
                    <a:pt x="249" y="192"/>
                    <a:pt x="215" y="170"/>
                    <a:pt x="192" y="147"/>
                  </a:cubicBezTo>
                  <a:cubicBezTo>
                    <a:pt x="136" y="91"/>
                    <a:pt x="68" y="46"/>
                    <a:pt x="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
            <p:cNvSpPr/>
            <p:nvPr/>
          </p:nvSpPr>
          <p:spPr>
            <a:xfrm>
              <a:off x="5694300" y="3911000"/>
              <a:ext cx="110050" cy="176900"/>
            </a:xfrm>
            <a:custGeom>
              <a:rect b="b" l="l" r="r" t="t"/>
              <a:pathLst>
                <a:path extrusionOk="0" h="7076" w="4402">
                  <a:moveTo>
                    <a:pt x="1592" y="0"/>
                  </a:moveTo>
                  <a:cubicBezTo>
                    <a:pt x="1084" y="452"/>
                    <a:pt x="678" y="1004"/>
                    <a:pt x="418" y="1636"/>
                  </a:cubicBezTo>
                  <a:cubicBezTo>
                    <a:pt x="1" y="2708"/>
                    <a:pt x="114" y="3927"/>
                    <a:pt x="700" y="4920"/>
                  </a:cubicBezTo>
                  <a:cubicBezTo>
                    <a:pt x="870" y="5202"/>
                    <a:pt x="1727" y="6342"/>
                    <a:pt x="1863" y="7075"/>
                  </a:cubicBezTo>
                  <a:lnTo>
                    <a:pt x="2901" y="5879"/>
                  </a:lnTo>
                  <a:cubicBezTo>
                    <a:pt x="3939" y="4570"/>
                    <a:pt x="4402" y="3306"/>
                    <a:pt x="3894" y="1625"/>
                  </a:cubicBezTo>
                  <a:cubicBezTo>
                    <a:pt x="3555" y="531"/>
                    <a:pt x="2709" y="11"/>
                    <a:pt x="1592"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
            <p:cNvSpPr/>
            <p:nvPr/>
          </p:nvSpPr>
          <p:spPr>
            <a:xfrm>
              <a:off x="5708100" y="3985100"/>
              <a:ext cx="76225" cy="102800"/>
            </a:xfrm>
            <a:custGeom>
              <a:rect b="b" l="l" r="r" t="t"/>
              <a:pathLst>
                <a:path extrusionOk="0" h="4112" w="3049">
                  <a:moveTo>
                    <a:pt x="1949" y="0"/>
                  </a:moveTo>
                  <a:cubicBezTo>
                    <a:pt x="1795" y="0"/>
                    <a:pt x="1605" y="108"/>
                    <a:pt x="1424" y="331"/>
                  </a:cubicBezTo>
                  <a:cubicBezTo>
                    <a:pt x="1311" y="174"/>
                    <a:pt x="1181" y="109"/>
                    <a:pt x="1052" y="109"/>
                  </a:cubicBezTo>
                  <a:cubicBezTo>
                    <a:pt x="634" y="109"/>
                    <a:pt x="229" y="781"/>
                    <a:pt x="487" y="1177"/>
                  </a:cubicBezTo>
                  <a:cubicBezTo>
                    <a:pt x="411" y="1130"/>
                    <a:pt x="347" y="1109"/>
                    <a:pt x="293" y="1109"/>
                  </a:cubicBezTo>
                  <a:cubicBezTo>
                    <a:pt x="1" y="1109"/>
                    <a:pt x="5" y="1713"/>
                    <a:pt x="81" y="1922"/>
                  </a:cubicBezTo>
                  <a:cubicBezTo>
                    <a:pt x="374" y="2735"/>
                    <a:pt x="1390" y="3197"/>
                    <a:pt x="1311" y="4111"/>
                  </a:cubicBezTo>
                  <a:lnTo>
                    <a:pt x="1582" y="3683"/>
                  </a:lnTo>
                  <a:cubicBezTo>
                    <a:pt x="2067" y="3107"/>
                    <a:pt x="2597" y="2836"/>
                    <a:pt x="2879" y="2159"/>
                  </a:cubicBezTo>
                  <a:cubicBezTo>
                    <a:pt x="3049" y="1821"/>
                    <a:pt x="3015" y="1200"/>
                    <a:pt x="2981" y="816"/>
                  </a:cubicBezTo>
                  <a:cubicBezTo>
                    <a:pt x="2969" y="536"/>
                    <a:pt x="2856" y="426"/>
                    <a:pt x="2704" y="426"/>
                  </a:cubicBezTo>
                  <a:cubicBezTo>
                    <a:pt x="2569" y="426"/>
                    <a:pt x="2402" y="514"/>
                    <a:pt x="2247" y="647"/>
                  </a:cubicBezTo>
                  <a:cubicBezTo>
                    <a:pt x="2314" y="222"/>
                    <a:pt x="2169" y="0"/>
                    <a:pt x="1949"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
            <p:cNvSpPr/>
            <p:nvPr/>
          </p:nvSpPr>
          <p:spPr>
            <a:xfrm>
              <a:off x="5677375" y="3911000"/>
              <a:ext cx="63225" cy="178025"/>
            </a:xfrm>
            <a:custGeom>
              <a:rect b="b" l="l" r="r" t="t"/>
              <a:pathLst>
                <a:path extrusionOk="0" h="7121" w="2529">
                  <a:moveTo>
                    <a:pt x="2213" y="0"/>
                  </a:moveTo>
                  <a:cubicBezTo>
                    <a:pt x="892" y="0"/>
                    <a:pt x="1" y="1828"/>
                    <a:pt x="80" y="2957"/>
                  </a:cubicBezTo>
                  <a:cubicBezTo>
                    <a:pt x="136" y="3826"/>
                    <a:pt x="599" y="4469"/>
                    <a:pt x="1073" y="5157"/>
                  </a:cubicBezTo>
                  <a:cubicBezTo>
                    <a:pt x="1344" y="5563"/>
                    <a:pt x="1637" y="5958"/>
                    <a:pt x="1953" y="6331"/>
                  </a:cubicBezTo>
                  <a:cubicBezTo>
                    <a:pt x="2167" y="6568"/>
                    <a:pt x="2348" y="6827"/>
                    <a:pt x="2495" y="7120"/>
                  </a:cubicBezTo>
                  <a:lnTo>
                    <a:pt x="2528" y="7075"/>
                  </a:lnTo>
                  <a:cubicBezTo>
                    <a:pt x="2404" y="6342"/>
                    <a:pt x="1547" y="5202"/>
                    <a:pt x="1377" y="4920"/>
                  </a:cubicBezTo>
                  <a:cubicBezTo>
                    <a:pt x="791" y="3927"/>
                    <a:pt x="689" y="2720"/>
                    <a:pt x="1095" y="1636"/>
                  </a:cubicBezTo>
                  <a:cubicBezTo>
                    <a:pt x="1355" y="1004"/>
                    <a:pt x="1761" y="452"/>
                    <a:pt x="226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
            <p:cNvSpPr/>
            <p:nvPr/>
          </p:nvSpPr>
          <p:spPr>
            <a:xfrm>
              <a:off x="5720825" y="3979300"/>
              <a:ext cx="18200" cy="101625"/>
            </a:xfrm>
            <a:custGeom>
              <a:rect b="b" l="l" r="r" t="t"/>
              <a:pathLst>
                <a:path extrusionOk="0" h="4065" w="728">
                  <a:moveTo>
                    <a:pt x="390" y="0"/>
                  </a:moveTo>
                  <a:cubicBezTo>
                    <a:pt x="373" y="0"/>
                    <a:pt x="358" y="3"/>
                    <a:pt x="350" y="10"/>
                  </a:cubicBezTo>
                  <a:cubicBezTo>
                    <a:pt x="328" y="44"/>
                    <a:pt x="215" y="44"/>
                    <a:pt x="181" y="100"/>
                  </a:cubicBezTo>
                  <a:cubicBezTo>
                    <a:pt x="147" y="157"/>
                    <a:pt x="125" y="225"/>
                    <a:pt x="102" y="292"/>
                  </a:cubicBezTo>
                  <a:cubicBezTo>
                    <a:pt x="68" y="383"/>
                    <a:pt x="46" y="484"/>
                    <a:pt x="34" y="574"/>
                  </a:cubicBezTo>
                  <a:cubicBezTo>
                    <a:pt x="1" y="811"/>
                    <a:pt x="1" y="1048"/>
                    <a:pt x="23" y="1285"/>
                  </a:cubicBezTo>
                  <a:cubicBezTo>
                    <a:pt x="34" y="1409"/>
                    <a:pt x="46" y="1545"/>
                    <a:pt x="68" y="1680"/>
                  </a:cubicBezTo>
                  <a:cubicBezTo>
                    <a:pt x="80" y="1816"/>
                    <a:pt x="113" y="1951"/>
                    <a:pt x="147" y="2075"/>
                  </a:cubicBezTo>
                  <a:cubicBezTo>
                    <a:pt x="226" y="2346"/>
                    <a:pt x="317" y="2594"/>
                    <a:pt x="407" y="2843"/>
                  </a:cubicBezTo>
                  <a:cubicBezTo>
                    <a:pt x="452" y="2955"/>
                    <a:pt x="486" y="3068"/>
                    <a:pt x="531" y="3181"/>
                  </a:cubicBezTo>
                  <a:cubicBezTo>
                    <a:pt x="565" y="3294"/>
                    <a:pt x="587" y="3395"/>
                    <a:pt x="610" y="3497"/>
                  </a:cubicBezTo>
                  <a:cubicBezTo>
                    <a:pt x="633" y="3576"/>
                    <a:pt x="644" y="3666"/>
                    <a:pt x="655" y="3757"/>
                  </a:cubicBezTo>
                  <a:cubicBezTo>
                    <a:pt x="666" y="3824"/>
                    <a:pt x="666" y="3903"/>
                    <a:pt x="666" y="3971"/>
                  </a:cubicBezTo>
                  <a:lnTo>
                    <a:pt x="666" y="4009"/>
                  </a:lnTo>
                  <a:lnTo>
                    <a:pt x="666" y="4009"/>
                  </a:lnTo>
                  <a:cubicBezTo>
                    <a:pt x="665" y="4009"/>
                    <a:pt x="664" y="4009"/>
                    <a:pt x="663" y="4009"/>
                  </a:cubicBezTo>
                  <a:cubicBezTo>
                    <a:pt x="658" y="4009"/>
                    <a:pt x="651" y="4010"/>
                    <a:pt x="645" y="4011"/>
                  </a:cubicBezTo>
                  <a:lnTo>
                    <a:pt x="645" y="4011"/>
                  </a:lnTo>
                  <a:cubicBezTo>
                    <a:pt x="631" y="4003"/>
                    <a:pt x="621" y="3997"/>
                    <a:pt x="621" y="3994"/>
                  </a:cubicBezTo>
                  <a:cubicBezTo>
                    <a:pt x="587" y="3982"/>
                    <a:pt x="554" y="3971"/>
                    <a:pt x="508" y="3960"/>
                  </a:cubicBezTo>
                  <a:lnTo>
                    <a:pt x="508" y="3971"/>
                  </a:lnTo>
                  <a:cubicBezTo>
                    <a:pt x="542" y="3982"/>
                    <a:pt x="587" y="4005"/>
                    <a:pt x="621" y="4016"/>
                  </a:cubicBezTo>
                  <a:cubicBezTo>
                    <a:pt x="621" y="4016"/>
                    <a:pt x="633" y="4013"/>
                    <a:pt x="645" y="4011"/>
                  </a:cubicBezTo>
                  <a:lnTo>
                    <a:pt x="645" y="4011"/>
                  </a:lnTo>
                  <a:cubicBezTo>
                    <a:pt x="652" y="4014"/>
                    <a:pt x="659" y="4018"/>
                    <a:pt x="666" y="4021"/>
                  </a:cubicBezTo>
                  <a:lnTo>
                    <a:pt x="666" y="4021"/>
                  </a:lnTo>
                  <a:lnTo>
                    <a:pt x="666" y="4027"/>
                  </a:lnTo>
                  <a:cubicBezTo>
                    <a:pt x="668" y="4026"/>
                    <a:pt x="669" y="4024"/>
                    <a:pt x="670" y="4023"/>
                  </a:cubicBezTo>
                  <a:lnTo>
                    <a:pt x="670" y="4023"/>
                  </a:lnTo>
                  <a:cubicBezTo>
                    <a:pt x="677" y="4026"/>
                    <a:pt x="683" y="4029"/>
                    <a:pt x="689" y="4032"/>
                  </a:cubicBezTo>
                  <a:lnTo>
                    <a:pt x="689" y="4032"/>
                  </a:lnTo>
                  <a:cubicBezTo>
                    <a:pt x="689" y="4008"/>
                    <a:pt x="689" y="3989"/>
                    <a:pt x="689" y="3971"/>
                  </a:cubicBezTo>
                  <a:cubicBezTo>
                    <a:pt x="711" y="3903"/>
                    <a:pt x="711" y="3824"/>
                    <a:pt x="711" y="3757"/>
                  </a:cubicBezTo>
                  <a:cubicBezTo>
                    <a:pt x="711" y="3655"/>
                    <a:pt x="711" y="3565"/>
                    <a:pt x="700" y="3474"/>
                  </a:cubicBezTo>
                  <a:cubicBezTo>
                    <a:pt x="666" y="3237"/>
                    <a:pt x="610" y="3012"/>
                    <a:pt x="542" y="2786"/>
                  </a:cubicBezTo>
                  <a:cubicBezTo>
                    <a:pt x="475" y="2538"/>
                    <a:pt x="384" y="2290"/>
                    <a:pt x="305" y="2030"/>
                  </a:cubicBezTo>
                  <a:cubicBezTo>
                    <a:pt x="271" y="1906"/>
                    <a:pt x="238" y="1782"/>
                    <a:pt x="226" y="1646"/>
                  </a:cubicBezTo>
                  <a:cubicBezTo>
                    <a:pt x="204" y="1522"/>
                    <a:pt x="181" y="1398"/>
                    <a:pt x="170" y="1274"/>
                  </a:cubicBezTo>
                  <a:cubicBezTo>
                    <a:pt x="147" y="1048"/>
                    <a:pt x="136" y="823"/>
                    <a:pt x="147" y="597"/>
                  </a:cubicBezTo>
                  <a:cubicBezTo>
                    <a:pt x="159" y="507"/>
                    <a:pt x="181" y="416"/>
                    <a:pt x="204" y="337"/>
                  </a:cubicBezTo>
                  <a:cubicBezTo>
                    <a:pt x="226" y="247"/>
                    <a:pt x="283" y="202"/>
                    <a:pt x="305" y="146"/>
                  </a:cubicBezTo>
                  <a:cubicBezTo>
                    <a:pt x="328" y="89"/>
                    <a:pt x="429" y="89"/>
                    <a:pt x="441" y="55"/>
                  </a:cubicBezTo>
                  <a:cubicBezTo>
                    <a:pt x="452" y="44"/>
                    <a:pt x="452" y="33"/>
                    <a:pt x="463" y="10"/>
                  </a:cubicBezTo>
                  <a:cubicBezTo>
                    <a:pt x="463" y="10"/>
                    <a:pt x="423" y="0"/>
                    <a:pt x="390" y="0"/>
                  </a:cubicBezTo>
                  <a:close/>
                  <a:moveTo>
                    <a:pt x="689" y="4032"/>
                  </a:moveTo>
                  <a:cubicBezTo>
                    <a:pt x="689" y="4038"/>
                    <a:pt x="689" y="4044"/>
                    <a:pt x="689" y="4050"/>
                  </a:cubicBezTo>
                  <a:cubicBezTo>
                    <a:pt x="689" y="4054"/>
                    <a:pt x="693" y="4055"/>
                    <a:pt x="698" y="4055"/>
                  </a:cubicBezTo>
                  <a:cubicBezTo>
                    <a:pt x="708" y="4055"/>
                    <a:pt x="723" y="4050"/>
                    <a:pt x="723" y="4050"/>
                  </a:cubicBezTo>
                  <a:cubicBezTo>
                    <a:pt x="728" y="4050"/>
                    <a:pt x="710" y="4042"/>
                    <a:pt x="689" y="4032"/>
                  </a:cubicBezTo>
                  <a:close/>
                  <a:moveTo>
                    <a:pt x="666" y="4027"/>
                  </a:moveTo>
                  <a:lnTo>
                    <a:pt x="666" y="4050"/>
                  </a:lnTo>
                  <a:cubicBezTo>
                    <a:pt x="666" y="4061"/>
                    <a:pt x="666" y="4064"/>
                    <a:pt x="668" y="4064"/>
                  </a:cubicBezTo>
                  <a:cubicBezTo>
                    <a:pt x="669" y="4064"/>
                    <a:pt x="672" y="4061"/>
                    <a:pt x="678" y="4061"/>
                  </a:cubicBezTo>
                  <a:cubicBezTo>
                    <a:pt x="689" y="4050"/>
                    <a:pt x="666" y="4027"/>
                    <a:pt x="666" y="4027"/>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2"/>
            <p:cNvSpPr/>
            <p:nvPr/>
          </p:nvSpPr>
          <p:spPr>
            <a:xfrm>
              <a:off x="5739175" y="4017075"/>
              <a:ext cx="6775" cy="58400"/>
            </a:xfrm>
            <a:custGeom>
              <a:rect b="b" l="l" r="r" t="t"/>
              <a:pathLst>
                <a:path extrusionOk="0" h="2336" w="271">
                  <a:moveTo>
                    <a:pt x="271" y="0"/>
                  </a:moveTo>
                  <a:cubicBezTo>
                    <a:pt x="267" y="7"/>
                    <a:pt x="264" y="16"/>
                    <a:pt x="260" y="25"/>
                  </a:cubicBezTo>
                  <a:lnTo>
                    <a:pt x="260" y="25"/>
                  </a:lnTo>
                  <a:cubicBezTo>
                    <a:pt x="267" y="8"/>
                    <a:pt x="271" y="0"/>
                    <a:pt x="271" y="0"/>
                  </a:cubicBezTo>
                  <a:close/>
                  <a:moveTo>
                    <a:pt x="260" y="25"/>
                  </a:moveTo>
                  <a:cubicBezTo>
                    <a:pt x="255" y="39"/>
                    <a:pt x="247" y="60"/>
                    <a:pt x="237" y="90"/>
                  </a:cubicBezTo>
                  <a:cubicBezTo>
                    <a:pt x="214" y="124"/>
                    <a:pt x="192" y="158"/>
                    <a:pt x="169" y="192"/>
                  </a:cubicBezTo>
                  <a:cubicBezTo>
                    <a:pt x="147" y="237"/>
                    <a:pt x="124" y="282"/>
                    <a:pt x="102" y="327"/>
                  </a:cubicBezTo>
                  <a:cubicBezTo>
                    <a:pt x="68" y="451"/>
                    <a:pt x="45" y="576"/>
                    <a:pt x="34" y="711"/>
                  </a:cubicBezTo>
                  <a:cubicBezTo>
                    <a:pt x="23" y="779"/>
                    <a:pt x="11" y="846"/>
                    <a:pt x="11" y="925"/>
                  </a:cubicBezTo>
                  <a:lnTo>
                    <a:pt x="11" y="1151"/>
                  </a:lnTo>
                  <a:cubicBezTo>
                    <a:pt x="11" y="1298"/>
                    <a:pt x="0" y="1444"/>
                    <a:pt x="11" y="1580"/>
                  </a:cubicBezTo>
                  <a:cubicBezTo>
                    <a:pt x="11" y="1726"/>
                    <a:pt x="23" y="1851"/>
                    <a:pt x="23" y="1963"/>
                  </a:cubicBezTo>
                  <a:lnTo>
                    <a:pt x="23" y="2234"/>
                  </a:lnTo>
                  <a:lnTo>
                    <a:pt x="23" y="2336"/>
                  </a:lnTo>
                  <a:cubicBezTo>
                    <a:pt x="23" y="2336"/>
                    <a:pt x="34" y="2302"/>
                    <a:pt x="68" y="2234"/>
                  </a:cubicBezTo>
                  <a:cubicBezTo>
                    <a:pt x="90" y="2144"/>
                    <a:pt x="102" y="2054"/>
                    <a:pt x="124" y="1963"/>
                  </a:cubicBezTo>
                  <a:cubicBezTo>
                    <a:pt x="135" y="1851"/>
                    <a:pt x="147" y="1715"/>
                    <a:pt x="158" y="1580"/>
                  </a:cubicBezTo>
                  <a:cubicBezTo>
                    <a:pt x="169" y="1444"/>
                    <a:pt x="158" y="1286"/>
                    <a:pt x="169" y="1140"/>
                  </a:cubicBezTo>
                  <a:cubicBezTo>
                    <a:pt x="169" y="1004"/>
                    <a:pt x="169" y="858"/>
                    <a:pt x="181" y="722"/>
                  </a:cubicBezTo>
                  <a:cubicBezTo>
                    <a:pt x="169" y="654"/>
                    <a:pt x="181" y="587"/>
                    <a:pt x="181" y="530"/>
                  </a:cubicBezTo>
                  <a:cubicBezTo>
                    <a:pt x="192" y="463"/>
                    <a:pt x="203" y="406"/>
                    <a:pt x="203" y="350"/>
                  </a:cubicBezTo>
                  <a:cubicBezTo>
                    <a:pt x="203" y="305"/>
                    <a:pt x="214" y="248"/>
                    <a:pt x="226" y="203"/>
                  </a:cubicBezTo>
                  <a:cubicBezTo>
                    <a:pt x="226" y="169"/>
                    <a:pt x="237" y="124"/>
                    <a:pt x="248" y="90"/>
                  </a:cubicBezTo>
                  <a:cubicBezTo>
                    <a:pt x="248" y="67"/>
                    <a:pt x="253" y="45"/>
                    <a:pt x="260" y="25"/>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
            <p:cNvSpPr/>
            <p:nvPr/>
          </p:nvSpPr>
          <p:spPr>
            <a:xfrm>
              <a:off x="5741700" y="4016775"/>
              <a:ext cx="14425" cy="56725"/>
            </a:xfrm>
            <a:custGeom>
              <a:rect b="b" l="l" r="r" t="t"/>
              <a:pathLst>
                <a:path extrusionOk="0" h="2269" w="577">
                  <a:moveTo>
                    <a:pt x="576" y="1"/>
                  </a:moveTo>
                  <a:cubicBezTo>
                    <a:pt x="576" y="1"/>
                    <a:pt x="508" y="125"/>
                    <a:pt x="418" y="328"/>
                  </a:cubicBezTo>
                  <a:cubicBezTo>
                    <a:pt x="317" y="576"/>
                    <a:pt x="226" y="836"/>
                    <a:pt x="159" y="1095"/>
                  </a:cubicBezTo>
                  <a:cubicBezTo>
                    <a:pt x="125" y="1242"/>
                    <a:pt x="102" y="1377"/>
                    <a:pt x="68" y="1524"/>
                  </a:cubicBezTo>
                  <a:cubicBezTo>
                    <a:pt x="46" y="1648"/>
                    <a:pt x="34" y="1772"/>
                    <a:pt x="23" y="1896"/>
                  </a:cubicBezTo>
                  <a:cubicBezTo>
                    <a:pt x="1" y="2111"/>
                    <a:pt x="1" y="2269"/>
                    <a:pt x="1" y="2269"/>
                  </a:cubicBezTo>
                  <a:cubicBezTo>
                    <a:pt x="1" y="2269"/>
                    <a:pt x="57" y="2122"/>
                    <a:pt x="113" y="1919"/>
                  </a:cubicBezTo>
                  <a:cubicBezTo>
                    <a:pt x="125" y="1874"/>
                    <a:pt x="147" y="1817"/>
                    <a:pt x="159" y="1750"/>
                  </a:cubicBezTo>
                  <a:cubicBezTo>
                    <a:pt x="170" y="1693"/>
                    <a:pt x="192" y="1626"/>
                    <a:pt x="215" y="1558"/>
                  </a:cubicBezTo>
                  <a:cubicBezTo>
                    <a:pt x="249" y="1434"/>
                    <a:pt x="283" y="1298"/>
                    <a:pt x="317" y="1152"/>
                  </a:cubicBezTo>
                  <a:cubicBezTo>
                    <a:pt x="362" y="994"/>
                    <a:pt x="396" y="858"/>
                    <a:pt x="418" y="723"/>
                  </a:cubicBezTo>
                  <a:cubicBezTo>
                    <a:pt x="452" y="588"/>
                    <a:pt x="486" y="463"/>
                    <a:pt x="508" y="362"/>
                  </a:cubicBezTo>
                  <a:cubicBezTo>
                    <a:pt x="554" y="136"/>
                    <a:pt x="576" y="1"/>
                    <a:pt x="576"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
            <p:cNvSpPr/>
            <p:nvPr/>
          </p:nvSpPr>
          <p:spPr>
            <a:xfrm>
              <a:off x="5737475" y="4024475"/>
              <a:ext cx="173225" cy="99700"/>
            </a:xfrm>
            <a:custGeom>
              <a:rect b="b" l="l" r="r" t="t"/>
              <a:pathLst>
                <a:path extrusionOk="0" h="3988" w="6929">
                  <a:moveTo>
                    <a:pt x="4383" y="1"/>
                  </a:moveTo>
                  <a:cubicBezTo>
                    <a:pt x="4312" y="1"/>
                    <a:pt x="4239" y="3"/>
                    <a:pt x="4164" y="9"/>
                  </a:cubicBezTo>
                  <a:cubicBezTo>
                    <a:pt x="3239" y="88"/>
                    <a:pt x="2754" y="189"/>
                    <a:pt x="1998" y="674"/>
                  </a:cubicBezTo>
                  <a:cubicBezTo>
                    <a:pt x="1546" y="968"/>
                    <a:pt x="486" y="1611"/>
                    <a:pt x="79" y="2243"/>
                  </a:cubicBezTo>
                  <a:cubicBezTo>
                    <a:pt x="45" y="2322"/>
                    <a:pt x="23" y="2412"/>
                    <a:pt x="0" y="2491"/>
                  </a:cubicBezTo>
                  <a:cubicBezTo>
                    <a:pt x="1039" y="2548"/>
                    <a:pt x="1275" y="2717"/>
                    <a:pt x="2156" y="3112"/>
                  </a:cubicBezTo>
                  <a:cubicBezTo>
                    <a:pt x="2449" y="3247"/>
                    <a:pt x="2979" y="3699"/>
                    <a:pt x="3261" y="3800"/>
                  </a:cubicBezTo>
                  <a:cubicBezTo>
                    <a:pt x="3544" y="3913"/>
                    <a:pt x="3713" y="3924"/>
                    <a:pt x="4006" y="3969"/>
                  </a:cubicBezTo>
                  <a:cubicBezTo>
                    <a:pt x="4088" y="3982"/>
                    <a:pt x="4169" y="3988"/>
                    <a:pt x="4251" y="3988"/>
                  </a:cubicBezTo>
                  <a:cubicBezTo>
                    <a:pt x="5212" y="3988"/>
                    <a:pt x="6122" y="3163"/>
                    <a:pt x="6590" y="2435"/>
                  </a:cubicBezTo>
                  <a:cubicBezTo>
                    <a:pt x="6726" y="2243"/>
                    <a:pt x="6839" y="2040"/>
                    <a:pt x="6929" y="1814"/>
                  </a:cubicBezTo>
                  <a:cubicBezTo>
                    <a:pt x="6363" y="832"/>
                    <a:pt x="5645" y="1"/>
                    <a:pt x="4383"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
            <p:cNvSpPr/>
            <p:nvPr/>
          </p:nvSpPr>
          <p:spPr>
            <a:xfrm>
              <a:off x="5727600" y="4094075"/>
              <a:ext cx="2850" cy="2275"/>
            </a:xfrm>
            <a:custGeom>
              <a:rect b="b" l="l" r="r" t="t"/>
              <a:pathLst>
                <a:path extrusionOk="0" h="91" w="114">
                  <a:moveTo>
                    <a:pt x="113" y="1"/>
                  </a:moveTo>
                  <a:lnTo>
                    <a:pt x="0" y="68"/>
                  </a:lnTo>
                  <a:lnTo>
                    <a:pt x="113" y="91"/>
                  </a:lnTo>
                  <a:cubicBezTo>
                    <a:pt x="113" y="57"/>
                    <a:pt x="113" y="23"/>
                    <a:pt x="113"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2"/>
            <p:cNvSpPr/>
            <p:nvPr/>
          </p:nvSpPr>
          <p:spPr>
            <a:xfrm>
              <a:off x="5737750" y="4032350"/>
              <a:ext cx="108350" cy="78050"/>
            </a:xfrm>
            <a:custGeom>
              <a:rect b="b" l="l" r="r" t="t"/>
              <a:pathLst>
                <a:path extrusionOk="0" h="3122" w="4334">
                  <a:moveTo>
                    <a:pt x="2968" y="1"/>
                  </a:moveTo>
                  <a:cubicBezTo>
                    <a:pt x="2847" y="1"/>
                    <a:pt x="2727" y="11"/>
                    <a:pt x="2607" y="32"/>
                  </a:cubicBezTo>
                  <a:cubicBezTo>
                    <a:pt x="2393" y="122"/>
                    <a:pt x="2190" y="235"/>
                    <a:pt x="1987" y="359"/>
                  </a:cubicBezTo>
                  <a:cubicBezTo>
                    <a:pt x="1547" y="653"/>
                    <a:pt x="486" y="1296"/>
                    <a:pt x="68" y="1928"/>
                  </a:cubicBezTo>
                  <a:cubicBezTo>
                    <a:pt x="34" y="2007"/>
                    <a:pt x="12" y="2097"/>
                    <a:pt x="1" y="2176"/>
                  </a:cubicBezTo>
                  <a:cubicBezTo>
                    <a:pt x="1028" y="2233"/>
                    <a:pt x="1264" y="2402"/>
                    <a:pt x="2145" y="2797"/>
                  </a:cubicBezTo>
                  <a:cubicBezTo>
                    <a:pt x="2314" y="2876"/>
                    <a:pt x="2472" y="2977"/>
                    <a:pt x="2619" y="3090"/>
                  </a:cubicBezTo>
                  <a:cubicBezTo>
                    <a:pt x="2690" y="3111"/>
                    <a:pt x="2765" y="3122"/>
                    <a:pt x="2841" y="3122"/>
                  </a:cubicBezTo>
                  <a:cubicBezTo>
                    <a:pt x="2934" y="3122"/>
                    <a:pt x="3028" y="3105"/>
                    <a:pt x="3115" y="3068"/>
                  </a:cubicBezTo>
                  <a:cubicBezTo>
                    <a:pt x="3420" y="2910"/>
                    <a:pt x="3194" y="2661"/>
                    <a:pt x="3070" y="2436"/>
                  </a:cubicBezTo>
                  <a:cubicBezTo>
                    <a:pt x="3080" y="2435"/>
                    <a:pt x="3091" y="2435"/>
                    <a:pt x="3101" y="2435"/>
                  </a:cubicBezTo>
                  <a:cubicBezTo>
                    <a:pt x="3243" y="2435"/>
                    <a:pt x="3452" y="2467"/>
                    <a:pt x="3651" y="2467"/>
                  </a:cubicBezTo>
                  <a:cubicBezTo>
                    <a:pt x="3865" y="2467"/>
                    <a:pt x="4069" y="2430"/>
                    <a:pt x="4165" y="2278"/>
                  </a:cubicBezTo>
                  <a:cubicBezTo>
                    <a:pt x="4334" y="1984"/>
                    <a:pt x="3882" y="1725"/>
                    <a:pt x="3713" y="1578"/>
                  </a:cubicBezTo>
                  <a:cubicBezTo>
                    <a:pt x="3826" y="1431"/>
                    <a:pt x="4266" y="1172"/>
                    <a:pt x="4255" y="935"/>
                  </a:cubicBezTo>
                  <a:cubicBezTo>
                    <a:pt x="4232" y="642"/>
                    <a:pt x="3894" y="743"/>
                    <a:pt x="3668" y="698"/>
                  </a:cubicBezTo>
                  <a:cubicBezTo>
                    <a:pt x="3928" y="427"/>
                    <a:pt x="3961" y="190"/>
                    <a:pt x="3555" y="77"/>
                  </a:cubicBezTo>
                  <a:cubicBezTo>
                    <a:pt x="3366" y="28"/>
                    <a:pt x="3167" y="1"/>
                    <a:pt x="2968"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2"/>
            <p:cNvSpPr/>
            <p:nvPr/>
          </p:nvSpPr>
          <p:spPr>
            <a:xfrm>
              <a:off x="5739450" y="3999750"/>
              <a:ext cx="182250" cy="80800"/>
            </a:xfrm>
            <a:custGeom>
              <a:rect b="b" l="l" r="r" t="t"/>
              <a:pathLst>
                <a:path extrusionOk="0" h="3232" w="7290">
                  <a:moveTo>
                    <a:pt x="4149" y="1"/>
                  </a:moveTo>
                  <a:cubicBezTo>
                    <a:pt x="3229" y="1"/>
                    <a:pt x="2442" y="445"/>
                    <a:pt x="1490" y="1269"/>
                  </a:cubicBezTo>
                  <a:cubicBezTo>
                    <a:pt x="1377" y="1359"/>
                    <a:pt x="373" y="2126"/>
                    <a:pt x="0" y="3232"/>
                  </a:cubicBezTo>
                  <a:cubicBezTo>
                    <a:pt x="407" y="2600"/>
                    <a:pt x="1479" y="1957"/>
                    <a:pt x="1919" y="1663"/>
                  </a:cubicBezTo>
                  <a:cubicBezTo>
                    <a:pt x="2686" y="1178"/>
                    <a:pt x="3160" y="1077"/>
                    <a:pt x="4085" y="998"/>
                  </a:cubicBezTo>
                  <a:cubicBezTo>
                    <a:pt x="4160" y="992"/>
                    <a:pt x="4233" y="990"/>
                    <a:pt x="4304" y="990"/>
                  </a:cubicBezTo>
                  <a:cubicBezTo>
                    <a:pt x="5566" y="990"/>
                    <a:pt x="6284" y="1821"/>
                    <a:pt x="6850" y="2803"/>
                  </a:cubicBezTo>
                  <a:cubicBezTo>
                    <a:pt x="7290" y="1675"/>
                    <a:pt x="6737" y="693"/>
                    <a:pt x="5372" y="230"/>
                  </a:cubicBezTo>
                  <a:cubicBezTo>
                    <a:pt x="4928" y="76"/>
                    <a:pt x="4527" y="1"/>
                    <a:pt x="414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
            <p:cNvSpPr/>
            <p:nvPr/>
          </p:nvSpPr>
          <p:spPr>
            <a:xfrm>
              <a:off x="5748750" y="4050975"/>
              <a:ext cx="80425" cy="28175"/>
            </a:xfrm>
            <a:custGeom>
              <a:rect b="b" l="l" r="r" t="t"/>
              <a:pathLst>
                <a:path extrusionOk="0" h="1127" w="3217">
                  <a:moveTo>
                    <a:pt x="2782" y="1"/>
                  </a:moveTo>
                  <a:cubicBezTo>
                    <a:pt x="2746" y="1"/>
                    <a:pt x="2709" y="4"/>
                    <a:pt x="2675" y="9"/>
                  </a:cubicBezTo>
                  <a:lnTo>
                    <a:pt x="2404" y="32"/>
                  </a:lnTo>
                  <a:cubicBezTo>
                    <a:pt x="2303" y="32"/>
                    <a:pt x="2212" y="55"/>
                    <a:pt x="2111" y="77"/>
                  </a:cubicBezTo>
                  <a:cubicBezTo>
                    <a:pt x="2009" y="88"/>
                    <a:pt x="1908" y="111"/>
                    <a:pt x="1806" y="145"/>
                  </a:cubicBezTo>
                  <a:lnTo>
                    <a:pt x="1490" y="235"/>
                  </a:lnTo>
                  <a:lnTo>
                    <a:pt x="1186" y="359"/>
                  </a:lnTo>
                  <a:cubicBezTo>
                    <a:pt x="1095" y="404"/>
                    <a:pt x="994" y="461"/>
                    <a:pt x="903" y="506"/>
                  </a:cubicBezTo>
                  <a:cubicBezTo>
                    <a:pt x="813" y="551"/>
                    <a:pt x="734" y="596"/>
                    <a:pt x="655" y="641"/>
                  </a:cubicBezTo>
                  <a:cubicBezTo>
                    <a:pt x="576" y="686"/>
                    <a:pt x="497" y="743"/>
                    <a:pt x="430" y="788"/>
                  </a:cubicBezTo>
                  <a:cubicBezTo>
                    <a:pt x="362" y="822"/>
                    <a:pt x="305" y="867"/>
                    <a:pt x="249" y="912"/>
                  </a:cubicBezTo>
                  <a:lnTo>
                    <a:pt x="114" y="1025"/>
                  </a:lnTo>
                  <a:cubicBezTo>
                    <a:pt x="35" y="1081"/>
                    <a:pt x="1" y="1127"/>
                    <a:pt x="1" y="1127"/>
                  </a:cubicBezTo>
                  <a:lnTo>
                    <a:pt x="136" y="1059"/>
                  </a:lnTo>
                  <a:cubicBezTo>
                    <a:pt x="215" y="1014"/>
                    <a:pt x="339" y="935"/>
                    <a:pt x="475" y="867"/>
                  </a:cubicBezTo>
                  <a:cubicBezTo>
                    <a:pt x="554" y="833"/>
                    <a:pt x="621" y="788"/>
                    <a:pt x="712" y="754"/>
                  </a:cubicBezTo>
                  <a:cubicBezTo>
                    <a:pt x="791" y="709"/>
                    <a:pt x="881" y="675"/>
                    <a:pt x="971" y="630"/>
                  </a:cubicBezTo>
                  <a:cubicBezTo>
                    <a:pt x="1061" y="585"/>
                    <a:pt x="1152" y="540"/>
                    <a:pt x="1253" y="506"/>
                  </a:cubicBezTo>
                  <a:cubicBezTo>
                    <a:pt x="1344" y="472"/>
                    <a:pt x="1445" y="427"/>
                    <a:pt x="1547" y="393"/>
                  </a:cubicBezTo>
                  <a:lnTo>
                    <a:pt x="1840" y="292"/>
                  </a:lnTo>
                  <a:cubicBezTo>
                    <a:pt x="1942" y="258"/>
                    <a:pt x="2043" y="235"/>
                    <a:pt x="2145" y="213"/>
                  </a:cubicBezTo>
                  <a:cubicBezTo>
                    <a:pt x="2246" y="190"/>
                    <a:pt x="2337" y="156"/>
                    <a:pt x="2427" y="145"/>
                  </a:cubicBezTo>
                  <a:lnTo>
                    <a:pt x="2675" y="100"/>
                  </a:lnTo>
                  <a:cubicBezTo>
                    <a:pt x="2833" y="66"/>
                    <a:pt x="2968" y="66"/>
                    <a:pt x="3059" y="43"/>
                  </a:cubicBezTo>
                  <a:lnTo>
                    <a:pt x="3217" y="32"/>
                  </a:lnTo>
                  <a:cubicBezTo>
                    <a:pt x="3217" y="32"/>
                    <a:pt x="3160" y="21"/>
                    <a:pt x="3059" y="21"/>
                  </a:cubicBezTo>
                  <a:cubicBezTo>
                    <a:pt x="3014" y="9"/>
                    <a:pt x="2957" y="9"/>
                    <a:pt x="2889" y="9"/>
                  </a:cubicBezTo>
                  <a:cubicBezTo>
                    <a:pt x="2856" y="4"/>
                    <a:pt x="2819" y="1"/>
                    <a:pt x="2782"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
            <p:cNvSpPr/>
            <p:nvPr/>
          </p:nvSpPr>
          <p:spPr>
            <a:xfrm>
              <a:off x="5740300" y="4066425"/>
              <a:ext cx="108900" cy="16950"/>
            </a:xfrm>
            <a:custGeom>
              <a:rect b="b" l="l" r="r" t="t"/>
              <a:pathLst>
                <a:path extrusionOk="0" h="678" w="4356">
                  <a:moveTo>
                    <a:pt x="2562" y="1"/>
                  </a:moveTo>
                  <a:cubicBezTo>
                    <a:pt x="2415" y="1"/>
                    <a:pt x="2268" y="12"/>
                    <a:pt x="2133" y="35"/>
                  </a:cubicBezTo>
                  <a:cubicBezTo>
                    <a:pt x="1998" y="57"/>
                    <a:pt x="1862" y="68"/>
                    <a:pt x="1715" y="91"/>
                  </a:cubicBezTo>
                  <a:cubicBezTo>
                    <a:pt x="1580" y="114"/>
                    <a:pt x="1456" y="159"/>
                    <a:pt x="1320" y="181"/>
                  </a:cubicBezTo>
                  <a:cubicBezTo>
                    <a:pt x="1196" y="215"/>
                    <a:pt x="1072" y="249"/>
                    <a:pt x="959" y="283"/>
                  </a:cubicBezTo>
                  <a:cubicBezTo>
                    <a:pt x="835" y="328"/>
                    <a:pt x="734" y="362"/>
                    <a:pt x="632" y="396"/>
                  </a:cubicBezTo>
                  <a:cubicBezTo>
                    <a:pt x="542" y="418"/>
                    <a:pt x="452" y="463"/>
                    <a:pt x="373" y="497"/>
                  </a:cubicBezTo>
                  <a:cubicBezTo>
                    <a:pt x="294" y="531"/>
                    <a:pt x="215" y="565"/>
                    <a:pt x="169" y="599"/>
                  </a:cubicBezTo>
                  <a:cubicBezTo>
                    <a:pt x="57" y="644"/>
                    <a:pt x="0" y="678"/>
                    <a:pt x="0" y="678"/>
                  </a:cubicBezTo>
                  <a:cubicBezTo>
                    <a:pt x="0" y="678"/>
                    <a:pt x="68" y="667"/>
                    <a:pt x="181" y="633"/>
                  </a:cubicBezTo>
                  <a:cubicBezTo>
                    <a:pt x="294" y="588"/>
                    <a:pt x="463" y="542"/>
                    <a:pt x="666" y="486"/>
                  </a:cubicBezTo>
                  <a:cubicBezTo>
                    <a:pt x="858" y="430"/>
                    <a:pt x="1095" y="384"/>
                    <a:pt x="1354" y="328"/>
                  </a:cubicBezTo>
                  <a:cubicBezTo>
                    <a:pt x="1478" y="305"/>
                    <a:pt x="1614" y="283"/>
                    <a:pt x="1749" y="260"/>
                  </a:cubicBezTo>
                  <a:cubicBezTo>
                    <a:pt x="1885" y="238"/>
                    <a:pt x="2020" y="215"/>
                    <a:pt x="2155" y="204"/>
                  </a:cubicBezTo>
                  <a:cubicBezTo>
                    <a:pt x="2291" y="193"/>
                    <a:pt x="2426" y="170"/>
                    <a:pt x="2562" y="159"/>
                  </a:cubicBezTo>
                  <a:cubicBezTo>
                    <a:pt x="2697" y="159"/>
                    <a:pt x="2833" y="147"/>
                    <a:pt x="2968" y="147"/>
                  </a:cubicBezTo>
                  <a:lnTo>
                    <a:pt x="3340" y="147"/>
                  </a:lnTo>
                  <a:cubicBezTo>
                    <a:pt x="3453" y="159"/>
                    <a:pt x="3566" y="159"/>
                    <a:pt x="3668" y="170"/>
                  </a:cubicBezTo>
                  <a:cubicBezTo>
                    <a:pt x="3769" y="181"/>
                    <a:pt x="3871" y="193"/>
                    <a:pt x="3950" y="204"/>
                  </a:cubicBezTo>
                  <a:cubicBezTo>
                    <a:pt x="4040" y="215"/>
                    <a:pt x="4108" y="226"/>
                    <a:pt x="4164" y="249"/>
                  </a:cubicBezTo>
                  <a:lnTo>
                    <a:pt x="4356" y="294"/>
                  </a:lnTo>
                  <a:cubicBezTo>
                    <a:pt x="4356" y="294"/>
                    <a:pt x="4288" y="260"/>
                    <a:pt x="4175" y="215"/>
                  </a:cubicBezTo>
                  <a:cubicBezTo>
                    <a:pt x="4108" y="181"/>
                    <a:pt x="4040" y="159"/>
                    <a:pt x="3961" y="147"/>
                  </a:cubicBezTo>
                  <a:cubicBezTo>
                    <a:pt x="3871" y="114"/>
                    <a:pt x="3780" y="91"/>
                    <a:pt x="3679" y="80"/>
                  </a:cubicBezTo>
                  <a:cubicBezTo>
                    <a:pt x="3577" y="46"/>
                    <a:pt x="3464" y="35"/>
                    <a:pt x="3340" y="23"/>
                  </a:cubicBezTo>
                  <a:cubicBezTo>
                    <a:pt x="3227" y="12"/>
                    <a:pt x="3092" y="1"/>
                    <a:pt x="2968"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
            <p:cNvSpPr/>
            <p:nvPr/>
          </p:nvSpPr>
          <p:spPr>
            <a:xfrm>
              <a:off x="5740575" y="4077725"/>
              <a:ext cx="77600" cy="6500"/>
            </a:xfrm>
            <a:custGeom>
              <a:rect b="b" l="l" r="r" t="t"/>
              <a:pathLst>
                <a:path extrusionOk="0" h="260" w="3104">
                  <a:moveTo>
                    <a:pt x="1546" y="0"/>
                  </a:moveTo>
                  <a:lnTo>
                    <a:pt x="1253" y="23"/>
                  </a:lnTo>
                  <a:cubicBezTo>
                    <a:pt x="1163" y="23"/>
                    <a:pt x="1061" y="34"/>
                    <a:pt x="971" y="45"/>
                  </a:cubicBezTo>
                  <a:cubicBezTo>
                    <a:pt x="790" y="68"/>
                    <a:pt x="621" y="102"/>
                    <a:pt x="474" y="136"/>
                  </a:cubicBezTo>
                  <a:cubicBezTo>
                    <a:pt x="328" y="158"/>
                    <a:pt x="215" y="203"/>
                    <a:pt x="125" y="226"/>
                  </a:cubicBezTo>
                  <a:cubicBezTo>
                    <a:pt x="79" y="237"/>
                    <a:pt x="34" y="248"/>
                    <a:pt x="0" y="260"/>
                  </a:cubicBezTo>
                  <a:lnTo>
                    <a:pt x="125" y="248"/>
                  </a:lnTo>
                  <a:lnTo>
                    <a:pt x="283" y="237"/>
                  </a:lnTo>
                  <a:cubicBezTo>
                    <a:pt x="339" y="226"/>
                    <a:pt x="407" y="226"/>
                    <a:pt x="474" y="215"/>
                  </a:cubicBezTo>
                  <a:cubicBezTo>
                    <a:pt x="553" y="215"/>
                    <a:pt x="632" y="203"/>
                    <a:pt x="711" y="203"/>
                  </a:cubicBezTo>
                  <a:cubicBezTo>
                    <a:pt x="802" y="192"/>
                    <a:pt x="892" y="192"/>
                    <a:pt x="982" y="192"/>
                  </a:cubicBezTo>
                  <a:cubicBezTo>
                    <a:pt x="1163" y="169"/>
                    <a:pt x="1355" y="169"/>
                    <a:pt x="1546" y="158"/>
                  </a:cubicBezTo>
                  <a:lnTo>
                    <a:pt x="1829" y="158"/>
                  </a:lnTo>
                  <a:cubicBezTo>
                    <a:pt x="1879" y="152"/>
                    <a:pt x="1927" y="150"/>
                    <a:pt x="1974" y="150"/>
                  </a:cubicBezTo>
                  <a:cubicBezTo>
                    <a:pt x="2020" y="150"/>
                    <a:pt x="2065" y="152"/>
                    <a:pt x="2111" y="158"/>
                  </a:cubicBezTo>
                  <a:lnTo>
                    <a:pt x="2381" y="158"/>
                  </a:lnTo>
                  <a:lnTo>
                    <a:pt x="2607" y="169"/>
                  </a:lnTo>
                  <a:cubicBezTo>
                    <a:pt x="2647" y="175"/>
                    <a:pt x="2683" y="175"/>
                    <a:pt x="2717" y="175"/>
                  </a:cubicBezTo>
                  <a:cubicBezTo>
                    <a:pt x="2751" y="175"/>
                    <a:pt x="2782" y="175"/>
                    <a:pt x="2810" y="181"/>
                  </a:cubicBezTo>
                  <a:lnTo>
                    <a:pt x="2968" y="203"/>
                  </a:lnTo>
                  <a:lnTo>
                    <a:pt x="3104" y="215"/>
                  </a:lnTo>
                  <a:cubicBezTo>
                    <a:pt x="3104" y="215"/>
                    <a:pt x="3059" y="203"/>
                    <a:pt x="2980" y="169"/>
                  </a:cubicBezTo>
                  <a:lnTo>
                    <a:pt x="2833" y="124"/>
                  </a:lnTo>
                  <a:cubicBezTo>
                    <a:pt x="2765" y="102"/>
                    <a:pt x="2697" y="90"/>
                    <a:pt x="2630" y="79"/>
                  </a:cubicBezTo>
                  <a:cubicBezTo>
                    <a:pt x="2562" y="57"/>
                    <a:pt x="2483" y="45"/>
                    <a:pt x="2393" y="34"/>
                  </a:cubicBezTo>
                  <a:cubicBezTo>
                    <a:pt x="2302" y="23"/>
                    <a:pt x="2212" y="23"/>
                    <a:pt x="2122" y="11"/>
                  </a:cubicBezTo>
                  <a:cubicBezTo>
                    <a:pt x="2032" y="0"/>
                    <a:pt x="1941" y="0"/>
                    <a:pt x="184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
            <p:cNvSpPr/>
            <p:nvPr/>
          </p:nvSpPr>
          <p:spPr>
            <a:xfrm>
              <a:off x="5740575" y="4083250"/>
              <a:ext cx="62375" cy="10300"/>
            </a:xfrm>
            <a:custGeom>
              <a:rect b="b" l="l" r="r" t="t"/>
              <a:pathLst>
                <a:path extrusionOk="0" h="412" w="2495">
                  <a:moveTo>
                    <a:pt x="311" y="0"/>
                  </a:moveTo>
                  <a:cubicBezTo>
                    <a:pt x="245" y="0"/>
                    <a:pt x="176" y="11"/>
                    <a:pt x="102" y="27"/>
                  </a:cubicBezTo>
                  <a:lnTo>
                    <a:pt x="0" y="39"/>
                  </a:lnTo>
                  <a:lnTo>
                    <a:pt x="102" y="50"/>
                  </a:lnTo>
                  <a:lnTo>
                    <a:pt x="226" y="61"/>
                  </a:lnTo>
                  <a:cubicBezTo>
                    <a:pt x="283" y="72"/>
                    <a:pt x="328" y="84"/>
                    <a:pt x="395" y="95"/>
                  </a:cubicBezTo>
                  <a:cubicBezTo>
                    <a:pt x="497" y="106"/>
                    <a:pt x="644" y="129"/>
                    <a:pt x="779" y="151"/>
                  </a:cubicBezTo>
                  <a:lnTo>
                    <a:pt x="1242" y="230"/>
                  </a:lnTo>
                  <a:lnTo>
                    <a:pt x="1704" y="298"/>
                  </a:lnTo>
                  <a:cubicBezTo>
                    <a:pt x="1851" y="321"/>
                    <a:pt x="1987" y="343"/>
                    <a:pt x="2099" y="366"/>
                  </a:cubicBezTo>
                  <a:cubicBezTo>
                    <a:pt x="2212" y="377"/>
                    <a:pt x="2314" y="388"/>
                    <a:pt x="2381" y="400"/>
                  </a:cubicBezTo>
                  <a:cubicBezTo>
                    <a:pt x="2415" y="411"/>
                    <a:pt x="2460" y="411"/>
                    <a:pt x="2494" y="411"/>
                  </a:cubicBezTo>
                  <a:lnTo>
                    <a:pt x="2393" y="366"/>
                  </a:lnTo>
                  <a:cubicBezTo>
                    <a:pt x="2302" y="332"/>
                    <a:pt x="2212" y="298"/>
                    <a:pt x="2122" y="276"/>
                  </a:cubicBezTo>
                  <a:cubicBezTo>
                    <a:pt x="2009" y="230"/>
                    <a:pt x="1874" y="197"/>
                    <a:pt x="1727" y="163"/>
                  </a:cubicBezTo>
                  <a:cubicBezTo>
                    <a:pt x="1580" y="118"/>
                    <a:pt x="1422" y="84"/>
                    <a:pt x="1264" y="72"/>
                  </a:cubicBezTo>
                  <a:cubicBezTo>
                    <a:pt x="1106" y="50"/>
                    <a:pt x="948" y="27"/>
                    <a:pt x="802" y="16"/>
                  </a:cubicBezTo>
                  <a:cubicBezTo>
                    <a:pt x="723" y="5"/>
                    <a:pt x="655" y="5"/>
                    <a:pt x="587" y="5"/>
                  </a:cubicBezTo>
                  <a:lnTo>
                    <a:pt x="384" y="5"/>
                  </a:lnTo>
                  <a:cubicBezTo>
                    <a:pt x="360" y="2"/>
                    <a:pt x="336" y="0"/>
                    <a:pt x="31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
            <p:cNvSpPr/>
            <p:nvPr/>
          </p:nvSpPr>
          <p:spPr>
            <a:xfrm>
              <a:off x="2166875" y="4630075"/>
              <a:ext cx="17500" cy="47125"/>
            </a:xfrm>
            <a:custGeom>
              <a:rect b="b" l="l" r="r" t="t"/>
              <a:pathLst>
                <a:path extrusionOk="0" h="1885" w="700">
                  <a:moveTo>
                    <a:pt x="350" y="0"/>
                  </a:moveTo>
                  <a:cubicBezTo>
                    <a:pt x="158" y="0"/>
                    <a:pt x="0" y="429"/>
                    <a:pt x="0" y="948"/>
                  </a:cubicBezTo>
                  <a:cubicBezTo>
                    <a:pt x="0" y="1467"/>
                    <a:pt x="158" y="1885"/>
                    <a:pt x="350" y="1885"/>
                  </a:cubicBezTo>
                  <a:cubicBezTo>
                    <a:pt x="542" y="1885"/>
                    <a:pt x="700" y="1467"/>
                    <a:pt x="700" y="948"/>
                  </a:cubicBezTo>
                  <a:cubicBezTo>
                    <a:pt x="700" y="429"/>
                    <a:pt x="542" y="0"/>
                    <a:pt x="35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
            <p:cNvSpPr/>
            <p:nvPr/>
          </p:nvSpPr>
          <p:spPr>
            <a:xfrm>
              <a:off x="2201575" y="4684525"/>
              <a:ext cx="17500" cy="47125"/>
            </a:xfrm>
            <a:custGeom>
              <a:rect b="b" l="l" r="r" t="t"/>
              <a:pathLst>
                <a:path extrusionOk="0" h="1885" w="700">
                  <a:moveTo>
                    <a:pt x="350" y="0"/>
                  </a:moveTo>
                  <a:cubicBezTo>
                    <a:pt x="158" y="0"/>
                    <a:pt x="0" y="429"/>
                    <a:pt x="0" y="948"/>
                  </a:cubicBezTo>
                  <a:cubicBezTo>
                    <a:pt x="0" y="1467"/>
                    <a:pt x="158" y="1885"/>
                    <a:pt x="350" y="1885"/>
                  </a:cubicBezTo>
                  <a:cubicBezTo>
                    <a:pt x="542" y="1885"/>
                    <a:pt x="700" y="1467"/>
                    <a:pt x="700" y="948"/>
                  </a:cubicBezTo>
                  <a:cubicBezTo>
                    <a:pt x="700" y="429"/>
                    <a:pt x="542" y="0"/>
                    <a:pt x="35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
            <p:cNvSpPr/>
            <p:nvPr/>
          </p:nvSpPr>
          <p:spPr>
            <a:xfrm>
              <a:off x="2215400" y="4612300"/>
              <a:ext cx="17500" cy="47150"/>
            </a:xfrm>
            <a:custGeom>
              <a:rect b="b" l="l" r="r" t="t"/>
              <a:pathLst>
                <a:path extrusionOk="0" h="1886" w="700">
                  <a:moveTo>
                    <a:pt x="350" y="1"/>
                  </a:moveTo>
                  <a:cubicBezTo>
                    <a:pt x="147" y="1"/>
                    <a:pt x="0" y="429"/>
                    <a:pt x="0" y="948"/>
                  </a:cubicBezTo>
                  <a:cubicBezTo>
                    <a:pt x="0" y="1456"/>
                    <a:pt x="158" y="1885"/>
                    <a:pt x="350" y="1885"/>
                  </a:cubicBezTo>
                  <a:cubicBezTo>
                    <a:pt x="542" y="1885"/>
                    <a:pt x="700" y="1468"/>
                    <a:pt x="700" y="948"/>
                  </a:cubicBezTo>
                  <a:cubicBezTo>
                    <a:pt x="700" y="418"/>
                    <a:pt x="542" y="1"/>
                    <a:pt x="3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
            <p:cNvSpPr/>
            <p:nvPr/>
          </p:nvSpPr>
          <p:spPr>
            <a:xfrm>
              <a:off x="2246700" y="4660250"/>
              <a:ext cx="17525" cy="47150"/>
            </a:xfrm>
            <a:custGeom>
              <a:rect b="b" l="l" r="r" t="t"/>
              <a:pathLst>
                <a:path extrusionOk="0" h="1886" w="701">
                  <a:moveTo>
                    <a:pt x="350" y="1"/>
                  </a:moveTo>
                  <a:cubicBezTo>
                    <a:pt x="159" y="1"/>
                    <a:pt x="1" y="418"/>
                    <a:pt x="1" y="937"/>
                  </a:cubicBezTo>
                  <a:cubicBezTo>
                    <a:pt x="1" y="1457"/>
                    <a:pt x="159" y="1885"/>
                    <a:pt x="350" y="1885"/>
                  </a:cubicBezTo>
                  <a:cubicBezTo>
                    <a:pt x="542" y="1885"/>
                    <a:pt x="700" y="1457"/>
                    <a:pt x="700" y="937"/>
                  </a:cubicBezTo>
                  <a:cubicBezTo>
                    <a:pt x="700" y="418"/>
                    <a:pt x="542" y="1"/>
                    <a:pt x="3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
            <p:cNvSpPr/>
            <p:nvPr/>
          </p:nvSpPr>
          <p:spPr>
            <a:xfrm>
              <a:off x="2262225" y="4588600"/>
              <a:ext cx="17225" cy="47425"/>
            </a:xfrm>
            <a:custGeom>
              <a:rect b="b" l="l" r="r" t="t"/>
              <a:pathLst>
                <a:path extrusionOk="0" h="1897" w="689">
                  <a:moveTo>
                    <a:pt x="339" y="1"/>
                  </a:moveTo>
                  <a:cubicBezTo>
                    <a:pt x="147" y="1"/>
                    <a:pt x="0" y="430"/>
                    <a:pt x="0" y="949"/>
                  </a:cubicBezTo>
                  <a:cubicBezTo>
                    <a:pt x="0" y="1468"/>
                    <a:pt x="147" y="1896"/>
                    <a:pt x="339" y="1896"/>
                  </a:cubicBezTo>
                  <a:cubicBezTo>
                    <a:pt x="542" y="1896"/>
                    <a:pt x="689" y="1468"/>
                    <a:pt x="689" y="949"/>
                  </a:cubicBezTo>
                  <a:cubicBezTo>
                    <a:pt x="689" y="430"/>
                    <a:pt x="542" y="1"/>
                    <a:pt x="33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
            <p:cNvSpPr/>
            <p:nvPr/>
          </p:nvSpPr>
          <p:spPr>
            <a:xfrm>
              <a:off x="2092100" y="4611750"/>
              <a:ext cx="17525" cy="47125"/>
            </a:xfrm>
            <a:custGeom>
              <a:rect b="b" l="l" r="r" t="t"/>
              <a:pathLst>
                <a:path extrusionOk="0" h="1885" w="701">
                  <a:moveTo>
                    <a:pt x="351" y="0"/>
                  </a:moveTo>
                  <a:cubicBezTo>
                    <a:pt x="159" y="0"/>
                    <a:pt x="1" y="429"/>
                    <a:pt x="1" y="948"/>
                  </a:cubicBezTo>
                  <a:cubicBezTo>
                    <a:pt x="1" y="1467"/>
                    <a:pt x="159" y="1884"/>
                    <a:pt x="351" y="1884"/>
                  </a:cubicBezTo>
                  <a:cubicBezTo>
                    <a:pt x="554" y="1884"/>
                    <a:pt x="700" y="1467"/>
                    <a:pt x="700" y="948"/>
                  </a:cubicBezTo>
                  <a:cubicBezTo>
                    <a:pt x="700" y="429"/>
                    <a:pt x="542" y="0"/>
                    <a:pt x="35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
            <p:cNvSpPr/>
            <p:nvPr/>
          </p:nvSpPr>
          <p:spPr>
            <a:xfrm>
              <a:off x="2126800" y="4666175"/>
              <a:ext cx="17525" cy="47150"/>
            </a:xfrm>
            <a:custGeom>
              <a:rect b="b" l="l" r="r" t="t"/>
              <a:pathLst>
                <a:path extrusionOk="0" h="1886" w="701">
                  <a:moveTo>
                    <a:pt x="351" y="1"/>
                  </a:moveTo>
                  <a:cubicBezTo>
                    <a:pt x="159" y="1"/>
                    <a:pt x="1" y="430"/>
                    <a:pt x="1" y="949"/>
                  </a:cubicBezTo>
                  <a:cubicBezTo>
                    <a:pt x="1" y="1468"/>
                    <a:pt x="159" y="1885"/>
                    <a:pt x="351" y="1885"/>
                  </a:cubicBezTo>
                  <a:cubicBezTo>
                    <a:pt x="554" y="1885"/>
                    <a:pt x="700" y="1468"/>
                    <a:pt x="700" y="949"/>
                  </a:cubicBezTo>
                  <a:cubicBezTo>
                    <a:pt x="700" y="430"/>
                    <a:pt x="554" y="1"/>
                    <a:pt x="3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
            <p:cNvSpPr/>
            <p:nvPr/>
          </p:nvSpPr>
          <p:spPr>
            <a:xfrm>
              <a:off x="2135550" y="4588600"/>
              <a:ext cx="17525" cy="47425"/>
            </a:xfrm>
            <a:custGeom>
              <a:rect b="b" l="l" r="r" t="t"/>
              <a:pathLst>
                <a:path extrusionOk="0" h="1897" w="701">
                  <a:moveTo>
                    <a:pt x="350" y="1"/>
                  </a:moveTo>
                  <a:cubicBezTo>
                    <a:pt x="159" y="1"/>
                    <a:pt x="1" y="430"/>
                    <a:pt x="1" y="949"/>
                  </a:cubicBezTo>
                  <a:cubicBezTo>
                    <a:pt x="1" y="1468"/>
                    <a:pt x="159" y="1896"/>
                    <a:pt x="350" y="1896"/>
                  </a:cubicBezTo>
                  <a:cubicBezTo>
                    <a:pt x="542" y="1896"/>
                    <a:pt x="700" y="1468"/>
                    <a:pt x="700" y="949"/>
                  </a:cubicBezTo>
                  <a:cubicBezTo>
                    <a:pt x="700" y="430"/>
                    <a:pt x="542" y="1"/>
                    <a:pt x="3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
            <p:cNvSpPr/>
            <p:nvPr/>
          </p:nvSpPr>
          <p:spPr>
            <a:xfrm>
              <a:off x="4835300" y="3849200"/>
              <a:ext cx="17525" cy="47150"/>
            </a:xfrm>
            <a:custGeom>
              <a:rect b="b" l="l" r="r" t="t"/>
              <a:pathLst>
                <a:path extrusionOk="0" h="1886" w="701">
                  <a:moveTo>
                    <a:pt x="350" y="1"/>
                  </a:moveTo>
                  <a:cubicBezTo>
                    <a:pt x="158" y="1"/>
                    <a:pt x="0" y="418"/>
                    <a:pt x="0" y="949"/>
                  </a:cubicBezTo>
                  <a:cubicBezTo>
                    <a:pt x="0" y="1468"/>
                    <a:pt x="158" y="1885"/>
                    <a:pt x="350" y="1885"/>
                  </a:cubicBezTo>
                  <a:cubicBezTo>
                    <a:pt x="542" y="1885"/>
                    <a:pt x="700" y="1457"/>
                    <a:pt x="700" y="949"/>
                  </a:cubicBezTo>
                  <a:cubicBezTo>
                    <a:pt x="700" y="430"/>
                    <a:pt x="553" y="1"/>
                    <a:pt x="3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
            <p:cNvSpPr/>
            <p:nvPr/>
          </p:nvSpPr>
          <p:spPr>
            <a:xfrm>
              <a:off x="4800600" y="3794775"/>
              <a:ext cx="17525" cy="47125"/>
            </a:xfrm>
            <a:custGeom>
              <a:rect b="b" l="l" r="r" t="t"/>
              <a:pathLst>
                <a:path extrusionOk="0" h="1885" w="701">
                  <a:moveTo>
                    <a:pt x="350" y="0"/>
                  </a:moveTo>
                  <a:cubicBezTo>
                    <a:pt x="158" y="0"/>
                    <a:pt x="1" y="418"/>
                    <a:pt x="1" y="948"/>
                  </a:cubicBezTo>
                  <a:cubicBezTo>
                    <a:pt x="1" y="1467"/>
                    <a:pt x="158" y="1885"/>
                    <a:pt x="350" y="1885"/>
                  </a:cubicBezTo>
                  <a:cubicBezTo>
                    <a:pt x="542" y="1885"/>
                    <a:pt x="700" y="1456"/>
                    <a:pt x="700" y="948"/>
                  </a:cubicBezTo>
                  <a:cubicBezTo>
                    <a:pt x="700" y="429"/>
                    <a:pt x="553" y="0"/>
                    <a:pt x="35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
            <p:cNvSpPr/>
            <p:nvPr/>
          </p:nvSpPr>
          <p:spPr>
            <a:xfrm>
              <a:off x="4787050" y="3866975"/>
              <a:ext cx="17525" cy="47150"/>
            </a:xfrm>
            <a:custGeom>
              <a:rect b="b" l="l" r="r" t="t"/>
              <a:pathLst>
                <a:path extrusionOk="0" h="1886" w="701">
                  <a:moveTo>
                    <a:pt x="351" y="1"/>
                  </a:moveTo>
                  <a:cubicBezTo>
                    <a:pt x="159" y="1"/>
                    <a:pt x="1" y="430"/>
                    <a:pt x="1" y="949"/>
                  </a:cubicBezTo>
                  <a:cubicBezTo>
                    <a:pt x="1" y="1468"/>
                    <a:pt x="159" y="1885"/>
                    <a:pt x="351" y="1885"/>
                  </a:cubicBezTo>
                  <a:cubicBezTo>
                    <a:pt x="543" y="1885"/>
                    <a:pt x="700" y="1468"/>
                    <a:pt x="700" y="949"/>
                  </a:cubicBezTo>
                  <a:cubicBezTo>
                    <a:pt x="700" y="430"/>
                    <a:pt x="543" y="1"/>
                    <a:pt x="3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
            <p:cNvSpPr/>
            <p:nvPr/>
          </p:nvSpPr>
          <p:spPr>
            <a:xfrm>
              <a:off x="4755475" y="3819300"/>
              <a:ext cx="17500" cy="47150"/>
            </a:xfrm>
            <a:custGeom>
              <a:rect b="b" l="l" r="r" t="t"/>
              <a:pathLst>
                <a:path extrusionOk="0" h="1886" w="700">
                  <a:moveTo>
                    <a:pt x="350" y="1"/>
                  </a:moveTo>
                  <a:cubicBezTo>
                    <a:pt x="158" y="1"/>
                    <a:pt x="0" y="418"/>
                    <a:pt x="0" y="937"/>
                  </a:cubicBezTo>
                  <a:cubicBezTo>
                    <a:pt x="0" y="1456"/>
                    <a:pt x="158" y="1885"/>
                    <a:pt x="350" y="1885"/>
                  </a:cubicBezTo>
                  <a:cubicBezTo>
                    <a:pt x="542" y="1885"/>
                    <a:pt x="700" y="1456"/>
                    <a:pt x="700" y="937"/>
                  </a:cubicBezTo>
                  <a:cubicBezTo>
                    <a:pt x="700" y="418"/>
                    <a:pt x="542" y="1"/>
                    <a:pt x="3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
            <p:cNvSpPr/>
            <p:nvPr/>
          </p:nvSpPr>
          <p:spPr>
            <a:xfrm>
              <a:off x="4740225" y="3890675"/>
              <a:ext cx="17525" cy="47150"/>
            </a:xfrm>
            <a:custGeom>
              <a:rect b="b" l="l" r="r" t="t"/>
              <a:pathLst>
                <a:path extrusionOk="0" h="1886" w="701">
                  <a:moveTo>
                    <a:pt x="350" y="1"/>
                  </a:moveTo>
                  <a:cubicBezTo>
                    <a:pt x="159" y="1"/>
                    <a:pt x="1" y="418"/>
                    <a:pt x="1" y="937"/>
                  </a:cubicBezTo>
                  <a:cubicBezTo>
                    <a:pt x="1" y="1456"/>
                    <a:pt x="159" y="1885"/>
                    <a:pt x="350" y="1885"/>
                  </a:cubicBezTo>
                  <a:cubicBezTo>
                    <a:pt x="542" y="1885"/>
                    <a:pt x="700" y="1456"/>
                    <a:pt x="700" y="937"/>
                  </a:cubicBezTo>
                  <a:cubicBezTo>
                    <a:pt x="700" y="418"/>
                    <a:pt x="542" y="1"/>
                    <a:pt x="3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2"/>
            <p:cNvSpPr/>
            <p:nvPr/>
          </p:nvSpPr>
          <p:spPr>
            <a:xfrm>
              <a:off x="4764200" y="3753575"/>
              <a:ext cx="17525" cy="47150"/>
            </a:xfrm>
            <a:custGeom>
              <a:rect b="b" l="l" r="r" t="t"/>
              <a:pathLst>
                <a:path extrusionOk="0" h="1886" w="701">
                  <a:moveTo>
                    <a:pt x="351" y="1"/>
                  </a:moveTo>
                  <a:cubicBezTo>
                    <a:pt x="159" y="1"/>
                    <a:pt x="1" y="429"/>
                    <a:pt x="1" y="948"/>
                  </a:cubicBezTo>
                  <a:cubicBezTo>
                    <a:pt x="1" y="1468"/>
                    <a:pt x="159" y="1885"/>
                    <a:pt x="351" y="1885"/>
                  </a:cubicBezTo>
                  <a:cubicBezTo>
                    <a:pt x="542" y="1885"/>
                    <a:pt x="700" y="1468"/>
                    <a:pt x="700" y="948"/>
                  </a:cubicBezTo>
                  <a:cubicBezTo>
                    <a:pt x="700" y="429"/>
                    <a:pt x="542" y="1"/>
                    <a:pt x="3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
            <p:cNvSpPr/>
            <p:nvPr/>
          </p:nvSpPr>
          <p:spPr>
            <a:xfrm>
              <a:off x="4910050" y="3867550"/>
              <a:ext cx="17525" cy="47125"/>
            </a:xfrm>
            <a:custGeom>
              <a:rect b="b" l="l" r="r" t="t"/>
              <a:pathLst>
                <a:path extrusionOk="0" h="1885" w="701">
                  <a:moveTo>
                    <a:pt x="351" y="0"/>
                  </a:moveTo>
                  <a:cubicBezTo>
                    <a:pt x="147" y="0"/>
                    <a:pt x="1" y="418"/>
                    <a:pt x="1" y="937"/>
                  </a:cubicBezTo>
                  <a:cubicBezTo>
                    <a:pt x="1" y="1467"/>
                    <a:pt x="147" y="1885"/>
                    <a:pt x="351" y="1885"/>
                  </a:cubicBezTo>
                  <a:cubicBezTo>
                    <a:pt x="542" y="1885"/>
                    <a:pt x="700" y="1456"/>
                    <a:pt x="700" y="937"/>
                  </a:cubicBezTo>
                  <a:cubicBezTo>
                    <a:pt x="700" y="418"/>
                    <a:pt x="542" y="0"/>
                    <a:pt x="35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
            <p:cNvSpPr/>
            <p:nvPr/>
          </p:nvSpPr>
          <p:spPr>
            <a:xfrm>
              <a:off x="4875350" y="3813100"/>
              <a:ext cx="17250" cy="47150"/>
            </a:xfrm>
            <a:custGeom>
              <a:rect b="b" l="l" r="r" t="t"/>
              <a:pathLst>
                <a:path extrusionOk="0" h="1886" w="690">
                  <a:moveTo>
                    <a:pt x="351" y="1"/>
                  </a:moveTo>
                  <a:cubicBezTo>
                    <a:pt x="148" y="1"/>
                    <a:pt x="1" y="418"/>
                    <a:pt x="1" y="937"/>
                  </a:cubicBezTo>
                  <a:cubicBezTo>
                    <a:pt x="1" y="1468"/>
                    <a:pt x="159" y="1885"/>
                    <a:pt x="351" y="1885"/>
                  </a:cubicBezTo>
                  <a:cubicBezTo>
                    <a:pt x="542" y="1885"/>
                    <a:pt x="689" y="1456"/>
                    <a:pt x="689" y="937"/>
                  </a:cubicBezTo>
                  <a:cubicBezTo>
                    <a:pt x="689" y="429"/>
                    <a:pt x="542" y="1"/>
                    <a:pt x="3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
            <p:cNvSpPr/>
            <p:nvPr/>
          </p:nvSpPr>
          <p:spPr>
            <a:xfrm>
              <a:off x="4866625" y="3890675"/>
              <a:ext cx="17500" cy="47150"/>
            </a:xfrm>
            <a:custGeom>
              <a:rect b="b" l="l" r="r" t="t"/>
              <a:pathLst>
                <a:path extrusionOk="0" h="1886" w="700">
                  <a:moveTo>
                    <a:pt x="350" y="1"/>
                  </a:moveTo>
                  <a:cubicBezTo>
                    <a:pt x="158" y="1"/>
                    <a:pt x="0" y="418"/>
                    <a:pt x="0" y="937"/>
                  </a:cubicBezTo>
                  <a:cubicBezTo>
                    <a:pt x="0" y="1456"/>
                    <a:pt x="147" y="1885"/>
                    <a:pt x="350" y="1885"/>
                  </a:cubicBezTo>
                  <a:cubicBezTo>
                    <a:pt x="542" y="1885"/>
                    <a:pt x="700" y="1456"/>
                    <a:pt x="700" y="937"/>
                  </a:cubicBezTo>
                  <a:cubicBezTo>
                    <a:pt x="700" y="418"/>
                    <a:pt x="542" y="1"/>
                    <a:pt x="3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
            <p:cNvSpPr/>
            <p:nvPr/>
          </p:nvSpPr>
          <p:spPr>
            <a:xfrm>
              <a:off x="2123975" y="2764800"/>
              <a:ext cx="106950" cy="184250"/>
            </a:xfrm>
            <a:custGeom>
              <a:rect b="b" l="l" r="r" t="t"/>
              <a:pathLst>
                <a:path extrusionOk="0" h="7370" w="4278">
                  <a:moveTo>
                    <a:pt x="2878" y="1"/>
                  </a:moveTo>
                  <a:cubicBezTo>
                    <a:pt x="2980" y="46"/>
                    <a:pt x="1919" y="4684"/>
                    <a:pt x="1" y="6026"/>
                  </a:cubicBezTo>
                  <a:lnTo>
                    <a:pt x="1" y="7369"/>
                  </a:lnTo>
                  <a:cubicBezTo>
                    <a:pt x="1" y="7268"/>
                    <a:pt x="2280" y="6489"/>
                    <a:pt x="4278" y="689"/>
                  </a:cubicBezTo>
                  <a:cubicBezTo>
                    <a:pt x="3996" y="407"/>
                    <a:pt x="3273" y="147"/>
                    <a:pt x="2878" y="1"/>
                  </a:cubicBezTo>
                  <a:close/>
                </a:path>
              </a:pathLst>
            </a:custGeom>
            <a:solidFill>
              <a:srgbClr val="E5E2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2"/>
            <p:cNvSpPr/>
            <p:nvPr/>
          </p:nvSpPr>
          <p:spPr>
            <a:xfrm>
              <a:off x="1575000" y="2818200"/>
              <a:ext cx="662125" cy="636425"/>
            </a:xfrm>
            <a:custGeom>
              <a:rect b="b" l="l" r="r" t="t"/>
              <a:pathLst>
                <a:path extrusionOk="0" h="25457" w="26485">
                  <a:moveTo>
                    <a:pt x="12850" y="0"/>
                  </a:moveTo>
                  <a:cubicBezTo>
                    <a:pt x="12255" y="0"/>
                    <a:pt x="11677" y="43"/>
                    <a:pt x="11138" y="133"/>
                  </a:cubicBezTo>
                  <a:cubicBezTo>
                    <a:pt x="7855" y="674"/>
                    <a:pt x="5395" y="3044"/>
                    <a:pt x="3273" y="5436"/>
                  </a:cubicBezTo>
                  <a:cubicBezTo>
                    <a:pt x="2021" y="6858"/>
                    <a:pt x="1141" y="8562"/>
                    <a:pt x="576" y="10379"/>
                  </a:cubicBezTo>
                  <a:cubicBezTo>
                    <a:pt x="227" y="11507"/>
                    <a:pt x="181" y="12726"/>
                    <a:pt x="136" y="13899"/>
                  </a:cubicBezTo>
                  <a:cubicBezTo>
                    <a:pt x="1" y="17319"/>
                    <a:pt x="1174" y="20828"/>
                    <a:pt x="3894" y="23017"/>
                  </a:cubicBezTo>
                  <a:cubicBezTo>
                    <a:pt x="5831" y="24580"/>
                    <a:pt x="8628" y="25456"/>
                    <a:pt x="11121" y="25456"/>
                  </a:cubicBezTo>
                  <a:cubicBezTo>
                    <a:pt x="11183" y="25456"/>
                    <a:pt x="11246" y="25456"/>
                    <a:pt x="11308" y="25454"/>
                  </a:cubicBezTo>
                  <a:cubicBezTo>
                    <a:pt x="11782" y="25443"/>
                    <a:pt x="12256" y="25387"/>
                    <a:pt x="12718" y="25285"/>
                  </a:cubicBezTo>
                  <a:cubicBezTo>
                    <a:pt x="14287" y="24947"/>
                    <a:pt x="15460" y="24856"/>
                    <a:pt x="16916" y="24236"/>
                  </a:cubicBezTo>
                  <a:cubicBezTo>
                    <a:pt x="17977" y="23773"/>
                    <a:pt x="19263" y="23152"/>
                    <a:pt x="20042" y="22543"/>
                  </a:cubicBezTo>
                  <a:cubicBezTo>
                    <a:pt x="22964" y="20298"/>
                    <a:pt x="24826" y="18447"/>
                    <a:pt x="25571" y="15412"/>
                  </a:cubicBezTo>
                  <a:cubicBezTo>
                    <a:pt x="26485" y="11654"/>
                    <a:pt x="25221" y="7388"/>
                    <a:pt x="22784" y="4443"/>
                  </a:cubicBezTo>
                  <a:cubicBezTo>
                    <a:pt x="21610" y="3022"/>
                    <a:pt x="20143" y="2198"/>
                    <a:pt x="18541" y="1329"/>
                  </a:cubicBezTo>
                  <a:cubicBezTo>
                    <a:pt x="16965" y="472"/>
                    <a:pt x="14812" y="0"/>
                    <a:pt x="12850" y="0"/>
                  </a:cubicBezTo>
                  <a:close/>
                </a:path>
              </a:pathLst>
            </a:custGeom>
            <a:solidFill>
              <a:srgbClr val="A133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2"/>
            <p:cNvSpPr/>
            <p:nvPr/>
          </p:nvSpPr>
          <p:spPr>
            <a:xfrm>
              <a:off x="1652025" y="3277100"/>
              <a:ext cx="13275" cy="20350"/>
            </a:xfrm>
            <a:custGeom>
              <a:rect b="b" l="l" r="r" t="t"/>
              <a:pathLst>
                <a:path extrusionOk="0" h="814" w="531">
                  <a:moveTo>
                    <a:pt x="136" y="1"/>
                  </a:moveTo>
                  <a:cubicBezTo>
                    <a:pt x="102" y="57"/>
                    <a:pt x="68" y="114"/>
                    <a:pt x="46" y="170"/>
                  </a:cubicBezTo>
                  <a:cubicBezTo>
                    <a:pt x="0" y="272"/>
                    <a:pt x="0" y="384"/>
                    <a:pt x="23" y="486"/>
                  </a:cubicBezTo>
                  <a:cubicBezTo>
                    <a:pt x="68" y="599"/>
                    <a:pt x="158" y="689"/>
                    <a:pt x="260" y="757"/>
                  </a:cubicBezTo>
                  <a:cubicBezTo>
                    <a:pt x="316" y="791"/>
                    <a:pt x="384" y="813"/>
                    <a:pt x="441" y="813"/>
                  </a:cubicBezTo>
                  <a:cubicBezTo>
                    <a:pt x="474" y="757"/>
                    <a:pt x="497" y="700"/>
                    <a:pt x="508" y="633"/>
                  </a:cubicBezTo>
                  <a:cubicBezTo>
                    <a:pt x="531" y="542"/>
                    <a:pt x="520" y="441"/>
                    <a:pt x="486" y="362"/>
                  </a:cubicBezTo>
                  <a:cubicBezTo>
                    <a:pt x="452" y="260"/>
                    <a:pt x="395" y="170"/>
                    <a:pt x="305" y="102"/>
                  </a:cubicBezTo>
                  <a:cubicBezTo>
                    <a:pt x="260" y="57"/>
                    <a:pt x="204" y="23"/>
                    <a:pt x="136" y="1"/>
                  </a:cubicBezTo>
                  <a:close/>
                </a:path>
              </a:pathLst>
            </a:custGeom>
            <a:solidFill>
              <a:srgbClr val="8732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2"/>
            <p:cNvSpPr/>
            <p:nvPr/>
          </p:nvSpPr>
          <p:spPr>
            <a:xfrm>
              <a:off x="1631150" y="3246625"/>
              <a:ext cx="12425" cy="23175"/>
            </a:xfrm>
            <a:custGeom>
              <a:rect b="b" l="l" r="r" t="t"/>
              <a:pathLst>
                <a:path extrusionOk="0" h="927" w="497">
                  <a:moveTo>
                    <a:pt x="305" y="1"/>
                  </a:moveTo>
                  <a:cubicBezTo>
                    <a:pt x="249" y="35"/>
                    <a:pt x="192" y="80"/>
                    <a:pt x="147" y="125"/>
                  </a:cubicBezTo>
                  <a:cubicBezTo>
                    <a:pt x="68" y="215"/>
                    <a:pt x="23" y="317"/>
                    <a:pt x="12" y="430"/>
                  </a:cubicBezTo>
                  <a:cubicBezTo>
                    <a:pt x="0" y="543"/>
                    <a:pt x="23" y="655"/>
                    <a:pt x="68" y="757"/>
                  </a:cubicBezTo>
                  <a:cubicBezTo>
                    <a:pt x="91" y="802"/>
                    <a:pt x="113" y="836"/>
                    <a:pt x="136" y="870"/>
                  </a:cubicBezTo>
                  <a:cubicBezTo>
                    <a:pt x="147" y="881"/>
                    <a:pt x="158" y="881"/>
                    <a:pt x="158" y="904"/>
                  </a:cubicBezTo>
                  <a:cubicBezTo>
                    <a:pt x="158" y="904"/>
                    <a:pt x="158" y="915"/>
                    <a:pt x="158" y="915"/>
                  </a:cubicBezTo>
                  <a:lnTo>
                    <a:pt x="181" y="926"/>
                  </a:lnTo>
                  <a:cubicBezTo>
                    <a:pt x="181" y="926"/>
                    <a:pt x="215" y="915"/>
                    <a:pt x="226" y="904"/>
                  </a:cubicBezTo>
                  <a:cubicBezTo>
                    <a:pt x="271" y="870"/>
                    <a:pt x="305" y="847"/>
                    <a:pt x="339" y="802"/>
                  </a:cubicBezTo>
                  <a:cubicBezTo>
                    <a:pt x="418" y="723"/>
                    <a:pt x="463" y="610"/>
                    <a:pt x="486" y="497"/>
                  </a:cubicBezTo>
                  <a:cubicBezTo>
                    <a:pt x="497" y="385"/>
                    <a:pt x="474" y="272"/>
                    <a:pt x="429" y="170"/>
                  </a:cubicBezTo>
                  <a:cubicBezTo>
                    <a:pt x="395" y="103"/>
                    <a:pt x="350" y="57"/>
                    <a:pt x="305" y="1"/>
                  </a:cubicBezTo>
                  <a:close/>
                </a:path>
              </a:pathLst>
            </a:custGeom>
            <a:solidFill>
              <a:srgbClr val="8732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2"/>
            <p:cNvSpPr/>
            <p:nvPr/>
          </p:nvSpPr>
          <p:spPr>
            <a:xfrm>
              <a:off x="2142050" y="3001500"/>
              <a:ext cx="11875" cy="22875"/>
            </a:xfrm>
            <a:custGeom>
              <a:rect b="b" l="l" r="r" t="t"/>
              <a:pathLst>
                <a:path extrusionOk="0" h="915" w="475">
                  <a:moveTo>
                    <a:pt x="158" y="0"/>
                  </a:moveTo>
                  <a:cubicBezTo>
                    <a:pt x="113" y="45"/>
                    <a:pt x="79" y="102"/>
                    <a:pt x="57" y="158"/>
                  </a:cubicBezTo>
                  <a:cubicBezTo>
                    <a:pt x="23" y="203"/>
                    <a:pt x="11" y="260"/>
                    <a:pt x="0" y="316"/>
                  </a:cubicBezTo>
                  <a:cubicBezTo>
                    <a:pt x="0" y="372"/>
                    <a:pt x="0" y="429"/>
                    <a:pt x="0" y="485"/>
                  </a:cubicBezTo>
                  <a:cubicBezTo>
                    <a:pt x="11" y="587"/>
                    <a:pt x="57" y="688"/>
                    <a:pt x="124" y="767"/>
                  </a:cubicBezTo>
                  <a:cubicBezTo>
                    <a:pt x="158" y="824"/>
                    <a:pt x="215" y="869"/>
                    <a:pt x="260" y="914"/>
                  </a:cubicBezTo>
                  <a:cubicBezTo>
                    <a:pt x="316" y="869"/>
                    <a:pt x="361" y="813"/>
                    <a:pt x="395" y="756"/>
                  </a:cubicBezTo>
                  <a:cubicBezTo>
                    <a:pt x="451" y="655"/>
                    <a:pt x="474" y="530"/>
                    <a:pt x="474" y="406"/>
                  </a:cubicBezTo>
                  <a:cubicBezTo>
                    <a:pt x="451" y="293"/>
                    <a:pt x="406" y="192"/>
                    <a:pt x="327" y="113"/>
                  </a:cubicBezTo>
                  <a:cubicBezTo>
                    <a:pt x="271" y="68"/>
                    <a:pt x="226" y="23"/>
                    <a:pt x="158" y="0"/>
                  </a:cubicBezTo>
                  <a:close/>
                </a:path>
              </a:pathLst>
            </a:custGeom>
            <a:solidFill>
              <a:srgbClr val="8732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
            <p:cNvSpPr/>
            <p:nvPr/>
          </p:nvSpPr>
          <p:spPr>
            <a:xfrm>
              <a:off x="2158675" y="3026875"/>
              <a:ext cx="12450" cy="26550"/>
            </a:xfrm>
            <a:custGeom>
              <a:rect b="b" l="l" r="r" t="t"/>
              <a:pathLst>
                <a:path extrusionOk="0" h="1062" w="498">
                  <a:moveTo>
                    <a:pt x="215" y="1"/>
                  </a:moveTo>
                  <a:cubicBezTo>
                    <a:pt x="159" y="46"/>
                    <a:pt x="125" y="113"/>
                    <a:pt x="91" y="181"/>
                  </a:cubicBezTo>
                  <a:cubicBezTo>
                    <a:pt x="69" y="226"/>
                    <a:pt x="46" y="294"/>
                    <a:pt x="35" y="350"/>
                  </a:cubicBezTo>
                  <a:cubicBezTo>
                    <a:pt x="23" y="418"/>
                    <a:pt x="12" y="486"/>
                    <a:pt x="12" y="554"/>
                  </a:cubicBezTo>
                  <a:cubicBezTo>
                    <a:pt x="1" y="666"/>
                    <a:pt x="35" y="779"/>
                    <a:pt x="91" y="892"/>
                  </a:cubicBezTo>
                  <a:cubicBezTo>
                    <a:pt x="125" y="949"/>
                    <a:pt x="170" y="1016"/>
                    <a:pt x="215" y="1061"/>
                  </a:cubicBezTo>
                  <a:cubicBezTo>
                    <a:pt x="272" y="1027"/>
                    <a:pt x="328" y="971"/>
                    <a:pt x="362" y="915"/>
                  </a:cubicBezTo>
                  <a:cubicBezTo>
                    <a:pt x="441" y="791"/>
                    <a:pt x="486" y="655"/>
                    <a:pt x="497" y="508"/>
                  </a:cubicBezTo>
                  <a:cubicBezTo>
                    <a:pt x="475" y="305"/>
                    <a:pt x="373" y="125"/>
                    <a:pt x="215" y="1"/>
                  </a:cubicBezTo>
                  <a:close/>
                </a:path>
              </a:pathLst>
            </a:custGeom>
            <a:solidFill>
              <a:srgbClr val="8732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
            <p:cNvSpPr/>
            <p:nvPr/>
          </p:nvSpPr>
          <p:spPr>
            <a:xfrm>
              <a:off x="1721150" y="3334375"/>
              <a:ext cx="16100" cy="13550"/>
            </a:xfrm>
            <a:custGeom>
              <a:rect b="b" l="l" r="r" t="t"/>
              <a:pathLst>
                <a:path extrusionOk="0" h="542" w="644">
                  <a:moveTo>
                    <a:pt x="372" y="0"/>
                  </a:moveTo>
                  <a:cubicBezTo>
                    <a:pt x="124" y="0"/>
                    <a:pt x="0" y="294"/>
                    <a:pt x="169" y="463"/>
                  </a:cubicBezTo>
                  <a:cubicBezTo>
                    <a:pt x="227" y="517"/>
                    <a:pt x="296" y="541"/>
                    <a:pt x="364" y="541"/>
                  </a:cubicBezTo>
                  <a:cubicBezTo>
                    <a:pt x="508" y="541"/>
                    <a:pt x="643" y="432"/>
                    <a:pt x="643" y="271"/>
                  </a:cubicBezTo>
                  <a:cubicBezTo>
                    <a:pt x="643" y="124"/>
                    <a:pt x="519" y="0"/>
                    <a:pt x="372"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
            <p:cNvSpPr/>
            <p:nvPr/>
          </p:nvSpPr>
          <p:spPr>
            <a:xfrm>
              <a:off x="1747100" y="3377250"/>
              <a:ext cx="15825" cy="13550"/>
            </a:xfrm>
            <a:custGeom>
              <a:rect b="b" l="l" r="r" t="t"/>
              <a:pathLst>
                <a:path extrusionOk="0" h="542" w="633">
                  <a:moveTo>
                    <a:pt x="361" y="1"/>
                  </a:moveTo>
                  <a:cubicBezTo>
                    <a:pt x="113" y="1"/>
                    <a:pt x="0" y="294"/>
                    <a:pt x="169" y="463"/>
                  </a:cubicBezTo>
                  <a:cubicBezTo>
                    <a:pt x="224" y="517"/>
                    <a:pt x="291" y="541"/>
                    <a:pt x="356" y="541"/>
                  </a:cubicBezTo>
                  <a:cubicBezTo>
                    <a:pt x="496" y="541"/>
                    <a:pt x="632" y="433"/>
                    <a:pt x="632" y="271"/>
                  </a:cubicBezTo>
                  <a:cubicBezTo>
                    <a:pt x="632" y="125"/>
                    <a:pt x="508" y="1"/>
                    <a:pt x="361"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
            <p:cNvSpPr/>
            <p:nvPr/>
          </p:nvSpPr>
          <p:spPr>
            <a:xfrm>
              <a:off x="1764025" y="3342825"/>
              <a:ext cx="15825" cy="13625"/>
            </a:xfrm>
            <a:custGeom>
              <a:rect b="b" l="l" r="r" t="t"/>
              <a:pathLst>
                <a:path extrusionOk="0" h="545" w="633">
                  <a:moveTo>
                    <a:pt x="361" y="1"/>
                  </a:moveTo>
                  <a:cubicBezTo>
                    <a:pt x="124" y="1"/>
                    <a:pt x="0" y="294"/>
                    <a:pt x="170" y="464"/>
                  </a:cubicBezTo>
                  <a:cubicBezTo>
                    <a:pt x="225" y="519"/>
                    <a:pt x="294" y="544"/>
                    <a:pt x="361" y="544"/>
                  </a:cubicBezTo>
                  <a:cubicBezTo>
                    <a:pt x="500" y="544"/>
                    <a:pt x="632" y="439"/>
                    <a:pt x="632" y="272"/>
                  </a:cubicBezTo>
                  <a:cubicBezTo>
                    <a:pt x="632" y="125"/>
                    <a:pt x="519" y="1"/>
                    <a:pt x="361"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2"/>
            <p:cNvSpPr/>
            <p:nvPr/>
          </p:nvSpPr>
          <p:spPr>
            <a:xfrm>
              <a:off x="1789700" y="3394175"/>
              <a:ext cx="15825" cy="13725"/>
            </a:xfrm>
            <a:custGeom>
              <a:rect b="b" l="l" r="r" t="t"/>
              <a:pathLst>
                <a:path extrusionOk="0" h="549" w="633">
                  <a:moveTo>
                    <a:pt x="361" y="1"/>
                  </a:moveTo>
                  <a:cubicBezTo>
                    <a:pt x="124" y="1"/>
                    <a:pt x="0" y="294"/>
                    <a:pt x="169" y="463"/>
                  </a:cubicBezTo>
                  <a:cubicBezTo>
                    <a:pt x="225" y="523"/>
                    <a:pt x="294" y="549"/>
                    <a:pt x="361" y="549"/>
                  </a:cubicBezTo>
                  <a:cubicBezTo>
                    <a:pt x="500" y="549"/>
                    <a:pt x="632" y="438"/>
                    <a:pt x="632" y="271"/>
                  </a:cubicBezTo>
                  <a:cubicBezTo>
                    <a:pt x="632" y="125"/>
                    <a:pt x="519" y="1"/>
                    <a:pt x="361"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
            <p:cNvSpPr/>
            <p:nvPr/>
          </p:nvSpPr>
          <p:spPr>
            <a:xfrm>
              <a:off x="1832575" y="3342825"/>
              <a:ext cx="15825" cy="13625"/>
            </a:xfrm>
            <a:custGeom>
              <a:rect b="b" l="l" r="r" t="t"/>
              <a:pathLst>
                <a:path extrusionOk="0" h="545" w="633">
                  <a:moveTo>
                    <a:pt x="361" y="1"/>
                  </a:moveTo>
                  <a:cubicBezTo>
                    <a:pt x="124" y="1"/>
                    <a:pt x="0" y="294"/>
                    <a:pt x="170" y="464"/>
                  </a:cubicBezTo>
                  <a:cubicBezTo>
                    <a:pt x="225" y="519"/>
                    <a:pt x="294" y="544"/>
                    <a:pt x="361" y="544"/>
                  </a:cubicBezTo>
                  <a:cubicBezTo>
                    <a:pt x="500" y="544"/>
                    <a:pt x="632" y="439"/>
                    <a:pt x="632" y="272"/>
                  </a:cubicBezTo>
                  <a:cubicBezTo>
                    <a:pt x="632" y="125"/>
                    <a:pt x="508" y="1"/>
                    <a:pt x="361"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
            <p:cNvSpPr/>
            <p:nvPr/>
          </p:nvSpPr>
          <p:spPr>
            <a:xfrm>
              <a:off x="1661325" y="3342825"/>
              <a:ext cx="15825" cy="13625"/>
            </a:xfrm>
            <a:custGeom>
              <a:rect b="b" l="l" r="r" t="t"/>
              <a:pathLst>
                <a:path extrusionOk="0" h="545" w="633">
                  <a:moveTo>
                    <a:pt x="362" y="1"/>
                  </a:moveTo>
                  <a:cubicBezTo>
                    <a:pt x="125" y="1"/>
                    <a:pt x="1" y="294"/>
                    <a:pt x="170" y="464"/>
                  </a:cubicBezTo>
                  <a:cubicBezTo>
                    <a:pt x="226" y="519"/>
                    <a:pt x="294" y="544"/>
                    <a:pt x="362" y="544"/>
                  </a:cubicBezTo>
                  <a:cubicBezTo>
                    <a:pt x="500" y="544"/>
                    <a:pt x="633" y="439"/>
                    <a:pt x="633" y="272"/>
                  </a:cubicBezTo>
                  <a:cubicBezTo>
                    <a:pt x="633" y="125"/>
                    <a:pt x="509" y="1"/>
                    <a:pt x="362"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
            <p:cNvSpPr/>
            <p:nvPr/>
          </p:nvSpPr>
          <p:spPr>
            <a:xfrm>
              <a:off x="2037950" y="2880475"/>
              <a:ext cx="16100" cy="13825"/>
            </a:xfrm>
            <a:custGeom>
              <a:rect b="b" l="l" r="r" t="t"/>
              <a:pathLst>
                <a:path extrusionOk="0" h="553" w="644">
                  <a:moveTo>
                    <a:pt x="373" y="0"/>
                  </a:moveTo>
                  <a:cubicBezTo>
                    <a:pt x="124" y="0"/>
                    <a:pt x="0" y="294"/>
                    <a:pt x="170" y="474"/>
                  </a:cubicBezTo>
                  <a:cubicBezTo>
                    <a:pt x="227" y="528"/>
                    <a:pt x="297" y="552"/>
                    <a:pt x="364" y="552"/>
                  </a:cubicBezTo>
                  <a:cubicBezTo>
                    <a:pt x="508" y="552"/>
                    <a:pt x="643" y="443"/>
                    <a:pt x="643" y="282"/>
                  </a:cubicBezTo>
                  <a:cubicBezTo>
                    <a:pt x="643" y="124"/>
                    <a:pt x="519" y="0"/>
                    <a:pt x="373"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
            <p:cNvSpPr/>
            <p:nvPr/>
          </p:nvSpPr>
          <p:spPr>
            <a:xfrm>
              <a:off x="2055150" y="2932075"/>
              <a:ext cx="15825" cy="13575"/>
            </a:xfrm>
            <a:custGeom>
              <a:rect b="b" l="l" r="r" t="t"/>
              <a:pathLst>
                <a:path extrusionOk="0" h="543" w="633">
                  <a:moveTo>
                    <a:pt x="380" y="0"/>
                  </a:moveTo>
                  <a:cubicBezTo>
                    <a:pt x="374" y="0"/>
                    <a:pt x="368" y="1"/>
                    <a:pt x="362" y="1"/>
                  </a:cubicBezTo>
                  <a:cubicBezTo>
                    <a:pt x="125" y="1"/>
                    <a:pt x="1" y="283"/>
                    <a:pt x="170" y="464"/>
                  </a:cubicBezTo>
                  <a:cubicBezTo>
                    <a:pt x="224" y="518"/>
                    <a:pt x="291" y="542"/>
                    <a:pt x="357" y="542"/>
                  </a:cubicBezTo>
                  <a:cubicBezTo>
                    <a:pt x="497" y="542"/>
                    <a:pt x="633" y="433"/>
                    <a:pt x="633" y="272"/>
                  </a:cubicBezTo>
                  <a:cubicBezTo>
                    <a:pt x="633" y="121"/>
                    <a:pt x="519" y="0"/>
                    <a:pt x="380"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
            <p:cNvSpPr/>
            <p:nvPr/>
          </p:nvSpPr>
          <p:spPr>
            <a:xfrm>
              <a:off x="2185900" y="3137475"/>
              <a:ext cx="13725" cy="13550"/>
            </a:xfrm>
            <a:custGeom>
              <a:rect b="b" l="l" r="r" t="t"/>
              <a:pathLst>
                <a:path extrusionOk="0" h="542" w="549">
                  <a:moveTo>
                    <a:pt x="269" y="0"/>
                  </a:moveTo>
                  <a:cubicBezTo>
                    <a:pt x="133" y="0"/>
                    <a:pt x="1" y="90"/>
                    <a:pt x="6" y="271"/>
                  </a:cubicBezTo>
                  <a:cubicBezTo>
                    <a:pt x="6" y="451"/>
                    <a:pt x="142" y="542"/>
                    <a:pt x="277" y="542"/>
                  </a:cubicBezTo>
                  <a:cubicBezTo>
                    <a:pt x="413" y="542"/>
                    <a:pt x="548" y="451"/>
                    <a:pt x="548" y="271"/>
                  </a:cubicBezTo>
                  <a:cubicBezTo>
                    <a:pt x="542" y="90"/>
                    <a:pt x="404" y="0"/>
                    <a:pt x="269"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
            <p:cNvSpPr/>
            <p:nvPr/>
          </p:nvSpPr>
          <p:spPr>
            <a:xfrm>
              <a:off x="2080900" y="3154675"/>
              <a:ext cx="15750" cy="13550"/>
            </a:xfrm>
            <a:custGeom>
              <a:rect b="b" l="l" r="r" t="t"/>
              <a:pathLst>
                <a:path extrusionOk="0" h="542" w="630">
                  <a:moveTo>
                    <a:pt x="345" y="0"/>
                  </a:moveTo>
                  <a:cubicBezTo>
                    <a:pt x="117" y="0"/>
                    <a:pt x="1" y="286"/>
                    <a:pt x="167" y="463"/>
                  </a:cubicBezTo>
                  <a:cubicBezTo>
                    <a:pt x="221" y="517"/>
                    <a:pt x="288" y="541"/>
                    <a:pt x="354" y="541"/>
                  </a:cubicBezTo>
                  <a:cubicBezTo>
                    <a:pt x="494" y="541"/>
                    <a:pt x="629" y="432"/>
                    <a:pt x="629" y="271"/>
                  </a:cubicBezTo>
                  <a:cubicBezTo>
                    <a:pt x="629" y="113"/>
                    <a:pt x="517" y="0"/>
                    <a:pt x="359" y="0"/>
                  </a:cubicBezTo>
                  <a:cubicBezTo>
                    <a:pt x="354" y="0"/>
                    <a:pt x="350" y="0"/>
                    <a:pt x="345"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
            <p:cNvSpPr/>
            <p:nvPr/>
          </p:nvSpPr>
          <p:spPr>
            <a:xfrm>
              <a:off x="1952475" y="3394175"/>
              <a:ext cx="15825" cy="13600"/>
            </a:xfrm>
            <a:custGeom>
              <a:rect b="b" l="l" r="r" t="t"/>
              <a:pathLst>
                <a:path extrusionOk="0" h="544" w="633">
                  <a:moveTo>
                    <a:pt x="361" y="1"/>
                  </a:moveTo>
                  <a:cubicBezTo>
                    <a:pt x="124" y="1"/>
                    <a:pt x="0" y="294"/>
                    <a:pt x="169" y="463"/>
                  </a:cubicBezTo>
                  <a:cubicBezTo>
                    <a:pt x="225" y="519"/>
                    <a:pt x="294" y="544"/>
                    <a:pt x="361" y="544"/>
                  </a:cubicBezTo>
                  <a:cubicBezTo>
                    <a:pt x="500" y="544"/>
                    <a:pt x="632" y="438"/>
                    <a:pt x="632" y="271"/>
                  </a:cubicBezTo>
                  <a:cubicBezTo>
                    <a:pt x="632" y="125"/>
                    <a:pt x="508" y="1"/>
                    <a:pt x="361"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2"/>
            <p:cNvSpPr/>
            <p:nvPr/>
          </p:nvSpPr>
          <p:spPr>
            <a:xfrm>
              <a:off x="2143175" y="3222950"/>
              <a:ext cx="13550" cy="13550"/>
            </a:xfrm>
            <a:custGeom>
              <a:rect b="b" l="l" r="r" t="t"/>
              <a:pathLst>
                <a:path extrusionOk="0" h="542" w="542">
                  <a:moveTo>
                    <a:pt x="271" y="0"/>
                  </a:moveTo>
                  <a:cubicBezTo>
                    <a:pt x="136" y="0"/>
                    <a:pt x="0" y="90"/>
                    <a:pt x="0" y="271"/>
                  </a:cubicBezTo>
                  <a:cubicBezTo>
                    <a:pt x="0" y="451"/>
                    <a:pt x="136" y="542"/>
                    <a:pt x="271" y="542"/>
                  </a:cubicBezTo>
                  <a:cubicBezTo>
                    <a:pt x="406" y="542"/>
                    <a:pt x="542" y="451"/>
                    <a:pt x="542" y="271"/>
                  </a:cubicBezTo>
                  <a:cubicBezTo>
                    <a:pt x="542" y="90"/>
                    <a:pt x="406" y="0"/>
                    <a:pt x="271"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
            <p:cNvSpPr/>
            <p:nvPr/>
          </p:nvSpPr>
          <p:spPr>
            <a:xfrm>
              <a:off x="1911850" y="3369150"/>
              <a:ext cx="13550" cy="12500"/>
            </a:xfrm>
            <a:custGeom>
              <a:rect b="b" l="l" r="r" t="t"/>
              <a:pathLst>
                <a:path extrusionOk="0" h="500" w="542">
                  <a:moveTo>
                    <a:pt x="271" y="0"/>
                  </a:moveTo>
                  <a:cubicBezTo>
                    <a:pt x="141" y="0"/>
                    <a:pt x="11" y="82"/>
                    <a:pt x="0" y="246"/>
                  </a:cubicBezTo>
                  <a:cubicBezTo>
                    <a:pt x="11" y="415"/>
                    <a:pt x="141" y="499"/>
                    <a:pt x="271" y="499"/>
                  </a:cubicBezTo>
                  <a:cubicBezTo>
                    <a:pt x="401" y="499"/>
                    <a:pt x="531" y="415"/>
                    <a:pt x="542" y="246"/>
                  </a:cubicBezTo>
                  <a:cubicBezTo>
                    <a:pt x="531" y="82"/>
                    <a:pt x="401" y="0"/>
                    <a:pt x="271"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
            <p:cNvSpPr/>
            <p:nvPr/>
          </p:nvSpPr>
          <p:spPr>
            <a:xfrm>
              <a:off x="2003800" y="2914875"/>
              <a:ext cx="15825" cy="13550"/>
            </a:xfrm>
            <a:custGeom>
              <a:rect b="b" l="l" r="r" t="t"/>
              <a:pathLst>
                <a:path extrusionOk="0" h="542" w="633">
                  <a:moveTo>
                    <a:pt x="362" y="1"/>
                  </a:moveTo>
                  <a:cubicBezTo>
                    <a:pt x="125" y="1"/>
                    <a:pt x="1" y="294"/>
                    <a:pt x="170" y="463"/>
                  </a:cubicBezTo>
                  <a:cubicBezTo>
                    <a:pt x="224" y="518"/>
                    <a:pt x="291" y="542"/>
                    <a:pt x="357" y="542"/>
                  </a:cubicBezTo>
                  <a:cubicBezTo>
                    <a:pt x="497" y="542"/>
                    <a:pt x="633" y="433"/>
                    <a:pt x="633" y="272"/>
                  </a:cubicBezTo>
                  <a:cubicBezTo>
                    <a:pt x="633" y="125"/>
                    <a:pt x="509" y="1"/>
                    <a:pt x="362"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
            <p:cNvSpPr/>
            <p:nvPr/>
          </p:nvSpPr>
          <p:spPr>
            <a:xfrm>
              <a:off x="1823825" y="2854800"/>
              <a:ext cx="16100" cy="13725"/>
            </a:xfrm>
            <a:custGeom>
              <a:rect b="b" l="l" r="r" t="t"/>
              <a:pathLst>
                <a:path extrusionOk="0" h="549" w="644">
                  <a:moveTo>
                    <a:pt x="373" y="0"/>
                  </a:moveTo>
                  <a:cubicBezTo>
                    <a:pt x="125" y="0"/>
                    <a:pt x="1" y="294"/>
                    <a:pt x="181" y="463"/>
                  </a:cubicBezTo>
                  <a:cubicBezTo>
                    <a:pt x="237" y="522"/>
                    <a:pt x="306" y="549"/>
                    <a:pt x="373" y="549"/>
                  </a:cubicBezTo>
                  <a:cubicBezTo>
                    <a:pt x="511" y="549"/>
                    <a:pt x="644" y="438"/>
                    <a:pt x="644" y="271"/>
                  </a:cubicBezTo>
                  <a:cubicBezTo>
                    <a:pt x="644" y="124"/>
                    <a:pt x="520" y="0"/>
                    <a:pt x="373"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
            <p:cNvSpPr/>
            <p:nvPr/>
          </p:nvSpPr>
          <p:spPr>
            <a:xfrm>
              <a:off x="1299425" y="4224800"/>
              <a:ext cx="163900" cy="74100"/>
            </a:xfrm>
            <a:custGeom>
              <a:rect b="b" l="l" r="r" t="t"/>
              <a:pathLst>
                <a:path extrusionOk="0" h="2964" w="6556">
                  <a:moveTo>
                    <a:pt x="247" y="1384"/>
                  </a:moveTo>
                  <a:cubicBezTo>
                    <a:pt x="247" y="1385"/>
                    <a:pt x="246" y="1386"/>
                    <a:pt x="246" y="1387"/>
                  </a:cubicBezTo>
                  <a:lnTo>
                    <a:pt x="246" y="1387"/>
                  </a:lnTo>
                  <a:cubicBezTo>
                    <a:pt x="246" y="1386"/>
                    <a:pt x="247" y="1385"/>
                    <a:pt x="247" y="1384"/>
                  </a:cubicBezTo>
                  <a:close/>
                  <a:moveTo>
                    <a:pt x="4143" y="0"/>
                  </a:moveTo>
                  <a:cubicBezTo>
                    <a:pt x="3633" y="0"/>
                    <a:pt x="2999" y="150"/>
                    <a:pt x="2640" y="222"/>
                  </a:cubicBezTo>
                  <a:cubicBezTo>
                    <a:pt x="2200" y="346"/>
                    <a:pt x="1692" y="718"/>
                    <a:pt x="1319" y="899"/>
                  </a:cubicBezTo>
                  <a:cubicBezTo>
                    <a:pt x="1319" y="899"/>
                    <a:pt x="317" y="1390"/>
                    <a:pt x="249" y="1390"/>
                  </a:cubicBezTo>
                  <a:cubicBezTo>
                    <a:pt x="246" y="1390"/>
                    <a:pt x="245" y="1389"/>
                    <a:pt x="246" y="1387"/>
                  </a:cubicBezTo>
                  <a:lnTo>
                    <a:pt x="246" y="1387"/>
                  </a:lnTo>
                  <a:cubicBezTo>
                    <a:pt x="1" y="1759"/>
                    <a:pt x="304" y="2322"/>
                    <a:pt x="360" y="2693"/>
                  </a:cubicBezTo>
                  <a:lnTo>
                    <a:pt x="1861" y="2964"/>
                  </a:lnTo>
                  <a:cubicBezTo>
                    <a:pt x="2549" y="2783"/>
                    <a:pt x="6555" y="1644"/>
                    <a:pt x="4818" y="188"/>
                  </a:cubicBezTo>
                  <a:cubicBezTo>
                    <a:pt x="4682" y="49"/>
                    <a:pt x="4433" y="0"/>
                    <a:pt x="414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2"/>
            <p:cNvSpPr/>
            <p:nvPr/>
          </p:nvSpPr>
          <p:spPr>
            <a:xfrm>
              <a:off x="1254825" y="4239700"/>
              <a:ext cx="716275" cy="517900"/>
            </a:xfrm>
            <a:custGeom>
              <a:rect b="b" l="l" r="r" t="t"/>
              <a:pathLst>
                <a:path extrusionOk="0" h="20716" w="28651">
                  <a:moveTo>
                    <a:pt x="7812" y="0"/>
                  </a:moveTo>
                  <a:cubicBezTo>
                    <a:pt x="7316" y="0"/>
                    <a:pt x="6821" y="55"/>
                    <a:pt x="6331" y="156"/>
                  </a:cubicBezTo>
                  <a:cubicBezTo>
                    <a:pt x="5552" y="314"/>
                    <a:pt x="4852" y="653"/>
                    <a:pt x="4130" y="946"/>
                  </a:cubicBezTo>
                  <a:lnTo>
                    <a:pt x="1952" y="1770"/>
                  </a:lnTo>
                  <a:cubicBezTo>
                    <a:pt x="1242" y="2052"/>
                    <a:pt x="508" y="2390"/>
                    <a:pt x="0" y="3000"/>
                  </a:cubicBezTo>
                  <a:cubicBezTo>
                    <a:pt x="519" y="2402"/>
                    <a:pt x="1253" y="2074"/>
                    <a:pt x="1964" y="1792"/>
                  </a:cubicBezTo>
                  <a:lnTo>
                    <a:pt x="4153" y="1003"/>
                  </a:lnTo>
                  <a:cubicBezTo>
                    <a:pt x="4875" y="720"/>
                    <a:pt x="5586" y="393"/>
                    <a:pt x="6342" y="246"/>
                  </a:cubicBezTo>
                  <a:cubicBezTo>
                    <a:pt x="6801" y="157"/>
                    <a:pt x="7269" y="114"/>
                    <a:pt x="7738" y="114"/>
                  </a:cubicBezTo>
                  <a:cubicBezTo>
                    <a:pt x="8040" y="114"/>
                    <a:pt x="8343" y="132"/>
                    <a:pt x="8644" y="167"/>
                  </a:cubicBezTo>
                  <a:cubicBezTo>
                    <a:pt x="9400" y="280"/>
                    <a:pt x="10134" y="551"/>
                    <a:pt x="10777" y="957"/>
                  </a:cubicBezTo>
                  <a:cubicBezTo>
                    <a:pt x="11442" y="1375"/>
                    <a:pt x="11939" y="1950"/>
                    <a:pt x="12402" y="2571"/>
                  </a:cubicBezTo>
                  <a:cubicBezTo>
                    <a:pt x="13271" y="3835"/>
                    <a:pt x="13823" y="5302"/>
                    <a:pt x="14568" y="6678"/>
                  </a:cubicBezTo>
                  <a:cubicBezTo>
                    <a:pt x="14737" y="7017"/>
                    <a:pt x="14941" y="7355"/>
                    <a:pt x="15132" y="7705"/>
                  </a:cubicBezTo>
                  <a:cubicBezTo>
                    <a:pt x="15336" y="8033"/>
                    <a:pt x="15539" y="8371"/>
                    <a:pt x="15764" y="8687"/>
                  </a:cubicBezTo>
                  <a:cubicBezTo>
                    <a:pt x="16227" y="9330"/>
                    <a:pt x="16791" y="9883"/>
                    <a:pt x="17322" y="10447"/>
                  </a:cubicBezTo>
                  <a:cubicBezTo>
                    <a:pt x="18394" y="11576"/>
                    <a:pt x="19545" y="12636"/>
                    <a:pt x="20696" y="13675"/>
                  </a:cubicBezTo>
                  <a:lnTo>
                    <a:pt x="24171" y="16778"/>
                  </a:lnTo>
                  <a:cubicBezTo>
                    <a:pt x="24747" y="17297"/>
                    <a:pt x="25311" y="17827"/>
                    <a:pt x="25875" y="18346"/>
                  </a:cubicBezTo>
                  <a:cubicBezTo>
                    <a:pt x="26450" y="18877"/>
                    <a:pt x="26981" y="19441"/>
                    <a:pt x="27534" y="19982"/>
                  </a:cubicBezTo>
                  <a:cubicBezTo>
                    <a:pt x="27759" y="20219"/>
                    <a:pt x="27985" y="20468"/>
                    <a:pt x="28211" y="20716"/>
                  </a:cubicBezTo>
                  <a:lnTo>
                    <a:pt x="28651" y="20716"/>
                  </a:lnTo>
                  <a:cubicBezTo>
                    <a:pt x="28358" y="20389"/>
                    <a:pt x="28064" y="20073"/>
                    <a:pt x="27759" y="19757"/>
                  </a:cubicBezTo>
                  <a:cubicBezTo>
                    <a:pt x="27195" y="19215"/>
                    <a:pt x="26665" y="18651"/>
                    <a:pt x="26089" y="18121"/>
                  </a:cubicBezTo>
                  <a:cubicBezTo>
                    <a:pt x="25525" y="17590"/>
                    <a:pt x="24950" y="17060"/>
                    <a:pt x="24363" y="16552"/>
                  </a:cubicBezTo>
                  <a:lnTo>
                    <a:pt x="20876" y="13471"/>
                  </a:lnTo>
                  <a:cubicBezTo>
                    <a:pt x="19725" y="12433"/>
                    <a:pt x="18585" y="11384"/>
                    <a:pt x="17513" y="10267"/>
                  </a:cubicBezTo>
                  <a:cubicBezTo>
                    <a:pt x="16972" y="9703"/>
                    <a:pt x="16419" y="9161"/>
                    <a:pt x="15967" y="8552"/>
                  </a:cubicBezTo>
                  <a:cubicBezTo>
                    <a:pt x="15753" y="8236"/>
                    <a:pt x="15550" y="7908"/>
                    <a:pt x="15347" y="7581"/>
                  </a:cubicBezTo>
                  <a:cubicBezTo>
                    <a:pt x="15132" y="7254"/>
                    <a:pt x="14963" y="6915"/>
                    <a:pt x="14783" y="6566"/>
                  </a:cubicBezTo>
                  <a:cubicBezTo>
                    <a:pt x="14027" y="5223"/>
                    <a:pt x="13451" y="3767"/>
                    <a:pt x="12560" y="2469"/>
                  </a:cubicBezTo>
                  <a:cubicBezTo>
                    <a:pt x="12086" y="1849"/>
                    <a:pt x="11533" y="1239"/>
                    <a:pt x="10867" y="845"/>
                  </a:cubicBezTo>
                  <a:cubicBezTo>
                    <a:pt x="10190" y="427"/>
                    <a:pt x="9445" y="156"/>
                    <a:pt x="8655" y="55"/>
                  </a:cubicBezTo>
                  <a:cubicBezTo>
                    <a:pt x="8374" y="18"/>
                    <a:pt x="8093" y="0"/>
                    <a:pt x="781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2"/>
            <p:cNvSpPr/>
            <p:nvPr/>
          </p:nvSpPr>
          <p:spPr>
            <a:xfrm>
              <a:off x="1189100" y="4314675"/>
              <a:ext cx="66025" cy="442650"/>
            </a:xfrm>
            <a:custGeom>
              <a:rect b="b" l="l" r="r" t="t"/>
              <a:pathLst>
                <a:path extrusionOk="0" h="17706" w="2641">
                  <a:moveTo>
                    <a:pt x="2641" y="1"/>
                  </a:moveTo>
                  <a:cubicBezTo>
                    <a:pt x="2144" y="588"/>
                    <a:pt x="1828" y="1287"/>
                    <a:pt x="1704" y="2032"/>
                  </a:cubicBezTo>
                  <a:cubicBezTo>
                    <a:pt x="1072" y="6681"/>
                    <a:pt x="1275" y="11375"/>
                    <a:pt x="361" y="16013"/>
                  </a:cubicBezTo>
                  <a:cubicBezTo>
                    <a:pt x="248" y="16577"/>
                    <a:pt x="124" y="17141"/>
                    <a:pt x="0" y="17706"/>
                  </a:cubicBezTo>
                  <a:lnTo>
                    <a:pt x="643" y="17706"/>
                  </a:lnTo>
                  <a:cubicBezTo>
                    <a:pt x="666" y="17593"/>
                    <a:pt x="688" y="17480"/>
                    <a:pt x="711" y="17367"/>
                  </a:cubicBezTo>
                  <a:cubicBezTo>
                    <a:pt x="959" y="15923"/>
                    <a:pt x="1151" y="14467"/>
                    <a:pt x="1309" y="13011"/>
                  </a:cubicBezTo>
                  <a:cubicBezTo>
                    <a:pt x="1456" y="11556"/>
                    <a:pt x="1569" y="10089"/>
                    <a:pt x="1648" y="8622"/>
                  </a:cubicBezTo>
                  <a:cubicBezTo>
                    <a:pt x="1727" y="7155"/>
                    <a:pt x="1783" y="5699"/>
                    <a:pt x="1794" y="4232"/>
                  </a:cubicBezTo>
                  <a:cubicBezTo>
                    <a:pt x="1817" y="3499"/>
                    <a:pt x="1794" y="2765"/>
                    <a:pt x="1885" y="2032"/>
                  </a:cubicBezTo>
                  <a:cubicBezTo>
                    <a:pt x="1975" y="1310"/>
                    <a:pt x="2167" y="576"/>
                    <a:pt x="264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
            <p:cNvSpPr/>
            <p:nvPr/>
          </p:nvSpPr>
          <p:spPr>
            <a:xfrm>
              <a:off x="1202350" y="4240850"/>
              <a:ext cx="763675" cy="516475"/>
            </a:xfrm>
            <a:custGeom>
              <a:rect b="b" l="l" r="r" t="t"/>
              <a:pathLst>
                <a:path extrusionOk="0" h="20659" w="30547">
                  <a:moveTo>
                    <a:pt x="9853" y="1"/>
                  </a:moveTo>
                  <a:cubicBezTo>
                    <a:pt x="8897" y="1"/>
                    <a:pt x="7936" y="208"/>
                    <a:pt x="7076" y="584"/>
                  </a:cubicBezTo>
                  <a:cubicBezTo>
                    <a:pt x="3228" y="2254"/>
                    <a:pt x="1298" y="1814"/>
                    <a:pt x="1253" y="6283"/>
                  </a:cubicBezTo>
                  <a:cubicBezTo>
                    <a:pt x="1208" y="10661"/>
                    <a:pt x="858" y="16156"/>
                    <a:pt x="0" y="20659"/>
                  </a:cubicBezTo>
                  <a:lnTo>
                    <a:pt x="30547" y="20659"/>
                  </a:lnTo>
                  <a:cubicBezTo>
                    <a:pt x="26868" y="16653"/>
                    <a:pt x="22072" y="13245"/>
                    <a:pt x="18484" y="9217"/>
                  </a:cubicBezTo>
                  <a:cubicBezTo>
                    <a:pt x="17649" y="8302"/>
                    <a:pt x="17006" y="7039"/>
                    <a:pt x="16442" y="5944"/>
                  </a:cubicBezTo>
                  <a:cubicBezTo>
                    <a:pt x="15460" y="4060"/>
                    <a:pt x="14715" y="1904"/>
                    <a:pt x="12785" y="765"/>
                  </a:cubicBezTo>
                  <a:cubicBezTo>
                    <a:pt x="11898" y="239"/>
                    <a:pt x="10878" y="1"/>
                    <a:pt x="9853" y="1"/>
                  </a:cubicBezTo>
                  <a:close/>
                </a:path>
              </a:pathLst>
            </a:custGeom>
            <a:solidFill>
              <a:srgbClr val="FF9B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
            <p:cNvSpPr/>
            <p:nvPr/>
          </p:nvSpPr>
          <p:spPr>
            <a:xfrm>
              <a:off x="1226900" y="4291550"/>
              <a:ext cx="187900" cy="466050"/>
            </a:xfrm>
            <a:custGeom>
              <a:rect b="b" l="l" r="r" t="t"/>
              <a:pathLst>
                <a:path extrusionOk="0" h="18642" w="7516">
                  <a:moveTo>
                    <a:pt x="5067" y="0"/>
                  </a:moveTo>
                  <a:cubicBezTo>
                    <a:pt x="4807" y="102"/>
                    <a:pt x="4548" y="192"/>
                    <a:pt x="4311" y="283"/>
                  </a:cubicBezTo>
                  <a:cubicBezTo>
                    <a:pt x="1907" y="1151"/>
                    <a:pt x="1264" y="1377"/>
                    <a:pt x="1241" y="4277"/>
                  </a:cubicBezTo>
                  <a:cubicBezTo>
                    <a:pt x="1208" y="6918"/>
                    <a:pt x="1027" y="13169"/>
                    <a:pt x="0" y="18642"/>
                  </a:cubicBezTo>
                  <a:lnTo>
                    <a:pt x="4649" y="18631"/>
                  </a:lnTo>
                  <a:cubicBezTo>
                    <a:pt x="4683" y="18168"/>
                    <a:pt x="4740" y="17694"/>
                    <a:pt x="4796" y="17209"/>
                  </a:cubicBezTo>
                  <a:cubicBezTo>
                    <a:pt x="4909" y="16340"/>
                    <a:pt x="5101" y="15460"/>
                    <a:pt x="5067" y="14568"/>
                  </a:cubicBezTo>
                  <a:cubicBezTo>
                    <a:pt x="5010" y="13485"/>
                    <a:pt x="4706" y="12921"/>
                    <a:pt x="5134" y="11838"/>
                  </a:cubicBezTo>
                  <a:cubicBezTo>
                    <a:pt x="5586" y="10709"/>
                    <a:pt x="5891" y="9648"/>
                    <a:pt x="6421" y="8554"/>
                  </a:cubicBezTo>
                  <a:cubicBezTo>
                    <a:pt x="6635" y="8136"/>
                    <a:pt x="6793" y="7708"/>
                    <a:pt x="6974" y="7324"/>
                  </a:cubicBezTo>
                  <a:cubicBezTo>
                    <a:pt x="7515" y="6105"/>
                    <a:pt x="6015" y="3149"/>
                    <a:pt x="506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
            <p:cNvSpPr/>
            <p:nvPr/>
          </p:nvSpPr>
          <p:spPr>
            <a:xfrm>
              <a:off x="1416475" y="4264950"/>
              <a:ext cx="516550" cy="492375"/>
            </a:xfrm>
            <a:custGeom>
              <a:rect b="b" l="l" r="r" t="t"/>
              <a:pathLst>
                <a:path extrusionOk="0" h="19695" w="20662">
                  <a:moveTo>
                    <a:pt x="1316" y="0"/>
                  </a:moveTo>
                  <a:cubicBezTo>
                    <a:pt x="884" y="0"/>
                    <a:pt x="442" y="50"/>
                    <a:pt x="0" y="150"/>
                  </a:cubicBezTo>
                  <a:cubicBezTo>
                    <a:pt x="136" y="286"/>
                    <a:pt x="248" y="455"/>
                    <a:pt x="339" y="624"/>
                  </a:cubicBezTo>
                  <a:cubicBezTo>
                    <a:pt x="1185" y="2351"/>
                    <a:pt x="971" y="4461"/>
                    <a:pt x="2031" y="6041"/>
                  </a:cubicBezTo>
                  <a:cubicBezTo>
                    <a:pt x="3069" y="7587"/>
                    <a:pt x="4615" y="8738"/>
                    <a:pt x="5439" y="10430"/>
                  </a:cubicBezTo>
                  <a:cubicBezTo>
                    <a:pt x="6229" y="12055"/>
                    <a:pt x="7651" y="13364"/>
                    <a:pt x="8734" y="14797"/>
                  </a:cubicBezTo>
                  <a:cubicBezTo>
                    <a:pt x="9919" y="16332"/>
                    <a:pt x="11025" y="17912"/>
                    <a:pt x="12210" y="19435"/>
                  </a:cubicBezTo>
                  <a:cubicBezTo>
                    <a:pt x="12277" y="19525"/>
                    <a:pt x="12356" y="19616"/>
                    <a:pt x="12413" y="19695"/>
                  </a:cubicBezTo>
                  <a:lnTo>
                    <a:pt x="20662" y="19695"/>
                  </a:lnTo>
                  <a:cubicBezTo>
                    <a:pt x="19048" y="18013"/>
                    <a:pt x="17231" y="16411"/>
                    <a:pt x="15460" y="14854"/>
                  </a:cubicBezTo>
                  <a:cubicBezTo>
                    <a:pt x="13304" y="12958"/>
                    <a:pt x="11081" y="11006"/>
                    <a:pt x="9197" y="8896"/>
                  </a:cubicBezTo>
                  <a:cubicBezTo>
                    <a:pt x="8294" y="7880"/>
                    <a:pt x="7617" y="6582"/>
                    <a:pt x="7019" y="5420"/>
                  </a:cubicBezTo>
                  <a:cubicBezTo>
                    <a:pt x="6850" y="5082"/>
                    <a:pt x="6680" y="4732"/>
                    <a:pt x="6511" y="4382"/>
                  </a:cubicBezTo>
                  <a:cubicBezTo>
                    <a:pt x="5766" y="2859"/>
                    <a:pt x="5078" y="1426"/>
                    <a:pt x="3735" y="624"/>
                  </a:cubicBezTo>
                  <a:cubicBezTo>
                    <a:pt x="3031" y="208"/>
                    <a:pt x="2195" y="0"/>
                    <a:pt x="131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
            <p:cNvSpPr/>
            <p:nvPr/>
          </p:nvSpPr>
          <p:spPr>
            <a:xfrm>
              <a:off x="1574025" y="4699250"/>
              <a:ext cx="29875" cy="21425"/>
            </a:xfrm>
            <a:custGeom>
              <a:rect b="b" l="l" r="r" t="t"/>
              <a:pathLst>
                <a:path extrusionOk="0" h="857" w="1195">
                  <a:moveTo>
                    <a:pt x="421" y="1"/>
                  </a:moveTo>
                  <a:cubicBezTo>
                    <a:pt x="196" y="1"/>
                    <a:pt x="0" y="114"/>
                    <a:pt x="6" y="393"/>
                  </a:cubicBezTo>
                  <a:cubicBezTo>
                    <a:pt x="17" y="706"/>
                    <a:pt x="330" y="856"/>
                    <a:pt x="617" y="856"/>
                  </a:cubicBezTo>
                  <a:cubicBezTo>
                    <a:pt x="920" y="856"/>
                    <a:pt x="1194" y="689"/>
                    <a:pt x="1055" y="370"/>
                  </a:cubicBezTo>
                  <a:cubicBezTo>
                    <a:pt x="1044" y="348"/>
                    <a:pt x="1033" y="325"/>
                    <a:pt x="1022" y="303"/>
                  </a:cubicBezTo>
                  <a:cubicBezTo>
                    <a:pt x="913" y="120"/>
                    <a:pt x="651" y="1"/>
                    <a:pt x="42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
            <p:cNvSpPr/>
            <p:nvPr/>
          </p:nvSpPr>
          <p:spPr>
            <a:xfrm>
              <a:off x="1511550" y="4741675"/>
              <a:ext cx="29350" cy="21425"/>
            </a:xfrm>
            <a:custGeom>
              <a:rect b="b" l="l" r="r" t="t"/>
              <a:pathLst>
                <a:path extrusionOk="0" h="857" w="1174">
                  <a:moveTo>
                    <a:pt x="555" y="1"/>
                  </a:moveTo>
                  <a:cubicBezTo>
                    <a:pt x="263" y="1"/>
                    <a:pt x="0" y="159"/>
                    <a:pt x="124" y="468"/>
                  </a:cubicBezTo>
                  <a:cubicBezTo>
                    <a:pt x="135" y="490"/>
                    <a:pt x="147" y="513"/>
                    <a:pt x="158" y="535"/>
                  </a:cubicBezTo>
                  <a:cubicBezTo>
                    <a:pt x="259" y="726"/>
                    <a:pt x="530" y="857"/>
                    <a:pt x="765" y="857"/>
                  </a:cubicBezTo>
                  <a:cubicBezTo>
                    <a:pt x="975" y="857"/>
                    <a:pt x="1157" y="752"/>
                    <a:pt x="1162" y="490"/>
                  </a:cubicBezTo>
                  <a:cubicBezTo>
                    <a:pt x="1174" y="162"/>
                    <a:pt x="849" y="1"/>
                    <a:pt x="555"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
            <p:cNvSpPr/>
            <p:nvPr/>
          </p:nvSpPr>
          <p:spPr>
            <a:xfrm>
              <a:off x="1638475" y="4674700"/>
              <a:ext cx="31725" cy="20925"/>
            </a:xfrm>
            <a:custGeom>
              <a:rect b="b" l="l" r="r" t="t"/>
              <a:pathLst>
                <a:path extrusionOk="0" h="837" w="1269">
                  <a:moveTo>
                    <a:pt x="676" y="1"/>
                  </a:moveTo>
                  <a:cubicBezTo>
                    <a:pt x="336" y="1"/>
                    <a:pt x="0" y="207"/>
                    <a:pt x="193" y="540"/>
                  </a:cubicBezTo>
                  <a:cubicBezTo>
                    <a:pt x="204" y="563"/>
                    <a:pt x="226" y="574"/>
                    <a:pt x="238" y="596"/>
                  </a:cubicBezTo>
                  <a:cubicBezTo>
                    <a:pt x="349" y="749"/>
                    <a:pt x="575" y="837"/>
                    <a:pt x="783" y="837"/>
                  </a:cubicBezTo>
                  <a:cubicBezTo>
                    <a:pt x="1038" y="837"/>
                    <a:pt x="1268" y="704"/>
                    <a:pt x="1231" y="393"/>
                  </a:cubicBezTo>
                  <a:cubicBezTo>
                    <a:pt x="1197" y="120"/>
                    <a:pt x="935" y="1"/>
                    <a:pt x="67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2"/>
            <p:cNvSpPr/>
            <p:nvPr/>
          </p:nvSpPr>
          <p:spPr>
            <a:xfrm>
              <a:off x="1405700" y="4717950"/>
              <a:ext cx="29500" cy="27875"/>
            </a:xfrm>
            <a:custGeom>
              <a:rect b="b" l="l" r="r" t="t"/>
              <a:pathLst>
                <a:path extrusionOk="0" h="1115" w="1180">
                  <a:moveTo>
                    <a:pt x="672" y="1"/>
                  </a:moveTo>
                  <a:cubicBezTo>
                    <a:pt x="619" y="1"/>
                    <a:pt x="561" y="13"/>
                    <a:pt x="499" y="40"/>
                  </a:cubicBezTo>
                  <a:cubicBezTo>
                    <a:pt x="1" y="256"/>
                    <a:pt x="293" y="1115"/>
                    <a:pt x="679" y="1115"/>
                  </a:cubicBezTo>
                  <a:cubicBezTo>
                    <a:pt x="756" y="1115"/>
                    <a:pt x="837" y="1080"/>
                    <a:pt x="916" y="999"/>
                  </a:cubicBezTo>
                  <a:cubicBezTo>
                    <a:pt x="928" y="988"/>
                    <a:pt x="939" y="965"/>
                    <a:pt x="961" y="943"/>
                  </a:cubicBezTo>
                  <a:cubicBezTo>
                    <a:pt x="1180" y="655"/>
                    <a:pt x="1058" y="1"/>
                    <a:pt x="67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
            <p:cNvSpPr/>
            <p:nvPr/>
          </p:nvSpPr>
          <p:spPr>
            <a:xfrm>
              <a:off x="1367075" y="4720525"/>
              <a:ext cx="37100" cy="21175"/>
            </a:xfrm>
            <a:custGeom>
              <a:rect b="b" l="l" r="r" t="t"/>
              <a:pathLst>
                <a:path extrusionOk="0" h="847" w="1484">
                  <a:moveTo>
                    <a:pt x="719" y="1"/>
                  </a:moveTo>
                  <a:cubicBezTo>
                    <a:pt x="373" y="1"/>
                    <a:pt x="1" y="224"/>
                    <a:pt x="182" y="603"/>
                  </a:cubicBezTo>
                  <a:cubicBezTo>
                    <a:pt x="266" y="777"/>
                    <a:pt x="428" y="847"/>
                    <a:pt x="602" y="847"/>
                  </a:cubicBezTo>
                  <a:cubicBezTo>
                    <a:pt x="1012" y="847"/>
                    <a:pt x="1483" y="457"/>
                    <a:pt x="1119" y="140"/>
                  </a:cubicBezTo>
                  <a:cubicBezTo>
                    <a:pt x="1107" y="129"/>
                    <a:pt x="1085" y="106"/>
                    <a:pt x="1062" y="95"/>
                  </a:cubicBezTo>
                  <a:cubicBezTo>
                    <a:pt x="971" y="31"/>
                    <a:pt x="847" y="1"/>
                    <a:pt x="719"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
            <p:cNvSpPr/>
            <p:nvPr/>
          </p:nvSpPr>
          <p:spPr>
            <a:xfrm>
              <a:off x="1439050" y="4658950"/>
              <a:ext cx="37525" cy="25050"/>
            </a:xfrm>
            <a:custGeom>
              <a:rect b="b" l="l" r="r" t="t"/>
              <a:pathLst>
                <a:path extrusionOk="0" h="1002" w="1501">
                  <a:moveTo>
                    <a:pt x="818" y="0"/>
                  </a:moveTo>
                  <a:cubicBezTo>
                    <a:pt x="312" y="0"/>
                    <a:pt x="1" y="1001"/>
                    <a:pt x="582" y="1001"/>
                  </a:cubicBezTo>
                  <a:cubicBezTo>
                    <a:pt x="591" y="1001"/>
                    <a:pt x="600" y="1001"/>
                    <a:pt x="609" y="1001"/>
                  </a:cubicBezTo>
                  <a:cubicBezTo>
                    <a:pt x="632" y="1001"/>
                    <a:pt x="654" y="1001"/>
                    <a:pt x="677" y="989"/>
                  </a:cubicBezTo>
                  <a:cubicBezTo>
                    <a:pt x="1094" y="933"/>
                    <a:pt x="1501" y="222"/>
                    <a:pt x="970" y="30"/>
                  </a:cubicBezTo>
                  <a:cubicBezTo>
                    <a:pt x="918" y="10"/>
                    <a:pt x="867" y="0"/>
                    <a:pt x="81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
            <p:cNvSpPr/>
            <p:nvPr/>
          </p:nvSpPr>
          <p:spPr>
            <a:xfrm>
              <a:off x="1528125" y="4693200"/>
              <a:ext cx="37025" cy="25225"/>
            </a:xfrm>
            <a:custGeom>
              <a:rect b="b" l="l" r="r" t="t"/>
              <a:pathLst>
                <a:path extrusionOk="0" h="1009" w="1481">
                  <a:moveTo>
                    <a:pt x="809" y="1"/>
                  </a:moveTo>
                  <a:cubicBezTo>
                    <a:pt x="294" y="1"/>
                    <a:pt x="0" y="1009"/>
                    <a:pt x="577" y="1009"/>
                  </a:cubicBezTo>
                  <a:cubicBezTo>
                    <a:pt x="588" y="1009"/>
                    <a:pt x="600" y="1008"/>
                    <a:pt x="612" y="1007"/>
                  </a:cubicBezTo>
                  <a:cubicBezTo>
                    <a:pt x="635" y="1007"/>
                    <a:pt x="657" y="1007"/>
                    <a:pt x="680" y="996"/>
                  </a:cubicBezTo>
                  <a:cubicBezTo>
                    <a:pt x="1097" y="928"/>
                    <a:pt x="1481" y="206"/>
                    <a:pt x="951" y="26"/>
                  </a:cubicBezTo>
                  <a:cubicBezTo>
                    <a:pt x="902" y="9"/>
                    <a:pt x="855" y="1"/>
                    <a:pt x="809"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
            <p:cNvSpPr/>
            <p:nvPr/>
          </p:nvSpPr>
          <p:spPr>
            <a:xfrm>
              <a:off x="1461600" y="4716300"/>
              <a:ext cx="28375" cy="23850"/>
            </a:xfrm>
            <a:custGeom>
              <a:rect b="b" l="l" r="r" t="t"/>
              <a:pathLst>
                <a:path extrusionOk="0" h="954" w="1135">
                  <a:moveTo>
                    <a:pt x="476" y="0"/>
                  </a:moveTo>
                  <a:cubicBezTo>
                    <a:pt x="333" y="0"/>
                    <a:pt x="203" y="75"/>
                    <a:pt x="136" y="264"/>
                  </a:cubicBezTo>
                  <a:cubicBezTo>
                    <a:pt x="0" y="649"/>
                    <a:pt x="447" y="954"/>
                    <a:pt x="783" y="954"/>
                  </a:cubicBezTo>
                  <a:cubicBezTo>
                    <a:pt x="977" y="954"/>
                    <a:pt x="1134" y="851"/>
                    <a:pt x="1118" y="602"/>
                  </a:cubicBezTo>
                  <a:cubicBezTo>
                    <a:pt x="1118" y="580"/>
                    <a:pt x="1118" y="557"/>
                    <a:pt x="1106" y="535"/>
                  </a:cubicBezTo>
                  <a:cubicBezTo>
                    <a:pt x="1062" y="263"/>
                    <a:pt x="745" y="0"/>
                    <a:pt x="47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
            <p:cNvSpPr/>
            <p:nvPr/>
          </p:nvSpPr>
          <p:spPr>
            <a:xfrm>
              <a:off x="1455725" y="4600625"/>
              <a:ext cx="28400" cy="23900"/>
            </a:xfrm>
            <a:custGeom>
              <a:rect b="b" l="l" r="r" t="t"/>
              <a:pathLst>
                <a:path extrusionOk="0" h="956" w="1136">
                  <a:moveTo>
                    <a:pt x="483" y="1"/>
                  </a:moveTo>
                  <a:cubicBezTo>
                    <a:pt x="342" y="1"/>
                    <a:pt x="214" y="73"/>
                    <a:pt x="145" y="253"/>
                  </a:cubicBezTo>
                  <a:cubicBezTo>
                    <a:pt x="0" y="637"/>
                    <a:pt x="455" y="956"/>
                    <a:pt x="794" y="956"/>
                  </a:cubicBezTo>
                  <a:cubicBezTo>
                    <a:pt x="983" y="956"/>
                    <a:pt x="1135" y="857"/>
                    <a:pt x="1127" y="614"/>
                  </a:cubicBezTo>
                  <a:cubicBezTo>
                    <a:pt x="1127" y="592"/>
                    <a:pt x="1116" y="569"/>
                    <a:pt x="1116" y="547"/>
                  </a:cubicBezTo>
                  <a:cubicBezTo>
                    <a:pt x="1079" y="271"/>
                    <a:pt x="757" y="1"/>
                    <a:pt x="48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
            <p:cNvSpPr/>
            <p:nvPr/>
          </p:nvSpPr>
          <p:spPr>
            <a:xfrm>
              <a:off x="1497300" y="4673025"/>
              <a:ext cx="29750" cy="21275"/>
            </a:xfrm>
            <a:custGeom>
              <a:rect b="b" l="l" r="r" t="t"/>
              <a:pathLst>
                <a:path extrusionOk="0" h="851" w="1190">
                  <a:moveTo>
                    <a:pt x="415" y="0"/>
                  </a:moveTo>
                  <a:cubicBezTo>
                    <a:pt x="193" y="0"/>
                    <a:pt x="0" y="114"/>
                    <a:pt x="6" y="393"/>
                  </a:cubicBezTo>
                  <a:cubicBezTo>
                    <a:pt x="11" y="703"/>
                    <a:pt x="318" y="850"/>
                    <a:pt x="603" y="850"/>
                  </a:cubicBezTo>
                  <a:cubicBezTo>
                    <a:pt x="909" y="850"/>
                    <a:pt x="1190" y="680"/>
                    <a:pt x="1044" y="359"/>
                  </a:cubicBezTo>
                  <a:cubicBezTo>
                    <a:pt x="1033" y="347"/>
                    <a:pt x="1033" y="325"/>
                    <a:pt x="1010" y="302"/>
                  </a:cubicBezTo>
                  <a:cubicBezTo>
                    <a:pt x="901" y="120"/>
                    <a:pt x="643" y="0"/>
                    <a:pt x="415"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
            <p:cNvSpPr/>
            <p:nvPr/>
          </p:nvSpPr>
          <p:spPr>
            <a:xfrm>
              <a:off x="1463425" y="4617025"/>
              <a:ext cx="29375" cy="21600"/>
            </a:xfrm>
            <a:custGeom>
              <a:rect b="b" l="l" r="r" t="t"/>
              <a:pathLst>
                <a:path extrusionOk="0" h="864" w="1175">
                  <a:moveTo>
                    <a:pt x="557" y="1"/>
                  </a:moveTo>
                  <a:cubicBezTo>
                    <a:pt x="263" y="1"/>
                    <a:pt x="1" y="161"/>
                    <a:pt x="131" y="477"/>
                  </a:cubicBezTo>
                  <a:cubicBezTo>
                    <a:pt x="142" y="489"/>
                    <a:pt x="153" y="511"/>
                    <a:pt x="165" y="534"/>
                  </a:cubicBezTo>
                  <a:cubicBezTo>
                    <a:pt x="266" y="730"/>
                    <a:pt x="536" y="863"/>
                    <a:pt x="770" y="863"/>
                  </a:cubicBezTo>
                  <a:cubicBezTo>
                    <a:pt x="981" y="863"/>
                    <a:pt x="1164" y="756"/>
                    <a:pt x="1169" y="489"/>
                  </a:cubicBezTo>
                  <a:cubicBezTo>
                    <a:pt x="1175" y="161"/>
                    <a:pt x="850" y="1"/>
                    <a:pt x="557"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
            <p:cNvSpPr/>
            <p:nvPr/>
          </p:nvSpPr>
          <p:spPr>
            <a:xfrm>
              <a:off x="1565550" y="4614900"/>
              <a:ext cx="29900" cy="21300"/>
            </a:xfrm>
            <a:custGeom>
              <a:rect b="b" l="l" r="r" t="t"/>
              <a:pathLst>
                <a:path extrusionOk="0" h="852" w="1196">
                  <a:moveTo>
                    <a:pt x="421" y="1"/>
                  </a:moveTo>
                  <a:cubicBezTo>
                    <a:pt x="196" y="1"/>
                    <a:pt x="1" y="114"/>
                    <a:pt x="6" y="393"/>
                  </a:cubicBezTo>
                  <a:cubicBezTo>
                    <a:pt x="12" y="705"/>
                    <a:pt x="322" y="852"/>
                    <a:pt x="609" y="852"/>
                  </a:cubicBezTo>
                  <a:cubicBezTo>
                    <a:pt x="915" y="852"/>
                    <a:pt x="1196" y="685"/>
                    <a:pt x="1056" y="371"/>
                  </a:cubicBezTo>
                  <a:cubicBezTo>
                    <a:pt x="1045" y="348"/>
                    <a:pt x="1033" y="325"/>
                    <a:pt x="1022" y="303"/>
                  </a:cubicBezTo>
                  <a:cubicBezTo>
                    <a:pt x="914" y="120"/>
                    <a:pt x="652" y="1"/>
                    <a:pt x="42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2"/>
            <p:cNvSpPr/>
            <p:nvPr/>
          </p:nvSpPr>
          <p:spPr>
            <a:xfrm>
              <a:off x="1479100" y="4557925"/>
              <a:ext cx="29800" cy="27050"/>
            </a:xfrm>
            <a:custGeom>
              <a:rect b="b" l="l" r="r" t="t"/>
              <a:pathLst>
                <a:path extrusionOk="0" h="1082" w="1192">
                  <a:moveTo>
                    <a:pt x="723" y="0"/>
                  </a:moveTo>
                  <a:cubicBezTo>
                    <a:pt x="679" y="0"/>
                    <a:pt x="630" y="10"/>
                    <a:pt x="576" y="32"/>
                  </a:cubicBezTo>
                  <a:cubicBezTo>
                    <a:pt x="553" y="43"/>
                    <a:pt x="531" y="54"/>
                    <a:pt x="508" y="65"/>
                  </a:cubicBezTo>
                  <a:cubicBezTo>
                    <a:pt x="147" y="269"/>
                    <a:pt x="0" y="1070"/>
                    <a:pt x="564" y="1081"/>
                  </a:cubicBezTo>
                  <a:cubicBezTo>
                    <a:pt x="567" y="1081"/>
                    <a:pt x="570" y="1081"/>
                    <a:pt x="573" y="1081"/>
                  </a:cubicBezTo>
                  <a:cubicBezTo>
                    <a:pt x="1152" y="1081"/>
                    <a:pt x="1191" y="0"/>
                    <a:pt x="72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
            <p:cNvSpPr/>
            <p:nvPr/>
          </p:nvSpPr>
          <p:spPr>
            <a:xfrm>
              <a:off x="1610900" y="4701900"/>
              <a:ext cx="28375" cy="23975"/>
            </a:xfrm>
            <a:custGeom>
              <a:rect b="b" l="l" r="r" t="t"/>
              <a:pathLst>
                <a:path extrusionOk="0" h="959" w="1135">
                  <a:moveTo>
                    <a:pt x="480" y="1"/>
                  </a:moveTo>
                  <a:cubicBezTo>
                    <a:pt x="340" y="1"/>
                    <a:pt x="214" y="73"/>
                    <a:pt x="145" y="253"/>
                  </a:cubicBezTo>
                  <a:cubicBezTo>
                    <a:pt x="0" y="643"/>
                    <a:pt x="451" y="959"/>
                    <a:pt x="789" y="959"/>
                  </a:cubicBezTo>
                  <a:cubicBezTo>
                    <a:pt x="980" y="959"/>
                    <a:pt x="1135" y="858"/>
                    <a:pt x="1126" y="614"/>
                  </a:cubicBezTo>
                  <a:cubicBezTo>
                    <a:pt x="1126" y="592"/>
                    <a:pt x="1115" y="569"/>
                    <a:pt x="1115" y="547"/>
                  </a:cubicBezTo>
                  <a:cubicBezTo>
                    <a:pt x="1070" y="271"/>
                    <a:pt x="751" y="1"/>
                    <a:pt x="480"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2"/>
            <p:cNvSpPr/>
            <p:nvPr/>
          </p:nvSpPr>
          <p:spPr>
            <a:xfrm>
              <a:off x="1594700" y="4687325"/>
              <a:ext cx="29975" cy="27050"/>
            </a:xfrm>
            <a:custGeom>
              <a:rect b="b" l="l" r="r" t="t"/>
              <a:pathLst>
                <a:path extrusionOk="0" h="1082" w="1199">
                  <a:moveTo>
                    <a:pt x="618" y="1"/>
                  </a:moveTo>
                  <a:cubicBezTo>
                    <a:pt x="46" y="1"/>
                    <a:pt x="1" y="1082"/>
                    <a:pt x="474" y="1082"/>
                  </a:cubicBezTo>
                  <a:cubicBezTo>
                    <a:pt x="519" y="1082"/>
                    <a:pt x="569" y="1072"/>
                    <a:pt x="623" y="1051"/>
                  </a:cubicBezTo>
                  <a:cubicBezTo>
                    <a:pt x="635" y="1039"/>
                    <a:pt x="657" y="1028"/>
                    <a:pt x="680" y="1017"/>
                  </a:cubicBezTo>
                  <a:cubicBezTo>
                    <a:pt x="1052" y="814"/>
                    <a:pt x="1199" y="24"/>
                    <a:pt x="635" y="1"/>
                  </a:cubicBezTo>
                  <a:cubicBezTo>
                    <a:pt x="629" y="1"/>
                    <a:pt x="624" y="1"/>
                    <a:pt x="61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2"/>
            <p:cNvSpPr/>
            <p:nvPr/>
          </p:nvSpPr>
          <p:spPr>
            <a:xfrm>
              <a:off x="1465125" y="4675275"/>
              <a:ext cx="29750" cy="21300"/>
            </a:xfrm>
            <a:custGeom>
              <a:rect b="b" l="l" r="r" t="t"/>
              <a:pathLst>
                <a:path extrusionOk="0" h="852" w="1190">
                  <a:moveTo>
                    <a:pt x="416" y="1"/>
                  </a:moveTo>
                  <a:cubicBezTo>
                    <a:pt x="193" y="1"/>
                    <a:pt x="1" y="114"/>
                    <a:pt x="6" y="393"/>
                  </a:cubicBezTo>
                  <a:cubicBezTo>
                    <a:pt x="12" y="704"/>
                    <a:pt x="322" y="852"/>
                    <a:pt x="608" y="852"/>
                  </a:cubicBezTo>
                  <a:cubicBezTo>
                    <a:pt x="912" y="852"/>
                    <a:pt x="1190" y="685"/>
                    <a:pt x="1044" y="370"/>
                  </a:cubicBezTo>
                  <a:cubicBezTo>
                    <a:pt x="1033" y="348"/>
                    <a:pt x="1022" y="325"/>
                    <a:pt x="1011" y="303"/>
                  </a:cubicBezTo>
                  <a:cubicBezTo>
                    <a:pt x="902" y="120"/>
                    <a:pt x="643" y="1"/>
                    <a:pt x="416"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
            <p:cNvSpPr/>
            <p:nvPr/>
          </p:nvSpPr>
          <p:spPr>
            <a:xfrm>
              <a:off x="1608300" y="4729775"/>
              <a:ext cx="34950" cy="25925"/>
            </a:xfrm>
            <a:custGeom>
              <a:rect b="b" l="l" r="r" t="t"/>
              <a:pathLst>
                <a:path extrusionOk="0" h="1037" w="1398">
                  <a:moveTo>
                    <a:pt x="869" y="0"/>
                  </a:moveTo>
                  <a:cubicBezTo>
                    <a:pt x="845" y="0"/>
                    <a:pt x="818" y="2"/>
                    <a:pt x="790" y="7"/>
                  </a:cubicBezTo>
                  <a:lnTo>
                    <a:pt x="723" y="30"/>
                  </a:lnTo>
                  <a:cubicBezTo>
                    <a:pt x="316" y="142"/>
                    <a:pt x="0" y="887"/>
                    <a:pt x="553" y="1023"/>
                  </a:cubicBezTo>
                  <a:cubicBezTo>
                    <a:pt x="589" y="1032"/>
                    <a:pt x="624" y="1036"/>
                    <a:pt x="658" y="1036"/>
                  </a:cubicBezTo>
                  <a:cubicBezTo>
                    <a:pt x="1179" y="1036"/>
                    <a:pt x="1398" y="0"/>
                    <a:pt x="869"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2"/>
            <p:cNvSpPr/>
            <p:nvPr/>
          </p:nvSpPr>
          <p:spPr>
            <a:xfrm>
              <a:off x="1493750" y="4619600"/>
              <a:ext cx="31075" cy="26675"/>
            </a:xfrm>
            <a:custGeom>
              <a:rect b="b" l="l" r="r" t="t"/>
              <a:pathLst>
                <a:path extrusionOk="0" h="1067" w="1243">
                  <a:moveTo>
                    <a:pt x="646" y="1"/>
                  </a:moveTo>
                  <a:cubicBezTo>
                    <a:pt x="83" y="1"/>
                    <a:pt x="0" y="1066"/>
                    <a:pt x="481" y="1066"/>
                  </a:cubicBezTo>
                  <a:cubicBezTo>
                    <a:pt x="524" y="1066"/>
                    <a:pt x="571" y="1058"/>
                    <a:pt x="622" y="1040"/>
                  </a:cubicBezTo>
                  <a:cubicBezTo>
                    <a:pt x="644" y="1029"/>
                    <a:pt x="655" y="1018"/>
                    <a:pt x="678" y="1018"/>
                  </a:cubicBezTo>
                  <a:cubicBezTo>
                    <a:pt x="1062" y="826"/>
                    <a:pt x="1242" y="36"/>
                    <a:pt x="678" y="2"/>
                  </a:cubicBezTo>
                  <a:cubicBezTo>
                    <a:pt x="667" y="1"/>
                    <a:pt x="656" y="1"/>
                    <a:pt x="646"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2"/>
            <p:cNvSpPr/>
            <p:nvPr/>
          </p:nvSpPr>
          <p:spPr>
            <a:xfrm>
              <a:off x="1432550" y="4588100"/>
              <a:ext cx="30025" cy="27050"/>
            </a:xfrm>
            <a:custGeom>
              <a:rect b="b" l="l" r="r" t="t"/>
              <a:pathLst>
                <a:path extrusionOk="0" h="1082" w="1201">
                  <a:moveTo>
                    <a:pt x="726" y="1"/>
                  </a:moveTo>
                  <a:cubicBezTo>
                    <a:pt x="681" y="1"/>
                    <a:pt x="631" y="10"/>
                    <a:pt x="576" y="32"/>
                  </a:cubicBezTo>
                  <a:cubicBezTo>
                    <a:pt x="553" y="43"/>
                    <a:pt x="542" y="55"/>
                    <a:pt x="519" y="66"/>
                  </a:cubicBezTo>
                  <a:cubicBezTo>
                    <a:pt x="147" y="269"/>
                    <a:pt x="0" y="1059"/>
                    <a:pt x="565" y="1081"/>
                  </a:cubicBezTo>
                  <a:cubicBezTo>
                    <a:pt x="567" y="1081"/>
                    <a:pt x="570" y="1081"/>
                    <a:pt x="573" y="1081"/>
                  </a:cubicBezTo>
                  <a:cubicBezTo>
                    <a:pt x="1152" y="1081"/>
                    <a:pt x="1201" y="1"/>
                    <a:pt x="72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2"/>
            <p:cNvSpPr/>
            <p:nvPr/>
          </p:nvSpPr>
          <p:spPr>
            <a:xfrm>
              <a:off x="1438225" y="4739700"/>
              <a:ext cx="29750" cy="21375"/>
            </a:xfrm>
            <a:custGeom>
              <a:rect b="b" l="l" r="r" t="t"/>
              <a:pathLst>
                <a:path extrusionOk="0" h="855" w="1190">
                  <a:moveTo>
                    <a:pt x="582" y="0"/>
                  </a:moveTo>
                  <a:cubicBezTo>
                    <a:pt x="278" y="0"/>
                    <a:pt x="0" y="170"/>
                    <a:pt x="146" y="490"/>
                  </a:cubicBezTo>
                  <a:cubicBezTo>
                    <a:pt x="157" y="513"/>
                    <a:pt x="157" y="535"/>
                    <a:pt x="180" y="547"/>
                  </a:cubicBezTo>
                  <a:cubicBezTo>
                    <a:pt x="289" y="732"/>
                    <a:pt x="553" y="854"/>
                    <a:pt x="783" y="854"/>
                  </a:cubicBezTo>
                  <a:cubicBezTo>
                    <a:pt x="1001" y="854"/>
                    <a:pt x="1189" y="743"/>
                    <a:pt x="1184" y="468"/>
                  </a:cubicBezTo>
                  <a:cubicBezTo>
                    <a:pt x="1178" y="151"/>
                    <a:pt x="868" y="0"/>
                    <a:pt x="58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
            <p:cNvSpPr/>
            <p:nvPr/>
          </p:nvSpPr>
          <p:spPr>
            <a:xfrm>
              <a:off x="1485500" y="4572725"/>
              <a:ext cx="37300" cy="21100"/>
            </a:xfrm>
            <a:custGeom>
              <a:rect b="b" l="l" r="r" t="t"/>
              <a:pathLst>
                <a:path extrusionOk="0" h="844" w="1492">
                  <a:moveTo>
                    <a:pt x="742" y="1"/>
                  </a:moveTo>
                  <a:cubicBezTo>
                    <a:pt x="386" y="1"/>
                    <a:pt x="1" y="240"/>
                    <a:pt x="196" y="613"/>
                  </a:cubicBezTo>
                  <a:cubicBezTo>
                    <a:pt x="283" y="778"/>
                    <a:pt x="438" y="844"/>
                    <a:pt x="604" y="844"/>
                  </a:cubicBezTo>
                  <a:cubicBezTo>
                    <a:pt x="1017" y="844"/>
                    <a:pt x="1491" y="434"/>
                    <a:pt x="1121" y="128"/>
                  </a:cubicBezTo>
                  <a:cubicBezTo>
                    <a:pt x="1098" y="117"/>
                    <a:pt x="1076" y="94"/>
                    <a:pt x="1064" y="83"/>
                  </a:cubicBezTo>
                  <a:cubicBezTo>
                    <a:pt x="975" y="27"/>
                    <a:pt x="860" y="1"/>
                    <a:pt x="742"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
            <p:cNvSpPr/>
            <p:nvPr/>
          </p:nvSpPr>
          <p:spPr>
            <a:xfrm>
              <a:off x="1450325" y="4496900"/>
              <a:ext cx="37025" cy="25200"/>
            </a:xfrm>
            <a:custGeom>
              <a:rect b="b" l="l" r="r" t="t"/>
              <a:pathLst>
                <a:path extrusionOk="0" h="1008" w="1481">
                  <a:moveTo>
                    <a:pt x="904" y="0"/>
                  </a:moveTo>
                  <a:cubicBezTo>
                    <a:pt x="893" y="0"/>
                    <a:pt x="881" y="1"/>
                    <a:pt x="869" y="1"/>
                  </a:cubicBezTo>
                  <a:lnTo>
                    <a:pt x="801" y="13"/>
                  </a:lnTo>
                  <a:cubicBezTo>
                    <a:pt x="384" y="80"/>
                    <a:pt x="0" y="803"/>
                    <a:pt x="531" y="983"/>
                  </a:cubicBezTo>
                  <a:cubicBezTo>
                    <a:pt x="579" y="1000"/>
                    <a:pt x="626" y="1008"/>
                    <a:pt x="672" y="1008"/>
                  </a:cubicBezTo>
                  <a:cubicBezTo>
                    <a:pt x="1188" y="1008"/>
                    <a:pt x="1481" y="0"/>
                    <a:pt x="90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
            <p:cNvSpPr/>
            <p:nvPr/>
          </p:nvSpPr>
          <p:spPr>
            <a:xfrm>
              <a:off x="1487775" y="4509875"/>
              <a:ext cx="31125" cy="26725"/>
            </a:xfrm>
            <a:custGeom>
              <a:rect b="b" l="l" r="r" t="t"/>
              <a:pathLst>
                <a:path extrusionOk="0" h="1069" w="1245">
                  <a:moveTo>
                    <a:pt x="656" y="1"/>
                  </a:moveTo>
                  <a:cubicBezTo>
                    <a:pt x="88" y="1"/>
                    <a:pt x="1" y="1068"/>
                    <a:pt x="478" y="1068"/>
                  </a:cubicBezTo>
                  <a:cubicBezTo>
                    <a:pt x="522" y="1068"/>
                    <a:pt x="570" y="1059"/>
                    <a:pt x="624" y="1040"/>
                  </a:cubicBezTo>
                  <a:cubicBezTo>
                    <a:pt x="635" y="1028"/>
                    <a:pt x="658" y="1028"/>
                    <a:pt x="680" y="1017"/>
                  </a:cubicBezTo>
                  <a:cubicBezTo>
                    <a:pt x="1064" y="825"/>
                    <a:pt x="1244" y="35"/>
                    <a:pt x="680" y="1"/>
                  </a:cubicBezTo>
                  <a:cubicBezTo>
                    <a:pt x="672" y="1"/>
                    <a:pt x="664" y="1"/>
                    <a:pt x="65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
            <p:cNvSpPr/>
            <p:nvPr/>
          </p:nvSpPr>
          <p:spPr>
            <a:xfrm>
              <a:off x="1562975" y="4726175"/>
              <a:ext cx="28850" cy="27800"/>
            </a:xfrm>
            <a:custGeom>
              <a:rect b="b" l="l" r="r" t="t"/>
              <a:pathLst>
                <a:path extrusionOk="0" h="1112" w="1154">
                  <a:moveTo>
                    <a:pt x="665" y="1"/>
                  </a:moveTo>
                  <a:cubicBezTo>
                    <a:pt x="619" y="1"/>
                    <a:pt x="570" y="9"/>
                    <a:pt x="516" y="27"/>
                  </a:cubicBezTo>
                  <a:cubicBezTo>
                    <a:pt x="1" y="199"/>
                    <a:pt x="243" y="1111"/>
                    <a:pt x="630" y="1111"/>
                  </a:cubicBezTo>
                  <a:cubicBezTo>
                    <a:pt x="701" y="1111"/>
                    <a:pt x="777" y="1080"/>
                    <a:pt x="854" y="1009"/>
                  </a:cubicBezTo>
                  <a:cubicBezTo>
                    <a:pt x="877" y="997"/>
                    <a:pt x="888" y="975"/>
                    <a:pt x="899" y="964"/>
                  </a:cubicBezTo>
                  <a:cubicBezTo>
                    <a:pt x="1153" y="679"/>
                    <a:pt x="1078" y="1"/>
                    <a:pt x="66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
            <p:cNvSpPr/>
            <p:nvPr/>
          </p:nvSpPr>
          <p:spPr>
            <a:xfrm>
              <a:off x="1563675" y="4663450"/>
              <a:ext cx="29700" cy="27725"/>
            </a:xfrm>
            <a:custGeom>
              <a:rect b="b" l="l" r="r" t="t"/>
              <a:pathLst>
                <a:path extrusionOk="0" h="1109" w="1188">
                  <a:moveTo>
                    <a:pt x="511" y="1"/>
                  </a:moveTo>
                  <a:cubicBezTo>
                    <a:pt x="433" y="1"/>
                    <a:pt x="352" y="37"/>
                    <a:pt x="273" y="121"/>
                  </a:cubicBezTo>
                  <a:cubicBezTo>
                    <a:pt x="251" y="132"/>
                    <a:pt x="239" y="155"/>
                    <a:pt x="228" y="166"/>
                  </a:cubicBezTo>
                  <a:cubicBezTo>
                    <a:pt x="0" y="464"/>
                    <a:pt x="129" y="1109"/>
                    <a:pt x="515" y="1109"/>
                  </a:cubicBezTo>
                  <a:cubicBezTo>
                    <a:pt x="569" y="1109"/>
                    <a:pt x="628" y="1096"/>
                    <a:pt x="691" y="1069"/>
                  </a:cubicBezTo>
                  <a:cubicBezTo>
                    <a:pt x="1187" y="854"/>
                    <a:pt x="891" y="1"/>
                    <a:pt x="51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
            <p:cNvSpPr/>
            <p:nvPr/>
          </p:nvSpPr>
          <p:spPr>
            <a:xfrm>
              <a:off x="1637625" y="4732700"/>
              <a:ext cx="29450" cy="27800"/>
            </a:xfrm>
            <a:custGeom>
              <a:rect b="b" l="l" r="r" t="t"/>
              <a:pathLst>
                <a:path extrusionOk="0" h="1112" w="1178">
                  <a:moveTo>
                    <a:pt x="661" y="1"/>
                  </a:moveTo>
                  <a:cubicBezTo>
                    <a:pt x="604" y="1"/>
                    <a:pt x="542" y="15"/>
                    <a:pt x="475" y="48"/>
                  </a:cubicBezTo>
                  <a:cubicBezTo>
                    <a:pt x="0" y="281"/>
                    <a:pt x="316" y="1111"/>
                    <a:pt x="688" y="1111"/>
                  </a:cubicBezTo>
                  <a:cubicBezTo>
                    <a:pt x="767" y="1111"/>
                    <a:pt x="849" y="1074"/>
                    <a:pt x="926" y="985"/>
                  </a:cubicBezTo>
                  <a:cubicBezTo>
                    <a:pt x="949" y="973"/>
                    <a:pt x="960" y="951"/>
                    <a:pt x="971" y="928"/>
                  </a:cubicBezTo>
                  <a:cubicBezTo>
                    <a:pt x="1177" y="634"/>
                    <a:pt x="1034" y="1"/>
                    <a:pt x="66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
            <p:cNvSpPr/>
            <p:nvPr/>
          </p:nvSpPr>
          <p:spPr>
            <a:xfrm>
              <a:off x="1428900" y="4424750"/>
              <a:ext cx="37450" cy="21075"/>
            </a:xfrm>
            <a:custGeom>
              <a:rect b="b" l="l" r="r" t="t"/>
              <a:pathLst>
                <a:path extrusionOk="0" h="843" w="1498">
                  <a:moveTo>
                    <a:pt x="734" y="0"/>
                  </a:moveTo>
                  <a:cubicBezTo>
                    <a:pt x="382" y="0"/>
                    <a:pt x="1" y="241"/>
                    <a:pt x="203" y="619"/>
                  </a:cubicBezTo>
                  <a:cubicBezTo>
                    <a:pt x="289" y="779"/>
                    <a:pt x="442" y="843"/>
                    <a:pt x="604" y="843"/>
                  </a:cubicBezTo>
                  <a:cubicBezTo>
                    <a:pt x="1018" y="843"/>
                    <a:pt x="1497" y="430"/>
                    <a:pt x="1117" y="123"/>
                  </a:cubicBezTo>
                  <a:lnTo>
                    <a:pt x="1060" y="89"/>
                  </a:lnTo>
                  <a:cubicBezTo>
                    <a:pt x="971" y="28"/>
                    <a:pt x="854" y="0"/>
                    <a:pt x="73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2"/>
            <p:cNvSpPr/>
            <p:nvPr/>
          </p:nvSpPr>
          <p:spPr>
            <a:xfrm>
              <a:off x="1451200" y="4545850"/>
              <a:ext cx="28875" cy="26975"/>
            </a:xfrm>
            <a:custGeom>
              <a:rect b="b" l="l" r="r" t="t"/>
              <a:pathLst>
                <a:path extrusionOk="0" h="1079" w="1155">
                  <a:moveTo>
                    <a:pt x="694" y="1"/>
                  </a:moveTo>
                  <a:cubicBezTo>
                    <a:pt x="645" y="1"/>
                    <a:pt x="590" y="13"/>
                    <a:pt x="529" y="41"/>
                  </a:cubicBezTo>
                  <a:cubicBezTo>
                    <a:pt x="507" y="52"/>
                    <a:pt x="496" y="63"/>
                    <a:pt x="473" y="75"/>
                  </a:cubicBezTo>
                  <a:cubicBezTo>
                    <a:pt x="114" y="287"/>
                    <a:pt x="1" y="1079"/>
                    <a:pt x="552" y="1079"/>
                  </a:cubicBezTo>
                  <a:cubicBezTo>
                    <a:pt x="555" y="1079"/>
                    <a:pt x="559" y="1079"/>
                    <a:pt x="563" y="1079"/>
                  </a:cubicBezTo>
                  <a:cubicBezTo>
                    <a:pt x="1144" y="1069"/>
                    <a:pt x="1154" y="1"/>
                    <a:pt x="694"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
            <p:cNvSpPr/>
            <p:nvPr/>
          </p:nvSpPr>
          <p:spPr>
            <a:xfrm>
              <a:off x="1420725" y="4697875"/>
              <a:ext cx="29750" cy="21275"/>
            </a:xfrm>
            <a:custGeom>
              <a:rect b="b" l="l" r="r" t="t"/>
              <a:pathLst>
                <a:path extrusionOk="0" h="851" w="1190">
                  <a:moveTo>
                    <a:pt x="583" y="0"/>
                  </a:moveTo>
                  <a:cubicBezTo>
                    <a:pt x="278" y="0"/>
                    <a:pt x="1" y="168"/>
                    <a:pt x="146" y="482"/>
                  </a:cubicBezTo>
                  <a:cubicBezTo>
                    <a:pt x="157" y="504"/>
                    <a:pt x="169" y="527"/>
                    <a:pt x="180" y="538"/>
                  </a:cubicBezTo>
                  <a:cubicBezTo>
                    <a:pt x="289" y="728"/>
                    <a:pt x="550" y="850"/>
                    <a:pt x="779" y="850"/>
                  </a:cubicBezTo>
                  <a:cubicBezTo>
                    <a:pt x="999" y="850"/>
                    <a:pt x="1190" y="736"/>
                    <a:pt x="1184" y="459"/>
                  </a:cubicBezTo>
                  <a:cubicBezTo>
                    <a:pt x="1179" y="148"/>
                    <a:pt x="869" y="0"/>
                    <a:pt x="58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
            <p:cNvSpPr/>
            <p:nvPr/>
          </p:nvSpPr>
          <p:spPr>
            <a:xfrm>
              <a:off x="1500400" y="4720825"/>
              <a:ext cx="29500" cy="21400"/>
            </a:xfrm>
            <a:custGeom>
              <a:rect b="b" l="l" r="r" t="t"/>
              <a:pathLst>
                <a:path extrusionOk="0" h="856" w="1180">
                  <a:moveTo>
                    <a:pt x="409" y="0"/>
                  </a:moveTo>
                  <a:cubicBezTo>
                    <a:pt x="195" y="0"/>
                    <a:pt x="11" y="108"/>
                    <a:pt x="6" y="376"/>
                  </a:cubicBezTo>
                  <a:cubicBezTo>
                    <a:pt x="0" y="698"/>
                    <a:pt x="325" y="856"/>
                    <a:pt x="619" y="856"/>
                  </a:cubicBezTo>
                  <a:cubicBezTo>
                    <a:pt x="914" y="856"/>
                    <a:pt x="1179" y="698"/>
                    <a:pt x="1055" y="388"/>
                  </a:cubicBezTo>
                  <a:cubicBezTo>
                    <a:pt x="1044" y="365"/>
                    <a:pt x="1033" y="342"/>
                    <a:pt x="1021" y="320"/>
                  </a:cubicBezTo>
                  <a:cubicBezTo>
                    <a:pt x="915" y="131"/>
                    <a:pt x="644" y="0"/>
                    <a:pt x="409"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
            <p:cNvSpPr/>
            <p:nvPr/>
          </p:nvSpPr>
          <p:spPr>
            <a:xfrm>
              <a:off x="1434275" y="4637600"/>
              <a:ext cx="31750" cy="20925"/>
            </a:xfrm>
            <a:custGeom>
              <a:rect b="b" l="l" r="r" t="t"/>
              <a:pathLst>
                <a:path extrusionOk="0" h="837" w="1270">
                  <a:moveTo>
                    <a:pt x="488" y="1"/>
                  </a:moveTo>
                  <a:cubicBezTo>
                    <a:pt x="231" y="1"/>
                    <a:pt x="1" y="133"/>
                    <a:pt x="44" y="444"/>
                  </a:cubicBezTo>
                  <a:cubicBezTo>
                    <a:pt x="78" y="717"/>
                    <a:pt x="340" y="837"/>
                    <a:pt x="598" y="837"/>
                  </a:cubicBezTo>
                  <a:cubicBezTo>
                    <a:pt x="937" y="837"/>
                    <a:pt x="1270" y="631"/>
                    <a:pt x="1071" y="298"/>
                  </a:cubicBezTo>
                  <a:cubicBezTo>
                    <a:pt x="1060" y="286"/>
                    <a:pt x="1048" y="264"/>
                    <a:pt x="1037" y="241"/>
                  </a:cubicBezTo>
                  <a:cubicBezTo>
                    <a:pt x="926" y="89"/>
                    <a:pt x="698" y="1"/>
                    <a:pt x="488"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
            <p:cNvSpPr/>
            <p:nvPr/>
          </p:nvSpPr>
          <p:spPr>
            <a:xfrm>
              <a:off x="1415225" y="4609750"/>
              <a:ext cx="30050" cy="27050"/>
            </a:xfrm>
            <a:custGeom>
              <a:rect b="b" l="l" r="r" t="t"/>
              <a:pathLst>
                <a:path extrusionOk="0" h="1082" w="1202">
                  <a:moveTo>
                    <a:pt x="629" y="1"/>
                  </a:moveTo>
                  <a:cubicBezTo>
                    <a:pt x="49" y="1"/>
                    <a:pt x="1" y="1082"/>
                    <a:pt x="476" y="1082"/>
                  </a:cubicBezTo>
                  <a:cubicBezTo>
                    <a:pt x="521" y="1082"/>
                    <a:pt x="571" y="1072"/>
                    <a:pt x="626" y="1050"/>
                  </a:cubicBezTo>
                  <a:cubicBezTo>
                    <a:pt x="648" y="1039"/>
                    <a:pt x="671" y="1028"/>
                    <a:pt x="693" y="1017"/>
                  </a:cubicBezTo>
                  <a:cubicBezTo>
                    <a:pt x="1054" y="813"/>
                    <a:pt x="1201" y="12"/>
                    <a:pt x="637" y="1"/>
                  </a:cubicBezTo>
                  <a:cubicBezTo>
                    <a:pt x="634" y="1"/>
                    <a:pt x="631" y="1"/>
                    <a:pt x="629"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
            <p:cNvSpPr/>
            <p:nvPr/>
          </p:nvSpPr>
          <p:spPr>
            <a:xfrm>
              <a:off x="1512925" y="4584850"/>
              <a:ext cx="28200" cy="23925"/>
            </a:xfrm>
            <a:custGeom>
              <a:rect b="b" l="l" r="r" t="t"/>
              <a:pathLst>
                <a:path extrusionOk="0" h="957" w="1128">
                  <a:moveTo>
                    <a:pt x="338" y="1"/>
                  </a:moveTo>
                  <a:cubicBezTo>
                    <a:pt x="150" y="1"/>
                    <a:pt x="1" y="100"/>
                    <a:pt x="13" y="343"/>
                  </a:cubicBezTo>
                  <a:cubicBezTo>
                    <a:pt x="13" y="365"/>
                    <a:pt x="13" y="388"/>
                    <a:pt x="13" y="410"/>
                  </a:cubicBezTo>
                  <a:cubicBezTo>
                    <a:pt x="57" y="686"/>
                    <a:pt x="377" y="956"/>
                    <a:pt x="648" y="956"/>
                  </a:cubicBezTo>
                  <a:cubicBezTo>
                    <a:pt x="787" y="956"/>
                    <a:pt x="914" y="884"/>
                    <a:pt x="983" y="704"/>
                  </a:cubicBezTo>
                  <a:cubicBezTo>
                    <a:pt x="1128" y="320"/>
                    <a:pt x="673" y="1"/>
                    <a:pt x="33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2"/>
            <p:cNvSpPr/>
            <p:nvPr/>
          </p:nvSpPr>
          <p:spPr>
            <a:xfrm>
              <a:off x="1545100" y="4630425"/>
              <a:ext cx="30050" cy="27050"/>
            </a:xfrm>
            <a:custGeom>
              <a:rect b="b" l="l" r="r" t="t"/>
              <a:pathLst>
                <a:path extrusionOk="0" h="1082" w="1202">
                  <a:moveTo>
                    <a:pt x="726" y="0"/>
                  </a:moveTo>
                  <a:cubicBezTo>
                    <a:pt x="681" y="0"/>
                    <a:pt x="631" y="10"/>
                    <a:pt x="576" y="32"/>
                  </a:cubicBezTo>
                  <a:cubicBezTo>
                    <a:pt x="554" y="43"/>
                    <a:pt x="542" y="54"/>
                    <a:pt x="520" y="65"/>
                  </a:cubicBezTo>
                  <a:cubicBezTo>
                    <a:pt x="147" y="269"/>
                    <a:pt x="1" y="1058"/>
                    <a:pt x="565" y="1081"/>
                  </a:cubicBezTo>
                  <a:cubicBezTo>
                    <a:pt x="568" y="1081"/>
                    <a:pt x="570" y="1081"/>
                    <a:pt x="573" y="1081"/>
                  </a:cubicBezTo>
                  <a:cubicBezTo>
                    <a:pt x="1153" y="1081"/>
                    <a:pt x="1201" y="0"/>
                    <a:pt x="726"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
            <p:cNvSpPr/>
            <p:nvPr/>
          </p:nvSpPr>
          <p:spPr>
            <a:xfrm>
              <a:off x="1525525" y="4631250"/>
              <a:ext cx="29350" cy="21475"/>
            </a:xfrm>
            <a:custGeom>
              <a:rect b="b" l="l" r="r" t="t"/>
              <a:pathLst>
                <a:path extrusionOk="0" h="859" w="1174">
                  <a:moveTo>
                    <a:pt x="551" y="0"/>
                  </a:moveTo>
                  <a:cubicBezTo>
                    <a:pt x="260" y="0"/>
                    <a:pt x="0" y="158"/>
                    <a:pt x="129" y="473"/>
                  </a:cubicBezTo>
                  <a:cubicBezTo>
                    <a:pt x="141" y="484"/>
                    <a:pt x="152" y="506"/>
                    <a:pt x="163" y="529"/>
                  </a:cubicBezTo>
                  <a:cubicBezTo>
                    <a:pt x="264" y="725"/>
                    <a:pt x="534" y="859"/>
                    <a:pt x="769" y="859"/>
                  </a:cubicBezTo>
                  <a:cubicBezTo>
                    <a:pt x="980" y="859"/>
                    <a:pt x="1162" y="751"/>
                    <a:pt x="1167" y="484"/>
                  </a:cubicBezTo>
                  <a:cubicBezTo>
                    <a:pt x="1173" y="161"/>
                    <a:pt x="846" y="0"/>
                    <a:pt x="551"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
            <p:cNvSpPr/>
            <p:nvPr/>
          </p:nvSpPr>
          <p:spPr>
            <a:xfrm>
              <a:off x="1534675" y="4660250"/>
              <a:ext cx="30025" cy="26825"/>
            </a:xfrm>
            <a:custGeom>
              <a:rect b="b" l="l" r="r" t="t"/>
              <a:pathLst>
                <a:path extrusionOk="0" h="1073" w="1201">
                  <a:moveTo>
                    <a:pt x="731" y="1"/>
                  </a:moveTo>
                  <a:cubicBezTo>
                    <a:pt x="685" y="1"/>
                    <a:pt x="633" y="11"/>
                    <a:pt x="576" y="35"/>
                  </a:cubicBezTo>
                  <a:cubicBezTo>
                    <a:pt x="553" y="46"/>
                    <a:pt x="531" y="46"/>
                    <a:pt x="508" y="69"/>
                  </a:cubicBezTo>
                  <a:cubicBezTo>
                    <a:pt x="147" y="260"/>
                    <a:pt x="0" y="1062"/>
                    <a:pt x="564" y="1073"/>
                  </a:cubicBezTo>
                  <a:cubicBezTo>
                    <a:pt x="567" y="1073"/>
                    <a:pt x="570" y="1073"/>
                    <a:pt x="573" y="1073"/>
                  </a:cubicBezTo>
                  <a:cubicBezTo>
                    <a:pt x="1150" y="1073"/>
                    <a:pt x="1200" y="1"/>
                    <a:pt x="731"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
            <p:cNvSpPr/>
            <p:nvPr/>
          </p:nvSpPr>
          <p:spPr>
            <a:xfrm>
              <a:off x="1374300" y="4680750"/>
              <a:ext cx="29350" cy="21525"/>
            </a:xfrm>
            <a:custGeom>
              <a:rect b="b" l="l" r="r" t="t"/>
              <a:pathLst>
                <a:path extrusionOk="0" h="861" w="1174">
                  <a:moveTo>
                    <a:pt x="552" y="0"/>
                  </a:moveTo>
                  <a:cubicBezTo>
                    <a:pt x="260" y="0"/>
                    <a:pt x="1" y="158"/>
                    <a:pt x="130" y="467"/>
                  </a:cubicBezTo>
                  <a:cubicBezTo>
                    <a:pt x="141" y="490"/>
                    <a:pt x="152" y="512"/>
                    <a:pt x="164" y="535"/>
                  </a:cubicBezTo>
                  <a:cubicBezTo>
                    <a:pt x="265" y="726"/>
                    <a:pt x="538" y="861"/>
                    <a:pt x="774" y="861"/>
                  </a:cubicBezTo>
                  <a:cubicBezTo>
                    <a:pt x="983" y="861"/>
                    <a:pt x="1163" y="755"/>
                    <a:pt x="1168" y="490"/>
                  </a:cubicBezTo>
                  <a:cubicBezTo>
                    <a:pt x="1174" y="161"/>
                    <a:pt x="846" y="0"/>
                    <a:pt x="55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2"/>
            <p:cNvSpPr/>
            <p:nvPr/>
          </p:nvSpPr>
          <p:spPr>
            <a:xfrm>
              <a:off x="1422875" y="4565150"/>
              <a:ext cx="31125" cy="26675"/>
            </a:xfrm>
            <a:custGeom>
              <a:rect b="b" l="l" r="r" t="t"/>
              <a:pathLst>
                <a:path extrusionOk="0" h="1067" w="1245">
                  <a:moveTo>
                    <a:pt x="637" y="1"/>
                  </a:moveTo>
                  <a:cubicBezTo>
                    <a:pt x="74" y="1"/>
                    <a:pt x="1" y="1066"/>
                    <a:pt x="475" y="1066"/>
                  </a:cubicBezTo>
                  <a:cubicBezTo>
                    <a:pt x="517" y="1066"/>
                    <a:pt x="563" y="1058"/>
                    <a:pt x="613" y="1040"/>
                  </a:cubicBezTo>
                  <a:cubicBezTo>
                    <a:pt x="636" y="1029"/>
                    <a:pt x="658" y="1018"/>
                    <a:pt x="681" y="1006"/>
                  </a:cubicBezTo>
                  <a:cubicBezTo>
                    <a:pt x="1053" y="826"/>
                    <a:pt x="1245" y="36"/>
                    <a:pt x="669" y="2"/>
                  </a:cubicBezTo>
                  <a:cubicBezTo>
                    <a:pt x="659" y="1"/>
                    <a:pt x="648" y="1"/>
                    <a:pt x="637"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
            <p:cNvSpPr/>
            <p:nvPr/>
          </p:nvSpPr>
          <p:spPr>
            <a:xfrm>
              <a:off x="1400950" y="4665825"/>
              <a:ext cx="37475" cy="20925"/>
            </a:xfrm>
            <a:custGeom>
              <a:rect b="b" l="l" r="r" t="t"/>
              <a:pathLst>
                <a:path extrusionOk="0" h="837" w="1499">
                  <a:moveTo>
                    <a:pt x="744" y="0"/>
                  </a:moveTo>
                  <a:cubicBezTo>
                    <a:pt x="389" y="0"/>
                    <a:pt x="0" y="240"/>
                    <a:pt x="204" y="613"/>
                  </a:cubicBezTo>
                  <a:cubicBezTo>
                    <a:pt x="290" y="772"/>
                    <a:pt x="442" y="836"/>
                    <a:pt x="605" y="836"/>
                  </a:cubicBezTo>
                  <a:cubicBezTo>
                    <a:pt x="1019" y="836"/>
                    <a:pt x="1498" y="424"/>
                    <a:pt x="1118" y="116"/>
                  </a:cubicBezTo>
                  <a:cubicBezTo>
                    <a:pt x="1106" y="105"/>
                    <a:pt x="1084" y="94"/>
                    <a:pt x="1061" y="83"/>
                  </a:cubicBezTo>
                  <a:cubicBezTo>
                    <a:pt x="974" y="27"/>
                    <a:pt x="861" y="0"/>
                    <a:pt x="744"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
            <p:cNvSpPr/>
            <p:nvPr/>
          </p:nvSpPr>
          <p:spPr>
            <a:xfrm>
              <a:off x="1534950" y="4734175"/>
              <a:ext cx="30025" cy="26825"/>
            </a:xfrm>
            <a:custGeom>
              <a:rect b="b" l="l" r="r" t="t"/>
              <a:pathLst>
                <a:path extrusionOk="0" h="1073" w="1201">
                  <a:moveTo>
                    <a:pt x="732" y="0"/>
                  </a:moveTo>
                  <a:cubicBezTo>
                    <a:pt x="685" y="0"/>
                    <a:pt x="633" y="11"/>
                    <a:pt x="576" y="34"/>
                  </a:cubicBezTo>
                  <a:cubicBezTo>
                    <a:pt x="553" y="34"/>
                    <a:pt x="531" y="45"/>
                    <a:pt x="520" y="57"/>
                  </a:cubicBezTo>
                  <a:cubicBezTo>
                    <a:pt x="147" y="260"/>
                    <a:pt x="1" y="1061"/>
                    <a:pt x="565" y="1072"/>
                  </a:cubicBezTo>
                  <a:cubicBezTo>
                    <a:pt x="567" y="1072"/>
                    <a:pt x="570" y="1072"/>
                    <a:pt x="573" y="1072"/>
                  </a:cubicBezTo>
                  <a:cubicBezTo>
                    <a:pt x="1150" y="1072"/>
                    <a:pt x="1200" y="0"/>
                    <a:pt x="732"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
            <p:cNvSpPr/>
            <p:nvPr/>
          </p:nvSpPr>
          <p:spPr>
            <a:xfrm>
              <a:off x="1372675" y="4624625"/>
              <a:ext cx="30050" cy="27550"/>
            </a:xfrm>
            <a:custGeom>
              <a:rect b="b" l="l" r="r" t="t"/>
              <a:pathLst>
                <a:path extrusionOk="0" h="1102" w="1202">
                  <a:moveTo>
                    <a:pt x="448" y="0"/>
                  </a:moveTo>
                  <a:cubicBezTo>
                    <a:pt x="352" y="0"/>
                    <a:pt x="259" y="51"/>
                    <a:pt x="184" y="173"/>
                  </a:cubicBezTo>
                  <a:cubicBezTo>
                    <a:pt x="172" y="185"/>
                    <a:pt x="161" y="207"/>
                    <a:pt x="150" y="230"/>
                  </a:cubicBezTo>
                  <a:cubicBezTo>
                    <a:pt x="1" y="546"/>
                    <a:pt x="213" y="1102"/>
                    <a:pt x="552" y="1102"/>
                  </a:cubicBezTo>
                  <a:cubicBezTo>
                    <a:pt x="624" y="1102"/>
                    <a:pt x="701" y="1077"/>
                    <a:pt x="782" y="1020"/>
                  </a:cubicBezTo>
                  <a:cubicBezTo>
                    <a:pt x="1201" y="725"/>
                    <a:pt x="809" y="0"/>
                    <a:pt x="44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
            <p:cNvSpPr/>
            <p:nvPr/>
          </p:nvSpPr>
          <p:spPr>
            <a:xfrm>
              <a:off x="1496900" y="4647125"/>
              <a:ext cx="28875" cy="26975"/>
            </a:xfrm>
            <a:custGeom>
              <a:rect b="b" l="l" r="r" t="t"/>
              <a:pathLst>
                <a:path extrusionOk="0" h="1079" w="1155">
                  <a:moveTo>
                    <a:pt x="703" y="1"/>
                  </a:moveTo>
                  <a:cubicBezTo>
                    <a:pt x="654" y="1"/>
                    <a:pt x="600" y="13"/>
                    <a:pt x="541" y="41"/>
                  </a:cubicBezTo>
                  <a:cubicBezTo>
                    <a:pt x="518" y="52"/>
                    <a:pt x="496" y="63"/>
                    <a:pt x="473" y="75"/>
                  </a:cubicBezTo>
                  <a:cubicBezTo>
                    <a:pt x="115" y="287"/>
                    <a:pt x="1" y="1079"/>
                    <a:pt x="552" y="1079"/>
                  </a:cubicBezTo>
                  <a:cubicBezTo>
                    <a:pt x="555" y="1079"/>
                    <a:pt x="559" y="1079"/>
                    <a:pt x="563" y="1079"/>
                  </a:cubicBezTo>
                  <a:cubicBezTo>
                    <a:pt x="1144" y="1069"/>
                    <a:pt x="1154" y="1"/>
                    <a:pt x="70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
            <p:cNvSpPr/>
            <p:nvPr/>
          </p:nvSpPr>
          <p:spPr>
            <a:xfrm>
              <a:off x="1538625" y="4612075"/>
              <a:ext cx="30025" cy="27050"/>
            </a:xfrm>
            <a:custGeom>
              <a:rect b="b" l="l" r="r" t="t"/>
              <a:pathLst>
                <a:path extrusionOk="0" h="1082" w="1201">
                  <a:moveTo>
                    <a:pt x="726" y="1"/>
                  </a:moveTo>
                  <a:cubicBezTo>
                    <a:pt x="680" y="1"/>
                    <a:pt x="630" y="11"/>
                    <a:pt x="576" y="32"/>
                  </a:cubicBezTo>
                  <a:cubicBezTo>
                    <a:pt x="553" y="43"/>
                    <a:pt x="531" y="55"/>
                    <a:pt x="519" y="66"/>
                  </a:cubicBezTo>
                  <a:cubicBezTo>
                    <a:pt x="147" y="269"/>
                    <a:pt x="0" y="1059"/>
                    <a:pt x="564" y="1082"/>
                  </a:cubicBezTo>
                  <a:cubicBezTo>
                    <a:pt x="567" y="1082"/>
                    <a:pt x="570" y="1082"/>
                    <a:pt x="573" y="1082"/>
                  </a:cubicBezTo>
                  <a:cubicBezTo>
                    <a:pt x="1152" y="1082"/>
                    <a:pt x="1201" y="1"/>
                    <a:pt x="72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2"/>
            <p:cNvSpPr/>
            <p:nvPr/>
          </p:nvSpPr>
          <p:spPr>
            <a:xfrm>
              <a:off x="1488900" y="4604350"/>
              <a:ext cx="37050" cy="25500"/>
            </a:xfrm>
            <a:custGeom>
              <a:rect b="b" l="l" r="r" t="t"/>
              <a:pathLst>
                <a:path extrusionOk="0" h="1020" w="1482">
                  <a:moveTo>
                    <a:pt x="811" y="0"/>
                  </a:moveTo>
                  <a:cubicBezTo>
                    <a:pt x="294" y="0"/>
                    <a:pt x="0" y="1019"/>
                    <a:pt x="578" y="1019"/>
                  </a:cubicBezTo>
                  <a:cubicBezTo>
                    <a:pt x="589" y="1019"/>
                    <a:pt x="601" y="1019"/>
                    <a:pt x="613" y="1018"/>
                  </a:cubicBezTo>
                  <a:cubicBezTo>
                    <a:pt x="635" y="1007"/>
                    <a:pt x="658" y="1007"/>
                    <a:pt x="680" y="1007"/>
                  </a:cubicBezTo>
                  <a:cubicBezTo>
                    <a:pt x="1086" y="928"/>
                    <a:pt x="1481" y="217"/>
                    <a:pt x="951" y="25"/>
                  </a:cubicBezTo>
                  <a:cubicBezTo>
                    <a:pt x="903" y="8"/>
                    <a:pt x="856" y="0"/>
                    <a:pt x="81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
            <p:cNvSpPr/>
            <p:nvPr/>
          </p:nvSpPr>
          <p:spPr>
            <a:xfrm>
              <a:off x="1441175" y="4466450"/>
              <a:ext cx="30050" cy="27050"/>
            </a:xfrm>
            <a:custGeom>
              <a:rect b="b" l="l" r="r" t="t"/>
              <a:pathLst>
                <a:path extrusionOk="0" h="1082" w="1202">
                  <a:moveTo>
                    <a:pt x="629" y="1"/>
                  </a:moveTo>
                  <a:cubicBezTo>
                    <a:pt x="49" y="1"/>
                    <a:pt x="1" y="1081"/>
                    <a:pt x="476" y="1081"/>
                  </a:cubicBezTo>
                  <a:cubicBezTo>
                    <a:pt x="521" y="1081"/>
                    <a:pt x="571" y="1072"/>
                    <a:pt x="626" y="1050"/>
                  </a:cubicBezTo>
                  <a:cubicBezTo>
                    <a:pt x="648" y="1039"/>
                    <a:pt x="671" y="1028"/>
                    <a:pt x="693" y="1016"/>
                  </a:cubicBezTo>
                  <a:cubicBezTo>
                    <a:pt x="1055" y="813"/>
                    <a:pt x="1201" y="23"/>
                    <a:pt x="637" y="1"/>
                  </a:cubicBezTo>
                  <a:cubicBezTo>
                    <a:pt x="634" y="1"/>
                    <a:pt x="632" y="1"/>
                    <a:pt x="629"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2"/>
            <p:cNvSpPr/>
            <p:nvPr/>
          </p:nvSpPr>
          <p:spPr>
            <a:xfrm>
              <a:off x="1421275" y="4511425"/>
              <a:ext cx="31700" cy="20900"/>
            </a:xfrm>
            <a:custGeom>
              <a:rect b="b" l="l" r="r" t="t"/>
              <a:pathLst>
                <a:path extrusionOk="0" h="836" w="1268">
                  <a:moveTo>
                    <a:pt x="670" y="1"/>
                  </a:moveTo>
                  <a:cubicBezTo>
                    <a:pt x="332" y="1"/>
                    <a:pt x="1" y="206"/>
                    <a:pt x="192" y="537"/>
                  </a:cubicBezTo>
                  <a:cubicBezTo>
                    <a:pt x="214" y="560"/>
                    <a:pt x="226" y="571"/>
                    <a:pt x="237" y="594"/>
                  </a:cubicBezTo>
                  <a:cubicBezTo>
                    <a:pt x="349" y="747"/>
                    <a:pt x="576" y="835"/>
                    <a:pt x="786" y="835"/>
                  </a:cubicBezTo>
                  <a:cubicBezTo>
                    <a:pt x="1040" y="835"/>
                    <a:pt x="1267" y="705"/>
                    <a:pt x="1230" y="402"/>
                  </a:cubicBezTo>
                  <a:cubicBezTo>
                    <a:pt x="1196" y="122"/>
                    <a:pt x="931" y="1"/>
                    <a:pt x="67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2"/>
            <p:cNvSpPr/>
            <p:nvPr/>
          </p:nvSpPr>
          <p:spPr>
            <a:xfrm>
              <a:off x="1667550" y="4706275"/>
              <a:ext cx="29350" cy="21500"/>
            </a:xfrm>
            <a:custGeom>
              <a:rect b="b" l="l" r="r" t="t"/>
              <a:pathLst>
                <a:path extrusionOk="0" h="860" w="1174">
                  <a:moveTo>
                    <a:pt x="555" y="1"/>
                  </a:moveTo>
                  <a:cubicBezTo>
                    <a:pt x="263" y="1"/>
                    <a:pt x="1" y="159"/>
                    <a:pt x="124" y="473"/>
                  </a:cubicBezTo>
                  <a:cubicBezTo>
                    <a:pt x="135" y="496"/>
                    <a:pt x="147" y="507"/>
                    <a:pt x="158" y="530"/>
                  </a:cubicBezTo>
                  <a:cubicBezTo>
                    <a:pt x="265" y="726"/>
                    <a:pt x="535" y="859"/>
                    <a:pt x="768" y="859"/>
                  </a:cubicBezTo>
                  <a:cubicBezTo>
                    <a:pt x="977" y="859"/>
                    <a:pt x="1157" y="751"/>
                    <a:pt x="1162" y="484"/>
                  </a:cubicBezTo>
                  <a:cubicBezTo>
                    <a:pt x="1174" y="161"/>
                    <a:pt x="849" y="1"/>
                    <a:pt x="55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
            <p:cNvSpPr/>
            <p:nvPr/>
          </p:nvSpPr>
          <p:spPr>
            <a:xfrm>
              <a:off x="1451425" y="4528125"/>
              <a:ext cx="28375" cy="23800"/>
            </a:xfrm>
            <a:custGeom>
              <a:rect b="b" l="l" r="r" t="t"/>
              <a:pathLst>
                <a:path extrusionOk="0" h="952" w="1135">
                  <a:moveTo>
                    <a:pt x="474" y="0"/>
                  </a:moveTo>
                  <a:cubicBezTo>
                    <a:pt x="329" y="0"/>
                    <a:pt x="200" y="75"/>
                    <a:pt x="137" y="264"/>
                  </a:cubicBezTo>
                  <a:cubicBezTo>
                    <a:pt x="1" y="644"/>
                    <a:pt x="452" y="951"/>
                    <a:pt x="787" y="951"/>
                  </a:cubicBezTo>
                  <a:cubicBezTo>
                    <a:pt x="980" y="951"/>
                    <a:pt x="1135" y="850"/>
                    <a:pt x="1119" y="603"/>
                  </a:cubicBezTo>
                  <a:cubicBezTo>
                    <a:pt x="1119" y="580"/>
                    <a:pt x="1119" y="547"/>
                    <a:pt x="1107" y="524"/>
                  </a:cubicBezTo>
                  <a:cubicBezTo>
                    <a:pt x="1063" y="260"/>
                    <a:pt x="742" y="0"/>
                    <a:pt x="47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2"/>
            <p:cNvSpPr/>
            <p:nvPr/>
          </p:nvSpPr>
          <p:spPr>
            <a:xfrm>
              <a:off x="1599775" y="4641050"/>
              <a:ext cx="31125" cy="26650"/>
            </a:xfrm>
            <a:custGeom>
              <a:rect b="b" l="l" r="r" t="t"/>
              <a:pathLst>
                <a:path extrusionOk="0" h="1066" w="1245">
                  <a:moveTo>
                    <a:pt x="647" y="0"/>
                  </a:moveTo>
                  <a:cubicBezTo>
                    <a:pt x="74" y="0"/>
                    <a:pt x="0" y="1066"/>
                    <a:pt x="474" y="1066"/>
                  </a:cubicBezTo>
                  <a:cubicBezTo>
                    <a:pt x="516" y="1066"/>
                    <a:pt x="562" y="1058"/>
                    <a:pt x="612" y="1040"/>
                  </a:cubicBezTo>
                  <a:cubicBezTo>
                    <a:pt x="635" y="1028"/>
                    <a:pt x="657" y="1017"/>
                    <a:pt x="680" y="1017"/>
                  </a:cubicBezTo>
                  <a:cubicBezTo>
                    <a:pt x="1064" y="825"/>
                    <a:pt x="1244" y="35"/>
                    <a:pt x="680" y="2"/>
                  </a:cubicBezTo>
                  <a:cubicBezTo>
                    <a:pt x="669" y="1"/>
                    <a:pt x="658" y="0"/>
                    <a:pt x="647"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2"/>
            <p:cNvSpPr/>
            <p:nvPr/>
          </p:nvSpPr>
          <p:spPr>
            <a:xfrm>
              <a:off x="1463275" y="4647625"/>
              <a:ext cx="30275" cy="27550"/>
            </a:xfrm>
            <a:custGeom>
              <a:rect b="b" l="l" r="r" t="t"/>
              <a:pathLst>
                <a:path extrusionOk="0" h="1102" w="1211">
                  <a:moveTo>
                    <a:pt x="451" y="1"/>
                  </a:moveTo>
                  <a:cubicBezTo>
                    <a:pt x="358" y="1"/>
                    <a:pt x="267" y="50"/>
                    <a:pt x="193" y="167"/>
                  </a:cubicBezTo>
                  <a:cubicBezTo>
                    <a:pt x="182" y="190"/>
                    <a:pt x="171" y="201"/>
                    <a:pt x="159" y="224"/>
                  </a:cubicBezTo>
                  <a:cubicBezTo>
                    <a:pt x="0" y="542"/>
                    <a:pt x="214" y="1102"/>
                    <a:pt x="556" y="1102"/>
                  </a:cubicBezTo>
                  <a:cubicBezTo>
                    <a:pt x="626" y="1102"/>
                    <a:pt x="701" y="1079"/>
                    <a:pt x="780" y="1025"/>
                  </a:cubicBezTo>
                  <a:cubicBezTo>
                    <a:pt x="1211" y="738"/>
                    <a:pt x="813" y="1"/>
                    <a:pt x="45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
            <p:cNvSpPr/>
            <p:nvPr/>
          </p:nvSpPr>
          <p:spPr>
            <a:xfrm>
              <a:off x="1532825" y="4587700"/>
              <a:ext cx="29250" cy="21925"/>
            </a:xfrm>
            <a:custGeom>
              <a:rect b="b" l="l" r="r" t="t"/>
              <a:pathLst>
                <a:path extrusionOk="0" h="877" w="1170">
                  <a:moveTo>
                    <a:pt x="518" y="0"/>
                  </a:moveTo>
                  <a:cubicBezTo>
                    <a:pt x="241" y="0"/>
                    <a:pt x="1" y="148"/>
                    <a:pt x="108" y="454"/>
                  </a:cubicBezTo>
                  <a:cubicBezTo>
                    <a:pt x="119" y="477"/>
                    <a:pt x="131" y="499"/>
                    <a:pt x="142" y="522"/>
                  </a:cubicBezTo>
                  <a:cubicBezTo>
                    <a:pt x="241" y="727"/>
                    <a:pt x="525" y="877"/>
                    <a:pt x="765" y="877"/>
                  </a:cubicBezTo>
                  <a:cubicBezTo>
                    <a:pt x="962" y="877"/>
                    <a:pt x="1131" y="776"/>
                    <a:pt x="1146" y="522"/>
                  </a:cubicBezTo>
                  <a:cubicBezTo>
                    <a:pt x="1170" y="179"/>
                    <a:pt x="822" y="0"/>
                    <a:pt x="51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2"/>
            <p:cNvSpPr/>
            <p:nvPr/>
          </p:nvSpPr>
          <p:spPr>
            <a:xfrm>
              <a:off x="1516775" y="4531375"/>
              <a:ext cx="30125" cy="27450"/>
            </a:xfrm>
            <a:custGeom>
              <a:rect b="b" l="l" r="r" t="t"/>
              <a:pathLst>
                <a:path extrusionOk="0" h="1098" w="1205">
                  <a:moveTo>
                    <a:pt x="651" y="1"/>
                  </a:moveTo>
                  <a:cubicBezTo>
                    <a:pt x="580" y="1"/>
                    <a:pt x="503" y="24"/>
                    <a:pt x="423" y="78"/>
                  </a:cubicBezTo>
                  <a:cubicBezTo>
                    <a:pt x="0" y="366"/>
                    <a:pt x="402" y="1098"/>
                    <a:pt x="765" y="1098"/>
                  </a:cubicBezTo>
                  <a:cubicBezTo>
                    <a:pt x="857" y="1098"/>
                    <a:pt x="948" y="1050"/>
                    <a:pt x="1021" y="936"/>
                  </a:cubicBezTo>
                  <a:cubicBezTo>
                    <a:pt x="1032" y="913"/>
                    <a:pt x="1043" y="890"/>
                    <a:pt x="1055" y="879"/>
                  </a:cubicBezTo>
                  <a:cubicBezTo>
                    <a:pt x="1205" y="561"/>
                    <a:pt x="997" y="1"/>
                    <a:pt x="65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2"/>
            <p:cNvSpPr/>
            <p:nvPr/>
          </p:nvSpPr>
          <p:spPr>
            <a:xfrm>
              <a:off x="1394925" y="4558700"/>
              <a:ext cx="30025" cy="27050"/>
            </a:xfrm>
            <a:custGeom>
              <a:rect b="b" l="l" r="r" t="t"/>
              <a:pathLst>
                <a:path extrusionOk="0" h="1082" w="1201">
                  <a:moveTo>
                    <a:pt x="628" y="1"/>
                  </a:moveTo>
                  <a:cubicBezTo>
                    <a:pt x="49" y="1"/>
                    <a:pt x="0" y="1081"/>
                    <a:pt x="475" y="1081"/>
                  </a:cubicBezTo>
                  <a:cubicBezTo>
                    <a:pt x="520" y="1081"/>
                    <a:pt x="570" y="1072"/>
                    <a:pt x="625" y="1050"/>
                  </a:cubicBezTo>
                  <a:cubicBezTo>
                    <a:pt x="648" y="1039"/>
                    <a:pt x="659" y="1027"/>
                    <a:pt x="682" y="1016"/>
                  </a:cubicBezTo>
                  <a:cubicBezTo>
                    <a:pt x="1054" y="813"/>
                    <a:pt x="1201" y="23"/>
                    <a:pt x="636" y="1"/>
                  </a:cubicBezTo>
                  <a:cubicBezTo>
                    <a:pt x="634" y="1"/>
                    <a:pt x="631" y="1"/>
                    <a:pt x="62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2"/>
            <p:cNvSpPr/>
            <p:nvPr/>
          </p:nvSpPr>
          <p:spPr>
            <a:xfrm>
              <a:off x="2948575" y="3904500"/>
              <a:ext cx="83250" cy="83525"/>
            </a:xfrm>
            <a:custGeom>
              <a:rect b="b" l="l" r="r" t="t"/>
              <a:pathLst>
                <a:path extrusionOk="0" h="3341" w="3330">
                  <a:moveTo>
                    <a:pt x="305" y="1"/>
                  </a:moveTo>
                  <a:cubicBezTo>
                    <a:pt x="215" y="125"/>
                    <a:pt x="159" y="226"/>
                    <a:pt x="1" y="260"/>
                  </a:cubicBezTo>
                  <a:cubicBezTo>
                    <a:pt x="937" y="1140"/>
                    <a:pt x="1219" y="1772"/>
                    <a:pt x="1885" y="2393"/>
                  </a:cubicBezTo>
                  <a:cubicBezTo>
                    <a:pt x="2133" y="2619"/>
                    <a:pt x="2664" y="2946"/>
                    <a:pt x="2664" y="3341"/>
                  </a:cubicBezTo>
                  <a:lnTo>
                    <a:pt x="3330" y="2856"/>
                  </a:lnTo>
                  <a:cubicBezTo>
                    <a:pt x="2167" y="2066"/>
                    <a:pt x="1253" y="1084"/>
                    <a:pt x="305" y="1"/>
                  </a:cubicBezTo>
                  <a:close/>
                </a:path>
              </a:pathLst>
            </a:custGeom>
            <a:solidFill>
              <a:srgbClr val="A5B5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2"/>
            <p:cNvSpPr/>
            <p:nvPr/>
          </p:nvSpPr>
          <p:spPr>
            <a:xfrm>
              <a:off x="2558150" y="3781800"/>
              <a:ext cx="412450" cy="137400"/>
            </a:xfrm>
            <a:custGeom>
              <a:rect b="b" l="l" r="r" t="t"/>
              <a:pathLst>
                <a:path extrusionOk="0" h="5496" w="16498">
                  <a:moveTo>
                    <a:pt x="5101" y="1"/>
                  </a:moveTo>
                  <a:cubicBezTo>
                    <a:pt x="4898" y="1"/>
                    <a:pt x="4694" y="4"/>
                    <a:pt x="4491" y="11"/>
                  </a:cubicBezTo>
                  <a:cubicBezTo>
                    <a:pt x="2833" y="79"/>
                    <a:pt x="598" y="677"/>
                    <a:pt x="0" y="2505"/>
                  </a:cubicBezTo>
                  <a:cubicBezTo>
                    <a:pt x="567" y="1938"/>
                    <a:pt x="1345" y="1624"/>
                    <a:pt x="2151" y="1624"/>
                  </a:cubicBezTo>
                  <a:cubicBezTo>
                    <a:pt x="2179" y="1624"/>
                    <a:pt x="2207" y="1624"/>
                    <a:pt x="2235" y="1625"/>
                  </a:cubicBezTo>
                  <a:cubicBezTo>
                    <a:pt x="3645" y="1693"/>
                    <a:pt x="5033" y="2415"/>
                    <a:pt x="6376" y="2708"/>
                  </a:cubicBezTo>
                  <a:cubicBezTo>
                    <a:pt x="7696" y="3013"/>
                    <a:pt x="8960" y="3555"/>
                    <a:pt x="10280" y="3859"/>
                  </a:cubicBezTo>
                  <a:cubicBezTo>
                    <a:pt x="11476" y="4119"/>
                    <a:pt x="12797" y="4412"/>
                    <a:pt x="13981" y="4875"/>
                  </a:cubicBezTo>
                  <a:cubicBezTo>
                    <a:pt x="14704" y="5134"/>
                    <a:pt x="15584" y="5462"/>
                    <a:pt x="16374" y="5462"/>
                  </a:cubicBezTo>
                  <a:lnTo>
                    <a:pt x="16498" y="5495"/>
                  </a:lnTo>
                  <a:cubicBezTo>
                    <a:pt x="16498" y="5462"/>
                    <a:pt x="16464" y="5428"/>
                    <a:pt x="16464" y="5394"/>
                  </a:cubicBezTo>
                  <a:cubicBezTo>
                    <a:pt x="15527" y="2776"/>
                    <a:pt x="12921" y="1230"/>
                    <a:pt x="10371" y="643"/>
                  </a:cubicBezTo>
                  <a:cubicBezTo>
                    <a:pt x="8649" y="259"/>
                    <a:pt x="6874" y="1"/>
                    <a:pt x="5101" y="1"/>
                  </a:cubicBezTo>
                  <a:close/>
                </a:path>
              </a:pathLst>
            </a:custGeom>
            <a:solidFill>
              <a:srgbClr val="96BD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2"/>
            <p:cNvSpPr/>
            <p:nvPr/>
          </p:nvSpPr>
          <p:spPr>
            <a:xfrm>
              <a:off x="2596500" y="3806325"/>
              <a:ext cx="371850" cy="108925"/>
            </a:xfrm>
            <a:custGeom>
              <a:rect b="b" l="l" r="r" t="t"/>
              <a:pathLst>
                <a:path extrusionOk="0" h="4357" w="14874">
                  <a:moveTo>
                    <a:pt x="2427" y="1"/>
                  </a:moveTo>
                  <a:cubicBezTo>
                    <a:pt x="2055" y="35"/>
                    <a:pt x="1716" y="68"/>
                    <a:pt x="1412" y="102"/>
                  </a:cubicBezTo>
                  <a:cubicBezTo>
                    <a:pt x="1163" y="136"/>
                    <a:pt x="904" y="193"/>
                    <a:pt x="655" y="272"/>
                  </a:cubicBezTo>
                  <a:lnTo>
                    <a:pt x="1" y="452"/>
                  </a:lnTo>
                  <a:lnTo>
                    <a:pt x="667" y="317"/>
                  </a:lnTo>
                  <a:cubicBezTo>
                    <a:pt x="915" y="249"/>
                    <a:pt x="1175" y="215"/>
                    <a:pt x="1434" y="204"/>
                  </a:cubicBezTo>
                  <a:lnTo>
                    <a:pt x="2427" y="147"/>
                  </a:lnTo>
                  <a:lnTo>
                    <a:pt x="3612" y="215"/>
                  </a:lnTo>
                  <a:cubicBezTo>
                    <a:pt x="4029" y="272"/>
                    <a:pt x="4470" y="351"/>
                    <a:pt x="4921" y="418"/>
                  </a:cubicBezTo>
                  <a:cubicBezTo>
                    <a:pt x="5372" y="520"/>
                    <a:pt x="5835" y="599"/>
                    <a:pt x="6298" y="734"/>
                  </a:cubicBezTo>
                  <a:cubicBezTo>
                    <a:pt x="6772" y="881"/>
                    <a:pt x="7245" y="994"/>
                    <a:pt x="7708" y="1163"/>
                  </a:cubicBezTo>
                  <a:cubicBezTo>
                    <a:pt x="8656" y="1456"/>
                    <a:pt x="9581" y="1772"/>
                    <a:pt x="10450" y="2100"/>
                  </a:cubicBezTo>
                  <a:cubicBezTo>
                    <a:pt x="10879" y="2280"/>
                    <a:pt x="11319" y="2393"/>
                    <a:pt x="11691" y="2585"/>
                  </a:cubicBezTo>
                  <a:lnTo>
                    <a:pt x="12763" y="3093"/>
                  </a:lnTo>
                  <a:cubicBezTo>
                    <a:pt x="13068" y="3228"/>
                    <a:pt x="13361" y="3386"/>
                    <a:pt x="13644" y="3555"/>
                  </a:cubicBezTo>
                  <a:cubicBezTo>
                    <a:pt x="13903" y="3713"/>
                    <a:pt x="14129" y="3849"/>
                    <a:pt x="14309" y="3973"/>
                  </a:cubicBezTo>
                  <a:cubicBezTo>
                    <a:pt x="14501" y="4086"/>
                    <a:pt x="14693" y="4210"/>
                    <a:pt x="14874" y="4356"/>
                  </a:cubicBezTo>
                  <a:cubicBezTo>
                    <a:pt x="14704" y="4198"/>
                    <a:pt x="14524" y="4063"/>
                    <a:pt x="14343" y="3928"/>
                  </a:cubicBezTo>
                  <a:cubicBezTo>
                    <a:pt x="14174" y="3792"/>
                    <a:pt x="13948" y="3646"/>
                    <a:pt x="13711" y="3476"/>
                  </a:cubicBezTo>
                  <a:cubicBezTo>
                    <a:pt x="13429" y="3273"/>
                    <a:pt x="13147" y="3104"/>
                    <a:pt x="12842" y="2946"/>
                  </a:cubicBezTo>
                  <a:lnTo>
                    <a:pt x="11770" y="2393"/>
                  </a:lnTo>
                  <a:cubicBezTo>
                    <a:pt x="11375" y="2201"/>
                    <a:pt x="10958" y="2021"/>
                    <a:pt x="10540" y="1874"/>
                  </a:cubicBezTo>
                  <a:cubicBezTo>
                    <a:pt x="9683" y="1535"/>
                    <a:pt x="8746" y="1197"/>
                    <a:pt x="7798" y="892"/>
                  </a:cubicBezTo>
                  <a:cubicBezTo>
                    <a:pt x="7336" y="734"/>
                    <a:pt x="6862" y="610"/>
                    <a:pt x="6377" y="486"/>
                  </a:cubicBezTo>
                  <a:cubicBezTo>
                    <a:pt x="5903" y="362"/>
                    <a:pt x="5429" y="283"/>
                    <a:pt x="4966" y="181"/>
                  </a:cubicBezTo>
                  <a:cubicBezTo>
                    <a:pt x="4503" y="114"/>
                    <a:pt x="4063" y="57"/>
                    <a:pt x="3634" y="23"/>
                  </a:cubicBezTo>
                  <a:lnTo>
                    <a:pt x="2427" y="1"/>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2"/>
            <p:cNvSpPr/>
            <p:nvPr/>
          </p:nvSpPr>
          <p:spPr>
            <a:xfrm>
              <a:off x="2716975" y="3788000"/>
              <a:ext cx="35575" cy="31900"/>
            </a:xfrm>
            <a:custGeom>
              <a:rect b="b" l="l" r="r" t="t"/>
              <a:pathLst>
                <a:path extrusionOk="0" h="1276" w="1423">
                  <a:moveTo>
                    <a:pt x="12" y="0"/>
                  </a:moveTo>
                  <a:lnTo>
                    <a:pt x="0" y="23"/>
                  </a:lnTo>
                  <a:cubicBezTo>
                    <a:pt x="0" y="23"/>
                    <a:pt x="79" y="102"/>
                    <a:pt x="215" y="237"/>
                  </a:cubicBezTo>
                  <a:cubicBezTo>
                    <a:pt x="361" y="361"/>
                    <a:pt x="553" y="497"/>
                    <a:pt x="734" y="643"/>
                  </a:cubicBezTo>
                  <a:cubicBezTo>
                    <a:pt x="824" y="722"/>
                    <a:pt x="903" y="790"/>
                    <a:pt x="982" y="880"/>
                  </a:cubicBezTo>
                  <a:cubicBezTo>
                    <a:pt x="1061" y="948"/>
                    <a:pt x="1129" y="1005"/>
                    <a:pt x="1185" y="1061"/>
                  </a:cubicBezTo>
                  <a:cubicBezTo>
                    <a:pt x="1219" y="1084"/>
                    <a:pt x="1242" y="1117"/>
                    <a:pt x="1264" y="1151"/>
                  </a:cubicBezTo>
                  <a:cubicBezTo>
                    <a:pt x="1287" y="1174"/>
                    <a:pt x="1309" y="1196"/>
                    <a:pt x="1321" y="1219"/>
                  </a:cubicBezTo>
                  <a:cubicBezTo>
                    <a:pt x="1366" y="1253"/>
                    <a:pt x="1388" y="1275"/>
                    <a:pt x="1388" y="1275"/>
                  </a:cubicBezTo>
                  <a:lnTo>
                    <a:pt x="1422" y="1275"/>
                  </a:lnTo>
                  <a:cubicBezTo>
                    <a:pt x="1422" y="1253"/>
                    <a:pt x="1422" y="1219"/>
                    <a:pt x="1422" y="1196"/>
                  </a:cubicBezTo>
                  <a:cubicBezTo>
                    <a:pt x="1422" y="1106"/>
                    <a:pt x="1411" y="1027"/>
                    <a:pt x="1377" y="948"/>
                  </a:cubicBezTo>
                  <a:cubicBezTo>
                    <a:pt x="1332" y="847"/>
                    <a:pt x="1264" y="745"/>
                    <a:pt x="1174" y="666"/>
                  </a:cubicBezTo>
                  <a:cubicBezTo>
                    <a:pt x="1084" y="587"/>
                    <a:pt x="982" y="519"/>
                    <a:pt x="869" y="463"/>
                  </a:cubicBezTo>
                  <a:cubicBezTo>
                    <a:pt x="655" y="339"/>
                    <a:pt x="440" y="237"/>
                    <a:pt x="271" y="158"/>
                  </a:cubicBezTo>
                  <a:cubicBezTo>
                    <a:pt x="113" y="68"/>
                    <a:pt x="12" y="0"/>
                    <a:pt x="12" y="0"/>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
            <p:cNvSpPr/>
            <p:nvPr/>
          </p:nvSpPr>
          <p:spPr>
            <a:xfrm>
              <a:off x="2671275" y="3816775"/>
              <a:ext cx="60675" cy="9325"/>
            </a:xfrm>
            <a:custGeom>
              <a:rect b="b" l="l" r="r" t="t"/>
              <a:pathLst>
                <a:path extrusionOk="0" h="373" w="2427">
                  <a:moveTo>
                    <a:pt x="2314" y="0"/>
                  </a:moveTo>
                  <a:cubicBezTo>
                    <a:pt x="2235" y="0"/>
                    <a:pt x="2144" y="0"/>
                    <a:pt x="2031" y="23"/>
                  </a:cubicBezTo>
                  <a:cubicBezTo>
                    <a:pt x="1919" y="34"/>
                    <a:pt x="1783" y="34"/>
                    <a:pt x="1648" y="68"/>
                  </a:cubicBezTo>
                  <a:cubicBezTo>
                    <a:pt x="1512" y="102"/>
                    <a:pt x="1366" y="124"/>
                    <a:pt x="1208" y="147"/>
                  </a:cubicBezTo>
                  <a:cubicBezTo>
                    <a:pt x="1033" y="169"/>
                    <a:pt x="858" y="181"/>
                    <a:pt x="680" y="181"/>
                  </a:cubicBezTo>
                  <a:cubicBezTo>
                    <a:pt x="582" y="181"/>
                    <a:pt x="484" y="178"/>
                    <a:pt x="384" y="170"/>
                  </a:cubicBezTo>
                  <a:cubicBezTo>
                    <a:pt x="294" y="170"/>
                    <a:pt x="192" y="158"/>
                    <a:pt x="102" y="136"/>
                  </a:cubicBezTo>
                  <a:cubicBezTo>
                    <a:pt x="45" y="113"/>
                    <a:pt x="0" y="113"/>
                    <a:pt x="0" y="113"/>
                  </a:cubicBezTo>
                  <a:lnTo>
                    <a:pt x="0" y="147"/>
                  </a:lnTo>
                  <a:lnTo>
                    <a:pt x="102" y="181"/>
                  </a:lnTo>
                  <a:cubicBezTo>
                    <a:pt x="192" y="215"/>
                    <a:pt x="282" y="249"/>
                    <a:pt x="373" y="271"/>
                  </a:cubicBezTo>
                  <a:cubicBezTo>
                    <a:pt x="655" y="339"/>
                    <a:pt x="937" y="373"/>
                    <a:pt x="1230" y="373"/>
                  </a:cubicBezTo>
                  <a:cubicBezTo>
                    <a:pt x="1388" y="373"/>
                    <a:pt x="1546" y="373"/>
                    <a:pt x="1693" y="350"/>
                  </a:cubicBezTo>
                  <a:cubicBezTo>
                    <a:pt x="1828" y="328"/>
                    <a:pt x="1964" y="294"/>
                    <a:pt x="2088" y="237"/>
                  </a:cubicBezTo>
                  <a:cubicBezTo>
                    <a:pt x="2212" y="181"/>
                    <a:pt x="2325" y="113"/>
                    <a:pt x="2426" y="23"/>
                  </a:cubicBezTo>
                  <a:lnTo>
                    <a:pt x="2426" y="0"/>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
            <p:cNvSpPr/>
            <p:nvPr/>
          </p:nvSpPr>
          <p:spPr>
            <a:xfrm>
              <a:off x="2649550" y="3793350"/>
              <a:ext cx="17225" cy="15550"/>
            </a:xfrm>
            <a:custGeom>
              <a:rect b="b" l="l" r="r" t="t"/>
              <a:pathLst>
                <a:path extrusionOk="0" h="622" w="689">
                  <a:moveTo>
                    <a:pt x="0" y="1"/>
                  </a:moveTo>
                  <a:lnTo>
                    <a:pt x="0" y="1"/>
                  </a:lnTo>
                  <a:cubicBezTo>
                    <a:pt x="113" y="80"/>
                    <a:pt x="215" y="181"/>
                    <a:pt x="305" y="283"/>
                  </a:cubicBezTo>
                  <a:cubicBezTo>
                    <a:pt x="350" y="350"/>
                    <a:pt x="384" y="418"/>
                    <a:pt x="407" y="497"/>
                  </a:cubicBezTo>
                  <a:cubicBezTo>
                    <a:pt x="418" y="508"/>
                    <a:pt x="418" y="565"/>
                    <a:pt x="418" y="576"/>
                  </a:cubicBezTo>
                  <a:lnTo>
                    <a:pt x="418" y="621"/>
                  </a:lnTo>
                  <a:lnTo>
                    <a:pt x="689" y="565"/>
                  </a:lnTo>
                  <a:lnTo>
                    <a:pt x="666" y="531"/>
                  </a:lnTo>
                  <a:cubicBezTo>
                    <a:pt x="666" y="497"/>
                    <a:pt x="644" y="463"/>
                    <a:pt x="632" y="429"/>
                  </a:cubicBezTo>
                  <a:cubicBezTo>
                    <a:pt x="576" y="328"/>
                    <a:pt x="486" y="249"/>
                    <a:pt x="395" y="181"/>
                  </a:cubicBezTo>
                  <a:cubicBezTo>
                    <a:pt x="271" y="102"/>
                    <a:pt x="136" y="46"/>
                    <a:pt x="0" y="1"/>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2"/>
            <p:cNvSpPr/>
            <p:nvPr/>
          </p:nvSpPr>
          <p:spPr>
            <a:xfrm>
              <a:off x="2758725" y="3833425"/>
              <a:ext cx="46000" cy="19800"/>
            </a:xfrm>
            <a:custGeom>
              <a:rect b="b" l="l" r="r" t="t"/>
              <a:pathLst>
                <a:path extrusionOk="0" h="792" w="1840">
                  <a:moveTo>
                    <a:pt x="1614" y="0"/>
                  </a:moveTo>
                  <a:lnTo>
                    <a:pt x="1569" y="68"/>
                  </a:lnTo>
                  <a:cubicBezTo>
                    <a:pt x="1535" y="124"/>
                    <a:pt x="1490" y="181"/>
                    <a:pt x="1445" y="226"/>
                  </a:cubicBezTo>
                  <a:cubicBezTo>
                    <a:pt x="1377" y="293"/>
                    <a:pt x="1309" y="350"/>
                    <a:pt x="1230" y="395"/>
                  </a:cubicBezTo>
                  <a:cubicBezTo>
                    <a:pt x="1129" y="451"/>
                    <a:pt x="1027" y="508"/>
                    <a:pt x="926" y="553"/>
                  </a:cubicBezTo>
                  <a:cubicBezTo>
                    <a:pt x="632" y="666"/>
                    <a:pt x="316" y="756"/>
                    <a:pt x="0" y="790"/>
                  </a:cubicBezTo>
                  <a:cubicBezTo>
                    <a:pt x="34" y="791"/>
                    <a:pt x="68" y="792"/>
                    <a:pt x="102" y="792"/>
                  </a:cubicBezTo>
                  <a:cubicBezTo>
                    <a:pt x="395" y="792"/>
                    <a:pt x="687" y="749"/>
                    <a:pt x="971" y="688"/>
                  </a:cubicBezTo>
                  <a:cubicBezTo>
                    <a:pt x="1084" y="655"/>
                    <a:pt x="1208" y="609"/>
                    <a:pt x="1321" y="564"/>
                  </a:cubicBezTo>
                  <a:cubicBezTo>
                    <a:pt x="1422" y="519"/>
                    <a:pt x="1524" y="463"/>
                    <a:pt x="1614" y="395"/>
                  </a:cubicBezTo>
                  <a:cubicBezTo>
                    <a:pt x="1682" y="350"/>
                    <a:pt x="1738" y="293"/>
                    <a:pt x="1783" y="237"/>
                  </a:cubicBezTo>
                  <a:lnTo>
                    <a:pt x="1840" y="169"/>
                  </a:lnTo>
                  <a:lnTo>
                    <a:pt x="1614" y="0"/>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
            <p:cNvSpPr/>
            <p:nvPr/>
          </p:nvSpPr>
          <p:spPr>
            <a:xfrm>
              <a:off x="2792575" y="3836225"/>
              <a:ext cx="18925" cy="19225"/>
            </a:xfrm>
            <a:custGeom>
              <a:rect b="b" l="l" r="r" t="t"/>
              <a:pathLst>
                <a:path extrusionOk="0" h="769" w="757">
                  <a:moveTo>
                    <a:pt x="497" y="1"/>
                  </a:moveTo>
                  <a:cubicBezTo>
                    <a:pt x="497" y="1"/>
                    <a:pt x="486" y="57"/>
                    <a:pt x="463" y="148"/>
                  </a:cubicBezTo>
                  <a:cubicBezTo>
                    <a:pt x="429" y="249"/>
                    <a:pt x="384" y="339"/>
                    <a:pt x="328" y="430"/>
                  </a:cubicBezTo>
                  <a:cubicBezTo>
                    <a:pt x="271" y="520"/>
                    <a:pt x="204" y="599"/>
                    <a:pt x="125" y="667"/>
                  </a:cubicBezTo>
                  <a:lnTo>
                    <a:pt x="1" y="768"/>
                  </a:lnTo>
                  <a:lnTo>
                    <a:pt x="136" y="700"/>
                  </a:lnTo>
                  <a:cubicBezTo>
                    <a:pt x="249" y="655"/>
                    <a:pt x="350" y="599"/>
                    <a:pt x="441" y="520"/>
                  </a:cubicBezTo>
                  <a:cubicBezTo>
                    <a:pt x="531" y="441"/>
                    <a:pt x="610" y="339"/>
                    <a:pt x="678" y="238"/>
                  </a:cubicBezTo>
                  <a:lnTo>
                    <a:pt x="757" y="114"/>
                  </a:lnTo>
                  <a:lnTo>
                    <a:pt x="497" y="1"/>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
            <p:cNvSpPr/>
            <p:nvPr/>
          </p:nvSpPr>
          <p:spPr>
            <a:xfrm>
              <a:off x="2817675" y="3818750"/>
              <a:ext cx="9900" cy="23725"/>
            </a:xfrm>
            <a:custGeom>
              <a:rect b="b" l="l" r="r" t="t"/>
              <a:pathLst>
                <a:path extrusionOk="0" h="949" w="396">
                  <a:moveTo>
                    <a:pt x="1" y="0"/>
                  </a:moveTo>
                  <a:lnTo>
                    <a:pt x="1" y="0"/>
                  </a:lnTo>
                  <a:cubicBezTo>
                    <a:pt x="69" y="147"/>
                    <a:pt x="114" y="305"/>
                    <a:pt x="147" y="463"/>
                  </a:cubicBezTo>
                  <a:cubicBezTo>
                    <a:pt x="159" y="564"/>
                    <a:pt x="159" y="666"/>
                    <a:pt x="147" y="768"/>
                  </a:cubicBezTo>
                  <a:lnTo>
                    <a:pt x="114" y="926"/>
                  </a:lnTo>
                  <a:lnTo>
                    <a:pt x="396" y="948"/>
                  </a:lnTo>
                  <a:cubicBezTo>
                    <a:pt x="396" y="948"/>
                    <a:pt x="384" y="880"/>
                    <a:pt x="384" y="790"/>
                  </a:cubicBezTo>
                  <a:cubicBezTo>
                    <a:pt x="373" y="666"/>
                    <a:pt x="339" y="542"/>
                    <a:pt x="283" y="418"/>
                  </a:cubicBezTo>
                  <a:cubicBezTo>
                    <a:pt x="204" y="271"/>
                    <a:pt x="114" y="136"/>
                    <a:pt x="1" y="0"/>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
            <p:cNvSpPr/>
            <p:nvPr/>
          </p:nvSpPr>
          <p:spPr>
            <a:xfrm>
              <a:off x="2817975" y="3804925"/>
              <a:ext cx="22300" cy="43175"/>
            </a:xfrm>
            <a:custGeom>
              <a:rect b="b" l="l" r="r" t="t"/>
              <a:pathLst>
                <a:path extrusionOk="0" h="1727" w="892">
                  <a:moveTo>
                    <a:pt x="0" y="0"/>
                  </a:moveTo>
                  <a:cubicBezTo>
                    <a:pt x="0" y="0"/>
                    <a:pt x="90" y="91"/>
                    <a:pt x="203" y="237"/>
                  </a:cubicBezTo>
                  <a:cubicBezTo>
                    <a:pt x="271" y="316"/>
                    <a:pt x="327" y="395"/>
                    <a:pt x="384" y="486"/>
                  </a:cubicBezTo>
                  <a:cubicBezTo>
                    <a:pt x="451" y="587"/>
                    <a:pt x="508" y="689"/>
                    <a:pt x="553" y="790"/>
                  </a:cubicBezTo>
                  <a:cubicBezTo>
                    <a:pt x="598" y="903"/>
                    <a:pt x="621" y="1005"/>
                    <a:pt x="643" y="1117"/>
                  </a:cubicBezTo>
                  <a:cubicBezTo>
                    <a:pt x="655" y="1219"/>
                    <a:pt x="666" y="1309"/>
                    <a:pt x="655" y="1400"/>
                  </a:cubicBezTo>
                  <a:cubicBezTo>
                    <a:pt x="655" y="1479"/>
                    <a:pt x="643" y="1546"/>
                    <a:pt x="621" y="1614"/>
                  </a:cubicBezTo>
                  <a:cubicBezTo>
                    <a:pt x="609" y="1670"/>
                    <a:pt x="609" y="1704"/>
                    <a:pt x="609" y="1704"/>
                  </a:cubicBezTo>
                  <a:lnTo>
                    <a:pt x="892" y="1727"/>
                  </a:lnTo>
                  <a:cubicBezTo>
                    <a:pt x="892" y="1704"/>
                    <a:pt x="892" y="1670"/>
                    <a:pt x="892" y="1648"/>
                  </a:cubicBezTo>
                  <a:cubicBezTo>
                    <a:pt x="892" y="1569"/>
                    <a:pt x="892" y="1490"/>
                    <a:pt x="892" y="1422"/>
                  </a:cubicBezTo>
                  <a:cubicBezTo>
                    <a:pt x="880" y="1298"/>
                    <a:pt x="858" y="1185"/>
                    <a:pt x="824" y="1072"/>
                  </a:cubicBezTo>
                  <a:cubicBezTo>
                    <a:pt x="790" y="959"/>
                    <a:pt x="745" y="835"/>
                    <a:pt x="677" y="734"/>
                  </a:cubicBezTo>
                  <a:cubicBezTo>
                    <a:pt x="553" y="542"/>
                    <a:pt x="406" y="361"/>
                    <a:pt x="237" y="203"/>
                  </a:cubicBezTo>
                  <a:cubicBezTo>
                    <a:pt x="102" y="79"/>
                    <a:pt x="0" y="0"/>
                    <a:pt x="0" y="0"/>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
            <p:cNvSpPr/>
            <p:nvPr/>
          </p:nvSpPr>
          <p:spPr>
            <a:xfrm>
              <a:off x="2776225" y="3814500"/>
              <a:ext cx="14400" cy="16675"/>
            </a:xfrm>
            <a:custGeom>
              <a:rect b="b" l="l" r="r" t="t"/>
              <a:pathLst>
                <a:path extrusionOk="0" h="667" w="576">
                  <a:moveTo>
                    <a:pt x="0" y="1"/>
                  </a:moveTo>
                  <a:cubicBezTo>
                    <a:pt x="90" y="103"/>
                    <a:pt x="169" y="204"/>
                    <a:pt x="237" y="317"/>
                  </a:cubicBezTo>
                  <a:cubicBezTo>
                    <a:pt x="260" y="351"/>
                    <a:pt x="271" y="396"/>
                    <a:pt x="282" y="430"/>
                  </a:cubicBezTo>
                  <a:cubicBezTo>
                    <a:pt x="293" y="464"/>
                    <a:pt x="305" y="509"/>
                    <a:pt x="293" y="543"/>
                  </a:cubicBezTo>
                  <a:lnTo>
                    <a:pt x="293" y="667"/>
                  </a:lnTo>
                  <a:lnTo>
                    <a:pt x="576" y="622"/>
                  </a:lnTo>
                  <a:cubicBezTo>
                    <a:pt x="576" y="622"/>
                    <a:pt x="553" y="565"/>
                    <a:pt x="530" y="497"/>
                  </a:cubicBezTo>
                  <a:cubicBezTo>
                    <a:pt x="519" y="452"/>
                    <a:pt x="497" y="407"/>
                    <a:pt x="463" y="373"/>
                  </a:cubicBezTo>
                  <a:cubicBezTo>
                    <a:pt x="429" y="328"/>
                    <a:pt x="384" y="272"/>
                    <a:pt x="350" y="227"/>
                  </a:cubicBezTo>
                  <a:cubicBezTo>
                    <a:pt x="237" y="136"/>
                    <a:pt x="124" y="69"/>
                    <a:pt x="0" y="1"/>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
            <p:cNvSpPr/>
            <p:nvPr/>
          </p:nvSpPr>
          <p:spPr>
            <a:xfrm>
              <a:off x="2861125" y="3839625"/>
              <a:ext cx="11025" cy="22800"/>
            </a:xfrm>
            <a:custGeom>
              <a:rect b="b" l="l" r="r" t="t"/>
              <a:pathLst>
                <a:path extrusionOk="0" h="912" w="441">
                  <a:moveTo>
                    <a:pt x="181" y="711"/>
                  </a:moveTo>
                  <a:cubicBezTo>
                    <a:pt x="175" y="745"/>
                    <a:pt x="175" y="754"/>
                    <a:pt x="177" y="754"/>
                  </a:cubicBezTo>
                  <a:cubicBezTo>
                    <a:pt x="178" y="754"/>
                    <a:pt x="181" y="745"/>
                    <a:pt x="181" y="745"/>
                  </a:cubicBezTo>
                  <a:cubicBezTo>
                    <a:pt x="181" y="731"/>
                    <a:pt x="181" y="722"/>
                    <a:pt x="181" y="711"/>
                  </a:cubicBezTo>
                  <a:close/>
                  <a:moveTo>
                    <a:pt x="1" y="0"/>
                  </a:moveTo>
                  <a:lnTo>
                    <a:pt x="91" y="113"/>
                  </a:lnTo>
                  <a:cubicBezTo>
                    <a:pt x="136" y="203"/>
                    <a:pt x="170" y="294"/>
                    <a:pt x="181" y="395"/>
                  </a:cubicBezTo>
                  <a:cubicBezTo>
                    <a:pt x="192" y="497"/>
                    <a:pt x="192" y="587"/>
                    <a:pt x="181" y="689"/>
                  </a:cubicBezTo>
                  <a:cubicBezTo>
                    <a:pt x="181" y="697"/>
                    <a:pt x="181" y="704"/>
                    <a:pt x="181" y="711"/>
                  </a:cubicBezTo>
                  <a:cubicBezTo>
                    <a:pt x="204" y="677"/>
                    <a:pt x="238" y="643"/>
                    <a:pt x="283" y="643"/>
                  </a:cubicBezTo>
                  <a:cubicBezTo>
                    <a:pt x="303" y="643"/>
                    <a:pt x="333" y="653"/>
                    <a:pt x="355" y="663"/>
                  </a:cubicBezTo>
                  <a:lnTo>
                    <a:pt x="355" y="663"/>
                  </a:lnTo>
                  <a:lnTo>
                    <a:pt x="238" y="869"/>
                  </a:lnTo>
                  <a:cubicBezTo>
                    <a:pt x="238" y="880"/>
                    <a:pt x="238" y="880"/>
                    <a:pt x="238" y="880"/>
                  </a:cubicBezTo>
                  <a:cubicBezTo>
                    <a:pt x="238" y="892"/>
                    <a:pt x="226" y="892"/>
                    <a:pt x="249" y="903"/>
                  </a:cubicBezTo>
                  <a:cubicBezTo>
                    <a:pt x="260" y="909"/>
                    <a:pt x="274" y="911"/>
                    <a:pt x="288" y="911"/>
                  </a:cubicBezTo>
                  <a:cubicBezTo>
                    <a:pt x="302" y="911"/>
                    <a:pt x="317" y="909"/>
                    <a:pt x="328" y="903"/>
                  </a:cubicBezTo>
                  <a:cubicBezTo>
                    <a:pt x="373" y="892"/>
                    <a:pt x="407" y="858"/>
                    <a:pt x="429" y="824"/>
                  </a:cubicBezTo>
                  <a:cubicBezTo>
                    <a:pt x="441" y="745"/>
                    <a:pt x="429" y="756"/>
                    <a:pt x="429" y="745"/>
                  </a:cubicBezTo>
                  <a:cubicBezTo>
                    <a:pt x="418" y="722"/>
                    <a:pt x="418" y="700"/>
                    <a:pt x="418" y="677"/>
                  </a:cubicBezTo>
                  <a:cubicBezTo>
                    <a:pt x="396" y="564"/>
                    <a:pt x="350" y="452"/>
                    <a:pt x="305" y="350"/>
                  </a:cubicBezTo>
                  <a:cubicBezTo>
                    <a:pt x="260" y="249"/>
                    <a:pt x="192" y="158"/>
                    <a:pt x="125" y="79"/>
                  </a:cubicBezTo>
                  <a:lnTo>
                    <a:pt x="1" y="0"/>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2"/>
            <p:cNvSpPr/>
            <p:nvPr/>
          </p:nvSpPr>
          <p:spPr>
            <a:xfrm>
              <a:off x="2861975" y="3862750"/>
              <a:ext cx="23150" cy="7925"/>
            </a:xfrm>
            <a:custGeom>
              <a:rect b="b" l="l" r="r" t="t"/>
              <a:pathLst>
                <a:path extrusionOk="0" h="317" w="926">
                  <a:moveTo>
                    <a:pt x="813" y="1"/>
                  </a:moveTo>
                  <a:lnTo>
                    <a:pt x="689" y="80"/>
                  </a:lnTo>
                  <a:cubicBezTo>
                    <a:pt x="610" y="125"/>
                    <a:pt x="531" y="159"/>
                    <a:pt x="441" y="170"/>
                  </a:cubicBezTo>
                  <a:cubicBezTo>
                    <a:pt x="226" y="215"/>
                    <a:pt x="0" y="238"/>
                    <a:pt x="0" y="238"/>
                  </a:cubicBezTo>
                  <a:cubicBezTo>
                    <a:pt x="0" y="238"/>
                    <a:pt x="215" y="283"/>
                    <a:pt x="452" y="317"/>
                  </a:cubicBezTo>
                  <a:cubicBezTo>
                    <a:pt x="565" y="317"/>
                    <a:pt x="677" y="317"/>
                    <a:pt x="790" y="283"/>
                  </a:cubicBezTo>
                  <a:lnTo>
                    <a:pt x="926" y="249"/>
                  </a:lnTo>
                  <a:lnTo>
                    <a:pt x="813" y="1"/>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
            <p:cNvSpPr/>
            <p:nvPr/>
          </p:nvSpPr>
          <p:spPr>
            <a:xfrm>
              <a:off x="2899775" y="3861900"/>
              <a:ext cx="7075" cy="13300"/>
            </a:xfrm>
            <a:custGeom>
              <a:rect b="b" l="l" r="r" t="t"/>
              <a:pathLst>
                <a:path extrusionOk="0" h="532" w="283">
                  <a:moveTo>
                    <a:pt x="46" y="1"/>
                  </a:moveTo>
                  <a:cubicBezTo>
                    <a:pt x="68" y="80"/>
                    <a:pt x="79" y="170"/>
                    <a:pt x="79" y="249"/>
                  </a:cubicBezTo>
                  <a:cubicBezTo>
                    <a:pt x="68" y="305"/>
                    <a:pt x="57" y="351"/>
                    <a:pt x="34" y="407"/>
                  </a:cubicBezTo>
                  <a:lnTo>
                    <a:pt x="1" y="486"/>
                  </a:lnTo>
                  <a:lnTo>
                    <a:pt x="283" y="531"/>
                  </a:lnTo>
                  <a:cubicBezTo>
                    <a:pt x="283" y="531"/>
                    <a:pt x="271" y="497"/>
                    <a:pt x="271" y="441"/>
                  </a:cubicBezTo>
                  <a:cubicBezTo>
                    <a:pt x="260" y="373"/>
                    <a:pt x="237" y="294"/>
                    <a:pt x="215" y="226"/>
                  </a:cubicBezTo>
                  <a:cubicBezTo>
                    <a:pt x="170" y="136"/>
                    <a:pt x="113" y="57"/>
                    <a:pt x="46" y="1"/>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
            <p:cNvSpPr/>
            <p:nvPr/>
          </p:nvSpPr>
          <p:spPr>
            <a:xfrm>
              <a:off x="2940675" y="3967700"/>
              <a:ext cx="140525" cy="98225"/>
            </a:xfrm>
            <a:custGeom>
              <a:rect b="b" l="l" r="r" t="t"/>
              <a:pathLst>
                <a:path extrusionOk="0" h="3929" w="5621">
                  <a:moveTo>
                    <a:pt x="3596" y="86"/>
                  </a:moveTo>
                  <a:cubicBezTo>
                    <a:pt x="3434" y="86"/>
                    <a:pt x="3276" y="128"/>
                    <a:pt x="3115" y="260"/>
                  </a:cubicBezTo>
                  <a:cubicBezTo>
                    <a:pt x="2856" y="486"/>
                    <a:pt x="2799" y="914"/>
                    <a:pt x="2483" y="1140"/>
                  </a:cubicBezTo>
                  <a:cubicBezTo>
                    <a:pt x="2352" y="1224"/>
                    <a:pt x="2215" y="1239"/>
                    <a:pt x="2078" y="1239"/>
                  </a:cubicBezTo>
                  <a:cubicBezTo>
                    <a:pt x="2007" y="1239"/>
                    <a:pt x="1937" y="1235"/>
                    <a:pt x="1867" y="1235"/>
                  </a:cubicBezTo>
                  <a:cubicBezTo>
                    <a:pt x="1746" y="1235"/>
                    <a:pt x="1626" y="1246"/>
                    <a:pt x="1513" y="1309"/>
                  </a:cubicBezTo>
                  <a:cubicBezTo>
                    <a:pt x="1163" y="1467"/>
                    <a:pt x="1095" y="1840"/>
                    <a:pt x="757" y="1964"/>
                  </a:cubicBezTo>
                  <a:cubicBezTo>
                    <a:pt x="531" y="2065"/>
                    <a:pt x="91" y="2156"/>
                    <a:pt x="1" y="2223"/>
                  </a:cubicBezTo>
                  <a:lnTo>
                    <a:pt x="633" y="3893"/>
                  </a:lnTo>
                  <a:cubicBezTo>
                    <a:pt x="638" y="3918"/>
                    <a:pt x="643" y="3929"/>
                    <a:pt x="649" y="3929"/>
                  </a:cubicBezTo>
                  <a:cubicBezTo>
                    <a:pt x="684" y="3929"/>
                    <a:pt x="738" y="3563"/>
                    <a:pt x="824" y="3476"/>
                  </a:cubicBezTo>
                  <a:cubicBezTo>
                    <a:pt x="1039" y="3273"/>
                    <a:pt x="1411" y="3374"/>
                    <a:pt x="1671" y="3216"/>
                  </a:cubicBezTo>
                  <a:cubicBezTo>
                    <a:pt x="1975" y="3013"/>
                    <a:pt x="2472" y="2900"/>
                    <a:pt x="2675" y="2573"/>
                  </a:cubicBezTo>
                  <a:cubicBezTo>
                    <a:pt x="2743" y="2472"/>
                    <a:pt x="2731" y="2246"/>
                    <a:pt x="2833" y="2167"/>
                  </a:cubicBezTo>
                  <a:cubicBezTo>
                    <a:pt x="2879" y="2128"/>
                    <a:pt x="2939" y="2116"/>
                    <a:pt x="3008" y="2116"/>
                  </a:cubicBezTo>
                  <a:cubicBezTo>
                    <a:pt x="3113" y="2116"/>
                    <a:pt x="3236" y="2143"/>
                    <a:pt x="3352" y="2143"/>
                  </a:cubicBezTo>
                  <a:cubicBezTo>
                    <a:pt x="3424" y="2143"/>
                    <a:pt x="3494" y="2133"/>
                    <a:pt x="3555" y="2099"/>
                  </a:cubicBezTo>
                  <a:cubicBezTo>
                    <a:pt x="3928" y="1896"/>
                    <a:pt x="3837" y="1501"/>
                    <a:pt x="4052" y="1275"/>
                  </a:cubicBezTo>
                  <a:cubicBezTo>
                    <a:pt x="4242" y="1060"/>
                    <a:pt x="4553" y="1039"/>
                    <a:pt x="4872" y="1039"/>
                  </a:cubicBezTo>
                  <a:cubicBezTo>
                    <a:pt x="4949" y="1039"/>
                    <a:pt x="5026" y="1041"/>
                    <a:pt x="5102" y="1041"/>
                  </a:cubicBezTo>
                  <a:cubicBezTo>
                    <a:pt x="5290" y="1041"/>
                    <a:pt x="5470" y="1033"/>
                    <a:pt x="5620" y="982"/>
                  </a:cubicBezTo>
                  <a:cubicBezTo>
                    <a:pt x="5406" y="0"/>
                    <a:pt x="4808" y="294"/>
                    <a:pt x="4086" y="158"/>
                  </a:cubicBezTo>
                  <a:cubicBezTo>
                    <a:pt x="3914" y="125"/>
                    <a:pt x="3753" y="86"/>
                    <a:pt x="3596" y="86"/>
                  </a:cubicBezTo>
                  <a:close/>
                </a:path>
              </a:pathLst>
            </a:custGeom>
            <a:solidFill>
              <a:srgbClr val="9E4F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
            <p:cNvSpPr/>
            <p:nvPr/>
          </p:nvSpPr>
          <p:spPr>
            <a:xfrm>
              <a:off x="2310450" y="3892225"/>
              <a:ext cx="701075" cy="615750"/>
            </a:xfrm>
            <a:custGeom>
              <a:rect b="b" l="l" r="r" t="t"/>
              <a:pathLst>
                <a:path extrusionOk="0" h="24630" w="28043">
                  <a:moveTo>
                    <a:pt x="15615" y="0"/>
                  </a:moveTo>
                  <a:cubicBezTo>
                    <a:pt x="10035" y="0"/>
                    <a:pt x="4847" y="3322"/>
                    <a:pt x="2077" y="8402"/>
                  </a:cubicBezTo>
                  <a:cubicBezTo>
                    <a:pt x="757" y="10952"/>
                    <a:pt x="1" y="13389"/>
                    <a:pt x="633" y="16267"/>
                  </a:cubicBezTo>
                  <a:cubicBezTo>
                    <a:pt x="1062" y="18264"/>
                    <a:pt x="2348" y="20487"/>
                    <a:pt x="4018" y="22112"/>
                  </a:cubicBezTo>
                  <a:cubicBezTo>
                    <a:pt x="5158" y="23229"/>
                    <a:pt x="6478" y="24064"/>
                    <a:pt x="7821" y="24346"/>
                  </a:cubicBezTo>
                  <a:cubicBezTo>
                    <a:pt x="8744" y="24541"/>
                    <a:pt x="9666" y="24629"/>
                    <a:pt x="10585" y="24629"/>
                  </a:cubicBezTo>
                  <a:cubicBezTo>
                    <a:pt x="11902" y="24629"/>
                    <a:pt x="13215" y="24449"/>
                    <a:pt x="14524" y="24143"/>
                  </a:cubicBezTo>
                  <a:cubicBezTo>
                    <a:pt x="17661" y="23432"/>
                    <a:pt x="20177" y="22699"/>
                    <a:pt x="22885" y="20871"/>
                  </a:cubicBezTo>
                  <a:cubicBezTo>
                    <a:pt x="25266" y="19156"/>
                    <a:pt x="27602" y="16402"/>
                    <a:pt x="27783" y="13186"/>
                  </a:cubicBezTo>
                  <a:cubicBezTo>
                    <a:pt x="28042" y="7612"/>
                    <a:pt x="23889" y="1507"/>
                    <a:pt x="18608" y="322"/>
                  </a:cubicBezTo>
                  <a:cubicBezTo>
                    <a:pt x="17606" y="105"/>
                    <a:pt x="16604" y="0"/>
                    <a:pt x="15615" y="0"/>
                  </a:cubicBezTo>
                  <a:close/>
                </a:path>
              </a:pathLst>
            </a:custGeom>
            <a:solidFill>
              <a:srgbClr val="FF79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2"/>
            <p:cNvSpPr/>
            <p:nvPr/>
          </p:nvSpPr>
          <p:spPr>
            <a:xfrm>
              <a:off x="2937300" y="3988575"/>
              <a:ext cx="77875" cy="92550"/>
            </a:xfrm>
            <a:custGeom>
              <a:rect b="b" l="l" r="r" t="t"/>
              <a:pathLst>
                <a:path extrusionOk="0" h="3702" w="3115">
                  <a:moveTo>
                    <a:pt x="0" y="0"/>
                  </a:moveTo>
                  <a:lnTo>
                    <a:pt x="474" y="959"/>
                  </a:lnTo>
                  <a:cubicBezTo>
                    <a:pt x="644" y="1275"/>
                    <a:pt x="835" y="1580"/>
                    <a:pt x="1050" y="1873"/>
                  </a:cubicBezTo>
                  <a:cubicBezTo>
                    <a:pt x="1264" y="2144"/>
                    <a:pt x="1433" y="2449"/>
                    <a:pt x="1558" y="2765"/>
                  </a:cubicBezTo>
                  <a:cubicBezTo>
                    <a:pt x="1558" y="2686"/>
                    <a:pt x="1569" y="2596"/>
                    <a:pt x="1558" y="2505"/>
                  </a:cubicBezTo>
                  <a:cubicBezTo>
                    <a:pt x="1535" y="2415"/>
                    <a:pt x="1524" y="2325"/>
                    <a:pt x="1501" y="2235"/>
                  </a:cubicBezTo>
                  <a:cubicBezTo>
                    <a:pt x="1481" y="2176"/>
                    <a:pt x="1462" y="2117"/>
                    <a:pt x="1442" y="2058"/>
                  </a:cubicBezTo>
                  <a:lnTo>
                    <a:pt x="1442" y="2058"/>
                  </a:lnTo>
                  <a:cubicBezTo>
                    <a:pt x="1538" y="2184"/>
                    <a:pt x="1640" y="2305"/>
                    <a:pt x="1761" y="2426"/>
                  </a:cubicBezTo>
                  <a:cubicBezTo>
                    <a:pt x="1907" y="2596"/>
                    <a:pt x="2065" y="2765"/>
                    <a:pt x="2235" y="2900"/>
                  </a:cubicBezTo>
                  <a:lnTo>
                    <a:pt x="3115" y="3702"/>
                  </a:lnTo>
                  <a:lnTo>
                    <a:pt x="2652" y="2630"/>
                  </a:lnTo>
                  <a:cubicBezTo>
                    <a:pt x="2551" y="2426"/>
                    <a:pt x="2472" y="2212"/>
                    <a:pt x="2370" y="2009"/>
                  </a:cubicBezTo>
                  <a:cubicBezTo>
                    <a:pt x="2246" y="1828"/>
                    <a:pt x="2122" y="1648"/>
                    <a:pt x="1998" y="1467"/>
                  </a:cubicBezTo>
                  <a:cubicBezTo>
                    <a:pt x="1727" y="1140"/>
                    <a:pt x="1422" y="835"/>
                    <a:pt x="1117" y="542"/>
                  </a:cubicBezTo>
                  <a:lnTo>
                    <a:pt x="1117" y="542"/>
                  </a:lnTo>
                  <a:cubicBezTo>
                    <a:pt x="1228" y="777"/>
                    <a:pt x="1347" y="1012"/>
                    <a:pt x="1470" y="1240"/>
                  </a:cubicBezTo>
                  <a:lnTo>
                    <a:pt x="1470" y="1240"/>
                  </a:lnTo>
                  <a:lnTo>
                    <a:pt x="1354" y="1106"/>
                  </a:lnTo>
                  <a:lnTo>
                    <a:pt x="835" y="677"/>
                  </a:lnTo>
                  <a:lnTo>
                    <a:pt x="0" y="0"/>
                  </a:ln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2"/>
            <p:cNvSpPr/>
            <p:nvPr/>
          </p:nvSpPr>
          <p:spPr>
            <a:xfrm>
              <a:off x="2975650" y="3995050"/>
              <a:ext cx="29375" cy="47425"/>
            </a:xfrm>
            <a:custGeom>
              <a:rect b="b" l="l" r="r" t="t"/>
              <a:pathLst>
                <a:path extrusionOk="0" h="1897" w="1175">
                  <a:moveTo>
                    <a:pt x="1" y="1"/>
                  </a:moveTo>
                  <a:lnTo>
                    <a:pt x="1" y="1"/>
                  </a:lnTo>
                  <a:cubicBezTo>
                    <a:pt x="12" y="125"/>
                    <a:pt x="46" y="249"/>
                    <a:pt x="103" y="373"/>
                  </a:cubicBezTo>
                  <a:cubicBezTo>
                    <a:pt x="148" y="486"/>
                    <a:pt x="193" y="599"/>
                    <a:pt x="260" y="700"/>
                  </a:cubicBezTo>
                  <a:cubicBezTo>
                    <a:pt x="306" y="813"/>
                    <a:pt x="385" y="926"/>
                    <a:pt x="441" y="1039"/>
                  </a:cubicBezTo>
                  <a:lnTo>
                    <a:pt x="554" y="1197"/>
                  </a:lnTo>
                  <a:cubicBezTo>
                    <a:pt x="588" y="1265"/>
                    <a:pt x="622" y="1287"/>
                    <a:pt x="655" y="1355"/>
                  </a:cubicBezTo>
                  <a:cubicBezTo>
                    <a:pt x="712" y="1457"/>
                    <a:pt x="780" y="1558"/>
                    <a:pt x="859" y="1660"/>
                  </a:cubicBezTo>
                  <a:cubicBezTo>
                    <a:pt x="938" y="1761"/>
                    <a:pt x="1050" y="1840"/>
                    <a:pt x="1175" y="1897"/>
                  </a:cubicBezTo>
                  <a:cubicBezTo>
                    <a:pt x="1175" y="1885"/>
                    <a:pt x="1152" y="1739"/>
                    <a:pt x="1152" y="1524"/>
                  </a:cubicBezTo>
                  <a:cubicBezTo>
                    <a:pt x="1152" y="1400"/>
                    <a:pt x="1129" y="1276"/>
                    <a:pt x="1107" y="1163"/>
                  </a:cubicBezTo>
                  <a:cubicBezTo>
                    <a:pt x="1084" y="1084"/>
                    <a:pt x="1062" y="1016"/>
                    <a:pt x="1028" y="949"/>
                  </a:cubicBezTo>
                  <a:lnTo>
                    <a:pt x="926" y="746"/>
                  </a:lnTo>
                  <a:cubicBezTo>
                    <a:pt x="768" y="509"/>
                    <a:pt x="576" y="317"/>
                    <a:pt x="351" y="170"/>
                  </a:cubicBezTo>
                  <a:cubicBezTo>
                    <a:pt x="238" y="91"/>
                    <a:pt x="125" y="35"/>
                    <a:pt x="1" y="1"/>
                  </a:cubicBez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2"/>
            <p:cNvSpPr/>
            <p:nvPr/>
          </p:nvSpPr>
          <p:spPr>
            <a:xfrm>
              <a:off x="2993425" y="3988575"/>
              <a:ext cx="23450" cy="44300"/>
            </a:xfrm>
            <a:custGeom>
              <a:rect b="b" l="l" r="r" t="t"/>
              <a:pathLst>
                <a:path extrusionOk="0" h="1772" w="938">
                  <a:moveTo>
                    <a:pt x="12" y="0"/>
                  </a:moveTo>
                  <a:cubicBezTo>
                    <a:pt x="1" y="113"/>
                    <a:pt x="1" y="226"/>
                    <a:pt x="23" y="339"/>
                  </a:cubicBezTo>
                  <a:cubicBezTo>
                    <a:pt x="57" y="576"/>
                    <a:pt x="136" y="790"/>
                    <a:pt x="249" y="1005"/>
                  </a:cubicBezTo>
                  <a:cubicBezTo>
                    <a:pt x="339" y="1208"/>
                    <a:pt x="464" y="1388"/>
                    <a:pt x="633" y="1558"/>
                  </a:cubicBezTo>
                  <a:cubicBezTo>
                    <a:pt x="712" y="1637"/>
                    <a:pt x="813" y="1716"/>
                    <a:pt x="915" y="1772"/>
                  </a:cubicBezTo>
                  <a:cubicBezTo>
                    <a:pt x="937" y="1659"/>
                    <a:pt x="937" y="1546"/>
                    <a:pt x="926" y="1433"/>
                  </a:cubicBezTo>
                  <a:cubicBezTo>
                    <a:pt x="904" y="1196"/>
                    <a:pt x="847" y="959"/>
                    <a:pt x="746" y="734"/>
                  </a:cubicBezTo>
                  <a:cubicBezTo>
                    <a:pt x="633" y="531"/>
                    <a:pt x="486" y="350"/>
                    <a:pt x="306" y="192"/>
                  </a:cubicBezTo>
                  <a:cubicBezTo>
                    <a:pt x="215" y="113"/>
                    <a:pt x="125" y="45"/>
                    <a:pt x="12" y="0"/>
                  </a:cubicBez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2"/>
            <p:cNvSpPr/>
            <p:nvPr/>
          </p:nvSpPr>
          <p:spPr>
            <a:xfrm>
              <a:off x="2999650" y="3955850"/>
              <a:ext cx="48825" cy="97625"/>
            </a:xfrm>
            <a:custGeom>
              <a:rect b="b" l="l" r="r" t="t"/>
              <a:pathLst>
                <a:path extrusionOk="0" h="3905" w="1953">
                  <a:moveTo>
                    <a:pt x="0" y="0"/>
                  </a:moveTo>
                  <a:lnTo>
                    <a:pt x="226" y="655"/>
                  </a:lnTo>
                  <a:cubicBezTo>
                    <a:pt x="267" y="771"/>
                    <a:pt x="312" y="883"/>
                    <a:pt x="364" y="994"/>
                  </a:cubicBezTo>
                  <a:lnTo>
                    <a:pt x="364" y="994"/>
                  </a:lnTo>
                  <a:lnTo>
                    <a:pt x="350" y="982"/>
                  </a:lnTo>
                  <a:lnTo>
                    <a:pt x="158" y="779"/>
                  </a:lnTo>
                  <a:lnTo>
                    <a:pt x="158" y="779"/>
                  </a:lnTo>
                  <a:cubicBezTo>
                    <a:pt x="192" y="869"/>
                    <a:pt x="203" y="948"/>
                    <a:pt x="248" y="1027"/>
                  </a:cubicBezTo>
                  <a:cubicBezTo>
                    <a:pt x="294" y="1117"/>
                    <a:pt x="350" y="1196"/>
                    <a:pt x="406" y="1275"/>
                  </a:cubicBezTo>
                  <a:cubicBezTo>
                    <a:pt x="519" y="1433"/>
                    <a:pt x="621" y="1569"/>
                    <a:pt x="711" y="1716"/>
                  </a:cubicBezTo>
                  <a:cubicBezTo>
                    <a:pt x="790" y="1874"/>
                    <a:pt x="880" y="2032"/>
                    <a:pt x="959" y="2189"/>
                  </a:cubicBezTo>
                  <a:cubicBezTo>
                    <a:pt x="1050" y="2359"/>
                    <a:pt x="1140" y="2517"/>
                    <a:pt x="1230" y="2675"/>
                  </a:cubicBezTo>
                  <a:lnTo>
                    <a:pt x="1952" y="3905"/>
                  </a:lnTo>
                  <a:lnTo>
                    <a:pt x="1693" y="2494"/>
                  </a:lnTo>
                  <a:lnTo>
                    <a:pt x="1625" y="2178"/>
                  </a:lnTo>
                  <a:cubicBezTo>
                    <a:pt x="1591" y="2088"/>
                    <a:pt x="1557" y="1998"/>
                    <a:pt x="1523" y="1896"/>
                  </a:cubicBezTo>
                  <a:cubicBezTo>
                    <a:pt x="1433" y="1727"/>
                    <a:pt x="1343" y="1546"/>
                    <a:pt x="1241" y="1388"/>
                  </a:cubicBezTo>
                  <a:lnTo>
                    <a:pt x="1225" y="1364"/>
                  </a:lnTo>
                  <a:lnTo>
                    <a:pt x="1225" y="1364"/>
                  </a:lnTo>
                  <a:cubicBezTo>
                    <a:pt x="1352" y="1446"/>
                    <a:pt x="1472" y="1537"/>
                    <a:pt x="1591" y="1637"/>
                  </a:cubicBezTo>
                  <a:cubicBezTo>
                    <a:pt x="1659" y="1682"/>
                    <a:pt x="1727" y="1738"/>
                    <a:pt x="1783" y="1795"/>
                  </a:cubicBezTo>
                  <a:cubicBezTo>
                    <a:pt x="1828" y="1862"/>
                    <a:pt x="1907" y="1919"/>
                    <a:pt x="1896" y="2009"/>
                  </a:cubicBezTo>
                  <a:cubicBezTo>
                    <a:pt x="1952" y="1930"/>
                    <a:pt x="1896" y="1817"/>
                    <a:pt x="1862" y="1738"/>
                  </a:cubicBezTo>
                  <a:cubicBezTo>
                    <a:pt x="1828" y="1659"/>
                    <a:pt x="1783" y="1580"/>
                    <a:pt x="1727" y="1501"/>
                  </a:cubicBezTo>
                  <a:cubicBezTo>
                    <a:pt x="1625" y="1354"/>
                    <a:pt x="1512" y="1219"/>
                    <a:pt x="1388" y="1084"/>
                  </a:cubicBezTo>
                  <a:cubicBezTo>
                    <a:pt x="1275" y="948"/>
                    <a:pt x="1151" y="824"/>
                    <a:pt x="1016" y="700"/>
                  </a:cubicBezTo>
                  <a:cubicBezTo>
                    <a:pt x="880" y="576"/>
                    <a:pt x="734" y="452"/>
                    <a:pt x="576" y="350"/>
                  </a:cubicBezTo>
                  <a:lnTo>
                    <a:pt x="0" y="0"/>
                  </a:ln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2"/>
            <p:cNvSpPr/>
            <p:nvPr/>
          </p:nvSpPr>
          <p:spPr>
            <a:xfrm>
              <a:off x="3038850" y="3967125"/>
              <a:ext cx="19500" cy="35300"/>
            </a:xfrm>
            <a:custGeom>
              <a:rect b="b" l="l" r="r" t="t"/>
              <a:pathLst>
                <a:path extrusionOk="0" h="1412" w="780">
                  <a:moveTo>
                    <a:pt x="46" y="1"/>
                  </a:moveTo>
                  <a:cubicBezTo>
                    <a:pt x="12" y="91"/>
                    <a:pt x="1" y="193"/>
                    <a:pt x="1" y="294"/>
                  </a:cubicBezTo>
                  <a:cubicBezTo>
                    <a:pt x="12" y="475"/>
                    <a:pt x="57" y="655"/>
                    <a:pt x="147" y="824"/>
                  </a:cubicBezTo>
                  <a:cubicBezTo>
                    <a:pt x="226" y="971"/>
                    <a:pt x="339" y="1107"/>
                    <a:pt x="463" y="1219"/>
                  </a:cubicBezTo>
                  <a:cubicBezTo>
                    <a:pt x="576" y="1321"/>
                    <a:pt x="666" y="1411"/>
                    <a:pt x="666" y="1411"/>
                  </a:cubicBezTo>
                  <a:cubicBezTo>
                    <a:pt x="723" y="1321"/>
                    <a:pt x="757" y="1231"/>
                    <a:pt x="768" y="1129"/>
                  </a:cubicBezTo>
                  <a:cubicBezTo>
                    <a:pt x="779" y="926"/>
                    <a:pt x="734" y="734"/>
                    <a:pt x="644" y="565"/>
                  </a:cubicBezTo>
                  <a:cubicBezTo>
                    <a:pt x="554" y="407"/>
                    <a:pt x="429" y="272"/>
                    <a:pt x="294" y="159"/>
                  </a:cubicBezTo>
                  <a:cubicBezTo>
                    <a:pt x="215" y="102"/>
                    <a:pt x="136" y="46"/>
                    <a:pt x="46" y="1"/>
                  </a:cubicBez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2"/>
            <p:cNvSpPr/>
            <p:nvPr/>
          </p:nvSpPr>
          <p:spPr>
            <a:xfrm>
              <a:off x="3058025" y="3970225"/>
              <a:ext cx="17250" cy="28525"/>
            </a:xfrm>
            <a:custGeom>
              <a:rect b="b" l="l" r="r" t="t"/>
              <a:pathLst>
                <a:path extrusionOk="0" h="1141" w="690">
                  <a:moveTo>
                    <a:pt x="35" y="1"/>
                  </a:moveTo>
                  <a:cubicBezTo>
                    <a:pt x="12" y="80"/>
                    <a:pt x="1" y="159"/>
                    <a:pt x="1" y="249"/>
                  </a:cubicBezTo>
                  <a:cubicBezTo>
                    <a:pt x="1" y="396"/>
                    <a:pt x="35" y="531"/>
                    <a:pt x="103" y="667"/>
                  </a:cubicBezTo>
                  <a:cubicBezTo>
                    <a:pt x="159" y="779"/>
                    <a:pt x="238" y="892"/>
                    <a:pt x="339" y="983"/>
                  </a:cubicBezTo>
                  <a:cubicBezTo>
                    <a:pt x="396" y="1039"/>
                    <a:pt x="464" y="1095"/>
                    <a:pt x="543" y="1141"/>
                  </a:cubicBezTo>
                  <a:cubicBezTo>
                    <a:pt x="588" y="1073"/>
                    <a:pt x="633" y="994"/>
                    <a:pt x="644" y="904"/>
                  </a:cubicBezTo>
                  <a:cubicBezTo>
                    <a:pt x="689" y="746"/>
                    <a:pt x="667" y="576"/>
                    <a:pt x="599" y="418"/>
                  </a:cubicBezTo>
                  <a:cubicBezTo>
                    <a:pt x="520" y="283"/>
                    <a:pt x="407" y="159"/>
                    <a:pt x="272" y="80"/>
                  </a:cubicBezTo>
                  <a:cubicBezTo>
                    <a:pt x="193" y="46"/>
                    <a:pt x="114" y="12"/>
                    <a:pt x="35" y="1"/>
                  </a:cubicBez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2"/>
            <p:cNvSpPr/>
            <p:nvPr/>
          </p:nvSpPr>
          <p:spPr>
            <a:xfrm>
              <a:off x="2426125" y="4041600"/>
              <a:ext cx="11575" cy="18075"/>
            </a:xfrm>
            <a:custGeom>
              <a:rect b="b" l="l" r="r" t="t"/>
              <a:pathLst>
                <a:path extrusionOk="0" h="723" w="463">
                  <a:moveTo>
                    <a:pt x="226" y="1"/>
                  </a:moveTo>
                  <a:cubicBezTo>
                    <a:pt x="102" y="1"/>
                    <a:pt x="0" y="159"/>
                    <a:pt x="0" y="362"/>
                  </a:cubicBezTo>
                  <a:cubicBezTo>
                    <a:pt x="0" y="554"/>
                    <a:pt x="102" y="723"/>
                    <a:pt x="226" y="723"/>
                  </a:cubicBezTo>
                  <a:cubicBezTo>
                    <a:pt x="361" y="723"/>
                    <a:pt x="463" y="554"/>
                    <a:pt x="463" y="362"/>
                  </a:cubicBezTo>
                  <a:cubicBezTo>
                    <a:pt x="463" y="159"/>
                    <a:pt x="361" y="1"/>
                    <a:pt x="22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2"/>
            <p:cNvSpPr/>
            <p:nvPr/>
          </p:nvSpPr>
          <p:spPr>
            <a:xfrm>
              <a:off x="2435425" y="4029175"/>
              <a:ext cx="17000" cy="14150"/>
            </a:xfrm>
            <a:custGeom>
              <a:rect b="b" l="l" r="r" t="t"/>
              <a:pathLst>
                <a:path extrusionOk="0" h="566" w="680">
                  <a:moveTo>
                    <a:pt x="393" y="0"/>
                  </a:moveTo>
                  <a:cubicBezTo>
                    <a:pt x="387" y="0"/>
                    <a:pt x="380" y="1"/>
                    <a:pt x="373" y="1"/>
                  </a:cubicBezTo>
                  <a:cubicBezTo>
                    <a:pt x="114" y="1"/>
                    <a:pt x="1" y="328"/>
                    <a:pt x="193" y="498"/>
                  </a:cubicBezTo>
                  <a:cubicBezTo>
                    <a:pt x="246" y="545"/>
                    <a:pt x="309" y="566"/>
                    <a:pt x="370" y="566"/>
                  </a:cubicBezTo>
                  <a:cubicBezTo>
                    <a:pt x="528" y="566"/>
                    <a:pt x="680" y="428"/>
                    <a:pt x="655" y="249"/>
                  </a:cubicBezTo>
                  <a:cubicBezTo>
                    <a:pt x="644" y="110"/>
                    <a:pt x="531" y="0"/>
                    <a:pt x="39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2"/>
            <p:cNvSpPr/>
            <p:nvPr/>
          </p:nvSpPr>
          <p:spPr>
            <a:xfrm>
              <a:off x="2460525" y="4007750"/>
              <a:ext cx="22900" cy="21475"/>
            </a:xfrm>
            <a:custGeom>
              <a:rect b="b" l="l" r="r" t="t"/>
              <a:pathLst>
                <a:path extrusionOk="0" h="859" w="916">
                  <a:moveTo>
                    <a:pt x="452" y="1"/>
                  </a:moveTo>
                  <a:cubicBezTo>
                    <a:pt x="204" y="1"/>
                    <a:pt x="1" y="192"/>
                    <a:pt x="1" y="429"/>
                  </a:cubicBezTo>
                  <a:cubicBezTo>
                    <a:pt x="1" y="666"/>
                    <a:pt x="204" y="858"/>
                    <a:pt x="452" y="858"/>
                  </a:cubicBezTo>
                  <a:cubicBezTo>
                    <a:pt x="712" y="858"/>
                    <a:pt x="915" y="666"/>
                    <a:pt x="915" y="429"/>
                  </a:cubicBezTo>
                  <a:cubicBezTo>
                    <a:pt x="915" y="192"/>
                    <a:pt x="712" y="1"/>
                    <a:pt x="45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2"/>
            <p:cNvSpPr/>
            <p:nvPr/>
          </p:nvSpPr>
          <p:spPr>
            <a:xfrm>
              <a:off x="2460525" y="4041600"/>
              <a:ext cx="22900" cy="18075"/>
            </a:xfrm>
            <a:custGeom>
              <a:rect b="b" l="l" r="r" t="t"/>
              <a:pathLst>
                <a:path extrusionOk="0" h="723" w="916">
                  <a:moveTo>
                    <a:pt x="452" y="1"/>
                  </a:moveTo>
                  <a:cubicBezTo>
                    <a:pt x="204" y="1"/>
                    <a:pt x="1" y="159"/>
                    <a:pt x="1" y="362"/>
                  </a:cubicBezTo>
                  <a:cubicBezTo>
                    <a:pt x="1" y="554"/>
                    <a:pt x="204" y="723"/>
                    <a:pt x="452" y="723"/>
                  </a:cubicBezTo>
                  <a:cubicBezTo>
                    <a:pt x="712" y="723"/>
                    <a:pt x="915" y="554"/>
                    <a:pt x="915" y="362"/>
                  </a:cubicBezTo>
                  <a:cubicBezTo>
                    <a:pt x="915" y="159"/>
                    <a:pt x="712" y="1"/>
                    <a:pt x="45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2"/>
            <p:cNvSpPr/>
            <p:nvPr/>
          </p:nvSpPr>
          <p:spPr>
            <a:xfrm>
              <a:off x="2496650" y="4018475"/>
              <a:ext cx="7075" cy="10750"/>
            </a:xfrm>
            <a:custGeom>
              <a:rect b="b" l="l" r="r" t="t"/>
              <a:pathLst>
                <a:path extrusionOk="0" h="430" w="283">
                  <a:moveTo>
                    <a:pt x="147" y="0"/>
                  </a:moveTo>
                  <a:cubicBezTo>
                    <a:pt x="68" y="0"/>
                    <a:pt x="0" y="91"/>
                    <a:pt x="0" y="215"/>
                  </a:cubicBezTo>
                  <a:cubicBezTo>
                    <a:pt x="0" y="328"/>
                    <a:pt x="68" y="429"/>
                    <a:pt x="147" y="429"/>
                  </a:cubicBezTo>
                  <a:cubicBezTo>
                    <a:pt x="226" y="429"/>
                    <a:pt x="282" y="328"/>
                    <a:pt x="282" y="215"/>
                  </a:cubicBezTo>
                  <a:cubicBezTo>
                    <a:pt x="282" y="91"/>
                    <a:pt x="226" y="0"/>
                    <a:pt x="14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2"/>
            <p:cNvSpPr/>
            <p:nvPr/>
          </p:nvSpPr>
          <p:spPr>
            <a:xfrm>
              <a:off x="2515550" y="3984900"/>
              <a:ext cx="15825" cy="22875"/>
            </a:xfrm>
            <a:custGeom>
              <a:rect b="b" l="l" r="r" t="t"/>
              <a:pathLst>
                <a:path extrusionOk="0" h="915" w="633">
                  <a:moveTo>
                    <a:pt x="316" y="1"/>
                  </a:moveTo>
                  <a:cubicBezTo>
                    <a:pt x="136" y="1"/>
                    <a:pt x="0" y="204"/>
                    <a:pt x="0" y="452"/>
                  </a:cubicBezTo>
                  <a:cubicBezTo>
                    <a:pt x="0" y="712"/>
                    <a:pt x="136" y="915"/>
                    <a:pt x="316" y="915"/>
                  </a:cubicBezTo>
                  <a:cubicBezTo>
                    <a:pt x="486" y="915"/>
                    <a:pt x="632" y="712"/>
                    <a:pt x="632" y="452"/>
                  </a:cubicBezTo>
                  <a:cubicBezTo>
                    <a:pt x="632" y="204"/>
                    <a:pt x="486" y="1"/>
                    <a:pt x="31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2"/>
            <p:cNvSpPr/>
            <p:nvPr/>
          </p:nvSpPr>
          <p:spPr>
            <a:xfrm>
              <a:off x="2539800" y="3969950"/>
              <a:ext cx="26825" cy="31350"/>
            </a:xfrm>
            <a:custGeom>
              <a:rect b="b" l="l" r="r" t="t"/>
              <a:pathLst>
                <a:path extrusionOk="0" h="1254" w="1073">
                  <a:moveTo>
                    <a:pt x="542" y="1"/>
                  </a:moveTo>
                  <a:cubicBezTo>
                    <a:pt x="249" y="1"/>
                    <a:pt x="1" y="283"/>
                    <a:pt x="1" y="621"/>
                  </a:cubicBezTo>
                  <a:cubicBezTo>
                    <a:pt x="1" y="971"/>
                    <a:pt x="238" y="1253"/>
                    <a:pt x="542" y="1253"/>
                  </a:cubicBezTo>
                  <a:cubicBezTo>
                    <a:pt x="836" y="1253"/>
                    <a:pt x="1073" y="971"/>
                    <a:pt x="1073" y="621"/>
                  </a:cubicBezTo>
                  <a:cubicBezTo>
                    <a:pt x="1073" y="283"/>
                    <a:pt x="836" y="1"/>
                    <a:pt x="54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2"/>
            <p:cNvSpPr/>
            <p:nvPr/>
          </p:nvSpPr>
          <p:spPr>
            <a:xfrm>
              <a:off x="2533875" y="4023825"/>
              <a:ext cx="19500" cy="16550"/>
            </a:xfrm>
            <a:custGeom>
              <a:rect b="b" l="l" r="r" t="t"/>
              <a:pathLst>
                <a:path extrusionOk="0" h="662" w="780">
                  <a:moveTo>
                    <a:pt x="441" y="1"/>
                  </a:moveTo>
                  <a:cubicBezTo>
                    <a:pt x="159" y="1"/>
                    <a:pt x="1" y="351"/>
                    <a:pt x="204" y="554"/>
                  </a:cubicBezTo>
                  <a:cubicBezTo>
                    <a:pt x="271" y="628"/>
                    <a:pt x="357" y="662"/>
                    <a:pt x="443" y="662"/>
                  </a:cubicBezTo>
                  <a:cubicBezTo>
                    <a:pt x="606" y="662"/>
                    <a:pt x="765" y="542"/>
                    <a:pt x="779" y="351"/>
                  </a:cubicBezTo>
                  <a:cubicBezTo>
                    <a:pt x="779" y="159"/>
                    <a:pt x="633" y="1"/>
                    <a:pt x="44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2"/>
            <p:cNvSpPr/>
            <p:nvPr/>
          </p:nvSpPr>
          <p:spPr>
            <a:xfrm>
              <a:off x="2485375" y="3978975"/>
              <a:ext cx="18625" cy="15875"/>
            </a:xfrm>
            <a:custGeom>
              <a:rect b="b" l="l" r="r" t="t"/>
              <a:pathLst>
                <a:path extrusionOk="0" h="635" w="745">
                  <a:moveTo>
                    <a:pt x="418" y="1"/>
                  </a:moveTo>
                  <a:cubicBezTo>
                    <a:pt x="147" y="1"/>
                    <a:pt x="0" y="328"/>
                    <a:pt x="192" y="531"/>
                  </a:cubicBezTo>
                  <a:cubicBezTo>
                    <a:pt x="255" y="603"/>
                    <a:pt x="339" y="635"/>
                    <a:pt x="421" y="635"/>
                  </a:cubicBezTo>
                  <a:cubicBezTo>
                    <a:pt x="572" y="635"/>
                    <a:pt x="719" y="526"/>
                    <a:pt x="733" y="350"/>
                  </a:cubicBezTo>
                  <a:cubicBezTo>
                    <a:pt x="745" y="170"/>
                    <a:pt x="598" y="12"/>
                    <a:pt x="4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2"/>
            <p:cNvSpPr/>
            <p:nvPr/>
          </p:nvSpPr>
          <p:spPr>
            <a:xfrm>
              <a:off x="2407775" y="4087300"/>
              <a:ext cx="11875" cy="8200"/>
            </a:xfrm>
            <a:custGeom>
              <a:rect b="b" l="l" r="r" t="t"/>
              <a:pathLst>
                <a:path extrusionOk="0" h="328" w="475">
                  <a:moveTo>
                    <a:pt x="238" y="1"/>
                  </a:moveTo>
                  <a:cubicBezTo>
                    <a:pt x="114" y="1"/>
                    <a:pt x="1" y="68"/>
                    <a:pt x="1" y="170"/>
                  </a:cubicBezTo>
                  <a:cubicBezTo>
                    <a:pt x="1" y="260"/>
                    <a:pt x="114" y="328"/>
                    <a:pt x="238" y="328"/>
                  </a:cubicBezTo>
                  <a:cubicBezTo>
                    <a:pt x="373" y="328"/>
                    <a:pt x="475" y="260"/>
                    <a:pt x="475" y="170"/>
                  </a:cubicBezTo>
                  <a:cubicBezTo>
                    <a:pt x="475" y="80"/>
                    <a:pt x="373" y="1"/>
                    <a:pt x="23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2"/>
            <p:cNvSpPr/>
            <p:nvPr/>
          </p:nvSpPr>
          <p:spPr>
            <a:xfrm>
              <a:off x="2429500" y="4076850"/>
              <a:ext cx="16075" cy="13200"/>
            </a:xfrm>
            <a:custGeom>
              <a:rect b="b" l="l" r="r" t="t"/>
              <a:pathLst>
                <a:path extrusionOk="0" h="528" w="643">
                  <a:moveTo>
                    <a:pt x="373" y="0"/>
                  </a:moveTo>
                  <a:cubicBezTo>
                    <a:pt x="366" y="0"/>
                    <a:pt x="358" y="1"/>
                    <a:pt x="351" y="1"/>
                  </a:cubicBezTo>
                  <a:cubicBezTo>
                    <a:pt x="102" y="1"/>
                    <a:pt x="1" y="306"/>
                    <a:pt x="181" y="464"/>
                  </a:cubicBezTo>
                  <a:cubicBezTo>
                    <a:pt x="235" y="508"/>
                    <a:pt x="295" y="527"/>
                    <a:pt x="353" y="527"/>
                  </a:cubicBezTo>
                  <a:cubicBezTo>
                    <a:pt x="504" y="527"/>
                    <a:pt x="643" y="395"/>
                    <a:pt x="610" y="216"/>
                  </a:cubicBezTo>
                  <a:cubicBezTo>
                    <a:pt x="599" y="88"/>
                    <a:pt x="498" y="0"/>
                    <a:pt x="37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2"/>
            <p:cNvSpPr/>
            <p:nvPr/>
          </p:nvSpPr>
          <p:spPr>
            <a:xfrm>
              <a:off x="2419625" y="4117775"/>
              <a:ext cx="12150" cy="9050"/>
            </a:xfrm>
            <a:custGeom>
              <a:rect b="b" l="l" r="r" t="t"/>
              <a:pathLst>
                <a:path extrusionOk="0" h="362" w="486">
                  <a:moveTo>
                    <a:pt x="249" y="0"/>
                  </a:moveTo>
                  <a:cubicBezTo>
                    <a:pt x="114" y="0"/>
                    <a:pt x="1" y="79"/>
                    <a:pt x="1" y="181"/>
                  </a:cubicBezTo>
                  <a:cubicBezTo>
                    <a:pt x="1" y="283"/>
                    <a:pt x="114" y="362"/>
                    <a:pt x="249" y="362"/>
                  </a:cubicBezTo>
                  <a:cubicBezTo>
                    <a:pt x="384" y="362"/>
                    <a:pt x="486" y="283"/>
                    <a:pt x="486" y="181"/>
                  </a:cubicBezTo>
                  <a:cubicBezTo>
                    <a:pt x="486" y="79"/>
                    <a:pt x="384" y="0"/>
                    <a:pt x="24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
            <p:cNvSpPr/>
            <p:nvPr/>
          </p:nvSpPr>
          <p:spPr>
            <a:xfrm>
              <a:off x="2399600" y="4146550"/>
              <a:ext cx="8200" cy="7050"/>
            </a:xfrm>
            <a:custGeom>
              <a:rect b="b" l="l" r="r" t="t"/>
              <a:pathLst>
                <a:path extrusionOk="0" h="282" w="328">
                  <a:moveTo>
                    <a:pt x="192" y="0"/>
                  </a:moveTo>
                  <a:cubicBezTo>
                    <a:pt x="68" y="0"/>
                    <a:pt x="1" y="158"/>
                    <a:pt x="91" y="237"/>
                  </a:cubicBezTo>
                  <a:cubicBezTo>
                    <a:pt x="121" y="268"/>
                    <a:pt x="158" y="282"/>
                    <a:pt x="194" y="282"/>
                  </a:cubicBezTo>
                  <a:cubicBezTo>
                    <a:pt x="264" y="282"/>
                    <a:pt x="328" y="229"/>
                    <a:pt x="328" y="147"/>
                  </a:cubicBezTo>
                  <a:cubicBezTo>
                    <a:pt x="328" y="68"/>
                    <a:pt x="271" y="0"/>
                    <a:pt x="19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
            <p:cNvSpPr/>
            <p:nvPr/>
          </p:nvSpPr>
          <p:spPr>
            <a:xfrm>
              <a:off x="2458575" y="4095500"/>
              <a:ext cx="16375" cy="14100"/>
            </a:xfrm>
            <a:custGeom>
              <a:rect b="b" l="l" r="r" t="t"/>
              <a:pathLst>
                <a:path extrusionOk="0" h="564" w="655">
                  <a:moveTo>
                    <a:pt x="372" y="0"/>
                  </a:moveTo>
                  <a:cubicBezTo>
                    <a:pt x="124" y="0"/>
                    <a:pt x="0" y="305"/>
                    <a:pt x="169" y="485"/>
                  </a:cubicBezTo>
                  <a:cubicBezTo>
                    <a:pt x="227" y="539"/>
                    <a:pt x="296" y="563"/>
                    <a:pt x="365" y="563"/>
                  </a:cubicBezTo>
                  <a:cubicBezTo>
                    <a:pt x="513" y="563"/>
                    <a:pt x="654" y="452"/>
                    <a:pt x="654" y="282"/>
                  </a:cubicBezTo>
                  <a:cubicBezTo>
                    <a:pt x="654" y="124"/>
                    <a:pt x="530" y="0"/>
                    <a:pt x="37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2"/>
            <p:cNvSpPr/>
            <p:nvPr/>
          </p:nvSpPr>
          <p:spPr>
            <a:xfrm>
              <a:off x="2383525" y="4113550"/>
              <a:ext cx="6225" cy="4250"/>
            </a:xfrm>
            <a:custGeom>
              <a:rect b="b" l="l" r="r" t="t"/>
              <a:pathLst>
                <a:path extrusionOk="0" h="170" w="249">
                  <a:moveTo>
                    <a:pt x="125" y="0"/>
                  </a:moveTo>
                  <a:cubicBezTo>
                    <a:pt x="57" y="0"/>
                    <a:pt x="0" y="45"/>
                    <a:pt x="0" y="90"/>
                  </a:cubicBezTo>
                  <a:cubicBezTo>
                    <a:pt x="0" y="136"/>
                    <a:pt x="57" y="169"/>
                    <a:pt x="125" y="169"/>
                  </a:cubicBezTo>
                  <a:cubicBezTo>
                    <a:pt x="192" y="169"/>
                    <a:pt x="249" y="136"/>
                    <a:pt x="249" y="90"/>
                  </a:cubicBezTo>
                  <a:cubicBezTo>
                    <a:pt x="249" y="45"/>
                    <a:pt x="192" y="0"/>
                    <a:pt x="12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
            <p:cNvSpPr/>
            <p:nvPr/>
          </p:nvSpPr>
          <p:spPr>
            <a:xfrm>
              <a:off x="2511875" y="4066150"/>
              <a:ext cx="24850" cy="21250"/>
            </a:xfrm>
            <a:custGeom>
              <a:rect b="b" l="l" r="r" t="t"/>
              <a:pathLst>
                <a:path extrusionOk="0" h="850" w="994">
                  <a:moveTo>
                    <a:pt x="576" y="0"/>
                  </a:moveTo>
                  <a:cubicBezTo>
                    <a:pt x="193" y="0"/>
                    <a:pt x="1" y="452"/>
                    <a:pt x="272" y="723"/>
                  </a:cubicBezTo>
                  <a:cubicBezTo>
                    <a:pt x="359" y="810"/>
                    <a:pt x="466" y="849"/>
                    <a:pt x="569" y="849"/>
                  </a:cubicBezTo>
                  <a:cubicBezTo>
                    <a:pt x="787" y="849"/>
                    <a:pt x="994" y="678"/>
                    <a:pt x="994" y="418"/>
                  </a:cubicBezTo>
                  <a:cubicBezTo>
                    <a:pt x="994" y="192"/>
                    <a:pt x="802" y="0"/>
                    <a:pt x="57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
            <p:cNvSpPr/>
            <p:nvPr/>
          </p:nvSpPr>
          <p:spPr>
            <a:xfrm>
              <a:off x="2491000" y="4059375"/>
              <a:ext cx="13000" cy="11325"/>
            </a:xfrm>
            <a:custGeom>
              <a:rect b="b" l="l" r="r" t="t"/>
              <a:pathLst>
                <a:path extrusionOk="0" h="453" w="520">
                  <a:moveTo>
                    <a:pt x="294" y="1"/>
                  </a:moveTo>
                  <a:cubicBezTo>
                    <a:pt x="102" y="1"/>
                    <a:pt x="1" y="226"/>
                    <a:pt x="114" y="373"/>
                  </a:cubicBezTo>
                  <a:cubicBezTo>
                    <a:pt x="160" y="428"/>
                    <a:pt x="223" y="453"/>
                    <a:pt x="284" y="453"/>
                  </a:cubicBezTo>
                  <a:cubicBezTo>
                    <a:pt x="387" y="453"/>
                    <a:pt x="487" y="384"/>
                    <a:pt x="508" y="271"/>
                  </a:cubicBezTo>
                  <a:cubicBezTo>
                    <a:pt x="520" y="136"/>
                    <a:pt x="418" y="12"/>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
            <p:cNvSpPr/>
            <p:nvPr/>
          </p:nvSpPr>
          <p:spPr>
            <a:xfrm>
              <a:off x="2574500" y="4050350"/>
              <a:ext cx="9050" cy="5100"/>
            </a:xfrm>
            <a:custGeom>
              <a:rect b="b" l="l" r="r" t="t"/>
              <a:pathLst>
                <a:path extrusionOk="0" h="204" w="362">
                  <a:moveTo>
                    <a:pt x="181" y="1"/>
                  </a:moveTo>
                  <a:cubicBezTo>
                    <a:pt x="80" y="1"/>
                    <a:pt x="1" y="46"/>
                    <a:pt x="1" y="102"/>
                  </a:cubicBezTo>
                  <a:cubicBezTo>
                    <a:pt x="1" y="159"/>
                    <a:pt x="80" y="204"/>
                    <a:pt x="181" y="204"/>
                  </a:cubicBezTo>
                  <a:cubicBezTo>
                    <a:pt x="283" y="204"/>
                    <a:pt x="362" y="159"/>
                    <a:pt x="362" y="102"/>
                  </a:cubicBezTo>
                  <a:cubicBezTo>
                    <a:pt x="362" y="46"/>
                    <a:pt x="283" y="1"/>
                    <a:pt x="18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2"/>
            <p:cNvSpPr/>
            <p:nvPr/>
          </p:nvSpPr>
          <p:spPr>
            <a:xfrm>
              <a:off x="2596500" y="4011975"/>
              <a:ext cx="10200" cy="17250"/>
            </a:xfrm>
            <a:custGeom>
              <a:rect b="b" l="l" r="r" t="t"/>
              <a:pathLst>
                <a:path extrusionOk="0" h="690" w="408">
                  <a:moveTo>
                    <a:pt x="204" y="1"/>
                  </a:moveTo>
                  <a:cubicBezTo>
                    <a:pt x="91" y="1"/>
                    <a:pt x="1" y="148"/>
                    <a:pt x="1" y="339"/>
                  </a:cubicBezTo>
                  <a:cubicBezTo>
                    <a:pt x="1" y="531"/>
                    <a:pt x="91" y="689"/>
                    <a:pt x="204" y="689"/>
                  </a:cubicBezTo>
                  <a:cubicBezTo>
                    <a:pt x="317" y="689"/>
                    <a:pt x="407" y="531"/>
                    <a:pt x="407" y="339"/>
                  </a:cubicBezTo>
                  <a:cubicBezTo>
                    <a:pt x="407" y="148"/>
                    <a:pt x="317" y="1"/>
                    <a:pt x="20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
            <p:cNvSpPr/>
            <p:nvPr/>
          </p:nvSpPr>
          <p:spPr>
            <a:xfrm>
              <a:off x="2596500" y="3939775"/>
              <a:ext cx="10200" cy="15525"/>
            </a:xfrm>
            <a:custGeom>
              <a:rect b="b" l="l" r="r" t="t"/>
              <a:pathLst>
                <a:path extrusionOk="0" h="621" w="408">
                  <a:moveTo>
                    <a:pt x="204" y="0"/>
                  </a:moveTo>
                  <a:cubicBezTo>
                    <a:pt x="91" y="0"/>
                    <a:pt x="1" y="136"/>
                    <a:pt x="1" y="305"/>
                  </a:cubicBezTo>
                  <a:cubicBezTo>
                    <a:pt x="1" y="485"/>
                    <a:pt x="91" y="621"/>
                    <a:pt x="204" y="621"/>
                  </a:cubicBezTo>
                  <a:cubicBezTo>
                    <a:pt x="317" y="621"/>
                    <a:pt x="407" y="485"/>
                    <a:pt x="407" y="305"/>
                  </a:cubicBezTo>
                  <a:cubicBezTo>
                    <a:pt x="407" y="136"/>
                    <a:pt x="317" y="0"/>
                    <a:pt x="20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2"/>
            <p:cNvSpPr/>
            <p:nvPr/>
          </p:nvSpPr>
          <p:spPr>
            <a:xfrm>
              <a:off x="2417900" y="4226950"/>
              <a:ext cx="487550" cy="453250"/>
            </a:xfrm>
            <a:custGeom>
              <a:rect b="b" l="l" r="r" t="t"/>
              <a:pathLst>
                <a:path extrusionOk="0" h="18130" w="19502">
                  <a:moveTo>
                    <a:pt x="14886" y="0"/>
                  </a:moveTo>
                  <a:lnTo>
                    <a:pt x="14886" y="0"/>
                  </a:lnTo>
                  <a:cubicBezTo>
                    <a:pt x="13453" y="1591"/>
                    <a:pt x="1401" y="14941"/>
                    <a:pt x="2" y="16419"/>
                  </a:cubicBezTo>
                  <a:cubicBezTo>
                    <a:pt x="90" y="16397"/>
                    <a:pt x="144" y="16385"/>
                    <a:pt x="160" y="16385"/>
                  </a:cubicBezTo>
                  <a:cubicBezTo>
                    <a:pt x="168" y="16385"/>
                    <a:pt x="165" y="16388"/>
                    <a:pt x="149" y="16396"/>
                  </a:cubicBezTo>
                  <a:cubicBezTo>
                    <a:pt x="1" y="16477"/>
                    <a:pt x="2903" y="18129"/>
                    <a:pt x="6582" y="18129"/>
                  </a:cubicBezTo>
                  <a:cubicBezTo>
                    <a:pt x="9068" y="18129"/>
                    <a:pt x="11907" y="17375"/>
                    <a:pt x="14401" y="14873"/>
                  </a:cubicBezTo>
                  <a:cubicBezTo>
                    <a:pt x="19501" y="9739"/>
                    <a:pt x="16195" y="2415"/>
                    <a:pt x="14886" y="0"/>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
            <p:cNvSpPr/>
            <p:nvPr/>
          </p:nvSpPr>
          <p:spPr>
            <a:xfrm>
              <a:off x="2415400" y="4223000"/>
              <a:ext cx="571575" cy="550975"/>
            </a:xfrm>
            <a:custGeom>
              <a:rect b="b" l="l" r="r" t="t"/>
              <a:pathLst>
                <a:path extrusionOk="0" h="22039" w="22863">
                  <a:moveTo>
                    <a:pt x="14986" y="158"/>
                  </a:moveTo>
                  <a:cubicBezTo>
                    <a:pt x="16306" y="2573"/>
                    <a:pt x="19601" y="9897"/>
                    <a:pt x="14501" y="15031"/>
                  </a:cubicBezTo>
                  <a:cubicBezTo>
                    <a:pt x="8317" y="21237"/>
                    <a:pt x="1" y="16690"/>
                    <a:pt x="260" y="16554"/>
                  </a:cubicBezTo>
                  <a:cubicBezTo>
                    <a:pt x="294" y="16532"/>
                    <a:pt x="237" y="16543"/>
                    <a:pt x="113" y="16577"/>
                  </a:cubicBezTo>
                  <a:cubicBezTo>
                    <a:pt x="68" y="16633"/>
                    <a:pt x="34" y="16667"/>
                    <a:pt x="12" y="16690"/>
                  </a:cubicBezTo>
                  <a:cubicBezTo>
                    <a:pt x="12" y="16690"/>
                    <a:pt x="7843" y="22038"/>
                    <a:pt x="13801" y="16712"/>
                  </a:cubicBezTo>
                  <a:cubicBezTo>
                    <a:pt x="22862" y="8610"/>
                    <a:pt x="15144" y="0"/>
                    <a:pt x="15144" y="0"/>
                  </a:cubicBezTo>
                  <a:close/>
                </a:path>
              </a:pathLst>
            </a:custGeom>
            <a:solidFill>
              <a:srgbClr val="C798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
            <p:cNvSpPr/>
            <p:nvPr/>
          </p:nvSpPr>
          <p:spPr>
            <a:xfrm>
              <a:off x="2621900" y="4339225"/>
              <a:ext cx="92000" cy="106650"/>
            </a:xfrm>
            <a:custGeom>
              <a:rect b="b" l="l" r="r" t="t"/>
              <a:pathLst>
                <a:path extrusionOk="0" h="4266" w="3680">
                  <a:moveTo>
                    <a:pt x="3679" y="1"/>
                  </a:moveTo>
                  <a:cubicBezTo>
                    <a:pt x="3431" y="170"/>
                    <a:pt x="3194" y="350"/>
                    <a:pt x="2968" y="542"/>
                  </a:cubicBezTo>
                  <a:cubicBezTo>
                    <a:pt x="2720" y="734"/>
                    <a:pt x="2494" y="937"/>
                    <a:pt x="2291" y="1163"/>
                  </a:cubicBezTo>
                  <a:cubicBezTo>
                    <a:pt x="2066" y="1411"/>
                    <a:pt x="1817" y="1682"/>
                    <a:pt x="1603" y="1953"/>
                  </a:cubicBezTo>
                  <a:cubicBezTo>
                    <a:pt x="1389" y="2223"/>
                    <a:pt x="1174" y="2494"/>
                    <a:pt x="994" y="2765"/>
                  </a:cubicBezTo>
                  <a:cubicBezTo>
                    <a:pt x="802" y="3036"/>
                    <a:pt x="610" y="3284"/>
                    <a:pt x="463" y="3510"/>
                  </a:cubicBezTo>
                  <a:cubicBezTo>
                    <a:pt x="294" y="3747"/>
                    <a:pt x="136" y="4006"/>
                    <a:pt x="1" y="4266"/>
                  </a:cubicBezTo>
                  <a:cubicBezTo>
                    <a:pt x="249" y="4097"/>
                    <a:pt x="486" y="3916"/>
                    <a:pt x="711" y="3713"/>
                  </a:cubicBezTo>
                  <a:cubicBezTo>
                    <a:pt x="948" y="3521"/>
                    <a:pt x="1163" y="3318"/>
                    <a:pt x="1366" y="3092"/>
                  </a:cubicBezTo>
                  <a:cubicBezTo>
                    <a:pt x="1592" y="2844"/>
                    <a:pt x="1829" y="2573"/>
                    <a:pt x="2054" y="2302"/>
                  </a:cubicBezTo>
                  <a:cubicBezTo>
                    <a:pt x="2269" y="2020"/>
                    <a:pt x="2483" y="1750"/>
                    <a:pt x="2675" y="1479"/>
                  </a:cubicBezTo>
                  <a:cubicBezTo>
                    <a:pt x="2776" y="1355"/>
                    <a:pt x="2855" y="1208"/>
                    <a:pt x="2946" y="1095"/>
                  </a:cubicBezTo>
                  <a:cubicBezTo>
                    <a:pt x="3036" y="982"/>
                    <a:pt x="3126" y="858"/>
                    <a:pt x="3194" y="757"/>
                  </a:cubicBezTo>
                  <a:cubicBezTo>
                    <a:pt x="3375" y="520"/>
                    <a:pt x="3533" y="260"/>
                    <a:pt x="367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
            <p:cNvSpPr/>
            <p:nvPr/>
          </p:nvSpPr>
          <p:spPr>
            <a:xfrm>
              <a:off x="2713875" y="4324275"/>
              <a:ext cx="30775" cy="39225"/>
            </a:xfrm>
            <a:custGeom>
              <a:rect b="b" l="l" r="r" t="t"/>
              <a:pathLst>
                <a:path extrusionOk="0" h="1569" w="1231">
                  <a:moveTo>
                    <a:pt x="1230" y="0"/>
                  </a:moveTo>
                  <a:cubicBezTo>
                    <a:pt x="1117" y="34"/>
                    <a:pt x="1016" y="91"/>
                    <a:pt x="914" y="158"/>
                  </a:cubicBezTo>
                  <a:cubicBezTo>
                    <a:pt x="722" y="283"/>
                    <a:pt x="553" y="452"/>
                    <a:pt x="418" y="655"/>
                  </a:cubicBezTo>
                  <a:cubicBezTo>
                    <a:pt x="361" y="745"/>
                    <a:pt x="294" y="835"/>
                    <a:pt x="248" y="937"/>
                  </a:cubicBezTo>
                  <a:cubicBezTo>
                    <a:pt x="203" y="1050"/>
                    <a:pt x="147" y="1140"/>
                    <a:pt x="102" y="1242"/>
                  </a:cubicBezTo>
                  <a:cubicBezTo>
                    <a:pt x="57" y="1343"/>
                    <a:pt x="23" y="1456"/>
                    <a:pt x="0" y="1569"/>
                  </a:cubicBezTo>
                  <a:cubicBezTo>
                    <a:pt x="113" y="1546"/>
                    <a:pt x="226" y="1513"/>
                    <a:pt x="339" y="1456"/>
                  </a:cubicBezTo>
                  <a:cubicBezTo>
                    <a:pt x="519" y="1388"/>
                    <a:pt x="711" y="1185"/>
                    <a:pt x="880" y="971"/>
                  </a:cubicBezTo>
                  <a:cubicBezTo>
                    <a:pt x="1005" y="779"/>
                    <a:pt x="1106" y="565"/>
                    <a:pt x="1174" y="350"/>
                  </a:cubicBezTo>
                  <a:cubicBezTo>
                    <a:pt x="1208" y="237"/>
                    <a:pt x="1230" y="113"/>
                    <a:pt x="123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
            <p:cNvSpPr/>
            <p:nvPr/>
          </p:nvSpPr>
          <p:spPr>
            <a:xfrm>
              <a:off x="3266800" y="3787125"/>
              <a:ext cx="1229150" cy="1071750"/>
            </a:xfrm>
            <a:custGeom>
              <a:rect b="b" l="l" r="r" t="t"/>
              <a:pathLst>
                <a:path extrusionOk="0" h="42870" w="49166">
                  <a:moveTo>
                    <a:pt x="37814" y="1"/>
                  </a:moveTo>
                  <a:cubicBezTo>
                    <a:pt x="37810" y="1"/>
                    <a:pt x="37806" y="1"/>
                    <a:pt x="37802" y="1"/>
                  </a:cubicBezTo>
                  <a:cubicBezTo>
                    <a:pt x="36922" y="4177"/>
                    <a:pt x="36065" y="7844"/>
                    <a:pt x="36279" y="12143"/>
                  </a:cubicBezTo>
                  <a:cubicBezTo>
                    <a:pt x="36437" y="15393"/>
                    <a:pt x="35974" y="19184"/>
                    <a:pt x="36854" y="22276"/>
                  </a:cubicBezTo>
                  <a:cubicBezTo>
                    <a:pt x="36448" y="22073"/>
                    <a:pt x="36031" y="21870"/>
                    <a:pt x="35613" y="21678"/>
                  </a:cubicBezTo>
                  <a:cubicBezTo>
                    <a:pt x="35196" y="21475"/>
                    <a:pt x="34767" y="21295"/>
                    <a:pt x="34338" y="21114"/>
                  </a:cubicBezTo>
                  <a:cubicBezTo>
                    <a:pt x="36347" y="14061"/>
                    <a:pt x="31100" y="5745"/>
                    <a:pt x="27624" y="171"/>
                  </a:cubicBezTo>
                  <a:lnTo>
                    <a:pt x="27624" y="171"/>
                  </a:lnTo>
                  <a:cubicBezTo>
                    <a:pt x="28121" y="3545"/>
                    <a:pt x="29373" y="6952"/>
                    <a:pt x="29994" y="10383"/>
                  </a:cubicBezTo>
                  <a:cubicBezTo>
                    <a:pt x="30614" y="13621"/>
                    <a:pt x="31438" y="17650"/>
                    <a:pt x="33244" y="20640"/>
                  </a:cubicBezTo>
                  <a:lnTo>
                    <a:pt x="31946" y="20087"/>
                  </a:lnTo>
                  <a:cubicBezTo>
                    <a:pt x="31686" y="19986"/>
                    <a:pt x="31438" y="19873"/>
                    <a:pt x="31179" y="19771"/>
                  </a:cubicBezTo>
                  <a:cubicBezTo>
                    <a:pt x="31179" y="17119"/>
                    <a:pt x="29125" y="13305"/>
                    <a:pt x="27805" y="11286"/>
                  </a:cubicBezTo>
                  <a:cubicBezTo>
                    <a:pt x="25762" y="7957"/>
                    <a:pt x="22885" y="4086"/>
                    <a:pt x="19748" y="1796"/>
                  </a:cubicBezTo>
                  <a:lnTo>
                    <a:pt x="19748" y="1796"/>
                  </a:lnTo>
                  <a:cubicBezTo>
                    <a:pt x="21598" y="5711"/>
                    <a:pt x="23449" y="9638"/>
                    <a:pt x="25875" y="13136"/>
                  </a:cubicBezTo>
                  <a:cubicBezTo>
                    <a:pt x="27477" y="15461"/>
                    <a:pt x="29215" y="17481"/>
                    <a:pt x="30885" y="19647"/>
                  </a:cubicBezTo>
                  <a:cubicBezTo>
                    <a:pt x="30626" y="19546"/>
                    <a:pt x="30355" y="19444"/>
                    <a:pt x="30073" y="19331"/>
                  </a:cubicBezTo>
                  <a:lnTo>
                    <a:pt x="28211" y="18677"/>
                  </a:lnTo>
                  <a:cubicBezTo>
                    <a:pt x="27771" y="18530"/>
                    <a:pt x="27319" y="18406"/>
                    <a:pt x="26868" y="18304"/>
                  </a:cubicBezTo>
                  <a:cubicBezTo>
                    <a:pt x="25390" y="16172"/>
                    <a:pt x="24306" y="13712"/>
                    <a:pt x="22264" y="11839"/>
                  </a:cubicBezTo>
                  <a:cubicBezTo>
                    <a:pt x="19781" y="9616"/>
                    <a:pt x="15674" y="7246"/>
                    <a:pt x="12458" y="6445"/>
                  </a:cubicBezTo>
                  <a:lnTo>
                    <a:pt x="12458" y="6445"/>
                  </a:lnTo>
                  <a:cubicBezTo>
                    <a:pt x="15821" y="11410"/>
                    <a:pt x="21655" y="15021"/>
                    <a:pt x="26642" y="18248"/>
                  </a:cubicBezTo>
                  <a:cubicBezTo>
                    <a:pt x="26529" y="18225"/>
                    <a:pt x="26417" y="18191"/>
                    <a:pt x="26292" y="18169"/>
                  </a:cubicBezTo>
                  <a:lnTo>
                    <a:pt x="25345" y="17932"/>
                  </a:lnTo>
                  <a:cubicBezTo>
                    <a:pt x="25040" y="17864"/>
                    <a:pt x="24724" y="17808"/>
                    <a:pt x="24419" y="17751"/>
                  </a:cubicBezTo>
                  <a:cubicBezTo>
                    <a:pt x="23212" y="17503"/>
                    <a:pt x="22038" y="17311"/>
                    <a:pt x="20932" y="17131"/>
                  </a:cubicBezTo>
                  <a:cubicBezTo>
                    <a:pt x="18953" y="12433"/>
                    <a:pt x="13274" y="9422"/>
                    <a:pt x="8259" y="9422"/>
                  </a:cubicBezTo>
                  <a:cubicBezTo>
                    <a:pt x="8070" y="9422"/>
                    <a:pt x="7883" y="9426"/>
                    <a:pt x="7696" y="9435"/>
                  </a:cubicBezTo>
                  <a:cubicBezTo>
                    <a:pt x="11950" y="11929"/>
                    <a:pt x="17152" y="13791"/>
                    <a:pt x="20718" y="17097"/>
                  </a:cubicBezTo>
                  <a:cubicBezTo>
                    <a:pt x="19646" y="16916"/>
                    <a:pt x="18630" y="16725"/>
                    <a:pt x="17694" y="16555"/>
                  </a:cubicBezTo>
                  <a:cubicBezTo>
                    <a:pt x="17051" y="16442"/>
                    <a:pt x="16441" y="16341"/>
                    <a:pt x="15877" y="16273"/>
                  </a:cubicBezTo>
                  <a:cubicBezTo>
                    <a:pt x="14309" y="15122"/>
                    <a:pt x="13609" y="13147"/>
                    <a:pt x="11330" y="12504"/>
                  </a:cubicBezTo>
                  <a:cubicBezTo>
                    <a:pt x="10765" y="12373"/>
                    <a:pt x="10222" y="12316"/>
                    <a:pt x="9695" y="12316"/>
                  </a:cubicBezTo>
                  <a:cubicBezTo>
                    <a:pt x="7768" y="12316"/>
                    <a:pt x="6042" y="13077"/>
                    <a:pt x="4164" y="13768"/>
                  </a:cubicBezTo>
                  <a:cubicBezTo>
                    <a:pt x="6658" y="14310"/>
                    <a:pt x="9355" y="13960"/>
                    <a:pt x="11883" y="14592"/>
                  </a:cubicBezTo>
                  <a:cubicBezTo>
                    <a:pt x="13124" y="14998"/>
                    <a:pt x="14286" y="15675"/>
                    <a:pt x="15460" y="16228"/>
                  </a:cubicBezTo>
                  <a:cubicBezTo>
                    <a:pt x="15290" y="16205"/>
                    <a:pt x="15132" y="16183"/>
                    <a:pt x="14974" y="16172"/>
                  </a:cubicBezTo>
                  <a:cubicBezTo>
                    <a:pt x="14568" y="16126"/>
                    <a:pt x="14185" y="16104"/>
                    <a:pt x="13835" y="16093"/>
                  </a:cubicBezTo>
                  <a:cubicBezTo>
                    <a:pt x="13627" y="16085"/>
                    <a:pt x="13431" y="16077"/>
                    <a:pt x="13246" y="16077"/>
                  </a:cubicBezTo>
                  <a:cubicBezTo>
                    <a:pt x="13170" y="16077"/>
                    <a:pt x="13095" y="16078"/>
                    <a:pt x="13022" y="16081"/>
                  </a:cubicBezTo>
                  <a:cubicBezTo>
                    <a:pt x="12201" y="15678"/>
                    <a:pt x="11119" y="15487"/>
                    <a:pt x="9924" y="15487"/>
                  </a:cubicBezTo>
                  <a:cubicBezTo>
                    <a:pt x="6309" y="15487"/>
                    <a:pt x="1654" y="17230"/>
                    <a:pt x="0" y="20087"/>
                  </a:cubicBezTo>
                  <a:lnTo>
                    <a:pt x="0" y="20087"/>
                  </a:lnTo>
                  <a:cubicBezTo>
                    <a:pt x="4310" y="17887"/>
                    <a:pt x="9116" y="17898"/>
                    <a:pt x="13449" y="16319"/>
                  </a:cubicBezTo>
                  <a:lnTo>
                    <a:pt x="13449" y="16319"/>
                  </a:lnTo>
                  <a:cubicBezTo>
                    <a:pt x="13570" y="16330"/>
                    <a:pt x="13691" y="16341"/>
                    <a:pt x="13812" y="16363"/>
                  </a:cubicBezTo>
                  <a:cubicBezTo>
                    <a:pt x="14151" y="16397"/>
                    <a:pt x="14534" y="16454"/>
                    <a:pt x="14929" y="16533"/>
                  </a:cubicBezTo>
                  <a:cubicBezTo>
                    <a:pt x="15324" y="16612"/>
                    <a:pt x="15742" y="16679"/>
                    <a:pt x="16182" y="16781"/>
                  </a:cubicBezTo>
                  <a:lnTo>
                    <a:pt x="16283" y="16804"/>
                  </a:lnTo>
                  <a:cubicBezTo>
                    <a:pt x="15685" y="16796"/>
                    <a:pt x="15100" y="16734"/>
                    <a:pt x="14517" y="16734"/>
                  </a:cubicBezTo>
                  <a:cubicBezTo>
                    <a:pt x="14188" y="16734"/>
                    <a:pt x="13860" y="16754"/>
                    <a:pt x="13530" y="16815"/>
                  </a:cubicBezTo>
                  <a:cubicBezTo>
                    <a:pt x="12041" y="17041"/>
                    <a:pt x="10675" y="17864"/>
                    <a:pt x="9355" y="18553"/>
                  </a:cubicBezTo>
                  <a:cubicBezTo>
                    <a:pt x="6534" y="19997"/>
                    <a:pt x="3216" y="22051"/>
                    <a:pt x="1941" y="25131"/>
                  </a:cubicBezTo>
                  <a:cubicBezTo>
                    <a:pt x="5056" y="23360"/>
                    <a:pt x="7719" y="20922"/>
                    <a:pt x="11149" y="19455"/>
                  </a:cubicBezTo>
                  <a:cubicBezTo>
                    <a:pt x="13056" y="18665"/>
                    <a:pt x="15121" y="18011"/>
                    <a:pt x="16859" y="17063"/>
                  </a:cubicBezTo>
                  <a:lnTo>
                    <a:pt x="16938" y="16950"/>
                  </a:lnTo>
                  <a:lnTo>
                    <a:pt x="17581" y="17097"/>
                  </a:lnTo>
                  <a:cubicBezTo>
                    <a:pt x="18473" y="17311"/>
                    <a:pt x="19432" y="17548"/>
                    <a:pt x="20459" y="17763"/>
                  </a:cubicBezTo>
                  <a:cubicBezTo>
                    <a:pt x="18337" y="18654"/>
                    <a:pt x="15516" y="19444"/>
                    <a:pt x="13293" y="20437"/>
                  </a:cubicBezTo>
                  <a:cubicBezTo>
                    <a:pt x="9276" y="22321"/>
                    <a:pt x="7211" y="24951"/>
                    <a:pt x="4458" y="28268"/>
                  </a:cubicBezTo>
                  <a:cubicBezTo>
                    <a:pt x="7403" y="26045"/>
                    <a:pt x="10348" y="23811"/>
                    <a:pt x="13643" y="21983"/>
                  </a:cubicBezTo>
                  <a:cubicBezTo>
                    <a:pt x="15934" y="20843"/>
                    <a:pt x="19037" y="19704"/>
                    <a:pt x="20966" y="17864"/>
                  </a:cubicBezTo>
                  <a:cubicBezTo>
                    <a:pt x="22016" y="18079"/>
                    <a:pt x="23110" y="18316"/>
                    <a:pt x="24239" y="18564"/>
                  </a:cubicBezTo>
                  <a:cubicBezTo>
                    <a:pt x="24543" y="18632"/>
                    <a:pt x="24848" y="18699"/>
                    <a:pt x="25153" y="18767"/>
                  </a:cubicBezTo>
                  <a:cubicBezTo>
                    <a:pt x="25457" y="18846"/>
                    <a:pt x="25751" y="18936"/>
                    <a:pt x="26056" y="19015"/>
                  </a:cubicBezTo>
                  <a:cubicBezTo>
                    <a:pt x="26360" y="19094"/>
                    <a:pt x="26654" y="19184"/>
                    <a:pt x="26947" y="19263"/>
                  </a:cubicBezTo>
                  <a:cubicBezTo>
                    <a:pt x="19511" y="21171"/>
                    <a:pt x="11025" y="23732"/>
                    <a:pt x="8249" y="31789"/>
                  </a:cubicBezTo>
                  <a:cubicBezTo>
                    <a:pt x="11138" y="28855"/>
                    <a:pt x="15144" y="26350"/>
                    <a:pt x="18709" y="24104"/>
                  </a:cubicBezTo>
                  <a:cubicBezTo>
                    <a:pt x="21169" y="22525"/>
                    <a:pt x="25175" y="21385"/>
                    <a:pt x="27297" y="19354"/>
                  </a:cubicBezTo>
                  <a:cubicBezTo>
                    <a:pt x="27500" y="19410"/>
                    <a:pt x="27703" y="19467"/>
                    <a:pt x="27895" y="19546"/>
                  </a:cubicBezTo>
                  <a:cubicBezTo>
                    <a:pt x="28515" y="19771"/>
                    <a:pt x="29136" y="19997"/>
                    <a:pt x="29757" y="20211"/>
                  </a:cubicBezTo>
                  <a:cubicBezTo>
                    <a:pt x="29960" y="20290"/>
                    <a:pt x="30163" y="20381"/>
                    <a:pt x="30377" y="20471"/>
                  </a:cubicBezTo>
                  <a:cubicBezTo>
                    <a:pt x="27206" y="21599"/>
                    <a:pt x="24182" y="22367"/>
                    <a:pt x="21452" y="24465"/>
                  </a:cubicBezTo>
                  <a:cubicBezTo>
                    <a:pt x="19838" y="25684"/>
                    <a:pt x="18473" y="27208"/>
                    <a:pt x="17446" y="28957"/>
                  </a:cubicBezTo>
                  <a:cubicBezTo>
                    <a:pt x="16464" y="30559"/>
                    <a:pt x="14467" y="34226"/>
                    <a:pt x="14737" y="36111"/>
                  </a:cubicBezTo>
                  <a:cubicBezTo>
                    <a:pt x="17276" y="32466"/>
                    <a:pt x="19860" y="28697"/>
                    <a:pt x="23325" y="25865"/>
                  </a:cubicBezTo>
                  <a:cubicBezTo>
                    <a:pt x="25627" y="23913"/>
                    <a:pt x="28482" y="22434"/>
                    <a:pt x="30671" y="20584"/>
                  </a:cubicBezTo>
                  <a:cubicBezTo>
                    <a:pt x="30975" y="20708"/>
                    <a:pt x="31280" y="20843"/>
                    <a:pt x="31585" y="20967"/>
                  </a:cubicBezTo>
                  <a:cubicBezTo>
                    <a:pt x="32386" y="21295"/>
                    <a:pt x="33176" y="21622"/>
                    <a:pt x="33954" y="21960"/>
                  </a:cubicBezTo>
                  <a:cubicBezTo>
                    <a:pt x="31472" y="23755"/>
                    <a:pt x="28651" y="25064"/>
                    <a:pt x="26371" y="27366"/>
                  </a:cubicBezTo>
                  <a:cubicBezTo>
                    <a:pt x="23539" y="30175"/>
                    <a:pt x="20899" y="34689"/>
                    <a:pt x="21181" y="38875"/>
                  </a:cubicBezTo>
                  <a:cubicBezTo>
                    <a:pt x="23336" y="35061"/>
                    <a:pt x="26033" y="31563"/>
                    <a:pt x="28854" y="28133"/>
                  </a:cubicBezTo>
                  <a:cubicBezTo>
                    <a:pt x="29700" y="27072"/>
                    <a:pt x="30614" y="26068"/>
                    <a:pt x="31517" y="25041"/>
                  </a:cubicBezTo>
                  <a:cubicBezTo>
                    <a:pt x="31991" y="24499"/>
                    <a:pt x="32465" y="23958"/>
                    <a:pt x="32916" y="23393"/>
                  </a:cubicBezTo>
                  <a:cubicBezTo>
                    <a:pt x="33142" y="23111"/>
                    <a:pt x="33661" y="22096"/>
                    <a:pt x="34045" y="22062"/>
                  </a:cubicBezTo>
                  <a:cubicBezTo>
                    <a:pt x="34203" y="22062"/>
                    <a:pt x="34372" y="22107"/>
                    <a:pt x="34507" y="22186"/>
                  </a:cubicBezTo>
                  <a:lnTo>
                    <a:pt x="36572" y="23157"/>
                  </a:lnTo>
                  <a:cubicBezTo>
                    <a:pt x="36065" y="23879"/>
                    <a:pt x="28256" y="32962"/>
                    <a:pt x="30005" y="42870"/>
                  </a:cubicBezTo>
                  <a:cubicBezTo>
                    <a:pt x="31021" y="41132"/>
                    <a:pt x="37170" y="31225"/>
                    <a:pt x="36651" y="23190"/>
                  </a:cubicBezTo>
                  <a:lnTo>
                    <a:pt x="36651" y="23190"/>
                  </a:lnTo>
                  <a:cubicBezTo>
                    <a:pt x="37340" y="23506"/>
                    <a:pt x="38005" y="23845"/>
                    <a:pt x="38649" y="24195"/>
                  </a:cubicBezTo>
                  <a:cubicBezTo>
                    <a:pt x="38807" y="24274"/>
                    <a:pt x="38976" y="24364"/>
                    <a:pt x="39134" y="24454"/>
                  </a:cubicBezTo>
                  <a:cubicBezTo>
                    <a:pt x="37159" y="28866"/>
                    <a:pt x="36335" y="37126"/>
                    <a:pt x="39021" y="41132"/>
                  </a:cubicBezTo>
                  <a:cubicBezTo>
                    <a:pt x="40138" y="35964"/>
                    <a:pt x="41842" y="29667"/>
                    <a:pt x="39360" y="24578"/>
                  </a:cubicBezTo>
                  <a:lnTo>
                    <a:pt x="39360" y="24578"/>
                  </a:lnTo>
                  <a:cubicBezTo>
                    <a:pt x="39653" y="24748"/>
                    <a:pt x="39946" y="24917"/>
                    <a:pt x="40228" y="25086"/>
                  </a:cubicBezTo>
                  <a:cubicBezTo>
                    <a:pt x="40736" y="25379"/>
                    <a:pt x="41233" y="25673"/>
                    <a:pt x="41707" y="26011"/>
                  </a:cubicBezTo>
                  <a:lnTo>
                    <a:pt x="42406" y="26485"/>
                  </a:lnTo>
                  <a:cubicBezTo>
                    <a:pt x="42508" y="26564"/>
                    <a:pt x="42621" y="26643"/>
                    <a:pt x="42734" y="26711"/>
                  </a:cubicBezTo>
                  <a:lnTo>
                    <a:pt x="43072" y="26948"/>
                  </a:lnTo>
                  <a:lnTo>
                    <a:pt x="44347" y="27839"/>
                  </a:lnTo>
                  <a:cubicBezTo>
                    <a:pt x="45160" y="28426"/>
                    <a:pt x="45904" y="28945"/>
                    <a:pt x="46525" y="29453"/>
                  </a:cubicBezTo>
                  <a:cubicBezTo>
                    <a:pt x="46841" y="29701"/>
                    <a:pt x="47134" y="29938"/>
                    <a:pt x="47383" y="30187"/>
                  </a:cubicBezTo>
                  <a:cubicBezTo>
                    <a:pt x="47620" y="30390"/>
                    <a:pt x="47845" y="30615"/>
                    <a:pt x="48060" y="30852"/>
                  </a:cubicBezTo>
                  <a:cubicBezTo>
                    <a:pt x="48252" y="31078"/>
                    <a:pt x="48421" y="31270"/>
                    <a:pt x="48567" y="31428"/>
                  </a:cubicBezTo>
                  <a:cubicBezTo>
                    <a:pt x="48725" y="31597"/>
                    <a:pt x="48816" y="31778"/>
                    <a:pt x="48906" y="31902"/>
                  </a:cubicBezTo>
                  <a:lnTo>
                    <a:pt x="49166" y="32308"/>
                  </a:lnTo>
                  <a:lnTo>
                    <a:pt x="48962" y="31879"/>
                  </a:lnTo>
                  <a:cubicBezTo>
                    <a:pt x="48883" y="31744"/>
                    <a:pt x="48804" y="31563"/>
                    <a:pt x="48692" y="31371"/>
                  </a:cubicBezTo>
                  <a:cubicBezTo>
                    <a:pt x="48545" y="31191"/>
                    <a:pt x="48398" y="30976"/>
                    <a:pt x="48229" y="30739"/>
                  </a:cubicBezTo>
                  <a:cubicBezTo>
                    <a:pt x="48026" y="30480"/>
                    <a:pt x="47811" y="30232"/>
                    <a:pt x="47586" y="29995"/>
                  </a:cubicBezTo>
                  <a:cubicBezTo>
                    <a:pt x="47338" y="29713"/>
                    <a:pt x="47067" y="29442"/>
                    <a:pt x="46785" y="29182"/>
                  </a:cubicBezTo>
                  <a:cubicBezTo>
                    <a:pt x="46187" y="28607"/>
                    <a:pt x="45476" y="28020"/>
                    <a:pt x="44697" y="27399"/>
                  </a:cubicBezTo>
                  <a:lnTo>
                    <a:pt x="43467" y="26440"/>
                  </a:lnTo>
                  <a:cubicBezTo>
                    <a:pt x="43365" y="26350"/>
                    <a:pt x="43264" y="26271"/>
                    <a:pt x="43151" y="26192"/>
                  </a:cubicBezTo>
                  <a:cubicBezTo>
                    <a:pt x="43050" y="26102"/>
                    <a:pt x="42925" y="26011"/>
                    <a:pt x="42813" y="25932"/>
                  </a:cubicBezTo>
                  <a:lnTo>
                    <a:pt x="42135" y="25425"/>
                  </a:lnTo>
                  <a:cubicBezTo>
                    <a:pt x="41684" y="25075"/>
                    <a:pt x="41188" y="24748"/>
                    <a:pt x="40669" y="24420"/>
                  </a:cubicBezTo>
                  <a:cubicBezTo>
                    <a:pt x="40353" y="24195"/>
                    <a:pt x="40025" y="24003"/>
                    <a:pt x="39698" y="23811"/>
                  </a:cubicBezTo>
                  <a:cubicBezTo>
                    <a:pt x="43749" y="19929"/>
                    <a:pt x="46875" y="12662"/>
                    <a:pt x="46480" y="7167"/>
                  </a:cubicBezTo>
                  <a:lnTo>
                    <a:pt x="46480" y="7167"/>
                  </a:lnTo>
                  <a:cubicBezTo>
                    <a:pt x="44889" y="9943"/>
                    <a:pt x="42948" y="12640"/>
                    <a:pt x="41447" y="15686"/>
                  </a:cubicBezTo>
                  <a:cubicBezTo>
                    <a:pt x="40149" y="18316"/>
                    <a:pt x="39935" y="20843"/>
                    <a:pt x="39563" y="23732"/>
                  </a:cubicBezTo>
                  <a:lnTo>
                    <a:pt x="39077" y="23450"/>
                  </a:lnTo>
                  <a:cubicBezTo>
                    <a:pt x="38536" y="23123"/>
                    <a:pt x="37960" y="22841"/>
                    <a:pt x="37385" y="22536"/>
                  </a:cubicBezTo>
                  <a:cubicBezTo>
                    <a:pt x="37249" y="22468"/>
                    <a:pt x="37114" y="22389"/>
                    <a:pt x="36979" y="22333"/>
                  </a:cubicBezTo>
                  <a:cubicBezTo>
                    <a:pt x="38457" y="18237"/>
                    <a:pt x="40228" y="14705"/>
                    <a:pt x="39890" y="9999"/>
                  </a:cubicBezTo>
                  <a:cubicBezTo>
                    <a:pt x="39890" y="9157"/>
                    <a:pt x="38616" y="1"/>
                    <a:pt x="3781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
            <p:cNvSpPr/>
            <p:nvPr/>
          </p:nvSpPr>
          <p:spPr>
            <a:xfrm>
              <a:off x="4339925" y="3996750"/>
              <a:ext cx="359700" cy="568175"/>
            </a:xfrm>
            <a:custGeom>
              <a:rect b="b" l="l" r="r" t="t"/>
              <a:pathLst>
                <a:path extrusionOk="0" h="22727" w="14388">
                  <a:moveTo>
                    <a:pt x="10190" y="1"/>
                  </a:moveTo>
                  <a:lnTo>
                    <a:pt x="10190" y="1"/>
                  </a:lnTo>
                  <a:cubicBezTo>
                    <a:pt x="4751" y="4074"/>
                    <a:pt x="0" y="15302"/>
                    <a:pt x="4661" y="22727"/>
                  </a:cubicBezTo>
                  <a:cubicBezTo>
                    <a:pt x="12673" y="17615"/>
                    <a:pt x="14388" y="8294"/>
                    <a:pt x="10190" y="1"/>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
            <p:cNvSpPr/>
            <p:nvPr/>
          </p:nvSpPr>
          <p:spPr>
            <a:xfrm>
              <a:off x="4427650" y="4010850"/>
              <a:ext cx="193275" cy="663825"/>
            </a:xfrm>
            <a:custGeom>
              <a:rect b="b" l="l" r="r" t="t"/>
              <a:pathLst>
                <a:path extrusionOk="0" h="26553" w="7731">
                  <a:moveTo>
                    <a:pt x="6264" y="1"/>
                  </a:moveTo>
                  <a:lnTo>
                    <a:pt x="6072" y="1163"/>
                  </a:lnTo>
                  <a:cubicBezTo>
                    <a:pt x="6015" y="1524"/>
                    <a:pt x="5936" y="1975"/>
                    <a:pt x="5857" y="2483"/>
                  </a:cubicBezTo>
                  <a:cubicBezTo>
                    <a:pt x="5778" y="3002"/>
                    <a:pt x="5654" y="3578"/>
                    <a:pt x="5530" y="4198"/>
                  </a:cubicBezTo>
                  <a:cubicBezTo>
                    <a:pt x="5428" y="4706"/>
                    <a:pt x="5327" y="5248"/>
                    <a:pt x="5214" y="5812"/>
                  </a:cubicBezTo>
                  <a:cubicBezTo>
                    <a:pt x="4853" y="5225"/>
                    <a:pt x="4458" y="4661"/>
                    <a:pt x="4029" y="4131"/>
                  </a:cubicBezTo>
                  <a:lnTo>
                    <a:pt x="4029" y="4131"/>
                  </a:lnTo>
                  <a:cubicBezTo>
                    <a:pt x="4334" y="4876"/>
                    <a:pt x="4695" y="5609"/>
                    <a:pt x="5113" y="6309"/>
                  </a:cubicBezTo>
                  <a:cubicBezTo>
                    <a:pt x="4955" y="6997"/>
                    <a:pt x="4785" y="7719"/>
                    <a:pt x="4616" y="8475"/>
                  </a:cubicBezTo>
                  <a:cubicBezTo>
                    <a:pt x="4548" y="8746"/>
                    <a:pt x="4481" y="9028"/>
                    <a:pt x="4424" y="9310"/>
                  </a:cubicBezTo>
                  <a:lnTo>
                    <a:pt x="4277" y="9355"/>
                  </a:lnTo>
                  <a:cubicBezTo>
                    <a:pt x="3894" y="8509"/>
                    <a:pt x="3454" y="7685"/>
                    <a:pt x="2969" y="6895"/>
                  </a:cubicBezTo>
                  <a:lnTo>
                    <a:pt x="2969" y="6895"/>
                  </a:lnTo>
                  <a:cubicBezTo>
                    <a:pt x="3262" y="7832"/>
                    <a:pt x="3612" y="8746"/>
                    <a:pt x="4029" y="9649"/>
                  </a:cubicBezTo>
                  <a:cubicBezTo>
                    <a:pt x="4056" y="9712"/>
                    <a:pt x="4119" y="9746"/>
                    <a:pt x="4189" y="9746"/>
                  </a:cubicBezTo>
                  <a:cubicBezTo>
                    <a:pt x="4207" y="9746"/>
                    <a:pt x="4225" y="9744"/>
                    <a:pt x="4244" y="9739"/>
                  </a:cubicBezTo>
                  <a:cubicBezTo>
                    <a:pt x="4266" y="9739"/>
                    <a:pt x="4300" y="9716"/>
                    <a:pt x="4323" y="9716"/>
                  </a:cubicBezTo>
                  <a:cubicBezTo>
                    <a:pt x="4232" y="10100"/>
                    <a:pt x="4142" y="10484"/>
                    <a:pt x="4041" y="10879"/>
                  </a:cubicBezTo>
                  <a:lnTo>
                    <a:pt x="3691" y="12312"/>
                  </a:lnTo>
                  <a:cubicBezTo>
                    <a:pt x="3600" y="12131"/>
                    <a:pt x="3499" y="11962"/>
                    <a:pt x="3409" y="11781"/>
                  </a:cubicBezTo>
                  <a:cubicBezTo>
                    <a:pt x="3284" y="11522"/>
                    <a:pt x="3149" y="11274"/>
                    <a:pt x="3002" y="11025"/>
                  </a:cubicBezTo>
                  <a:cubicBezTo>
                    <a:pt x="2856" y="10766"/>
                    <a:pt x="2698" y="10518"/>
                    <a:pt x="2528" y="10292"/>
                  </a:cubicBezTo>
                  <a:cubicBezTo>
                    <a:pt x="2438" y="10168"/>
                    <a:pt x="2337" y="10066"/>
                    <a:pt x="2246" y="9953"/>
                  </a:cubicBezTo>
                  <a:cubicBezTo>
                    <a:pt x="2156" y="9841"/>
                    <a:pt x="2032" y="9762"/>
                    <a:pt x="1930" y="9671"/>
                  </a:cubicBezTo>
                  <a:lnTo>
                    <a:pt x="1930" y="9671"/>
                  </a:lnTo>
                  <a:lnTo>
                    <a:pt x="2179" y="10021"/>
                  </a:lnTo>
                  <a:cubicBezTo>
                    <a:pt x="2258" y="10134"/>
                    <a:pt x="2325" y="10258"/>
                    <a:pt x="2404" y="10382"/>
                  </a:cubicBezTo>
                  <a:cubicBezTo>
                    <a:pt x="2472" y="10495"/>
                    <a:pt x="2528" y="10630"/>
                    <a:pt x="2596" y="10755"/>
                  </a:cubicBezTo>
                  <a:lnTo>
                    <a:pt x="2777" y="11138"/>
                  </a:lnTo>
                  <a:cubicBezTo>
                    <a:pt x="2890" y="11409"/>
                    <a:pt x="3002" y="11669"/>
                    <a:pt x="3115" y="11928"/>
                  </a:cubicBezTo>
                  <a:cubicBezTo>
                    <a:pt x="3239" y="12199"/>
                    <a:pt x="3375" y="12458"/>
                    <a:pt x="3510" y="12707"/>
                  </a:cubicBezTo>
                  <a:cubicBezTo>
                    <a:pt x="3533" y="12729"/>
                    <a:pt x="3555" y="12752"/>
                    <a:pt x="3589" y="12774"/>
                  </a:cubicBezTo>
                  <a:cubicBezTo>
                    <a:pt x="3544" y="12966"/>
                    <a:pt x="3488" y="13147"/>
                    <a:pt x="3442" y="13339"/>
                  </a:cubicBezTo>
                  <a:cubicBezTo>
                    <a:pt x="3330" y="13790"/>
                    <a:pt x="3217" y="14241"/>
                    <a:pt x="3104" y="14681"/>
                  </a:cubicBezTo>
                  <a:cubicBezTo>
                    <a:pt x="2596" y="13948"/>
                    <a:pt x="2066" y="13226"/>
                    <a:pt x="1479" y="12549"/>
                  </a:cubicBezTo>
                  <a:lnTo>
                    <a:pt x="1479" y="12549"/>
                  </a:lnTo>
                  <a:cubicBezTo>
                    <a:pt x="1930" y="13440"/>
                    <a:pt x="2438" y="14298"/>
                    <a:pt x="2980" y="15144"/>
                  </a:cubicBezTo>
                  <a:cubicBezTo>
                    <a:pt x="2720" y="16182"/>
                    <a:pt x="2449" y="17209"/>
                    <a:pt x="2190" y="18191"/>
                  </a:cubicBezTo>
                  <a:cubicBezTo>
                    <a:pt x="2190" y="18202"/>
                    <a:pt x="2190" y="18213"/>
                    <a:pt x="2167" y="18236"/>
                  </a:cubicBezTo>
                  <a:cubicBezTo>
                    <a:pt x="2009" y="17796"/>
                    <a:pt x="1851" y="17367"/>
                    <a:pt x="1682" y="16938"/>
                  </a:cubicBezTo>
                  <a:cubicBezTo>
                    <a:pt x="1434" y="16442"/>
                    <a:pt x="1186" y="15945"/>
                    <a:pt x="904" y="15460"/>
                  </a:cubicBezTo>
                  <a:lnTo>
                    <a:pt x="904" y="15460"/>
                  </a:lnTo>
                  <a:cubicBezTo>
                    <a:pt x="1061" y="16002"/>
                    <a:pt x="1242" y="16532"/>
                    <a:pt x="1434" y="17051"/>
                  </a:cubicBezTo>
                  <a:cubicBezTo>
                    <a:pt x="1592" y="17581"/>
                    <a:pt x="1761" y="18101"/>
                    <a:pt x="1942" y="18620"/>
                  </a:cubicBezTo>
                  <a:cubicBezTo>
                    <a:pt x="1953" y="18665"/>
                    <a:pt x="1987" y="18699"/>
                    <a:pt x="2043" y="18721"/>
                  </a:cubicBezTo>
                  <a:cubicBezTo>
                    <a:pt x="1682" y="20064"/>
                    <a:pt x="1344" y="21317"/>
                    <a:pt x="1061" y="22411"/>
                  </a:cubicBezTo>
                  <a:cubicBezTo>
                    <a:pt x="407" y="24894"/>
                    <a:pt x="1" y="26552"/>
                    <a:pt x="1" y="26552"/>
                  </a:cubicBezTo>
                  <a:cubicBezTo>
                    <a:pt x="1" y="26552"/>
                    <a:pt x="520" y="24916"/>
                    <a:pt x="1253" y="22468"/>
                  </a:cubicBezTo>
                  <a:cubicBezTo>
                    <a:pt x="1592" y="21339"/>
                    <a:pt x="1987" y="20041"/>
                    <a:pt x="2382" y="18642"/>
                  </a:cubicBezTo>
                  <a:cubicBezTo>
                    <a:pt x="2912" y="18428"/>
                    <a:pt x="3442" y="18213"/>
                    <a:pt x="3984" y="17988"/>
                  </a:cubicBezTo>
                  <a:cubicBezTo>
                    <a:pt x="4277" y="17852"/>
                    <a:pt x="4571" y="17706"/>
                    <a:pt x="4864" y="17570"/>
                  </a:cubicBezTo>
                  <a:cubicBezTo>
                    <a:pt x="5146" y="17401"/>
                    <a:pt x="5428" y="17232"/>
                    <a:pt x="5711" y="17051"/>
                  </a:cubicBezTo>
                  <a:lnTo>
                    <a:pt x="5711" y="17051"/>
                  </a:lnTo>
                  <a:cubicBezTo>
                    <a:pt x="5406" y="17153"/>
                    <a:pt x="5101" y="17288"/>
                    <a:pt x="4797" y="17401"/>
                  </a:cubicBezTo>
                  <a:cubicBezTo>
                    <a:pt x="4492" y="17514"/>
                    <a:pt x="4187" y="17604"/>
                    <a:pt x="3883" y="17717"/>
                  </a:cubicBezTo>
                  <a:cubicBezTo>
                    <a:pt x="3420" y="17864"/>
                    <a:pt x="2957" y="18033"/>
                    <a:pt x="2506" y="18213"/>
                  </a:cubicBezTo>
                  <a:cubicBezTo>
                    <a:pt x="2754" y="17333"/>
                    <a:pt x="3002" y="16408"/>
                    <a:pt x="3251" y="15471"/>
                  </a:cubicBezTo>
                  <a:cubicBezTo>
                    <a:pt x="3273" y="15483"/>
                    <a:pt x="3296" y="15488"/>
                    <a:pt x="3318" y="15488"/>
                  </a:cubicBezTo>
                  <a:cubicBezTo>
                    <a:pt x="3341" y="15488"/>
                    <a:pt x="3363" y="15483"/>
                    <a:pt x="3386" y="15471"/>
                  </a:cubicBezTo>
                  <a:lnTo>
                    <a:pt x="4232" y="15065"/>
                  </a:lnTo>
                  <a:cubicBezTo>
                    <a:pt x="4503" y="14907"/>
                    <a:pt x="4763" y="14749"/>
                    <a:pt x="5022" y="14591"/>
                  </a:cubicBezTo>
                  <a:cubicBezTo>
                    <a:pt x="5282" y="14422"/>
                    <a:pt x="5541" y="14264"/>
                    <a:pt x="5801" y="14095"/>
                  </a:cubicBezTo>
                  <a:cubicBezTo>
                    <a:pt x="6049" y="13925"/>
                    <a:pt x="6320" y="13790"/>
                    <a:pt x="6579" y="13621"/>
                  </a:cubicBezTo>
                  <a:lnTo>
                    <a:pt x="6579" y="13621"/>
                  </a:lnTo>
                  <a:cubicBezTo>
                    <a:pt x="6286" y="13711"/>
                    <a:pt x="6004" y="13824"/>
                    <a:pt x="5711" y="13937"/>
                  </a:cubicBezTo>
                  <a:cubicBezTo>
                    <a:pt x="5417" y="14038"/>
                    <a:pt x="5158" y="14196"/>
                    <a:pt x="4876" y="14332"/>
                  </a:cubicBezTo>
                  <a:cubicBezTo>
                    <a:pt x="4605" y="14478"/>
                    <a:pt x="4334" y="14614"/>
                    <a:pt x="4074" y="14760"/>
                  </a:cubicBezTo>
                  <a:cubicBezTo>
                    <a:pt x="3849" y="14873"/>
                    <a:pt x="3612" y="14975"/>
                    <a:pt x="3386" y="15088"/>
                  </a:cubicBezTo>
                  <a:lnTo>
                    <a:pt x="3375" y="15054"/>
                  </a:lnTo>
                  <a:cubicBezTo>
                    <a:pt x="3510" y="14512"/>
                    <a:pt x="3657" y="13971"/>
                    <a:pt x="3804" y="13418"/>
                  </a:cubicBezTo>
                  <a:cubicBezTo>
                    <a:pt x="3871" y="13169"/>
                    <a:pt x="3928" y="12910"/>
                    <a:pt x="3984" y="12662"/>
                  </a:cubicBezTo>
                  <a:lnTo>
                    <a:pt x="4695" y="12334"/>
                  </a:lnTo>
                  <a:cubicBezTo>
                    <a:pt x="4988" y="12165"/>
                    <a:pt x="5293" y="11985"/>
                    <a:pt x="5586" y="11815"/>
                  </a:cubicBezTo>
                  <a:cubicBezTo>
                    <a:pt x="6162" y="11432"/>
                    <a:pt x="6737" y="11071"/>
                    <a:pt x="7290" y="10664"/>
                  </a:cubicBezTo>
                  <a:lnTo>
                    <a:pt x="7290" y="10664"/>
                  </a:lnTo>
                  <a:cubicBezTo>
                    <a:pt x="6974" y="10800"/>
                    <a:pt x="6670" y="10946"/>
                    <a:pt x="6354" y="11093"/>
                  </a:cubicBezTo>
                  <a:lnTo>
                    <a:pt x="5440" y="11556"/>
                  </a:lnTo>
                  <a:cubicBezTo>
                    <a:pt x="5135" y="11714"/>
                    <a:pt x="4830" y="11872"/>
                    <a:pt x="4526" y="12030"/>
                  </a:cubicBezTo>
                  <a:lnTo>
                    <a:pt x="4097" y="12233"/>
                  </a:lnTo>
                  <a:cubicBezTo>
                    <a:pt x="4199" y="11804"/>
                    <a:pt x="4300" y="11364"/>
                    <a:pt x="4402" y="10946"/>
                  </a:cubicBezTo>
                  <a:cubicBezTo>
                    <a:pt x="4514" y="10484"/>
                    <a:pt x="4616" y="10032"/>
                    <a:pt x="4718" y="9581"/>
                  </a:cubicBezTo>
                  <a:cubicBezTo>
                    <a:pt x="4853" y="9536"/>
                    <a:pt x="4988" y="9502"/>
                    <a:pt x="5113" y="9446"/>
                  </a:cubicBezTo>
                  <a:cubicBezTo>
                    <a:pt x="5395" y="9321"/>
                    <a:pt x="5665" y="9209"/>
                    <a:pt x="5936" y="9073"/>
                  </a:cubicBezTo>
                  <a:cubicBezTo>
                    <a:pt x="6185" y="8927"/>
                    <a:pt x="6444" y="8780"/>
                    <a:pt x="6692" y="8611"/>
                  </a:cubicBezTo>
                  <a:cubicBezTo>
                    <a:pt x="6929" y="8419"/>
                    <a:pt x="7166" y="8238"/>
                    <a:pt x="7381" y="8046"/>
                  </a:cubicBezTo>
                  <a:lnTo>
                    <a:pt x="7381" y="8046"/>
                  </a:lnTo>
                  <a:cubicBezTo>
                    <a:pt x="7110" y="8182"/>
                    <a:pt x="6862" y="8317"/>
                    <a:pt x="6602" y="8453"/>
                  </a:cubicBezTo>
                  <a:cubicBezTo>
                    <a:pt x="6343" y="8588"/>
                    <a:pt x="6060" y="8690"/>
                    <a:pt x="5801" y="8814"/>
                  </a:cubicBezTo>
                  <a:cubicBezTo>
                    <a:pt x="5541" y="8938"/>
                    <a:pt x="5259" y="9017"/>
                    <a:pt x="4988" y="9118"/>
                  </a:cubicBezTo>
                  <a:lnTo>
                    <a:pt x="4808" y="9186"/>
                  </a:lnTo>
                  <a:cubicBezTo>
                    <a:pt x="4853" y="8972"/>
                    <a:pt x="4898" y="8746"/>
                    <a:pt x="4943" y="8543"/>
                  </a:cubicBezTo>
                  <a:cubicBezTo>
                    <a:pt x="5067" y="7888"/>
                    <a:pt x="5192" y="7268"/>
                    <a:pt x="5316" y="6670"/>
                  </a:cubicBezTo>
                  <a:cubicBezTo>
                    <a:pt x="5316" y="6670"/>
                    <a:pt x="5327" y="6681"/>
                    <a:pt x="5327" y="6692"/>
                  </a:cubicBezTo>
                  <a:lnTo>
                    <a:pt x="5349" y="6715"/>
                  </a:lnTo>
                  <a:cubicBezTo>
                    <a:pt x="5382" y="6753"/>
                    <a:pt x="5428" y="6774"/>
                    <a:pt x="5477" y="6774"/>
                  </a:cubicBezTo>
                  <a:cubicBezTo>
                    <a:pt x="5514" y="6774"/>
                    <a:pt x="5552" y="6762"/>
                    <a:pt x="5586" y="6737"/>
                  </a:cubicBezTo>
                  <a:lnTo>
                    <a:pt x="5609" y="6726"/>
                  </a:lnTo>
                  <a:cubicBezTo>
                    <a:pt x="5959" y="6433"/>
                    <a:pt x="6309" y="6128"/>
                    <a:pt x="6647" y="5812"/>
                  </a:cubicBezTo>
                  <a:cubicBezTo>
                    <a:pt x="7020" y="5530"/>
                    <a:pt x="7381" y="5225"/>
                    <a:pt x="7730" y="4909"/>
                  </a:cubicBezTo>
                  <a:lnTo>
                    <a:pt x="7730" y="4909"/>
                  </a:lnTo>
                  <a:cubicBezTo>
                    <a:pt x="7302" y="5112"/>
                    <a:pt x="6884" y="5338"/>
                    <a:pt x="6478" y="5586"/>
                  </a:cubicBezTo>
                  <a:cubicBezTo>
                    <a:pt x="6151" y="5812"/>
                    <a:pt x="5846" y="6072"/>
                    <a:pt x="5530" y="6320"/>
                  </a:cubicBezTo>
                  <a:cubicBezTo>
                    <a:pt x="5485" y="6263"/>
                    <a:pt x="5451" y="6196"/>
                    <a:pt x="5417" y="6139"/>
                  </a:cubicBezTo>
                  <a:cubicBezTo>
                    <a:pt x="5530" y="5474"/>
                    <a:pt x="5643" y="4830"/>
                    <a:pt x="5744" y="4244"/>
                  </a:cubicBezTo>
                  <a:cubicBezTo>
                    <a:pt x="5846" y="3612"/>
                    <a:pt x="5959" y="3025"/>
                    <a:pt x="6004" y="2506"/>
                  </a:cubicBezTo>
                  <a:cubicBezTo>
                    <a:pt x="6049" y="1987"/>
                    <a:pt x="6106" y="1547"/>
                    <a:pt x="6139" y="1163"/>
                  </a:cubicBezTo>
                  <a:cubicBezTo>
                    <a:pt x="6218" y="430"/>
                    <a:pt x="6263" y="1"/>
                    <a:pt x="6264" y="1"/>
                  </a:cubicBez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2"/>
            <p:cNvSpPr/>
            <p:nvPr/>
          </p:nvSpPr>
          <p:spPr>
            <a:xfrm>
              <a:off x="4184200" y="4054575"/>
              <a:ext cx="348425" cy="425725"/>
            </a:xfrm>
            <a:custGeom>
              <a:rect b="b" l="l" r="r" t="t"/>
              <a:pathLst>
                <a:path extrusionOk="0" h="17029" w="13937">
                  <a:moveTo>
                    <a:pt x="1" y="1"/>
                  </a:moveTo>
                  <a:lnTo>
                    <a:pt x="283" y="768"/>
                  </a:lnTo>
                  <a:cubicBezTo>
                    <a:pt x="1321" y="4074"/>
                    <a:pt x="147" y="8069"/>
                    <a:pt x="1614" y="11093"/>
                  </a:cubicBezTo>
                  <a:cubicBezTo>
                    <a:pt x="3431" y="15223"/>
                    <a:pt x="8103" y="16318"/>
                    <a:pt x="12041" y="17029"/>
                  </a:cubicBezTo>
                  <a:cubicBezTo>
                    <a:pt x="12300" y="13136"/>
                    <a:pt x="13937" y="9310"/>
                    <a:pt x="10856" y="6004"/>
                  </a:cubicBezTo>
                  <a:cubicBezTo>
                    <a:pt x="8238" y="2867"/>
                    <a:pt x="3668" y="2686"/>
                    <a:pt x="452" y="294"/>
                  </a:cubicBezTo>
                  <a:lnTo>
                    <a:pt x="1" y="1"/>
                  </a:lnTo>
                  <a:close/>
                </a:path>
              </a:pathLst>
            </a:custGeom>
            <a:solidFill>
              <a:srgbClr val="60A7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
            <p:cNvSpPr/>
            <p:nvPr/>
          </p:nvSpPr>
          <p:spPr>
            <a:xfrm>
              <a:off x="4233275" y="4149075"/>
              <a:ext cx="245750" cy="326150"/>
            </a:xfrm>
            <a:custGeom>
              <a:rect b="b" l="l" r="r" t="t"/>
              <a:pathLst>
                <a:path extrusionOk="0" h="13046" w="9830">
                  <a:moveTo>
                    <a:pt x="1" y="1"/>
                  </a:moveTo>
                  <a:lnTo>
                    <a:pt x="1" y="1"/>
                  </a:lnTo>
                  <a:cubicBezTo>
                    <a:pt x="1" y="1"/>
                    <a:pt x="148" y="216"/>
                    <a:pt x="385" y="588"/>
                  </a:cubicBezTo>
                  <a:cubicBezTo>
                    <a:pt x="622" y="971"/>
                    <a:pt x="971" y="1502"/>
                    <a:pt x="1411" y="2134"/>
                  </a:cubicBezTo>
                  <a:cubicBezTo>
                    <a:pt x="1840" y="2766"/>
                    <a:pt x="2337" y="3510"/>
                    <a:pt x="2890" y="4289"/>
                  </a:cubicBezTo>
                  <a:lnTo>
                    <a:pt x="3589" y="5271"/>
                  </a:lnTo>
                  <a:cubicBezTo>
                    <a:pt x="3465" y="5237"/>
                    <a:pt x="3352" y="5203"/>
                    <a:pt x="3228" y="5169"/>
                  </a:cubicBezTo>
                  <a:lnTo>
                    <a:pt x="2766" y="5045"/>
                  </a:lnTo>
                  <a:cubicBezTo>
                    <a:pt x="2608" y="5000"/>
                    <a:pt x="2450" y="4966"/>
                    <a:pt x="2303" y="4910"/>
                  </a:cubicBezTo>
                  <a:lnTo>
                    <a:pt x="1840" y="4774"/>
                  </a:lnTo>
                  <a:cubicBezTo>
                    <a:pt x="1694" y="4718"/>
                    <a:pt x="1536" y="4673"/>
                    <a:pt x="1378" y="4628"/>
                  </a:cubicBezTo>
                  <a:cubicBezTo>
                    <a:pt x="1073" y="4515"/>
                    <a:pt x="780" y="4391"/>
                    <a:pt x="464" y="4289"/>
                  </a:cubicBezTo>
                  <a:lnTo>
                    <a:pt x="464" y="4289"/>
                  </a:lnTo>
                  <a:cubicBezTo>
                    <a:pt x="734" y="4470"/>
                    <a:pt x="1017" y="4639"/>
                    <a:pt x="1287" y="4808"/>
                  </a:cubicBezTo>
                  <a:cubicBezTo>
                    <a:pt x="1434" y="4887"/>
                    <a:pt x="1581" y="4966"/>
                    <a:pt x="1739" y="5022"/>
                  </a:cubicBezTo>
                  <a:cubicBezTo>
                    <a:pt x="1874" y="5101"/>
                    <a:pt x="2032" y="5169"/>
                    <a:pt x="2190" y="5237"/>
                  </a:cubicBezTo>
                  <a:cubicBezTo>
                    <a:pt x="2337" y="5305"/>
                    <a:pt x="2495" y="5350"/>
                    <a:pt x="2653" y="5417"/>
                  </a:cubicBezTo>
                  <a:lnTo>
                    <a:pt x="3115" y="5575"/>
                  </a:lnTo>
                  <a:cubicBezTo>
                    <a:pt x="3409" y="5677"/>
                    <a:pt x="3702" y="5756"/>
                    <a:pt x="3996" y="5846"/>
                  </a:cubicBezTo>
                  <a:lnTo>
                    <a:pt x="4639" y="6738"/>
                  </a:lnTo>
                  <a:cubicBezTo>
                    <a:pt x="4977" y="7166"/>
                    <a:pt x="5316" y="7595"/>
                    <a:pt x="5643" y="8013"/>
                  </a:cubicBezTo>
                  <a:lnTo>
                    <a:pt x="5564" y="8013"/>
                  </a:lnTo>
                  <a:cubicBezTo>
                    <a:pt x="5372" y="7979"/>
                    <a:pt x="5192" y="7934"/>
                    <a:pt x="5000" y="7900"/>
                  </a:cubicBezTo>
                  <a:cubicBezTo>
                    <a:pt x="4797" y="7866"/>
                    <a:pt x="4616" y="7798"/>
                    <a:pt x="4436" y="7742"/>
                  </a:cubicBezTo>
                  <a:cubicBezTo>
                    <a:pt x="4244" y="7686"/>
                    <a:pt x="4063" y="7595"/>
                    <a:pt x="3871" y="7528"/>
                  </a:cubicBezTo>
                  <a:lnTo>
                    <a:pt x="2754" y="7054"/>
                  </a:lnTo>
                  <a:cubicBezTo>
                    <a:pt x="2371" y="6896"/>
                    <a:pt x="1987" y="6771"/>
                    <a:pt x="1592" y="6670"/>
                  </a:cubicBezTo>
                  <a:lnTo>
                    <a:pt x="1592" y="6670"/>
                  </a:lnTo>
                  <a:cubicBezTo>
                    <a:pt x="1773" y="6760"/>
                    <a:pt x="1953" y="6862"/>
                    <a:pt x="2134" y="6952"/>
                  </a:cubicBezTo>
                  <a:cubicBezTo>
                    <a:pt x="2314" y="7054"/>
                    <a:pt x="2483" y="7166"/>
                    <a:pt x="2653" y="7257"/>
                  </a:cubicBezTo>
                  <a:cubicBezTo>
                    <a:pt x="3003" y="7460"/>
                    <a:pt x="3364" y="7663"/>
                    <a:pt x="3725" y="7855"/>
                  </a:cubicBezTo>
                  <a:cubicBezTo>
                    <a:pt x="3905" y="7945"/>
                    <a:pt x="4097" y="8035"/>
                    <a:pt x="4289" y="8114"/>
                  </a:cubicBezTo>
                  <a:cubicBezTo>
                    <a:pt x="4481" y="8205"/>
                    <a:pt x="4684" y="8261"/>
                    <a:pt x="4887" y="8329"/>
                  </a:cubicBezTo>
                  <a:cubicBezTo>
                    <a:pt x="5090" y="8363"/>
                    <a:pt x="5293" y="8419"/>
                    <a:pt x="5508" y="8453"/>
                  </a:cubicBezTo>
                  <a:cubicBezTo>
                    <a:pt x="5677" y="8464"/>
                    <a:pt x="5857" y="8475"/>
                    <a:pt x="6027" y="8487"/>
                  </a:cubicBezTo>
                  <a:cubicBezTo>
                    <a:pt x="6185" y="8690"/>
                    <a:pt x="6343" y="8893"/>
                    <a:pt x="6501" y="9096"/>
                  </a:cubicBezTo>
                  <a:cubicBezTo>
                    <a:pt x="7065" y="9796"/>
                    <a:pt x="7618" y="10450"/>
                    <a:pt x="8080" y="11026"/>
                  </a:cubicBezTo>
                  <a:cubicBezTo>
                    <a:pt x="7449" y="10800"/>
                    <a:pt x="6817" y="10597"/>
                    <a:pt x="6185" y="10405"/>
                  </a:cubicBezTo>
                  <a:cubicBezTo>
                    <a:pt x="5778" y="10258"/>
                    <a:pt x="5384" y="10123"/>
                    <a:pt x="4989" y="9976"/>
                  </a:cubicBezTo>
                  <a:cubicBezTo>
                    <a:pt x="4582" y="9841"/>
                    <a:pt x="4176" y="9717"/>
                    <a:pt x="3770" y="9615"/>
                  </a:cubicBezTo>
                  <a:lnTo>
                    <a:pt x="3770" y="9615"/>
                  </a:lnTo>
                  <a:cubicBezTo>
                    <a:pt x="4142" y="9818"/>
                    <a:pt x="4515" y="10010"/>
                    <a:pt x="4887" y="10202"/>
                  </a:cubicBezTo>
                  <a:cubicBezTo>
                    <a:pt x="5271" y="10394"/>
                    <a:pt x="5654" y="10563"/>
                    <a:pt x="6038" y="10744"/>
                  </a:cubicBezTo>
                  <a:cubicBezTo>
                    <a:pt x="6828" y="11048"/>
                    <a:pt x="7629" y="11342"/>
                    <a:pt x="8430" y="11601"/>
                  </a:cubicBezTo>
                  <a:lnTo>
                    <a:pt x="8475" y="11601"/>
                  </a:lnTo>
                  <a:cubicBezTo>
                    <a:pt x="8487" y="11605"/>
                    <a:pt x="8498" y="11606"/>
                    <a:pt x="8509" y="11606"/>
                  </a:cubicBezTo>
                  <a:cubicBezTo>
                    <a:pt x="8531" y="11606"/>
                    <a:pt x="8551" y="11601"/>
                    <a:pt x="8566" y="11601"/>
                  </a:cubicBezTo>
                  <a:cubicBezTo>
                    <a:pt x="8882" y="11962"/>
                    <a:pt x="9152" y="12278"/>
                    <a:pt x="9367" y="12515"/>
                  </a:cubicBezTo>
                  <a:cubicBezTo>
                    <a:pt x="9660" y="12854"/>
                    <a:pt x="9830" y="13045"/>
                    <a:pt x="9830" y="13045"/>
                  </a:cubicBezTo>
                  <a:lnTo>
                    <a:pt x="9435" y="12470"/>
                  </a:lnTo>
                  <a:cubicBezTo>
                    <a:pt x="9243" y="12199"/>
                    <a:pt x="9006" y="11838"/>
                    <a:pt x="8712" y="11432"/>
                  </a:cubicBezTo>
                  <a:cubicBezTo>
                    <a:pt x="8735" y="11263"/>
                    <a:pt x="8769" y="11093"/>
                    <a:pt x="8791" y="10924"/>
                  </a:cubicBezTo>
                  <a:cubicBezTo>
                    <a:pt x="8803" y="10755"/>
                    <a:pt x="8791" y="10574"/>
                    <a:pt x="8780" y="10405"/>
                  </a:cubicBezTo>
                  <a:cubicBezTo>
                    <a:pt x="8769" y="10236"/>
                    <a:pt x="8735" y="10066"/>
                    <a:pt x="8712" y="9897"/>
                  </a:cubicBezTo>
                  <a:lnTo>
                    <a:pt x="8588" y="9412"/>
                  </a:lnTo>
                  <a:cubicBezTo>
                    <a:pt x="8498" y="9096"/>
                    <a:pt x="8385" y="8780"/>
                    <a:pt x="8261" y="8475"/>
                  </a:cubicBezTo>
                  <a:cubicBezTo>
                    <a:pt x="8137" y="8171"/>
                    <a:pt x="8013" y="7866"/>
                    <a:pt x="7866" y="7573"/>
                  </a:cubicBezTo>
                  <a:lnTo>
                    <a:pt x="7866" y="7573"/>
                  </a:lnTo>
                  <a:cubicBezTo>
                    <a:pt x="7922" y="7889"/>
                    <a:pt x="8013" y="8205"/>
                    <a:pt x="8080" y="8532"/>
                  </a:cubicBezTo>
                  <a:cubicBezTo>
                    <a:pt x="8114" y="8690"/>
                    <a:pt x="8148" y="8848"/>
                    <a:pt x="8182" y="9006"/>
                  </a:cubicBezTo>
                  <a:lnTo>
                    <a:pt x="8272" y="9480"/>
                  </a:lnTo>
                  <a:lnTo>
                    <a:pt x="8340" y="9954"/>
                  </a:lnTo>
                  <a:lnTo>
                    <a:pt x="8374" y="10428"/>
                  </a:lnTo>
                  <a:cubicBezTo>
                    <a:pt x="8374" y="10574"/>
                    <a:pt x="8363" y="10732"/>
                    <a:pt x="8363" y="10879"/>
                  </a:cubicBezTo>
                  <a:cubicBezTo>
                    <a:pt x="8351" y="10901"/>
                    <a:pt x="8351" y="10924"/>
                    <a:pt x="8351" y="10935"/>
                  </a:cubicBezTo>
                  <a:cubicBezTo>
                    <a:pt x="7900" y="10326"/>
                    <a:pt x="7392" y="9593"/>
                    <a:pt x="6817" y="8836"/>
                  </a:cubicBezTo>
                  <a:cubicBezTo>
                    <a:pt x="6681" y="8645"/>
                    <a:pt x="6512" y="8442"/>
                    <a:pt x="6365" y="8238"/>
                  </a:cubicBezTo>
                  <a:cubicBezTo>
                    <a:pt x="6320" y="7889"/>
                    <a:pt x="6309" y="7539"/>
                    <a:pt x="6275" y="7166"/>
                  </a:cubicBezTo>
                  <a:cubicBezTo>
                    <a:pt x="6241" y="6794"/>
                    <a:pt x="6219" y="6444"/>
                    <a:pt x="6173" y="6083"/>
                  </a:cubicBezTo>
                  <a:cubicBezTo>
                    <a:pt x="6140" y="5711"/>
                    <a:pt x="6083" y="5350"/>
                    <a:pt x="6015" y="4989"/>
                  </a:cubicBezTo>
                  <a:cubicBezTo>
                    <a:pt x="5982" y="4808"/>
                    <a:pt x="5936" y="4639"/>
                    <a:pt x="5891" y="4458"/>
                  </a:cubicBezTo>
                  <a:cubicBezTo>
                    <a:pt x="5846" y="4278"/>
                    <a:pt x="5778" y="4108"/>
                    <a:pt x="5711" y="3939"/>
                  </a:cubicBezTo>
                  <a:lnTo>
                    <a:pt x="5711" y="3939"/>
                  </a:lnTo>
                  <a:cubicBezTo>
                    <a:pt x="5722" y="4120"/>
                    <a:pt x="5767" y="4289"/>
                    <a:pt x="5778" y="4481"/>
                  </a:cubicBezTo>
                  <a:cubicBezTo>
                    <a:pt x="5790" y="4661"/>
                    <a:pt x="5812" y="4831"/>
                    <a:pt x="5812" y="5022"/>
                  </a:cubicBezTo>
                  <a:cubicBezTo>
                    <a:pt x="5824" y="5384"/>
                    <a:pt x="5824" y="5745"/>
                    <a:pt x="5835" y="6106"/>
                  </a:cubicBezTo>
                  <a:cubicBezTo>
                    <a:pt x="5846" y="6602"/>
                    <a:pt x="5857" y="7099"/>
                    <a:pt x="5880" y="7607"/>
                  </a:cubicBezTo>
                  <a:cubicBezTo>
                    <a:pt x="5598" y="7223"/>
                    <a:pt x="5293" y="6839"/>
                    <a:pt x="5000" y="6456"/>
                  </a:cubicBezTo>
                  <a:cubicBezTo>
                    <a:pt x="4785" y="6162"/>
                    <a:pt x="4571" y="5869"/>
                    <a:pt x="4357" y="5575"/>
                  </a:cubicBezTo>
                  <a:lnTo>
                    <a:pt x="4470" y="5113"/>
                  </a:lnTo>
                  <a:cubicBezTo>
                    <a:pt x="4515" y="4921"/>
                    <a:pt x="4537" y="4718"/>
                    <a:pt x="4571" y="4515"/>
                  </a:cubicBezTo>
                  <a:cubicBezTo>
                    <a:pt x="4605" y="4120"/>
                    <a:pt x="4616" y="3725"/>
                    <a:pt x="4594" y="3319"/>
                  </a:cubicBezTo>
                  <a:cubicBezTo>
                    <a:pt x="4571" y="2924"/>
                    <a:pt x="4526" y="2540"/>
                    <a:pt x="4458" y="2145"/>
                  </a:cubicBezTo>
                  <a:cubicBezTo>
                    <a:pt x="4379" y="1761"/>
                    <a:pt x="4312" y="1378"/>
                    <a:pt x="4210" y="994"/>
                  </a:cubicBezTo>
                  <a:lnTo>
                    <a:pt x="4210" y="994"/>
                  </a:lnTo>
                  <a:cubicBezTo>
                    <a:pt x="4199" y="1784"/>
                    <a:pt x="4244" y="2563"/>
                    <a:pt x="4233" y="3330"/>
                  </a:cubicBezTo>
                  <a:cubicBezTo>
                    <a:pt x="4210" y="3522"/>
                    <a:pt x="4221" y="3713"/>
                    <a:pt x="4199" y="3894"/>
                  </a:cubicBezTo>
                  <a:cubicBezTo>
                    <a:pt x="4187" y="4086"/>
                    <a:pt x="4165" y="4278"/>
                    <a:pt x="4142" y="4458"/>
                  </a:cubicBezTo>
                  <a:cubicBezTo>
                    <a:pt x="4108" y="4650"/>
                    <a:pt x="4075" y="4842"/>
                    <a:pt x="4041" y="5022"/>
                  </a:cubicBezTo>
                  <a:cubicBezTo>
                    <a:pt x="4029" y="5056"/>
                    <a:pt x="4018" y="5090"/>
                    <a:pt x="4018" y="5113"/>
                  </a:cubicBezTo>
                  <a:cubicBezTo>
                    <a:pt x="3747" y="4752"/>
                    <a:pt x="3476" y="4391"/>
                    <a:pt x="3217" y="4052"/>
                  </a:cubicBezTo>
                  <a:cubicBezTo>
                    <a:pt x="2641" y="3285"/>
                    <a:pt x="2089" y="2585"/>
                    <a:pt x="1615" y="1987"/>
                  </a:cubicBezTo>
                  <a:cubicBezTo>
                    <a:pt x="1141" y="1378"/>
                    <a:pt x="734" y="881"/>
                    <a:pt x="452" y="543"/>
                  </a:cubicBezTo>
                  <a:lnTo>
                    <a:pt x="1" y="1"/>
                  </a:ln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
            <p:cNvSpPr/>
            <p:nvPr/>
          </p:nvSpPr>
          <p:spPr>
            <a:xfrm>
              <a:off x="4324700" y="4501725"/>
              <a:ext cx="166175" cy="209225"/>
            </a:xfrm>
            <a:custGeom>
              <a:rect b="b" l="l" r="r" t="t"/>
              <a:pathLst>
                <a:path extrusionOk="0" h="8369" w="6647">
                  <a:moveTo>
                    <a:pt x="3871" y="0"/>
                  </a:moveTo>
                  <a:cubicBezTo>
                    <a:pt x="2516" y="655"/>
                    <a:pt x="1128" y="1241"/>
                    <a:pt x="485" y="2720"/>
                  </a:cubicBezTo>
                  <a:cubicBezTo>
                    <a:pt x="158" y="3464"/>
                    <a:pt x="0" y="4277"/>
                    <a:pt x="0" y="5089"/>
                  </a:cubicBezTo>
                  <a:cubicBezTo>
                    <a:pt x="0" y="6545"/>
                    <a:pt x="722" y="7730"/>
                    <a:pt x="1918" y="8362"/>
                  </a:cubicBezTo>
                  <a:cubicBezTo>
                    <a:pt x="1977" y="8366"/>
                    <a:pt x="2035" y="8369"/>
                    <a:pt x="2093" y="8369"/>
                  </a:cubicBezTo>
                  <a:cubicBezTo>
                    <a:pt x="3463" y="8369"/>
                    <a:pt x="4881" y="7132"/>
                    <a:pt x="5552" y="6082"/>
                  </a:cubicBezTo>
                  <a:cubicBezTo>
                    <a:pt x="6567" y="4378"/>
                    <a:pt x="6646" y="2291"/>
                    <a:pt x="5778" y="519"/>
                  </a:cubicBezTo>
                  <a:cubicBezTo>
                    <a:pt x="5574" y="429"/>
                    <a:pt x="5349" y="361"/>
                    <a:pt x="5123" y="327"/>
                  </a:cubicBezTo>
                  <a:cubicBezTo>
                    <a:pt x="4694" y="215"/>
                    <a:pt x="4288" y="113"/>
                    <a:pt x="3871"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
            <p:cNvSpPr/>
            <p:nvPr/>
          </p:nvSpPr>
          <p:spPr>
            <a:xfrm>
              <a:off x="4346275" y="4501775"/>
              <a:ext cx="146975" cy="139625"/>
            </a:xfrm>
            <a:custGeom>
              <a:rect b="b" l="l" r="r" t="t"/>
              <a:pathLst>
                <a:path extrusionOk="0" h="5585" w="5879">
                  <a:moveTo>
                    <a:pt x="3840" y="0"/>
                  </a:moveTo>
                  <a:cubicBezTo>
                    <a:pt x="3757" y="0"/>
                    <a:pt x="3672" y="7"/>
                    <a:pt x="3583" y="21"/>
                  </a:cubicBezTo>
                  <a:cubicBezTo>
                    <a:pt x="3211" y="66"/>
                    <a:pt x="2850" y="213"/>
                    <a:pt x="2545" y="416"/>
                  </a:cubicBezTo>
                  <a:cubicBezTo>
                    <a:pt x="2263" y="608"/>
                    <a:pt x="2161" y="867"/>
                    <a:pt x="1924" y="1093"/>
                  </a:cubicBezTo>
                  <a:cubicBezTo>
                    <a:pt x="1371" y="1634"/>
                    <a:pt x="570" y="1860"/>
                    <a:pt x="175" y="2582"/>
                  </a:cubicBezTo>
                  <a:cubicBezTo>
                    <a:pt x="0" y="2895"/>
                    <a:pt x="13" y="3689"/>
                    <a:pt x="379" y="3689"/>
                  </a:cubicBezTo>
                  <a:cubicBezTo>
                    <a:pt x="462" y="3689"/>
                    <a:pt x="562" y="3648"/>
                    <a:pt x="683" y="3553"/>
                  </a:cubicBezTo>
                  <a:lnTo>
                    <a:pt x="683" y="3553"/>
                  </a:lnTo>
                  <a:cubicBezTo>
                    <a:pt x="469" y="3880"/>
                    <a:pt x="277" y="4512"/>
                    <a:pt x="694" y="4738"/>
                  </a:cubicBezTo>
                  <a:cubicBezTo>
                    <a:pt x="781" y="4789"/>
                    <a:pt x="884" y="4812"/>
                    <a:pt x="992" y="4812"/>
                  </a:cubicBezTo>
                  <a:cubicBezTo>
                    <a:pt x="1333" y="4812"/>
                    <a:pt x="1728" y="4586"/>
                    <a:pt x="1857" y="4320"/>
                  </a:cubicBezTo>
                  <a:cubicBezTo>
                    <a:pt x="1877" y="4783"/>
                    <a:pt x="2206" y="5136"/>
                    <a:pt x="2516" y="5136"/>
                  </a:cubicBezTo>
                  <a:cubicBezTo>
                    <a:pt x="2719" y="5136"/>
                    <a:pt x="2914" y="4984"/>
                    <a:pt x="3008" y="4613"/>
                  </a:cubicBezTo>
                  <a:cubicBezTo>
                    <a:pt x="3030" y="4941"/>
                    <a:pt x="3143" y="5550"/>
                    <a:pt x="3560" y="5584"/>
                  </a:cubicBezTo>
                  <a:cubicBezTo>
                    <a:pt x="3570" y="5584"/>
                    <a:pt x="3579" y="5585"/>
                    <a:pt x="3588" y="5585"/>
                  </a:cubicBezTo>
                  <a:cubicBezTo>
                    <a:pt x="3928" y="5585"/>
                    <a:pt x="4049" y="5171"/>
                    <a:pt x="4170" y="4918"/>
                  </a:cubicBezTo>
                  <a:cubicBezTo>
                    <a:pt x="4408" y="5052"/>
                    <a:pt x="4617" y="5110"/>
                    <a:pt x="4798" y="5110"/>
                  </a:cubicBezTo>
                  <a:cubicBezTo>
                    <a:pt x="5612" y="5110"/>
                    <a:pt x="5879" y="3934"/>
                    <a:pt x="5851" y="3113"/>
                  </a:cubicBezTo>
                  <a:cubicBezTo>
                    <a:pt x="5817" y="2368"/>
                    <a:pt x="5625" y="1646"/>
                    <a:pt x="5287" y="991"/>
                  </a:cubicBezTo>
                  <a:cubicBezTo>
                    <a:pt x="4966" y="420"/>
                    <a:pt x="4494" y="0"/>
                    <a:pt x="3840"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
            <p:cNvSpPr/>
            <p:nvPr/>
          </p:nvSpPr>
          <p:spPr>
            <a:xfrm>
              <a:off x="4372375" y="4514975"/>
              <a:ext cx="128650" cy="206025"/>
            </a:xfrm>
            <a:custGeom>
              <a:rect b="b" l="l" r="r" t="t"/>
              <a:pathLst>
                <a:path extrusionOk="0" h="8241" w="5146">
                  <a:moveTo>
                    <a:pt x="3871" y="1"/>
                  </a:moveTo>
                  <a:lnTo>
                    <a:pt x="3871" y="1"/>
                  </a:lnTo>
                  <a:cubicBezTo>
                    <a:pt x="4390" y="1005"/>
                    <a:pt x="4581" y="2145"/>
                    <a:pt x="4423" y="3262"/>
                  </a:cubicBezTo>
                  <a:cubicBezTo>
                    <a:pt x="4333" y="4074"/>
                    <a:pt x="4074" y="4853"/>
                    <a:pt x="3645" y="5552"/>
                  </a:cubicBezTo>
                  <a:cubicBezTo>
                    <a:pt x="2974" y="6602"/>
                    <a:pt x="1556" y="7839"/>
                    <a:pt x="177" y="7839"/>
                  </a:cubicBezTo>
                  <a:cubicBezTo>
                    <a:pt x="118" y="7839"/>
                    <a:pt x="59" y="7836"/>
                    <a:pt x="0" y="7832"/>
                  </a:cubicBezTo>
                  <a:lnTo>
                    <a:pt x="0" y="7832"/>
                  </a:lnTo>
                  <a:cubicBezTo>
                    <a:pt x="305" y="7978"/>
                    <a:pt x="621" y="8103"/>
                    <a:pt x="948" y="8182"/>
                  </a:cubicBezTo>
                  <a:cubicBezTo>
                    <a:pt x="1116" y="8222"/>
                    <a:pt x="1281" y="8241"/>
                    <a:pt x="1444" y="8241"/>
                  </a:cubicBezTo>
                  <a:cubicBezTo>
                    <a:pt x="2924" y="8241"/>
                    <a:pt x="4176" y="6678"/>
                    <a:pt x="4694" y="5417"/>
                  </a:cubicBezTo>
                  <a:cubicBezTo>
                    <a:pt x="5101" y="4435"/>
                    <a:pt x="5146" y="3307"/>
                    <a:pt x="4976" y="2269"/>
                  </a:cubicBezTo>
                  <a:cubicBezTo>
                    <a:pt x="4909" y="1829"/>
                    <a:pt x="4864" y="1332"/>
                    <a:pt x="4672" y="915"/>
                  </a:cubicBezTo>
                  <a:cubicBezTo>
                    <a:pt x="4514" y="587"/>
                    <a:pt x="4288" y="305"/>
                    <a:pt x="3995" y="68"/>
                  </a:cubicBezTo>
                  <a:cubicBezTo>
                    <a:pt x="3972" y="57"/>
                    <a:pt x="3961" y="46"/>
                    <a:pt x="3938" y="34"/>
                  </a:cubicBezTo>
                  <a:cubicBezTo>
                    <a:pt x="3916" y="23"/>
                    <a:pt x="3893" y="12"/>
                    <a:pt x="387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2"/>
            <p:cNvSpPr/>
            <p:nvPr/>
          </p:nvSpPr>
          <p:spPr>
            <a:xfrm>
              <a:off x="4444300" y="4517525"/>
              <a:ext cx="30500" cy="117100"/>
            </a:xfrm>
            <a:custGeom>
              <a:rect b="b" l="l" r="r" t="t"/>
              <a:pathLst>
                <a:path extrusionOk="0" h="4684" w="1220">
                  <a:moveTo>
                    <a:pt x="869" y="0"/>
                  </a:moveTo>
                  <a:cubicBezTo>
                    <a:pt x="869" y="0"/>
                    <a:pt x="892" y="79"/>
                    <a:pt x="948" y="192"/>
                  </a:cubicBezTo>
                  <a:cubicBezTo>
                    <a:pt x="971" y="271"/>
                    <a:pt x="994" y="350"/>
                    <a:pt x="1005" y="429"/>
                  </a:cubicBezTo>
                  <a:cubicBezTo>
                    <a:pt x="1027" y="530"/>
                    <a:pt x="1039" y="632"/>
                    <a:pt x="1050" y="734"/>
                  </a:cubicBezTo>
                  <a:cubicBezTo>
                    <a:pt x="1061" y="846"/>
                    <a:pt x="1073" y="982"/>
                    <a:pt x="1061" y="1095"/>
                  </a:cubicBezTo>
                  <a:cubicBezTo>
                    <a:pt x="1050" y="1219"/>
                    <a:pt x="1050" y="1365"/>
                    <a:pt x="1027" y="1501"/>
                  </a:cubicBezTo>
                  <a:cubicBezTo>
                    <a:pt x="1016" y="1580"/>
                    <a:pt x="1016" y="1648"/>
                    <a:pt x="1005" y="1727"/>
                  </a:cubicBezTo>
                  <a:cubicBezTo>
                    <a:pt x="994" y="1794"/>
                    <a:pt x="982" y="1862"/>
                    <a:pt x="960" y="1941"/>
                  </a:cubicBezTo>
                  <a:cubicBezTo>
                    <a:pt x="937" y="2088"/>
                    <a:pt x="903" y="2234"/>
                    <a:pt x="869" y="2381"/>
                  </a:cubicBezTo>
                  <a:cubicBezTo>
                    <a:pt x="824" y="2528"/>
                    <a:pt x="790" y="2674"/>
                    <a:pt x="745" y="2821"/>
                  </a:cubicBezTo>
                  <a:cubicBezTo>
                    <a:pt x="700" y="2957"/>
                    <a:pt x="655" y="3103"/>
                    <a:pt x="599" y="3239"/>
                  </a:cubicBezTo>
                  <a:cubicBezTo>
                    <a:pt x="508" y="3509"/>
                    <a:pt x="407" y="3769"/>
                    <a:pt x="317" y="3972"/>
                  </a:cubicBezTo>
                  <a:cubicBezTo>
                    <a:pt x="271" y="4085"/>
                    <a:pt x="238" y="4187"/>
                    <a:pt x="192" y="4266"/>
                  </a:cubicBezTo>
                  <a:cubicBezTo>
                    <a:pt x="159" y="4345"/>
                    <a:pt x="125" y="4435"/>
                    <a:pt x="91" y="4491"/>
                  </a:cubicBezTo>
                  <a:cubicBezTo>
                    <a:pt x="34" y="4615"/>
                    <a:pt x="1" y="4683"/>
                    <a:pt x="1" y="4683"/>
                  </a:cubicBezTo>
                  <a:cubicBezTo>
                    <a:pt x="159" y="4480"/>
                    <a:pt x="305" y="4254"/>
                    <a:pt x="429" y="4029"/>
                  </a:cubicBezTo>
                  <a:cubicBezTo>
                    <a:pt x="486" y="3927"/>
                    <a:pt x="553" y="3825"/>
                    <a:pt x="599" y="3701"/>
                  </a:cubicBezTo>
                  <a:cubicBezTo>
                    <a:pt x="655" y="3577"/>
                    <a:pt x="723" y="3442"/>
                    <a:pt x="768" y="3306"/>
                  </a:cubicBezTo>
                  <a:cubicBezTo>
                    <a:pt x="824" y="3182"/>
                    <a:pt x="869" y="3024"/>
                    <a:pt x="926" y="2889"/>
                  </a:cubicBezTo>
                  <a:cubicBezTo>
                    <a:pt x="982" y="2742"/>
                    <a:pt x="1039" y="2595"/>
                    <a:pt x="1073" y="2437"/>
                  </a:cubicBezTo>
                  <a:cubicBezTo>
                    <a:pt x="1095" y="2280"/>
                    <a:pt x="1140" y="2133"/>
                    <a:pt x="1163" y="1986"/>
                  </a:cubicBezTo>
                  <a:cubicBezTo>
                    <a:pt x="1185" y="1828"/>
                    <a:pt x="1208" y="1681"/>
                    <a:pt x="1208" y="1523"/>
                  </a:cubicBezTo>
                  <a:cubicBezTo>
                    <a:pt x="1219" y="1388"/>
                    <a:pt x="1208" y="1241"/>
                    <a:pt x="1208" y="1106"/>
                  </a:cubicBezTo>
                  <a:cubicBezTo>
                    <a:pt x="1208" y="971"/>
                    <a:pt x="1185" y="846"/>
                    <a:pt x="1163" y="722"/>
                  </a:cubicBezTo>
                  <a:cubicBezTo>
                    <a:pt x="1140" y="621"/>
                    <a:pt x="1106" y="508"/>
                    <a:pt x="1073" y="406"/>
                  </a:cubicBezTo>
                  <a:cubicBezTo>
                    <a:pt x="1039" y="339"/>
                    <a:pt x="1016" y="260"/>
                    <a:pt x="971" y="192"/>
                  </a:cubicBezTo>
                  <a:cubicBezTo>
                    <a:pt x="903" y="68"/>
                    <a:pt x="869" y="0"/>
                    <a:pt x="869"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2"/>
            <p:cNvSpPr/>
            <p:nvPr/>
          </p:nvSpPr>
          <p:spPr>
            <a:xfrm>
              <a:off x="4438650" y="4544875"/>
              <a:ext cx="25150" cy="61250"/>
            </a:xfrm>
            <a:custGeom>
              <a:rect b="b" l="l" r="r" t="t"/>
              <a:pathLst>
                <a:path extrusionOk="0" h="2450" w="1006">
                  <a:moveTo>
                    <a:pt x="983" y="1"/>
                  </a:moveTo>
                  <a:cubicBezTo>
                    <a:pt x="983" y="1"/>
                    <a:pt x="915" y="159"/>
                    <a:pt x="847" y="407"/>
                  </a:cubicBezTo>
                  <a:cubicBezTo>
                    <a:pt x="802" y="520"/>
                    <a:pt x="757" y="655"/>
                    <a:pt x="712" y="802"/>
                  </a:cubicBezTo>
                  <a:cubicBezTo>
                    <a:pt x="678" y="960"/>
                    <a:pt x="633" y="1118"/>
                    <a:pt x="576" y="1264"/>
                  </a:cubicBezTo>
                  <a:cubicBezTo>
                    <a:pt x="520" y="1422"/>
                    <a:pt x="464" y="1569"/>
                    <a:pt x="396" y="1716"/>
                  </a:cubicBezTo>
                  <a:cubicBezTo>
                    <a:pt x="362" y="1784"/>
                    <a:pt x="339" y="1851"/>
                    <a:pt x="306" y="1919"/>
                  </a:cubicBezTo>
                  <a:cubicBezTo>
                    <a:pt x="272" y="1975"/>
                    <a:pt x="249" y="2032"/>
                    <a:pt x="215" y="2088"/>
                  </a:cubicBezTo>
                  <a:cubicBezTo>
                    <a:pt x="193" y="2133"/>
                    <a:pt x="159" y="2190"/>
                    <a:pt x="136" y="2235"/>
                  </a:cubicBezTo>
                  <a:cubicBezTo>
                    <a:pt x="102" y="2269"/>
                    <a:pt x="80" y="2314"/>
                    <a:pt x="57" y="2348"/>
                  </a:cubicBezTo>
                  <a:lnTo>
                    <a:pt x="1" y="2449"/>
                  </a:lnTo>
                  <a:cubicBezTo>
                    <a:pt x="1" y="2449"/>
                    <a:pt x="35" y="2415"/>
                    <a:pt x="102" y="2370"/>
                  </a:cubicBezTo>
                  <a:cubicBezTo>
                    <a:pt x="125" y="2348"/>
                    <a:pt x="170" y="2314"/>
                    <a:pt x="204" y="2291"/>
                  </a:cubicBezTo>
                  <a:cubicBezTo>
                    <a:pt x="249" y="2257"/>
                    <a:pt x="294" y="2212"/>
                    <a:pt x="339" y="2167"/>
                  </a:cubicBezTo>
                  <a:cubicBezTo>
                    <a:pt x="385" y="2111"/>
                    <a:pt x="452" y="2077"/>
                    <a:pt x="497" y="2009"/>
                  </a:cubicBezTo>
                  <a:cubicBezTo>
                    <a:pt x="543" y="1953"/>
                    <a:pt x="633" y="1908"/>
                    <a:pt x="667" y="1829"/>
                  </a:cubicBezTo>
                  <a:cubicBezTo>
                    <a:pt x="700" y="1761"/>
                    <a:pt x="847" y="1727"/>
                    <a:pt x="881" y="1648"/>
                  </a:cubicBezTo>
                  <a:cubicBezTo>
                    <a:pt x="915" y="1569"/>
                    <a:pt x="937" y="1490"/>
                    <a:pt x="971" y="1411"/>
                  </a:cubicBezTo>
                  <a:cubicBezTo>
                    <a:pt x="1005" y="1343"/>
                    <a:pt x="915" y="1208"/>
                    <a:pt x="949" y="1129"/>
                  </a:cubicBezTo>
                  <a:cubicBezTo>
                    <a:pt x="971" y="1050"/>
                    <a:pt x="881" y="926"/>
                    <a:pt x="904" y="847"/>
                  </a:cubicBezTo>
                  <a:cubicBezTo>
                    <a:pt x="937" y="700"/>
                    <a:pt x="949" y="554"/>
                    <a:pt x="971" y="429"/>
                  </a:cubicBezTo>
                  <a:cubicBezTo>
                    <a:pt x="983" y="283"/>
                    <a:pt x="994" y="147"/>
                    <a:pt x="983"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2"/>
            <p:cNvSpPr/>
            <p:nvPr/>
          </p:nvSpPr>
          <p:spPr>
            <a:xfrm>
              <a:off x="4433875" y="4543175"/>
              <a:ext cx="25975" cy="49125"/>
            </a:xfrm>
            <a:custGeom>
              <a:rect b="b" l="l" r="r" t="t"/>
              <a:pathLst>
                <a:path extrusionOk="0" h="1965" w="1039">
                  <a:moveTo>
                    <a:pt x="1038" y="1"/>
                  </a:moveTo>
                  <a:cubicBezTo>
                    <a:pt x="1038" y="1"/>
                    <a:pt x="1027" y="35"/>
                    <a:pt x="1004" y="91"/>
                  </a:cubicBezTo>
                  <a:cubicBezTo>
                    <a:pt x="970" y="148"/>
                    <a:pt x="948" y="227"/>
                    <a:pt x="903" y="328"/>
                  </a:cubicBezTo>
                  <a:cubicBezTo>
                    <a:pt x="880" y="373"/>
                    <a:pt x="858" y="430"/>
                    <a:pt x="835" y="486"/>
                  </a:cubicBezTo>
                  <a:cubicBezTo>
                    <a:pt x="824" y="543"/>
                    <a:pt x="790" y="599"/>
                    <a:pt x="767" y="655"/>
                  </a:cubicBezTo>
                  <a:cubicBezTo>
                    <a:pt x="711" y="780"/>
                    <a:pt x="655" y="904"/>
                    <a:pt x="587" y="1017"/>
                  </a:cubicBezTo>
                  <a:cubicBezTo>
                    <a:pt x="519" y="1141"/>
                    <a:pt x="463" y="1265"/>
                    <a:pt x="384" y="1378"/>
                  </a:cubicBezTo>
                  <a:cubicBezTo>
                    <a:pt x="350" y="1423"/>
                    <a:pt x="327" y="1479"/>
                    <a:pt x="293" y="1524"/>
                  </a:cubicBezTo>
                  <a:cubicBezTo>
                    <a:pt x="260" y="1581"/>
                    <a:pt x="226" y="1626"/>
                    <a:pt x="192" y="1671"/>
                  </a:cubicBezTo>
                  <a:cubicBezTo>
                    <a:pt x="147" y="1761"/>
                    <a:pt x="90" y="1829"/>
                    <a:pt x="56" y="1885"/>
                  </a:cubicBezTo>
                  <a:cubicBezTo>
                    <a:pt x="23" y="1931"/>
                    <a:pt x="0" y="1964"/>
                    <a:pt x="0" y="1964"/>
                  </a:cubicBezTo>
                  <a:cubicBezTo>
                    <a:pt x="23" y="1942"/>
                    <a:pt x="56" y="1931"/>
                    <a:pt x="79" y="1908"/>
                  </a:cubicBezTo>
                  <a:cubicBezTo>
                    <a:pt x="147" y="1852"/>
                    <a:pt x="226" y="1806"/>
                    <a:pt x="282" y="1750"/>
                  </a:cubicBezTo>
                  <a:cubicBezTo>
                    <a:pt x="327" y="1705"/>
                    <a:pt x="372" y="1660"/>
                    <a:pt x="418" y="1615"/>
                  </a:cubicBezTo>
                  <a:cubicBezTo>
                    <a:pt x="463" y="1569"/>
                    <a:pt x="508" y="1524"/>
                    <a:pt x="542" y="1479"/>
                  </a:cubicBezTo>
                  <a:cubicBezTo>
                    <a:pt x="587" y="1423"/>
                    <a:pt x="632" y="1366"/>
                    <a:pt x="666" y="1299"/>
                  </a:cubicBezTo>
                  <a:cubicBezTo>
                    <a:pt x="700" y="1242"/>
                    <a:pt x="745" y="1186"/>
                    <a:pt x="779" y="1118"/>
                  </a:cubicBezTo>
                  <a:cubicBezTo>
                    <a:pt x="812" y="1050"/>
                    <a:pt x="835" y="983"/>
                    <a:pt x="869" y="915"/>
                  </a:cubicBezTo>
                  <a:cubicBezTo>
                    <a:pt x="891" y="859"/>
                    <a:pt x="914" y="791"/>
                    <a:pt x="937" y="723"/>
                  </a:cubicBezTo>
                  <a:cubicBezTo>
                    <a:pt x="982" y="599"/>
                    <a:pt x="1004" y="486"/>
                    <a:pt x="1016" y="362"/>
                  </a:cubicBezTo>
                  <a:cubicBezTo>
                    <a:pt x="1038" y="272"/>
                    <a:pt x="1038" y="182"/>
                    <a:pt x="1038" y="103"/>
                  </a:cubicBezTo>
                  <a:lnTo>
                    <a:pt x="1038"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
            <p:cNvSpPr/>
            <p:nvPr/>
          </p:nvSpPr>
          <p:spPr>
            <a:xfrm>
              <a:off x="4236950" y="4399575"/>
              <a:ext cx="244050" cy="147875"/>
            </a:xfrm>
            <a:custGeom>
              <a:rect b="b" l="l" r="r" t="t"/>
              <a:pathLst>
                <a:path extrusionOk="0" h="5915" w="9762">
                  <a:moveTo>
                    <a:pt x="3350" y="0"/>
                  </a:moveTo>
                  <a:cubicBezTo>
                    <a:pt x="3143" y="0"/>
                    <a:pt x="2933" y="15"/>
                    <a:pt x="2720" y="46"/>
                  </a:cubicBezTo>
                  <a:cubicBezTo>
                    <a:pt x="1422" y="238"/>
                    <a:pt x="260" y="1028"/>
                    <a:pt x="35" y="2258"/>
                  </a:cubicBezTo>
                  <a:cubicBezTo>
                    <a:pt x="23" y="2315"/>
                    <a:pt x="12" y="2371"/>
                    <a:pt x="1" y="2427"/>
                  </a:cubicBezTo>
                  <a:cubicBezTo>
                    <a:pt x="80" y="2653"/>
                    <a:pt x="170" y="2879"/>
                    <a:pt x="271" y="3093"/>
                  </a:cubicBezTo>
                  <a:cubicBezTo>
                    <a:pt x="926" y="4312"/>
                    <a:pt x="2122" y="5057"/>
                    <a:pt x="3375" y="5564"/>
                  </a:cubicBezTo>
                  <a:cubicBezTo>
                    <a:pt x="4142" y="5869"/>
                    <a:pt x="5124" y="5914"/>
                    <a:pt x="5936" y="5914"/>
                  </a:cubicBezTo>
                  <a:cubicBezTo>
                    <a:pt x="7234" y="5892"/>
                    <a:pt x="8802" y="5722"/>
                    <a:pt x="9728" y="4820"/>
                  </a:cubicBezTo>
                  <a:cubicBezTo>
                    <a:pt x="9739" y="4797"/>
                    <a:pt x="9750" y="4763"/>
                    <a:pt x="9761" y="4741"/>
                  </a:cubicBezTo>
                  <a:cubicBezTo>
                    <a:pt x="9446" y="4131"/>
                    <a:pt x="9051" y="3567"/>
                    <a:pt x="8611" y="3048"/>
                  </a:cubicBezTo>
                  <a:cubicBezTo>
                    <a:pt x="7275" y="1538"/>
                    <a:pt x="5454" y="0"/>
                    <a:pt x="3350"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
            <p:cNvSpPr/>
            <p:nvPr/>
          </p:nvSpPr>
          <p:spPr>
            <a:xfrm>
              <a:off x="4337950" y="4433375"/>
              <a:ext cx="141350" cy="119950"/>
            </a:xfrm>
            <a:custGeom>
              <a:rect b="b" l="l" r="r" t="t"/>
              <a:pathLst>
                <a:path extrusionOk="0" h="4798" w="5654">
                  <a:moveTo>
                    <a:pt x="2746" y="1"/>
                  </a:moveTo>
                  <a:cubicBezTo>
                    <a:pt x="2726" y="1"/>
                    <a:pt x="2706" y="2"/>
                    <a:pt x="2686" y="3"/>
                  </a:cubicBezTo>
                  <a:cubicBezTo>
                    <a:pt x="2065" y="15"/>
                    <a:pt x="1648" y="771"/>
                    <a:pt x="1885" y="1324"/>
                  </a:cubicBezTo>
                  <a:cubicBezTo>
                    <a:pt x="1719" y="1197"/>
                    <a:pt x="1436" y="1048"/>
                    <a:pt x="1197" y="1048"/>
                  </a:cubicBezTo>
                  <a:cubicBezTo>
                    <a:pt x="1095" y="1048"/>
                    <a:pt x="1000" y="1076"/>
                    <a:pt x="926" y="1143"/>
                  </a:cubicBezTo>
                  <a:cubicBezTo>
                    <a:pt x="587" y="1414"/>
                    <a:pt x="835" y="1910"/>
                    <a:pt x="892" y="2226"/>
                  </a:cubicBezTo>
                  <a:cubicBezTo>
                    <a:pt x="689" y="2283"/>
                    <a:pt x="181" y="2317"/>
                    <a:pt x="113" y="2576"/>
                  </a:cubicBezTo>
                  <a:cubicBezTo>
                    <a:pt x="23" y="2824"/>
                    <a:pt x="260" y="2937"/>
                    <a:pt x="497" y="2971"/>
                  </a:cubicBezTo>
                  <a:cubicBezTo>
                    <a:pt x="136" y="3005"/>
                    <a:pt x="0" y="3276"/>
                    <a:pt x="91" y="3581"/>
                  </a:cubicBezTo>
                  <a:cubicBezTo>
                    <a:pt x="249" y="4212"/>
                    <a:pt x="1411" y="4630"/>
                    <a:pt x="1964" y="4743"/>
                  </a:cubicBezTo>
                  <a:cubicBezTo>
                    <a:pt x="2127" y="4780"/>
                    <a:pt x="2294" y="4797"/>
                    <a:pt x="2463" y="4797"/>
                  </a:cubicBezTo>
                  <a:cubicBezTo>
                    <a:pt x="3563" y="4797"/>
                    <a:pt x="4744" y="4085"/>
                    <a:pt x="5654" y="3772"/>
                  </a:cubicBezTo>
                  <a:lnTo>
                    <a:pt x="5552" y="2768"/>
                  </a:lnTo>
                  <a:cubicBezTo>
                    <a:pt x="4965" y="2170"/>
                    <a:pt x="4503" y="1459"/>
                    <a:pt x="3961" y="850"/>
                  </a:cubicBezTo>
                  <a:cubicBezTo>
                    <a:pt x="3647" y="524"/>
                    <a:pt x="3238" y="1"/>
                    <a:pt x="2746"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
            <p:cNvSpPr/>
            <p:nvPr/>
          </p:nvSpPr>
          <p:spPr>
            <a:xfrm>
              <a:off x="4234425" y="4460250"/>
              <a:ext cx="245450" cy="116425"/>
            </a:xfrm>
            <a:custGeom>
              <a:rect b="b" l="l" r="r" t="t"/>
              <a:pathLst>
                <a:path extrusionOk="0" h="4657" w="9818">
                  <a:moveTo>
                    <a:pt x="102" y="0"/>
                  </a:moveTo>
                  <a:lnTo>
                    <a:pt x="102" y="0"/>
                  </a:lnTo>
                  <a:cubicBezTo>
                    <a:pt x="0" y="869"/>
                    <a:pt x="181" y="1896"/>
                    <a:pt x="767" y="2528"/>
                  </a:cubicBezTo>
                  <a:cubicBezTo>
                    <a:pt x="1636" y="3487"/>
                    <a:pt x="2291" y="3905"/>
                    <a:pt x="3509" y="4390"/>
                  </a:cubicBezTo>
                  <a:cubicBezTo>
                    <a:pt x="3953" y="4572"/>
                    <a:pt x="4597" y="4656"/>
                    <a:pt x="5237" y="4656"/>
                  </a:cubicBezTo>
                  <a:cubicBezTo>
                    <a:pt x="5786" y="4656"/>
                    <a:pt x="6332" y="4595"/>
                    <a:pt x="6748" y="4480"/>
                  </a:cubicBezTo>
                  <a:cubicBezTo>
                    <a:pt x="7718" y="4221"/>
                    <a:pt x="9501" y="3352"/>
                    <a:pt x="9817" y="2393"/>
                  </a:cubicBezTo>
                  <a:lnTo>
                    <a:pt x="9817" y="2393"/>
                  </a:lnTo>
                  <a:cubicBezTo>
                    <a:pt x="8903" y="3295"/>
                    <a:pt x="7335" y="3465"/>
                    <a:pt x="6037" y="3487"/>
                  </a:cubicBezTo>
                  <a:cubicBezTo>
                    <a:pt x="5225" y="3487"/>
                    <a:pt x="4243" y="3442"/>
                    <a:pt x="3476" y="3137"/>
                  </a:cubicBezTo>
                  <a:cubicBezTo>
                    <a:pt x="2234" y="2630"/>
                    <a:pt x="1027" y="1885"/>
                    <a:pt x="372" y="666"/>
                  </a:cubicBezTo>
                  <a:cubicBezTo>
                    <a:pt x="271" y="452"/>
                    <a:pt x="181" y="226"/>
                    <a:pt x="10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2"/>
            <p:cNvSpPr/>
            <p:nvPr/>
          </p:nvSpPr>
          <p:spPr>
            <a:xfrm>
              <a:off x="4392950" y="4510450"/>
              <a:ext cx="99050" cy="25700"/>
            </a:xfrm>
            <a:custGeom>
              <a:rect b="b" l="l" r="r" t="t"/>
              <a:pathLst>
                <a:path extrusionOk="0" h="1028" w="3962">
                  <a:moveTo>
                    <a:pt x="3962" y="1"/>
                  </a:moveTo>
                  <a:cubicBezTo>
                    <a:pt x="3905" y="12"/>
                    <a:pt x="3849" y="35"/>
                    <a:pt x="3792" y="57"/>
                  </a:cubicBezTo>
                  <a:cubicBezTo>
                    <a:pt x="3679" y="103"/>
                    <a:pt x="3533" y="159"/>
                    <a:pt x="3352" y="227"/>
                  </a:cubicBezTo>
                  <a:cubicBezTo>
                    <a:pt x="3172" y="294"/>
                    <a:pt x="2957" y="362"/>
                    <a:pt x="2732" y="441"/>
                  </a:cubicBezTo>
                  <a:cubicBezTo>
                    <a:pt x="2619" y="475"/>
                    <a:pt x="2495" y="509"/>
                    <a:pt x="2382" y="554"/>
                  </a:cubicBezTo>
                  <a:cubicBezTo>
                    <a:pt x="2258" y="588"/>
                    <a:pt x="2145" y="622"/>
                    <a:pt x="2009" y="655"/>
                  </a:cubicBezTo>
                  <a:cubicBezTo>
                    <a:pt x="1885" y="678"/>
                    <a:pt x="1772" y="712"/>
                    <a:pt x="1648" y="746"/>
                  </a:cubicBezTo>
                  <a:cubicBezTo>
                    <a:pt x="1524" y="768"/>
                    <a:pt x="1400" y="791"/>
                    <a:pt x="1287" y="813"/>
                  </a:cubicBezTo>
                  <a:cubicBezTo>
                    <a:pt x="1163" y="836"/>
                    <a:pt x="1050" y="859"/>
                    <a:pt x="949" y="870"/>
                  </a:cubicBezTo>
                  <a:cubicBezTo>
                    <a:pt x="836" y="870"/>
                    <a:pt x="734" y="892"/>
                    <a:pt x="644" y="892"/>
                  </a:cubicBezTo>
                  <a:lnTo>
                    <a:pt x="384" y="892"/>
                  </a:lnTo>
                  <a:cubicBezTo>
                    <a:pt x="317" y="892"/>
                    <a:pt x="249" y="881"/>
                    <a:pt x="181" y="870"/>
                  </a:cubicBezTo>
                  <a:lnTo>
                    <a:pt x="1" y="847"/>
                  </a:lnTo>
                  <a:lnTo>
                    <a:pt x="1" y="847"/>
                  </a:lnTo>
                  <a:cubicBezTo>
                    <a:pt x="1" y="847"/>
                    <a:pt x="57" y="881"/>
                    <a:pt x="170" y="926"/>
                  </a:cubicBezTo>
                  <a:cubicBezTo>
                    <a:pt x="238" y="949"/>
                    <a:pt x="294" y="960"/>
                    <a:pt x="362" y="971"/>
                  </a:cubicBezTo>
                  <a:cubicBezTo>
                    <a:pt x="452" y="994"/>
                    <a:pt x="542" y="1005"/>
                    <a:pt x="633" y="1017"/>
                  </a:cubicBezTo>
                  <a:cubicBezTo>
                    <a:pt x="746" y="1028"/>
                    <a:pt x="847" y="1028"/>
                    <a:pt x="960" y="1028"/>
                  </a:cubicBezTo>
                  <a:cubicBezTo>
                    <a:pt x="1062" y="1017"/>
                    <a:pt x="1186" y="1017"/>
                    <a:pt x="1310" y="1005"/>
                  </a:cubicBezTo>
                  <a:cubicBezTo>
                    <a:pt x="1434" y="994"/>
                    <a:pt x="1558" y="971"/>
                    <a:pt x="1682" y="949"/>
                  </a:cubicBezTo>
                  <a:cubicBezTo>
                    <a:pt x="1818" y="926"/>
                    <a:pt x="1942" y="892"/>
                    <a:pt x="2066" y="859"/>
                  </a:cubicBezTo>
                  <a:cubicBezTo>
                    <a:pt x="2314" y="802"/>
                    <a:pt x="2551" y="712"/>
                    <a:pt x="2799" y="622"/>
                  </a:cubicBezTo>
                  <a:cubicBezTo>
                    <a:pt x="3002" y="543"/>
                    <a:pt x="3206" y="441"/>
                    <a:pt x="3409" y="340"/>
                  </a:cubicBezTo>
                  <a:cubicBezTo>
                    <a:pt x="3600" y="238"/>
                    <a:pt x="3781" y="125"/>
                    <a:pt x="3962"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
            <p:cNvSpPr/>
            <p:nvPr/>
          </p:nvSpPr>
          <p:spPr>
            <a:xfrm>
              <a:off x="4405100" y="4513000"/>
              <a:ext cx="77600" cy="8775"/>
            </a:xfrm>
            <a:custGeom>
              <a:rect b="b" l="l" r="r" t="t"/>
              <a:pathLst>
                <a:path extrusionOk="0" h="351" w="3104">
                  <a:moveTo>
                    <a:pt x="3103" y="1"/>
                  </a:moveTo>
                  <a:lnTo>
                    <a:pt x="3103" y="1"/>
                  </a:lnTo>
                  <a:cubicBezTo>
                    <a:pt x="3103" y="1"/>
                    <a:pt x="3058" y="12"/>
                    <a:pt x="2968" y="12"/>
                  </a:cubicBezTo>
                  <a:cubicBezTo>
                    <a:pt x="2878" y="23"/>
                    <a:pt x="2753" y="57"/>
                    <a:pt x="2618" y="68"/>
                  </a:cubicBezTo>
                  <a:cubicBezTo>
                    <a:pt x="2539" y="68"/>
                    <a:pt x="2471" y="80"/>
                    <a:pt x="2381" y="91"/>
                  </a:cubicBezTo>
                  <a:cubicBezTo>
                    <a:pt x="2302" y="102"/>
                    <a:pt x="2212" y="102"/>
                    <a:pt x="2121" y="102"/>
                  </a:cubicBezTo>
                  <a:cubicBezTo>
                    <a:pt x="1941" y="125"/>
                    <a:pt x="1749" y="136"/>
                    <a:pt x="1557" y="136"/>
                  </a:cubicBezTo>
                  <a:lnTo>
                    <a:pt x="0" y="136"/>
                  </a:lnTo>
                  <a:cubicBezTo>
                    <a:pt x="0" y="136"/>
                    <a:pt x="56" y="159"/>
                    <a:pt x="147" y="181"/>
                  </a:cubicBezTo>
                  <a:cubicBezTo>
                    <a:pt x="226" y="192"/>
                    <a:pt x="339" y="226"/>
                    <a:pt x="485" y="260"/>
                  </a:cubicBezTo>
                  <a:cubicBezTo>
                    <a:pt x="632" y="283"/>
                    <a:pt x="801" y="305"/>
                    <a:pt x="993" y="328"/>
                  </a:cubicBezTo>
                  <a:cubicBezTo>
                    <a:pt x="1174" y="350"/>
                    <a:pt x="1365" y="350"/>
                    <a:pt x="1569" y="350"/>
                  </a:cubicBezTo>
                  <a:cubicBezTo>
                    <a:pt x="1670" y="339"/>
                    <a:pt x="1760" y="339"/>
                    <a:pt x="1862" y="328"/>
                  </a:cubicBezTo>
                  <a:cubicBezTo>
                    <a:pt x="1952" y="328"/>
                    <a:pt x="2054" y="317"/>
                    <a:pt x="2144" y="294"/>
                  </a:cubicBezTo>
                  <a:cubicBezTo>
                    <a:pt x="2234" y="283"/>
                    <a:pt x="2325" y="271"/>
                    <a:pt x="2415" y="249"/>
                  </a:cubicBezTo>
                  <a:cubicBezTo>
                    <a:pt x="2494" y="226"/>
                    <a:pt x="2573" y="204"/>
                    <a:pt x="2641" y="181"/>
                  </a:cubicBezTo>
                  <a:cubicBezTo>
                    <a:pt x="2753" y="147"/>
                    <a:pt x="2866" y="113"/>
                    <a:pt x="2979" y="57"/>
                  </a:cubicBezTo>
                  <a:lnTo>
                    <a:pt x="3103"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
            <p:cNvSpPr/>
            <p:nvPr/>
          </p:nvSpPr>
          <p:spPr>
            <a:xfrm>
              <a:off x="4421175" y="4503700"/>
              <a:ext cx="67150" cy="10450"/>
            </a:xfrm>
            <a:custGeom>
              <a:rect b="b" l="l" r="r" t="t"/>
              <a:pathLst>
                <a:path extrusionOk="0" h="418" w="2686">
                  <a:moveTo>
                    <a:pt x="0" y="0"/>
                  </a:moveTo>
                  <a:cubicBezTo>
                    <a:pt x="124" y="68"/>
                    <a:pt x="260" y="113"/>
                    <a:pt x="395" y="158"/>
                  </a:cubicBezTo>
                  <a:lnTo>
                    <a:pt x="587" y="237"/>
                  </a:lnTo>
                  <a:cubicBezTo>
                    <a:pt x="655" y="248"/>
                    <a:pt x="734" y="271"/>
                    <a:pt x="813" y="282"/>
                  </a:cubicBezTo>
                  <a:cubicBezTo>
                    <a:pt x="971" y="316"/>
                    <a:pt x="1140" y="361"/>
                    <a:pt x="1309" y="384"/>
                  </a:cubicBezTo>
                  <a:cubicBezTo>
                    <a:pt x="1490" y="395"/>
                    <a:pt x="1659" y="418"/>
                    <a:pt x="1817" y="418"/>
                  </a:cubicBezTo>
                  <a:cubicBezTo>
                    <a:pt x="1964" y="418"/>
                    <a:pt x="2110" y="418"/>
                    <a:pt x="2257" y="406"/>
                  </a:cubicBezTo>
                  <a:cubicBezTo>
                    <a:pt x="2517" y="384"/>
                    <a:pt x="2686" y="361"/>
                    <a:pt x="2686" y="361"/>
                  </a:cubicBezTo>
                  <a:cubicBezTo>
                    <a:pt x="2686" y="361"/>
                    <a:pt x="2505" y="316"/>
                    <a:pt x="2257" y="282"/>
                  </a:cubicBezTo>
                  <a:cubicBezTo>
                    <a:pt x="2189" y="271"/>
                    <a:pt x="2122" y="271"/>
                    <a:pt x="2054" y="260"/>
                  </a:cubicBezTo>
                  <a:cubicBezTo>
                    <a:pt x="1986" y="248"/>
                    <a:pt x="1907" y="237"/>
                    <a:pt x="1828" y="226"/>
                  </a:cubicBezTo>
                  <a:cubicBezTo>
                    <a:pt x="1670" y="203"/>
                    <a:pt x="1501" y="192"/>
                    <a:pt x="1343" y="169"/>
                  </a:cubicBezTo>
                  <a:cubicBezTo>
                    <a:pt x="1174" y="147"/>
                    <a:pt x="1005" y="113"/>
                    <a:pt x="847" y="102"/>
                  </a:cubicBezTo>
                  <a:cubicBezTo>
                    <a:pt x="768" y="90"/>
                    <a:pt x="689" y="90"/>
                    <a:pt x="621" y="79"/>
                  </a:cubicBezTo>
                  <a:cubicBezTo>
                    <a:pt x="553" y="68"/>
                    <a:pt x="485" y="57"/>
                    <a:pt x="418" y="45"/>
                  </a:cubicBezTo>
                  <a:cubicBezTo>
                    <a:pt x="170" y="11"/>
                    <a:pt x="0" y="0"/>
                    <a:pt x="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2"/>
            <p:cNvSpPr/>
            <p:nvPr/>
          </p:nvSpPr>
          <p:spPr>
            <a:xfrm>
              <a:off x="4409600" y="4298050"/>
              <a:ext cx="138250" cy="224275"/>
            </a:xfrm>
            <a:custGeom>
              <a:rect b="b" l="l" r="r" t="t"/>
              <a:pathLst>
                <a:path extrusionOk="0" h="8971" w="5530">
                  <a:moveTo>
                    <a:pt x="2822" y="0"/>
                  </a:moveTo>
                  <a:cubicBezTo>
                    <a:pt x="2573" y="45"/>
                    <a:pt x="2336" y="147"/>
                    <a:pt x="2133" y="282"/>
                  </a:cubicBezTo>
                  <a:cubicBezTo>
                    <a:pt x="1219" y="914"/>
                    <a:pt x="689" y="1805"/>
                    <a:pt x="373" y="2855"/>
                  </a:cubicBezTo>
                  <a:cubicBezTo>
                    <a:pt x="1" y="4062"/>
                    <a:pt x="215" y="5349"/>
                    <a:pt x="745" y="6477"/>
                  </a:cubicBezTo>
                  <a:cubicBezTo>
                    <a:pt x="982" y="6929"/>
                    <a:pt x="1242" y="7357"/>
                    <a:pt x="1547" y="7775"/>
                  </a:cubicBezTo>
                  <a:cubicBezTo>
                    <a:pt x="1908" y="8237"/>
                    <a:pt x="2336" y="8644"/>
                    <a:pt x="2833" y="8971"/>
                  </a:cubicBezTo>
                  <a:lnTo>
                    <a:pt x="3126" y="8542"/>
                  </a:lnTo>
                  <a:cubicBezTo>
                    <a:pt x="3499" y="8012"/>
                    <a:pt x="3815" y="7448"/>
                    <a:pt x="4097" y="6872"/>
                  </a:cubicBezTo>
                  <a:cubicBezTo>
                    <a:pt x="4898" y="5123"/>
                    <a:pt x="5530" y="2516"/>
                    <a:pt x="4210" y="835"/>
                  </a:cubicBezTo>
                  <a:cubicBezTo>
                    <a:pt x="3860" y="395"/>
                    <a:pt x="3375" y="102"/>
                    <a:pt x="2822"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
            <p:cNvSpPr/>
            <p:nvPr/>
          </p:nvSpPr>
          <p:spPr>
            <a:xfrm>
              <a:off x="4422225" y="4406500"/>
              <a:ext cx="111250" cy="125150"/>
            </a:xfrm>
            <a:custGeom>
              <a:rect b="b" l="l" r="r" t="t"/>
              <a:pathLst>
                <a:path extrusionOk="0" h="5006" w="4450">
                  <a:moveTo>
                    <a:pt x="1600" y="0"/>
                  </a:moveTo>
                  <a:cubicBezTo>
                    <a:pt x="1237" y="0"/>
                    <a:pt x="944" y="328"/>
                    <a:pt x="1064" y="875"/>
                  </a:cubicBezTo>
                  <a:cubicBezTo>
                    <a:pt x="949" y="688"/>
                    <a:pt x="828" y="612"/>
                    <a:pt x="711" y="612"/>
                  </a:cubicBezTo>
                  <a:cubicBezTo>
                    <a:pt x="335" y="612"/>
                    <a:pt x="0" y="1394"/>
                    <a:pt x="26" y="1755"/>
                  </a:cubicBezTo>
                  <a:cubicBezTo>
                    <a:pt x="105" y="3188"/>
                    <a:pt x="1402" y="4114"/>
                    <a:pt x="2361" y="5005"/>
                  </a:cubicBezTo>
                  <a:lnTo>
                    <a:pt x="2361" y="5005"/>
                  </a:lnTo>
                  <a:cubicBezTo>
                    <a:pt x="2264" y="4910"/>
                    <a:pt x="3299" y="3549"/>
                    <a:pt x="3389" y="3380"/>
                  </a:cubicBezTo>
                  <a:cubicBezTo>
                    <a:pt x="3829" y="2557"/>
                    <a:pt x="4449" y="1857"/>
                    <a:pt x="4054" y="864"/>
                  </a:cubicBezTo>
                  <a:cubicBezTo>
                    <a:pt x="3958" y="627"/>
                    <a:pt x="3649" y="342"/>
                    <a:pt x="3399" y="342"/>
                  </a:cubicBezTo>
                  <a:cubicBezTo>
                    <a:pt x="3268" y="342"/>
                    <a:pt x="3154" y="421"/>
                    <a:pt x="3095" y="627"/>
                  </a:cubicBezTo>
                  <a:cubicBezTo>
                    <a:pt x="3000" y="405"/>
                    <a:pt x="2688" y="6"/>
                    <a:pt x="2433" y="6"/>
                  </a:cubicBezTo>
                  <a:cubicBezTo>
                    <a:pt x="2324" y="6"/>
                    <a:pt x="2226" y="78"/>
                    <a:pt x="2159" y="266"/>
                  </a:cubicBezTo>
                  <a:cubicBezTo>
                    <a:pt x="1984" y="84"/>
                    <a:pt x="1783" y="0"/>
                    <a:pt x="1600" y="0"/>
                  </a:cubicBezTo>
                  <a:close/>
                  <a:moveTo>
                    <a:pt x="2361" y="5005"/>
                  </a:moveTo>
                  <a:lnTo>
                    <a:pt x="2361" y="5005"/>
                  </a:lnTo>
                  <a:cubicBezTo>
                    <a:pt x="2361" y="5005"/>
                    <a:pt x="2362" y="5005"/>
                    <a:pt x="2362" y="5005"/>
                  </a:cubicBezTo>
                  <a:cubicBezTo>
                    <a:pt x="2362" y="5005"/>
                    <a:pt x="2361" y="5005"/>
                    <a:pt x="2361" y="5005"/>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
            <p:cNvSpPr/>
            <p:nvPr/>
          </p:nvSpPr>
          <p:spPr>
            <a:xfrm>
              <a:off x="4378300" y="4296800"/>
              <a:ext cx="102125" cy="226375"/>
            </a:xfrm>
            <a:custGeom>
              <a:rect b="b" l="l" r="r" t="t"/>
              <a:pathLst>
                <a:path extrusionOk="0" h="9055" w="4085">
                  <a:moveTo>
                    <a:pt x="3578" y="1"/>
                  </a:moveTo>
                  <a:cubicBezTo>
                    <a:pt x="3282" y="1"/>
                    <a:pt x="2988" y="51"/>
                    <a:pt x="2708" y="152"/>
                  </a:cubicBezTo>
                  <a:cubicBezTo>
                    <a:pt x="846" y="806"/>
                    <a:pt x="0" y="3458"/>
                    <a:pt x="587" y="5196"/>
                  </a:cubicBezTo>
                  <a:cubicBezTo>
                    <a:pt x="1117" y="6922"/>
                    <a:pt x="2167" y="8592"/>
                    <a:pt x="4051" y="9055"/>
                  </a:cubicBezTo>
                  <a:cubicBezTo>
                    <a:pt x="4062" y="9044"/>
                    <a:pt x="4074" y="9032"/>
                    <a:pt x="4085" y="9021"/>
                  </a:cubicBezTo>
                  <a:cubicBezTo>
                    <a:pt x="3588" y="8694"/>
                    <a:pt x="3160" y="8287"/>
                    <a:pt x="2799" y="7825"/>
                  </a:cubicBezTo>
                  <a:cubicBezTo>
                    <a:pt x="2494" y="7407"/>
                    <a:pt x="2234" y="6979"/>
                    <a:pt x="1997" y="6527"/>
                  </a:cubicBezTo>
                  <a:cubicBezTo>
                    <a:pt x="1467" y="5399"/>
                    <a:pt x="1253" y="4112"/>
                    <a:pt x="1625" y="2905"/>
                  </a:cubicBezTo>
                  <a:cubicBezTo>
                    <a:pt x="1941" y="1855"/>
                    <a:pt x="2471" y="964"/>
                    <a:pt x="3385" y="332"/>
                  </a:cubicBezTo>
                  <a:cubicBezTo>
                    <a:pt x="3600" y="197"/>
                    <a:pt x="3837" y="95"/>
                    <a:pt x="4085" y="50"/>
                  </a:cubicBezTo>
                  <a:cubicBezTo>
                    <a:pt x="3917" y="17"/>
                    <a:pt x="3747" y="1"/>
                    <a:pt x="357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
            <p:cNvSpPr/>
            <p:nvPr/>
          </p:nvSpPr>
          <p:spPr>
            <a:xfrm>
              <a:off x="4430200" y="4428650"/>
              <a:ext cx="50525" cy="95950"/>
            </a:xfrm>
            <a:custGeom>
              <a:rect b="b" l="l" r="r" t="t"/>
              <a:pathLst>
                <a:path extrusionOk="0" h="3838" w="2021">
                  <a:moveTo>
                    <a:pt x="0" y="1"/>
                  </a:moveTo>
                  <a:lnTo>
                    <a:pt x="0" y="1"/>
                  </a:lnTo>
                  <a:cubicBezTo>
                    <a:pt x="0" y="1"/>
                    <a:pt x="45" y="272"/>
                    <a:pt x="147" y="678"/>
                  </a:cubicBezTo>
                  <a:cubicBezTo>
                    <a:pt x="203" y="881"/>
                    <a:pt x="260" y="1106"/>
                    <a:pt x="339" y="1355"/>
                  </a:cubicBezTo>
                  <a:cubicBezTo>
                    <a:pt x="429" y="1603"/>
                    <a:pt x="531" y="1862"/>
                    <a:pt x="632" y="2111"/>
                  </a:cubicBezTo>
                  <a:cubicBezTo>
                    <a:pt x="700" y="2246"/>
                    <a:pt x="756" y="2370"/>
                    <a:pt x="824" y="2494"/>
                  </a:cubicBezTo>
                  <a:cubicBezTo>
                    <a:pt x="892" y="2607"/>
                    <a:pt x="948" y="2720"/>
                    <a:pt x="1027" y="2844"/>
                  </a:cubicBezTo>
                  <a:cubicBezTo>
                    <a:pt x="1106" y="2957"/>
                    <a:pt x="1163" y="3059"/>
                    <a:pt x="1242" y="3149"/>
                  </a:cubicBezTo>
                  <a:cubicBezTo>
                    <a:pt x="1332" y="3239"/>
                    <a:pt x="1388" y="3329"/>
                    <a:pt x="1467" y="3408"/>
                  </a:cubicBezTo>
                  <a:cubicBezTo>
                    <a:pt x="1535" y="3476"/>
                    <a:pt x="1603" y="3544"/>
                    <a:pt x="1682" y="3600"/>
                  </a:cubicBezTo>
                  <a:cubicBezTo>
                    <a:pt x="1738" y="3645"/>
                    <a:pt x="1795" y="3691"/>
                    <a:pt x="1862" y="3736"/>
                  </a:cubicBezTo>
                  <a:cubicBezTo>
                    <a:pt x="1964" y="3792"/>
                    <a:pt x="2020" y="3837"/>
                    <a:pt x="2020" y="3837"/>
                  </a:cubicBezTo>
                  <a:cubicBezTo>
                    <a:pt x="2020" y="3837"/>
                    <a:pt x="1975" y="3781"/>
                    <a:pt x="1885" y="3702"/>
                  </a:cubicBezTo>
                  <a:cubicBezTo>
                    <a:pt x="1828" y="3657"/>
                    <a:pt x="1795" y="3600"/>
                    <a:pt x="1738" y="3544"/>
                  </a:cubicBezTo>
                  <a:cubicBezTo>
                    <a:pt x="1670" y="3476"/>
                    <a:pt x="1614" y="3397"/>
                    <a:pt x="1558" y="3329"/>
                  </a:cubicBezTo>
                  <a:cubicBezTo>
                    <a:pt x="1501" y="3250"/>
                    <a:pt x="1433" y="3149"/>
                    <a:pt x="1377" y="3059"/>
                  </a:cubicBezTo>
                  <a:cubicBezTo>
                    <a:pt x="1309" y="2957"/>
                    <a:pt x="1253" y="2844"/>
                    <a:pt x="1185" y="2743"/>
                  </a:cubicBezTo>
                  <a:cubicBezTo>
                    <a:pt x="1129" y="2630"/>
                    <a:pt x="1072" y="2517"/>
                    <a:pt x="1005" y="2393"/>
                  </a:cubicBezTo>
                  <a:cubicBezTo>
                    <a:pt x="948" y="2280"/>
                    <a:pt x="892" y="2156"/>
                    <a:pt x="835" y="2032"/>
                  </a:cubicBezTo>
                  <a:cubicBezTo>
                    <a:pt x="723" y="1783"/>
                    <a:pt x="621" y="1513"/>
                    <a:pt x="519" y="1287"/>
                  </a:cubicBezTo>
                  <a:cubicBezTo>
                    <a:pt x="429" y="1061"/>
                    <a:pt x="339" y="824"/>
                    <a:pt x="260" y="633"/>
                  </a:cubicBezTo>
                  <a:cubicBezTo>
                    <a:pt x="181" y="441"/>
                    <a:pt x="124" y="294"/>
                    <a:pt x="79" y="170"/>
                  </a:cubicBezTo>
                  <a:cubicBezTo>
                    <a:pt x="34" y="57"/>
                    <a:pt x="0" y="1"/>
                    <a:pt x="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
            <p:cNvSpPr/>
            <p:nvPr/>
          </p:nvSpPr>
          <p:spPr>
            <a:xfrm>
              <a:off x="4447400" y="4418225"/>
              <a:ext cx="32200" cy="99875"/>
            </a:xfrm>
            <a:custGeom>
              <a:rect b="b" l="l" r="r" t="t"/>
              <a:pathLst>
                <a:path extrusionOk="0" h="3995" w="1288">
                  <a:moveTo>
                    <a:pt x="1" y="0"/>
                  </a:moveTo>
                  <a:cubicBezTo>
                    <a:pt x="1" y="0"/>
                    <a:pt x="1" y="271"/>
                    <a:pt x="23" y="666"/>
                  </a:cubicBezTo>
                  <a:cubicBezTo>
                    <a:pt x="46" y="869"/>
                    <a:pt x="68" y="1106"/>
                    <a:pt x="102" y="1354"/>
                  </a:cubicBezTo>
                  <a:cubicBezTo>
                    <a:pt x="136" y="1614"/>
                    <a:pt x="193" y="1873"/>
                    <a:pt x="260" y="2133"/>
                  </a:cubicBezTo>
                  <a:cubicBezTo>
                    <a:pt x="294" y="2257"/>
                    <a:pt x="328" y="2392"/>
                    <a:pt x="373" y="2516"/>
                  </a:cubicBezTo>
                  <a:cubicBezTo>
                    <a:pt x="407" y="2641"/>
                    <a:pt x="463" y="2765"/>
                    <a:pt x="508" y="2889"/>
                  </a:cubicBezTo>
                  <a:cubicBezTo>
                    <a:pt x="554" y="3002"/>
                    <a:pt x="621" y="3115"/>
                    <a:pt x="666" y="3216"/>
                  </a:cubicBezTo>
                  <a:cubicBezTo>
                    <a:pt x="712" y="3318"/>
                    <a:pt x="779" y="3408"/>
                    <a:pt x="836" y="3498"/>
                  </a:cubicBezTo>
                  <a:cubicBezTo>
                    <a:pt x="892" y="3577"/>
                    <a:pt x="949" y="3656"/>
                    <a:pt x="1005" y="3724"/>
                  </a:cubicBezTo>
                  <a:cubicBezTo>
                    <a:pt x="1050" y="3780"/>
                    <a:pt x="1095" y="3825"/>
                    <a:pt x="1152" y="3871"/>
                  </a:cubicBezTo>
                  <a:cubicBezTo>
                    <a:pt x="1197" y="3916"/>
                    <a:pt x="1242" y="3961"/>
                    <a:pt x="1287" y="3995"/>
                  </a:cubicBezTo>
                  <a:cubicBezTo>
                    <a:pt x="1287" y="3995"/>
                    <a:pt x="1253" y="3938"/>
                    <a:pt x="1186" y="3848"/>
                  </a:cubicBezTo>
                  <a:cubicBezTo>
                    <a:pt x="1140" y="3792"/>
                    <a:pt x="1107" y="3735"/>
                    <a:pt x="1073" y="3667"/>
                  </a:cubicBezTo>
                  <a:cubicBezTo>
                    <a:pt x="1028" y="3611"/>
                    <a:pt x="994" y="3521"/>
                    <a:pt x="937" y="3442"/>
                  </a:cubicBezTo>
                  <a:cubicBezTo>
                    <a:pt x="892" y="3351"/>
                    <a:pt x="847" y="3250"/>
                    <a:pt x="813" y="3148"/>
                  </a:cubicBezTo>
                  <a:cubicBezTo>
                    <a:pt x="768" y="3047"/>
                    <a:pt x="723" y="2934"/>
                    <a:pt x="678" y="2810"/>
                  </a:cubicBezTo>
                  <a:cubicBezTo>
                    <a:pt x="644" y="2697"/>
                    <a:pt x="610" y="2584"/>
                    <a:pt x="565" y="2460"/>
                  </a:cubicBezTo>
                  <a:cubicBezTo>
                    <a:pt x="531" y="2336"/>
                    <a:pt x="497" y="2200"/>
                    <a:pt x="463" y="2076"/>
                  </a:cubicBezTo>
                  <a:cubicBezTo>
                    <a:pt x="396" y="1817"/>
                    <a:pt x="339" y="1569"/>
                    <a:pt x="283" y="1320"/>
                  </a:cubicBezTo>
                  <a:cubicBezTo>
                    <a:pt x="238" y="1072"/>
                    <a:pt x="181" y="846"/>
                    <a:pt x="147" y="655"/>
                  </a:cubicBezTo>
                  <a:cubicBezTo>
                    <a:pt x="114" y="463"/>
                    <a:pt x="68" y="293"/>
                    <a:pt x="46" y="181"/>
                  </a:cubicBezTo>
                  <a:cubicBezTo>
                    <a:pt x="23" y="57"/>
                    <a:pt x="1" y="0"/>
                    <a:pt x="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
            <p:cNvSpPr/>
            <p:nvPr/>
          </p:nvSpPr>
          <p:spPr>
            <a:xfrm>
              <a:off x="4460100" y="4450375"/>
              <a:ext cx="18650" cy="64900"/>
            </a:xfrm>
            <a:custGeom>
              <a:rect b="b" l="l" r="r" t="t"/>
              <a:pathLst>
                <a:path extrusionOk="0" h="2596" w="746">
                  <a:moveTo>
                    <a:pt x="395" y="0"/>
                  </a:moveTo>
                  <a:cubicBezTo>
                    <a:pt x="384" y="34"/>
                    <a:pt x="373" y="68"/>
                    <a:pt x="362" y="113"/>
                  </a:cubicBezTo>
                  <a:cubicBezTo>
                    <a:pt x="328" y="204"/>
                    <a:pt x="294" y="305"/>
                    <a:pt x="283" y="418"/>
                  </a:cubicBezTo>
                  <a:cubicBezTo>
                    <a:pt x="283" y="474"/>
                    <a:pt x="237" y="542"/>
                    <a:pt x="226" y="621"/>
                  </a:cubicBezTo>
                  <a:cubicBezTo>
                    <a:pt x="226" y="700"/>
                    <a:pt x="136" y="779"/>
                    <a:pt x="147" y="858"/>
                  </a:cubicBezTo>
                  <a:cubicBezTo>
                    <a:pt x="158" y="937"/>
                    <a:pt x="0" y="1039"/>
                    <a:pt x="12" y="1118"/>
                  </a:cubicBezTo>
                  <a:cubicBezTo>
                    <a:pt x="23" y="1208"/>
                    <a:pt x="34" y="1287"/>
                    <a:pt x="46" y="1366"/>
                  </a:cubicBezTo>
                  <a:cubicBezTo>
                    <a:pt x="68" y="1546"/>
                    <a:pt x="283" y="1671"/>
                    <a:pt x="316" y="1829"/>
                  </a:cubicBezTo>
                  <a:cubicBezTo>
                    <a:pt x="350" y="1975"/>
                    <a:pt x="565" y="2088"/>
                    <a:pt x="599" y="2201"/>
                  </a:cubicBezTo>
                  <a:cubicBezTo>
                    <a:pt x="678" y="2449"/>
                    <a:pt x="745" y="2596"/>
                    <a:pt x="745" y="2596"/>
                  </a:cubicBezTo>
                  <a:cubicBezTo>
                    <a:pt x="745" y="2460"/>
                    <a:pt x="734" y="2314"/>
                    <a:pt x="723" y="2178"/>
                  </a:cubicBezTo>
                  <a:cubicBezTo>
                    <a:pt x="700" y="1930"/>
                    <a:pt x="632" y="1614"/>
                    <a:pt x="576" y="1287"/>
                  </a:cubicBezTo>
                  <a:cubicBezTo>
                    <a:pt x="553" y="1129"/>
                    <a:pt x="520" y="971"/>
                    <a:pt x="497" y="813"/>
                  </a:cubicBezTo>
                  <a:cubicBezTo>
                    <a:pt x="497" y="745"/>
                    <a:pt x="474" y="678"/>
                    <a:pt x="474" y="599"/>
                  </a:cubicBezTo>
                  <a:cubicBezTo>
                    <a:pt x="463" y="531"/>
                    <a:pt x="452" y="474"/>
                    <a:pt x="441" y="407"/>
                  </a:cubicBezTo>
                  <a:cubicBezTo>
                    <a:pt x="429" y="283"/>
                    <a:pt x="429" y="181"/>
                    <a:pt x="418" y="113"/>
                  </a:cubicBezTo>
                  <a:cubicBezTo>
                    <a:pt x="418" y="68"/>
                    <a:pt x="407" y="34"/>
                    <a:pt x="395"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
            <p:cNvSpPr/>
            <p:nvPr/>
          </p:nvSpPr>
          <p:spPr>
            <a:xfrm>
              <a:off x="4477600" y="4453475"/>
              <a:ext cx="9600" cy="46300"/>
            </a:xfrm>
            <a:custGeom>
              <a:rect b="b" l="l" r="r" t="t"/>
              <a:pathLst>
                <a:path extrusionOk="0" h="1852" w="384">
                  <a:moveTo>
                    <a:pt x="384" y="1"/>
                  </a:moveTo>
                  <a:lnTo>
                    <a:pt x="384" y="1"/>
                  </a:lnTo>
                  <a:cubicBezTo>
                    <a:pt x="339" y="91"/>
                    <a:pt x="293" y="181"/>
                    <a:pt x="248" y="271"/>
                  </a:cubicBezTo>
                  <a:cubicBezTo>
                    <a:pt x="203" y="362"/>
                    <a:pt x="169" y="463"/>
                    <a:pt x="135" y="565"/>
                  </a:cubicBezTo>
                  <a:cubicBezTo>
                    <a:pt x="113" y="666"/>
                    <a:pt x="79" y="779"/>
                    <a:pt x="57" y="903"/>
                  </a:cubicBezTo>
                  <a:cubicBezTo>
                    <a:pt x="11" y="1118"/>
                    <a:pt x="0" y="1332"/>
                    <a:pt x="11" y="1558"/>
                  </a:cubicBezTo>
                  <a:cubicBezTo>
                    <a:pt x="11" y="1659"/>
                    <a:pt x="23" y="1761"/>
                    <a:pt x="45" y="1851"/>
                  </a:cubicBezTo>
                  <a:cubicBezTo>
                    <a:pt x="79" y="1761"/>
                    <a:pt x="113" y="1659"/>
                    <a:pt x="135" y="1569"/>
                  </a:cubicBezTo>
                  <a:cubicBezTo>
                    <a:pt x="158" y="1479"/>
                    <a:pt x="181" y="1377"/>
                    <a:pt x="203" y="1276"/>
                  </a:cubicBezTo>
                  <a:cubicBezTo>
                    <a:pt x="226" y="1163"/>
                    <a:pt x="237" y="1061"/>
                    <a:pt x="271" y="937"/>
                  </a:cubicBezTo>
                  <a:cubicBezTo>
                    <a:pt x="293" y="824"/>
                    <a:pt x="316" y="712"/>
                    <a:pt x="327" y="599"/>
                  </a:cubicBezTo>
                  <a:cubicBezTo>
                    <a:pt x="339" y="554"/>
                    <a:pt x="339" y="497"/>
                    <a:pt x="350" y="452"/>
                  </a:cubicBezTo>
                  <a:cubicBezTo>
                    <a:pt x="361" y="396"/>
                    <a:pt x="372" y="350"/>
                    <a:pt x="372" y="305"/>
                  </a:cubicBezTo>
                  <a:cubicBezTo>
                    <a:pt x="384" y="204"/>
                    <a:pt x="384" y="102"/>
                    <a:pt x="384"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
            <p:cNvSpPr/>
            <p:nvPr/>
          </p:nvSpPr>
          <p:spPr>
            <a:xfrm>
              <a:off x="4475900" y="4391975"/>
              <a:ext cx="209900" cy="144425"/>
            </a:xfrm>
            <a:custGeom>
              <a:rect b="b" l="l" r="r" t="t"/>
              <a:pathLst>
                <a:path extrusionOk="0" h="5777" w="8396">
                  <a:moveTo>
                    <a:pt x="5927" y="0"/>
                  </a:moveTo>
                  <a:cubicBezTo>
                    <a:pt x="5632" y="0"/>
                    <a:pt x="5337" y="23"/>
                    <a:pt x="5044" y="68"/>
                  </a:cubicBezTo>
                  <a:cubicBezTo>
                    <a:pt x="3577" y="305"/>
                    <a:pt x="2291" y="1332"/>
                    <a:pt x="1603" y="2607"/>
                  </a:cubicBezTo>
                  <a:cubicBezTo>
                    <a:pt x="1411" y="2991"/>
                    <a:pt x="723" y="4717"/>
                    <a:pt x="0" y="5361"/>
                  </a:cubicBezTo>
                  <a:lnTo>
                    <a:pt x="2043" y="5699"/>
                  </a:lnTo>
                  <a:cubicBezTo>
                    <a:pt x="2456" y="5749"/>
                    <a:pt x="2854" y="5777"/>
                    <a:pt x="3237" y="5777"/>
                  </a:cubicBezTo>
                  <a:cubicBezTo>
                    <a:pt x="4841" y="5777"/>
                    <a:pt x="6194" y="5289"/>
                    <a:pt x="7414" y="3905"/>
                  </a:cubicBezTo>
                  <a:cubicBezTo>
                    <a:pt x="8396" y="2777"/>
                    <a:pt x="8396" y="1513"/>
                    <a:pt x="7651" y="260"/>
                  </a:cubicBezTo>
                  <a:cubicBezTo>
                    <a:pt x="7090" y="88"/>
                    <a:pt x="6508" y="0"/>
                    <a:pt x="5927"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
            <p:cNvSpPr/>
            <p:nvPr/>
          </p:nvSpPr>
          <p:spPr>
            <a:xfrm>
              <a:off x="4475900" y="4442700"/>
              <a:ext cx="133750" cy="94550"/>
            </a:xfrm>
            <a:custGeom>
              <a:rect b="b" l="l" r="r" t="t"/>
              <a:pathLst>
                <a:path extrusionOk="0" h="3782" w="5350">
                  <a:moveTo>
                    <a:pt x="3515" y="0"/>
                  </a:moveTo>
                  <a:cubicBezTo>
                    <a:pt x="3175" y="0"/>
                    <a:pt x="2827" y="141"/>
                    <a:pt x="2686" y="432"/>
                  </a:cubicBezTo>
                  <a:cubicBezTo>
                    <a:pt x="2690" y="150"/>
                    <a:pt x="2567" y="51"/>
                    <a:pt x="2400" y="51"/>
                  </a:cubicBezTo>
                  <a:cubicBezTo>
                    <a:pt x="2125" y="51"/>
                    <a:pt x="1732" y="320"/>
                    <a:pt x="1591" y="488"/>
                  </a:cubicBezTo>
                  <a:cubicBezTo>
                    <a:pt x="881" y="1357"/>
                    <a:pt x="1072" y="2801"/>
                    <a:pt x="0" y="3332"/>
                  </a:cubicBezTo>
                  <a:lnTo>
                    <a:pt x="655" y="3343"/>
                  </a:lnTo>
                  <a:cubicBezTo>
                    <a:pt x="1478" y="3477"/>
                    <a:pt x="2073" y="3781"/>
                    <a:pt x="2814" y="3781"/>
                  </a:cubicBezTo>
                  <a:cubicBezTo>
                    <a:pt x="2946" y="3781"/>
                    <a:pt x="3084" y="3771"/>
                    <a:pt x="3228" y="3749"/>
                  </a:cubicBezTo>
                  <a:cubicBezTo>
                    <a:pt x="3713" y="3693"/>
                    <a:pt x="4379" y="3241"/>
                    <a:pt x="4774" y="2948"/>
                  </a:cubicBezTo>
                  <a:cubicBezTo>
                    <a:pt x="5349" y="2553"/>
                    <a:pt x="4999" y="2192"/>
                    <a:pt x="4469" y="2023"/>
                  </a:cubicBezTo>
                  <a:cubicBezTo>
                    <a:pt x="5338" y="1650"/>
                    <a:pt x="5157" y="1018"/>
                    <a:pt x="4255" y="906"/>
                  </a:cubicBezTo>
                  <a:cubicBezTo>
                    <a:pt x="4504" y="312"/>
                    <a:pt x="4020" y="0"/>
                    <a:pt x="3515"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
            <p:cNvSpPr/>
            <p:nvPr/>
          </p:nvSpPr>
          <p:spPr>
            <a:xfrm>
              <a:off x="4474200" y="4370600"/>
              <a:ext cx="193000" cy="155125"/>
            </a:xfrm>
            <a:custGeom>
              <a:rect b="b" l="l" r="r" t="t"/>
              <a:pathLst>
                <a:path extrusionOk="0" h="6205" w="7720">
                  <a:moveTo>
                    <a:pt x="5382" y="1"/>
                  </a:moveTo>
                  <a:cubicBezTo>
                    <a:pt x="4483" y="1"/>
                    <a:pt x="3555" y="277"/>
                    <a:pt x="2968" y="698"/>
                  </a:cubicBezTo>
                  <a:cubicBezTo>
                    <a:pt x="2032" y="1352"/>
                    <a:pt x="1637" y="2300"/>
                    <a:pt x="1197" y="3293"/>
                  </a:cubicBezTo>
                  <a:cubicBezTo>
                    <a:pt x="926" y="3869"/>
                    <a:pt x="689" y="4455"/>
                    <a:pt x="497" y="5065"/>
                  </a:cubicBezTo>
                  <a:cubicBezTo>
                    <a:pt x="328" y="5697"/>
                    <a:pt x="136" y="5911"/>
                    <a:pt x="1" y="6193"/>
                  </a:cubicBezTo>
                  <a:lnTo>
                    <a:pt x="68" y="6204"/>
                  </a:lnTo>
                  <a:cubicBezTo>
                    <a:pt x="802" y="5561"/>
                    <a:pt x="1479" y="3835"/>
                    <a:pt x="1671" y="3462"/>
                  </a:cubicBezTo>
                  <a:cubicBezTo>
                    <a:pt x="2359" y="2176"/>
                    <a:pt x="3645" y="1149"/>
                    <a:pt x="5112" y="912"/>
                  </a:cubicBezTo>
                  <a:cubicBezTo>
                    <a:pt x="5402" y="867"/>
                    <a:pt x="5694" y="844"/>
                    <a:pt x="5986" y="844"/>
                  </a:cubicBezTo>
                  <a:cubicBezTo>
                    <a:pt x="6571" y="844"/>
                    <a:pt x="7155" y="935"/>
                    <a:pt x="7719" y="1115"/>
                  </a:cubicBezTo>
                  <a:cubicBezTo>
                    <a:pt x="7708" y="1093"/>
                    <a:pt x="7685" y="1070"/>
                    <a:pt x="7674" y="1047"/>
                  </a:cubicBezTo>
                  <a:cubicBezTo>
                    <a:pt x="7220" y="300"/>
                    <a:pt x="6316" y="1"/>
                    <a:pt x="538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2"/>
            <p:cNvSpPr/>
            <p:nvPr/>
          </p:nvSpPr>
          <p:spPr>
            <a:xfrm>
              <a:off x="4481250" y="4436825"/>
              <a:ext cx="108650" cy="82125"/>
            </a:xfrm>
            <a:custGeom>
              <a:rect b="b" l="l" r="r" t="t"/>
              <a:pathLst>
                <a:path extrusionOk="0" h="3285" w="4346">
                  <a:moveTo>
                    <a:pt x="12" y="2991"/>
                  </a:moveTo>
                  <a:cubicBezTo>
                    <a:pt x="12" y="3048"/>
                    <a:pt x="23" y="3093"/>
                    <a:pt x="35" y="3149"/>
                  </a:cubicBezTo>
                  <a:cubicBezTo>
                    <a:pt x="29" y="3149"/>
                    <a:pt x="51" y="3168"/>
                    <a:pt x="63" y="3184"/>
                  </a:cubicBezTo>
                  <a:lnTo>
                    <a:pt x="63" y="3184"/>
                  </a:lnTo>
                  <a:cubicBezTo>
                    <a:pt x="57" y="3153"/>
                    <a:pt x="53" y="3127"/>
                    <a:pt x="57" y="3127"/>
                  </a:cubicBezTo>
                  <a:cubicBezTo>
                    <a:pt x="46" y="3081"/>
                    <a:pt x="35" y="3036"/>
                    <a:pt x="23" y="2991"/>
                  </a:cubicBezTo>
                  <a:close/>
                  <a:moveTo>
                    <a:pt x="4063" y="1"/>
                  </a:moveTo>
                  <a:cubicBezTo>
                    <a:pt x="3973" y="12"/>
                    <a:pt x="3871" y="35"/>
                    <a:pt x="3781" y="57"/>
                  </a:cubicBezTo>
                  <a:cubicBezTo>
                    <a:pt x="3668" y="80"/>
                    <a:pt x="3544" y="125"/>
                    <a:pt x="3431" y="170"/>
                  </a:cubicBezTo>
                  <a:cubicBezTo>
                    <a:pt x="3149" y="294"/>
                    <a:pt x="2890" y="441"/>
                    <a:pt x="2641" y="633"/>
                  </a:cubicBezTo>
                  <a:cubicBezTo>
                    <a:pt x="2506" y="723"/>
                    <a:pt x="2370" y="836"/>
                    <a:pt x="2235" y="949"/>
                  </a:cubicBezTo>
                  <a:cubicBezTo>
                    <a:pt x="2100" y="1062"/>
                    <a:pt x="1964" y="1186"/>
                    <a:pt x="1851" y="1310"/>
                  </a:cubicBezTo>
                  <a:cubicBezTo>
                    <a:pt x="1603" y="1581"/>
                    <a:pt x="1389" y="1851"/>
                    <a:pt x="1186" y="2111"/>
                  </a:cubicBezTo>
                  <a:cubicBezTo>
                    <a:pt x="1084" y="2235"/>
                    <a:pt x="983" y="2359"/>
                    <a:pt x="881" y="2472"/>
                  </a:cubicBezTo>
                  <a:cubicBezTo>
                    <a:pt x="791" y="2585"/>
                    <a:pt x="700" y="2686"/>
                    <a:pt x="599" y="2777"/>
                  </a:cubicBezTo>
                  <a:cubicBezTo>
                    <a:pt x="509" y="2867"/>
                    <a:pt x="418" y="2946"/>
                    <a:pt x="339" y="3014"/>
                  </a:cubicBezTo>
                  <a:cubicBezTo>
                    <a:pt x="272" y="3070"/>
                    <a:pt x="193" y="3115"/>
                    <a:pt x="114" y="3160"/>
                  </a:cubicBezTo>
                  <a:cubicBezTo>
                    <a:pt x="98" y="3171"/>
                    <a:pt x="82" y="3181"/>
                    <a:pt x="68" y="3190"/>
                  </a:cubicBezTo>
                  <a:lnTo>
                    <a:pt x="68" y="3190"/>
                  </a:lnTo>
                  <a:cubicBezTo>
                    <a:pt x="67" y="3188"/>
                    <a:pt x="65" y="3186"/>
                    <a:pt x="63" y="3184"/>
                  </a:cubicBezTo>
                  <a:lnTo>
                    <a:pt x="63" y="3184"/>
                  </a:lnTo>
                  <a:cubicBezTo>
                    <a:pt x="64" y="3187"/>
                    <a:pt x="64" y="3190"/>
                    <a:pt x="65" y="3193"/>
                  </a:cubicBezTo>
                  <a:lnTo>
                    <a:pt x="65" y="3193"/>
                  </a:lnTo>
                  <a:cubicBezTo>
                    <a:pt x="49" y="3203"/>
                    <a:pt x="35" y="3211"/>
                    <a:pt x="23" y="3217"/>
                  </a:cubicBezTo>
                  <a:cubicBezTo>
                    <a:pt x="1" y="3217"/>
                    <a:pt x="1" y="3239"/>
                    <a:pt x="23" y="3239"/>
                  </a:cubicBezTo>
                  <a:cubicBezTo>
                    <a:pt x="25" y="3241"/>
                    <a:pt x="26" y="3241"/>
                    <a:pt x="27" y="3241"/>
                  </a:cubicBezTo>
                  <a:cubicBezTo>
                    <a:pt x="35" y="3241"/>
                    <a:pt x="36" y="3206"/>
                    <a:pt x="46" y="3206"/>
                  </a:cubicBezTo>
                  <a:cubicBezTo>
                    <a:pt x="51" y="3206"/>
                    <a:pt x="55" y="3207"/>
                    <a:pt x="59" y="3207"/>
                  </a:cubicBezTo>
                  <a:cubicBezTo>
                    <a:pt x="62" y="3207"/>
                    <a:pt x="65" y="3206"/>
                    <a:pt x="67" y="3206"/>
                  </a:cubicBezTo>
                  <a:lnTo>
                    <a:pt x="67" y="3206"/>
                  </a:lnTo>
                  <a:cubicBezTo>
                    <a:pt x="69" y="3214"/>
                    <a:pt x="70" y="3223"/>
                    <a:pt x="71" y="3231"/>
                  </a:cubicBezTo>
                  <a:lnTo>
                    <a:pt x="71" y="3231"/>
                  </a:lnTo>
                  <a:cubicBezTo>
                    <a:pt x="90" y="3221"/>
                    <a:pt x="110" y="3213"/>
                    <a:pt x="125" y="3206"/>
                  </a:cubicBezTo>
                  <a:cubicBezTo>
                    <a:pt x="215" y="3172"/>
                    <a:pt x="305" y="3127"/>
                    <a:pt x="384" y="3081"/>
                  </a:cubicBezTo>
                  <a:cubicBezTo>
                    <a:pt x="486" y="3014"/>
                    <a:pt x="588" y="2946"/>
                    <a:pt x="678" y="2867"/>
                  </a:cubicBezTo>
                  <a:cubicBezTo>
                    <a:pt x="915" y="2675"/>
                    <a:pt x="1129" y="2461"/>
                    <a:pt x="1332" y="2235"/>
                  </a:cubicBezTo>
                  <a:cubicBezTo>
                    <a:pt x="1558" y="1987"/>
                    <a:pt x="1772" y="1716"/>
                    <a:pt x="2009" y="1456"/>
                  </a:cubicBezTo>
                  <a:cubicBezTo>
                    <a:pt x="2122" y="1332"/>
                    <a:pt x="2246" y="1220"/>
                    <a:pt x="2382" y="1107"/>
                  </a:cubicBezTo>
                  <a:cubicBezTo>
                    <a:pt x="2506" y="994"/>
                    <a:pt x="2630" y="892"/>
                    <a:pt x="2765" y="791"/>
                  </a:cubicBezTo>
                  <a:cubicBezTo>
                    <a:pt x="2991" y="610"/>
                    <a:pt x="3239" y="441"/>
                    <a:pt x="3499" y="306"/>
                  </a:cubicBezTo>
                  <a:cubicBezTo>
                    <a:pt x="3600" y="260"/>
                    <a:pt x="3713" y="227"/>
                    <a:pt x="3826" y="193"/>
                  </a:cubicBezTo>
                  <a:cubicBezTo>
                    <a:pt x="3858" y="181"/>
                    <a:pt x="3892" y="177"/>
                    <a:pt x="3925" y="177"/>
                  </a:cubicBezTo>
                  <a:cubicBezTo>
                    <a:pt x="3971" y="177"/>
                    <a:pt x="4017" y="184"/>
                    <a:pt x="4059" y="184"/>
                  </a:cubicBezTo>
                  <a:cubicBezTo>
                    <a:pt x="4072" y="184"/>
                    <a:pt x="4085" y="183"/>
                    <a:pt x="4097" y="181"/>
                  </a:cubicBezTo>
                  <a:cubicBezTo>
                    <a:pt x="4103" y="179"/>
                    <a:pt x="4109" y="178"/>
                    <a:pt x="4116" y="178"/>
                  </a:cubicBezTo>
                  <a:cubicBezTo>
                    <a:pt x="4179" y="178"/>
                    <a:pt x="4248" y="272"/>
                    <a:pt x="4289" y="272"/>
                  </a:cubicBezTo>
                  <a:lnTo>
                    <a:pt x="4345" y="260"/>
                  </a:lnTo>
                  <a:cubicBezTo>
                    <a:pt x="4345" y="260"/>
                    <a:pt x="4311" y="136"/>
                    <a:pt x="4266" y="125"/>
                  </a:cubicBezTo>
                  <a:cubicBezTo>
                    <a:pt x="4221" y="125"/>
                    <a:pt x="4142" y="1"/>
                    <a:pt x="4063" y="1"/>
                  </a:cubicBezTo>
                  <a:close/>
                  <a:moveTo>
                    <a:pt x="71" y="3231"/>
                  </a:moveTo>
                  <a:cubicBezTo>
                    <a:pt x="62" y="3237"/>
                    <a:pt x="53" y="3243"/>
                    <a:pt x="46" y="3251"/>
                  </a:cubicBezTo>
                  <a:cubicBezTo>
                    <a:pt x="23" y="3262"/>
                    <a:pt x="57" y="3273"/>
                    <a:pt x="68" y="3285"/>
                  </a:cubicBezTo>
                  <a:cubicBezTo>
                    <a:pt x="77" y="3285"/>
                    <a:pt x="76" y="3261"/>
                    <a:pt x="71" y="323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
            <p:cNvSpPr/>
            <p:nvPr/>
          </p:nvSpPr>
          <p:spPr>
            <a:xfrm>
              <a:off x="4489150" y="4483100"/>
              <a:ext cx="68575" cy="33025"/>
            </a:xfrm>
            <a:custGeom>
              <a:rect b="b" l="l" r="r" t="t"/>
              <a:pathLst>
                <a:path extrusionOk="0" h="1321" w="2743">
                  <a:moveTo>
                    <a:pt x="2743" y="0"/>
                  </a:moveTo>
                  <a:cubicBezTo>
                    <a:pt x="2722" y="0"/>
                    <a:pt x="2702" y="5"/>
                    <a:pt x="2683" y="12"/>
                  </a:cubicBezTo>
                  <a:lnTo>
                    <a:pt x="2683" y="12"/>
                  </a:lnTo>
                  <a:cubicBezTo>
                    <a:pt x="2723" y="5"/>
                    <a:pt x="2743" y="0"/>
                    <a:pt x="2743" y="0"/>
                  </a:cubicBezTo>
                  <a:close/>
                  <a:moveTo>
                    <a:pt x="2683" y="12"/>
                  </a:moveTo>
                  <a:cubicBezTo>
                    <a:pt x="2663" y="15"/>
                    <a:pt x="2638" y="19"/>
                    <a:pt x="2607" y="23"/>
                  </a:cubicBezTo>
                  <a:cubicBezTo>
                    <a:pt x="2577" y="23"/>
                    <a:pt x="2547" y="18"/>
                    <a:pt x="2514" y="18"/>
                  </a:cubicBezTo>
                  <a:cubicBezTo>
                    <a:pt x="2497" y="18"/>
                    <a:pt x="2480" y="19"/>
                    <a:pt x="2461" y="23"/>
                  </a:cubicBezTo>
                  <a:cubicBezTo>
                    <a:pt x="2393" y="23"/>
                    <a:pt x="2325" y="34"/>
                    <a:pt x="2258" y="46"/>
                  </a:cubicBezTo>
                  <a:cubicBezTo>
                    <a:pt x="2100" y="91"/>
                    <a:pt x="1942" y="147"/>
                    <a:pt x="1784" y="215"/>
                  </a:cubicBezTo>
                  <a:cubicBezTo>
                    <a:pt x="1705" y="260"/>
                    <a:pt x="1614" y="294"/>
                    <a:pt x="1535" y="339"/>
                  </a:cubicBezTo>
                  <a:lnTo>
                    <a:pt x="1276" y="486"/>
                  </a:lnTo>
                  <a:cubicBezTo>
                    <a:pt x="1118" y="587"/>
                    <a:pt x="960" y="689"/>
                    <a:pt x="802" y="790"/>
                  </a:cubicBezTo>
                  <a:cubicBezTo>
                    <a:pt x="655" y="892"/>
                    <a:pt x="520" y="982"/>
                    <a:pt x="396" y="1061"/>
                  </a:cubicBezTo>
                  <a:cubicBezTo>
                    <a:pt x="283" y="1140"/>
                    <a:pt x="170" y="1197"/>
                    <a:pt x="102" y="1253"/>
                  </a:cubicBezTo>
                  <a:lnTo>
                    <a:pt x="1" y="1321"/>
                  </a:lnTo>
                  <a:lnTo>
                    <a:pt x="125" y="1287"/>
                  </a:lnTo>
                  <a:cubicBezTo>
                    <a:pt x="204" y="1264"/>
                    <a:pt x="317" y="1230"/>
                    <a:pt x="452" y="1174"/>
                  </a:cubicBezTo>
                  <a:cubicBezTo>
                    <a:pt x="588" y="1106"/>
                    <a:pt x="745" y="1039"/>
                    <a:pt x="903" y="960"/>
                  </a:cubicBezTo>
                  <a:cubicBezTo>
                    <a:pt x="1061" y="869"/>
                    <a:pt x="1231" y="768"/>
                    <a:pt x="1389" y="677"/>
                  </a:cubicBezTo>
                  <a:cubicBezTo>
                    <a:pt x="1558" y="576"/>
                    <a:pt x="1716" y="474"/>
                    <a:pt x="1874" y="395"/>
                  </a:cubicBezTo>
                  <a:cubicBezTo>
                    <a:pt x="1942" y="350"/>
                    <a:pt x="2021" y="305"/>
                    <a:pt x="2100" y="271"/>
                  </a:cubicBezTo>
                  <a:lnTo>
                    <a:pt x="2303" y="170"/>
                  </a:lnTo>
                  <a:cubicBezTo>
                    <a:pt x="2359" y="136"/>
                    <a:pt x="2416" y="113"/>
                    <a:pt x="2483" y="91"/>
                  </a:cubicBezTo>
                  <a:cubicBezTo>
                    <a:pt x="2528" y="68"/>
                    <a:pt x="2585" y="57"/>
                    <a:pt x="2619" y="46"/>
                  </a:cubicBezTo>
                  <a:cubicBezTo>
                    <a:pt x="2637" y="33"/>
                    <a:pt x="2659" y="21"/>
                    <a:pt x="2683" y="12"/>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
            <p:cNvSpPr/>
            <p:nvPr/>
          </p:nvSpPr>
          <p:spPr>
            <a:xfrm>
              <a:off x="4492550" y="4494675"/>
              <a:ext cx="72800" cy="22575"/>
            </a:xfrm>
            <a:custGeom>
              <a:rect b="b" l="l" r="r" t="t"/>
              <a:pathLst>
                <a:path extrusionOk="0" h="903" w="2912">
                  <a:moveTo>
                    <a:pt x="2911" y="0"/>
                  </a:moveTo>
                  <a:cubicBezTo>
                    <a:pt x="2753" y="0"/>
                    <a:pt x="2596" y="23"/>
                    <a:pt x="2438" y="45"/>
                  </a:cubicBezTo>
                  <a:cubicBezTo>
                    <a:pt x="2088" y="102"/>
                    <a:pt x="1738" y="181"/>
                    <a:pt x="1411" y="282"/>
                  </a:cubicBezTo>
                  <a:cubicBezTo>
                    <a:pt x="1219" y="339"/>
                    <a:pt x="1038" y="406"/>
                    <a:pt x="880" y="474"/>
                  </a:cubicBezTo>
                  <a:cubicBezTo>
                    <a:pt x="722" y="530"/>
                    <a:pt x="576" y="598"/>
                    <a:pt x="429" y="666"/>
                  </a:cubicBezTo>
                  <a:cubicBezTo>
                    <a:pt x="169" y="790"/>
                    <a:pt x="0" y="903"/>
                    <a:pt x="0" y="903"/>
                  </a:cubicBezTo>
                  <a:cubicBezTo>
                    <a:pt x="0" y="903"/>
                    <a:pt x="192" y="869"/>
                    <a:pt x="474" y="790"/>
                  </a:cubicBezTo>
                  <a:cubicBezTo>
                    <a:pt x="542" y="767"/>
                    <a:pt x="621" y="745"/>
                    <a:pt x="688" y="722"/>
                  </a:cubicBezTo>
                  <a:cubicBezTo>
                    <a:pt x="767" y="688"/>
                    <a:pt x="858" y="666"/>
                    <a:pt x="937" y="643"/>
                  </a:cubicBezTo>
                  <a:cubicBezTo>
                    <a:pt x="1106" y="598"/>
                    <a:pt x="1275" y="542"/>
                    <a:pt x="1467" y="485"/>
                  </a:cubicBezTo>
                  <a:cubicBezTo>
                    <a:pt x="1648" y="429"/>
                    <a:pt x="1828" y="372"/>
                    <a:pt x="1997" y="316"/>
                  </a:cubicBezTo>
                  <a:lnTo>
                    <a:pt x="2460" y="158"/>
                  </a:lnTo>
                  <a:cubicBezTo>
                    <a:pt x="2731" y="68"/>
                    <a:pt x="2911" y="0"/>
                    <a:pt x="291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2"/>
            <p:cNvSpPr/>
            <p:nvPr/>
          </p:nvSpPr>
          <p:spPr>
            <a:xfrm>
              <a:off x="4475050" y="4519500"/>
              <a:ext cx="165625" cy="183875"/>
            </a:xfrm>
            <a:custGeom>
              <a:rect b="b" l="l" r="r" t="t"/>
              <a:pathLst>
                <a:path extrusionOk="0" h="7355" w="6625">
                  <a:moveTo>
                    <a:pt x="328" y="0"/>
                  </a:moveTo>
                  <a:cubicBezTo>
                    <a:pt x="226" y="23"/>
                    <a:pt x="113" y="57"/>
                    <a:pt x="1" y="90"/>
                  </a:cubicBezTo>
                  <a:cubicBezTo>
                    <a:pt x="644" y="1264"/>
                    <a:pt x="621" y="1648"/>
                    <a:pt x="779" y="2889"/>
                  </a:cubicBezTo>
                  <a:cubicBezTo>
                    <a:pt x="836" y="3306"/>
                    <a:pt x="689" y="4187"/>
                    <a:pt x="768" y="4581"/>
                  </a:cubicBezTo>
                  <a:cubicBezTo>
                    <a:pt x="813" y="4965"/>
                    <a:pt x="937" y="5157"/>
                    <a:pt x="1095" y="5529"/>
                  </a:cubicBezTo>
                  <a:cubicBezTo>
                    <a:pt x="1614" y="6782"/>
                    <a:pt x="3318" y="7312"/>
                    <a:pt x="4537" y="7346"/>
                  </a:cubicBezTo>
                  <a:cubicBezTo>
                    <a:pt x="4618" y="7352"/>
                    <a:pt x="4700" y="7355"/>
                    <a:pt x="4782" y="7355"/>
                  </a:cubicBezTo>
                  <a:cubicBezTo>
                    <a:pt x="5005" y="7355"/>
                    <a:pt x="5228" y="7334"/>
                    <a:pt x="5451" y="7301"/>
                  </a:cubicBezTo>
                  <a:cubicBezTo>
                    <a:pt x="6196" y="5924"/>
                    <a:pt x="6624" y="4480"/>
                    <a:pt x="5575" y="3002"/>
                  </a:cubicBezTo>
                  <a:cubicBezTo>
                    <a:pt x="4864" y="2043"/>
                    <a:pt x="4424" y="1569"/>
                    <a:pt x="3375" y="1061"/>
                  </a:cubicBezTo>
                  <a:cubicBezTo>
                    <a:pt x="2743" y="756"/>
                    <a:pt x="1298" y="23"/>
                    <a:pt x="328"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2"/>
            <p:cNvSpPr/>
            <p:nvPr/>
          </p:nvSpPr>
          <p:spPr>
            <a:xfrm>
              <a:off x="4458125" y="4516950"/>
              <a:ext cx="3975" cy="3400"/>
            </a:xfrm>
            <a:custGeom>
              <a:rect b="b" l="l" r="r" t="t"/>
              <a:pathLst>
                <a:path extrusionOk="0" h="136" w="159">
                  <a:moveTo>
                    <a:pt x="0" y="1"/>
                  </a:moveTo>
                  <a:lnTo>
                    <a:pt x="57" y="136"/>
                  </a:lnTo>
                  <a:cubicBezTo>
                    <a:pt x="91" y="113"/>
                    <a:pt x="125" y="102"/>
                    <a:pt x="158" y="80"/>
                  </a:cubicBezTo>
                  <a:cubicBezTo>
                    <a:pt x="113" y="57"/>
                    <a:pt x="57" y="23"/>
                    <a:pt x="0"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
            <p:cNvSpPr/>
            <p:nvPr/>
          </p:nvSpPr>
          <p:spPr>
            <a:xfrm>
              <a:off x="4475050" y="4519500"/>
              <a:ext cx="121625" cy="119350"/>
            </a:xfrm>
            <a:custGeom>
              <a:rect b="b" l="l" r="r" t="t"/>
              <a:pathLst>
                <a:path extrusionOk="0" h="4774" w="4865">
                  <a:moveTo>
                    <a:pt x="328" y="0"/>
                  </a:moveTo>
                  <a:cubicBezTo>
                    <a:pt x="215" y="23"/>
                    <a:pt x="102" y="57"/>
                    <a:pt x="1" y="90"/>
                  </a:cubicBezTo>
                  <a:cubicBezTo>
                    <a:pt x="632" y="1275"/>
                    <a:pt x="610" y="1659"/>
                    <a:pt x="768" y="2900"/>
                  </a:cubicBezTo>
                  <a:cubicBezTo>
                    <a:pt x="790" y="3126"/>
                    <a:pt x="790" y="3363"/>
                    <a:pt x="768" y="3600"/>
                  </a:cubicBezTo>
                  <a:cubicBezTo>
                    <a:pt x="858" y="3848"/>
                    <a:pt x="971" y="4062"/>
                    <a:pt x="1129" y="4153"/>
                  </a:cubicBezTo>
                  <a:cubicBezTo>
                    <a:pt x="1206" y="4195"/>
                    <a:pt x="1272" y="4213"/>
                    <a:pt x="1331" y="4213"/>
                  </a:cubicBezTo>
                  <a:cubicBezTo>
                    <a:pt x="1570" y="4213"/>
                    <a:pt x="1670" y="3904"/>
                    <a:pt x="1806" y="3667"/>
                  </a:cubicBezTo>
                  <a:cubicBezTo>
                    <a:pt x="2009" y="3972"/>
                    <a:pt x="2257" y="4762"/>
                    <a:pt x="2720" y="4773"/>
                  </a:cubicBezTo>
                  <a:cubicBezTo>
                    <a:pt x="3160" y="4751"/>
                    <a:pt x="3138" y="4085"/>
                    <a:pt x="3194" y="3780"/>
                  </a:cubicBezTo>
                  <a:cubicBezTo>
                    <a:pt x="3392" y="3807"/>
                    <a:pt x="3797" y="4006"/>
                    <a:pt x="4079" y="4006"/>
                  </a:cubicBezTo>
                  <a:cubicBezTo>
                    <a:pt x="4151" y="4006"/>
                    <a:pt x="4215" y="3993"/>
                    <a:pt x="4266" y="3961"/>
                  </a:cubicBezTo>
                  <a:cubicBezTo>
                    <a:pt x="4582" y="3735"/>
                    <a:pt x="4243" y="3419"/>
                    <a:pt x="4142" y="3137"/>
                  </a:cubicBezTo>
                  <a:lnTo>
                    <a:pt x="4142" y="3137"/>
                  </a:lnTo>
                  <a:cubicBezTo>
                    <a:pt x="4247" y="3163"/>
                    <a:pt x="4343" y="3177"/>
                    <a:pt x="4427" y="3177"/>
                  </a:cubicBezTo>
                  <a:cubicBezTo>
                    <a:pt x="4715" y="3177"/>
                    <a:pt x="4865" y="3014"/>
                    <a:pt x="4751" y="2595"/>
                  </a:cubicBezTo>
                  <a:cubicBezTo>
                    <a:pt x="4627" y="2201"/>
                    <a:pt x="4424" y="1828"/>
                    <a:pt x="4164" y="1512"/>
                  </a:cubicBezTo>
                  <a:cubicBezTo>
                    <a:pt x="3905" y="1343"/>
                    <a:pt x="3645" y="1185"/>
                    <a:pt x="3363" y="1061"/>
                  </a:cubicBezTo>
                  <a:cubicBezTo>
                    <a:pt x="2743" y="756"/>
                    <a:pt x="1298" y="23"/>
                    <a:pt x="328"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2"/>
            <p:cNvSpPr/>
            <p:nvPr/>
          </p:nvSpPr>
          <p:spPr>
            <a:xfrm>
              <a:off x="4483225" y="4517000"/>
              <a:ext cx="184525" cy="184750"/>
            </a:xfrm>
            <a:custGeom>
              <a:rect b="b" l="l" r="r" t="t"/>
              <a:pathLst>
                <a:path extrusionOk="0" h="7390" w="7381">
                  <a:moveTo>
                    <a:pt x="958" y="0"/>
                  </a:moveTo>
                  <a:cubicBezTo>
                    <a:pt x="645" y="0"/>
                    <a:pt x="321" y="29"/>
                    <a:pt x="1" y="100"/>
                  </a:cubicBezTo>
                  <a:cubicBezTo>
                    <a:pt x="971" y="123"/>
                    <a:pt x="2416" y="856"/>
                    <a:pt x="3036" y="1161"/>
                  </a:cubicBezTo>
                  <a:cubicBezTo>
                    <a:pt x="4086" y="1669"/>
                    <a:pt x="4526" y="2143"/>
                    <a:pt x="5237" y="3102"/>
                  </a:cubicBezTo>
                  <a:cubicBezTo>
                    <a:pt x="6297" y="4580"/>
                    <a:pt x="5869" y="6024"/>
                    <a:pt x="5113" y="7390"/>
                  </a:cubicBezTo>
                  <a:cubicBezTo>
                    <a:pt x="6670" y="7108"/>
                    <a:pt x="7381" y="5821"/>
                    <a:pt x="6963" y="4004"/>
                  </a:cubicBezTo>
                  <a:cubicBezTo>
                    <a:pt x="6523" y="1962"/>
                    <a:pt x="5372" y="1116"/>
                    <a:pt x="3183" y="416"/>
                  </a:cubicBezTo>
                  <a:cubicBezTo>
                    <a:pt x="3042" y="363"/>
                    <a:pt x="2074" y="0"/>
                    <a:pt x="95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2"/>
            <p:cNvSpPr/>
            <p:nvPr/>
          </p:nvSpPr>
          <p:spPr>
            <a:xfrm>
              <a:off x="4491125" y="4528525"/>
              <a:ext cx="84650" cy="70250"/>
            </a:xfrm>
            <a:custGeom>
              <a:rect b="b" l="l" r="r" t="t"/>
              <a:pathLst>
                <a:path extrusionOk="0" h="2810" w="3386">
                  <a:moveTo>
                    <a:pt x="1" y="0"/>
                  </a:moveTo>
                  <a:cubicBezTo>
                    <a:pt x="1" y="0"/>
                    <a:pt x="68" y="34"/>
                    <a:pt x="170" y="102"/>
                  </a:cubicBezTo>
                  <a:cubicBezTo>
                    <a:pt x="283" y="169"/>
                    <a:pt x="441" y="248"/>
                    <a:pt x="610" y="361"/>
                  </a:cubicBezTo>
                  <a:cubicBezTo>
                    <a:pt x="700" y="406"/>
                    <a:pt x="791" y="463"/>
                    <a:pt x="892" y="531"/>
                  </a:cubicBezTo>
                  <a:cubicBezTo>
                    <a:pt x="1005" y="598"/>
                    <a:pt x="1095" y="666"/>
                    <a:pt x="1208" y="745"/>
                  </a:cubicBezTo>
                  <a:cubicBezTo>
                    <a:pt x="1321" y="813"/>
                    <a:pt x="1423" y="892"/>
                    <a:pt x="1535" y="971"/>
                  </a:cubicBezTo>
                  <a:cubicBezTo>
                    <a:pt x="1648" y="1050"/>
                    <a:pt x="1761" y="1129"/>
                    <a:pt x="1863" y="1219"/>
                  </a:cubicBezTo>
                  <a:cubicBezTo>
                    <a:pt x="1964" y="1309"/>
                    <a:pt x="2077" y="1399"/>
                    <a:pt x="2179" y="1490"/>
                  </a:cubicBezTo>
                  <a:cubicBezTo>
                    <a:pt x="2269" y="1569"/>
                    <a:pt x="2370" y="1659"/>
                    <a:pt x="2461" y="1761"/>
                  </a:cubicBezTo>
                  <a:cubicBezTo>
                    <a:pt x="2551" y="1851"/>
                    <a:pt x="2641" y="1930"/>
                    <a:pt x="2720" y="2020"/>
                  </a:cubicBezTo>
                  <a:cubicBezTo>
                    <a:pt x="2799" y="2110"/>
                    <a:pt x="2878" y="2189"/>
                    <a:pt x="2946" y="2268"/>
                  </a:cubicBezTo>
                  <a:cubicBezTo>
                    <a:pt x="3093" y="2415"/>
                    <a:pt x="3183" y="2562"/>
                    <a:pt x="3262" y="2663"/>
                  </a:cubicBezTo>
                  <a:lnTo>
                    <a:pt x="3386" y="2810"/>
                  </a:lnTo>
                  <a:cubicBezTo>
                    <a:pt x="3386" y="2810"/>
                    <a:pt x="3363" y="2742"/>
                    <a:pt x="3307" y="2641"/>
                  </a:cubicBezTo>
                  <a:lnTo>
                    <a:pt x="3194" y="2438"/>
                  </a:lnTo>
                  <a:cubicBezTo>
                    <a:pt x="3149" y="2359"/>
                    <a:pt x="3104" y="2268"/>
                    <a:pt x="3047" y="2189"/>
                  </a:cubicBezTo>
                  <a:cubicBezTo>
                    <a:pt x="2980" y="2099"/>
                    <a:pt x="2912" y="2009"/>
                    <a:pt x="2844" y="1907"/>
                  </a:cubicBezTo>
                  <a:cubicBezTo>
                    <a:pt x="2765" y="1806"/>
                    <a:pt x="2686" y="1715"/>
                    <a:pt x="2596" y="1625"/>
                  </a:cubicBezTo>
                  <a:cubicBezTo>
                    <a:pt x="2506" y="1512"/>
                    <a:pt x="2416" y="1422"/>
                    <a:pt x="2314" y="1332"/>
                  </a:cubicBezTo>
                  <a:lnTo>
                    <a:pt x="1998" y="1050"/>
                  </a:lnTo>
                  <a:lnTo>
                    <a:pt x="1648" y="790"/>
                  </a:lnTo>
                  <a:cubicBezTo>
                    <a:pt x="1547" y="711"/>
                    <a:pt x="1423" y="643"/>
                    <a:pt x="1310" y="576"/>
                  </a:cubicBezTo>
                  <a:cubicBezTo>
                    <a:pt x="1197" y="508"/>
                    <a:pt x="1084" y="429"/>
                    <a:pt x="971" y="384"/>
                  </a:cubicBezTo>
                  <a:cubicBezTo>
                    <a:pt x="858" y="339"/>
                    <a:pt x="757" y="294"/>
                    <a:pt x="666" y="248"/>
                  </a:cubicBezTo>
                  <a:cubicBezTo>
                    <a:pt x="576" y="203"/>
                    <a:pt x="486" y="169"/>
                    <a:pt x="396" y="136"/>
                  </a:cubicBezTo>
                  <a:lnTo>
                    <a:pt x="181" y="68"/>
                  </a:lnTo>
                  <a:cubicBezTo>
                    <a:pt x="68" y="23"/>
                    <a:pt x="1" y="0"/>
                    <a:pt x="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2"/>
            <p:cNvSpPr/>
            <p:nvPr/>
          </p:nvSpPr>
          <p:spPr>
            <a:xfrm>
              <a:off x="4480400" y="4522300"/>
              <a:ext cx="84950" cy="113725"/>
            </a:xfrm>
            <a:custGeom>
              <a:rect b="b" l="l" r="r" t="t"/>
              <a:pathLst>
                <a:path extrusionOk="0" h="4549" w="3398">
                  <a:moveTo>
                    <a:pt x="1" y="1"/>
                  </a:moveTo>
                  <a:lnTo>
                    <a:pt x="1" y="1"/>
                  </a:lnTo>
                  <a:cubicBezTo>
                    <a:pt x="1" y="1"/>
                    <a:pt x="69" y="69"/>
                    <a:pt x="193" y="170"/>
                  </a:cubicBezTo>
                  <a:cubicBezTo>
                    <a:pt x="317" y="272"/>
                    <a:pt x="486" y="430"/>
                    <a:pt x="678" y="610"/>
                  </a:cubicBezTo>
                  <a:cubicBezTo>
                    <a:pt x="870" y="791"/>
                    <a:pt x="1095" y="1017"/>
                    <a:pt x="1321" y="1265"/>
                  </a:cubicBezTo>
                  <a:cubicBezTo>
                    <a:pt x="1434" y="1389"/>
                    <a:pt x="1547" y="1524"/>
                    <a:pt x="1671" y="1660"/>
                  </a:cubicBezTo>
                  <a:cubicBezTo>
                    <a:pt x="1784" y="1784"/>
                    <a:pt x="1897" y="1931"/>
                    <a:pt x="2010" y="2066"/>
                  </a:cubicBezTo>
                  <a:cubicBezTo>
                    <a:pt x="2122" y="2213"/>
                    <a:pt x="2224" y="2348"/>
                    <a:pt x="2325" y="2495"/>
                  </a:cubicBezTo>
                  <a:cubicBezTo>
                    <a:pt x="2427" y="2630"/>
                    <a:pt x="2529" y="2777"/>
                    <a:pt x="2619" y="2912"/>
                  </a:cubicBezTo>
                  <a:cubicBezTo>
                    <a:pt x="2709" y="3059"/>
                    <a:pt x="2811" y="3183"/>
                    <a:pt x="2878" y="3318"/>
                  </a:cubicBezTo>
                  <a:cubicBezTo>
                    <a:pt x="2935" y="3465"/>
                    <a:pt x="3025" y="3589"/>
                    <a:pt x="3070" y="3713"/>
                  </a:cubicBezTo>
                  <a:cubicBezTo>
                    <a:pt x="3127" y="3815"/>
                    <a:pt x="3172" y="3928"/>
                    <a:pt x="3217" y="4041"/>
                  </a:cubicBezTo>
                  <a:cubicBezTo>
                    <a:pt x="3251" y="4142"/>
                    <a:pt x="3296" y="4232"/>
                    <a:pt x="3318" y="4311"/>
                  </a:cubicBezTo>
                  <a:cubicBezTo>
                    <a:pt x="3364" y="4458"/>
                    <a:pt x="3397" y="4548"/>
                    <a:pt x="3397" y="4548"/>
                  </a:cubicBezTo>
                  <a:cubicBezTo>
                    <a:pt x="3397" y="4548"/>
                    <a:pt x="3386" y="4458"/>
                    <a:pt x="3352" y="4300"/>
                  </a:cubicBezTo>
                  <a:cubicBezTo>
                    <a:pt x="3352" y="4221"/>
                    <a:pt x="3318" y="4131"/>
                    <a:pt x="3285" y="4018"/>
                  </a:cubicBezTo>
                  <a:cubicBezTo>
                    <a:pt x="3262" y="3894"/>
                    <a:pt x="3217" y="3781"/>
                    <a:pt x="3172" y="3657"/>
                  </a:cubicBezTo>
                  <a:cubicBezTo>
                    <a:pt x="3138" y="3533"/>
                    <a:pt x="3070" y="3397"/>
                    <a:pt x="3003" y="3251"/>
                  </a:cubicBezTo>
                  <a:cubicBezTo>
                    <a:pt x="2935" y="3115"/>
                    <a:pt x="2867" y="2957"/>
                    <a:pt x="2777" y="2811"/>
                  </a:cubicBezTo>
                  <a:cubicBezTo>
                    <a:pt x="2687" y="2664"/>
                    <a:pt x="2585" y="2517"/>
                    <a:pt x="2495" y="2371"/>
                  </a:cubicBezTo>
                  <a:cubicBezTo>
                    <a:pt x="2393" y="2213"/>
                    <a:pt x="2280" y="2055"/>
                    <a:pt x="2167" y="1919"/>
                  </a:cubicBezTo>
                  <a:cubicBezTo>
                    <a:pt x="2055" y="1795"/>
                    <a:pt x="1931" y="1637"/>
                    <a:pt x="1818" y="1513"/>
                  </a:cubicBezTo>
                  <a:cubicBezTo>
                    <a:pt x="1694" y="1378"/>
                    <a:pt x="1569" y="1253"/>
                    <a:pt x="1445" y="1129"/>
                  </a:cubicBezTo>
                  <a:cubicBezTo>
                    <a:pt x="1332" y="1005"/>
                    <a:pt x="1208" y="892"/>
                    <a:pt x="1084" y="791"/>
                  </a:cubicBezTo>
                  <a:cubicBezTo>
                    <a:pt x="971" y="689"/>
                    <a:pt x="859" y="588"/>
                    <a:pt x="746" y="509"/>
                  </a:cubicBezTo>
                  <a:cubicBezTo>
                    <a:pt x="655" y="430"/>
                    <a:pt x="554" y="351"/>
                    <a:pt x="452" y="283"/>
                  </a:cubicBezTo>
                  <a:cubicBezTo>
                    <a:pt x="351" y="227"/>
                    <a:pt x="283" y="170"/>
                    <a:pt x="204" y="125"/>
                  </a:cubicBezTo>
                  <a:cubicBezTo>
                    <a:pt x="69" y="46"/>
                    <a:pt x="1" y="1"/>
                    <a:pt x="1"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2"/>
            <p:cNvSpPr/>
            <p:nvPr/>
          </p:nvSpPr>
          <p:spPr>
            <a:xfrm>
              <a:off x="4479575" y="4523150"/>
              <a:ext cx="54175" cy="85225"/>
            </a:xfrm>
            <a:custGeom>
              <a:rect b="b" l="l" r="r" t="t"/>
              <a:pathLst>
                <a:path extrusionOk="0" h="3409" w="2167">
                  <a:moveTo>
                    <a:pt x="0" y="1"/>
                  </a:moveTo>
                  <a:cubicBezTo>
                    <a:pt x="0" y="1"/>
                    <a:pt x="45" y="57"/>
                    <a:pt x="113" y="136"/>
                  </a:cubicBezTo>
                  <a:cubicBezTo>
                    <a:pt x="147" y="181"/>
                    <a:pt x="181" y="238"/>
                    <a:pt x="226" y="294"/>
                  </a:cubicBezTo>
                  <a:cubicBezTo>
                    <a:pt x="282" y="362"/>
                    <a:pt x="316" y="430"/>
                    <a:pt x="384" y="509"/>
                  </a:cubicBezTo>
                  <a:lnTo>
                    <a:pt x="553" y="757"/>
                  </a:lnTo>
                  <a:cubicBezTo>
                    <a:pt x="621" y="847"/>
                    <a:pt x="688" y="949"/>
                    <a:pt x="756" y="1039"/>
                  </a:cubicBezTo>
                  <a:cubicBezTo>
                    <a:pt x="892" y="1231"/>
                    <a:pt x="1038" y="1445"/>
                    <a:pt x="1174" y="1660"/>
                  </a:cubicBezTo>
                  <a:lnTo>
                    <a:pt x="1377" y="1976"/>
                  </a:lnTo>
                  <a:cubicBezTo>
                    <a:pt x="1444" y="2077"/>
                    <a:pt x="1512" y="2179"/>
                    <a:pt x="1580" y="2280"/>
                  </a:cubicBezTo>
                  <a:cubicBezTo>
                    <a:pt x="1636" y="2382"/>
                    <a:pt x="1704" y="2483"/>
                    <a:pt x="1749" y="2574"/>
                  </a:cubicBezTo>
                  <a:cubicBezTo>
                    <a:pt x="1806" y="2664"/>
                    <a:pt x="1851" y="2743"/>
                    <a:pt x="1896" y="2833"/>
                  </a:cubicBezTo>
                  <a:cubicBezTo>
                    <a:pt x="1941" y="2923"/>
                    <a:pt x="1986" y="3002"/>
                    <a:pt x="2020" y="3070"/>
                  </a:cubicBezTo>
                  <a:lnTo>
                    <a:pt x="2099" y="3251"/>
                  </a:lnTo>
                  <a:cubicBezTo>
                    <a:pt x="2144" y="3352"/>
                    <a:pt x="2167" y="3409"/>
                    <a:pt x="2167" y="3409"/>
                  </a:cubicBezTo>
                  <a:cubicBezTo>
                    <a:pt x="2167" y="3409"/>
                    <a:pt x="2155" y="3341"/>
                    <a:pt x="2133" y="3239"/>
                  </a:cubicBezTo>
                  <a:cubicBezTo>
                    <a:pt x="2122" y="3183"/>
                    <a:pt x="2110" y="3115"/>
                    <a:pt x="2088" y="3036"/>
                  </a:cubicBezTo>
                  <a:cubicBezTo>
                    <a:pt x="2065" y="2957"/>
                    <a:pt x="2043" y="2867"/>
                    <a:pt x="2009" y="2788"/>
                  </a:cubicBezTo>
                  <a:cubicBezTo>
                    <a:pt x="1975" y="2698"/>
                    <a:pt x="1941" y="2596"/>
                    <a:pt x="1896" y="2495"/>
                  </a:cubicBezTo>
                  <a:cubicBezTo>
                    <a:pt x="1839" y="2404"/>
                    <a:pt x="1794" y="2291"/>
                    <a:pt x="1738" y="2190"/>
                  </a:cubicBezTo>
                  <a:cubicBezTo>
                    <a:pt x="1681" y="2077"/>
                    <a:pt x="1614" y="1976"/>
                    <a:pt x="1557" y="1863"/>
                  </a:cubicBezTo>
                  <a:cubicBezTo>
                    <a:pt x="1490" y="1750"/>
                    <a:pt x="1433" y="1648"/>
                    <a:pt x="1354" y="1535"/>
                  </a:cubicBezTo>
                  <a:cubicBezTo>
                    <a:pt x="1275" y="1434"/>
                    <a:pt x="1207" y="1321"/>
                    <a:pt x="1128" y="1219"/>
                  </a:cubicBezTo>
                  <a:cubicBezTo>
                    <a:pt x="1061" y="1118"/>
                    <a:pt x="982" y="1028"/>
                    <a:pt x="903" y="926"/>
                  </a:cubicBezTo>
                  <a:cubicBezTo>
                    <a:pt x="767" y="757"/>
                    <a:pt x="621" y="588"/>
                    <a:pt x="474" y="430"/>
                  </a:cubicBezTo>
                  <a:cubicBezTo>
                    <a:pt x="361" y="317"/>
                    <a:pt x="248" y="215"/>
                    <a:pt x="135" y="114"/>
                  </a:cubicBezTo>
                  <a:cubicBezTo>
                    <a:pt x="57" y="35"/>
                    <a:pt x="0" y="1"/>
                    <a:pt x="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2"/>
            <p:cNvSpPr/>
            <p:nvPr/>
          </p:nvSpPr>
          <p:spPr>
            <a:xfrm>
              <a:off x="4479575" y="4523150"/>
              <a:ext cx="32175" cy="75350"/>
            </a:xfrm>
            <a:custGeom>
              <a:rect b="b" l="l" r="r" t="t"/>
              <a:pathLst>
                <a:path extrusionOk="0" h="3014" w="1287">
                  <a:moveTo>
                    <a:pt x="0" y="1"/>
                  </a:moveTo>
                  <a:lnTo>
                    <a:pt x="79" y="102"/>
                  </a:lnTo>
                  <a:cubicBezTo>
                    <a:pt x="90" y="147"/>
                    <a:pt x="124" y="193"/>
                    <a:pt x="147" y="249"/>
                  </a:cubicBezTo>
                  <a:cubicBezTo>
                    <a:pt x="169" y="305"/>
                    <a:pt x="192" y="373"/>
                    <a:pt x="226" y="441"/>
                  </a:cubicBezTo>
                  <a:cubicBezTo>
                    <a:pt x="282" y="588"/>
                    <a:pt x="350" y="746"/>
                    <a:pt x="429" y="926"/>
                  </a:cubicBezTo>
                  <a:cubicBezTo>
                    <a:pt x="497" y="1118"/>
                    <a:pt x="564" y="1298"/>
                    <a:pt x="643" y="1490"/>
                  </a:cubicBezTo>
                  <a:cubicBezTo>
                    <a:pt x="734" y="1693"/>
                    <a:pt x="813" y="1885"/>
                    <a:pt x="880" y="2055"/>
                  </a:cubicBezTo>
                  <a:cubicBezTo>
                    <a:pt x="948" y="2224"/>
                    <a:pt x="1038" y="2393"/>
                    <a:pt x="1095" y="2540"/>
                  </a:cubicBezTo>
                  <a:cubicBezTo>
                    <a:pt x="1140" y="2675"/>
                    <a:pt x="1196" y="2799"/>
                    <a:pt x="1230" y="2878"/>
                  </a:cubicBezTo>
                  <a:cubicBezTo>
                    <a:pt x="1253" y="2923"/>
                    <a:pt x="1264" y="2969"/>
                    <a:pt x="1286" y="3014"/>
                  </a:cubicBezTo>
                  <a:cubicBezTo>
                    <a:pt x="1286" y="3014"/>
                    <a:pt x="1286" y="2957"/>
                    <a:pt x="1275" y="2867"/>
                  </a:cubicBezTo>
                  <a:cubicBezTo>
                    <a:pt x="1253" y="2743"/>
                    <a:pt x="1230" y="2619"/>
                    <a:pt x="1196" y="2506"/>
                  </a:cubicBezTo>
                  <a:cubicBezTo>
                    <a:pt x="1162" y="2348"/>
                    <a:pt x="1117" y="2167"/>
                    <a:pt x="1061" y="1987"/>
                  </a:cubicBezTo>
                  <a:cubicBezTo>
                    <a:pt x="993" y="1806"/>
                    <a:pt x="925" y="1614"/>
                    <a:pt x="846" y="1423"/>
                  </a:cubicBezTo>
                  <a:cubicBezTo>
                    <a:pt x="767" y="1242"/>
                    <a:pt x="688" y="1050"/>
                    <a:pt x="587" y="870"/>
                  </a:cubicBezTo>
                  <a:cubicBezTo>
                    <a:pt x="542" y="791"/>
                    <a:pt x="508" y="700"/>
                    <a:pt x="463" y="621"/>
                  </a:cubicBezTo>
                  <a:cubicBezTo>
                    <a:pt x="418" y="554"/>
                    <a:pt x="361" y="475"/>
                    <a:pt x="316" y="407"/>
                  </a:cubicBezTo>
                  <a:cubicBezTo>
                    <a:pt x="260" y="294"/>
                    <a:pt x="181" y="193"/>
                    <a:pt x="102" y="102"/>
                  </a:cubicBezTo>
                  <a:cubicBezTo>
                    <a:pt x="45" y="35"/>
                    <a:pt x="0" y="1"/>
                    <a:pt x="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2"/>
            <p:cNvSpPr/>
            <p:nvPr/>
          </p:nvSpPr>
          <p:spPr>
            <a:xfrm>
              <a:off x="1648650" y="3796750"/>
              <a:ext cx="317375" cy="319650"/>
            </a:xfrm>
            <a:custGeom>
              <a:rect b="b" l="l" r="r" t="t"/>
              <a:pathLst>
                <a:path extrusionOk="0" h="12786" w="12695">
                  <a:moveTo>
                    <a:pt x="0" y="0"/>
                  </a:moveTo>
                  <a:lnTo>
                    <a:pt x="0" y="0"/>
                  </a:lnTo>
                  <a:cubicBezTo>
                    <a:pt x="483" y="5187"/>
                    <a:pt x="5891" y="12786"/>
                    <a:pt x="12591" y="12786"/>
                  </a:cubicBezTo>
                  <a:cubicBezTo>
                    <a:pt x="12626" y="12786"/>
                    <a:pt x="12660" y="12785"/>
                    <a:pt x="12695" y="12785"/>
                  </a:cubicBezTo>
                  <a:cubicBezTo>
                    <a:pt x="12559" y="5462"/>
                    <a:pt x="7132" y="587"/>
                    <a:pt x="0" y="0"/>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2"/>
            <p:cNvSpPr/>
            <p:nvPr/>
          </p:nvSpPr>
          <p:spPr>
            <a:xfrm>
              <a:off x="1653425" y="3809150"/>
              <a:ext cx="372975" cy="370425"/>
            </a:xfrm>
            <a:custGeom>
              <a:rect b="b" l="l" r="r" t="t"/>
              <a:pathLst>
                <a:path extrusionOk="0" h="14817" w="14919">
                  <a:moveTo>
                    <a:pt x="1" y="1"/>
                  </a:moveTo>
                  <a:cubicBezTo>
                    <a:pt x="1" y="1"/>
                    <a:pt x="249" y="226"/>
                    <a:pt x="689" y="599"/>
                  </a:cubicBezTo>
                  <a:cubicBezTo>
                    <a:pt x="904" y="790"/>
                    <a:pt x="1174" y="1016"/>
                    <a:pt x="1479" y="1276"/>
                  </a:cubicBezTo>
                  <a:cubicBezTo>
                    <a:pt x="1784" y="1535"/>
                    <a:pt x="2111" y="1840"/>
                    <a:pt x="2472" y="2178"/>
                  </a:cubicBezTo>
                  <a:lnTo>
                    <a:pt x="3397" y="3036"/>
                  </a:lnTo>
                  <a:cubicBezTo>
                    <a:pt x="2867" y="3036"/>
                    <a:pt x="2337" y="3070"/>
                    <a:pt x="1818" y="3138"/>
                  </a:cubicBezTo>
                  <a:cubicBezTo>
                    <a:pt x="2438" y="3239"/>
                    <a:pt x="3059" y="3296"/>
                    <a:pt x="3691" y="3307"/>
                  </a:cubicBezTo>
                  <a:cubicBezTo>
                    <a:pt x="4074" y="3691"/>
                    <a:pt x="4481" y="4085"/>
                    <a:pt x="4910" y="4503"/>
                  </a:cubicBezTo>
                  <a:cubicBezTo>
                    <a:pt x="5056" y="4650"/>
                    <a:pt x="5214" y="4808"/>
                    <a:pt x="5372" y="4966"/>
                  </a:cubicBezTo>
                  <a:cubicBezTo>
                    <a:pt x="5372" y="4999"/>
                    <a:pt x="5361" y="5033"/>
                    <a:pt x="5350" y="5067"/>
                  </a:cubicBezTo>
                  <a:cubicBezTo>
                    <a:pt x="4711" y="4996"/>
                    <a:pt x="4073" y="4953"/>
                    <a:pt x="3426" y="4953"/>
                  </a:cubicBezTo>
                  <a:cubicBezTo>
                    <a:pt x="3353" y="4953"/>
                    <a:pt x="3279" y="4953"/>
                    <a:pt x="3206" y="4954"/>
                  </a:cubicBezTo>
                  <a:cubicBezTo>
                    <a:pt x="3939" y="5135"/>
                    <a:pt x="4684" y="5270"/>
                    <a:pt x="5440" y="5361"/>
                  </a:cubicBezTo>
                  <a:cubicBezTo>
                    <a:pt x="5508" y="5361"/>
                    <a:pt x="5575" y="5315"/>
                    <a:pt x="5587" y="5259"/>
                  </a:cubicBezTo>
                  <a:cubicBezTo>
                    <a:pt x="5587" y="5236"/>
                    <a:pt x="5598" y="5214"/>
                    <a:pt x="5609" y="5191"/>
                  </a:cubicBezTo>
                  <a:cubicBezTo>
                    <a:pt x="5824" y="5394"/>
                    <a:pt x="6038" y="5620"/>
                    <a:pt x="6252" y="5846"/>
                  </a:cubicBezTo>
                  <a:cubicBezTo>
                    <a:pt x="6512" y="6105"/>
                    <a:pt x="6783" y="6387"/>
                    <a:pt x="7054" y="6658"/>
                  </a:cubicBezTo>
                  <a:cubicBezTo>
                    <a:pt x="6896" y="6647"/>
                    <a:pt x="6749" y="6636"/>
                    <a:pt x="6591" y="6636"/>
                  </a:cubicBezTo>
                  <a:cubicBezTo>
                    <a:pt x="6376" y="6613"/>
                    <a:pt x="6151" y="6602"/>
                    <a:pt x="5925" y="6591"/>
                  </a:cubicBezTo>
                  <a:cubicBezTo>
                    <a:pt x="5699" y="6591"/>
                    <a:pt x="5485" y="6591"/>
                    <a:pt x="5259" y="6613"/>
                  </a:cubicBezTo>
                  <a:cubicBezTo>
                    <a:pt x="5146" y="6624"/>
                    <a:pt x="5034" y="6647"/>
                    <a:pt x="4921" y="6658"/>
                  </a:cubicBezTo>
                  <a:cubicBezTo>
                    <a:pt x="4808" y="6681"/>
                    <a:pt x="4706" y="6726"/>
                    <a:pt x="4605" y="6760"/>
                  </a:cubicBezTo>
                  <a:lnTo>
                    <a:pt x="4932" y="6726"/>
                  </a:lnTo>
                  <a:lnTo>
                    <a:pt x="5259" y="6726"/>
                  </a:lnTo>
                  <a:cubicBezTo>
                    <a:pt x="5372" y="6726"/>
                    <a:pt x="5474" y="6749"/>
                    <a:pt x="5587" y="6749"/>
                  </a:cubicBezTo>
                  <a:lnTo>
                    <a:pt x="5914" y="6794"/>
                  </a:lnTo>
                  <a:cubicBezTo>
                    <a:pt x="6128" y="6828"/>
                    <a:pt x="6343" y="6850"/>
                    <a:pt x="6568" y="6884"/>
                  </a:cubicBezTo>
                  <a:cubicBezTo>
                    <a:pt x="6794" y="6906"/>
                    <a:pt x="7008" y="6929"/>
                    <a:pt x="7234" y="6940"/>
                  </a:cubicBezTo>
                  <a:cubicBezTo>
                    <a:pt x="7268" y="6940"/>
                    <a:pt x="7290" y="6929"/>
                    <a:pt x="7313" y="6918"/>
                  </a:cubicBezTo>
                  <a:lnTo>
                    <a:pt x="7629" y="7234"/>
                  </a:lnTo>
                  <a:cubicBezTo>
                    <a:pt x="7877" y="7493"/>
                    <a:pt x="8126" y="7753"/>
                    <a:pt x="8374" y="8001"/>
                  </a:cubicBezTo>
                  <a:cubicBezTo>
                    <a:pt x="7685" y="8046"/>
                    <a:pt x="6997" y="8103"/>
                    <a:pt x="6309" y="8204"/>
                  </a:cubicBezTo>
                  <a:cubicBezTo>
                    <a:pt x="6844" y="8251"/>
                    <a:pt x="7379" y="8271"/>
                    <a:pt x="7918" y="8271"/>
                  </a:cubicBezTo>
                  <a:cubicBezTo>
                    <a:pt x="8152" y="8271"/>
                    <a:pt x="8386" y="8267"/>
                    <a:pt x="8622" y="8261"/>
                  </a:cubicBezTo>
                  <a:cubicBezTo>
                    <a:pt x="9198" y="8859"/>
                    <a:pt x="9762" y="9445"/>
                    <a:pt x="10315" y="10021"/>
                  </a:cubicBezTo>
                  <a:lnTo>
                    <a:pt x="10337" y="10043"/>
                  </a:lnTo>
                  <a:cubicBezTo>
                    <a:pt x="9987" y="9976"/>
                    <a:pt x="9638" y="9897"/>
                    <a:pt x="9288" y="9852"/>
                  </a:cubicBezTo>
                  <a:cubicBezTo>
                    <a:pt x="8870" y="9807"/>
                    <a:pt x="8430" y="9773"/>
                    <a:pt x="8001" y="9761"/>
                  </a:cubicBezTo>
                  <a:lnTo>
                    <a:pt x="8001" y="9761"/>
                  </a:lnTo>
                  <a:cubicBezTo>
                    <a:pt x="8419" y="9874"/>
                    <a:pt x="8836" y="9965"/>
                    <a:pt x="9254" y="10055"/>
                  </a:cubicBezTo>
                  <a:cubicBezTo>
                    <a:pt x="9671" y="10168"/>
                    <a:pt x="10078" y="10258"/>
                    <a:pt x="10495" y="10348"/>
                  </a:cubicBezTo>
                  <a:cubicBezTo>
                    <a:pt x="10504" y="10351"/>
                    <a:pt x="10513" y="10353"/>
                    <a:pt x="10522" y="10353"/>
                  </a:cubicBezTo>
                  <a:cubicBezTo>
                    <a:pt x="10547" y="10353"/>
                    <a:pt x="10572" y="10342"/>
                    <a:pt x="10597" y="10326"/>
                  </a:cubicBezTo>
                  <a:cubicBezTo>
                    <a:pt x="11330" y="11093"/>
                    <a:pt x="12030" y="11826"/>
                    <a:pt x="12628" y="12447"/>
                  </a:cubicBezTo>
                  <a:cubicBezTo>
                    <a:pt x="13993" y="13880"/>
                    <a:pt x="14919" y="14817"/>
                    <a:pt x="14919" y="14817"/>
                  </a:cubicBezTo>
                  <a:cubicBezTo>
                    <a:pt x="14919" y="14817"/>
                    <a:pt x="14061" y="13812"/>
                    <a:pt x="12741" y="12345"/>
                  </a:cubicBezTo>
                  <a:cubicBezTo>
                    <a:pt x="12143" y="11668"/>
                    <a:pt x="11443" y="10890"/>
                    <a:pt x="10687" y="10066"/>
                  </a:cubicBezTo>
                  <a:cubicBezTo>
                    <a:pt x="10755" y="9637"/>
                    <a:pt x="10834" y="9197"/>
                    <a:pt x="10901" y="8757"/>
                  </a:cubicBezTo>
                  <a:cubicBezTo>
                    <a:pt x="10935" y="8509"/>
                    <a:pt x="10958" y="8261"/>
                    <a:pt x="10980" y="8001"/>
                  </a:cubicBezTo>
                  <a:cubicBezTo>
                    <a:pt x="10980" y="7753"/>
                    <a:pt x="10992" y="7493"/>
                    <a:pt x="10980" y="7245"/>
                  </a:cubicBezTo>
                  <a:cubicBezTo>
                    <a:pt x="10924" y="7493"/>
                    <a:pt x="10890" y="7742"/>
                    <a:pt x="10845" y="7978"/>
                  </a:cubicBezTo>
                  <a:cubicBezTo>
                    <a:pt x="10800" y="8227"/>
                    <a:pt x="10732" y="8475"/>
                    <a:pt x="10676" y="8712"/>
                  </a:cubicBezTo>
                  <a:cubicBezTo>
                    <a:pt x="10597" y="9073"/>
                    <a:pt x="10518" y="9445"/>
                    <a:pt x="10450" y="9818"/>
                  </a:cubicBezTo>
                  <a:cubicBezTo>
                    <a:pt x="9976" y="9299"/>
                    <a:pt x="9468" y="8768"/>
                    <a:pt x="8949" y="8227"/>
                  </a:cubicBezTo>
                  <a:cubicBezTo>
                    <a:pt x="8983" y="8204"/>
                    <a:pt x="9006" y="8170"/>
                    <a:pt x="9017" y="8136"/>
                  </a:cubicBezTo>
                  <a:lnTo>
                    <a:pt x="9085" y="7426"/>
                  </a:lnTo>
                  <a:lnTo>
                    <a:pt x="9085" y="6715"/>
                  </a:lnTo>
                  <a:cubicBezTo>
                    <a:pt x="9085" y="6489"/>
                    <a:pt x="9085" y="6252"/>
                    <a:pt x="9073" y="6015"/>
                  </a:cubicBezTo>
                  <a:cubicBezTo>
                    <a:pt x="9051" y="5778"/>
                    <a:pt x="9073" y="5541"/>
                    <a:pt x="9073" y="5304"/>
                  </a:cubicBezTo>
                  <a:lnTo>
                    <a:pt x="9073" y="5304"/>
                  </a:lnTo>
                  <a:cubicBezTo>
                    <a:pt x="9017" y="5541"/>
                    <a:pt x="8972" y="5767"/>
                    <a:pt x="8927" y="6015"/>
                  </a:cubicBezTo>
                  <a:cubicBezTo>
                    <a:pt x="8882" y="6252"/>
                    <a:pt x="8870" y="6478"/>
                    <a:pt x="8859" y="6715"/>
                  </a:cubicBezTo>
                  <a:cubicBezTo>
                    <a:pt x="8836" y="6952"/>
                    <a:pt x="8825" y="7189"/>
                    <a:pt x="8803" y="7426"/>
                  </a:cubicBezTo>
                  <a:cubicBezTo>
                    <a:pt x="8780" y="7617"/>
                    <a:pt x="8757" y="7809"/>
                    <a:pt x="8746" y="8001"/>
                  </a:cubicBezTo>
                  <a:lnTo>
                    <a:pt x="8712" y="8001"/>
                  </a:lnTo>
                  <a:cubicBezTo>
                    <a:pt x="8419" y="7685"/>
                    <a:pt x="8114" y="7369"/>
                    <a:pt x="7821" y="7053"/>
                  </a:cubicBezTo>
                  <a:lnTo>
                    <a:pt x="7392" y="6636"/>
                  </a:lnTo>
                  <a:cubicBezTo>
                    <a:pt x="7415" y="6433"/>
                    <a:pt x="7437" y="6241"/>
                    <a:pt x="7460" y="6038"/>
                  </a:cubicBezTo>
                  <a:cubicBezTo>
                    <a:pt x="7471" y="5778"/>
                    <a:pt x="7482" y="5507"/>
                    <a:pt x="7482" y="5248"/>
                  </a:cubicBezTo>
                  <a:cubicBezTo>
                    <a:pt x="7460" y="4717"/>
                    <a:pt x="7460" y="4187"/>
                    <a:pt x="7415" y="3657"/>
                  </a:cubicBezTo>
                  <a:cubicBezTo>
                    <a:pt x="7369" y="3927"/>
                    <a:pt x="7347" y="4187"/>
                    <a:pt x="7313" y="4447"/>
                  </a:cubicBezTo>
                  <a:lnTo>
                    <a:pt x="7245" y="5236"/>
                  </a:lnTo>
                  <a:cubicBezTo>
                    <a:pt x="7234" y="5496"/>
                    <a:pt x="7211" y="5756"/>
                    <a:pt x="7189" y="6015"/>
                  </a:cubicBezTo>
                  <a:cubicBezTo>
                    <a:pt x="7178" y="6139"/>
                    <a:pt x="7166" y="6263"/>
                    <a:pt x="7144" y="6387"/>
                  </a:cubicBezTo>
                  <a:lnTo>
                    <a:pt x="6444" y="5654"/>
                  </a:lnTo>
                  <a:cubicBezTo>
                    <a:pt x="6185" y="5394"/>
                    <a:pt x="5925" y="5146"/>
                    <a:pt x="5666" y="4898"/>
                  </a:cubicBezTo>
                  <a:cubicBezTo>
                    <a:pt x="5688" y="4796"/>
                    <a:pt x="5722" y="4684"/>
                    <a:pt x="5745" y="4582"/>
                  </a:cubicBezTo>
                  <a:cubicBezTo>
                    <a:pt x="5767" y="4356"/>
                    <a:pt x="5801" y="4131"/>
                    <a:pt x="5824" y="3894"/>
                  </a:cubicBezTo>
                  <a:cubicBezTo>
                    <a:pt x="5846" y="3668"/>
                    <a:pt x="5835" y="3442"/>
                    <a:pt x="5824" y="3205"/>
                  </a:cubicBezTo>
                  <a:cubicBezTo>
                    <a:pt x="5790" y="2980"/>
                    <a:pt x="5767" y="2754"/>
                    <a:pt x="5733" y="2528"/>
                  </a:cubicBezTo>
                  <a:cubicBezTo>
                    <a:pt x="5699" y="2754"/>
                    <a:pt x="5699" y="2980"/>
                    <a:pt x="5677" y="3205"/>
                  </a:cubicBezTo>
                  <a:cubicBezTo>
                    <a:pt x="5666" y="3431"/>
                    <a:pt x="5620" y="3645"/>
                    <a:pt x="5598" y="3871"/>
                  </a:cubicBezTo>
                  <a:cubicBezTo>
                    <a:pt x="5564" y="4097"/>
                    <a:pt x="5508" y="4311"/>
                    <a:pt x="5474" y="4526"/>
                  </a:cubicBezTo>
                  <a:cubicBezTo>
                    <a:pt x="5462" y="4582"/>
                    <a:pt x="5451" y="4627"/>
                    <a:pt x="5440" y="4672"/>
                  </a:cubicBezTo>
                  <a:cubicBezTo>
                    <a:pt x="5316" y="4559"/>
                    <a:pt x="5192" y="4435"/>
                    <a:pt x="5067" y="4322"/>
                  </a:cubicBezTo>
                  <a:cubicBezTo>
                    <a:pt x="4706" y="3973"/>
                    <a:pt x="4345" y="3634"/>
                    <a:pt x="3995" y="3307"/>
                  </a:cubicBezTo>
                  <a:lnTo>
                    <a:pt x="4041" y="3307"/>
                  </a:lnTo>
                  <a:cubicBezTo>
                    <a:pt x="4108" y="3296"/>
                    <a:pt x="4153" y="3239"/>
                    <a:pt x="4153" y="3171"/>
                  </a:cubicBezTo>
                  <a:lnTo>
                    <a:pt x="4153" y="3149"/>
                  </a:lnTo>
                  <a:cubicBezTo>
                    <a:pt x="4097" y="2799"/>
                    <a:pt x="4041" y="2438"/>
                    <a:pt x="3973" y="2099"/>
                  </a:cubicBezTo>
                  <a:cubicBezTo>
                    <a:pt x="3939" y="1738"/>
                    <a:pt x="3883" y="1389"/>
                    <a:pt x="3815" y="1027"/>
                  </a:cubicBezTo>
                  <a:cubicBezTo>
                    <a:pt x="3781" y="1377"/>
                    <a:pt x="3759" y="1750"/>
                    <a:pt x="3759" y="2111"/>
                  </a:cubicBezTo>
                  <a:cubicBezTo>
                    <a:pt x="3781" y="2415"/>
                    <a:pt x="3815" y="2731"/>
                    <a:pt x="3860" y="3036"/>
                  </a:cubicBezTo>
                  <a:lnTo>
                    <a:pt x="3691" y="3036"/>
                  </a:lnTo>
                  <a:cubicBezTo>
                    <a:pt x="3296" y="2686"/>
                    <a:pt x="2923" y="2359"/>
                    <a:pt x="2574" y="2054"/>
                  </a:cubicBezTo>
                  <a:cubicBezTo>
                    <a:pt x="2201" y="1738"/>
                    <a:pt x="1874" y="1434"/>
                    <a:pt x="1547" y="1197"/>
                  </a:cubicBezTo>
                  <a:cubicBezTo>
                    <a:pt x="1220" y="948"/>
                    <a:pt x="949" y="734"/>
                    <a:pt x="723" y="554"/>
                  </a:cubicBezTo>
                  <a:lnTo>
                    <a:pt x="1" y="1"/>
                  </a:ln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
            <p:cNvSpPr/>
            <p:nvPr/>
          </p:nvSpPr>
          <p:spPr>
            <a:xfrm>
              <a:off x="1534375" y="3967125"/>
              <a:ext cx="400900" cy="207375"/>
            </a:xfrm>
            <a:custGeom>
              <a:rect b="b" l="l" r="r" t="t"/>
              <a:pathLst>
                <a:path extrusionOk="0" h="8295" w="16036">
                  <a:moveTo>
                    <a:pt x="9414" y="0"/>
                  </a:moveTo>
                  <a:cubicBezTo>
                    <a:pt x="9066" y="0"/>
                    <a:pt x="8702" y="36"/>
                    <a:pt x="8317" y="114"/>
                  </a:cubicBezTo>
                  <a:cubicBezTo>
                    <a:pt x="5214" y="576"/>
                    <a:pt x="3240" y="3499"/>
                    <a:pt x="385" y="4650"/>
                  </a:cubicBezTo>
                  <a:lnTo>
                    <a:pt x="1" y="4830"/>
                  </a:lnTo>
                  <a:lnTo>
                    <a:pt x="622" y="4954"/>
                  </a:lnTo>
                  <a:cubicBezTo>
                    <a:pt x="3206" y="5609"/>
                    <a:pt x="5361" y="7979"/>
                    <a:pt x="7945" y="8238"/>
                  </a:cubicBezTo>
                  <a:cubicBezTo>
                    <a:pt x="8220" y="8276"/>
                    <a:pt x="8489" y="8294"/>
                    <a:pt x="8754" y="8294"/>
                  </a:cubicBezTo>
                  <a:cubicBezTo>
                    <a:pt x="11796" y="8294"/>
                    <a:pt x="14136" y="5899"/>
                    <a:pt x="16036" y="3781"/>
                  </a:cubicBezTo>
                  <a:cubicBezTo>
                    <a:pt x="13852" y="2228"/>
                    <a:pt x="12158" y="0"/>
                    <a:pt x="9414" y="0"/>
                  </a:cubicBezTo>
                  <a:close/>
                </a:path>
              </a:pathLst>
            </a:custGeom>
            <a:solidFill>
              <a:srgbClr val="60A7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2"/>
            <p:cNvSpPr/>
            <p:nvPr/>
          </p:nvSpPr>
          <p:spPr>
            <a:xfrm>
              <a:off x="1616475" y="4034550"/>
              <a:ext cx="313175" cy="99900"/>
            </a:xfrm>
            <a:custGeom>
              <a:rect b="b" l="l" r="r" t="t"/>
              <a:pathLst>
                <a:path extrusionOk="0" h="3996" w="12527">
                  <a:moveTo>
                    <a:pt x="2348" y="1"/>
                  </a:moveTo>
                  <a:lnTo>
                    <a:pt x="2348" y="1"/>
                  </a:lnTo>
                  <a:cubicBezTo>
                    <a:pt x="2856" y="317"/>
                    <a:pt x="3386" y="610"/>
                    <a:pt x="3882" y="926"/>
                  </a:cubicBezTo>
                  <a:cubicBezTo>
                    <a:pt x="4007" y="1016"/>
                    <a:pt x="4131" y="1084"/>
                    <a:pt x="4255" y="1174"/>
                  </a:cubicBezTo>
                  <a:cubicBezTo>
                    <a:pt x="4368" y="1253"/>
                    <a:pt x="4480" y="1343"/>
                    <a:pt x="4593" y="1445"/>
                  </a:cubicBezTo>
                  <a:cubicBezTo>
                    <a:pt x="4706" y="1535"/>
                    <a:pt x="4819" y="1626"/>
                    <a:pt x="4921" y="1727"/>
                  </a:cubicBezTo>
                  <a:lnTo>
                    <a:pt x="4977" y="1784"/>
                  </a:lnTo>
                  <a:cubicBezTo>
                    <a:pt x="4627" y="1817"/>
                    <a:pt x="4289" y="1851"/>
                    <a:pt x="3950" y="1874"/>
                  </a:cubicBezTo>
                  <a:cubicBezTo>
                    <a:pt x="3217" y="1953"/>
                    <a:pt x="2540" y="2032"/>
                    <a:pt x="1953" y="2099"/>
                  </a:cubicBezTo>
                  <a:cubicBezTo>
                    <a:pt x="1366" y="2167"/>
                    <a:pt x="881" y="2235"/>
                    <a:pt x="542" y="2280"/>
                  </a:cubicBezTo>
                  <a:lnTo>
                    <a:pt x="1" y="2359"/>
                  </a:lnTo>
                  <a:lnTo>
                    <a:pt x="1" y="2359"/>
                  </a:lnTo>
                  <a:lnTo>
                    <a:pt x="542" y="2348"/>
                  </a:lnTo>
                  <a:cubicBezTo>
                    <a:pt x="892" y="2336"/>
                    <a:pt x="1377" y="2325"/>
                    <a:pt x="1975" y="2291"/>
                  </a:cubicBezTo>
                  <a:cubicBezTo>
                    <a:pt x="2562" y="2257"/>
                    <a:pt x="3250" y="2235"/>
                    <a:pt x="3984" y="2190"/>
                  </a:cubicBezTo>
                  <a:lnTo>
                    <a:pt x="4909" y="2122"/>
                  </a:lnTo>
                  <a:lnTo>
                    <a:pt x="4695" y="2314"/>
                  </a:lnTo>
                  <a:lnTo>
                    <a:pt x="4424" y="2573"/>
                  </a:lnTo>
                  <a:cubicBezTo>
                    <a:pt x="4334" y="2652"/>
                    <a:pt x="4244" y="2743"/>
                    <a:pt x="4153" y="2822"/>
                  </a:cubicBezTo>
                  <a:lnTo>
                    <a:pt x="3871" y="3070"/>
                  </a:lnTo>
                  <a:cubicBezTo>
                    <a:pt x="3781" y="3149"/>
                    <a:pt x="3691" y="3228"/>
                    <a:pt x="3589" y="3307"/>
                  </a:cubicBezTo>
                  <a:cubicBezTo>
                    <a:pt x="3386" y="3465"/>
                    <a:pt x="3183" y="3612"/>
                    <a:pt x="2991" y="3770"/>
                  </a:cubicBezTo>
                  <a:cubicBezTo>
                    <a:pt x="3228" y="3668"/>
                    <a:pt x="3442" y="3555"/>
                    <a:pt x="3668" y="3442"/>
                  </a:cubicBezTo>
                  <a:cubicBezTo>
                    <a:pt x="3781" y="3386"/>
                    <a:pt x="3882" y="3296"/>
                    <a:pt x="3995" y="3239"/>
                  </a:cubicBezTo>
                  <a:cubicBezTo>
                    <a:pt x="4097" y="3183"/>
                    <a:pt x="4210" y="3104"/>
                    <a:pt x="4311" y="3025"/>
                  </a:cubicBezTo>
                  <a:cubicBezTo>
                    <a:pt x="4413" y="2957"/>
                    <a:pt x="4514" y="2867"/>
                    <a:pt x="4616" y="2788"/>
                  </a:cubicBezTo>
                  <a:lnTo>
                    <a:pt x="4909" y="2551"/>
                  </a:lnTo>
                  <a:cubicBezTo>
                    <a:pt x="5090" y="2404"/>
                    <a:pt x="5259" y="2246"/>
                    <a:pt x="5440" y="2088"/>
                  </a:cubicBezTo>
                  <a:lnTo>
                    <a:pt x="6286" y="2020"/>
                  </a:lnTo>
                  <a:lnTo>
                    <a:pt x="7527" y="1874"/>
                  </a:lnTo>
                  <a:lnTo>
                    <a:pt x="7527" y="1874"/>
                  </a:lnTo>
                  <a:cubicBezTo>
                    <a:pt x="7516" y="1896"/>
                    <a:pt x="7505" y="1908"/>
                    <a:pt x="7493" y="1930"/>
                  </a:cubicBezTo>
                  <a:cubicBezTo>
                    <a:pt x="7392" y="2043"/>
                    <a:pt x="7290" y="2145"/>
                    <a:pt x="7189" y="2257"/>
                  </a:cubicBezTo>
                  <a:cubicBezTo>
                    <a:pt x="7098" y="2370"/>
                    <a:pt x="6974" y="2461"/>
                    <a:pt x="6861" y="2562"/>
                  </a:cubicBezTo>
                  <a:cubicBezTo>
                    <a:pt x="6749" y="2664"/>
                    <a:pt x="6624" y="2743"/>
                    <a:pt x="6489" y="2844"/>
                  </a:cubicBezTo>
                  <a:lnTo>
                    <a:pt x="5733" y="3386"/>
                  </a:lnTo>
                  <a:cubicBezTo>
                    <a:pt x="5485" y="3578"/>
                    <a:pt x="5248" y="3781"/>
                    <a:pt x="5011" y="3995"/>
                  </a:cubicBezTo>
                  <a:cubicBezTo>
                    <a:pt x="5158" y="3916"/>
                    <a:pt x="5282" y="3837"/>
                    <a:pt x="5417" y="3758"/>
                  </a:cubicBezTo>
                  <a:cubicBezTo>
                    <a:pt x="5552" y="3679"/>
                    <a:pt x="5699" y="3623"/>
                    <a:pt x="5835" y="3533"/>
                  </a:cubicBezTo>
                  <a:cubicBezTo>
                    <a:pt x="6105" y="3397"/>
                    <a:pt x="6376" y="3239"/>
                    <a:pt x="6647" y="3081"/>
                  </a:cubicBezTo>
                  <a:cubicBezTo>
                    <a:pt x="6794" y="2991"/>
                    <a:pt x="6918" y="2901"/>
                    <a:pt x="7053" y="2810"/>
                  </a:cubicBezTo>
                  <a:cubicBezTo>
                    <a:pt x="7177" y="2720"/>
                    <a:pt x="7302" y="2607"/>
                    <a:pt x="7426" y="2506"/>
                  </a:cubicBezTo>
                  <a:cubicBezTo>
                    <a:pt x="7550" y="2393"/>
                    <a:pt x="7651" y="2269"/>
                    <a:pt x="7764" y="2145"/>
                  </a:cubicBezTo>
                  <a:cubicBezTo>
                    <a:pt x="7843" y="2032"/>
                    <a:pt x="7922" y="1930"/>
                    <a:pt x="7990" y="1817"/>
                  </a:cubicBezTo>
                  <a:lnTo>
                    <a:pt x="8588" y="1750"/>
                  </a:lnTo>
                  <a:cubicBezTo>
                    <a:pt x="9276" y="1659"/>
                    <a:pt x="9931" y="1569"/>
                    <a:pt x="10484" y="1490"/>
                  </a:cubicBezTo>
                  <a:lnTo>
                    <a:pt x="10484" y="1490"/>
                  </a:lnTo>
                  <a:cubicBezTo>
                    <a:pt x="10089" y="1817"/>
                    <a:pt x="9705" y="2145"/>
                    <a:pt x="9310" y="2483"/>
                  </a:cubicBezTo>
                  <a:cubicBezTo>
                    <a:pt x="9062" y="2686"/>
                    <a:pt x="8802" y="2889"/>
                    <a:pt x="8554" y="3104"/>
                  </a:cubicBezTo>
                  <a:cubicBezTo>
                    <a:pt x="8306" y="3318"/>
                    <a:pt x="8058" y="3533"/>
                    <a:pt x="7821" y="3758"/>
                  </a:cubicBezTo>
                  <a:cubicBezTo>
                    <a:pt x="8103" y="3600"/>
                    <a:pt x="8385" y="3420"/>
                    <a:pt x="8667" y="3262"/>
                  </a:cubicBezTo>
                  <a:cubicBezTo>
                    <a:pt x="8949" y="3092"/>
                    <a:pt x="9220" y="2901"/>
                    <a:pt x="9491" y="2720"/>
                  </a:cubicBezTo>
                  <a:cubicBezTo>
                    <a:pt x="10010" y="2325"/>
                    <a:pt x="10518" y="1919"/>
                    <a:pt x="11025" y="1490"/>
                  </a:cubicBezTo>
                  <a:lnTo>
                    <a:pt x="11037" y="1468"/>
                  </a:lnTo>
                  <a:cubicBezTo>
                    <a:pt x="11048" y="1445"/>
                    <a:pt x="11059" y="1422"/>
                    <a:pt x="11070" y="1400"/>
                  </a:cubicBezTo>
                  <a:cubicBezTo>
                    <a:pt x="11432" y="1343"/>
                    <a:pt x="11748" y="1287"/>
                    <a:pt x="11996" y="1264"/>
                  </a:cubicBezTo>
                  <a:lnTo>
                    <a:pt x="12526" y="1163"/>
                  </a:lnTo>
                  <a:lnTo>
                    <a:pt x="11984" y="1185"/>
                  </a:lnTo>
                  <a:cubicBezTo>
                    <a:pt x="11736" y="1208"/>
                    <a:pt x="11398" y="1219"/>
                    <a:pt x="11014" y="1242"/>
                  </a:cubicBezTo>
                  <a:cubicBezTo>
                    <a:pt x="10912" y="1163"/>
                    <a:pt x="10811" y="1061"/>
                    <a:pt x="10709" y="982"/>
                  </a:cubicBezTo>
                  <a:cubicBezTo>
                    <a:pt x="10608" y="903"/>
                    <a:pt x="10484" y="847"/>
                    <a:pt x="10371" y="779"/>
                  </a:cubicBezTo>
                  <a:cubicBezTo>
                    <a:pt x="10247" y="723"/>
                    <a:pt x="10134" y="678"/>
                    <a:pt x="10010" y="633"/>
                  </a:cubicBezTo>
                  <a:lnTo>
                    <a:pt x="9637" y="508"/>
                  </a:lnTo>
                  <a:cubicBezTo>
                    <a:pt x="9389" y="441"/>
                    <a:pt x="9141" y="384"/>
                    <a:pt x="8893" y="350"/>
                  </a:cubicBezTo>
                  <a:cubicBezTo>
                    <a:pt x="8644" y="305"/>
                    <a:pt x="8396" y="271"/>
                    <a:pt x="8137" y="238"/>
                  </a:cubicBezTo>
                  <a:lnTo>
                    <a:pt x="8137" y="238"/>
                  </a:lnTo>
                  <a:cubicBezTo>
                    <a:pt x="8374" y="328"/>
                    <a:pt x="8622" y="407"/>
                    <a:pt x="8859" y="486"/>
                  </a:cubicBezTo>
                  <a:cubicBezTo>
                    <a:pt x="8972" y="542"/>
                    <a:pt x="9096" y="576"/>
                    <a:pt x="9209" y="610"/>
                  </a:cubicBezTo>
                  <a:lnTo>
                    <a:pt x="9558" y="745"/>
                  </a:lnTo>
                  <a:lnTo>
                    <a:pt x="9897" y="881"/>
                  </a:lnTo>
                  <a:lnTo>
                    <a:pt x="10213" y="1050"/>
                  </a:lnTo>
                  <a:cubicBezTo>
                    <a:pt x="10326" y="1118"/>
                    <a:pt x="10416" y="1185"/>
                    <a:pt x="10518" y="1253"/>
                  </a:cubicBezTo>
                  <a:cubicBezTo>
                    <a:pt x="10529" y="1253"/>
                    <a:pt x="10540" y="1264"/>
                    <a:pt x="10540" y="1276"/>
                  </a:cubicBezTo>
                  <a:cubicBezTo>
                    <a:pt x="9965" y="1321"/>
                    <a:pt x="9276" y="1366"/>
                    <a:pt x="8554" y="1445"/>
                  </a:cubicBezTo>
                  <a:cubicBezTo>
                    <a:pt x="8362" y="1456"/>
                    <a:pt x="8170" y="1479"/>
                    <a:pt x="7967" y="1501"/>
                  </a:cubicBezTo>
                  <a:cubicBezTo>
                    <a:pt x="7730" y="1377"/>
                    <a:pt x="7482" y="1242"/>
                    <a:pt x="7234" y="1118"/>
                  </a:cubicBezTo>
                  <a:cubicBezTo>
                    <a:pt x="6974" y="994"/>
                    <a:pt x="6737" y="870"/>
                    <a:pt x="6478" y="745"/>
                  </a:cubicBezTo>
                  <a:cubicBezTo>
                    <a:pt x="6230" y="633"/>
                    <a:pt x="5970" y="520"/>
                    <a:pt x="5699" y="418"/>
                  </a:cubicBezTo>
                  <a:cubicBezTo>
                    <a:pt x="5575" y="362"/>
                    <a:pt x="5428" y="328"/>
                    <a:pt x="5293" y="283"/>
                  </a:cubicBezTo>
                  <a:cubicBezTo>
                    <a:pt x="5158" y="238"/>
                    <a:pt x="5022" y="215"/>
                    <a:pt x="4887" y="192"/>
                  </a:cubicBezTo>
                  <a:lnTo>
                    <a:pt x="4887" y="192"/>
                  </a:lnTo>
                  <a:cubicBezTo>
                    <a:pt x="5011" y="260"/>
                    <a:pt x="5146" y="294"/>
                    <a:pt x="5270" y="362"/>
                  </a:cubicBezTo>
                  <a:cubicBezTo>
                    <a:pt x="5394" y="441"/>
                    <a:pt x="5519" y="486"/>
                    <a:pt x="5631" y="565"/>
                  </a:cubicBezTo>
                  <a:cubicBezTo>
                    <a:pt x="5880" y="700"/>
                    <a:pt x="6117" y="847"/>
                    <a:pt x="6354" y="982"/>
                  </a:cubicBezTo>
                  <a:cubicBezTo>
                    <a:pt x="6692" y="1174"/>
                    <a:pt x="7019" y="1366"/>
                    <a:pt x="7358" y="1558"/>
                  </a:cubicBezTo>
                  <a:lnTo>
                    <a:pt x="6252" y="1671"/>
                  </a:lnTo>
                  <a:lnTo>
                    <a:pt x="5417" y="1750"/>
                  </a:lnTo>
                  <a:lnTo>
                    <a:pt x="5158" y="1479"/>
                  </a:lnTo>
                  <a:cubicBezTo>
                    <a:pt x="5045" y="1377"/>
                    <a:pt x="4921" y="1276"/>
                    <a:pt x="4808" y="1174"/>
                  </a:cubicBezTo>
                  <a:cubicBezTo>
                    <a:pt x="4559" y="994"/>
                    <a:pt x="4300" y="824"/>
                    <a:pt x="4029" y="678"/>
                  </a:cubicBezTo>
                  <a:cubicBezTo>
                    <a:pt x="3758" y="531"/>
                    <a:pt x="3487" y="407"/>
                    <a:pt x="3205" y="294"/>
                  </a:cubicBezTo>
                  <a:cubicBezTo>
                    <a:pt x="2923" y="192"/>
                    <a:pt x="2641" y="91"/>
                    <a:pt x="2348" y="1"/>
                  </a:cubicBez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2"/>
            <p:cNvSpPr/>
            <p:nvPr/>
          </p:nvSpPr>
          <p:spPr>
            <a:xfrm>
              <a:off x="1903375" y="4087875"/>
              <a:ext cx="140800" cy="152250"/>
            </a:xfrm>
            <a:custGeom>
              <a:rect b="b" l="l" r="r" t="t"/>
              <a:pathLst>
                <a:path extrusionOk="0" h="6090" w="5632">
                  <a:moveTo>
                    <a:pt x="1389" y="0"/>
                  </a:moveTo>
                  <a:cubicBezTo>
                    <a:pt x="1242" y="102"/>
                    <a:pt x="1118" y="215"/>
                    <a:pt x="994" y="350"/>
                  </a:cubicBezTo>
                  <a:lnTo>
                    <a:pt x="283" y="1050"/>
                  </a:lnTo>
                  <a:cubicBezTo>
                    <a:pt x="170" y="2189"/>
                    <a:pt x="1" y="3352"/>
                    <a:pt x="712" y="4367"/>
                  </a:cubicBezTo>
                  <a:cubicBezTo>
                    <a:pt x="1073" y="4875"/>
                    <a:pt x="1535" y="5315"/>
                    <a:pt x="2066" y="5642"/>
                  </a:cubicBezTo>
                  <a:cubicBezTo>
                    <a:pt x="2557" y="5943"/>
                    <a:pt x="3079" y="6090"/>
                    <a:pt x="3590" y="6090"/>
                  </a:cubicBezTo>
                  <a:cubicBezTo>
                    <a:pt x="4076" y="6090"/>
                    <a:pt x="4554" y="5957"/>
                    <a:pt x="4988" y="5699"/>
                  </a:cubicBezTo>
                  <a:cubicBezTo>
                    <a:pt x="5632" y="4807"/>
                    <a:pt x="5395" y="3284"/>
                    <a:pt x="4954" y="2381"/>
                  </a:cubicBezTo>
                  <a:cubicBezTo>
                    <a:pt x="4672" y="1828"/>
                    <a:pt x="4266" y="1332"/>
                    <a:pt x="3770" y="948"/>
                  </a:cubicBezTo>
                  <a:cubicBezTo>
                    <a:pt x="3093" y="395"/>
                    <a:pt x="2258" y="68"/>
                    <a:pt x="1389"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2"/>
            <p:cNvSpPr/>
            <p:nvPr/>
          </p:nvSpPr>
          <p:spPr>
            <a:xfrm>
              <a:off x="1912400" y="4086425"/>
              <a:ext cx="115700" cy="114625"/>
            </a:xfrm>
            <a:custGeom>
              <a:rect b="b" l="l" r="r" t="t"/>
              <a:pathLst>
                <a:path extrusionOk="0" h="4585" w="4628">
                  <a:moveTo>
                    <a:pt x="1399" y="0"/>
                  </a:moveTo>
                  <a:cubicBezTo>
                    <a:pt x="871" y="0"/>
                    <a:pt x="394" y="191"/>
                    <a:pt x="170" y="735"/>
                  </a:cubicBezTo>
                  <a:cubicBezTo>
                    <a:pt x="46" y="995"/>
                    <a:pt x="1" y="1288"/>
                    <a:pt x="1" y="1582"/>
                  </a:cubicBezTo>
                  <a:cubicBezTo>
                    <a:pt x="23" y="1830"/>
                    <a:pt x="159" y="2010"/>
                    <a:pt x="204" y="2247"/>
                  </a:cubicBezTo>
                  <a:cubicBezTo>
                    <a:pt x="339" y="2834"/>
                    <a:pt x="159" y="3455"/>
                    <a:pt x="475" y="4008"/>
                  </a:cubicBezTo>
                  <a:cubicBezTo>
                    <a:pt x="577" y="4185"/>
                    <a:pt x="894" y="4399"/>
                    <a:pt x="1111" y="4399"/>
                  </a:cubicBezTo>
                  <a:cubicBezTo>
                    <a:pt x="1253" y="4399"/>
                    <a:pt x="1352" y="4307"/>
                    <a:pt x="1321" y="4053"/>
                  </a:cubicBezTo>
                  <a:lnTo>
                    <a:pt x="1321" y="4053"/>
                  </a:lnTo>
                  <a:cubicBezTo>
                    <a:pt x="1423" y="4285"/>
                    <a:pt x="1669" y="4585"/>
                    <a:pt x="1929" y="4585"/>
                  </a:cubicBezTo>
                  <a:cubicBezTo>
                    <a:pt x="1986" y="4585"/>
                    <a:pt x="2043" y="4570"/>
                    <a:pt x="2100" y="4538"/>
                  </a:cubicBezTo>
                  <a:cubicBezTo>
                    <a:pt x="2382" y="4380"/>
                    <a:pt x="2449" y="3850"/>
                    <a:pt x="2291" y="3602"/>
                  </a:cubicBezTo>
                  <a:lnTo>
                    <a:pt x="2291" y="3602"/>
                  </a:lnTo>
                  <a:cubicBezTo>
                    <a:pt x="2411" y="3666"/>
                    <a:pt x="2537" y="3695"/>
                    <a:pt x="2654" y="3695"/>
                  </a:cubicBezTo>
                  <a:cubicBezTo>
                    <a:pt x="3050" y="3695"/>
                    <a:pt x="3349" y="3367"/>
                    <a:pt x="2957" y="2958"/>
                  </a:cubicBezTo>
                  <a:lnTo>
                    <a:pt x="2957" y="2958"/>
                  </a:lnTo>
                  <a:cubicBezTo>
                    <a:pt x="3087" y="3034"/>
                    <a:pt x="3301" y="3126"/>
                    <a:pt x="3491" y="3126"/>
                  </a:cubicBezTo>
                  <a:cubicBezTo>
                    <a:pt x="3615" y="3126"/>
                    <a:pt x="3728" y="3087"/>
                    <a:pt x="3804" y="2981"/>
                  </a:cubicBezTo>
                  <a:cubicBezTo>
                    <a:pt x="3973" y="2755"/>
                    <a:pt x="3736" y="2507"/>
                    <a:pt x="3612" y="2315"/>
                  </a:cubicBezTo>
                  <a:cubicBezTo>
                    <a:pt x="4627" y="1762"/>
                    <a:pt x="3781" y="871"/>
                    <a:pt x="3104" y="487"/>
                  </a:cubicBezTo>
                  <a:cubicBezTo>
                    <a:pt x="2607" y="205"/>
                    <a:pt x="2055" y="36"/>
                    <a:pt x="1490" y="2"/>
                  </a:cubicBezTo>
                  <a:cubicBezTo>
                    <a:pt x="1460" y="1"/>
                    <a:pt x="1429" y="0"/>
                    <a:pt x="1399"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
            <p:cNvSpPr/>
            <p:nvPr/>
          </p:nvSpPr>
          <p:spPr>
            <a:xfrm>
              <a:off x="1938075" y="4083750"/>
              <a:ext cx="128950" cy="146600"/>
            </a:xfrm>
            <a:custGeom>
              <a:rect b="b" l="l" r="r" t="t"/>
              <a:pathLst>
                <a:path extrusionOk="0" h="5864" w="5158">
                  <a:moveTo>
                    <a:pt x="768" y="1"/>
                  </a:moveTo>
                  <a:cubicBezTo>
                    <a:pt x="543" y="1"/>
                    <a:pt x="319" y="37"/>
                    <a:pt x="102" y="109"/>
                  </a:cubicBezTo>
                  <a:cubicBezTo>
                    <a:pt x="91" y="120"/>
                    <a:pt x="68" y="120"/>
                    <a:pt x="57" y="131"/>
                  </a:cubicBezTo>
                  <a:cubicBezTo>
                    <a:pt x="34" y="143"/>
                    <a:pt x="23" y="154"/>
                    <a:pt x="1" y="165"/>
                  </a:cubicBezTo>
                  <a:cubicBezTo>
                    <a:pt x="870" y="233"/>
                    <a:pt x="1705" y="560"/>
                    <a:pt x="2382" y="1113"/>
                  </a:cubicBezTo>
                  <a:cubicBezTo>
                    <a:pt x="2878" y="1497"/>
                    <a:pt x="3284" y="1993"/>
                    <a:pt x="3566" y="2546"/>
                  </a:cubicBezTo>
                  <a:cubicBezTo>
                    <a:pt x="4007" y="3449"/>
                    <a:pt x="4244" y="4972"/>
                    <a:pt x="3589" y="5864"/>
                  </a:cubicBezTo>
                  <a:cubicBezTo>
                    <a:pt x="3815" y="5728"/>
                    <a:pt x="4018" y="5559"/>
                    <a:pt x="4210" y="5379"/>
                  </a:cubicBezTo>
                  <a:cubicBezTo>
                    <a:pt x="5158" y="4431"/>
                    <a:pt x="4582" y="2749"/>
                    <a:pt x="3905" y="1802"/>
                  </a:cubicBezTo>
                  <a:cubicBezTo>
                    <a:pt x="3397" y="1158"/>
                    <a:pt x="2720" y="651"/>
                    <a:pt x="1953" y="357"/>
                  </a:cubicBezTo>
                  <a:cubicBezTo>
                    <a:pt x="1626" y="199"/>
                    <a:pt x="1287" y="75"/>
                    <a:pt x="937" y="7"/>
                  </a:cubicBezTo>
                  <a:cubicBezTo>
                    <a:pt x="881" y="3"/>
                    <a:pt x="824" y="1"/>
                    <a:pt x="76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2"/>
            <p:cNvSpPr/>
            <p:nvPr/>
          </p:nvSpPr>
          <p:spPr>
            <a:xfrm>
              <a:off x="1938650" y="4091250"/>
              <a:ext cx="68575" cy="61250"/>
            </a:xfrm>
            <a:custGeom>
              <a:rect b="b" l="l" r="r" t="t"/>
              <a:pathLst>
                <a:path extrusionOk="0" h="2450" w="2743">
                  <a:moveTo>
                    <a:pt x="0" y="1"/>
                  </a:moveTo>
                  <a:cubicBezTo>
                    <a:pt x="0" y="1"/>
                    <a:pt x="57" y="12"/>
                    <a:pt x="169" y="23"/>
                  </a:cubicBezTo>
                  <a:cubicBezTo>
                    <a:pt x="237" y="35"/>
                    <a:pt x="294" y="57"/>
                    <a:pt x="350" y="68"/>
                  </a:cubicBezTo>
                  <a:cubicBezTo>
                    <a:pt x="429" y="102"/>
                    <a:pt x="497" y="136"/>
                    <a:pt x="564" y="170"/>
                  </a:cubicBezTo>
                  <a:cubicBezTo>
                    <a:pt x="643" y="204"/>
                    <a:pt x="734" y="249"/>
                    <a:pt x="813" y="317"/>
                  </a:cubicBezTo>
                  <a:cubicBezTo>
                    <a:pt x="892" y="373"/>
                    <a:pt x="982" y="430"/>
                    <a:pt x="1061" y="497"/>
                  </a:cubicBezTo>
                  <a:cubicBezTo>
                    <a:pt x="1106" y="531"/>
                    <a:pt x="1151" y="565"/>
                    <a:pt x="1196" y="599"/>
                  </a:cubicBezTo>
                  <a:lnTo>
                    <a:pt x="1320" y="712"/>
                  </a:lnTo>
                  <a:cubicBezTo>
                    <a:pt x="1411" y="791"/>
                    <a:pt x="1501" y="870"/>
                    <a:pt x="1580" y="960"/>
                  </a:cubicBezTo>
                  <a:cubicBezTo>
                    <a:pt x="1659" y="1050"/>
                    <a:pt x="1738" y="1129"/>
                    <a:pt x="1817" y="1219"/>
                  </a:cubicBezTo>
                  <a:cubicBezTo>
                    <a:pt x="1896" y="1298"/>
                    <a:pt x="1964" y="1389"/>
                    <a:pt x="2031" y="1479"/>
                  </a:cubicBezTo>
                  <a:cubicBezTo>
                    <a:pt x="2178" y="1648"/>
                    <a:pt x="2302" y="1817"/>
                    <a:pt x="2404" y="1953"/>
                  </a:cubicBezTo>
                  <a:cubicBezTo>
                    <a:pt x="2460" y="2032"/>
                    <a:pt x="2505" y="2088"/>
                    <a:pt x="2550" y="2156"/>
                  </a:cubicBezTo>
                  <a:cubicBezTo>
                    <a:pt x="2584" y="2212"/>
                    <a:pt x="2629" y="2269"/>
                    <a:pt x="2652" y="2314"/>
                  </a:cubicBezTo>
                  <a:cubicBezTo>
                    <a:pt x="2708" y="2404"/>
                    <a:pt x="2742" y="2449"/>
                    <a:pt x="2742" y="2449"/>
                  </a:cubicBezTo>
                  <a:cubicBezTo>
                    <a:pt x="2675" y="2258"/>
                    <a:pt x="2584" y="2077"/>
                    <a:pt x="2483" y="1908"/>
                  </a:cubicBezTo>
                  <a:cubicBezTo>
                    <a:pt x="2438" y="1829"/>
                    <a:pt x="2392" y="1739"/>
                    <a:pt x="2336" y="1660"/>
                  </a:cubicBezTo>
                  <a:cubicBezTo>
                    <a:pt x="2280" y="1569"/>
                    <a:pt x="2212" y="1479"/>
                    <a:pt x="2144" y="1389"/>
                  </a:cubicBezTo>
                  <a:cubicBezTo>
                    <a:pt x="2088" y="1298"/>
                    <a:pt x="2009" y="1208"/>
                    <a:pt x="1930" y="1118"/>
                  </a:cubicBezTo>
                  <a:cubicBezTo>
                    <a:pt x="1862" y="1028"/>
                    <a:pt x="1783" y="926"/>
                    <a:pt x="1693" y="847"/>
                  </a:cubicBezTo>
                  <a:cubicBezTo>
                    <a:pt x="1614" y="768"/>
                    <a:pt x="1524" y="678"/>
                    <a:pt x="1433" y="599"/>
                  </a:cubicBezTo>
                  <a:cubicBezTo>
                    <a:pt x="1343" y="520"/>
                    <a:pt x="1253" y="452"/>
                    <a:pt x="1151" y="384"/>
                  </a:cubicBezTo>
                  <a:cubicBezTo>
                    <a:pt x="1061" y="317"/>
                    <a:pt x="959" y="272"/>
                    <a:pt x="869" y="215"/>
                  </a:cubicBezTo>
                  <a:cubicBezTo>
                    <a:pt x="779" y="170"/>
                    <a:pt x="689" y="125"/>
                    <a:pt x="598" y="91"/>
                  </a:cubicBezTo>
                  <a:cubicBezTo>
                    <a:pt x="519" y="57"/>
                    <a:pt x="440" y="35"/>
                    <a:pt x="361" y="23"/>
                  </a:cubicBezTo>
                  <a:cubicBezTo>
                    <a:pt x="294" y="12"/>
                    <a:pt x="226" y="1"/>
                    <a:pt x="169"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2"/>
            <p:cNvSpPr/>
            <p:nvPr/>
          </p:nvSpPr>
          <p:spPr>
            <a:xfrm>
              <a:off x="1955575" y="4103675"/>
              <a:ext cx="30200" cy="40925"/>
            </a:xfrm>
            <a:custGeom>
              <a:rect b="b" l="l" r="r" t="t"/>
              <a:pathLst>
                <a:path extrusionOk="0" h="1637" w="1208">
                  <a:moveTo>
                    <a:pt x="0" y="0"/>
                  </a:moveTo>
                  <a:cubicBezTo>
                    <a:pt x="0" y="0"/>
                    <a:pt x="79" y="113"/>
                    <a:pt x="203" y="249"/>
                  </a:cubicBezTo>
                  <a:cubicBezTo>
                    <a:pt x="271" y="327"/>
                    <a:pt x="339" y="406"/>
                    <a:pt x="418" y="497"/>
                  </a:cubicBezTo>
                  <a:cubicBezTo>
                    <a:pt x="508" y="587"/>
                    <a:pt x="587" y="677"/>
                    <a:pt x="666" y="779"/>
                  </a:cubicBezTo>
                  <a:cubicBezTo>
                    <a:pt x="745" y="880"/>
                    <a:pt x="824" y="971"/>
                    <a:pt x="892" y="1072"/>
                  </a:cubicBezTo>
                  <a:cubicBezTo>
                    <a:pt x="914" y="1129"/>
                    <a:pt x="959" y="1174"/>
                    <a:pt x="982" y="1219"/>
                  </a:cubicBezTo>
                  <a:cubicBezTo>
                    <a:pt x="1005" y="1264"/>
                    <a:pt x="1027" y="1309"/>
                    <a:pt x="1061" y="1354"/>
                  </a:cubicBezTo>
                  <a:cubicBezTo>
                    <a:pt x="1084" y="1388"/>
                    <a:pt x="1106" y="1422"/>
                    <a:pt x="1129" y="1467"/>
                  </a:cubicBezTo>
                  <a:cubicBezTo>
                    <a:pt x="1140" y="1501"/>
                    <a:pt x="1151" y="1535"/>
                    <a:pt x="1163" y="1557"/>
                  </a:cubicBezTo>
                  <a:lnTo>
                    <a:pt x="1208" y="1636"/>
                  </a:lnTo>
                  <a:cubicBezTo>
                    <a:pt x="1208" y="1636"/>
                    <a:pt x="1208" y="1603"/>
                    <a:pt x="1208" y="1546"/>
                  </a:cubicBezTo>
                  <a:cubicBezTo>
                    <a:pt x="1196" y="1512"/>
                    <a:pt x="1196" y="1478"/>
                    <a:pt x="1196" y="1445"/>
                  </a:cubicBezTo>
                  <a:cubicBezTo>
                    <a:pt x="1185" y="1388"/>
                    <a:pt x="1174" y="1343"/>
                    <a:pt x="1163" y="1298"/>
                  </a:cubicBezTo>
                  <a:cubicBezTo>
                    <a:pt x="1151" y="1253"/>
                    <a:pt x="1151" y="1185"/>
                    <a:pt x="1129" y="1129"/>
                  </a:cubicBezTo>
                  <a:cubicBezTo>
                    <a:pt x="1106" y="1072"/>
                    <a:pt x="1117" y="1005"/>
                    <a:pt x="1084" y="948"/>
                  </a:cubicBezTo>
                  <a:cubicBezTo>
                    <a:pt x="1050" y="892"/>
                    <a:pt x="1084" y="790"/>
                    <a:pt x="1050" y="734"/>
                  </a:cubicBezTo>
                  <a:cubicBezTo>
                    <a:pt x="1005" y="677"/>
                    <a:pt x="971" y="632"/>
                    <a:pt x="926" y="576"/>
                  </a:cubicBezTo>
                  <a:cubicBezTo>
                    <a:pt x="892" y="519"/>
                    <a:pt x="768" y="531"/>
                    <a:pt x="722" y="474"/>
                  </a:cubicBezTo>
                  <a:cubicBezTo>
                    <a:pt x="689" y="429"/>
                    <a:pt x="564" y="440"/>
                    <a:pt x="531" y="395"/>
                  </a:cubicBezTo>
                  <a:cubicBezTo>
                    <a:pt x="440" y="316"/>
                    <a:pt x="361" y="249"/>
                    <a:pt x="271" y="181"/>
                  </a:cubicBezTo>
                  <a:cubicBezTo>
                    <a:pt x="181" y="113"/>
                    <a:pt x="91" y="57"/>
                    <a:pt x="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
            <p:cNvSpPr/>
            <p:nvPr/>
          </p:nvSpPr>
          <p:spPr>
            <a:xfrm>
              <a:off x="1953300" y="4105075"/>
              <a:ext cx="21750" cy="37275"/>
            </a:xfrm>
            <a:custGeom>
              <a:rect b="b" l="l" r="r" t="t"/>
              <a:pathLst>
                <a:path extrusionOk="0" h="1491" w="870">
                  <a:moveTo>
                    <a:pt x="1" y="1"/>
                  </a:moveTo>
                  <a:lnTo>
                    <a:pt x="35" y="68"/>
                  </a:lnTo>
                  <a:cubicBezTo>
                    <a:pt x="69" y="114"/>
                    <a:pt x="114" y="159"/>
                    <a:pt x="159" y="226"/>
                  </a:cubicBezTo>
                  <a:cubicBezTo>
                    <a:pt x="182" y="260"/>
                    <a:pt x="204" y="294"/>
                    <a:pt x="238" y="328"/>
                  </a:cubicBezTo>
                  <a:cubicBezTo>
                    <a:pt x="261" y="373"/>
                    <a:pt x="283" y="418"/>
                    <a:pt x="317" y="452"/>
                  </a:cubicBezTo>
                  <a:cubicBezTo>
                    <a:pt x="373" y="531"/>
                    <a:pt x="441" y="621"/>
                    <a:pt x="486" y="712"/>
                  </a:cubicBezTo>
                  <a:cubicBezTo>
                    <a:pt x="531" y="802"/>
                    <a:pt x="588" y="892"/>
                    <a:pt x="633" y="994"/>
                  </a:cubicBezTo>
                  <a:cubicBezTo>
                    <a:pt x="655" y="1028"/>
                    <a:pt x="678" y="1073"/>
                    <a:pt x="701" y="1118"/>
                  </a:cubicBezTo>
                  <a:cubicBezTo>
                    <a:pt x="712" y="1152"/>
                    <a:pt x="734" y="1197"/>
                    <a:pt x="757" y="1231"/>
                  </a:cubicBezTo>
                  <a:cubicBezTo>
                    <a:pt x="791" y="1310"/>
                    <a:pt x="802" y="1366"/>
                    <a:pt x="836" y="1411"/>
                  </a:cubicBezTo>
                  <a:lnTo>
                    <a:pt x="870" y="1490"/>
                  </a:lnTo>
                  <a:cubicBezTo>
                    <a:pt x="870" y="1456"/>
                    <a:pt x="870" y="1422"/>
                    <a:pt x="870" y="1400"/>
                  </a:cubicBezTo>
                  <a:cubicBezTo>
                    <a:pt x="859" y="1332"/>
                    <a:pt x="859" y="1264"/>
                    <a:pt x="847" y="1197"/>
                  </a:cubicBezTo>
                  <a:cubicBezTo>
                    <a:pt x="836" y="1152"/>
                    <a:pt x="825" y="1107"/>
                    <a:pt x="813" y="1061"/>
                  </a:cubicBezTo>
                  <a:cubicBezTo>
                    <a:pt x="802" y="1016"/>
                    <a:pt x="791" y="971"/>
                    <a:pt x="768" y="926"/>
                  </a:cubicBezTo>
                  <a:cubicBezTo>
                    <a:pt x="746" y="870"/>
                    <a:pt x="723" y="824"/>
                    <a:pt x="701" y="768"/>
                  </a:cubicBezTo>
                  <a:cubicBezTo>
                    <a:pt x="678" y="723"/>
                    <a:pt x="655" y="678"/>
                    <a:pt x="622" y="633"/>
                  </a:cubicBezTo>
                  <a:cubicBezTo>
                    <a:pt x="588" y="587"/>
                    <a:pt x="565" y="542"/>
                    <a:pt x="531" y="486"/>
                  </a:cubicBezTo>
                  <a:cubicBezTo>
                    <a:pt x="497" y="441"/>
                    <a:pt x="464" y="407"/>
                    <a:pt x="430" y="362"/>
                  </a:cubicBezTo>
                  <a:cubicBezTo>
                    <a:pt x="362" y="294"/>
                    <a:pt x="294" y="226"/>
                    <a:pt x="227" y="159"/>
                  </a:cubicBezTo>
                  <a:cubicBezTo>
                    <a:pt x="170" y="114"/>
                    <a:pt x="114" y="80"/>
                    <a:pt x="57" y="46"/>
                  </a:cubicBezTo>
                  <a:lnTo>
                    <a:pt x="1"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
            <p:cNvSpPr/>
            <p:nvPr/>
          </p:nvSpPr>
          <p:spPr>
            <a:xfrm>
              <a:off x="1787150" y="4081000"/>
              <a:ext cx="164500" cy="139650"/>
            </a:xfrm>
            <a:custGeom>
              <a:rect b="b" l="l" r="r" t="t"/>
              <a:pathLst>
                <a:path extrusionOk="0" h="5586" w="6580">
                  <a:moveTo>
                    <a:pt x="5859" y="1"/>
                  </a:moveTo>
                  <a:cubicBezTo>
                    <a:pt x="5487" y="1"/>
                    <a:pt x="5119" y="31"/>
                    <a:pt x="4751" y="95"/>
                  </a:cubicBezTo>
                  <a:cubicBezTo>
                    <a:pt x="3070" y="377"/>
                    <a:pt x="1129" y="1054"/>
                    <a:pt x="407" y="2747"/>
                  </a:cubicBezTo>
                  <a:cubicBezTo>
                    <a:pt x="1" y="3672"/>
                    <a:pt x="57" y="4766"/>
                    <a:pt x="768" y="5410"/>
                  </a:cubicBezTo>
                  <a:lnTo>
                    <a:pt x="869" y="5489"/>
                  </a:lnTo>
                  <a:cubicBezTo>
                    <a:pt x="1050" y="5534"/>
                    <a:pt x="1231" y="5568"/>
                    <a:pt x="1422" y="5579"/>
                  </a:cubicBezTo>
                  <a:cubicBezTo>
                    <a:pt x="1489" y="5583"/>
                    <a:pt x="1555" y="5585"/>
                    <a:pt x="1621" y="5585"/>
                  </a:cubicBezTo>
                  <a:cubicBezTo>
                    <a:pt x="2604" y="5585"/>
                    <a:pt x="3506" y="5122"/>
                    <a:pt x="4289" y="4541"/>
                  </a:cubicBezTo>
                  <a:cubicBezTo>
                    <a:pt x="4796" y="4157"/>
                    <a:pt x="5225" y="3536"/>
                    <a:pt x="5552" y="3006"/>
                  </a:cubicBezTo>
                  <a:cubicBezTo>
                    <a:pt x="6060" y="2137"/>
                    <a:pt x="6579" y="1043"/>
                    <a:pt x="6365" y="72"/>
                  </a:cubicBezTo>
                  <a:cubicBezTo>
                    <a:pt x="6354" y="50"/>
                    <a:pt x="6331" y="38"/>
                    <a:pt x="6320" y="16"/>
                  </a:cubicBezTo>
                  <a:cubicBezTo>
                    <a:pt x="6165" y="6"/>
                    <a:pt x="6012" y="1"/>
                    <a:pt x="5859"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2"/>
            <p:cNvSpPr/>
            <p:nvPr/>
          </p:nvSpPr>
          <p:spPr>
            <a:xfrm>
              <a:off x="1852875" y="4077725"/>
              <a:ext cx="97925" cy="98750"/>
            </a:xfrm>
            <a:custGeom>
              <a:rect b="b" l="l" r="r" t="t"/>
              <a:pathLst>
                <a:path extrusionOk="0" h="3950" w="3917">
                  <a:moveTo>
                    <a:pt x="3217" y="0"/>
                  </a:moveTo>
                  <a:cubicBezTo>
                    <a:pt x="2585" y="147"/>
                    <a:pt x="1930" y="169"/>
                    <a:pt x="1310" y="271"/>
                  </a:cubicBezTo>
                  <a:cubicBezTo>
                    <a:pt x="960" y="361"/>
                    <a:pt x="418" y="418"/>
                    <a:pt x="238" y="767"/>
                  </a:cubicBezTo>
                  <a:cubicBezTo>
                    <a:pt x="1" y="1185"/>
                    <a:pt x="328" y="1760"/>
                    <a:pt x="779" y="1828"/>
                  </a:cubicBezTo>
                  <a:cubicBezTo>
                    <a:pt x="576" y="1918"/>
                    <a:pt x="238" y="2144"/>
                    <a:pt x="283" y="2392"/>
                  </a:cubicBezTo>
                  <a:cubicBezTo>
                    <a:pt x="328" y="2731"/>
                    <a:pt x="757" y="2765"/>
                    <a:pt x="983" y="2855"/>
                  </a:cubicBezTo>
                  <a:cubicBezTo>
                    <a:pt x="937" y="3002"/>
                    <a:pt x="768" y="3352"/>
                    <a:pt x="892" y="3509"/>
                  </a:cubicBezTo>
                  <a:cubicBezTo>
                    <a:pt x="937" y="3562"/>
                    <a:pt x="986" y="3583"/>
                    <a:pt x="1036" y="3583"/>
                  </a:cubicBezTo>
                  <a:cubicBezTo>
                    <a:pt x="1134" y="3583"/>
                    <a:pt x="1235" y="3498"/>
                    <a:pt x="1310" y="3408"/>
                  </a:cubicBezTo>
                  <a:lnTo>
                    <a:pt x="1310" y="3408"/>
                  </a:lnTo>
                  <a:cubicBezTo>
                    <a:pt x="1186" y="3611"/>
                    <a:pt x="1310" y="3882"/>
                    <a:pt x="1547" y="3927"/>
                  </a:cubicBezTo>
                  <a:cubicBezTo>
                    <a:pt x="1598" y="3943"/>
                    <a:pt x="1653" y="3950"/>
                    <a:pt x="1709" y="3950"/>
                  </a:cubicBezTo>
                  <a:cubicBezTo>
                    <a:pt x="2183" y="3950"/>
                    <a:pt x="2798" y="3442"/>
                    <a:pt x="3070" y="3160"/>
                  </a:cubicBezTo>
                  <a:cubicBezTo>
                    <a:pt x="3747" y="2471"/>
                    <a:pt x="3736" y="1185"/>
                    <a:pt x="3916" y="350"/>
                  </a:cubicBezTo>
                  <a:lnTo>
                    <a:pt x="3217" y="0"/>
                  </a:ln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
            <p:cNvSpPr/>
            <p:nvPr/>
          </p:nvSpPr>
          <p:spPr>
            <a:xfrm>
              <a:off x="1808875" y="4082800"/>
              <a:ext cx="149825" cy="150650"/>
            </a:xfrm>
            <a:custGeom>
              <a:rect b="b" l="l" r="r" t="t"/>
              <a:pathLst>
                <a:path extrusionOk="0" h="6026" w="5993">
                  <a:moveTo>
                    <a:pt x="5485" y="0"/>
                  </a:moveTo>
                  <a:lnTo>
                    <a:pt x="5485" y="0"/>
                  </a:lnTo>
                  <a:cubicBezTo>
                    <a:pt x="5710" y="971"/>
                    <a:pt x="5191" y="2077"/>
                    <a:pt x="4683" y="2934"/>
                  </a:cubicBezTo>
                  <a:cubicBezTo>
                    <a:pt x="4356" y="3464"/>
                    <a:pt x="3927" y="4085"/>
                    <a:pt x="3408" y="4469"/>
                  </a:cubicBezTo>
                  <a:cubicBezTo>
                    <a:pt x="2626" y="5050"/>
                    <a:pt x="1724" y="5513"/>
                    <a:pt x="741" y="5513"/>
                  </a:cubicBezTo>
                  <a:cubicBezTo>
                    <a:pt x="675" y="5513"/>
                    <a:pt x="609" y="5511"/>
                    <a:pt x="542" y="5507"/>
                  </a:cubicBezTo>
                  <a:cubicBezTo>
                    <a:pt x="362" y="5496"/>
                    <a:pt x="181" y="5462"/>
                    <a:pt x="0" y="5417"/>
                  </a:cubicBezTo>
                  <a:lnTo>
                    <a:pt x="0" y="5417"/>
                  </a:lnTo>
                  <a:cubicBezTo>
                    <a:pt x="442" y="5764"/>
                    <a:pt x="1039" y="6025"/>
                    <a:pt x="1598" y="6025"/>
                  </a:cubicBezTo>
                  <a:cubicBezTo>
                    <a:pt x="1711" y="6025"/>
                    <a:pt x="1822" y="6015"/>
                    <a:pt x="1930" y="5992"/>
                  </a:cubicBezTo>
                  <a:cubicBezTo>
                    <a:pt x="2912" y="5823"/>
                    <a:pt x="3442" y="5552"/>
                    <a:pt x="4266" y="4943"/>
                  </a:cubicBezTo>
                  <a:cubicBezTo>
                    <a:pt x="4808" y="4536"/>
                    <a:pt x="5417" y="3543"/>
                    <a:pt x="5620" y="2855"/>
                  </a:cubicBezTo>
                  <a:cubicBezTo>
                    <a:pt x="5846" y="2110"/>
                    <a:pt x="5992" y="598"/>
                    <a:pt x="548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
            <p:cNvSpPr/>
            <p:nvPr/>
          </p:nvSpPr>
          <p:spPr>
            <a:xfrm>
              <a:off x="1918625" y="4070950"/>
              <a:ext cx="25975" cy="73650"/>
            </a:xfrm>
            <a:custGeom>
              <a:rect b="b" l="l" r="r" t="t"/>
              <a:pathLst>
                <a:path extrusionOk="0" h="2946" w="1039">
                  <a:moveTo>
                    <a:pt x="1027" y="0"/>
                  </a:moveTo>
                  <a:cubicBezTo>
                    <a:pt x="1027" y="0"/>
                    <a:pt x="1027" y="57"/>
                    <a:pt x="1004" y="136"/>
                  </a:cubicBezTo>
                  <a:cubicBezTo>
                    <a:pt x="993" y="226"/>
                    <a:pt x="970" y="350"/>
                    <a:pt x="937" y="497"/>
                  </a:cubicBezTo>
                  <a:cubicBezTo>
                    <a:pt x="914" y="643"/>
                    <a:pt x="869" y="813"/>
                    <a:pt x="835" y="993"/>
                  </a:cubicBezTo>
                  <a:cubicBezTo>
                    <a:pt x="812" y="1084"/>
                    <a:pt x="779" y="1163"/>
                    <a:pt x="756" y="1264"/>
                  </a:cubicBezTo>
                  <a:cubicBezTo>
                    <a:pt x="734" y="1354"/>
                    <a:pt x="711" y="1445"/>
                    <a:pt x="677" y="1546"/>
                  </a:cubicBezTo>
                  <a:cubicBezTo>
                    <a:pt x="655" y="1636"/>
                    <a:pt x="621" y="1738"/>
                    <a:pt x="587" y="1828"/>
                  </a:cubicBezTo>
                  <a:cubicBezTo>
                    <a:pt x="564" y="1919"/>
                    <a:pt x="530" y="2009"/>
                    <a:pt x="497" y="2088"/>
                  </a:cubicBezTo>
                  <a:cubicBezTo>
                    <a:pt x="463" y="2178"/>
                    <a:pt x="429" y="2268"/>
                    <a:pt x="395" y="2336"/>
                  </a:cubicBezTo>
                  <a:cubicBezTo>
                    <a:pt x="350" y="2404"/>
                    <a:pt x="316" y="2483"/>
                    <a:pt x="282" y="2551"/>
                  </a:cubicBezTo>
                  <a:cubicBezTo>
                    <a:pt x="248" y="2607"/>
                    <a:pt x="214" y="2663"/>
                    <a:pt x="181" y="2720"/>
                  </a:cubicBezTo>
                  <a:cubicBezTo>
                    <a:pt x="147" y="2765"/>
                    <a:pt x="124" y="2799"/>
                    <a:pt x="90" y="2844"/>
                  </a:cubicBezTo>
                  <a:lnTo>
                    <a:pt x="0" y="2945"/>
                  </a:lnTo>
                  <a:cubicBezTo>
                    <a:pt x="0" y="2945"/>
                    <a:pt x="45" y="2923"/>
                    <a:pt x="102" y="2855"/>
                  </a:cubicBezTo>
                  <a:cubicBezTo>
                    <a:pt x="147" y="2821"/>
                    <a:pt x="181" y="2787"/>
                    <a:pt x="214" y="2742"/>
                  </a:cubicBezTo>
                  <a:cubicBezTo>
                    <a:pt x="271" y="2697"/>
                    <a:pt x="316" y="2641"/>
                    <a:pt x="350" y="2584"/>
                  </a:cubicBezTo>
                  <a:cubicBezTo>
                    <a:pt x="406" y="2517"/>
                    <a:pt x="451" y="2449"/>
                    <a:pt x="497" y="2381"/>
                  </a:cubicBezTo>
                  <a:cubicBezTo>
                    <a:pt x="542" y="2302"/>
                    <a:pt x="587" y="2223"/>
                    <a:pt x="621" y="2133"/>
                  </a:cubicBezTo>
                  <a:cubicBezTo>
                    <a:pt x="666" y="2054"/>
                    <a:pt x="700" y="1952"/>
                    <a:pt x="734" y="1873"/>
                  </a:cubicBezTo>
                  <a:cubicBezTo>
                    <a:pt x="779" y="1783"/>
                    <a:pt x="801" y="1682"/>
                    <a:pt x="835" y="1591"/>
                  </a:cubicBezTo>
                  <a:cubicBezTo>
                    <a:pt x="891" y="1400"/>
                    <a:pt x="937" y="1208"/>
                    <a:pt x="970" y="1016"/>
                  </a:cubicBezTo>
                  <a:cubicBezTo>
                    <a:pt x="1004" y="847"/>
                    <a:pt x="1016" y="677"/>
                    <a:pt x="1027" y="497"/>
                  </a:cubicBezTo>
                  <a:cubicBezTo>
                    <a:pt x="1038" y="339"/>
                    <a:pt x="1038" y="170"/>
                    <a:pt x="1027"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
            <p:cNvSpPr/>
            <p:nvPr/>
          </p:nvSpPr>
          <p:spPr>
            <a:xfrm>
              <a:off x="1913525" y="4078550"/>
              <a:ext cx="28800" cy="51950"/>
            </a:xfrm>
            <a:custGeom>
              <a:rect b="b" l="l" r="r" t="t"/>
              <a:pathLst>
                <a:path extrusionOk="0" h="2078" w="1152">
                  <a:moveTo>
                    <a:pt x="1152" y="1"/>
                  </a:moveTo>
                  <a:lnTo>
                    <a:pt x="1107" y="91"/>
                  </a:lnTo>
                  <a:cubicBezTo>
                    <a:pt x="1073" y="148"/>
                    <a:pt x="1050" y="238"/>
                    <a:pt x="994" y="339"/>
                  </a:cubicBezTo>
                  <a:cubicBezTo>
                    <a:pt x="971" y="385"/>
                    <a:pt x="949" y="441"/>
                    <a:pt x="926" y="497"/>
                  </a:cubicBezTo>
                  <a:cubicBezTo>
                    <a:pt x="892" y="565"/>
                    <a:pt x="859" y="622"/>
                    <a:pt x="836" y="678"/>
                  </a:cubicBezTo>
                  <a:cubicBezTo>
                    <a:pt x="768" y="802"/>
                    <a:pt x="701" y="938"/>
                    <a:pt x="622" y="1062"/>
                  </a:cubicBezTo>
                  <a:cubicBezTo>
                    <a:pt x="543" y="1186"/>
                    <a:pt x="475" y="1310"/>
                    <a:pt x="396" y="1434"/>
                  </a:cubicBezTo>
                  <a:cubicBezTo>
                    <a:pt x="328" y="1547"/>
                    <a:pt x="249" y="1660"/>
                    <a:pt x="193" y="1761"/>
                  </a:cubicBezTo>
                  <a:cubicBezTo>
                    <a:pt x="136" y="1852"/>
                    <a:pt x="91" y="1931"/>
                    <a:pt x="57" y="1987"/>
                  </a:cubicBezTo>
                  <a:cubicBezTo>
                    <a:pt x="23" y="2043"/>
                    <a:pt x="1" y="2077"/>
                    <a:pt x="1" y="2077"/>
                  </a:cubicBezTo>
                  <a:cubicBezTo>
                    <a:pt x="1" y="2077"/>
                    <a:pt x="35" y="2055"/>
                    <a:pt x="80" y="2010"/>
                  </a:cubicBezTo>
                  <a:cubicBezTo>
                    <a:pt x="148" y="1942"/>
                    <a:pt x="204" y="1885"/>
                    <a:pt x="272" y="1818"/>
                  </a:cubicBezTo>
                  <a:cubicBezTo>
                    <a:pt x="362" y="1716"/>
                    <a:pt x="441" y="1615"/>
                    <a:pt x="520" y="1513"/>
                  </a:cubicBezTo>
                  <a:cubicBezTo>
                    <a:pt x="599" y="1400"/>
                    <a:pt x="678" y="1276"/>
                    <a:pt x="768" y="1141"/>
                  </a:cubicBezTo>
                  <a:cubicBezTo>
                    <a:pt x="802" y="1084"/>
                    <a:pt x="836" y="994"/>
                    <a:pt x="870" y="938"/>
                  </a:cubicBezTo>
                  <a:cubicBezTo>
                    <a:pt x="904" y="881"/>
                    <a:pt x="938" y="802"/>
                    <a:pt x="960" y="746"/>
                  </a:cubicBezTo>
                  <a:cubicBezTo>
                    <a:pt x="983" y="678"/>
                    <a:pt x="1016" y="610"/>
                    <a:pt x="1039" y="554"/>
                  </a:cubicBezTo>
                  <a:cubicBezTo>
                    <a:pt x="1050" y="486"/>
                    <a:pt x="1073" y="430"/>
                    <a:pt x="1084" y="373"/>
                  </a:cubicBezTo>
                  <a:cubicBezTo>
                    <a:pt x="1107" y="283"/>
                    <a:pt x="1129" y="193"/>
                    <a:pt x="1141" y="103"/>
                  </a:cubicBezTo>
                  <a:lnTo>
                    <a:pt x="1152"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
            <p:cNvSpPr/>
            <p:nvPr/>
          </p:nvSpPr>
          <p:spPr>
            <a:xfrm>
              <a:off x="1911550" y="4074325"/>
              <a:ext cx="33050" cy="40650"/>
            </a:xfrm>
            <a:custGeom>
              <a:rect b="b" l="l" r="r" t="t"/>
              <a:pathLst>
                <a:path extrusionOk="0" h="1626" w="1322">
                  <a:moveTo>
                    <a:pt x="1321" y="1"/>
                  </a:moveTo>
                  <a:cubicBezTo>
                    <a:pt x="1321" y="1"/>
                    <a:pt x="1220" y="91"/>
                    <a:pt x="1095" y="238"/>
                  </a:cubicBezTo>
                  <a:lnTo>
                    <a:pt x="1005" y="362"/>
                  </a:lnTo>
                  <a:cubicBezTo>
                    <a:pt x="971" y="418"/>
                    <a:pt x="926" y="452"/>
                    <a:pt x="892" y="508"/>
                  </a:cubicBezTo>
                  <a:cubicBezTo>
                    <a:pt x="813" y="599"/>
                    <a:pt x="734" y="700"/>
                    <a:pt x="655" y="802"/>
                  </a:cubicBezTo>
                  <a:cubicBezTo>
                    <a:pt x="565" y="903"/>
                    <a:pt x="486" y="1005"/>
                    <a:pt x="418" y="1095"/>
                  </a:cubicBezTo>
                  <a:cubicBezTo>
                    <a:pt x="373" y="1152"/>
                    <a:pt x="339" y="1197"/>
                    <a:pt x="306" y="1242"/>
                  </a:cubicBezTo>
                  <a:cubicBezTo>
                    <a:pt x="272" y="1287"/>
                    <a:pt x="238" y="1321"/>
                    <a:pt x="204" y="1366"/>
                  </a:cubicBezTo>
                  <a:cubicBezTo>
                    <a:pt x="80" y="1513"/>
                    <a:pt x="1" y="1626"/>
                    <a:pt x="1" y="1626"/>
                  </a:cubicBezTo>
                  <a:cubicBezTo>
                    <a:pt x="91" y="1558"/>
                    <a:pt x="181" y="1490"/>
                    <a:pt x="272" y="1423"/>
                  </a:cubicBezTo>
                  <a:cubicBezTo>
                    <a:pt x="306" y="1389"/>
                    <a:pt x="351" y="1355"/>
                    <a:pt x="396" y="1321"/>
                  </a:cubicBezTo>
                  <a:cubicBezTo>
                    <a:pt x="430" y="1276"/>
                    <a:pt x="475" y="1242"/>
                    <a:pt x="520" y="1197"/>
                  </a:cubicBezTo>
                  <a:cubicBezTo>
                    <a:pt x="599" y="1107"/>
                    <a:pt x="701" y="1005"/>
                    <a:pt x="780" y="903"/>
                  </a:cubicBezTo>
                  <a:cubicBezTo>
                    <a:pt x="859" y="802"/>
                    <a:pt x="938" y="689"/>
                    <a:pt x="1005" y="587"/>
                  </a:cubicBezTo>
                  <a:cubicBezTo>
                    <a:pt x="1073" y="497"/>
                    <a:pt x="1129" y="396"/>
                    <a:pt x="1174" y="294"/>
                  </a:cubicBezTo>
                  <a:cubicBezTo>
                    <a:pt x="1231" y="193"/>
                    <a:pt x="1276" y="102"/>
                    <a:pt x="1321"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2"/>
            <p:cNvSpPr/>
            <p:nvPr/>
          </p:nvSpPr>
          <p:spPr>
            <a:xfrm>
              <a:off x="1797875" y="3978550"/>
              <a:ext cx="149825" cy="114775"/>
            </a:xfrm>
            <a:custGeom>
              <a:rect b="b" l="l" r="r" t="t"/>
              <a:pathLst>
                <a:path extrusionOk="0" h="4591" w="5993">
                  <a:moveTo>
                    <a:pt x="1500" y="1"/>
                  </a:moveTo>
                  <a:cubicBezTo>
                    <a:pt x="1403" y="1"/>
                    <a:pt x="1306" y="6"/>
                    <a:pt x="1208" y="18"/>
                  </a:cubicBezTo>
                  <a:cubicBezTo>
                    <a:pt x="779" y="74"/>
                    <a:pt x="384" y="277"/>
                    <a:pt x="102" y="593"/>
                  </a:cubicBezTo>
                  <a:cubicBezTo>
                    <a:pt x="34" y="774"/>
                    <a:pt x="0" y="966"/>
                    <a:pt x="12" y="1169"/>
                  </a:cubicBezTo>
                  <a:cubicBezTo>
                    <a:pt x="57" y="2015"/>
                    <a:pt x="429" y="2715"/>
                    <a:pt x="982" y="3358"/>
                  </a:cubicBezTo>
                  <a:cubicBezTo>
                    <a:pt x="1625" y="4080"/>
                    <a:pt x="2562" y="4464"/>
                    <a:pt x="3510" y="4565"/>
                  </a:cubicBezTo>
                  <a:cubicBezTo>
                    <a:pt x="3707" y="4582"/>
                    <a:pt x="3905" y="4591"/>
                    <a:pt x="4101" y="4591"/>
                  </a:cubicBezTo>
                  <a:cubicBezTo>
                    <a:pt x="4297" y="4591"/>
                    <a:pt x="4492" y="4582"/>
                    <a:pt x="4683" y="4565"/>
                  </a:cubicBezTo>
                  <a:cubicBezTo>
                    <a:pt x="5135" y="4509"/>
                    <a:pt x="5575" y="4385"/>
                    <a:pt x="5992" y="4204"/>
                  </a:cubicBezTo>
                  <a:cubicBezTo>
                    <a:pt x="5947" y="4103"/>
                    <a:pt x="5834" y="3832"/>
                    <a:pt x="5834" y="3832"/>
                  </a:cubicBezTo>
                  <a:cubicBezTo>
                    <a:pt x="5631" y="3380"/>
                    <a:pt x="5394" y="2940"/>
                    <a:pt x="5112" y="2523"/>
                  </a:cubicBezTo>
                  <a:cubicBezTo>
                    <a:pt x="4348" y="1366"/>
                    <a:pt x="3016" y="1"/>
                    <a:pt x="1500"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2"/>
            <p:cNvSpPr/>
            <p:nvPr/>
          </p:nvSpPr>
          <p:spPr>
            <a:xfrm>
              <a:off x="1855425" y="4017125"/>
              <a:ext cx="98750" cy="81150"/>
            </a:xfrm>
            <a:custGeom>
              <a:rect b="b" l="l" r="r" t="t"/>
              <a:pathLst>
                <a:path extrusionOk="0" h="3246" w="3950">
                  <a:moveTo>
                    <a:pt x="1809" y="1"/>
                  </a:moveTo>
                  <a:cubicBezTo>
                    <a:pt x="1505" y="1"/>
                    <a:pt x="1073" y="216"/>
                    <a:pt x="1377" y="540"/>
                  </a:cubicBezTo>
                  <a:cubicBezTo>
                    <a:pt x="1338" y="533"/>
                    <a:pt x="1291" y="530"/>
                    <a:pt x="1240" y="530"/>
                  </a:cubicBezTo>
                  <a:cubicBezTo>
                    <a:pt x="934" y="530"/>
                    <a:pt x="478" y="654"/>
                    <a:pt x="768" y="1002"/>
                  </a:cubicBezTo>
                  <a:cubicBezTo>
                    <a:pt x="203" y="1126"/>
                    <a:pt x="102" y="1770"/>
                    <a:pt x="711" y="1973"/>
                  </a:cubicBezTo>
                  <a:cubicBezTo>
                    <a:pt x="0" y="1973"/>
                    <a:pt x="553" y="2842"/>
                    <a:pt x="881" y="3011"/>
                  </a:cubicBezTo>
                  <a:cubicBezTo>
                    <a:pt x="1199" y="3181"/>
                    <a:pt x="1534" y="3246"/>
                    <a:pt x="1876" y="3246"/>
                  </a:cubicBezTo>
                  <a:cubicBezTo>
                    <a:pt x="2574" y="3246"/>
                    <a:pt x="3298" y="2975"/>
                    <a:pt x="3950" y="2785"/>
                  </a:cubicBezTo>
                  <a:lnTo>
                    <a:pt x="3950" y="2785"/>
                  </a:lnTo>
                  <a:cubicBezTo>
                    <a:pt x="3949" y="2785"/>
                    <a:pt x="3948" y="2786"/>
                    <a:pt x="3947" y="2786"/>
                  </a:cubicBezTo>
                  <a:cubicBezTo>
                    <a:pt x="3851" y="2786"/>
                    <a:pt x="3374" y="1577"/>
                    <a:pt x="3295" y="1454"/>
                  </a:cubicBezTo>
                  <a:cubicBezTo>
                    <a:pt x="2934" y="833"/>
                    <a:pt x="2720" y="145"/>
                    <a:pt x="1907" y="9"/>
                  </a:cubicBezTo>
                  <a:cubicBezTo>
                    <a:pt x="1877" y="4"/>
                    <a:pt x="1844" y="1"/>
                    <a:pt x="1809"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
            <p:cNvSpPr/>
            <p:nvPr/>
          </p:nvSpPr>
          <p:spPr>
            <a:xfrm>
              <a:off x="1780375" y="3993075"/>
              <a:ext cx="167600" cy="114425"/>
            </a:xfrm>
            <a:custGeom>
              <a:rect b="b" l="l" r="r" t="t"/>
              <a:pathLst>
                <a:path extrusionOk="0" h="4577" w="6704">
                  <a:moveTo>
                    <a:pt x="791" y="1"/>
                  </a:moveTo>
                  <a:cubicBezTo>
                    <a:pt x="542" y="272"/>
                    <a:pt x="373" y="588"/>
                    <a:pt x="305" y="949"/>
                  </a:cubicBezTo>
                  <a:cubicBezTo>
                    <a:pt x="1" y="2438"/>
                    <a:pt x="1389" y="4063"/>
                    <a:pt x="2777" y="4379"/>
                  </a:cubicBezTo>
                  <a:cubicBezTo>
                    <a:pt x="3256" y="4500"/>
                    <a:pt x="3756" y="4576"/>
                    <a:pt x="4250" y="4576"/>
                  </a:cubicBezTo>
                  <a:cubicBezTo>
                    <a:pt x="5142" y="4576"/>
                    <a:pt x="6014" y="4328"/>
                    <a:pt x="6704" y="3646"/>
                  </a:cubicBezTo>
                  <a:cubicBezTo>
                    <a:pt x="6692" y="3634"/>
                    <a:pt x="6692" y="3623"/>
                    <a:pt x="6681" y="3612"/>
                  </a:cubicBezTo>
                  <a:cubicBezTo>
                    <a:pt x="6275" y="3804"/>
                    <a:pt x="5835" y="3928"/>
                    <a:pt x="5383" y="3973"/>
                  </a:cubicBezTo>
                  <a:cubicBezTo>
                    <a:pt x="5186" y="3990"/>
                    <a:pt x="4991" y="3998"/>
                    <a:pt x="4797" y="3998"/>
                  </a:cubicBezTo>
                  <a:cubicBezTo>
                    <a:pt x="4602" y="3998"/>
                    <a:pt x="4407" y="3990"/>
                    <a:pt x="4210" y="3973"/>
                  </a:cubicBezTo>
                  <a:cubicBezTo>
                    <a:pt x="3262" y="3871"/>
                    <a:pt x="2325" y="3499"/>
                    <a:pt x="1682" y="2765"/>
                  </a:cubicBezTo>
                  <a:cubicBezTo>
                    <a:pt x="1118" y="2134"/>
                    <a:pt x="746" y="1434"/>
                    <a:pt x="700" y="576"/>
                  </a:cubicBezTo>
                  <a:cubicBezTo>
                    <a:pt x="700" y="385"/>
                    <a:pt x="723" y="181"/>
                    <a:pt x="79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
            <p:cNvSpPr/>
            <p:nvPr/>
          </p:nvSpPr>
          <p:spPr>
            <a:xfrm>
              <a:off x="1865850" y="4078850"/>
              <a:ext cx="83250" cy="11575"/>
            </a:xfrm>
            <a:custGeom>
              <a:rect b="b" l="l" r="r" t="t"/>
              <a:pathLst>
                <a:path extrusionOk="0" h="463" w="3330">
                  <a:moveTo>
                    <a:pt x="1" y="0"/>
                  </a:moveTo>
                  <a:cubicBezTo>
                    <a:pt x="1" y="0"/>
                    <a:pt x="204" y="79"/>
                    <a:pt x="509" y="181"/>
                  </a:cubicBezTo>
                  <a:cubicBezTo>
                    <a:pt x="655" y="226"/>
                    <a:pt x="836" y="271"/>
                    <a:pt x="1028" y="316"/>
                  </a:cubicBezTo>
                  <a:cubicBezTo>
                    <a:pt x="1231" y="373"/>
                    <a:pt x="1434" y="406"/>
                    <a:pt x="1648" y="429"/>
                  </a:cubicBezTo>
                  <a:cubicBezTo>
                    <a:pt x="1761" y="440"/>
                    <a:pt x="1874" y="463"/>
                    <a:pt x="1976" y="463"/>
                  </a:cubicBezTo>
                  <a:lnTo>
                    <a:pt x="2280" y="463"/>
                  </a:lnTo>
                  <a:cubicBezTo>
                    <a:pt x="2382" y="463"/>
                    <a:pt x="2483" y="452"/>
                    <a:pt x="2574" y="452"/>
                  </a:cubicBezTo>
                  <a:cubicBezTo>
                    <a:pt x="2664" y="440"/>
                    <a:pt x="2743" y="418"/>
                    <a:pt x="2833" y="406"/>
                  </a:cubicBezTo>
                  <a:cubicBezTo>
                    <a:pt x="2901" y="384"/>
                    <a:pt x="2980" y="373"/>
                    <a:pt x="3048" y="339"/>
                  </a:cubicBezTo>
                  <a:cubicBezTo>
                    <a:pt x="3104" y="327"/>
                    <a:pt x="3149" y="305"/>
                    <a:pt x="3206" y="282"/>
                  </a:cubicBezTo>
                  <a:cubicBezTo>
                    <a:pt x="3285" y="237"/>
                    <a:pt x="3330" y="215"/>
                    <a:pt x="3330" y="215"/>
                  </a:cubicBezTo>
                  <a:lnTo>
                    <a:pt x="3330" y="215"/>
                  </a:lnTo>
                  <a:lnTo>
                    <a:pt x="3194" y="248"/>
                  </a:lnTo>
                  <a:cubicBezTo>
                    <a:pt x="3138" y="271"/>
                    <a:pt x="3081" y="271"/>
                    <a:pt x="3025" y="294"/>
                  </a:cubicBezTo>
                  <a:cubicBezTo>
                    <a:pt x="2957" y="305"/>
                    <a:pt x="2890" y="305"/>
                    <a:pt x="2811" y="316"/>
                  </a:cubicBezTo>
                  <a:cubicBezTo>
                    <a:pt x="2732" y="327"/>
                    <a:pt x="2653" y="327"/>
                    <a:pt x="2562" y="327"/>
                  </a:cubicBezTo>
                  <a:lnTo>
                    <a:pt x="2280" y="327"/>
                  </a:lnTo>
                  <a:cubicBezTo>
                    <a:pt x="2179" y="327"/>
                    <a:pt x="2077" y="316"/>
                    <a:pt x="1976" y="305"/>
                  </a:cubicBezTo>
                  <a:cubicBezTo>
                    <a:pt x="1874" y="305"/>
                    <a:pt x="1773" y="282"/>
                    <a:pt x="1671" y="271"/>
                  </a:cubicBezTo>
                  <a:cubicBezTo>
                    <a:pt x="1457" y="248"/>
                    <a:pt x="1253" y="215"/>
                    <a:pt x="1062" y="181"/>
                  </a:cubicBezTo>
                  <a:lnTo>
                    <a:pt x="531" y="91"/>
                  </a:lnTo>
                  <a:lnTo>
                    <a:pt x="148" y="23"/>
                  </a:lnTo>
                  <a:lnTo>
                    <a:pt x="1" y="0"/>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
            <p:cNvSpPr/>
            <p:nvPr/>
          </p:nvSpPr>
          <p:spPr>
            <a:xfrm>
              <a:off x="1866150" y="4063050"/>
              <a:ext cx="78725" cy="21750"/>
            </a:xfrm>
            <a:custGeom>
              <a:rect b="b" l="l" r="r" t="t"/>
              <a:pathLst>
                <a:path extrusionOk="0" h="870" w="3149">
                  <a:moveTo>
                    <a:pt x="0" y="0"/>
                  </a:moveTo>
                  <a:cubicBezTo>
                    <a:pt x="0" y="0"/>
                    <a:pt x="181" y="124"/>
                    <a:pt x="452" y="260"/>
                  </a:cubicBezTo>
                  <a:cubicBezTo>
                    <a:pt x="598" y="328"/>
                    <a:pt x="756" y="418"/>
                    <a:pt x="937" y="486"/>
                  </a:cubicBezTo>
                  <a:cubicBezTo>
                    <a:pt x="1106" y="553"/>
                    <a:pt x="1298" y="632"/>
                    <a:pt x="1501" y="700"/>
                  </a:cubicBezTo>
                  <a:cubicBezTo>
                    <a:pt x="1603" y="723"/>
                    <a:pt x="1704" y="756"/>
                    <a:pt x="1806" y="779"/>
                  </a:cubicBezTo>
                  <a:cubicBezTo>
                    <a:pt x="1896" y="802"/>
                    <a:pt x="1997" y="824"/>
                    <a:pt x="2099" y="835"/>
                  </a:cubicBezTo>
                  <a:cubicBezTo>
                    <a:pt x="2189" y="858"/>
                    <a:pt x="2291" y="858"/>
                    <a:pt x="2381" y="869"/>
                  </a:cubicBezTo>
                  <a:lnTo>
                    <a:pt x="2629" y="869"/>
                  </a:lnTo>
                  <a:cubicBezTo>
                    <a:pt x="2708" y="869"/>
                    <a:pt x="2776" y="858"/>
                    <a:pt x="2844" y="847"/>
                  </a:cubicBezTo>
                  <a:cubicBezTo>
                    <a:pt x="2900" y="835"/>
                    <a:pt x="2957" y="824"/>
                    <a:pt x="3013" y="813"/>
                  </a:cubicBezTo>
                  <a:cubicBezTo>
                    <a:pt x="3103" y="790"/>
                    <a:pt x="3148" y="768"/>
                    <a:pt x="3148" y="768"/>
                  </a:cubicBezTo>
                  <a:lnTo>
                    <a:pt x="3148" y="768"/>
                  </a:lnTo>
                  <a:cubicBezTo>
                    <a:pt x="3148" y="768"/>
                    <a:pt x="3092" y="768"/>
                    <a:pt x="3013" y="790"/>
                  </a:cubicBezTo>
                  <a:lnTo>
                    <a:pt x="2844" y="790"/>
                  </a:lnTo>
                  <a:cubicBezTo>
                    <a:pt x="2787" y="790"/>
                    <a:pt x="2720" y="779"/>
                    <a:pt x="2641" y="779"/>
                  </a:cubicBezTo>
                  <a:cubicBezTo>
                    <a:pt x="2573" y="779"/>
                    <a:pt x="2483" y="756"/>
                    <a:pt x="2404" y="745"/>
                  </a:cubicBezTo>
                  <a:cubicBezTo>
                    <a:pt x="2313" y="734"/>
                    <a:pt x="2223" y="711"/>
                    <a:pt x="2133" y="700"/>
                  </a:cubicBezTo>
                  <a:cubicBezTo>
                    <a:pt x="2043" y="677"/>
                    <a:pt x="1941" y="655"/>
                    <a:pt x="1851" y="621"/>
                  </a:cubicBezTo>
                  <a:cubicBezTo>
                    <a:pt x="1749" y="598"/>
                    <a:pt x="1659" y="576"/>
                    <a:pt x="1557" y="542"/>
                  </a:cubicBezTo>
                  <a:cubicBezTo>
                    <a:pt x="1366" y="486"/>
                    <a:pt x="1174" y="418"/>
                    <a:pt x="993" y="350"/>
                  </a:cubicBezTo>
                  <a:cubicBezTo>
                    <a:pt x="813" y="282"/>
                    <a:pt x="643" y="226"/>
                    <a:pt x="497" y="170"/>
                  </a:cubicBezTo>
                  <a:cubicBezTo>
                    <a:pt x="350" y="124"/>
                    <a:pt x="237" y="79"/>
                    <a:pt x="147" y="45"/>
                  </a:cubicBezTo>
                  <a:cubicBezTo>
                    <a:pt x="57" y="23"/>
                    <a:pt x="0" y="0"/>
                    <a:pt x="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2"/>
            <p:cNvSpPr/>
            <p:nvPr/>
          </p:nvSpPr>
          <p:spPr>
            <a:xfrm>
              <a:off x="1896050" y="4061350"/>
              <a:ext cx="46275" cy="20350"/>
            </a:xfrm>
            <a:custGeom>
              <a:rect b="b" l="l" r="r" t="t"/>
              <a:pathLst>
                <a:path extrusionOk="0" h="814" w="1851">
                  <a:moveTo>
                    <a:pt x="0" y="1"/>
                  </a:moveTo>
                  <a:lnTo>
                    <a:pt x="0" y="1"/>
                  </a:lnTo>
                  <a:cubicBezTo>
                    <a:pt x="23" y="23"/>
                    <a:pt x="45" y="57"/>
                    <a:pt x="68" y="80"/>
                  </a:cubicBezTo>
                  <a:cubicBezTo>
                    <a:pt x="113" y="136"/>
                    <a:pt x="170" y="192"/>
                    <a:pt x="226" y="249"/>
                  </a:cubicBezTo>
                  <a:cubicBezTo>
                    <a:pt x="271" y="271"/>
                    <a:pt x="305" y="328"/>
                    <a:pt x="350" y="362"/>
                  </a:cubicBezTo>
                  <a:cubicBezTo>
                    <a:pt x="395" y="396"/>
                    <a:pt x="418" y="486"/>
                    <a:pt x="474" y="508"/>
                  </a:cubicBezTo>
                  <a:cubicBezTo>
                    <a:pt x="519" y="542"/>
                    <a:pt x="531" y="689"/>
                    <a:pt x="587" y="712"/>
                  </a:cubicBezTo>
                  <a:lnTo>
                    <a:pt x="756" y="791"/>
                  </a:lnTo>
                  <a:cubicBezTo>
                    <a:pt x="785" y="801"/>
                    <a:pt x="817" y="805"/>
                    <a:pt x="850" y="805"/>
                  </a:cubicBezTo>
                  <a:cubicBezTo>
                    <a:pt x="931" y="805"/>
                    <a:pt x="1020" y="782"/>
                    <a:pt x="1100" y="782"/>
                  </a:cubicBezTo>
                  <a:cubicBezTo>
                    <a:pt x="1126" y="782"/>
                    <a:pt x="1151" y="784"/>
                    <a:pt x="1174" y="791"/>
                  </a:cubicBezTo>
                  <a:cubicBezTo>
                    <a:pt x="1192" y="796"/>
                    <a:pt x="1211" y="798"/>
                    <a:pt x="1231" y="798"/>
                  </a:cubicBezTo>
                  <a:cubicBezTo>
                    <a:pt x="1322" y="798"/>
                    <a:pt x="1426" y="753"/>
                    <a:pt x="1502" y="753"/>
                  </a:cubicBezTo>
                  <a:cubicBezTo>
                    <a:pt x="1514" y="753"/>
                    <a:pt x="1525" y="754"/>
                    <a:pt x="1535" y="757"/>
                  </a:cubicBezTo>
                  <a:cubicBezTo>
                    <a:pt x="1637" y="779"/>
                    <a:pt x="1749" y="802"/>
                    <a:pt x="1851" y="813"/>
                  </a:cubicBezTo>
                  <a:cubicBezTo>
                    <a:pt x="1761" y="768"/>
                    <a:pt x="1670" y="712"/>
                    <a:pt x="1569" y="678"/>
                  </a:cubicBezTo>
                  <a:cubicBezTo>
                    <a:pt x="1400" y="587"/>
                    <a:pt x="1163" y="497"/>
                    <a:pt x="926" y="407"/>
                  </a:cubicBezTo>
                  <a:cubicBezTo>
                    <a:pt x="813" y="362"/>
                    <a:pt x="700" y="317"/>
                    <a:pt x="587" y="260"/>
                  </a:cubicBezTo>
                  <a:cubicBezTo>
                    <a:pt x="542" y="238"/>
                    <a:pt x="486" y="226"/>
                    <a:pt x="429" y="204"/>
                  </a:cubicBezTo>
                  <a:cubicBezTo>
                    <a:pt x="384" y="181"/>
                    <a:pt x="339" y="159"/>
                    <a:pt x="294" y="136"/>
                  </a:cubicBezTo>
                  <a:cubicBezTo>
                    <a:pt x="203" y="102"/>
                    <a:pt x="136" y="57"/>
                    <a:pt x="91" y="34"/>
                  </a:cubicBezTo>
                  <a:cubicBezTo>
                    <a:pt x="57" y="23"/>
                    <a:pt x="34" y="12"/>
                    <a:pt x="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
            <p:cNvSpPr/>
            <p:nvPr/>
          </p:nvSpPr>
          <p:spPr>
            <a:xfrm>
              <a:off x="1905350" y="4051200"/>
              <a:ext cx="27100" cy="24275"/>
            </a:xfrm>
            <a:custGeom>
              <a:rect b="b" l="l" r="r" t="t"/>
              <a:pathLst>
                <a:path extrusionOk="0" h="971" w="1084">
                  <a:moveTo>
                    <a:pt x="1" y="0"/>
                  </a:moveTo>
                  <a:lnTo>
                    <a:pt x="1" y="0"/>
                  </a:lnTo>
                  <a:cubicBezTo>
                    <a:pt x="35" y="68"/>
                    <a:pt x="68" y="136"/>
                    <a:pt x="114" y="204"/>
                  </a:cubicBezTo>
                  <a:cubicBezTo>
                    <a:pt x="159" y="271"/>
                    <a:pt x="215" y="339"/>
                    <a:pt x="260" y="395"/>
                  </a:cubicBezTo>
                  <a:cubicBezTo>
                    <a:pt x="328" y="452"/>
                    <a:pt x="384" y="519"/>
                    <a:pt x="452" y="587"/>
                  </a:cubicBezTo>
                  <a:cubicBezTo>
                    <a:pt x="576" y="700"/>
                    <a:pt x="723" y="790"/>
                    <a:pt x="870" y="881"/>
                  </a:cubicBezTo>
                  <a:cubicBezTo>
                    <a:pt x="937" y="914"/>
                    <a:pt x="1005" y="948"/>
                    <a:pt x="1084" y="971"/>
                  </a:cubicBezTo>
                  <a:cubicBezTo>
                    <a:pt x="1028" y="914"/>
                    <a:pt x="982" y="858"/>
                    <a:pt x="926" y="802"/>
                  </a:cubicBezTo>
                  <a:cubicBezTo>
                    <a:pt x="870" y="756"/>
                    <a:pt x="813" y="700"/>
                    <a:pt x="757" y="644"/>
                  </a:cubicBezTo>
                  <a:cubicBezTo>
                    <a:pt x="700" y="587"/>
                    <a:pt x="633" y="531"/>
                    <a:pt x="565" y="463"/>
                  </a:cubicBezTo>
                  <a:cubicBezTo>
                    <a:pt x="497" y="407"/>
                    <a:pt x="429" y="350"/>
                    <a:pt x="362" y="294"/>
                  </a:cubicBezTo>
                  <a:cubicBezTo>
                    <a:pt x="339" y="271"/>
                    <a:pt x="294" y="237"/>
                    <a:pt x="271" y="215"/>
                  </a:cubicBezTo>
                  <a:cubicBezTo>
                    <a:pt x="238" y="192"/>
                    <a:pt x="215" y="170"/>
                    <a:pt x="181" y="147"/>
                  </a:cubicBezTo>
                  <a:cubicBezTo>
                    <a:pt x="125" y="91"/>
                    <a:pt x="68" y="46"/>
                    <a:pt x="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2"/>
            <p:cNvSpPr/>
            <p:nvPr/>
          </p:nvSpPr>
          <p:spPr>
            <a:xfrm>
              <a:off x="1901975" y="3911000"/>
              <a:ext cx="110050" cy="176900"/>
            </a:xfrm>
            <a:custGeom>
              <a:rect b="b" l="l" r="r" t="t"/>
              <a:pathLst>
                <a:path extrusionOk="0" h="7076" w="4402">
                  <a:moveTo>
                    <a:pt x="1591" y="0"/>
                  </a:moveTo>
                  <a:cubicBezTo>
                    <a:pt x="1072" y="452"/>
                    <a:pt x="666" y="1004"/>
                    <a:pt x="406" y="1636"/>
                  </a:cubicBezTo>
                  <a:cubicBezTo>
                    <a:pt x="0" y="2708"/>
                    <a:pt x="102" y="3927"/>
                    <a:pt x="689" y="4920"/>
                  </a:cubicBezTo>
                  <a:cubicBezTo>
                    <a:pt x="858" y="5202"/>
                    <a:pt x="1727" y="6342"/>
                    <a:pt x="1851" y="7075"/>
                  </a:cubicBezTo>
                  <a:lnTo>
                    <a:pt x="2900" y="5879"/>
                  </a:lnTo>
                  <a:cubicBezTo>
                    <a:pt x="3927" y="4570"/>
                    <a:pt x="4401" y="3306"/>
                    <a:pt x="3882" y="1625"/>
                  </a:cubicBezTo>
                  <a:cubicBezTo>
                    <a:pt x="3544" y="531"/>
                    <a:pt x="2697" y="11"/>
                    <a:pt x="1591"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2"/>
            <p:cNvSpPr/>
            <p:nvPr/>
          </p:nvSpPr>
          <p:spPr>
            <a:xfrm>
              <a:off x="1915775" y="3985100"/>
              <a:ext cx="75925" cy="102800"/>
            </a:xfrm>
            <a:custGeom>
              <a:rect b="b" l="l" r="r" t="t"/>
              <a:pathLst>
                <a:path extrusionOk="0" h="4112" w="3037">
                  <a:moveTo>
                    <a:pt x="1948" y="0"/>
                  </a:moveTo>
                  <a:cubicBezTo>
                    <a:pt x="1795" y="0"/>
                    <a:pt x="1604" y="108"/>
                    <a:pt x="1423" y="331"/>
                  </a:cubicBezTo>
                  <a:cubicBezTo>
                    <a:pt x="1311" y="174"/>
                    <a:pt x="1180" y="109"/>
                    <a:pt x="1051" y="109"/>
                  </a:cubicBezTo>
                  <a:cubicBezTo>
                    <a:pt x="634" y="109"/>
                    <a:pt x="228" y="781"/>
                    <a:pt x="486" y="1177"/>
                  </a:cubicBezTo>
                  <a:cubicBezTo>
                    <a:pt x="411" y="1130"/>
                    <a:pt x="347" y="1109"/>
                    <a:pt x="293" y="1109"/>
                  </a:cubicBezTo>
                  <a:cubicBezTo>
                    <a:pt x="0" y="1109"/>
                    <a:pt x="4" y="1713"/>
                    <a:pt x="80" y="1922"/>
                  </a:cubicBezTo>
                  <a:cubicBezTo>
                    <a:pt x="362" y="2735"/>
                    <a:pt x="1389" y="3197"/>
                    <a:pt x="1310" y="4111"/>
                  </a:cubicBezTo>
                  <a:lnTo>
                    <a:pt x="1581" y="3683"/>
                  </a:lnTo>
                  <a:cubicBezTo>
                    <a:pt x="2066" y="3107"/>
                    <a:pt x="2597" y="2836"/>
                    <a:pt x="2879" y="2159"/>
                  </a:cubicBezTo>
                  <a:cubicBezTo>
                    <a:pt x="3037" y="1821"/>
                    <a:pt x="3014" y="1200"/>
                    <a:pt x="2980" y="816"/>
                  </a:cubicBezTo>
                  <a:cubicBezTo>
                    <a:pt x="2962" y="536"/>
                    <a:pt x="2850" y="426"/>
                    <a:pt x="2700" y="426"/>
                  </a:cubicBezTo>
                  <a:cubicBezTo>
                    <a:pt x="2566" y="426"/>
                    <a:pt x="2401" y="514"/>
                    <a:pt x="2247" y="647"/>
                  </a:cubicBezTo>
                  <a:cubicBezTo>
                    <a:pt x="2313" y="222"/>
                    <a:pt x="2168" y="0"/>
                    <a:pt x="1948"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
            <p:cNvSpPr/>
            <p:nvPr/>
          </p:nvSpPr>
          <p:spPr>
            <a:xfrm>
              <a:off x="1885050" y="3911000"/>
              <a:ext cx="63200" cy="178025"/>
            </a:xfrm>
            <a:custGeom>
              <a:rect b="b" l="l" r="r" t="t"/>
              <a:pathLst>
                <a:path extrusionOk="0" h="7121" w="2528">
                  <a:moveTo>
                    <a:pt x="2201" y="0"/>
                  </a:moveTo>
                  <a:cubicBezTo>
                    <a:pt x="880" y="0"/>
                    <a:pt x="0" y="1828"/>
                    <a:pt x="79" y="2957"/>
                  </a:cubicBezTo>
                  <a:cubicBezTo>
                    <a:pt x="136" y="3826"/>
                    <a:pt x="598" y="4469"/>
                    <a:pt x="1061" y="5157"/>
                  </a:cubicBezTo>
                  <a:cubicBezTo>
                    <a:pt x="1332" y="5563"/>
                    <a:pt x="1625" y="5958"/>
                    <a:pt x="1952" y="6331"/>
                  </a:cubicBezTo>
                  <a:cubicBezTo>
                    <a:pt x="2167" y="6568"/>
                    <a:pt x="2347" y="6827"/>
                    <a:pt x="2483" y="7120"/>
                  </a:cubicBezTo>
                  <a:lnTo>
                    <a:pt x="2528" y="7075"/>
                  </a:lnTo>
                  <a:cubicBezTo>
                    <a:pt x="2392" y="6342"/>
                    <a:pt x="1535" y="5202"/>
                    <a:pt x="1366" y="4920"/>
                  </a:cubicBezTo>
                  <a:cubicBezTo>
                    <a:pt x="779" y="3927"/>
                    <a:pt x="666" y="2708"/>
                    <a:pt x="1083" y="1636"/>
                  </a:cubicBezTo>
                  <a:cubicBezTo>
                    <a:pt x="1343" y="1004"/>
                    <a:pt x="1749" y="452"/>
                    <a:pt x="225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2"/>
            <p:cNvSpPr/>
            <p:nvPr/>
          </p:nvSpPr>
          <p:spPr>
            <a:xfrm>
              <a:off x="1928200" y="3979300"/>
              <a:ext cx="18200" cy="101625"/>
            </a:xfrm>
            <a:custGeom>
              <a:rect b="b" l="l" r="r" t="t"/>
              <a:pathLst>
                <a:path extrusionOk="0" h="4065" w="728">
                  <a:moveTo>
                    <a:pt x="631" y="4016"/>
                  </a:moveTo>
                  <a:cubicBezTo>
                    <a:pt x="632" y="4016"/>
                    <a:pt x="632" y="4016"/>
                    <a:pt x="633" y="4016"/>
                  </a:cubicBezTo>
                  <a:cubicBezTo>
                    <a:pt x="632" y="4016"/>
                    <a:pt x="632" y="4016"/>
                    <a:pt x="631" y="4016"/>
                  </a:cubicBezTo>
                  <a:close/>
                  <a:moveTo>
                    <a:pt x="689" y="4033"/>
                  </a:moveTo>
                  <a:cubicBezTo>
                    <a:pt x="689" y="4039"/>
                    <a:pt x="689" y="4044"/>
                    <a:pt x="689" y="4050"/>
                  </a:cubicBezTo>
                  <a:cubicBezTo>
                    <a:pt x="689" y="4054"/>
                    <a:pt x="692" y="4055"/>
                    <a:pt x="695" y="4055"/>
                  </a:cubicBezTo>
                  <a:cubicBezTo>
                    <a:pt x="703" y="4055"/>
                    <a:pt x="715" y="4050"/>
                    <a:pt x="723" y="4050"/>
                  </a:cubicBezTo>
                  <a:cubicBezTo>
                    <a:pt x="727" y="4050"/>
                    <a:pt x="710" y="4043"/>
                    <a:pt x="689" y="4033"/>
                  </a:cubicBezTo>
                  <a:close/>
                  <a:moveTo>
                    <a:pt x="390" y="0"/>
                  </a:moveTo>
                  <a:cubicBezTo>
                    <a:pt x="373" y="0"/>
                    <a:pt x="358" y="3"/>
                    <a:pt x="351" y="10"/>
                  </a:cubicBezTo>
                  <a:cubicBezTo>
                    <a:pt x="328" y="44"/>
                    <a:pt x="215" y="44"/>
                    <a:pt x="181" y="100"/>
                  </a:cubicBezTo>
                  <a:cubicBezTo>
                    <a:pt x="159" y="157"/>
                    <a:pt x="125" y="225"/>
                    <a:pt x="102" y="292"/>
                  </a:cubicBezTo>
                  <a:cubicBezTo>
                    <a:pt x="80" y="383"/>
                    <a:pt x="57" y="484"/>
                    <a:pt x="46" y="574"/>
                  </a:cubicBezTo>
                  <a:cubicBezTo>
                    <a:pt x="12" y="811"/>
                    <a:pt x="1" y="1048"/>
                    <a:pt x="23" y="1285"/>
                  </a:cubicBezTo>
                  <a:cubicBezTo>
                    <a:pt x="35" y="1409"/>
                    <a:pt x="46" y="1545"/>
                    <a:pt x="68" y="1680"/>
                  </a:cubicBezTo>
                  <a:cubicBezTo>
                    <a:pt x="91" y="1816"/>
                    <a:pt x="114" y="1951"/>
                    <a:pt x="159" y="2075"/>
                  </a:cubicBezTo>
                  <a:cubicBezTo>
                    <a:pt x="226" y="2346"/>
                    <a:pt x="328" y="2594"/>
                    <a:pt x="407" y="2843"/>
                  </a:cubicBezTo>
                  <a:cubicBezTo>
                    <a:pt x="452" y="2955"/>
                    <a:pt x="497" y="3068"/>
                    <a:pt x="531" y="3181"/>
                  </a:cubicBezTo>
                  <a:cubicBezTo>
                    <a:pt x="565" y="3294"/>
                    <a:pt x="587" y="3395"/>
                    <a:pt x="610" y="3497"/>
                  </a:cubicBezTo>
                  <a:cubicBezTo>
                    <a:pt x="633" y="3576"/>
                    <a:pt x="644" y="3666"/>
                    <a:pt x="655" y="3757"/>
                  </a:cubicBezTo>
                  <a:cubicBezTo>
                    <a:pt x="666" y="3824"/>
                    <a:pt x="666" y="3903"/>
                    <a:pt x="666" y="3971"/>
                  </a:cubicBezTo>
                  <a:lnTo>
                    <a:pt x="666" y="4009"/>
                  </a:lnTo>
                  <a:lnTo>
                    <a:pt x="666" y="4009"/>
                  </a:lnTo>
                  <a:cubicBezTo>
                    <a:pt x="666" y="4009"/>
                    <a:pt x="666" y="4009"/>
                    <a:pt x="666" y="4009"/>
                  </a:cubicBezTo>
                  <a:cubicBezTo>
                    <a:pt x="658" y="4009"/>
                    <a:pt x="649" y="4010"/>
                    <a:pt x="643" y="4012"/>
                  </a:cubicBezTo>
                  <a:lnTo>
                    <a:pt x="643" y="4012"/>
                  </a:lnTo>
                  <a:cubicBezTo>
                    <a:pt x="628" y="4004"/>
                    <a:pt x="618" y="3997"/>
                    <a:pt x="621" y="3994"/>
                  </a:cubicBezTo>
                  <a:cubicBezTo>
                    <a:pt x="587" y="3982"/>
                    <a:pt x="542" y="3971"/>
                    <a:pt x="508" y="3960"/>
                  </a:cubicBezTo>
                  <a:lnTo>
                    <a:pt x="508" y="3971"/>
                  </a:lnTo>
                  <a:cubicBezTo>
                    <a:pt x="542" y="3982"/>
                    <a:pt x="587" y="4004"/>
                    <a:pt x="631" y="4016"/>
                  </a:cubicBezTo>
                  <a:lnTo>
                    <a:pt x="631" y="4016"/>
                  </a:lnTo>
                  <a:cubicBezTo>
                    <a:pt x="631" y="4015"/>
                    <a:pt x="636" y="4013"/>
                    <a:pt x="643" y="4012"/>
                  </a:cubicBezTo>
                  <a:lnTo>
                    <a:pt x="643" y="4012"/>
                  </a:lnTo>
                  <a:cubicBezTo>
                    <a:pt x="650" y="4016"/>
                    <a:pt x="658" y="4020"/>
                    <a:pt x="666" y="4023"/>
                  </a:cubicBezTo>
                  <a:lnTo>
                    <a:pt x="666" y="4023"/>
                  </a:lnTo>
                  <a:lnTo>
                    <a:pt x="666" y="4050"/>
                  </a:lnTo>
                  <a:cubicBezTo>
                    <a:pt x="666" y="4061"/>
                    <a:pt x="669" y="4064"/>
                    <a:pt x="674" y="4064"/>
                  </a:cubicBezTo>
                  <a:cubicBezTo>
                    <a:pt x="678" y="4064"/>
                    <a:pt x="683" y="4061"/>
                    <a:pt x="689" y="4061"/>
                  </a:cubicBezTo>
                  <a:cubicBezTo>
                    <a:pt x="689" y="4052"/>
                    <a:pt x="681" y="4034"/>
                    <a:pt x="678" y="4029"/>
                  </a:cubicBezTo>
                  <a:lnTo>
                    <a:pt x="678" y="4029"/>
                  </a:lnTo>
                  <a:cubicBezTo>
                    <a:pt x="682" y="4030"/>
                    <a:pt x="686" y="4032"/>
                    <a:pt x="689" y="4033"/>
                  </a:cubicBezTo>
                  <a:lnTo>
                    <a:pt x="689" y="4033"/>
                  </a:lnTo>
                  <a:cubicBezTo>
                    <a:pt x="689" y="4008"/>
                    <a:pt x="691" y="3990"/>
                    <a:pt x="700" y="3971"/>
                  </a:cubicBezTo>
                  <a:cubicBezTo>
                    <a:pt x="712" y="3903"/>
                    <a:pt x="712" y="3824"/>
                    <a:pt x="723" y="3757"/>
                  </a:cubicBezTo>
                  <a:cubicBezTo>
                    <a:pt x="723" y="3655"/>
                    <a:pt x="712" y="3565"/>
                    <a:pt x="700" y="3474"/>
                  </a:cubicBezTo>
                  <a:cubicBezTo>
                    <a:pt x="666" y="3237"/>
                    <a:pt x="621" y="3012"/>
                    <a:pt x="554" y="2786"/>
                  </a:cubicBezTo>
                  <a:cubicBezTo>
                    <a:pt x="475" y="2538"/>
                    <a:pt x="384" y="2290"/>
                    <a:pt x="317" y="2030"/>
                  </a:cubicBezTo>
                  <a:cubicBezTo>
                    <a:pt x="272" y="1906"/>
                    <a:pt x="249" y="1782"/>
                    <a:pt x="226" y="1646"/>
                  </a:cubicBezTo>
                  <a:cubicBezTo>
                    <a:pt x="204" y="1522"/>
                    <a:pt x="193" y="1398"/>
                    <a:pt x="181" y="1274"/>
                  </a:cubicBezTo>
                  <a:cubicBezTo>
                    <a:pt x="147" y="1048"/>
                    <a:pt x="136" y="823"/>
                    <a:pt x="159" y="597"/>
                  </a:cubicBezTo>
                  <a:cubicBezTo>
                    <a:pt x="170" y="507"/>
                    <a:pt x="181" y="416"/>
                    <a:pt x="204" y="337"/>
                  </a:cubicBezTo>
                  <a:cubicBezTo>
                    <a:pt x="226" y="247"/>
                    <a:pt x="283" y="202"/>
                    <a:pt x="305" y="146"/>
                  </a:cubicBezTo>
                  <a:cubicBezTo>
                    <a:pt x="328" y="89"/>
                    <a:pt x="429" y="89"/>
                    <a:pt x="441" y="55"/>
                  </a:cubicBezTo>
                  <a:cubicBezTo>
                    <a:pt x="452" y="44"/>
                    <a:pt x="452" y="33"/>
                    <a:pt x="463" y="10"/>
                  </a:cubicBezTo>
                  <a:cubicBezTo>
                    <a:pt x="463" y="10"/>
                    <a:pt x="423" y="0"/>
                    <a:pt x="39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
            <p:cNvSpPr/>
            <p:nvPr/>
          </p:nvSpPr>
          <p:spPr>
            <a:xfrm>
              <a:off x="1946550" y="4017075"/>
              <a:ext cx="6775" cy="58400"/>
            </a:xfrm>
            <a:custGeom>
              <a:rect b="b" l="l" r="r" t="t"/>
              <a:pathLst>
                <a:path extrusionOk="0" h="2336" w="271">
                  <a:moveTo>
                    <a:pt x="271" y="0"/>
                  </a:moveTo>
                  <a:lnTo>
                    <a:pt x="271" y="0"/>
                  </a:lnTo>
                  <a:cubicBezTo>
                    <a:pt x="257" y="14"/>
                    <a:pt x="247" y="33"/>
                    <a:pt x="245" y="53"/>
                  </a:cubicBezTo>
                  <a:lnTo>
                    <a:pt x="245" y="53"/>
                  </a:lnTo>
                  <a:cubicBezTo>
                    <a:pt x="264" y="14"/>
                    <a:pt x="271" y="0"/>
                    <a:pt x="271" y="0"/>
                  </a:cubicBezTo>
                  <a:close/>
                  <a:moveTo>
                    <a:pt x="245" y="53"/>
                  </a:moveTo>
                  <a:cubicBezTo>
                    <a:pt x="239" y="63"/>
                    <a:pt x="233" y="76"/>
                    <a:pt x="226" y="90"/>
                  </a:cubicBezTo>
                  <a:cubicBezTo>
                    <a:pt x="203" y="124"/>
                    <a:pt x="181" y="158"/>
                    <a:pt x="169" y="192"/>
                  </a:cubicBezTo>
                  <a:cubicBezTo>
                    <a:pt x="136" y="237"/>
                    <a:pt x="113" y="282"/>
                    <a:pt x="102" y="327"/>
                  </a:cubicBezTo>
                  <a:cubicBezTo>
                    <a:pt x="68" y="451"/>
                    <a:pt x="34" y="576"/>
                    <a:pt x="23" y="711"/>
                  </a:cubicBezTo>
                  <a:cubicBezTo>
                    <a:pt x="23" y="779"/>
                    <a:pt x="0" y="846"/>
                    <a:pt x="0" y="925"/>
                  </a:cubicBezTo>
                  <a:lnTo>
                    <a:pt x="0" y="1151"/>
                  </a:lnTo>
                  <a:cubicBezTo>
                    <a:pt x="0" y="1298"/>
                    <a:pt x="0" y="1444"/>
                    <a:pt x="0" y="1580"/>
                  </a:cubicBezTo>
                  <a:cubicBezTo>
                    <a:pt x="11" y="1726"/>
                    <a:pt x="11" y="1851"/>
                    <a:pt x="23" y="1963"/>
                  </a:cubicBezTo>
                  <a:cubicBezTo>
                    <a:pt x="23" y="2076"/>
                    <a:pt x="23" y="2167"/>
                    <a:pt x="23" y="2234"/>
                  </a:cubicBezTo>
                  <a:lnTo>
                    <a:pt x="23" y="2336"/>
                  </a:lnTo>
                  <a:cubicBezTo>
                    <a:pt x="23" y="2336"/>
                    <a:pt x="34" y="2302"/>
                    <a:pt x="57" y="2234"/>
                  </a:cubicBezTo>
                  <a:cubicBezTo>
                    <a:pt x="79" y="2144"/>
                    <a:pt x="102" y="2054"/>
                    <a:pt x="113" y="1963"/>
                  </a:cubicBezTo>
                  <a:cubicBezTo>
                    <a:pt x="124" y="1851"/>
                    <a:pt x="147" y="1715"/>
                    <a:pt x="158" y="1580"/>
                  </a:cubicBezTo>
                  <a:cubicBezTo>
                    <a:pt x="158" y="1444"/>
                    <a:pt x="158" y="1286"/>
                    <a:pt x="158" y="1140"/>
                  </a:cubicBezTo>
                  <a:cubicBezTo>
                    <a:pt x="169" y="1004"/>
                    <a:pt x="158" y="858"/>
                    <a:pt x="169" y="722"/>
                  </a:cubicBezTo>
                  <a:cubicBezTo>
                    <a:pt x="169" y="654"/>
                    <a:pt x="169" y="587"/>
                    <a:pt x="181" y="530"/>
                  </a:cubicBezTo>
                  <a:cubicBezTo>
                    <a:pt x="192" y="463"/>
                    <a:pt x="203" y="406"/>
                    <a:pt x="203" y="350"/>
                  </a:cubicBezTo>
                  <a:cubicBezTo>
                    <a:pt x="203" y="305"/>
                    <a:pt x="203" y="248"/>
                    <a:pt x="215" y="203"/>
                  </a:cubicBezTo>
                  <a:cubicBezTo>
                    <a:pt x="226" y="169"/>
                    <a:pt x="237" y="124"/>
                    <a:pt x="248" y="90"/>
                  </a:cubicBezTo>
                  <a:cubicBezTo>
                    <a:pt x="244" y="78"/>
                    <a:pt x="243" y="65"/>
                    <a:pt x="245" y="53"/>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2"/>
            <p:cNvSpPr/>
            <p:nvPr/>
          </p:nvSpPr>
          <p:spPr>
            <a:xfrm>
              <a:off x="1949375" y="4016775"/>
              <a:ext cx="14400" cy="56725"/>
            </a:xfrm>
            <a:custGeom>
              <a:rect b="b" l="l" r="r" t="t"/>
              <a:pathLst>
                <a:path extrusionOk="0" h="2269" w="576">
                  <a:moveTo>
                    <a:pt x="576" y="1"/>
                  </a:moveTo>
                  <a:lnTo>
                    <a:pt x="576" y="1"/>
                  </a:lnTo>
                  <a:cubicBezTo>
                    <a:pt x="575" y="1"/>
                    <a:pt x="496" y="125"/>
                    <a:pt x="406" y="328"/>
                  </a:cubicBezTo>
                  <a:cubicBezTo>
                    <a:pt x="305" y="576"/>
                    <a:pt x="214" y="836"/>
                    <a:pt x="147" y="1095"/>
                  </a:cubicBezTo>
                  <a:cubicBezTo>
                    <a:pt x="124" y="1242"/>
                    <a:pt x="90" y="1377"/>
                    <a:pt x="68" y="1524"/>
                  </a:cubicBezTo>
                  <a:cubicBezTo>
                    <a:pt x="34" y="1648"/>
                    <a:pt x="23" y="1772"/>
                    <a:pt x="11" y="1896"/>
                  </a:cubicBezTo>
                  <a:cubicBezTo>
                    <a:pt x="0" y="2111"/>
                    <a:pt x="0" y="2269"/>
                    <a:pt x="0" y="2269"/>
                  </a:cubicBezTo>
                  <a:cubicBezTo>
                    <a:pt x="0" y="2269"/>
                    <a:pt x="45" y="2122"/>
                    <a:pt x="102" y="1919"/>
                  </a:cubicBezTo>
                  <a:cubicBezTo>
                    <a:pt x="124" y="1874"/>
                    <a:pt x="135" y="1817"/>
                    <a:pt x="147" y="1750"/>
                  </a:cubicBezTo>
                  <a:cubicBezTo>
                    <a:pt x="169" y="1693"/>
                    <a:pt x="192" y="1626"/>
                    <a:pt x="203" y="1558"/>
                  </a:cubicBezTo>
                  <a:cubicBezTo>
                    <a:pt x="237" y="1434"/>
                    <a:pt x="271" y="1298"/>
                    <a:pt x="305" y="1152"/>
                  </a:cubicBezTo>
                  <a:cubicBezTo>
                    <a:pt x="350" y="994"/>
                    <a:pt x="384" y="858"/>
                    <a:pt x="418" y="723"/>
                  </a:cubicBezTo>
                  <a:cubicBezTo>
                    <a:pt x="451" y="588"/>
                    <a:pt x="474" y="463"/>
                    <a:pt x="497" y="362"/>
                  </a:cubicBezTo>
                  <a:cubicBezTo>
                    <a:pt x="553" y="136"/>
                    <a:pt x="575" y="1"/>
                    <a:pt x="576"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2"/>
            <p:cNvSpPr/>
            <p:nvPr/>
          </p:nvSpPr>
          <p:spPr>
            <a:xfrm>
              <a:off x="1945125" y="4024475"/>
              <a:ext cx="172950" cy="99700"/>
            </a:xfrm>
            <a:custGeom>
              <a:rect b="b" l="l" r="r" t="t"/>
              <a:pathLst>
                <a:path extrusionOk="0" h="3988" w="6918">
                  <a:moveTo>
                    <a:pt x="4373" y="1"/>
                  </a:moveTo>
                  <a:cubicBezTo>
                    <a:pt x="4301" y="1"/>
                    <a:pt x="4228" y="3"/>
                    <a:pt x="4153" y="9"/>
                  </a:cubicBezTo>
                  <a:cubicBezTo>
                    <a:pt x="3239" y="88"/>
                    <a:pt x="2754" y="189"/>
                    <a:pt x="1987" y="674"/>
                  </a:cubicBezTo>
                  <a:cubicBezTo>
                    <a:pt x="1547" y="968"/>
                    <a:pt x="475" y="1611"/>
                    <a:pt x="68" y="2243"/>
                  </a:cubicBezTo>
                  <a:cubicBezTo>
                    <a:pt x="46" y="2322"/>
                    <a:pt x="12" y="2412"/>
                    <a:pt x="1" y="2491"/>
                  </a:cubicBezTo>
                  <a:cubicBezTo>
                    <a:pt x="1028" y="2548"/>
                    <a:pt x="1265" y="2717"/>
                    <a:pt x="2156" y="3112"/>
                  </a:cubicBezTo>
                  <a:cubicBezTo>
                    <a:pt x="2449" y="3247"/>
                    <a:pt x="2968" y="3699"/>
                    <a:pt x="3251" y="3800"/>
                  </a:cubicBezTo>
                  <a:cubicBezTo>
                    <a:pt x="3544" y="3913"/>
                    <a:pt x="3702" y="3924"/>
                    <a:pt x="4007" y="3969"/>
                  </a:cubicBezTo>
                  <a:cubicBezTo>
                    <a:pt x="4087" y="3982"/>
                    <a:pt x="4168" y="3988"/>
                    <a:pt x="4249" y="3988"/>
                  </a:cubicBezTo>
                  <a:cubicBezTo>
                    <a:pt x="5202" y="3988"/>
                    <a:pt x="6112" y="3163"/>
                    <a:pt x="6591" y="2435"/>
                  </a:cubicBezTo>
                  <a:cubicBezTo>
                    <a:pt x="6726" y="2243"/>
                    <a:pt x="6839" y="2040"/>
                    <a:pt x="6918" y="1814"/>
                  </a:cubicBezTo>
                  <a:cubicBezTo>
                    <a:pt x="6352" y="832"/>
                    <a:pt x="5634" y="1"/>
                    <a:pt x="4373"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2"/>
            <p:cNvSpPr/>
            <p:nvPr/>
          </p:nvSpPr>
          <p:spPr>
            <a:xfrm>
              <a:off x="1935250" y="4094075"/>
              <a:ext cx="2850" cy="2275"/>
            </a:xfrm>
            <a:custGeom>
              <a:rect b="b" l="l" r="r" t="t"/>
              <a:pathLst>
                <a:path extrusionOk="0" h="91" w="114">
                  <a:moveTo>
                    <a:pt x="114" y="1"/>
                  </a:moveTo>
                  <a:lnTo>
                    <a:pt x="1" y="68"/>
                  </a:lnTo>
                  <a:lnTo>
                    <a:pt x="114" y="91"/>
                  </a:lnTo>
                  <a:cubicBezTo>
                    <a:pt x="114" y="57"/>
                    <a:pt x="114" y="23"/>
                    <a:pt x="114"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2"/>
            <p:cNvSpPr/>
            <p:nvPr/>
          </p:nvSpPr>
          <p:spPr>
            <a:xfrm>
              <a:off x="1945125" y="4032350"/>
              <a:ext cx="108350" cy="78050"/>
            </a:xfrm>
            <a:custGeom>
              <a:rect b="b" l="l" r="r" t="t"/>
              <a:pathLst>
                <a:path extrusionOk="0" h="3122" w="4334">
                  <a:moveTo>
                    <a:pt x="2968" y="1"/>
                  </a:moveTo>
                  <a:cubicBezTo>
                    <a:pt x="2848" y="1"/>
                    <a:pt x="2727" y="11"/>
                    <a:pt x="2607" y="32"/>
                  </a:cubicBezTo>
                  <a:cubicBezTo>
                    <a:pt x="2393" y="122"/>
                    <a:pt x="2190" y="235"/>
                    <a:pt x="1987" y="359"/>
                  </a:cubicBezTo>
                  <a:cubicBezTo>
                    <a:pt x="1547" y="653"/>
                    <a:pt x="475" y="1296"/>
                    <a:pt x="68" y="1928"/>
                  </a:cubicBezTo>
                  <a:cubicBezTo>
                    <a:pt x="46" y="2007"/>
                    <a:pt x="12" y="2097"/>
                    <a:pt x="1" y="2176"/>
                  </a:cubicBezTo>
                  <a:cubicBezTo>
                    <a:pt x="1028" y="2233"/>
                    <a:pt x="1265" y="2402"/>
                    <a:pt x="2156" y="2797"/>
                  </a:cubicBezTo>
                  <a:cubicBezTo>
                    <a:pt x="2314" y="2876"/>
                    <a:pt x="2472" y="2977"/>
                    <a:pt x="2619" y="3090"/>
                  </a:cubicBezTo>
                  <a:cubicBezTo>
                    <a:pt x="2690" y="3111"/>
                    <a:pt x="2765" y="3122"/>
                    <a:pt x="2842" y="3122"/>
                  </a:cubicBezTo>
                  <a:cubicBezTo>
                    <a:pt x="2937" y="3122"/>
                    <a:pt x="3033" y="3105"/>
                    <a:pt x="3126" y="3068"/>
                  </a:cubicBezTo>
                  <a:cubicBezTo>
                    <a:pt x="3420" y="2910"/>
                    <a:pt x="3194" y="2661"/>
                    <a:pt x="3070" y="2436"/>
                  </a:cubicBezTo>
                  <a:cubicBezTo>
                    <a:pt x="3080" y="2435"/>
                    <a:pt x="3091" y="2435"/>
                    <a:pt x="3102" y="2435"/>
                  </a:cubicBezTo>
                  <a:cubicBezTo>
                    <a:pt x="3243" y="2435"/>
                    <a:pt x="3452" y="2467"/>
                    <a:pt x="3651" y="2467"/>
                  </a:cubicBezTo>
                  <a:cubicBezTo>
                    <a:pt x="3866" y="2467"/>
                    <a:pt x="4069" y="2430"/>
                    <a:pt x="4165" y="2278"/>
                  </a:cubicBezTo>
                  <a:cubicBezTo>
                    <a:pt x="4334" y="1984"/>
                    <a:pt x="3883" y="1725"/>
                    <a:pt x="3713" y="1578"/>
                  </a:cubicBezTo>
                  <a:cubicBezTo>
                    <a:pt x="3826" y="1431"/>
                    <a:pt x="4266" y="1172"/>
                    <a:pt x="4255" y="935"/>
                  </a:cubicBezTo>
                  <a:cubicBezTo>
                    <a:pt x="4232" y="642"/>
                    <a:pt x="3894" y="743"/>
                    <a:pt x="3668" y="698"/>
                  </a:cubicBezTo>
                  <a:cubicBezTo>
                    <a:pt x="3928" y="427"/>
                    <a:pt x="3962" y="190"/>
                    <a:pt x="3555" y="77"/>
                  </a:cubicBezTo>
                  <a:cubicBezTo>
                    <a:pt x="3366" y="28"/>
                    <a:pt x="3167" y="1"/>
                    <a:pt x="2968"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2"/>
            <p:cNvSpPr/>
            <p:nvPr/>
          </p:nvSpPr>
          <p:spPr>
            <a:xfrm>
              <a:off x="1946825" y="3999750"/>
              <a:ext cx="182550" cy="80800"/>
            </a:xfrm>
            <a:custGeom>
              <a:rect b="b" l="l" r="r" t="t"/>
              <a:pathLst>
                <a:path extrusionOk="0" h="3232" w="7302">
                  <a:moveTo>
                    <a:pt x="4154" y="1"/>
                  </a:moveTo>
                  <a:cubicBezTo>
                    <a:pt x="3236" y="1"/>
                    <a:pt x="2445" y="445"/>
                    <a:pt x="1501" y="1269"/>
                  </a:cubicBezTo>
                  <a:cubicBezTo>
                    <a:pt x="1377" y="1359"/>
                    <a:pt x="384" y="2126"/>
                    <a:pt x="0" y="3232"/>
                  </a:cubicBezTo>
                  <a:cubicBezTo>
                    <a:pt x="407" y="2600"/>
                    <a:pt x="1479" y="1957"/>
                    <a:pt x="1919" y="1663"/>
                  </a:cubicBezTo>
                  <a:cubicBezTo>
                    <a:pt x="2686" y="1178"/>
                    <a:pt x="3171" y="1077"/>
                    <a:pt x="4085" y="998"/>
                  </a:cubicBezTo>
                  <a:cubicBezTo>
                    <a:pt x="4160" y="992"/>
                    <a:pt x="4233" y="990"/>
                    <a:pt x="4305" y="990"/>
                  </a:cubicBezTo>
                  <a:cubicBezTo>
                    <a:pt x="5566" y="990"/>
                    <a:pt x="6284" y="1821"/>
                    <a:pt x="6850" y="2803"/>
                  </a:cubicBezTo>
                  <a:cubicBezTo>
                    <a:pt x="7301" y="1675"/>
                    <a:pt x="6737" y="693"/>
                    <a:pt x="5372" y="230"/>
                  </a:cubicBezTo>
                  <a:cubicBezTo>
                    <a:pt x="4931" y="76"/>
                    <a:pt x="4532" y="1"/>
                    <a:pt x="415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2"/>
            <p:cNvSpPr/>
            <p:nvPr/>
          </p:nvSpPr>
          <p:spPr>
            <a:xfrm>
              <a:off x="1956125" y="4050975"/>
              <a:ext cx="80150" cy="28175"/>
            </a:xfrm>
            <a:custGeom>
              <a:rect b="b" l="l" r="r" t="t"/>
              <a:pathLst>
                <a:path extrusionOk="0" h="1127" w="3206">
                  <a:moveTo>
                    <a:pt x="2777" y="1"/>
                  </a:moveTo>
                  <a:cubicBezTo>
                    <a:pt x="2740" y="1"/>
                    <a:pt x="2703" y="4"/>
                    <a:pt x="2664" y="9"/>
                  </a:cubicBezTo>
                  <a:lnTo>
                    <a:pt x="2404" y="32"/>
                  </a:lnTo>
                  <a:cubicBezTo>
                    <a:pt x="2303" y="32"/>
                    <a:pt x="2201" y="55"/>
                    <a:pt x="2111" y="77"/>
                  </a:cubicBezTo>
                  <a:cubicBezTo>
                    <a:pt x="2009" y="88"/>
                    <a:pt x="1908" y="111"/>
                    <a:pt x="1806" y="145"/>
                  </a:cubicBezTo>
                  <a:lnTo>
                    <a:pt x="1490" y="235"/>
                  </a:lnTo>
                  <a:lnTo>
                    <a:pt x="1186" y="359"/>
                  </a:lnTo>
                  <a:cubicBezTo>
                    <a:pt x="1084" y="404"/>
                    <a:pt x="994" y="461"/>
                    <a:pt x="904" y="506"/>
                  </a:cubicBezTo>
                  <a:cubicBezTo>
                    <a:pt x="813" y="551"/>
                    <a:pt x="723" y="596"/>
                    <a:pt x="644" y="641"/>
                  </a:cubicBezTo>
                  <a:lnTo>
                    <a:pt x="430" y="788"/>
                  </a:lnTo>
                  <a:cubicBezTo>
                    <a:pt x="362" y="822"/>
                    <a:pt x="306" y="867"/>
                    <a:pt x="249" y="912"/>
                  </a:cubicBezTo>
                  <a:lnTo>
                    <a:pt x="114" y="1025"/>
                  </a:lnTo>
                  <a:cubicBezTo>
                    <a:pt x="46" y="1081"/>
                    <a:pt x="1" y="1127"/>
                    <a:pt x="1" y="1127"/>
                  </a:cubicBezTo>
                  <a:lnTo>
                    <a:pt x="125" y="1059"/>
                  </a:lnTo>
                  <a:cubicBezTo>
                    <a:pt x="215" y="1014"/>
                    <a:pt x="328" y="935"/>
                    <a:pt x="475" y="867"/>
                  </a:cubicBezTo>
                  <a:cubicBezTo>
                    <a:pt x="542" y="833"/>
                    <a:pt x="621" y="788"/>
                    <a:pt x="700" y="754"/>
                  </a:cubicBezTo>
                  <a:cubicBezTo>
                    <a:pt x="791" y="709"/>
                    <a:pt x="881" y="675"/>
                    <a:pt x="960" y="630"/>
                  </a:cubicBezTo>
                  <a:cubicBezTo>
                    <a:pt x="1062" y="585"/>
                    <a:pt x="1152" y="540"/>
                    <a:pt x="1242" y="506"/>
                  </a:cubicBezTo>
                  <a:cubicBezTo>
                    <a:pt x="1344" y="472"/>
                    <a:pt x="1445" y="427"/>
                    <a:pt x="1535" y="393"/>
                  </a:cubicBezTo>
                  <a:lnTo>
                    <a:pt x="1840" y="292"/>
                  </a:lnTo>
                  <a:cubicBezTo>
                    <a:pt x="1942" y="258"/>
                    <a:pt x="2032" y="235"/>
                    <a:pt x="2134" y="213"/>
                  </a:cubicBezTo>
                  <a:cubicBezTo>
                    <a:pt x="2235" y="190"/>
                    <a:pt x="2325" y="156"/>
                    <a:pt x="2416" y="145"/>
                  </a:cubicBezTo>
                  <a:lnTo>
                    <a:pt x="2675" y="100"/>
                  </a:lnTo>
                  <a:cubicBezTo>
                    <a:pt x="2833" y="66"/>
                    <a:pt x="2969" y="66"/>
                    <a:pt x="3059" y="43"/>
                  </a:cubicBezTo>
                  <a:lnTo>
                    <a:pt x="3206" y="32"/>
                  </a:lnTo>
                  <a:cubicBezTo>
                    <a:pt x="3206" y="32"/>
                    <a:pt x="3149" y="21"/>
                    <a:pt x="3059" y="21"/>
                  </a:cubicBezTo>
                  <a:cubicBezTo>
                    <a:pt x="3014" y="9"/>
                    <a:pt x="2957" y="9"/>
                    <a:pt x="2890" y="9"/>
                  </a:cubicBezTo>
                  <a:cubicBezTo>
                    <a:pt x="2850" y="4"/>
                    <a:pt x="2813" y="1"/>
                    <a:pt x="2777"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2"/>
            <p:cNvSpPr/>
            <p:nvPr/>
          </p:nvSpPr>
          <p:spPr>
            <a:xfrm>
              <a:off x="1947675" y="4066425"/>
              <a:ext cx="108925" cy="16950"/>
            </a:xfrm>
            <a:custGeom>
              <a:rect b="b" l="l" r="r" t="t"/>
              <a:pathLst>
                <a:path extrusionOk="0" h="678" w="4357">
                  <a:moveTo>
                    <a:pt x="2562" y="1"/>
                  </a:moveTo>
                  <a:cubicBezTo>
                    <a:pt x="2415" y="1"/>
                    <a:pt x="2268" y="12"/>
                    <a:pt x="2133" y="35"/>
                  </a:cubicBezTo>
                  <a:cubicBezTo>
                    <a:pt x="1998" y="57"/>
                    <a:pt x="1862" y="68"/>
                    <a:pt x="1727" y="91"/>
                  </a:cubicBezTo>
                  <a:cubicBezTo>
                    <a:pt x="1580" y="114"/>
                    <a:pt x="1456" y="159"/>
                    <a:pt x="1321" y="181"/>
                  </a:cubicBezTo>
                  <a:cubicBezTo>
                    <a:pt x="1196" y="215"/>
                    <a:pt x="1072" y="249"/>
                    <a:pt x="959" y="283"/>
                  </a:cubicBezTo>
                  <a:cubicBezTo>
                    <a:pt x="847" y="328"/>
                    <a:pt x="734" y="362"/>
                    <a:pt x="632" y="396"/>
                  </a:cubicBezTo>
                  <a:cubicBezTo>
                    <a:pt x="542" y="418"/>
                    <a:pt x="452" y="463"/>
                    <a:pt x="373" y="497"/>
                  </a:cubicBezTo>
                  <a:cubicBezTo>
                    <a:pt x="294" y="531"/>
                    <a:pt x="226" y="565"/>
                    <a:pt x="170" y="599"/>
                  </a:cubicBezTo>
                  <a:cubicBezTo>
                    <a:pt x="57" y="644"/>
                    <a:pt x="0" y="678"/>
                    <a:pt x="0" y="678"/>
                  </a:cubicBezTo>
                  <a:lnTo>
                    <a:pt x="181" y="633"/>
                  </a:lnTo>
                  <a:cubicBezTo>
                    <a:pt x="294" y="588"/>
                    <a:pt x="463" y="542"/>
                    <a:pt x="666" y="486"/>
                  </a:cubicBezTo>
                  <a:cubicBezTo>
                    <a:pt x="869" y="430"/>
                    <a:pt x="1106" y="384"/>
                    <a:pt x="1354" y="328"/>
                  </a:cubicBezTo>
                  <a:cubicBezTo>
                    <a:pt x="1490" y="305"/>
                    <a:pt x="1614" y="283"/>
                    <a:pt x="1749" y="260"/>
                  </a:cubicBezTo>
                  <a:cubicBezTo>
                    <a:pt x="1885" y="238"/>
                    <a:pt x="2020" y="215"/>
                    <a:pt x="2156" y="204"/>
                  </a:cubicBezTo>
                  <a:cubicBezTo>
                    <a:pt x="2291" y="193"/>
                    <a:pt x="2438" y="170"/>
                    <a:pt x="2573" y="159"/>
                  </a:cubicBezTo>
                  <a:cubicBezTo>
                    <a:pt x="2709" y="159"/>
                    <a:pt x="2833" y="147"/>
                    <a:pt x="2968" y="147"/>
                  </a:cubicBezTo>
                  <a:lnTo>
                    <a:pt x="3340" y="147"/>
                  </a:lnTo>
                  <a:cubicBezTo>
                    <a:pt x="3453" y="159"/>
                    <a:pt x="3566" y="159"/>
                    <a:pt x="3668" y="170"/>
                  </a:cubicBezTo>
                  <a:cubicBezTo>
                    <a:pt x="3781" y="181"/>
                    <a:pt x="3882" y="193"/>
                    <a:pt x="3950" y="204"/>
                  </a:cubicBezTo>
                  <a:cubicBezTo>
                    <a:pt x="4029" y="215"/>
                    <a:pt x="4108" y="226"/>
                    <a:pt x="4175" y="249"/>
                  </a:cubicBezTo>
                  <a:lnTo>
                    <a:pt x="4356" y="294"/>
                  </a:lnTo>
                  <a:cubicBezTo>
                    <a:pt x="4356" y="294"/>
                    <a:pt x="4288" y="260"/>
                    <a:pt x="4175" y="215"/>
                  </a:cubicBezTo>
                  <a:cubicBezTo>
                    <a:pt x="4108" y="181"/>
                    <a:pt x="4040" y="159"/>
                    <a:pt x="3961" y="147"/>
                  </a:cubicBezTo>
                  <a:cubicBezTo>
                    <a:pt x="3871" y="114"/>
                    <a:pt x="3781" y="91"/>
                    <a:pt x="3679" y="80"/>
                  </a:cubicBezTo>
                  <a:cubicBezTo>
                    <a:pt x="3577" y="46"/>
                    <a:pt x="3465" y="35"/>
                    <a:pt x="3352" y="23"/>
                  </a:cubicBezTo>
                  <a:cubicBezTo>
                    <a:pt x="3228" y="12"/>
                    <a:pt x="3092" y="1"/>
                    <a:pt x="2968"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2"/>
            <p:cNvSpPr/>
            <p:nvPr/>
          </p:nvSpPr>
          <p:spPr>
            <a:xfrm>
              <a:off x="1947950" y="4077725"/>
              <a:ext cx="77600" cy="6500"/>
            </a:xfrm>
            <a:custGeom>
              <a:rect b="b" l="l" r="r" t="t"/>
              <a:pathLst>
                <a:path extrusionOk="0" h="260" w="3104">
                  <a:moveTo>
                    <a:pt x="1558" y="0"/>
                  </a:moveTo>
                  <a:lnTo>
                    <a:pt x="1253" y="23"/>
                  </a:lnTo>
                  <a:cubicBezTo>
                    <a:pt x="1163" y="23"/>
                    <a:pt x="1073" y="34"/>
                    <a:pt x="971" y="45"/>
                  </a:cubicBezTo>
                  <a:cubicBezTo>
                    <a:pt x="790" y="68"/>
                    <a:pt x="621" y="102"/>
                    <a:pt x="475" y="136"/>
                  </a:cubicBezTo>
                  <a:cubicBezTo>
                    <a:pt x="328" y="158"/>
                    <a:pt x="215" y="203"/>
                    <a:pt x="125" y="226"/>
                  </a:cubicBezTo>
                  <a:cubicBezTo>
                    <a:pt x="80" y="237"/>
                    <a:pt x="46" y="248"/>
                    <a:pt x="1" y="260"/>
                  </a:cubicBezTo>
                  <a:lnTo>
                    <a:pt x="136" y="248"/>
                  </a:lnTo>
                  <a:lnTo>
                    <a:pt x="294" y="237"/>
                  </a:lnTo>
                  <a:cubicBezTo>
                    <a:pt x="350" y="226"/>
                    <a:pt x="418" y="226"/>
                    <a:pt x="486" y="215"/>
                  </a:cubicBezTo>
                  <a:cubicBezTo>
                    <a:pt x="565" y="215"/>
                    <a:pt x="644" y="203"/>
                    <a:pt x="723" y="203"/>
                  </a:cubicBezTo>
                  <a:cubicBezTo>
                    <a:pt x="813" y="192"/>
                    <a:pt x="903" y="192"/>
                    <a:pt x="994" y="192"/>
                  </a:cubicBezTo>
                  <a:cubicBezTo>
                    <a:pt x="1174" y="169"/>
                    <a:pt x="1366" y="169"/>
                    <a:pt x="1558" y="158"/>
                  </a:cubicBezTo>
                  <a:lnTo>
                    <a:pt x="1851" y="158"/>
                  </a:lnTo>
                  <a:cubicBezTo>
                    <a:pt x="1896" y="152"/>
                    <a:pt x="1944" y="150"/>
                    <a:pt x="1992" y="150"/>
                  </a:cubicBezTo>
                  <a:cubicBezTo>
                    <a:pt x="2040" y="150"/>
                    <a:pt x="2088" y="152"/>
                    <a:pt x="2133" y="158"/>
                  </a:cubicBezTo>
                  <a:lnTo>
                    <a:pt x="2393" y="158"/>
                  </a:lnTo>
                  <a:lnTo>
                    <a:pt x="2619" y="169"/>
                  </a:lnTo>
                  <a:cubicBezTo>
                    <a:pt x="2658" y="175"/>
                    <a:pt x="2695" y="175"/>
                    <a:pt x="2729" y="175"/>
                  </a:cubicBezTo>
                  <a:cubicBezTo>
                    <a:pt x="2762" y="175"/>
                    <a:pt x="2793" y="175"/>
                    <a:pt x="2822" y="181"/>
                  </a:cubicBezTo>
                  <a:lnTo>
                    <a:pt x="2980" y="203"/>
                  </a:lnTo>
                  <a:lnTo>
                    <a:pt x="3104" y="215"/>
                  </a:lnTo>
                  <a:cubicBezTo>
                    <a:pt x="3104" y="215"/>
                    <a:pt x="3059" y="203"/>
                    <a:pt x="2980" y="169"/>
                  </a:cubicBezTo>
                  <a:lnTo>
                    <a:pt x="2833" y="124"/>
                  </a:lnTo>
                  <a:cubicBezTo>
                    <a:pt x="2765" y="102"/>
                    <a:pt x="2698" y="90"/>
                    <a:pt x="2630" y="79"/>
                  </a:cubicBezTo>
                  <a:cubicBezTo>
                    <a:pt x="2562" y="57"/>
                    <a:pt x="2483" y="45"/>
                    <a:pt x="2393" y="34"/>
                  </a:cubicBezTo>
                  <a:cubicBezTo>
                    <a:pt x="2314" y="23"/>
                    <a:pt x="2224" y="23"/>
                    <a:pt x="2133" y="11"/>
                  </a:cubicBezTo>
                  <a:cubicBezTo>
                    <a:pt x="2043" y="0"/>
                    <a:pt x="1941" y="0"/>
                    <a:pt x="185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2"/>
            <p:cNvSpPr/>
            <p:nvPr/>
          </p:nvSpPr>
          <p:spPr>
            <a:xfrm>
              <a:off x="1947950" y="4083250"/>
              <a:ext cx="62375" cy="10300"/>
            </a:xfrm>
            <a:custGeom>
              <a:rect b="b" l="l" r="r" t="t"/>
              <a:pathLst>
                <a:path extrusionOk="0" h="412" w="2495">
                  <a:moveTo>
                    <a:pt x="316" y="0"/>
                  </a:moveTo>
                  <a:cubicBezTo>
                    <a:pt x="246" y="0"/>
                    <a:pt x="180" y="11"/>
                    <a:pt x="113" y="27"/>
                  </a:cubicBezTo>
                  <a:lnTo>
                    <a:pt x="1" y="39"/>
                  </a:lnTo>
                  <a:lnTo>
                    <a:pt x="102" y="50"/>
                  </a:lnTo>
                  <a:lnTo>
                    <a:pt x="238" y="61"/>
                  </a:lnTo>
                  <a:cubicBezTo>
                    <a:pt x="283" y="72"/>
                    <a:pt x="339" y="84"/>
                    <a:pt x="396" y="95"/>
                  </a:cubicBezTo>
                  <a:cubicBezTo>
                    <a:pt x="508" y="106"/>
                    <a:pt x="644" y="129"/>
                    <a:pt x="790" y="151"/>
                  </a:cubicBezTo>
                  <a:lnTo>
                    <a:pt x="1242" y="230"/>
                  </a:lnTo>
                  <a:cubicBezTo>
                    <a:pt x="1400" y="253"/>
                    <a:pt x="1558" y="287"/>
                    <a:pt x="1705" y="298"/>
                  </a:cubicBezTo>
                  <a:cubicBezTo>
                    <a:pt x="1851" y="321"/>
                    <a:pt x="1987" y="343"/>
                    <a:pt x="2099" y="366"/>
                  </a:cubicBezTo>
                  <a:cubicBezTo>
                    <a:pt x="2224" y="377"/>
                    <a:pt x="2314" y="388"/>
                    <a:pt x="2382" y="400"/>
                  </a:cubicBezTo>
                  <a:cubicBezTo>
                    <a:pt x="2427" y="411"/>
                    <a:pt x="2461" y="411"/>
                    <a:pt x="2494" y="411"/>
                  </a:cubicBezTo>
                  <a:lnTo>
                    <a:pt x="2393" y="366"/>
                  </a:lnTo>
                  <a:cubicBezTo>
                    <a:pt x="2303" y="332"/>
                    <a:pt x="2212" y="298"/>
                    <a:pt x="2122" y="276"/>
                  </a:cubicBezTo>
                  <a:cubicBezTo>
                    <a:pt x="2009" y="230"/>
                    <a:pt x="1874" y="197"/>
                    <a:pt x="1727" y="163"/>
                  </a:cubicBezTo>
                  <a:cubicBezTo>
                    <a:pt x="1580" y="118"/>
                    <a:pt x="1422" y="84"/>
                    <a:pt x="1264" y="72"/>
                  </a:cubicBezTo>
                  <a:cubicBezTo>
                    <a:pt x="1106" y="50"/>
                    <a:pt x="948" y="27"/>
                    <a:pt x="802" y="16"/>
                  </a:cubicBezTo>
                  <a:cubicBezTo>
                    <a:pt x="734" y="5"/>
                    <a:pt x="655" y="5"/>
                    <a:pt x="587" y="5"/>
                  </a:cubicBezTo>
                  <a:lnTo>
                    <a:pt x="396" y="5"/>
                  </a:lnTo>
                  <a:cubicBezTo>
                    <a:pt x="368" y="2"/>
                    <a:pt x="342" y="0"/>
                    <a:pt x="316"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2"/>
            <p:cNvSpPr/>
            <p:nvPr/>
          </p:nvSpPr>
          <p:spPr>
            <a:xfrm>
              <a:off x="1042950" y="3849200"/>
              <a:ext cx="17525" cy="47150"/>
            </a:xfrm>
            <a:custGeom>
              <a:rect b="b" l="l" r="r" t="t"/>
              <a:pathLst>
                <a:path extrusionOk="0" h="1886" w="701">
                  <a:moveTo>
                    <a:pt x="351" y="1"/>
                  </a:moveTo>
                  <a:cubicBezTo>
                    <a:pt x="159" y="1"/>
                    <a:pt x="1" y="418"/>
                    <a:pt x="1" y="949"/>
                  </a:cubicBezTo>
                  <a:cubicBezTo>
                    <a:pt x="1" y="1468"/>
                    <a:pt x="159" y="1885"/>
                    <a:pt x="351" y="1885"/>
                  </a:cubicBezTo>
                  <a:cubicBezTo>
                    <a:pt x="542" y="1885"/>
                    <a:pt x="700" y="1457"/>
                    <a:pt x="700" y="949"/>
                  </a:cubicBezTo>
                  <a:cubicBezTo>
                    <a:pt x="700" y="430"/>
                    <a:pt x="542" y="1"/>
                    <a:pt x="3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2"/>
            <p:cNvSpPr/>
            <p:nvPr/>
          </p:nvSpPr>
          <p:spPr>
            <a:xfrm>
              <a:off x="1008250" y="3794775"/>
              <a:ext cx="17525" cy="47125"/>
            </a:xfrm>
            <a:custGeom>
              <a:rect b="b" l="l" r="r" t="t"/>
              <a:pathLst>
                <a:path extrusionOk="0" h="1885" w="701">
                  <a:moveTo>
                    <a:pt x="351" y="0"/>
                  </a:moveTo>
                  <a:cubicBezTo>
                    <a:pt x="159" y="0"/>
                    <a:pt x="1" y="418"/>
                    <a:pt x="1" y="948"/>
                  </a:cubicBezTo>
                  <a:cubicBezTo>
                    <a:pt x="1" y="1467"/>
                    <a:pt x="159" y="1885"/>
                    <a:pt x="351" y="1885"/>
                  </a:cubicBezTo>
                  <a:cubicBezTo>
                    <a:pt x="543" y="1885"/>
                    <a:pt x="701" y="1456"/>
                    <a:pt x="701" y="948"/>
                  </a:cubicBezTo>
                  <a:cubicBezTo>
                    <a:pt x="701" y="429"/>
                    <a:pt x="543" y="0"/>
                    <a:pt x="35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2"/>
            <p:cNvSpPr/>
            <p:nvPr/>
          </p:nvSpPr>
          <p:spPr>
            <a:xfrm>
              <a:off x="994425" y="3866975"/>
              <a:ext cx="17525" cy="47150"/>
            </a:xfrm>
            <a:custGeom>
              <a:rect b="b" l="l" r="r" t="t"/>
              <a:pathLst>
                <a:path extrusionOk="0" h="1886" w="701">
                  <a:moveTo>
                    <a:pt x="351" y="1"/>
                  </a:moveTo>
                  <a:cubicBezTo>
                    <a:pt x="159" y="1"/>
                    <a:pt x="1" y="430"/>
                    <a:pt x="1" y="949"/>
                  </a:cubicBezTo>
                  <a:cubicBezTo>
                    <a:pt x="1" y="1468"/>
                    <a:pt x="159" y="1885"/>
                    <a:pt x="351" y="1885"/>
                  </a:cubicBezTo>
                  <a:cubicBezTo>
                    <a:pt x="543" y="1885"/>
                    <a:pt x="701" y="1468"/>
                    <a:pt x="701" y="949"/>
                  </a:cubicBezTo>
                  <a:cubicBezTo>
                    <a:pt x="701" y="430"/>
                    <a:pt x="543" y="1"/>
                    <a:pt x="3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2"/>
            <p:cNvSpPr/>
            <p:nvPr/>
          </p:nvSpPr>
          <p:spPr>
            <a:xfrm>
              <a:off x="963125" y="3819300"/>
              <a:ext cx="17225" cy="47150"/>
            </a:xfrm>
            <a:custGeom>
              <a:rect b="b" l="l" r="r" t="t"/>
              <a:pathLst>
                <a:path extrusionOk="0" h="1886" w="689">
                  <a:moveTo>
                    <a:pt x="339" y="1"/>
                  </a:moveTo>
                  <a:cubicBezTo>
                    <a:pt x="147" y="1"/>
                    <a:pt x="0" y="418"/>
                    <a:pt x="0" y="937"/>
                  </a:cubicBezTo>
                  <a:cubicBezTo>
                    <a:pt x="0" y="1456"/>
                    <a:pt x="147" y="1885"/>
                    <a:pt x="339" y="1885"/>
                  </a:cubicBezTo>
                  <a:cubicBezTo>
                    <a:pt x="531" y="1885"/>
                    <a:pt x="689" y="1456"/>
                    <a:pt x="689" y="937"/>
                  </a:cubicBezTo>
                  <a:cubicBezTo>
                    <a:pt x="689" y="418"/>
                    <a:pt x="542" y="1"/>
                    <a:pt x="33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2"/>
            <p:cNvSpPr/>
            <p:nvPr/>
          </p:nvSpPr>
          <p:spPr>
            <a:xfrm>
              <a:off x="947600" y="3890675"/>
              <a:ext cx="17525" cy="47150"/>
            </a:xfrm>
            <a:custGeom>
              <a:rect b="b" l="l" r="r" t="t"/>
              <a:pathLst>
                <a:path extrusionOk="0" h="1886" w="701">
                  <a:moveTo>
                    <a:pt x="351" y="1"/>
                  </a:moveTo>
                  <a:cubicBezTo>
                    <a:pt x="159" y="1"/>
                    <a:pt x="1" y="418"/>
                    <a:pt x="1" y="937"/>
                  </a:cubicBezTo>
                  <a:cubicBezTo>
                    <a:pt x="1" y="1456"/>
                    <a:pt x="159" y="1885"/>
                    <a:pt x="351" y="1885"/>
                  </a:cubicBezTo>
                  <a:cubicBezTo>
                    <a:pt x="542" y="1885"/>
                    <a:pt x="700" y="1456"/>
                    <a:pt x="700" y="937"/>
                  </a:cubicBezTo>
                  <a:cubicBezTo>
                    <a:pt x="700" y="418"/>
                    <a:pt x="542" y="1"/>
                    <a:pt x="3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2"/>
            <p:cNvSpPr/>
            <p:nvPr/>
          </p:nvSpPr>
          <p:spPr>
            <a:xfrm>
              <a:off x="971575" y="3753575"/>
              <a:ext cx="17525" cy="47150"/>
            </a:xfrm>
            <a:custGeom>
              <a:rect b="b" l="l" r="r" t="t"/>
              <a:pathLst>
                <a:path extrusionOk="0" h="1886" w="701">
                  <a:moveTo>
                    <a:pt x="351" y="1"/>
                  </a:moveTo>
                  <a:cubicBezTo>
                    <a:pt x="159" y="1"/>
                    <a:pt x="1" y="429"/>
                    <a:pt x="1" y="948"/>
                  </a:cubicBezTo>
                  <a:cubicBezTo>
                    <a:pt x="1" y="1468"/>
                    <a:pt x="159" y="1885"/>
                    <a:pt x="351" y="1885"/>
                  </a:cubicBezTo>
                  <a:cubicBezTo>
                    <a:pt x="543" y="1885"/>
                    <a:pt x="701" y="1468"/>
                    <a:pt x="701" y="948"/>
                  </a:cubicBezTo>
                  <a:cubicBezTo>
                    <a:pt x="701" y="429"/>
                    <a:pt x="543" y="1"/>
                    <a:pt x="3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2"/>
            <p:cNvSpPr/>
            <p:nvPr/>
          </p:nvSpPr>
          <p:spPr>
            <a:xfrm>
              <a:off x="1117425" y="3867550"/>
              <a:ext cx="17525" cy="47125"/>
            </a:xfrm>
            <a:custGeom>
              <a:rect b="b" l="l" r="r" t="t"/>
              <a:pathLst>
                <a:path extrusionOk="0" h="1885" w="701">
                  <a:moveTo>
                    <a:pt x="351" y="0"/>
                  </a:moveTo>
                  <a:cubicBezTo>
                    <a:pt x="159" y="0"/>
                    <a:pt x="1" y="418"/>
                    <a:pt x="1" y="937"/>
                  </a:cubicBezTo>
                  <a:cubicBezTo>
                    <a:pt x="1" y="1467"/>
                    <a:pt x="159" y="1885"/>
                    <a:pt x="351" y="1885"/>
                  </a:cubicBezTo>
                  <a:cubicBezTo>
                    <a:pt x="543" y="1885"/>
                    <a:pt x="700" y="1456"/>
                    <a:pt x="700" y="937"/>
                  </a:cubicBezTo>
                  <a:cubicBezTo>
                    <a:pt x="700" y="418"/>
                    <a:pt x="543" y="0"/>
                    <a:pt x="35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2"/>
            <p:cNvSpPr/>
            <p:nvPr/>
          </p:nvSpPr>
          <p:spPr>
            <a:xfrm>
              <a:off x="1082725" y="3813100"/>
              <a:ext cx="17525" cy="47150"/>
            </a:xfrm>
            <a:custGeom>
              <a:rect b="b" l="l" r="r" t="t"/>
              <a:pathLst>
                <a:path extrusionOk="0" h="1886" w="701">
                  <a:moveTo>
                    <a:pt x="351" y="1"/>
                  </a:moveTo>
                  <a:cubicBezTo>
                    <a:pt x="159" y="1"/>
                    <a:pt x="1" y="418"/>
                    <a:pt x="1" y="937"/>
                  </a:cubicBezTo>
                  <a:cubicBezTo>
                    <a:pt x="1" y="1468"/>
                    <a:pt x="159" y="1885"/>
                    <a:pt x="351" y="1885"/>
                  </a:cubicBezTo>
                  <a:cubicBezTo>
                    <a:pt x="543" y="1885"/>
                    <a:pt x="701" y="1456"/>
                    <a:pt x="701" y="937"/>
                  </a:cubicBezTo>
                  <a:cubicBezTo>
                    <a:pt x="701" y="429"/>
                    <a:pt x="543" y="1"/>
                    <a:pt x="3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2"/>
            <p:cNvSpPr/>
            <p:nvPr/>
          </p:nvSpPr>
          <p:spPr>
            <a:xfrm>
              <a:off x="1074000" y="3890675"/>
              <a:ext cx="17225" cy="47150"/>
            </a:xfrm>
            <a:custGeom>
              <a:rect b="b" l="l" r="r" t="t"/>
              <a:pathLst>
                <a:path extrusionOk="0" h="1886" w="689">
                  <a:moveTo>
                    <a:pt x="350" y="1"/>
                  </a:moveTo>
                  <a:cubicBezTo>
                    <a:pt x="158" y="1"/>
                    <a:pt x="0" y="418"/>
                    <a:pt x="0" y="937"/>
                  </a:cubicBezTo>
                  <a:cubicBezTo>
                    <a:pt x="0" y="1456"/>
                    <a:pt x="147" y="1885"/>
                    <a:pt x="350" y="1885"/>
                  </a:cubicBezTo>
                  <a:cubicBezTo>
                    <a:pt x="542" y="1885"/>
                    <a:pt x="688" y="1456"/>
                    <a:pt x="688" y="937"/>
                  </a:cubicBezTo>
                  <a:cubicBezTo>
                    <a:pt x="688" y="418"/>
                    <a:pt x="530" y="1"/>
                    <a:pt x="3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2"/>
            <p:cNvSpPr/>
            <p:nvPr/>
          </p:nvSpPr>
          <p:spPr>
            <a:xfrm>
              <a:off x="547300" y="3996750"/>
              <a:ext cx="359700" cy="568175"/>
            </a:xfrm>
            <a:custGeom>
              <a:rect b="b" l="l" r="r" t="t"/>
              <a:pathLst>
                <a:path extrusionOk="0" h="22727" w="14388">
                  <a:moveTo>
                    <a:pt x="10190" y="1"/>
                  </a:moveTo>
                  <a:cubicBezTo>
                    <a:pt x="4762" y="4074"/>
                    <a:pt x="0" y="15302"/>
                    <a:pt x="4661" y="22727"/>
                  </a:cubicBezTo>
                  <a:cubicBezTo>
                    <a:pt x="12673" y="17615"/>
                    <a:pt x="14388" y="8294"/>
                    <a:pt x="10190" y="1"/>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2"/>
            <p:cNvSpPr/>
            <p:nvPr/>
          </p:nvSpPr>
          <p:spPr>
            <a:xfrm>
              <a:off x="635025" y="4010850"/>
              <a:ext cx="193275" cy="664100"/>
            </a:xfrm>
            <a:custGeom>
              <a:rect b="b" l="l" r="r" t="t"/>
              <a:pathLst>
                <a:path extrusionOk="0" h="26564" w="7731">
                  <a:moveTo>
                    <a:pt x="6264" y="1"/>
                  </a:moveTo>
                  <a:cubicBezTo>
                    <a:pt x="6264" y="1"/>
                    <a:pt x="6196" y="430"/>
                    <a:pt x="6072" y="1163"/>
                  </a:cubicBezTo>
                  <a:cubicBezTo>
                    <a:pt x="6015" y="1524"/>
                    <a:pt x="5936" y="1975"/>
                    <a:pt x="5857" y="2483"/>
                  </a:cubicBezTo>
                  <a:cubicBezTo>
                    <a:pt x="5778" y="3002"/>
                    <a:pt x="5654" y="3578"/>
                    <a:pt x="5530" y="4198"/>
                  </a:cubicBezTo>
                  <a:cubicBezTo>
                    <a:pt x="5429" y="4706"/>
                    <a:pt x="5327" y="5248"/>
                    <a:pt x="5214" y="5812"/>
                  </a:cubicBezTo>
                  <a:cubicBezTo>
                    <a:pt x="4853" y="5225"/>
                    <a:pt x="4458" y="4661"/>
                    <a:pt x="4029" y="4131"/>
                  </a:cubicBezTo>
                  <a:lnTo>
                    <a:pt x="4029" y="4131"/>
                  </a:lnTo>
                  <a:cubicBezTo>
                    <a:pt x="4345" y="4876"/>
                    <a:pt x="4706" y="5609"/>
                    <a:pt x="5113" y="6309"/>
                  </a:cubicBezTo>
                  <a:cubicBezTo>
                    <a:pt x="4955" y="6997"/>
                    <a:pt x="4785" y="7719"/>
                    <a:pt x="4616" y="8475"/>
                  </a:cubicBezTo>
                  <a:cubicBezTo>
                    <a:pt x="4560" y="8746"/>
                    <a:pt x="4492" y="9017"/>
                    <a:pt x="4424" y="9299"/>
                  </a:cubicBezTo>
                  <a:lnTo>
                    <a:pt x="4289" y="9344"/>
                  </a:lnTo>
                  <a:cubicBezTo>
                    <a:pt x="3894" y="8509"/>
                    <a:pt x="3454" y="7685"/>
                    <a:pt x="2969" y="6895"/>
                  </a:cubicBezTo>
                  <a:lnTo>
                    <a:pt x="2969" y="6895"/>
                  </a:lnTo>
                  <a:cubicBezTo>
                    <a:pt x="3273" y="7832"/>
                    <a:pt x="3623" y="8746"/>
                    <a:pt x="4029" y="9637"/>
                  </a:cubicBezTo>
                  <a:cubicBezTo>
                    <a:pt x="4067" y="9703"/>
                    <a:pt x="4135" y="9745"/>
                    <a:pt x="4202" y="9745"/>
                  </a:cubicBezTo>
                  <a:cubicBezTo>
                    <a:pt x="4216" y="9745"/>
                    <a:pt x="4230" y="9743"/>
                    <a:pt x="4244" y="9739"/>
                  </a:cubicBezTo>
                  <a:cubicBezTo>
                    <a:pt x="4278" y="9739"/>
                    <a:pt x="4300" y="9716"/>
                    <a:pt x="4334" y="9705"/>
                  </a:cubicBezTo>
                  <a:lnTo>
                    <a:pt x="4334" y="9705"/>
                  </a:lnTo>
                  <a:cubicBezTo>
                    <a:pt x="4244" y="10089"/>
                    <a:pt x="4153" y="10484"/>
                    <a:pt x="4052" y="10867"/>
                  </a:cubicBezTo>
                  <a:lnTo>
                    <a:pt x="3691" y="12312"/>
                  </a:lnTo>
                  <a:cubicBezTo>
                    <a:pt x="3601" y="12131"/>
                    <a:pt x="3499" y="11962"/>
                    <a:pt x="3409" y="11781"/>
                  </a:cubicBezTo>
                  <a:cubicBezTo>
                    <a:pt x="3285" y="11522"/>
                    <a:pt x="3149" y="11274"/>
                    <a:pt x="3002" y="11025"/>
                  </a:cubicBezTo>
                  <a:cubicBezTo>
                    <a:pt x="2856" y="10766"/>
                    <a:pt x="2709" y="10518"/>
                    <a:pt x="2529" y="10292"/>
                  </a:cubicBezTo>
                  <a:cubicBezTo>
                    <a:pt x="2438" y="10168"/>
                    <a:pt x="2337" y="10066"/>
                    <a:pt x="2246" y="9953"/>
                  </a:cubicBezTo>
                  <a:cubicBezTo>
                    <a:pt x="2167" y="9841"/>
                    <a:pt x="2043" y="9762"/>
                    <a:pt x="1930" y="9671"/>
                  </a:cubicBezTo>
                  <a:lnTo>
                    <a:pt x="1930" y="9671"/>
                  </a:lnTo>
                  <a:lnTo>
                    <a:pt x="2190" y="10021"/>
                  </a:lnTo>
                  <a:cubicBezTo>
                    <a:pt x="2258" y="10134"/>
                    <a:pt x="2337" y="10258"/>
                    <a:pt x="2404" y="10382"/>
                  </a:cubicBezTo>
                  <a:cubicBezTo>
                    <a:pt x="2472" y="10495"/>
                    <a:pt x="2540" y="10630"/>
                    <a:pt x="2596" y="10755"/>
                  </a:cubicBezTo>
                  <a:lnTo>
                    <a:pt x="2777" y="11138"/>
                  </a:lnTo>
                  <a:cubicBezTo>
                    <a:pt x="2890" y="11409"/>
                    <a:pt x="3002" y="11669"/>
                    <a:pt x="3127" y="11928"/>
                  </a:cubicBezTo>
                  <a:cubicBezTo>
                    <a:pt x="3239" y="12199"/>
                    <a:pt x="3375" y="12458"/>
                    <a:pt x="3522" y="12707"/>
                  </a:cubicBezTo>
                  <a:cubicBezTo>
                    <a:pt x="3533" y="12729"/>
                    <a:pt x="3555" y="12752"/>
                    <a:pt x="3589" y="12774"/>
                  </a:cubicBezTo>
                  <a:cubicBezTo>
                    <a:pt x="3544" y="12966"/>
                    <a:pt x="3499" y="13147"/>
                    <a:pt x="3454" y="13339"/>
                  </a:cubicBezTo>
                  <a:cubicBezTo>
                    <a:pt x="3330" y="13790"/>
                    <a:pt x="3217" y="14241"/>
                    <a:pt x="3104" y="14681"/>
                  </a:cubicBezTo>
                  <a:cubicBezTo>
                    <a:pt x="2596" y="13948"/>
                    <a:pt x="2066" y="13226"/>
                    <a:pt x="1479" y="12549"/>
                  </a:cubicBezTo>
                  <a:lnTo>
                    <a:pt x="1479" y="12549"/>
                  </a:lnTo>
                  <a:cubicBezTo>
                    <a:pt x="1942" y="13440"/>
                    <a:pt x="2438" y="14298"/>
                    <a:pt x="2991" y="15144"/>
                  </a:cubicBezTo>
                  <a:cubicBezTo>
                    <a:pt x="2720" y="16182"/>
                    <a:pt x="2461" y="17209"/>
                    <a:pt x="2190" y="18191"/>
                  </a:cubicBezTo>
                  <a:cubicBezTo>
                    <a:pt x="2190" y="18202"/>
                    <a:pt x="2190" y="18213"/>
                    <a:pt x="2179" y="18236"/>
                  </a:cubicBezTo>
                  <a:cubicBezTo>
                    <a:pt x="2021" y="17796"/>
                    <a:pt x="1851" y="17367"/>
                    <a:pt x="1682" y="16938"/>
                  </a:cubicBezTo>
                  <a:cubicBezTo>
                    <a:pt x="1434" y="16442"/>
                    <a:pt x="1186" y="15945"/>
                    <a:pt x="904" y="15460"/>
                  </a:cubicBezTo>
                  <a:lnTo>
                    <a:pt x="904" y="15460"/>
                  </a:lnTo>
                  <a:cubicBezTo>
                    <a:pt x="1062" y="16002"/>
                    <a:pt x="1242" y="16532"/>
                    <a:pt x="1434" y="17051"/>
                  </a:cubicBezTo>
                  <a:cubicBezTo>
                    <a:pt x="1592" y="17581"/>
                    <a:pt x="1761" y="18101"/>
                    <a:pt x="1942" y="18620"/>
                  </a:cubicBezTo>
                  <a:lnTo>
                    <a:pt x="1942" y="18631"/>
                  </a:lnTo>
                  <a:cubicBezTo>
                    <a:pt x="1964" y="18676"/>
                    <a:pt x="1998" y="18710"/>
                    <a:pt x="2043" y="18732"/>
                  </a:cubicBezTo>
                  <a:cubicBezTo>
                    <a:pt x="1682" y="20075"/>
                    <a:pt x="1355" y="21328"/>
                    <a:pt x="1062" y="22422"/>
                  </a:cubicBezTo>
                  <a:cubicBezTo>
                    <a:pt x="418" y="24905"/>
                    <a:pt x="1" y="26564"/>
                    <a:pt x="1" y="26564"/>
                  </a:cubicBezTo>
                  <a:cubicBezTo>
                    <a:pt x="1" y="26564"/>
                    <a:pt x="531" y="24927"/>
                    <a:pt x="1265" y="22479"/>
                  </a:cubicBezTo>
                  <a:cubicBezTo>
                    <a:pt x="1592" y="21350"/>
                    <a:pt x="1987" y="20053"/>
                    <a:pt x="2382" y="18653"/>
                  </a:cubicBezTo>
                  <a:cubicBezTo>
                    <a:pt x="2912" y="18439"/>
                    <a:pt x="3454" y="18225"/>
                    <a:pt x="3984" y="17999"/>
                  </a:cubicBezTo>
                  <a:cubicBezTo>
                    <a:pt x="4278" y="17864"/>
                    <a:pt x="4582" y="17717"/>
                    <a:pt x="4876" y="17581"/>
                  </a:cubicBezTo>
                  <a:cubicBezTo>
                    <a:pt x="5158" y="17412"/>
                    <a:pt x="5440" y="17243"/>
                    <a:pt x="5722" y="17062"/>
                  </a:cubicBezTo>
                  <a:lnTo>
                    <a:pt x="5722" y="17062"/>
                  </a:lnTo>
                  <a:cubicBezTo>
                    <a:pt x="5406" y="17164"/>
                    <a:pt x="5101" y="17288"/>
                    <a:pt x="4797" y="17412"/>
                  </a:cubicBezTo>
                  <a:cubicBezTo>
                    <a:pt x="4503" y="17525"/>
                    <a:pt x="4187" y="17615"/>
                    <a:pt x="3883" y="17728"/>
                  </a:cubicBezTo>
                  <a:cubicBezTo>
                    <a:pt x="3420" y="17875"/>
                    <a:pt x="2957" y="18044"/>
                    <a:pt x="2506" y="18225"/>
                  </a:cubicBezTo>
                  <a:cubicBezTo>
                    <a:pt x="2754" y="17345"/>
                    <a:pt x="3002" y="16419"/>
                    <a:pt x="3251" y="15483"/>
                  </a:cubicBezTo>
                  <a:cubicBezTo>
                    <a:pt x="3273" y="15494"/>
                    <a:pt x="3299" y="15500"/>
                    <a:pt x="3324" y="15500"/>
                  </a:cubicBezTo>
                  <a:cubicBezTo>
                    <a:pt x="3349" y="15500"/>
                    <a:pt x="3375" y="15494"/>
                    <a:pt x="3397" y="15483"/>
                  </a:cubicBezTo>
                  <a:lnTo>
                    <a:pt x="4244" y="15076"/>
                  </a:lnTo>
                  <a:cubicBezTo>
                    <a:pt x="4503" y="14918"/>
                    <a:pt x="4774" y="14760"/>
                    <a:pt x="5034" y="14602"/>
                  </a:cubicBezTo>
                  <a:cubicBezTo>
                    <a:pt x="5293" y="14433"/>
                    <a:pt x="5541" y="14275"/>
                    <a:pt x="5801" y="14106"/>
                  </a:cubicBezTo>
                  <a:cubicBezTo>
                    <a:pt x="6049" y="13937"/>
                    <a:pt x="6331" y="13801"/>
                    <a:pt x="6580" y="13632"/>
                  </a:cubicBezTo>
                  <a:lnTo>
                    <a:pt x="6580" y="13632"/>
                  </a:lnTo>
                  <a:cubicBezTo>
                    <a:pt x="6297" y="13722"/>
                    <a:pt x="6004" y="13835"/>
                    <a:pt x="5711" y="13948"/>
                  </a:cubicBezTo>
                  <a:cubicBezTo>
                    <a:pt x="5417" y="14050"/>
                    <a:pt x="5158" y="14208"/>
                    <a:pt x="4887" y="14343"/>
                  </a:cubicBezTo>
                  <a:cubicBezTo>
                    <a:pt x="4616" y="14490"/>
                    <a:pt x="4345" y="14625"/>
                    <a:pt x="4074" y="14772"/>
                  </a:cubicBezTo>
                  <a:cubicBezTo>
                    <a:pt x="3849" y="14885"/>
                    <a:pt x="3623" y="14986"/>
                    <a:pt x="3397" y="15099"/>
                  </a:cubicBezTo>
                  <a:lnTo>
                    <a:pt x="3375" y="15065"/>
                  </a:lnTo>
                  <a:cubicBezTo>
                    <a:pt x="3510" y="14523"/>
                    <a:pt x="3657" y="13982"/>
                    <a:pt x="3815" y="13429"/>
                  </a:cubicBezTo>
                  <a:cubicBezTo>
                    <a:pt x="3871" y="13181"/>
                    <a:pt x="3928" y="12921"/>
                    <a:pt x="3995" y="12673"/>
                  </a:cubicBezTo>
                  <a:lnTo>
                    <a:pt x="4695" y="12346"/>
                  </a:lnTo>
                  <a:cubicBezTo>
                    <a:pt x="5000" y="12176"/>
                    <a:pt x="5293" y="11996"/>
                    <a:pt x="5587" y="11827"/>
                  </a:cubicBezTo>
                  <a:cubicBezTo>
                    <a:pt x="6162" y="11443"/>
                    <a:pt x="6738" y="11082"/>
                    <a:pt x="7302" y="10676"/>
                  </a:cubicBezTo>
                  <a:lnTo>
                    <a:pt x="7302" y="10676"/>
                  </a:lnTo>
                  <a:cubicBezTo>
                    <a:pt x="6986" y="10811"/>
                    <a:pt x="6670" y="10958"/>
                    <a:pt x="6354" y="11104"/>
                  </a:cubicBezTo>
                  <a:lnTo>
                    <a:pt x="5429" y="11556"/>
                  </a:lnTo>
                  <a:cubicBezTo>
                    <a:pt x="5124" y="11714"/>
                    <a:pt x="4819" y="11872"/>
                    <a:pt x="4515" y="12030"/>
                  </a:cubicBezTo>
                  <a:lnTo>
                    <a:pt x="4074" y="12233"/>
                  </a:lnTo>
                  <a:cubicBezTo>
                    <a:pt x="4176" y="11804"/>
                    <a:pt x="4289" y="11364"/>
                    <a:pt x="4390" y="10946"/>
                  </a:cubicBezTo>
                  <a:cubicBezTo>
                    <a:pt x="4503" y="10484"/>
                    <a:pt x="4605" y="10032"/>
                    <a:pt x="4706" y="9581"/>
                  </a:cubicBezTo>
                  <a:cubicBezTo>
                    <a:pt x="4842" y="9536"/>
                    <a:pt x="4977" y="9502"/>
                    <a:pt x="5101" y="9446"/>
                  </a:cubicBezTo>
                  <a:cubicBezTo>
                    <a:pt x="5372" y="9321"/>
                    <a:pt x="5643" y="9209"/>
                    <a:pt x="5914" y="9073"/>
                  </a:cubicBezTo>
                  <a:cubicBezTo>
                    <a:pt x="6173" y="8927"/>
                    <a:pt x="6433" y="8780"/>
                    <a:pt x="6681" y="8611"/>
                  </a:cubicBezTo>
                  <a:cubicBezTo>
                    <a:pt x="6918" y="8419"/>
                    <a:pt x="7144" y="8238"/>
                    <a:pt x="7369" y="8046"/>
                  </a:cubicBezTo>
                  <a:lnTo>
                    <a:pt x="7369" y="8046"/>
                  </a:lnTo>
                  <a:cubicBezTo>
                    <a:pt x="7099" y="8182"/>
                    <a:pt x="6839" y="8317"/>
                    <a:pt x="6591" y="8453"/>
                  </a:cubicBezTo>
                  <a:cubicBezTo>
                    <a:pt x="6331" y="8588"/>
                    <a:pt x="6049" y="8690"/>
                    <a:pt x="5790" y="8814"/>
                  </a:cubicBezTo>
                  <a:cubicBezTo>
                    <a:pt x="5530" y="8938"/>
                    <a:pt x="5248" y="9017"/>
                    <a:pt x="4977" y="9118"/>
                  </a:cubicBezTo>
                  <a:lnTo>
                    <a:pt x="4797" y="9186"/>
                  </a:lnTo>
                  <a:cubicBezTo>
                    <a:pt x="4842" y="8972"/>
                    <a:pt x="4887" y="8746"/>
                    <a:pt x="4932" y="8543"/>
                  </a:cubicBezTo>
                  <a:cubicBezTo>
                    <a:pt x="5067" y="7888"/>
                    <a:pt x="5192" y="7268"/>
                    <a:pt x="5316" y="6670"/>
                  </a:cubicBezTo>
                  <a:cubicBezTo>
                    <a:pt x="5327" y="6670"/>
                    <a:pt x="5327" y="6681"/>
                    <a:pt x="5327" y="6692"/>
                  </a:cubicBezTo>
                  <a:lnTo>
                    <a:pt x="5350" y="6715"/>
                  </a:lnTo>
                  <a:cubicBezTo>
                    <a:pt x="5382" y="6753"/>
                    <a:pt x="5432" y="6774"/>
                    <a:pt x="5482" y="6774"/>
                  </a:cubicBezTo>
                  <a:cubicBezTo>
                    <a:pt x="5520" y="6774"/>
                    <a:pt x="5557" y="6762"/>
                    <a:pt x="5587" y="6737"/>
                  </a:cubicBezTo>
                  <a:lnTo>
                    <a:pt x="5609" y="6726"/>
                  </a:lnTo>
                  <a:cubicBezTo>
                    <a:pt x="5959" y="6433"/>
                    <a:pt x="6309" y="6128"/>
                    <a:pt x="6647" y="5812"/>
                  </a:cubicBezTo>
                  <a:cubicBezTo>
                    <a:pt x="7020" y="5530"/>
                    <a:pt x="7381" y="5225"/>
                    <a:pt x="7731" y="4909"/>
                  </a:cubicBezTo>
                  <a:lnTo>
                    <a:pt x="7731" y="4909"/>
                  </a:lnTo>
                  <a:cubicBezTo>
                    <a:pt x="7302" y="5112"/>
                    <a:pt x="6884" y="5338"/>
                    <a:pt x="6478" y="5586"/>
                  </a:cubicBezTo>
                  <a:cubicBezTo>
                    <a:pt x="6162" y="5812"/>
                    <a:pt x="5846" y="6072"/>
                    <a:pt x="5530" y="6320"/>
                  </a:cubicBezTo>
                  <a:cubicBezTo>
                    <a:pt x="5496" y="6263"/>
                    <a:pt x="5462" y="6196"/>
                    <a:pt x="5417" y="6139"/>
                  </a:cubicBezTo>
                  <a:cubicBezTo>
                    <a:pt x="5530" y="5474"/>
                    <a:pt x="5643" y="4830"/>
                    <a:pt x="5745" y="4244"/>
                  </a:cubicBezTo>
                  <a:cubicBezTo>
                    <a:pt x="5846" y="3612"/>
                    <a:pt x="5959" y="3025"/>
                    <a:pt x="6004" y="2506"/>
                  </a:cubicBezTo>
                  <a:lnTo>
                    <a:pt x="6139" y="1163"/>
                  </a:lnTo>
                  <a:cubicBezTo>
                    <a:pt x="6218" y="430"/>
                    <a:pt x="6264" y="1"/>
                    <a:pt x="6264" y="1"/>
                  </a:cubicBez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2"/>
            <p:cNvSpPr/>
            <p:nvPr/>
          </p:nvSpPr>
          <p:spPr>
            <a:xfrm>
              <a:off x="391575" y="4054575"/>
              <a:ext cx="348425" cy="425725"/>
            </a:xfrm>
            <a:custGeom>
              <a:rect b="b" l="l" r="r" t="t"/>
              <a:pathLst>
                <a:path extrusionOk="0" h="17029" w="13937">
                  <a:moveTo>
                    <a:pt x="1" y="1"/>
                  </a:moveTo>
                  <a:lnTo>
                    <a:pt x="271" y="768"/>
                  </a:lnTo>
                  <a:cubicBezTo>
                    <a:pt x="1310" y="4074"/>
                    <a:pt x="147" y="8069"/>
                    <a:pt x="1614" y="11093"/>
                  </a:cubicBezTo>
                  <a:cubicBezTo>
                    <a:pt x="3431" y="15223"/>
                    <a:pt x="8091" y="16318"/>
                    <a:pt x="12041" y="17029"/>
                  </a:cubicBezTo>
                  <a:cubicBezTo>
                    <a:pt x="12300" y="13136"/>
                    <a:pt x="13937" y="9310"/>
                    <a:pt x="10856" y="6004"/>
                  </a:cubicBezTo>
                  <a:cubicBezTo>
                    <a:pt x="8238" y="2867"/>
                    <a:pt x="3668" y="2686"/>
                    <a:pt x="452" y="294"/>
                  </a:cubicBezTo>
                  <a:lnTo>
                    <a:pt x="1" y="1"/>
                  </a:lnTo>
                  <a:close/>
                </a:path>
              </a:pathLst>
            </a:custGeom>
            <a:solidFill>
              <a:srgbClr val="60A7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2"/>
            <p:cNvSpPr/>
            <p:nvPr/>
          </p:nvSpPr>
          <p:spPr>
            <a:xfrm>
              <a:off x="440675" y="4148800"/>
              <a:ext cx="245725" cy="326425"/>
            </a:xfrm>
            <a:custGeom>
              <a:rect b="b" l="l" r="r" t="t"/>
              <a:pathLst>
                <a:path extrusionOk="0" h="13057" w="9829">
                  <a:moveTo>
                    <a:pt x="0" y="1"/>
                  </a:moveTo>
                  <a:lnTo>
                    <a:pt x="0" y="1"/>
                  </a:lnTo>
                  <a:cubicBezTo>
                    <a:pt x="0" y="1"/>
                    <a:pt x="135" y="226"/>
                    <a:pt x="372" y="599"/>
                  </a:cubicBezTo>
                  <a:cubicBezTo>
                    <a:pt x="609" y="982"/>
                    <a:pt x="959" y="1513"/>
                    <a:pt x="1399" y="2145"/>
                  </a:cubicBezTo>
                  <a:cubicBezTo>
                    <a:pt x="1839" y="2777"/>
                    <a:pt x="2336" y="3521"/>
                    <a:pt x="2889" y="4300"/>
                  </a:cubicBezTo>
                  <a:cubicBezTo>
                    <a:pt x="3115" y="4616"/>
                    <a:pt x="3351" y="4943"/>
                    <a:pt x="3588" y="5282"/>
                  </a:cubicBezTo>
                  <a:cubicBezTo>
                    <a:pt x="3464" y="5248"/>
                    <a:pt x="3340" y="5214"/>
                    <a:pt x="3227" y="5180"/>
                  </a:cubicBezTo>
                  <a:lnTo>
                    <a:pt x="2765" y="5045"/>
                  </a:lnTo>
                  <a:cubicBezTo>
                    <a:pt x="2607" y="5011"/>
                    <a:pt x="2449" y="4977"/>
                    <a:pt x="2291" y="4921"/>
                  </a:cubicBezTo>
                  <a:lnTo>
                    <a:pt x="1839" y="4774"/>
                  </a:lnTo>
                  <a:cubicBezTo>
                    <a:pt x="1681" y="4729"/>
                    <a:pt x="1523" y="4684"/>
                    <a:pt x="1377" y="4639"/>
                  </a:cubicBezTo>
                  <a:cubicBezTo>
                    <a:pt x="1072" y="4526"/>
                    <a:pt x="767" y="4402"/>
                    <a:pt x="451" y="4289"/>
                  </a:cubicBezTo>
                  <a:lnTo>
                    <a:pt x="451" y="4289"/>
                  </a:lnTo>
                  <a:cubicBezTo>
                    <a:pt x="722" y="4481"/>
                    <a:pt x="1004" y="4639"/>
                    <a:pt x="1286" y="4819"/>
                  </a:cubicBezTo>
                  <a:cubicBezTo>
                    <a:pt x="1433" y="4898"/>
                    <a:pt x="1580" y="4977"/>
                    <a:pt x="1727" y="5033"/>
                  </a:cubicBezTo>
                  <a:cubicBezTo>
                    <a:pt x="1873" y="5112"/>
                    <a:pt x="2031" y="5180"/>
                    <a:pt x="2178" y="5248"/>
                  </a:cubicBezTo>
                  <a:cubicBezTo>
                    <a:pt x="2325" y="5316"/>
                    <a:pt x="2483" y="5361"/>
                    <a:pt x="2641" y="5417"/>
                  </a:cubicBezTo>
                  <a:lnTo>
                    <a:pt x="3103" y="5586"/>
                  </a:lnTo>
                  <a:cubicBezTo>
                    <a:pt x="3397" y="5688"/>
                    <a:pt x="3690" y="5767"/>
                    <a:pt x="3983" y="5846"/>
                  </a:cubicBezTo>
                  <a:lnTo>
                    <a:pt x="4638" y="6749"/>
                  </a:lnTo>
                  <a:cubicBezTo>
                    <a:pt x="4965" y="7166"/>
                    <a:pt x="5304" y="7606"/>
                    <a:pt x="5631" y="8012"/>
                  </a:cubicBezTo>
                  <a:lnTo>
                    <a:pt x="5563" y="8012"/>
                  </a:lnTo>
                  <a:cubicBezTo>
                    <a:pt x="5360" y="7990"/>
                    <a:pt x="5180" y="7945"/>
                    <a:pt x="4999" y="7911"/>
                  </a:cubicBezTo>
                  <a:cubicBezTo>
                    <a:pt x="4807" y="7877"/>
                    <a:pt x="4615" y="7809"/>
                    <a:pt x="4435" y="7753"/>
                  </a:cubicBezTo>
                  <a:cubicBezTo>
                    <a:pt x="4243" y="7685"/>
                    <a:pt x="4062" y="7606"/>
                    <a:pt x="3871" y="7539"/>
                  </a:cubicBezTo>
                  <a:lnTo>
                    <a:pt x="2765" y="7053"/>
                  </a:lnTo>
                  <a:cubicBezTo>
                    <a:pt x="2381" y="6907"/>
                    <a:pt x="1986" y="6771"/>
                    <a:pt x="1602" y="6670"/>
                  </a:cubicBezTo>
                  <a:lnTo>
                    <a:pt x="1602" y="6670"/>
                  </a:lnTo>
                  <a:cubicBezTo>
                    <a:pt x="1772" y="6771"/>
                    <a:pt x="1952" y="6861"/>
                    <a:pt x="2133" y="6963"/>
                  </a:cubicBezTo>
                  <a:cubicBezTo>
                    <a:pt x="2313" y="7053"/>
                    <a:pt x="2483" y="7166"/>
                    <a:pt x="2663" y="7256"/>
                  </a:cubicBezTo>
                  <a:cubicBezTo>
                    <a:pt x="3013" y="7460"/>
                    <a:pt x="3363" y="7663"/>
                    <a:pt x="3724" y="7854"/>
                  </a:cubicBezTo>
                  <a:cubicBezTo>
                    <a:pt x="3904" y="7956"/>
                    <a:pt x="4108" y="8035"/>
                    <a:pt x="4288" y="8114"/>
                  </a:cubicBezTo>
                  <a:cubicBezTo>
                    <a:pt x="4480" y="8204"/>
                    <a:pt x="4694" y="8261"/>
                    <a:pt x="4886" y="8328"/>
                  </a:cubicBezTo>
                  <a:cubicBezTo>
                    <a:pt x="5101" y="8362"/>
                    <a:pt x="5304" y="8419"/>
                    <a:pt x="5518" y="8453"/>
                  </a:cubicBezTo>
                  <a:cubicBezTo>
                    <a:pt x="5687" y="8464"/>
                    <a:pt x="5857" y="8486"/>
                    <a:pt x="6026" y="8486"/>
                  </a:cubicBezTo>
                  <a:cubicBezTo>
                    <a:pt x="6184" y="8690"/>
                    <a:pt x="6353" y="8904"/>
                    <a:pt x="6511" y="9096"/>
                  </a:cubicBezTo>
                  <a:cubicBezTo>
                    <a:pt x="7075" y="9807"/>
                    <a:pt x="7628" y="10450"/>
                    <a:pt x="8091" y="11025"/>
                  </a:cubicBezTo>
                  <a:cubicBezTo>
                    <a:pt x="7459" y="10811"/>
                    <a:pt x="6816" y="10597"/>
                    <a:pt x="6184" y="10405"/>
                  </a:cubicBezTo>
                  <a:cubicBezTo>
                    <a:pt x="5789" y="10258"/>
                    <a:pt x="5394" y="10123"/>
                    <a:pt x="4988" y="9976"/>
                  </a:cubicBezTo>
                  <a:cubicBezTo>
                    <a:pt x="4593" y="9840"/>
                    <a:pt x="4187" y="9716"/>
                    <a:pt x="3769" y="9615"/>
                  </a:cubicBezTo>
                  <a:lnTo>
                    <a:pt x="3769" y="9615"/>
                  </a:lnTo>
                  <a:cubicBezTo>
                    <a:pt x="4141" y="9818"/>
                    <a:pt x="4525" y="10010"/>
                    <a:pt x="4897" y="10202"/>
                  </a:cubicBezTo>
                  <a:cubicBezTo>
                    <a:pt x="5281" y="10393"/>
                    <a:pt x="5665" y="10574"/>
                    <a:pt x="6048" y="10743"/>
                  </a:cubicBezTo>
                  <a:cubicBezTo>
                    <a:pt x="6838" y="11048"/>
                    <a:pt x="7639" y="11341"/>
                    <a:pt x="8441" y="11612"/>
                  </a:cubicBezTo>
                  <a:lnTo>
                    <a:pt x="8486" y="11612"/>
                  </a:lnTo>
                  <a:cubicBezTo>
                    <a:pt x="8520" y="11612"/>
                    <a:pt x="8553" y="11612"/>
                    <a:pt x="8576" y="11601"/>
                  </a:cubicBezTo>
                  <a:cubicBezTo>
                    <a:pt x="8892" y="11962"/>
                    <a:pt x="9174" y="12278"/>
                    <a:pt x="9377" y="12515"/>
                  </a:cubicBezTo>
                  <a:cubicBezTo>
                    <a:pt x="9659" y="12865"/>
                    <a:pt x="9829" y="13056"/>
                    <a:pt x="9829" y="13056"/>
                  </a:cubicBezTo>
                  <a:lnTo>
                    <a:pt x="9434" y="12481"/>
                  </a:lnTo>
                  <a:cubicBezTo>
                    <a:pt x="9242" y="12210"/>
                    <a:pt x="9005" y="11849"/>
                    <a:pt x="8711" y="11443"/>
                  </a:cubicBezTo>
                  <a:cubicBezTo>
                    <a:pt x="8734" y="11274"/>
                    <a:pt x="8779" y="11104"/>
                    <a:pt x="8790" y="10935"/>
                  </a:cubicBezTo>
                  <a:cubicBezTo>
                    <a:pt x="8813" y="10766"/>
                    <a:pt x="8790" y="10585"/>
                    <a:pt x="8779" y="10416"/>
                  </a:cubicBezTo>
                  <a:cubicBezTo>
                    <a:pt x="8768" y="10247"/>
                    <a:pt x="8745" y="10077"/>
                    <a:pt x="8711" y="9908"/>
                  </a:cubicBezTo>
                  <a:lnTo>
                    <a:pt x="8587" y="9423"/>
                  </a:lnTo>
                  <a:cubicBezTo>
                    <a:pt x="8497" y="9096"/>
                    <a:pt x="8384" y="8791"/>
                    <a:pt x="8260" y="8486"/>
                  </a:cubicBezTo>
                  <a:cubicBezTo>
                    <a:pt x="8125" y="8182"/>
                    <a:pt x="8012" y="7877"/>
                    <a:pt x="7865" y="7584"/>
                  </a:cubicBezTo>
                  <a:lnTo>
                    <a:pt x="7865" y="7584"/>
                  </a:lnTo>
                  <a:cubicBezTo>
                    <a:pt x="7922" y="7900"/>
                    <a:pt x="8001" y="8216"/>
                    <a:pt x="8068" y="8543"/>
                  </a:cubicBezTo>
                  <a:cubicBezTo>
                    <a:pt x="8102" y="8701"/>
                    <a:pt x="8147" y="8859"/>
                    <a:pt x="8181" y="9017"/>
                  </a:cubicBezTo>
                  <a:lnTo>
                    <a:pt x="8271" y="9491"/>
                  </a:lnTo>
                  <a:lnTo>
                    <a:pt x="8339" y="9965"/>
                  </a:lnTo>
                  <a:lnTo>
                    <a:pt x="8373" y="10439"/>
                  </a:lnTo>
                  <a:cubicBezTo>
                    <a:pt x="8373" y="10585"/>
                    <a:pt x="8362" y="10743"/>
                    <a:pt x="8362" y="10890"/>
                  </a:cubicBezTo>
                  <a:cubicBezTo>
                    <a:pt x="8350" y="10912"/>
                    <a:pt x="8350" y="10924"/>
                    <a:pt x="8350" y="10946"/>
                  </a:cubicBezTo>
                  <a:cubicBezTo>
                    <a:pt x="7899" y="10337"/>
                    <a:pt x="7380" y="9604"/>
                    <a:pt x="6816" y="8847"/>
                  </a:cubicBezTo>
                  <a:cubicBezTo>
                    <a:pt x="6669" y="8656"/>
                    <a:pt x="6511" y="8453"/>
                    <a:pt x="6364" y="8249"/>
                  </a:cubicBezTo>
                  <a:cubicBezTo>
                    <a:pt x="6319" y="7900"/>
                    <a:pt x="6308" y="7550"/>
                    <a:pt x="6274" y="7177"/>
                  </a:cubicBezTo>
                  <a:cubicBezTo>
                    <a:pt x="6240" y="6805"/>
                    <a:pt x="6218" y="6455"/>
                    <a:pt x="6173" y="6094"/>
                  </a:cubicBezTo>
                  <a:cubicBezTo>
                    <a:pt x="6139" y="5722"/>
                    <a:pt x="6082" y="5361"/>
                    <a:pt x="6015" y="5000"/>
                  </a:cubicBezTo>
                  <a:cubicBezTo>
                    <a:pt x="5981" y="4819"/>
                    <a:pt x="5924" y="4650"/>
                    <a:pt x="5890" y="4469"/>
                  </a:cubicBezTo>
                  <a:cubicBezTo>
                    <a:pt x="5845" y="4289"/>
                    <a:pt x="5778" y="4119"/>
                    <a:pt x="5699" y="3950"/>
                  </a:cubicBezTo>
                  <a:lnTo>
                    <a:pt x="5699" y="3950"/>
                  </a:lnTo>
                  <a:cubicBezTo>
                    <a:pt x="5721" y="4131"/>
                    <a:pt x="5766" y="4300"/>
                    <a:pt x="5778" y="4492"/>
                  </a:cubicBezTo>
                  <a:cubicBezTo>
                    <a:pt x="5778" y="4672"/>
                    <a:pt x="5800" y="4842"/>
                    <a:pt x="5800" y="5033"/>
                  </a:cubicBezTo>
                  <a:cubicBezTo>
                    <a:pt x="5823" y="5383"/>
                    <a:pt x="5823" y="5756"/>
                    <a:pt x="5834" y="6117"/>
                  </a:cubicBezTo>
                  <a:cubicBezTo>
                    <a:pt x="5845" y="6613"/>
                    <a:pt x="5857" y="7110"/>
                    <a:pt x="5879" y="7618"/>
                  </a:cubicBezTo>
                  <a:cubicBezTo>
                    <a:pt x="5597" y="7234"/>
                    <a:pt x="5292" y="6850"/>
                    <a:pt x="4999" y="6467"/>
                  </a:cubicBezTo>
                  <a:cubicBezTo>
                    <a:pt x="4773" y="6173"/>
                    <a:pt x="4559" y="5880"/>
                    <a:pt x="4344" y="5586"/>
                  </a:cubicBezTo>
                  <a:lnTo>
                    <a:pt x="4469" y="5124"/>
                  </a:lnTo>
                  <a:cubicBezTo>
                    <a:pt x="4514" y="4932"/>
                    <a:pt x="4525" y="4729"/>
                    <a:pt x="4559" y="4526"/>
                  </a:cubicBezTo>
                  <a:cubicBezTo>
                    <a:pt x="4604" y="4131"/>
                    <a:pt x="4615" y="3736"/>
                    <a:pt x="4593" y="3330"/>
                  </a:cubicBezTo>
                  <a:cubicBezTo>
                    <a:pt x="4559" y="2935"/>
                    <a:pt x="4514" y="2540"/>
                    <a:pt x="4446" y="2156"/>
                  </a:cubicBezTo>
                  <a:cubicBezTo>
                    <a:pt x="4367" y="1772"/>
                    <a:pt x="4299" y="1389"/>
                    <a:pt x="4198" y="1005"/>
                  </a:cubicBezTo>
                  <a:lnTo>
                    <a:pt x="4198" y="1005"/>
                  </a:lnTo>
                  <a:cubicBezTo>
                    <a:pt x="4187" y="1795"/>
                    <a:pt x="4243" y="2574"/>
                    <a:pt x="4220" y="3341"/>
                  </a:cubicBezTo>
                  <a:cubicBezTo>
                    <a:pt x="4209" y="3533"/>
                    <a:pt x="4209" y="3724"/>
                    <a:pt x="4198" y="3905"/>
                  </a:cubicBezTo>
                  <a:cubicBezTo>
                    <a:pt x="4175" y="4097"/>
                    <a:pt x="4153" y="4289"/>
                    <a:pt x="4130" y="4469"/>
                  </a:cubicBezTo>
                  <a:cubicBezTo>
                    <a:pt x="4108" y="4661"/>
                    <a:pt x="4074" y="4842"/>
                    <a:pt x="4029" y="5033"/>
                  </a:cubicBezTo>
                  <a:cubicBezTo>
                    <a:pt x="4029" y="5067"/>
                    <a:pt x="4017" y="5101"/>
                    <a:pt x="4006" y="5124"/>
                  </a:cubicBezTo>
                  <a:cubicBezTo>
                    <a:pt x="3735" y="4763"/>
                    <a:pt x="3464" y="4402"/>
                    <a:pt x="3205" y="4063"/>
                  </a:cubicBezTo>
                  <a:cubicBezTo>
                    <a:pt x="2629" y="3296"/>
                    <a:pt x="2076" y="2596"/>
                    <a:pt x="1602" y="1998"/>
                  </a:cubicBezTo>
                  <a:cubicBezTo>
                    <a:pt x="1128" y="1389"/>
                    <a:pt x="722" y="892"/>
                    <a:pt x="451" y="542"/>
                  </a:cubicBezTo>
                  <a:lnTo>
                    <a:pt x="0" y="1"/>
                  </a:ln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2"/>
            <p:cNvSpPr/>
            <p:nvPr/>
          </p:nvSpPr>
          <p:spPr>
            <a:xfrm>
              <a:off x="531775" y="4501725"/>
              <a:ext cx="166475" cy="209225"/>
            </a:xfrm>
            <a:custGeom>
              <a:rect b="b" l="l" r="r" t="t"/>
              <a:pathLst>
                <a:path extrusionOk="0" h="8369" w="6659">
                  <a:moveTo>
                    <a:pt x="3883" y="0"/>
                  </a:moveTo>
                  <a:cubicBezTo>
                    <a:pt x="2529" y="655"/>
                    <a:pt x="1141" y="1241"/>
                    <a:pt x="497" y="2720"/>
                  </a:cubicBezTo>
                  <a:cubicBezTo>
                    <a:pt x="170" y="3464"/>
                    <a:pt x="1" y="4266"/>
                    <a:pt x="1" y="5089"/>
                  </a:cubicBezTo>
                  <a:cubicBezTo>
                    <a:pt x="1" y="6545"/>
                    <a:pt x="734" y="7730"/>
                    <a:pt x="1919" y="8362"/>
                  </a:cubicBezTo>
                  <a:cubicBezTo>
                    <a:pt x="1978" y="8366"/>
                    <a:pt x="2037" y="8369"/>
                    <a:pt x="2096" y="8369"/>
                  </a:cubicBezTo>
                  <a:cubicBezTo>
                    <a:pt x="3476" y="8369"/>
                    <a:pt x="4904" y="7132"/>
                    <a:pt x="5575" y="6082"/>
                  </a:cubicBezTo>
                  <a:cubicBezTo>
                    <a:pt x="6580" y="4378"/>
                    <a:pt x="6659" y="2291"/>
                    <a:pt x="5801" y="519"/>
                  </a:cubicBezTo>
                  <a:cubicBezTo>
                    <a:pt x="5587" y="429"/>
                    <a:pt x="5361" y="361"/>
                    <a:pt x="5135" y="327"/>
                  </a:cubicBezTo>
                  <a:cubicBezTo>
                    <a:pt x="4718" y="215"/>
                    <a:pt x="4311" y="113"/>
                    <a:pt x="3883"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2"/>
            <p:cNvSpPr/>
            <p:nvPr/>
          </p:nvSpPr>
          <p:spPr>
            <a:xfrm>
              <a:off x="553925" y="4501775"/>
              <a:ext cx="146750" cy="139625"/>
            </a:xfrm>
            <a:custGeom>
              <a:rect b="b" l="l" r="r" t="t"/>
              <a:pathLst>
                <a:path extrusionOk="0" h="5585" w="5870">
                  <a:moveTo>
                    <a:pt x="3845" y="0"/>
                  </a:moveTo>
                  <a:cubicBezTo>
                    <a:pt x="3764" y="0"/>
                    <a:pt x="3681" y="7"/>
                    <a:pt x="3595" y="21"/>
                  </a:cubicBezTo>
                  <a:cubicBezTo>
                    <a:pt x="3222" y="66"/>
                    <a:pt x="2861" y="213"/>
                    <a:pt x="2545" y="416"/>
                  </a:cubicBezTo>
                  <a:cubicBezTo>
                    <a:pt x="2274" y="608"/>
                    <a:pt x="2173" y="867"/>
                    <a:pt x="1936" y="1093"/>
                  </a:cubicBezTo>
                  <a:cubicBezTo>
                    <a:pt x="1383" y="1634"/>
                    <a:pt x="571" y="1860"/>
                    <a:pt x="176" y="2582"/>
                  </a:cubicBezTo>
                  <a:cubicBezTo>
                    <a:pt x="1" y="2895"/>
                    <a:pt x="21" y="3689"/>
                    <a:pt x="390" y="3689"/>
                  </a:cubicBezTo>
                  <a:cubicBezTo>
                    <a:pt x="473" y="3689"/>
                    <a:pt x="574" y="3648"/>
                    <a:pt x="695" y="3553"/>
                  </a:cubicBezTo>
                  <a:lnTo>
                    <a:pt x="695" y="3553"/>
                  </a:lnTo>
                  <a:cubicBezTo>
                    <a:pt x="469" y="3880"/>
                    <a:pt x="277" y="4512"/>
                    <a:pt x="695" y="4738"/>
                  </a:cubicBezTo>
                  <a:cubicBezTo>
                    <a:pt x="782" y="4789"/>
                    <a:pt x="884" y="4812"/>
                    <a:pt x="993" y="4812"/>
                  </a:cubicBezTo>
                  <a:cubicBezTo>
                    <a:pt x="1333" y="4812"/>
                    <a:pt x="1728" y="4586"/>
                    <a:pt x="1857" y="4320"/>
                  </a:cubicBezTo>
                  <a:cubicBezTo>
                    <a:pt x="1877" y="4783"/>
                    <a:pt x="2207" y="5136"/>
                    <a:pt x="2516" y="5136"/>
                  </a:cubicBezTo>
                  <a:cubicBezTo>
                    <a:pt x="2719" y="5136"/>
                    <a:pt x="2914" y="4984"/>
                    <a:pt x="3008" y="4613"/>
                  </a:cubicBezTo>
                  <a:cubicBezTo>
                    <a:pt x="3030" y="4941"/>
                    <a:pt x="3143" y="5550"/>
                    <a:pt x="3561" y="5584"/>
                  </a:cubicBezTo>
                  <a:cubicBezTo>
                    <a:pt x="3570" y="5584"/>
                    <a:pt x="3579" y="5585"/>
                    <a:pt x="3588" y="5585"/>
                  </a:cubicBezTo>
                  <a:cubicBezTo>
                    <a:pt x="3928" y="5585"/>
                    <a:pt x="4049" y="5171"/>
                    <a:pt x="4170" y="4918"/>
                  </a:cubicBezTo>
                  <a:cubicBezTo>
                    <a:pt x="4407" y="5052"/>
                    <a:pt x="4613" y="5110"/>
                    <a:pt x="4793" y="5110"/>
                  </a:cubicBezTo>
                  <a:cubicBezTo>
                    <a:pt x="5602" y="5110"/>
                    <a:pt x="5870" y="3934"/>
                    <a:pt x="5852" y="3113"/>
                  </a:cubicBezTo>
                  <a:cubicBezTo>
                    <a:pt x="5818" y="2368"/>
                    <a:pt x="5626" y="1646"/>
                    <a:pt x="5287" y="991"/>
                  </a:cubicBezTo>
                  <a:cubicBezTo>
                    <a:pt x="4957" y="420"/>
                    <a:pt x="4484" y="0"/>
                    <a:pt x="3845"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2"/>
            <p:cNvSpPr/>
            <p:nvPr/>
          </p:nvSpPr>
          <p:spPr>
            <a:xfrm>
              <a:off x="579750" y="4514975"/>
              <a:ext cx="128650" cy="206025"/>
            </a:xfrm>
            <a:custGeom>
              <a:rect b="b" l="l" r="r" t="t"/>
              <a:pathLst>
                <a:path extrusionOk="0" h="8241" w="5146">
                  <a:moveTo>
                    <a:pt x="3882" y="1"/>
                  </a:moveTo>
                  <a:cubicBezTo>
                    <a:pt x="4390" y="1005"/>
                    <a:pt x="4582" y="2145"/>
                    <a:pt x="4435" y="3262"/>
                  </a:cubicBezTo>
                  <a:cubicBezTo>
                    <a:pt x="4345" y="4074"/>
                    <a:pt x="4074" y="4853"/>
                    <a:pt x="3656" y="5552"/>
                  </a:cubicBezTo>
                  <a:cubicBezTo>
                    <a:pt x="2974" y="6602"/>
                    <a:pt x="1556" y="7839"/>
                    <a:pt x="177" y="7839"/>
                  </a:cubicBezTo>
                  <a:cubicBezTo>
                    <a:pt x="118" y="7839"/>
                    <a:pt x="59" y="7836"/>
                    <a:pt x="0" y="7832"/>
                  </a:cubicBezTo>
                  <a:lnTo>
                    <a:pt x="0" y="7832"/>
                  </a:lnTo>
                  <a:cubicBezTo>
                    <a:pt x="305" y="7978"/>
                    <a:pt x="621" y="8103"/>
                    <a:pt x="948" y="8182"/>
                  </a:cubicBezTo>
                  <a:cubicBezTo>
                    <a:pt x="1116" y="8222"/>
                    <a:pt x="1281" y="8241"/>
                    <a:pt x="1444" y="8241"/>
                  </a:cubicBezTo>
                  <a:cubicBezTo>
                    <a:pt x="2925" y="8241"/>
                    <a:pt x="4176" y="6678"/>
                    <a:pt x="4694" y="5417"/>
                  </a:cubicBezTo>
                  <a:cubicBezTo>
                    <a:pt x="5101" y="4435"/>
                    <a:pt x="5146" y="3307"/>
                    <a:pt x="4977" y="2269"/>
                  </a:cubicBezTo>
                  <a:cubicBezTo>
                    <a:pt x="4909" y="1829"/>
                    <a:pt x="4864" y="1332"/>
                    <a:pt x="4683" y="915"/>
                  </a:cubicBezTo>
                  <a:cubicBezTo>
                    <a:pt x="4514" y="587"/>
                    <a:pt x="4288" y="305"/>
                    <a:pt x="4006" y="68"/>
                  </a:cubicBezTo>
                  <a:cubicBezTo>
                    <a:pt x="3984" y="57"/>
                    <a:pt x="3961" y="46"/>
                    <a:pt x="3938" y="34"/>
                  </a:cubicBezTo>
                  <a:cubicBezTo>
                    <a:pt x="3916" y="12"/>
                    <a:pt x="3893" y="1"/>
                    <a:pt x="388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2"/>
            <p:cNvSpPr/>
            <p:nvPr/>
          </p:nvSpPr>
          <p:spPr>
            <a:xfrm>
              <a:off x="651675" y="4517525"/>
              <a:ext cx="30775" cy="117100"/>
            </a:xfrm>
            <a:custGeom>
              <a:rect b="b" l="l" r="r" t="t"/>
              <a:pathLst>
                <a:path extrusionOk="0" h="4684" w="1231">
                  <a:moveTo>
                    <a:pt x="870" y="0"/>
                  </a:moveTo>
                  <a:cubicBezTo>
                    <a:pt x="870" y="0"/>
                    <a:pt x="892" y="79"/>
                    <a:pt x="949" y="192"/>
                  </a:cubicBezTo>
                  <a:cubicBezTo>
                    <a:pt x="971" y="271"/>
                    <a:pt x="994" y="350"/>
                    <a:pt x="1005" y="429"/>
                  </a:cubicBezTo>
                  <a:cubicBezTo>
                    <a:pt x="1028" y="530"/>
                    <a:pt x="1039" y="632"/>
                    <a:pt x="1050" y="734"/>
                  </a:cubicBezTo>
                  <a:cubicBezTo>
                    <a:pt x="1061" y="846"/>
                    <a:pt x="1073" y="982"/>
                    <a:pt x="1061" y="1095"/>
                  </a:cubicBezTo>
                  <a:cubicBezTo>
                    <a:pt x="1050" y="1219"/>
                    <a:pt x="1050" y="1365"/>
                    <a:pt x="1028" y="1501"/>
                  </a:cubicBezTo>
                  <a:cubicBezTo>
                    <a:pt x="1028" y="1580"/>
                    <a:pt x="1016" y="1648"/>
                    <a:pt x="1005" y="1727"/>
                  </a:cubicBezTo>
                  <a:cubicBezTo>
                    <a:pt x="994" y="1794"/>
                    <a:pt x="982" y="1862"/>
                    <a:pt x="971" y="1941"/>
                  </a:cubicBezTo>
                  <a:cubicBezTo>
                    <a:pt x="937" y="2088"/>
                    <a:pt x="903" y="2234"/>
                    <a:pt x="870" y="2381"/>
                  </a:cubicBezTo>
                  <a:cubicBezTo>
                    <a:pt x="824" y="2528"/>
                    <a:pt x="791" y="2674"/>
                    <a:pt x="745" y="2821"/>
                  </a:cubicBezTo>
                  <a:cubicBezTo>
                    <a:pt x="700" y="2957"/>
                    <a:pt x="655" y="3103"/>
                    <a:pt x="599" y="3239"/>
                  </a:cubicBezTo>
                  <a:cubicBezTo>
                    <a:pt x="508" y="3509"/>
                    <a:pt x="407" y="3769"/>
                    <a:pt x="317" y="3972"/>
                  </a:cubicBezTo>
                  <a:cubicBezTo>
                    <a:pt x="271" y="4085"/>
                    <a:pt x="238" y="4187"/>
                    <a:pt x="192" y="4266"/>
                  </a:cubicBezTo>
                  <a:cubicBezTo>
                    <a:pt x="159" y="4345"/>
                    <a:pt x="125" y="4435"/>
                    <a:pt x="91" y="4491"/>
                  </a:cubicBezTo>
                  <a:cubicBezTo>
                    <a:pt x="35" y="4615"/>
                    <a:pt x="1" y="4683"/>
                    <a:pt x="1" y="4683"/>
                  </a:cubicBezTo>
                  <a:cubicBezTo>
                    <a:pt x="159" y="4480"/>
                    <a:pt x="305" y="4254"/>
                    <a:pt x="429" y="4029"/>
                  </a:cubicBezTo>
                  <a:cubicBezTo>
                    <a:pt x="486" y="3927"/>
                    <a:pt x="554" y="3825"/>
                    <a:pt x="599" y="3701"/>
                  </a:cubicBezTo>
                  <a:cubicBezTo>
                    <a:pt x="655" y="3577"/>
                    <a:pt x="723" y="3442"/>
                    <a:pt x="779" y="3306"/>
                  </a:cubicBezTo>
                  <a:cubicBezTo>
                    <a:pt x="824" y="3182"/>
                    <a:pt x="870" y="3024"/>
                    <a:pt x="926" y="2889"/>
                  </a:cubicBezTo>
                  <a:cubicBezTo>
                    <a:pt x="994" y="2742"/>
                    <a:pt x="1039" y="2595"/>
                    <a:pt x="1073" y="2437"/>
                  </a:cubicBezTo>
                  <a:cubicBezTo>
                    <a:pt x="1107" y="2280"/>
                    <a:pt x="1140" y="2133"/>
                    <a:pt x="1163" y="1986"/>
                  </a:cubicBezTo>
                  <a:cubicBezTo>
                    <a:pt x="1185" y="1828"/>
                    <a:pt x="1208" y="1681"/>
                    <a:pt x="1219" y="1523"/>
                  </a:cubicBezTo>
                  <a:cubicBezTo>
                    <a:pt x="1231" y="1388"/>
                    <a:pt x="1219" y="1241"/>
                    <a:pt x="1219" y="1106"/>
                  </a:cubicBezTo>
                  <a:cubicBezTo>
                    <a:pt x="1208" y="971"/>
                    <a:pt x="1185" y="846"/>
                    <a:pt x="1163" y="722"/>
                  </a:cubicBezTo>
                  <a:cubicBezTo>
                    <a:pt x="1140" y="621"/>
                    <a:pt x="1118" y="508"/>
                    <a:pt x="1073" y="406"/>
                  </a:cubicBezTo>
                  <a:cubicBezTo>
                    <a:pt x="1050" y="339"/>
                    <a:pt x="1016" y="260"/>
                    <a:pt x="982" y="192"/>
                  </a:cubicBezTo>
                  <a:cubicBezTo>
                    <a:pt x="903" y="68"/>
                    <a:pt x="870" y="0"/>
                    <a:pt x="87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2"/>
            <p:cNvSpPr/>
            <p:nvPr/>
          </p:nvSpPr>
          <p:spPr>
            <a:xfrm>
              <a:off x="646025" y="4544875"/>
              <a:ext cx="25150" cy="61250"/>
            </a:xfrm>
            <a:custGeom>
              <a:rect b="b" l="l" r="r" t="t"/>
              <a:pathLst>
                <a:path extrusionOk="0" h="2450" w="1006">
                  <a:moveTo>
                    <a:pt x="983" y="1"/>
                  </a:moveTo>
                  <a:cubicBezTo>
                    <a:pt x="983" y="1"/>
                    <a:pt x="915" y="159"/>
                    <a:pt x="847" y="407"/>
                  </a:cubicBezTo>
                  <a:cubicBezTo>
                    <a:pt x="813" y="520"/>
                    <a:pt x="757" y="655"/>
                    <a:pt x="723" y="802"/>
                  </a:cubicBezTo>
                  <a:cubicBezTo>
                    <a:pt x="678" y="960"/>
                    <a:pt x="633" y="1118"/>
                    <a:pt x="576" y="1264"/>
                  </a:cubicBezTo>
                  <a:cubicBezTo>
                    <a:pt x="520" y="1422"/>
                    <a:pt x="464" y="1569"/>
                    <a:pt x="396" y="1716"/>
                  </a:cubicBezTo>
                  <a:cubicBezTo>
                    <a:pt x="362" y="1784"/>
                    <a:pt x="351" y="1851"/>
                    <a:pt x="317" y="1919"/>
                  </a:cubicBezTo>
                  <a:cubicBezTo>
                    <a:pt x="272" y="1975"/>
                    <a:pt x="249" y="2032"/>
                    <a:pt x="215" y="2088"/>
                  </a:cubicBezTo>
                  <a:cubicBezTo>
                    <a:pt x="193" y="2133"/>
                    <a:pt x="170" y="2190"/>
                    <a:pt x="136" y="2235"/>
                  </a:cubicBezTo>
                  <a:cubicBezTo>
                    <a:pt x="103" y="2269"/>
                    <a:pt x="80" y="2314"/>
                    <a:pt x="69" y="2348"/>
                  </a:cubicBezTo>
                  <a:lnTo>
                    <a:pt x="1" y="2449"/>
                  </a:lnTo>
                  <a:cubicBezTo>
                    <a:pt x="1" y="2449"/>
                    <a:pt x="46" y="2415"/>
                    <a:pt x="103" y="2370"/>
                  </a:cubicBezTo>
                  <a:cubicBezTo>
                    <a:pt x="125" y="2348"/>
                    <a:pt x="170" y="2314"/>
                    <a:pt x="204" y="2291"/>
                  </a:cubicBezTo>
                  <a:cubicBezTo>
                    <a:pt x="261" y="2257"/>
                    <a:pt x="306" y="2212"/>
                    <a:pt x="339" y="2167"/>
                  </a:cubicBezTo>
                  <a:cubicBezTo>
                    <a:pt x="385" y="2111"/>
                    <a:pt x="452" y="2077"/>
                    <a:pt x="497" y="2009"/>
                  </a:cubicBezTo>
                  <a:cubicBezTo>
                    <a:pt x="543" y="1953"/>
                    <a:pt x="633" y="1908"/>
                    <a:pt x="667" y="1829"/>
                  </a:cubicBezTo>
                  <a:cubicBezTo>
                    <a:pt x="712" y="1761"/>
                    <a:pt x="847" y="1727"/>
                    <a:pt x="881" y="1648"/>
                  </a:cubicBezTo>
                  <a:cubicBezTo>
                    <a:pt x="915" y="1569"/>
                    <a:pt x="949" y="1490"/>
                    <a:pt x="983" y="1411"/>
                  </a:cubicBezTo>
                  <a:cubicBezTo>
                    <a:pt x="1005" y="1343"/>
                    <a:pt x="915" y="1208"/>
                    <a:pt x="949" y="1129"/>
                  </a:cubicBezTo>
                  <a:cubicBezTo>
                    <a:pt x="983" y="1050"/>
                    <a:pt x="892" y="926"/>
                    <a:pt x="904" y="847"/>
                  </a:cubicBezTo>
                  <a:cubicBezTo>
                    <a:pt x="938" y="700"/>
                    <a:pt x="960" y="554"/>
                    <a:pt x="971" y="429"/>
                  </a:cubicBezTo>
                  <a:cubicBezTo>
                    <a:pt x="983" y="283"/>
                    <a:pt x="994" y="147"/>
                    <a:pt x="983"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2"/>
            <p:cNvSpPr/>
            <p:nvPr/>
          </p:nvSpPr>
          <p:spPr>
            <a:xfrm>
              <a:off x="641250" y="4543175"/>
              <a:ext cx="26250" cy="49125"/>
            </a:xfrm>
            <a:custGeom>
              <a:rect b="b" l="l" r="r" t="t"/>
              <a:pathLst>
                <a:path extrusionOk="0" h="1965" w="1050">
                  <a:moveTo>
                    <a:pt x="1050" y="1"/>
                  </a:moveTo>
                  <a:cubicBezTo>
                    <a:pt x="1050" y="1"/>
                    <a:pt x="1027" y="35"/>
                    <a:pt x="1004" y="91"/>
                  </a:cubicBezTo>
                  <a:cubicBezTo>
                    <a:pt x="982" y="148"/>
                    <a:pt x="948" y="227"/>
                    <a:pt x="914" y="328"/>
                  </a:cubicBezTo>
                  <a:cubicBezTo>
                    <a:pt x="880" y="373"/>
                    <a:pt x="858" y="430"/>
                    <a:pt x="835" y="486"/>
                  </a:cubicBezTo>
                  <a:cubicBezTo>
                    <a:pt x="824" y="543"/>
                    <a:pt x="790" y="599"/>
                    <a:pt x="767" y="655"/>
                  </a:cubicBezTo>
                  <a:cubicBezTo>
                    <a:pt x="711" y="780"/>
                    <a:pt x="655" y="904"/>
                    <a:pt x="587" y="1017"/>
                  </a:cubicBezTo>
                  <a:cubicBezTo>
                    <a:pt x="519" y="1141"/>
                    <a:pt x="463" y="1265"/>
                    <a:pt x="395" y="1378"/>
                  </a:cubicBezTo>
                  <a:cubicBezTo>
                    <a:pt x="350" y="1423"/>
                    <a:pt x="327" y="1479"/>
                    <a:pt x="294" y="1524"/>
                  </a:cubicBezTo>
                  <a:cubicBezTo>
                    <a:pt x="260" y="1581"/>
                    <a:pt x="226" y="1626"/>
                    <a:pt x="203" y="1671"/>
                  </a:cubicBezTo>
                  <a:cubicBezTo>
                    <a:pt x="147" y="1761"/>
                    <a:pt x="90" y="1829"/>
                    <a:pt x="57" y="1885"/>
                  </a:cubicBezTo>
                  <a:cubicBezTo>
                    <a:pt x="23" y="1931"/>
                    <a:pt x="0" y="1964"/>
                    <a:pt x="0" y="1964"/>
                  </a:cubicBezTo>
                  <a:cubicBezTo>
                    <a:pt x="34" y="1942"/>
                    <a:pt x="57" y="1931"/>
                    <a:pt x="79" y="1908"/>
                  </a:cubicBezTo>
                  <a:cubicBezTo>
                    <a:pt x="158" y="1863"/>
                    <a:pt x="226" y="1806"/>
                    <a:pt x="282" y="1750"/>
                  </a:cubicBezTo>
                  <a:cubicBezTo>
                    <a:pt x="327" y="1705"/>
                    <a:pt x="373" y="1671"/>
                    <a:pt x="418" y="1626"/>
                  </a:cubicBezTo>
                  <a:cubicBezTo>
                    <a:pt x="463" y="1581"/>
                    <a:pt x="508" y="1536"/>
                    <a:pt x="542" y="1479"/>
                  </a:cubicBezTo>
                  <a:cubicBezTo>
                    <a:pt x="587" y="1423"/>
                    <a:pt x="632" y="1366"/>
                    <a:pt x="666" y="1310"/>
                  </a:cubicBezTo>
                  <a:cubicBezTo>
                    <a:pt x="711" y="1242"/>
                    <a:pt x="745" y="1186"/>
                    <a:pt x="779" y="1118"/>
                  </a:cubicBezTo>
                  <a:cubicBezTo>
                    <a:pt x="813" y="1050"/>
                    <a:pt x="835" y="994"/>
                    <a:pt x="869" y="926"/>
                  </a:cubicBezTo>
                  <a:cubicBezTo>
                    <a:pt x="937" y="746"/>
                    <a:pt x="993" y="554"/>
                    <a:pt x="1027" y="362"/>
                  </a:cubicBezTo>
                  <a:cubicBezTo>
                    <a:pt x="1038" y="272"/>
                    <a:pt x="1038" y="182"/>
                    <a:pt x="1050" y="103"/>
                  </a:cubicBezTo>
                  <a:lnTo>
                    <a:pt x="1050"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2"/>
            <p:cNvSpPr/>
            <p:nvPr/>
          </p:nvSpPr>
          <p:spPr>
            <a:xfrm>
              <a:off x="444625" y="4399575"/>
              <a:ext cx="243750" cy="147875"/>
            </a:xfrm>
            <a:custGeom>
              <a:rect b="b" l="l" r="r" t="t"/>
              <a:pathLst>
                <a:path extrusionOk="0" h="5915" w="9750">
                  <a:moveTo>
                    <a:pt x="3350" y="0"/>
                  </a:moveTo>
                  <a:cubicBezTo>
                    <a:pt x="3142" y="0"/>
                    <a:pt x="2932" y="15"/>
                    <a:pt x="2720" y="46"/>
                  </a:cubicBezTo>
                  <a:cubicBezTo>
                    <a:pt x="1422" y="238"/>
                    <a:pt x="260" y="1028"/>
                    <a:pt x="23" y="2258"/>
                  </a:cubicBezTo>
                  <a:cubicBezTo>
                    <a:pt x="11" y="2315"/>
                    <a:pt x="11" y="2371"/>
                    <a:pt x="0" y="2427"/>
                  </a:cubicBezTo>
                  <a:cubicBezTo>
                    <a:pt x="79" y="2653"/>
                    <a:pt x="169" y="2879"/>
                    <a:pt x="271" y="3093"/>
                  </a:cubicBezTo>
                  <a:cubicBezTo>
                    <a:pt x="914" y="4312"/>
                    <a:pt x="2121" y="5057"/>
                    <a:pt x="3374" y="5564"/>
                  </a:cubicBezTo>
                  <a:cubicBezTo>
                    <a:pt x="4141" y="5869"/>
                    <a:pt x="5123" y="5914"/>
                    <a:pt x="5936" y="5914"/>
                  </a:cubicBezTo>
                  <a:cubicBezTo>
                    <a:pt x="7222" y="5892"/>
                    <a:pt x="8802" y="5722"/>
                    <a:pt x="9727" y="4820"/>
                  </a:cubicBezTo>
                  <a:cubicBezTo>
                    <a:pt x="9738" y="4797"/>
                    <a:pt x="9750" y="4763"/>
                    <a:pt x="9750" y="4741"/>
                  </a:cubicBezTo>
                  <a:cubicBezTo>
                    <a:pt x="9434" y="4131"/>
                    <a:pt x="9050" y="3567"/>
                    <a:pt x="8599" y="3048"/>
                  </a:cubicBezTo>
                  <a:cubicBezTo>
                    <a:pt x="7274" y="1538"/>
                    <a:pt x="5453" y="0"/>
                    <a:pt x="3350"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2"/>
            <p:cNvSpPr/>
            <p:nvPr/>
          </p:nvSpPr>
          <p:spPr>
            <a:xfrm>
              <a:off x="545600" y="4433375"/>
              <a:ext cx="141075" cy="119950"/>
            </a:xfrm>
            <a:custGeom>
              <a:rect b="b" l="l" r="r" t="t"/>
              <a:pathLst>
                <a:path extrusionOk="0" h="4798" w="5643">
                  <a:moveTo>
                    <a:pt x="2735" y="1"/>
                  </a:moveTo>
                  <a:cubicBezTo>
                    <a:pt x="2715" y="1"/>
                    <a:pt x="2695" y="2"/>
                    <a:pt x="2675" y="3"/>
                  </a:cubicBezTo>
                  <a:cubicBezTo>
                    <a:pt x="2066" y="15"/>
                    <a:pt x="1637" y="771"/>
                    <a:pt x="1874" y="1324"/>
                  </a:cubicBezTo>
                  <a:cubicBezTo>
                    <a:pt x="1708" y="1197"/>
                    <a:pt x="1425" y="1048"/>
                    <a:pt x="1186" y="1048"/>
                  </a:cubicBezTo>
                  <a:cubicBezTo>
                    <a:pt x="1084" y="1048"/>
                    <a:pt x="989" y="1076"/>
                    <a:pt x="915" y="1143"/>
                  </a:cubicBezTo>
                  <a:cubicBezTo>
                    <a:pt x="576" y="1414"/>
                    <a:pt x="825" y="1910"/>
                    <a:pt x="881" y="2226"/>
                  </a:cubicBezTo>
                  <a:cubicBezTo>
                    <a:pt x="689" y="2283"/>
                    <a:pt x="170" y="2317"/>
                    <a:pt x="102" y="2576"/>
                  </a:cubicBezTo>
                  <a:cubicBezTo>
                    <a:pt x="12" y="2824"/>
                    <a:pt x="249" y="2937"/>
                    <a:pt x="497" y="2971"/>
                  </a:cubicBezTo>
                  <a:cubicBezTo>
                    <a:pt x="136" y="3005"/>
                    <a:pt x="1" y="3276"/>
                    <a:pt x="80" y="3581"/>
                  </a:cubicBezTo>
                  <a:cubicBezTo>
                    <a:pt x="238" y="4212"/>
                    <a:pt x="1400" y="4630"/>
                    <a:pt x="1953" y="4743"/>
                  </a:cubicBezTo>
                  <a:cubicBezTo>
                    <a:pt x="2117" y="4780"/>
                    <a:pt x="2283" y="4797"/>
                    <a:pt x="2452" y="4797"/>
                  </a:cubicBezTo>
                  <a:cubicBezTo>
                    <a:pt x="3552" y="4797"/>
                    <a:pt x="4733" y="4085"/>
                    <a:pt x="5643" y="3772"/>
                  </a:cubicBezTo>
                  <a:lnTo>
                    <a:pt x="5541" y="2768"/>
                  </a:lnTo>
                  <a:cubicBezTo>
                    <a:pt x="4955" y="2170"/>
                    <a:pt x="4492" y="1459"/>
                    <a:pt x="3950" y="850"/>
                  </a:cubicBezTo>
                  <a:cubicBezTo>
                    <a:pt x="3636" y="524"/>
                    <a:pt x="3227" y="1"/>
                    <a:pt x="2735"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2"/>
            <p:cNvSpPr/>
            <p:nvPr/>
          </p:nvSpPr>
          <p:spPr>
            <a:xfrm>
              <a:off x="442075" y="4460250"/>
              <a:ext cx="245450" cy="116425"/>
            </a:xfrm>
            <a:custGeom>
              <a:rect b="b" l="l" r="r" t="t"/>
              <a:pathLst>
                <a:path extrusionOk="0" h="4657" w="9818">
                  <a:moveTo>
                    <a:pt x="91" y="0"/>
                  </a:moveTo>
                  <a:lnTo>
                    <a:pt x="91" y="0"/>
                  </a:lnTo>
                  <a:cubicBezTo>
                    <a:pt x="0" y="869"/>
                    <a:pt x="181" y="1896"/>
                    <a:pt x="768" y="2528"/>
                  </a:cubicBezTo>
                  <a:cubicBezTo>
                    <a:pt x="1625" y="3487"/>
                    <a:pt x="2291" y="3905"/>
                    <a:pt x="3510" y="4390"/>
                  </a:cubicBezTo>
                  <a:cubicBezTo>
                    <a:pt x="3948" y="4572"/>
                    <a:pt x="4592" y="4656"/>
                    <a:pt x="5234" y="4656"/>
                  </a:cubicBezTo>
                  <a:cubicBezTo>
                    <a:pt x="5783" y="4656"/>
                    <a:pt x="6332" y="4595"/>
                    <a:pt x="6748" y="4480"/>
                  </a:cubicBezTo>
                  <a:cubicBezTo>
                    <a:pt x="7719" y="4221"/>
                    <a:pt x="9491" y="3352"/>
                    <a:pt x="9818" y="2393"/>
                  </a:cubicBezTo>
                  <a:lnTo>
                    <a:pt x="9818" y="2393"/>
                  </a:lnTo>
                  <a:cubicBezTo>
                    <a:pt x="8892" y="3295"/>
                    <a:pt x="7324" y="3465"/>
                    <a:pt x="6026" y="3487"/>
                  </a:cubicBezTo>
                  <a:cubicBezTo>
                    <a:pt x="5214" y="3487"/>
                    <a:pt x="4232" y="3442"/>
                    <a:pt x="3465" y="3137"/>
                  </a:cubicBezTo>
                  <a:cubicBezTo>
                    <a:pt x="2223" y="2630"/>
                    <a:pt x="1016" y="1885"/>
                    <a:pt x="362" y="666"/>
                  </a:cubicBezTo>
                  <a:cubicBezTo>
                    <a:pt x="260" y="452"/>
                    <a:pt x="170" y="226"/>
                    <a:pt x="9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2"/>
            <p:cNvSpPr/>
            <p:nvPr/>
          </p:nvSpPr>
          <p:spPr>
            <a:xfrm>
              <a:off x="600325" y="4510450"/>
              <a:ext cx="99050" cy="25700"/>
            </a:xfrm>
            <a:custGeom>
              <a:rect b="b" l="l" r="r" t="t"/>
              <a:pathLst>
                <a:path extrusionOk="0" h="1028" w="3962">
                  <a:moveTo>
                    <a:pt x="3962" y="1"/>
                  </a:moveTo>
                  <a:lnTo>
                    <a:pt x="3962" y="1"/>
                  </a:lnTo>
                  <a:cubicBezTo>
                    <a:pt x="3905" y="12"/>
                    <a:pt x="3849" y="35"/>
                    <a:pt x="3792" y="57"/>
                  </a:cubicBezTo>
                  <a:cubicBezTo>
                    <a:pt x="3691" y="103"/>
                    <a:pt x="3533" y="159"/>
                    <a:pt x="3352" y="227"/>
                  </a:cubicBezTo>
                  <a:cubicBezTo>
                    <a:pt x="3172" y="294"/>
                    <a:pt x="2969" y="362"/>
                    <a:pt x="2732" y="441"/>
                  </a:cubicBezTo>
                  <a:cubicBezTo>
                    <a:pt x="2619" y="475"/>
                    <a:pt x="2506" y="509"/>
                    <a:pt x="2382" y="554"/>
                  </a:cubicBezTo>
                  <a:cubicBezTo>
                    <a:pt x="2269" y="588"/>
                    <a:pt x="2145" y="622"/>
                    <a:pt x="2021" y="655"/>
                  </a:cubicBezTo>
                  <a:cubicBezTo>
                    <a:pt x="1885" y="678"/>
                    <a:pt x="1773" y="712"/>
                    <a:pt x="1648" y="746"/>
                  </a:cubicBezTo>
                  <a:cubicBezTo>
                    <a:pt x="1524" y="768"/>
                    <a:pt x="1400" y="791"/>
                    <a:pt x="1287" y="813"/>
                  </a:cubicBezTo>
                  <a:cubicBezTo>
                    <a:pt x="1174" y="836"/>
                    <a:pt x="1050" y="859"/>
                    <a:pt x="949" y="870"/>
                  </a:cubicBezTo>
                  <a:cubicBezTo>
                    <a:pt x="836" y="870"/>
                    <a:pt x="734" y="892"/>
                    <a:pt x="644" y="892"/>
                  </a:cubicBezTo>
                  <a:lnTo>
                    <a:pt x="385" y="892"/>
                  </a:lnTo>
                  <a:cubicBezTo>
                    <a:pt x="317" y="892"/>
                    <a:pt x="249" y="881"/>
                    <a:pt x="181" y="870"/>
                  </a:cubicBezTo>
                  <a:lnTo>
                    <a:pt x="1" y="847"/>
                  </a:lnTo>
                  <a:lnTo>
                    <a:pt x="1" y="847"/>
                  </a:lnTo>
                  <a:cubicBezTo>
                    <a:pt x="1" y="847"/>
                    <a:pt x="69" y="881"/>
                    <a:pt x="170" y="926"/>
                  </a:cubicBezTo>
                  <a:cubicBezTo>
                    <a:pt x="238" y="949"/>
                    <a:pt x="306" y="960"/>
                    <a:pt x="373" y="971"/>
                  </a:cubicBezTo>
                  <a:cubicBezTo>
                    <a:pt x="452" y="994"/>
                    <a:pt x="543" y="1005"/>
                    <a:pt x="644" y="1017"/>
                  </a:cubicBezTo>
                  <a:cubicBezTo>
                    <a:pt x="746" y="1028"/>
                    <a:pt x="847" y="1028"/>
                    <a:pt x="960" y="1028"/>
                  </a:cubicBezTo>
                  <a:cubicBezTo>
                    <a:pt x="1073" y="1017"/>
                    <a:pt x="1197" y="1017"/>
                    <a:pt x="1310" y="1005"/>
                  </a:cubicBezTo>
                  <a:cubicBezTo>
                    <a:pt x="1434" y="994"/>
                    <a:pt x="1558" y="971"/>
                    <a:pt x="1694" y="949"/>
                  </a:cubicBezTo>
                  <a:cubicBezTo>
                    <a:pt x="1818" y="926"/>
                    <a:pt x="1942" y="892"/>
                    <a:pt x="2066" y="859"/>
                  </a:cubicBezTo>
                  <a:cubicBezTo>
                    <a:pt x="2314" y="802"/>
                    <a:pt x="2562" y="712"/>
                    <a:pt x="2799" y="622"/>
                  </a:cubicBezTo>
                  <a:cubicBezTo>
                    <a:pt x="3025" y="531"/>
                    <a:pt x="3228" y="430"/>
                    <a:pt x="3409" y="340"/>
                  </a:cubicBezTo>
                  <a:cubicBezTo>
                    <a:pt x="3601" y="238"/>
                    <a:pt x="3781" y="125"/>
                    <a:pt x="3962"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2"/>
            <p:cNvSpPr/>
            <p:nvPr/>
          </p:nvSpPr>
          <p:spPr>
            <a:xfrm>
              <a:off x="612750" y="4513000"/>
              <a:ext cx="77325" cy="8775"/>
            </a:xfrm>
            <a:custGeom>
              <a:rect b="b" l="l" r="r" t="t"/>
              <a:pathLst>
                <a:path extrusionOk="0" h="351" w="3093">
                  <a:moveTo>
                    <a:pt x="3092" y="1"/>
                  </a:moveTo>
                  <a:lnTo>
                    <a:pt x="3092" y="1"/>
                  </a:lnTo>
                  <a:cubicBezTo>
                    <a:pt x="3092" y="1"/>
                    <a:pt x="3047" y="12"/>
                    <a:pt x="2957" y="12"/>
                  </a:cubicBezTo>
                  <a:cubicBezTo>
                    <a:pt x="2878" y="23"/>
                    <a:pt x="2754" y="57"/>
                    <a:pt x="2607" y="68"/>
                  </a:cubicBezTo>
                  <a:cubicBezTo>
                    <a:pt x="2539" y="68"/>
                    <a:pt x="2460" y="80"/>
                    <a:pt x="2381" y="91"/>
                  </a:cubicBezTo>
                  <a:cubicBezTo>
                    <a:pt x="2302" y="102"/>
                    <a:pt x="2212" y="102"/>
                    <a:pt x="2122" y="102"/>
                  </a:cubicBezTo>
                  <a:cubicBezTo>
                    <a:pt x="1941" y="125"/>
                    <a:pt x="1749" y="136"/>
                    <a:pt x="1558" y="136"/>
                  </a:cubicBezTo>
                  <a:lnTo>
                    <a:pt x="0" y="136"/>
                  </a:lnTo>
                  <a:cubicBezTo>
                    <a:pt x="0" y="136"/>
                    <a:pt x="57" y="159"/>
                    <a:pt x="136" y="181"/>
                  </a:cubicBezTo>
                  <a:cubicBezTo>
                    <a:pt x="215" y="192"/>
                    <a:pt x="339" y="226"/>
                    <a:pt x="486" y="260"/>
                  </a:cubicBezTo>
                  <a:cubicBezTo>
                    <a:pt x="632" y="283"/>
                    <a:pt x="802" y="305"/>
                    <a:pt x="982" y="328"/>
                  </a:cubicBezTo>
                  <a:cubicBezTo>
                    <a:pt x="1163" y="350"/>
                    <a:pt x="1366" y="350"/>
                    <a:pt x="1558" y="350"/>
                  </a:cubicBezTo>
                  <a:cubicBezTo>
                    <a:pt x="1659" y="339"/>
                    <a:pt x="1761" y="339"/>
                    <a:pt x="1851" y="328"/>
                  </a:cubicBezTo>
                  <a:cubicBezTo>
                    <a:pt x="1953" y="328"/>
                    <a:pt x="2043" y="317"/>
                    <a:pt x="2133" y="294"/>
                  </a:cubicBezTo>
                  <a:cubicBezTo>
                    <a:pt x="2235" y="283"/>
                    <a:pt x="2314" y="271"/>
                    <a:pt x="2404" y="249"/>
                  </a:cubicBezTo>
                  <a:cubicBezTo>
                    <a:pt x="2483" y="226"/>
                    <a:pt x="2562" y="204"/>
                    <a:pt x="2641" y="181"/>
                  </a:cubicBezTo>
                  <a:cubicBezTo>
                    <a:pt x="2754" y="147"/>
                    <a:pt x="2867" y="113"/>
                    <a:pt x="2968" y="57"/>
                  </a:cubicBezTo>
                  <a:lnTo>
                    <a:pt x="3092"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2"/>
            <p:cNvSpPr/>
            <p:nvPr/>
          </p:nvSpPr>
          <p:spPr>
            <a:xfrm>
              <a:off x="628550" y="4503700"/>
              <a:ext cx="67150" cy="10450"/>
            </a:xfrm>
            <a:custGeom>
              <a:rect b="b" l="l" r="r" t="t"/>
              <a:pathLst>
                <a:path extrusionOk="0" h="418" w="2686">
                  <a:moveTo>
                    <a:pt x="0" y="0"/>
                  </a:moveTo>
                  <a:lnTo>
                    <a:pt x="0" y="0"/>
                  </a:lnTo>
                  <a:cubicBezTo>
                    <a:pt x="124" y="68"/>
                    <a:pt x="260" y="113"/>
                    <a:pt x="395" y="158"/>
                  </a:cubicBezTo>
                  <a:lnTo>
                    <a:pt x="598" y="237"/>
                  </a:lnTo>
                  <a:cubicBezTo>
                    <a:pt x="666" y="248"/>
                    <a:pt x="745" y="271"/>
                    <a:pt x="824" y="282"/>
                  </a:cubicBezTo>
                  <a:cubicBezTo>
                    <a:pt x="971" y="316"/>
                    <a:pt x="1151" y="361"/>
                    <a:pt x="1321" y="384"/>
                  </a:cubicBezTo>
                  <a:cubicBezTo>
                    <a:pt x="1490" y="395"/>
                    <a:pt x="1659" y="418"/>
                    <a:pt x="1817" y="418"/>
                  </a:cubicBezTo>
                  <a:cubicBezTo>
                    <a:pt x="1964" y="418"/>
                    <a:pt x="2110" y="418"/>
                    <a:pt x="2257" y="406"/>
                  </a:cubicBezTo>
                  <a:cubicBezTo>
                    <a:pt x="2517" y="384"/>
                    <a:pt x="2686" y="361"/>
                    <a:pt x="2686" y="361"/>
                  </a:cubicBezTo>
                  <a:cubicBezTo>
                    <a:pt x="2686" y="361"/>
                    <a:pt x="2505" y="316"/>
                    <a:pt x="2257" y="282"/>
                  </a:cubicBezTo>
                  <a:cubicBezTo>
                    <a:pt x="2201" y="271"/>
                    <a:pt x="2122" y="271"/>
                    <a:pt x="2054" y="260"/>
                  </a:cubicBezTo>
                  <a:cubicBezTo>
                    <a:pt x="1986" y="248"/>
                    <a:pt x="1907" y="237"/>
                    <a:pt x="1828" y="226"/>
                  </a:cubicBezTo>
                  <a:cubicBezTo>
                    <a:pt x="1670" y="203"/>
                    <a:pt x="1512" y="192"/>
                    <a:pt x="1343" y="169"/>
                  </a:cubicBezTo>
                  <a:cubicBezTo>
                    <a:pt x="1174" y="147"/>
                    <a:pt x="1016" y="113"/>
                    <a:pt x="858" y="102"/>
                  </a:cubicBezTo>
                  <a:cubicBezTo>
                    <a:pt x="779" y="90"/>
                    <a:pt x="700" y="90"/>
                    <a:pt x="621" y="79"/>
                  </a:cubicBezTo>
                  <a:cubicBezTo>
                    <a:pt x="553" y="68"/>
                    <a:pt x="486" y="57"/>
                    <a:pt x="418" y="45"/>
                  </a:cubicBezTo>
                  <a:cubicBezTo>
                    <a:pt x="170" y="11"/>
                    <a:pt x="0" y="0"/>
                    <a:pt x="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2"/>
            <p:cNvSpPr/>
            <p:nvPr/>
          </p:nvSpPr>
          <p:spPr>
            <a:xfrm>
              <a:off x="616975" y="4298050"/>
              <a:ext cx="138250" cy="224275"/>
            </a:xfrm>
            <a:custGeom>
              <a:rect b="b" l="l" r="r" t="t"/>
              <a:pathLst>
                <a:path extrusionOk="0" h="8971" w="5530">
                  <a:moveTo>
                    <a:pt x="2833" y="0"/>
                  </a:moveTo>
                  <a:cubicBezTo>
                    <a:pt x="2585" y="45"/>
                    <a:pt x="2348" y="147"/>
                    <a:pt x="2133" y="282"/>
                  </a:cubicBezTo>
                  <a:cubicBezTo>
                    <a:pt x="1219" y="914"/>
                    <a:pt x="689" y="1805"/>
                    <a:pt x="373" y="2855"/>
                  </a:cubicBezTo>
                  <a:cubicBezTo>
                    <a:pt x="1" y="4062"/>
                    <a:pt x="215" y="5349"/>
                    <a:pt x="757" y="6477"/>
                  </a:cubicBezTo>
                  <a:cubicBezTo>
                    <a:pt x="982" y="6929"/>
                    <a:pt x="1253" y="7357"/>
                    <a:pt x="1558" y="7775"/>
                  </a:cubicBezTo>
                  <a:cubicBezTo>
                    <a:pt x="1908" y="8237"/>
                    <a:pt x="2348" y="8644"/>
                    <a:pt x="2833" y="8971"/>
                  </a:cubicBezTo>
                  <a:lnTo>
                    <a:pt x="3126" y="8542"/>
                  </a:lnTo>
                  <a:cubicBezTo>
                    <a:pt x="3499" y="8012"/>
                    <a:pt x="3826" y="7448"/>
                    <a:pt x="4097" y="6872"/>
                  </a:cubicBezTo>
                  <a:cubicBezTo>
                    <a:pt x="4909" y="5123"/>
                    <a:pt x="5530" y="2516"/>
                    <a:pt x="4221" y="835"/>
                  </a:cubicBezTo>
                  <a:cubicBezTo>
                    <a:pt x="3871" y="395"/>
                    <a:pt x="3375" y="102"/>
                    <a:pt x="2833"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2"/>
            <p:cNvSpPr/>
            <p:nvPr/>
          </p:nvSpPr>
          <p:spPr>
            <a:xfrm>
              <a:off x="629875" y="4406500"/>
              <a:ext cx="110975" cy="125150"/>
            </a:xfrm>
            <a:custGeom>
              <a:rect b="b" l="l" r="r" t="t"/>
              <a:pathLst>
                <a:path extrusionOk="0" h="5006" w="4439">
                  <a:moveTo>
                    <a:pt x="1597" y="0"/>
                  </a:moveTo>
                  <a:cubicBezTo>
                    <a:pt x="1231" y="0"/>
                    <a:pt x="933" y="328"/>
                    <a:pt x="1053" y="875"/>
                  </a:cubicBezTo>
                  <a:cubicBezTo>
                    <a:pt x="938" y="688"/>
                    <a:pt x="818" y="612"/>
                    <a:pt x="702" y="612"/>
                  </a:cubicBezTo>
                  <a:cubicBezTo>
                    <a:pt x="329" y="612"/>
                    <a:pt x="1" y="1394"/>
                    <a:pt x="26" y="1755"/>
                  </a:cubicBezTo>
                  <a:cubicBezTo>
                    <a:pt x="105" y="3188"/>
                    <a:pt x="1391" y="4114"/>
                    <a:pt x="2362" y="5005"/>
                  </a:cubicBezTo>
                  <a:lnTo>
                    <a:pt x="2362" y="5005"/>
                  </a:lnTo>
                  <a:cubicBezTo>
                    <a:pt x="2263" y="4912"/>
                    <a:pt x="3288" y="3549"/>
                    <a:pt x="3389" y="3380"/>
                  </a:cubicBezTo>
                  <a:cubicBezTo>
                    <a:pt x="3829" y="2557"/>
                    <a:pt x="4438" y="1857"/>
                    <a:pt x="4044" y="864"/>
                  </a:cubicBezTo>
                  <a:cubicBezTo>
                    <a:pt x="3947" y="627"/>
                    <a:pt x="3643" y="342"/>
                    <a:pt x="3393" y="342"/>
                  </a:cubicBezTo>
                  <a:cubicBezTo>
                    <a:pt x="3262" y="342"/>
                    <a:pt x="3147" y="421"/>
                    <a:pt x="3084" y="627"/>
                  </a:cubicBezTo>
                  <a:cubicBezTo>
                    <a:pt x="2989" y="405"/>
                    <a:pt x="2683" y="6"/>
                    <a:pt x="2431" y="6"/>
                  </a:cubicBezTo>
                  <a:cubicBezTo>
                    <a:pt x="2324" y="6"/>
                    <a:pt x="2226" y="78"/>
                    <a:pt x="2159" y="266"/>
                  </a:cubicBezTo>
                  <a:cubicBezTo>
                    <a:pt x="1985" y="84"/>
                    <a:pt x="1782" y="0"/>
                    <a:pt x="1597" y="0"/>
                  </a:cubicBezTo>
                  <a:close/>
                  <a:moveTo>
                    <a:pt x="2362" y="5005"/>
                  </a:moveTo>
                  <a:lnTo>
                    <a:pt x="2362" y="5005"/>
                  </a:lnTo>
                  <a:cubicBezTo>
                    <a:pt x="2362" y="5005"/>
                    <a:pt x="2362" y="5005"/>
                    <a:pt x="2362" y="5005"/>
                  </a:cubicBezTo>
                  <a:cubicBezTo>
                    <a:pt x="2362" y="5005"/>
                    <a:pt x="2362" y="5005"/>
                    <a:pt x="2362" y="5005"/>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2"/>
            <p:cNvSpPr/>
            <p:nvPr/>
          </p:nvSpPr>
          <p:spPr>
            <a:xfrm>
              <a:off x="585675" y="4296800"/>
              <a:ext cx="102150" cy="226375"/>
            </a:xfrm>
            <a:custGeom>
              <a:rect b="b" l="l" r="r" t="t"/>
              <a:pathLst>
                <a:path extrusionOk="0" h="9055" w="4086">
                  <a:moveTo>
                    <a:pt x="3583" y="1"/>
                  </a:moveTo>
                  <a:cubicBezTo>
                    <a:pt x="3287" y="1"/>
                    <a:pt x="2988" y="51"/>
                    <a:pt x="2708" y="152"/>
                  </a:cubicBezTo>
                  <a:cubicBezTo>
                    <a:pt x="858" y="806"/>
                    <a:pt x="0" y="3458"/>
                    <a:pt x="587" y="5196"/>
                  </a:cubicBezTo>
                  <a:cubicBezTo>
                    <a:pt x="1129" y="6922"/>
                    <a:pt x="2167" y="8592"/>
                    <a:pt x="4062" y="9055"/>
                  </a:cubicBezTo>
                  <a:cubicBezTo>
                    <a:pt x="4074" y="9044"/>
                    <a:pt x="4074" y="9032"/>
                    <a:pt x="4085" y="9021"/>
                  </a:cubicBezTo>
                  <a:cubicBezTo>
                    <a:pt x="3600" y="8694"/>
                    <a:pt x="3160" y="8287"/>
                    <a:pt x="2810" y="7825"/>
                  </a:cubicBezTo>
                  <a:cubicBezTo>
                    <a:pt x="2505" y="7407"/>
                    <a:pt x="2234" y="6979"/>
                    <a:pt x="2009" y="6527"/>
                  </a:cubicBezTo>
                  <a:cubicBezTo>
                    <a:pt x="1467" y="5399"/>
                    <a:pt x="1253" y="4112"/>
                    <a:pt x="1625" y="2905"/>
                  </a:cubicBezTo>
                  <a:cubicBezTo>
                    <a:pt x="1941" y="1855"/>
                    <a:pt x="2471" y="964"/>
                    <a:pt x="3385" y="332"/>
                  </a:cubicBezTo>
                  <a:cubicBezTo>
                    <a:pt x="3600" y="197"/>
                    <a:pt x="3837" y="95"/>
                    <a:pt x="4085" y="50"/>
                  </a:cubicBezTo>
                  <a:cubicBezTo>
                    <a:pt x="3921" y="17"/>
                    <a:pt x="3752" y="1"/>
                    <a:pt x="358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2"/>
            <p:cNvSpPr/>
            <p:nvPr/>
          </p:nvSpPr>
          <p:spPr>
            <a:xfrm>
              <a:off x="637850" y="4428650"/>
              <a:ext cx="50250" cy="95950"/>
            </a:xfrm>
            <a:custGeom>
              <a:rect b="b" l="l" r="r" t="t"/>
              <a:pathLst>
                <a:path extrusionOk="0" h="3838" w="2010">
                  <a:moveTo>
                    <a:pt x="1" y="1"/>
                  </a:moveTo>
                  <a:cubicBezTo>
                    <a:pt x="1" y="1"/>
                    <a:pt x="46" y="271"/>
                    <a:pt x="136" y="678"/>
                  </a:cubicBezTo>
                  <a:cubicBezTo>
                    <a:pt x="193" y="881"/>
                    <a:pt x="249" y="1106"/>
                    <a:pt x="339" y="1355"/>
                  </a:cubicBezTo>
                  <a:cubicBezTo>
                    <a:pt x="418" y="1603"/>
                    <a:pt x="520" y="1862"/>
                    <a:pt x="633" y="2111"/>
                  </a:cubicBezTo>
                  <a:cubicBezTo>
                    <a:pt x="689" y="2246"/>
                    <a:pt x="757" y="2370"/>
                    <a:pt x="813" y="2494"/>
                  </a:cubicBezTo>
                  <a:cubicBezTo>
                    <a:pt x="881" y="2607"/>
                    <a:pt x="949" y="2720"/>
                    <a:pt x="1016" y="2844"/>
                  </a:cubicBezTo>
                  <a:cubicBezTo>
                    <a:pt x="1095" y="2957"/>
                    <a:pt x="1152" y="3059"/>
                    <a:pt x="1231" y="3149"/>
                  </a:cubicBezTo>
                  <a:cubicBezTo>
                    <a:pt x="1321" y="3239"/>
                    <a:pt x="1389" y="3329"/>
                    <a:pt x="1456" y="3408"/>
                  </a:cubicBezTo>
                  <a:cubicBezTo>
                    <a:pt x="1524" y="3476"/>
                    <a:pt x="1603" y="3544"/>
                    <a:pt x="1671" y="3600"/>
                  </a:cubicBezTo>
                  <a:cubicBezTo>
                    <a:pt x="1727" y="3645"/>
                    <a:pt x="1784" y="3691"/>
                    <a:pt x="1851" y="3736"/>
                  </a:cubicBezTo>
                  <a:cubicBezTo>
                    <a:pt x="1953" y="3792"/>
                    <a:pt x="2009" y="3837"/>
                    <a:pt x="2009" y="3837"/>
                  </a:cubicBezTo>
                  <a:cubicBezTo>
                    <a:pt x="2009" y="3837"/>
                    <a:pt x="1964" y="3781"/>
                    <a:pt x="1863" y="3702"/>
                  </a:cubicBezTo>
                  <a:cubicBezTo>
                    <a:pt x="1817" y="3645"/>
                    <a:pt x="1772" y="3600"/>
                    <a:pt x="1727" y="3544"/>
                  </a:cubicBezTo>
                  <a:cubicBezTo>
                    <a:pt x="1671" y="3476"/>
                    <a:pt x="1603" y="3397"/>
                    <a:pt x="1558" y="3329"/>
                  </a:cubicBezTo>
                  <a:cubicBezTo>
                    <a:pt x="1490" y="3250"/>
                    <a:pt x="1434" y="3149"/>
                    <a:pt x="1366" y="3059"/>
                  </a:cubicBezTo>
                  <a:cubicBezTo>
                    <a:pt x="1310" y="2957"/>
                    <a:pt x="1242" y="2844"/>
                    <a:pt x="1174" y="2743"/>
                  </a:cubicBezTo>
                  <a:cubicBezTo>
                    <a:pt x="1118" y="2630"/>
                    <a:pt x="1061" y="2517"/>
                    <a:pt x="994" y="2393"/>
                  </a:cubicBezTo>
                  <a:cubicBezTo>
                    <a:pt x="937" y="2280"/>
                    <a:pt x="881" y="2156"/>
                    <a:pt x="824" y="2032"/>
                  </a:cubicBezTo>
                  <a:cubicBezTo>
                    <a:pt x="712" y="1783"/>
                    <a:pt x="610" y="1513"/>
                    <a:pt x="509" y="1287"/>
                  </a:cubicBezTo>
                  <a:cubicBezTo>
                    <a:pt x="418" y="1061"/>
                    <a:pt x="328" y="824"/>
                    <a:pt x="260" y="633"/>
                  </a:cubicBezTo>
                  <a:cubicBezTo>
                    <a:pt x="181" y="441"/>
                    <a:pt x="114" y="294"/>
                    <a:pt x="68" y="170"/>
                  </a:cubicBezTo>
                  <a:cubicBezTo>
                    <a:pt x="23" y="57"/>
                    <a:pt x="1" y="1"/>
                    <a:pt x="1"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2"/>
            <p:cNvSpPr/>
            <p:nvPr/>
          </p:nvSpPr>
          <p:spPr>
            <a:xfrm>
              <a:off x="654775" y="4418225"/>
              <a:ext cx="32475" cy="99875"/>
            </a:xfrm>
            <a:custGeom>
              <a:rect b="b" l="l" r="r" t="t"/>
              <a:pathLst>
                <a:path extrusionOk="0" h="3995" w="1299">
                  <a:moveTo>
                    <a:pt x="1" y="0"/>
                  </a:moveTo>
                  <a:cubicBezTo>
                    <a:pt x="1" y="0"/>
                    <a:pt x="1" y="271"/>
                    <a:pt x="23" y="666"/>
                  </a:cubicBezTo>
                  <a:cubicBezTo>
                    <a:pt x="46" y="869"/>
                    <a:pt x="68" y="1106"/>
                    <a:pt x="102" y="1354"/>
                  </a:cubicBezTo>
                  <a:cubicBezTo>
                    <a:pt x="136" y="1614"/>
                    <a:pt x="193" y="1873"/>
                    <a:pt x="260" y="2133"/>
                  </a:cubicBezTo>
                  <a:cubicBezTo>
                    <a:pt x="294" y="2257"/>
                    <a:pt x="328" y="2392"/>
                    <a:pt x="373" y="2516"/>
                  </a:cubicBezTo>
                  <a:cubicBezTo>
                    <a:pt x="418" y="2641"/>
                    <a:pt x="463" y="2765"/>
                    <a:pt x="509" y="2889"/>
                  </a:cubicBezTo>
                  <a:cubicBezTo>
                    <a:pt x="554" y="3002"/>
                    <a:pt x="621" y="3115"/>
                    <a:pt x="667" y="3216"/>
                  </a:cubicBezTo>
                  <a:cubicBezTo>
                    <a:pt x="723" y="3318"/>
                    <a:pt x="779" y="3408"/>
                    <a:pt x="847" y="3498"/>
                  </a:cubicBezTo>
                  <a:cubicBezTo>
                    <a:pt x="892" y="3577"/>
                    <a:pt x="949" y="3656"/>
                    <a:pt x="1016" y="3724"/>
                  </a:cubicBezTo>
                  <a:cubicBezTo>
                    <a:pt x="1050" y="3780"/>
                    <a:pt x="1107" y="3825"/>
                    <a:pt x="1152" y="3871"/>
                  </a:cubicBezTo>
                  <a:cubicBezTo>
                    <a:pt x="1197" y="3916"/>
                    <a:pt x="1242" y="3961"/>
                    <a:pt x="1298" y="3995"/>
                  </a:cubicBezTo>
                  <a:cubicBezTo>
                    <a:pt x="1298" y="3995"/>
                    <a:pt x="1253" y="3938"/>
                    <a:pt x="1186" y="3848"/>
                  </a:cubicBezTo>
                  <a:cubicBezTo>
                    <a:pt x="1140" y="3792"/>
                    <a:pt x="1107" y="3735"/>
                    <a:pt x="1073" y="3667"/>
                  </a:cubicBezTo>
                  <a:cubicBezTo>
                    <a:pt x="1028" y="3611"/>
                    <a:pt x="994" y="3521"/>
                    <a:pt x="949" y="3442"/>
                  </a:cubicBezTo>
                  <a:cubicBezTo>
                    <a:pt x="892" y="3351"/>
                    <a:pt x="858" y="3250"/>
                    <a:pt x="813" y="3148"/>
                  </a:cubicBezTo>
                  <a:cubicBezTo>
                    <a:pt x="768" y="3047"/>
                    <a:pt x="723" y="2934"/>
                    <a:pt x="689" y="2810"/>
                  </a:cubicBezTo>
                  <a:cubicBezTo>
                    <a:pt x="644" y="2697"/>
                    <a:pt x="610" y="2584"/>
                    <a:pt x="565" y="2460"/>
                  </a:cubicBezTo>
                  <a:cubicBezTo>
                    <a:pt x="531" y="2336"/>
                    <a:pt x="497" y="2200"/>
                    <a:pt x="463" y="2076"/>
                  </a:cubicBezTo>
                  <a:cubicBezTo>
                    <a:pt x="396" y="1817"/>
                    <a:pt x="339" y="1569"/>
                    <a:pt x="294" y="1320"/>
                  </a:cubicBezTo>
                  <a:cubicBezTo>
                    <a:pt x="238" y="1072"/>
                    <a:pt x="181" y="846"/>
                    <a:pt x="147" y="655"/>
                  </a:cubicBezTo>
                  <a:cubicBezTo>
                    <a:pt x="114" y="463"/>
                    <a:pt x="80" y="293"/>
                    <a:pt x="46" y="181"/>
                  </a:cubicBezTo>
                  <a:cubicBezTo>
                    <a:pt x="23" y="57"/>
                    <a:pt x="1" y="0"/>
                    <a:pt x="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2"/>
            <p:cNvSpPr/>
            <p:nvPr/>
          </p:nvSpPr>
          <p:spPr>
            <a:xfrm>
              <a:off x="667475" y="4450375"/>
              <a:ext cx="18650" cy="64900"/>
            </a:xfrm>
            <a:custGeom>
              <a:rect b="b" l="l" r="r" t="t"/>
              <a:pathLst>
                <a:path extrusionOk="0" h="2596" w="746">
                  <a:moveTo>
                    <a:pt x="396" y="0"/>
                  </a:moveTo>
                  <a:cubicBezTo>
                    <a:pt x="384" y="34"/>
                    <a:pt x="362" y="68"/>
                    <a:pt x="362" y="113"/>
                  </a:cubicBezTo>
                  <a:cubicBezTo>
                    <a:pt x="328" y="204"/>
                    <a:pt x="294" y="305"/>
                    <a:pt x="283" y="418"/>
                  </a:cubicBezTo>
                  <a:cubicBezTo>
                    <a:pt x="283" y="474"/>
                    <a:pt x="238" y="542"/>
                    <a:pt x="226" y="621"/>
                  </a:cubicBezTo>
                  <a:cubicBezTo>
                    <a:pt x="226" y="700"/>
                    <a:pt x="136" y="779"/>
                    <a:pt x="147" y="858"/>
                  </a:cubicBezTo>
                  <a:cubicBezTo>
                    <a:pt x="159" y="937"/>
                    <a:pt x="1" y="1039"/>
                    <a:pt x="12" y="1118"/>
                  </a:cubicBezTo>
                  <a:cubicBezTo>
                    <a:pt x="23" y="1208"/>
                    <a:pt x="34" y="1287"/>
                    <a:pt x="46" y="1366"/>
                  </a:cubicBezTo>
                  <a:cubicBezTo>
                    <a:pt x="68" y="1546"/>
                    <a:pt x="283" y="1671"/>
                    <a:pt x="317" y="1829"/>
                  </a:cubicBezTo>
                  <a:cubicBezTo>
                    <a:pt x="350" y="1975"/>
                    <a:pt x="553" y="2088"/>
                    <a:pt x="599" y="2201"/>
                  </a:cubicBezTo>
                  <a:cubicBezTo>
                    <a:pt x="678" y="2449"/>
                    <a:pt x="745" y="2596"/>
                    <a:pt x="745" y="2596"/>
                  </a:cubicBezTo>
                  <a:cubicBezTo>
                    <a:pt x="745" y="2460"/>
                    <a:pt x="734" y="2314"/>
                    <a:pt x="723" y="2178"/>
                  </a:cubicBezTo>
                  <a:cubicBezTo>
                    <a:pt x="689" y="1930"/>
                    <a:pt x="632" y="1614"/>
                    <a:pt x="576" y="1287"/>
                  </a:cubicBezTo>
                  <a:cubicBezTo>
                    <a:pt x="553" y="1129"/>
                    <a:pt x="520" y="971"/>
                    <a:pt x="497" y="813"/>
                  </a:cubicBezTo>
                  <a:cubicBezTo>
                    <a:pt x="497" y="745"/>
                    <a:pt x="475" y="678"/>
                    <a:pt x="475" y="599"/>
                  </a:cubicBezTo>
                  <a:cubicBezTo>
                    <a:pt x="463" y="531"/>
                    <a:pt x="452" y="474"/>
                    <a:pt x="441" y="407"/>
                  </a:cubicBezTo>
                  <a:cubicBezTo>
                    <a:pt x="429" y="283"/>
                    <a:pt x="429" y="181"/>
                    <a:pt x="418" y="113"/>
                  </a:cubicBezTo>
                  <a:cubicBezTo>
                    <a:pt x="407" y="68"/>
                    <a:pt x="407" y="34"/>
                    <a:pt x="396"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2"/>
            <p:cNvSpPr/>
            <p:nvPr/>
          </p:nvSpPr>
          <p:spPr>
            <a:xfrm>
              <a:off x="684975" y="4453475"/>
              <a:ext cx="9900" cy="46300"/>
            </a:xfrm>
            <a:custGeom>
              <a:rect b="b" l="l" r="r" t="t"/>
              <a:pathLst>
                <a:path extrusionOk="0" h="1852" w="396">
                  <a:moveTo>
                    <a:pt x="395" y="1"/>
                  </a:moveTo>
                  <a:lnTo>
                    <a:pt x="395" y="1"/>
                  </a:lnTo>
                  <a:cubicBezTo>
                    <a:pt x="339" y="91"/>
                    <a:pt x="294" y="181"/>
                    <a:pt x="248" y="271"/>
                  </a:cubicBezTo>
                  <a:cubicBezTo>
                    <a:pt x="203" y="362"/>
                    <a:pt x="169" y="463"/>
                    <a:pt x="136" y="565"/>
                  </a:cubicBezTo>
                  <a:cubicBezTo>
                    <a:pt x="113" y="666"/>
                    <a:pt x="90" y="779"/>
                    <a:pt x="57" y="903"/>
                  </a:cubicBezTo>
                  <a:cubicBezTo>
                    <a:pt x="23" y="1118"/>
                    <a:pt x="0" y="1332"/>
                    <a:pt x="11" y="1558"/>
                  </a:cubicBezTo>
                  <a:cubicBezTo>
                    <a:pt x="23" y="1659"/>
                    <a:pt x="34" y="1761"/>
                    <a:pt x="57" y="1851"/>
                  </a:cubicBezTo>
                  <a:cubicBezTo>
                    <a:pt x="90" y="1761"/>
                    <a:pt x="113" y="1659"/>
                    <a:pt x="136" y="1569"/>
                  </a:cubicBezTo>
                  <a:cubicBezTo>
                    <a:pt x="158" y="1479"/>
                    <a:pt x="181" y="1377"/>
                    <a:pt x="203" y="1276"/>
                  </a:cubicBezTo>
                  <a:cubicBezTo>
                    <a:pt x="226" y="1163"/>
                    <a:pt x="248" y="1061"/>
                    <a:pt x="271" y="937"/>
                  </a:cubicBezTo>
                  <a:cubicBezTo>
                    <a:pt x="294" y="824"/>
                    <a:pt x="316" y="712"/>
                    <a:pt x="327" y="599"/>
                  </a:cubicBezTo>
                  <a:cubicBezTo>
                    <a:pt x="339" y="554"/>
                    <a:pt x="339" y="497"/>
                    <a:pt x="350" y="452"/>
                  </a:cubicBezTo>
                  <a:cubicBezTo>
                    <a:pt x="361" y="396"/>
                    <a:pt x="361" y="350"/>
                    <a:pt x="373" y="305"/>
                  </a:cubicBezTo>
                  <a:cubicBezTo>
                    <a:pt x="384" y="204"/>
                    <a:pt x="395" y="102"/>
                    <a:pt x="395"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2"/>
            <p:cNvSpPr/>
            <p:nvPr/>
          </p:nvSpPr>
          <p:spPr>
            <a:xfrm>
              <a:off x="683275" y="4391975"/>
              <a:ext cx="209900" cy="144425"/>
            </a:xfrm>
            <a:custGeom>
              <a:rect b="b" l="l" r="r" t="t"/>
              <a:pathLst>
                <a:path extrusionOk="0" h="5777" w="8396">
                  <a:moveTo>
                    <a:pt x="5927" y="0"/>
                  </a:moveTo>
                  <a:cubicBezTo>
                    <a:pt x="5632" y="0"/>
                    <a:pt x="5337" y="23"/>
                    <a:pt x="5045" y="68"/>
                  </a:cubicBezTo>
                  <a:cubicBezTo>
                    <a:pt x="3589" y="305"/>
                    <a:pt x="2291" y="1332"/>
                    <a:pt x="1603" y="2607"/>
                  </a:cubicBezTo>
                  <a:cubicBezTo>
                    <a:pt x="1411" y="2991"/>
                    <a:pt x="734" y="4717"/>
                    <a:pt x="0" y="5361"/>
                  </a:cubicBezTo>
                  <a:lnTo>
                    <a:pt x="2043" y="5699"/>
                  </a:lnTo>
                  <a:cubicBezTo>
                    <a:pt x="2458" y="5749"/>
                    <a:pt x="2857" y="5777"/>
                    <a:pt x="3241" y="5777"/>
                  </a:cubicBezTo>
                  <a:cubicBezTo>
                    <a:pt x="4848" y="5777"/>
                    <a:pt x="6194" y="5289"/>
                    <a:pt x="7414" y="3905"/>
                  </a:cubicBezTo>
                  <a:cubicBezTo>
                    <a:pt x="8396" y="2777"/>
                    <a:pt x="8396" y="1513"/>
                    <a:pt x="7651" y="260"/>
                  </a:cubicBezTo>
                  <a:cubicBezTo>
                    <a:pt x="7090" y="88"/>
                    <a:pt x="6508" y="0"/>
                    <a:pt x="5927"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2"/>
            <p:cNvSpPr/>
            <p:nvPr/>
          </p:nvSpPr>
          <p:spPr>
            <a:xfrm>
              <a:off x="683275" y="4442700"/>
              <a:ext cx="133750" cy="94550"/>
            </a:xfrm>
            <a:custGeom>
              <a:rect b="b" l="l" r="r" t="t"/>
              <a:pathLst>
                <a:path extrusionOk="0" h="3782" w="5350">
                  <a:moveTo>
                    <a:pt x="3526" y="0"/>
                  </a:moveTo>
                  <a:cubicBezTo>
                    <a:pt x="3187" y="0"/>
                    <a:pt x="2838" y="141"/>
                    <a:pt x="2697" y="432"/>
                  </a:cubicBezTo>
                  <a:cubicBezTo>
                    <a:pt x="2702" y="150"/>
                    <a:pt x="2577" y="51"/>
                    <a:pt x="2408" y="51"/>
                  </a:cubicBezTo>
                  <a:cubicBezTo>
                    <a:pt x="2130" y="51"/>
                    <a:pt x="1732" y="320"/>
                    <a:pt x="1592" y="488"/>
                  </a:cubicBezTo>
                  <a:cubicBezTo>
                    <a:pt x="881" y="1357"/>
                    <a:pt x="1072" y="2801"/>
                    <a:pt x="0" y="3332"/>
                  </a:cubicBezTo>
                  <a:lnTo>
                    <a:pt x="655" y="3343"/>
                  </a:lnTo>
                  <a:cubicBezTo>
                    <a:pt x="1478" y="3477"/>
                    <a:pt x="2082" y="3781"/>
                    <a:pt x="2817" y="3781"/>
                  </a:cubicBezTo>
                  <a:cubicBezTo>
                    <a:pt x="2949" y="3781"/>
                    <a:pt x="3085" y="3771"/>
                    <a:pt x="3228" y="3749"/>
                  </a:cubicBezTo>
                  <a:cubicBezTo>
                    <a:pt x="3713" y="3693"/>
                    <a:pt x="4379" y="3241"/>
                    <a:pt x="4785" y="2948"/>
                  </a:cubicBezTo>
                  <a:cubicBezTo>
                    <a:pt x="5349" y="2553"/>
                    <a:pt x="4999" y="2192"/>
                    <a:pt x="4469" y="2023"/>
                  </a:cubicBezTo>
                  <a:cubicBezTo>
                    <a:pt x="5349" y="1650"/>
                    <a:pt x="5157" y="1018"/>
                    <a:pt x="4266" y="906"/>
                  </a:cubicBezTo>
                  <a:cubicBezTo>
                    <a:pt x="4516" y="312"/>
                    <a:pt x="4031" y="0"/>
                    <a:pt x="3526"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2"/>
            <p:cNvSpPr/>
            <p:nvPr/>
          </p:nvSpPr>
          <p:spPr>
            <a:xfrm>
              <a:off x="681575" y="4370600"/>
              <a:ext cx="193000" cy="155125"/>
            </a:xfrm>
            <a:custGeom>
              <a:rect b="b" l="l" r="r" t="t"/>
              <a:pathLst>
                <a:path extrusionOk="0" h="6205" w="7720">
                  <a:moveTo>
                    <a:pt x="5386" y="1"/>
                  </a:moveTo>
                  <a:cubicBezTo>
                    <a:pt x="4486" y="1"/>
                    <a:pt x="3555" y="277"/>
                    <a:pt x="2969" y="698"/>
                  </a:cubicBezTo>
                  <a:cubicBezTo>
                    <a:pt x="2032" y="1352"/>
                    <a:pt x="1648" y="2300"/>
                    <a:pt x="1208" y="3293"/>
                  </a:cubicBezTo>
                  <a:cubicBezTo>
                    <a:pt x="926" y="3869"/>
                    <a:pt x="700" y="4455"/>
                    <a:pt x="509" y="5065"/>
                  </a:cubicBezTo>
                  <a:cubicBezTo>
                    <a:pt x="328" y="5697"/>
                    <a:pt x="147" y="5911"/>
                    <a:pt x="1" y="6193"/>
                  </a:cubicBezTo>
                  <a:lnTo>
                    <a:pt x="68" y="6204"/>
                  </a:lnTo>
                  <a:cubicBezTo>
                    <a:pt x="802" y="5561"/>
                    <a:pt x="1479" y="3835"/>
                    <a:pt x="1671" y="3462"/>
                  </a:cubicBezTo>
                  <a:cubicBezTo>
                    <a:pt x="2359" y="2176"/>
                    <a:pt x="3646" y="1149"/>
                    <a:pt x="5113" y="912"/>
                  </a:cubicBezTo>
                  <a:cubicBezTo>
                    <a:pt x="5402" y="867"/>
                    <a:pt x="5694" y="844"/>
                    <a:pt x="5986" y="844"/>
                  </a:cubicBezTo>
                  <a:cubicBezTo>
                    <a:pt x="6571" y="844"/>
                    <a:pt x="7155" y="935"/>
                    <a:pt x="7719" y="1115"/>
                  </a:cubicBezTo>
                  <a:cubicBezTo>
                    <a:pt x="7708" y="1093"/>
                    <a:pt x="7685" y="1070"/>
                    <a:pt x="7674" y="1047"/>
                  </a:cubicBezTo>
                  <a:cubicBezTo>
                    <a:pt x="7225" y="300"/>
                    <a:pt x="6322" y="1"/>
                    <a:pt x="538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2"/>
            <p:cNvSpPr/>
            <p:nvPr/>
          </p:nvSpPr>
          <p:spPr>
            <a:xfrm>
              <a:off x="688625" y="4436825"/>
              <a:ext cx="108650" cy="82125"/>
            </a:xfrm>
            <a:custGeom>
              <a:rect b="b" l="l" r="r" t="t"/>
              <a:pathLst>
                <a:path extrusionOk="0" h="3285" w="4346">
                  <a:moveTo>
                    <a:pt x="12" y="2991"/>
                  </a:moveTo>
                  <a:cubicBezTo>
                    <a:pt x="12" y="3048"/>
                    <a:pt x="23" y="3093"/>
                    <a:pt x="35" y="3149"/>
                  </a:cubicBezTo>
                  <a:cubicBezTo>
                    <a:pt x="29" y="3149"/>
                    <a:pt x="51" y="3168"/>
                    <a:pt x="63" y="3184"/>
                  </a:cubicBezTo>
                  <a:lnTo>
                    <a:pt x="63" y="3184"/>
                  </a:lnTo>
                  <a:cubicBezTo>
                    <a:pt x="57" y="3153"/>
                    <a:pt x="53" y="3127"/>
                    <a:pt x="57" y="3127"/>
                  </a:cubicBezTo>
                  <a:cubicBezTo>
                    <a:pt x="46" y="3081"/>
                    <a:pt x="35" y="3036"/>
                    <a:pt x="23" y="2991"/>
                  </a:cubicBezTo>
                  <a:close/>
                  <a:moveTo>
                    <a:pt x="4063" y="1"/>
                  </a:moveTo>
                  <a:cubicBezTo>
                    <a:pt x="3973" y="12"/>
                    <a:pt x="3883" y="35"/>
                    <a:pt x="3781" y="57"/>
                  </a:cubicBezTo>
                  <a:cubicBezTo>
                    <a:pt x="3668" y="80"/>
                    <a:pt x="3544" y="125"/>
                    <a:pt x="3431" y="170"/>
                  </a:cubicBezTo>
                  <a:cubicBezTo>
                    <a:pt x="3149" y="294"/>
                    <a:pt x="2890" y="441"/>
                    <a:pt x="2641" y="633"/>
                  </a:cubicBezTo>
                  <a:cubicBezTo>
                    <a:pt x="2506" y="723"/>
                    <a:pt x="2371" y="836"/>
                    <a:pt x="2235" y="949"/>
                  </a:cubicBezTo>
                  <a:cubicBezTo>
                    <a:pt x="2100" y="1062"/>
                    <a:pt x="1976" y="1186"/>
                    <a:pt x="1851" y="1310"/>
                  </a:cubicBezTo>
                  <a:cubicBezTo>
                    <a:pt x="1615" y="1581"/>
                    <a:pt x="1389" y="1851"/>
                    <a:pt x="1186" y="2111"/>
                  </a:cubicBezTo>
                  <a:cubicBezTo>
                    <a:pt x="1084" y="2235"/>
                    <a:pt x="983" y="2359"/>
                    <a:pt x="892" y="2472"/>
                  </a:cubicBezTo>
                  <a:cubicBezTo>
                    <a:pt x="791" y="2585"/>
                    <a:pt x="701" y="2686"/>
                    <a:pt x="610" y="2777"/>
                  </a:cubicBezTo>
                  <a:cubicBezTo>
                    <a:pt x="509" y="2867"/>
                    <a:pt x="418" y="2946"/>
                    <a:pt x="339" y="3014"/>
                  </a:cubicBezTo>
                  <a:cubicBezTo>
                    <a:pt x="272" y="3070"/>
                    <a:pt x="193" y="3115"/>
                    <a:pt x="114" y="3160"/>
                  </a:cubicBezTo>
                  <a:cubicBezTo>
                    <a:pt x="98" y="3171"/>
                    <a:pt x="83" y="3181"/>
                    <a:pt x="68" y="3190"/>
                  </a:cubicBezTo>
                  <a:lnTo>
                    <a:pt x="68" y="3190"/>
                  </a:lnTo>
                  <a:cubicBezTo>
                    <a:pt x="67" y="3188"/>
                    <a:pt x="65" y="3186"/>
                    <a:pt x="63" y="3184"/>
                  </a:cubicBezTo>
                  <a:lnTo>
                    <a:pt x="63" y="3184"/>
                  </a:lnTo>
                  <a:cubicBezTo>
                    <a:pt x="64" y="3187"/>
                    <a:pt x="64" y="3190"/>
                    <a:pt x="65" y="3193"/>
                  </a:cubicBezTo>
                  <a:lnTo>
                    <a:pt x="65" y="3193"/>
                  </a:lnTo>
                  <a:cubicBezTo>
                    <a:pt x="49" y="3203"/>
                    <a:pt x="35" y="3211"/>
                    <a:pt x="23" y="3217"/>
                  </a:cubicBezTo>
                  <a:cubicBezTo>
                    <a:pt x="1" y="3217"/>
                    <a:pt x="12" y="3239"/>
                    <a:pt x="23" y="3239"/>
                  </a:cubicBezTo>
                  <a:cubicBezTo>
                    <a:pt x="25" y="3241"/>
                    <a:pt x="26" y="3241"/>
                    <a:pt x="27" y="3241"/>
                  </a:cubicBezTo>
                  <a:cubicBezTo>
                    <a:pt x="35" y="3241"/>
                    <a:pt x="36" y="3206"/>
                    <a:pt x="46" y="3206"/>
                  </a:cubicBezTo>
                  <a:cubicBezTo>
                    <a:pt x="51" y="3206"/>
                    <a:pt x="55" y="3207"/>
                    <a:pt x="59" y="3207"/>
                  </a:cubicBezTo>
                  <a:cubicBezTo>
                    <a:pt x="63" y="3207"/>
                    <a:pt x="65" y="3206"/>
                    <a:pt x="67" y="3206"/>
                  </a:cubicBezTo>
                  <a:lnTo>
                    <a:pt x="67" y="3206"/>
                  </a:lnTo>
                  <a:cubicBezTo>
                    <a:pt x="69" y="3214"/>
                    <a:pt x="70" y="3223"/>
                    <a:pt x="72" y="3231"/>
                  </a:cubicBezTo>
                  <a:lnTo>
                    <a:pt x="72" y="3231"/>
                  </a:lnTo>
                  <a:cubicBezTo>
                    <a:pt x="90" y="3221"/>
                    <a:pt x="110" y="3213"/>
                    <a:pt x="125" y="3206"/>
                  </a:cubicBezTo>
                  <a:cubicBezTo>
                    <a:pt x="215" y="3172"/>
                    <a:pt x="306" y="3127"/>
                    <a:pt x="385" y="3081"/>
                  </a:cubicBezTo>
                  <a:cubicBezTo>
                    <a:pt x="486" y="3014"/>
                    <a:pt x="588" y="2946"/>
                    <a:pt x="689" y="2867"/>
                  </a:cubicBezTo>
                  <a:cubicBezTo>
                    <a:pt x="915" y="2675"/>
                    <a:pt x="1129" y="2461"/>
                    <a:pt x="1332" y="2235"/>
                  </a:cubicBezTo>
                  <a:cubicBezTo>
                    <a:pt x="1558" y="1987"/>
                    <a:pt x="1773" y="1716"/>
                    <a:pt x="2009" y="1456"/>
                  </a:cubicBezTo>
                  <a:cubicBezTo>
                    <a:pt x="2122" y="1332"/>
                    <a:pt x="2246" y="1220"/>
                    <a:pt x="2382" y="1107"/>
                  </a:cubicBezTo>
                  <a:cubicBezTo>
                    <a:pt x="2506" y="994"/>
                    <a:pt x="2641" y="892"/>
                    <a:pt x="2766" y="791"/>
                  </a:cubicBezTo>
                  <a:cubicBezTo>
                    <a:pt x="2991" y="610"/>
                    <a:pt x="3239" y="441"/>
                    <a:pt x="3499" y="306"/>
                  </a:cubicBezTo>
                  <a:cubicBezTo>
                    <a:pt x="3601" y="260"/>
                    <a:pt x="3713" y="227"/>
                    <a:pt x="3826" y="193"/>
                  </a:cubicBezTo>
                  <a:cubicBezTo>
                    <a:pt x="3862" y="181"/>
                    <a:pt x="3897" y="177"/>
                    <a:pt x="3930" y="177"/>
                  </a:cubicBezTo>
                  <a:cubicBezTo>
                    <a:pt x="3976" y="177"/>
                    <a:pt x="4019" y="184"/>
                    <a:pt x="4059" y="184"/>
                  </a:cubicBezTo>
                  <a:cubicBezTo>
                    <a:pt x="4072" y="184"/>
                    <a:pt x="4085" y="183"/>
                    <a:pt x="4097" y="181"/>
                  </a:cubicBezTo>
                  <a:cubicBezTo>
                    <a:pt x="4103" y="179"/>
                    <a:pt x="4109" y="178"/>
                    <a:pt x="4116" y="178"/>
                  </a:cubicBezTo>
                  <a:cubicBezTo>
                    <a:pt x="4179" y="178"/>
                    <a:pt x="4248" y="272"/>
                    <a:pt x="4289" y="272"/>
                  </a:cubicBezTo>
                  <a:lnTo>
                    <a:pt x="4345" y="260"/>
                  </a:lnTo>
                  <a:cubicBezTo>
                    <a:pt x="4345" y="260"/>
                    <a:pt x="4311" y="136"/>
                    <a:pt x="4266" y="125"/>
                  </a:cubicBezTo>
                  <a:cubicBezTo>
                    <a:pt x="4221" y="125"/>
                    <a:pt x="4142" y="1"/>
                    <a:pt x="4063" y="1"/>
                  </a:cubicBezTo>
                  <a:close/>
                  <a:moveTo>
                    <a:pt x="72" y="3231"/>
                  </a:moveTo>
                  <a:lnTo>
                    <a:pt x="72" y="3231"/>
                  </a:lnTo>
                  <a:cubicBezTo>
                    <a:pt x="62" y="3237"/>
                    <a:pt x="54" y="3243"/>
                    <a:pt x="46" y="3251"/>
                  </a:cubicBezTo>
                  <a:cubicBezTo>
                    <a:pt x="23" y="3262"/>
                    <a:pt x="57" y="3273"/>
                    <a:pt x="69" y="3285"/>
                  </a:cubicBezTo>
                  <a:cubicBezTo>
                    <a:pt x="77" y="3285"/>
                    <a:pt x="76" y="3261"/>
                    <a:pt x="72" y="323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2"/>
            <p:cNvSpPr/>
            <p:nvPr/>
          </p:nvSpPr>
          <p:spPr>
            <a:xfrm>
              <a:off x="696525" y="4483100"/>
              <a:ext cx="68575" cy="33025"/>
            </a:xfrm>
            <a:custGeom>
              <a:rect b="b" l="l" r="r" t="t"/>
              <a:pathLst>
                <a:path extrusionOk="0" h="1321" w="2743">
                  <a:moveTo>
                    <a:pt x="2743" y="0"/>
                  </a:moveTo>
                  <a:lnTo>
                    <a:pt x="2743" y="0"/>
                  </a:lnTo>
                  <a:cubicBezTo>
                    <a:pt x="2743" y="1"/>
                    <a:pt x="2697" y="12"/>
                    <a:pt x="2607" y="23"/>
                  </a:cubicBezTo>
                  <a:cubicBezTo>
                    <a:pt x="2577" y="23"/>
                    <a:pt x="2547" y="18"/>
                    <a:pt x="2514" y="18"/>
                  </a:cubicBezTo>
                  <a:cubicBezTo>
                    <a:pt x="2497" y="18"/>
                    <a:pt x="2480" y="19"/>
                    <a:pt x="2461" y="23"/>
                  </a:cubicBezTo>
                  <a:cubicBezTo>
                    <a:pt x="2393" y="23"/>
                    <a:pt x="2325" y="34"/>
                    <a:pt x="2258" y="46"/>
                  </a:cubicBezTo>
                  <a:cubicBezTo>
                    <a:pt x="2100" y="91"/>
                    <a:pt x="1942" y="147"/>
                    <a:pt x="1795" y="215"/>
                  </a:cubicBezTo>
                  <a:cubicBezTo>
                    <a:pt x="1705" y="260"/>
                    <a:pt x="1626" y="294"/>
                    <a:pt x="1535" y="339"/>
                  </a:cubicBezTo>
                  <a:cubicBezTo>
                    <a:pt x="1457" y="384"/>
                    <a:pt x="1378" y="441"/>
                    <a:pt x="1287" y="486"/>
                  </a:cubicBezTo>
                  <a:cubicBezTo>
                    <a:pt x="1118" y="587"/>
                    <a:pt x="960" y="689"/>
                    <a:pt x="813" y="790"/>
                  </a:cubicBezTo>
                  <a:cubicBezTo>
                    <a:pt x="655" y="892"/>
                    <a:pt x="520" y="982"/>
                    <a:pt x="407" y="1061"/>
                  </a:cubicBezTo>
                  <a:cubicBezTo>
                    <a:pt x="283" y="1140"/>
                    <a:pt x="181" y="1197"/>
                    <a:pt x="114" y="1253"/>
                  </a:cubicBezTo>
                  <a:lnTo>
                    <a:pt x="1" y="1321"/>
                  </a:lnTo>
                  <a:lnTo>
                    <a:pt x="125" y="1287"/>
                  </a:lnTo>
                  <a:cubicBezTo>
                    <a:pt x="204" y="1264"/>
                    <a:pt x="317" y="1230"/>
                    <a:pt x="452" y="1174"/>
                  </a:cubicBezTo>
                  <a:cubicBezTo>
                    <a:pt x="588" y="1106"/>
                    <a:pt x="746" y="1039"/>
                    <a:pt x="904" y="960"/>
                  </a:cubicBezTo>
                  <a:cubicBezTo>
                    <a:pt x="1062" y="869"/>
                    <a:pt x="1231" y="768"/>
                    <a:pt x="1389" y="677"/>
                  </a:cubicBezTo>
                  <a:cubicBezTo>
                    <a:pt x="1558" y="576"/>
                    <a:pt x="1716" y="474"/>
                    <a:pt x="1874" y="395"/>
                  </a:cubicBezTo>
                  <a:cubicBezTo>
                    <a:pt x="1942" y="350"/>
                    <a:pt x="2021" y="305"/>
                    <a:pt x="2100" y="271"/>
                  </a:cubicBezTo>
                  <a:lnTo>
                    <a:pt x="2303" y="170"/>
                  </a:lnTo>
                  <a:cubicBezTo>
                    <a:pt x="2359" y="136"/>
                    <a:pt x="2416" y="113"/>
                    <a:pt x="2483" y="91"/>
                  </a:cubicBezTo>
                  <a:cubicBezTo>
                    <a:pt x="2529" y="68"/>
                    <a:pt x="2585" y="57"/>
                    <a:pt x="2619" y="46"/>
                  </a:cubicBezTo>
                  <a:cubicBezTo>
                    <a:pt x="2653" y="23"/>
                    <a:pt x="2698" y="12"/>
                    <a:pt x="2743"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2"/>
            <p:cNvSpPr/>
            <p:nvPr/>
          </p:nvSpPr>
          <p:spPr>
            <a:xfrm>
              <a:off x="700200" y="4494675"/>
              <a:ext cx="72525" cy="22575"/>
            </a:xfrm>
            <a:custGeom>
              <a:rect b="b" l="l" r="r" t="t"/>
              <a:pathLst>
                <a:path extrusionOk="0" h="903" w="2901">
                  <a:moveTo>
                    <a:pt x="2901" y="0"/>
                  </a:moveTo>
                  <a:cubicBezTo>
                    <a:pt x="2743" y="0"/>
                    <a:pt x="2585" y="23"/>
                    <a:pt x="2427" y="45"/>
                  </a:cubicBezTo>
                  <a:cubicBezTo>
                    <a:pt x="2077" y="102"/>
                    <a:pt x="1738" y="181"/>
                    <a:pt x="1400" y="282"/>
                  </a:cubicBezTo>
                  <a:cubicBezTo>
                    <a:pt x="1219" y="339"/>
                    <a:pt x="1039" y="406"/>
                    <a:pt x="869" y="474"/>
                  </a:cubicBezTo>
                  <a:cubicBezTo>
                    <a:pt x="711" y="530"/>
                    <a:pt x="565" y="598"/>
                    <a:pt x="418" y="666"/>
                  </a:cubicBezTo>
                  <a:cubicBezTo>
                    <a:pt x="159" y="790"/>
                    <a:pt x="1" y="903"/>
                    <a:pt x="1" y="903"/>
                  </a:cubicBezTo>
                  <a:cubicBezTo>
                    <a:pt x="1" y="903"/>
                    <a:pt x="181" y="869"/>
                    <a:pt x="463" y="790"/>
                  </a:cubicBezTo>
                  <a:cubicBezTo>
                    <a:pt x="531" y="767"/>
                    <a:pt x="610" y="745"/>
                    <a:pt x="689" y="722"/>
                  </a:cubicBezTo>
                  <a:cubicBezTo>
                    <a:pt x="768" y="688"/>
                    <a:pt x="847" y="666"/>
                    <a:pt x="937" y="643"/>
                  </a:cubicBezTo>
                  <a:cubicBezTo>
                    <a:pt x="1106" y="598"/>
                    <a:pt x="1276" y="542"/>
                    <a:pt x="1456" y="485"/>
                  </a:cubicBezTo>
                  <a:cubicBezTo>
                    <a:pt x="1648" y="429"/>
                    <a:pt x="1829" y="372"/>
                    <a:pt x="1998" y="316"/>
                  </a:cubicBezTo>
                  <a:lnTo>
                    <a:pt x="2460" y="158"/>
                  </a:lnTo>
                  <a:cubicBezTo>
                    <a:pt x="2731" y="68"/>
                    <a:pt x="2901" y="0"/>
                    <a:pt x="290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2"/>
            <p:cNvSpPr/>
            <p:nvPr/>
          </p:nvSpPr>
          <p:spPr>
            <a:xfrm>
              <a:off x="682425" y="4519500"/>
              <a:ext cx="165900" cy="183875"/>
            </a:xfrm>
            <a:custGeom>
              <a:rect b="b" l="l" r="r" t="t"/>
              <a:pathLst>
                <a:path extrusionOk="0" h="7355" w="6636">
                  <a:moveTo>
                    <a:pt x="328" y="0"/>
                  </a:moveTo>
                  <a:cubicBezTo>
                    <a:pt x="215" y="23"/>
                    <a:pt x="102" y="57"/>
                    <a:pt x="1" y="90"/>
                  </a:cubicBezTo>
                  <a:cubicBezTo>
                    <a:pt x="633" y="1264"/>
                    <a:pt x="610" y="1648"/>
                    <a:pt x="779" y="2889"/>
                  </a:cubicBezTo>
                  <a:cubicBezTo>
                    <a:pt x="836" y="3306"/>
                    <a:pt x="689" y="4187"/>
                    <a:pt x="757" y="4581"/>
                  </a:cubicBezTo>
                  <a:cubicBezTo>
                    <a:pt x="802" y="4965"/>
                    <a:pt x="937" y="5157"/>
                    <a:pt x="1084" y="5529"/>
                  </a:cubicBezTo>
                  <a:cubicBezTo>
                    <a:pt x="1614" y="6782"/>
                    <a:pt x="3307" y="7312"/>
                    <a:pt x="4526" y="7346"/>
                  </a:cubicBezTo>
                  <a:cubicBezTo>
                    <a:pt x="4607" y="7352"/>
                    <a:pt x="4690" y="7355"/>
                    <a:pt x="4772" y="7355"/>
                  </a:cubicBezTo>
                  <a:cubicBezTo>
                    <a:pt x="4998" y="7355"/>
                    <a:pt x="5225" y="7334"/>
                    <a:pt x="5440" y="7301"/>
                  </a:cubicBezTo>
                  <a:cubicBezTo>
                    <a:pt x="6196" y="5924"/>
                    <a:pt x="6636" y="4480"/>
                    <a:pt x="5564" y="3002"/>
                  </a:cubicBezTo>
                  <a:cubicBezTo>
                    <a:pt x="4864" y="2043"/>
                    <a:pt x="4424" y="1569"/>
                    <a:pt x="3363" y="1061"/>
                  </a:cubicBezTo>
                  <a:cubicBezTo>
                    <a:pt x="2743" y="756"/>
                    <a:pt x="1298" y="23"/>
                    <a:pt x="328"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2"/>
            <p:cNvSpPr/>
            <p:nvPr/>
          </p:nvSpPr>
          <p:spPr>
            <a:xfrm>
              <a:off x="665775" y="4516950"/>
              <a:ext cx="3975" cy="3400"/>
            </a:xfrm>
            <a:custGeom>
              <a:rect b="b" l="l" r="r" t="t"/>
              <a:pathLst>
                <a:path extrusionOk="0" h="136" w="159">
                  <a:moveTo>
                    <a:pt x="1" y="1"/>
                  </a:moveTo>
                  <a:lnTo>
                    <a:pt x="46" y="136"/>
                  </a:lnTo>
                  <a:cubicBezTo>
                    <a:pt x="80" y="113"/>
                    <a:pt x="114" y="102"/>
                    <a:pt x="159" y="80"/>
                  </a:cubicBezTo>
                  <a:cubicBezTo>
                    <a:pt x="102" y="57"/>
                    <a:pt x="57" y="23"/>
                    <a:pt x="1"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2"/>
            <p:cNvSpPr/>
            <p:nvPr/>
          </p:nvSpPr>
          <p:spPr>
            <a:xfrm>
              <a:off x="682425" y="4519500"/>
              <a:ext cx="121625" cy="119350"/>
            </a:xfrm>
            <a:custGeom>
              <a:rect b="b" l="l" r="r" t="t"/>
              <a:pathLst>
                <a:path extrusionOk="0" h="4774" w="4865">
                  <a:moveTo>
                    <a:pt x="328" y="0"/>
                  </a:moveTo>
                  <a:cubicBezTo>
                    <a:pt x="215" y="23"/>
                    <a:pt x="113" y="57"/>
                    <a:pt x="1" y="90"/>
                  </a:cubicBezTo>
                  <a:cubicBezTo>
                    <a:pt x="633" y="1275"/>
                    <a:pt x="610" y="1659"/>
                    <a:pt x="779" y="2900"/>
                  </a:cubicBezTo>
                  <a:cubicBezTo>
                    <a:pt x="791" y="3126"/>
                    <a:pt x="791" y="3363"/>
                    <a:pt x="779" y="3600"/>
                  </a:cubicBezTo>
                  <a:cubicBezTo>
                    <a:pt x="858" y="3848"/>
                    <a:pt x="982" y="4062"/>
                    <a:pt x="1129" y="4153"/>
                  </a:cubicBezTo>
                  <a:cubicBezTo>
                    <a:pt x="1206" y="4195"/>
                    <a:pt x="1273" y="4213"/>
                    <a:pt x="1331" y="4213"/>
                  </a:cubicBezTo>
                  <a:cubicBezTo>
                    <a:pt x="1570" y="4213"/>
                    <a:pt x="1670" y="3904"/>
                    <a:pt x="1806" y="3667"/>
                  </a:cubicBezTo>
                  <a:cubicBezTo>
                    <a:pt x="2009" y="3972"/>
                    <a:pt x="2257" y="4762"/>
                    <a:pt x="2720" y="4773"/>
                  </a:cubicBezTo>
                  <a:cubicBezTo>
                    <a:pt x="3160" y="4751"/>
                    <a:pt x="3138" y="4085"/>
                    <a:pt x="3194" y="3780"/>
                  </a:cubicBezTo>
                  <a:cubicBezTo>
                    <a:pt x="3392" y="3807"/>
                    <a:pt x="3797" y="4006"/>
                    <a:pt x="4079" y="4006"/>
                  </a:cubicBezTo>
                  <a:cubicBezTo>
                    <a:pt x="4151" y="4006"/>
                    <a:pt x="4216" y="3993"/>
                    <a:pt x="4266" y="3961"/>
                  </a:cubicBezTo>
                  <a:cubicBezTo>
                    <a:pt x="4582" y="3735"/>
                    <a:pt x="4243" y="3419"/>
                    <a:pt x="4142" y="3137"/>
                  </a:cubicBezTo>
                  <a:lnTo>
                    <a:pt x="4142" y="3137"/>
                  </a:lnTo>
                  <a:cubicBezTo>
                    <a:pt x="4247" y="3163"/>
                    <a:pt x="4343" y="3177"/>
                    <a:pt x="4427" y="3177"/>
                  </a:cubicBezTo>
                  <a:cubicBezTo>
                    <a:pt x="4715" y="3177"/>
                    <a:pt x="4865" y="3014"/>
                    <a:pt x="4751" y="2595"/>
                  </a:cubicBezTo>
                  <a:cubicBezTo>
                    <a:pt x="4638" y="2201"/>
                    <a:pt x="4435" y="1828"/>
                    <a:pt x="4165" y="1512"/>
                  </a:cubicBezTo>
                  <a:cubicBezTo>
                    <a:pt x="3916" y="1343"/>
                    <a:pt x="3645" y="1185"/>
                    <a:pt x="3375" y="1061"/>
                  </a:cubicBezTo>
                  <a:cubicBezTo>
                    <a:pt x="2743" y="756"/>
                    <a:pt x="1298" y="23"/>
                    <a:pt x="328"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2"/>
            <p:cNvSpPr/>
            <p:nvPr/>
          </p:nvSpPr>
          <p:spPr>
            <a:xfrm>
              <a:off x="690600" y="4517000"/>
              <a:ext cx="184525" cy="184750"/>
            </a:xfrm>
            <a:custGeom>
              <a:rect b="b" l="l" r="r" t="t"/>
              <a:pathLst>
                <a:path extrusionOk="0" h="7390" w="7381">
                  <a:moveTo>
                    <a:pt x="962" y="0"/>
                  </a:moveTo>
                  <a:cubicBezTo>
                    <a:pt x="649" y="0"/>
                    <a:pt x="324" y="29"/>
                    <a:pt x="1" y="100"/>
                  </a:cubicBezTo>
                  <a:cubicBezTo>
                    <a:pt x="971" y="123"/>
                    <a:pt x="2416" y="856"/>
                    <a:pt x="3036" y="1161"/>
                  </a:cubicBezTo>
                  <a:cubicBezTo>
                    <a:pt x="4097" y="1669"/>
                    <a:pt x="4537" y="2143"/>
                    <a:pt x="5237" y="3102"/>
                  </a:cubicBezTo>
                  <a:cubicBezTo>
                    <a:pt x="6309" y="4580"/>
                    <a:pt x="5869" y="6024"/>
                    <a:pt x="5124" y="7390"/>
                  </a:cubicBezTo>
                  <a:cubicBezTo>
                    <a:pt x="6681" y="7108"/>
                    <a:pt x="7381" y="5821"/>
                    <a:pt x="6975" y="4004"/>
                  </a:cubicBezTo>
                  <a:cubicBezTo>
                    <a:pt x="6523" y="1962"/>
                    <a:pt x="5372" y="1116"/>
                    <a:pt x="3194" y="416"/>
                  </a:cubicBezTo>
                  <a:cubicBezTo>
                    <a:pt x="3044" y="363"/>
                    <a:pt x="2081" y="0"/>
                    <a:pt x="96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2"/>
            <p:cNvSpPr/>
            <p:nvPr/>
          </p:nvSpPr>
          <p:spPr>
            <a:xfrm>
              <a:off x="698500" y="4528525"/>
              <a:ext cx="84950" cy="70250"/>
            </a:xfrm>
            <a:custGeom>
              <a:rect b="b" l="l" r="r" t="t"/>
              <a:pathLst>
                <a:path extrusionOk="0" h="2810" w="3398">
                  <a:moveTo>
                    <a:pt x="1" y="0"/>
                  </a:moveTo>
                  <a:cubicBezTo>
                    <a:pt x="1" y="0"/>
                    <a:pt x="69" y="34"/>
                    <a:pt x="170" y="102"/>
                  </a:cubicBezTo>
                  <a:cubicBezTo>
                    <a:pt x="272" y="169"/>
                    <a:pt x="430" y="248"/>
                    <a:pt x="610" y="361"/>
                  </a:cubicBezTo>
                  <a:cubicBezTo>
                    <a:pt x="700" y="406"/>
                    <a:pt x="791" y="463"/>
                    <a:pt x="892" y="531"/>
                  </a:cubicBezTo>
                  <a:cubicBezTo>
                    <a:pt x="994" y="598"/>
                    <a:pt x="1095" y="666"/>
                    <a:pt x="1208" y="745"/>
                  </a:cubicBezTo>
                  <a:cubicBezTo>
                    <a:pt x="1310" y="813"/>
                    <a:pt x="1423" y="892"/>
                    <a:pt x="1535" y="971"/>
                  </a:cubicBezTo>
                  <a:cubicBezTo>
                    <a:pt x="1637" y="1050"/>
                    <a:pt x="1750" y="1129"/>
                    <a:pt x="1863" y="1219"/>
                  </a:cubicBezTo>
                  <a:cubicBezTo>
                    <a:pt x="1964" y="1309"/>
                    <a:pt x="2066" y="1399"/>
                    <a:pt x="2179" y="1490"/>
                  </a:cubicBezTo>
                  <a:cubicBezTo>
                    <a:pt x="2280" y="1569"/>
                    <a:pt x="2371" y="1659"/>
                    <a:pt x="2461" y="1761"/>
                  </a:cubicBezTo>
                  <a:cubicBezTo>
                    <a:pt x="2551" y="1851"/>
                    <a:pt x="2641" y="1930"/>
                    <a:pt x="2732" y="2020"/>
                  </a:cubicBezTo>
                  <a:cubicBezTo>
                    <a:pt x="2811" y="2110"/>
                    <a:pt x="2878" y="2189"/>
                    <a:pt x="2946" y="2268"/>
                  </a:cubicBezTo>
                  <a:cubicBezTo>
                    <a:pt x="3093" y="2415"/>
                    <a:pt x="3194" y="2562"/>
                    <a:pt x="3273" y="2663"/>
                  </a:cubicBezTo>
                  <a:lnTo>
                    <a:pt x="3397" y="2810"/>
                  </a:lnTo>
                  <a:cubicBezTo>
                    <a:pt x="3397" y="2810"/>
                    <a:pt x="3364" y="2742"/>
                    <a:pt x="3307" y="2641"/>
                  </a:cubicBezTo>
                  <a:lnTo>
                    <a:pt x="3194" y="2438"/>
                  </a:lnTo>
                  <a:cubicBezTo>
                    <a:pt x="3149" y="2359"/>
                    <a:pt x="3104" y="2268"/>
                    <a:pt x="3048" y="2189"/>
                  </a:cubicBezTo>
                  <a:cubicBezTo>
                    <a:pt x="2991" y="2099"/>
                    <a:pt x="2923" y="2009"/>
                    <a:pt x="2844" y="1907"/>
                  </a:cubicBezTo>
                  <a:cubicBezTo>
                    <a:pt x="2765" y="1806"/>
                    <a:pt x="2686" y="1715"/>
                    <a:pt x="2596" y="1625"/>
                  </a:cubicBezTo>
                  <a:cubicBezTo>
                    <a:pt x="2506" y="1512"/>
                    <a:pt x="2416" y="1422"/>
                    <a:pt x="2314" y="1332"/>
                  </a:cubicBezTo>
                  <a:lnTo>
                    <a:pt x="1998" y="1050"/>
                  </a:lnTo>
                  <a:lnTo>
                    <a:pt x="1660" y="790"/>
                  </a:lnTo>
                  <a:cubicBezTo>
                    <a:pt x="1547" y="711"/>
                    <a:pt x="1423" y="643"/>
                    <a:pt x="1310" y="576"/>
                  </a:cubicBezTo>
                  <a:cubicBezTo>
                    <a:pt x="1197" y="508"/>
                    <a:pt x="1084" y="429"/>
                    <a:pt x="971" y="384"/>
                  </a:cubicBezTo>
                  <a:cubicBezTo>
                    <a:pt x="870" y="339"/>
                    <a:pt x="757" y="294"/>
                    <a:pt x="667" y="248"/>
                  </a:cubicBezTo>
                  <a:cubicBezTo>
                    <a:pt x="576" y="203"/>
                    <a:pt x="486" y="169"/>
                    <a:pt x="396" y="136"/>
                  </a:cubicBezTo>
                  <a:lnTo>
                    <a:pt x="181" y="68"/>
                  </a:lnTo>
                  <a:cubicBezTo>
                    <a:pt x="69" y="23"/>
                    <a:pt x="1" y="0"/>
                    <a:pt x="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2"/>
            <p:cNvSpPr/>
            <p:nvPr/>
          </p:nvSpPr>
          <p:spPr>
            <a:xfrm>
              <a:off x="687800" y="4522300"/>
              <a:ext cx="84925" cy="113725"/>
            </a:xfrm>
            <a:custGeom>
              <a:rect b="b" l="l" r="r" t="t"/>
              <a:pathLst>
                <a:path extrusionOk="0" h="4549" w="3397">
                  <a:moveTo>
                    <a:pt x="0" y="1"/>
                  </a:moveTo>
                  <a:cubicBezTo>
                    <a:pt x="0" y="1"/>
                    <a:pt x="68" y="69"/>
                    <a:pt x="192" y="170"/>
                  </a:cubicBezTo>
                  <a:cubicBezTo>
                    <a:pt x="316" y="272"/>
                    <a:pt x="474" y="430"/>
                    <a:pt x="677" y="610"/>
                  </a:cubicBezTo>
                  <a:cubicBezTo>
                    <a:pt x="869" y="791"/>
                    <a:pt x="1083" y="1017"/>
                    <a:pt x="1320" y="1265"/>
                  </a:cubicBezTo>
                  <a:cubicBezTo>
                    <a:pt x="1433" y="1389"/>
                    <a:pt x="1546" y="1524"/>
                    <a:pt x="1659" y="1660"/>
                  </a:cubicBezTo>
                  <a:cubicBezTo>
                    <a:pt x="1783" y="1784"/>
                    <a:pt x="1896" y="1931"/>
                    <a:pt x="2009" y="2066"/>
                  </a:cubicBezTo>
                  <a:cubicBezTo>
                    <a:pt x="2110" y="2213"/>
                    <a:pt x="2223" y="2348"/>
                    <a:pt x="2325" y="2495"/>
                  </a:cubicBezTo>
                  <a:cubicBezTo>
                    <a:pt x="2426" y="2630"/>
                    <a:pt x="2528" y="2777"/>
                    <a:pt x="2618" y="2912"/>
                  </a:cubicBezTo>
                  <a:cubicBezTo>
                    <a:pt x="2708" y="3059"/>
                    <a:pt x="2810" y="3183"/>
                    <a:pt x="2878" y="3318"/>
                  </a:cubicBezTo>
                  <a:cubicBezTo>
                    <a:pt x="2934" y="3465"/>
                    <a:pt x="3013" y="3589"/>
                    <a:pt x="3069" y="3713"/>
                  </a:cubicBezTo>
                  <a:cubicBezTo>
                    <a:pt x="3126" y="3815"/>
                    <a:pt x="3171" y="3928"/>
                    <a:pt x="3216" y="4041"/>
                  </a:cubicBezTo>
                  <a:cubicBezTo>
                    <a:pt x="3261" y="4142"/>
                    <a:pt x="3295" y="4232"/>
                    <a:pt x="3318" y="4311"/>
                  </a:cubicBezTo>
                  <a:cubicBezTo>
                    <a:pt x="3374" y="4458"/>
                    <a:pt x="3397" y="4548"/>
                    <a:pt x="3397" y="4548"/>
                  </a:cubicBezTo>
                  <a:cubicBezTo>
                    <a:pt x="3397" y="4548"/>
                    <a:pt x="3385" y="4458"/>
                    <a:pt x="3363" y="4300"/>
                  </a:cubicBezTo>
                  <a:cubicBezTo>
                    <a:pt x="3351" y="4221"/>
                    <a:pt x="3318" y="4131"/>
                    <a:pt x="3295" y="4018"/>
                  </a:cubicBezTo>
                  <a:cubicBezTo>
                    <a:pt x="3261" y="3894"/>
                    <a:pt x="3227" y="3781"/>
                    <a:pt x="3182" y="3657"/>
                  </a:cubicBezTo>
                  <a:cubicBezTo>
                    <a:pt x="3137" y="3533"/>
                    <a:pt x="3081" y="3397"/>
                    <a:pt x="3013" y="3251"/>
                  </a:cubicBezTo>
                  <a:cubicBezTo>
                    <a:pt x="2934" y="3115"/>
                    <a:pt x="2866" y="2957"/>
                    <a:pt x="2776" y="2811"/>
                  </a:cubicBezTo>
                  <a:cubicBezTo>
                    <a:pt x="2686" y="2664"/>
                    <a:pt x="2595" y="2517"/>
                    <a:pt x="2494" y="2371"/>
                  </a:cubicBezTo>
                  <a:cubicBezTo>
                    <a:pt x="2392" y="2213"/>
                    <a:pt x="2291" y="2055"/>
                    <a:pt x="2178" y="1919"/>
                  </a:cubicBezTo>
                  <a:cubicBezTo>
                    <a:pt x="2054" y="1795"/>
                    <a:pt x="1941" y="1637"/>
                    <a:pt x="1817" y="1513"/>
                  </a:cubicBezTo>
                  <a:cubicBezTo>
                    <a:pt x="1704" y="1378"/>
                    <a:pt x="1569" y="1253"/>
                    <a:pt x="1456" y="1129"/>
                  </a:cubicBezTo>
                  <a:cubicBezTo>
                    <a:pt x="1332" y="1005"/>
                    <a:pt x="1219" y="892"/>
                    <a:pt x="1095" y="791"/>
                  </a:cubicBezTo>
                  <a:cubicBezTo>
                    <a:pt x="970" y="689"/>
                    <a:pt x="858" y="588"/>
                    <a:pt x="756" y="509"/>
                  </a:cubicBezTo>
                  <a:cubicBezTo>
                    <a:pt x="655" y="430"/>
                    <a:pt x="553" y="351"/>
                    <a:pt x="451" y="283"/>
                  </a:cubicBezTo>
                  <a:cubicBezTo>
                    <a:pt x="372" y="227"/>
                    <a:pt x="293" y="170"/>
                    <a:pt x="214" y="125"/>
                  </a:cubicBezTo>
                  <a:cubicBezTo>
                    <a:pt x="79" y="46"/>
                    <a:pt x="0" y="1"/>
                    <a:pt x="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2"/>
            <p:cNvSpPr/>
            <p:nvPr/>
          </p:nvSpPr>
          <p:spPr>
            <a:xfrm>
              <a:off x="687225" y="4523150"/>
              <a:ext cx="54200" cy="85225"/>
            </a:xfrm>
            <a:custGeom>
              <a:rect b="b" l="l" r="r" t="t"/>
              <a:pathLst>
                <a:path extrusionOk="0" h="3409" w="2168">
                  <a:moveTo>
                    <a:pt x="0" y="1"/>
                  </a:moveTo>
                  <a:cubicBezTo>
                    <a:pt x="0" y="1"/>
                    <a:pt x="34" y="57"/>
                    <a:pt x="102" y="136"/>
                  </a:cubicBezTo>
                  <a:cubicBezTo>
                    <a:pt x="136" y="181"/>
                    <a:pt x="170" y="238"/>
                    <a:pt x="226" y="294"/>
                  </a:cubicBezTo>
                  <a:cubicBezTo>
                    <a:pt x="271" y="362"/>
                    <a:pt x="316" y="430"/>
                    <a:pt x="373" y="509"/>
                  </a:cubicBezTo>
                  <a:lnTo>
                    <a:pt x="553" y="757"/>
                  </a:lnTo>
                  <a:cubicBezTo>
                    <a:pt x="610" y="847"/>
                    <a:pt x="678" y="949"/>
                    <a:pt x="745" y="1039"/>
                  </a:cubicBezTo>
                  <a:cubicBezTo>
                    <a:pt x="881" y="1231"/>
                    <a:pt x="1027" y="1445"/>
                    <a:pt x="1163" y="1660"/>
                  </a:cubicBezTo>
                  <a:cubicBezTo>
                    <a:pt x="1230" y="1761"/>
                    <a:pt x="1298" y="1863"/>
                    <a:pt x="1377" y="1976"/>
                  </a:cubicBezTo>
                  <a:cubicBezTo>
                    <a:pt x="1445" y="2077"/>
                    <a:pt x="1501" y="2179"/>
                    <a:pt x="1569" y="2280"/>
                  </a:cubicBezTo>
                  <a:cubicBezTo>
                    <a:pt x="1625" y="2382"/>
                    <a:pt x="1693" y="2483"/>
                    <a:pt x="1750" y="2574"/>
                  </a:cubicBezTo>
                  <a:cubicBezTo>
                    <a:pt x="1795" y="2664"/>
                    <a:pt x="1840" y="2743"/>
                    <a:pt x="1885" y="2833"/>
                  </a:cubicBezTo>
                  <a:cubicBezTo>
                    <a:pt x="1930" y="2923"/>
                    <a:pt x="1986" y="3002"/>
                    <a:pt x="2009" y="3070"/>
                  </a:cubicBezTo>
                  <a:lnTo>
                    <a:pt x="2088" y="3251"/>
                  </a:lnTo>
                  <a:cubicBezTo>
                    <a:pt x="2133" y="3352"/>
                    <a:pt x="2167" y="3409"/>
                    <a:pt x="2167" y="3409"/>
                  </a:cubicBezTo>
                  <a:cubicBezTo>
                    <a:pt x="2167" y="3409"/>
                    <a:pt x="2156" y="3341"/>
                    <a:pt x="2122" y="3239"/>
                  </a:cubicBezTo>
                  <a:cubicBezTo>
                    <a:pt x="2111" y="3183"/>
                    <a:pt x="2099" y="3115"/>
                    <a:pt x="2077" y="3036"/>
                  </a:cubicBezTo>
                  <a:cubicBezTo>
                    <a:pt x="2065" y="2957"/>
                    <a:pt x="2032" y="2867"/>
                    <a:pt x="1998" y="2788"/>
                  </a:cubicBezTo>
                  <a:cubicBezTo>
                    <a:pt x="1964" y="2698"/>
                    <a:pt x="1930" y="2596"/>
                    <a:pt x="1885" y="2495"/>
                  </a:cubicBezTo>
                  <a:cubicBezTo>
                    <a:pt x="1829" y="2404"/>
                    <a:pt x="1783" y="2291"/>
                    <a:pt x="1727" y="2190"/>
                  </a:cubicBezTo>
                  <a:cubicBezTo>
                    <a:pt x="1671" y="2077"/>
                    <a:pt x="1603" y="1976"/>
                    <a:pt x="1546" y="1863"/>
                  </a:cubicBezTo>
                  <a:cubicBezTo>
                    <a:pt x="1479" y="1750"/>
                    <a:pt x="1411" y="1648"/>
                    <a:pt x="1343" y="1535"/>
                  </a:cubicBezTo>
                  <a:cubicBezTo>
                    <a:pt x="1264" y="1434"/>
                    <a:pt x="1197" y="1321"/>
                    <a:pt x="1118" y="1219"/>
                  </a:cubicBezTo>
                  <a:cubicBezTo>
                    <a:pt x="1050" y="1118"/>
                    <a:pt x="971" y="1028"/>
                    <a:pt x="892" y="926"/>
                  </a:cubicBezTo>
                  <a:cubicBezTo>
                    <a:pt x="757" y="757"/>
                    <a:pt x="621" y="588"/>
                    <a:pt x="463" y="430"/>
                  </a:cubicBezTo>
                  <a:cubicBezTo>
                    <a:pt x="362" y="317"/>
                    <a:pt x="249" y="215"/>
                    <a:pt x="125" y="114"/>
                  </a:cubicBezTo>
                  <a:cubicBezTo>
                    <a:pt x="46" y="35"/>
                    <a:pt x="0" y="1"/>
                    <a:pt x="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2"/>
            <p:cNvSpPr/>
            <p:nvPr/>
          </p:nvSpPr>
          <p:spPr>
            <a:xfrm>
              <a:off x="687225" y="4523150"/>
              <a:ext cx="32175" cy="75350"/>
            </a:xfrm>
            <a:custGeom>
              <a:rect b="b" l="l" r="r" t="t"/>
              <a:pathLst>
                <a:path extrusionOk="0" h="3014" w="1287">
                  <a:moveTo>
                    <a:pt x="0" y="1"/>
                  </a:moveTo>
                  <a:lnTo>
                    <a:pt x="68" y="102"/>
                  </a:lnTo>
                  <a:cubicBezTo>
                    <a:pt x="91" y="147"/>
                    <a:pt x="113" y="193"/>
                    <a:pt x="136" y="249"/>
                  </a:cubicBezTo>
                  <a:cubicBezTo>
                    <a:pt x="158" y="305"/>
                    <a:pt x="192" y="373"/>
                    <a:pt x="215" y="441"/>
                  </a:cubicBezTo>
                  <a:cubicBezTo>
                    <a:pt x="271" y="588"/>
                    <a:pt x="339" y="746"/>
                    <a:pt x="418" y="926"/>
                  </a:cubicBezTo>
                  <a:cubicBezTo>
                    <a:pt x="486" y="1118"/>
                    <a:pt x="565" y="1298"/>
                    <a:pt x="644" y="1490"/>
                  </a:cubicBezTo>
                  <a:cubicBezTo>
                    <a:pt x="723" y="1693"/>
                    <a:pt x="802" y="1885"/>
                    <a:pt x="869" y="2055"/>
                  </a:cubicBezTo>
                  <a:cubicBezTo>
                    <a:pt x="937" y="2224"/>
                    <a:pt x="1027" y="2393"/>
                    <a:pt x="1084" y="2540"/>
                  </a:cubicBezTo>
                  <a:cubicBezTo>
                    <a:pt x="1129" y="2675"/>
                    <a:pt x="1185" y="2799"/>
                    <a:pt x="1219" y="2878"/>
                  </a:cubicBezTo>
                  <a:cubicBezTo>
                    <a:pt x="1242" y="2923"/>
                    <a:pt x="1264" y="2969"/>
                    <a:pt x="1287" y="3014"/>
                  </a:cubicBezTo>
                  <a:cubicBezTo>
                    <a:pt x="1287" y="3014"/>
                    <a:pt x="1276" y="2957"/>
                    <a:pt x="1264" y="2867"/>
                  </a:cubicBezTo>
                  <a:cubicBezTo>
                    <a:pt x="1242" y="2743"/>
                    <a:pt x="1219" y="2619"/>
                    <a:pt x="1185" y="2506"/>
                  </a:cubicBezTo>
                  <a:cubicBezTo>
                    <a:pt x="1163" y="2348"/>
                    <a:pt x="1106" y="2167"/>
                    <a:pt x="1050" y="1987"/>
                  </a:cubicBezTo>
                  <a:cubicBezTo>
                    <a:pt x="993" y="1806"/>
                    <a:pt x="926" y="1614"/>
                    <a:pt x="835" y="1423"/>
                  </a:cubicBezTo>
                  <a:cubicBezTo>
                    <a:pt x="757" y="1242"/>
                    <a:pt x="678" y="1050"/>
                    <a:pt x="587" y="870"/>
                  </a:cubicBezTo>
                  <a:cubicBezTo>
                    <a:pt x="542" y="791"/>
                    <a:pt x="497" y="700"/>
                    <a:pt x="452" y="621"/>
                  </a:cubicBezTo>
                  <a:cubicBezTo>
                    <a:pt x="407" y="554"/>
                    <a:pt x="350" y="475"/>
                    <a:pt x="316" y="407"/>
                  </a:cubicBezTo>
                  <a:cubicBezTo>
                    <a:pt x="249" y="294"/>
                    <a:pt x="170" y="193"/>
                    <a:pt x="91" y="102"/>
                  </a:cubicBezTo>
                  <a:cubicBezTo>
                    <a:pt x="34" y="35"/>
                    <a:pt x="0" y="1"/>
                    <a:pt x="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2"/>
            <p:cNvSpPr/>
            <p:nvPr/>
          </p:nvSpPr>
          <p:spPr>
            <a:xfrm>
              <a:off x="5027700" y="1951775"/>
              <a:ext cx="646600" cy="731175"/>
            </a:xfrm>
            <a:custGeom>
              <a:rect b="b" l="l" r="r" t="t"/>
              <a:pathLst>
                <a:path extrusionOk="0" h="29247" w="25864">
                  <a:moveTo>
                    <a:pt x="21384" y="1"/>
                  </a:moveTo>
                  <a:lnTo>
                    <a:pt x="21384" y="1"/>
                  </a:lnTo>
                  <a:cubicBezTo>
                    <a:pt x="23663" y="3420"/>
                    <a:pt x="24036" y="8227"/>
                    <a:pt x="22885" y="12063"/>
                  </a:cubicBezTo>
                  <a:cubicBezTo>
                    <a:pt x="22320" y="14027"/>
                    <a:pt x="21384" y="15697"/>
                    <a:pt x="20628" y="17548"/>
                  </a:cubicBezTo>
                  <a:cubicBezTo>
                    <a:pt x="19939" y="19297"/>
                    <a:pt x="19127" y="21170"/>
                    <a:pt x="17694" y="22467"/>
                  </a:cubicBezTo>
                  <a:cubicBezTo>
                    <a:pt x="16441" y="23562"/>
                    <a:pt x="14771" y="23889"/>
                    <a:pt x="13417" y="24860"/>
                  </a:cubicBezTo>
                  <a:cubicBezTo>
                    <a:pt x="11905" y="25853"/>
                    <a:pt x="10427" y="26293"/>
                    <a:pt x="8678" y="26643"/>
                  </a:cubicBezTo>
                  <a:cubicBezTo>
                    <a:pt x="7159" y="26920"/>
                    <a:pt x="5688" y="27073"/>
                    <a:pt x="4243" y="27073"/>
                  </a:cubicBezTo>
                  <a:cubicBezTo>
                    <a:pt x="2811" y="27073"/>
                    <a:pt x="1404" y="26923"/>
                    <a:pt x="0" y="26597"/>
                  </a:cubicBezTo>
                  <a:lnTo>
                    <a:pt x="0" y="26597"/>
                  </a:lnTo>
                  <a:cubicBezTo>
                    <a:pt x="2401" y="28337"/>
                    <a:pt x="5279" y="29246"/>
                    <a:pt x="8288" y="29246"/>
                  </a:cubicBezTo>
                  <a:cubicBezTo>
                    <a:pt x="9903" y="29246"/>
                    <a:pt x="11555" y="28984"/>
                    <a:pt x="13192" y="28448"/>
                  </a:cubicBezTo>
                  <a:cubicBezTo>
                    <a:pt x="15223" y="27782"/>
                    <a:pt x="17570" y="26868"/>
                    <a:pt x="19330" y="25650"/>
                  </a:cubicBezTo>
                  <a:cubicBezTo>
                    <a:pt x="24408" y="22118"/>
                    <a:pt x="25694" y="17198"/>
                    <a:pt x="25796" y="11285"/>
                  </a:cubicBezTo>
                  <a:cubicBezTo>
                    <a:pt x="25864" y="7606"/>
                    <a:pt x="24622" y="3781"/>
                    <a:pt x="22162" y="870"/>
                  </a:cubicBezTo>
                  <a:cubicBezTo>
                    <a:pt x="21914" y="565"/>
                    <a:pt x="21643" y="272"/>
                    <a:pt x="21384" y="1"/>
                  </a:cubicBezTo>
                  <a:close/>
                </a:path>
              </a:pathLst>
            </a:custGeom>
            <a:solidFill>
              <a:srgbClr val="CB64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2"/>
            <p:cNvSpPr/>
            <p:nvPr/>
          </p:nvSpPr>
          <p:spPr>
            <a:xfrm>
              <a:off x="4859550" y="1862650"/>
              <a:ext cx="769325" cy="765950"/>
            </a:xfrm>
            <a:custGeom>
              <a:rect b="b" l="l" r="r" t="t"/>
              <a:pathLst>
                <a:path extrusionOk="0" h="30638" w="30773">
                  <a:moveTo>
                    <a:pt x="19204" y="0"/>
                  </a:moveTo>
                  <a:cubicBezTo>
                    <a:pt x="16366" y="0"/>
                    <a:pt x="13464" y="827"/>
                    <a:pt x="10935" y="2313"/>
                  </a:cubicBezTo>
                  <a:cubicBezTo>
                    <a:pt x="9130" y="3374"/>
                    <a:pt x="7392" y="4649"/>
                    <a:pt x="6083" y="6296"/>
                  </a:cubicBezTo>
                  <a:cubicBezTo>
                    <a:pt x="5056" y="7594"/>
                    <a:pt x="4097" y="8734"/>
                    <a:pt x="3465" y="10043"/>
                  </a:cubicBezTo>
                  <a:cubicBezTo>
                    <a:pt x="1242" y="14590"/>
                    <a:pt x="1" y="20909"/>
                    <a:pt x="2641" y="25547"/>
                  </a:cubicBezTo>
                  <a:cubicBezTo>
                    <a:pt x="3657" y="27364"/>
                    <a:pt x="5045" y="28933"/>
                    <a:pt x="6726" y="30162"/>
                  </a:cubicBezTo>
                  <a:cubicBezTo>
                    <a:pt x="8130" y="30488"/>
                    <a:pt x="9540" y="30638"/>
                    <a:pt x="10974" y="30638"/>
                  </a:cubicBezTo>
                  <a:cubicBezTo>
                    <a:pt x="12422" y="30638"/>
                    <a:pt x="13896" y="30485"/>
                    <a:pt x="15415" y="30208"/>
                  </a:cubicBezTo>
                  <a:cubicBezTo>
                    <a:pt x="17153" y="29858"/>
                    <a:pt x="18642" y="29418"/>
                    <a:pt x="20143" y="28425"/>
                  </a:cubicBezTo>
                  <a:cubicBezTo>
                    <a:pt x="21497" y="27454"/>
                    <a:pt x="23179" y="27127"/>
                    <a:pt x="24420" y="26032"/>
                  </a:cubicBezTo>
                  <a:cubicBezTo>
                    <a:pt x="25853" y="24735"/>
                    <a:pt x="26677" y="22862"/>
                    <a:pt x="27365" y="21113"/>
                  </a:cubicBezTo>
                  <a:cubicBezTo>
                    <a:pt x="28110" y="19262"/>
                    <a:pt x="29058" y="17592"/>
                    <a:pt x="29622" y="15628"/>
                  </a:cubicBezTo>
                  <a:cubicBezTo>
                    <a:pt x="30773" y="11792"/>
                    <a:pt x="30401" y="6985"/>
                    <a:pt x="28110" y="3566"/>
                  </a:cubicBezTo>
                  <a:cubicBezTo>
                    <a:pt x="25678" y="1104"/>
                    <a:pt x="22484" y="0"/>
                    <a:pt x="19204" y="0"/>
                  </a:cubicBezTo>
                  <a:close/>
                </a:path>
              </a:pathLst>
            </a:custGeom>
            <a:solidFill>
              <a:srgbClr val="973C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2"/>
            <p:cNvSpPr/>
            <p:nvPr/>
          </p:nvSpPr>
          <p:spPr>
            <a:xfrm>
              <a:off x="4903000" y="1891075"/>
              <a:ext cx="701050" cy="708125"/>
            </a:xfrm>
            <a:custGeom>
              <a:rect b="b" l="l" r="r" t="t"/>
              <a:pathLst>
                <a:path extrusionOk="0" h="28325" w="28042">
                  <a:moveTo>
                    <a:pt x="17673" y="1"/>
                  </a:moveTo>
                  <a:cubicBezTo>
                    <a:pt x="17598" y="1"/>
                    <a:pt x="17522" y="1"/>
                    <a:pt x="17446" y="3"/>
                  </a:cubicBezTo>
                  <a:cubicBezTo>
                    <a:pt x="10472" y="104"/>
                    <a:pt x="3307" y="5656"/>
                    <a:pt x="1186" y="12291"/>
                  </a:cubicBezTo>
                  <a:cubicBezTo>
                    <a:pt x="734" y="13747"/>
                    <a:pt x="80" y="15654"/>
                    <a:pt x="1" y="17267"/>
                  </a:cubicBezTo>
                  <a:cubicBezTo>
                    <a:pt x="12" y="18621"/>
                    <a:pt x="576" y="19987"/>
                    <a:pt x="903" y="21341"/>
                  </a:cubicBezTo>
                  <a:cubicBezTo>
                    <a:pt x="1558" y="24049"/>
                    <a:pt x="2472" y="25178"/>
                    <a:pt x="4593" y="26735"/>
                  </a:cubicBezTo>
                  <a:lnTo>
                    <a:pt x="5169" y="27152"/>
                  </a:lnTo>
                  <a:cubicBezTo>
                    <a:pt x="7290" y="27987"/>
                    <a:pt x="8938" y="28224"/>
                    <a:pt x="11183" y="28315"/>
                  </a:cubicBezTo>
                  <a:cubicBezTo>
                    <a:pt x="11309" y="28321"/>
                    <a:pt x="11434" y="28324"/>
                    <a:pt x="11559" y="28324"/>
                  </a:cubicBezTo>
                  <a:cubicBezTo>
                    <a:pt x="14923" y="28324"/>
                    <a:pt x="17584" y="26018"/>
                    <a:pt x="20403" y="24343"/>
                  </a:cubicBezTo>
                  <a:cubicBezTo>
                    <a:pt x="23810" y="22323"/>
                    <a:pt x="25029" y="18520"/>
                    <a:pt x="26406" y="15011"/>
                  </a:cubicBezTo>
                  <a:cubicBezTo>
                    <a:pt x="27196" y="13307"/>
                    <a:pt x="28042" y="11591"/>
                    <a:pt x="27760" y="9752"/>
                  </a:cubicBezTo>
                  <a:cubicBezTo>
                    <a:pt x="27512" y="8105"/>
                    <a:pt x="26992" y="6514"/>
                    <a:pt x="26225" y="5035"/>
                  </a:cubicBezTo>
                  <a:cubicBezTo>
                    <a:pt x="24400" y="1661"/>
                    <a:pt x="21446" y="1"/>
                    <a:pt x="17673" y="1"/>
                  </a:cubicBezTo>
                  <a:close/>
                </a:path>
              </a:pathLst>
            </a:custGeom>
            <a:solidFill>
              <a:srgbClr val="FFFA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2"/>
            <p:cNvSpPr/>
            <p:nvPr/>
          </p:nvSpPr>
          <p:spPr>
            <a:xfrm>
              <a:off x="5022325" y="2001350"/>
              <a:ext cx="453950" cy="494625"/>
            </a:xfrm>
            <a:custGeom>
              <a:rect b="b" l="l" r="r" t="t"/>
              <a:pathLst>
                <a:path extrusionOk="0" h="19785" w="18158">
                  <a:moveTo>
                    <a:pt x="11540" y="1"/>
                  </a:moveTo>
                  <a:cubicBezTo>
                    <a:pt x="10805" y="1"/>
                    <a:pt x="10072" y="196"/>
                    <a:pt x="8949" y="545"/>
                  </a:cubicBezTo>
                  <a:cubicBezTo>
                    <a:pt x="8216" y="805"/>
                    <a:pt x="7245" y="726"/>
                    <a:pt x="6523" y="1053"/>
                  </a:cubicBezTo>
                  <a:cubicBezTo>
                    <a:pt x="5666" y="1426"/>
                    <a:pt x="5259" y="2396"/>
                    <a:pt x="4650" y="3186"/>
                  </a:cubicBezTo>
                  <a:cubicBezTo>
                    <a:pt x="3612" y="4461"/>
                    <a:pt x="1265" y="5589"/>
                    <a:pt x="1141" y="7372"/>
                  </a:cubicBezTo>
                  <a:cubicBezTo>
                    <a:pt x="1039" y="8275"/>
                    <a:pt x="1197" y="8952"/>
                    <a:pt x="949" y="9877"/>
                  </a:cubicBezTo>
                  <a:cubicBezTo>
                    <a:pt x="734" y="10645"/>
                    <a:pt x="227" y="11491"/>
                    <a:pt x="181" y="12292"/>
                  </a:cubicBezTo>
                  <a:cubicBezTo>
                    <a:pt x="1" y="13849"/>
                    <a:pt x="1174" y="15395"/>
                    <a:pt x="1682" y="16862"/>
                  </a:cubicBezTo>
                  <a:cubicBezTo>
                    <a:pt x="2359" y="18690"/>
                    <a:pt x="5417" y="19458"/>
                    <a:pt x="7324" y="19785"/>
                  </a:cubicBezTo>
                  <a:lnTo>
                    <a:pt x="8385" y="18893"/>
                  </a:lnTo>
                  <a:cubicBezTo>
                    <a:pt x="8396" y="18912"/>
                    <a:pt x="8408" y="18921"/>
                    <a:pt x="8421" y="18921"/>
                  </a:cubicBezTo>
                  <a:cubicBezTo>
                    <a:pt x="8561" y="18921"/>
                    <a:pt x="8837" y="17972"/>
                    <a:pt x="9198" y="17663"/>
                  </a:cubicBezTo>
                  <a:cubicBezTo>
                    <a:pt x="9717" y="17223"/>
                    <a:pt x="10766" y="17280"/>
                    <a:pt x="11319" y="16919"/>
                  </a:cubicBezTo>
                  <a:cubicBezTo>
                    <a:pt x="12086" y="16490"/>
                    <a:pt x="12526" y="15666"/>
                    <a:pt x="13181" y="15113"/>
                  </a:cubicBezTo>
                  <a:cubicBezTo>
                    <a:pt x="13926" y="14538"/>
                    <a:pt x="14467" y="14165"/>
                    <a:pt x="15077" y="13375"/>
                  </a:cubicBezTo>
                  <a:cubicBezTo>
                    <a:pt x="15889" y="12473"/>
                    <a:pt x="16284" y="12134"/>
                    <a:pt x="16487" y="10972"/>
                  </a:cubicBezTo>
                  <a:cubicBezTo>
                    <a:pt x="16600" y="10464"/>
                    <a:pt x="16453" y="10182"/>
                    <a:pt x="16713" y="9640"/>
                  </a:cubicBezTo>
                  <a:cubicBezTo>
                    <a:pt x="16961" y="9347"/>
                    <a:pt x="17525" y="9370"/>
                    <a:pt x="17751" y="8997"/>
                  </a:cubicBezTo>
                  <a:cubicBezTo>
                    <a:pt x="18078" y="8354"/>
                    <a:pt x="17875" y="7214"/>
                    <a:pt x="17943" y="6481"/>
                  </a:cubicBezTo>
                  <a:cubicBezTo>
                    <a:pt x="18135" y="5319"/>
                    <a:pt x="18157" y="5082"/>
                    <a:pt x="17661" y="4010"/>
                  </a:cubicBezTo>
                  <a:cubicBezTo>
                    <a:pt x="17311" y="3220"/>
                    <a:pt x="16961" y="2114"/>
                    <a:pt x="16329" y="1471"/>
                  </a:cubicBezTo>
                  <a:cubicBezTo>
                    <a:pt x="15618" y="839"/>
                    <a:pt x="14907" y="861"/>
                    <a:pt x="14050" y="591"/>
                  </a:cubicBezTo>
                  <a:cubicBezTo>
                    <a:pt x="12971" y="185"/>
                    <a:pt x="12255" y="1"/>
                    <a:pt x="11540" y="1"/>
                  </a:cubicBezTo>
                  <a:close/>
                </a:path>
              </a:pathLst>
            </a:custGeom>
            <a:solidFill>
              <a:srgbClr val="F2E9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2"/>
            <p:cNvSpPr/>
            <p:nvPr/>
          </p:nvSpPr>
          <p:spPr>
            <a:xfrm>
              <a:off x="5111750" y="2105225"/>
              <a:ext cx="378050" cy="416350"/>
            </a:xfrm>
            <a:custGeom>
              <a:rect b="b" l="l" r="r" t="t"/>
              <a:pathLst>
                <a:path extrusionOk="0" h="16654" w="15122">
                  <a:moveTo>
                    <a:pt x="13838" y="0"/>
                  </a:moveTo>
                  <a:cubicBezTo>
                    <a:pt x="12890" y="0"/>
                    <a:pt x="11829" y="1238"/>
                    <a:pt x="11398" y="1931"/>
                  </a:cubicBezTo>
                  <a:cubicBezTo>
                    <a:pt x="11839" y="741"/>
                    <a:pt x="10891" y="83"/>
                    <a:pt x="9783" y="83"/>
                  </a:cubicBezTo>
                  <a:cubicBezTo>
                    <a:pt x="9672" y="83"/>
                    <a:pt x="9559" y="89"/>
                    <a:pt x="9446" y="103"/>
                  </a:cubicBezTo>
                  <a:cubicBezTo>
                    <a:pt x="8114" y="182"/>
                    <a:pt x="6659" y="1412"/>
                    <a:pt x="5666" y="2213"/>
                  </a:cubicBezTo>
                  <a:cubicBezTo>
                    <a:pt x="4075" y="3556"/>
                    <a:pt x="1" y="9390"/>
                    <a:pt x="3522" y="10766"/>
                  </a:cubicBezTo>
                  <a:cubicBezTo>
                    <a:pt x="2924" y="12256"/>
                    <a:pt x="780" y="15562"/>
                    <a:pt x="3330" y="16533"/>
                  </a:cubicBezTo>
                  <a:cubicBezTo>
                    <a:pt x="3563" y="16616"/>
                    <a:pt x="3804" y="16653"/>
                    <a:pt x="4050" y="16653"/>
                  </a:cubicBezTo>
                  <a:cubicBezTo>
                    <a:pt x="5906" y="16653"/>
                    <a:pt x="8029" y="14498"/>
                    <a:pt x="9175" y="13452"/>
                  </a:cubicBezTo>
                  <a:cubicBezTo>
                    <a:pt x="12572" y="10405"/>
                    <a:pt x="15122" y="6129"/>
                    <a:pt x="15020" y="1457"/>
                  </a:cubicBezTo>
                  <a:cubicBezTo>
                    <a:pt x="15065" y="1389"/>
                    <a:pt x="15077" y="1299"/>
                    <a:pt x="15043" y="1220"/>
                  </a:cubicBezTo>
                  <a:lnTo>
                    <a:pt x="14400" y="171"/>
                  </a:lnTo>
                  <a:cubicBezTo>
                    <a:pt x="14221" y="52"/>
                    <a:pt x="14032" y="0"/>
                    <a:pt x="13838" y="0"/>
                  </a:cubicBezTo>
                  <a:close/>
                </a:path>
              </a:pathLst>
            </a:custGeom>
            <a:solidFill>
              <a:srgbClr val="F2E9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2"/>
            <p:cNvSpPr/>
            <p:nvPr/>
          </p:nvSpPr>
          <p:spPr>
            <a:xfrm>
              <a:off x="5496275" y="2441525"/>
              <a:ext cx="69975" cy="108350"/>
            </a:xfrm>
            <a:custGeom>
              <a:rect b="b" l="l" r="r" t="t"/>
              <a:pathLst>
                <a:path extrusionOk="0" h="4334" w="2799">
                  <a:moveTo>
                    <a:pt x="0" y="0"/>
                  </a:moveTo>
                  <a:lnTo>
                    <a:pt x="0" y="0"/>
                  </a:lnTo>
                  <a:cubicBezTo>
                    <a:pt x="0" y="0"/>
                    <a:pt x="57" y="68"/>
                    <a:pt x="158" y="169"/>
                  </a:cubicBezTo>
                  <a:lnTo>
                    <a:pt x="361" y="350"/>
                  </a:lnTo>
                  <a:cubicBezTo>
                    <a:pt x="440" y="418"/>
                    <a:pt x="519" y="497"/>
                    <a:pt x="598" y="587"/>
                  </a:cubicBezTo>
                  <a:cubicBezTo>
                    <a:pt x="677" y="677"/>
                    <a:pt x="756" y="767"/>
                    <a:pt x="847" y="869"/>
                  </a:cubicBezTo>
                  <a:cubicBezTo>
                    <a:pt x="937" y="959"/>
                    <a:pt x="1016" y="1095"/>
                    <a:pt x="1106" y="1207"/>
                  </a:cubicBezTo>
                  <a:cubicBezTo>
                    <a:pt x="1298" y="1456"/>
                    <a:pt x="1467" y="1715"/>
                    <a:pt x="1625" y="1986"/>
                  </a:cubicBezTo>
                  <a:cubicBezTo>
                    <a:pt x="1783" y="2268"/>
                    <a:pt x="1941" y="2539"/>
                    <a:pt x="2077" y="2821"/>
                  </a:cubicBezTo>
                  <a:cubicBezTo>
                    <a:pt x="2122" y="2968"/>
                    <a:pt x="2212" y="3092"/>
                    <a:pt x="2268" y="3216"/>
                  </a:cubicBezTo>
                  <a:cubicBezTo>
                    <a:pt x="2325" y="3351"/>
                    <a:pt x="2381" y="3464"/>
                    <a:pt x="2438" y="3577"/>
                  </a:cubicBezTo>
                  <a:cubicBezTo>
                    <a:pt x="2551" y="3803"/>
                    <a:pt x="2618" y="3995"/>
                    <a:pt x="2686" y="4130"/>
                  </a:cubicBezTo>
                  <a:cubicBezTo>
                    <a:pt x="2754" y="4254"/>
                    <a:pt x="2799" y="4333"/>
                    <a:pt x="2799" y="4333"/>
                  </a:cubicBezTo>
                  <a:cubicBezTo>
                    <a:pt x="2799" y="4333"/>
                    <a:pt x="2788" y="4243"/>
                    <a:pt x="2776" y="4096"/>
                  </a:cubicBezTo>
                  <a:cubicBezTo>
                    <a:pt x="2765" y="3893"/>
                    <a:pt x="2742" y="3690"/>
                    <a:pt x="2697" y="3498"/>
                  </a:cubicBezTo>
                  <a:cubicBezTo>
                    <a:pt x="2641" y="3205"/>
                    <a:pt x="2562" y="2923"/>
                    <a:pt x="2460" y="2652"/>
                  </a:cubicBezTo>
                  <a:cubicBezTo>
                    <a:pt x="2404" y="2505"/>
                    <a:pt x="2347" y="2347"/>
                    <a:pt x="2268" y="2200"/>
                  </a:cubicBezTo>
                  <a:cubicBezTo>
                    <a:pt x="2201" y="2054"/>
                    <a:pt x="2122" y="1896"/>
                    <a:pt x="2043" y="1749"/>
                  </a:cubicBezTo>
                  <a:lnTo>
                    <a:pt x="1761" y="1320"/>
                  </a:lnTo>
                  <a:cubicBezTo>
                    <a:pt x="1670" y="1185"/>
                    <a:pt x="1558" y="1061"/>
                    <a:pt x="1445" y="937"/>
                  </a:cubicBezTo>
                  <a:cubicBezTo>
                    <a:pt x="1332" y="824"/>
                    <a:pt x="1230" y="711"/>
                    <a:pt x="1106" y="609"/>
                  </a:cubicBezTo>
                  <a:cubicBezTo>
                    <a:pt x="982" y="519"/>
                    <a:pt x="869" y="440"/>
                    <a:pt x="768" y="361"/>
                  </a:cubicBezTo>
                  <a:cubicBezTo>
                    <a:pt x="677" y="293"/>
                    <a:pt x="576" y="226"/>
                    <a:pt x="463" y="192"/>
                  </a:cubicBezTo>
                  <a:lnTo>
                    <a:pt x="215" y="79"/>
                  </a:lnTo>
                  <a:cubicBezTo>
                    <a:pt x="79" y="34"/>
                    <a:pt x="0" y="0"/>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2"/>
            <p:cNvSpPr/>
            <p:nvPr/>
          </p:nvSpPr>
          <p:spPr>
            <a:xfrm>
              <a:off x="5565375" y="2474225"/>
              <a:ext cx="18375" cy="34175"/>
            </a:xfrm>
            <a:custGeom>
              <a:rect b="b" l="l" r="r" t="t"/>
              <a:pathLst>
                <a:path extrusionOk="0" h="1367" w="735">
                  <a:moveTo>
                    <a:pt x="24" y="1"/>
                  </a:moveTo>
                  <a:cubicBezTo>
                    <a:pt x="1" y="91"/>
                    <a:pt x="1" y="193"/>
                    <a:pt x="24" y="283"/>
                  </a:cubicBezTo>
                  <a:cubicBezTo>
                    <a:pt x="46" y="452"/>
                    <a:pt x="91" y="622"/>
                    <a:pt x="170" y="768"/>
                  </a:cubicBezTo>
                  <a:cubicBezTo>
                    <a:pt x="215" y="847"/>
                    <a:pt x="261" y="926"/>
                    <a:pt x="317" y="994"/>
                  </a:cubicBezTo>
                  <a:cubicBezTo>
                    <a:pt x="362" y="1062"/>
                    <a:pt x="419" y="1129"/>
                    <a:pt x="464" y="1186"/>
                  </a:cubicBezTo>
                  <a:cubicBezTo>
                    <a:pt x="520" y="1254"/>
                    <a:pt x="588" y="1310"/>
                    <a:pt x="667" y="1366"/>
                  </a:cubicBezTo>
                  <a:cubicBezTo>
                    <a:pt x="701" y="1276"/>
                    <a:pt x="723" y="1186"/>
                    <a:pt x="723" y="1096"/>
                  </a:cubicBezTo>
                  <a:cubicBezTo>
                    <a:pt x="734" y="904"/>
                    <a:pt x="689" y="723"/>
                    <a:pt x="610" y="554"/>
                  </a:cubicBezTo>
                  <a:cubicBezTo>
                    <a:pt x="531" y="385"/>
                    <a:pt x="407" y="249"/>
                    <a:pt x="261" y="136"/>
                  </a:cubicBezTo>
                  <a:cubicBezTo>
                    <a:pt x="182" y="80"/>
                    <a:pt x="103" y="35"/>
                    <a:pt x="24"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2"/>
            <p:cNvSpPr/>
            <p:nvPr/>
          </p:nvSpPr>
          <p:spPr>
            <a:xfrm>
              <a:off x="5550150" y="2392700"/>
              <a:ext cx="38675" cy="70275"/>
            </a:xfrm>
            <a:custGeom>
              <a:rect b="b" l="l" r="r" t="t"/>
              <a:pathLst>
                <a:path extrusionOk="0" h="2811" w="1547">
                  <a:moveTo>
                    <a:pt x="1" y="1"/>
                  </a:moveTo>
                  <a:lnTo>
                    <a:pt x="1" y="1"/>
                  </a:lnTo>
                  <a:cubicBezTo>
                    <a:pt x="46" y="170"/>
                    <a:pt x="102" y="328"/>
                    <a:pt x="181" y="486"/>
                  </a:cubicBezTo>
                  <a:cubicBezTo>
                    <a:pt x="215" y="565"/>
                    <a:pt x="238" y="633"/>
                    <a:pt x="283" y="712"/>
                  </a:cubicBezTo>
                  <a:cubicBezTo>
                    <a:pt x="328" y="791"/>
                    <a:pt x="362" y="870"/>
                    <a:pt x="396" y="960"/>
                  </a:cubicBezTo>
                  <a:cubicBezTo>
                    <a:pt x="475" y="1118"/>
                    <a:pt x="576" y="1287"/>
                    <a:pt x="666" y="1457"/>
                  </a:cubicBezTo>
                  <a:cubicBezTo>
                    <a:pt x="836" y="1784"/>
                    <a:pt x="1028" y="2100"/>
                    <a:pt x="1231" y="2404"/>
                  </a:cubicBezTo>
                  <a:cubicBezTo>
                    <a:pt x="1321" y="2540"/>
                    <a:pt x="1434" y="2675"/>
                    <a:pt x="1547" y="2811"/>
                  </a:cubicBezTo>
                  <a:cubicBezTo>
                    <a:pt x="1547" y="2630"/>
                    <a:pt x="1524" y="2461"/>
                    <a:pt x="1479" y="2292"/>
                  </a:cubicBezTo>
                  <a:cubicBezTo>
                    <a:pt x="1400" y="1919"/>
                    <a:pt x="1264" y="1569"/>
                    <a:pt x="1095" y="1231"/>
                  </a:cubicBezTo>
                  <a:cubicBezTo>
                    <a:pt x="982" y="1050"/>
                    <a:pt x="870" y="881"/>
                    <a:pt x="757" y="723"/>
                  </a:cubicBezTo>
                  <a:cubicBezTo>
                    <a:pt x="655" y="576"/>
                    <a:pt x="531" y="441"/>
                    <a:pt x="407" y="328"/>
                  </a:cubicBezTo>
                  <a:cubicBezTo>
                    <a:pt x="283" y="204"/>
                    <a:pt x="147" y="102"/>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2"/>
            <p:cNvSpPr/>
            <p:nvPr/>
          </p:nvSpPr>
          <p:spPr>
            <a:xfrm>
              <a:off x="5579500" y="2365900"/>
              <a:ext cx="30475" cy="58150"/>
            </a:xfrm>
            <a:custGeom>
              <a:rect b="b" l="l" r="r" t="t"/>
              <a:pathLst>
                <a:path extrusionOk="0" h="2326" w="1219">
                  <a:moveTo>
                    <a:pt x="0" y="1"/>
                  </a:moveTo>
                  <a:lnTo>
                    <a:pt x="0" y="1"/>
                  </a:lnTo>
                  <a:cubicBezTo>
                    <a:pt x="23" y="136"/>
                    <a:pt x="68" y="272"/>
                    <a:pt x="136" y="407"/>
                  </a:cubicBezTo>
                  <a:cubicBezTo>
                    <a:pt x="158" y="464"/>
                    <a:pt x="181" y="531"/>
                    <a:pt x="215" y="588"/>
                  </a:cubicBezTo>
                  <a:cubicBezTo>
                    <a:pt x="260" y="644"/>
                    <a:pt x="271" y="723"/>
                    <a:pt x="305" y="791"/>
                  </a:cubicBezTo>
                  <a:cubicBezTo>
                    <a:pt x="361" y="926"/>
                    <a:pt x="440" y="1062"/>
                    <a:pt x="508" y="1197"/>
                  </a:cubicBezTo>
                  <a:cubicBezTo>
                    <a:pt x="576" y="1344"/>
                    <a:pt x="655" y="1479"/>
                    <a:pt x="734" y="1615"/>
                  </a:cubicBezTo>
                  <a:cubicBezTo>
                    <a:pt x="813" y="1739"/>
                    <a:pt x="880" y="1863"/>
                    <a:pt x="937" y="1976"/>
                  </a:cubicBezTo>
                  <a:cubicBezTo>
                    <a:pt x="1016" y="2100"/>
                    <a:pt x="1095" y="2213"/>
                    <a:pt x="1196" y="2325"/>
                  </a:cubicBezTo>
                  <a:cubicBezTo>
                    <a:pt x="1208" y="2179"/>
                    <a:pt x="1219" y="2032"/>
                    <a:pt x="1208" y="1885"/>
                  </a:cubicBezTo>
                  <a:cubicBezTo>
                    <a:pt x="1196" y="1615"/>
                    <a:pt x="1083" y="1299"/>
                    <a:pt x="937" y="983"/>
                  </a:cubicBezTo>
                  <a:cubicBezTo>
                    <a:pt x="847" y="836"/>
                    <a:pt x="756" y="689"/>
                    <a:pt x="655" y="554"/>
                  </a:cubicBezTo>
                  <a:cubicBezTo>
                    <a:pt x="564" y="441"/>
                    <a:pt x="463" y="328"/>
                    <a:pt x="350" y="238"/>
                  </a:cubicBezTo>
                  <a:cubicBezTo>
                    <a:pt x="237" y="148"/>
                    <a:pt x="124" y="69"/>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2"/>
            <p:cNvSpPr/>
            <p:nvPr/>
          </p:nvSpPr>
          <p:spPr>
            <a:xfrm>
              <a:off x="5587950" y="2294250"/>
              <a:ext cx="43475" cy="122475"/>
            </a:xfrm>
            <a:custGeom>
              <a:rect b="b" l="l" r="r" t="t"/>
              <a:pathLst>
                <a:path extrusionOk="0" h="4899" w="1739">
                  <a:moveTo>
                    <a:pt x="1" y="1"/>
                  </a:moveTo>
                  <a:lnTo>
                    <a:pt x="1" y="1"/>
                  </a:lnTo>
                  <a:cubicBezTo>
                    <a:pt x="57" y="260"/>
                    <a:pt x="136" y="531"/>
                    <a:pt x="226" y="791"/>
                  </a:cubicBezTo>
                  <a:cubicBezTo>
                    <a:pt x="272" y="903"/>
                    <a:pt x="317" y="1028"/>
                    <a:pt x="362" y="1163"/>
                  </a:cubicBezTo>
                  <a:cubicBezTo>
                    <a:pt x="418" y="1298"/>
                    <a:pt x="452" y="1434"/>
                    <a:pt x="497" y="1580"/>
                  </a:cubicBezTo>
                  <a:cubicBezTo>
                    <a:pt x="588" y="1863"/>
                    <a:pt x="712" y="2156"/>
                    <a:pt x="813" y="2461"/>
                  </a:cubicBezTo>
                  <a:cubicBezTo>
                    <a:pt x="903" y="2777"/>
                    <a:pt x="1005" y="3081"/>
                    <a:pt x="1107" y="3363"/>
                  </a:cubicBezTo>
                  <a:cubicBezTo>
                    <a:pt x="1219" y="3657"/>
                    <a:pt x="1321" y="3916"/>
                    <a:pt x="1400" y="4142"/>
                  </a:cubicBezTo>
                  <a:cubicBezTo>
                    <a:pt x="1502" y="4402"/>
                    <a:pt x="1614" y="4650"/>
                    <a:pt x="1738" y="4898"/>
                  </a:cubicBezTo>
                  <a:cubicBezTo>
                    <a:pt x="1738" y="4627"/>
                    <a:pt x="1716" y="4345"/>
                    <a:pt x="1671" y="4074"/>
                  </a:cubicBezTo>
                  <a:cubicBezTo>
                    <a:pt x="1637" y="3792"/>
                    <a:pt x="1592" y="3521"/>
                    <a:pt x="1524" y="3251"/>
                  </a:cubicBezTo>
                  <a:cubicBezTo>
                    <a:pt x="1445" y="2946"/>
                    <a:pt x="1355" y="2630"/>
                    <a:pt x="1265" y="2314"/>
                  </a:cubicBezTo>
                  <a:cubicBezTo>
                    <a:pt x="1140" y="1998"/>
                    <a:pt x="1016" y="1682"/>
                    <a:pt x="881" y="1400"/>
                  </a:cubicBezTo>
                  <a:cubicBezTo>
                    <a:pt x="824" y="1265"/>
                    <a:pt x="768" y="1129"/>
                    <a:pt x="689" y="1005"/>
                  </a:cubicBezTo>
                  <a:cubicBezTo>
                    <a:pt x="621" y="881"/>
                    <a:pt x="542" y="768"/>
                    <a:pt x="475" y="666"/>
                  </a:cubicBezTo>
                  <a:cubicBezTo>
                    <a:pt x="328" y="429"/>
                    <a:pt x="170" y="215"/>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2"/>
            <p:cNvSpPr/>
            <p:nvPr/>
          </p:nvSpPr>
          <p:spPr>
            <a:xfrm>
              <a:off x="5623500" y="2293400"/>
              <a:ext cx="29925" cy="131500"/>
            </a:xfrm>
            <a:custGeom>
              <a:rect b="b" l="l" r="r" t="t"/>
              <a:pathLst>
                <a:path extrusionOk="0" h="5260" w="1197">
                  <a:moveTo>
                    <a:pt x="1" y="1"/>
                  </a:moveTo>
                  <a:lnTo>
                    <a:pt x="1" y="1"/>
                  </a:lnTo>
                  <a:cubicBezTo>
                    <a:pt x="1" y="1"/>
                    <a:pt x="12" y="91"/>
                    <a:pt x="46" y="238"/>
                  </a:cubicBezTo>
                  <a:cubicBezTo>
                    <a:pt x="80" y="385"/>
                    <a:pt x="170" y="576"/>
                    <a:pt x="226" y="825"/>
                  </a:cubicBezTo>
                  <a:cubicBezTo>
                    <a:pt x="249" y="949"/>
                    <a:pt x="283" y="1084"/>
                    <a:pt x="328" y="1208"/>
                  </a:cubicBezTo>
                  <a:cubicBezTo>
                    <a:pt x="373" y="1344"/>
                    <a:pt x="384" y="1513"/>
                    <a:pt x="429" y="1648"/>
                  </a:cubicBezTo>
                  <a:cubicBezTo>
                    <a:pt x="508" y="1953"/>
                    <a:pt x="565" y="2280"/>
                    <a:pt x="632" y="2596"/>
                  </a:cubicBezTo>
                  <a:cubicBezTo>
                    <a:pt x="678" y="2923"/>
                    <a:pt x="734" y="3251"/>
                    <a:pt x="768" y="3567"/>
                  </a:cubicBezTo>
                  <a:cubicBezTo>
                    <a:pt x="779" y="3713"/>
                    <a:pt x="813" y="3860"/>
                    <a:pt x="824" y="4007"/>
                  </a:cubicBezTo>
                  <a:cubicBezTo>
                    <a:pt x="836" y="4153"/>
                    <a:pt x="847" y="4289"/>
                    <a:pt x="858" y="4413"/>
                  </a:cubicBezTo>
                  <a:cubicBezTo>
                    <a:pt x="892" y="4661"/>
                    <a:pt x="892" y="4876"/>
                    <a:pt x="915" y="5022"/>
                  </a:cubicBezTo>
                  <a:cubicBezTo>
                    <a:pt x="937" y="5169"/>
                    <a:pt x="937" y="5259"/>
                    <a:pt x="937" y="5259"/>
                  </a:cubicBezTo>
                  <a:cubicBezTo>
                    <a:pt x="937" y="5259"/>
                    <a:pt x="971" y="5169"/>
                    <a:pt x="1005" y="5034"/>
                  </a:cubicBezTo>
                  <a:cubicBezTo>
                    <a:pt x="1073" y="4830"/>
                    <a:pt x="1118" y="4627"/>
                    <a:pt x="1140" y="4413"/>
                  </a:cubicBezTo>
                  <a:cubicBezTo>
                    <a:pt x="1185" y="4120"/>
                    <a:pt x="1197" y="3826"/>
                    <a:pt x="1185" y="3533"/>
                  </a:cubicBezTo>
                  <a:cubicBezTo>
                    <a:pt x="1197" y="3364"/>
                    <a:pt x="1185" y="3194"/>
                    <a:pt x="1163" y="3036"/>
                  </a:cubicBezTo>
                  <a:lnTo>
                    <a:pt x="1106" y="2517"/>
                  </a:lnTo>
                  <a:cubicBezTo>
                    <a:pt x="1061" y="2348"/>
                    <a:pt x="1027" y="2179"/>
                    <a:pt x="982" y="2009"/>
                  </a:cubicBezTo>
                  <a:cubicBezTo>
                    <a:pt x="948" y="1851"/>
                    <a:pt x="903" y="1682"/>
                    <a:pt x="847" y="1535"/>
                  </a:cubicBezTo>
                  <a:cubicBezTo>
                    <a:pt x="745" y="1242"/>
                    <a:pt x="621" y="971"/>
                    <a:pt x="474" y="712"/>
                  </a:cubicBezTo>
                  <a:cubicBezTo>
                    <a:pt x="384" y="531"/>
                    <a:pt x="271" y="351"/>
                    <a:pt x="136" y="193"/>
                  </a:cubicBezTo>
                  <a:cubicBezTo>
                    <a:pt x="57" y="69"/>
                    <a:pt x="1" y="1"/>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2"/>
            <p:cNvSpPr/>
            <p:nvPr/>
          </p:nvSpPr>
          <p:spPr>
            <a:xfrm>
              <a:off x="5624075" y="2221750"/>
              <a:ext cx="26525" cy="83250"/>
            </a:xfrm>
            <a:custGeom>
              <a:rect b="b" l="l" r="r" t="t"/>
              <a:pathLst>
                <a:path extrusionOk="0" h="3330" w="1061">
                  <a:moveTo>
                    <a:pt x="0" y="1"/>
                  </a:moveTo>
                  <a:cubicBezTo>
                    <a:pt x="11" y="192"/>
                    <a:pt x="34" y="373"/>
                    <a:pt x="79" y="554"/>
                  </a:cubicBezTo>
                  <a:cubicBezTo>
                    <a:pt x="102" y="644"/>
                    <a:pt x="113" y="734"/>
                    <a:pt x="147" y="813"/>
                  </a:cubicBezTo>
                  <a:cubicBezTo>
                    <a:pt x="169" y="903"/>
                    <a:pt x="181" y="1005"/>
                    <a:pt x="215" y="1095"/>
                  </a:cubicBezTo>
                  <a:cubicBezTo>
                    <a:pt x="248" y="1298"/>
                    <a:pt x="316" y="1501"/>
                    <a:pt x="372" y="1705"/>
                  </a:cubicBezTo>
                  <a:cubicBezTo>
                    <a:pt x="485" y="2088"/>
                    <a:pt x="621" y="2461"/>
                    <a:pt x="779" y="2833"/>
                  </a:cubicBezTo>
                  <a:cubicBezTo>
                    <a:pt x="858" y="3002"/>
                    <a:pt x="948" y="3172"/>
                    <a:pt x="1050" y="3329"/>
                  </a:cubicBezTo>
                  <a:cubicBezTo>
                    <a:pt x="1061" y="3138"/>
                    <a:pt x="1061" y="2946"/>
                    <a:pt x="1050" y="2765"/>
                  </a:cubicBezTo>
                  <a:cubicBezTo>
                    <a:pt x="1016" y="2359"/>
                    <a:pt x="948" y="1953"/>
                    <a:pt x="835" y="1569"/>
                  </a:cubicBezTo>
                  <a:cubicBezTo>
                    <a:pt x="756" y="1355"/>
                    <a:pt x="688" y="1140"/>
                    <a:pt x="598" y="949"/>
                  </a:cubicBezTo>
                  <a:cubicBezTo>
                    <a:pt x="530" y="779"/>
                    <a:pt x="440" y="610"/>
                    <a:pt x="327" y="452"/>
                  </a:cubicBezTo>
                  <a:cubicBezTo>
                    <a:pt x="237" y="294"/>
                    <a:pt x="124" y="136"/>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2"/>
            <p:cNvSpPr/>
            <p:nvPr/>
          </p:nvSpPr>
          <p:spPr>
            <a:xfrm>
              <a:off x="5626875" y="2167600"/>
              <a:ext cx="46300" cy="152075"/>
            </a:xfrm>
            <a:custGeom>
              <a:rect b="b" l="l" r="r" t="t"/>
              <a:pathLst>
                <a:path extrusionOk="0" h="6083" w="1852">
                  <a:moveTo>
                    <a:pt x="1" y="0"/>
                  </a:moveTo>
                  <a:lnTo>
                    <a:pt x="103" y="260"/>
                  </a:lnTo>
                  <a:cubicBezTo>
                    <a:pt x="159" y="429"/>
                    <a:pt x="294" y="643"/>
                    <a:pt x="385" y="925"/>
                  </a:cubicBezTo>
                  <a:cubicBezTo>
                    <a:pt x="441" y="1072"/>
                    <a:pt x="497" y="1219"/>
                    <a:pt x="565" y="1365"/>
                  </a:cubicBezTo>
                  <a:cubicBezTo>
                    <a:pt x="622" y="1523"/>
                    <a:pt x="667" y="1704"/>
                    <a:pt x="734" y="1873"/>
                  </a:cubicBezTo>
                  <a:cubicBezTo>
                    <a:pt x="859" y="2223"/>
                    <a:pt x="949" y="2607"/>
                    <a:pt x="1073" y="2979"/>
                  </a:cubicBezTo>
                  <a:cubicBezTo>
                    <a:pt x="1163" y="3363"/>
                    <a:pt x="1265" y="3746"/>
                    <a:pt x="1355" y="4108"/>
                  </a:cubicBezTo>
                  <a:cubicBezTo>
                    <a:pt x="1445" y="4469"/>
                    <a:pt x="1502" y="4830"/>
                    <a:pt x="1569" y="5112"/>
                  </a:cubicBezTo>
                  <a:cubicBezTo>
                    <a:pt x="1637" y="5394"/>
                    <a:pt x="1682" y="5642"/>
                    <a:pt x="1727" y="5811"/>
                  </a:cubicBezTo>
                  <a:cubicBezTo>
                    <a:pt x="1761" y="5981"/>
                    <a:pt x="1784" y="6082"/>
                    <a:pt x="1784" y="6082"/>
                  </a:cubicBezTo>
                  <a:cubicBezTo>
                    <a:pt x="1784" y="6082"/>
                    <a:pt x="1795" y="5981"/>
                    <a:pt x="1818" y="5800"/>
                  </a:cubicBezTo>
                  <a:cubicBezTo>
                    <a:pt x="1840" y="5552"/>
                    <a:pt x="1852" y="5315"/>
                    <a:pt x="1840" y="5067"/>
                  </a:cubicBezTo>
                  <a:cubicBezTo>
                    <a:pt x="1840" y="4717"/>
                    <a:pt x="1818" y="4367"/>
                    <a:pt x="1773" y="4029"/>
                  </a:cubicBezTo>
                  <a:cubicBezTo>
                    <a:pt x="1750" y="3825"/>
                    <a:pt x="1716" y="3634"/>
                    <a:pt x="1671" y="3442"/>
                  </a:cubicBezTo>
                  <a:cubicBezTo>
                    <a:pt x="1626" y="3250"/>
                    <a:pt x="1581" y="3047"/>
                    <a:pt x="1547" y="2844"/>
                  </a:cubicBezTo>
                  <a:lnTo>
                    <a:pt x="1355" y="2268"/>
                  </a:lnTo>
                  <a:cubicBezTo>
                    <a:pt x="1287" y="2076"/>
                    <a:pt x="1220" y="1896"/>
                    <a:pt x="1141" y="1715"/>
                  </a:cubicBezTo>
                  <a:cubicBezTo>
                    <a:pt x="994" y="1388"/>
                    <a:pt x="836" y="1072"/>
                    <a:pt x="633" y="779"/>
                  </a:cubicBezTo>
                  <a:cubicBezTo>
                    <a:pt x="509" y="576"/>
                    <a:pt x="351" y="384"/>
                    <a:pt x="181" y="203"/>
                  </a:cubicBezTo>
                  <a:lnTo>
                    <a:pt x="1" y="0"/>
                  </a:ln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2"/>
            <p:cNvSpPr/>
            <p:nvPr/>
          </p:nvSpPr>
          <p:spPr>
            <a:xfrm>
              <a:off x="5595575" y="2071675"/>
              <a:ext cx="60675" cy="102425"/>
            </a:xfrm>
            <a:custGeom>
              <a:rect b="b" l="l" r="r" t="t"/>
              <a:pathLst>
                <a:path extrusionOk="0" h="4097" w="2427">
                  <a:moveTo>
                    <a:pt x="0" y="0"/>
                  </a:moveTo>
                  <a:lnTo>
                    <a:pt x="0" y="0"/>
                  </a:lnTo>
                  <a:cubicBezTo>
                    <a:pt x="113" y="226"/>
                    <a:pt x="226" y="452"/>
                    <a:pt x="361" y="666"/>
                  </a:cubicBezTo>
                  <a:cubicBezTo>
                    <a:pt x="587" y="1061"/>
                    <a:pt x="903" y="1558"/>
                    <a:pt x="1219" y="2054"/>
                  </a:cubicBezTo>
                  <a:cubicBezTo>
                    <a:pt x="1366" y="2314"/>
                    <a:pt x="1524" y="2551"/>
                    <a:pt x="1659" y="2799"/>
                  </a:cubicBezTo>
                  <a:cubicBezTo>
                    <a:pt x="1727" y="2912"/>
                    <a:pt x="1806" y="3025"/>
                    <a:pt x="1874" y="3137"/>
                  </a:cubicBezTo>
                  <a:cubicBezTo>
                    <a:pt x="1930" y="3250"/>
                    <a:pt x="1986" y="3352"/>
                    <a:pt x="2043" y="3442"/>
                  </a:cubicBezTo>
                  <a:cubicBezTo>
                    <a:pt x="2167" y="3634"/>
                    <a:pt x="2246" y="3803"/>
                    <a:pt x="2314" y="3916"/>
                  </a:cubicBezTo>
                  <a:cubicBezTo>
                    <a:pt x="2381" y="4029"/>
                    <a:pt x="2427" y="4097"/>
                    <a:pt x="2427" y="4097"/>
                  </a:cubicBezTo>
                  <a:cubicBezTo>
                    <a:pt x="2427" y="4097"/>
                    <a:pt x="2427" y="4029"/>
                    <a:pt x="2404" y="3894"/>
                  </a:cubicBezTo>
                  <a:cubicBezTo>
                    <a:pt x="2381" y="3702"/>
                    <a:pt x="2348" y="3521"/>
                    <a:pt x="2302" y="3341"/>
                  </a:cubicBezTo>
                  <a:cubicBezTo>
                    <a:pt x="2235" y="3092"/>
                    <a:pt x="2156" y="2844"/>
                    <a:pt x="2043" y="2596"/>
                  </a:cubicBezTo>
                  <a:cubicBezTo>
                    <a:pt x="1986" y="2460"/>
                    <a:pt x="1919" y="2325"/>
                    <a:pt x="1851" y="2201"/>
                  </a:cubicBezTo>
                  <a:cubicBezTo>
                    <a:pt x="1772" y="2065"/>
                    <a:pt x="1716" y="1930"/>
                    <a:pt x="1625" y="1806"/>
                  </a:cubicBezTo>
                  <a:cubicBezTo>
                    <a:pt x="1535" y="1682"/>
                    <a:pt x="1445" y="1558"/>
                    <a:pt x="1366" y="1422"/>
                  </a:cubicBezTo>
                  <a:cubicBezTo>
                    <a:pt x="1287" y="1298"/>
                    <a:pt x="1185" y="1185"/>
                    <a:pt x="1095" y="1072"/>
                  </a:cubicBezTo>
                  <a:cubicBezTo>
                    <a:pt x="937" y="869"/>
                    <a:pt x="756" y="678"/>
                    <a:pt x="576" y="497"/>
                  </a:cubicBezTo>
                  <a:cubicBezTo>
                    <a:pt x="395" y="316"/>
                    <a:pt x="204" y="147"/>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2"/>
            <p:cNvSpPr/>
            <p:nvPr/>
          </p:nvSpPr>
          <p:spPr>
            <a:xfrm>
              <a:off x="5622375" y="2060950"/>
              <a:ext cx="19775" cy="29375"/>
            </a:xfrm>
            <a:custGeom>
              <a:rect b="b" l="l" r="r" t="t"/>
              <a:pathLst>
                <a:path extrusionOk="0" h="1175" w="791">
                  <a:moveTo>
                    <a:pt x="23" y="1"/>
                  </a:moveTo>
                  <a:cubicBezTo>
                    <a:pt x="0" y="91"/>
                    <a:pt x="0" y="170"/>
                    <a:pt x="23" y="260"/>
                  </a:cubicBezTo>
                  <a:cubicBezTo>
                    <a:pt x="46" y="418"/>
                    <a:pt x="102" y="576"/>
                    <a:pt x="192" y="723"/>
                  </a:cubicBezTo>
                  <a:cubicBezTo>
                    <a:pt x="283" y="858"/>
                    <a:pt x="395" y="971"/>
                    <a:pt x="542" y="1061"/>
                  </a:cubicBezTo>
                  <a:cubicBezTo>
                    <a:pt x="610" y="1107"/>
                    <a:pt x="689" y="1140"/>
                    <a:pt x="768" y="1174"/>
                  </a:cubicBezTo>
                  <a:cubicBezTo>
                    <a:pt x="790" y="1084"/>
                    <a:pt x="790" y="994"/>
                    <a:pt x="768" y="915"/>
                  </a:cubicBezTo>
                  <a:cubicBezTo>
                    <a:pt x="723" y="576"/>
                    <a:pt x="531" y="283"/>
                    <a:pt x="249" y="114"/>
                  </a:cubicBezTo>
                  <a:cubicBezTo>
                    <a:pt x="181" y="57"/>
                    <a:pt x="102" y="23"/>
                    <a:pt x="23"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2"/>
            <p:cNvSpPr/>
            <p:nvPr/>
          </p:nvSpPr>
          <p:spPr>
            <a:xfrm>
              <a:off x="5480200" y="2481300"/>
              <a:ext cx="45150" cy="56425"/>
            </a:xfrm>
            <a:custGeom>
              <a:rect b="b" l="l" r="r" t="t"/>
              <a:pathLst>
                <a:path extrusionOk="0" h="2257" w="1806">
                  <a:moveTo>
                    <a:pt x="0" y="0"/>
                  </a:moveTo>
                  <a:lnTo>
                    <a:pt x="0" y="0"/>
                  </a:lnTo>
                  <a:cubicBezTo>
                    <a:pt x="34" y="147"/>
                    <a:pt x="79" y="305"/>
                    <a:pt x="147" y="440"/>
                  </a:cubicBezTo>
                  <a:cubicBezTo>
                    <a:pt x="282" y="745"/>
                    <a:pt x="452" y="1038"/>
                    <a:pt x="655" y="1309"/>
                  </a:cubicBezTo>
                  <a:cubicBezTo>
                    <a:pt x="880" y="1569"/>
                    <a:pt x="1129" y="1806"/>
                    <a:pt x="1399" y="2009"/>
                  </a:cubicBezTo>
                  <a:cubicBezTo>
                    <a:pt x="1524" y="2110"/>
                    <a:pt x="1670" y="2189"/>
                    <a:pt x="1806" y="2257"/>
                  </a:cubicBezTo>
                  <a:cubicBezTo>
                    <a:pt x="1760" y="2110"/>
                    <a:pt x="1693" y="1964"/>
                    <a:pt x="1614" y="1828"/>
                  </a:cubicBezTo>
                  <a:cubicBezTo>
                    <a:pt x="1456" y="1546"/>
                    <a:pt x="1264" y="1275"/>
                    <a:pt x="1050" y="1027"/>
                  </a:cubicBezTo>
                  <a:cubicBezTo>
                    <a:pt x="846" y="756"/>
                    <a:pt x="621" y="508"/>
                    <a:pt x="373" y="282"/>
                  </a:cubicBezTo>
                  <a:cubicBezTo>
                    <a:pt x="260" y="181"/>
                    <a:pt x="136" y="79"/>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2"/>
            <p:cNvSpPr/>
            <p:nvPr/>
          </p:nvSpPr>
          <p:spPr>
            <a:xfrm>
              <a:off x="5457625" y="2520500"/>
              <a:ext cx="42050" cy="41500"/>
            </a:xfrm>
            <a:custGeom>
              <a:rect b="b" l="l" r="r" t="t"/>
              <a:pathLst>
                <a:path extrusionOk="0" h="1660" w="1682">
                  <a:moveTo>
                    <a:pt x="0" y="1"/>
                  </a:moveTo>
                  <a:cubicBezTo>
                    <a:pt x="46" y="125"/>
                    <a:pt x="102" y="238"/>
                    <a:pt x="170" y="350"/>
                  </a:cubicBezTo>
                  <a:cubicBezTo>
                    <a:pt x="452" y="824"/>
                    <a:pt x="847" y="1219"/>
                    <a:pt x="1321" y="1490"/>
                  </a:cubicBezTo>
                  <a:cubicBezTo>
                    <a:pt x="1434" y="1558"/>
                    <a:pt x="1558" y="1614"/>
                    <a:pt x="1682" y="1659"/>
                  </a:cubicBezTo>
                  <a:cubicBezTo>
                    <a:pt x="1637" y="1535"/>
                    <a:pt x="1591" y="1422"/>
                    <a:pt x="1513" y="1310"/>
                  </a:cubicBezTo>
                  <a:cubicBezTo>
                    <a:pt x="1377" y="1073"/>
                    <a:pt x="1208" y="858"/>
                    <a:pt x="1016" y="666"/>
                  </a:cubicBezTo>
                  <a:cubicBezTo>
                    <a:pt x="824" y="463"/>
                    <a:pt x="598" y="305"/>
                    <a:pt x="362" y="159"/>
                  </a:cubicBezTo>
                  <a:cubicBezTo>
                    <a:pt x="249" y="91"/>
                    <a:pt x="136" y="34"/>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2"/>
            <p:cNvSpPr/>
            <p:nvPr/>
          </p:nvSpPr>
          <p:spPr>
            <a:xfrm>
              <a:off x="5427725" y="2585375"/>
              <a:ext cx="50525" cy="28075"/>
            </a:xfrm>
            <a:custGeom>
              <a:rect b="b" l="l" r="r" t="t"/>
              <a:pathLst>
                <a:path extrusionOk="0" h="1123" w="2021">
                  <a:moveTo>
                    <a:pt x="0" y="1"/>
                  </a:moveTo>
                  <a:cubicBezTo>
                    <a:pt x="57" y="114"/>
                    <a:pt x="124" y="227"/>
                    <a:pt x="203" y="328"/>
                  </a:cubicBezTo>
                  <a:cubicBezTo>
                    <a:pt x="373" y="543"/>
                    <a:pt x="587" y="723"/>
                    <a:pt x="835" y="870"/>
                  </a:cubicBezTo>
                  <a:cubicBezTo>
                    <a:pt x="959" y="938"/>
                    <a:pt x="1106" y="994"/>
                    <a:pt x="1242" y="1039"/>
                  </a:cubicBezTo>
                  <a:cubicBezTo>
                    <a:pt x="1366" y="1084"/>
                    <a:pt x="1501" y="1107"/>
                    <a:pt x="1625" y="1118"/>
                  </a:cubicBezTo>
                  <a:cubicBezTo>
                    <a:pt x="1665" y="1121"/>
                    <a:pt x="1704" y="1123"/>
                    <a:pt x="1742" y="1123"/>
                  </a:cubicBezTo>
                  <a:cubicBezTo>
                    <a:pt x="1834" y="1123"/>
                    <a:pt x="1924" y="1115"/>
                    <a:pt x="2020" y="1107"/>
                  </a:cubicBezTo>
                  <a:cubicBezTo>
                    <a:pt x="1930" y="1005"/>
                    <a:pt x="1828" y="926"/>
                    <a:pt x="1715" y="859"/>
                  </a:cubicBezTo>
                  <a:cubicBezTo>
                    <a:pt x="1670" y="825"/>
                    <a:pt x="1625" y="791"/>
                    <a:pt x="1580" y="757"/>
                  </a:cubicBezTo>
                  <a:cubicBezTo>
                    <a:pt x="1524" y="734"/>
                    <a:pt x="1479" y="689"/>
                    <a:pt x="1422" y="655"/>
                  </a:cubicBezTo>
                  <a:cubicBezTo>
                    <a:pt x="1309" y="576"/>
                    <a:pt x="1185" y="509"/>
                    <a:pt x="1072" y="452"/>
                  </a:cubicBezTo>
                  <a:cubicBezTo>
                    <a:pt x="948" y="373"/>
                    <a:pt x="835" y="317"/>
                    <a:pt x="711" y="260"/>
                  </a:cubicBezTo>
                  <a:cubicBezTo>
                    <a:pt x="598" y="215"/>
                    <a:pt x="474" y="148"/>
                    <a:pt x="373" y="114"/>
                  </a:cubicBezTo>
                  <a:cubicBezTo>
                    <a:pt x="249" y="57"/>
                    <a:pt x="124" y="24"/>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2"/>
            <p:cNvSpPr/>
            <p:nvPr/>
          </p:nvSpPr>
          <p:spPr>
            <a:xfrm>
              <a:off x="5421525" y="2608800"/>
              <a:ext cx="52475" cy="21050"/>
            </a:xfrm>
            <a:custGeom>
              <a:rect b="b" l="l" r="r" t="t"/>
              <a:pathLst>
                <a:path extrusionOk="0" h="842" w="2099">
                  <a:moveTo>
                    <a:pt x="0" y="1"/>
                  </a:moveTo>
                  <a:cubicBezTo>
                    <a:pt x="68" y="102"/>
                    <a:pt x="147" y="204"/>
                    <a:pt x="237" y="283"/>
                  </a:cubicBezTo>
                  <a:cubicBezTo>
                    <a:pt x="327" y="373"/>
                    <a:pt x="418" y="452"/>
                    <a:pt x="530" y="520"/>
                  </a:cubicBezTo>
                  <a:cubicBezTo>
                    <a:pt x="655" y="587"/>
                    <a:pt x="779" y="666"/>
                    <a:pt x="914" y="723"/>
                  </a:cubicBezTo>
                  <a:cubicBezTo>
                    <a:pt x="1129" y="797"/>
                    <a:pt x="1352" y="841"/>
                    <a:pt x="1582" y="841"/>
                  </a:cubicBezTo>
                  <a:cubicBezTo>
                    <a:pt x="1630" y="841"/>
                    <a:pt x="1678" y="839"/>
                    <a:pt x="1727" y="836"/>
                  </a:cubicBezTo>
                  <a:cubicBezTo>
                    <a:pt x="1851" y="824"/>
                    <a:pt x="1975" y="802"/>
                    <a:pt x="2099" y="757"/>
                  </a:cubicBezTo>
                  <a:cubicBezTo>
                    <a:pt x="1997" y="689"/>
                    <a:pt x="1885" y="621"/>
                    <a:pt x="1772" y="565"/>
                  </a:cubicBezTo>
                  <a:cubicBezTo>
                    <a:pt x="1681" y="520"/>
                    <a:pt x="1569" y="474"/>
                    <a:pt x="1456" y="418"/>
                  </a:cubicBezTo>
                  <a:cubicBezTo>
                    <a:pt x="1332" y="362"/>
                    <a:pt x="1219" y="316"/>
                    <a:pt x="1095" y="283"/>
                  </a:cubicBezTo>
                  <a:cubicBezTo>
                    <a:pt x="970" y="226"/>
                    <a:pt x="846" y="181"/>
                    <a:pt x="722" y="147"/>
                  </a:cubicBezTo>
                  <a:cubicBezTo>
                    <a:pt x="598" y="113"/>
                    <a:pt x="474" y="80"/>
                    <a:pt x="372" y="46"/>
                  </a:cubicBezTo>
                  <a:cubicBezTo>
                    <a:pt x="248" y="12"/>
                    <a:pt x="124" y="1"/>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2"/>
            <p:cNvSpPr/>
            <p:nvPr/>
          </p:nvSpPr>
          <p:spPr>
            <a:xfrm>
              <a:off x="5372425" y="2601475"/>
              <a:ext cx="34725" cy="14625"/>
            </a:xfrm>
            <a:custGeom>
              <a:rect b="b" l="l" r="r" t="t"/>
              <a:pathLst>
                <a:path extrusionOk="0" h="585" w="1389">
                  <a:moveTo>
                    <a:pt x="260" y="0"/>
                  </a:moveTo>
                  <a:cubicBezTo>
                    <a:pt x="170" y="11"/>
                    <a:pt x="91" y="23"/>
                    <a:pt x="1" y="57"/>
                  </a:cubicBezTo>
                  <a:cubicBezTo>
                    <a:pt x="46" y="124"/>
                    <a:pt x="102" y="203"/>
                    <a:pt x="170" y="260"/>
                  </a:cubicBezTo>
                  <a:cubicBezTo>
                    <a:pt x="294" y="373"/>
                    <a:pt x="441" y="474"/>
                    <a:pt x="599" y="530"/>
                  </a:cubicBezTo>
                  <a:cubicBezTo>
                    <a:pt x="723" y="564"/>
                    <a:pt x="853" y="584"/>
                    <a:pt x="980" y="584"/>
                  </a:cubicBezTo>
                  <a:cubicBezTo>
                    <a:pt x="1026" y="584"/>
                    <a:pt x="1072" y="582"/>
                    <a:pt x="1118" y="576"/>
                  </a:cubicBezTo>
                  <a:cubicBezTo>
                    <a:pt x="1208" y="576"/>
                    <a:pt x="1298" y="553"/>
                    <a:pt x="1389" y="508"/>
                  </a:cubicBezTo>
                  <a:cubicBezTo>
                    <a:pt x="1332" y="440"/>
                    <a:pt x="1276" y="373"/>
                    <a:pt x="1208" y="316"/>
                  </a:cubicBezTo>
                  <a:cubicBezTo>
                    <a:pt x="1084" y="215"/>
                    <a:pt x="937" y="124"/>
                    <a:pt x="768" y="79"/>
                  </a:cubicBezTo>
                  <a:cubicBezTo>
                    <a:pt x="610" y="23"/>
                    <a:pt x="441" y="0"/>
                    <a:pt x="26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2"/>
            <p:cNvSpPr/>
            <p:nvPr/>
          </p:nvSpPr>
          <p:spPr>
            <a:xfrm>
              <a:off x="5330950" y="2612750"/>
              <a:ext cx="77600" cy="34275"/>
            </a:xfrm>
            <a:custGeom>
              <a:rect b="b" l="l" r="r" t="t"/>
              <a:pathLst>
                <a:path extrusionOk="0" h="1371" w="3104">
                  <a:moveTo>
                    <a:pt x="1" y="1"/>
                  </a:moveTo>
                  <a:lnTo>
                    <a:pt x="1" y="1"/>
                  </a:lnTo>
                  <a:cubicBezTo>
                    <a:pt x="114" y="147"/>
                    <a:pt x="226" y="283"/>
                    <a:pt x="373" y="407"/>
                  </a:cubicBezTo>
                  <a:cubicBezTo>
                    <a:pt x="509" y="531"/>
                    <a:pt x="655" y="644"/>
                    <a:pt x="813" y="757"/>
                  </a:cubicBezTo>
                  <a:cubicBezTo>
                    <a:pt x="994" y="869"/>
                    <a:pt x="1174" y="982"/>
                    <a:pt x="1377" y="1072"/>
                  </a:cubicBezTo>
                  <a:cubicBezTo>
                    <a:pt x="1569" y="1163"/>
                    <a:pt x="1772" y="1230"/>
                    <a:pt x="1987" y="1287"/>
                  </a:cubicBezTo>
                  <a:cubicBezTo>
                    <a:pt x="2167" y="1332"/>
                    <a:pt x="2359" y="1366"/>
                    <a:pt x="2551" y="1366"/>
                  </a:cubicBezTo>
                  <a:cubicBezTo>
                    <a:pt x="2587" y="1369"/>
                    <a:pt x="2624" y="1370"/>
                    <a:pt x="2660" y="1370"/>
                  </a:cubicBezTo>
                  <a:cubicBezTo>
                    <a:pt x="2759" y="1370"/>
                    <a:pt x="2858" y="1360"/>
                    <a:pt x="2957" y="1343"/>
                  </a:cubicBezTo>
                  <a:cubicBezTo>
                    <a:pt x="3048" y="1332"/>
                    <a:pt x="3104" y="1321"/>
                    <a:pt x="3104" y="1321"/>
                  </a:cubicBezTo>
                  <a:lnTo>
                    <a:pt x="2969" y="1253"/>
                  </a:lnTo>
                  <a:cubicBezTo>
                    <a:pt x="2878" y="1208"/>
                    <a:pt x="2754" y="1163"/>
                    <a:pt x="2607" y="1095"/>
                  </a:cubicBezTo>
                  <a:cubicBezTo>
                    <a:pt x="2461" y="1039"/>
                    <a:pt x="2303" y="960"/>
                    <a:pt x="2122" y="881"/>
                  </a:cubicBezTo>
                  <a:cubicBezTo>
                    <a:pt x="1953" y="813"/>
                    <a:pt x="1761" y="711"/>
                    <a:pt x="1581" y="632"/>
                  </a:cubicBezTo>
                  <a:cubicBezTo>
                    <a:pt x="1208" y="463"/>
                    <a:pt x="825" y="294"/>
                    <a:pt x="520" y="181"/>
                  </a:cubicBezTo>
                  <a:cubicBezTo>
                    <a:pt x="351" y="102"/>
                    <a:pt x="181" y="46"/>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2"/>
            <p:cNvSpPr/>
            <p:nvPr/>
          </p:nvSpPr>
          <p:spPr>
            <a:xfrm>
              <a:off x="5219800" y="2621775"/>
              <a:ext cx="58150" cy="35575"/>
            </a:xfrm>
            <a:custGeom>
              <a:rect b="b" l="l" r="r" t="t"/>
              <a:pathLst>
                <a:path extrusionOk="0" h="1423" w="2326">
                  <a:moveTo>
                    <a:pt x="1" y="1"/>
                  </a:moveTo>
                  <a:lnTo>
                    <a:pt x="1" y="1"/>
                  </a:lnTo>
                  <a:cubicBezTo>
                    <a:pt x="80" y="125"/>
                    <a:pt x="170" y="249"/>
                    <a:pt x="272" y="362"/>
                  </a:cubicBezTo>
                  <a:cubicBezTo>
                    <a:pt x="486" y="587"/>
                    <a:pt x="723" y="802"/>
                    <a:pt x="983" y="982"/>
                  </a:cubicBezTo>
                  <a:cubicBezTo>
                    <a:pt x="1276" y="1129"/>
                    <a:pt x="1569" y="1253"/>
                    <a:pt x="1885" y="1343"/>
                  </a:cubicBezTo>
                  <a:cubicBezTo>
                    <a:pt x="2032" y="1389"/>
                    <a:pt x="2179" y="1411"/>
                    <a:pt x="2325" y="1422"/>
                  </a:cubicBezTo>
                  <a:cubicBezTo>
                    <a:pt x="2235" y="1310"/>
                    <a:pt x="2134" y="1197"/>
                    <a:pt x="2021" y="1106"/>
                  </a:cubicBezTo>
                  <a:cubicBezTo>
                    <a:pt x="1784" y="903"/>
                    <a:pt x="1535" y="723"/>
                    <a:pt x="1265" y="587"/>
                  </a:cubicBezTo>
                  <a:cubicBezTo>
                    <a:pt x="994" y="407"/>
                    <a:pt x="723" y="249"/>
                    <a:pt x="430" y="136"/>
                  </a:cubicBezTo>
                  <a:cubicBezTo>
                    <a:pt x="294" y="68"/>
                    <a:pt x="148" y="34"/>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2"/>
            <p:cNvSpPr/>
            <p:nvPr/>
          </p:nvSpPr>
          <p:spPr>
            <a:xfrm>
              <a:off x="5183425" y="2626575"/>
              <a:ext cx="75350" cy="41500"/>
            </a:xfrm>
            <a:custGeom>
              <a:rect b="b" l="l" r="r" t="t"/>
              <a:pathLst>
                <a:path extrusionOk="0" h="1660" w="3014">
                  <a:moveTo>
                    <a:pt x="0" y="0"/>
                  </a:moveTo>
                  <a:lnTo>
                    <a:pt x="0" y="0"/>
                  </a:lnTo>
                  <a:cubicBezTo>
                    <a:pt x="113" y="147"/>
                    <a:pt x="248" y="283"/>
                    <a:pt x="395" y="407"/>
                  </a:cubicBezTo>
                  <a:cubicBezTo>
                    <a:pt x="700" y="655"/>
                    <a:pt x="1016" y="892"/>
                    <a:pt x="1354" y="1095"/>
                  </a:cubicBezTo>
                  <a:cubicBezTo>
                    <a:pt x="1546" y="1197"/>
                    <a:pt x="1738" y="1298"/>
                    <a:pt x="1930" y="1377"/>
                  </a:cubicBezTo>
                  <a:cubicBezTo>
                    <a:pt x="2099" y="1467"/>
                    <a:pt x="2280" y="1524"/>
                    <a:pt x="2471" y="1569"/>
                  </a:cubicBezTo>
                  <a:cubicBezTo>
                    <a:pt x="2652" y="1614"/>
                    <a:pt x="2833" y="1637"/>
                    <a:pt x="3013" y="1659"/>
                  </a:cubicBezTo>
                  <a:cubicBezTo>
                    <a:pt x="2878" y="1535"/>
                    <a:pt x="2742" y="1411"/>
                    <a:pt x="2584" y="1309"/>
                  </a:cubicBezTo>
                  <a:cubicBezTo>
                    <a:pt x="2449" y="1219"/>
                    <a:pt x="2291" y="1129"/>
                    <a:pt x="2133" y="1005"/>
                  </a:cubicBezTo>
                  <a:cubicBezTo>
                    <a:pt x="1964" y="892"/>
                    <a:pt x="1783" y="790"/>
                    <a:pt x="1603" y="677"/>
                  </a:cubicBezTo>
                  <a:cubicBezTo>
                    <a:pt x="1264" y="474"/>
                    <a:pt x="903" y="294"/>
                    <a:pt x="531" y="158"/>
                  </a:cubicBezTo>
                  <a:cubicBezTo>
                    <a:pt x="350" y="91"/>
                    <a:pt x="181" y="34"/>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2"/>
            <p:cNvSpPr/>
            <p:nvPr/>
          </p:nvSpPr>
          <p:spPr>
            <a:xfrm>
              <a:off x="5294850" y="2642825"/>
              <a:ext cx="39800" cy="17625"/>
            </a:xfrm>
            <a:custGeom>
              <a:rect b="b" l="l" r="r" t="t"/>
              <a:pathLst>
                <a:path extrusionOk="0" h="705" w="1592">
                  <a:moveTo>
                    <a:pt x="214" y="0"/>
                  </a:moveTo>
                  <a:cubicBezTo>
                    <a:pt x="143" y="0"/>
                    <a:pt x="75" y="11"/>
                    <a:pt x="0" y="27"/>
                  </a:cubicBezTo>
                  <a:cubicBezTo>
                    <a:pt x="57" y="118"/>
                    <a:pt x="125" y="185"/>
                    <a:pt x="204" y="264"/>
                  </a:cubicBezTo>
                  <a:cubicBezTo>
                    <a:pt x="350" y="389"/>
                    <a:pt x="531" y="501"/>
                    <a:pt x="711" y="580"/>
                  </a:cubicBezTo>
                  <a:cubicBezTo>
                    <a:pt x="903" y="648"/>
                    <a:pt x="1095" y="693"/>
                    <a:pt x="1298" y="705"/>
                  </a:cubicBezTo>
                  <a:cubicBezTo>
                    <a:pt x="1388" y="705"/>
                    <a:pt x="1490" y="705"/>
                    <a:pt x="1592" y="682"/>
                  </a:cubicBezTo>
                  <a:cubicBezTo>
                    <a:pt x="1535" y="592"/>
                    <a:pt x="1467" y="513"/>
                    <a:pt x="1388" y="445"/>
                  </a:cubicBezTo>
                  <a:cubicBezTo>
                    <a:pt x="1242" y="310"/>
                    <a:pt x="1061" y="208"/>
                    <a:pt x="881" y="129"/>
                  </a:cubicBezTo>
                  <a:cubicBezTo>
                    <a:pt x="689" y="50"/>
                    <a:pt x="497" y="5"/>
                    <a:pt x="294" y="5"/>
                  </a:cubicBezTo>
                  <a:cubicBezTo>
                    <a:pt x="267" y="2"/>
                    <a:pt x="240" y="0"/>
                    <a:pt x="214"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2"/>
            <p:cNvSpPr/>
            <p:nvPr/>
          </p:nvSpPr>
          <p:spPr>
            <a:xfrm>
              <a:off x="5137425" y="2633900"/>
              <a:ext cx="62950" cy="38400"/>
            </a:xfrm>
            <a:custGeom>
              <a:rect b="b" l="l" r="r" t="t"/>
              <a:pathLst>
                <a:path extrusionOk="0" h="1536" w="2518">
                  <a:moveTo>
                    <a:pt x="1" y="1"/>
                  </a:moveTo>
                  <a:lnTo>
                    <a:pt x="1" y="1"/>
                  </a:lnTo>
                  <a:cubicBezTo>
                    <a:pt x="91" y="125"/>
                    <a:pt x="193" y="249"/>
                    <a:pt x="317" y="362"/>
                  </a:cubicBezTo>
                  <a:cubicBezTo>
                    <a:pt x="554" y="599"/>
                    <a:pt x="825" y="813"/>
                    <a:pt x="1107" y="1005"/>
                  </a:cubicBezTo>
                  <a:cubicBezTo>
                    <a:pt x="1389" y="1197"/>
                    <a:pt x="1705" y="1344"/>
                    <a:pt x="2043" y="1445"/>
                  </a:cubicBezTo>
                  <a:cubicBezTo>
                    <a:pt x="2190" y="1490"/>
                    <a:pt x="2359" y="1524"/>
                    <a:pt x="2517" y="1535"/>
                  </a:cubicBezTo>
                  <a:cubicBezTo>
                    <a:pt x="2404" y="1411"/>
                    <a:pt x="2292" y="1298"/>
                    <a:pt x="2167" y="1197"/>
                  </a:cubicBezTo>
                  <a:cubicBezTo>
                    <a:pt x="2066" y="1107"/>
                    <a:pt x="1942" y="1016"/>
                    <a:pt x="1806" y="904"/>
                  </a:cubicBezTo>
                  <a:cubicBezTo>
                    <a:pt x="1671" y="802"/>
                    <a:pt x="1513" y="700"/>
                    <a:pt x="1366" y="599"/>
                  </a:cubicBezTo>
                  <a:cubicBezTo>
                    <a:pt x="1084" y="407"/>
                    <a:pt x="779" y="249"/>
                    <a:pt x="464" y="125"/>
                  </a:cubicBezTo>
                  <a:cubicBezTo>
                    <a:pt x="306" y="69"/>
                    <a:pt x="148" y="23"/>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2"/>
            <p:cNvSpPr/>
            <p:nvPr/>
          </p:nvSpPr>
          <p:spPr>
            <a:xfrm>
              <a:off x="5069450" y="2616425"/>
              <a:ext cx="141350" cy="82950"/>
            </a:xfrm>
            <a:custGeom>
              <a:rect b="b" l="l" r="r" t="t"/>
              <a:pathLst>
                <a:path extrusionOk="0" h="3318" w="5654">
                  <a:moveTo>
                    <a:pt x="0" y="0"/>
                  </a:moveTo>
                  <a:cubicBezTo>
                    <a:pt x="0" y="0"/>
                    <a:pt x="271" y="327"/>
                    <a:pt x="711" y="756"/>
                  </a:cubicBezTo>
                  <a:cubicBezTo>
                    <a:pt x="824" y="869"/>
                    <a:pt x="937" y="993"/>
                    <a:pt x="1072" y="1106"/>
                  </a:cubicBezTo>
                  <a:cubicBezTo>
                    <a:pt x="1208" y="1230"/>
                    <a:pt x="1366" y="1343"/>
                    <a:pt x="1524" y="1456"/>
                  </a:cubicBezTo>
                  <a:cubicBezTo>
                    <a:pt x="1840" y="1682"/>
                    <a:pt x="2189" y="1919"/>
                    <a:pt x="2539" y="2155"/>
                  </a:cubicBezTo>
                  <a:cubicBezTo>
                    <a:pt x="2912" y="2336"/>
                    <a:pt x="3284" y="2528"/>
                    <a:pt x="3645" y="2686"/>
                  </a:cubicBezTo>
                  <a:cubicBezTo>
                    <a:pt x="3814" y="2776"/>
                    <a:pt x="3984" y="2844"/>
                    <a:pt x="4164" y="2912"/>
                  </a:cubicBezTo>
                  <a:cubicBezTo>
                    <a:pt x="4333" y="2968"/>
                    <a:pt x="4503" y="3013"/>
                    <a:pt x="4649" y="3058"/>
                  </a:cubicBezTo>
                  <a:cubicBezTo>
                    <a:pt x="5248" y="3239"/>
                    <a:pt x="5654" y="3318"/>
                    <a:pt x="5654" y="3318"/>
                  </a:cubicBezTo>
                  <a:cubicBezTo>
                    <a:pt x="5654" y="3318"/>
                    <a:pt x="5304" y="3092"/>
                    <a:pt x="4751" y="2810"/>
                  </a:cubicBezTo>
                  <a:cubicBezTo>
                    <a:pt x="4616" y="2731"/>
                    <a:pt x="4469" y="2663"/>
                    <a:pt x="4311" y="2584"/>
                  </a:cubicBezTo>
                  <a:cubicBezTo>
                    <a:pt x="4153" y="2505"/>
                    <a:pt x="4006" y="2392"/>
                    <a:pt x="3837" y="2302"/>
                  </a:cubicBezTo>
                  <a:cubicBezTo>
                    <a:pt x="3498" y="2110"/>
                    <a:pt x="3137" y="1930"/>
                    <a:pt x="2788" y="1738"/>
                  </a:cubicBezTo>
                  <a:cubicBezTo>
                    <a:pt x="2438" y="1524"/>
                    <a:pt x="2099" y="1298"/>
                    <a:pt x="1772" y="1117"/>
                  </a:cubicBezTo>
                  <a:cubicBezTo>
                    <a:pt x="1614" y="1004"/>
                    <a:pt x="1445" y="937"/>
                    <a:pt x="1298" y="835"/>
                  </a:cubicBezTo>
                  <a:cubicBezTo>
                    <a:pt x="1151" y="734"/>
                    <a:pt x="1016" y="643"/>
                    <a:pt x="881" y="553"/>
                  </a:cubicBezTo>
                  <a:cubicBezTo>
                    <a:pt x="373" y="203"/>
                    <a:pt x="0" y="0"/>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2"/>
            <p:cNvSpPr/>
            <p:nvPr/>
          </p:nvSpPr>
          <p:spPr>
            <a:xfrm>
              <a:off x="5709250" y="3244950"/>
              <a:ext cx="577500" cy="434775"/>
            </a:xfrm>
            <a:custGeom>
              <a:rect b="b" l="l" r="r" t="t"/>
              <a:pathLst>
                <a:path extrusionOk="0" h="17391" w="23100">
                  <a:moveTo>
                    <a:pt x="1626" y="0"/>
                  </a:moveTo>
                  <a:lnTo>
                    <a:pt x="1626" y="0"/>
                  </a:lnTo>
                  <a:cubicBezTo>
                    <a:pt x="1547" y="79"/>
                    <a:pt x="1468" y="158"/>
                    <a:pt x="1389" y="237"/>
                  </a:cubicBezTo>
                  <a:cubicBezTo>
                    <a:pt x="80" y="1648"/>
                    <a:pt x="1" y="5981"/>
                    <a:pt x="576" y="8463"/>
                  </a:cubicBezTo>
                  <a:cubicBezTo>
                    <a:pt x="1468" y="12481"/>
                    <a:pt x="5756" y="16520"/>
                    <a:pt x="10100" y="17242"/>
                  </a:cubicBezTo>
                  <a:cubicBezTo>
                    <a:pt x="10691" y="17341"/>
                    <a:pt x="11295" y="17391"/>
                    <a:pt x="11905" y="17391"/>
                  </a:cubicBezTo>
                  <a:cubicBezTo>
                    <a:pt x="16162" y="17391"/>
                    <a:pt x="20701" y="14994"/>
                    <a:pt x="23100" y="10404"/>
                  </a:cubicBezTo>
                  <a:lnTo>
                    <a:pt x="23100" y="10404"/>
                  </a:lnTo>
                  <a:cubicBezTo>
                    <a:pt x="22919" y="10619"/>
                    <a:pt x="22705" y="10799"/>
                    <a:pt x="22468" y="10935"/>
                  </a:cubicBezTo>
                  <a:cubicBezTo>
                    <a:pt x="20986" y="11789"/>
                    <a:pt x="19358" y="12079"/>
                    <a:pt x="17692" y="12079"/>
                  </a:cubicBezTo>
                  <a:cubicBezTo>
                    <a:pt x="15969" y="12079"/>
                    <a:pt x="14207" y="11769"/>
                    <a:pt x="12526" y="11454"/>
                  </a:cubicBezTo>
                  <a:cubicBezTo>
                    <a:pt x="10303" y="11093"/>
                    <a:pt x="7810" y="9727"/>
                    <a:pt x="5925" y="8509"/>
                  </a:cubicBezTo>
                  <a:cubicBezTo>
                    <a:pt x="4740" y="7775"/>
                    <a:pt x="3307" y="6861"/>
                    <a:pt x="2348" y="5812"/>
                  </a:cubicBezTo>
                  <a:cubicBezTo>
                    <a:pt x="1050" y="4469"/>
                    <a:pt x="249" y="1749"/>
                    <a:pt x="1626" y="0"/>
                  </a:cubicBezTo>
                  <a:close/>
                </a:path>
              </a:pathLst>
            </a:custGeom>
            <a:solidFill>
              <a:srgbClr val="B4365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2"/>
            <p:cNvSpPr/>
            <p:nvPr/>
          </p:nvSpPr>
          <p:spPr>
            <a:xfrm>
              <a:off x="5715475" y="3178550"/>
              <a:ext cx="593275" cy="368350"/>
            </a:xfrm>
            <a:custGeom>
              <a:rect b="b" l="l" r="r" t="t"/>
              <a:pathLst>
                <a:path extrusionOk="0" h="14734" w="23731">
                  <a:moveTo>
                    <a:pt x="8910" y="0"/>
                  </a:moveTo>
                  <a:cubicBezTo>
                    <a:pt x="6096" y="0"/>
                    <a:pt x="3414" y="610"/>
                    <a:pt x="1377" y="2656"/>
                  </a:cubicBezTo>
                  <a:cubicBezTo>
                    <a:pt x="0" y="4405"/>
                    <a:pt x="801" y="7125"/>
                    <a:pt x="2110" y="8468"/>
                  </a:cubicBezTo>
                  <a:cubicBezTo>
                    <a:pt x="3069" y="9517"/>
                    <a:pt x="4503" y="10420"/>
                    <a:pt x="5676" y="11165"/>
                  </a:cubicBezTo>
                  <a:cubicBezTo>
                    <a:pt x="7572" y="12383"/>
                    <a:pt x="10066" y="13749"/>
                    <a:pt x="12277" y="14110"/>
                  </a:cubicBezTo>
                  <a:cubicBezTo>
                    <a:pt x="13960" y="14424"/>
                    <a:pt x="15717" y="14733"/>
                    <a:pt x="17434" y="14733"/>
                  </a:cubicBezTo>
                  <a:cubicBezTo>
                    <a:pt x="19103" y="14733"/>
                    <a:pt x="20734" y="14441"/>
                    <a:pt x="22219" y="13579"/>
                  </a:cubicBezTo>
                  <a:cubicBezTo>
                    <a:pt x="22467" y="13444"/>
                    <a:pt x="22681" y="13275"/>
                    <a:pt x="22862" y="13060"/>
                  </a:cubicBezTo>
                  <a:cubicBezTo>
                    <a:pt x="23009" y="12756"/>
                    <a:pt x="23167" y="12451"/>
                    <a:pt x="23302" y="12135"/>
                  </a:cubicBezTo>
                  <a:cubicBezTo>
                    <a:pt x="23731" y="11142"/>
                    <a:pt x="22952" y="8095"/>
                    <a:pt x="22061" y="6651"/>
                  </a:cubicBezTo>
                  <a:cubicBezTo>
                    <a:pt x="20255" y="3762"/>
                    <a:pt x="16712" y="1460"/>
                    <a:pt x="13496" y="591"/>
                  </a:cubicBezTo>
                  <a:cubicBezTo>
                    <a:pt x="12661" y="343"/>
                    <a:pt x="11815" y="185"/>
                    <a:pt x="10957" y="95"/>
                  </a:cubicBezTo>
                  <a:cubicBezTo>
                    <a:pt x="10272" y="36"/>
                    <a:pt x="9587" y="0"/>
                    <a:pt x="8910" y="0"/>
                  </a:cubicBezTo>
                  <a:close/>
                </a:path>
              </a:pathLst>
            </a:custGeom>
            <a:solidFill>
              <a:srgbClr val="D869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2"/>
            <p:cNvSpPr/>
            <p:nvPr/>
          </p:nvSpPr>
          <p:spPr>
            <a:xfrm>
              <a:off x="5725625" y="3175500"/>
              <a:ext cx="575800" cy="373750"/>
            </a:xfrm>
            <a:custGeom>
              <a:rect b="b" l="l" r="r" t="t"/>
              <a:pathLst>
                <a:path extrusionOk="0" h="14950" w="23032">
                  <a:moveTo>
                    <a:pt x="8280" y="1"/>
                  </a:moveTo>
                  <a:cubicBezTo>
                    <a:pt x="8071" y="1"/>
                    <a:pt x="7861" y="4"/>
                    <a:pt x="7651" y="14"/>
                  </a:cubicBezTo>
                  <a:cubicBezTo>
                    <a:pt x="7155" y="25"/>
                    <a:pt x="6658" y="70"/>
                    <a:pt x="6173" y="138"/>
                  </a:cubicBezTo>
                  <a:cubicBezTo>
                    <a:pt x="5676" y="206"/>
                    <a:pt x="5191" y="307"/>
                    <a:pt x="4706" y="431"/>
                  </a:cubicBezTo>
                  <a:cubicBezTo>
                    <a:pt x="4221" y="567"/>
                    <a:pt x="3758" y="736"/>
                    <a:pt x="3295" y="939"/>
                  </a:cubicBezTo>
                  <a:cubicBezTo>
                    <a:pt x="3070" y="1041"/>
                    <a:pt x="2844" y="1153"/>
                    <a:pt x="2630" y="1277"/>
                  </a:cubicBezTo>
                  <a:cubicBezTo>
                    <a:pt x="2404" y="1390"/>
                    <a:pt x="2190" y="1526"/>
                    <a:pt x="1986" y="1672"/>
                  </a:cubicBezTo>
                  <a:cubicBezTo>
                    <a:pt x="1569" y="1955"/>
                    <a:pt x="1185" y="2282"/>
                    <a:pt x="824" y="2632"/>
                  </a:cubicBezTo>
                  <a:lnTo>
                    <a:pt x="824" y="2643"/>
                  </a:lnTo>
                  <a:lnTo>
                    <a:pt x="813" y="2654"/>
                  </a:lnTo>
                  <a:cubicBezTo>
                    <a:pt x="418" y="3162"/>
                    <a:pt x="158" y="3771"/>
                    <a:pt x="79" y="4414"/>
                  </a:cubicBezTo>
                  <a:cubicBezTo>
                    <a:pt x="0" y="5046"/>
                    <a:pt x="46" y="5690"/>
                    <a:pt x="215" y="6310"/>
                  </a:cubicBezTo>
                  <a:cubicBezTo>
                    <a:pt x="373" y="6920"/>
                    <a:pt x="621" y="7495"/>
                    <a:pt x="971" y="8037"/>
                  </a:cubicBezTo>
                  <a:cubicBezTo>
                    <a:pt x="1140" y="8308"/>
                    <a:pt x="1343" y="8556"/>
                    <a:pt x="1569" y="8781"/>
                  </a:cubicBezTo>
                  <a:lnTo>
                    <a:pt x="2223" y="9413"/>
                  </a:lnTo>
                  <a:cubicBezTo>
                    <a:pt x="2438" y="9616"/>
                    <a:pt x="2709" y="9797"/>
                    <a:pt x="2946" y="9989"/>
                  </a:cubicBezTo>
                  <a:cubicBezTo>
                    <a:pt x="3194" y="10192"/>
                    <a:pt x="3453" y="10361"/>
                    <a:pt x="3702" y="10531"/>
                  </a:cubicBezTo>
                  <a:cubicBezTo>
                    <a:pt x="4209" y="10880"/>
                    <a:pt x="4729" y="11196"/>
                    <a:pt x="5236" y="11524"/>
                  </a:cubicBezTo>
                  <a:cubicBezTo>
                    <a:pt x="6263" y="12178"/>
                    <a:pt x="7335" y="12765"/>
                    <a:pt x="8441" y="13295"/>
                  </a:cubicBezTo>
                  <a:lnTo>
                    <a:pt x="9287" y="13656"/>
                  </a:lnTo>
                  <a:lnTo>
                    <a:pt x="10156" y="13961"/>
                  </a:lnTo>
                  <a:cubicBezTo>
                    <a:pt x="10450" y="14051"/>
                    <a:pt x="10743" y="14141"/>
                    <a:pt x="11048" y="14220"/>
                  </a:cubicBezTo>
                  <a:lnTo>
                    <a:pt x="11950" y="14401"/>
                  </a:lnTo>
                  <a:cubicBezTo>
                    <a:pt x="13135" y="14615"/>
                    <a:pt x="14343" y="14807"/>
                    <a:pt x="15561" y="14897"/>
                  </a:cubicBezTo>
                  <a:cubicBezTo>
                    <a:pt x="15998" y="14930"/>
                    <a:pt x="16437" y="14949"/>
                    <a:pt x="16875" y="14949"/>
                  </a:cubicBezTo>
                  <a:cubicBezTo>
                    <a:pt x="17658" y="14949"/>
                    <a:pt x="18439" y="14887"/>
                    <a:pt x="19206" y="14728"/>
                  </a:cubicBezTo>
                  <a:cubicBezTo>
                    <a:pt x="19804" y="14615"/>
                    <a:pt x="20391" y="14435"/>
                    <a:pt x="20955" y="14187"/>
                  </a:cubicBezTo>
                  <a:cubicBezTo>
                    <a:pt x="21497" y="13927"/>
                    <a:pt x="22072" y="13679"/>
                    <a:pt x="22479" y="13194"/>
                  </a:cubicBezTo>
                  <a:lnTo>
                    <a:pt x="22851" y="12438"/>
                  </a:lnTo>
                  <a:cubicBezTo>
                    <a:pt x="22907" y="12302"/>
                    <a:pt x="22953" y="12167"/>
                    <a:pt x="22986" y="12031"/>
                  </a:cubicBezTo>
                  <a:cubicBezTo>
                    <a:pt x="23009" y="11896"/>
                    <a:pt x="23031" y="11749"/>
                    <a:pt x="23031" y="11614"/>
                  </a:cubicBezTo>
                  <a:cubicBezTo>
                    <a:pt x="23031" y="11038"/>
                    <a:pt x="22975" y="10474"/>
                    <a:pt x="22840" y="9932"/>
                  </a:cubicBezTo>
                  <a:cubicBezTo>
                    <a:pt x="22716" y="9380"/>
                    <a:pt x="22569" y="8838"/>
                    <a:pt x="22366" y="8308"/>
                  </a:cubicBezTo>
                  <a:cubicBezTo>
                    <a:pt x="22185" y="7766"/>
                    <a:pt x="21937" y="7259"/>
                    <a:pt x="21656" y="6774"/>
                  </a:cubicBezTo>
                  <a:lnTo>
                    <a:pt x="21656" y="6774"/>
                  </a:lnTo>
                  <a:cubicBezTo>
                    <a:pt x="21937" y="7259"/>
                    <a:pt x="22174" y="7766"/>
                    <a:pt x="22354" y="8308"/>
                  </a:cubicBezTo>
                  <a:cubicBezTo>
                    <a:pt x="22546" y="8838"/>
                    <a:pt x="22693" y="9380"/>
                    <a:pt x="22806" y="9932"/>
                  </a:cubicBezTo>
                  <a:cubicBezTo>
                    <a:pt x="22930" y="10474"/>
                    <a:pt x="22998" y="11038"/>
                    <a:pt x="22986" y="11602"/>
                  </a:cubicBezTo>
                  <a:cubicBezTo>
                    <a:pt x="22975" y="11738"/>
                    <a:pt x="22964" y="11885"/>
                    <a:pt x="22930" y="12020"/>
                  </a:cubicBezTo>
                  <a:cubicBezTo>
                    <a:pt x="22907" y="12155"/>
                    <a:pt x="22862" y="12280"/>
                    <a:pt x="22795" y="12404"/>
                  </a:cubicBezTo>
                  <a:lnTo>
                    <a:pt x="22422" y="13171"/>
                  </a:lnTo>
                  <a:cubicBezTo>
                    <a:pt x="22038" y="13622"/>
                    <a:pt x="21463" y="13882"/>
                    <a:pt x="20910" y="14108"/>
                  </a:cubicBezTo>
                  <a:cubicBezTo>
                    <a:pt x="20346" y="14333"/>
                    <a:pt x="19770" y="14503"/>
                    <a:pt x="19172" y="14604"/>
                  </a:cubicBezTo>
                  <a:cubicBezTo>
                    <a:pt x="18488" y="14715"/>
                    <a:pt x="17792" y="14769"/>
                    <a:pt x="17095" y="14769"/>
                  </a:cubicBezTo>
                  <a:cubicBezTo>
                    <a:pt x="16587" y="14769"/>
                    <a:pt x="16078" y="14740"/>
                    <a:pt x="15573" y="14683"/>
                  </a:cubicBezTo>
                  <a:cubicBezTo>
                    <a:pt x="14377" y="14559"/>
                    <a:pt x="13180" y="14345"/>
                    <a:pt x="11996" y="14108"/>
                  </a:cubicBezTo>
                  <a:lnTo>
                    <a:pt x="11115" y="13904"/>
                  </a:lnTo>
                  <a:cubicBezTo>
                    <a:pt x="10822" y="13825"/>
                    <a:pt x="10540" y="13724"/>
                    <a:pt x="10258" y="13634"/>
                  </a:cubicBezTo>
                  <a:lnTo>
                    <a:pt x="9423" y="13306"/>
                  </a:lnTo>
                  <a:lnTo>
                    <a:pt x="8610" y="12934"/>
                  </a:lnTo>
                  <a:cubicBezTo>
                    <a:pt x="8069" y="12663"/>
                    <a:pt x="7538" y="12392"/>
                    <a:pt x="7008" y="12088"/>
                  </a:cubicBezTo>
                  <a:cubicBezTo>
                    <a:pt x="6489" y="11794"/>
                    <a:pt x="5970" y="11478"/>
                    <a:pt x="5462" y="11151"/>
                  </a:cubicBezTo>
                  <a:cubicBezTo>
                    <a:pt x="4954" y="10824"/>
                    <a:pt x="4435" y="10508"/>
                    <a:pt x="3950" y="10158"/>
                  </a:cubicBezTo>
                  <a:cubicBezTo>
                    <a:pt x="3702" y="9989"/>
                    <a:pt x="3453" y="9820"/>
                    <a:pt x="3228" y="9628"/>
                  </a:cubicBezTo>
                  <a:cubicBezTo>
                    <a:pt x="3002" y="9436"/>
                    <a:pt x="2754" y="9278"/>
                    <a:pt x="2539" y="9064"/>
                  </a:cubicBezTo>
                  <a:lnTo>
                    <a:pt x="1885" y="8432"/>
                  </a:lnTo>
                  <a:cubicBezTo>
                    <a:pt x="1682" y="8229"/>
                    <a:pt x="1513" y="8003"/>
                    <a:pt x="1355" y="7766"/>
                  </a:cubicBezTo>
                  <a:cubicBezTo>
                    <a:pt x="1027" y="7281"/>
                    <a:pt x="790" y="6750"/>
                    <a:pt x="644" y="6186"/>
                  </a:cubicBezTo>
                  <a:cubicBezTo>
                    <a:pt x="486" y="5622"/>
                    <a:pt x="441" y="5046"/>
                    <a:pt x="508" y="4471"/>
                  </a:cubicBezTo>
                  <a:cubicBezTo>
                    <a:pt x="576" y="3895"/>
                    <a:pt x="790" y="3365"/>
                    <a:pt x="1140" y="2902"/>
                  </a:cubicBezTo>
                  <a:lnTo>
                    <a:pt x="1140" y="2902"/>
                  </a:lnTo>
                  <a:lnTo>
                    <a:pt x="1129" y="2925"/>
                  </a:lnTo>
                  <a:cubicBezTo>
                    <a:pt x="1467" y="2586"/>
                    <a:pt x="1828" y="2282"/>
                    <a:pt x="2223" y="2000"/>
                  </a:cubicBezTo>
                  <a:cubicBezTo>
                    <a:pt x="2607" y="1718"/>
                    <a:pt x="3025" y="1481"/>
                    <a:pt x="3453" y="1277"/>
                  </a:cubicBezTo>
                  <a:cubicBezTo>
                    <a:pt x="3893" y="1063"/>
                    <a:pt x="4345" y="894"/>
                    <a:pt x="4807" y="758"/>
                  </a:cubicBezTo>
                  <a:cubicBezTo>
                    <a:pt x="5270" y="623"/>
                    <a:pt x="5733" y="510"/>
                    <a:pt x="6218" y="431"/>
                  </a:cubicBezTo>
                  <a:cubicBezTo>
                    <a:pt x="6692" y="352"/>
                    <a:pt x="7177" y="307"/>
                    <a:pt x="7662" y="273"/>
                  </a:cubicBezTo>
                  <a:cubicBezTo>
                    <a:pt x="8018" y="257"/>
                    <a:pt x="8379" y="246"/>
                    <a:pt x="8737" y="246"/>
                  </a:cubicBezTo>
                  <a:cubicBezTo>
                    <a:pt x="8869" y="246"/>
                    <a:pt x="8999" y="248"/>
                    <a:pt x="9129" y="251"/>
                  </a:cubicBezTo>
                  <a:cubicBezTo>
                    <a:pt x="9615" y="262"/>
                    <a:pt x="10100" y="284"/>
                    <a:pt x="10585" y="318"/>
                  </a:cubicBezTo>
                  <a:cubicBezTo>
                    <a:pt x="11070" y="397"/>
                    <a:pt x="11555" y="420"/>
                    <a:pt x="12029" y="533"/>
                  </a:cubicBezTo>
                  <a:cubicBezTo>
                    <a:pt x="12503" y="657"/>
                    <a:pt x="12989" y="736"/>
                    <a:pt x="13451" y="894"/>
                  </a:cubicBezTo>
                  <a:cubicBezTo>
                    <a:pt x="13925" y="1018"/>
                    <a:pt x="14388" y="1187"/>
                    <a:pt x="14839" y="1379"/>
                  </a:cubicBezTo>
                  <a:lnTo>
                    <a:pt x="15516" y="1661"/>
                  </a:lnTo>
                  <a:lnTo>
                    <a:pt x="16171" y="1988"/>
                  </a:lnTo>
                  <a:cubicBezTo>
                    <a:pt x="16385" y="2113"/>
                    <a:pt x="16611" y="2214"/>
                    <a:pt x="16825" y="2338"/>
                  </a:cubicBezTo>
                  <a:lnTo>
                    <a:pt x="17446" y="2733"/>
                  </a:lnTo>
                  <a:cubicBezTo>
                    <a:pt x="17863" y="2981"/>
                    <a:pt x="18258" y="3264"/>
                    <a:pt x="18642" y="3579"/>
                  </a:cubicBezTo>
                  <a:cubicBezTo>
                    <a:pt x="19059" y="3850"/>
                    <a:pt x="19398" y="4211"/>
                    <a:pt x="19759" y="4527"/>
                  </a:cubicBezTo>
                  <a:cubicBezTo>
                    <a:pt x="19951" y="4685"/>
                    <a:pt x="20120" y="4866"/>
                    <a:pt x="20278" y="5046"/>
                  </a:cubicBezTo>
                  <a:lnTo>
                    <a:pt x="20775" y="5588"/>
                  </a:lnTo>
                  <a:cubicBezTo>
                    <a:pt x="21091" y="5960"/>
                    <a:pt x="21361" y="6378"/>
                    <a:pt x="21655" y="6773"/>
                  </a:cubicBezTo>
                  <a:cubicBezTo>
                    <a:pt x="21361" y="6378"/>
                    <a:pt x="21102" y="5960"/>
                    <a:pt x="20786" y="5577"/>
                  </a:cubicBezTo>
                  <a:lnTo>
                    <a:pt x="20301" y="5035"/>
                  </a:lnTo>
                  <a:cubicBezTo>
                    <a:pt x="20143" y="4843"/>
                    <a:pt x="19973" y="4663"/>
                    <a:pt x="19782" y="4505"/>
                  </a:cubicBezTo>
                  <a:cubicBezTo>
                    <a:pt x="19409" y="4178"/>
                    <a:pt x="19071" y="3816"/>
                    <a:pt x="18676" y="3534"/>
                  </a:cubicBezTo>
                  <a:cubicBezTo>
                    <a:pt x="18292" y="3230"/>
                    <a:pt x="17886" y="2936"/>
                    <a:pt x="17468" y="2677"/>
                  </a:cubicBezTo>
                  <a:lnTo>
                    <a:pt x="16848" y="2282"/>
                  </a:lnTo>
                  <a:cubicBezTo>
                    <a:pt x="16645" y="2146"/>
                    <a:pt x="16419" y="2045"/>
                    <a:pt x="16205" y="1932"/>
                  </a:cubicBezTo>
                  <a:lnTo>
                    <a:pt x="15550" y="1582"/>
                  </a:lnTo>
                  <a:lnTo>
                    <a:pt x="14873" y="1289"/>
                  </a:lnTo>
                  <a:cubicBezTo>
                    <a:pt x="14422" y="1086"/>
                    <a:pt x="13970" y="916"/>
                    <a:pt x="13496" y="770"/>
                  </a:cubicBezTo>
                  <a:cubicBezTo>
                    <a:pt x="13034" y="600"/>
                    <a:pt x="12548" y="488"/>
                    <a:pt x="12075" y="375"/>
                  </a:cubicBezTo>
                  <a:cubicBezTo>
                    <a:pt x="11601" y="262"/>
                    <a:pt x="11093" y="206"/>
                    <a:pt x="10608" y="127"/>
                  </a:cubicBezTo>
                  <a:cubicBezTo>
                    <a:pt x="10122" y="70"/>
                    <a:pt x="9626" y="25"/>
                    <a:pt x="9129" y="14"/>
                  </a:cubicBezTo>
                  <a:cubicBezTo>
                    <a:pt x="8849" y="7"/>
                    <a:pt x="8565" y="1"/>
                    <a:pt x="8280" y="1"/>
                  </a:cubicBezTo>
                  <a:close/>
                </a:path>
              </a:pathLst>
            </a:custGeom>
            <a:solidFill>
              <a:srgbClr val="9527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2"/>
            <p:cNvSpPr/>
            <p:nvPr/>
          </p:nvSpPr>
          <p:spPr>
            <a:xfrm>
              <a:off x="5733250" y="3195075"/>
              <a:ext cx="556900" cy="335600"/>
            </a:xfrm>
            <a:custGeom>
              <a:rect b="b" l="l" r="r" t="t"/>
              <a:pathLst>
                <a:path extrusionOk="0" h="13424" w="22276">
                  <a:moveTo>
                    <a:pt x="8292" y="0"/>
                  </a:moveTo>
                  <a:cubicBezTo>
                    <a:pt x="7842" y="0"/>
                    <a:pt x="7391" y="15"/>
                    <a:pt x="6940" y="43"/>
                  </a:cubicBezTo>
                  <a:cubicBezTo>
                    <a:pt x="4480" y="235"/>
                    <a:pt x="2584" y="1025"/>
                    <a:pt x="1151" y="2435"/>
                  </a:cubicBezTo>
                  <a:cubicBezTo>
                    <a:pt x="0" y="3936"/>
                    <a:pt x="835" y="6295"/>
                    <a:pt x="1873" y="7367"/>
                  </a:cubicBezTo>
                  <a:cubicBezTo>
                    <a:pt x="2799" y="8382"/>
                    <a:pt x="4243" y="9285"/>
                    <a:pt x="5315" y="9951"/>
                  </a:cubicBezTo>
                  <a:cubicBezTo>
                    <a:pt x="7820" y="11564"/>
                    <a:pt x="9964" y="12523"/>
                    <a:pt x="11691" y="12806"/>
                  </a:cubicBezTo>
                  <a:cubicBezTo>
                    <a:pt x="13432" y="13139"/>
                    <a:pt x="15141" y="13423"/>
                    <a:pt x="16770" y="13423"/>
                  </a:cubicBezTo>
                  <a:cubicBezTo>
                    <a:pt x="17073" y="13423"/>
                    <a:pt x="17374" y="13414"/>
                    <a:pt x="17671" y="13392"/>
                  </a:cubicBezTo>
                  <a:lnTo>
                    <a:pt x="17660" y="13392"/>
                  </a:lnTo>
                  <a:cubicBezTo>
                    <a:pt x="19014" y="13279"/>
                    <a:pt x="20154" y="12952"/>
                    <a:pt x="21169" y="12365"/>
                  </a:cubicBezTo>
                  <a:cubicBezTo>
                    <a:pt x="21327" y="12275"/>
                    <a:pt x="21474" y="12162"/>
                    <a:pt x="21598" y="12027"/>
                  </a:cubicBezTo>
                  <a:cubicBezTo>
                    <a:pt x="21745" y="11745"/>
                    <a:pt x="21869" y="11485"/>
                    <a:pt x="21982" y="11226"/>
                  </a:cubicBezTo>
                  <a:cubicBezTo>
                    <a:pt x="22275" y="10549"/>
                    <a:pt x="21677" y="7761"/>
                    <a:pt x="20786" y="6340"/>
                  </a:cubicBezTo>
                  <a:cubicBezTo>
                    <a:pt x="19195" y="3778"/>
                    <a:pt x="15900" y="1454"/>
                    <a:pt x="12605" y="562"/>
                  </a:cubicBezTo>
                  <a:cubicBezTo>
                    <a:pt x="11815" y="337"/>
                    <a:pt x="11002" y="179"/>
                    <a:pt x="10178" y="88"/>
                  </a:cubicBezTo>
                  <a:cubicBezTo>
                    <a:pt x="9553" y="29"/>
                    <a:pt x="8923" y="0"/>
                    <a:pt x="829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2"/>
            <p:cNvSpPr/>
            <p:nvPr/>
          </p:nvSpPr>
          <p:spPr>
            <a:xfrm>
              <a:off x="5784875" y="3212925"/>
              <a:ext cx="463525" cy="296025"/>
            </a:xfrm>
            <a:custGeom>
              <a:rect b="b" l="l" r="r" t="t"/>
              <a:pathLst>
                <a:path extrusionOk="0" h="11841" w="18541">
                  <a:moveTo>
                    <a:pt x="7701" y="0"/>
                  </a:moveTo>
                  <a:cubicBezTo>
                    <a:pt x="7187" y="0"/>
                    <a:pt x="6671" y="50"/>
                    <a:pt x="6161" y="153"/>
                  </a:cubicBezTo>
                  <a:cubicBezTo>
                    <a:pt x="5281" y="345"/>
                    <a:pt x="4615" y="1044"/>
                    <a:pt x="3690" y="1202"/>
                  </a:cubicBezTo>
                  <a:cubicBezTo>
                    <a:pt x="2505" y="1417"/>
                    <a:pt x="1490" y="1168"/>
                    <a:pt x="688" y="2195"/>
                  </a:cubicBezTo>
                  <a:cubicBezTo>
                    <a:pt x="643" y="2263"/>
                    <a:pt x="587" y="2342"/>
                    <a:pt x="542" y="2410"/>
                  </a:cubicBezTo>
                  <a:cubicBezTo>
                    <a:pt x="0" y="3279"/>
                    <a:pt x="90" y="4294"/>
                    <a:pt x="587" y="5208"/>
                  </a:cubicBezTo>
                  <a:cubicBezTo>
                    <a:pt x="1275" y="6495"/>
                    <a:pt x="2460" y="7465"/>
                    <a:pt x="3746" y="8119"/>
                  </a:cubicBezTo>
                  <a:cubicBezTo>
                    <a:pt x="4717" y="8616"/>
                    <a:pt x="5857" y="8864"/>
                    <a:pt x="6895" y="9191"/>
                  </a:cubicBezTo>
                  <a:cubicBezTo>
                    <a:pt x="7989" y="9541"/>
                    <a:pt x="9118" y="9598"/>
                    <a:pt x="10111" y="10218"/>
                  </a:cubicBezTo>
                  <a:cubicBezTo>
                    <a:pt x="10889" y="10704"/>
                    <a:pt x="11476" y="11448"/>
                    <a:pt x="12401" y="11674"/>
                  </a:cubicBezTo>
                  <a:cubicBezTo>
                    <a:pt x="12855" y="11783"/>
                    <a:pt x="13383" y="11840"/>
                    <a:pt x="13929" y="11840"/>
                  </a:cubicBezTo>
                  <a:cubicBezTo>
                    <a:pt x="14971" y="11840"/>
                    <a:pt x="16077" y="11629"/>
                    <a:pt x="16847" y="11155"/>
                  </a:cubicBezTo>
                  <a:cubicBezTo>
                    <a:pt x="17829" y="10568"/>
                    <a:pt x="18540" y="9270"/>
                    <a:pt x="18292" y="8131"/>
                  </a:cubicBezTo>
                  <a:cubicBezTo>
                    <a:pt x="18190" y="7691"/>
                    <a:pt x="18066" y="7251"/>
                    <a:pt x="17739" y="6935"/>
                  </a:cubicBezTo>
                  <a:cubicBezTo>
                    <a:pt x="17288" y="6495"/>
                    <a:pt x="16644" y="6303"/>
                    <a:pt x="16351" y="5693"/>
                  </a:cubicBezTo>
                  <a:cubicBezTo>
                    <a:pt x="16137" y="5253"/>
                    <a:pt x="16238" y="4791"/>
                    <a:pt x="16204" y="4328"/>
                  </a:cubicBezTo>
                  <a:cubicBezTo>
                    <a:pt x="16125" y="3301"/>
                    <a:pt x="15155" y="2635"/>
                    <a:pt x="14331" y="2184"/>
                  </a:cubicBezTo>
                  <a:cubicBezTo>
                    <a:pt x="13383" y="1665"/>
                    <a:pt x="12266" y="1225"/>
                    <a:pt x="11262" y="774"/>
                  </a:cubicBezTo>
                  <a:cubicBezTo>
                    <a:pt x="10148" y="280"/>
                    <a:pt x="8929" y="0"/>
                    <a:pt x="7701" y="0"/>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2"/>
            <p:cNvSpPr/>
            <p:nvPr/>
          </p:nvSpPr>
          <p:spPr>
            <a:xfrm>
              <a:off x="5835975" y="3343675"/>
              <a:ext cx="41975" cy="34750"/>
            </a:xfrm>
            <a:custGeom>
              <a:rect b="b" l="l" r="r" t="t"/>
              <a:pathLst>
                <a:path extrusionOk="0" h="1390" w="1679">
                  <a:moveTo>
                    <a:pt x="555" y="0"/>
                  </a:moveTo>
                  <a:cubicBezTo>
                    <a:pt x="0" y="0"/>
                    <a:pt x="175" y="927"/>
                    <a:pt x="597" y="1231"/>
                  </a:cubicBezTo>
                  <a:cubicBezTo>
                    <a:pt x="732" y="1333"/>
                    <a:pt x="919" y="1389"/>
                    <a:pt x="1095" y="1389"/>
                  </a:cubicBezTo>
                  <a:cubicBezTo>
                    <a:pt x="1404" y="1389"/>
                    <a:pt x="1679" y="1216"/>
                    <a:pt x="1578" y="813"/>
                  </a:cubicBezTo>
                  <a:cubicBezTo>
                    <a:pt x="1533" y="588"/>
                    <a:pt x="1183" y="204"/>
                    <a:pt x="856" y="68"/>
                  </a:cubicBezTo>
                  <a:cubicBezTo>
                    <a:pt x="738" y="21"/>
                    <a:pt x="638" y="0"/>
                    <a:pt x="555" y="0"/>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2"/>
            <p:cNvSpPr/>
            <p:nvPr/>
          </p:nvSpPr>
          <p:spPr>
            <a:xfrm>
              <a:off x="5824300" y="3288975"/>
              <a:ext cx="46925" cy="32525"/>
            </a:xfrm>
            <a:custGeom>
              <a:rect b="b" l="l" r="r" t="t"/>
              <a:pathLst>
                <a:path extrusionOk="0" h="1301" w="1877">
                  <a:moveTo>
                    <a:pt x="1200" y="1"/>
                  </a:moveTo>
                  <a:cubicBezTo>
                    <a:pt x="1095" y="1"/>
                    <a:pt x="983" y="21"/>
                    <a:pt x="872" y="56"/>
                  </a:cubicBezTo>
                  <a:cubicBezTo>
                    <a:pt x="499" y="158"/>
                    <a:pt x="138" y="428"/>
                    <a:pt x="82" y="688"/>
                  </a:cubicBezTo>
                  <a:cubicBezTo>
                    <a:pt x="0" y="1096"/>
                    <a:pt x="392" y="1300"/>
                    <a:pt x="754" y="1300"/>
                  </a:cubicBezTo>
                  <a:cubicBezTo>
                    <a:pt x="843" y="1300"/>
                    <a:pt x="930" y="1288"/>
                    <a:pt x="1007" y="1263"/>
                  </a:cubicBezTo>
                  <a:cubicBezTo>
                    <a:pt x="1334" y="1151"/>
                    <a:pt x="1876" y="507"/>
                    <a:pt x="1594" y="158"/>
                  </a:cubicBezTo>
                  <a:cubicBezTo>
                    <a:pt x="1505" y="48"/>
                    <a:pt x="1362" y="1"/>
                    <a:pt x="1200" y="1"/>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2"/>
            <p:cNvSpPr/>
            <p:nvPr/>
          </p:nvSpPr>
          <p:spPr>
            <a:xfrm>
              <a:off x="5809275" y="3317700"/>
              <a:ext cx="52350" cy="26500"/>
            </a:xfrm>
            <a:custGeom>
              <a:rect b="b" l="l" r="r" t="t"/>
              <a:pathLst>
                <a:path extrusionOk="0" h="1060" w="2094">
                  <a:moveTo>
                    <a:pt x="752" y="1"/>
                  </a:moveTo>
                  <a:cubicBezTo>
                    <a:pt x="411" y="1"/>
                    <a:pt x="0" y="104"/>
                    <a:pt x="107" y="532"/>
                  </a:cubicBezTo>
                  <a:cubicBezTo>
                    <a:pt x="198" y="918"/>
                    <a:pt x="695" y="1059"/>
                    <a:pt x="1120" y="1059"/>
                  </a:cubicBezTo>
                  <a:cubicBezTo>
                    <a:pt x="1279" y="1059"/>
                    <a:pt x="1427" y="1040"/>
                    <a:pt x="1540" y="1006"/>
                  </a:cubicBezTo>
                  <a:cubicBezTo>
                    <a:pt x="1845" y="916"/>
                    <a:pt x="2093" y="656"/>
                    <a:pt x="1856" y="363"/>
                  </a:cubicBezTo>
                  <a:cubicBezTo>
                    <a:pt x="1845" y="340"/>
                    <a:pt x="1823" y="329"/>
                    <a:pt x="1811" y="318"/>
                  </a:cubicBezTo>
                  <a:cubicBezTo>
                    <a:pt x="1574" y="69"/>
                    <a:pt x="1123" y="13"/>
                    <a:pt x="807" y="2"/>
                  </a:cubicBezTo>
                  <a:cubicBezTo>
                    <a:pt x="789" y="1"/>
                    <a:pt x="770" y="1"/>
                    <a:pt x="752"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2"/>
            <p:cNvSpPr/>
            <p:nvPr/>
          </p:nvSpPr>
          <p:spPr>
            <a:xfrm>
              <a:off x="5813925" y="3256650"/>
              <a:ext cx="52750" cy="25675"/>
            </a:xfrm>
            <a:custGeom>
              <a:rect b="b" l="l" r="r" t="t"/>
              <a:pathLst>
                <a:path extrusionOk="0" h="1027" w="2110">
                  <a:moveTo>
                    <a:pt x="1278" y="1"/>
                  </a:moveTo>
                  <a:cubicBezTo>
                    <a:pt x="1245" y="1"/>
                    <a:pt x="1210" y="2"/>
                    <a:pt x="1174" y="6"/>
                  </a:cubicBezTo>
                  <a:cubicBezTo>
                    <a:pt x="1027" y="18"/>
                    <a:pt x="869" y="51"/>
                    <a:pt x="723" y="96"/>
                  </a:cubicBezTo>
                  <a:cubicBezTo>
                    <a:pt x="373" y="198"/>
                    <a:pt x="0" y="390"/>
                    <a:pt x="34" y="706"/>
                  </a:cubicBezTo>
                  <a:cubicBezTo>
                    <a:pt x="68" y="946"/>
                    <a:pt x="370" y="1026"/>
                    <a:pt x="698" y="1026"/>
                  </a:cubicBezTo>
                  <a:cubicBezTo>
                    <a:pt x="1032" y="1026"/>
                    <a:pt x="1393" y="943"/>
                    <a:pt x="1524" y="864"/>
                  </a:cubicBezTo>
                  <a:cubicBezTo>
                    <a:pt x="2109" y="513"/>
                    <a:pt x="1841" y="1"/>
                    <a:pt x="1278"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2"/>
            <p:cNvSpPr/>
            <p:nvPr/>
          </p:nvSpPr>
          <p:spPr>
            <a:xfrm>
              <a:off x="5866675" y="3254100"/>
              <a:ext cx="33050" cy="41725"/>
            </a:xfrm>
            <a:custGeom>
              <a:rect b="b" l="l" r="r" t="t"/>
              <a:pathLst>
                <a:path extrusionOk="0" h="1669" w="1322">
                  <a:moveTo>
                    <a:pt x="594" y="1"/>
                  </a:moveTo>
                  <a:cubicBezTo>
                    <a:pt x="503" y="1"/>
                    <a:pt x="406" y="40"/>
                    <a:pt x="305" y="131"/>
                  </a:cubicBezTo>
                  <a:cubicBezTo>
                    <a:pt x="294" y="142"/>
                    <a:pt x="283" y="153"/>
                    <a:pt x="271" y="165"/>
                  </a:cubicBezTo>
                  <a:cubicBezTo>
                    <a:pt x="1" y="435"/>
                    <a:pt x="23" y="977"/>
                    <a:pt x="181" y="1304"/>
                  </a:cubicBezTo>
                  <a:cubicBezTo>
                    <a:pt x="304" y="1550"/>
                    <a:pt x="471" y="1668"/>
                    <a:pt x="638" y="1668"/>
                  </a:cubicBezTo>
                  <a:cubicBezTo>
                    <a:pt x="809" y="1668"/>
                    <a:pt x="981" y="1544"/>
                    <a:pt x="1106" y="1304"/>
                  </a:cubicBezTo>
                  <a:cubicBezTo>
                    <a:pt x="1321" y="912"/>
                    <a:pt x="1033" y="1"/>
                    <a:pt x="594"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2"/>
            <p:cNvSpPr/>
            <p:nvPr/>
          </p:nvSpPr>
          <p:spPr>
            <a:xfrm>
              <a:off x="5861875" y="3317100"/>
              <a:ext cx="46825" cy="32200"/>
            </a:xfrm>
            <a:custGeom>
              <a:rect b="b" l="l" r="r" t="t"/>
              <a:pathLst>
                <a:path extrusionOk="0" h="1288" w="1873">
                  <a:moveTo>
                    <a:pt x="597" y="1"/>
                  </a:moveTo>
                  <a:cubicBezTo>
                    <a:pt x="574" y="1"/>
                    <a:pt x="552" y="1"/>
                    <a:pt x="531" y="3"/>
                  </a:cubicBezTo>
                  <a:cubicBezTo>
                    <a:pt x="317" y="14"/>
                    <a:pt x="193" y="82"/>
                    <a:pt x="136" y="184"/>
                  </a:cubicBezTo>
                  <a:cubicBezTo>
                    <a:pt x="1" y="443"/>
                    <a:pt x="272" y="827"/>
                    <a:pt x="441" y="985"/>
                  </a:cubicBezTo>
                  <a:cubicBezTo>
                    <a:pt x="610" y="1136"/>
                    <a:pt x="1016" y="1287"/>
                    <a:pt x="1350" y="1287"/>
                  </a:cubicBezTo>
                  <a:cubicBezTo>
                    <a:pt x="1638" y="1287"/>
                    <a:pt x="1872" y="1174"/>
                    <a:pt x="1851" y="849"/>
                  </a:cubicBezTo>
                  <a:cubicBezTo>
                    <a:pt x="1819" y="333"/>
                    <a:pt x="1068" y="1"/>
                    <a:pt x="597"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2"/>
            <p:cNvSpPr/>
            <p:nvPr/>
          </p:nvSpPr>
          <p:spPr>
            <a:xfrm>
              <a:off x="6118875" y="3360750"/>
              <a:ext cx="53350" cy="26100"/>
            </a:xfrm>
            <a:custGeom>
              <a:rect b="b" l="l" r="r" t="t"/>
              <a:pathLst>
                <a:path extrusionOk="0" h="1044" w="2134">
                  <a:moveTo>
                    <a:pt x="994" y="0"/>
                  </a:moveTo>
                  <a:cubicBezTo>
                    <a:pt x="912" y="0"/>
                    <a:pt x="828" y="6"/>
                    <a:pt x="745" y="17"/>
                  </a:cubicBezTo>
                  <a:cubicBezTo>
                    <a:pt x="373" y="108"/>
                    <a:pt x="1" y="401"/>
                    <a:pt x="384" y="762"/>
                  </a:cubicBezTo>
                  <a:cubicBezTo>
                    <a:pt x="549" y="915"/>
                    <a:pt x="990" y="1043"/>
                    <a:pt x="1383" y="1043"/>
                  </a:cubicBezTo>
                  <a:cubicBezTo>
                    <a:pt x="1745" y="1043"/>
                    <a:pt x="2067" y="935"/>
                    <a:pt x="2099" y="638"/>
                  </a:cubicBezTo>
                  <a:cubicBezTo>
                    <a:pt x="2133" y="412"/>
                    <a:pt x="1896" y="232"/>
                    <a:pt x="1705" y="141"/>
                  </a:cubicBezTo>
                  <a:cubicBezTo>
                    <a:pt x="1477" y="49"/>
                    <a:pt x="1237" y="0"/>
                    <a:pt x="994"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2"/>
            <p:cNvSpPr/>
            <p:nvPr/>
          </p:nvSpPr>
          <p:spPr>
            <a:xfrm>
              <a:off x="6015075" y="3329025"/>
              <a:ext cx="62375" cy="25950"/>
            </a:xfrm>
            <a:custGeom>
              <a:rect b="b" l="l" r="r" t="t"/>
              <a:pathLst>
                <a:path extrusionOk="0" h="1038" w="2495">
                  <a:moveTo>
                    <a:pt x="1411" y="0"/>
                  </a:moveTo>
                  <a:cubicBezTo>
                    <a:pt x="1014" y="0"/>
                    <a:pt x="604" y="100"/>
                    <a:pt x="440" y="248"/>
                  </a:cubicBezTo>
                  <a:cubicBezTo>
                    <a:pt x="0" y="632"/>
                    <a:pt x="824" y="937"/>
                    <a:pt x="1095" y="993"/>
                  </a:cubicBezTo>
                  <a:cubicBezTo>
                    <a:pt x="1196" y="1019"/>
                    <a:pt x="1343" y="1037"/>
                    <a:pt x="1501" y="1037"/>
                  </a:cubicBezTo>
                  <a:cubicBezTo>
                    <a:pt x="1954" y="1037"/>
                    <a:pt x="2495" y="889"/>
                    <a:pt x="2302" y="361"/>
                  </a:cubicBezTo>
                  <a:cubicBezTo>
                    <a:pt x="2234" y="203"/>
                    <a:pt x="2065" y="90"/>
                    <a:pt x="1839" y="45"/>
                  </a:cubicBezTo>
                  <a:cubicBezTo>
                    <a:pt x="1707" y="14"/>
                    <a:pt x="1560" y="0"/>
                    <a:pt x="1411"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2"/>
            <p:cNvSpPr/>
            <p:nvPr/>
          </p:nvSpPr>
          <p:spPr>
            <a:xfrm>
              <a:off x="5890375" y="3401650"/>
              <a:ext cx="64325" cy="30750"/>
            </a:xfrm>
            <a:custGeom>
              <a:rect b="b" l="l" r="r" t="t"/>
              <a:pathLst>
                <a:path extrusionOk="0" h="1230" w="2573">
                  <a:moveTo>
                    <a:pt x="587" y="0"/>
                  </a:moveTo>
                  <a:cubicBezTo>
                    <a:pt x="497" y="0"/>
                    <a:pt x="420" y="16"/>
                    <a:pt x="361" y="51"/>
                  </a:cubicBezTo>
                  <a:cubicBezTo>
                    <a:pt x="0" y="266"/>
                    <a:pt x="237" y="627"/>
                    <a:pt x="486" y="819"/>
                  </a:cubicBezTo>
                  <a:cubicBezTo>
                    <a:pt x="655" y="943"/>
                    <a:pt x="847" y="1044"/>
                    <a:pt x="1050" y="1101"/>
                  </a:cubicBezTo>
                  <a:cubicBezTo>
                    <a:pt x="1261" y="1178"/>
                    <a:pt x="1490" y="1229"/>
                    <a:pt x="1684" y="1229"/>
                  </a:cubicBezTo>
                  <a:cubicBezTo>
                    <a:pt x="1801" y="1229"/>
                    <a:pt x="1906" y="1211"/>
                    <a:pt x="1986" y="1169"/>
                  </a:cubicBezTo>
                  <a:cubicBezTo>
                    <a:pt x="2572" y="851"/>
                    <a:pt x="1245" y="0"/>
                    <a:pt x="587" y="0"/>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2"/>
            <p:cNvSpPr/>
            <p:nvPr/>
          </p:nvSpPr>
          <p:spPr>
            <a:xfrm>
              <a:off x="5895725" y="3361425"/>
              <a:ext cx="53675" cy="30925"/>
            </a:xfrm>
            <a:custGeom>
              <a:rect b="b" l="l" r="r" t="t"/>
              <a:pathLst>
                <a:path extrusionOk="0" h="1237" w="2147">
                  <a:moveTo>
                    <a:pt x="716" y="1"/>
                  </a:moveTo>
                  <a:cubicBezTo>
                    <a:pt x="570" y="1"/>
                    <a:pt x="432" y="35"/>
                    <a:pt x="317" y="114"/>
                  </a:cubicBezTo>
                  <a:cubicBezTo>
                    <a:pt x="249" y="160"/>
                    <a:pt x="193" y="227"/>
                    <a:pt x="159" y="295"/>
                  </a:cubicBezTo>
                  <a:cubicBezTo>
                    <a:pt x="1" y="667"/>
                    <a:pt x="723" y="1107"/>
                    <a:pt x="1005" y="1186"/>
                  </a:cubicBezTo>
                  <a:cubicBezTo>
                    <a:pt x="1121" y="1216"/>
                    <a:pt x="1273" y="1236"/>
                    <a:pt x="1421" y="1236"/>
                  </a:cubicBezTo>
                  <a:cubicBezTo>
                    <a:pt x="1792" y="1236"/>
                    <a:pt x="2146" y="1107"/>
                    <a:pt x="1897" y="656"/>
                  </a:cubicBezTo>
                  <a:cubicBezTo>
                    <a:pt x="1709" y="332"/>
                    <a:pt x="1172" y="1"/>
                    <a:pt x="716"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2"/>
            <p:cNvSpPr/>
            <p:nvPr/>
          </p:nvSpPr>
          <p:spPr>
            <a:xfrm>
              <a:off x="5951600" y="3405875"/>
              <a:ext cx="64600" cy="33400"/>
            </a:xfrm>
            <a:custGeom>
              <a:rect b="b" l="l" r="r" t="t"/>
              <a:pathLst>
                <a:path extrusionOk="0" h="1336" w="2584">
                  <a:moveTo>
                    <a:pt x="430" y="1"/>
                  </a:moveTo>
                  <a:cubicBezTo>
                    <a:pt x="208" y="1"/>
                    <a:pt x="50" y="92"/>
                    <a:pt x="34" y="322"/>
                  </a:cubicBezTo>
                  <a:cubicBezTo>
                    <a:pt x="0" y="751"/>
                    <a:pt x="339" y="1056"/>
                    <a:pt x="745" y="1214"/>
                  </a:cubicBezTo>
                  <a:cubicBezTo>
                    <a:pt x="934" y="1295"/>
                    <a:pt x="1140" y="1336"/>
                    <a:pt x="1348" y="1336"/>
                  </a:cubicBezTo>
                  <a:cubicBezTo>
                    <a:pt x="1486" y="1336"/>
                    <a:pt x="1625" y="1318"/>
                    <a:pt x="1760" y="1282"/>
                  </a:cubicBezTo>
                  <a:cubicBezTo>
                    <a:pt x="2584" y="1004"/>
                    <a:pt x="1163" y="1"/>
                    <a:pt x="430"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2"/>
            <p:cNvSpPr/>
            <p:nvPr/>
          </p:nvSpPr>
          <p:spPr>
            <a:xfrm>
              <a:off x="5869225" y="3358900"/>
              <a:ext cx="43975" cy="42525"/>
            </a:xfrm>
            <a:custGeom>
              <a:rect b="b" l="l" r="r" t="t"/>
              <a:pathLst>
                <a:path extrusionOk="0" h="1701" w="1759">
                  <a:moveTo>
                    <a:pt x="521" y="1"/>
                  </a:moveTo>
                  <a:cubicBezTo>
                    <a:pt x="482" y="1"/>
                    <a:pt x="444" y="8"/>
                    <a:pt x="406" y="24"/>
                  </a:cubicBezTo>
                  <a:cubicBezTo>
                    <a:pt x="90" y="159"/>
                    <a:pt x="0" y="814"/>
                    <a:pt x="102" y="1186"/>
                  </a:cubicBezTo>
                  <a:cubicBezTo>
                    <a:pt x="167" y="1493"/>
                    <a:pt x="431" y="1700"/>
                    <a:pt x="731" y="1700"/>
                  </a:cubicBezTo>
                  <a:cubicBezTo>
                    <a:pt x="795" y="1700"/>
                    <a:pt x="860" y="1691"/>
                    <a:pt x="925" y="1671"/>
                  </a:cubicBezTo>
                  <a:cubicBezTo>
                    <a:pt x="1758" y="1471"/>
                    <a:pt x="1075" y="1"/>
                    <a:pt x="521"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2"/>
            <p:cNvSpPr/>
            <p:nvPr/>
          </p:nvSpPr>
          <p:spPr>
            <a:xfrm>
              <a:off x="5880350" y="3293175"/>
              <a:ext cx="55900" cy="33250"/>
            </a:xfrm>
            <a:custGeom>
              <a:rect b="b" l="l" r="r" t="t"/>
              <a:pathLst>
                <a:path extrusionOk="0" h="1330" w="2236">
                  <a:moveTo>
                    <a:pt x="935" y="0"/>
                  </a:moveTo>
                  <a:cubicBezTo>
                    <a:pt x="781" y="0"/>
                    <a:pt x="638" y="37"/>
                    <a:pt x="537" y="125"/>
                  </a:cubicBezTo>
                  <a:cubicBezTo>
                    <a:pt x="0" y="603"/>
                    <a:pt x="1207" y="1330"/>
                    <a:pt x="1854" y="1330"/>
                  </a:cubicBezTo>
                  <a:cubicBezTo>
                    <a:pt x="2078" y="1330"/>
                    <a:pt x="2235" y="1242"/>
                    <a:pt x="2229" y="1028"/>
                  </a:cubicBezTo>
                  <a:cubicBezTo>
                    <a:pt x="2218" y="723"/>
                    <a:pt x="1857" y="418"/>
                    <a:pt x="1643" y="238"/>
                  </a:cubicBezTo>
                  <a:cubicBezTo>
                    <a:pt x="1480" y="103"/>
                    <a:pt x="1193" y="0"/>
                    <a:pt x="935" y="0"/>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2"/>
            <p:cNvSpPr/>
            <p:nvPr/>
          </p:nvSpPr>
          <p:spPr>
            <a:xfrm>
              <a:off x="6151875" y="3386400"/>
              <a:ext cx="59000" cy="28600"/>
            </a:xfrm>
            <a:custGeom>
              <a:rect b="b" l="l" r="r" t="t"/>
              <a:pathLst>
                <a:path extrusionOk="0" h="1144" w="2360">
                  <a:moveTo>
                    <a:pt x="1101" y="0"/>
                  </a:moveTo>
                  <a:cubicBezTo>
                    <a:pt x="772" y="0"/>
                    <a:pt x="457" y="104"/>
                    <a:pt x="294" y="413"/>
                  </a:cubicBezTo>
                  <a:cubicBezTo>
                    <a:pt x="1" y="921"/>
                    <a:pt x="678" y="1079"/>
                    <a:pt x="1062" y="1124"/>
                  </a:cubicBezTo>
                  <a:cubicBezTo>
                    <a:pt x="1158" y="1134"/>
                    <a:pt x="1266" y="1143"/>
                    <a:pt x="1376" y="1143"/>
                  </a:cubicBezTo>
                  <a:cubicBezTo>
                    <a:pt x="1523" y="1143"/>
                    <a:pt x="1672" y="1126"/>
                    <a:pt x="1795" y="1068"/>
                  </a:cubicBezTo>
                  <a:cubicBezTo>
                    <a:pt x="2359" y="797"/>
                    <a:pt x="2235" y="244"/>
                    <a:pt x="1693" y="86"/>
                  </a:cubicBezTo>
                  <a:cubicBezTo>
                    <a:pt x="1626" y="63"/>
                    <a:pt x="1558" y="52"/>
                    <a:pt x="1479" y="41"/>
                  </a:cubicBezTo>
                  <a:cubicBezTo>
                    <a:pt x="1356" y="16"/>
                    <a:pt x="1228" y="0"/>
                    <a:pt x="1101"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2"/>
            <p:cNvSpPr/>
            <p:nvPr/>
          </p:nvSpPr>
          <p:spPr>
            <a:xfrm>
              <a:off x="6146550" y="3338025"/>
              <a:ext cx="42200" cy="35025"/>
            </a:xfrm>
            <a:custGeom>
              <a:rect b="b" l="l" r="r" t="t"/>
              <a:pathLst>
                <a:path extrusionOk="0" h="1401" w="1688">
                  <a:moveTo>
                    <a:pt x="584" y="0"/>
                  </a:moveTo>
                  <a:cubicBezTo>
                    <a:pt x="275" y="0"/>
                    <a:pt x="0" y="174"/>
                    <a:pt x="101" y="577"/>
                  </a:cubicBezTo>
                  <a:cubicBezTo>
                    <a:pt x="146" y="814"/>
                    <a:pt x="496" y="1197"/>
                    <a:pt x="823" y="1333"/>
                  </a:cubicBezTo>
                  <a:cubicBezTo>
                    <a:pt x="942" y="1379"/>
                    <a:pt x="1042" y="1400"/>
                    <a:pt x="1126" y="1400"/>
                  </a:cubicBezTo>
                  <a:cubicBezTo>
                    <a:pt x="1688" y="1400"/>
                    <a:pt x="1505" y="463"/>
                    <a:pt x="1083" y="159"/>
                  </a:cubicBezTo>
                  <a:cubicBezTo>
                    <a:pt x="948" y="57"/>
                    <a:pt x="760" y="0"/>
                    <a:pt x="584" y="0"/>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2"/>
            <p:cNvSpPr/>
            <p:nvPr/>
          </p:nvSpPr>
          <p:spPr>
            <a:xfrm>
              <a:off x="6155275" y="3419675"/>
              <a:ext cx="46900" cy="32400"/>
            </a:xfrm>
            <a:custGeom>
              <a:rect b="b" l="l" r="r" t="t"/>
              <a:pathLst>
                <a:path extrusionOk="0" h="1296" w="1876">
                  <a:moveTo>
                    <a:pt x="1130" y="0"/>
                  </a:moveTo>
                  <a:cubicBezTo>
                    <a:pt x="1038" y="0"/>
                    <a:pt x="949" y="14"/>
                    <a:pt x="869" y="41"/>
                  </a:cubicBezTo>
                  <a:cubicBezTo>
                    <a:pt x="542" y="143"/>
                    <a:pt x="0" y="797"/>
                    <a:pt x="282" y="1136"/>
                  </a:cubicBezTo>
                  <a:cubicBezTo>
                    <a:pt x="374" y="1249"/>
                    <a:pt x="523" y="1295"/>
                    <a:pt x="690" y="1295"/>
                  </a:cubicBezTo>
                  <a:cubicBezTo>
                    <a:pt x="791" y="1295"/>
                    <a:pt x="899" y="1278"/>
                    <a:pt x="1005" y="1249"/>
                  </a:cubicBezTo>
                  <a:cubicBezTo>
                    <a:pt x="1377" y="1136"/>
                    <a:pt x="1738" y="876"/>
                    <a:pt x="1794" y="617"/>
                  </a:cubicBezTo>
                  <a:cubicBezTo>
                    <a:pt x="1875" y="212"/>
                    <a:pt x="1490" y="0"/>
                    <a:pt x="1130" y="0"/>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2"/>
            <p:cNvSpPr/>
            <p:nvPr/>
          </p:nvSpPr>
          <p:spPr>
            <a:xfrm>
              <a:off x="6098575" y="3385550"/>
              <a:ext cx="52050" cy="26725"/>
            </a:xfrm>
            <a:custGeom>
              <a:rect b="b" l="l" r="r" t="t"/>
              <a:pathLst>
                <a:path extrusionOk="0" h="1069" w="2082">
                  <a:moveTo>
                    <a:pt x="950" y="1"/>
                  </a:moveTo>
                  <a:cubicBezTo>
                    <a:pt x="796" y="1"/>
                    <a:pt x="652" y="19"/>
                    <a:pt x="542" y="52"/>
                  </a:cubicBezTo>
                  <a:cubicBezTo>
                    <a:pt x="237" y="154"/>
                    <a:pt x="0" y="402"/>
                    <a:pt x="226" y="707"/>
                  </a:cubicBezTo>
                  <a:cubicBezTo>
                    <a:pt x="248" y="718"/>
                    <a:pt x="260" y="741"/>
                    <a:pt x="271" y="752"/>
                  </a:cubicBezTo>
                  <a:cubicBezTo>
                    <a:pt x="508" y="989"/>
                    <a:pt x="971" y="1057"/>
                    <a:pt x="1275" y="1068"/>
                  </a:cubicBezTo>
                  <a:cubicBezTo>
                    <a:pt x="1293" y="1068"/>
                    <a:pt x="1312" y="1069"/>
                    <a:pt x="1331" y="1069"/>
                  </a:cubicBezTo>
                  <a:cubicBezTo>
                    <a:pt x="1672" y="1069"/>
                    <a:pt x="2082" y="965"/>
                    <a:pt x="1975" y="526"/>
                  </a:cubicBezTo>
                  <a:cubicBezTo>
                    <a:pt x="1884" y="144"/>
                    <a:pt x="1377" y="1"/>
                    <a:pt x="950"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2"/>
            <p:cNvSpPr/>
            <p:nvPr/>
          </p:nvSpPr>
          <p:spPr>
            <a:xfrm>
              <a:off x="6049100" y="3303525"/>
              <a:ext cx="53150" cy="25625"/>
            </a:xfrm>
            <a:custGeom>
              <a:rect b="b" l="l" r="r" t="t"/>
              <a:pathLst>
                <a:path extrusionOk="0" h="1025" w="2126">
                  <a:moveTo>
                    <a:pt x="1417" y="0"/>
                  </a:moveTo>
                  <a:cubicBezTo>
                    <a:pt x="1083" y="0"/>
                    <a:pt x="722" y="83"/>
                    <a:pt x="591" y="162"/>
                  </a:cubicBezTo>
                  <a:cubicBezTo>
                    <a:pt x="1" y="517"/>
                    <a:pt x="278" y="1024"/>
                    <a:pt x="851" y="1024"/>
                  </a:cubicBezTo>
                  <a:cubicBezTo>
                    <a:pt x="880" y="1024"/>
                    <a:pt x="910" y="1023"/>
                    <a:pt x="941" y="1020"/>
                  </a:cubicBezTo>
                  <a:cubicBezTo>
                    <a:pt x="1099" y="997"/>
                    <a:pt x="1246" y="964"/>
                    <a:pt x="1404" y="930"/>
                  </a:cubicBezTo>
                  <a:cubicBezTo>
                    <a:pt x="1753" y="828"/>
                    <a:pt x="2126" y="636"/>
                    <a:pt x="2081" y="320"/>
                  </a:cubicBezTo>
                  <a:cubicBezTo>
                    <a:pt x="2047" y="80"/>
                    <a:pt x="1745" y="0"/>
                    <a:pt x="1417"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2"/>
            <p:cNvSpPr/>
            <p:nvPr/>
          </p:nvSpPr>
          <p:spPr>
            <a:xfrm>
              <a:off x="6205150" y="3398325"/>
              <a:ext cx="33075" cy="41725"/>
            </a:xfrm>
            <a:custGeom>
              <a:rect b="b" l="l" r="r" t="t"/>
              <a:pathLst>
                <a:path extrusionOk="0" h="1669" w="1323">
                  <a:moveTo>
                    <a:pt x="683" y="1"/>
                  </a:moveTo>
                  <a:cubicBezTo>
                    <a:pt x="512" y="1"/>
                    <a:pt x="337" y="125"/>
                    <a:pt x="206" y="365"/>
                  </a:cubicBezTo>
                  <a:cubicBezTo>
                    <a:pt x="0" y="758"/>
                    <a:pt x="282" y="1669"/>
                    <a:pt x="725" y="1669"/>
                  </a:cubicBezTo>
                  <a:cubicBezTo>
                    <a:pt x="817" y="1669"/>
                    <a:pt x="915" y="1630"/>
                    <a:pt x="1018" y="1539"/>
                  </a:cubicBezTo>
                  <a:cubicBezTo>
                    <a:pt x="1029" y="1527"/>
                    <a:pt x="1029" y="1516"/>
                    <a:pt x="1041" y="1505"/>
                  </a:cubicBezTo>
                  <a:cubicBezTo>
                    <a:pt x="1323" y="1223"/>
                    <a:pt x="1300" y="692"/>
                    <a:pt x="1131" y="365"/>
                  </a:cubicBezTo>
                  <a:cubicBezTo>
                    <a:pt x="1014" y="120"/>
                    <a:pt x="850" y="1"/>
                    <a:pt x="683"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2"/>
            <p:cNvSpPr/>
            <p:nvPr/>
          </p:nvSpPr>
          <p:spPr>
            <a:xfrm>
              <a:off x="6079975" y="3329100"/>
              <a:ext cx="47100" cy="32425"/>
            </a:xfrm>
            <a:custGeom>
              <a:rect b="b" l="l" r="r" t="t"/>
              <a:pathLst>
                <a:path extrusionOk="0" h="1297" w="1884">
                  <a:moveTo>
                    <a:pt x="533" y="1"/>
                  </a:moveTo>
                  <a:cubicBezTo>
                    <a:pt x="241" y="1"/>
                    <a:pt x="1" y="116"/>
                    <a:pt x="22" y="448"/>
                  </a:cubicBezTo>
                  <a:cubicBezTo>
                    <a:pt x="54" y="955"/>
                    <a:pt x="818" y="1297"/>
                    <a:pt x="1280" y="1297"/>
                  </a:cubicBezTo>
                  <a:cubicBezTo>
                    <a:pt x="1301" y="1297"/>
                    <a:pt x="1322" y="1296"/>
                    <a:pt x="1342" y="1295"/>
                  </a:cubicBezTo>
                  <a:cubicBezTo>
                    <a:pt x="1568" y="1272"/>
                    <a:pt x="1681" y="1204"/>
                    <a:pt x="1748" y="1103"/>
                  </a:cubicBezTo>
                  <a:cubicBezTo>
                    <a:pt x="1884" y="855"/>
                    <a:pt x="1613" y="471"/>
                    <a:pt x="1432" y="302"/>
                  </a:cubicBezTo>
                  <a:cubicBezTo>
                    <a:pt x="1270" y="151"/>
                    <a:pt x="867" y="1"/>
                    <a:pt x="533" y="1"/>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2"/>
            <p:cNvSpPr/>
            <p:nvPr/>
          </p:nvSpPr>
          <p:spPr>
            <a:xfrm>
              <a:off x="5934675" y="3224975"/>
              <a:ext cx="53050" cy="26075"/>
            </a:xfrm>
            <a:custGeom>
              <a:rect b="b" l="l" r="r" t="t"/>
              <a:pathLst>
                <a:path extrusionOk="0" h="1043" w="2122">
                  <a:moveTo>
                    <a:pt x="754" y="0"/>
                  </a:moveTo>
                  <a:cubicBezTo>
                    <a:pt x="390" y="0"/>
                    <a:pt x="61" y="111"/>
                    <a:pt x="23" y="416"/>
                  </a:cubicBezTo>
                  <a:cubicBezTo>
                    <a:pt x="0" y="630"/>
                    <a:pt x="237" y="822"/>
                    <a:pt x="418" y="901"/>
                  </a:cubicBezTo>
                  <a:cubicBezTo>
                    <a:pt x="645" y="993"/>
                    <a:pt x="885" y="1042"/>
                    <a:pt x="1128" y="1042"/>
                  </a:cubicBezTo>
                  <a:cubicBezTo>
                    <a:pt x="1210" y="1042"/>
                    <a:pt x="1294" y="1036"/>
                    <a:pt x="1377" y="1025"/>
                  </a:cubicBezTo>
                  <a:cubicBezTo>
                    <a:pt x="1760" y="935"/>
                    <a:pt x="2121" y="641"/>
                    <a:pt x="1738" y="280"/>
                  </a:cubicBezTo>
                  <a:cubicBezTo>
                    <a:pt x="1580" y="128"/>
                    <a:pt x="1147" y="0"/>
                    <a:pt x="754" y="0"/>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2"/>
            <p:cNvSpPr/>
            <p:nvPr/>
          </p:nvSpPr>
          <p:spPr>
            <a:xfrm>
              <a:off x="5996475" y="3259475"/>
              <a:ext cx="62625" cy="26100"/>
            </a:xfrm>
            <a:custGeom>
              <a:rect b="b" l="l" r="r" t="t"/>
              <a:pathLst>
                <a:path extrusionOk="0" h="1044" w="2505">
                  <a:moveTo>
                    <a:pt x="1009" y="1"/>
                  </a:moveTo>
                  <a:cubicBezTo>
                    <a:pt x="552" y="1"/>
                    <a:pt x="0" y="142"/>
                    <a:pt x="202" y="672"/>
                  </a:cubicBezTo>
                  <a:cubicBezTo>
                    <a:pt x="259" y="841"/>
                    <a:pt x="439" y="943"/>
                    <a:pt x="665" y="999"/>
                  </a:cubicBezTo>
                  <a:cubicBezTo>
                    <a:pt x="797" y="1030"/>
                    <a:pt x="944" y="1044"/>
                    <a:pt x="1093" y="1044"/>
                  </a:cubicBezTo>
                  <a:cubicBezTo>
                    <a:pt x="1491" y="1044"/>
                    <a:pt x="1900" y="944"/>
                    <a:pt x="2064" y="796"/>
                  </a:cubicBezTo>
                  <a:cubicBezTo>
                    <a:pt x="2504" y="412"/>
                    <a:pt x="1681" y="108"/>
                    <a:pt x="1410" y="40"/>
                  </a:cubicBezTo>
                  <a:cubicBezTo>
                    <a:pt x="1309" y="17"/>
                    <a:pt x="1165" y="1"/>
                    <a:pt x="1009"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2"/>
            <p:cNvSpPr/>
            <p:nvPr/>
          </p:nvSpPr>
          <p:spPr>
            <a:xfrm>
              <a:off x="6101125" y="3265425"/>
              <a:ext cx="64325" cy="30750"/>
            </a:xfrm>
            <a:custGeom>
              <a:rect b="b" l="l" r="r" t="t"/>
              <a:pathLst>
                <a:path extrusionOk="0" h="1230" w="2573">
                  <a:moveTo>
                    <a:pt x="897" y="1"/>
                  </a:moveTo>
                  <a:cubicBezTo>
                    <a:pt x="778" y="1"/>
                    <a:pt x="671" y="19"/>
                    <a:pt x="586" y="61"/>
                  </a:cubicBezTo>
                  <a:cubicBezTo>
                    <a:pt x="1" y="379"/>
                    <a:pt x="1328" y="1230"/>
                    <a:pt x="1994" y="1230"/>
                  </a:cubicBezTo>
                  <a:cubicBezTo>
                    <a:pt x="2084" y="1230"/>
                    <a:pt x="2163" y="1214"/>
                    <a:pt x="2223" y="1179"/>
                  </a:cubicBezTo>
                  <a:cubicBezTo>
                    <a:pt x="2573" y="964"/>
                    <a:pt x="2336" y="603"/>
                    <a:pt x="2099" y="411"/>
                  </a:cubicBezTo>
                  <a:cubicBezTo>
                    <a:pt x="1918" y="287"/>
                    <a:pt x="1726" y="186"/>
                    <a:pt x="1534" y="129"/>
                  </a:cubicBezTo>
                  <a:cubicBezTo>
                    <a:pt x="1323" y="52"/>
                    <a:pt x="1094" y="1"/>
                    <a:pt x="897"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2"/>
            <p:cNvSpPr/>
            <p:nvPr/>
          </p:nvSpPr>
          <p:spPr>
            <a:xfrm>
              <a:off x="6106700" y="3305475"/>
              <a:ext cx="53400" cy="30950"/>
            </a:xfrm>
            <a:custGeom>
              <a:rect b="b" l="l" r="r" t="t"/>
              <a:pathLst>
                <a:path extrusionOk="0" h="1238" w="2136">
                  <a:moveTo>
                    <a:pt x="717" y="1"/>
                  </a:moveTo>
                  <a:cubicBezTo>
                    <a:pt x="349" y="1"/>
                    <a:pt x="1" y="130"/>
                    <a:pt x="251" y="581"/>
                  </a:cubicBezTo>
                  <a:cubicBezTo>
                    <a:pt x="429" y="913"/>
                    <a:pt x="967" y="1238"/>
                    <a:pt x="1424" y="1238"/>
                  </a:cubicBezTo>
                  <a:cubicBezTo>
                    <a:pt x="1573" y="1238"/>
                    <a:pt x="1714" y="1203"/>
                    <a:pt x="1830" y="1123"/>
                  </a:cubicBezTo>
                  <a:cubicBezTo>
                    <a:pt x="1898" y="1077"/>
                    <a:pt x="1943" y="1010"/>
                    <a:pt x="1977" y="942"/>
                  </a:cubicBezTo>
                  <a:cubicBezTo>
                    <a:pt x="2135" y="570"/>
                    <a:pt x="1413" y="130"/>
                    <a:pt x="1131" y="51"/>
                  </a:cubicBezTo>
                  <a:cubicBezTo>
                    <a:pt x="1015" y="21"/>
                    <a:pt x="864" y="1"/>
                    <a:pt x="717"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2"/>
            <p:cNvSpPr/>
            <p:nvPr/>
          </p:nvSpPr>
          <p:spPr>
            <a:xfrm>
              <a:off x="6039600" y="3258550"/>
              <a:ext cx="64625" cy="33375"/>
            </a:xfrm>
            <a:custGeom>
              <a:rect b="b" l="l" r="r" t="t"/>
              <a:pathLst>
                <a:path extrusionOk="0" h="1335" w="2585">
                  <a:moveTo>
                    <a:pt x="1238" y="0"/>
                  </a:moveTo>
                  <a:cubicBezTo>
                    <a:pt x="1099" y="0"/>
                    <a:pt x="960" y="18"/>
                    <a:pt x="824" y="54"/>
                  </a:cubicBezTo>
                  <a:cubicBezTo>
                    <a:pt x="1" y="332"/>
                    <a:pt x="1422" y="1335"/>
                    <a:pt x="2155" y="1335"/>
                  </a:cubicBezTo>
                  <a:cubicBezTo>
                    <a:pt x="2377" y="1335"/>
                    <a:pt x="2535" y="1244"/>
                    <a:pt x="2551" y="1014"/>
                  </a:cubicBezTo>
                  <a:cubicBezTo>
                    <a:pt x="2585" y="585"/>
                    <a:pt x="2258" y="280"/>
                    <a:pt x="1851" y="122"/>
                  </a:cubicBezTo>
                  <a:cubicBezTo>
                    <a:pt x="1655" y="41"/>
                    <a:pt x="1446" y="0"/>
                    <a:pt x="1238"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2"/>
            <p:cNvSpPr/>
            <p:nvPr/>
          </p:nvSpPr>
          <p:spPr>
            <a:xfrm>
              <a:off x="6142650" y="3296400"/>
              <a:ext cx="43950" cy="42525"/>
            </a:xfrm>
            <a:custGeom>
              <a:rect b="b" l="l" r="r" t="t"/>
              <a:pathLst>
                <a:path extrusionOk="0" h="1701" w="1758">
                  <a:moveTo>
                    <a:pt x="1034" y="1"/>
                  </a:moveTo>
                  <a:cubicBezTo>
                    <a:pt x="971" y="1"/>
                    <a:pt x="907" y="10"/>
                    <a:pt x="844" y="30"/>
                  </a:cubicBezTo>
                  <a:cubicBezTo>
                    <a:pt x="1" y="230"/>
                    <a:pt x="683" y="1700"/>
                    <a:pt x="1237" y="1700"/>
                  </a:cubicBezTo>
                  <a:cubicBezTo>
                    <a:pt x="1276" y="1700"/>
                    <a:pt x="1314" y="1693"/>
                    <a:pt x="1352" y="1677"/>
                  </a:cubicBezTo>
                  <a:cubicBezTo>
                    <a:pt x="1668" y="1542"/>
                    <a:pt x="1758" y="887"/>
                    <a:pt x="1656" y="515"/>
                  </a:cubicBezTo>
                  <a:cubicBezTo>
                    <a:pt x="1600" y="208"/>
                    <a:pt x="1330" y="1"/>
                    <a:pt x="1034" y="1"/>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2"/>
            <p:cNvSpPr/>
            <p:nvPr/>
          </p:nvSpPr>
          <p:spPr>
            <a:xfrm>
              <a:off x="6001950" y="3224700"/>
              <a:ext cx="55900" cy="33400"/>
            </a:xfrm>
            <a:custGeom>
              <a:rect b="b" l="l" r="r" t="t"/>
              <a:pathLst>
                <a:path extrusionOk="0" h="1336" w="2236">
                  <a:moveTo>
                    <a:pt x="381" y="1"/>
                  </a:moveTo>
                  <a:cubicBezTo>
                    <a:pt x="157" y="1"/>
                    <a:pt x="0" y="88"/>
                    <a:pt x="6" y="303"/>
                  </a:cubicBezTo>
                  <a:cubicBezTo>
                    <a:pt x="6" y="607"/>
                    <a:pt x="367" y="912"/>
                    <a:pt x="581" y="1092"/>
                  </a:cubicBezTo>
                  <a:cubicBezTo>
                    <a:pt x="752" y="1227"/>
                    <a:pt x="1038" y="1335"/>
                    <a:pt x="1297" y="1335"/>
                  </a:cubicBezTo>
                  <a:cubicBezTo>
                    <a:pt x="1450" y="1335"/>
                    <a:pt x="1594" y="1297"/>
                    <a:pt x="1699" y="1205"/>
                  </a:cubicBezTo>
                  <a:cubicBezTo>
                    <a:pt x="2235" y="727"/>
                    <a:pt x="1028" y="1"/>
                    <a:pt x="38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2"/>
            <p:cNvSpPr/>
            <p:nvPr/>
          </p:nvSpPr>
          <p:spPr>
            <a:xfrm>
              <a:off x="5900800" y="3262125"/>
              <a:ext cx="59000" cy="28550"/>
            </a:xfrm>
            <a:custGeom>
              <a:rect b="b" l="l" r="r" t="t"/>
              <a:pathLst>
                <a:path extrusionOk="0" h="1142" w="2360">
                  <a:moveTo>
                    <a:pt x="947" y="0"/>
                  </a:moveTo>
                  <a:cubicBezTo>
                    <a:pt x="811" y="0"/>
                    <a:pt x="677" y="16"/>
                    <a:pt x="565" y="69"/>
                  </a:cubicBezTo>
                  <a:cubicBezTo>
                    <a:pt x="1" y="340"/>
                    <a:pt x="125" y="904"/>
                    <a:pt x="667" y="1051"/>
                  </a:cubicBezTo>
                  <a:cubicBezTo>
                    <a:pt x="734" y="1074"/>
                    <a:pt x="813" y="1096"/>
                    <a:pt x="881" y="1107"/>
                  </a:cubicBezTo>
                  <a:cubicBezTo>
                    <a:pt x="998" y="1128"/>
                    <a:pt x="1120" y="1141"/>
                    <a:pt x="1241" y="1141"/>
                  </a:cubicBezTo>
                  <a:cubicBezTo>
                    <a:pt x="1577" y="1141"/>
                    <a:pt x="1903" y="1042"/>
                    <a:pt x="2077" y="735"/>
                  </a:cubicBezTo>
                  <a:cubicBezTo>
                    <a:pt x="2359" y="216"/>
                    <a:pt x="1682" y="58"/>
                    <a:pt x="1310" y="24"/>
                  </a:cubicBezTo>
                  <a:cubicBezTo>
                    <a:pt x="1197" y="13"/>
                    <a:pt x="1071" y="0"/>
                    <a:pt x="947"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2"/>
            <p:cNvSpPr/>
            <p:nvPr/>
          </p:nvSpPr>
          <p:spPr>
            <a:xfrm>
              <a:off x="6023375" y="3289475"/>
              <a:ext cx="36900" cy="36875"/>
            </a:xfrm>
            <a:custGeom>
              <a:rect b="b" l="l" r="r" t="t"/>
              <a:pathLst>
                <a:path extrusionOk="0" h="1475" w="1476">
                  <a:moveTo>
                    <a:pt x="991" y="1"/>
                  </a:moveTo>
                  <a:cubicBezTo>
                    <a:pt x="781" y="1"/>
                    <a:pt x="548" y="93"/>
                    <a:pt x="401" y="239"/>
                  </a:cubicBezTo>
                  <a:cubicBezTo>
                    <a:pt x="44" y="587"/>
                    <a:pt x="0" y="1475"/>
                    <a:pt x="485" y="1475"/>
                  </a:cubicBezTo>
                  <a:cubicBezTo>
                    <a:pt x="582" y="1475"/>
                    <a:pt x="700" y="1439"/>
                    <a:pt x="842" y="1356"/>
                  </a:cubicBezTo>
                  <a:cubicBezTo>
                    <a:pt x="1146" y="1176"/>
                    <a:pt x="1428" y="736"/>
                    <a:pt x="1451" y="499"/>
                  </a:cubicBezTo>
                  <a:cubicBezTo>
                    <a:pt x="1476" y="143"/>
                    <a:pt x="1252" y="1"/>
                    <a:pt x="991"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2"/>
            <p:cNvSpPr/>
            <p:nvPr/>
          </p:nvSpPr>
          <p:spPr>
            <a:xfrm>
              <a:off x="6048475" y="3453175"/>
              <a:ext cx="48975" cy="30700"/>
            </a:xfrm>
            <a:custGeom>
              <a:rect b="b" l="l" r="r" t="t"/>
              <a:pathLst>
                <a:path extrusionOk="0" h="1228" w="1959">
                  <a:moveTo>
                    <a:pt x="852" y="0"/>
                  </a:moveTo>
                  <a:cubicBezTo>
                    <a:pt x="462" y="0"/>
                    <a:pt x="1" y="273"/>
                    <a:pt x="154" y="710"/>
                  </a:cubicBezTo>
                  <a:cubicBezTo>
                    <a:pt x="244" y="958"/>
                    <a:pt x="650" y="1161"/>
                    <a:pt x="1034" y="1218"/>
                  </a:cubicBezTo>
                  <a:cubicBezTo>
                    <a:pt x="1089" y="1224"/>
                    <a:pt x="1144" y="1228"/>
                    <a:pt x="1199" y="1228"/>
                  </a:cubicBezTo>
                  <a:cubicBezTo>
                    <a:pt x="1424" y="1228"/>
                    <a:pt x="1633" y="1167"/>
                    <a:pt x="1733" y="1003"/>
                  </a:cubicBezTo>
                  <a:cubicBezTo>
                    <a:pt x="1959" y="620"/>
                    <a:pt x="1316" y="67"/>
                    <a:pt x="977" y="10"/>
                  </a:cubicBezTo>
                  <a:cubicBezTo>
                    <a:pt x="937" y="4"/>
                    <a:pt x="895" y="0"/>
                    <a:pt x="852" y="0"/>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2"/>
            <p:cNvSpPr/>
            <p:nvPr/>
          </p:nvSpPr>
          <p:spPr>
            <a:xfrm>
              <a:off x="5910600" y="3325875"/>
              <a:ext cx="49200" cy="28575"/>
            </a:xfrm>
            <a:custGeom>
              <a:rect b="b" l="l" r="r" t="t"/>
              <a:pathLst>
                <a:path extrusionOk="0" h="1143" w="1968">
                  <a:moveTo>
                    <a:pt x="1199" y="1"/>
                  </a:moveTo>
                  <a:cubicBezTo>
                    <a:pt x="745" y="1"/>
                    <a:pt x="66" y="223"/>
                    <a:pt x="26" y="690"/>
                  </a:cubicBezTo>
                  <a:cubicBezTo>
                    <a:pt x="1" y="1049"/>
                    <a:pt x="266" y="1142"/>
                    <a:pt x="543" y="1142"/>
                  </a:cubicBezTo>
                  <a:cubicBezTo>
                    <a:pt x="632" y="1142"/>
                    <a:pt x="723" y="1133"/>
                    <a:pt x="805" y="1119"/>
                  </a:cubicBezTo>
                  <a:cubicBezTo>
                    <a:pt x="1110" y="1063"/>
                    <a:pt x="1561" y="938"/>
                    <a:pt x="1753" y="656"/>
                  </a:cubicBezTo>
                  <a:cubicBezTo>
                    <a:pt x="1753" y="634"/>
                    <a:pt x="1764" y="622"/>
                    <a:pt x="1775" y="600"/>
                  </a:cubicBezTo>
                  <a:cubicBezTo>
                    <a:pt x="1967" y="261"/>
                    <a:pt x="1685" y="58"/>
                    <a:pt x="1369" y="13"/>
                  </a:cubicBezTo>
                  <a:cubicBezTo>
                    <a:pt x="1318" y="5"/>
                    <a:pt x="1261" y="1"/>
                    <a:pt x="1199" y="1"/>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2"/>
            <p:cNvSpPr/>
            <p:nvPr/>
          </p:nvSpPr>
          <p:spPr>
            <a:xfrm>
              <a:off x="6102050" y="3480550"/>
              <a:ext cx="52950" cy="24225"/>
            </a:xfrm>
            <a:custGeom>
              <a:rect b="b" l="l" r="r" t="t"/>
              <a:pathLst>
                <a:path extrusionOk="0" h="969" w="2118">
                  <a:moveTo>
                    <a:pt x="969" y="0"/>
                  </a:moveTo>
                  <a:cubicBezTo>
                    <a:pt x="535" y="0"/>
                    <a:pt x="0" y="114"/>
                    <a:pt x="8" y="450"/>
                  </a:cubicBezTo>
                  <a:cubicBezTo>
                    <a:pt x="19" y="766"/>
                    <a:pt x="414" y="901"/>
                    <a:pt x="775" y="946"/>
                  </a:cubicBezTo>
                  <a:cubicBezTo>
                    <a:pt x="933" y="969"/>
                    <a:pt x="1080" y="969"/>
                    <a:pt x="1238" y="969"/>
                  </a:cubicBezTo>
                  <a:cubicBezTo>
                    <a:pt x="1881" y="935"/>
                    <a:pt x="2118" y="337"/>
                    <a:pt x="1452" y="66"/>
                  </a:cubicBezTo>
                  <a:cubicBezTo>
                    <a:pt x="1361" y="26"/>
                    <a:pt x="1177" y="0"/>
                    <a:pt x="969"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2"/>
            <p:cNvSpPr/>
            <p:nvPr/>
          </p:nvSpPr>
          <p:spPr>
            <a:xfrm>
              <a:off x="5957800" y="3261825"/>
              <a:ext cx="32425" cy="41550"/>
            </a:xfrm>
            <a:custGeom>
              <a:rect b="b" l="l" r="r" t="t"/>
              <a:pathLst>
                <a:path extrusionOk="0" h="1662" w="1297">
                  <a:moveTo>
                    <a:pt x="551" y="0"/>
                  </a:moveTo>
                  <a:cubicBezTo>
                    <a:pt x="361" y="0"/>
                    <a:pt x="189" y="146"/>
                    <a:pt x="102" y="431"/>
                  </a:cubicBezTo>
                  <a:cubicBezTo>
                    <a:pt x="0" y="781"/>
                    <a:pt x="57" y="1323"/>
                    <a:pt x="373" y="1548"/>
                  </a:cubicBezTo>
                  <a:lnTo>
                    <a:pt x="407" y="1571"/>
                  </a:lnTo>
                  <a:cubicBezTo>
                    <a:pt x="502" y="1634"/>
                    <a:pt x="590" y="1662"/>
                    <a:pt x="668" y="1662"/>
                  </a:cubicBezTo>
                  <a:cubicBezTo>
                    <a:pt x="1138" y="1662"/>
                    <a:pt x="1296" y="673"/>
                    <a:pt x="1016" y="296"/>
                  </a:cubicBezTo>
                  <a:cubicBezTo>
                    <a:pt x="874" y="98"/>
                    <a:pt x="706" y="0"/>
                    <a:pt x="551" y="0"/>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2"/>
            <p:cNvSpPr/>
            <p:nvPr/>
          </p:nvSpPr>
          <p:spPr>
            <a:xfrm>
              <a:off x="6058225" y="3403075"/>
              <a:ext cx="45450" cy="35250"/>
            </a:xfrm>
            <a:custGeom>
              <a:rect b="b" l="l" r="r" t="t"/>
              <a:pathLst>
                <a:path extrusionOk="0" h="1410" w="1818">
                  <a:moveTo>
                    <a:pt x="1349" y="1"/>
                  </a:moveTo>
                  <a:cubicBezTo>
                    <a:pt x="994" y="1"/>
                    <a:pt x="521" y="251"/>
                    <a:pt x="362" y="446"/>
                  </a:cubicBezTo>
                  <a:cubicBezTo>
                    <a:pt x="204" y="638"/>
                    <a:pt x="1" y="1055"/>
                    <a:pt x="181" y="1281"/>
                  </a:cubicBezTo>
                  <a:cubicBezTo>
                    <a:pt x="239" y="1358"/>
                    <a:pt x="337" y="1410"/>
                    <a:pt x="504" y="1410"/>
                  </a:cubicBezTo>
                  <a:cubicBezTo>
                    <a:pt x="533" y="1410"/>
                    <a:pt x="565" y="1408"/>
                    <a:pt x="599" y="1405"/>
                  </a:cubicBezTo>
                  <a:cubicBezTo>
                    <a:pt x="1050" y="1371"/>
                    <a:pt x="1817" y="897"/>
                    <a:pt x="1772" y="367"/>
                  </a:cubicBezTo>
                  <a:cubicBezTo>
                    <a:pt x="1746" y="98"/>
                    <a:pt x="1570" y="1"/>
                    <a:pt x="1349" y="1"/>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2"/>
            <p:cNvSpPr/>
            <p:nvPr/>
          </p:nvSpPr>
          <p:spPr>
            <a:xfrm>
              <a:off x="6099400" y="3415875"/>
              <a:ext cx="52500" cy="28250"/>
            </a:xfrm>
            <a:custGeom>
              <a:rect b="b" l="l" r="r" t="t"/>
              <a:pathLst>
                <a:path extrusionOk="0" h="1130" w="2100">
                  <a:moveTo>
                    <a:pt x="1502" y="0"/>
                  </a:moveTo>
                  <a:cubicBezTo>
                    <a:pt x="1060" y="0"/>
                    <a:pt x="491" y="240"/>
                    <a:pt x="328" y="453"/>
                  </a:cubicBezTo>
                  <a:cubicBezTo>
                    <a:pt x="1" y="859"/>
                    <a:pt x="407" y="1096"/>
                    <a:pt x="791" y="1130"/>
                  </a:cubicBezTo>
                  <a:cubicBezTo>
                    <a:pt x="1129" y="1119"/>
                    <a:pt x="1445" y="1028"/>
                    <a:pt x="1727" y="859"/>
                  </a:cubicBezTo>
                  <a:cubicBezTo>
                    <a:pt x="1897" y="746"/>
                    <a:pt x="2100" y="521"/>
                    <a:pt x="2043" y="306"/>
                  </a:cubicBezTo>
                  <a:cubicBezTo>
                    <a:pt x="1981" y="84"/>
                    <a:pt x="1764" y="0"/>
                    <a:pt x="1502"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2"/>
            <p:cNvSpPr/>
            <p:nvPr/>
          </p:nvSpPr>
          <p:spPr>
            <a:xfrm>
              <a:off x="5876550" y="3234525"/>
              <a:ext cx="60300" cy="27400"/>
            </a:xfrm>
            <a:custGeom>
              <a:rect b="b" l="l" r="r" t="t"/>
              <a:pathLst>
                <a:path extrusionOk="0" h="1096" w="2412">
                  <a:moveTo>
                    <a:pt x="1717" y="1"/>
                  </a:moveTo>
                  <a:cubicBezTo>
                    <a:pt x="1460" y="1"/>
                    <a:pt x="1186" y="63"/>
                    <a:pt x="1027" y="124"/>
                  </a:cubicBezTo>
                  <a:cubicBezTo>
                    <a:pt x="779" y="237"/>
                    <a:pt x="0" y="654"/>
                    <a:pt x="497" y="970"/>
                  </a:cubicBezTo>
                  <a:cubicBezTo>
                    <a:pt x="625" y="1053"/>
                    <a:pt x="859" y="1096"/>
                    <a:pt x="1118" y="1096"/>
                  </a:cubicBezTo>
                  <a:cubicBezTo>
                    <a:pt x="1385" y="1096"/>
                    <a:pt x="1678" y="1051"/>
                    <a:pt x="1908" y="959"/>
                  </a:cubicBezTo>
                  <a:cubicBezTo>
                    <a:pt x="2122" y="869"/>
                    <a:pt x="2280" y="745"/>
                    <a:pt x="2325" y="564"/>
                  </a:cubicBezTo>
                  <a:cubicBezTo>
                    <a:pt x="2411" y="127"/>
                    <a:pt x="2081" y="1"/>
                    <a:pt x="1717"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2"/>
            <p:cNvSpPr/>
            <p:nvPr/>
          </p:nvSpPr>
          <p:spPr>
            <a:xfrm>
              <a:off x="6006025" y="3425425"/>
              <a:ext cx="51375" cy="24200"/>
            </a:xfrm>
            <a:custGeom>
              <a:rect b="b" l="l" r="r" t="t"/>
              <a:pathLst>
                <a:path extrusionOk="0" h="968" w="2055">
                  <a:moveTo>
                    <a:pt x="1182" y="1"/>
                  </a:moveTo>
                  <a:cubicBezTo>
                    <a:pt x="995" y="1"/>
                    <a:pt x="811" y="33"/>
                    <a:pt x="644" y="82"/>
                  </a:cubicBezTo>
                  <a:cubicBezTo>
                    <a:pt x="339" y="184"/>
                    <a:pt x="1" y="443"/>
                    <a:pt x="260" y="759"/>
                  </a:cubicBezTo>
                  <a:cubicBezTo>
                    <a:pt x="390" y="921"/>
                    <a:pt x="637" y="967"/>
                    <a:pt x="882" y="967"/>
                  </a:cubicBezTo>
                  <a:cubicBezTo>
                    <a:pt x="1065" y="967"/>
                    <a:pt x="1247" y="941"/>
                    <a:pt x="1378" y="917"/>
                  </a:cubicBezTo>
                  <a:cubicBezTo>
                    <a:pt x="1581" y="895"/>
                    <a:pt x="1795" y="883"/>
                    <a:pt x="1874" y="691"/>
                  </a:cubicBezTo>
                  <a:cubicBezTo>
                    <a:pt x="2055" y="285"/>
                    <a:pt x="1603" y="3"/>
                    <a:pt x="1265" y="3"/>
                  </a:cubicBezTo>
                  <a:cubicBezTo>
                    <a:pt x="1237" y="2"/>
                    <a:pt x="1209" y="1"/>
                    <a:pt x="1182"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2"/>
            <p:cNvSpPr/>
            <p:nvPr/>
          </p:nvSpPr>
          <p:spPr>
            <a:xfrm>
              <a:off x="6115500" y="3442675"/>
              <a:ext cx="50425" cy="33850"/>
            </a:xfrm>
            <a:custGeom>
              <a:rect b="b" l="l" r="r" t="t"/>
              <a:pathLst>
                <a:path extrusionOk="0" h="1354" w="2017">
                  <a:moveTo>
                    <a:pt x="1526" y="0"/>
                  </a:moveTo>
                  <a:cubicBezTo>
                    <a:pt x="1322" y="0"/>
                    <a:pt x="1081" y="65"/>
                    <a:pt x="914" y="137"/>
                  </a:cubicBezTo>
                  <a:cubicBezTo>
                    <a:pt x="643" y="250"/>
                    <a:pt x="0" y="791"/>
                    <a:pt x="215" y="1141"/>
                  </a:cubicBezTo>
                  <a:cubicBezTo>
                    <a:pt x="260" y="1209"/>
                    <a:pt x="316" y="1254"/>
                    <a:pt x="395" y="1288"/>
                  </a:cubicBezTo>
                  <a:cubicBezTo>
                    <a:pt x="486" y="1333"/>
                    <a:pt x="585" y="1353"/>
                    <a:pt x="687" y="1353"/>
                  </a:cubicBezTo>
                  <a:cubicBezTo>
                    <a:pt x="1171" y="1353"/>
                    <a:pt x="1734" y="902"/>
                    <a:pt x="1873" y="521"/>
                  </a:cubicBezTo>
                  <a:cubicBezTo>
                    <a:pt x="2017" y="123"/>
                    <a:pt x="1806" y="0"/>
                    <a:pt x="1526" y="0"/>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2"/>
            <p:cNvSpPr/>
            <p:nvPr/>
          </p:nvSpPr>
          <p:spPr>
            <a:xfrm>
              <a:off x="6014350" y="3374800"/>
              <a:ext cx="62550" cy="32000"/>
            </a:xfrm>
            <a:custGeom>
              <a:rect b="b" l="l" r="r" t="t"/>
              <a:pathLst>
                <a:path extrusionOk="0" h="1280" w="2502">
                  <a:moveTo>
                    <a:pt x="1027" y="0"/>
                  </a:moveTo>
                  <a:cubicBezTo>
                    <a:pt x="803" y="0"/>
                    <a:pt x="593" y="74"/>
                    <a:pt x="435" y="257"/>
                  </a:cubicBezTo>
                  <a:cubicBezTo>
                    <a:pt x="1" y="751"/>
                    <a:pt x="1201" y="1280"/>
                    <a:pt x="1910" y="1280"/>
                  </a:cubicBezTo>
                  <a:cubicBezTo>
                    <a:pt x="2269" y="1280"/>
                    <a:pt x="2502" y="1144"/>
                    <a:pt x="2331" y="798"/>
                  </a:cubicBezTo>
                  <a:cubicBezTo>
                    <a:pt x="2162" y="494"/>
                    <a:pt x="1891" y="257"/>
                    <a:pt x="1564" y="121"/>
                  </a:cubicBezTo>
                  <a:cubicBezTo>
                    <a:pt x="1389" y="46"/>
                    <a:pt x="1204" y="0"/>
                    <a:pt x="1027"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2"/>
            <p:cNvSpPr/>
            <p:nvPr/>
          </p:nvSpPr>
          <p:spPr>
            <a:xfrm>
              <a:off x="5987425" y="3292500"/>
              <a:ext cx="41375" cy="43275"/>
            </a:xfrm>
            <a:custGeom>
              <a:rect b="b" l="l" r="r" t="t"/>
              <a:pathLst>
                <a:path extrusionOk="0" h="1731" w="1655">
                  <a:moveTo>
                    <a:pt x="700" y="1"/>
                  </a:moveTo>
                  <a:cubicBezTo>
                    <a:pt x="360" y="1"/>
                    <a:pt x="66" y="269"/>
                    <a:pt x="45" y="626"/>
                  </a:cubicBezTo>
                  <a:cubicBezTo>
                    <a:pt x="0" y="1010"/>
                    <a:pt x="192" y="1642"/>
                    <a:pt x="531" y="1721"/>
                  </a:cubicBezTo>
                  <a:cubicBezTo>
                    <a:pt x="555" y="1727"/>
                    <a:pt x="580" y="1730"/>
                    <a:pt x="605" y="1730"/>
                  </a:cubicBezTo>
                  <a:cubicBezTo>
                    <a:pt x="1163" y="1730"/>
                    <a:pt x="1654" y="81"/>
                    <a:pt x="779" y="5"/>
                  </a:cubicBezTo>
                  <a:cubicBezTo>
                    <a:pt x="752" y="2"/>
                    <a:pt x="726" y="1"/>
                    <a:pt x="700"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2"/>
            <p:cNvSpPr/>
            <p:nvPr/>
          </p:nvSpPr>
          <p:spPr>
            <a:xfrm>
              <a:off x="6170600" y="3446650"/>
              <a:ext cx="55225" cy="36850"/>
            </a:xfrm>
            <a:custGeom>
              <a:rect b="b" l="l" r="r" t="t"/>
              <a:pathLst>
                <a:path extrusionOk="0" h="1474" w="2209">
                  <a:moveTo>
                    <a:pt x="1867" y="0"/>
                  </a:moveTo>
                  <a:cubicBezTo>
                    <a:pt x="1253" y="0"/>
                    <a:pt x="1" y="983"/>
                    <a:pt x="640" y="1400"/>
                  </a:cubicBezTo>
                  <a:cubicBezTo>
                    <a:pt x="725" y="1451"/>
                    <a:pt x="826" y="1473"/>
                    <a:pt x="934" y="1473"/>
                  </a:cubicBezTo>
                  <a:cubicBezTo>
                    <a:pt x="1228" y="1473"/>
                    <a:pt x="1566" y="1308"/>
                    <a:pt x="1723" y="1118"/>
                  </a:cubicBezTo>
                  <a:cubicBezTo>
                    <a:pt x="1904" y="914"/>
                    <a:pt x="2208" y="553"/>
                    <a:pt x="2174" y="249"/>
                  </a:cubicBezTo>
                  <a:cubicBezTo>
                    <a:pt x="2153" y="73"/>
                    <a:pt x="2033" y="0"/>
                    <a:pt x="1867"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2"/>
            <p:cNvSpPr/>
            <p:nvPr/>
          </p:nvSpPr>
          <p:spPr>
            <a:xfrm>
              <a:off x="6058225" y="3355400"/>
              <a:ext cx="58975" cy="30100"/>
            </a:xfrm>
            <a:custGeom>
              <a:rect b="b" l="l" r="r" t="t"/>
              <a:pathLst>
                <a:path extrusionOk="0" h="1204" w="2359">
                  <a:moveTo>
                    <a:pt x="1544" y="0"/>
                  </a:moveTo>
                  <a:cubicBezTo>
                    <a:pt x="1363" y="0"/>
                    <a:pt x="1176" y="48"/>
                    <a:pt x="1016" y="96"/>
                  </a:cubicBezTo>
                  <a:cubicBezTo>
                    <a:pt x="655" y="186"/>
                    <a:pt x="1" y="446"/>
                    <a:pt x="373" y="920"/>
                  </a:cubicBezTo>
                  <a:cubicBezTo>
                    <a:pt x="538" y="1130"/>
                    <a:pt x="776" y="1203"/>
                    <a:pt x="1026" y="1203"/>
                  </a:cubicBezTo>
                  <a:cubicBezTo>
                    <a:pt x="1219" y="1203"/>
                    <a:pt x="1421" y="1159"/>
                    <a:pt x="1603" y="1100"/>
                  </a:cubicBezTo>
                  <a:cubicBezTo>
                    <a:pt x="1671" y="1078"/>
                    <a:pt x="1750" y="1044"/>
                    <a:pt x="1806" y="1021"/>
                  </a:cubicBezTo>
                  <a:cubicBezTo>
                    <a:pt x="2325" y="784"/>
                    <a:pt x="2359" y="209"/>
                    <a:pt x="1761" y="28"/>
                  </a:cubicBezTo>
                  <a:cubicBezTo>
                    <a:pt x="1691" y="8"/>
                    <a:pt x="1618" y="0"/>
                    <a:pt x="1544"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2"/>
            <p:cNvSpPr/>
            <p:nvPr/>
          </p:nvSpPr>
          <p:spPr>
            <a:xfrm>
              <a:off x="6072950" y="3440150"/>
              <a:ext cx="42075" cy="34900"/>
            </a:xfrm>
            <a:custGeom>
              <a:rect b="b" l="l" r="r" t="t"/>
              <a:pathLst>
                <a:path extrusionOk="0" h="1396" w="1683">
                  <a:moveTo>
                    <a:pt x="555" y="0"/>
                  </a:moveTo>
                  <a:cubicBezTo>
                    <a:pt x="0" y="0"/>
                    <a:pt x="175" y="928"/>
                    <a:pt x="596" y="1242"/>
                  </a:cubicBezTo>
                  <a:cubicBezTo>
                    <a:pt x="735" y="1340"/>
                    <a:pt x="923" y="1395"/>
                    <a:pt x="1099" y="1395"/>
                  </a:cubicBezTo>
                  <a:cubicBezTo>
                    <a:pt x="1409" y="1395"/>
                    <a:pt x="1683" y="1224"/>
                    <a:pt x="1589" y="813"/>
                  </a:cubicBezTo>
                  <a:cubicBezTo>
                    <a:pt x="1544" y="588"/>
                    <a:pt x="1194" y="204"/>
                    <a:pt x="856" y="69"/>
                  </a:cubicBezTo>
                  <a:cubicBezTo>
                    <a:pt x="738" y="21"/>
                    <a:pt x="638" y="0"/>
                    <a:pt x="555"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2"/>
            <p:cNvSpPr/>
            <p:nvPr/>
          </p:nvSpPr>
          <p:spPr>
            <a:xfrm>
              <a:off x="5921625" y="3379825"/>
              <a:ext cx="46925" cy="32500"/>
            </a:xfrm>
            <a:custGeom>
              <a:rect b="b" l="l" r="r" t="t"/>
              <a:pathLst>
                <a:path extrusionOk="0" h="1300" w="1877">
                  <a:moveTo>
                    <a:pt x="1198" y="0"/>
                  </a:moveTo>
                  <a:cubicBezTo>
                    <a:pt x="1091" y="0"/>
                    <a:pt x="976" y="20"/>
                    <a:pt x="861" y="56"/>
                  </a:cubicBezTo>
                  <a:cubicBezTo>
                    <a:pt x="488" y="168"/>
                    <a:pt x="127" y="428"/>
                    <a:pt x="82" y="687"/>
                  </a:cubicBezTo>
                  <a:cubicBezTo>
                    <a:pt x="0" y="1095"/>
                    <a:pt x="385" y="1300"/>
                    <a:pt x="744" y="1300"/>
                  </a:cubicBezTo>
                  <a:cubicBezTo>
                    <a:pt x="832" y="1300"/>
                    <a:pt x="918" y="1287"/>
                    <a:pt x="996" y="1263"/>
                  </a:cubicBezTo>
                  <a:cubicBezTo>
                    <a:pt x="1323" y="1161"/>
                    <a:pt x="1876" y="507"/>
                    <a:pt x="1594" y="157"/>
                  </a:cubicBezTo>
                  <a:cubicBezTo>
                    <a:pt x="1505" y="47"/>
                    <a:pt x="1362" y="0"/>
                    <a:pt x="1198"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2"/>
            <p:cNvSpPr/>
            <p:nvPr/>
          </p:nvSpPr>
          <p:spPr>
            <a:xfrm>
              <a:off x="5932400" y="3304900"/>
              <a:ext cx="52750" cy="25650"/>
            </a:xfrm>
            <a:custGeom>
              <a:rect b="b" l="l" r="r" t="t"/>
              <a:pathLst>
                <a:path extrusionOk="0" h="1026" w="2110">
                  <a:moveTo>
                    <a:pt x="1279" y="0"/>
                  </a:moveTo>
                  <a:cubicBezTo>
                    <a:pt x="1245" y="0"/>
                    <a:pt x="1210" y="2"/>
                    <a:pt x="1174" y="6"/>
                  </a:cubicBezTo>
                  <a:cubicBezTo>
                    <a:pt x="1028" y="17"/>
                    <a:pt x="870" y="51"/>
                    <a:pt x="723" y="96"/>
                  </a:cubicBezTo>
                  <a:cubicBezTo>
                    <a:pt x="373" y="198"/>
                    <a:pt x="1" y="389"/>
                    <a:pt x="46" y="705"/>
                  </a:cubicBezTo>
                  <a:cubicBezTo>
                    <a:pt x="74" y="946"/>
                    <a:pt x="373" y="1026"/>
                    <a:pt x="700" y="1026"/>
                  </a:cubicBezTo>
                  <a:cubicBezTo>
                    <a:pt x="1033" y="1026"/>
                    <a:pt x="1393" y="943"/>
                    <a:pt x="1524" y="863"/>
                  </a:cubicBezTo>
                  <a:cubicBezTo>
                    <a:pt x="2110" y="512"/>
                    <a:pt x="1841" y="0"/>
                    <a:pt x="1279"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2"/>
            <p:cNvSpPr/>
            <p:nvPr/>
          </p:nvSpPr>
          <p:spPr>
            <a:xfrm>
              <a:off x="6153300" y="3461600"/>
              <a:ext cx="33025" cy="41675"/>
            </a:xfrm>
            <a:custGeom>
              <a:rect b="b" l="l" r="r" t="t"/>
              <a:pathLst>
                <a:path extrusionOk="0" h="1667" w="1321">
                  <a:moveTo>
                    <a:pt x="599" y="1"/>
                  </a:moveTo>
                  <a:cubicBezTo>
                    <a:pt x="506" y="1"/>
                    <a:pt x="407" y="41"/>
                    <a:pt x="305" y="136"/>
                  </a:cubicBezTo>
                  <a:lnTo>
                    <a:pt x="271" y="158"/>
                  </a:lnTo>
                  <a:cubicBezTo>
                    <a:pt x="0" y="441"/>
                    <a:pt x="23" y="971"/>
                    <a:pt x="181" y="1298"/>
                  </a:cubicBezTo>
                  <a:cubicBezTo>
                    <a:pt x="299" y="1545"/>
                    <a:pt x="467" y="1666"/>
                    <a:pt x="636" y="1666"/>
                  </a:cubicBezTo>
                  <a:cubicBezTo>
                    <a:pt x="808" y="1666"/>
                    <a:pt x="981" y="1542"/>
                    <a:pt x="1106" y="1298"/>
                  </a:cubicBezTo>
                  <a:cubicBezTo>
                    <a:pt x="1320" y="907"/>
                    <a:pt x="1035" y="1"/>
                    <a:pt x="599"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2"/>
            <p:cNvSpPr/>
            <p:nvPr/>
          </p:nvSpPr>
          <p:spPr>
            <a:xfrm>
              <a:off x="5971050" y="3397850"/>
              <a:ext cx="62625" cy="26100"/>
            </a:xfrm>
            <a:custGeom>
              <a:rect b="b" l="l" r="r" t="t"/>
              <a:pathLst>
                <a:path extrusionOk="0" h="1044" w="2505">
                  <a:moveTo>
                    <a:pt x="1417" y="1"/>
                  </a:moveTo>
                  <a:cubicBezTo>
                    <a:pt x="1020" y="1"/>
                    <a:pt x="605" y="101"/>
                    <a:pt x="441" y="249"/>
                  </a:cubicBezTo>
                  <a:cubicBezTo>
                    <a:pt x="1" y="632"/>
                    <a:pt x="824" y="937"/>
                    <a:pt x="1095" y="1005"/>
                  </a:cubicBezTo>
                  <a:cubicBezTo>
                    <a:pt x="1199" y="1028"/>
                    <a:pt x="1345" y="1044"/>
                    <a:pt x="1501" y="1044"/>
                  </a:cubicBezTo>
                  <a:cubicBezTo>
                    <a:pt x="1960" y="1044"/>
                    <a:pt x="2505" y="903"/>
                    <a:pt x="2303" y="373"/>
                  </a:cubicBezTo>
                  <a:cubicBezTo>
                    <a:pt x="2246" y="203"/>
                    <a:pt x="2066" y="102"/>
                    <a:pt x="1840" y="45"/>
                  </a:cubicBezTo>
                  <a:cubicBezTo>
                    <a:pt x="1711" y="15"/>
                    <a:pt x="1565" y="1"/>
                    <a:pt x="1417"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2"/>
            <p:cNvSpPr/>
            <p:nvPr/>
          </p:nvSpPr>
          <p:spPr>
            <a:xfrm>
              <a:off x="5935775" y="3337625"/>
              <a:ext cx="47725" cy="39275"/>
            </a:xfrm>
            <a:custGeom>
              <a:rect b="b" l="l" r="r" t="t"/>
              <a:pathLst>
                <a:path extrusionOk="0" h="1571" w="1909">
                  <a:moveTo>
                    <a:pt x="1448" y="1"/>
                  </a:moveTo>
                  <a:cubicBezTo>
                    <a:pt x="1123" y="1"/>
                    <a:pt x="665" y="351"/>
                    <a:pt x="532" y="547"/>
                  </a:cubicBezTo>
                  <a:cubicBezTo>
                    <a:pt x="286" y="867"/>
                    <a:pt x="1" y="1570"/>
                    <a:pt x="580" y="1570"/>
                  </a:cubicBezTo>
                  <a:cubicBezTo>
                    <a:pt x="613" y="1570"/>
                    <a:pt x="650" y="1568"/>
                    <a:pt x="689" y="1563"/>
                  </a:cubicBezTo>
                  <a:cubicBezTo>
                    <a:pt x="1175" y="1495"/>
                    <a:pt x="1908" y="863"/>
                    <a:pt x="1773" y="299"/>
                  </a:cubicBezTo>
                  <a:cubicBezTo>
                    <a:pt x="1761" y="209"/>
                    <a:pt x="1716" y="141"/>
                    <a:pt x="1671" y="85"/>
                  </a:cubicBezTo>
                  <a:cubicBezTo>
                    <a:pt x="1612" y="25"/>
                    <a:pt x="1535" y="1"/>
                    <a:pt x="1448"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2"/>
            <p:cNvSpPr/>
            <p:nvPr/>
          </p:nvSpPr>
          <p:spPr>
            <a:xfrm>
              <a:off x="5967675" y="3359475"/>
              <a:ext cx="43975" cy="42500"/>
            </a:xfrm>
            <a:custGeom>
              <a:rect b="b" l="l" r="r" t="t"/>
              <a:pathLst>
                <a:path extrusionOk="0" h="1700" w="1759">
                  <a:moveTo>
                    <a:pt x="521" y="0"/>
                  </a:moveTo>
                  <a:cubicBezTo>
                    <a:pt x="482" y="0"/>
                    <a:pt x="444" y="8"/>
                    <a:pt x="407" y="23"/>
                  </a:cubicBezTo>
                  <a:cubicBezTo>
                    <a:pt x="91" y="159"/>
                    <a:pt x="0" y="813"/>
                    <a:pt x="102" y="1185"/>
                  </a:cubicBezTo>
                  <a:cubicBezTo>
                    <a:pt x="167" y="1493"/>
                    <a:pt x="432" y="1700"/>
                    <a:pt x="731" y="1700"/>
                  </a:cubicBezTo>
                  <a:cubicBezTo>
                    <a:pt x="795" y="1700"/>
                    <a:pt x="860" y="1691"/>
                    <a:pt x="926" y="1671"/>
                  </a:cubicBezTo>
                  <a:cubicBezTo>
                    <a:pt x="1758" y="1470"/>
                    <a:pt x="1075" y="0"/>
                    <a:pt x="521" y="0"/>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2"/>
            <p:cNvSpPr/>
            <p:nvPr/>
          </p:nvSpPr>
          <p:spPr>
            <a:xfrm>
              <a:off x="5974275" y="3343250"/>
              <a:ext cx="55900" cy="33400"/>
            </a:xfrm>
            <a:custGeom>
              <a:rect b="b" l="l" r="r" t="t"/>
              <a:pathLst>
                <a:path extrusionOk="0" h="1336" w="2236">
                  <a:moveTo>
                    <a:pt x="939" y="1"/>
                  </a:moveTo>
                  <a:cubicBezTo>
                    <a:pt x="786" y="1"/>
                    <a:pt x="642" y="38"/>
                    <a:pt x="537" y="131"/>
                  </a:cubicBezTo>
                  <a:cubicBezTo>
                    <a:pt x="1" y="608"/>
                    <a:pt x="1208" y="1335"/>
                    <a:pt x="1855" y="1335"/>
                  </a:cubicBezTo>
                  <a:cubicBezTo>
                    <a:pt x="2079" y="1335"/>
                    <a:pt x="2236" y="1248"/>
                    <a:pt x="2230" y="1033"/>
                  </a:cubicBezTo>
                  <a:cubicBezTo>
                    <a:pt x="2219" y="729"/>
                    <a:pt x="1858" y="424"/>
                    <a:pt x="1643" y="243"/>
                  </a:cubicBezTo>
                  <a:cubicBezTo>
                    <a:pt x="1480" y="109"/>
                    <a:pt x="1197" y="1"/>
                    <a:pt x="939"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2"/>
            <p:cNvSpPr/>
            <p:nvPr/>
          </p:nvSpPr>
          <p:spPr>
            <a:xfrm>
              <a:off x="5736625" y="3413625"/>
              <a:ext cx="15375" cy="12850"/>
            </a:xfrm>
            <a:custGeom>
              <a:rect b="b" l="l" r="r" t="t"/>
              <a:pathLst>
                <a:path extrusionOk="0" h="514" w="615">
                  <a:moveTo>
                    <a:pt x="339" y="0"/>
                  </a:moveTo>
                  <a:cubicBezTo>
                    <a:pt x="331" y="0"/>
                    <a:pt x="324" y="1"/>
                    <a:pt x="316" y="1"/>
                  </a:cubicBezTo>
                  <a:cubicBezTo>
                    <a:pt x="91" y="12"/>
                    <a:pt x="1" y="306"/>
                    <a:pt x="170" y="453"/>
                  </a:cubicBezTo>
                  <a:cubicBezTo>
                    <a:pt x="222" y="495"/>
                    <a:pt x="281" y="514"/>
                    <a:pt x="339" y="514"/>
                  </a:cubicBezTo>
                  <a:cubicBezTo>
                    <a:pt x="482" y="514"/>
                    <a:pt x="615" y="399"/>
                    <a:pt x="599" y="238"/>
                  </a:cubicBezTo>
                  <a:cubicBezTo>
                    <a:pt x="588" y="99"/>
                    <a:pt x="475" y="0"/>
                    <a:pt x="339"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2"/>
            <p:cNvSpPr/>
            <p:nvPr/>
          </p:nvSpPr>
          <p:spPr>
            <a:xfrm>
              <a:off x="5742100" y="3462450"/>
              <a:ext cx="13750" cy="12975"/>
            </a:xfrm>
            <a:custGeom>
              <a:rect b="b" l="l" r="r" t="t"/>
              <a:pathLst>
                <a:path extrusionOk="0" h="519" w="550">
                  <a:moveTo>
                    <a:pt x="275" y="1"/>
                  </a:moveTo>
                  <a:cubicBezTo>
                    <a:pt x="137" y="1"/>
                    <a:pt x="1" y="98"/>
                    <a:pt x="18" y="282"/>
                  </a:cubicBezTo>
                  <a:cubicBezTo>
                    <a:pt x="29" y="442"/>
                    <a:pt x="150" y="519"/>
                    <a:pt x="273" y="519"/>
                  </a:cubicBezTo>
                  <a:cubicBezTo>
                    <a:pt x="410" y="519"/>
                    <a:pt x="549" y="422"/>
                    <a:pt x="538" y="237"/>
                  </a:cubicBezTo>
                  <a:cubicBezTo>
                    <a:pt x="522" y="78"/>
                    <a:pt x="398" y="1"/>
                    <a:pt x="275"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2"/>
            <p:cNvSpPr/>
            <p:nvPr/>
          </p:nvSpPr>
          <p:spPr>
            <a:xfrm>
              <a:off x="5762850" y="3436200"/>
              <a:ext cx="15475" cy="12850"/>
            </a:xfrm>
            <a:custGeom>
              <a:rect b="b" l="l" r="r" t="t"/>
              <a:pathLst>
                <a:path extrusionOk="0" h="514" w="619">
                  <a:moveTo>
                    <a:pt x="349" y="0"/>
                  </a:moveTo>
                  <a:cubicBezTo>
                    <a:pt x="342" y="0"/>
                    <a:pt x="335" y="0"/>
                    <a:pt x="328" y="1"/>
                  </a:cubicBezTo>
                  <a:cubicBezTo>
                    <a:pt x="91" y="24"/>
                    <a:pt x="1" y="306"/>
                    <a:pt x="181" y="452"/>
                  </a:cubicBezTo>
                  <a:cubicBezTo>
                    <a:pt x="230" y="495"/>
                    <a:pt x="288" y="513"/>
                    <a:pt x="344" y="513"/>
                  </a:cubicBezTo>
                  <a:cubicBezTo>
                    <a:pt x="483" y="513"/>
                    <a:pt x="618" y="399"/>
                    <a:pt x="610" y="238"/>
                  </a:cubicBezTo>
                  <a:cubicBezTo>
                    <a:pt x="589" y="99"/>
                    <a:pt x="476" y="0"/>
                    <a:pt x="349"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2"/>
            <p:cNvSpPr/>
            <p:nvPr/>
          </p:nvSpPr>
          <p:spPr>
            <a:xfrm>
              <a:off x="5780325" y="3533250"/>
              <a:ext cx="13600" cy="12850"/>
            </a:xfrm>
            <a:custGeom>
              <a:rect b="b" l="l" r="r" t="t"/>
              <a:pathLst>
                <a:path extrusionOk="0" h="514" w="544">
                  <a:moveTo>
                    <a:pt x="275" y="0"/>
                  </a:moveTo>
                  <a:cubicBezTo>
                    <a:pt x="138" y="0"/>
                    <a:pt x="1" y="94"/>
                    <a:pt x="13" y="272"/>
                  </a:cubicBezTo>
                  <a:cubicBezTo>
                    <a:pt x="29" y="436"/>
                    <a:pt x="150" y="514"/>
                    <a:pt x="271" y="514"/>
                  </a:cubicBezTo>
                  <a:cubicBezTo>
                    <a:pt x="408" y="514"/>
                    <a:pt x="544" y="417"/>
                    <a:pt x="532" y="238"/>
                  </a:cubicBezTo>
                  <a:cubicBezTo>
                    <a:pt x="521" y="77"/>
                    <a:pt x="398" y="0"/>
                    <a:pt x="275"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2"/>
            <p:cNvSpPr/>
            <p:nvPr/>
          </p:nvSpPr>
          <p:spPr>
            <a:xfrm>
              <a:off x="5943400" y="3545075"/>
              <a:ext cx="15475" cy="13150"/>
            </a:xfrm>
            <a:custGeom>
              <a:rect b="b" l="l" r="r" t="t"/>
              <a:pathLst>
                <a:path extrusionOk="0" h="526" w="619">
                  <a:moveTo>
                    <a:pt x="347" y="1"/>
                  </a:moveTo>
                  <a:cubicBezTo>
                    <a:pt x="341" y="1"/>
                    <a:pt x="334" y="1"/>
                    <a:pt x="328" y="2"/>
                  </a:cubicBezTo>
                  <a:cubicBezTo>
                    <a:pt x="91" y="24"/>
                    <a:pt x="1" y="318"/>
                    <a:pt x="181" y="464"/>
                  </a:cubicBezTo>
                  <a:cubicBezTo>
                    <a:pt x="233" y="506"/>
                    <a:pt x="291" y="525"/>
                    <a:pt x="348" y="525"/>
                  </a:cubicBezTo>
                  <a:cubicBezTo>
                    <a:pt x="488" y="525"/>
                    <a:pt x="618" y="408"/>
                    <a:pt x="610" y="239"/>
                  </a:cubicBezTo>
                  <a:cubicBezTo>
                    <a:pt x="599" y="109"/>
                    <a:pt x="476" y="1"/>
                    <a:pt x="347"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2"/>
            <p:cNvSpPr/>
            <p:nvPr/>
          </p:nvSpPr>
          <p:spPr>
            <a:xfrm>
              <a:off x="6113700" y="3630550"/>
              <a:ext cx="15925" cy="13050"/>
            </a:xfrm>
            <a:custGeom>
              <a:rect b="b" l="l" r="r" t="t"/>
              <a:pathLst>
                <a:path extrusionOk="0" h="522" w="637">
                  <a:moveTo>
                    <a:pt x="364" y="1"/>
                  </a:moveTo>
                  <a:cubicBezTo>
                    <a:pt x="357" y="1"/>
                    <a:pt x="350" y="1"/>
                    <a:pt x="343" y="2"/>
                  </a:cubicBezTo>
                  <a:cubicBezTo>
                    <a:pt x="1" y="24"/>
                    <a:pt x="37" y="522"/>
                    <a:pt x="356" y="522"/>
                  </a:cubicBezTo>
                  <a:cubicBezTo>
                    <a:pt x="363" y="522"/>
                    <a:pt x="370" y="521"/>
                    <a:pt x="377" y="521"/>
                  </a:cubicBezTo>
                  <a:cubicBezTo>
                    <a:pt x="524" y="510"/>
                    <a:pt x="636" y="374"/>
                    <a:pt x="614" y="239"/>
                  </a:cubicBezTo>
                  <a:cubicBezTo>
                    <a:pt x="603" y="99"/>
                    <a:pt x="491" y="1"/>
                    <a:pt x="364"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2"/>
            <p:cNvSpPr/>
            <p:nvPr/>
          </p:nvSpPr>
          <p:spPr>
            <a:xfrm>
              <a:off x="6136075" y="3595850"/>
              <a:ext cx="15400" cy="13150"/>
            </a:xfrm>
            <a:custGeom>
              <a:rect b="b" l="l" r="r" t="t"/>
              <a:pathLst>
                <a:path extrusionOk="0" h="526" w="616">
                  <a:moveTo>
                    <a:pt x="339" y="1"/>
                  </a:moveTo>
                  <a:cubicBezTo>
                    <a:pt x="332" y="1"/>
                    <a:pt x="324" y="1"/>
                    <a:pt x="317" y="2"/>
                  </a:cubicBezTo>
                  <a:cubicBezTo>
                    <a:pt x="91" y="24"/>
                    <a:pt x="1" y="318"/>
                    <a:pt x="170" y="464"/>
                  </a:cubicBezTo>
                  <a:cubicBezTo>
                    <a:pt x="222" y="506"/>
                    <a:pt x="281" y="525"/>
                    <a:pt x="338" y="525"/>
                  </a:cubicBezTo>
                  <a:cubicBezTo>
                    <a:pt x="482" y="525"/>
                    <a:pt x="615" y="408"/>
                    <a:pt x="599" y="239"/>
                  </a:cubicBezTo>
                  <a:cubicBezTo>
                    <a:pt x="588" y="99"/>
                    <a:pt x="476" y="1"/>
                    <a:pt x="339"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2"/>
            <p:cNvSpPr/>
            <p:nvPr/>
          </p:nvSpPr>
          <p:spPr>
            <a:xfrm>
              <a:off x="5784875" y="3213075"/>
              <a:ext cx="399750" cy="197775"/>
            </a:xfrm>
            <a:custGeom>
              <a:rect b="b" l="l" r="r" t="t"/>
              <a:pathLst>
                <a:path extrusionOk="0" h="7911" w="15990">
                  <a:moveTo>
                    <a:pt x="7709" y="1"/>
                  </a:moveTo>
                  <a:cubicBezTo>
                    <a:pt x="7195" y="1"/>
                    <a:pt x="6680" y="51"/>
                    <a:pt x="6173" y="158"/>
                  </a:cubicBezTo>
                  <a:cubicBezTo>
                    <a:pt x="5281" y="339"/>
                    <a:pt x="4615" y="1050"/>
                    <a:pt x="3690" y="1208"/>
                  </a:cubicBezTo>
                  <a:cubicBezTo>
                    <a:pt x="2505" y="1411"/>
                    <a:pt x="1490" y="1162"/>
                    <a:pt x="688" y="2189"/>
                  </a:cubicBezTo>
                  <a:cubicBezTo>
                    <a:pt x="643" y="2268"/>
                    <a:pt x="587" y="2336"/>
                    <a:pt x="542" y="2404"/>
                  </a:cubicBezTo>
                  <a:cubicBezTo>
                    <a:pt x="0" y="3273"/>
                    <a:pt x="90" y="4288"/>
                    <a:pt x="587" y="5202"/>
                  </a:cubicBezTo>
                  <a:cubicBezTo>
                    <a:pt x="1208" y="6353"/>
                    <a:pt x="2223" y="7256"/>
                    <a:pt x="3352" y="7910"/>
                  </a:cubicBezTo>
                  <a:cubicBezTo>
                    <a:pt x="3306" y="7798"/>
                    <a:pt x="3261" y="7696"/>
                    <a:pt x="3216" y="7594"/>
                  </a:cubicBezTo>
                  <a:cubicBezTo>
                    <a:pt x="2099" y="5328"/>
                    <a:pt x="3600" y="4206"/>
                    <a:pt x="5504" y="4206"/>
                  </a:cubicBezTo>
                  <a:cubicBezTo>
                    <a:pt x="6255" y="4206"/>
                    <a:pt x="7068" y="4380"/>
                    <a:pt x="7809" y="4728"/>
                  </a:cubicBezTo>
                  <a:cubicBezTo>
                    <a:pt x="8751" y="5199"/>
                    <a:pt x="10213" y="6395"/>
                    <a:pt x="11465" y="6395"/>
                  </a:cubicBezTo>
                  <a:cubicBezTo>
                    <a:pt x="11712" y="6395"/>
                    <a:pt x="11951" y="6348"/>
                    <a:pt x="12176" y="6240"/>
                  </a:cubicBezTo>
                  <a:cubicBezTo>
                    <a:pt x="13225" y="5721"/>
                    <a:pt x="13236" y="4412"/>
                    <a:pt x="14399" y="3882"/>
                  </a:cubicBezTo>
                  <a:cubicBezTo>
                    <a:pt x="14818" y="3691"/>
                    <a:pt x="15277" y="3589"/>
                    <a:pt x="15736" y="3589"/>
                  </a:cubicBezTo>
                  <a:cubicBezTo>
                    <a:pt x="15821" y="3589"/>
                    <a:pt x="15905" y="3593"/>
                    <a:pt x="15990" y="3600"/>
                  </a:cubicBezTo>
                  <a:cubicBezTo>
                    <a:pt x="15651" y="2979"/>
                    <a:pt x="14963" y="2517"/>
                    <a:pt x="14342" y="2189"/>
                  </a:cubicBezTo>
                  <a:cubicBezTo>
                    <a:pt x="13394" y="1670"/>
                    <a:pt x="12266" y="1219"/>
                    <a:pt x="11262" y="779"/>
                  </a:cubicBezTo>
                  <a:cubicBezTo>
                    <a:pt x="10150" y="286"/>
                    <a:pt x="8931" y="1"/>
                    <a:pt x="770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2"/>
            <p:cNvSpPr/>
            <p:nvPr/>
          </p:nvSpPr>
          <p:spPr>
            <a:xfrm>
              <a:off x="4117350" y="3379275"/>
              <a:ext cx="446025" cy="172400"/>
            </a:xfrm>
            <a:custGeom>
              <a:rect b="b" l="l" r="r" t="t"/>
              <a:pathLst>
                <a:path extrusionOk="0" h="6896" w="17841">
                  <a:moveTo>
                    <a:pt x="10233" y="0"/>
                  </a:moveTo>
                  <a:cubicBezTo>
                    <a:pt x="6343" y="0"/>
                    <a:pt x="2283" y="1270"/>
                    <a:pt x="0" y="4399"/>
                  </a:cubicBezTo>
                  <a:cubicBezTo>
                    <a:pt x="2373" y="6101"/>
                    <a:pt x="4940" y="6896"/>
                    <a:pt x="7468" y="6896"/>
                  </a:cubicBezTo>
                  <a:cubicBezTo>
                    <a:pt x="11277" y="6896"/>
                    <a:pt x="14999" y="5093"/>
                    <a:pt x="17840" y="1872"/>
                  </a:cubicBezTo>
                  <a:cubicBezTo>
                    <a:pt x="15937" y="706"/>
                    <a:pt x="13133" y="0"/>
                    <a:pt x="10233" y="0"/>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2"/>
            <p:cNvSpPr/>
            <p:nvPr/>
          </p:nvSpPr>
          <p:spPr>
            <a:xfrm>
              <a:off x="4030725" y="3411675"/>
              <a:ext cx="519675" cy="122175"/>
            </a:xfrm>
            <a:custGeom>
              <a:rect b="b" l="l" r="r" t="t"/>
              <a:pathLst>
                <a:path extrusionOk="0" h="4887" w="20787">
                  <a:moveTo>
                    <a:pt x="17198" y="0"/>
                  </a:moveTo>
                  <a:cubicBezTo>
                    <a:pt x="16747" y="440"/>
                    <a:pt x="16329" y="914"/>
                    <a:pt x="15945" y="1399"/>
                  </a:cubicBezTo>
                  <a:lnTo>
                    <a:pt x="14253" y="1659"/>
                  </a:lnTo>
                  <a:cubicBezTo>
                    <a:pt x="14038" y="1704"/>
                    <a:pt x="13824" y="1738"/>
                    <a:pt x="13610" y="1761"/>
                  </a:cubicBezTo>
                  <a:lnTo>
                    <a:pt x="13531" y="1682"/>
                  </a:lnTo>
                  <a:cubicBezTo>
                    <a:pt x="14027" y="1162"/>
                    <a:pt x="14479" y="610"/>
                    <a:pt x="14907" y="34"/>
                  </a:cubicBezTo>
                  <a:lnTo>
                    <a:pt x="14907" y="34"/>
                  </a:lnTo>
                  <a:cubicBezTo>
                    <a:pt x="14321" y="519"/>
                    <a:pt x="13768" y="1038"/>
                    <a:pt x="13249" y="1580"/>
                  </a:cubicBezTo>
                  <a:cubicBezTo>
                    <a:pt x="13203" y="1636"/>
                    <a:pt x="13203" y="1704"/>
                    <a:pt x="13249" y="1761"/>
                  </a:cubicBezTo>
                  <a:lnTo>
                    <a:pt x="13294" y="1817"/>
                  </a:lnTo>
                  <a:cubicBezTo>
                    <a:pt x="12989" y="1862"/>
                    <a:pt x="12684" y="1907"/>
                    <a:pt x="12380" y="1941"/>
                  </a:cubicBezTo>
                  <a:lnTo>
                    <a:pt x="11251" y="2099"/>
                  </a:lnTo>
                  <a:cubicBezTo>
                    <a:pt x="11353" y="1975"/>
                    <a:pt x="11443" y="1862"/>
                    <a:pt x="11545" y="1738"/>
                  </a:cubicBezTo>
                  <a:cubicBezTo>
                    <a:pt x="11691" y="1580"/>
                    <a:pt x="11838" y="1411"/>
                    <a:pt x="11973" y="1230"/>
                  </a:cubicBezTo>
                  <a:cubicBezTo>
                    <a:pt x="12109" y="1061"/>
                    <a:pt x="12244" y="880"/>
                    <a:pt x="12357" y="689"/>
                  </a:cubicBezTo>
                  <a:cubicBezTo>
                    <a:pt x="12414" y="587"/>
                    <a:pt x="12470" y="485"/>
                    <a:pt x="12515" y="384"/>
                  </a:cubicBezTo>
                  <a:cubicBezTo>
                    <a:pt x="12572" y="282"/>
                    <a:pt x="12594" y="181"/>
                    <a:pt x="12628" y="68"/>
                  </a:cubicBezTo>
                  <a:lnTo>
                    <a:pt x="12628" y="68"/>
                  </a:lnTo>
                  <a:lnTo>
                    <a:pt x="12459" y="350"/>
                  </a:lnTo>
                  <a:cubicBezTo>
                    <a:pt x="12391" y="440"/>
                    <a:pt x="12323" y="531"/>
                    <a:pt x="12256" y="610"/>
                  </a:cubicBezTo>
                  <a:cubicBezTo>
                    <a:pt x="12188" y="700"/>
                    <a:pt x="12120" y="779"/>
                    <a:pt x="12041" y="858"/>
                  </a:cubicBezTo>
                  <a:lnTo>
                    <a:pt x="11815" y="1095"/>
                  </a:lnTo>
                  <a:cubicBezTo>
                    <a:pt x="11669" y="1253"/>
                    <a:pt x="11511" y="1411"/>
                    <a:pt x="11353" y="1569"/>
                  </a:cubicBezTo>
                  <a:cubicBezTo>
                    <a:pt x="11195" y="1727"/>
                    <a:pt x="11048" y="1896"/>
                    <a:pt x="10913" y="2077"/>
                  </a:cubicBezTo>
                  <a:cubicBezTo>
                    <a:pt x="10901" y="2099"/>
                    <a:pt x="10890" y="2122"/>
                    <a:pt x="10890" y="2144"/>
                  </a:cubicBezTo>
                  <a:lnTo>
                    <a:pt x="10439" y="2201"/>
                  </a:lnTo>
                  <a:lnTo>
                    <a:pt x="9378" y="2347"/>
                  </a:lnTo>
                  <a:cubicBezTo>
                    <a:pt x="9762" y="1772"/>
                    <a:pt x="10123" y="1185"/>
                    <a:pt x="10450" y="576"/>
                  </a:cubicBezTo>
                  <a:lnTo>
                    <a:pt x="10450" y="576"/>
                  </a:lnTo>
                  <a:cubicBezTo>
                    <a:pt x="9942" y="1151"/>
                    <a:pt x="9457" y="1761"/>
                    <a:pt x="9017" y="2392"/>
                  </a:cubicBezTo>
                  <a:cubicBezTo>
                    <a:pt x="8193" y="2494"/>
                    <a:pt x="7381" y="2607"/>
                    <a:pt x="6602" y="2686"/>
                  </a:cubicBezTo>
                  <a:lnTo>
                    <a:pt x="6580" y="2686"/>
                  </a:lnTo>
                  <a:cubicBezTo>
                    <a:pt x="6839" y="2449"/>
                    <a:pt x="7110" y="2212"/>
                    <a:pt x="7358" y="1975"/>
                  </a:cubicBezTo>
                  <a:cubicBezTo>
                    <a:pt x="7640" y="1659"/>
                    <a:pt x="7922" y="1332"/>
                    <a:pt x="8193" y="982"/>
                  </a:cubicBezTo>
                  <a:lnTo>
                    <a:pt x="8193" y="982"/>
                  </a:lnTo>
                  <a:cubicBezTo>
                    <a:pt x="7855" y="1253"/>
                    <a:pt x="7527" y="1524"/>
                    <a:pt x="7212" y="1817"/>
                  </a:cubicBezTo>
                  <a:cubicBezTo>
                    <a:pt x="6873" y="2077"/>
                    <a:pt x="6546" y="2347"/>
                    <a:pt x="6230" y="2629"/>
                  </a:cubicBezTo>
                  <a:cubicBezTo>
                    <a:pt x="6207" y="2652"/>
                    <a:pt x="6185" y="2686"/>
                    <a:pt x="6185" y="2731"/>
                  </a:cubicBezTo>
                  <a:lnTo>
                    <a:pt x="3262" y="3081"/>
                  </a:lnTo>
                  <a:cubicBezTo>
                    <a:pt x="1310" y="3329"/>
                    <a:pt x="1" y="3510"/>
                    <a:pt x="1" y="3510"/>
                  </a:cubicBezTo>
                  <a:cubicBezTo>
                    <a:pt x="1" y="3510"/>
                    <a:pt x="1321" y="3419"/>
                    <a:pt x="3285" y="3239"/>
                  </a:cubicBezTo>
                  <a:cubicBezTo>
                    <a:pt x="4187" y="3160"/>
                    <a:pt x="5225" y="3070"/>
                    <a:pt x="6343" y="2957"/>
                  </a:cubicBezTo>
                  <a:cubicBezTo>
                    <a:pt x="6647" y="3273"/>
                    <a:pt x="6952" y="3600"/>
                    <a:pt x="7257" y="3916"/>
                  </a:cubicBezTo>
                  <a:cubicBezTo>
                    <a:pt x="7437" y="4085"/>
                    <a:pt x="7629" y="4266"/>
                    <a:pt x="7810" y="4435"/>
                  </a:cubicBezTo>
                  <a:cubicBezTo>
                    <a:pt x="8013" y="4582"/>
                    <a:pt x="8216" y="4740"/>
                    <a:pt x="8419" y="4886"/>
                  </a:cubicBezTo>
                  <a:cubicBezTo>
                    <a:pt x="8261" y="4683"/>
                    <a:pt x="8080" y="4514"/>
                    <a:pt x="7922" y="4322"/>
                  </a:cubicBezTo>
                  <a:cubicBezTo>
                    <a:pt x="7753" y="4142"/>
                    <a:pt x="7595" y="3950"/>
                    <a:pt x="7426" y="3758"/>
                  </a:cubicBezTo>
                  <a:cubicBezTo>
                    <a:pt x="7189" y="3476"/>
                    <a:pt x="6941" y="3194"/>
                    <a:pt x="6681" y="2912"/>
                  </a:cubicBezTo>
                  <a:cubicBezTo>
                    <a:pt x="7381" y="2844"/>
                    <a:pt x="8114" y="2754"/>
                    <a:pt x="8848" y="2663"/>
                  </a:cubicBezTo>
                  <a:cubicBezTo>
                    <a:pt x="8848" y="2708"/>
                    <a:pt x="8859" y="2742"/>
                    <a:pt x="8893" y="2765"/>
                  </a:cubicBezTo>
                  <a:lnTo>
                    <a:pt x="9423" y="3250"/>
                  </a:lnTo>
                  <a:cubicBezTo>
                    <a:pt x="9604" y="3397"/>
                    <a:pt x="9796" y="3543"/>
                    <a:pt x="9987" y="3679"/>
                  </a:cubicBezTo>
                  <a:cubicBezTo>
                    <a:pt x="10168" y="3803"/>
                    <a:pt x="10360" y="3961"/>
                    <a:pt x="10552" y="4085"/>
                  </a:cubicBezTo>
                  <a:cubicBezTo>
                    <a:pt x="10732" y="4209"/>
                    <a:pt x="10924" y="4367"/>
                    <a:pt x="11116" y="4514"/>
                  </a:cubicBezTo>
                  <a:cubicBezTo>
                    <a:pt x="10958" y="4322"/>
                    <a:pt x="10800" y="4153"/>
                    <a:pt x="10642" y="3984"/>
                  </a:cubicBezTo>
                  <a:cubicBezTo>
                    <a:pt x="10484" y="3803"/>
                    <a:pt x="10292" y="3656"/>
                    <a:pt x="10112" y="3498"/>
                  </a:cubicBezTo>
                  <a:cubicBezTo>
                    <a:pt x="9931" y="3340"/>
                    <a:pt x="9762" y="3194"/>
                    <a:pt x="9581" y="3036"/>
                  </a:cubicBezTo>
                  <a:cubicBezTo>
                    <a:pt x="9446" y="2912"/>
                    <a:pt x="9299" y="2776"/>
                    <a:pt x="9164" y="2641"/>
                  </a:cubicBezTo>
                  <a:cubicBezTo>
                    <a:pt x="9164" y="2629"/>
                    <a:pt x="9175" y="2629"/>
                    <a:pt x="9175" y="2618"/>
                  </a:cubicBezTo>
                  <a:lnTo>
                    <a:pt x="10473" y="2460"/>
                  </a:lnTo>
                  <a:lnTo>
                    <a:pt x="11071" y="2381"/>
                  </a:lnTo>
                  <a:lnTo>
                    <a:pt x="11500" y="2787"/>
                  </a:lnTo>
                  <a:cubicBezTo>
                    <a:pt x="11703" y="2957"/>
                    <a:pt x="11928" y="3115"/>
                    <a:pt x="12131" y="3284"/>
                  </a:cubicBezTo>
                  <a:cubicBezTo>
                    <a:pt x="12560" y="3577"/>
                    <a:pt x="12989" y="3893"/>
                    <a:pt x="13429" y="4175"/>
                  </a:cubicBezTo>
                  <a:cubicBezTo>
                    <a:pt x="13249" y="3984"/>
                    <a:pt x="13057" y="3803"/>
                    <a:pt x="12865" y="3622"/>
                  </a:cubicBezTo>
                  <a:lnTo>
                    <a:pt x="12278" y="3103"/>
                  </a:lnTo>
                  <a:cubicBezTo>
                    <a:pt x="12075" y="2923"/>
                    <a:pt x="11883" y="2754"/>
                    <a:pt x="11680" y="2584"/>
                  </a:cubicBezTo>
                  <a:lnTo>
                    <a:pt x="11409" y="2325"/>
                  </a:lnTo>
                  <a:lnTo>
                    <a:pt x="12414" y="2189"/>
                  </a:lnTo>
                  <a:cubicBezTo>
                    <a:pt x="12775" y="2133"/>
                    <a:pt x="13136" y="2088"/>
                    <a:pt x="13486" y="2020"/>
                  </a:cubicBezTo>
                  <a:cubicBezTo>
                    <a:pt x="13553" y="2110"/>
                    <a:pt x="13621" y="2189"/>
                    <a:pt x="13689" y="2268"/>
                  </a:cubicBezTo>
                  <a:cubicBezTo>
                    <a:pt x="13858" y="2438"/>
                    <a:pt x="14016" y="2596"/>
                    <a:pt x="14185" y="2754"/>
                  </a:cubicBezTo>
                  <a:cubicBezTo>
                    <a:pt x="14354" y="2900"/>
                    <a:pt x="14558" y="3036"/>
                    <a:pt x="14738" y="3171"/>
                  </a:cubicBezTo>
                  <a:cubicBezTo>
                    <a:pt x="14941" y="3284"/>
                    <a:pt x="15133" y="3397"/>
                    <a:pt x="15336" y="3498"/>
                  </a:cubicBezTo>
                  <a:cubicBezTo>
                    <a:pt x="15167" y="3340"/>
                    <a:pt x="14998" y="3205"/>
                    <a:pt x="14828" y="3058"/>
                  </a:cubicBezTo>
                  <a:cubicBezTo>
                    <a:pt x="14659" y="2912"/>
                    <a:pt x="14512" y="2742"/>
                    <a:pt x="14343" y="2584"/>
                  </a:cubicBezTo>
                  <a:cubicBezTo>
                    <a:pt x="14185" y="2438"/>
                    <a:pt x="14050" y="2257"/>
                    <a:pt x="13892" y="2099"/>
                  </a:cubicBezTo>
                  <a:lnTo>
                    <a:pt x="13790" y="1986"/>
                  </a:lnTo>
                  <a:cubicBezTo>
                    <a:pt x="13959" y="1952"/>
                    <a:pt x="14129" y="1930"/>
                    <a:pt x="14298" y="1896"/>
                  </a:cubicBezTo>
                  <a:cubicBezTo>
                    <a:pt x="14794" y="1828"/>
                    <a:pt x="15280" y="1738"/>
                    <a:pt x="15754" y="1659"/>
                  </a:cubicBezTo>
                  <a:lnTo>
                    <a:pt x="15754" y="1659"/>
                  </a:lnTo>
                  <a:cubicBezTo>
                    <a:pt x="15742" y="1670"/>
                    <a:pt x="15742" y="1670"/>
                    <a:pt x="15731" y="1682"/>
                  </a:cubicBezTo>
                  <a:lnTo>
                    <a:pt x="15720" y="1693"/>
                  </a:lnTo>
                  <a:cubicBezTo>
                    <a:pt x="15686" y="1761"/>
                    <a:pt x="15709" y="1840"/>
                    <a:pt x="15776" y="1873"/>
                  </a:cubicBezTo>
                  <a:lnTo>
                    <a:pt x="15799" y="1885"/>
                  </a:lnTo>
                  <a:cubicBezTo>
                    <a:pt x="16103" y="2054"/>
                    <a:pt x="16419" y="2212"/>
                    <a:pt x="16747" y="2370"/>
                  </a:cubicBezTo>
                  <a:cubicBezTo>
                    <a:pt x="17051" y="2550"/>
                    <a:pt x="17367" y="2731"/>
                    <a:pt x="17695" y="2889"/>
                  </a:cubicBezTo>
                  <a:cubicBezTo>
                    <a:pt x="17424" y="2641"/>
                    <a:pt x="17142" y="2404"/>
                    <a:pt x="16860" y="2178"/>
                  </a:cubicBezTo>
                  <a:cubicBezTo>
                    <a:pt x="16600" y="2009"/>
                    <a:pt x="16329" y="1862"/>
                    <a:pt x="16058" y="1704"/>
                  </a:cubicBezTo>
                  <a:cubicBezTo>
                    <a:pt x="16092" y="1659"/>
                    <a:pt x="16126" y="1614"/>
                    <a:pt x="16160" y="1569"/>
                  </a:cubicBezTo>
                  <a:lnTo>
                    <a:pt x="17604" y="1264"/>
                  </a:lnTo>
                  <a:cubicBezTo>
                    <a:pt x="18089" y="1162"/>
                    <a:pt x="18541" y="1072"/>
                    <a:pt x="18925" y="959"/>
                  </a:cubicBezTo>
                  <a:cubicBezTo>
                    <a:pt x="19308" y="847"/>
                    <a:pt x="19647" y="756"/>
                    <a:pt x="19918" y="677"/>
                  </a:cubicBezTo>
                  <a:lnTo>
                    <a:pt x="20786" y="429"/>
                  </a:lnTo>
                  <a:lnTo>
                    <a:pt x="19906" y="621"/>
                  </a:lnTo>
                  <a:lnTo>
                    <a:pt x="18891" y="847"/>
                  </a:lnTo>
                  <a:cubicBezTo>
                    <a:pt x="18507" y="948"/>
                    <a:pt x="18056" y="1016"/>
                    <a:pt x="17570" y="1106"/>
                  </a:cubicBezTo>
                  <a:lnTo>
                    <a:pt x="16329" y="1332"/>
                  </a:lnTo>
                  <a:cubicBezTo>
                    <a:pt x="16645" y="903"/>
                    <a:pt x="16938" y="463"/>
                    <a:pt x="17198" y="0"/>
                  </a:cubicBez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2"/>
            <p:cNvSpPr/>
            <p:nvPr/>
          </p:nvSpPr>
          <p:spPr>
            <a:xfrm>
              <a:off x="4150625" y="3160600"/>
              <a:ext cx="255325" cy="336850"/>
            </a:xfrm>
            <a:custGeom>
              <a:rect b="b" l="l" r="r" t="t"/>
              <a:pathLst>
                <a:path extrusionOk="0" h="13474" w="10213">
                  <a:moveTo>
                    <a:pt x="9920" y="0"/>
                  </a:moveTo>
                  <a:lnTo>
                    <a:pt x="9446" y="418"/>
                  </a:lnTo>
                  <a:cubicBezTo>
                    <a:pt x="7381" y="2099"/>
                    <a:pt x="4187" y="2415"/>
                    <a:pt x="2438" y="4322"/>
                  </a:cubicBezTo>
                  <a:cubicBezTo>
                    <a:pt x="1" y="6793"/>
                    <a:pt x="554" y="10449"/>
                    <a:pt x="1163" y="13474"/>
                  </a:cubicBezTo>
                  <a:cubicBezTo>
                    <a:pt x="4029" y="12548"/>
                    <a:pt x="7234" y="12627"/>
                    <a:pt x="8712" y="9479"/>
                  </a:cubicBezTo>
                  <a:cubicBezTo>
                    <a:pt x="10213" y="6714"/>
                    <a:pt x="9039" y="3397"/>
                    <a:pt x="9829" y="407"/>
                  </a:cubicBezTo>
                  <a:lnTo>
                    <a:pt x="9920" y="0"/>
                  </a:lnTo>
                  <a:close/>
                </a:path>
              </a:pathLst>
            </a:custGeom>
            <a:solidFill>
              <a:srgbClr val="60A7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2"/>
            <p:cNvSpPr/>
            <p:nvPr/>
          </p:nvSpPr>
          <p:spPr>
            <a:xfrm>
              <a:off x="4181650" y="3222650"/>
              <a:ext cx="175225" cy="268875"/>
            </a:xfrm>
            <a:custGeom>
              <a:rect b="b" l="l" r="r" t="t"/>
              <a:pathLst>
                <a:path extrusionOk="0" h="10755" w="7009">
                  <a:moveTo>
                    <a:pt x="6535" y="1"/>
                  </a:moveTo>
                  <a:lnTo>
                    <a:pt x="6219" y="441"/>
                  </a:lnTo>
                  <a:cubicBezTo>
                    <a:pt x="6027" y="723"/>
                    <a:pt x="5733" y="1118"/>
                    <a:pt x="5406" y="1614"/>
                  </a:cubicBezTo>
                  <a:cubicBezTo>
                    <a:pt x="5079" y="2100"/>
                    <a:pt x="4684" y="2664"/>
                    <a:pt x="4289" y="3285"/>
                  </a:cubicBezTo>
                  <a:cubicBezTo>
                    <a:pt x="4120" y="3544"/>
                    <a:pt x="3950" y="3804"/>
                    <a:pt x="3781" y="4063"/>
                  </a:cubicBezTo>
                  <a:lnTo>
                    <a:pt x="3747" y="3781"/>
                  </a:lnTo>
                  <a:lnTo>
                    <a:pt x="3713" y="3409"/>
                  </a:lnTo>
                  <a:cubicBezTo>
                    <a:pt x="3702" y="3285"/>
                    <a:pt x="3680" y="3160"/>
                    <a:pt x="3680" y="3036"/>
                  </a:cubicBezTo>
                  <a:lnTo>
                    <a:pt x="3646" y="2675"/>
                  </a:lnTo>
                  <a:cubicBezTo>
                    <a:pt x="3646" y="2551"/>
                    <a:pt x="3623" y="2427"/>
                    <a:pt x="3623" y="2303"/>
                  </a:cubicBezTo>
                  <a:cubicBezTo>
                    <a:pt x="3623" y="2043"/>
                    <a:pt x="3623" y="1795"/>
                    <a:pt x="3601" y="1547"/>
                  </a:cubicBezTo>
                  <a:cubicBezTo>
                    <a:pt x="3555" y="1795"/>
                    <a:pt x="3510" y="2043"/>
                    <a:pt x="3465" y="2292"/>
                  </a:cubicBezTo>
                  <a:cubicBezTo>
                    <a:pt x="3443" y="2416"/>
                    <a:pt x="3431" y="2540"/>
                    <a:pt x="3431" y="2664"/>
                  </a:cubicBezTo>
                  <a:cubicBezTo>
                    <a:pt x="3420" y="2799"/>
                    <a:pt x="3420" y="2923"/>
                    <a:pt x="3409" y="3048"/>
                  </a:cubicBezTo>
                  <a:cubicBezTo>
                    <a:pt x="3409" y="3183"/>
                    <a:pt x="3409" y="3307"/>
                    <a:pt x="3409" y="3431"/>
                  </a:cubicBezTo>
                  <a:lnTo>
                    <a:pt x="3431" y="3815"/>
                  </a:lnTo>
                  <a:cubicBezTo>
                    <a:pt x="3443" y="4052"/>
                    <a:pt x="3465" y="4278"/>
                    <a:pt x="3488" y="4515"/>
                  </a:cubicBezTo>
                  <a:lnTo>
                    <a:pt x="3036" y="5237"/>
                  </a:lnTo>
                  <a:lnTo>
                    <a:pt x="2404" y="6320"/>
                  </a:lnTo>
                  <a:cubicBezTo>
                    <a:pt x="2404" y="6297"/>
                    <a:pt x="2393" y="6275"/>
                    <a:pt x="2382" y="6264"/>
                  </a:cubicBezTo>
                  <a:cubicBezTo>
                    <a:pt x="2348" y="6117"/>
                    <a:pt x="2325" y="5970"/>
                    <a:pt x="2292" y="5823"/>
                  </a:cubicBezTo>
                  <a:cubicBezTo>
                    <a:pt x="2269" y="5677"/>
                    <a:pt x="2269" y="5519"/>
                    <a:pt x="2258" y="5372"/>
                  </a:cubicBezTo>
                  <a:cubicBezTo>
                    <a:pt x="2247" y="5214"/>
                    <a:pt x="2258" y="5067"/>
                    <a:pt x="2258" y="4909"/>
                  </a:cubicBezTo>
                  <a:lnTo>
                    <a:pt x="2269" y="3973"/>
                  </a:lnTo>
                  <a:cubicBezTo>
                    <a:pt x="2269" y="3657"/>
                    <a:pt x="2258" y="3352"/>
                    <a:pt x="2224" y="3036"/>
                  </a:cubicBezTo>
                  <a:cubicBezTo>
                    <a:pt x="2201" y="3194"/>
                    <a:pt x="2179" y="3352"/>
                    <a:pt x="2168" y="3499"/>
                  </a:cubicBezTo>
                  <a:cubicBezTo>
                    <a:pt x="2145" y="3657"/>
                    <a:pt x="2122" y="3815"/>
                    <a:pt x="2100" y="3962"/>
                  </a:cubicBezTo>
                  <a:cubicBezTo>
                    <a:pt x="2055" y="4278"/>
                    <a:pt x="2010" y="4582"/>
                    <a:pt x="1976" y="4898"/>
                  </a:cubicBezTo>
                  <a:cubicBezTo>
                    <a:pt x="1953" y="5056"/>
                    <a:pt x="1953" y="5214"/>
                    <a:pt x="1942" y="5372"/>
                  </a:cubicBezTo>
                  <a:cubicBezTo>
                    <a:pt x="1942" y="5530"/>
                    <a:pt x="1953" y="5699"/>
                    <a:pt x="1976" y="5857"/>
                  </a:cubicBezTo>
                  <a:cubicBezTo>
                    <a:pt x="1987" y="6027"/>
                    <a:pt x="2021" y="6185"/>
                    <a:pt x="2055" y="6343"/>
                  </a:cubicBezTo>
                  <a:cubicBezTo>
                    <a:pt x="2100" y="6467"/>
                    <a:pt x="2134" y="6602"/>
                    <a:pt x="2179" y="6726"/>
                  </a:cubicBezTo>
                  <a:cubicBezTo>
                    <a:pt x="2077" y="6895"/>
                    <a:pt x="1976" y="7076"/>
                    <a:pt x="1885" y="7234"/>
                  </a:cubicBezTo>
                  <a:cubicBezTo>
                    <a:pt x="1536" y="7843"/>
                    <a:pt x="1231" y="8419"/>
                    <a:pt x="949" y="8927"/>
                  </a:cubicBezTo>
                  <a:cubicBezTo>
                    <a:pt x="926" y="8408"/>
                    <a:pt x="892" y="7888"/>
                    <a:pt x="859" y="7381"/>
                  </a:cubicBezTo>
                  <a:cubicBezTo>
                    <a:pt x="847" y="7053"/>
                    <a:pt x="836" y="6726"/>
                    <a:pt x="813" y="6410"/>
                  </a:cubicBezTo>
                  <a:cubicBezTo>
                    <a:pt x="791" y="6083"/>
                    <a:pt x="768" y="5756"/>
                    <a:pt x="734" y="5429"/>
                  </a:cubicBezTo>
                  <a:cubicBezTo>
                    <a:pt x="689" y="5756"/>
                    <a:pt x="655" y="6083"/>
                    <a:pt x="622" y="6399"/>
                  </a:cubicBezTo>
                  <a:cubicBezTo>
                    <a:pt x="599" y="6726"/>
                    <a:pt x="576" y="7053"/>
                    <a:pt x="565" y="7381"/>
                  </a:cubicBezTo>
                  <a:cubicBezTo>
                    <a:pt x="565" y="8024"/>
                    <a:pt x="588" y="8690"/>
                    <a:pt x="633" y="9344"/>
                  </a:cubicBezTo>
                  <a:lnTo>
                    <a:pt x="633" y="9355"/>
                  </a:lnTo>
                  <a:lnTo>
                    <a:pt x="633" y="9367"/>
                  </a:lnTo>
                  <a:cubicBezTo>
                    <a:pt x="633" y="9401"/>
                    <a:pt x="644" y="9423"/>
                    <a:pt x="667" y="9434"/>
                  </a:cubicBezTo>
                  <a:cubicBezTo>
                    <a:pt x="497" y="9762"/>
                    <a:pt x="351" y="10055"/>
                    <a:pt x="238" y="10269"/>
                  </a:cubicBezTo>
                  <a:lnTo>
                    <a:pt x="1" y="10755"/>
                  </a:lnTo>
                  <a:cubicBezTo>
                    <a:pt x="1" y="10755"/>
                    <a:pt x="103" y="10597"/>
                    <a:pt x="306" y="10315"/>
                  </a:cubicBezTo>
                  <a:cubicBezTo>
                    <a:pt x="441" y="10100"/>
                    <a:pt x="622" y="9818"/>
                    <a:pt x="836" y="9502"/>
                  </a:cubicBezTo>
                  <a:cubicBezTo>
                    <a:pt x="960" y="9468"/>
                    <a:pt x="1096" y="9446"/>
                    <a:pt x="1220" y="9412"/>
                  </a:cubicBezTo>
                  <a:cubicBezTo>
                    <a:pt x="1344" y="9378"/>
                    <a:pt x="1479" y="9310"/>
                    <a:pt x="1592" y="9254"/>
                  </a:cubicBezTo>
                  <a:cubicBezTo>
                    <a:pt x="1705" y="9197"/>
                    <a:pt x="1818" y="9130"/>
                    <a:pt x="1931" y="9062"/>
                  </a:cubicBezTo>
                  <a:lnTo>
                    <a:pt x="2247" y="8836"/>
                  </a:lnTo>
                  <a:cubicBezTo>
                    <a:pt x="2450" y="8678"/>
                    <a:pt x="2641" y="8509"/>
                    <a:pt x="2822" y="8340"/>
                  </a:cubicBezTo>
                  <a:cubicBezTo>
                    <a:pt x="3003" y="8159"/>
                    <a:pt x="3183" y="7979"/>
                    <a:pt x="3364" y="7798"/>
                  </a:cubicBezTo>
                  <a:lnTo>
                    <a:pt x="3364" y="7798"/>
                  </a:lnTo>
                  <a:cubicBezTo>
                    <a:pt x="3138" y="7934"/>
                    <a:pt x="2935" y="8080"/>
                    <a:pt x="2732" y="8216"/>
                  </a:cubicBezTo>
                  <a:cubicBezTo>
                    <a:pt x="2619" y="8283"/>
                    <a:pt x="2517" y="8362"/>
                    <a:pt x="2416" y="8430"/>
                  </a:cubicBezTo>
                  <a:lnTo>
                    <a:pt x="2100" y="8633"/>
                  </a:lnTo>
                  <a:lnTo>
                    <a:pt x="1784" y="8814"/>
                  </a:lnTo>
                  <a:lnTo>
                    <a:pt x="1457" y="8972"/>
                  </a:lnTo>
                  <a:cubicBezTo>
                    <a:pt x="1344" y="9017"/>
                    <a:pt x="1231" y="9051"/>
                    <a:pt x="1129" y="9096"/>
                  </a:cubicBezTo>
                  <a:lnTo>
                    <a:pt x="1084" y="9096"/>
                  </a:lnTo>
                  <a:cubicBezTo>
                    <a:pt x="1400" y="8599"/>
                    <a:pt x="1773" y="8024"/>
                    <a:pt x="2145" y="7403"/>
                  </a:cubicBezTo>
                  <a:cubicBezTo>
                    <a:pt x="2247" y="7245"/>
                    <a:pt x="2348" y="7065"/>
                    <a:pt x="2450" y="6907"/>
                  </a:cubicBezTo>
                  <a:cubicBezTo>
                    <a:pt x="2687" y="6783"/>
                    <a:pt x="2946" y="6658"/>
                    <a:pt x="3194" y="6534"/>
                  </a:cubicBezTo>
                  <a:cubicBezTo>
                    <a:pt x="3443" y="6410"/>
                    <a:pt x="3691" y="6286"/>
                    <a:pt x="3939" y="6151"/>
                  </a:cubicBezTo>
                  <a:cubicBezTo>
                    <a:pt x="4187" y="6027"/>
                    <a:pt x="4436" y="5880"/>
                    <a:pt x="4673" y="5733"/>
                  </a:cubicBezTo>
                  <a:cubicBezTo>
                    <a:pt x="4797" y="5665"/>
                    <a:pt x="4910" y="5575"/>
                    <a:pt x="5022" y="5485"/>
                  </a:cubicBezTo>
                  <a:cubicBezTo>
                    <a:pt x="5135" y="5406"/>
                    <a:pt x="5237" y="5304"/>
                    <a:pt x="5338" y="5203"/>
                  </a:cubicBezTo>
                  <a:lnTo>
                    <a:pt x="5338" y="5203"/>
                  </a:lnTo>
                  <a:cubicBezTo>
                    <a:pt x="5214" y="5271"/>
                    <a:pt x="5101" y="5350"/>
                    <a:pt x="4977" y="5406"/>
                  </a:cubicBezTo>
                  <a:cubicBezTo>
                    <a:pt x="4842" y="5474"/>
                    <a:pt x="4729" y="5541"/>
                    <a:pt x="4594" y="5586"/>
                  </a:cubicBezTo>
                  <a:cubicBezTo>
                    <a:pt x="4345" y="5699"/>
                    <a:pt x="4086" y="5801"/>
                    <a:pt x="3826" y="5914"/>
                  </a:cubicBezTo>
                  <a:cubicBezTo>
                    <a:pt x="3476" y="6060"/>
                    <a:pt x="3127" y="6218"/>
                    <a:pt x="2766" y="6376"/>
                  </a:cubicBezTo>
                  <a:cubicBezTo>
                    <a:pt x="2957" y="6060"/>
                    <a:pt x="3138" y="5744"/>
                    <a:pt x="3330" y="5417"/>
                  </a:cubicBezTo>
                  <a:cubicBezTo>
                    <a:pt x="3476" y="5180"/>
                    <a:pt x="3623" y="4943"/>
                    <a:pt x="3770" y="4706"/>
                  </a:cubicBezTo>
                  <a:lnTo>
                    <a:pt x="4142" y="4661"/>
                  </a:lnTo>
                  <a:cubicBezTo>
                    <a:pt x="4300" y="4627"/>
                    <a:pt x="4447" y="4593"/>
                    <a:pt x="4594" y="4560"/>
                  </a:cubicBezTo>
                  <a:cubicBezTo>
                    <a:pt x="4887" y="4469"/>
                    <a:pt x="5180" y="4368"/>
                    <a:pt x="5463" y="4232"/>
                  </a:cubicBezTo>
                  <a:cubicBezTo>
                    <a:pt x="5733" y="4108"/>
                    <a:pt x="6004" y="3962"/>
                    <a:pt x="6264" y="3792"/>
                  </a:cubicBezTo>
                  <a:cubicBezTo>
                    <a:pt x="6512" y="3634"/>
                    <a:pt x="6771" y="3476"/>
                    <a:pt x="7008" y="3296"/>
                  </a:cubicBezTo>
                  <a:lnTo>
                    <a:pt x="7008" y="3296"/>
                  </a:lnTo>
                  <a:cubicBezTo>
                    <a:pt x="6444" y="3510"/>
                    <a:pt x="5903" y="3758"/>
                    <a:pt x="5350" y="3973"/>
                  </a:cubicBezTo>
                  <a:cubicBezTo>
                    <a:pt x="5203" y="4018"/>
                    <a:pt x="5068" y="4074"/>
                    <a:pt x="4932" y="4108"/>
                  </a:cubicBezTo>
                  <a:cubicBezTo>
                    <a:pt x="4797" y="4153"/>
                    <a:pt x="4650" y="4199"/>
                    <a:pt x="4515" y="4232"/>
                  </a:cubicBezTo>
                  <a:cubicBezTo>
                    <a:pt x="4368" y="4266"/>
                    <a:pt x="4233" y="4289"/>
                    <a:pt x="4086" y="4311"/>
                  </a:cubicBezTo>
                  <a:lnTo>
                    <a:pt x="4007" y="4323"/>
                  </a:lnTo>
                  <a:cubicBezTo>
                    <a:pt x="4199" y="4029"/>
                    <a:pt x="4368" y="3736"/>
                    <a:pt x="4548" y="3454"/>
                  </a:cubicBezTo>
                  <a:cubicBezTo>
                    <a:pt x="4932" y="2822"/>
                    <a:pt x="5271" y="2224"/>
                    <a:pt x="5575" y="1716"/>
                  </a:cubicBezTo>
                  <a:cubicBezTo>
                    <a:pt x="5869" y="1208"/>
                    <a:pt x="6106" y="768"/>
                    <a:pt x="6275" y="475"/>
                  </a:cubicBezTo>
                  <a:lnTo>
                    <a:pt x="6535" y="1"/>
                  </a:ln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2"/>
            <p:cNvSpPr/>
            <p:nvPr/>
          </p:nvSpPr>
          <p:spPr>
            <a:xfrm>
              <a:off x="3989275" y="3404825"/>
              <a:ext cx="167875" cy="116275"/>
            </a:xfrm>
            <a:custGeom>
              <a:rect b="b" l="l" r="r" t="t"/>
              <a:pathLst>
                <a:path extrusionOk="0" h="4651" w="6715">
                  <a:moveTo>
                    <a:pt x="3464" y="1"/>
                  </a:moveTo>
                  <a:cubicBezTo>
                    <a:pt x="2887" y="1"/>
                    <a:pt x="2322" y="113"/>
                    <a:pt x="1794" y="331"/>
                  </a:cubicBezTo>
                  <a:cubicBezTo>
                    <a:pt x="745" y="737"/>
                    <a:pt x="102" y="1594"/>
                    <a:pt x="0" y="2633"/>
                  </a:cubicBezTo>
                  <a:cubicBezTo>
                    <a:pt x="316" y="3682"/>
                    <a:pt x="1681" y="4404"/>
                    <a:pt x="2663" y="4596"/>
                  </a:cubicBezTo>
                  <a:cubicBezTo>
                    <a:pt x="2896" y="4633"/>
                    <a:pt x="3129" y="4651"/>
                    <a:pt x="3361" y="4651"/>
                  </a:cubicBezTo>
                  <a:cubicBezTo>
                    <a:pt x="4625" y="4651"/>
                    <a:pt x="5847" y="4116"/>
                    <a:pt x="6714" y="3163"/>
                  </a:cubicBezTo>
                  <a:cubicBezTo>
                    <a:pt x="6714" y="2994"/>
                    <a:pt x="6703" y="2813"/>
                    <a:pt x="6658" y="2644"/>
                  </a:cubicBezTo>
                  <a:lnTo>
                    <a:pt x="6534" y="1651"/>
                  </a:lnTo>
                  <a:cubicBezTo>
                    <a:pt x="5687" y="872"/>
                    <a:pt x="4864" y="37"/>
                    <a:pt x="3622" y="3"/>
                  </a:cubicBezTo>
                  <a:cubicBezTo>
                    <a:pt x="3570" y="2"/>
                    <a:pt x="3517" y="1"/>
                    <a:pt x="3464"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2"/>
            <p:cNvSpPr/>
            <p:nvPr/>
          </p:nvSpPr>
          <p:spPr>
            <a:xfrm>
              <a:off x="4050200" y="3413825"/>
              <a:ext cx="114000" cy="110725"/>
            </a:xfrm>
            <a:custGeom>
              <a:rect b="b" l="l" r="r" t="t"/>
              <a:pathLst>
                <a:path extrusionOk="0" h="4429" w="4560">
                  <a:moveTo>
                    <a:pt x="1371" y="1"/>
                  </a:moveTo>
                  <a:cubicBezTo>
                    <a:pt x="1011" y="1"/>
                    <a:pt x="360" y="339"/>
                    <a:pt x="892" y="648"/>
                  </a:cubicBezTo>
                  <a:cubicBezTo>
                    <a:pt x="820" y="631"/>
                    <a:pt x="735" y="621"/>
                    <a:pt x="647" y="621"/>
                  </a:cubicBezTo>
                  <a:cubicBezTo>
                    <a:pt x="377" y="621"/>
                    <a:pt x="80" y="714"/>
                    <a:pt x="46" y="986"/>
                  </a:cubicBezTo>
                  <a:cubicBezTo>
                    <a:pt x="1" y="1302"/>
                    <a:pt x="373" y="1675"/>
                    <a:pt x="678" y="1697"/>
                  </a:cubicBezTo>
                  <a:cubicBezTo>
                    <a:pt x="166" y="1921"/>
                    <a:pt x="77" y="2618"/>
                    <a:pt x="678" y="2618"/>
                  </a:cubicBezTo>
                  <a:cubicBezTo>
                    <a:pt x="713" y="2618"/>
                    <a:pt x="751" y="2616"/>
                    <a:pt x="790" y="2611"/>
                  </a:cubicBezTo>
                  <a:lnTo>
                    <a:pt x="790" y="2611"/>
                  </a:lnTo>
                  <a:cubicBezTo>
                    <a:pt x="565" y="2713"/>
                    <a:pt x="170" y="2972"/>
                    <a:pt x="260" y="3277"/>
                  </a:cubicBezTo>
                  <a:cubicBezTo>
                    <a:pt x="350" y="3548"/>
                    <a:pt x="689" y="3514"/>
                    <a:pt x="915" y="3525"/>
                  </a:cubicBezTo>
                  <a:cubicBezTo>
                    <a:pt x="820" y="4207"/>
                    <a:pt x="1219" y="4429"/>
                    <a:pt x="1706" y="4429"/>
                  </a:cubicBezTo>
                  <a:cubicBezTo>
                    <a:pt x="2034" y="4429"/>
                    <a:pt x="2401" y="4329"/>
                    <a:pt x="2686" y="4202"/>
                  </a:cubicBezTo>
                  <a:cubicBezTo>
                    <a:pt x="3205" y="3977"/>
                    <a:pt x="3668" y="3638"/>
                    <a:pt x="4040" y="3198"/>
                  </a:cubicBezTo>
                  <a:cubicBezTo>
                    <a:pt x="4401" y="2758"/>
                    <a:pt x="4559" y="2239"/>
                    <a:pt x="4243" y="1708"/>
                  </a:cubicBezTo>
                  <a:cubicBezTo>
                    <a:pt x="4097" y="1460"/>
                    <a:pt x="3905" y="1246"/>
                    <a:pt x="3657" y="1076"/>
                  </a:cubicBezTo>
                  <a:cubicBezTo>
                    <a:pt x="3453" y="941"/>
                    <a:pt x="3228" y="941"/>
                    <a:pt x="3002" y="840"/>
                  </a:cubicBezTo>
                  <a:cubicBezTo>
                    <a:pt x="2449" y="591"/>
                    <a:pt x="2066" y="83"/>
                    <a:pt x="1434" y="4"/>
                  </a:cubicBezTo>
                  <a:cubicBezTo>
                    <a:pt x="1414" y="2"/>
                    <a:pt x="1393" y="1"/>
                    <a:pt x="1371"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2"/>
            <p:cNvSpPr/>
            <p:nvPr/>
          </p:nvSpPr>
          <p:spPr>
            <a:xfrm>
              <a:off x="3988425" y="3470625"/>
              <a:ext cx="168725" cy="66875"/>
            </a:xfrm>
            <a:custGeom>
              <a:rect b="b" l="l" r="r" t="t"/>
              <a:pathLst>
                <a:path extrusionOk="0" h="2675" w="6749">
                  <a:moveTo>
                    <a:pt x="34" y="1"/>
                  </a:moveTo>
                  <a:cubicBezTo>
                    <a:pt x="0" y="260"/>
                    <a:pt x="12" y="520"/>
                    <a:pt x="45" y="779"/>
                  </a:cubicBezTo>
                  <a:cubicBezTo>
                    <a:pt x="237" y="2111"/>
                    <a:pt x="1930" y="2652"/>
                    <a:pt x="3092" y="2675"/>
                  </a:cubicBezTo>
                  <a:cubicBezTo>
                    <a:pt x="3916" y="2652"/>
                    <a:pt x="4728" y="2415"/>
                    <a:pt x="5428" y="1975"/>
                  </a:cubicBezTo>
                  <a:cubicBezTo>
                    <a:pt x="5744" y="1817"/>
                    <a:pt x="6037" y="1614"/>
                    <a:pt x="6308" y="1377"/>
                  </a:cubicBezTo>
                  <a:cubicBezTo>
                    <a:pt x="6500" y="1163"/>
                    <a:pt x="6647" y="915"/>
                    <a:pt x="6726" y="644"/>
                  </a:cubicBezTo>
                  <a:cubicBezTo>
                    <a:pt x="6726" y="633"/>
                    <a:pt x="6737" y="610"/>
                    <a:pt x="6737" y="587"/>
                  </a:cubicBezTo>
                  <a:cubicBezTo>
                    <a:pt x="6737" y="576"/>
                    <a:pt x="6748" y="554"/>
                    <a:pt x="6748" y="531"/>
                  </a:cubicBezTo>
                  <a:lnTo>
                    <a:pt x="6748" y="531"/>
                  </a:lnTo>
                  <a:cubicBezTo>
                    <a:pt x="6173" y="1185"/>
                    <a:pt x="5405" y="1659"/>
                    <a:pt x="4559" y="1862"/>
                  </a:cubicBezTo>
                  <a:cubicBezTo>
                    <a:pt x="4178" y="1968"/>
                    <a:pt x="3789" y="2021"/>
                    <a:pt x="3398" y="2021"/>
                  </a:cubicBezTo>
                  <a:cubicBezTo>
                    <a:pt x="3164" y="2021"/>
                    <a:pt x="2930" y="2002"/>
                    <a:pt x="2697" y="1964"/>
                  </a:cubicBezTo>
                  <a:cubicBezTo>
                    <a:pt x="1715" y="1772"/>
                    <a:pt x="350" y="1050"/>
                    <a:pt x="3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2"/>
            <p:cNvSpPr/>
            <p:nvPr/>
          </p:nvSpPr>
          <p:spPr>
            <a:xfrm>
              <a:off x="4064300" y="3482475"/>
              <a:ext cx="89750" cy="22025"/>
            </a:xfrm>
            <a:custGeom>
              <a:rect b="b" l="l" r="r" t="t"/>
              <a:pathLst>
                <a:path extrusionOk="0" h="881" w="3590">
                  <a:moveTo>
                    <a:pt x="3589" y="1"/>
                  </a:moveTo>
                  <a:cubicBezTo>
                    <a:pt x="3589" y="1"/>
                    <a:pt x="3544" y="34"/>
                    <a:pt x="3476" y="102"/>
                  </a:cubicBezTo>
                  <a:cubicBezTo>
                    <a:pt x="3420" y="147"/>
                    <a:pt x="3375" y="181"/>
                    <a:pt x="3318" y="215"/>
                  </a:cubicBezTo>
                  <a:cubicBezTo>
                    <a:pt x="3262" y="260"/>
                    <a:pt x="3183" y="294"/>
                    <a:pt x="3115" y="328"/>
                  </a:cubicBezTo>
                  <a:cubicBezTo>
                    <a:pt x="3036" y="373"/>
                    <a:pt x="2957" y="418"/>
                    <a:pt x="2856" y="441"/>
                  </a:cubicBezTo>
                  <a:cubicBezTo>
                    <a:pt x="2765" y="474"/>
                    <a:pt x="2664" y="508"/>
                    <a:pt x="2562" y="542"/>
                  </a:cubicBezTo>
                  <a:lnTo>
                    <a:pt x="2393" y="576"/>
                  </a:lnTo>
                  <a:lnTo>
                    <a:pt x="2235" y="610"/>
                  </a:lnTo>
                  <a:cubicBezTo>
                    <a:pt x="2122" y="644"/>
                    <a:pt x="1998" y="655"/>
                    <a:pt x="1885" y="666"/>
                  </a:cubicBezTo>
                  <a:cubicBezTo>
                    <a:pt x="1772" y="678"/>
                    <a:pt x="1648" y="700"/>
                    <a:pt x="1535" y="711"/>
                  </a:cubicBezTo>
                  <a:cubicBezTo>
                    <a:pt x="1423" y="711"/>
                    <a:pt x="1310" y="723"/>
                    <a:pt x="1197" y="723"/>
                  </a:cubicBezTo>
                  <a:cubicBezTo>
                    <a:pt x="971" y="734"/>
                    <a:pt x="768" y="734"/>
                    <a:pt x="588" y="734"/>
                  </a:cubicBezTo>
                  <a:cubicBezTo>
                    <a:pt x="527" y="734"/>
                    <a:pt x="472" y="739"/>
                    <a:pt x="422" y="739"/>
                  </a:cubicBezTo>
                  <a:cubicBezTo>
                    <a:pt x="397" y="739"/>
                    <a:pt x="373" y="738"/>
                    <a:pt x="351" y="734"/>
                  </a:cubicBezTo>
                  <a:lnTo>
                    <a:pt x="159" y="734"/>
                  </a:lnTo>
                  <a:cubicBezTo>
                    <a:pt x="57" y="723"/>
                    <a:pt x="1" y="723"/>
                    <a:pt x="1" y="723"/>
                  </a:cubicBezTo>
                  <a:lnTo>
                    <a:pt x="1" y="723"/>
                  </a:lnTo>
                  <a:cubicBezTo>
                    <a:pt x="181" y="768"/>
                    <a:pt x="384" y="813"/>
                    <a:pt x="576" y="836"/>
                  </a:cubicBezTo>
                  <a:cubicBezTo>
                    <a:pt x="666" y="847"/>
                    <a:pt x="757" y="858"/>
                    <a:pt x="858" y="858"/>
                  </a:cubicBezTo>
                  <a:cubicBezTo>
                    <a:pt x="960" y="869"/>
                    <a:pt x="1073" y="881"/>
                    <a:pt x="1186" y="881"/>
                  </a:cubicBezTo>
                  <a:cubicBezTo>
                    <a:pt x="1298" y="881"/>
                    <a:pt x="1423" y="869"/>
                    <a:pt x="1535" y="869"/>
                  </a:cubicBezTo>
                  <a:cubicBezTo>
                    <a:pt x="1648" y="858"/>
                    <a:pt x="1772" y="858"/>
                    <a:pt x="1896" y="836"/>
                  </a:cubicBezTo>
                  <a:cubicBezTo>
                    <a:pt x="2009" y="813"/>
                    <a:pt x="2133" y="802"/>
                    <a:pt x="2246" y="768"/>
                  </a:cubicBezTo>
                  <a:cubicBezTo>
                    <a:pt x="2359" y="745"/>
                    <a:pt x="2472" y="711"/>
                    <a:pt x="2585" y="678"/>
                  </a:cubicBezTo>
                  <a:cubicBezTo>
                    <a:pt x="2686" y="644"/>
                    <a:pt x="2799" y="599"/>
                    <a:pt x="2889" y="553"/>
                  </a:cubicBezTo>
                  <a:cubicBezTo>
                    <a:pt x="2980" y="520"/>
                    <a:pt x="3070" y="474"/>
                    <a:pt x="3149" y="418"/>
                  </a:cubicBezTo>
                  <a:cubicBezTo>
                    <a:pt x="3217" y="373"/>
                    <a:pt x="3284" y="317"/>
                    <a:pt x="3352" y="260"/>
                  </a:cubicBezTo>
                  <a:cubicBezTo>
                    <a:pt x="3397" y="226"/>
                    <a:pt x="3442" y="181"/>
                    <a:pt x="3488" y="125"/>
                  </a:cubicBezTo>
                  <a:cubicBezTo>
                    <a:pt x="3555" y="46"/>
                    <a:pt x="3589" y="1"/>
                    <a:pt x="3589"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2"/>
            <p:cNvSpPr/>
            <p:nvPr/>
          </p:nvSpPr>
          <p:spPr>
            <a:xfrm>
              <a:off x="4082925" y="3488125"/>
              <a:ext cx="51075" cy="9900"/>
            </a:xfrm>
            <a:custGeom>
              <a:rect b="b" l="l" r="r" t="t"/>
              <a:pathLst>
                <a:path extrusionOk="0" h="396" w="2043">
                  <a:moveTo>
                    <a:pt x="2043" y="0"/>
                  </a:moveTo>
                  <a:cubicBezTo>
                    <a:pt x="2043" y="0"/>
                    <a:pt x="1907" y="0"/>
                    <a:pt x="1716" y="23"/>
                  </a:cubicBezTo>
                  <a:cubicBezTo>
                    <a:pt x="1614" y="23"/>
                    <a:pt x="1501" y="23"/>
                    <a:pt x="1388" y="45"/>
                  </a:cubicBezTo>
                  <a:cubicBezTo>
                    <a:pt x="1264" y="57"/>
                    <a:pt x="1140" y="68"/>
                    <a:pt x="1016" y="68"/>
                  </a:cubicBezTo>
                  <a:cubicBezTo>
                    <a:pt x="933" y="68"/>
                    <a:pt x="846" y="73"/>
                    <a:pt x="763" y="73"/>
                  </a:cubicBezTo>
                  <a:cubicBezTo>
                    <a:pt x="721" y="73"/>
                    <a:pt x="681" y="72"/>
                    <a:pt x="644" y="68"/>
                  </a:cubicBezTo>
                  <a:cubicBezTo>
                    <a:pt x="606" y="68"/>
                    <a:pt x="568" y="73"/>
                    <a:pt x="531" y="73"/>
                  </a:cubicBezTo>
                  <a:cubicBezTo>
                    <a:pt x="512" y="73"/>
                    <a:pt x="493" y="72"/>
                    <a:pt x="474" y="68"/>
                  </a:cubicBezTo>
                  <a:cubicBezTo>
                    <a:pt x="418" y="57"/>
                    <a:pt x="373" y="57"/>
                    <a:pt x="328" y="57"/>
                  </a:cubicBezTo>
                  <a:cubicBezTo>
                    <a:pt x="283" y="45"/>
                    <a:pt x="237" y="45"/>
                    <a:pt x="192" y="34"/>
                  </a:cubicBezTo>
                  <a:lnTo>
                    <a:pt x="91" y="12"/>
                  </a:lnTo>
                  <a:cubicBezTo>
                    <a:pt x="34" y="12"/>
                    <a:pt x="1" y="0"/>
                    <a:pt x="0" y="0"/>
                  </a:cubicBezTo>
                  <a:lnTo>
                    <a:pt x="0" y="0"/>
                  </a:lnTo>
                  <a:cubicBezTo>
                    <a:pt x="23" y="12"/>
                    <a:pt x="57" y="34"/>
                    <a:pt x="79" y="45"/>
                  </a:cubicBezTo>
                  <a:cubicBezTo>
                    <a:pt x="113" y="57"/>
                    <a:pt x="136" y="79"/>
                    <a:pt x="170" y="102"/>
                  </a:cubicBezTo>
                  <a:cubicBezTo>
                    <a:pt x="215" y="124"/>
                    <a:pt x="249" y="147"/>
                    <a:pt x="294" y="158"/>
                  </a:cubicBezTo>
                  <a:cubicBezTo>
                    <a:pt x="350" y="169"/>
                    <a:pt x="395" y="215"/>
                    <a:pt x="452" y="226"/>
                  </a:cubicBezTo>
                  <a:cubicBezTo>
                    <a:pt x="508" y="237"/>
                    <a:pt x="565" y="294"/>
                    <a:pt x="632" y="294"/>
                  </a:cubicBezTo>
                  <a:cubicBezTo>
                    <a:pt x="689" y="305"/>
                    <a:pt x="757" y="395"/>
                    <a:pt x="824" y="395"/>
                  </a:cubicBezTo>
                  <a:lnTo>
                    <a:pt x="1016" y="395"/>
                  </a:lnTo>
                  <a:cubicBezTo>
                    <a:pt x="1084" y="395"/>
                    <a:pt x="1151" y="294"/>
                    <a:pt x="1219" y="294"/>
                  </a:cubicBezTo>
                  <a:cubicBezTo>
                    <a:pt x="1276" y="294"/>
                    <a:pt x="1343" y="192"/>
                    <a:pt x="1400" y="181"/>
                  </a:cubicBezTo>
                  <a:cubicBezTo>
                    <a:pt x="1513" y="169"/>
                    <a:pt x="1625" y="136"/>
                    <a:pt x="1727" y="113"/>
                  </a:cubicBezTo>
                  <a:cubicBezTo>
                    <a:pt x="1829" y="79"/>
                    <a:pt x="1941" y="45"/>
                    <a:pt x="2043"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2"/>
            <p:cNvSpPr/>
            <p:nvPr/>
          </p:nvSpPr>
          <p:spPr>
            <a:xfrm>
              <a:off x="4091400" y="3480775"/>
              <a:ext cx="42600" cy="7850"/>
            </a:xfrm>
            <a:custGeom>
              <a:rect b="b" l="l" r="r" t="t"/>
              <a:pathLst>
                <a:path extrusionOk="0" h="314" w="1704">
                  <a:moveTo>
                    <a:pt x="0" y="1"/>
                  </a:moveTo>
                  <a:cubicBezTo>
                    <a:pt x="0" y="1"/>
                    <a:pt x="23" y="23"/>
                    <a:pt x="68" y="23"/>
                  </a:cubicBezTo>
                  <a:cubicBezTo>
                    <a:pt x="113" y="69"/>
                    <a:pt x="181" y="102"/>
                    <a:pt x="237" y="125"/>
                  </a:cubicBezTo>
                  <a:cubicBezTo>
                    <a:pt x="282" y="148"/>
                    <a:pt x="316" y="170"/>
                    <a:pt x="361" y="181"/>
                  </a:cubicBezTo>
                  <a:cubicBezTo>
                    <a:pt x="406" y="204"/>
                    <a:pt x="451" y="215"/>
                    <a:pt x="508" y="238"/>
                  </a:cubicBezTo>
                  <a:cubicBezTo>
                    <a:pt x="553" y="249"/>
                    <a:pt x="609" y="260"/>
                    <a:pt x="666" y="272"/>
                  </a:cubicBezTo>
                  <a:lnTo>
                    <a:pt x="824" y="294"/>
                  </a:lnTo>
                  <a:cubicBezTo>
                    <a:pt x="880" y="306"/>
                    <a:pt x="937" y="306"/>
                    <a:pt x="993" y="306"/>
                  </a:cubicBezTo>
                  <a:cubicBezTo>
                    <a:pt x="1021" y="311"/>
                    <a:pt x="1049" y="314"/>
                    <a:pt x="1078" y="314"/>
                  </a:cubicBezTo>
                  <a:cubicBezTo>
                    <a:pt x="1106" y="314"/>
                    <a:pt x="1134" y="311"/>
                    <a:pt x="1162" y="306"/>
                  </a:cubicBezTo>
                  <a:cubicBezTo>
                    <a:pt x="1253" y="306"/>
                    <a:pt x="1343" y="283"/>
                    <a:pt x="1444" y="260"/>
                  </a:cubicBezTo>
                  <a:cubicBezTo>
                    <a:pt x="1501" y="249"/>
                    <a:pt x="1569" y="227"/>
                    <a:pt x="1636" y="204"/>
                  </a:cubicBezTo>
                  <a:lnTo>
                    <a:pt x="1704" y="181"/>
                  </a:lnTo>
                  <a:lnTo>
                    <a:pt x="1433" y="181"/>
                  </a:lnTo>
                  <a:cubicBezTo>
                    <a:pt x="1411" y="176"/>
                    <a:pt x="1388" y="173"/>
                    <a:pt x="1365" y="173"/>
                  </a:cubicBezTo>
                  <a:cubicBezTo>
                    <a:pt x="1343" y="173"/>
                    <a:pt x="1320" y="176"/>
                    <a:pt x="1298" y="181"/>
                  </a:cubicBezTo>
                  <a:lnTo>
                    <a:pt x="1162" y="181"/>
                  </a:lnTo>
                  <a:cubicBezTo>
                    <a:pt x="1061" y="181"/>
                    <a:pt x="948" y="170"/>
                    <a:pt x="846" y="159"/>
                  </a:cubicBezTo>
                  <a:cubicBezTo>
                    <a:pt x="745" y="136"/>
                    <a:pt x="632" y="136"/>
                    <a:pt x="542" y="114"/>
                  </a:cubicBezTo>
                  <a:cubicBezTo>
                    <a:pt x="485" y="102"/>
                    <a:pt x="440" y="102"/>
                    <a:pt x="395" y="91"/>
                  </a:cubicBezTo>
                  <a:cubicBezTo>
                    <a:pt x="350" y="80"/>
                    <a:pt x="316" y="69"/>
                    <a:pt x="271" y="69"/>
                  </a:cubicBezTo>
                  <a:cubicBezTo>
                    <a:pt x="192" y="46"/>
                    <a:pt x="124" y="23"/>
                    <a:pt x="79" y="23"/>
                  </a:cubicBezTo>
                  <a:lnTo>
                    <a:pt x="0"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2"/>
            <p:cNvSpPr/>
            <p:nvPr/>
          </p:nvSpPr>
          <p:spPr>
            <a:xfrm>
              <a:off x="4097875" y="3300850"/>
              <a:ext cx="117100" cy="192375"/>
            </a:xfrm>
            <a:custGeom>
              <a:rect b="b" l="l" r="r" t="t"/>
              <a:pathLst>
                <a:path extrusionOk="0" h="7695" w="4684">
                  <a:moveTo>
                    <a:pt x="1736" y="1"/>
                  </a:moveTo>
                  <a:cubicBezTo>
                    <a:pt x="1625" y="1"/>
                    <a:pt x="1513" y="11"/>
                    <a:pt x="1400" y="32"/>
                  </a:cubicBezTo>
                  <a:lnTo>
                    <a:pt x="1276" y="66"/>
                  </a:lnTo>
                  <a:cubicBezTo>
                    <a:pt x="1140" y="179"/>
                    <a:pt x="1005" y="303"/>
                    <a:pt x="881" y="450"/>
                  </a:cubicBezTo>
                  <a:cubicBezTo>
                    <a:pt x="192" y="1251"/>
                    <a:pt x="1" y="2323"/>
                    <a:pt x="1" y="3373"/>
                  </a:cubicBezTo>
                  <a:cubicBezTo>
                    <a:pt x="1" y="4004"/>
                    <a:pt x="238" y="4715"/>
                    <a:pt x="474" y="5302"/>
                  </a:cubicBezTo>
                  <a:cubicBezTo>
                    <a:pt x="858" y="6216"/>
                    <a:pt x="1422" y="7288"/>
                    <a:pt x="2336" y="7694"/>
                  </a:cubicBezTo>
                  <a:lnTo>
                    <a:pt x="2404" y="7694"/>
                  </a:lnTo>
                  <a:cubicBezTo>
                    <a:pt x="2754" y="7299"/>
                    <a:pt x="3047" y="6859"/>
                    <a:pt x="3284" y="6397"/>
                  </a:cubicBezTo>
                  <a:cubicBezTo>
                    <a:pt x="4063" y="4873"/>
                    <a:pt x="4683" y="2921"/>
                    <a:pt x="3758" y="1330"/>
                  </a:cubicBezTo>
                  <a:cubicBezTo>
                    <a:pt x="3311" y="565"/>
                    <a:pt x="2557" y="1"/>
                    <a:pt x="1736"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2"/>
            <p:cNvSpPr/>
            <p:nvPr/>
          </p:nvSpPr>
          <p:spPr>
            <a:xfrm>
              <a:off x="4104075" y="3387125"/>
              <a:ext cx="97350" cy="107800"/>
            </a:xfrm>
            <a:custGeom>
              <a:rect b="b" l="l" r="r" t="t"/>
              <a:pathLst>
                <a:path extrusionOk="0" h="4312" w="3894">
                  <a:moveTo>
                    <a:pt x="1140" y="1"/>
                  </a:moveTo>
                  <a:cubicBezTo>
                    <a:pt x="937" y="12"/>
                    <a:pt x="915" y="215"/>
                    <a:pt x="971" y="395"/>
                  </a:cubicBezTo>
                  <a:cubicBezTo>
                    <a:pt x="915" y="256"/>
                    <a:pt x="782" y="177"/>
                    <a:pt x="645" y="177"/>
                  </a:cubicBezTo>
                  <a:cubicBezTo>
                    <a:pt x="561" y="177"/>
                    <a:pt x="476" y="207"/>
                    <a:pt x="407" y="271"/>
                  </a:cubicBezTo>
                  <a:cubicBezTo>
                    <a:pt x="1" y="576"/>
                    <a:pt x="46" y="1524"/>
                    <a:pt x="114" y="1953"/>
                  </a:cubicBezTo>
                  <a:cubicBezTo>
                    <a:pt x="272" y="2901"/>
                    <a:pt x="1298" y="3657"/>
                    <a:pt x="1863" y="4311"/>
                  </a:cubicBezTo>
                  <a:lnTo>
                    <a:pt x="2551" y="3961"/>
                  </a:lnTo>
                  <a:cubicBezTo>
                    <a:pt x="2811" y="3374"/>
                    <a:pt x="3194" y="2833"/>
                    <a:pt x="3476" y="2269"/>
                  </a:cubicBezTo>
                  <a:cubicBezTo>
                    <a:pt x="3623" y="1930"/>
                    <a:pt x="3894" y="1479"/>
                    <a:pt x="3713" y="1118"/>
                  </a:cubicBezTo>
                  <a:cubicBezTo>
                    <a:pt x="3606" y="857"/>
                    <a:pt x="3329" y="723"/>
                    <a:pt x="3052" y="723"/>
                  </a:cubicBezTo>
                  <a:cubicBezTo>
                    <a:pt x="2862" y="723"/>
                    <a:pt x="2673" y="786"/>
                    <a:pt x="2540" y="915"/>
                  </a:cubicBezTo>
                  <a:cubicBezTo>
                    <a:pt x="2596" y="700"/>
                    <a:pt x="2630" y="294"/>
                    <a:pt x="2393" y="181"/>
                  </a:cubicBezTo>
                  <a:cubicBezTo>
                    <a:pt x="2335" y="148"/>
                    <a:pt x="2277" y="133"/>
                    <a:pt x="2220" y="133"/>
                  </a:cubicBezTo>
                  <a:cubicBezTo>
                    <a:pt x="1991" y="133"/>
                    <a:pt x="1775" y="364"/>
                    <a:pt x="1603" y="463"/>
                  </a:cubicBezTo>
                  <a:cubicBezTo>
                    <a:pt x="1513" y="339"/>
                    <a:pt x="1344" y="1"/>
                    <a:pt x="1140"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2"/>
            <p:cNvSpPr/>
            <p:nvPr/>
          </p:nvSpPr>
          <p:spPr>
            <a:xfrm>
              <a:off x="4075300" y="3302500"/>
              <a:ext cx="80725" cy="191050"/>
            </a:xfrm>
            <a:custGeom>
              <a:rect b="b" l="l" r="r" t="t"/>
              <a:pathLst>
                <a:path extrusionOk="0" h="7642" w="3229">
                  <a:moveTo>
                    <a:pt x="2179" y="0"/>
                  </a:moveTo>
                  <a:cubicBezTo>
                    <a:pt x="1524" y="181"/>
                    <a:pt x="847" y="598"/>
                    <a:pt x="565" y="1196"/>
                  </a:cubicBezTo>
                  <a:cubicBezTo>
                    <a:pt x="125" y="2088"/>
                    <a:pt x="12" y="2675"/>
                    <a:pt x="1" y="3701"/>
                  </a:cubicBezTo>
                  <a:cubicBezTo>
                    <a:pt x="1" y="4379"/>
                    <a:pt x="430" y="5462"/>
                    <a:pt x="870" y="6037"/>
                  </a:cubicBezTo>
                  <a:cubicBezTo>
                    <a:pt x="1311" y="6645"/>
                    <a:pt x="2402" y="7641"/>
                    <a:pt x="3178" y="7641"/>
                  </a:cubicBezTo>
                  <a:cubicBezTo>
                    <a:pt x="3195" y="7641"/>
                    <a:pt x="3211" y="7641"/>
                    <a:pt x="3228" y="7640"/>
                  </a:cubicBezTo>
                  <a:cubicBezTo>
                    <a:pt x="2337" y="7222"/>
                    <a:pt x="1761" y="6150"/>
                    <a:pt x="1377" y="5236"/>
                  </a:cubicBezTo>
                  <a:cubicBezTo>
                    <a:pt x="1141" y="4661"/>
                    <a:pt x="904" y="3938"/>
                    <a:pt x="904" y="3307"/>
                  </a:cubicBezTo>
                  <a:cubicBezTo>
                    <a:pt x="904" y="2268"/>
                    <a:pt x="1095" y="1185"/>
                    <a:pt x="1784" y="384"/>
                  </a:cubicBezTo>
                  <a:cubicBezTo>
                    <a:pt x="1908" y="249"/>
                    <a:pt x="2043" y="113"/>
                    <a:pt x="217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2"/>
            <p:cNvSpPr/>
            <p:nvPr/>
          </p:nvSpPr>
          <p:spPr>
            <a:xfrm>
              <a:off x="4122975" y="3434225"/>
              <a:ext cx="43750" cy="64650"/>
            </a:xfrm>
            <a:custGeom>
              <a:rect b="b" l="l" r="r" t="t"/>
              <a:pathLst>
                <a:path extrusionOk="0" h="2586" w="1750">
                  <a:moveTo>
                    <a:pt x="12" y="1"/>
                  </a:moveTo>
                  <a:cubicBezTo>
                    <a:pt x="12" y="1"/>
                    <a:pt x="1" y="57"/>
                    <a:pt x="23" y="136"/>
                  </a:cubicBezTo>
                  <a:cubicBezTo>
                    <a:pt x="23" y="193"/>
                    <a:pt x="23" y="249"/>
                    <a:pt x="35" y="294"/>
                  </a:cubicBezTo>
                  <a:cubicBezTo>
                    <a:pt x="46" y="362"/>
                    <a:pt x="69" y="430"/>
                    <a:pt x="91" y="497"/>
                  </a:cubicBezTo>
                  <a:cubicBezTo>
                    <a:pt x="102" y="576"/>
                    <a:pt x="136" y="655"/>
                    <a:pt x="170" y="734"/>
                  </a:cubicBezTo>
                  <a:cubicBezTo>
                    <a:pt x="204" y="813"/>
                    <a:pt x="249" y="892"/>
                    <a:pt x="283" y="983"/>
                  </a:cubicBezTo>
                  <a:cubicBezTo>
                    <a:pt x="328" y="1062"/>
                    <a:pt x="373" y="1152"/>
                    <a:pt x="430" y="1231"/>
                  </a:cubicBezTo>
                  <a:cubicBezTo>
                    <a:pt x="475" y="1321"/>
                    <a:pt x="542" y="1400"/>
                    <a:pt x="599" y="1479"/>
                  </a:cubicBezTo>
                  <a:cubicBezTo>
                    <a:pt x="712" y="1637"/>
                    <a:pt x="836" y="1795"/>
                    <a:pt x="971" y="1931"/>
                  </a:cubicBezTo>
                  <a:cubicBezTo>
                    <a:pt x="1095" y="2055"/>
                    <a:pt x="1220" y="2179"/>
                    <a:pt x="1344" y="2292"/>
                  </a:cubicBezTo>
                  <a:cubicBezTo>
                    <a:pt x="1479" y="2393"/>
                    <a:pt x="1614" y="2495"/>
                    <a:pt x="1750" y="2585"/>
                  </a:cubicBezTo>
                  <a:cubicBezTo>
                    <a:pt x="1727" y="2551"/>
                    <a:pt x="1693" y="2517"/>
                    <a:pt x="1660" y="2483"/>
                  </a:cubicBezTo>
                  <a:cubicBezTo>
                    <a:pt x="1592" y="2427"/>
                    <a:pt x="1513" y="2325"/>
                    <a:pt x="1411" y="2224"/>
                  </a:cubicBezTo>
                  <a:cubicBezTo>
                    <a:pt x="1321" y="2122"/>
                    <a:pt x="1197" y="1976"/>
                    <a:pt x="1084" y="1840"/>
                  </a:cubicBezTo>
                  <a:cubicBezTo>
                    <a:pt x="1028" y="1773"/>
                    <a:pt x="971" y="1694"/>
                    <a:pt x="904" y="1615"/>
                  </a:cubicBezTo>
                  <a:cubicBezTo>
                    <a:pt x="847" y="1547"/>
                    <a:pt x="791" y="1468"/>
                    <a:pt x="723" y="1389"/>
                  </a:cubicBezTo>
                  <a:cubicBezTo>
                    <a:pt x="667" y="1299"/>
                    <a:pt x="610" y="1220"/>
                    <a:pt x="565" y="1141"/>
                  </a:cubicBezTo>
                  <a:cubicBezTo>
                    <a:pt x="509" y="1062"/>
                    <a:pt x="463" y="983"/>
                    <a:pt x="407" y="904"/>
                  </a:cubicBezTo>
                  <a:cubicBezTo>
                    <a:pt x="351" y="836"/>
                    <a:pt x="294" y="757"/>
                    <a:pt x="260" y="678"/>
                  </a:cubicBezTo>
                  <a:cubicBezTo>
                    <a:pt x="238" y="610"/>
                    <a:pt x="193" y="531"/>
                    <a:pt x="159" y="464"/>
                  </a:cubicBezTo>
                  <a:cubicBezTo>
                    <a:pt x="136" y="407"/>
                    <a:pt x="114" y="351"/>
                    <a:pt x="91" y="283"/>
                  </a:cubicBezTo>
                  <a:cubicBezTo>
                    <a:pt x="69" y="238"/>
                    <a:pt x="57" y="182"/>
                    <a:pt x="46" y="136"/>
                  </a:cubicBezTo>
                  <a:lnTo>
                    <a:pt x="12"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2"/>
            <p:cNvSpPr/>
            <p:nvPr/>
          </p:nvSpPr>
          <p:spPr>
            <a:xfrm>
              <a:off x="4137650" y="3438750"/>
              <a:ext cx="24300" cy="54200"/>
            </a:xfrm>
            <a:custGeom>
              <a:rect b="b" l="l" r="r" t="t"/>
              <a:pathLst>
                <a:path extrusionOk="0" h="2168" w="972">
                  <a:moveTo>
                    <a:pt x="1" y="1"/>
                  </a:moveTo>
                  <a:cubicBezTo>
                    <a:pt x="1" y="1"/>
                    <a:pt x="1" y="34"/>
                    <a:pt x="1" y="91"/>
                  </a:cubicBezTo>
                  <a:cubicBezTo>
                    <a:pt x="12" y="192"/>
                    <a:pt x="23" y="283"/>
                    <a:pt x="46" y="373"/>
                  </a:cubicBezTo>
                  <a:cubicBezTo>
                    <a:pt x="68" y="474"/>
                    <a:pt x="102" y="610"/>
                    <a:pt x="136" y="745"/>
                  </a:cubicBezTo>
                  <a:cubicBezTo>
                    <a:pt x="181" y="892"/>
                    <a:pt x="226" y="1027"/>
                    <a:pt x="283" y="1174"/>
                  </a:cubicBezTo>
                  <a:cubicBezTo>
                    <a:pt x="317" y="1230"/>
                    <a:pt x="350" y="1309"/>
                    <a:pt x="384" y="1377"/>
                  </a:cubicBezTo>
                  <a:cubicBezTo>
                    <a:pt x="418" y="1445"/>
                    <a:pt x="452" y="1513"/>
                    <a:pt x="497" y="1569"/>
                  </a:cubicBezTo>
                  <a:cubicBezTo>
                    <a:pt x="531" y="1625"/>
                    <a:pt x="565" y="1693"/>
                    <a:pt x="599" y="1738"/>
                  </a:cubicBezTo>
                  <a:lnTo>
                    <a:pt x="712" y="1896"/>
                  </a:lnTo>
                  <a:cubicBezTo>
                    <a:pt x="768" y="1964"/>
                    <a:pt x="836" y="2032"/>
                    <a:pt x="892" y="2099"/>
                  </a:cubicBezTo>
                  <a:lnTo>
                    <a:pt x="971" y="2167"/>
                  </a:lnTo>
                  <a:cubicBezTo>
                    <a:pt x="971" y="2167"/>
                    <a:pt x="948" y="2133"/>
                    <a:pt x="926" y="2077"/>
                  </a:cubicBezTo>
                  <a:cubicBezTo>
                    <a:pt x="892" y="2020"/>
                    <a:pt x="836" y="1941"/>
                    <a:pt x="791" y="1840"/>
                  </a:cubicBezTo>
                  <a:cubicBezTo>
                    <a:pt x="768" y="1783"/>
                    <a:pt x="734" y="1738"/>
                    <a:pt x="700" y="1682"/>
                  </a:cubicBezTo>
                  <a:cubicBezTo>
                    <a:pt x="678" y="1625"/>
                    <a:pt x="655" y="1558"/>
                    <a:pt x="621" y="1501"/>
                  </a:cubicBezTo>
                  <a:cubicBezTo>
                    <a:pt x="554" y="1377"/>
                    <a:pt x="497" y="1242"/>
                    <a:pt x="441" y="1106"/>
                  </a:cubicBezTo>
                  <a:cubicBezTo>
                    <a:pt x="384" y="971"/>
                    <a:pt x="328" y="836"/>
                    <a:pt x="283" y="700"/>
                  </a:cubicBezTo>
                  <a:cubicBezTo>
                    <a:pt x="226" y="576"/>
                    <a:pt x="181" y="452"/>
                    <a:pt x="136" y="350"/>
                  </a:cubicBezTo>
                  <a:cubicBezTo>
                    <a:pt x="91" y="237"/>
                    <a:pt x="57" y="158"/>
                    <a:pt x="34" y="91"/>
                  </a:cubicBezTo>
                  <a:cubicBezTo>
                    <a:pt x="12" y="34"/>
                    <a:pt x="1" y="1"/>
                    <a:pt x="1"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2"/>
            <p:cNvSpPr/>
            <p:nvPr/>
          </p:nvSpPr>
          <p:spPr>
            <a:xfrm>
              <a:off x="4150900" y="3446375"/>
              <a:ext cx="13025" cy="50800"/>
            </a:xfrm>
            <a:custGeom>
              <a:rect b="b" l="l" r="r" t="t"/>
              <a:pathLst>
                <a:path extrusionOk="0" h="2032" w="521">
                  <a:moveTo>
                    <a:pt x="12" y="0"/>
                  </a:moveTo>
                  <a:cubicBezTo>
                    <a:pt x="1" y="113"/>
                    <a:pt x="1" y="226"/>
                    <a:pt x="12" y="327"/>
                  </a:cubicBezTo>
                  <a:cubicBezTo>
                    <a:pt x="12" y="384"/>
                    <a:pt x="12" y="440"/>
                    <a:pt x="12" y="497"/>
                  </a:cubicBezTo>
                  <a:cubicBezTo>
                    <a:pt x="24" y="553"/>
                    <a:pt x="35" y="610"/>
                    <a:pt x="35" y="666"/>
                  </a:cubicBezTo>
                  <a:cubicBezTo>
                    <a:pt x="57" y="790"/>
                    <a:pt x="80" y="925"/>
                    <a:pt x="114" y="1050"/>
                  </a:cubicBezTo>
                  <a:cubicBezTo>
                    <a:pt x="159" y="1185"/>
                    <a:pt x="193" y="1309"/>
                    <a:pt x="238" y="1422"/>
                  </a:cubicBezTo>
                  <a:cubicBezTo>
                    <a:pt x="272" y="1524"/>
                    <a:pt x="317" y="1636"/>
                    <a:pt x="362" y="1738"/>
                  </a:cubicBezTo>
                  <a:cubicBezTo>
                    <a:pt x="418" y="1839"/>
                    <a:pt x="464" y="1930"/>
                    <a:pt x="520" y="2031"/>
                  </a:cubicBezTo>
                  <a:cubicBezTo>
                    <a:pt x="520" y="2031"/>
                    <a:pt x="497" y="1896"/>
                    <a:pt x="452" y="1704"/>
                  </a:cubicBezTo>
                  <a:cubicBezTo>
                    <a:pt x="441" y="1659"/>
                    <a:pt x="430" y="1603"/>
                    <a:pt x="418" y="1546"/>
                  </a:cubicBezTo>
                  <a:cubicBezTo>
                    <a:pt x="396" y="1501"/>
                    <a:pt x="396" y="1445"/>
                    <a:pt x="373" y="1377"/>
                  </a:cubicBezTo>
                  <a:cubicBezTo>
                    <a:pt x="351" y="1264"/>
                    <a:pt x="306" y="1140"/>
                    <a:pt x="272" y="1016"/>
                  </a:cubicBezTo>
                  <a:cubicBezTo>
                    <a:pt x="249" y="892"/>
                    <a:pt x="215" y="756"/>
                    <a:pt x="182" y="643"/>
                  </a:cubicBezTo>
                  <a:cubicBezTo>
                    <a:pt x="170" y="587"/>
                    <a:pt x="148" y="531"/>
                    <a:pt x="136" y="474"/>
                  </a:cubicBezTo>
                  <a:cubicBezTo>
                    <a:pt x="125" y="418"/>
                    <a:pt x="114" y="373"/>
                    <a:pt x="103" y="316"/>
                  </a:cubicBezTo>
                  <a:cubicBezTo>
                    <a:pt x="57" y="124"/>
                    <a:pt x="12" y="0"/>
                    <a:pt x="12"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2"/>
            <p:cNvSpPr/>
            <p:nvPr/>
          </p:nvSpPr>
          <p:spPr>
            <a:xfrm>
              <a:off x="4154575" y="3406050"/>
              <a:ext cx="162525" cy="95925"/>
            </a:xfrm>
            <a:custGeom>
              <a:rect b="b" l="l" r="r" t="t"/>
              <a:pathLst>
                <a:path extrusionOk="0" h="3837" w="6501">
                  <a:moveTo>
                    <a:pt x="4121" y="1"/>
                  </a:moveTo>
                  <a:cubicBezTo>
                    <a:pt x="3976" y="1"/>
                    <a:pt x="3828" y="8"/>
                    <a:pt x="3679" y="22"/>
                  </a:cubicBezTo>
                  <a:cubicBezTo>
                    <a:pt x="2709" y="101"/>
                    <a:pt x="1851" y="620"/>
                    <a:pt x="1197" y="1320"/>
                  </a:cubicBezTo>
                  <a:cubicBezTo>
                    <a:pt x="937" y="1613"/>
                    <a:pt x="700" y="1929"/>
                    <a:pt x="497" y="2268"/>
                  </a:cubicBezTo>
                  <a:cubicBezTo>
                    <a:pt x="260" y="2651"/>
                    <a:pt x="102" y="3080"/>
                    <a:pt x="1" y="3520"/>
                  </a:cubicBezTo>
                  <a:lnTo>
                    <a:pt x="396" y="3610"/>
                  </a:lnTo>
                  <a:cubicBezTo>
                    <a:pt x="881" y="3723"/>
                    <a:pt x="1377" y="3802"/>
                    <a:pt x="1874" y="3825"/>
                  </a:cubicBezTo>
                  <a:cubicBezTo>
                    <a:pt x="2017" y="3832"/>
                    <a:pt x="2165" y="3837"/>
                    <a:pt x="2316" y="3837"/>
                  </a:cubicBezTo>
                  <a:cubicBezTo>
                    <a:pt x="3735" y="3837"/>
                    <a:pt x="5474" y="3473"/>
                    <a:pt x="6218" y="2189"/>
                  </a:cubicBezTo>
                  <a:cubicBezTo>
                    <a:pt x="6433" y="1816"/>
                    <a:pt x="6500" y="1387"/>
                    <a:pt x="6421" y="959"/>
                  </a:cubicBezTo>
                  <a:cubicBezTo>
                    <a:pt x="6320" y="801"/>
                    <a:pt x="6184" y="654"/>
                    <a:pt x="6026" y="541"/>
                  </a:cubicBezTo>
                  <a:cubicBezTo>
                    <a:pt x="5441" y="160"/>
                    <a:pt x="4801" y="1"/>
                    <a:pt x="4121"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2"/>
            <p:cNvSpPr/>
            <p:nvPr/>
          </p:nvSpPr>
          <p:spPr>
            <a:xfrm>
              <a:off x="4148375" y="3430750"/>
              <a:ext cx="95925" cy="76650"/>
            </a:xfrm>
            <a:custGeom>
              <a:rect b="b" l="l" r="r" t="t"/>
              <a:pathLst>
                <a:path extrusionOk="0" h="3066" w="3837">
                  <a:moveTo>
                    <a:pt x="0" y="2668"/>
                  </a:moveTo>
                  <a:lnTo>
                    <a:pt x="0" y="2668"/>
                  </a:lnTo>
                  <a:cubicBezTo>
                    <a:pt x="0" y="2668"/>
                    <a:pt x="0" y="2668"/>
                    <a:pt x="0" y="2668"/>
                  </a:cubicBezTo>
                  <a:cubicBezTo>
                    <a:pt x="0" y="2668"/>
                    <a:pt x="0" y="2668"/>
                    <a:pt x="0" y="2668"/>
                  </a:cubicBezTo>
                  <a:close/>
                  <a:moveTo>
                    <a:pt x="2063" y="1"/>
                  </a:moveTo>
                  <a:cubicBezTo>
                    <a:pt x="1902" y="1"/>
                    <a:pt x="1746" y="27"/>
                    <a:pt x="1648" y="72"/>
                  </a:cubicBezTo>
                  <a:cubicBezTo>
                    <a:pt x="655" y="546"/>
                    <a:pt x="362" y="1720"/>
                    <a:pt x="0" y="2668"/>
                  </a:cubicBezTo>
                  <a:lnTo>
                    <a:pt x="0" y="2668"/>
                  </a:lnTo>
                  <a:cubicBezTo>
                    <a:pt x="4" y="2657"/>
                    <a:pt x="24" y="2653"/>
                    <a:pt x="57" y="2653"/>
                  </a:cubicBezTo>
                  <a:cubicBezTo>
                    <a:pt x="311" y="2653"/>
                    <a:pt x="1326" y="2928"/>
                    <a:pt x="1456" y="2938"/>
                  </a:cubicBezTo>
                  <a:cubicBezTo>
                    <a:pt x="1817" y="2984"/>
                    <a:pt x="2167" y="3065"/>
                    <a:pt x="2500" y="3065"/>
                  </a:cubicBezTo>
                  <a:cubicBezTo>
                    <a:pt x="2833" y="3065"/>
                    <a:pt x="3149" y="2984"/>
                    <a:pt x="3442" y="2701"/>
                  </a:cubicBezTo>
                  <a:cubicBezTo>
                    <a:pt x="3649" y="2495"/>
                    <a:pt x="3813" y="1943"/>
                    <a:pt x="3381" y="1943"/>
                  </a:cubicBezTo>
                  <a:cubicBezTo>
                    <a:pt x="3365" y="1943"/>
                    <a:pt x="3348" y="1944"/>
                    <a:pt x="3329" y="1945"/>
                  </a:cubicBezTo>
                  <a:cubicBezTo>
                    <a:pt x="3529" y="1757"/>
                    <a:pt x="3837" y="1177"/>
                    <a:pt x="3357" y="1177"/>
                  </a:cubicBezTo>
                  <a:cubicBezTo>
                    <a:pt x="3348" y="1177"/>
                    <a:pt x="3339" y="1178"/>
                    <a:pt x="3329" y="1178"/>
                  </a:cubicBezTo>
                  <a:cubicBezTo>
                    <a:pt x="3515" y="781"/>
                    <a:pt x="3302" y="428"/>
                    <a:pt x="2960" y="428"/>
                  </a:cubicBezTo>
                  <a:cubicBezTo>
                    <a:pt x="2846" y="428"/>
                    <a:pt x="2717" y="467"/>
                    <a:pt x="2584" y="557"/>
                  </a:cubicBezTo>
                  <a:cubicBezTo>
                    <a:pt x="2889" y="157"/>
                    <a:pt x="2459" y="1"/>
                    <a:pt x="2063"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2"/>
            <p:cNvSpPr/>
            <p:nvPr/>
          </p:nvSpPr>
          <p:spPr>
            <a:xfrm>
              <a:off x="4148925" y="3386050"/>
              <a:ext cx="166475" cy="108025"/>
            </a:xfrm>
            <a:custGeom>
              <a:rect b="b" l="l" r="r" t="t"/>
              <a:pathLst>
                <a:path extrusionOk="0" h="4321" w="6659">
                  <a:moveTo>
                    <a:pt x="4151" y="1"/>
                  </a:moveTo>
                  <a:cubicBezTo>
                    <a:pt x="3342" y="1"/>
                    <a:pt x="2521" y="267"/>
                    <a:pt x="1976" y="732"/>
                  </a:cubicBezTo>
                  <a:cubicBezTo>
                    <a:pt x="892" y="1601"/>
                    <a:pt x="1" y="2831"/>
                    <a:pt x="204" y="4320"/>
                  </a:cubicBezTo>
                  <a:lnTo>
                    <a:pt x="238" y="4320"/>
                  </a:lnTo>
                  <a:cubicBezTo>
                    <a:pt x="328" y="3880"/>
                    <a:pt x="497" y="3451"/>
                    <a:pt x="734" y="3068"/>
                  </a:cubicBezTo>
                  <a:cubicBezTo>
                    <a:pt x="938" y="2729"/>
                    <a:pt x="1175" y="2413"/>
                    <a:pt x="1434" y="2120"/>
                  </a:cubicBezTo>
                  <a:cubicBezTo>
                    <a:pt x="2089" y="1420"/>
                    <a:pt x="2946" y="901"/>
                    <a:pt x="3917" y="822"/>
                  </a:cubicBezTo>
                  <a:cubicBezTo>
                    <a:pt x="4066" y="808"/>
                    <a:pt x="4212" y="801"/>
                    <a:pt x="4357" y="801"/>
                  </a:cubicBezTo>
                  <a:cubicBezTo>
                    <a:pt x="5035" y="801"/>
                    <a:pt x="5667" y="960"/>
                    <a:pt x="6252" y="1341"/>
                  </a:cubicBezTo>
                  <a:cubicBezTo>
                    <a:pt x="6410" y="1454"/>
                    <a:pt x="6557" y="1601"/>
                    <a:pt x="6659" y="1770"/>
                  </a:cubicBezTo>
                  <a:cubicBezTo>
                    <a:pt x="6602" y="1409"/>
                    <a:pt x="6433" y="1082"/>
                    <a:pt x="6196" y="811"/>
                  </a:cubicBezTo>
                  <a:cubicBezTo>
                    <a:pt x="5702" y="250"/>
                    <a:pt x="4933" y="1"/>
                    <a:pt x="41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2"/>
            <p:cNvSpPr/>
            <p:nvPr/>
          </p:nvSpPr>
          <p:spPr>
            <a:xfrm>
              <a:off x="4153450" y="3431700"/>
              <a:ext cx="54200" cy="63225"/>
            </a:xfrm>
            <a:custGeom>
              <a:rect b="b" l="l" r="r" t="t"/>
              <a:pathLst>
                <a:path extrusionOk="0" h="2529" w="2168">
                  <a:moveTo>
                    <a:pt x="2167" y="0"/>
                  </a:moveTo>
                  <a:cubicBezTo>
                    <a:pt x="2167" y="0"/>
                    <a:pt x="1986" y="113"/>
                    <a:pt x="1716" y="305"/>
                  </a:cubicBezTo>
                  <a:cubicBezTo>
                    <a:pt x="1592" y="395"/>
                    <a:pt x="1445" y="508"/>
                    <a:pt x="1287" y="632"/>
                  </a:cubicBezTo>
                  <a:cubicBezTo>
                    <a:pt x="1140" y="756"/>
                    <a:pt x="982" y="903"/>
                    <a:pt x="824" y="1061"/>
                  </a:cubicBezTo>
                  <a:cubicBezTo>
                    <a:pt x="757" y="1140"/>
                    <a:pt x="678" y="1219"/>
                    <a:pt x="610" y="1298"/>
                  </a:cubicBezTo>
                  <a:cubicBezTo>
                    <a:pt x="542" y="1377"/>
                    <a:pt x="486" y="1467"/>
                    <a:pt x="429" y="1546"/>
                  </a:cubicBezTo>
                  <a:cubicBezTo>
                    <a:pt x="362" y="1625"/>
                    <a:pt x="305" y="1704"/>
                    <a:pt x="260" y="1783"/>
                  </a:cubicBezTo>
                  <a:cubicBezTo>
                    <a:pt x="226" y="1874"/>
                    <a:pt x="170" y="1941"/>
                    <a:pt x="147" y="2020"/>
                  </a:cubicBezTo>
                  <a:cubicBezTo>
                    <a:pt x="113" y="2088"/>
                    <a:pt x="80" y="2156"/>
                    <a:pt x="68" y="2235"/>
                  </a:cubicBezTo>
                  <a:cubicBezTo>
                    <a:pt x="46" y="2280"/>
                    <a:pt x="34" y="2336"/>
                    <a:pt x="23" y="2393"/>
                  </a:cubicBezTo>
                  <a:cubicBezTo>
                    <a:pt x="1" y="2483"/>
                    <a:pt x="1" y="2528"/>
                    <a:pt x="1" y="2528"/>
                  </a:cubicBezTo>
                  <a:lnTo>
                    <a:pt x="46" y="2404"/>
                  </a:lnTo>
                  <a:cubicBezTo>
                    <a:pt x="68" y="2359"/>
                    <a:pt x="91" y="2314"/>
                    <a:pt x="113" y="2257"/>
                  </a:cubicBezTo>
                  <a:cubicBezTo>
                    <a:pt x="147" y="2201"/>
                    <a:pt x="181" y="2144"/>
                    <a:pt x="226" y="2065"/>
                  </a:cubicBezTo>
                  <a:cubicBezTo>
                    <a:pt x="260" y="1998"/>
                    <a:pt x="305" y="1930"/>
                    <a:pt x="362" y="1862"/>
                  </a:cubicBezTo>
                  <a:cubicBezTo>
                    <a:pt x="418" y="1783"/>
                    <a:pt x="486" y="1704"/>
                    <a:pt x="531" y="1637"/>
                  </a:cubicBezTo>
                  <a:cubicBezTo>
                    <a:pt x="587" y="1558"/>
                    <a:pt x="666" y="1490"/>
                    <a:pt x="734" y="1411"/>
                  </a:cubicBezTo>
                  <a:cubicBezTo>
                    <a:pt x="802" y="1332"/>
                    <a:pt x="869" y="1253"/>
                    <a:pt x="948" y="1174"/>
                  </a:cubicBezTo>
                  <a:cubicBezTo>
                    <a:pt x="1095" y="1027"/>
                    <a:pt x="1242" y="881"/>
                    <a:pt x="1388" y="745"/>
                  </a:cubicBezTo>
                  <a:cubicBezTo>
                    <a:pt x="1524" y="610"/>
                    <a:pt x="1659" y="486"/>
                    <a:pt x="1772" y="373"/>
                  </a:cubicBezTo>
                  <a:lnTo>
                    <a:pt x="2054" y="113"/>
                  </a:lnTo>
                  <a:cubicBezTo>
                    <a:pt x="2133" y="46"/>
                    <a:pt x="2167" y="0"/>
                    <a:pt x="2167"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2"/>
            <p:cNvSpPr/>
            <p:nvPr/>
          </p:nvSpPr>
          <p:spPr>
            <a:xfrm>
              <a:off x="4157400" y="3441000"/>
              <a:ext cx="62375" cy="51375"/>
            </a:xfrm>
            <a:custGeom>
              <a:rect b="b" l="l" r="r" t="t"/>
              <a:pathLst>
                <a:path extrusionOk="0" h="2055" w="2495">
                  <a:moveTo>
                    <a:pt x="2494" y="1"/>
                  </a:moveTo>
                  <a:cubicBezTo>
                    <a:pt x="2494" y="1"/>
                    <a:pt x="2302" y="69"/>
                    <a:pt x="2020" y="204"/>
                  </a:cubicBezTo>
                  <a:cubicBezTo>
                    <a:pt x="1885" y="272"/>
                    <a:pt x="1727" y="351"/>
                    <a:pt x="1558" y="452"/>
                  </a:cubicBezTo>
                  <a:cubicBezTo>
                    <a:pt x="1388" y="554"/>
                    <a:pt x="1219" y="667"/>
                    <a:pt x="1050" y="779"/>
                  </a:cubicBezTo>
                  <a:cubicBezTo>
                    <a:pt x="960" y="847"/>
                    <a:pt x="881" y="915"/>
                    <a:pt x="802" y="971"/>
                  </a:cubicBezTo>
                  <a:cubicBezTo>
                    <a:pt x="723" y="1039"/>
                    <a:pt x="644" y="1107"/>
                    <a:pt x="576" y="1186"/>
                  </a:cubicBezTo>
                  <a:cubicBezTo>
                    <a:pt x="508" y="1242"/>
                    <a:pt x="441" y="1321"/>
                    <a:pt x="384" y="1389"/>
                  </a:cubicBezTo>
                  <a:cubicBezTo>
                    <a:pt x="328" y="1456"/>
                    <a:pt x="283" y="1524"/>
                    <a:pt x="226" y="1592"/>
                  </a:cubicBezTo>
                  <a:cubicBezTo>
                    <a:pt x="192" y="1648"/>
                    <a:pt x="158" y="1716"/>
                    <a:pt x="125" y="1772"/>
                  </a:cubicBezTo>
                  <a:cubicBezTo>
                    <a:pt x="91" y="1818"/>
                    <a:pt x="68" y="1874"/>
                    <a:pt x="57" y="1919"/>
                  </a:cubicBezTo>
                  <a:cubicBezTo>
                    <a:pt x="23" y="2009"/>
                    <a:pt x="1" y="2054"/>
                    <a:pt x="1" y="2054"/>
                  </a:cubicBezTo>
                  <a:cubicBezTo>
                    <a:pt x="1" y="2054"/>
                    <a:pt x="34" y="2021"/>
                    <a:pt x="79" y="1942"/>
                  </a:cubicBezTo>
                  <a:cubicBezTo>
                    <a:pt x="113" y="1897"/>
                    <a:pt x="136" y="1851"/>
                    <a:pt x="170" y="1806"/>
                  </a:cubicBezTo>
                  <a:cubicBezTo>
                    <a:pt x="215" y="1761"/>
                    <a:pt x="260" y="1705"/>
                    <a:pt x="305" y="1648"/>
                  </a:cubicBezTo>
                  <a:cubicBezTo>
                    <a:pt x="350" y="1592"/>
                    <a:pt x="418" y="1524"/>
                    <a:pt x="474" y="1468"/>
                  </a:cubicBezTo>
                  <a:cubicBezTo>
                    <a:pt x="531" y="1411"/>
                    <a:pt x="599" y="1344"/>
                    <a:pt x="678" y="1287"/>
                  </a:cubicBezTo>
                  <a:cubicBezTo>
                    <a:pt x="745" y="1219"/>
                    <a:pt x="824" y="1163"/>
                    <a:pt x="903" y="1095"/>
                  </a:cubicBezTo>
                  <a:cubicBezTo>
                    <a:pt x="982" y="1039"/>
                    <a:pt x="1061" y="971"/>
                    <a:pt x="1140" y="915"/>
                  </a:cubicBezTo>
                  <a:cubicBezTo>
                    <a:pt x="1309" y="802"/>
                    <a:pt x="1479" y="678"/>
                    <a:pt x="1637" y="576"/>
                  </a:cubicBezTo>
                  <a:cubicBezTo>
                    <a:pt x="1795" y="475"/>
                    <a:pt x="1941" y="373"/>
                    <a:pt x="2077" y="283"/>
                  </a:cubicBezTo>
                  <a:cubicBezTo>
                    <a:pt x="2201" y="204"/>
                    <a:pt x="2302" y="125"/>
                    <a:pt x="2381" y="80"/>
                  </a:cubicBezTo>
                  <a:cubicBezTo>
                    <a:pt x="2460" y="23"/>
                    <a:pt x="2494" y="1"/>
                    <a:pt x="2494"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2"/>
            <p:cNvSpPr/>
            <p:nvPr/>
          </p:nvSpPr>
          <p:spPr>
            <a:xfrm>
              <a:off x="4159375" y="3466125"/>
              <a:ext cx="44025" cy="24850"/>
            </a:xfrm>
            <a:custGeom>
              <a:rect b="b" l="l" r="r" t="t"/>
              <a:pathLst>
                <a:path extrusionOk="0" h="994" w="1761">
                  <a:moveTo>
                    <a:pt x="1671" y="0"/>
                  </a:moveTo>
                  <a:cubicBezTo>
                    <a:pt x="1592" y="11"/>
                    <a:pt x="1513" y="23"/>
                    <a:pt x="1434" y="34"/>
                  </a:cubicBezTo>
                  <a:cubicBezTo>
                    <a:pt x="1388" y="56"/>
                    <a:pt x="1321" y="45"/>
                    <a:pt x="1264" y="56"/>
                  </a:cubicBezTo>
                  <a:cubicBezTo>
                    <a:pt x="1254" y="59"/>
                    <a:pt x="1242" y="60"/>
                    <a:pt x="1228" y="60"/>
                  </a:cubicBezTo>
                  <a:cubicBezTo>
                    <a:pt x="1203" y="60"/>
                    <a:pt x="1173" y="57"/>
                    <a:pt x="1145" y="57"/>
                  </a:cubicBezTo>
                  <a:cubicBezTo>
                    <a:pt x="1119" y="57"/>
                    <a:pt x="1093" y="59"/>
                    <a:pt x="1072" y="68"/>
                  </a:cubicBezTo>
                  <a:cubicBezTo>
                    <a:pt x="1065" y="71"/>
                    <a:pt x="1057" y="72"/>
                    <a:pt x="1048" y="72"/>
                  </a:cubicBezTo>
                  <a:cubicBezTo>
                    <a:pt x="998" y="72"/>
                    <a:pt x="926" y="37"/>
                    <a:pt x="878" y="37"/>
                  </a:cubicBezTo>
                  <a:cubicBezTo>
                    <a:pt x="866" y="37"/>
                    <a:pt x="855" y="39"/>
                    <a:pt x="847" y="45"/>
                  </a:cubicBezTo>
                  <a:lnTo>
                    <a:pt x="678" y="135"/>
                  </a:lnTo>
                  <a:cubicBezTo>
                    <a:pt x="565" y="203"/>
                    <a:pt x="520" y="384"/>
                    <a:pt x="429" y="463"/>
                  </a:cubicBezTo>
                  <a:cubicBezTo>
                    <a:pt x="328" y="530"/>
                    <a:pt x="305" y="711"/>
                    <a:pt x="237" y="779"/>
                  </a:cubicBezTo>
                  <a:cubicBezTo>
                    <a:pt x="91" y="903"/>
                    <a:pt x="0" y="993"/>
                    <a:pt x="0" y="993"/>
                  </a:cubicBezTo>
                  <a:cubicBezTo>
                    <a:pt x="102" y="948"/>
                    <a:pt x="192" y="903"/>
                    <a:pt x="283" y="858"/>
                  </a:cubicBezTo>
                  <a:cubicBezTo>
                    <a:pt x="463" y="767"/>
                    <a:pt x="678" y="632"/>
                    <a:pt x="881" y="508"/>
                  </a:cubicBezTo>
                  <a:cubicBezTo>
                    <a:pt x="994" y="440"/>
                    <a:pt x="1095" y="372"/>
                    <a:pt x="1197" y="316"/>
                  </a:cubicBezTo>
                  <a:cubicBezTo>
                    <a:pt x="1242" y="282"/>
                    <a:pt x="1287" y="260"/>
                    <a:pt x="1343" y="226"/>
                  </a:cubicBezTo>
                  <a:cubicBezTo>
                    <a:pt x="1400" y="203"/>
                    <a:pt x="1445" y="181"/>
                    <a:pt x="1479" y="158"/>
                  </a:cubicBezTo>
                  <a:cubicBezTo>
                    <a:pt x="1558" y="102"/>
                    <a:pt x="1637" y="79"/>
                    <a:pt x="1682" y="56"/>
                  </a:cubicBezTo>
                  <a:cubicBezTo>
                    <a:pt x="1716" y="34"/>
                    <a:pt x="1738" y="23"/>
                    <a:pt x="176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2"/>
            <p:cNvSpPr/>
            <p:nvPr/>
          </p:nvSpPr>
          <p:spPr>
            <a:xfrm>
              <a:off x="4170375" y="3478875"/>
              <a:ext cx="35575" cy="7850"/>
            </a:xfrm>
            <a:custGeom>
              <a:rect b="b" l="l" r="r" t="t"/>
              <a:pathLst>
                <a:path extrusionOk="0" h="314" w="1423">
                  <a:moveTo>
                    <a:pt x="1068" y="1"/>
                  </a:moveTo>
                  <a:cubicBezTo>
                    <a:pt x="1027" y="1"/>
                    <a:pt x="988" y="3"/>
                    <a:pt x="948" y="9"/>
                  </a:cubicBezTo>
                  <a:cubicBezTo>
                    <a:pt x="869" y="9"/>
                    <a:pt x="779" y="32"/>
                    <a:pt x="689" y="43"/>
                  </a:cubicBezTo>
                  <a:cubicBezTo>
                    <a:pt x="520" y="77"/>
                    <a:pt x="362" y="122"/>
                    <a:pt x="204" y="201"/>
                  </a:cubicBezTo>
                  <a:cubicBezTo>
                    <a:pt x="136" y="235"/>
                    <a:pt x="68" y="269"/>
                    <a:pt x="1" y="314"/>
                  </a:cubicBezTo>
                  <a:cubicBezTo>
                    <a:pt x="80" y="303"/>
                    <a:pt x="159" y="303"/>
                    <a:pt x="226" y="291"/>
                  </a:cubicBezTo>
                  <a:cubicBezTo>
                    <a:pt x="294" y="280"/>
                    <a:pt x="373" y="269"/>
                    <a:pt x="463" y="257"/>
                  </a:cubicBezTo>
                  <a:cubicBezTo>
                    <a:pt x="542" y="246"/>
                    <a:pt x="632" y="224"/>
                    <a:pt x="723" y="212"/>
                  </a:cubicBezTo>
                  <a:cubicBezTo>
                    <a:pt x="802" y="190"/>
                    <a:pt x="892" y="178"/>
                    <a:pt x="982" y="156"/>
                  </a:cubicBezTo>
                  <a:cubicBezTo>
                    <a:pt x="1016" y="145"/>
                    <a:pt x="1061" y="133"/>
                    <a:pt x="1095" y="122"/>
                  </a:cubicBezTo>
                  <a:cubicBezTo>
                    <a:pt x="1129" y="122"/>
                    <a:pt x="1163" y="111"/>
                    <a:pt x="1197" y="99"/>
                  </a:cubicBezTo>
                  <a:cubicBezTo>
                    <a:pt x="1276" y="77"/>
                    <a:pt x="1355" y="54"/>
                    <a:pt x="1422" y="32"/>
                  </a:cubicBezTo>
                  <a:cubicBezTo>
                    <a:pt x="1343" y="20"/>
                    <a:pt x="1264" y="9"/>
                    <a:pt x="1197" y="9"/>
                  </a:cubicBezTo>
                  <a:cubicBezTo>
                    <a:pt x="1152" y="3"/>
                    <a:pt x="1109" y="1"/>
                    <a:pt x="1068"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2"/>
            <p:cNvSpPr/>
            <p:nvPr/>
          </p:nvSpPr>
          <p:spPr>
            <a:xfrm>
              <a:off x="4150900" y="3492075"/>
              <a:ext cx="145875" cy="125925"/>
            </a:xfrm>
            <a:custGeom>
              <a:rect b="b" l="l" r="r" t="t"/>
              <a:pathLst>
                <a:path extrusionOk="0" h="5037" w="5835">
                  <a:moveTo>
                    <a:pt x="1" y="0"/>
                  </a:moveTo>
                  <a:lnTo>
                    <a:pt x="339" y="1546"/>
                  </a:lnTo>
                  <a:cubicBezTo>
                    <a:pt x="757" y="3160"/>
                    <a:pt x="1502" y="4288"/>
                    <a:pt x="3161" y="4886"/>
                  </a:cubicBezTo>
                  <a:cubicBezTo>
                    <a:pt x="3448" y="4988"/>
                    <a:pt x="3723" y="5037"/>
                    <a:pt x="3986" y="5037"/>
                  </a:cubicBezTo>
                  <a:cubicBezTo>
                    <a:pt x="4712" y="5037"/>
                    <a:pt x="5337" y="4664"/>
                    <a:pt x="5835" y="4017"/>
                  </a:cubicBezTo>
                  <a:cubicBezTo>
                    <a:pt x="5790" y="3329"/>
                    <a:pt x="5587" y="2675"/>
                    <a:pt x="5237" y="2088"/>
                  </a:cubicBezTo>
                  <a:cubicBezTo>
                    <a:pt x="4616" y="1117"/>
                    <a:pt x="3578" y="474"/>
                    <a:pt x="2427" y="361"/>
                  </a:cubicBezTo>
                  <a:cubicBezTo>
                    <a:pt x="2100" y="327"/>
                    <a:pt x="667" y="339"/>
                    <a:pt x="1"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2"/>
            <p:cNvSpPr/>
            <p:nvPr/>
          </p:nvSpPr>
          <p:spPr>
            <a:xfrm>
              <a:off x="4150900" y="3492075"/>
              <a:ext cx="94400" cy="85375"/>
            </a:xfrm>
            <a:custGeom>
              <a:rect b="b" l="l" r="r" t="t"/>
              <a:pathLst>
                <a:path extrusionOk="0" h="3415" w="3776">
                  <a:moveTo>
                    <a:pt x="1" y="0"/>
                  </a:moveTo>
                  <a:lnTo>
                    <a:pt x="170" y="474"/>
                  </a:lnTo>
                  <a:cubicBezTo>
                    <a:pt x="339" y="1208"/>
                    <a:pt x="238" y="1794"/>
                    <a:pt x="622" y="2426"/>
                  </a:cubicBezTo>
                  <a:cubicBezTo>
                    <a:pt x="802" y="2754"/>
                    <a:pt x="1310" y="3103"/>
                    <a:pt x="1637" y="3306"/>
                  </a:cubicBezTo>
                  <a:cubicBezTo>
                    <a:pt x="1750" y="3382"/>
                    <a:pt x="1846" y="3415"/>
                    <a:pt x="1924" y="3415"/>
                  </a:cubicBezTo>
                  <a:cubicBezTo>
                    <a:pt x="2151" y="3415"/>
                    <a:pt x="2238" y="3140"/>
                    <a:pt x="2213" y="2821"/>
                  </a:cubicBezTo>
                  <a:lnTo>
                    <a:pt x="2213" y="2821"/>
                  </a:lnTo>
                  <a:cubicBezTo>
                    <a:pt x="2388" y="3000"/>
                    <a:pt x="2550" y="3080"/>
                    <a:pt x="2682" y="3080"/>
                  </a:cubicBezTo>
                  <a:cubicBezTo>
                    <a:pt x="2932" y="3080"/>
                    <a:pt x="3068" y="2791"/>
                    <a:pt x="2957" y="2347"/>
                  </a:cubicBezTo>
                  <a:lnTo>
                    <a:pt x="2957" y="2347"/>
                  </a:lnTo>
                  <a:cubicBezTo>
                    <a:pt x="2965" y="2348"/>
                    <a:pt x="2972" y="2348"/>
                    <a:pt x="2980" y="2348"/>
                  </a:cubicBezTo>
                  <a:cubicBezTo>
                    <a:pt x="3775" y="2348"/>
                    <a:pt x="3460" y="1139"/>
                    <a:pt x="2845" y="1095"/>
                  </a:cubicBezTo>
                  <a:cubicBezTo>
                    <a:pt x="3375" y="892"/>
                    <a:pt x="2743" y="406"/>
                    <a:pt x="2495" y="327"/>
                  </a:cubicBezTo>
                  <a:cubicBezTo>
                    <a:pt x="2309" y="270"/>
                    <a:pt x="2117" y="252"/>
                    <a:pt x="1922" y="252"/>
                  </a:cubicBezTo>
                  <a:cubicBezTo>
                    <a:pt x="1591" y="252"/>
                    <a:pt x="1254" y="304"/>
                    <a:pt x="934" y="304"/>
                  </a:cubicBezTo>
                  <a:cubicBezTo>
                    <a:pt x="593" y="304"/>
                    <a:pt x="273" y="245"/>
                    <a:pt x="1"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2"/>
            <p:cNvSpPr/>
            <p:nvPr/>
          </p:nvSpPr>
          <p:spPr>
            <a:xfrm>
              <a:off x="4150625" y="3490650"/>
              <a:ext cx="166750" cy="101875"/>
            </a:xfrm>
            <a:custGeom>
              <a:rect b="b" l="l" r="r" t="t"/>
              <a:pathLst>
                <a:path extrusionOk="0" h="4075" w="6670">
                  <a:moveTo>
                    <a:pt x="1" y="1"/>
                  </a:moveTo>
                  <a:lnTo>
                    <a:pt x="12" y="57"/>
                  </a:lnTo>
                  <a:cubicBezTo>
                    <a:pt x="678" y="384"/>
                    <a:pt x="2111" y="384"/>
                    <a:pt x="2438" y="418"/>
                  </a:cubicBezTo>
                  <a:cubicBezTo>
                    <a:pt x="3578" y="542"/>
                    <a:pt x="4616" y="1174"/>
                    <a:pt x="5237" y="2145"/>
                  </a:cubicBezTo>
                  <a:cubicBezTo>
                    <a:pt x="5586" y="2732"/>
                    <a:pt x="5789" y="3397"/>
                    <a:pt x="5835" y="4074"/>
                  </a:cubicBezTo>
                  <a:cubicBezTo>
                    <a:pt x="5846" y="4052"/>
                    <a:pt x="5868" y="4041"/>
                    <a:pt x="5880" y="4018"/>
                  </a:cubicBezTo>
                  <a:cubicBezTo>
                    <a:pt x="6670" y="2969"/>
                    <a:pt x="5733" y="1163"/>
                    <a:pt x="4785" y="554"/>
                  </a:cubicBezTo>
                  <a:cubicBezTo>
                    <a:pt x="4052" y="80"/>
                    <a:pt x="3262" y="68"/>
                    <a:pt x="2427" y="35"/>
                  </a:cubicBezTo>
                  <a:cubicBezTo>
                    <a:pt x="2179" y="18"/>
                    <a:pt x="1933" y="9"/>
                    <a:pt x="1689" y="9"/>
                  </a:cubicBezTo>
                  <a:cubicBezTo>
                    <a:pt x="1445" y="9"/>
                    <a:pt x="1202" y="18"/>
                    <a:pt x="960" y="35"/>
                  </a:cubicBezTo>
                  <a:cubicBezTo>
                    <a:pt x="841" y="47"/>
                    <a:pt x="721" y="54"/>
                    <a:pt x="601" y="54"/>
                  </a:cubicBezTo>
                  <a:cubicBezTo>
                    <a:pt x="400" y="54"/>
                    <a:pt x="198" y="36"/>
                    <a:pt x="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2"/>
            <p:cNvSpPr/>
            <p:nvPr/>
          </p:nvSpPr>
          <p:spPr>
            <a:xfrm>
              <a:off x="4157975" y="3492075"/>
              <a:ext cx="87750" cy="57850"/>
            </a:xfrm>
            <a:custGeom>
              <a:rect b="b" l="l" r="r" t="t"/>
              <a:pathLst>
                <a:path extrusionOk="0" h="2314" w="3510">
                  <a:moveTo>
                    <a:pt x="203" y="0"/>
                  </a:moveTo>
                  <a:lnTo>
                    <a:pt x="203" y="0"/>
                  </a:lnTo>
                  <a:cubicBezTo>
                    <a:pt x="158" y="11"/>
                    <a:pt x="124" y="23"/>
                    <a:pt x="90" y="57"/>
                  </a:cubicBezTo>
                  <a:cubicBezTo>
                    <a:pt x="90" y="57"/>
                    <a:pt x="82" y="73"/>
                    <a:pt x="72" y="85"/>
                  </a:cubicBezTo>
                  <a:lnTo>
                    <a:pt x="72" y="85"/>
                  </a:lnTo>
                  <a:cubicBezTo>
                    <a:pt x="59" y="73"/>
                    <a:pt x="47" y="63"/>
                    <a:pt x="34" y="57"/>
                  </a:cubicBezTo>
                  <a:cubicBezTo>
                    <a:pt x="31" y="53"/>
                    <a:pt x="28" y="52"/>
                    <a:pt x="27" y="52"/>
                  </a:cubicBezTo>
                  <a:cubicBezTo>
                    <a:pt x="23" y="52"/>
                    <a:pt x="23" y="60"/>
                    <a:pt x="23" y="68"/>
                  </a:cubicBezTo>
                  <a:cubicBezTo>
                    <a:pt x="23" y="74"/>
                    <a:pt x="28" y="74"/>
                    <a:pt x="34" y="74"/>
                  </a:cubicBezTo>
                  <a:cubicBezTo>
                    <a:pt x="40" y="74"/>
                    <a:pt x="45" y="74"/>
                    <a:pt x="45" y="79"/>
                  </a:cubicBezTo>
                  <a:cubicBezTo>
                    <a:pt x="48" y="90"/>
                    <a:pt x="52" y="95"/>
                    <a:pt x="57" y="95"/>
                  </a:cubicBezTo>
                  <a:cubicBezTo>
                    <a:pt x="62" y="95"/>
                    <a:pt x="67" y="90"/>
                    <a:pt x="72" y="85"/>
                  </a:cubicBezTo>
                  <a:lnTo>
                    <a:pt x="72" y="85"/>
                  </a:lnTo>
                  <a:cubicBezTo>
                    <a:pt x="73" y="85"/>
                    <a:pt x="73" y="86"/>
                    <a:pt x="74" y="86"/>
                  </a:cubicBezTo>
                  <a:lnTo>
                    <a:pt x="74" y="86"/>
                  </a:lnTo>
                  <a:cubicBezTo>
                    <a:pt x="90" y="76"/>
                    <a:pt x="102" y="68"/>
                    <a:pt x="102" y="68"/>
                  </a:cubicBezTo>
                  <a:cubicBezTo>
                    <a:pt x="135" y="45"/>
                    <a:pt x="169" y="23"/>
                    <a:pt x="203" y="0"/>
                  </a:cubicBezTo>
                  <a:close/>
                  <a:moveTo>
                    <a:pt x="74" y="86"/>
                  </a:moveTo>
                  <a:cubicBezTo>
                    <a:pt x="62" y="93"/>
                    <a:pt x="49" y="102"/>
                    <a:pt x="36" y="109"/>
                  </a:cubicBezTo>
                  <a:lnTo>
                    <a:pt x="36" y="109"/>
                  </a:lnTo>
                  <a:cubicBezTo>
                    <a:pt x="31" y="104"/>
                    <a:pt x="26" y="98"/>
                    <a:pt x="23" y="90"/>
                  </a:cubicBezTo>
                  <a:cubicBezTo>
                    <a:pt x="19" y="89"/>
                    <a:pt x="17" y="88"/>
                    <a:pt x="14" y="88"/>
                  </a:cubicBezTo>
                  <a:cubicBezTo>
                    <a:pt x="0" y="88"/>
                    <a:pt x="0" y="115"/>
                    <a:pt x="0" y="124"/>
                  </a:cubicBezTo>
                  <a:cubicBezTo>
                    <a:pt x="0" y="125"/>
                    <a:pt x="1" y="126"/>
                    <a:pt x="2" y="126"/>
                  </a:cubicBezTo>
                  <a:cubicBezTo>
                    <a:pt x="6" y="126"/>
                    <a:pt x="20" y="118"/>
                    <a:pt x="36" y="109"/>
                  </a:cubicBezTo>
                  <a:lnTo>
                    <a:pt x="36" y="109"/>
                  </a:lnTo>
                  <a:cubicBezTo>
                    <a:pt x="48" y="121"/>
                    <a:pt x="64" y="131"/>
                    <a:pt x="79" y="147"/>
                  </a:cubicBezTo>
                  <a:cubicBezTo>
                    <a:pt x="124" y="192"/>
                    <a:pt x="181" y="237"/>
                    <a:pt x="237" y="282"/>
                  </a:cubicBezTo>
                  <a:cubicBezTo>
                    <a:pt x="305" y="339"/>
                    <a:pt x="384" y="395"/>
                    <a:pt x="474" y="440"/>
                  </a:cubicBezTo>
                  <a:cubicBezTo>
                    <a:pt x="677" y="553"/>
                    <a:pt x="892" y="643"/>
                    <a:pt x="1106" y="722"/>
                  </a:cubicBezTo>
                  <a:cubicBezTo>
                    <a:pt x="1354" y="813"/>
                    <a:pt x="1614" y="892"/>
                    <a:pt x="1851" y="982"/>
                  </a:cubicBezTo>
                  <a:cubicBezTo>
                    <a:pt x="1975" y="1027"/>
                    <a:pt x="2099" y="1083"/>
                    <a:pt x="2212" y="1151"/>
                  </a:cubicBezTo>
                  <a:cubicBezTo>
                    <a:pt x="2336" y="1208"/>
                    <a:pt x="2437" y="1275"/>
                    <a:pt x="2550" y="1332"/>
                  </a:cubicBezTo>
                  <a:cubicBezTo>
                    <a:pt x="2742" y="1445"/>
                    <a:pt x="2934" y="1569"/>
                    <a:pt x="3103" y="1727"/>
                  </a:cubicBezTo>
                  <a:cubicBezTo>
                    <a:pt x="3171" y="1783"/>
                    <a:pt x="3227" y="1851"/>
                    <a:pt x="3284" y="1919"/>
                  </a:cubicBezTo>
                  <a:cubicBezTo>
                    <a:pt x="3340" y="1986"/>
                    <a:pt x="3340" y="2065"/>
                    <a:pt x="3374" y="2110"/>
                  </a:cubicBezTo>
                  <a:cubicBezTo>
                    <a:pt x="3408" y="2155"/>
                    <a:pt x="3340" y="2246"/>
                    <a:pt x="3363" y="2268"/>
                  </a:cubicBezTo>
                  <a:lnTo>
                    <a:pt x="3385" y="2313"/>
                  </a:lnTo>
                  <a:cubicBezTo>
                    <a:pt x="3385" y="2313"/>
                    <a:pt x="3464" y="2257"/>
                    <a:pt x="3453" y="2223"/>
                  </a:cubicBezTo>
                  <a:cubicBezTo>
                    <a:pt x="3442" y="2178"/>
                    <a:pt x="3509" y="2099"/>
                    <a:pt x="3487" y="2043"/>
                  </a:cubicBezTo>
                  <a:cubicBezTo>
                    <a:pt x="3453" y="1975"/>
                    <a:pt x="3408" y="1919"/>
                    <a:pt x="3374" y="1862"/>
                  </a:cubicBezTo>
                  <a:cubicBezTo>
                    <a:pt x="3318" y="1783"/>
                    <a:pt x="3261" y="1704"/>
                    <a:pt x="3194" y="1636"/>
                  </a:cubicBezTo>
                  <a:cubicBezTo>
                    <a:pt x="3024" y="1478"/>
                    <a:pt x="2832" y="1332"/>
                    <a:pt x="2641" y="1208"/>
                  </a:cubicBezTo>
                  <a:cubicBezTo>
                    <a:pt x="2528" y="1129"/>
                    <a:pt x="2415" y="1072"/>
                    <a:pt x="2291" y="1004"/>
                  </a:cubicBezTo>
                  <a:cubicBezTo>
                    <a:pt x="2178" y="937"/>
                    <a:pt x="2043" y="880"/>
                    <a:pt x="1918" y="835"/>
                  </a:cubicBezTo>
                  <a:cubicBezTo>
                    <a:pt x="1659" y="734"/>
                    <a:pt x="1399" y="655"/>
                    <a:pt x="1162" y="587"/>
                  </a:cubicBezTo>
                  <a:cubicBezTo>
                    <a:pt x="1038" y="553"/>
                    <a:pt x="914" y="508"/>
                    <a:pt x="813" y="474"/>
                  </a:cubicBezTo>
                  <a:cubicBezTo>
                    <a:pt x="700" y="440"/>
                    <a:pt x="598" y="395"/>
                    <a:pt x="508" y="350"/>
                  </a:cubicBezTo>
                  <a:cubicBezTo>
                    <a:pt x="429" y="316"/>
                    <a:pt x="350" y="271"/>
                    <a:pt x="271" y="226"/>
                  </a:cubicBezTo>
                  <a:cubicBezTo>
                    <a:pt x="214" y="192"/>
                    <a:pt x="147" y="158"/>
                    <a:pt x="102" y="113"/>
                  </a:cubicBezTo>
                  <a:cubicBezTo>
                    <a:pt x="92" y="104"/>
                    <a:pt x="83" y="94"/>
                    <a:pt x="74" y="86"/>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2"/>
            <p:cNvSpPr/>
            <p:nvPr/>
          </p:nvSpPr>
          <p:spPr>
            <a:xfrm>
              <a:off x="4161625" y="3498550"/>
              <a:ext cx="43200" cy="39800"/>
            </a:xfrm>
            <a:custGeom>
              <a:rect b="b" l="l" r="r" t="t"/>
              <a:pathLst>
                <a:path extrusionOk="0" h="1592" w="1728">
                  <a:moveTo>
                    <a:pt x="1" y="1"/>
                  </a:moveTo>
                  <a:lnTo>
                    <a:pt x="57" y="80"/>
                  </a:lnTo>
                  <a:cubicBezTo>
                    <a:pt x="102" y="136"/>
                    <a:pt x="159" y="215"/>
                    <a:pt x="238" y="283"/>
                  </a:cubicBezTo>
                  <a:cubicBezTo>
                    <a:pt x="317" y="362"/>
                    <a:pt x="418" y="463"/>
                    <a:pt x="520" y="554"/>
                  </a:cubicBezTo>
                  <a:cubicBezTo>
                    <a:pt x="633" y="633"/>
                    <a:pt x="746" y="723"/>
                    <a:pt x="870" y="813"/>
                  </a:cubicBezTo>
                  <a:cubicBezTo>
                    <a:pt x="982" y="903"/>
                    <a:pt x="1107" y="994"/>
                    <a:pt x="1208" y="1084"/>
                  </a:cubicBezTo>
                  <a:cubicBezTo>
                    <a:pt x="1253" y="1118"/>
                    <a:pt x="1310" y="1163"/>
                    <a:pt x="1355" y="1208"/>
                  </a:cubicBezTo>
                  <a:lnTo>
                    <a:pt x="1490" y="1321"/>
                  </a:lnTo>
                  <a:cubicBezTo>
                    <a:pt x="1524" y="1355"/>
                    <a:pt x="1558" y="1389"/>
                    <a:pt x="1592" y="1434"/>
                  </a:cubicBezTo>
                  <a:cubicBezTo>
                    <a:pt x="1626" y="1456"/>
                    <a:pt x="1648" y="1490"/>
                    <a:pt x="1671" y="1513"/>
                  </a:cubicBezTo>
                  <a:cubicBezTo>
                    <a:pt x="1691" y="1533"/>
                    <a:pt x="1711" y="1553"/>
                    <a:pt x="1723" y="1580"/>
                  </a:cubicBezTo>
                  <a:lnTo>
                    <a:pt x="1723" y="1580"/>
                  </a:lnTo>
                  <a:cubicBezTo>
                    <a:pt x="1717" y="1566"/>
                    <a:pt x="1704" y="1538"/>
                    <a:pt x="1682" y="1502"/>
                  </a:cubicBezTo>
                  <a:cubicBezTo>
                    <a:pt x="1671" y="1468"/>
                    <a:pt x="1648" y="1434"/>
                    <a:pt x="1637" y="1400"/>
                  </a:cubicBezTo>
                  <a:cubicBezTo>
                    <a:pt x="1614" y="1344"/>
                    <a:pt x="1592" y="1298"/>
                    <a:pt x="1558" y="1253"/>
                  </a:cubicBezTo>
                  <a:cubicBezTo>
                    <a:pt x="1479" y="1152"/>
                    <a:pt x="1400" y="1061"/>
                    <a:pt x="1298" y="971"/>
                  </a:cubicBezTo>
                  <a:cubicBezTo>
                    <a:pt x="1253" y="926"/>
                    <a:pt x="1197" y="870"/>
                    <a:pt x="1140" y="824"/>
                  </a:cubicBezTo>
                  <a:lnTo>
                    <a:pt x="971" y="689"/>
                  </a:lnTo>
                  <a:cubicBezTo>
                    <a:pt x="847" y="599"/>
                    <a:pt x="723" y="509"/>
                    <a:pt x="610" y="430"/>
                  </a:cubicBezTo>
                  <a:lnTo>
                    <a:pt x="305" y="215"/>
                  </a:lnTo>
                  <a:cubicBezTo>
                    <a:pt x="215" y="147"/>
                    <a:pt x="136" y="91"/>
                    <a:pt x="80" y="57"/>
                  </a:cubicBezTo>
                  <a:lnTo>
                    <a:pt x="1" y="1"/>
                  </a:lnTo>
                  <a:close/>
                  <a:moveTo>
                    <a:pt x="1723" y="1580"/>
                  </a:moveTo>
                  <a:cubicBezTo>
                    <a:pt x="1726" y="1588"/>
                    <a:pt x="1727" y="1592"/>
                    <a:pt x="1727" y="1592"/>
                  </a:cubicBezTo>
                  <a:lnTo>
                    <a:pt x="1727" y="1592"/>
                  </a:lnTo>
                  <a:cubicBezTo>
                    <a:pt x="1726" y="1588"/>
                    <a:pt x="1724" y="1584"/>
                    <a:pt x="1723" y="158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2"/>
            <p:cNvSpPr/>
            <p:nvPr/>
          </p:nvSpPr>
          <p:spPr>
            <a:xfrm>
              <a:off x="4161925" y="3501375"/>
              <a:ext cx="36975" cy="45725"/>
            </a:xfrm>
            <a:custGeom>
              <a:rect b="b" l="l" r="r" t="t"/>
              <a:pathLst>
                <a:path extrusionOk="0" h="1829" w="1479">
                  <a:moveTo>
                    <a:pt x="0" y="1"/>
                  </a:moveTo>
                  <a:cubicBezTo>
                    <a:pt x="0" y="1"/>
                    <a:pt x="79" y="125"/>
                    <a:pt x="214" y="305"/>
                  </a:cubicBezTo>
                  <a:cubicBezTo>
                    <a:pt x="248" y="350"/>
                    <a:pt x="282" y="396"/>
                    <a:pt x="327" y="452"/>
                  </a:cubicBezTo>
                  <a:cubicBezTo>
                    <a:pt x="372" y="497"/>
                    <a:pt x="406" y="554"/>
                    <a:pt x="440" y="599"/>
                  </a:cubicBezTo>
                  <a:cubicBezTo>
                    <a:pt x="530" y="711"/>
                    <a:pt x="621" y="813"/>
                    <a:pt x="711" y="937"/>
                  </a:cubicBezTo>
                  <a:cubicBezTo>
                    <a:pt x="801" y="1050"/>
                    <a:pt x="903" y="1163"/>
                    <a:pt x="982" y="1264"/>
                  </a:cubicBezTo>
                  <a:cubicBezTo>
                    <a:pt x="1072" y="1366"/>
                    <a:pt x="1151" y="1468"/>
                    <a:pt x="1230" y="1547"/>
                  </a:cubicBezTo>
                  <a:cubicBezTo>
                    <a:pt x="1365" y="1716"/>
                    <a:pt x="1478" y="1829"/>
                    <a:pt x="1478" y="1829"/>
                  </a:cubicBezTo>
                  <a:cubicBezTo>
                    <a:pt x="1478" y="1829"/>
                    <a:pt x="1411" y="1693"/>
                    <a:pt x="1309" y="1501"/>
                  </a:cubicBezTo>
                  <a:cubicBezTo>
                    <a:pt x="1162" y="1264"/>
                    <a:pt x="1016" y="1039"/>
                    <a:pt x="846" y="824"/>
                  </a:cubicBezTo>
                  <a:cubicBezTo>
                    <a:pt x="745" y="711"/>
                    <a:pt x="643" y="610"/>
                    <a:pt x="553" y="497"/>
                  </a:cubicBezTo>
                  <a:cubicBezTo>
                    <a:pt x="474" y="407"/>
                    <a:pt x="384" y="317"/>
                    <a:pt x="282" y="238"/>
                  </a:cubicBezTo>
                  <a:cubicBezTo>
                    <a:pt x="124" y="91"/>
                    <a:pt x="0" y="1"/>
                    <a:pt x="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2"/>
            <p:cNvSpPr/>
            <p:nvPr/>
          </p:nvSpPr>
          <p:spPr>
            <a:xfrm>
              <a:off x="4045400" y="3490100"/>
              <a:ext cx="118800" cy="150150"/>
            </a:xfrm>
            <a:custGeom>
              <a:rect b="b" l="l" r="r" t="t"/>
              <a:pathLst>
                <a:path extrusionOk="0" h="6006" w="4752">
                  <a:moveTo>
                    <a:pt x="4334" y="0"/>
                  </a:moveTo>
                  <a:cubicBezTo>
                    <a:pt x="3668" y="790"/>
                    <a:pt x="3386" y="880"/>
                    <a:pt x="2551" y="1354"/>
                  </a:cubicBezTo>
                  <a:cubicBezTo>
                    <a:pt x="2269" y="1512"/>
                    <a:pt x="1592" y="1659"/>
                    <a:pt x="1332" y="1828"/>
                  </a:cubicBezTo>
                  <a:cubicBezTo>
                    <a:pt x="1073" y="1964"/>
                    <a:pt x="971" y="2122"/>
                    <a:pt x="757" y="2325"/>
                  </a:cubicBezTo>
                  <a:cubicBezTo>
                    <a:pt x="1" y="3070"/>
                    <a:pt x="114" y="4424"/>
                    <a:pt x="429" y="5315"/>
                  </a:cubicBezTo>
                  <a:cubicBezTo>
                    <a:pt x="508" y="5541"/>
                    <a:pt x="610" y="5755"/>
                    <a:pt x="734" y="5958"/>
                  </a:cubicBezTo>
                  <a:cubicBezTo>
                    <a:pt x="989" y="5987"/>
                    <a:pt x="1241" y="6006"/>
                    <a:pt x="1488" y="6006"/>
                  </a:cubicBezTo>
                  <a:cubicBezTo>
                    <a:pt x="2402" y="6006"/>
                    <a:pt x="3242" y="5751"/>
                    <a:pt x="3837" y="4819"/>
                  </a:cubicBezTo>
                  <a:cubicBezTo>
                    <a:pt x="4323" y="4029"/>
                    <a:pt x="4537" y="3589"/>
                    <a:pt x="4593" y="2686"/>
                  </a:cubicBezTo>
                  <a:cubicBezTo>
                    <a:pt x="4627" y="2155"/>
                    <a:pt x="4751" y="914"/>
                    <a:pt x="4492" y="203"/>
                  </a:cubicBezTo>
                  <a:cubicBezTo>
                    <a:pt x="4435" y="136"/>
                    <a:pt x="4390" y="68"/>
                    <a:pt x="4334"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2"/>
            <p:cNvSpPr/>
            <p:nvPr/>
          </p:nvSpPr>
          <p:spPr>
            <a:xfrm>
              <a:off x="4150075" y="3476550"/>
              <a:ext cx="2275" cy="3700"/>
            </a:xfrm>
            <a:custGeom>
              <a:rect b="b" l="l" r="r" t="t"/>
              <a:pathLst>
                <a:path extrusionOk="0" h="148" w="91">
                  <a:moveTo>
                    <a:pt x="90" y="1"/>
                  </a:moveTo>
                  <a:lnTo>
                    <a:pt x="0" y="80"/>
                  </a:lnTo>
                  <a:cubicBezTo>
                    <a:pt x="34" y="102"/>
                    <a:pt x="57" y="125"/>
                    <a:pt x="79" y="147"/>
                  </a:cubicBezTo>
                  <a:cubicBezTo>
                    <a:pt x="79" y="102"/>
                    <a:pt x="90" y="57"/>
                    <a:pt x="90"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2"/>
            <p:cNvSpPr/>
            <p:nvPr/>
          </p:nvSpPr>
          <p:spPr>
            <a:xfrm>
              <a:off x="4086025" y="3490100"/>
              <a:ext cx="78175" cy="105825"/>
            </a:xfrm>
            <a:custGeom>
              <a:rect b="b" l="l" r="r" t="t"/>
              <a:pathLst>
                <a:path extrusionOk="0" h="4233" w="3127">
                  <a:moveTo>
                    <a:pt x="2709" y="0"/>
                  </a:moveTo>
                  <a:cubicBezTo>
                    <a:pt x="2043" y="790"/>
                    <a:pt x="1761" y="880"/>
                    <a:pt x="926" y="1354"/>
                  </a:cubicBezTo>
                  <a:cubicBezTo>
                    <a:pt x="757" y="1433"/>
                    <a:pt x="587" y="1501"/>
                    <a:pt x="418" y="1557"/>
                  </a:cubicBezTo>
                  <a:cubicBezTo>
                    <a:pt x="271" y="1648"/>
                    <a:pt x="170" y="1794"/>
                    <a:pt x="113" y="1964"/>
                  </a:cubicBezTo>
                  <a:cubicBezTo>
                    <a:pt x="68" y="2302"/>
                    <a:pt x="396" y="2268"/>
                    <a:pt x="655" y="2302"/>
                  </a:cubicBezTo>
                  <a:cubicBezTo>
                    <a:pt x="497" y="2539"/>
                    <a:pt x="1" y="2945"/>
                    <a:pt x="125" y="3273"/>
                  </a:cubicBezTo>
                  <a:cubicBezTo>
                    <a:pt x="171" y="3411"/>
                    <a:pt x="281" y="3455"/>
                    <a:pt x="411" y="3455"/>
                  </a:cubicBezTo>
                  <a:cubicBezTo>
                    <a:pt x="600" y="3455"/>
                    <a:pt x="831" y="3362"/>
                    <a:pt x="971" y="3329"/>
                  </a:cubicBezTo>
                  <a:lnTo>
                    <a:pt x="971" y="3329"/>
                  </a:lnTo>
                  <a:cubicBezTo>
                    <a:pt x="1016" y="3521"/>
                    <a:pt x="960" y="4017"/>
                    <a:pt x="1152" y="4153"/>
                  </a:cubicBezTo>
                  <a:cubicBezTo>
                    <a:pt x="1198" y="4182"/>
                    <a:pt x="1240" y="4195"/>
                    <a:pt x="1279" y="4195"/>
                  </a:cubicBezTo>
                  <a:cubicBezTo>
                    <a:pt x="1451" y="4195"/>
                    <a:pt x="1567" y="3954"/>
                    <a:pt x="1705" y="3826"/>
                  </a:cubicBezTo>
                  <a:cubicBezTo>
                    <a:pt x="1735" y="4074"/>
                    <a:pt x="1820" y="4233"/>
                    <a:pt x="1978" y="4233"/>
                  </a:cubicBezTo>
                  <a:cubicBezTo>
                    <a:pt x="2057" y="4233"/>
                    <a:pt x="2153" y="4194"/>
                    <a:pt x="2269" y="4108"/>
                  </a:cubicBezTo>
                  <a:cubicBezTo>
                    <a:pt x="2517" y="3916"/>
                    <a:pt x="2720" y="3668"/>
                    <a:pt x="2867" y="3374"/>
                  </a:cubicBezTo>
                  <a:cubicBezTo>
                    <a:pt x="2923" y="3148"/>
                    <a:pt x="2957" y="2923"/>
                    <a:pt x="2968" y="2686"/>
                  </a:cubicBezTo>
                  <a:cubicBezTo>
                    <a:pt x="3002" y="2155"/>
                    <a:pt x="3126" y="914"/>
                    <a:pt x="2867" y="203"/>
                  </a:cubicBezTo>
                  <a:cubicBezTo>
                    <a:pt x="2810" y="136"/>
                    <a:pt x="2765" y="68"/>
                    <a:pt x="2709"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2"/>
            <p:cNvSpPr/>
            <p:nvPr/>
          </p:nvSpPr>
          <p:spPr>
            <a:xfrm>
              <a:off x="4063750" y="3495175"/>
              <a:ext cx="113975" cy="165800"/>
            </a:xfrm>
            <a:custGeom>
              <a:rect b="b" l="l" r="r" t="t"/>
              <a:pathLst>
                <a:path extrusionOk="0" h="6632" w="4559">
                  <a:moveTo>
                    <a:pt x="3758" y="0"/>
                  </a:moveTo>
                  <a:lnTo>
                    <a:pt x="3758" y="0"/>
                  </a:lnTo>
                  <a:cubicBezTo>
                    <a:pt x="4017" y="711"/>
                    <a:pt x="3893" y="1952"/>
                    <a:pt x="3859" y="2483"/>
                  </a:cubicBezTo>
                  <a:cubicBezTo>
                    <a:pt x="3803" y="3386"/>
                    <a:pt x="3577" y="3826"/>
                    <a:pt x="3103" y="4616"/>
                  </a:cubicBezTo>
                  <a:cubicBezTo>
                    <a:pt x="2508" y="5548"/>
                    <a:pt x="1668" y="5803"/>
                    <a:pt x="754" y="5803"/>
                  </a:cubicBezTo>
                  <a:cubicBezTo>
                    <a:pt x="507" y="5803"/>
                    <a:pt x="255" y="5784"/>
                    <a:pt x="0" y="5755"/>
                  </a:cubicBezTo>
                  <a:lnTo>
                    <a:pt x="0" y="5755"/>
                  </a:lnTo>
                  <a:cubicBezTo>
                    <a:pt x="364" y="6336"/>
                    <a:pt x="880" y="6632"/>
                    <a:pt x="1476" y="6632"/>
                  </a:cubicBezTo>
                  <a:cubicBezTo>
                    <a:pt x="1933" y="6632"/>
                    <a:pt x="2437" y="6458"/>
                    <a:pt x="2957" y="6105"/>
                  </a:cubicBezTo>
                  <a:cubicBezTo>
                    <a:pt x="4277" y="5202"/>
                    <a:pt x="4559" y="4142"/>
                    <a:pt x="4435" y="2381"/>
                  </a:cubicBezTo>
                  <a:cubicBezTo>
                    <a:pt x="4424" y="2223"/>
                    <a:pt x="4412" y="971"/>
                    <a:pt x="375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2"/>
            <p:cNvSpPr/>
            <p:nvPr/>
          </p:nvSpPr>
          <p:spPr>
            <a:xfrm>
              <a:off x="4127225" y="3503625"/>
              <a:ext cx="26525" cy="80725"/>
            </a:xfrm>
            <a:custGeom>
              <a:rect b="b" l="l" r="r" t="t"/>
              <a:pathLst>
                <a:path extrusionOk="0" h="3229" w="1061">
                  <a:moveTo>
                    <a:pt x="1038" y="1"/>
                  </a:moveTo>
                  <a:cubicBezTo>
                    <a:pt x="1038" y="1"/>
                    <a:pt x="1027" y="57"/>
                    <a:pt x="1016" y="148"/>
                  </a:cubicBezTo>
                  <a:cubicBezTo>
                    <a:pt x="1004" y="238"/>
                    <a:pt x="993" y="373"/>
                    <a:pt x="959" y="531"/>
                  </a:cubicBezTo>
                  <a:cubicBezTo>
                    <a:pt x="948" y="610"/>
                    <a:pt x="937" y="700"/>
                    <a:pt x="914" y="791"/>
                  </a:cubicBezTo>
                  <a:cubicBezTo>
                    <a:pt x="903" y="881"/>
                    <a:pt x="880" y="971"/>
                    <a:pt x="858" y="1073"/>
                  </a:cubicBezTo>
                  <a:cubicBezTo>
                    <a:pt x="835" y="1174"/>
                    <a:pt x="813" y="1276"/>
                    <a:pt x="790" y="1366"/>
                  </a:cubicBezTo>
                  <a:cubicBezTo>
                    <a:pt x="756" y="1468"/>
                    <a:pt x="734" y="1581"/>
                    <a:pt x="700" y="1682"/>
                  </a:cubicBezTo>
                  <a:cubicBezTo>
                    <a:pt x="666" y="1772"/>
                    <a:pt x="632" y="1874"/>
                    <a:pt x="598" y="1976"/>
                  </a:cubicBezTo>
                  <a:cubicBezTo>
                    <a:pt x="564" y="2077"/>
                    <a:pt x="530" y="2167"/>
                    <a:pt x="485" y="2258"/>
                  </a:cubicBezTo>
                  <a:cubicBezTo>
                    <a:pt x="451" y="2348"/>
                    <a:pt x="418" y="2438"/>
                    <a:pt x="372" y="2517"/>
                  </a:cubicBezTo>
                  <a:lnTo>
                    <a:pt x="260" y="2754"/>
                  </a:lnTo>
                  <a:cubicBezTo>
                    <a:pt x="192" y="2901"/>
                    <a:pt x="113" y="3014"/>
                    <a:pt x="68" y="3093"/>
                  </a:cubicBezTo>
                  <a:lnTo>
                    <a:pt x="0" y="3228"/>
                  </a:lnTo>
                  <a:cubicBezTo>
                    <a:pt x="0" y="3228"/>
                    <a:pt x="34" y="3183"/>
                    <a:pt x="102" y="3115"/>
                  </a:cubicBezTo>
                  <a:cubicBezTo>
                    <a:pt x="124" y="3070"/>
                    <a:pt x="169" y="3025"/>
                    <a:pt x="203" y="2980"/>
                  </a:cubicBezTo>
                  <a:cubicBezTo>
                    <a:pt x="260" y="2923"/>
                    <a:pt x="305" y="2867"/>
                    <a:pt x="339" y="2799"/>
                  </a:cubicBezTo>
                  <a:lnTo>
                    <a:pt x="485" y="2574"/>
                  </a:lnTo>
                  <a:cubicBezTo>
                    <a:pt x="530" y="2495"/>
                    <a:pt x="587" y="2404"/>
                    <a:pt x="621" y="2314"/>
                  </a:cubicBezTo>
                  <a:cubicBezTo>
                    <a:pt x="677" y="2224"/>
                    <a:pt x="722" y="2122"/>
                    <a:pt x="756" y="2032"/>
                  </a:cubicBezTo>
                  <a:cubicBezTo>
                    <a:pt x="790" y="1930"/>
                    <a:pt x="835" y="1829"/>
                    <a:pt x="869" y="1716"/>
                  </a:cubicBezTo>
                  <a:cubicBezTo>
                    <a:pt x="892" y="1614"/>
                    <a:pt x="914" y="1513"/>
                    <a:pt x="948" y="1400"/>
                  </a:cubicBezTo>
                  <a:cubicBezTo>
                    <a:pt x="971" y="1299"/>
                    <a:pt x="993" y="1197"/>
                    <a:pt x="1004" y="1095"/>
                  </a:cubicBezTo>
                  <a:cubicBezTo>
                    <a:pt x="1016" y="994"/>
                    <a:pt x="1038" y="904"/>
                    <a:pt x="1050" y="802"/>
                  </a:cubicBezTo>
                  <a:cubicBezTo>
                    <a:pt x="1050" y="712"/>
                    <a:pt x="1061" y="621"/>
                    <a:pt x="1061" y="542"/>
                  </a:cubicBezTo>
                  <a:cubicBezTo>
                    <a:pt x="1061" y="464"/>
                    <a:pt x="1061" y="385"/>
                    <a:pt x="1061" y="317"/>
                  </a:cubicBezTo>
                  <a:cubicBezTo>
                    <a:pt x="1050" y="249"/>
                    <a:pt x="1050" y="193"/>
                    <a:pt x="1050" y="148"/>
                  </a:cubicBezTo>
                  <a:cubicBezTo>
                    <a:pt x="1038" y="57"/>
                    <a:pt x="1038" y="1"/>
                    <a:pt x="1038"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2"/>
            <p:cNvSpPr/>
            <p:nvPr/>
          </p:nvSpPr>
          <p:spPr>
            <a:xfrm>
              <a:off x="4097600" y="3494050"/>
              <a:ext cx="57275" cy="93400"/>
            </a:xfrm>
            <a:custGeom>
              <a:rect b="b" l="l" r="r" t="t"/>
              <a:pathLst>
                <a:path extrusionOk="0" h="3736" w="2291">
                  <a:moveTo>
                    <a:pt x="2291" y="0"/>
                  </a:moveTo>
                  <a:cubicBezTo>
                    <a:pt x="2291" y="0"/>
                    <a:pt x="2246" y="68"/>
                    <a:pt x="2212" y="192"/>
                  </a:cubicBezTo>
                  <a:cubicBezTo>
                    <a:pt x="2178" y="305"/>
                    <a:pt x="2110" y="474"/>
                    <a:pt x="2043" y="666"/>
                  </a:cubicBezTo>
                  <a:cubicBezTo>
                    <a:pt x="1964" y="858"/>
                    <a:pt x="1873" y="1072"/>
                    <a:pt x="1761" y="1309"/>
                  </a:cubicBezTo>
                  <a:cubicBezTo>
                    <a:pt x="1704" y="1422"/>
                    <a:pt x="1636" y="1546"/>
                    <a:pt x="1580" y="1670"/>
                  </a:cubicBezTo>
                  <a:cubicBezTo>
                    <a:pt x="1524" y="1783"/>
                    <a:pt x="1456" y="1907"/>
                    <a:pt x="1377" y="2031"/>
                  </a:cubicBezTo>
                  <a:cubicBezTo>
                    <a:pt x="1309" y="2144"/>
                    <a:pt x="1242" y="2268"/>
                    <a:pt x="1163" y="2381"/>
                  </a:cubicBezTo>
                  <a:cubicBezTo>
                    <a:pt x="1095" y="2494"/>
                    <a:pt x="1027" y="2607"/>
                    <a:pt x="948" y="2708"/>
                  </a:cubicBezTo>
                  <a:cubicBezTo>
                    <a:pt x="858" y="2821"/>
                    <a:pt x="801" y="2923"/>
                    <a:pt x="722" y="3013"/>
                  </a:cubicBezTo>
                  <a:cubicBezTo>
                    <a:pt x="643" y="3103"/>
                    <a:pt x="564" y="3194"/>
                    <a:pt x="497" y="3261"/>
                  </a:cubicBezTo>
                  <a:cubicBezTo>
                    <a:pt x="429" y="3340"/>
                    <a:pt x="361" y="3408"/>
                    <a:pt x="305" y="3464"/>
                  </a:cubicBezTo>
                  <a:cubicBezTo>
                    <a:pt x="249" y="3521"/>
                    <a:pt x="192" y="3577"/>
                    <a:pt x="147" y="3611"/>
                  </a:cubicBezTo>
                  <a:lnTo>
                    <a:pt x="0" y="3735"/>
                  </a:lnTo>
                  <a:cubicBezTo>
                    <a:pt x="0" y="3735"/>
                    <a:pt x="68" y="3701"/>
                    <a:pt x="170" y="3634"/>
                  </a:cubicBezTo>
                  <a:cubicBezTo>
                    <a:pt x="226" y="3600"/>
                    <a:pt x="294" y="3555"/>
                    <a:pt x="350" y="3510"/>
                  </a:cubicBezTo>
                  <a:cubicBezTo>
                    <a:pt x="429" y="3453"/>
                    <a:pt x="497" y="3397"/>
                    <a:pt x="576" y="3329"/>
                  </a:cubicBezTo>
                  <a:cubicBezTo>
                    <a:pt x="655" y="3261"/>
                    <a:pt x="734" y="3182"/>
                    <a:pt x="813" y="3092"/>
                  </a:cubicBezTo>
                  <a:cubicBezTo>
                    <a:pt x="892" y="3002"/>
                    <a:pt x="982" y="2900"/>
                    <a:pt x="1061" y="2799"/>
                  </a:cubicBezTo>
                  <a:cubicBezTo>
                    <a:pt x="1140" y="2697"/>
                    <a:pt x="1219" y="2584"/>
                    <a:pt x="1309" y="2471"/>
                  </a:cubicBezTo>
                  <a:cubicBezTo>
                    <a:pt x="1388" y="2359"/>
                    <a:pt x="1467" y="2234"/>
                    <a:pt x="1535" y="2110"/>
                  </a:cubicBezTo>
                  <a:cubicBezTo>
                    <a:pt x="1591" y="1986"/>
                    <a:pt x="1659" y="1862"/>
                    <a:pt x="1727" y="1738"/>
                  </a:cubicBezTo>
                  <a:cubicBezTo>
                    <a:pt x="1794" y="1614"/>
                    <a:pt x="1840" y="1490"/>
                    <a:pt x="1896" y="1377"/>
                  </a:cubicBezTo>
                  <a:cubicBezTo>
                    <a:pt x="1952" y="1253"/>
                    <a:pt x="1998" y="1129"/>
                    <a:pt x="2031" y="1016"/>
                  </a:cubicBezTo>
                  <a:cubicBezTo>
                    <a:pt x="2077" y="903"/>
                    <a:pt x="2110" y="790"/>
                    <a:pt x="2144" y="689"/>
                  </a:cubicBezTo>
                  <a:cubicBezTo>
                    <a:pt x="2167" y="598"/>
                    <a:pt x="2189" y="508"/>
                    <a:pt x="2212" y="406"/>
                  </a:cubicBezTo>
                  <a:cubicBezTo>
                    <a:pt x="2235" y="327"/>
                    <a:pt x="2246" y="248"/>
                    <a:pt x="2257" y="192"/>
                  </a:cubicBezTo>
                  <a:cubicBezTo>
                    <a:pt x="2280" y="68"/>
                    <a:pt x="2291" y="0"/>
                    <a:pt x="229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2"/>
            <p:cNvSpPr/>
            <p:nvPr/>
          </p:nvSpPr>
          <p:spPr>
            <a:xfrm>
              <a:off x="4108325" y="3494050"/>
              <a:ext cx="45725" cy="62925"/>
            </a:xfrm>
            <a:custGeom>
              <a:rect b="b" l="l" r="r" t="t"/>
              <a:pathLst>
                <a:path extrusionOk="0" h="2517" w="1829">
                  <a:moveTo>
                    <a:pt x="1828" y="0"/>
                  </a:moveTo>
                  <a:cubicBezTo>
                    <a:pt x="1828" y="0"/>
                    <a:pt x="1794" y="34"/>
                    <a:pt x="1749" y="102"/>
                  </a:cubicBezTo>
                  <a:lnTo>
                    <a:pt x="1670" y="237"/>
                  </a:lnTo>
                  <a:cubicBezTo>
                    <a:pt x="1636" y="294"/>
                    <a:pt x="1602" y="350"/>
                    <a:pt x="1557" y="406"/>
                  </a:cubicBezTo>
                  <a:cubicBezTo>
                    <a:pt x="1523" y="463"/>
                    <a:pt x="1478" y="542"/>
                    <a:pt x="1433" y="610"/>
                  </a:cubicBezTo>
                  <a:cubicBezTo>
                    <a:pt x="1388" y="677"/>
                    <a:pt x="1343" y="756"/>
                    <a:pt x="1286" y="824"/>
                  </a:cubicBezTo>
                  <a:cubicBezTo>
                    <a:pt x="1196" y="982"/>
                    <a:pt x="1083" y="1140"/>
                    <a:pt x="970" y="1309"/>
                  </a:cubicBezTo>
                  <a:cubicBezTo>
                    <a:pt x="914" y="1388"/>
                    <a:pt x="858" y="1456"/>
                    <a:pt x="801" y="1535"/>
                  </a:cubicBezTo>
                  <a:cubicBezTo>
                    <a:pt x="745" y="1614"/>
                    <a:pt x="688" y="1693"/>
                    <a:pt x="643" y="1761"/>
                  </a:cubicBezTo>
                  <a:cubicBezTo>
                    <a:pt x="587" y="1840"/>
                    <a:pt x="530" y="1919"/>
                    <a:pt x="485" y="1975"/>
                  </a:cubicBezTo>
                  <a:cubicBezTo>
                    <a:pt x="429" y="2043"/>
                    <a:pt x="384" y="2099"/>
                    <a:pt x="339" y="2155"/>
                  </a:cubicBezTo>
                  <a:cubicBezTo>
                    <a:pt x="282" y="2212"/>
                    <a:pt x="248" y="2268"/>
                    <a:pt x="203" y="2313"/>
                  </a:cubicBezTo>
                  <a:cubicBezTo>
                    <a:pt x="158" y="2347"/>
                    <a:pt x="124" y="2392"/>
                    <a:pt x="90" y="2415"/>
                  </a:cubicBezTo>
                  <a:cubicBezTo>
                    <a:pt x="34" y="2483"/>
                    <a:pt x="0" y="2517"/>
                    <a:pt x="0" y="2517"/>
                  </a:cubicBezTo>
                  <a:cubicBezTo>
                    <a:pt x="0" y="2517"/>
                    <a:pt x="45" y="2494"/>
                    <a:pt x="113" y="2449"/>
                  </a:cubicBezTo>
                  <a:lnTo>
                    <a:pt x="248" y="2359"/>
                  </a:lnTo>
                  <a:cubicBezTo>
                    <a:pt x="293" y="2313"/>
                    <a:pt x="350" y="2268"/>
                    <a:pt x="395" y="2223"/>
                  </a:cubicBezTo>
                  <a:cubicBezTo>
                    <a:pt x="451" y="2167"/>
                    <a:pt x="519" y="2122"/>
                    <a:pt x="576" y="2054"/>
                  </a:cubicBezTo>
                  <a:lnTo>
                    <a:pt x="756" y="1862"/>
                  </a:lnTo>
                  <a:cubicBezTo>
                    <a:pt x="813" y="1783"/>
                    <a:pt x="880" y="1715"/>
                    <a:pt x="937" y="1636"/>
                  </a:cubicBezTo>
                  <a:cubicBezTo>
                    <a:pt x="993" y="1557"/>
                    <a:pt x="1049" y="1478"/>
                    <a:pt x="1106" y="1399"/>
                  </a:cubicBezTo>
                  <a:cubicBezTo>
                    <a:pt x="1162" y="1309"/>
                    <a:pt x="1219" y="1230"/>
                    <a:pt x="1264" y="1151"/>
                  </a:cubicBezTo>
                  <a:cubicBezTo>
                    <a:pt x="1320" y="1072"/>
                    <a:pt x="1365" y="982"/>
                    <a:pt x="1411" y="903"/>
                  </a:cubicBezTo>
                  <a:cubicBezTo>
                    <a:pt x="1501" y="745"/>
                    <a:pt x="1580" y="598"/>
                    <a:pt x="1636" y="452"/>
                  </a:cubicBezTo>
                  <a:cubicBezTo>
                    <a:pt x="1693" y="350"/>
                    <a:pt x="1738" y="237"/>
                    <a:pt x="1783" y="124"/>
                  </a:cubicBezTo>
                  <a:cubicBezTo>
                    <a:pt x="1794" y="79"/>
                    <a:pt x="1817" y="34"/>
                    <a:pt x="1828"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2"/>
            <p:cNvSpPr/>
            <p:nvPr/>
          </p:nvSpPr>
          <p:spPr>
            <a:xfrm>
              <a:off x="4109150" y="3494050"/>
              <a:ext cx="44900" cy="44300"/>
            </a:xfrm>
            <a:custGeom>
              <a:rect b="b" l="l" r="r" t="t"/>
              <a:pathLst>
                <a:path extrusionOk="0" h="1772" w="1796">
                  <a:moveTo>
                    <a:pt x="1795" y="0"/>
                  </a:moveTo>
                  <a:lnTo>
                    <a:pt x="1705" y="79"/>
                  </a:lnTo>
                  <a:lnTo>
                    <a:pt x="1626" y="169"/>
                  </a:lnTo>
                  <a:cubicBezTo>
                    <a:pt x="1592" y="203"/>
                    <a:pt x="1547" y="237"/>
                    <a:pt x="1502" y="282"/>
                  </a:cubicBezTo>
                  <a:cubicBezTo>
                    <a:pt x="1423" y="373"/>
                    <a:pt x="1332" y="463"/>
                    <a:pt x="1220" y="564"/>
                  </a:cubicBezTo>
                  <a:cubicBezTo>
                    <a:pt x="1118" y="666"/>
                    <a:pt x="994" y="768"/>
                    <a:pt x="881" y="880"/>
                  </a:cubicBezTo>
                  <a:cubicBezTo>
                    <a:pt x="780" y="993"/>
                    <a:pt x="655" y="1106"/>
                    <a:pt x="554" y="1208"/>
                  </a:cubicBezTo>
                  <a:cubicBezTo>
                    <a:pt x="452" y="1309"/>
                    <a:pt x="362" y="1411"/>
                    <a:pt x="272" y="1490"/>
                  </a:cubicBezTo>
                  <a:cubicBezTo>
                    <a:pt x="193" y="1569"/>
                    <a:pt x="125" y="1648"/>
                    <a:pt x="69" y="1693"/>
                  </a:cubicBezTo>
                  <a:cubicBezTo>
                    <a:pt x="46" y="1715"/>
                    <a:pt x="23" y="1749"/>
                    <a:pt x="1" y="1772"/>
                  </a:cubicBezTo>
                  <a:lnTo>
                    <a:pt x="91" y="1715"/>
                  </a:lnTo>
                  <a:cubicBezTo>
                    <a:pt x="170" y="1670"/>
                    <a:pt x="260" y="1614"/>
                    <a:pt x="339" y="1557"/>
                  </a:cubicBezTo>
                  <a:cubicBezTo>
                    <a:pt x="430" y="1490"/>
                    <a:pt x="543" y="1411"/>
                    <a:pt x="655" y="1309"/>
                  </a:cubicBezTo>
                  <a:cubicBezTo>
                    <a:pt x="780" y="1219"/>
                    <a:pt x="892" y="1117"/>
                    <a:pt x="1005" y="993"/>
                  </a:cubicBezTo>
                  <a:cubicBezTo>
                    <a:pt x="1118" y="880"/>
                    <a:pt x="1231" y="779"/>
                    <a:pt x="1332" y="655"/>
                  </a:cubicBezTo>
                  <a:cubicBezTo>
                    <a:pt x="1389" y="598"/>
                    <a:pt x="1423" y="542"/>
                    <a:pt x="1468" y="497"/>
                  </a:cubicBezTo>
                  <a:cubicBezTo>
                    <a:pt x="1513" y="440"/>
                    <a:pt x="1558" y="384"/>
                    <a:pt x="1592" y="339"/>
                  </a:cubicBezTo>
                  <a:cubicBezTo>
                    <a:pt x="1648" y="260"/>
                    <a:pt x="1705" y="181"/>
                    <a:pt x="1750" y="90"/>
                  </a:cubicBezTo>
                  <a:cubicBezTo>
                    <a:pt x="1773" y="34"/>
                    <a:pt x="1795" y="0"/>
                    <a:pt x="1795"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2"/>
            <p:cNvSpPr/>
            <p:nvPr/>
          </p:nvSpPr>
          <p:spPr>
            <a:xfrm>
              <a:off x="5473975" y="1589850"/>
              <a:ext cx="14975" cy="47125"/>
            </a:xfrm>
            <a:custGeom>
              <a:rect b="b" l="l" r="r" t="t"/>
              <a:pathLst>
                <a:path extrusionOk="0" h="1885" w="599">
                  <a:moveTo>
                    <a:pt x="294" y="0"/>
                  </a:moveTo>
                  <a:cubicBezTo>
                    <a:pt x="136" y="0"/>
                    <a:pt x="1" y="429"/>
                    <a:pt x="1" y="948"/>
                  </a:cubicBezTo>
                  <a:cubicBezTo>
                    <a:pt x="1" y="1467"/>
                    <a:pt x="136" y="1885"/>
                    <a:pt x="294" y="1885"/>
                  </a:cubicBezTo>
                  <a:cubicBezTo>
                    <a:pt x="452" y="1885"/>
                    <a:pt x="599" y="1456"/>
                    <a:pt x="599" y="948"/>
                  </a:cubicBezTo>
                  <a:cubicBezTo>
                    <a:pt x="599" y="429"/>
                    <a:pt x="452"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2"/>
            <p:cNvSpPr/>
            <p:nvPr/>
          </p:nvSpPr>
          <p:spPr>
            <a:xfrm>
              <a:off x="5618975" y="1566700"/>
              <a:ext cx="15000" cy="47150"/>
            </a:xfrm>
            <a:custGeom>
              <a:rect b="b" l="l" r="r" t="t"/>
              <a:pathLst>
                <a:path extrusionOk="0" h="1886" w="600">
                  <a:moveTo>
                    <a:pt x="294" y="1"/>
                  </a:moveTo>
                  <a:cubicBezTo>
                    <a:pt x="136" y="1"/>
                    <a:pt x="1" y="430"/>
                    <a:pt x="1" y="949"/>
                  </a:cubicBezTo>
                  <a:cubicBezTo>
                    <a:pt x="1" y="1468"/>
                    <a:pt x="136" y="1885"/>
                    <a:pt x="294" y="1885"/>
                  </a:cubicBezTo>
                  <a:cubicBezTo>
                    <a:pt x="464" y="1885"/>
                    <a:pt x="599" y="1468"/>
                    <a:pt x="599" y="949"/>
                  </a:cubicBezTo>
                  <a:cubicBezTo>
                    <a:pt x="599" y="430"/>
                    <a:pt x="464" y="1"/>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2"/>
            <p:cNvSpPr/>
            <p:nvPr/>
          </p:nvSpPr>
          <p:spPr>
            <a:xfrm>
              <a:off x="5581750" y="1589850"/>
              <a:ext cx="14975" cy="47125"/>
            </a:xfrm>
            <a:custGeom>
              <a:rect b="b" l="l" r="r" t="t"/>
              <a:pathLst>
                <a:path extrusionOk="0" h="1885" w="599">
                  <a:moveTo>
                    <a:pt x="305" y="0"/>
                  </a:moveTo>
                  <a:cubicBezTo>
                    <a:pt x="136" y="0"/>
                    <a:pt x="0" y="429"/>
                    <a:pt x="0" y="948"/>
                  </a:cubicBezTo>
                  <a:cubicBezTo>
                    <a:pt x="0" y="1467"/>
                    <a:pt x="147" y="1885"/>
                    <a:pt x="305" y="1885"/>
                  </a:cubicBezTo>
                  <a:cubicBezTo>
                    <a:pt x="463" y="1885"/>
                    <a:pt x="599" y="1467"/>
                    <a:pt x="599" y="948"/>
                  </a:cubicBezTo>
                  <a:cubicBezTo>
                    <a:pt x="599" y="429"/>
                    <a:pt x="463" y="0"/>
                    <a:pt x="30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2"/>
            <p:cNvSpPr/>
            <p:nvPr/>
          </p:nvSpPr>
          <p:spPr>
            <a:xfrm>
              <a:off x="4461500" y="2560850"/>
              <a:ext cx="488650" cy="462875"/>
            </a:xfrm>
            <a:custGeom>
              <a:rect b="b" l="l" r="r" t="t"/>
              <a:pathLst>
                <a:path extrusionOk="0" h="18515" w="19546">
                  <a:moveTo>
                    <a:pt x="5903" y="0"/>
                  </a:moveTo>
                  <a:lnTo>
                    <a:pt x="5903" y="0"/>
                  </a:lnTo>
                  <a:cubicBezTo>
                    <a:pt x="5911" y="98"/>
                    <a:pt x="5913" y="161"/>
                    <a:pt x="5908" y="161"/>
                  </a:cubicBezTo>
                  <a:cubicBezTo>
                    <a:pt x="5907" y="161"/>
                    <a:pt x="5905" y="156"/>
                    <a:pt x="5903" y="147"/>
                  </a:cubicBezTo>
                  <a:cubicBezTo>
                    <a:pt x="5901" y="142"/>
                    <a:pt x="5897" y="140"/>
                    <a:pt x="5892" y="140"/>
                  </a:cubicBezTo>
                  <a:cubicBezTo>
                    <a:pt x="5606" y="140"/>
                    <a:pt x="1" y="7417"/>
                    <a:pt x="4977" y="14444"/>
                  </a:cubicBezTo>
                  <a:cubicBezTo>
                    <a:pt x="7232" y="17631"/>
                    <a:pt x="10539" y="18514"/>
                    <a:pt x="13515" y="18514"/>
                  </a:cubicBezTo>
                  <a:cubicBezTo>
                    <a:pt x="16051" y="18514"/>
                    <a:pt x="18346" y="17873"/>
                    <a:pt x="19545" y="17468"/>
                  </a:cubicBezTo>
                  <a:cubicBezTo>
                    <a:pt x="18214" y="15775"/>
                    <a:pt x="7133" y="1636"/>
                    <a:pt x="5903" y="0"/>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2"/>
            <p:cNvSpPr/>
            <p:nvPr/>
          </p:nvSpPr>
          <p:spPr>
            <a:xfrm>
              <a:off x="4441750" y="2557750"/>
              <a:ext cx="511775" cy="597500"/>
            </a:xfrm>
            <a:custGeom>
              <a:rect b="b" l="l" r="r" t="t"/>
              <a:pathLst>
                <a:path extrusionOk="0" h="23900" w="20471">
                  <a:moveTo>
                    <a:pt x="20335" y="17592"/>
                  </a:moveTo>
                  <a:cubicBezTo>
                    <a:pt x="17728" y="18472"/>
                    <a:pt x="9942" y="20470"/>
                    <a:pt x="5767" y="14568"/>
                  </a:cubicBezTo>
                  <a:cubicBezTo>
                    <a:pt x="701" y="7414"/>
                    <a:pt x="6602" y="0"/>
                    <a:pt x="6693" y="271"/>
                  </a:cubicBezTo>
                  <a:cubicBezTo>
                    <a:pt x="6704" y="316"/>
                    <a:pt x="6704" y="248"/>
                    <a:pt x="6693" y="124"/>
                  </a:cubicBezTo>
                  <a:cubicBezTo>
                    <a:pt x="6647" y="68"/>
                    <a:pt x="6625" y="23"/>
                    <a:pt x="6602" y="0"/>
                  </a:cubicBezTo>
                  <a:cubicBezTo>
                    <a:pt x="6602" y="0"/>
                    <a:pt x="1" y="6804"/>
                    <a:pt x="4233" y="13586"/>
                  </a:cubicBezTo>
                  <a:cubicBezTo>
                    <a:pt x="10665" y="23900"/>
                    <a:pt x="20471" y="17761"/>
                    <a:pt x="20471" y="17761"/>
                  </a:cubicBezTo>
                  <a:close/>
                </a:path>
              </a:pathLst>
            </a:custGeom>
            <a:solidFill>
              <a:srgbClr val="C798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2"/>
            <p:cNvSpPr/>
            <p:nvPr/>
          </p:nvSpPr>
          <p:spPr>
            <a:xfrm>
              <a:off x="4763075" y="2794425"/>
              <a:ext cx="89450" cy="108625"/>
            </a:xfrm>
            <a:custGeom>
              <a:rect b="b" l="l" r="r" t="t"/>
              <a:pathLst>
                <a:path extrusionOk="0" h="4345" w="3578">
                  <a:moveTo>
                    <a:pt x="1" y="0"/>
                  </a:moveTo>
                  <a:cubicBezTo>
                    <a:pt x="125" y="271"/>
                    <a:pt x="260" y="531"/>
                    <a:pt x="418" y="790"/>
                  </a:cubicBezTo>
                  <a:cubicBezTo>
                    <a:pt x="565" y="1050"/>
                    <a:pt x="734" y="1298"/>
                    <a:pt x="926" y="1535"/>
                  </a:cubicBezTo>
                  <a:cubicBezTo>
                    <a:pt x="1129" y="1806"/>
                    <a:pt x="1344" y="2088"/>
                    <a:pt x="1592" y="2348"/>
                  </a:cubicBezTo>
                  <a:cubicBezTo>
                    <a:pt x="1829" y="2607"/>
                    <a:pt x="2054" y="2867"/>
                    <a:pt x="2291" y="3104"/>
                  </a:cubicBezTo>
                  <a:cubicBezTo>
                    <a:pt x="2404" y="3228"/>
                    <a:pt x="2528" y="3318"/>
                    <a:pt x="2630" y="3431"/>
                  </a:cubicBezTo>
                  <a:cubicBezTo>
                    <a:pt x="2731" y="3544"/>
                    <a:pt x="2833" y="3645"/>
                    <a:pt x="2923" y="3736"/>
                  </a:cubicBezTo>
                  <a:cubicBezTo>
                    <a:pt x="3126" y="3950"/>
                    <a:pt x="3341" y="4153"/>
                    <a:pt x="3578" y="4345"/>
                  </a:cubicBezTo>
                  <a:cubicBezTo>
                    <a:pt x="3465" y="4074"/>
                    <a:pt x="3330" y="3803"/>
                    <a:pt x="3172" y="3544"/>
                  </a:cubicBezTo>
                  <a:cubicBezTo>
                    <a:pt x="3025" y="3273"/>
                    <a:pt x="2856" y="3025"/>
                    <a:pt x="2664" y="2788"/>
                  </a:cubicBezTo>
                  <a:cubicBezTo>
                    <a:pt x="2472" y="2517"/>
                    <a:pt x="2258" y="2235"/>
                    <a:pt x="2009" y="1975"/>
                  </a:cubicBezTo>
                  <a:cubicBezTo>
                    <a:pt x="1772" y="1727"/>
                    <a:pt x="1547" y="1456"/>
                    <a:pt x="1310" y="1230"/>
                  </a:cubicBezTo>
                  <a:cubicBezTo>
                    <a:pt x="1073" y="1005"/>
                    <a:pt x="858" y="768"/>
                    <a:pt x="666" y="587"/>
                  </a:cubicBezTo>
                  <a:cubicBezTo>
                    <a:pt x="452" y="384"/>
                    <a:pt x="226" y="181"/>
                    <a:pt x="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2"/>
            <p:cNvSpPr/>
            <p:nvPr/>
          </p:nvSpPr>
          <p:spPr>
            <a:xfrm>
              <a:off x="4828525" y="2899075"/>
              <a:ext cx="33600" cy="37000"/>
            </a:xfrm>
            <a:custGeom>
              <a:rect b="b" l="l" r="r" t="t"/>
              <a:pathLst>
                <a:path extrusionOk="0" h="1480" w="1344">
                  <a:moveTo>
                    <a:pt x="1" y="1"/>
                  </a:moveTo>
                  <a:cubicBezTo>
                    <a:pt x="1" y="114"/>
                    <a:pt x="12" y="227"/>
                    <a:pt x="57" y="339"/>
                  </a:cubicBezTo>
                  <a:cubicBezTo>
                    <a:pt x="91" y="543"/>
                    <a:pt x="260" y="757"/>
                    <a:pt x="441" y="960"/>
                  </a:cubicBezTo>
                  <a:cubicBezTo>
                    <a:pt x="610" y="1118"/>
                    <a:pt x="802" y="1253"/>
                    <a:pt x="1005" y="1355"/>
                  </a:cubicBezTo>
                  <a:cubicBezTo>
                    <a:pt x="1118" y="1411"/>
                    <a:pt x="1219" y="1445"/>
                    <a:pt x="1343" y="1479"/>
                  </a:cubicBezTo>
                  <a:cubicBezTo>
                    <a:pt x="1321" y="1355"/>
                    <a:pt x="1287" y="1242"/>
                    <a:pt x="1242" y="1141"/>
                  </a:cubicBezTo>
                  <a:cubicBezTo>
                    <a:pt x="1140" y="926"/>
                    <a:pt x="1005" y="734"/>
                    <a:pt x="836" y="565"/>
                  </a:cubicBezTo>
                  <a:cubicBezTo>
                    <a:pt x="757" y="486"/>
                    <a:pt x="666" y="407"/>
                    <a:pt x="576" y="339"/>
                  </a:cubicBezTo>
                  <a:cubicBezTo>
                    <a:pt x="486" y="283"/>
                    <a:pt x="396" y="215"/>
                    <a:pt x="305" y="159"/>
                  </a:cubicBezTo>
                  <a:cubicBezTo>
                    <a:pt x="215" y="91"/>
                    <a:pt x="102" y="35"/>
                    <a:pt x="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2"/>
            <p:cNvSpPr/>
            <p:nvPr/>
          </p:nvSpPr>
          <p:spPr>
            <a:xfrm>
              <a:off x="3263125" y="2635025"/>
              <a:ext cx="238400" cy="193275"/>
            </a:xfrm>
            <a:custGeom>
              <a:rect b="b" l="l" r="r" t="t"/>
              <a:pathLst>
                <a:path extrusionOk="0" h="7731" w="9536">
                  <a:moveTo>
                    <a:pt x="8193" y="1"/>
                  </a:moveTo>
                  <a:lnTo>
                    <a:pt x="711" y="3375"/>
                  </a:lnTo>
                  <a:lnTo>
                    <a:pt x="1" y="5959"/>
                  </a:lnTo>
                  <a:lnTo>
                    <a:pt x="4605" y="7731"/>
                  </a:lnTo>
                  <a:lnTo>
                    <a:pt x="5541" y="4740"/>
                  </a:lnTo>
                  <a:lnTo>
                    <a:pt x="9536" y="418"/>
                  </a:lnTo>
                  <a:lnTo>
                    <a:pt x="8193" y="1"/>
                  </a:lnTo>
                  <a:close/>
                </a:path>
              </a:pathLst>
            </a:custGeom>
            <a:solidFill>
              <a:srgbClr val="E3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2"/>
            <p:cNvSpPr/>
            <p:nvPr/>
          </p:nvSpPr>
          <p:spPr>
            <a:xfrm>
              <a:off x="3378225" y="2645475"/>
              <a:ext cx="683275" cy="439825"/>
            </a:xfrm>
            <a:custGeom>
              <a:rect b="b" l="l" r="r" t="t"/>
              <a:pathLst>
                <a:path extrusionOk="0" h="17593" w="27331">
                  <a:moveTo>
                    <a:pt x="4932" y="0"/>
                  </a:moveTo>
                  <a:lnTo>
                    <a:pt x="937" y="4322"/>
                  </a:lnTo>
                  <a:lnTo>
                    <a:pt x="1" y="7313"/>
                  </a:lnTo>
                  <a:lnTo>
                    <a:pt x="6241" y="9705"/>
                  </a:lnTo>
                  <a:lnTo>
                    <a:pt x="26834" y="17592"/>
                  </a:lnTo>
                  <a:lnTo>
                    <a:pt x="27331" y="17468"/>
                  </a:lnTo>
                  <a:lnTo>
                    <a:pt x="27274" y="16701"/>
                  </a:lnTo>
                  <a:lnTo>
                    <a:pt x="16735" y="3668"/>
                  </a:lnTo>
                  <a:lnTo>
                    <a:pt x="12368" y="2302"/>
                  </a:lnTo>
                  <a:lnTo>
                    <a:pt x="4932" y="0"/>
                  </a:lnTo>
                  <a:close/>
                </a:path>
              </a:pathLst>
            </a:custGeom>
            <a:solidFill>
              <a:srgbClr val="D939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2"/>
            <p:cNvSpPr/>
            <p:nvPr/>
          </p:nvSpPr>
          <p:spPr>
            <a:xfrm>
              <a:off x="3378225" y="2645475"/>
              <a:ext cx="309225" cy="242625"/>
            </a:xfrm>
            <a:custGeom>
              <a:rect b="b" l="l" r="r" t="t"/>
              <a:pathLst>
                <a:path extrusionOk="0" h="9705" w="12369">
                  <a:moveTo>
                    <a:pt x="4932" y="0"/>
                  </a:moveTo>
                  <a:lnTo>
                    <a:pt x="937" y="4322"/>
                  </a:lnTo>
                  <a:lnTo>
                    <a:pt x="1" y="7313"/>
                  </a:lnTo>
                  <a:lnTo>
                    <a:pt x="6241" y="9705"/>
                  </a:lnTo>
                  <a:cubicBezTo>
                    <a:pt x="6636" y="8904"/>
                    <a:pt x="7222" y="8193"/>
                    <a:pt x="7798" y="7899"/>
                  </a:cubicBezTo>
                  <a:lnTo>
                    <a:pt x="12368" y="2302"/>
                  </a:lnTo>
                  <a:lnTo>
                    <a:pt x="4932" y="0"/>
                  </a:ln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2"/>
            <p:cNvSpPr/>
            <p:nvPr/>
          </p:nvSpPr>
          <p:spPr>
            <a:xfrm>
              <a:off x="3396275" y="2379325"/>
              <a:ext cx="743100" cy="702875"/>
            </a:xfrm>
            <a:custGeom>
              <a:rect b="b" l="l" r="r" t="t"/>
              <a:pathLst>
                <a:path extrusionOk="0" h="28115" w="29724">
                  <a:moveTo>
                    <a:pt x="28649" y="0"/>
                  </a:moveTo>
                  <a:cubicBezTo>
                    <a:pt x="20607" y="0"/>
                    <a:pt x="12541" y="2806"/>
                    <a:pt x="5790" y="9180"/>
                  </a:cubicBezTo>
                  <a:cubicBezTo>
                    <a:pt x="3657" y="11188"/>
                    <a:pt x="1716" y="13389"/>
                    <a:pt x="1" y="15747"/>
                  </a:cubicBezTo>
                  <a:lnTo>
                    <a:pt x="6546" y="18794"/>
                  </a:lnTo>
                  <a:lnTo>
                    <a:pt x="26237" y="27945"/>
                  </a:lnTo>
                  <a:lnTo>
                    <a:pt x="26609" y="28114"/>
                  </a:lnTo>
                  <a:lnTo>
                    <a:pt x="26643" y="27776"/>
                  </a:lnTo>
                  <a:lnTo>
                    <a:pt x="28414" y="11922"/>
                  </a:lnTo>
                  <a:lnTo>
                    <a:pt x="29723" y="17"/>
                  </a:lnTo>
                  <a:cubicBezTo>
                    <a:pt x="29365" y="6"/>
                    <a:pt x="29007" y="0"/>
                    <a:pt x="28649" y="0"/>
                  </a:cubicBezTo>
                  <a:close/>
                </a:path>
              </a:pathLst>
            </a:custGeom>
            <a:solidFill>
              <a:srgbClr val="E74A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2"/>
            <p:cNvSpPr/>
            <p:nvPr/>
          </p:nvSpPr>
          <p:spPr>
            <a:xfrm>
              <a:off x="3280900" y="2281850"/>
              <a:ext cx="869200" cy="491150"/>
            </a:xfrm>
            <a:custGeom>
              <a:rect b="b" l="l" r="r" t="t"/>
              <a:pathLst>
                <a:path extrusionOk="0" h="19646" w="34768">
                  <a:moveTo>
                    <a:pt x="34767" y="0"/>
                  </a:moveTo>
                  <a:cubicBezTo>
                    <a:pt x="31009" y="0"/>
                    <a:pt x="27274" y="463"/>
                    <a:pt x="23630" y="1377"/>
                  </a:cubicBezTo>
                  <a:cubicBezTo>
                    <a:pt x="23630" y="1377"/>
                    <a:pt x="8035" y="5225"/>
                    <a:pt x="0" y="17502"/>
                  </a:cubicBezTo>
                  <a:lnTo>
                    <a:pt x="4616" y="19646"/>
                  </a:lnTo>
                  <a:cubicBezTo>
                    <a:pt x="6331" y="17276"/>
                    <a:pt x="8261" y="15076"/>
                    <a:pt x="10393" y="13079"/>
                  </a:cubicBezTo>
                  <a:cubicBezTo>
                    <a:pt x="17145" y="6705"/>
                    <a:pt x="25210" y="3899"/>
                    <a:pt x="33262" y="3899"/>
                  </a:cubicBezTo>
                  <a:cubicBezTo>
                    <a:pt x="33621" y="3899"/>
                    <a:pt x="33980" y="3905"/>
                    <a:pt x="34338" y="3916"/>
                  </a:cubicBezTo>
                  <a:lnTo>
                    <a:pt x="34767" y="0"/>
                  </a:lnTo>
                  <a:close/>
                </a:path>
              </a:pathLst>
            </a:custGeom>
            <a:solidFill>
              <a:srgbClr val="EFF4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2"/>
            <p:cNvSpPr/>
            <p:nvPr/>
          </p:nvSpPr>
          <p:spPr>
            <a:xfrm>
              <a:off x="3396275" y="2379325"/>
              <a:ext cx="743100" cy="469850"/>
            </a:xfrm>
            <a:custGeom>
              <a:rect b="b" l="l" r="r" t="t"/>
              <a:pathLst>
                <a:path extrusionOk="0" h="18794" w="29724">
                  <a:moveTo>
                    <a:pt x="28647" y="0"/>
                  </a:moveTo>
                  <a:cubicBezTo>
                    <a:pt x="20595" y="0"/>
                    <a:pt x="12530" y="2806"/>
                    <a:pt x="5778" y="9180"/>
                  </a:cubicBezTo>
                  <a:cubicBezTo>
                    <a:pt x="3646" y="11177"/>
                    <a:pt x="1716" y="13377"/>
                    <a:pt x="1" y="15747"/>
                  </a:cubicBezTo>
                  <a:lnTo>
                    <a:pt x="6534" y="18794"/>
                  </a:lnTo>
                  <a:cubicBezTo>
                    <a:pt x="6602" y="18748"/>
                    <a:pt x="6681" y="18703"/>
                    <a:pt x="6737" y="18669"/>
                  </a:cubicBezTo>
                  <a:cubicBezTo>
                    <a:pt x="9750" y="17315"/>
                    <a:pt x="12402" y="18478"/>
                    <a:pt x="14275" y="15284"/>
                  </a:cubicBezTo>
                  <a:cubicBezTo>
                    <a:pt x="16182" y="12305"/>
                    <a:pt x="16487" y="7160"/>
                    <a:pt x="21350" y="7103"/>
                  </a:cubicBezTo>
                  <a:cubicBezTo>
                    <a:pt x="24487" y="7148"/>
                    <a:pt x="26270" y="9981"/>
                    <a:pt x="28403" y="11922"/>
                  </a:cubicBezTo>
                  <a:lnTo>
                    <a:pt x="29723" y="17"/>
                  </a:lnTo>
                  <a:cubicBezTo>
                    <a:pt x="29365" y="6"/>
                    <a:pt x="29006" y="0"/>
                    <a:pt x="28647" y="0"/>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2"/>
            <p:cNvSpPr/>
            <p:nvPr/>
          </p:nvSpPr>
          <p:spPr>
            <a:xfrm>
              <a:off x="3280625" y="2280725"/>
              <a:ext cx="869475" cy="438675"/>
            </a:xfrm>
            <a:custGeom>
              <a:rect b="b" l="l" r="r" t="t"/>
              <a:pathLst>
                <a:path extrusionOk="0" h="17547" w="34779">
                  <a:moveTo>
                    <a:pt x="33029" y="0"/>
                  </a:moveTo>
                  <a:cubicBezTo>
                    <a:pt x="32476" y="0"/>
                    <a:pt x="31799" y="11"/>
                    <a:pt x="31032" y="68"/>
                  </a:cubicBezTo>
                  <a:cubicBezTo>
                    <a:pt x="30253" y="113"/>
                    <a:pt x="29396" y="192"/>
                    <a:pt x="28448" y="305"/>
                  </a:cubicBezTo>
                  <a:cubicBezTo>
                    <a:pt x="27500" y="406"/>
                    <a:pt x="26484" y="587"/>
                    <a:pt x="25412" y="801"/>
                  </a:cubicBezTo>
                  <a:cubicBezTo>
                    <a:pt x="24284" y="1004"/>
                    <a:pt x="23167" y="1286"/>
                    <a:pt x="22072" y="1625"/>
                  </a:cubicBezTo>
                  <a:cubicBezTo>
                    <a:pt x="19702" y="2404"/>
                    <a:pt x="17400" y="3340"/>
                    <a:pt x="15177" y="4469"/>
                  </a:cubicBezTo>
                  <a:cubicBezTo>
                    <a:pt x="14049" y="5033"/>
                    <a:pt x="12932" y="5642"/>
                    <a:pt x="11860" y="6285"/>
                  </a:cubicBezTo>
                  <a:cubicBezTo>
                    <a:pt x="10777" y="6929"/>
                    <a:pt x="9761" y="7617"/>
                    <a:pt x="8802" y="8316"/>
                  </a:cubicBezTo>
                  <a:cubicBezTo>
                    <a:pt x="7843" y="9016"/>
                    <a:pt x="6940" y="9738"/>
                    <a:pt x="6128" y="10460"/>
                  </a:cubicBezTo>
                  <a:cubicBezTo>
                    <a:pt x="5315" y="11183"/>
                    <a:pt x="4559" y="11882"/>
                    <a:pt x="3905" y="12571"/>
                  </a:cubicBezTo>
                  <a:cubicBezTo>
                    <a:pt x="3239" y="13259"/>
                    <a:pt x="2675" y="13913"/>
                    <a:pt x="2178" y="14511"/>
                  </a:cubicBezTo>
                  <a:lnTo>
                    <a:pt x="1512" y="15358"/>
                  </a:lnTo>
                  <a:lnTo>
                    <a:pt x="971" y="16103"/>
                  </a:lnTo>
                  <a:cubicBezTo>
                    <a:pt x="632" y="16543"/>
                    <a:pt x="418" y="16926"/>
                    <a:pt x="248" y="17163"/>
                  </a:cubicBezTo>
                  <a:lnTo>
                    <a:pt x="0" y="17547"/>
                  </a:lnTo>
                  <a:lnTo>
                    <a:pt x="260" y="17175"/>
                  </a:lnTo>
                  <a:cubicBezTo>
                    <a:pt x="440" y="16938"/>
                    <a:pt x="677" y="16565"/>
                    <a:pt x="1027" y="16148"/>
                  </a:cubicBezTo>
                  <a:cubicBezTo>
                    <a:pt x="1196" y="15933"/>
                    <a:pt x="1388" y="15685"/>
                    <a:pt x="1591" y="15425"/>
                  </a:cubicBezTo>
                  <a:lnTo>
                    <a:pt x="2291" y="14602"/>
                  </a:lnTo>
                  <a:cubicBezTo>
                    <a:pt x="2799" y="14026"/>
                    <a:pt x="3385" y="13394"/>
                    <a:pt x="4063" y="12729"/>
                  </a:cubicBezTo>
                  <a:cubicBezTo>
                    <a:pt x="4740" y="12063"/>
                    <a:pt x="5484" y="11363"/>
                    <a:pt x="6319" y="10675"/>
                  </a:cubicBezTo>
                  <a:cubicBezTo>
                    <a:pt x="7154" y="9987"/>
                    <a:pt x="8057" y="9287"/>
                    <a:pt x="9016" y="8610"/>
                  </a:cubicBezTo>
                  <a:cubicBezTo>
                    <a:pt x="11047" y="7199"/>
                    <a:pt x="13169" y="5936"/>
                    <a:pt x="15381" y="4852"/>
                  </a:cubicBezTo>
                  <a:cubicBezTo>
                    <a:pt x="17592" y="3758"/>
                    <a:pt x="19883" y="2832"/>
                    <a:pt x="22230" y="2088"/>
                  </a:cubicBezTo>
                  <a:cubicBezTo>
                    <a:pt x="23302" y="1738"/>
                    <a:pt x="24408" y="1456"/>
                    <a:pt x="25514" y="1230"/>
                  </a:cubicBezTo>
                  <a:cubicBezTo>
                    <a:pt x="26563" y="1004"/>
                    <a:pt x="27579" y="835"/>
                    <a:pt x="28504" y="677"/>
                  </a:cubicBezTo>
                  <a:cubicBezTo>
                    <a:pt x="29441" y="519"/>
                    <a:pt x="30298" y="406"/>
                    <a:pt x="31066" y="327"/>
                  </a:cubicBezTo>
                  <a:lnTo>
                    <a:pt x="32126" y="214"/>
                  </a:lnTo>
                  <a:cubicBezTo>
                    <a:pt x="32465" y="192"/>
                    <a:pt x="32758" y="169"/>
                    <a:pt x="33040" y="147"/>
                  </a:cubicBezTo>
                  <a:cubicBezTo>
                    <a:pt x="33593" y="90"/>
                    <a:pt x="34033" y="90"/>
                    <a:pt x="34327" y="68"/>
                  </a:cubicBezTo>
                  <a:lnTo>
                    <a:pt x="34778" y="45"/>
                  </a:lnTo>
                  <a:lnTo>
                    <a:pt x="34315" y="23"/>
                  </a:lnTo>
                  <a:cubicBezTo>
                    <a:pt x="34022" y="11"/>
                    <a:pt x="33582" y="11"/>
                    <a:pt x="33029" y="0"/>
                  </a:cubicBezTo>
                  <a:close/>
                </a:path>
              </a:pathLst>
            </a:custGeom>
            <a:solidFill>
              <a:srgbClr val="BFDD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2"/>
            <p:cNvSpPr/>
            <p:nvPr/>
          </p:nvSpPr>
          <p:spPr>
            <a:xfrm>
              <a:off x="3780500" y="2896825"/>
              <a:ext cx="64625" cy="50525"/>
            </a:xfrm>
            <a:custGeom>
              <a:rect b="b" l="l" r="r" t="t"/>
              <a:pathLst>
                <a:path extrusionOk="0" h="2021" w="2585">
                  <a:moveTo>
                    <a:pt x="1" y="1"/>
                  </a:moveTo>
                  <a:lnTo>
                    <a:pt x="1" y="1"/>
                  </a:lnTo>
                  <a:cubicBezTo>
                    <a:pt x="91" y="147"/>
                    <a:pt x="193" y="294"/>
                    <a:pt x="317" y="418"/>
                  </a:cubicBezTo>
                  <a:cubicBezTo>
                    <a:pt x="576" y="700"/>
                    <a:pt x="858" y="960"/>
                    <a:pt x="1174" y="1174"/>
                  </a:cubicBezTo>
                  <a:cubicBezTo>
                    <a:pt x="1332" y="1298"/>
                    <a:pt x="1490" y="1411"/>
                    <a:pt x="1660" y="1513"/>
                  </a:cubicBezTo>
                  <a:cubicBezTo>
                    <a:pt x="1818" y="1603"/>
                    <a:pt x="1976" y="1693"/>
                    <a:pt x="2111" y="1772"/>
                  </a:cubicBezTo>
                  <a:cubicBezTo>
                    <a:pt x="2258" y="1874"/>
                    <a:pt x="2427" y="1953"/>
                    <a:pt x="2585" y="2021"/>
                  </a:cubicBezTo>
                  <a:cubicBezTo>
                    <a:pt x="2506" y="1863"/>
                    <a:pt x="2404" y="1716"/>
                    <a:pt x="2303" y="1569"/>
                  </a:cubicBezTo>
                  <a:cubicBezTo>
                    <a:pt x="2055" y="1276"/>
                    <a:pt x="1772" y="1005"/>
                    <a:pt x="1456" y="791"/>
                  </a:cubicBezTo>
                  <a:cubicBezTo>
                    <a:pt x="1141" y="565"/>
                    <a:pt x="825" y="373"/>
                    <a:pt x="486" y="204"/>
                  </a:cubicBezTo>
                  <a:cubicBezTo>
                    <a:pt x="328" y="125"/>
                    <a:pt x="159" y="57"/>
                    <a:pt x="1" y="1"/>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2"/>
            <p:cNvSpPr/>
            <p:nvPr/>
          </p:nvSpPr>
          <p:spPr>
            <a:xfrm>
              <a:off x="3616600" y="2844350"/>
              <a:ext cx="179725" cy="89750"/>
            </a:xfrm>
            <a:custGeom>
              <a:rect b="b" l="l" r="r" t="t"/>
              <a:pathLst>
                <a:path extrusionOk="0" h="3590" w="7189">
                  <a:moveTo>
                    <a:pt x="1" y="1"/>
                  </a:moveTo>
                  <a:cubicBezTo>
                    <a:pt x="1" y="1"/>
                    <a:pt x="102" y="80"/>
                    <a:pt x="283" y="204"/>
                  </a:cubicBezTo>
                  <a:cubicBezTo>
                    <a:pt x="463" y="328"/>
                    <a:pt x="723" y="509"/>
                    <a:pt x="1039" y="723"/>
                  </a:cubicBezTo>
                  <a:cubicBezTo>
                    <a:pt x="1197" y="825"/>
                    <a:pt x="1366" y="949"/>
                    <a:pt x="1558" y="1050"/>
                  </a:cubicBezTo>
                  <a:cubicBezTo>
                    <a:pt x="1750" y="1152"/>
                    <a:pt x="1953" y="1253"/>
                    <a:pt x="2156" y="1366"/>
                  </a:cubicBezTo>
                  <a:cubicBezTo>
                    <a:pt x="2573" y="1592"/>
                    <a:pt x="3036" y="1818"/>
                    <a:pt x="3488" y="2021"/>
                  </a:cubicBezTo>
                  <a:cubicBezTo>
                    <a:pt x="3939" y="2224"/>
                    <a:pt x="4390" y="2438"/>
                    <a:pt x="4830" y="2619"/>
                  </a:cubicBezTo>
                  <a:cubicBezTo>
                    <a:pt x="5045" y="2709"/>
                    <a:pt x="5248" y="2788"/>
                    <a:pt x="5451" y="2878"/>
                  </a:cubicBezTo>
                  <a:cubicBezTo>
                    <a:pt x="5654" y="2980"/>
                    <a:pt x="5835" y="3059"/>
                    <a:pt x="6015" y="3127"/>
                  </a:cubicBezTo>
                  <a:cubicBezTo>
                    <a:pt x="6354" y="3273"/>
                    <a:pt x="6658" y="3386"/>
                    <a:pt x="6861" y="3465"/>
                  </a:cubicBezTo>
                  <a:cubicBezTo>
                    <a:pt x="7065" y="3544"/>
                    <a:pt x="7189" y="3589"/>
                    <a:pt x="7189" y="3589"/>
                  </a:cubicBezTo>
                  <a:cubicBezTo>
                    <a:pt x="7189" y="3589"/>
                    <a:pt x="7076" y="3510"/>
                    <a:pt x="6895" y="3386"/>
                  </a:cubicBezTo>
                  <a:cubicBezTo>
                    <a:pt x="6704" y="3262"/>
                    <a:pt x="6455" y="3081"/>
                    <a:pt x="6128" y="2878"/>
                  </a:cubicBezTo>
                  <a:cubicBezTo>
                    <a:pt x="5812" y="2686"/>
                    <a:pt x="5440" y="2461"/>
                    <a:pt x="5011" y="2235"/>
                  </a:cubicBezTo>
                  <a:cubicBezTo>
                    <a:pt x="4593" y="2021"/>
                    <a:pt x="4142" y="1795"/>
                    <a:pt x="3679" y="1581"/>
                  </a:cubicBezTo>
                  <a:cubicBezTo>
                    <a:pt x="3228" y="1377"/>
                    <a:pt x="2777" y="1163"/>
                    <a:pt x="2337" y="983"/>
                  </a:cubicBezTo>
                  <a:lnTo>
                    <a:pt x="1716" y="723"/>
                  </a:lnTo>
                  <a:lnTo>
                    <a:pt x="1163" y="475"/>
                  </a:lnTo>
                  <a:cubicBezTo>
                    <a:pt x="824" y="317"/>
                    <a:pt x="531" y="204"/>
                    <a:pt x="328" y="125"/>
                  </a:cubicBezTo>
                  <a:cubicBezTo>
                    <a:pt x="125" y="35"/>
                    <a:pt x="1" y="1"/>
                    <a:pt x="1" y="1"/>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2"/>
            <p:cNvSpPr/>
            <p:nvPr/>
          </p:nvSpPr>
          <p:spPr>
            <a:xfrm>
              <a:off x="3783325" y="2726450"/>
              <a:ext cx="98200" cy="149250"/>
            </a:xfrm>
            <a:custGeom>
              <a:rect b="b" l="l" r="r" t="t"/>
              <a:pathLst>
                <a:path extrusionOk="0" h="5970" w="3928">
                  <a:moveTo>
                    <a:pt x="1" y="0"/>
                  </a:moveTo>
                  <a:cubicBezTo>
                    <a:pt x="1" y="0"/>
                    <a:pt x="170" y="418"/>
                    <a:pt x="475" y="1016"/>
                  </a:cubicBezTo>
                  <a:cubicBezTo>
                    <a:pt x="633" y="1332"/>
                    <a:pt x="813" y="1670"/>
                    <a:pt x="1028" y="2031"/>
                  </a:cubicBezTo>
                  <a:cubicBezTo>
                    <a:pt x="1231" y="2404"/>
                    <a:pt x="1456" y="2787"/>
                    <a:pt x="1716" y="3160"/>
                  </a:cubicBezTo>
                  <a:cubicBezTo>
                    <a:pt x="2212" y="3893"/>
                    <a:pt x="2754" y="4604"/>
                    <a:pt x="3183" y="5123"/>
                  </a:cubicBezTo>
                  <a:cubicBezTo>
                    <a:pt x="3600" y="5642"/>
                    <a:pt x="3928" y="5969"/>
                    <a:pt x="3928" y="5969"/>
                  </a:cubicBezTo>
                  <a:cubicBezTo>
                    <a:pt x="3928" y="5969"/>
                    <a:pt x="3724" y="5552"/>
                    <a:pt x="3397" y="4965"/>
                  </a:cubicBezTo>
                  <a:cubicBezTo>
                    <a:pt x="3070" y="4378"/>
                    <a:pt x="2596" y="3622"/>
                    <a:pt x="2100" y="2889"/>
                  </a:cubicBezTo>
                  <a:cubicBezTo>
                    <a:pt x="1840" y="2516"/>
                    <a:pt x="1614" y="2144"/>
                    <a:pt x="1377" y="1805"/>
                  </a:cubicBezTo>
                  <a:cubicBezTo>
                    <a:pt x="1140" y="1456"/>
                    <a:pt x="915" y="1140"/>
                    <a:pt x="712" y="880"/>
                  </a:cubicBezTo>
                  <a:cubicBezTo>
                    <a:pt x="317" y="350"/>
                    <a:pt x="1" y="0"/>
                    <a:pt x="1" y="0"/>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2"/>
            <p:cNvSpPr/>
            <p:nvPr/>
          </p:nvSpPr>
          <p:spPr>
            <a:xfrm>
              <a:off x="4055275" y="2597525"/>
              <a:ext cx="14125" cy="220350"/>
            </a:xfrm>
            <a:custGeom>
              <a:rect b="b" l="l" r="r" t="t"/>
              <a:pathLst>
                <a:path extrusionOk="0" h="8814" w="565">
                  <a:moveTo>
                    <a:pt x="170" y="0"/>
                  </a:moveTo>
                  <a:cubicBezTo>
                    <a:pt x="170" y="0"/>
                    <a:pt x="147" y="136"/>
                    <a:pt x="136" y="384"/>
                  </a:cubicBezTo>
                  <a:cubicBezTo>
                    <a:pt x="113" y="621"/>
                    <a:pt x="80" y="971"/>
                    <a:pt x="68" y="1377"/>
                  </a:cubicBezTo>
                  <a:cubicBezTo>
                    <a:pt x="23" y="2212"/>
                    <a:pt x="1" y="3306"/>
                    <a:pt x="46" y="4412"/>
                  </a:cubicBezTo>
                  <a:cubicBezTo>
                    <a:pt x="80" y="5518"/>
                    <a:pt x="136" y="6613"/>
                    <a:pt x="215" y="7436"/>
                  </a:cubicBezTo>
                  <a:cubicBezTo>
                    <a:pt x="260" y="7854"/>
                    <a:pt x="305" y="8192"/>
                    <a:pt x="339" y="8429"/>
                  </a:cubicBezTo>
                  <a:cubicBezTo>
                    <a:pt x="373" y="8666"/>
                    <a:pt x="396" y="8813"/>
                    <a:pt x="396" y="8813"/>
                  </a:cubicBezTo>
                  <a:cubicBezTo>
                    <a:pt x="396" y="8813"/>
                    <a:pt x="418" y="8678"/>
                    <a:pt x="429" y="8429"/>
                  </a:cubicBezTo>
                  <a:cubicBezTo>
                    <a:pt x="441" y="8192"/>
                    <a:pt x="475" y="7843"/>
                    <a:pt x="497" y="7425"/>
                  </a:cubicBezTo>
                  <a:cubicBezTo>
                    <a:pt x="531" y="6601"/>
                    <a:pt x="565" y="5507"/>
                    <a:pt x="520" y="4401"/>
                  </a:cubicBezTo>
                  <a:cubicBezTo>
                    <a:pt x="486" y="3295"/>
                    <a:pt x="418" y="2201"/>
                    <a:pt x="339" y="1377"/>
                  </a:cubicBezTo>
                  <a:cubicBezTo>
                    <a:pt x="305" y="959"/>
                    <a:pt x="260" y="621"/>
                    <a:pt x="226" y="384"/>
                  </a:cubicBezTo>
                  <a:cubicBezTo>
                    <a:pt x="192" y="136"/>
                    <a:pt x="170" y="0"/>
                    <a:pt x="170" y="0"/>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2"/>
            <p:cNvSpPr/>
            <p:nvPr/>
          </p:nvSpPr>
          <p:spPr>
            <a:xfrm>
              <a:off x="3518725" y="2652525"/>
              <a:ext cx="119625" cy="100750"/>
            </a:xfrm>
            <a:custGeom>
              <a:rect b="b" l="l" r="r" t="t"/>
              <a:pathLst>
                <a:path extrusionOk="0" h="4030" w="4785">
                  <a:moveTo>
                    <a:pt x="0" y="1"/>
                  </a:moveTo>
                  <a:cubicBezTo>
                    <a:pt x="0" y="1"/>
                    <a:pt x="248" y="317"/>
                    <a:pt x="643" y="745"/>
                  </a:cubicBezTo>
                  <a:cubicBezTo>
                    <a:pt x="1049" y="1174"/>
                    <a:pt x="1580" y="1738"/>
                    <a:pt x="2200" y="2235"/>
                  </a:cubicBezTo>
                  <a:cubicBezTo>
                    <a:pt x="2810" y="2731"/>
                    <a:pt x="3442" y="3194"/>
                    <a:pt x="3938" y="3521"/>
                  </a:cubicBezTo>
                  <a:cubicBezTo>
                    <a:pt x="4209" y="3702"/>
                    <a:pt x="4502" y="3871"/>
                    <a:pt x="4785" y="4029"/>
                  </a:cubicBezTo>
                  <a:cubicBezTo>
                    <a:pt x="4785" y="4029"/>
                    <a:pt x="4536" y="3713"/>
                    <a:pt x="4119" y="3307"/>
                  </a:cubicBezTo>
                  <a:cubicBezTo>
                    <a:pt x="3701" y="2889"/>
                    <a:pt x="3115" y="2370"/>
                    <a:pt x="2516" y="1874"/>
                  </a:cubicBezTo>
                  <a:cubicBezTo>
                    <a:pt x="2212" y="1625"/>
                    <a:pt x="1918" y="1366"/>
                    <a:pt x="1625" y="1140"/>
                  </a:cubicBezTo>
                  <a:cubicBezTo>
                    <a:pt x="1343" y="915"/>
                    <a:pt x="1061" y="711"/>
                    <a:pt x="824" y="542"/>
                  </a:cubicBezTo>
                  <a:cubicBezTo>
                    <a:pt x="339" y="192"/>
                    <a:pt x="0" y="1"/>
                    <a:pt x="0" y="1"/>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2"/>
            <p:cNvSpPr/>
            <p:nvPr/>
          </p:nvSpPr>
          <p:spPr>
            <a:xfrm>
              <a:off x="3857250" y="2462950"/>
              <a:ext cx="58125" cy="238975"/>
            </a:xfrm>
            <a:custGeom>
              <a:rect b="b" l="l" r="r" t="t"/>
              <a:pathLst>
                <a:path extrusionOk="0" h="9559" w="2325">
                  <a:moveTo>
                    <a:pt x="0" y="1"/>
                  </a:moveTo>
                  <a:cubicBezTo>
                    <a:pt x="0" y="1"/>
                    <a:pt x="11" y="170"/>
                    <a:pt x="57" y="429"/>
                  </a:cubicBezTo>
                  <a:cubicBezTo>
                    <a:pt x="102" y="689"/>
                    <a:pt x="158" y="1073"/>
                    <a:pt x="248" y="1524"/>
                  </a:cubicBezTo>
                  <a:cubicBezTo>
                    <a:pt x="418" y="2438"/>
                    <a:pt x="677" y="3634"/>
                    <a:pt x="982" y="4819"/>
                  </a:cubicBezTo>
                  <a:cubicBezTo>
                    <a:pt x="1140" y="5417"/>
                    <a:pt x="1275" y="6015"/>
                    <a:pt x="1422" y="6579"/>
                  </a:cubicBezTo>
                  <a:cubicBezTo>
                    <a:pt x="1557" y="7132"/>
                    <a:pt x="1715" y="7651"/>
                    <a:pt x="1839" y="8091"/>
                  </a:cubicBezTo>
                  <a:cubicBezTo>
                    <a:pt x="1975" y="8543"/>
                    <a:pt x="2099" y="8893"/>
                    <a:pt x="2178" y="9163"/>
                  </a:cubicBezTo>
                  <a:cubicBezTo>
                    <a:pt x="2268" y="9423"/>
                    <a:pt x="2325" y="9558"/>
                    <a:pt x="2325" y="9558"/>
                  </a:cubicBezTo>
                  <a:cubicBezTo>
                    <a:pt x="2325" y="9558"/>
                    <a:pt x="2313" y="9412"/>
                    <a:pt x="2268" y="9141"/>
                  </a:cubicBezTo>
                  <a:cubicBezTo>
                    <a:pt x="2234" y="8870"/>
                    <a:pt x="2189" y="8498"/>
                    <a:pt x="2110" y="8035"/>
                  </a:cubicBezTo>
                  <a:cubicBezTo>
                    <a:pt x="2043" y="7584"/>
                    <a:pt x="1941" y="7053"/>
                    <a:pt x="1828" y="6489"/>
                  </a:cubicBezTo>
                  <a:cubicBezTo>
                    <a:pt x="1715" y="5914"/>
                    <a:pt x="1591" y="5315"/>
                    <a:pt x="1444" y="4717"/>
                  </a:cubicBezTo>
                  <a:cubicBezTo>
                    <a:pt x="1140" y="3521"/>
                    <a:pt x="801" y="2348"/>
                    <a:pt x="519" y="1468"/>
                  </a:cubicBezTo>
                  <a:cubicBezTo>
                    <a:pt x="372" y="1016"/>
                    <a:pt x="237" y="655"/>
                    <a:pt x="147" y="407"/>
                  </a:cubicBezTo>
                  <a:cubicBezTo>
                    <a:pt x="57" y="147"/>
                    <a:pt x="0" y="1"/>
                    <a:pt x="0" y="1"/>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2"/>
            <p:cNvSpPr/>
            <p:nvPr/>
          </p:nvSpPr>
          <p:spPr>
            <a:xfrm>
              <a:off x="4065425" y="2394675"/>
              <a:ext cx="21750" cy="159975"/>
            </a:xfrm>
            <a:custGeom>
              <a:rect b="b" l="l" r="r" t="t"/>
              <a:pathLst>
                <a:path extrusionOk="0" h="6399" w="870">
                  <a:moveTo>
                    <a:pt x="689" y="1"/>
                  </a:moveTo>
                  <a:cubicBezTo>
                    <a:pt x="689" y="1"/>
                    <a:pt x="599" y="396"/>
                    <a:pt x="531" y="1005"/>
                  </a:cubicBezTo>
                  <a:cubicBezTo>
                    <a:pt x="486" y="1299"/>
                    <a:pt x="475" y="1660"/>
                    <a:pt x="430" y="2032"/>
                  </a:cubicBezTo>
                  <a:cubicBezTo>
                    <a:pt x="385" y="2404"/>
                    <a:pt x="373" y="2799"/>
                    <a:pt x="317" y="3194"/>
                  </a:cubicBezTo>
                  <a:cubicBezTo>
                    <a:pt x="272" y="3589"/>
                    <a:pt x="227" y="3984"/>
                    <a:pt x="181" y="4357"/>
                  </a:cubicBezTo>
                  <a:cubicBezTo>
                    <a:pt x="136" y="4729"/>
                    <a:pt x="80" y="5079"/>
                    <a:pt x="57" y="5383"/>
                  </a:cubicBezTo>
                  <a:cubicBezTo>
                    <a:pt x="1" y="5993"/>
                    <a:pt x="1" y="6399"/>
                    <a:pt x="1" y="6399"/>
                  </a:cubicBezTo>
                  <a:cubicBezTo>
                    <a:pt x="1" y="6399"/>
                    <a:pt x="159" y="6015"/>
                    <a:pt x="317" y="5440"/>
                  </a:cubicBezTo>
                  <a:cubicBezTo>
                    <a:pt x="362" y="5293"/>
                    <a:pt x="418" y="5124"/>
                    <a:pt x="452" y="4966"/>
                  </a:cubicBezTo>
                  <a:cubicBezTo>
                    <a:pt x="497" y="4797"/>
                    <a:pt x="554" y="4616"/>
                    <a:pt x="588" y="4436"/>
                  </a:cubicBezTo>
                  <a:cubicBezTo>
                    <a:pt x="667" y="4052"/>
                    <a:pt x="734" y="3657"/>
                    <a:pt x="802" y="3251"/>
                  </a:cubicBezTo>
                  <a:cubicBezTo>
                    <a:pt x="825" y="2844"/>
                    <a:pt x="858" y="2427"/>
                    <a:pt x="858" y="2055"/>
                  </a:cubicBezTo>
                  <a:cubicBezTo>
                    <a:pt x="870" y="1851"/>
                    <a:pt x="847" y="1671"/>
                    <a:pt x="836" y="1502"/>
                  </a:cubicBezTo>
                  <a:cubicBezTo>
                    <a:pt x="836" y="1321"/>
                    <a:pt x="825" y="1163"/>
                    <a:pt x="802" y="1005"/>
                  </a:cubicBezTo>
                  <a:cubicBezTo>
                    <a:pt x="768" y="407"/>
                    <a:pt x="689" y="1"/>
                    <a:pt x="689" y="1"/>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2"/>
            <p:cNvSpPr/>
            <p:nvPr/>
          </p:nvSpPr>
          <p:spPr>
            <a:xfrm>
              <a:off x="3877575" y="2749600"/>
              <a:ext cx="28900" cy="25775"/>
            </a:xfrm>
            <a:custGeom>
              <a:rect b="b" l="l" r="r" t="t"/>
              <a:pathLst>
                <a:path extrusionOk="0" h="1031" w="1156">
                  <a:moveTo>
                    <a:pt x="326" y="0"/>
                  </a:moveTo>
                  <a:cubicBezTo>
                    <a:pt x="190" y="0"/>
                    <a:pt x="75" y="75"/>
                    <a:pt x="33" y="259"/>
                  </a:cubicBezTo>
                  <a:cubicBezTo>
                    <a:pt x="33" y="281"/>
                    <a:pt x="33" y="304"/>
                    <a:pt x="33" y="327"/>
                  </a:cubicBezTo>
                  <a:cubicBezTo>
                    <a:pt x="0" y="642"/>
                    <a:pt x="302" y="1030"/>
                    <a:pt x="590" y="1030"/>
                  </a:cubicBezTo>
                  <a:cubicBezTo>
                    <a:pt x="694" y="1030"/>
                    <a:pt x="796" y="980"/>
                    <a:pt x="880" y="857"/>
                  </a:cubicBezTo>
                  <a:cubicBezTo>
                    <a:pt x="1155" y="484"/>
                    <a:pt x="674" y="0"/>
                    <a:pt x="326"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2"/>
            <p:cNvSpPr/>
            <p:nvPr/>
          </p:nvSpPr>
          <p:spPr>
            <a:xfrm>
              <a:off x="3958950" y="2790900"/>
              <a:ext cx="28875" cy="25425"/>
            </a:xfrm>
            <a:custGeom>
              <a:rect b="b" l="l" r="r" t="t"/>
              <a:pathLst>
                <a:path extrusionOk="0" h="1017" w="1155">
                  <a:moveTo>
                    <a:pt x="322" y="1"/>
                  </a:moveTo>
                  <a:cubicBezTo>
                    <a:pt x="182" y="1"/>
                    <a:pt x="64" y="77"/>
                    <a:pt x="28" y="266"/>
                  </a:cubicBezTo>
                  <a:cubicBezTo>
                    <a:pt x="28" y="288"/>
                    <a:pt x="28" y="311"/>
                    <a:pt x="17" y="333"/>
                  </a:cubicBezTo>
                  <a:cubicBezTo>
                    <a:pt x="0" y="639"/>
                    <a:pt x="310" y="1016"/>
                    <a:pt x="601" y="1016"/>
                  </a:cubicBezTo>
                  <a:cubicBezTo>
                    <a:pt x="708" y="1016"/>
                    <a:pt x="812" y="965"/>
                    <a:pt x="897" y="841"/>
                  </a:cubicBezTo>
                  <a:cubicBezTo>
                    <a:pt x="1154" y="464"/>
                    <a:pt x="668" y="1"/>
                    <a:pt x="322"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2"/>
            <p:cNvSpPr/>
            <p:nvPr/>
          </p:nvSpPr>
          <p:spPr>
            <a:xfrm>
              <a:off x="4070375" y="2652425"/>
              <a:ext cx="27750" cy="27225"/>
            </a:xfrm>
            <a:custGeom>
              <a:rect b="b" l="l" r="r" t="t"/>
              <a:pathLst>
                <a:path extrusionOk="0" h="1089" w="1110">
                  <a:moveTo>
                    <a:pt x="623" y="1"/>
                  </a:moveTo>
                  <a:cubicBezTo>
                    <a:pt x="603" y="1"/>
                    <a:pt x="581" y="2"/>
                    <a:pt x="559" y="5"/>
                  </a:cubicBezTo>
                  <a:cubicBezTo>
                    <a:pt x="0" y="74"/>
                    <a:pt x="85" y="1088"/>
                    <a:pt x="510" y="1088"/>
                  </a:cubicBezTo>
                  <a:cubicBezTo>
                    <a:pt x="566" y="1088"/>
                    <a:pt x="628" y="1071"/>
                    <a:pt x="694" y="1031"/>
                  </a:cubicBezTo>
                  <a:cubicBezTo>
                    <a:pt x="717" y="1020"/>
                    <a:pt x="739" y="1009"/>
                    <a:pt x="751" y="998"/>
                  </a:cubicBezTo>
                  <a:cubicBezTo>
                    <a:pt x="1076" y="748"/>
                    <a:pt x="1109" y="1"/>
                    <a:pt x="623"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2"/>
            <p:cNvSpPr/>
            <p:nvPr/>
          </p:nvSpPr>
          <p:spPr>
            <a:xfrm>
              <a:off x="3964400" y="2983475"/>
              <a:ext cx="28600" cy="23200"/>
            </a:xfrm>
            <a:custGeom>
              <a:rect b="b" l="l" r="r" t="t"/>
              <a:pathLst>
                <a:path extrusionOk="0" h="928" w="1144">
                  <a:moveTo>
                    <a:pt x="456" y="0"/>
                  </a:moveTo>
                  <a:cubicBezTo>
                    <a:pt x="300" y="0"/>
                    <a:pt x="162" y="80"/>
                    <a:pt x="104" y="281"/>
                  </a:cubicBezTo>
                  <a:cubicBezTo>
                    <a:pt x="1" y="659"/>
                    <a:pt x="429" y="928"/>
                    <a:pt x="759" y="928"/>
                  </a:cubicBezTo>
                  <a:cubicBezTo>
                    <a:pt x="971" y="928"/>
                    <a:pt x="1143" y="817"/>
                    <a:pt x="1108" y="552"/>
                  </a:cubicBezTo>
                  <a:cubicBezTo>
                    <a:pt x="1097" y="529"/>
                    <a:pt x="1097" y="507"/>
                    <a:pt x="1097" y="484"/>
                  </a:cubicBezTo>
                  <a:cubicBezTo>
                    <a:pt x="1033" y="229"/>
                    <a:pt x="719" y="0"/>
                    <a:pt x="456"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2"/>
            <p:cNvSpPr/>
            <p:nvPr/>
          </p:nvSpPr>
          <p:spPr>
            <a:xfrm>
              <a:off x="3971200" y="2700950"/>
              <a:ext cx="35725" cy="25675"/>
            </a:xfrm>
            <a:custGeom>
              <a:rect b="b" l="l" r="r" t="t"/>
              <a:pathLst>
                <a:path extrusionOk="0" h="1027" w="1429">
                  <a:moveTo>
                    <a:pt x="872" y="1"/>
                  </a:moveTo>
                  <a:cubicBezTo>
                    <a:pt x="854" y="1"/>
                    <a:pt x="834" y="2"/>
                    <a:pt x="813" y="4"/>
                  </a:cubicBezTo>
                  <a:cubicBezTo>
                    <a:pt x="791" y="16"/>
                    <a:pt x="768" y="16"/>
                    <a:pt x="746" y="27"/>
                  </a:cubicBezTo>
                  <a:cubicBezTo>
                    <a:pt x="339" y="117"/>
                    <a:pt x="1" y="851"/>
                    <a:pt x="543" y="1009"/>
                  </a:cubicBezTo>
                  <a:cubicBezTo>
                    <a:pt x="583" y="1021"/>
                    <a:pt x="623" y="1026"/>
                    <a:pt x="661" y="1026"/>
                  </a:cubicBezTo>
                  <a:cubicBezTo>
                    <a:pt x="1175" y="1026"/>
                    <a:pt x="1428" y="1"/>
                    <a:pt x="872"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2"/>
            <p:cNvSpPr/>
            <p:nvPr/>
          </p:nvSpPr>
          <p:spPr>
            <a:xfrm>
              <a:off x="3716450" y="2810150"/>
              <a:ext cx="28800" cy="23025"/>
            </a:xfrm>
            <a:custGeom>
              <a:rect b="b" l="l" r="r" t="t"/>
              <a:pathLst>
                <a:path extrusionOk="0" h="921" w="1152">
                  <a:moveTo>
                    <a:pt x="410" y="1"/>
                  </a:moveTo>
                  <a:cubicBezTo>
                    <a:pt x="186" y="1"/>
                    <a:pt x="1" y="117"/>
                    <a:pt x="46" y="387"/>
                  </a:cubicBezTo>
                  <a:cubicBezTo>
                    <a:pt x="58" y="410"/>
                    <a:pt x="58" y="432"/>
                    <a:pt x="69" y="455"/>
                  </a:cubicBezTo>
                  <a:cubicBezTo>
                    <a:pt x="138" y="705"/>
                    <a:pt x="447" y="921"/>
                    <a:pt x="704" y="921"/>
                  </a:cubicBezTo>
                  <a:cubicBezTo>
                    <a:pt x="864" y="921"/>
                    <a:pt x="1003" y="837"/>
                    <a:pt x="1051" y="624"/>
                  </a:cubicBezTo>
                  <a:cubicBezTo>
                    <a:pt x="1151" y="249"/>
                    <a:pt x="738" y="1"/>
                    <a:pt x="410"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2"/>
            <p:cNvSpPr/>
            <p:nvPr/>
          </p:nvSpPr>
          <p:spPr>
            <a:xfrm>
              <a:off x="3972600" y="2869325"/>
              <a:ext cx="29000" cy="22275"/>
            </a:xfrm>
            <a:custGeom>
              <a:rect b="b" l="l" r="r" t="t"/>
              <a:pathLst>
                <a:path extrusionOk="0" h="891" w="1160">
                  <a:moveTo>
                    <a:pt x="423" y="1"/>
                  </a:moveTo>
                  <a:cubicBezTo>
                    <a:pt x="244" y="1"/>
                    <a:pt x="91" y="92"/>
                    <a:pt x="58" y="322"/>
                  </a:cubicBezTo>
                  <a:cubicBezTo>
                    <a:pt x="1" y="683"/>
                    <a:pt x="384" y="891"/>
                    <a:pt x="701" y="891"/>
                  </a:cubicBezTo>
                  <a:cubicBezTo>
                    <a:pt x="950" y="891"/>
                    <a:pt x="1159" y="763"/>
                    <a:pt x="1085" y="480"/>
                  </a:cubicBezTo>
                  <a:cubicBezTo>
                    <a:pt x="1085" y="457"/>
                    <a:pt x="1073" y="435"/>
                    <a:pt x="1062" y="412"/>
                  </a:cubicBezTo>
                  <a:cubicBezTo>
                    <a:pt x="976" y="182"/>
                    <a:pt x="675" y="1"/>
                    <a:pt x="423"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2"/>
            <p:cNvSpPr/>
            <p:nvPr/>
          </p:nvSpPr>
          <p:spPr>
            <a:xfrm>
              <a:off x="3784900" y="2664300"/>
              <a:ext cx="28975" cy="22125"/>
            </a:xfrm>
            <a:custGeom>
              <a:rect b="b" l="l" r="r" t="t"/>
              <a:pathLst>
                <a:path extrusionOk="0" h="885" w="1159">
                  <a:moveTo>
                    <a:pt x="424" y="0"/>
                  </a:moveTo>
                  <a:cubicBezTo>
                    <a:pt x="239" y="0"/>
                    <a:pt x="79" y="94"/>
                    <a:pt x="50" y="331"/>
                  </a:cubicBezTo>
                  <a:cubicBezTo>
                    <a:pt x="1" y="684"/>
                    <a:pt x="370" y="884"/>
                    <a:pt x="683" y="884"/>
                  </a:cubicBezTo>
                  <a:cubicBezTo>
                    <a:pt x="940" y="884"/>
                    <a:pt x="1159" y="750"/>
                    <a:pt x="1077" y="455"/>
                  </a:cubicBezTo>
                  <a:cubicBezTo>
                    <a:pt x="1066" y="432"/>
                    <a:pt x="1066" y="410"/>
                    <a:pt x="1055" y="387"/>
                  </a:cubicBezTo>
                  <a:cubicBezTo>
                    <a:pt x="964" y="168"/>
                    <a:pt x="671" y="0"/>
                    <a:pt x="424"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2"/>
            <p:cNvSpPr/>
            <p:nvPr/>
          </p:nvSpPr>
          <p:spPr>
            <a:xfrm>
              <a:off x="4044600" y="2895900"/>
              <a:ext cx="27975" cy="27325"/>
            </a:xfrm>
            <a:custGeom>
              <a:rect b="b" l="l" r="r" t="t"/>
              <a:pathLst>
                <a:path extrusionOk="0" h="1093" w="1119">
                  <a:moveTo>
                    <a:pt x="584" y="0"/>
                  </a:moveTo>
                  <a:cubicBezTo>
                    <a:pt x="526" y="0"/>
                    <a:pt x="462" y="19"/>
                    <a:pt x="394" y="60"/>
                  </a:cubicBezTo>
                  <a:cubicBezTo>
                    <a:pt x="371" y="71"/>
                    <a:pt x="360" y="83"/>
                    <a:pt x="337" y="105"/>
                  </a:cubicBezTo>
                  <a:cubicBezTo>
                    <a:pt x="25" y="342"/>
                    <a:pt x="1" y="1092"/>
                    <a:pt x="479" y="1092"/>
                  </a:cubicBezTo>
                  <a:cubicBezTo>
                    <a:pt x="502" y="1092"/>
                    <a:pt x="526" y="1091"/>
                    <a:pt x="552" y="1087"/>
                  </a:cubicBezTo>
                  <a:cubicBezTo>
                    <a:pt x="1118" y="1008"/>
                    <a:pt x="1011" y="0"/>
                    <a:pt x="584"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2"/>
            <p:cNvSpPr/>
            <p:nvPr/>
          </p:nvSpPr>
          <p:spPr>
            <a:xfrm>
              <a:off x="3925875" y="2901400"/>
              <a:ext cx="27700" cy="27425"/>
            </a:xfrm>
            <a:custGeom>
              <a:rect b="b" l="l" r="r" t="t"/>
              <a:pathLst>
                <a:path extrusionOk="0" h="1097" w="1108">
                  <a:moveTo>
                    <a:pt x="641" y="1"/>
                  </a:moveTo>
                  <a:cubicBezTo>
                    <a:pt x="613" y="1"/>
                    <a:pt x="582" y="4"/>
                    <a:pt x="550" y="9"/>
                  </a:cubicBezTo>
                  <a:cubicBezTo>
                    <a:pt x="0" y="117"/>
                    <a:pt x="134" y="1097"/>
                    <a:pt x="549" y="1097"/>
                  </a:cubicBezTo>
                  <a:cubicBezTo>
                    <a:pt x="612" y="1097"/>
                    <a:pt x="680" y="1075"/>
                    <a:pt x="753" y="1025"/>
                  </a:cubicBezTo>
                  <a:cubicBezTo>
                    <a:pt x="765" y="1014"/>
                    <a:pt x="787" y="1002"/>
                    <a:pt x="810" y="991"/>
                  </a:cubicBezTo>
                  <a:cubicBezTo>
                    <a:pt x="1107" y="736"/>
                    <a:pt x="1105" y="1"/>
                    <a:pt x="641"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2"/>
            <p:cNvSpPr/>
            <p:nvPr/>
          </p:nvSpPr>
          <p:spPr>
            <a:xfrm>
              <a:off x="3989975" y="2929200"/>
              <a:ext cx="40100" cy="23475"/>
            </a:xfrm>
            <a:custGeom>
              <a:rect b="b" l="l" r="r" t="t"/>
              <a:pathLst>
                <a:path extrusionOk="0" h="939" w="1604">
                  <a:moveTo>
                    <a:pt x="919" y="1"/>
                  </a:moveTo>
                  <a:cubicBezTo>
                    <a:pt x="517" y="1"/>
                    <a:pt x="1" y="546"/>
                    <a:pt x="446" y="861"/>
                  </a:cubicBezTo>
                  <a:cubicBezTo>
                    <a:pt x="522" y="915"/>
                    <a:pt x="601" y="938"/>
                    <a:pt x="681" y="938"/>
                  </a:cubicBezTo>
                  <a:cubicBezTo>
                    <a:pt x="1149" y="938"/>
                    <a:pt x="1603" y="130"/>
                    <a:pt x="1044" y="15"/>
                  </a:cubicBezTo>
                  <a:cubicBezTo>
                    <a:pt x="1022" y="3"/>
                    <a:pt x="999" y="3"/>
                    <a:pt x="965" y="3"/>
                  </a:cubicBezTo>
                  <a:cubicBezTo>
                    <a:pt x="950" y="2"/>
                    <a:pt x="935" y="1"/>
                    <a:pt x="919"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2"/>
            <p:cNvSpPr/>
            <p:nvPr/>
          </p:nvSpPr>
          <p:spPr>
            <a:xfrm>
              <a:off x="4011300" y="2997500"/>
              <a:ext cx="39975" cy="23600"/>
            </a:xfrm>
            <a:custGeom>
              <a:rect b="b" l="l" r="r" t="t"/>
              <a:pathLst>
                <a:path extrusionOk="0" h="944" w="1599">
                  <a:moveTo>
                    <a:pt x="923" y="1"/>
                  </a:moveTo>
                  <a:cubicBezTo>
                    <a:pt x="501" y="1"/>
                    <a:pt x="1" y="575"/>
                    <a:pt x="451" y="871"/>
                  </a:cubicBezTo>
                  <a:cubicBezTo>
                    <a:pt x="527" y="922"/>
                    <a:pt x="606" y="944"/>
                    <a:pt x="684" y="944"/>
                  </a:cubicBezTo>
                  <a:cubicBezTo>
                    <a:pt x="1162" y="944"/>
                    <a:pt x="1598" y="120"/>
                    <a:pt x="1026" y="13"/>
                  </a:cubicBezTo>
                  <a:lnTo>
                    <a:pt x="958" y="2"/>
                  </a:lnTo>
                  <a:cubicBezTo>
                    <a:pt x="947" y="1"/>
                    <a:pt x="935" y="1"/>
                    <a:pt x="923"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2"/>
            <p:cNvSpPr/>
            <p:nvPr/>
          </p:nvSpPr>
          <p:spPr>
            <a:xfrm>
              <a:off x="3461375" y="2752750"/>
              <a:ext cx="28375" cy="23425"/>
            </a:xfrm>
            <a:custGeom>
              <a:rect b="b" l="l" r="r" t="t"/>
              <a:pathLst>
                <a:path extrusionOk="0" h="937" w="1135">
                  <a:moveTo>
                    <a:pt x="359" y="0"/>
                  </a:moveTo>
                  <a:cubicBezTo>
                    <a:pt x="160" y="0"/>
                    <a:pt x="1" y="105"/>
                    <a:pt x="26" y="359"/>
                  </a:cubicBezTo>
                  <a:cubicBezTo>
                    <a:pt x="26" y="381"/>
                    <a:pt x="26" y="404"/>
                    <a:pt x="37" y="426"/>
                  </a:cubicBezTo>
                  <a:cubicBezTo>
                    <a:pt x="88" y="689"/>
                    <a:pt x="408" y="937"/>
                    <a:pt x="673" y="937"/>
                  </a:cubicBezTo>
                  <a:cubicBezTo>
                    <a:pt x="818" y="937"/>
                    <a:pt x="948" y="862"/>
                    <a:pt x="1008" y="674"/>
                  </a:cubicBezTo>
                  <a:cubicBezTo>
                    <a:pt x="1135" y="293"/>
                    <a:pt x="692" y="0"/>
                    <a:pt x="359"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2"/>
            <p:cNvSpPr/>
            <p:nvPr/>
          </p:nvSpPr>
          <p:spPr>
            <a:xfrm>
              <a:off x="3857350" y="2950325"/>
              <a:ext cx="35750" cy="25625"/>
            </a:xfrm>
            <a:custGeom>
              <a:rect b="b" l="l" r="r" t="t"/>
              <a:pathLst>
                <a:path extrusionOk="0" h="1025" w="1430">
                  <a:moveTo>
                    <a:pt x="774" y="0"/>
                  </a:moveTo>
                  <a:cubicBezTo>
                    <a:pt x="250" y="0"/>
                    <a:pt x="0" y="1025"/>
                    <a:pt x="540" y="1025"/>
                  </a:cubicBezTo>
                  <a:cubicBezTo>
                    <a:pt x="561" y="1025"/>
                    <a:pt x="582" y="1023"/>
                    <a:pt x="605" y="1020"/>
                  </a:cubicBezTo>
                  <a:cubicBezTo>
                    <a:pt x="628" y="1009"/>
                    <a:pt x="651" y="1009"/>
                    <a:pt x="673" y="998"/>
                  </a:cubicBezTo>
                  <a:cubicBezTo>
                    <a:pt x="1079" y="907"/>
                    <a:pt x="1429" y="174"/>
                    <a:pt x="888" y="16"/>
                  </a:cubicBezTo>
                  <a:cubicBezTo>
                    <a:pt x="849" y="5"/>
                    <a:pt x="811" y="0"/>
                    <a:pt x="774"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2"/>
            <p:cNvSpPr/>
            <p:nvPr/>
          </p:nvSpPr>
          <p:spPr>
            <a:xfrm>
              <a:off x="3808125" y="2871275"/>
              <a:ext cx="28575" cy="23275"/>
            </a:xfrm>
            <a:custGeom>
              <a:rect b="b" l="l" r="r" t="t"/>
              <a:pathLst>
                <a:path extrusionOk="0" h="931" w="1143">
                  <a:moveTo>
                    <a:pt x="450" y="0"/>
                  </a:moveTo>
                  <a:cubicBezTo>
                    <a:pt x="297" y="0"/>
                    <a:pt x="161" y="79"/>
                    <a:pt x="103" y="278"/>
                  </a:cubicBezTo>
                  <a:cubicBezTo>
                    <a:pt x="0" y="663"/>
                    <a:pt x="429" y="930"/>
                    <a:pt x="759" y="930"/>
                  </a:cubicBezTo>
                  <a:cubicBezTo>
                    <a:pt x="971" y="930"/>
                    <a:pt x="1143" y="820"/>
                    <a:pt x="1108" y="560"/>
                  </a:cubicBezTo>
                  <a:cubicBezTo>
                    <a:pt x="1108" y="537"/>
                    <a:pt x="1096" y="515"/>
                    <a:pt x="1096" y="492"/>
                  </a:cubicBezTo>
                  <a:cubicBezTo>
                    <a:pt x="1032" y="235"/>
                    <a:pt x="714" y="0"/>
                    <a:pt x="450"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2"/>
            <p:cNvSpPr/>
            <p:nvPr/>
          </p:nvSpPr>
          <p:spPr>
            <a:xfrm>
              <a:off x="3647925" y="2639900"/>
              <a:ext cx="34950" cy="25650"/>
            </a:xfrm>
            <a:custGeom>
              <a:rect b="b" l="l" r="r" t="t"/>
              <a:pathLst>
                <a:path extrusionOk="0" h="1026" w="1398">
                  <a:moveTo>
                    <a:pt x="877" y="1"/>
                  </a:moveTo>
                  <a:cubicBezTo>
                    <a:pt x="850" y="1"/>
                    <a:pt x="821" y="3"/>
                    <a:pt x="790" y="9"/>
                  </a:cubicBezTo>
                  <a:cubicBezTo>
                    <a:pt x="768" y="9"/>
                    <a:pt x="745" y="9"/>
                    <a:pt x="722" y="20"/>
                  </a:cubicBezTo>
                  <a:cubicBezTo>
                    <a:pt x="316" y="133"/>
                    <a:pt x="0" y="878"/>
                    <a:pt x="553" y="1013"/>
                  </a:cubicBezTo>
                  <a:cubicBezTo>
                    <a:pt x="587" y="1021"/>
                    <a:pt x="620" y="1025"/>
                    <a:pt x="652" y="1025"/>
                  </a:cubicBezTo>
                  <a:cubicBezTo>
                    <a:pt x="1175" y="1025"/>
                    <a:pt x="1397" y="1"/>
                    <a:pt x="877"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2"/>
            <p:cNvSpPr/>
            <p:nvPr/>
          </p:nvSpPr>
          <p:spPr>
            <a:xfrm>
              <a:off x="3900975" y="2857225"/>
              <a:ext cx="28975" cy="25575"/>
            </a:xfrm>
            <a:custGeom>
              <a:rect b="b" l="l" r="r" t="t"/>
              <a:pathLst>
                <a:path extrusionOk="0" h="1023" w="1159">
                  <a:moveTo>
                    <a:pt x="333" y="1"/>
                  </a:moveTo>
                  <a:cubicBezTo>
                    <a:pt x="198" y="1"/>
                    <a:pt x="84" y="76"/>
                    <a:pt x="45" y="264"/>
                  </a:cubicBezTo>
                  <a:cubicBezTo>
                    <a:pt x="45" y="276"/>
                    <a:pt x="34" y="310"/>
                    <a:pt x="34" y="332"/>
                  </a:cubicBezTo>
                  <a:cubicBezTo>
                    <a:pt x="1" y="631"/>
                    <a:pt x="305" y="1023"/>
                    <a:pt x="598" y="1023"/>
                  </a:cubicBezTo>
                  <a:cubicBezTo>
                    <a:pt x="702" y="1023"/>
                    <a:pt x="806" y="973"/>
                    <a:pt x="892" y="851"/>
                  </a:cubicBezTo>
                  <a:cubicBezTo>
                    <a:pt x="1159" y="487"/>
                    <a:pt x="677" y="1"/>
                    <a:pt x="333"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2"/>
            <p:cNvSpPr/>
            <p:nvPr/>
          </p:nvSpPr>
          <p:spPr>
            <a:xfrm>
              <a:off x="3914725" y="2952550"/>
              <a:ext cx="28800" cy="25475"/>
            </a:xfrm>
            <a:custGeom>
              <a:rect b="b" l="l" r="r" t="t"/>
              <a:pathLst>
                <a:path extrusionOk="0" h="1019" w="1152">
                  <a:moveTo>
                    <a:pt x="328" y="1"/>
                  </a:moveTo>
                  <a:cubicBezTo>
                    <a:pt x="189" y="1"/>
                    <a:pt x="73" y="77"/>
                    <a:pt x="37" y="265"/>
                  </a:cubicBezTo>
                  <a:cubicBezTo>
                    <a:pt x="37" y="288"/>
                    <a:pt x="37" y="311"/>
                    <a:pt x="26" y="333"/>
                  </a:cubicBezTo>
                  <a:cubicBezTo>
                    <a:pt x="1" y="646"/>
                    <a:pt x="306" y="1018"/>
                    <a:pt x="595" y="1018"/>
                  </a:cubicBezTo>
                  <a:cubicBezTo>
                    <a:pt x="703" y="1018"/>
                    <a:pt x="809" y="966"/>
                    <a:pt x="895" y="841"/>
                  </a:cubicBezTo>
                  <a:cubicBezTo>
                    <a:pt x="1151" y="464"/>
                    <a:pt x="671" y="1"/>
                    <a:pt x="328"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2"/>
            <p:cNvSpPr/>
            <p:nvPr/>
          </p:nvSpPr>
          <p:spPr>
            <a:xfrm>
              <a:off x="3963825" y="2470975"/>
              <a:ext cx="28600" cy="23200"/>
            </a:xfrm>
            <a:custGeom>
              <a:rect b="b" l="l" r="r" t="t"/>
              <a:pathLst>
                <a:path extrusionOk="0" h="928" w="1144">
                  <a:moveTo>
                    <a:pt x="451" y="0"/>
                  </a:moveTo>
                  <a:cubicBezTo>
                    <a:pt x="297" y="0"/>
                    <a:pt x="162" y="79"/>
                    <a:pt x="104" y="278"/>
                  </a:cubicBezTo>
                  <a:cubicBezTo>
                    <a:pt x="1" y="657"/>
                    <a:pt x="433" y="927"/>
                    <a:pt x="764" y="927"/>
                  </a:cubicBezTo>
                  <a:cubicBezTo>
                    <a:pt x="974" y="927"/>
                    <a:pt x="1143" y="818"/>
                    <a:pt x="1108" y="560"/>
                  </a:cubicBezTo>
                  <a:cubicBezTo>
                    <a:pt x="1108" y="537"/>
                    <a:pt x="1097" y="515"/>
                    <a:pt x="1097" y="492"/>
                  </a:cubicBezTo>
                  <a:cubicBezTo>
                    <a:pt x="1033" y="235"/>
                    <a:pt x="715" y="0"/>
                    <a:pt x="451"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2"/>
            <p:cNvSpPr/>
            <p:nvPr/>
          </p:nvSpPr>
          <p:spPr>
            <a:xfrm>
              <a:off x="4013800" y="3029025"/>
              <a:ext cx="35675" cy="25400"/>
            </a:xfrm>
            <a:custGeom>
              <a:rect b="b" l="l" r="r" t="t"/>
              <a:pathLst>
                <a:path extrusionOk="0" h="1016" w="1427">
                  <a:moveTo>
                    <a:pt x="880" y="0"/>
                  </a:moveTo>
                  <a:cubicBezTo>
                    <a:pt x="859" y="0"/>
                    <a:pt x="837" y="2"/>
                    <a:pt x="813" y="5"/>
                  </a:cubicBezTo>
                  <a:cubicBezTo>
                    <a:pt x="791" y="5"/>
                    <a:pt x="768" y="5"/>
                    <a:pt x="746" y="16"/>
                  </a:cubicBezTo>
                  <a:cubicBezTo>
                    <a:pt x="339" y="118"/>
                    <a:pt x="1" y="840"/>
                    <a:pt x="542" y="998"/>
                  </a:cubicBezTo>
                  <a:cubicBezTo>
                    <a:pt x="583" y="1010"/>
                    <a:pt x="623" y="1016"/>
                    <a:pt x="661" y="1016"/>
                  </a:cubicBezTo>
                  <a:cubicBezTo>
                    <a:pt x="1173" y="1016"/>
                    <a:pt x="1426" y="0"/>
                    <a:pt x="880"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2"/>
            <p:cNvSpPr/>
            <p:nvPr/>
          </p:nvSpPr>
          <p:spPr>
            <a:xfrm>
              <a:off x="4036350" y="2820325"/>
              <a:ext cx="28625" cy="22800"/>
            </a:xfrm>
            <a:custGeom>
              <a:rect b="b" l="l" r="r" t="t"/>
              <a:pathLst>
                <a:path extrusionOk="0" h="912" w="1145">
                  <a:moveTo>
                    <a:pt x="407" y="0"/>
                  </a:moveTo>
                  <a:cubicBezTo>
                    <a:pt x="184" y="0"/>
                    <a:pt x="1" y="116"/>
                    <a:pt x="47" y="386"/>
                  </a:cubicBezTo>
                  <a:cubicBezTo>
                    <a:pt x="58" y="409"/>
                    <a:pt x="58" y="431"/>
                    <a:pt x="69" y="454"/>
                  </a:cubicBezTo>
                  <a:cubicBezTo>
                    <a:pt x="139" y="698"/>
                    <a:pt x="450" y="912"/>
                    <a:pt x="707" y="912"/>
                  </a:cubicBezTo>
                  <a:cubicBezTo>
                    <a:pt x="866" y="912"/>
                    <a:pt x="1004" y="830"/>
                    <a:pt x="1051" y="623"/>
                  </a:cubicBezTo>
                  <a:cubicBezTo>
                    <a:pt x="1145" y="248"/>
                    <a:pt x="733" y="0"/>
                    <a:pt x="407"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2"/>
            <p:cNvSpPr/>
            <p:nvPr/>
          </p:nvSpPr>
          <p:spPr>
            <a:xfrm>
              <a:off x="6357250" y="2912675"/>
              <a:ext cx="372975" cy="258875"/>
            </a:xfrm>
            <a:custGeom>
              <a:rect b="b" l="l" r="r" t="t"/>
              <a:pathLst>
                <a:path extrusionOk="0" h="10355" w="14919">
                  <a:moveTo>
                    <a:pt x="12564" y="0"/>
                  </a:moveTo>
                  <a:cubicBezTo>
                    <a:pt x="6454" y="0"/>
                    <a:pt x="1686" y="4185"/>
                    <a:pt x="1" y="10312"/>
                  </a:cubicBezTo>
                  <a:cubicBezTo>
                    <a:pt x="294" y="10340"/>
                    <a:pt x="599" y="10354"/>
                    <a:pt x="912" y="10354"/>
                  </a:cubicBezTo>
                  <a:cubicBezTo>
                    <a:pt x="6143" y="10354"/>
                    <a:pt x="13801" y="6483"/>
                    <a:pt x="14918" y="202"/>
                  </a:cubicBezTo>
                  <a:cubicBezTo>
                    <a:pt x="14115" y="66"/>
                    <a:pt x="13329" y="0"/>
                    <a:pt x="12564" y="0"/>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2"/>
            <p:cNvSpPr/>
            <p:nvPr/>
          </p:nvSpPr>
          <p:spPr>
            <a:xfrm>
              <a:off x="6370225" y="2870025"/>
              <a:ext cx="433075" cy="297925"/>
            </a:xfrm>
            <a:custGeom>
              <a:rect b="b" l="l" r="r" t="t"/>
              <a:pathLst>
                <a:path extrusionOk="0" h="11917" w="17323">
                  <a:moveTo>
                    <a:pt x="17322" y="1"/>
                  </a:moveTo>
                  <a:cubicBezTo>
                    <a:pt x="17322" y="1"/>
                    <a:pt x="16182" y="655"/>
                    <a:pt x="14501" y="1682"/>
                  </a:cubicBezTo>
                  <a:cubicBezTo>
                    <a:pt x="13722" y="2156"/>
                    <a:pt x="12831" y="2686"/>
                    <a:pt x="11883" y="3284"/>
                  </a:cubicBezTo>
                  <a:cubicBezTo>
                    <a:pt x="11466" y="3126"/>
                    <a:pt x="11048" y="2980"/>
                    <a:pt x="10631" y="2822"/>
                  </a:cubicBezTo>
                  <a:cubicBezTo>
                    <a:pt x="10394" y="2754"/>
                    <a:pt x="10145" y="2675"/>
                    <a:pt x="9908" y="2607"/>
                  </a:cubicBezTo>
                  <a:cubicBezTo>
                    <a:pt x="9660" y="2540"/>
                    <a:pt x="9412" y="2506"/>
                    <a:pt x="9164" y="2472"/>
                  </a:cubicBezTo>
                  <a:lnTo>
                    <a:pt x="9164" y="2472"/>
                  </a:lnTo>
                  <a:cubicBezTo>
                    <a:pt x="9389" y="2573"/>
                    <a:pt x="9626" y="2652"/>
                    <a:pt x="9863" y="2754"/>
                  </a:cubicBezTo>
                  <a:cubicBezTo>
                    <a:pt x="10100" y="2844"/>
                    <a:pt x="10326" y="2946"/>
                    <a:pt x="10552" y="3047"/>
                  </a:cubicBezTo>
                  <a:cubicBezTo>
                    <a:pt x="10901" y="3194"/>
                    <a:pt x="11251" y="3341"/>
                    <a:pt x="11601" y="3465"/>
                  </a:cubicBezTo>
                  <a:cubicBezTo>
                    <a:pt x="11003" y="3837"/>
                    <a:pt x="10382" y="4243"/>
                    <a:pt x="9750" y="4650"/>
                  </a:cubicBezTo>
                  <a:cubicBezTo>
                    <a:pt x="9739" y="4616"/>
                    <a:pt x="9717" y="4582"/>
                    <a:pt x="9683" y="4571"/>
                  </a:cubicBezTo>
                  <a:lnTo>
                    <a:pt x="8983" y="4368"/>
                  </a:lnTo>
                  <a:cubicBezTo>
                    <a:pt x="8757" y="4322"/>
                    <a:pt x="8520" y="4277"/>
                    <a:pt x="8295" y="4232"/>
                  </a:cubicBezTo>
                  <a:cubicBezTo>
                    <a:pt x="8058" y="4187"/>
                    <a:pt x="7832" y="4153"/>
                    <a:pt x="7595" y="4108"/>
                  </a:cubicBezTo>
                  <a:cubicBezTo>
                    <a:pt x="7369" y="4074"/>
                    <a:pt x="7144" y="4018"/>
                    <a:pt x="6895" y="3984"/>
                  </a:cubicBezTo>
                  <a:lnTo>
                    <a:pt x="6895" y="3984"/>
                  </a:lnTo>
                  <a:cubicBezTo>
                    <a:pt x="7121" y="4074"/>
                    <a:pt x="7336" y="4153"/>
                    <a:pt x="7561" y="4243"/>
                  </a:cubicBezTo>
                  <a:cubicBezTo>
                    <a:pt x="7787" y="4334"/>
                    <a:pt x="8013" y="4390"/>
                    <a:pt x="8250" y="4447"/>
                  </a:cubicBezTo>
                  <a:cubicBezTo>
                    <a:pt x="8475" y="4514"/>
                    <a:pt x="8701" y="4571"/>
                    <a:pt x="8927" y="4627"/>
                  </a:cubicBezTo>
                  <a:cubicBezTo>
                    <a:pt x="9107" y="4684"/>
                    <a:pt x="9288" y="4740"/>
                    <a:pt x="9480" y="4796"/>
                  </a:cubicBezTo>
                  <a:cubicBezTo>
                    <a:pt x="9480" y="4808"/>
                    <a:pt x="9480" y="4819"/>
                    <a:pt x="9480" y="4819"/>
                  </a:cubicBezTo>
                  <a:cubicBezTo>
                    <a:pt x="9118" y="5056"/>
                    <a:pt x="8746" y="5293"/>
                    <a:pt x="8385" y="5530"/>
                  </a:cubicBezTo>
                  <a:lnTo>
                    <a:pt x="7889" y="5868"/>
                  </a:lnTo>
                  <a:lnTo>
                    <a:pt x="7324" y="5688"/>
                  </a:lnTo>
                  <a:cubicBezTo>
                    <a:pt x="7065" y="5631"/>
                    <a:pt x="6805" y="5575"/>
                    <a:pt x="6546" y="5530"/>
                  </a:cubicBezTo>
                  <a:cubicBezTo>
                    <a:pt x="6015" y="5440"/>
                    <a:pt x="5508" y="5361"/>
                    <a:pt x="4977" y="5293"/>
                  </a:cubicBezTo>
                  <a:lnTo>
                    <a:pt x="4977" y="5293"/>
                  </a:lnTo>
                  <a:cubicBezTo>
                    <a:pt x="5225" y="5383"/>
                    <a:pt x="5474" y="5462"/>
                    <a:pt x="5733" y="5541"/>
                  </a:cubicBezTo>
                  <a:lnTo>
                    <a:pt x="6501" y="5756"/>
                  </a:lnTo>
                  <a:cubicBezTo>
                    <a:pt x="6749" y="5823"/>
                    <a:pt x="6997" y="5891"/>
                    <a:pt x="7257" y="5947"/>
                  </a:cubicBezTo>
                  <a:lnTo>
                    <a:pt x="7606" y="6060"/>
                  </a:lnTo>
                  <a:cubicBezTo>
                    <a:pt x="7324" y="6252"/>
                    <a:pt x="7042" y="6444"/>
                    <a:pt x="6771" y="6624"/>
                  </a:cubicBezTo>
                  <a:cubicBezTo>
                    <a:pt x="6467" y="6828"/>
                    <a:pt x="6173" y="7042"/>
                    <a:pt x="5880" y="7245"/>
                  </a:cubicBezTo>
                  <a:cubicBezTo>
                    <a:pt x="5778" y="7200"/>
                    <a:pt x="5688" y="7155"/>
                    <a:pt x="5587" y="7121"/>
                  </a:cubicBezTo>
                  <a:cubicBezTo>
                    <a:pt x="5372" y="7042"/>
                    <a:pt x="5146" y="6974"/>
                    <a:pt x="4932" y="6907"/>
                  </a:cubicBezTo>
                  <a:cubicBezTo>
                    <a:pt x="4706" y="6839"/>
                    <a:pt x="4481" y="6816"/>
                    <a:pt x="4255" y="6771"/>
                  </a:cubicBezTo>
                  <a:cubicBezTo>
                    <a:pt x="4018" y="6760"/>
                    <a:pt x="3792" y="6749"/>
                    <a:pt x="3567" y="6737"/>
                  </a:cubicBezTo>
                  <a:lnTo>
                    <a:pt x="3567" y="6737"/>
                  </a:lnTo>
                  <a:cubicBezTo>
                    <a:pt x="3792" y="6805"/>
                    <a:pt x="4007" y="6861"/>
                    <a:pt x="4221" y="6918"/>
                  </a:cubicBezTo>
                  <a:cubicBezTo>
                    <a:pt x="4436" y="6963"/>
                    <a:pt x="4650" y="7053"/>
                    <a:pt x="4864" y="7121"/>
                  </a:cubicBezTo>
                  <a:cubicBezTo>
                    <a:pt x="5079" y="7189"/>
                    <a:pt x="5282" y="7290"/>
                    <a:pt x="5485" y="7369"/>
                  </a:cubicBezTo>
                  <a:lnTo>
                    <a:pt x="5632" y="7426"/>
                  </a:lnTo>
                  <a:cubicBezTo>
                    <a:pt x="5485" y="7527"/>
                    <a:pt x="5350" y="7629"/>
                    <a:pt x="5214" y="7719"/>
                  </a:cubicBezTo>
                  <a:cubicBezTo>
                    <a:pt x="4774" y="8035"/>
                    <a:pt x="4379" y="8328"/>
                    <a:pt x="3995" y="8610"/>
                  </a:cubicBezTo>
                  <a:cubicBezTo>
                    <a:pt x="3995" y="8610"/>
                    <a:pt x="3995" y="8588"/>
                    <a:pt x="4007" y="8588"/>
                  </a:cubicBezTo>
                  <a:lnTo>
                    <a:pt x="4007" y="8565"/>
                  </a:lnTo>
                  <a:cubicBezTo>
                    <a:pt x="4007" y="8486"/>
                    <a:pt x="3950" y="8430"/>
                    <a:pt x="3883" y="8419"/>
                  </a:cubicBezTo>
                  <a:lnTo>
                    <a:pt x="3860" y="8419"/>
                  </a:lnTo>
                  <a:cubicBezTo>
                    <a:pt x="3499" y="8407"/>
                    <a:pt x="3149" y="8396"/>
                    <a:pt x="2788" y="8396"/>
                  </a:cubicBezTo>
                  <a:cubicBezTo>
                    <a:pt x="2438" y="8362"/>
                    <a:pt x="2077" y="8351"/>
                    <a:pt x="1716" y="8351"/>
                  </a:cubicBezTo>
                  <a:cubicBezTo>
                    <a:pt x="2055" y="8464"/>
                    <a:pt x="2416" y="8543"/>
                    <a:pt x="2765" y="8622"/>
                  </a:cubicBezTo>
                  <a:cubicBezTo>
                    <a:pt x="3070" y="8656"/>
                    <a:pt x="3386" y="8667"/>
                    <a:pt x="3691" y="8689"/>
                  </a:cubicBezTo>
                  <a:cubicBezTo>
                    <a:pt x="3679" y="8746"/>
                    <a:pt x="3668" y="8802"/>
                    <a:pt x="3668" y="8847"/>
                  </a:cubicBezTo>
                  <a:cubicBezTo>
                    <a:pt x="3251" y="9175"/>
                    <a:pt x="2856" y="9479"/>
                    <a:pt x="2495" y="9773"/>
                  </a:cubicBezTo>
                  <a:cubicBezTo>
                    <a:pt x="2111" y="10077"/>
                    <a:pt x="1750" y="10348"/>
                    <a:pt x="1457" y="10619"/>
                  </a:cubicBezTo>
                  <a:cubicBezTo>
                    <a:pt x="1163" y="10890"/>
                    <a:pt x="892" y="11116"/>
                    <a:pt x="678" y="11307"/>
                  </a:cubicBezTo>
                  <a:cubicBezTo>
                    <a:pt x="249" y="11691"/>
                    <a:pt x="1" y="11917"/>
                    <a:pt x="1" y="11917"/>
                  </a:cubicBezTo>
                  <a:lnTo>
                    <a:pt x="712" y="11353"/>
                  </a:lnTo>
                  <a:cubicBezTo>
                    <a:pt x="937" y="11172"/>
                    <a:pt x="1208" y="10946"/>
                    <a:pt x="1513" y="10698"/>
                  </a:cubicBezTo>
                  <a:cubicBezTo>
                    <a:pt x="1829" y="10450"/>
                    <a:pt x="2201" y="10190"/>
                    <a:pt x="2596" y="9886"/>
                  </a:cubicBezTo>
                  <a:lnTo>
                    <a:pt x="3612" y="9141"/>
                  </a:lnTo>
                  <a:lnTo>
                    <a:pt x="3612" y="9141"/>
                  </a:lnTo>
                  <a:cubicBezTo>
                    <a:pt x="3510" y="9660"/>
                    <a:pt x="3443" y="10179"/>
                    <a:pt x="3420" y="10709"/>
                  </a:cubicBezTo>
                  <a:cubicBezTo>
                    <a:pt x="3623" y="10123"/>
                    <a:pt x="3792" y="9513"/>
                    <a:pt x="3928" y="8904"/>
                  </a:cubicBezTo>
                  <a:cubicBezTo>
                    <a:pt x="4368" y="8599"/>
                    <a:pt x="4842" y="8272"/>
                    <a:pt x="5327" y="7933"/>
                  </a:cubicBezTo>
                  <a:cubicBezTo>
                    <a:pt x="5508" y="7798"/>
                    <a:pt x="5688" y="7674"/>
                    <a:pt x="5869" y="7550"/>
                  </a:cubicBezTo>
                  <a:lnTo>
                    <a:pt x="5970" y="7595"/>
                  </a:lnTo>
                  <a:cubicBezTo>
                    <a:pt x="5756" y="8283"/>
                    <a:pt x="5587" y="8972"/>
                    <a:pt x="5451" y="9682"/>
                  </a:cubicBezTo>
                  <a:cubicBezTo>
                    <a:pt x="5767" y="8994"/>
                    <a:pt x="6038" y="8283"/>
                    <a:pt x="6264" y="7561"/>
                  </a:cubicBezTo>
                  <a:cubicBezTo>
                    <a:pt x="6286" y="7493"/>
                    <a:pt x="6252" y="7426"/>
                    <a:pt x="6185" y="7392"/>
                  </a:cubicBezTo>
                  <a:lnTo>
                    <a:pt x="6128" y="7369"/>
                  </a:lnTo>
                  <a:cubicBezTo>
                    <a:pt x="6376" y="7200"/>
                    <a:pt x="6625" y="7019"/>
                    <a:pt x="6895" y="6850"/>
                  </a:cubicBezTo>
                  <a:cubicBezTo>
                    <a:pt x="7200" y="6647"/>
                    <a:pt x="7516" y="6433"/>
                    <a:pt x="7832" y="6218"/>
                  </a:cubicBezTo>
                  <a:lnTo>
                    <a:pt x="7832" y="6218"/>
                  </a:lnTo>
                  <a:cubicBezTo>
                    <a:pt x="7798" y="6365"/>
                    <a:pt x="7764" y="6512"/>
                    <a:pt x="7731" y="6670"/>
                  </a:cubicBezTo>
                  <a:cubicBezTo>
                    <a:pt x="7674" y="6873"/>
                    <a:pt x="7618" y="7087"/>
                    <a:pt x="7573" y="7313"/>
                  </a:cubicBezTo>
                  <a:cubicBezTo>
                    <a:pt x="7516" y="7527"/>
                    <a:pt x="7482" y="7753"/>
                    <a:pt x="7460" y="7979"/>
                  </a:cubicBezTo>
                  <a:cubicBezTo>
                    <a:pt x="7460" y="8091"/>
                    <a:pt x="7460" y="8204"/>
                    <a:pt x="7448" y="8317"/>
                  </a:cubicBezTo>
                  <a:cubicBezTo>
                    <a:pt x="7437" y="8430"/>
                    <a:pt x="7471" y="8531"/>
                    <a:pt x="7482" y="8644"/>
                  </a:cubicBezTo>
                  <a:lnTo>
                    <a:pt x="7516" y="8317"/>
                  </a:lnTo>
                  <a:cubicBezTo>
                    <a:pt x="7539" y="8204"/>
                    <a:pt x="7561" y="8103"/>
                    <a:pt x="7584" y="7990"/>
                  </a:cubicBezTo>
                  <a:cubicBezTo>
                    <a:pt x="7606" y="7888"/>
                    <a:pt x="7640" y="7787"/>
                    <a:pt x="7663" y="7674"/>
                  </a:cubicBezTo>
                  <a:lnTo>
                    <a:pt x="7764" y="7358"/>
                  </a:lnTo>
                  <a:cubicBezTo>
                    <a:pt x="7832" y="7155"/>
                    <a:pt x="7900" y="6940"/>
                    <a:pt x="7967" y="6737"/>
                  </a:cubicBezTo>
                  <a:cubicBezTo>
                    <a:pt x="8046" y="6534"/>
                    <a:pt x="8103" y="6308"/>
                    <a:pt x="8148" y="6083"/>
                  </a:cubicBezTo>
                  <a:cubicBezTo>
                    <a:pt x="8159" y="6060"/>
                    <a:pt x="8148" y="6038"/>
                    <a:pt x="8137" y="6015"/>
                  </a:cubicBezTo>
                  <a:cubicBezTo>
                    <a:pt x="8272" y="5936"/>
                    <a:pt x="8396" y="5846"/>
                    <a:pt x="8520" y="5756"/>
                  </a:cubicBezTo>
                  <a:cubicBezTo>
                    <a:pt x="8814" y="5564"/>
                    <a:pt x="9118" y="5372"/>
                    <a:pt x="9412" y="5169"/>
                  </a:cubicBezTo>
                  <a:lnTo>
                    <a:pt x="9412" y="5169"/>
                  </a:lnTo>
                  <a:cubicBezTo>
                    <a:pt x="9322" y="5857"/>
                    <a:pt x="9254" y="6545"/>
                    <a:pt x="9231" y="7234"/>
                  </a:cubicBezTo>
                  <a:cubicBezTo>
                    <a:pt x="9434" y="6489"/>
                    <a:pt x="9592" y="5733"/>
                    <a:pt x="9705" y="4977"/>
                  </a:cubicBezTo>
                  <a:cubicBezTo>
                    <a:pt x="10405" y="4526"/>
                    <a:pt x="11082" y="4063"/>
                    <a:pt x="11748" y="3645"/>
                  </a:cubicBezTo>
                  <a:lnTo>
                    <a:pt x="11770" y="3634"/>
                  </a:lnTo>
                  <a:lnTo>
                    <a:pt x="11770" y="3634"/>
                  </a:lnTo>
                  <a:cubicBezTo>
                    <a:pt x="11646" y="3961"/>
                    <a:pt x="11511" y="4289"/>
                    <a:pt x="11387" y="4616"/>
                  </a:cubicBezTo>
                  <a:cubicBezTo>
                    <a:pt x="11274" y="5033"/>
                    <a:pt x="11161" y="5440"/>
                    <a:pt x="11071" y="5868"/>
                  </a:cubicBezTo>
                  <a:cubicBezTo>
                    <a:pt x="11251" y="5473"/>
                    <a:pt x="11420" y="5090"/>
                    <a:pt x="11590" y="4684"/>
                  </a:cubicBezTo>
                  <a:cubicBezTo>
                    <a:pt x="11770" y="4300"/>
                    <a:pt x="11940" y="3916"/>
                    <a:pt x="12109" y="3521"/>
                  </a:cubicBezTo>
                  <a:cubicBezTo>
                    <a:pt x="12120" y="3487"/>
                    <a:pt x="12120" y="3454"/>
                    <a:pt x="12109" y="3420"/>
                  </a:cubicBezTo>
                  <a:lnTo>
                    <a:pt x="14580" y="1817"/>
                  </a:lnTo>
                  <a:cubicBezTo>
                    <a:pt x="16227" y="734"/>
                    <a:pt x="17322" y="1"/>
                    <a:pt x="17322" y="1"/>
                  </a:cubicBez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2"/>
            <p:cNvSpPr/>
            <p:nvPr/>
          </p:nvSpPr>
          <p:spPr>
            <a:xfrm>
              <a:off x="6541475" y="2937725"/>
              <a:ext cx="228525" cy="398925"/>
            </a:xfrm>
            <a:custGeom>
              <a:rect b="b" l="l" r="r" t="t"/>
              <a:pathLst>
                <a:path extrusionOk="0" h="15957" w="9141">
                  <a:moveTo>
                    <a:pt x="5157" y="1"/>
                  </a:moveTo>
                  <a:cubicBezTo>
                    <a:pt x="2991" y="2088"/>
                    <a:pt x="79" y="3420"/>
                    <a:pt x="136" y="6907"/>
                  </a:cubicBezTo>
                  <a:cubicBezTo>
                    <a:pt x="0" y="10055"/>
                    <a:pt x="2517" y="12526"/>
                    <a:pt x="3115" y="15550"/>
                  </a:cubicBezTo>
                  <a:lnTo>
                    <a:pt x="3228" y="15957"/>
                  </a:lnTo>
                  <a:lnTo>
                    <a:pt x="3465" y="15370"/>
                  </a:lnTo>
                  <a:cubicBezTo>
                    <a:pt x="4582" y="12944"/>
                    <a:pt x="7313" y="11262"/>
                    <a:pt x="8046" y="8780"/>
                  </a:cubicBezTo>
                  <a:cubicBezTo>
                    <a:pt x="9141" y="5485"/>
                    <a:pt x="7042" y="2450"/>
                    <a:pt x="5157" y="1"/>
                  </a:cubicBezTo>
                  <a:close/>
                </a:path>
              </a:pathLst>
            </a:custGeom>
            <a:solidFill>
              <a:srgbClr val="60A7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2"/>
            <p:cNvSpPr/>
            <p:nvPr/>
          </p:nvSpPr>
          <p:spPr>
            <a:xfrm>
              <a:off x="6595925" y="2943950"/>
              <a:ext cx="117375" cy="313425"/>
            </a:xfrm>
            <a:custGeom>
              <a:rect b="b" l="l" r="r" t="t"/>
              <a:pathLst>
                <a:path extrusionOk="0" h="12537" w="4695">
                  <a:moveTo>
                    <a:pt x="3013" y="0"/>
                  </a:moveTo>
                  <a:cubicBezTo>
                    <a:pt x="3013" y="0"/>
                    <a:pt x="2991" y="192"/>
                    <a:pt x="2945" y="530"/>
                  </a:cubicBezTo>
                  <a:cubicBezTo>
                    <a:pt x="2912" y="779"/>
                    <a:pt x="2866" y="1106"/>
                    <a:pt x="2821" y="1490"/>
                  </a:cubicBezTo>
                  <a:cubicBezTo>
                    <a:pt x="2720" y="1580"/>
                    <a:pt x="2607" y="1659"/>
                    <a:pt x="2505" y="1738"/>
                  </a:cubicBezTo>
                  <a:cubicBezTo>
                    <a:pt x="2415" y="1828"/>
                    <a:pt x="2325" y="1941"/>
                    <a:pt x="2246" y="2043"/>
                  </a:cubicBezTo>
                  <a:cubicBezTo>
                    <a:pt x="2167" y="2144"/>
                    <a:pt x="2099" y="2257"/>
                    <a:pt x="2031" y="2370"/>
                  </a:cubicBezTo>
                  <a:lnTo>
                    <a:pt x="1840" y="2708"/>
                  </a:lnTo>
                  <a:cubicBezTo>
                    <a:pt x="1727" y="2945"/>
                    <a:pt x="1625" y="3171"/>
                    <a:pt x="1546" y="3419"/>
                  </a:cubicBezTo>
                  <a:cubicBezTo>
                    <a:pt x="1456" y="3656"/>
                    <a:pt x="1377" y="3893"/>
                    <a:pt x="1298" y="4130"/>
                  </a:cubicBezTo>
                  <a:cubicBezTo>
                    <a:pt x="1445" y="3916"/>
                    <a:pt x="1557" y="3701"/>
                    <a:pt x="1682" y="3476"/>
                  </a:cubicBezTo>
                  <a:cubicBezTo>
                    <a:pt x="1749" y="3374"/>
                    <a:pt x="1806" y="3261"/>
                    <a:pt x="1873" y="3148"/>
                  </a:cubicBezTo>
                  <a:lnTo>
                    <a:pt x="2065" y="2832"/>
                  </a:lnTo>
                  <a:lnTo>
                    <a:pt x="2268" y="2528"/>
                  </a:lnTo>
                  <a:lnTo>
                    <a:pt x="2494" y="2246"/>
                  </a:lnTo>
                  <a:cubicBezTo>
                    <a:pt x="2573" y="2155"/>
                    <a:pt x="2652" y="2076"/>
                    <a:pt x="2742" y="1986"/>
                  </a:cubicBezTo>
                  <a:lnTo>
                    <a:pt x="2765" y="1964"/>
                  </a:lnTo>
                  <a:lnTo>
                    <a:pt x="2765" y="1964"/>
                  </a:lnTo>
                  <a:cubicBezTo>
                    <a:pt x="2708" y="2550"/>
                    <a:pt x="2629" y="3239"/>
                    <a:pt x="2562" y="3961"/>
                  </a:cubicBezTo>
                  <a:cubicBezTo>
                    <a:pt x="2539" y="4141"/>
                    <a:pt x="2528" y="4344"/>
                    <a:pt x="2505" y="4536"/>
                  </a:cubicBezTo>
                  <a:cubicBezTo>
                    <a:pt x="2347" y="4751"/>
                    <a:pt x="2167" y="4965"/>
                    <a:pt x="2009" y="5191"/>
                  </a:cubicBezTo>
                  <a:cubicBezTo>
                    <a:pt x="1840" y="5416"/>
                    <a:pt x="1659" y="5631"/>
                    <a:pt x="1501" y="5868"/>
                  </a:cubicBezTo>
                  <a:cubicBezTo>
                    <a:pt x="1332" y="6094"/>
                    <a:pt x="1174" y="6331"/>
                    <a:pt x="1027" y="6567"/>
                  </a:cubicBezTo>
                  <a:cubicBezTo>
                    <a:pt x="948" y="6692"/>
                    <a:pt x="880" y="6816"/>
                    <a:pt x="824" y="6940"/>
                  </a:cubicBezTo>
                  <a:cubicBezTo>
                    <a:pt x="756" y="7064"/>
                    <a:pt x="700" y="7199"/>
                    <a:pt x="655" y="7335"/>
                  </a:cubicBezTo>
                  <a:cubicBezTo>
                    <a:pt x="745" y="7211"/>
                    <a:pt x="801" y="7098"/>
                    <a:pt x="903" y="6985"/>
                  </a:cubicBezTo>
                  <a:cubicBezTo>
                    <a:pt x="993" y="6883"/>
                    <a:pt x="1061" y="6759"/>
                    <a:pt x="1162" y="6658"/>
                  </a:cubicBezTo>
                  <a:cubicBezTo>
                    <a:pt x="1332" y="6455"/>
                    <a:pt x="1524" y="6240"/>
                    <a:pt x="1704" y="6026"/>
                  </a:cubicBezTo>
                  <a:cubicBezTo>
                    <a:pt x="1952" y="5744"/>
                    <a:pt x="2212" y="5450"/>
                    <a:pt x="2460" y="5146"/>
                  </a:cubicBezTo>
                  <a:lnTo>
                    <a:pt x="2460" y="5146"/>
                  </a:lnTo>
                  <a:cubicBezTo>
                    <a:pt x="2426" y="5518"/>
                    <a:pt x="2392" y="5890"/>
                    <a:pt x="2370" y="6263"/>
                  </a:cubicBezTo>
                  <a:cubicBezTo>
                    <a:pt x="2336" y="6545"/>
                    <a:pt x="2313" y="6827"/>
                    <a:pt x="2280" y="7098"/>
                  </a:cubicBezTo>
                  <a:lnTo>
                    <a:pt x="1975" y="7301"/>
                  </a:lnTo>
                  <a:cubicBezTo>
                    <a:pt x="1851" y="7391"/>
                    <a:pt x="1727" y="7493"/>
                    <a:pt x="1614" y="7594"/>
                  </a:cubicBezTo>
                  <a:cubicBezTo>
                    <a:pt x="1377" y="7797"/>
                    <a:pt x="1162" y="8023"/>
                    <a:pt x="971" y="8260"/>
                  </a:cubicBezTo>
                  <a:cubicBezTo>
                    <a:pt x="779" y="8497"/>
                    <a:pt x="610" y="8745"/>
                    <a:pt x="452" y="9005"/>
                  </a:cubicBezTo>
                  <a:cubicBezTo>
                    <a:pt x="282" y="9264"/>
                    <a:pt x="136" y="9524"/>
                    <a:pt x="0" y="9783"/>
                  </a:cubicBezTo>
                  <a:cubicBezTo>
                    <a:pt x="406" y="9343"/>
                    <a:pt x="790" y="8869"/>
                    <a:pt x="1185" y="8452"/>
                  </a:cubicBezTo>
                  <a:cubicBezTo>
                    <a:pt x="1298" y="8350"/>
                    <a:pt x="1399" y="8238"/>
                    <a:pt x="1501" y="8136"/>
                  </a:cubicBezTo>
                  <a:cubicBezTo>
                    <a:pt x="1603" y="8034"/>
                    <a:pt x="1715" y="7933"/>
                    <a:pt x="1828" y="7843"/>
                  </a:cubicBezTo>
                  <a:cubicBezTo>
                    <a:pt x="1941" y="7752"/>
                    <a:pt x="2054" y="7662"/>
                    <a:pt x="2178" y="7583"/>
                  </a:cubicBezTo>
                  <a:lnTo>
                    <a:pt x="2234" y="7538"/>
                  </a:lnTo>
                  <a:lnTo>
                    <a:pt x="2234" y="7538"/>
                  </a:lnTo>
                  <a:cubicBezTo>
                    <a:pt x="2201" y="7888"/>
                    <a:pt x="2178" y="8226"/>
                    <a:pt x="2144" y="8565"/>
                  </a:cubicBezTo>
                  <a:cubicBezTo>
                    <a:pt x="2077" y="9298"/>
                    <a:pt x="2031" y="9987"/>
                    <a:pt x="1986" y="10573"/>
                  </a:cubicBezTo>
                  <a:cubicBezTo>
                    <a:pt x="1941" y="11160"/>
                    <a:pt x="1919" y="11645"/>
                    <a:pt x="1896" y="11995"/>
                  </a:cubicBezTo>
                  <a:cubicBezTo>
                    <a:pt x="1873" y="12345"/>
                    <a:pt x="1873" y="12537"/>
                    <a:pt x="1873" y="12537"/>
                  </a:cubicBezTo>
                  <a:cubicBezTo>
                    <a:pt x="1873" y="12537"/>
                    <a:pt x="1907" y="12345"/>
                    <a:pt x="1964" y="12006"/>
                  </a:cubicBezTo>
                  <a:cubicBezTo>
                    <a:pt x="2020" y="11668"/>
                    <a:pt x="2110" y="11171"/>
                    <a:pt x="2178" y="10596"/>
                  </a:cubicBezTo>
                  <a:cubicBezTo>
                    <a:pt x="2257" y="10009"/>
                    <a:pt x="2359" y="9321"/>
                    <a:pt x="2449" y="8599"/>
                  </a:cubicBezTo>
                  <a:cubicBezTo>
                    <a:pt x="2483" y="8294"/>
                    <a:pt x="2517" y="7989"/>
                    <a:pt x="2562" y="7673"/>
                  </a:cubicBezTo>
                  <a:cubicBezTo>
                    <a:pt x="2607" y="7752"/>
                    <a:pt x="2663" y="7843"/>
                    <a:pt x="2708" y="7922"/>
                  </a:cubicBezTo>
                  <a:lnTo>
                    <a:pt x="2912" y="8226"/>
                  </a:lnTo>
                  <a:cubicBezTo>
                    <a:pt x="2979" y="8339"/>
                    <a:pt x="3047" y="8441"/>
                    <a:pt x="3103" y="8542"/>
                  </a:cubicBezTo>
                  <a:lnTo>
                    <a:pt x="3295" y="8869"/>
                  </a:lnTo>
                  <a:cubicBezTo>
                    <a:pt x="3352" y="8971"/>
                    <a:pt x="3419" y="9073"/>
                    <a:pt x="3476" y="9185"/>
                  </a:cubicBezTo>
                  <a:cubicBezTo>
                    <a:pt x="3600" y="9411"/>
                    <a:pt x="3701" y="9637"/>
                    <a:pt x="3826" y="9862"/>
                  </a:cubicBezTo>
                  <a:cubicBezTo>
                    <a:pt x="3769" y="9614"/>
                    <a:pt x="3690" y="9377"/>
                    <a:pt x="3622" y="9129"/>
                  </a:cubicBezTo>
                  <a:cubicBezTo>
                    <a:pt x="3589" y="9005"/>
                    <a:pt x="3532" y="8892"/>
                    <a:pt x="3487" y="8779"/>
                  </a:cubicBezTo>
                  <a:cubicBezTo>
                    <a:pt x="3431" y="8655"/>
                    <a:pt x="3385" y="8542"/>
                    <a:pt x="3329" y="8429"/>
                  </a:cubicBezTo>
                  <a:cubicBezTo>
                    <a:pt x="3284" y="8305"/>
                    <a:pt x="3216" y="8204"/>
                    <a:pt x="3160" y="8080"/>
                  </a:cubicBezTo>
                  <a:lnTo>
                    <a:pt x="2979" y="7752"/>
                  </a:lnTo>
                  <a:cubicBezTo>
                    <a:pt x="2866" y="7549"/>
                    <a:pt x="2742" y="7346"/>
                    <a:pt x="2618" y="7143"/>
                  </a:cubicBezTo>
                  <a:cubicBezTo>
                    <a:pt x="2641" y="6861"/>
                    <a:pt x="2675" y="6579"/>
                    <a:pt x="2708" y="6297"/>
                  </a:cubicBezTo>
                  <a:cubicBezTo>
                    <a:pt x="2742" y="5879"/>
                    <a:pt x="2765" y="5462"/>
                    <a:pt x="2799" y="5044"/>
                  </a:cubicBezTo>
                  <a:cubicBezTo>
                    <a:pt x="2810" y="5067"/>
                    <a:pt x="2821" y="5078"/>
                    <a:pt x="2844" y="5089"/>
                  </a:cubicBezTo>
                  <a:cubicBezTo>
                    <a:pt x="2934" y="5202"/>
                    <a:pt x="3024" y="5326"/>
                    <a:pt x="3115" y="5450"/>
                  </a:cubicBezTo>
                  <a:cubicBezTo>
                    <a:pt x="3205" y="5563"/>
                    <a:pt x="3273" y="5699"/>
                    <a:pt x="3352" y="5834"/>
                  </a:cubicBezTo>
                  <a:cubicBezTo>
                    <a:pt x="3419" y="5958"/>
                    <a:pt x="3487" y="6105"/>
                    <a:pt x="3555" y="6240"/>
                  </a:cubicBezTo>
                  <a:lnTo>
                    <a:pt x="3950" y="7087"/>
                  </a:lnTo>
                  <a:cubicBezTo>
                    <a:pt x="4085" y="7369"/>
                    <a:pt x="4243" y="7639"/>
                    <a:pt x="4412" y="7910"/>
                  </a:cubicBezTo>
                  <a:cubicBezTo>
                    <a:pt x="4356" y="7764"/>
                    <a:pt x="4311" y="7617"/>
                    <a:pt x="4254" y="7470"/>
                  </a:cubicBezTo>
                  <a:cubicBezTo>
                    <a:pt x="4198" y="7324"/>
                    <a:pt x="4164" y="7166"/>
                    <a:pt x="4119" y="7019"/>
                  </a:cubicBezTo>
                  <a:cubicBezTo>
                    <a:pt x="4017" y="6725"/>
                    <a:pt x="3927" y="6432"/>
                    <a:pt x="3814" y="6127"/>
                  </a:cubicBezTo>
                  <a:cubicBezTo>
                    <a:pt x="3758" y="5981"/>
                    <a:pt x="3690" y="5834"/>
                    <a:pt x="3622" y="5687"/>
                  </a:cubicBezTo>
                  <a:cubicBezTo>
                    <a:pt x="3566" y="5552"/>
                    <a:pt x="3476" y="5405"/>
                    <a:pt x="3397" y="5270"/>
                  </a:cubicBezTo>
                  <a:cubicBezTo>
                    <a:pt x="3306" y="5123"/>
                    <a:pt x="3205" y="4999"/>
                    <a:pt x="3103" y="4875"/>
                  </a:cubicBezTo>
                  <a:cubicBezTo>
                    <a:pt x="3013" y="4773"/>
                    <a:pt x="2923" y="4683"/>
                    <a:pt x="2833" y="4581"/>
                  </a:cubicBezTo>
                  <a:cubicBezTo>
                    <a:pt x="2844" y="4390"/>
                    <a:pt x="2855" y="4187"/>
                    <a:pt x="2866" y="3995"/>
                  </a:cubicBezTo>
                  <a:cubicBezTo>
                    <a:pt x="2912" y="3295"/>
                    <a:pt x="2934" y="2641"/>
                    <a:pt x="2968" y="2076"/>
                  </a:cubicBezTo>
                  <a:cubicBezTo>
                    <a:pt x="3216" y="2516"/>
                    <a:pt x="3464" y="2968"/>
                    <a:pt x="3724" y="3408"/>
                  </a:cubicBezTo>
                  <a:cubicBezTo>
                    <a:pt x="3882" y="3690"/>
                    <a:pt x="4040" y="3983"/>
                    <a:pt x="4198" y="4266"/>
                  </a:cubicBezTo>
                  <a:cubicBezTo>
                    <a:pt x="4356" y="4559"/>
                    <a:pt x="4514" y="4830"/>
                    <a:pt x="4694" y="5112"/>
                  </a:cubicBezTo>
                  <a:cubicBezTo>
                    <a:pt x="4593" y="4796"/>
                    <a:pt x="4480" y="4491"/>
                    <a:pt x="4367" y="4187"/>
                  </a:cubicBezTo>
                  <a:cubicBezTo>
                    <a:pt x="4254" y="3893"/>
                    <a:pt x="4119" y="3588"/>
                    <a:pt x="3995" y="3284"/>
                  </a:cubicBezTo>
                  <a:cubicBezTo>
                    <a:pt x="3701" y="2708"/>
                    <a:pt x="3385" y="2122"/>
                    <a:pt x="3070" y="1557"/>
                  </a:cubicBezTo>
                  <a:lnTo>
                    <a:pt x="3070" y="1546"/>
                  </a:lnTo>
                  <a:lnTo>
                    <a:pt x="3058" y="1523"/>
                  </a:lnTo>
                  <a:cubicBezTo>
                    <a:pt x="3036" y="1512"/>
                    <a:pt x="3013" y="1490"/>
                    <a:pt x="2991" y="1478"/>
                  </a:cubicBezTo>
                  <a:cubicBezTo>
                    <a:pt x="3002" y="1117"/>
                    <a:pt x="3013" y="790"/>
                    <a:pt x="3013" y="553"/>
                  </a:cubicBezTo>
                  <a:cubicBezTo>
                    <a:pt x="3013" y="192"/>
                    <a:pt x="3013" y="0"/>
                    <a:pt x="3013" y="0"/>
                  </a:cubicBez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2"/>
            <p:cNvSpPr/>
            <p:nvPr/>
          </p:nvSpPr>
          <p:spPr>
            <a:xfrm>
              <a:off x="6696625" y="2859800"/>
              <a:ext cx="165900" cy="123200"/>
            </a:xfrm>
            <a:custGeom>
              <a:rect b="b" l="l" r="r" t="t"/>
              <a:pathLst>
                <a:path extrusionOk="0" h="4928" w="6636">
                  <a:moveTo>
                    <a:pt x="4161" y="1"/>
                  </a:moveTo>
                  <a:cubicBezTo>
                    <a:pt x="3746" y="1"/>
                    <a:pt x="3345" y="57"/>
                    <a:pt x="3014" y="150"/>
                  </a:cubicBezTo>
                  <a:cubicBezTo>
                    <a:pt x="1558" y="590"/>
                    <a:pt x="429" y="1741"/>
                    <a:pt x="1" y="3197"/>
                  </a:cubicBezTo>
                  <a:cubicBezTo>
                    <a:pt x="80" y="3355"/>
                    <a:pt x="170" y="3513"/>
                    <a:pt x="283" y="3648"/>
                  </a:cubicBezTo>
                  <a:cubicBezTo>
                    <a:pt x="475" y="3930"/>
                    <a:pt x="655" y="4201"/>
                    <a:pt x="836" y="4483"/>
                  </a:cubicBezTo>
                  <a:cubicBezTo>
                    <a:pt x="1554" y="4696"/>
                    <a:pt x="2273" y="4928"/>
                    <a:pt x="2998" y="4928"/>
                  </a:cubicBezTo>
                  <a:cubicBezTo>
                    <a:pt x="3388" y="4928"/>
                    <a:pt x="3781" y="4860"/>
                    <a:pt x="4176" y="4686"/>
                  </a:cubicBezTo>
                  <a:cubicBezTo>
                    <a:pt x="4751" y="4427"/>
                    <a:pt x="5259" y="4054"/>
                    <a:pt x="5677" y="3580"/>
                  </a:cubicBezTo>
                  <a:cubicBezTo>
                    <a:pt x="6433" y="2745"/>
                    <a:pt x="6636" y="1696"/>
                    <a:pt x="6275" y="726"/>
                  </a:cubicBezTo>
                  <a:cubicBezTo>
                    <a:pt x="5780" y="201"/>
                    <a:pt x="4947" y="1"/>
                    <a:pt x="4161"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2"/>
            <p:cNvSpPr/>
            <p:nvPr/>
          </p:nvSpPr>
          <p:spPr>
            <a:xfrm>
              <a:off x="6694375" y="2872225"/>
              <a:ext cx="120475" cy="101475"/>
            </a:xfrm>
            <a:custGeom>
              <a:rect b="b" l="l" r="r" t="t"/>
              <a:pathLst>
                <a:path extrusionOk="0" h="4059" w="4819">
                  <a:moveTo>
                    <a:pt x="2146" y="1"/>
                  </a:moveTo>
                  <a:cubicBezTo>
                    <a:pt x="1718" y="1"/>
                    <a:pt x="1214" y="389"/>
                    <a:pt x="903" y="748"/>
                  </a:cubicBezTo>
                  <a:cubicBezTo>
                    <a:pt x="542" y="1188"/>
                    <a:pt x="271" y="1696"/>
                    <a:pt x="125" y="2248"/>
                  </a:cubicBezTo>
                  <a:cubicBezTo>
                    <a:pt x="0" y="2801"/>
                    <a:pt x="91" y="3343"/>
                    <a:pt x="598" y="3682"/>
                  </a:cubicBezTo>
                  <a:cubicBezTo>
                    <a:pt x="835" y="3840"/>
                    <a:pt x="1106" y="3952"/>
                    <a:pt x="1400" y="3998"/>
                  </a:cubicBezTo>
                  <a:cubicBezTo>
                    <a:pt x="1436" y="4002"/>
                    <a:pt x="1472" y="4004"/>
                    <a:pt x="1506" y="4004"/>
                  </a:cubicBezTo>
                  <a:cubicBezTo>
                    <a:pt x="1715" y="4004"/>
                    <a:pt x="1886" y="3928"/>
                    <a:pt x="2099" y="3919"/>
                  </a:cubicBezTo>
                  <a:cubicBezTo>
                    <a:pt x="2122" y="3918"/>
                    <a:pt x="2144" y="3917"/>
                    <a:pt x="2166" y="3917"/>
                  </a:cubicBezTo>
                  <a:cubicBezTo>
                    <a:pt x="2586" y="3917"/>
                    <a:pt x="2994" y="4058"/>
                    <a:pt x="3409" y="4058"/>
                  </a:cubicBezTo>
                  <a:cubicBezTo>
                    <a:pt x="3562" y="4058"/>
                    <a:pt x="3716" y="4039"/>
                    <a:pt x="3871" y="3986"/>
                  </a:cubicBezTo>
                  <a:cubicBezTo>
                    <a:pt x="4198" y="3873"/>
                    <a:pt x="4728" y="3208"/>
                    <a:pt x="4085" y="3162"/>
                  </a:cubicBezTo>
                  <a:cubicBezTo>
                    <a:pt x="4379" y="3083"/>
                    <a:pt x="4819" y="2824"/>
                    <a:pt x="4695" y="2485"/>
                  </a:cubicBezTo>
                  <a:cubicBezTo>
                    <a:pt x="4615" y="2245"/>
                    <a:pt x="4289" y="2089"/>
                    <a:pt x="4017" y="2089"/>
                  </a:cubicBezTo>
                  <a:cubicBezTo>
                    <a:pt x="3943" y="2089"/>
                    <a:pt x="3874" y="2100"/>
                    <a:pt x="3814" y="2124"/>
                  </a:cubicBezTo>
                  <a:cubicBezTo>
                    <a:pt x="4109" y="1758"/>
                    <a:pt x="4008" y="1236"/>
                    <a:pt x="3645" y="1236"/>
                  </a:cubicBezTo>
                  <a:cubicBezTo>
                    <a:pt x="3550" y="1236"/>
                    <a:pt x="3436" y="1272"/>
                    <a:pt x="3307" y="1357"/>
                  </a:cubicBezTo>
                  <a:cubicBezTo>
                    <a:pt x="3465" y="1154"/>
                    <a:pt x="3713" y="759"/>
                    <a:pt x="3487" y="522"/>
                  </a:cubicBezTo>
                  <a:cubicBezTo>
                    <a:pt x="3423" y="454"/>
                    <a:pt x="3347" y="429"/>
                    <a:pt x="3267" y="429"/>
                  </a:cubicBezTo>
                  <a:cubicBezTo>
                    <a:pt x="3108" y="429"/>
                    <a:pt x="2934" y="526"/>
                    <a:pt x="2799" y="578"/>
                  </a:cubicBezTo>
                  <a:cubicBezTo>
                    <a:pt x="2659" y="157"/>
                    <a:pt x="2418" y="1"/>
                    <a:pt x="2146"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2"/>
            <p:cNvSpPr/>
            <p:nvPr/>
          </p:nvSpPr>
          <p:spPr>
            <a:xfrm>
              <a:off x="6694925" y="2841175"/>
              <a:ext cx="158575" cy="98850"/>
            </a:xfrm>
            <a:custGeom>
              <a:rect b="b" l="l" r="r" t="t"/>
              <a:pathLst>
                <a:path extrusionOk="0" h="3954" w="6343">
                  <a:moveTo>
                    <a:pt x="4237" y="0"/>
                  </a:moveTo>
                  <a:cubicBezTo>
                    <a:pt x="3593" y="0"/>
                    <a:pt x="2922" y="182"/>
                    <a:pt x="2416" y="421"/>
                  </a:cubicBezTo>
                  <a:cubicBezTo>
                    <a:pt x="1671" y="771"/>
                    <a:pt x="1062" y="1392"/>
                    <a:pt x="622" y="2080"/>
                  </a:cubicBezTo>
                  <a:cubicBezTo>
                    <a:pt x="407" y="2362"/>
                    <a:pt x="227" y="2667"/>
                    <a:pt x="91" y="3005"/>
                  </a:cubicBezTo>
                  <a:cubicBezTo>
                    <a:pt x="12" y="3276"/>
                    <a:pt x="1" y="3558"/>
                    <a:pt x="46" y="3840"/>
                  </a:cubicBezTo>
                  <a:cubicBezTo>
                    <a:pt x="46" y="3863"/>
                    <a:pt x="46" y="3874"/>
                    <a:pt x="57" y="3897"/>
                  </a:cubicBezTo>
                  <a:cubicBezTo>
                    <a:pt x="57" y="3908"/>
                    <a:pt x="69" y="3931"/>
                    <a:pt x="69" y="3953"/>
                  </a:cubicBezTo>
                  <a:cubicBezTo>
                    <a:pt x="294" y="3107"/>
                    <a:pt x="780" y="2351"/>
                    <a:pt x="1445" y="1798"/>
                  </a:cubicBezTo>
                  <a:cubicBezTo>
                    <a:pt x="1919" y="1380"/>
                    <a:pt x="2472" y="1064"/>
                    <a:pt x="3082" y="895"/>
                  </a:cubicBezTo>
                  <a:cubicBezTo>
                    <a:pt x="3412" y="802"/>
                    <a:pt x="3811" y="746"/>
                    <a:pt x="4224" y="746"/>
                  </a:cubicBezTo>
                  <a:cubicBezTo>
                    <a:pt x="5011" y="746"/>
                    <a:pt x="5847" y="949"/>
                    <a:pt x="6343" y="1482"/>
                  </a:cubicBezTo>
                  <a:cubicBezTo>
                    <a:pt x="6241" y="1234"/>
                    <a:pt x="6128" y="997"/>
                    <a:pt x="5982" y="782"/>
                  </a:cubicBezTo>
                  <a:cubicBezTo>
                    <a:pt x="5590" y="210"/>
                    <a:pt x="4929" y="0"/>
                    <a:pt x="423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2"/>
            <p:cNvSpPr/>
            <p:nvPr/>
          </p:nvSpPr>
          <p:spPr>
            <a:xfrm>
              <a:off x="6700300" y="2884125"/>
              <a:ext cx="72800" cy="55900"/>
            </a:xfrm>
            <a:custGeom>
              <a:rect b="b" l="l" r="r" t="t"/>
              <a:pathLst>
                <a:path extrusionOk="0" h="2236" w="2912">
                  <a:moveTo>
                    <a:pt x="2912" y="1"/>
                  </a:moveTo>
                  <a:lnTo>
                    <a:pt x="2912" y="1"/>
                  </a:lnTo>
                  <a:cubicBezTo>
                    <a:pt x="2709" y="46"/>
                    <a:pt x="2517" y="91"/>
                    <a:pt x="2325" y="159"/>
                  </a:cubicBezTo>
                  <a:cubicBezTo>
                    <a:pt x="2246" y="181"/>
                    <a:pt x="2156" y="215"/>
                    <a:pt x="2054" y="260"/>
                  </a:cubicBezTo>
                  <a:cubicBezTo>
                    <a:pt x="1964" y="294"/>
                    <a:pt x="1862" y="339"/>
                    <a:pt x="1761" y="385"/>
                  </a:cubicBezTo>
                  <a:cubicBezTo>
                    <a:pt x="1659" y="441"/>
                    <a:pt x="1558" y="497"/>
                    <a:pt x="1456" y="554"/>
                  </a:cubicBezTo>
                  <a:cubicBezTo>
                    <a:pt x="1343" y="610"/>
                    <a:pt x="1242" y="667"/>
                    <a:pt x="1140" y="734"/>
                  </a:cubicBezTo>
                  <a:cubicBezTo>
                    <a:pt x="1039" y="813"/>
                    <a:pt x="948" y="870"/>
                    <a:pt x="847" y="949"/>
                  </a:cubicBezTo>
                  <a:cubicBezTo>
                    <a:pt x="756" y="1016"/>
                    <a:pt x="666" y="1095"/>
                    <a:pt x="587" y="1186"/>
                  </a:cubicBezTo>
                  <a:cubicBezTo>
                    <a:pt x="508" y="1265"/>
                    <a:pt x="440" y="1344"/>
                    <a:pt x="361" y="1423"/>
                  </a:cubicBezTo>
                  <a:cubicBezTo>
                    <a:pt x="305" y="1502"/>
                    <a:pt x="249" y="1581"/>
                    <a:pt x="203" y="1671"/>
                  </a:cubicBezTo>
                  <a:cubicBezTo>
                    <a:pt x="158" y="1739"/>
                    <a:pt x="113" y="1818"/>
                    <a:pt x="91" y="1897"/>
                  </a:cubicBezTo>
                  <a:cubicBezTo>
                    <a:pt x="57" y="1953"/>
                    <a:pt x="46" y="2009"/>
                    <a:pt x="23" y="2066"/>
                  </a:cubicBezTo>
                  <a:cubicBezTo>
                    <a:pt x="0" y="2179"/>
                    <a:pt x="0" y="2235"/>
                    <a:pt x="0" y="2235"/>
                  </a:cubicBezTo>
                  <a:cubicBezTo>
                    <a:pt x="0" y="2235"/>
                    <a:pt x="23" y="2179"/>
                    <a:pt x="46" y="2088"/>
                  </a:cubicBezTo>
                  <a:cubicBezTo>
                    <a:pt x="79" y="2032"/>
                    <a:pt x="102" y="1976"/>
                    <a:pt x="136" y="1919"/>
                  </a:cubicBezTo>
                  <a:cubicBezTo>
                    <a:pt x="181" y="1851"/>
                    <a:pt x="226" y="1784"/>
                    <a:pt x="282" y="1727"/>
                  </a:cubicBezTo>
                  <a:cubicBezTo>
                    <a:pt x="328" y="1648"/>
                    <a:pt x="384" y="1581"/>
                    <a:pt x="463" y="1513"/>
                  </a:cubicBezTo>
                  <a:cubicBezTo>
                    <a:pt x="531" y="1434"/>
                    <a:pt x="598" y="1366"/>
                    <a:pt x="689" y="1299"/>
                  </a:cubicBezTo>
                  <a:cubicBezTo>
                    <a:pt x="734" y="1265"/>
                    <a:pt x="768" y="1220"/>
                    <a:pt x="813" y="1186"/>
                  </a:cubicBezTo>
                  <a:lnTo>
                    <a:pt x="948" y="1084"/>
                  </a:lnTo>
                  <a:cubicBezTo>
                    <a:pt x="1039" y="1005"/>
                    <a:pt x="1140" y="949"/>
                    <a:pt x="1230" y="881"/>
                  </a:cubicBezTo>
                  <a:cubicBezTo>
                    <a:pt x="1332" y="813"/>
                    <a:pt x="1433" y="746"/>
                    <a:pt x="1535" y="689"/>
                  </a:cubicBezTo>
                  <a:cubicBezTo>
                    <a:pt x="1625" y="633"/>
                    <a:pt x="1727" y="576"/>
                    <a:pt x="1828" y="520"/>
                  </a:cubicBezTo>
                  <a:cubicBezTo>
                    <a:pt x="2020" y="407"/>
                    <a:pt x="2201" y="317"/>
                    <a:pt x="2370" y="238"/>
                  </a:cubicBezTo>
                  <a:cubicBezTo>
                    <a:pt x="2449" y="204"/>
                    <a:pt x="2517" y="170"/>
                    <a:pt x="2584" y="136"/>
                  </a:cubicBezTo>
                  <a:cubicBezTo>
                    <a:pt x="2652" y="114"/>
                    <a:pt x="2709" y="91"/>
                    <a:pt x="2754" y="69"/>
                  </a:cubicBezTo>
                  <a:cubicBezTo>
                    <a:pt x="2855" y="23"/>
                    <a:pt x="2912" y="1"/>
                    <a:pt x="2912"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2"/>
            <p:cNvSpPr/>
            <p:nvPr/>
          </p:nvSpPr>
          <p:spPr>
            <a:xfrm>
              <a:off x="6715825" y="2902900"/>
              <a:ext cx="45725" cy="23000"/>
            </a:xfrm>
            <a:custGeom>
              <a:rect b="b" l="l" r="r" t="t"/>
              <a:pathLst>
                <a:path extrusionOk="0" h="920" w="1829">
                  <a:moveTo>
                    <a:pt x="1390" y="1"/>
                  </a:moveTo>
                  <a:cubicBezTo>
                    <a:pt x="1370" y="1"/>
                    <a:pt x="1350" y="2"/>
                    <a:pt x="1332" y="6"/>
                  </a:cubicBezTo>
                  <a:cubicBezTo>
                    <a:pt x="1264" y="6"/>
                    <a:pt x="1207" y="17"/>
                    <a:pt x="1140" y="28"/>
                  </a:cubicBezTo>
                  <a:cubicBezTo>
                    <a:pt x="1130" y="32"/>
                    <a:pt x="1118" y="34"/>
                    <a:pt x="1106" y="34"/>
                  </a:cubicBezTo>
                  <a:cubicBezTo>
                    <a:pt x="1066" y="34"/>
                    <a:pt x="1016" y="17"/>
                    <a:pt x="973" y="17"/>
                  </a:cubicBezTo>
                  <a:cubicBezTo>
                    <a:pt x="955" y="17"/>
                    <a:pt x="939" y="20"/>
                    <a:pt x="925" y="28"/>
                  </a:cubicBezTo>
                  <a:lnTo>
                    <a:pt x="756" y="107"/>
                  </a:lnTo>
                  <a:cubicBezTo>
                    <a:pt x="677" y="141"/>
                    <a:pt x="666" y="254"/>
                    <a:pt x="609" y="288"/>
                  </a:cubicBezTo>
                  <a:cubicBezTo>
                    <a:pt x="553" y="322"/>
                    <a:pt x="542" y="435"/>
                    <a:pt x="497" y="469"/>
                  </a:cubicBezTo>
                  <a:cubicBezTo>
                    <a:pt x="316" y="604"/>
                    <a:pt x="147" y="751"/>
                    <a:pt x="0" y="920"/>
                  </a:cubicBezTo>
                  <a:cubicBezTo>
                    <a:pt x="0" y="920"/>
                    <a:pt x="124" y="852"/>
                    <a:pt x="282" y="762"/>
                  </a:cubicBezTo>
                  <a:cubicBezTo>
                    <a:pt x="361" y="717"/>
                    <a:pt x="463" y="660"/>
                    <a:pt x="564" y="593"/>
                  </a:cubicBezTo>
                  <a:cubicBezTo>
                    <a:pt x="666" y="525"/>
                    <a:pt x="779" y="457"/>
                    <a:pt x="891" y="401"/>
                  </a:cubicBezTo>
                  <a:cubicBezTo>
                    <a:pt x="1004" y="344"/>
                    <a:pt x="1106" y="288"/>
                    <a:pt x="1219" y="243"/>
                  </a:cubicBezTo>
                  <a:cubicBezTo>
                    <a:pt x="1275" y="220"/>
                    <a:pt x="1320" y="186"/>
                    <a:pt x="1377" y="175"/>
                  </a:cubicBezTo>
                  <a:cubicBezTo>
                    <a:pt x="1422" y="153"/>
                    <a:pt x="1467" y="141"/>
                    <a:pt x="1512" y="119"/>
                  </a:cubicBezTo>
                  <a:cubicBezTo>
                    <a:pt x="1557" y="107"/>
                    <a:pt x="1591" y="85"/>
                    <a:pt x="1636" y="85"/>
                  </a:cubicBezTo>
                  <a:lnTo>
                    <a:pt x="1738" y="51"/>
                  </a:lnTo>
                  <a:cubicBezTo>
                    <a:pt x="1794" y="40"/>
                    <a:pt x="1828" y="28"/>
                    <a:pt x="1828" y="28"/>
                  </a:cubicBezTo>
                  <a:cubicBezTo>
                    <a:pt x="1794" y="17"/>
                    <a:pt x="1772" y="17"/>
                    <a:pt x="1749" y="6"/>
                  </a:cubicBezTo>
                  <a:cubicBezTo>
                    <a:pt x="1742" y="10"/>
                    <a:pt x="1731" y="11"/>
                    <a:pt x="1720" y="11"/>
                  </a:cubicBezTo>
                  <a:cubicBezTo>
                    <a:pt x="1698" y="11"/>
                    <a:pt x="1670" y="6"/>
                    <a:pt x="1647" y="6"/>
                  </a:cubicBezTo>
                  <a:lnTo>
                    <a:pt x="1501" y="6"/>
                  </a:lnTo>
                  <a:cubicBezTo>
                    <a:pt x="1471" y="6"/>
                    <a:pt x="1431" y="1"/>
                    <a:pt x="139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2"/>
            <p:cNvSpPr/>
            <p:nvPr/>
          </p:nvSpPr>
          <p:spPr>
            <a:xfrm>
              <a:off x="6716650" y="2912975"/>
              <a:ext cx="40375" cy="15475"/>
            </a:xfrm>
            <a:custGeom>
              <a:rect b="b" l="l" r="r" t="t"/>
              <a:pathLst>
                <a:path extrusionOk="0" h="619" w="1615">
                  <a:moveTo>
                    <a:pt x="1266" y="1"/>
                  </a:moveTo>
                  <a:cubicBezTo>
                    <a:pt x="1242" y="1"/>
                    <a:pt x="1220" y="3"/>
                    <a:pt x="1197" y="9"/>
                  </a:cubicBezTo>
                  <a:cubicBezTo>
                    <a:pt x="1152" y="9"/>
                    <a:pt x="1095" y="9"/>
                    <a:pt x="1050" y="20"/>
                  </a:cubicBezTo>
                  <a:cubicBezTo>
                    <a:pt x="994" y="32"/>
                    <a:pt x="937" y="43"/>
                    <a:pt x="892" y="66"/>
                  </a:cubicBezTo>
                  <a:lnTo>
                    <a:pt x="734" y="111"/>
                  </a:lnTo>
                  <a:cubicBezTo>
                    <a:pt x="678" y="133"/>
                    <a:pt x="633" y="156"/>
                    <a:pt x="576" y="178"/>
                  </a:cubicBezTo>
                  <a:cubicBezTo>
                    <a:pt x="520" y="201"/>
                    <a:pt x="475" y="224"/>
                    <a:pt x="430" y="257"/>
                  </a:cubicBezTo>
                  <a:cubicBezTo>
                    <a:pt x="351" y="303"/>
                    <a:pt x="272" y="359"/>
                    <a:pt x="193" y="415"/>
                  </a:cubicBezTo>
                  <a:cubicBezTo>
                    <a:pt x="148" y="460"/>
                    <a:pt x="102" y="506"/>
                    <a:pt x="57" y="562"/>
                  </a:cubicBezTo>
                  <a:cubicBezTo>
                    <a:pt x="23" y="596"/>
                    <a:pt x="1" y="618"/>
                    <a:pt x="1" y="618"/>
                  </a:cubicBezTo>
                  <a:lnTo>
                    <a:pt x="80" y="585"/>
                  </a:lnTo>
                  <a:cubicBezTo>
                    <a:pt x="125" y="562"/>
                    <a:pt x="181" y="528"/>
                    <a:pt x="249" y="494"/>
                  </a:cubicBezTo>
                  <a:cubicBezTo>
                    <a:pt x="294" y="483"/>
                    <a:pt x="328" y="460"/>
                    <a:pt x="373" y="449"/>
                  </a:cubicBezTo>
                  <a:cubicBezTo>
                    <a:pt x="407" y="427"/>
                    <a:pt x="464" y="404"/>
                    <a:pt x="509" y="382"/>
                  </a:cubicBezTo>
                  <a:cubicBezTo>
                    <a:pt x="588" y="336"/>
                    <a:pt x="689" y="291"/>
                    <a:pt x="791" y="269"/>
                  </a:cubicBezTo>
                  <a:cubicBezTo>
                    <a:pt x="881" y="235"/>
                    <a:pt x="983" y="201"/>
                    <a:pt x="1084" y="167"/>
                  </a:cubicBezTo>
                  <a:cubicBezTo>
                    <a:pt x="1129" y="156"/>
                    <a:pt x="1186" y="145"/>
                    <a:pt x="1220" y="133"/>
                  </a:cubicBezTo>
                  <a:lnTo>
                    <a:pt x="1344" y="99"/>
                  </a:lnTo>
                  <a:cubicBezTo>
                    <a:pt x="1423" y="77"/>
                    <a:pt x="1490" y="66"/>
                    <a:pt x="1536" y="54"/>
                  </a:cubicBezTo>
                  <a:lnTo>
                    <a:pt x="1614" y="32"/>
                  </a:lnTo>
                  <a:cubicBezTo>
                    <a:pt x="1592" y="32"/>
                    <a:pt x="1569" y="20"/>
                    <a:pt x="1536" y="20"/>
                  </a:cubicBezTo>
                  <a:cubicBezTo>
                    <a:pt x="1496" y="12"/>
                    <a:pt x="1450" y="4"/>
                    <a:pt x="1403" y="4"/>
                  </a:cubicBezTo>
                  <a:cubicBezTo>
                    <a:pt x="1383" y="4"/>
                    <a:pt x="1364" y="6"/>
                    <a:pt x="1344" y="9"/>
                  </a:cubicBezTo>
                  <a:cubicBezTo>
                    <a:pt x="1315" y="3"/>
                    <a:pt x="1290" y="1"/>
                    <a:pt x="1266"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2"/>
            <p:cNvSpPr/>
            <p:nvPr/>
          </p:nvSpPr>
          <p:spPr>
            <a:xfrm>
              <a:off x="6685625" y="2930925"/>
              <a:ext cx="126700" cy="171425"/>
            </a:xfrm>
            <a:custGeom>
              <a:rect b="b" l="l" r="r" t="t"/>
              <a:pathLst>
                <a:path extrusionOk="0" h="6857" w="5068">
                  <a:moveTo>
                    <a:pt x="384" y="1"/>
                  </a:moveTo>
                  <a:cubicBezTo>
                    <a:pt x="362" y="1"/>
                    <a:pt x="339" y="1"/>
                    <a:pt x="317" y="2"/>
                  </a:cubicBezTo>
                  <a:cubicBezTo>
                    <a:pt x="294" y="25"/>
                    <a:pt x="271" y="25"/>
                    <a:pt x="249" y="47"/>
                  </a:cubicBezTo>
                  <a:cubicBezTo>
                    <a:pt x="113" y="555"/>
                    <a:pt x="34" y="1074"/>
                    <a:pt x="34" y="1593"/>
                  </a:cubicBezTo>
                  <a:cubicBezTo>
                    <a:pt x="1" y="3308"/>
                    <a:pt x="305" y="5328"/>
                    <a:pt x="1840" y="6355"/>
                  </a:cubicBezTo>
                  <a:cubicBezTo>
                    <a:pt x="2302" y="6671"/>
                    <a:pt x="2846" y="6857"/>
                    <a:pt x="3369" y="6857"/>
                  </a:cubicBezTo>
                  <a:cubicBezTo>
                    <a:pt x="3779" y="6857"/>
                    <a:pt x="4177" y="6743"/>
                    <a:pt x="4514" y="6490"/>
                  </a:cubicBezTo>
                  <a:cubicBezTo>
                    <a:pt x="4548" y="6457"/>
                    <a:pt x="4582" y="6434"/>
                    <a:pt x="4616" y="6400"/>
                  </a:cubicBezTo>
                  <a:cubicBezTo>
                    <a:pt x="4695" y="6231"/>
                    <a:pt x="4751" y="6062"/>
                    <a:pt x="4808" y="5881"/>
                  </a:cubicBezTo>
                  <a:cubicBezTo>
                    <a:pt x="5067" y="4854"/>
                    <a:pt x="4763" y="3805"/>
                    <a:pt x="4311" y="2868"/>
                  </a:cubicBezTo>
                  <a:cubicBezTo>
                    <a:pt x="4029" y="2304"/>
                    <a:pt x="3499" y="1762"/>
                    <a:pt x="3036" y="1345"/>
                  </a:cubicBezTo>
                  <a:cubicBezTo>
                    <a:pt x="2308" y="705"/>
                    <a:pt x="1354" y="1"/>
                    <a:pt x="384"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2"/>
            <p:cNvSpPr/>
            <p:nvPr/>
          </p:nvSpPr>
          <p:spPr>
            <a:xfrm>
              <a:off x="6683375" y="2927300"/>
              <a:ext cx="97350" cy="98775"/>
            </a:xfrm>
            <a:custGeom>
              <a:rect b="b" l="l" r="r" t="t"/>
              <a:pathLst>
                <a:path extrusionOk="0" h="3951" w="3894">
                  <a:moveTo>
                    <a:pt x="576" y="0"/>
                  </a:moveTo>
                  <a:lnTo>
                    <a:pt x="113" y="621"/>
                  </a:lnTo>
                  <a:cubicBezTo>
                    <a:pt x="136" y="1264"/>
                    <a:pt x="23" y="1919"/>
                    <a:pt x="23" y="2551"/>
                  </a:cubicBezTo>
                  <a:cubicBezTo>
                    <a:pt x="45" y="2912"/>
                    <a:pt x="0" y="3442"/>
                    <a:pt x="316" y="3690"/>
                  </a:cubicBezTo>
                  <a:cubicBezTo>
                    <a:pt x="433" y="3789"/>
                    <a:pt x="579" y="3833"/>
                    <a:pt x="727" y="3833"/>
                  </a:cubicBezTo>
                  <a:cubicBezTo>
                    <a:pt x="1036" y="3833"/>
                    <a:pt x="1357" y="3641"/>
                    <a:pt x="1456" y="3352"/>
                  </a:cubicBezTo>
                  <a:cubicBezTo>
                    <a:pt x="1501" y="3577"/>
                    <a:pt x="1659" y="3950"/>
                    <a:pt x="1919" y="3950"/>
                  </a:cubicBezTo>
                  <a:cubicBezTo>
                    <a:pt x="1923" y="3950"/>
                    <a:pt x="1928" y="3950"/>
                    <a:pt x="1932" y="3950"/>
                  </a:cubicBezTo>
                  <a:cubicBezTo>
                    <a:pt x="2249" y="3950"/>
                    <a:pt x="2361" y="3552"/>
                    <a:pt x="2494" y="3352"/>
                  </a:cubicBezTo>
                  <a:cubicBezTo>
                    <a:pt x="2605" y="3407"/>
                    <a:pt x="2838" y="3569"/>
                    <a:pt x="3018" y="3569"/>
                  </a:cubicBezTo>
                  <a:cubicBezTo>
                    <a:pt x="3057" y="3569"/>
                    <a:pt x="3094" y="3562"/>
                    <a:pt x="3126" y="3544"/>
                  </a:cubicBezTo>
                  <a:cubicBezTo>
                    <a:pt x="3295" y="3453"/>
                    <a:pt x="3228" y="3261"/>
                    <a:pt x="3103" y="3126"/>
                  </a:cubicBezTo>
                  <a:lnTo>
                    <a:pt x="3103" y="3126"/>
                  </a:lnTo>
                  <a:cubicBezTo>
                    <a:pt x="3170" y="3184"/>
                    <a:pt x="3250" y="3212"/>
                    <a:pt x="3329" y="3212"/>
                  </a:cubicBezTo>
                  <a:cubicBezTo>
                    <a:pt x="3465" y="3212"/>
                    <a:pt x="3599" y="3129"/>
                    <a:pt x="3656" y="2979"/>
                  </a:cubicBezTo>
                  <a:cubicBezTo>
                    <a:pt x="3893" y="2539"/>
                    <a:pt x="3442" y="1704"/>
                    <a:pt x="3182" y="1354"/>
                  </a:cubicBezTo>
                  <a:cubicBezTo>
                    <a:pt x="2630" y="565"/>
                    <a:pt x="1366" y="339"/>
                    <a:pt x="576"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2"/>
            <p:cNvSpPr/>
            <p:nvPr/>
          </p:nvSpPr>
          <p:spPr>
            <a:xfrm>
              <a:off x="6693250" y="2927200"/>
              <a:ext cx="131200" cy="163750"/>
            </a:xfrm>
            <a:custGeom>
              <a:rect b="b" l="l" r="r" t="t"/>
              <a:pathLst>
                <a:path extrusionOk="0" h="6550" w="5248">
                  <a:moveTo>
                    <a:pt x="714" y="1"/>
                  </a:moveTo>
                  <a:cubicBezTo>
                    <a:pt x="438" y="1"/>
                    <a:pt x="188" y="44"/>
                    <a:pt x="0" y="151"/>
                  </a:cubicBezTo>
                  <a:cubicBezTo>
                    <a:pt x="16" y="151"/>
                    <a:pt x="31" y="151"/>
                    <a:pt x="46" y="151"/>
                  </a:cubicBezTo>
                  <a:cubicBezTo>
                    <a:pt x="1024" y="151"/>
                    <a:pt x="1998" y="850"/>
                    <a:pt x="2731" y="1494"/>
                  </a:cubicBezTo>
                  <a:cubicBezTo>
                    <a:pt x="3194" y="1911"/>
                    <a:pt x="3735" y="2442"/>
                    <a:pt x="4006" y="3017"/>
                  </a:cubicBezTo>
                  <a:cubicBezTo>
                    <a:pt x="4458" y="3954"/>
                    <a:pt x="4762" y="4992"/>
                    <a:pt x="4503" y="6030"/>
                  </a:cubicBezTo>
                  <a:cubicBezTo>
                    <a:pt x="4446" y="6211"/>
                    <a:pt x="4379" y="6380"/>
                    <a:pt x="4311" y="6549"/>
                  </a:cubicBezTo>
                  <a:cubicBezTo>
                    <a:pt x="4819" y="6098"/>
                    <a:pt x="5247" y="5421"/>
                    <a:pt x="5236" y="4766"/>
                  </a:cubicBezTo>
                  <a:cubicBezTo>
                    <a:pt x="5236" y="3762"/>
                    <a:pt x="5078" y="3186"/>
                    <a:pt x="4638" y="2272"/>
                  </a:cubicBezTo>
                  <a:cubicBezTo>
                    <a:pt x="4333" y="1663"/>
                    <a:pt x="3476" y="873"/>
                    <a:pt x="2833" y="557"/>
                  </a:cubicBezTo>
                  <a:cubicBezTo>
                    <a:pt x="2336" y="297"/>
                    <a:pt x="1433" y="1"/>
                    <a:pt x="71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2"/>
            <p:cNvSpPr/>
            <p:nvPr/>
          </p:nvSpPr>
          <p:spPr>
            <a:xfrm>
              <a:off x="6681675" y="2930975"/>
              <a:ext cx="67450" cy="38650"/>
            </a:xfrm>
            <a:custGeom>
              <a:rect b="b" l="l" r="r" t="t"/>
              <a:pathLst>
                <a:path extrusionOk="0" h="1546" w="2698">
                  <a:moveTo>
                    <a:pt x="1" y="0"/>
                  </a:moveTo>
                  <a:cubicBezTo>
                    <a:pt x="1" y="0"/>
                    <a:pt x="46" y="11"/>
                    <a:pt x="136" y="45"/>
                  </a:cubicBezTo>
                  <a:cubicBezTo>
                    <a:pt x="215" y="79"/>
                    <a:pt x="328" y="124"/>
                    <a:pt x="463" y="181"/>
                  </a:cubicBezTo>
                  <a:cubicBezTo>
                    <a:pt x="599" y="248"/>
                    <a:pt x="768" y="305"/>
                    <a:pt x="937" y="384"/>
                  </a:cubicBezTo>
                  <a:cubicBezTo>
                    <a:pt x="1016" y="418"/>
                    <a:pt x="1095" y="463"/>
                    <a:pt x="1185" y="508"/>
                  </a:cubicBezTo>
                  <a:cubicBezTo>
                    <a:pt x="1276" y="542"/>
                    <a:pt x="1366" y="587"/>
                    <a:pt x="1445" y="632"/>
                  </a:cubicBezTo>
                  <a:cubicBezTo>
                    <a:pt x="1535" y="677"/>
                    <a:pt x="1626" y="733"/>
                    <a:pt x="1705" y="779"/>
                  </a:cubicBezTo>
                  <a:cubicBezTo>
                    <a:pt x="1795" y="824"/>
                    <a:pt x="1863" y="869"/>
                    <a:pt x="1953" y="914"/>
                  </a:cubicBezTo>
                  <a:cubicBezTo>
                    <a:pt x="2032" y="959"/>
                    <a:pt x="2111" y="1004"/>
                    <a:pt x="2167" y="1061"/>
                  </a:cubicBezTo>
                  <a:cubicBezTo>
                    <a:pt x="2235" y="1106"/>
                    <a:pt x="2303" y="1151"/>
                    <a:pt x="2359" y="1196"/>
                  </a:cubicBezTo>
                  <a:cubicBezTo>
                    <a:pt x="2404" y="1241"/>
                    <a:pt x="2449" y="1286"/>
                    <a:pt x="2494" y="1332"/>
                  </a:cubicBezTo>
                  <a:cubicBezTo>
                    <a:pt x="2540" y="1365"/>
                    <a:pt x="2573" y="1399"/>
                    <a:pt x="2607" y="1444"/>
                  </a:cubicBezTo>
                  <a:lnTo>
                    <a:pt x="2698" y="1546"/>
                  </a:lnTo>
                  <a:cubicBezTo>
                    <a:pt x="2698" y="1546"/>
                    <a:pt x="2675" y="1501"/>
                    <a:pt x="2641" y="1433"/>
                  </a:cubicBezTo>
                  <a:cubicBezTo>
                    <a:pt x="2619" y="1377"/>
                    <a:pt x="2585" y="1332"/>
                    <a:pt x="2551" y="1286"/>
                  </a:cubicBezTo>
                  <a:cubicBezTo>
                    <a:pt x="2517" y="1230"/>
                    <a:pt x="2472" y="1185"/>
                    <a:pt x="2427" y="1128"/>
                  </a:cubicBezTo>
                  <a:cubicBezTo>
                    <a:pt x="2370" y="1072"/>
                    <a:pt x="2303" y="1016"/>
                    <a:pt x="2246" y="959"/>
                  </a:cubicBezTo>
                  <a:cubicBezTo>
                    <a:pt x="2178" y="891"/>
                    <a:pt x="2111" y="835"/>
                    <a:pt x="2032" y="790"/>
                  </a:cubicBezTo>
                  <a:cubicBezTo>
                    <a:pt x="1953" y="733"/>
                    <a:pt x="1874" y="666"/>
                    <a:pt x="1795" y="621"/>
                  </a:cubicBezTo>
                  <a:cubicBezTo>
                    <a:pt x="1705" y="576"/>
                    <a:pt x="1614" y="530"/>
                    <a:pt x="1524" y="485"/>
                  </a:cubicBezTo>
                  <a:cubicBezTo>
                    <a:pt x="1355" y="395"/>
                    <a:pt x="1174" y="316"/>
                    <a:pt x="982" y="248"/>
                  </a:cubicBezTo>
                  <a:cubicBezTo>
                    <a:pt x="824" y="181"/>
                    <a:pt x="666" y="124"/>
                    <a:pt x="497" y="90"/>
                  </a:cubicBezTo>
                  <a:cubicBezTo>
                    <a:pt x="339" y="45"/>
                    <a:pt x="170" y="11"/>
                    <a:pt x="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2"/>
            <p:cNvSpPr/>
            <p:nvPr/>
          </p:nvSpPr>
          <p:spPr>
            <a:xfrm>
              <a:off x="6688450" y="2933775"/>
              <a:ext cx="45725" cy="38125"/>
            </a:xfrm>
            <a:custGeom>
              <a:rect b="b" l="l" r="r" t="t"/>
              <a:pathLst>
                <a:path extrusionOk="0" h="1525" w="1829">
                  <a:moveTo>
                    <a:pt x="0" y="1"/>
                  </a:moveTo>
                  <a:lnTo>
                    <a:pt x="91" y="69"/>
                  </a:lnTo>
                  <a:cubicBezTo>
                    <a:pt x="136" y="102"/>
                    <a:pt x="226" y="148"/>
                    <a:pt x="305" y="215"/>
                  </a:cubicBezTo>
                  <a:cubicBezTo>
                    <a:pt x="350" y="249"/>
                    <a:pt x="395" y="283"/>
                    <a:pt x="452" y="328"/>
                  </a:cubicBezTo>
                  <a:cubicBezTo>
                    <a:pt x="508" y="362"/>
                    <a:pt x="553" y="407"/>
                    <a:pt x="610" y="441"/>
                  </a:cubicBezTo>
                  <a:cubicBezTo>
                    <a:pt x="723" y="531"/>
                    <a:pt x="835" y="633"/>
                    <a:pt x="948" y="723"/>
                  </a:cubicBezTo>
                  <a:cubicBezTo>
                    <a:pt x="1050" y="825"/>
                    <a:pt x="1163" y="926"/>
                    <a:pt x="1264" y="1016"/>
                  </a:cubicBezTo>
                  <a:cubicBezTo>
                    <a:pt x="1377" y="1118"/>
                    <a:pt x="1467" y="1197"/>
                    <a:pt x="1546" y="1276"/>
                  </a:cubicBezTo>
                  <a:cubicBezTo>
                    <a:pt x="1637" y="1355"/>
                    <a:pt x="1704" y="1411"/>
                    <a:pt x="1749" y="1457"/>
                  </a:cubicBezTo>
                  <a:cubicBezTo>
                    <a:pt x="1795" y="1502"/>
                    <a:pt x="1828" y="1524"/>
                    <a:pt x="1828" y="1524"/>
                  </a:cubicBezTo>
                  <a:cubicBezTo>
                    <a:pt x="1817" y="1490"/>
                    <a:pt x="1795" y="1468"/>
                    <a:pt x="1783" y="1434"/>
                  </a:cubicBezTo>
                  <a:cubicBezTo>
                    <a:pt x="1727" y="1355"/>
                    <a:pt x="1682" y="1276"/>
                    <a:pt x="1625" y="1208"/>
                  </a:cubicBezTo>
                  <a:cubicBezTo>
                    <a:pt x="1558" y="1118"/>
                    <a:pt x="1467" y="1016"/>
                    <a:pt x="1377" y="904"/>
                  </a:cubicBezTo>
                  <a:cubicBezTo>
                    <a:pt x="1276" y="802"/>
                    <a:pt x="1163" y="700"/>
                    <a:pt x="1061" y="599"/>
                  </a:cubicBezTo>
                  <a:cubicBezTo>
                    <a:pt x="993" y="554"/>
                    <a:pt x="937" y="509"/>
                    <a:pt x="881" y="452"/>
                  </a:cubicBezTo>
                  <a:cubicBezTo>
                    <a:pt x="824" y="407"/>
                    <a:pt x="756" y="362"/>
                    <a:pt x="700" y="328"/>
                  </a:cubicBezTo>
                  <a:cubicBezTo>
                    <a:pt x="632" y="294"/>
                    <a:pt x="576" y="249"/>
                    <a:pt x="520" y="227"/>
                  </a:cubicBezTo>
                  <a:lnTo>
                    <a:pt x="362" y="136"/>
                  </a:lnTo>
                  <a:cubicBezTo>
                    <a:pt x="271" y="91"/>
                    <a:pt x="192" y="57"/>
                    <a:pt x="102" y="35"/>
                  </a:cubicBezTo>
                  <a:lnTo>
                    <a:pt x="0"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2"/>
            <p:cNvSpPr/>
            <p:nvPr/>
          </p:nvSpPr>
          <p:spPr>
            <a:xfrm>
              <a:off x="6684775" y="2931250"/>
              <a:ext cx="33875" cy="39800"/>
            </a:xfrm>
            <a:custGeom>
              <a:rect b="b" l="l" r="r" t="t"/>
              <a:pathLst>
                <a:path extrusionOk="0" h="1592" w="1355">
                  <a:moveTo>
                    <a:pt x="1" y="0"/>
                  </a:moveTo>
                  <a:cubicBezTo>
                    <a:pt x="1" y="0"/>
                    <a:pt x="80" y="113"/>
                    <a:pt x="204" y="260"/>
                  </a:cubicBezTo>
                  <a:cubicBezTo>
                    <a:pt x="238" y="294"/>
                    <a:pt x="272" y="328"/>
                    <a:pt x="305" y="373"/>
                  </a:cubicBezTo>
                  <a:cubicBezTo>
                    <a:pt x="339" y="429"/>
                    <a:pt x="373" y="474"/>
                    <a:pt x="418" y="519"/>
                  </a:cubicBezTo>
                  <a:cubicBezTo>
                    <a:pt x="497" y="610"/>
                    <a:pt x="588" y="700"/>
                    <a:pt x="667" y="801"/>
                  </a:cubicBezTo>
                  <a:cubicBezTo>
                    <a:pt x="745" y="903"/>
                    <a:pt x="836" y="1005"/>
                    <a:pt x="915" y="1084"/>
                  </a:cubicBezTo>
                  <a:cubicBezTo>
                    <a:pt x="949" y="1140"/>
                    <a:pt x="994" y="1174"/>
                    <a:pt x="1028" y="1219"/>
                  </a:cubicBezTo>
                  <a:cubicBezTo>
                    <a:pt x="1061" y="1264"/>
                    <a:pt x="1095" y="1309"/>
                    <a:pt x="1129" y="1343"/>
                  </a:cubicBezTo>
                  <a:cubicBezTo>
                    <a:pt x="1253" y="1501"/>
                    <a:pt x="1355" y="1591"/>
                    <a:pt x="1355" y="1591"/>
                  </a:cubicBezTo>
                  <a:cubicBezTo>
                    <a:pt x="1310" y="1490"/>
                    <a:pt x="1265" y="1388"/>
                    <a:pt x="1208" y="1298"/>
                  </a:cubicBezTo>
                  <a:cubicBezTo>
                    <a:pt x="1186" y="1253"/>
                    <a:pt x="1163" y="1208"/>
                    <a:pt x="1129" y="1151"/>
                  </a:cubicBezTo>
                  <a:cubicBezTo>
                    <a:pt x="1107" y="1106"/>
                    <a:pt x="1061" y="1061"/>
                    <a:pt x="1028" y="1005"/>
                  </a:cubicBezTo>
                  <a:cubicBezTo>
                    <a:pt x="960" y="903"/>
                    <a:pt x="881" y="801"/>
                    <a:pt x="791" y="700"/>
                  </a:cubicBezTo>
                  <a:cubicBezTo>
                    <a:pt x="700" y="598"/>
                    <a:pt x="610" y="497"/>
                    <a:pt x="531" y="418"/>
                  </a:cubicBezTo>
                  <a:cubicBezTo>
                    <a:pt x="441" y="339"/>
                    <a:pt x="362" y="260"/>
                    <a:pt x="272" y="192"/>
                  </a:cubicBezTo>
                  <a:cubicBezTo>
                    <a:pt x="181" y="124"/>
                    <a:pt x="91" y="57"/>
                    <a:pt x="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2"/>
            <p:cNvSpPr/>
            <p:nvPr/>
          </p:nvSpPr>
          <p:spPr>
            <a:xfrm>
              <a:off x="6568550" y="2929825"/>
              <a:ext cx="129525" cy="133600"/>
            </a:xfrm>
            <a:custGeom>
              <a:rect b="b" l="l" r="r" t="t"/>
              <a:pathLst>
                <a:path extrusionOk="0" h="5344" w="5181">
                  <a:moveTo>
                    <a:pt x="5033" y="1"/>
                  </a:moveTo>
                  <a:lnTo>
                    <a:pt x="4638" y="91"/>
                  </a:lnTo>
                  <a:cubicBezTo>
                    <a:pt x="4153" y="204"/>
                    <a:pt x="3679" y="351"/>
                    <a:pt x="3217" y="543"/>
                  </a:cubicBezTo>
                  <a:cubicBezTo>
                    <a:pt x="1851" y="1129"/>
                    <a:pt x="147" y="2280"/>
                    <a:pt x="34" y="3928"/>
                  </a:cubicBezTo>
                  <a:cubicBezTo>
                    <a:pt x="1" y="4357"/>
                    <a:pt x="136" y="4785"/>
                    <a:pt x="396" y="5124"/>
                  </a:cubicBezTo>
                  <a:cubicBezTo>
                    <a:pt x="565" y="5225"/>
                    <a:pt x="745" y="5293"/>
                    <a:pt x="937" y="5316"/>
                  </a:cubicBezTo>
                  <a:cubicBezTo>
                    <a:pt x="1079" y="5335"/>
                    <a:pt x="1219" y="5344"/>
                    <a:pt x="1356" y="5344"/>
                  </a:cubicBezTo>
                  <a:cubicBezTo>
                    <a:pt x="2040" y="5344"/>
                    <a:pt x="2672" y="5120"/>
                    <a:pt x="3273" y="4763"/>
                  </a:cubicBezTo>
                  <a:cubicBezTo>
                    <a:pt x="4108" y="4266"/>
                    <a:pt x="4650" y="3420"/>
                    <a:pt x="4932" y="2495"/>
                  </a:cubicBezTo>
                  <a:cubicBezTo>
                    <a:pt x="5033" y="2122"/>
                    <a:pt x="5101" y="1739"/>
                    <a:pt x="5146" y="1344"/>
                  </a:cubicBezTo>
                  <a:cubicBezTo>
                    <a:pt x="5180" y="892"/>
                    <a:pt x="5135" y="441"/>
                    <a:pt x="5033"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2"/>
            <p:cNvSpPr/>
            <p:nvPr/>
          </p:nvSpPr>
          <p:spPr>
            <a:xfrm>
              <a:off x="6618900" y="2923900"/>
              <a:ext cx="88475" cy="85725"/>
            </a:xfrm>
            <a:custGeom>
              <a:rect b="b" l="l" r="r" t="t"/>
              <a:pathLst>
                <a:path extrusionOk="0" h="3429" w="3539">
                  <a:moveTo>
                    <a:pt x="3189" y="1"/>
                  </a:moveTo>
                  <a:lnTo>
                    <a:pt x="3189" y="1"/>
                  </a:lnTo>
                  <a:cubicBezTo>
                    <a:pt x="3189" y="1"/>
                    <a:pt x="3189" y="1"/>
                    <a:pt x="3189" y="1"/>
                  </a:cubicBezTo>
                  <a:lnTo>
                    <a:pt x="3189" y="1"/>
                  </a:lnTo>
                  <a:cubicBezTo>
                    <a:pt x="3189" y="1"/>
                    <a:pt x="3189" y="1"/>
                    <a:pt x="3189" y="1"/>
                  </a:cubicBezTo>
                  <a:close/>
                  <a:moveTo>
                    <a:pt x="3189" y="1"/>
                  </a:moveTo>
                  <a:cubicBezTo>
                    <a:pt x="3196" y="103"/>
                    <a:pt x="1902" y="351"/>
                    <a:pt x="1756" y="396"/>
                  </a:cubicBezTo>
                  <a:cubicBezTo>
                    <a:pt x="1090" y="633"/>
                    <a:pt x="368" y="723"/>
                    <a:pt x="86" y="1490"/>
                  </a:cubicBezTo>
                  <a:cubicBezTo>
                    <a:pt x="1" y="1726"/>
                    <a:pt x="65" y="2181"/>
                    <a:pt x="332" y="2181"/>
                  </a:cubicBezTo>
                  <a:cubicBezTo>
                    <a:pt x="384" y="2181"/>
                    <a:pt x="445" y="2163"/>
                    <a:pt x="514" y="2122"/>
                  </a:cubicBezTo>
                  <a:lnTo>
                    <a:pt x="514" y="2122"/>
                  </a:lnTo>
                  <a:cubicBezTo>
                    <a:pt x="428" y="2334"/>
                    <a:pt x="399" y="2864"/>
                    <a:pt x="677" y="2864"/>
                  </a:cubicBezTo>
                  <a:cubicBezTo>
                    <a:pt x="726" y="2864"/>
                    <a:pt x="784" y="2848"/>
                    <a:pt x="853" y="2811"/>
                  </a:cubicBezTo>
                  <a:cubicBezTo>
                    <a:pt x="866" y="3152"/>
                    <a:pt x="1082" y="3366"/>
                    <a:pt x="1322" y="3366"/>
                  </a:cubicBezTo>
                  <a:cubicBezTo>
                    <a:pt x="1486" y="3366"/>
                    <a:pt x="1661" y="3266"/>
                    <a:pt x="1789" y="3036"/>
                  </a:cubicBezTo>
                  <a:lnTo>
                    <a:pt x="1789" y="3036"/>
                  </a:lnTo>
                  <a:cubicBezTo>
                    <a:pt x="1738" y="3326"/>
                    <a:pt x="1871" y="3428"/>
                    <a:pt x="2060" y="3428"/>
                  </a:cubicBezTo>
                  <a:cubicBezTo>
                    <a:pt x="2329" y="3428"/>
                    <a:pt x="2711" y="3224"/>
                    <a:pt x="2850" y="3059"/>
                  </a:cubicBezTo>
                  <a:cubicBezTo>
                    <a:pt x="3538" y="2201"/>
                    <a:pt x="3279" y="1006"/>
                    <a:pt x="3189"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2"/>
            <p:cNvSpPr/>
            <p:nvPr/>
          </p:nvSpPr>
          <p:spPr>
            <a:xfrm>
              <a:off x="6578150" y="2929550"/>
              <a:ext cx="137975" cy="148575"/>
            </a:xfrm>
            <a:custGeom>
              <a:rect b="b" l="l" r="r" t="t"/>
              <a:pathLst>
                <a:path extrusionOk="0" h="5943" w="5519">
                  <a:moveTo>
                    <a:pt x="4638" y="1"/>
                  </a:moveTo>
                  <a:cubicBezTo>
                    <a:pt x="4751" y="441"/>
                    <a:pt x="4785" y="892"/>
                    <a:pt x="4751" y="1343"/>
                  </a:cubicBezTo>
                  <a:cubicBezTo>
                    <a:pt x="4717" y="1738"/>
                    <a:pt x="4649" y="2122"/>
                    <a:pt x="4537" y="2506"/>
                  </a:cubicBezTo>
                  <a:cubicBezTo>
                    <a:pt x="4254" y="3420"/>
                    <a:pt x="3724" y="4266"/>
                    <a:pt x="2889" y="4763"/>
                  </a:cubicBezTo>
                  <a:cubicBezTo>
                    <a:pt x="2282" y="5127"/>
                    <a:pt x="1659" y="5344"/>
                    <a:pt x="983" y="5344"/>
                  </a:cubicBezTo>
                  <a:cubicBezTo>
                    <a:pt x="842" y="5344"/>
                    <a:pt x="699" y="5335"/>
                    <a:pt x="553" y="5315"/>
                  </a:cubicBezTo>
                  <a:cubicBezTo>
                    <a:pt x="361" y="5293"/>
                    <a:pt x="170" y="5225"/>
                    <a:pt x="0" y="5124"/>
                  </a:cubicBezTo>
                  <a:lnTo>
                    <a:pt x="0" y="5124"/>
                  </a:lnTo>
                  <a:cubicBezTo>
                    <a:pt x="215" y="5417"/>
                    <a:pt x="508" y="5643"/>
                    <a:pt x="847" y="5778"/>
                  </a:cubicBezTo>
                  <a:cubicBezTo>
                    <a:pt x="1117" y="5891"/>
                    <a:pt x="1404" y="5943"/>
                    <a:pt x="1696" y="5943"/>
                  </a:cubicBezTo>
                  <a:cubicBezTo>
                    <a:pt x="2916" y="5943"/>
                    <a:pt x="4217" y="5042"/>
                    <a:pt x="4672" y="3995"/>
                  </a:cubicBezTo>
                  <a:cubicBezTo>
                    <a:pt x="5247" y="2743"/>
                    <a:pt x="5518" y="1242"/>
                    <a:pt x="467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2"/>
            <p:cNvSpPr/>
            <p:nvPr/>
          </p:nvSpPr>
          <p:spPr>
            <a:xfrm>
              <a:off x="6674625" y="2928425"/>
              <a:ext cx="22875" cy="80700"/>
            </a:xfrm>
            <a:custGeom>
              <a:rect b="b" l="l" r="r" t="t"/>
              <a:pathLst>
                <a:path extrusionOk="0" h="3228" w="915">
                  <a:moveTo>
                    <a:pt x="824" y="0"/>
                  </a:moveTo>
                  <a:cubicBezTo>
                    <a:pt x="824" y="1"/>
                    <a:pt x="824" y="57"/>
                    <a:pt x="847" y="136"/>
                  </a:cubicBezTo>
                  <a:cubicBezTo>
                    <a:pt x="847" y="192"/>
                    <a:pt x="847" y="249"/>
                    <a:pt x="847" y="305"/>
                  </a:cubicBezTo>
                  <a:cubicBezTo>
                    <a:pt x="847" y="373"/>
                    <a:pt x="836" y="441"/>
                    <a:pt x="836" y="520"/>
                  </a:cubicBezTo>
                  <a:cubicBezTo>
                    <a:pt x="824" y="599"/>
                    <a:pt x="813" y="678"/>
                    <a:pt x="802" y="768"/>
                  </a:cubicBezTo>
                  <a:cubicBezTo>
                    <a:pt x="779" y="858"/>
                    <a:pt x="768" y="971"/>
                    <a:pt x="745" y="1050"/>
                  </a:cubicBezTo>
                  <a:cubicBezTo>
                    <a:pt x="723" y="1140"/>
                    <a:pt x="689" y="1230"/>
                    <a:pt x="666" y="1332"/>
                  </a:cubicBezTo>
                  <a:cubicBezTo>
                    <a:pt x="632" y="1434"/>
                    <a:pt x="610" y="1535"/>
                    <a:pt x="576" y="1637"/>
                  </a:cubicBezTo>
                  <a:cubicBezTo>
                    <a:pt x="508" y="1840"/>
                    <a:pt x="429" y="2032"/>
                    <a:pt x="373" y="2223"/>
                  </a:cubicBezTo>
                  <a:cubicBezTo>
                    <a:pt x="305" y="2404"/>
                    <a:pt x="237" y="2585"/>
                    <a:pt x="181" y="2720"/>
                  </a:cubicBezTo>
                  <a:lnTo>
                    <a:pt x="46" y="3081"/>
                  </a:lnTo>
                  <a:cubicBezTo>
                    <a:pt x="12" y="3183"/>
                    <a:pt x="1" y="3228"/>
                    <a:pt x="1" y="3228"/>
                  </a:cubicBezTo>
                  <a:cubicBezTo>
                    <a:pt x="1" y="3228"/>
                    <a:pt x="113" y="3047"/>
                    <a:pt x="271" y="2765"/>
                  </a:cubicBezTo>
                  <a:cubicBezTo>
                    <a:pt x="339" y="2630"/>
                    <a:pt x="418" y="2460"/>
                    <a:pt x="508" y="2280"/>
                  </a:cubicBezTo>
                  <a:cubicBezTo>
                    <a:pt x="587" y="2099"/>
                    <a:pt x="666" y="1896"/>
                    <a:pt x="734" y="1693"/>
                  </a:cubicBezTo>
                  <a:cubicBezTo>
                    <a:pt x="757" y="1592"/>
                    <a:pt x="790" y="1479"/>
                    <a:pt x="824" y="1377"/>
                  </a:cubicBezTo>
                  <a:cubicBezTo>
                    <a:pt x="847" y="1276"/>
                    <a:pt x="869" y="1174"/>
                    <a:pt x="881" y="1072"/>
                  </a:cubicBezTo>
                  <a:cubicBezTo>
                    <a:pt x="903" y="982"/>
                    <a:pt x="915" y="881"/>
                    <a:pt x="915" y="790"/>
                  </a:cubicBezTo>
                  <a:lnTo>
                    <a:pt x="915" y="520"/>
                  </a:lnTo>
                  <a:cubicBezTo>
                    <a:pt x="915" y="452"/>
                    <a:pt x="915" y="373"/>
                    <a:pt x="892" y="305"/>
                  </a:cubicBezTo>
                  <a:cubicBezTo>
                    <a:pt x="892" y="249"/>
                    <a:pt x="881" y="192"/>
                    <a:pt x="869" y="136"/>
                  </a:cubicBezTo>
                  <a:cubicBezTo>
                    <a:pt x="836" y="46"/>
                    <a:pt x="824" y="1"/>
                    <a:pt x="824"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2"/>
            <p:cNvSpPr/>
            <p:nvPr/>
          </p:nvSpPr>
          <p:spPr>
            <a:xfrm>
              <a:off x="6659100" y="2932375"/>
              <a:ext cx="34175" cy="73650"/>
            </a:xfrm>
            <a:custGeom>
              <a:rect b="b" l="l" r="r" t="t"/>
              <a:pathLst>
                <a:path extrusionOk="0" h="2946" w="1367">
                  <a:moveTo>
                    <a:pt x="1344" y="0"/>
                  </a:moveTo>
                  <a:cubicBezTo>
                    <a:pt x="1344" y="0"/>
                    <a:pt x="1332" y="57"/>
                    <a:pt x="1321" y="136"/>
                  </a:cubicBezTo>
                  <a:cubicBezTo>
                    <a:pt x="1321" y="192"/>
                    <a:pt x="1310" y="249"/>
                    <a:pt x="1299" y="294"/>
                  </a:cubicBezTo>
                  <a:cubicBezTo>
                    <a:pt x="1287" y="362"/>
                    <a:pt x="1265" y="429"/>
                    <a:pt x="1253" y="497"/>
                  </a:cubicBezTo>
                  <a:cubicBezTo>
                    <a:pt x="1231" y="565"/>
                    <a:pt x="1208" y="655"/>
                    <a:pt x="1174" y="734"/>
                  </a:cubicBezTo>
                  <a:cubicBezTo>
                    <a:pt x="1152" y="813"/>
                    <a:pt x="1118" y="892"/>
                    <a:pt x="1073" y="982"/>
                  </a:cubicBezTo>
                  <a:cubicBezTo>
                    <a:pt x="1039" y="1072"/>
                    <a:pt x="1005" y="1163"/>
                    <a:pt x="960" y="1253"/>
                  </a:cubicBezTo>
                  <a:cubicBezTo>
                    <a:pt x="904" y="1343"/>
                    <a:pt x="858" y="1434"/>
                    <a:pt x="813" y="1524"/>
                  </a:cubicBezTo>
                  <a:cubicBezTo>
                    <a:pt x="723" y="1704"/>
                    <a:pt x="622" y="1874"/>
                    <a:pt x="520" y="2043"/>
                  </a:cubicBezTo>
                  <a:cubicBezTo>
                    <a:pt x="430" y="2212"/>
                    <a:pt x="339" y="2370"/>
                    <a:pt x="260" y="2494"/>
                  </a:cubicBezTo>
                  <a:cubicBezTo>
                    <a:pt x="181" y="2630"/>
                    <a:pt x="114" y="2742"/>
                    <a:pt x="69" y="2821"/>
                  </a:cubicBezTo>
                  <a:cubicBezTo>
                    <a:pt x="23" y="2900"/>
                    <a:pt x="1" y="2946"/>
                    <a:pt x="1" y="2946"/>
                  </a:cubicBezTo>
                  <a:cubicBezTo>
                    <a:pt x="1" y="2946"/>
                    <a:pt x="136" y="2788"/>
                    <a:pt x="339" y="2551"/>
                  </a:cubicBezTo>
                  <a:cubicBezTo>
                    <a:pt x="430" y="2438"/>
                    <a:pt x="531" y="2291"/>
                    <a:pt x="644" y="2122"/>
                  </a:cubicBezTo>
                  <a:cubicBezTo>
                    <a:pt x="757" y="1964"/>
                    <a:pt x="858" y="1795"/>
                    <a:pt x="960" y="1603"/>
                  </a:cubicBezTo>
                  <a:cubicBezTo>
                    <a:pt x="1005" y="1513"/>
                    <a:pt x="1062" y="1422"/>
                    <a:pt x="1095" y="1321"/>
                  </a:cubicBezTo>
                  <a:cubicBezTo>
                    <a:pt x="1141" y="1230"/>
                    <a:pt x="1174" y="1140"/>
                    <a:pt x="1208" y="1039"/>
                  </a:cubicBezTo>
                  <a:cubicBezTo>
                    <a:pt x="1242" y="948"/>
                    <a:pt x="1265" y="858"/>
                    <a:pt x="1287" y="779"/>
                  </a:cubicBezTo>
                  <a:cubicBezTo>
                    <a:pt x="1310" y="689"/>
                    <a:pt x="1332" y="610"/>
                    <a:pt x="1344" y="520"/>
                  </a:cubicBezTo>
                  <a:cubicBezTo>
                    <a:pt x="1355" y="452"/>
                    <a:pt x="1355" y="384"/>
                    <a:pt x="1355" y="305"/>
                  </a:cubicBezTo>
                  <a:cubicBezTo>
                    <a:pt x="1366" y="249"/>
                    <a:pt x="1366" y="204"/>
                    <a:pt x="1355" y="147"/>
                  </a:cubicBezTo>
                  <a:cubicBezTo>
                    <a:pt x="1344" y="57"/>
                    <a:pt x="1344" y="0"/>
                    <a:pt x="1344"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2"/>
            <p:cNvSpPr/>
            <p:nvPr/>
          </p:nvSpPr>
          <p:spPr>
            <a:xfrm>
              <a:off x="6663050" y="2934625"/>
              <a:ext cx="28525" cy="41775"/>
            </a:xfrm>
            <a:custGeom>
              <a:rect b="b" l="l" r="r" t="t"/>
              <a:pathLst>
                <a:path extrusionOk="0" h="1671" w="1141">
                  <a:moveTo>
                    <a:pt x="1141" y="1"/>
                  </a:moveTo>
                  <a:cubicBezTo>
                    <a:pt x="1073" y="80"/>
                    <a:pt x="1005" y="159"/>
                    <a:pt x="949" y="249"/>
                  </a:cubicBezTo>
                  <a:cubicBezTo>
                    <a:pt x="836" y="407"/>
                    <a:pt x="700" y="621"/>
                    <a:pt x="565" y="836"/>
                  </a:cubicBezTo>
                  <a:cubicBezTo>
                    <a:pt x="497" y="937"/>
                    <a:pt x="430" y="1039"/>
                    <a:pt x="362" y="1140"/>
                  </a:cubicBezTo>
                  <a:cubicBezTo>
                    <a:pt x="328" y="1186"/>
                    <a:pt x="306" y="1242"/>
                    <a:pt x="272" y="1287"/>
                  </a:cubicBezTo>
                  <a:cubicBezTo>
                    <a:pt x="238" y="1321"/>
                    <a:pt x="215" y="1366"/>
                    <a:pt x="181" y="1411"/>
                  </a:cubicBezTo>
                  <a:cubicBezTo>
                    <a:pt x="125" y="1490"/>
                    <a:pt x="80" y="1547"/>
                    <a:pt x="46" y="1592"/>
                  </a:cubicBezTo>
                  <a:cubicBezTo>
                    <a:pt x="23" y="1614"/>
                    <a:pt x="12" y="1637"/>
                    <a:pt x="1" y="1671"/>
                  </a:cubicBezTo>
                  <a:cubicBezTo>
                    <a:pt x="23" y="1659"/>
                    <a:pt x="57" y="1637"/>
                    <a:pt x="80" y="1626"/>
                  </a:cubicBezTo>
                  <a:cubicBezTo>
                    <a:pt x="148" y="1581"/>
                    <a:pt x="215" y="1535"/>
                    <a:pt x="272" y="1490"/>
                  </a:cubicBezTo>
                  <a:cubicBezTo>
                    <a:pt x="317" y="1456"/>
                    <a:pt x="373" y="1434"/>
                    <a:pt x="418" y="1400"/>
                  </a:cubicBezTo>
                  <a:cubicBezTo>
                    <a:pt x="464" y="1355"/>
                    <a:pt x="542" y="1344"/>
                    <a:pt x="588" y="1298"/>
                  </a:cubicBezTo>
                  <a:cubicBezTo>
                    <a:pt x="621" y="1253"/>
                    <a:pt x="768" y="1276"/>
                    <a:pt x="802" y="1231"/>
                  </a:cubicBezTo>
                  <a:cubicBezTo>
                    <a:pt x="847" y="1174"/>
                    <a:pt x="881" y="1118"/>
                    <a:pt x="915" y="1073"/>
                  </a:cubicBezTo>
                  <a:cubicBezTo>
                    <a:pt x="994" y="960"/>
                    <a:pt x="937" y="779"/>
                    <a:pt x="994" y="666"/>
                  </a:cubicBezTo>
                  <a:cubicBezTo>
                    <a:pt x="1050" y="554"/>
                    <a:pt x="994" y="384"/>
                    <a:pt x="1028" y="294"/>
                  </a:cubicBezTo>
                  <a:cubicBezTo>
                    <a:pt x="1073" y="204"/>
                    <a:pt x="1107" y="102"/>
                    <a:pt x="1141"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2"/>
            <p:cNvSpPr/>
            <p:nvPr/>
          </p:nvSpPr>
          <p:spPr>
            <a:xfrm>
              <a:off x="6654875" y="2943375"/>
              <a:ext cx="28800" cy="22025"/>
            </a:xfrm>
            <a:custGeom>
              <a:rect b="b" l="l" r="r" t="t"/>
              <a:pathLst>
                <a:path extrusionOk="0" h="881" w="1152">
                  <a:moveTo>
                    <a:pt x="1152" y="1"/>
                  </a:moveTo>
                  <a:lnTo>
                    <a:pt x="1152" y="1"/>
                  </a:lnTo>
                  <a:cubicBezTo>
                    <a:pt x="1084" y="34"/>
                    <a:pt x="1016" y="68"/>
                    <a:pt x="948" y="113"/>
                  </a:cubicBezTo>
                  <a:cubicBezTo>
                    <a:pt x="903" y="159"/>
                    <a:pt x="824" y="204"/>
                    <a:pt x="757" y="249"/>
                  </a:cubicBezTo>
                  <a:cubicBezTo>
                    <a:pt x="689" y="294"/>
                    <a:pt x="621" y="350"/>
                    <a:pt x="554" y="407"/>
                  </a:cubicBezTo>
                  <a:cubicBezTo>
                    <a:pt x="486" y="463"/>
                    <a:pt x="407" y="508"/>
                    <a:pt x="339" y="565"/>
                  </a:cubicBezTo>
                  <a:cubicBezTo>
                    <a:pt x="317" y="587"/>
                    <a:pt x="283" y="621"/>
                    <a:pt x="249" y="644"/>
                  </a:cubicBezTo>
                  <a:cubicBezTo>
                    <a:pt x="215" y="666"/>
                    <a:pt x="192" y="689"/>
                    <a:pt x="170" y="711"/>
                  </a:cubicBezTo>
                  <a:cubicBezTo>
                    <a:pt x="102" y="768"/>
                    <a:pt x="46" y="813"/>
                    <a:pt x="1" y="881"/>
                  </a:cubicBezTo>
                  <a:cubicBezTo>
                    <a:pt x="68" y="858"/>
                    <a:pt x="147" y="824"/>
                    <a:pt x="215" y="790"/>
                  </a:cubicBezTo>
                  <a:cubicBezTo>
                    <a:pt x="294" y="768"/>
                    <a:pt x="362" y="723"/>
                    <a:pt x="429" y="689"/>
                  </a:cubicBezTo>
                  <a:cubicBezTo>
                    <a:pt x="497" y="644"/>
                    <a:pt x="576" y="587"/>
                    <a:pt x="655" y="531"/>
                  </a:cubicBezTo>
                  <a:cubicBezTo>
                    <a:pt x="791" y="429"/>
                    <a:pt x="915" y="316"/>
                    <a:pt x="1016" y="181"/>
                  </a:cubicBezTo>
                  <a:cubicBezTo>
                    <a:pt x="1061" y="125"/>
                    <a:pt x="1106" y="57"/>
                    <a:pt x="1152"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2"/>
            <p:cNvSpPr/>
            <p:nvPr/>
          </p:nvSpPr>
          <p:spPr>
            <a:xfrm>
              <a:off x="6523700" y="2854200"/>
              <a:ext cx="174925" cy="100050"/>
            </a:xfrm>
            <a:custGeom>
              <a:rect b="b" l="l" r="r" t="t"/>
              <a:pathLst>
                <a:path extrusionOk="0" h="4002" w="6997">
                  <a:moveTo>
                    <a:pt x="2604" y="0"/>
                  </a:moveTo>
                  <a:cubicBezTo>
                    <a:pt x="2417" y="0"/>
                    <a:pt x="2222" y="12"/>
                    <a:pt x="2020" y="36"/>
                  </a:cubicBezTo>
                  <a:cubicBezTo>
                    <a:pt x="869" y="160"/>
                    <a:pt x="204" y="893"/>
                    <a:pt x="0" y="1988"/>
                  </a:cubicBezTo>
                  <a:cubicBezTo>
                    <a:pt x="339" y="2575"/>
                    <a:pt x="813" y="3071"/>
                    <a:pt x="1377" y="3443"/>
                  </a:cubicBezTo>
                  <a:cubicBezTo>
                    <a:pt x="1982" y="3815"/>
                    <a:pt x="2667" y="4002"/>
                    <a:pt x="3357" y="4002"/>
                  </a:cubicBezTo>
                  <a:cubicBezTo>
                    <a:pt x="3800" y="4002"/>
                    <a:pt x="4245" y="3925"/>
                    <a:pt x="4672" y="3771"/>
                  </a:cubicBezTo>
                  <a:cubicBezTo>
                    <a:pt x="4974" y="3659"/>
                    <a:pt x="6229" y="3037"/>
                    <a:pt x="6977" y="3037"/>
                  </a:cubicBezTo>
                  <a:cubicBezTo>
                    <a:pt x="6983" y="3037"/>
                    <a:pt x="6990" y="3037"/>
                    <a:pt x="6997" y="3037"/>
                  </a:cubicBezTo>
                  <a:lnTo>
                    <a:pt x="6015" y="1785"/>
                  </a:lnTo>
                  <a:cubicBezTo>
                    <a:pt x="5048" y="668"/>
                    <a:pt x="4028" y="0"/>
                    <a:pt x="2604"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2"/>
            <p:cNvSpPr/>
            <p:nvPr/>
          </p:nvSpPr>
          <p:spPr>
            <a:xfrm>
              <a:off x="6589750" y="2873500"/>
              <a:ext cx="108875" cy="76575"/>
            </a:xfrm>
            <a:custGeom>
              <a:rect b="b" l="l" r="r" t="t"/>
              <a:pathLst>
                <a:path extrusionOk="0" h="3063" w="4355">
                  <a:moveTo>
                    <a:pt x="1318" y="1"/>
                  </a:moveTo>
                  <a:cubicBezTo>
                    <a:pt x="905" y="1"/>
                    <a:pt x="930" y="353"/>
                    <a:pt x="1127" y="697"/>
                  </a:cubicBezTo>
                  <a:cubicBezTo>
                    <a:pt x="998" y="652"/>
                    <a:pt x="886" y="632"/>
                    <a:pt x="791" y="632"/>
                  </a:cubicBezTo>
                  <a:cubicBezTo>
                    <a:pt x="382" y="632"/>
                    <a:pt x="309" y="1011"/>
                    <a:pt x="676" y="1441"/>
                  </a:cubicBezTo>
                  <a:cubicBezTo>
                    <a:pt x="1" y="1754"/>
                    <a:pt x="595" y="2562"/>
                    <a:pt x="1140" y="2562"/>
                  </a:cubicBezTo>
                  <a:cubicBezTo>
                    <a:pt x="1205" y="2562"/>
                    <a:pt x="1269" y="2550"/>
                    <a:pt x="1330" y="2525"/>
                  </a:cubicBezTo>
                  <a:lnTo>
                    <a:pt x="1330" y="2525"/>
                  </a:lnTo>
                  <a:cubicBezTo>
                    <a:pt x="979" y="2897"/>
                    <a:pt x="1558" y="3063"/>
                    <a:pt x="1880" y="3063"/>
                  </a:cubicBezTo>
                  <a:cubicBezTo>
                    <a:pt x="1920" y="3063"/>
                    <a:pt x="1955" y="3060"/>
                    <a:pt x="1985" y="3055"/>
                  </a:cubicBezTo>
                  <a:cubicBezTo>
                    <a:pt x="2738" y="2946"/>
                    <a:pt x="3317" y="2219"/>
                    <a:pt x="4043" y="2219"/>
                  </a:cubicBezTo>
                  <a:cubicBezTo>
                    <a:pt x="4144" y="2219"/>
                    <a:pt x="4247" y="2234"/>
                    <a:pt x="4355" y="2265"/>
                  </a:cubicBezTo>
                  <a:lnTo>
                    <a:pt x="3994" y="1915"/>
                  </a:lnTo>
                  <a:cubicBezTo>
                    <a:pt x="3520" y="1329"/>
                    <a:pt x="3350" y="753"/>
                    <a:pt x="2741" y="358"/>
                  </a:cubicBezTo>
                  <a:cubicBezTo>
                    <a:pt x="2425" y="132"/>
                    <a:pt x="1816" y="42"/>
                    <a:pt x="1432" y="8"/>
                  </a:cubicBezTo>
                  <a:cubicBezTo>
                    <a:pt x="1391" y="3"/>
                    <a:pt x="1352" y="1"/>
                    <a:pt x="1318"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2"/>
            <p:cNvSpPr/>
            <p:nvPr/>
          </p:nvSpPr>
          <p:spPr>
            <a:xfrm>
              <a:off x="6517200" y="2903875"/>
              <a:ext cx="182275" cy="67900"/>
            </a:xfrm>
            <a:custGeom>
              <a:rect b="b" l="l" r="r" t="t"/>
              <a:pathLst>
                <a:path extrusionOk="0" h="2716" w="7291">
                  <a:moveTo>
                    <a:pt x="260" y="1"/>
                  </a:moveTo>
                  <a:cubicBezTo>
                    <a:pt x="260" y="23"/>
                    <a:pt x="249" y="35"/>
                    <a:pt x="249" y="57"/>
                  </a:cubicBezTo>
                  <a:cubicBezTo>
                    <a:pt x="1" y="1355"/>
                    <a:pt x="1626" y="2562"/>
                    <a:pt x="2754" y="2698"/>
                  </a:cubicBezTo>
                  <a:cubicBezTo>
                    <a:pt x="2861" y="2710"/>
                    <a:pt x="2966" y="2716"/>
                    <a:pt x="3069" y="2716"/>
                  </a:cubicBezTo>
                  <a:cubicBezTo>
                    <a:pt x="3802" y="2716"/>
                    <a:pt x="4438" y="2420"/>
                    <a:pt x="5101" y="2133"/>
                  </a:cubicBezTo>
                  <a:cubicBezTo>
                    <a:pt x="5553" y="1942"/>
                    <a:pt x="5993" y="1727"/>
                    <a:pt x="6422" y="1479"/>
                  </a:cubicBezTo>
                  <a:cubicBezTo>
                    <a:pt x="6692" y="1310"/>
                    <a:pt x="6986" y="1174"/>
                    <a:pt x="7291" y="1084"/>
                  </a:cubicBezTo>
                  <a:lnTo>
                    <a:pt x="7257" y="1050"/>
                  </a:lnTo>
                  <a:cubicBezTo>
                    <a:pt x="7250" y="1050"/>
                    <a:pt x="7243" y="1050"/>
                    <a:pt x="7237" y="1050"/>
                  </a:cubicBezTo>
                  <a:cubicBezTo>
                    <a:pt x="6489" y="1050"/>
                    <a:pt x="5234" y="1672"/>
                    <a:pt x="4932" y="1784"/>
                  </a:cubicBezTo>
                  <a:cubicBezTo>
                    <a:pt x="4505" y="1938"/>
                    <a:pt x="4060" y="2015"/>
                    <a:pt x="3618" y="2015"/>
                  </a:cubicBezTo>
                  <a:cubicBezTo>
                    <a:pt x="2929" y="2015"/>
                    <a:pt x="2247" y="1828"/>
                    <a:pt x="1648" y="1456"/>
                  </a:cubicBezTo>
                  <a:cubicBezTo>
                    <a:pt x="1073" y="1084"/>
                    <a:pt x="599" y="588"/>
                    <a:pt x="26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2"/>
            <p:cNvSpPr/>
            <p:nvPr/>
          </p:nvSpPr>
          <p:spPr>
            <a:xfrm>
              <a:off x="6589700" y="2918275"/>
              <a:ext cx="101875" cy="17500"/>
            </a:xfrm>
            <a:custGeom>
              <a:rect b="b" l="l" r="r" t="t"/>
              <a:pathLst>
                <a:path extrusionOk="0" h="700" w="4075">
                  <a:moveTo>
                    <a:pt x="4007" y="573"/>
                  </a:moveTo>
                  <a:cubicBezTo>
                    <a:pt x="4001" y="582"/>
                    <a:pt x="3997" y="588"/>
                    <a:pt x="3996" y="588"/>
                  </a:cubicBezTo>
                  <a:cubicBezTo>
                    <a:pt x="3996" y="588"/>
                    <a:pt x="3996" y="588"/>
                    <a:pt x="3996" y="587"/>
                  </a:cubicBezTo>
                  <a:cubicBezTo>
                    <a:pt x="3973" y="621"/>
                    <a:pt x="3950" y="655"/>
                    <a:pt x="3939" y="689"/>
                  </a:cubicBezTo>
                  <a:cubicBezTo>
                    <a:pt x="3939" y="689"/>
                    <a:pt x="4007" y="576"/>
                    <a:pt x="4007" y="576"/>
                  </a:cubicBezTo>
                  <a:cubicBezTo>
                    <a:pt x="4007" y="576"/>
                    <a:pt x="4007" y="577"/>
                    <a:pt x="4007" y="577"/>
                  </a:cubicBezTo>
                  <a:cubicBezTo>
                    <a:pt x="4007" y="577"/>
                    <a:pt x="4007" y="575"/>
                    <a:pt x="4007" y="573"/>
                  </a:cubicBezTo>
                  <a:close/>
                  <a:moveTo>
                    <a:pt x="46" y="0"/>
                  </a:moveTo>
                  <a:cubicBezTo>
                    <a:pt x="46" y="0"/>
                    <a:pt x="1" y="91"/>
                    <a:pt x="35" y="124"/>
                  </a:cubicBezTo>
                  <a:cubicBezTo>
                    <a:pt x="57" y="147"/>
                    <a:pt x="35" y="260"/>
                    <a:pt x="80" y="294"/>
                  </a:cubicBezTo>
                  <a:cubicBezTo>
                    <a:pt x="136" y="339"/>
                    <a:pt x="193" y="373"/>
                    <a:pt x="260" y="406"/>
                  </a:cubicBezTo>
                  <a:cubicBezTo>
                    <a:pt x="339" y="452"/>
                    <a:pt x="430" y="497"/>
                    <a:pt x="520" y="531"/>
                  </a:cubicBezTo>
                  <a:cubicBezTo>
                    <a:pt x="746" y="598"/>
                    <a:pt x="971" y="643"/>
                    <a:pt x="1208" y="666"/>
                  </a:cubicBezTo>
                  <a:cubicBezTo>
                    <a:pt x="1344" y="677"/>
                    <a:pt x="1468" y="700"/>
                    <a:pt x="1603" y="700"/>
                  </a:cubicBezTo>
                  <a:cubicBezTo>
                    <a:pt x="1739" y="700"/>
                    <a:pt x="1874" y="700"/>
                    <a:pt x="2021" y="689"/>
                  </a:cubicBezTo>
                  <a:cubicBezTo>
                    <a:pt x="2292" y="655"/>
                    <a:pt x="2562" y="610"/>
                    <a:pt x="2811" y="576"/>
                  </a:cubicBezTo>
                  <a:cubicBezTo>
                    <a:pt x="2935" y="553"/>
                    <a:pt x="3048" y="531"/>
                    <a:pt x="3172" y="519"/>
                  </a:cubicBezTo>
                  <a:cubicBezTo>
                    <a:pt x="3273" y="508"/>
                    <a:pt x="3386" y="497"/>
                    <a:pt x="3488" y="497"/>
                  </a:cubicBezTo>
                  <a:cubicBezTo>
                    <a:pt x="3578" y="497"/>
                    <a:pt x="3668" y="497"/>
                    <a:pt x="3759" y="508"/>
                  </a:cubicBezTo>
                  <a:cubicBezTo>
                    <a:pt x="3826" y="508"/>
                    <a:pt x="3905" y="519"/>
                    <a:pt x="3973" y="531"/>
                  </a:cubicBezTo>
                  <a:cubicBezTo>
                    <a:pt x="3984" y="536"/>
                    <a:pt x="3996" y="541"/>
                    <a:pt x="4010" y="545"/>
                  </a:cubicBezTo>
                  <a:lnTo>
                    <a:pt x="4010" y="545"/>
                  </a:lnTo>
                  <a:cubicBezTo>
                    <a:pt x="4008" y="556"/>
                    <a:pt x="4007" y="568"/>
                    <a:pt x="4007" y="573"/>
                  </a:cubicBezTo>
                  <a:lnTo>
                    <a:pt x="4007" y="573"/>
                  </a:lnTo>
                  <a:cubicBezTo>
                    <a:pt x="4011" y="566"/>
                    <a:pt x="4017" y="558"/>
                    <a:pt x="4022" y="549"/>
                  </a:cubicBezTo>
                  <a:lnTo>
                    <a:pt x="4022" y="549"/>
                  </a:lnTo>
                  <a:cubicBezTo>
                    <a:pt x="4033" y="552"/>
                    <a:pt x="4043" y="553"/>
                    <a:pt x="4052" y="553"/>
                  </a:cubicBezTo>
                  <a:cubicBezTo>
                    <a:pt x="4063" y="553"/>
                    <a:pt x="4063" y="553"/>
                    <a:pt x="4063" y="531"/>
                  </a:cubicBezTo>
                  <a:cubicBezTo>
                    <a:pt x="4058" y="529"/>
                    <a:pt x="4053" y="527"/>
                    <a:pt x="4049" y="526"/>
                  </a:cubicBezTo>
                  <a:lnTo>
                    <a:pt x="4049" y="526"/>
                  </a:lnTo>
                  <a:cubicBezTo>
                    <a:pt x="4044" y="526"/>
                    <a:pt x="4039" y="527"/>
                    <a:pt x="4035" y="528"/>
                  </a:cubicBezTo>
                  <a:lnTo>
                    <a:pt x="4035" y="528"/>
                  </a:lnTo>
                  <a:cubicBezTo>
                    <a:pt x="4037" y="526"/>
                    <a:pt x="4038" y="524"/>
                    <a:pt x="4039" y="522"/>
                  </a:cubicBezTo>
                  <a:lnTo>
                    <a:pt x="4039" y="522"/>
                  </a:lnTo>
                  <a:cubicBezTo>
                    <a:pt x="4042" y="523"/>
                    <a:pt x="4046" y="524"/>
                    <a:pt x="4049" y="526"/>
                  </a:cubicBezTo>
                  <a:lnTo>
                    <a:pt x="4049" y="526"/>
                  </a:lnTo>
                  <a:cubicBezTo>
                    <a:pt x="4049" y="526"/>
                    <a:pt x="4049" y="526"/>
                    <a:pt x="4049" y="526"/>
                  </a:cubicBezTo>
                  <a:cubicBezTo>
                    <a:pt x="4054" y="526"/>
                    <a:pt x="4060" y="527"/>
                    <a:pt x="4063" y="531"/>
                  </a:cubicBezTo>
                  <a:cubicBezTo>
                    <a:pt x="4075" y="531"/>
                    <a:pt x="4063" y="508"/>
                    <a:pt x="4063" y="497"/>
                  </a:cubicBezTo>
                  <a:cubicBezTo>
                    <a:pt x="4063" y="495"/>
                    <a:pt x="4063" y="494"/>
                    <a:pt x="4062" y="494"/>
                  </a:cubicBezTo>
                  <a:cubicBezTo>
                    <a:pt x="4059" y="494"/>
                    <a:pt x="4050" y="506"/>
                    <a:pt x="4039" y="522"/>
                  </a:cubicBezTo>
                  <a:lnTo>
                    <a:pt x="4039" y="522"/>
                  </a:lnTo>
                  <a:cubicBezTo>
                    <a:pt x="4018" y="514"/>
                    <a:pt x="4001" y="508"/>
                    <a:pt x="3984" y="508"/>
                  </a:cubicBezTo>
                  <a:cubicBezTo>
                    <a:pt x="3917" y="485"/>
                    <a:pt x="3849" y="463"/>
                    <a:pt x="3781" y="440"/>
                  </a:cubicBezTo>
                  <a:cubicBezTo>
                    <a:pt x="3691" y="429"/>
                    <a:pt x="3589" y="418"/>
                    <a:pt x="3499" y="406"/>
                  </a:cubicBezTo>
                  <a:cubicBezTo>
                    <a:pt x="3436" y="403"/>
                    <a:pt x="3372" y="402"/>
                    <a:pt x="3309" y="402"/>
                  </a:cubicBezTo>
                  <a:cubicBezTo>
                    <a:pt x="3135" y="402"/>
                    <a:pt x="2962" y="413"/>
                    <a:pt x="2788" y="429"/>
                  </a:cubicBezTo>
                  <a:cubicBezTo>
                    <a:pt x="2540" y="463"/>
                    <a:pt x="2269" y="508"/>
                    <a:pt x="2010" y="531"/>
                  </a:cubicBezTo>
                  <a:cubicBezTo>
                    <a:pt x="1874" y="542"/>
                    <a:pt x="1739" y="542"/>
                    <a:pt x="1615" y="542"/>
                  </a:cubicBezTo>
                  <a:cubicBezTo>
                    <a:pt x="1479" y="542"/>
                    <a:pt x="1355" y="531"/>
                    <a:pt x="1231" y="519"/>
                  </a:cubicBezTo>
                  <a:cubicBezTo>
                    <a:pt x="1005" y="508"/>
                    <a:pt x="780" y="474"/>
                    <a:pt x="565" y="418"/>
                  </a:cubicBezTo>
                  <a:cubicBezTo>
                    <a:pt x="475" y="384"/>
                    <a:pt x="396" y="350"/>
                    <a:pt x="317" y="316"/>
                  </a:cubicBezTo>
                  <a:cubicBezTo>
                    <a:pt x="238" y="282"/>
                    <a:pt x="204" y="215"/>
                    <a:pt x="148" y="181"/>
                  </a:cubicBezTo>
                  <a:cubicBezTo>
                    <a:pt x="103" y="158"/>
                    <a:pt x="114" y="45"/>
                    <a:pt x="91" y="34"/>
                  </a:cubicBezTo>
                  <a:lnTo>
                    <a:pt x="46" y="0"/>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2"/>
            <p:cNvSpPr/>
            <p:nvPr/>
          </p:nvSpPr>
          <p:spPr>
            <a:xfrm>
              <a:off x="6630050" y="2912050"/>
              <a:ext cx="56175" cy="16675"/>
            </a:xfrm>
            <a:custGeom>
              <a:rect b="b" l="l" r="r" t="t"/>
              <a:pathLst>
                <a:path extrusionOk="0" h="667" w="2247">
                  <a:moveTo>
                    <a:pt x="1" y="1"/>
                  </a:moveTo>
                  <a:lnTo>
                    <a:pt x="1" y="1"/>
                  </a:lnTo>
                  <a:cubicBezTo>
                    <a:pt x="9" y="10"/>
                    <a:pt x="19" y="17"/>
                    <a:pt x="31" y="23"/>
                  </a:cubicBezTo>
                  <a:lnTo>
                    <a:pt x="31" y="23"/>
                  </a:lnTo>
                  <a:lnTo>
                    <a:pt x="1" y="1"/>
                  </a:lnTo>
                  <a:close/>
                  <a:moveTo>
                    <a:pt x="31" y="23"/>
                  </a:moveTo>
                  <a:lnTo>
                    <a:pt x="80" y="57"/>
                  </a:lnTo>
                  <a:cubicBezTo>
                    <a:pt x="113" y="80"/>
                    <a:pt x="136" y="114"/>
                    <a:pt x="170" y="136"/>
                  </a:cubicBezTo>
                  <a:cubicBezTo>
                    <a:pt x="215" y="170"/>
                    <a:pt x="260" y="204"/>
                    <a:pt x="294" y="238"/>
                  </a:cubicBezTo>
                  <a:cubicBezTo>
                    <a:pt x="418" y="283"/>
                    <a:pt x="531" y="340"/>
                    <a:pt x="655" y="373"/>
                  </a:cubicBezTo>
                  <a:cubicBezTo>
                    <a:pt x="723" y="396"/>
                    <a:pt x="790" y="419"/>
                    <a:pt x="869" y="430"/>
                  </a:cubicBezTo>
                  <a:lnTo>
                    <a:pt x="1084" y="486"/>
                  </a:lnTo>
                  <a:cubicBezTo>
                    <a:pt x="1219" y="509"/>
                    <a:pt x="1366" y="531"/>
                    <a:pt x="1501" y="554"/>
                  </a:cubicBezTo>
                  <a:lnTo>
                    <a:pt x="1874" y="610"/>
                  </a:lnTo>
                  <a:cubicBezTo>
                    <a:pt x="1987" y="622"/>
                    <a:pt x="2077" y="655"/>
                    <a:pt x="2145" y="655"/>
                  </a:cubicBezTo>
                  <a:lnTo>
                    <a:pt x="2246" y="667"/>
                  </a:lnTo>
                  <a:lnTo>
                    <a:pt x="2156" y="622"/>
                  </a:lnTo>
                  <a:cubicBezTo>
                    <a:pt x="2077" y="588"/>
                    <a:pt x="1998" y="554"/>
                    <a:pt x="1908" y="520"/>
                  </a:cubicBezTo>
                  <a:cubicBezTo>
                    <a:pt x="1806" y="486"/>
                    <a:pt x="1671" y="441"/>
                    <a:pt x="1535" y="407"/>
                  </a:cubicBezTo>
                  <a:cubicBezTo>
                    <a:pt x="1411" y="385"/>
                    <a:pt x="1253" y="351"/>
                    <a:pt x="1118" y="328"/>
                  </a:cubicBezTo>
                  <a:cubicBezTo>
                    <a:pt x="971" y="294"/>
                    <a:pt x="824" y="272"/>
                    <a:pt x="689" y="238"/>
                  </a:cubicBezTo>
                  <a:cubicBezTo>
                    <a:pt x="633" y="227"/>
                    <a:pt x="565" y="204"/>
                    <a:pt x="508" y="193"/>
                  </a:cubicBezTo>
                  <a:lnTo>
                    <a:pt x="339" y="136"/>
                  </a:lnTo>
                  <a:cubicBezTo>
                    <a:pt x="283" y="125"/>
                    <a:pt x="238" y="114"/>
                    <a:pt x="192" y="91"/>
                  </a:cubicBezTo>
                  <a:cubicBezTo>
                    <a:pt x="159" y="80"/>
                    <a:pt x="125" y="57"/>
                    <a:pt x="91" y="46"/>
                  </a:cubicBezTo>
                  <a:cubicBezTo>
                    <a:pt x="70" y="39"/>
                    <a:pt x="49" y="32"/>
                    <a:pt x="31" y="23"/>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2"/>
            <p:cNvSpPr/>
            <p:nvPr/>
          </p:nvSpPr>
          <p:spPr>
            <a:xfrm>
              <a:off x="6631750" y="2901625"/>
              <a:ext cx="53050" cy="24850"/>
            </a:xfrm>
            <a:custGeom>
              <a:rect b="b" l="l" r="r" t="t"/>
              <a:pathLst>
                <a:path extrusionOk="0" h="994" w="2122">
                  <a:moveTo>
                    <a:pt x="0" y="0"/>
                  </a:moveTo>
                  <a:cubicBezTo>
                    <a:pt x="0" y="1"/>
                    <a:pt x="113" y="91"/>
                    <a:pt x="294" y="226"/>
                  </a:cubicBezTo>
                  <a:cubicBezTo>
                    <a:pt x="519" y="373"/>
                    <a:pt x="756" y="508"/>
                    <a:pt x="993" y="621"/>
                  </a:cubicBezTo>
                  <a:cubicBezTo>
                    <a:pt x="1129" y="678"/>
                    <a:pt x="1275" y="734"/>
                    <a:pt x="1400" y="779"/>
                  </a:cubicBezTo>
                  <a:cubicBezTo>
                    <a:pt x="1512" y="836"/>
                    <a:pt x="1637" y="869"/>
                    <a:pt x="1761" y="903"/>
                  </a:cubicBezTo>
                  <a:cubicBezTo>
                    <a:pt x="1975" y="960"/>
                    <a:pt x="2122" y="993"/>
                    <a:pt x="2122" y="993"/>
                  </a:cubicBezTo>
                  <a:cubicBezTo>
                    <a:pt x="2122" y="993"/>
                    <a:pt x="1986" y="914"/>
                    <a:pt x="1794" y="824"/>
                  </a:cubicBezTo>
                  <a:cubicBezTo>
                    <a:pt x="1749" y="790"/>
                    <a:pt x="1693" y="768"/>
                    <a:pt x="1637" y="745"/>
                  </a:cubicBezTo>
                  <a:cubicBezTo>
                    <a:pt x="1580" y="723"/>
                    <a:pt x="1524" y="689"/>
                    <a:pt x="1456" y="655"/>
                  </a:cubicBezTo>
                  <a:cubicBezTo>
                    <a:pt x="1332" y="599"/>
                    <a:pt x="1208" y="542"/>
                    <a:pt x="1072" y="474"/>
                  </a:cubicBezTo>
                  <a:cubicBezTo>
                    <a:pt x="937" y="407"/>
                    <a:pt x="801" y="350"/>
                    <a:pt x="677" y="294"/>
                  </a:cubicBezTo>
                  <a:cubicBezTo>
                    <a:pt x="553" y="237"/>
                    <a:pt x="440" y="181"/>
                    <a:pt x="339" y="147"/>
                  </a:cubicBezTo>
                  <a:cubicBezTo>
                    <a:pt x="136" y="46"/>
                    <a:pt x="0" y="1"/>
                    <a:pt x="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2"/>
            <p:cNvSpPr/>
            <p:nvPr/>
          </p:nvSpPr>
          <p:spPr>
            <a:xfrm>
              <a:off x="6652900" y="2759725"/>
              <a:ext cx="107800" cy="173250"/>
            </a:xfrm>
            <a:custGeom>
              <a:rect b="b" l="l" r="r" t="t"/>
              <a:pathLst>
                <a:path extrusionOk="0" h="6930" w="4312">
                  <a:moveTo>
                    <a:pt x="2382" y="1"/>
                  </a:moveTo>
                  <a:cubicBezTo>
                    <a:pt x="1253" y="395"/>
                    <a:pt x="249" y="994"/>
                    <a:pt x="91" y="2382"/>
                  </a:cubicBezTo>
                  <a:cubicBezTo>
                    <a:pt x="1" y="3307"/>
                    <a:pt x="12" y="3792"/>
                    <a:pt x="350" y="4627"/>
                  </a:cubicBezTo>
                  <a:cubicBezTo>
                    <a:pt x="554" y="5124"/>
                    <a:pt x="994" y="6297"/>
                    <a:pt x="1535" y="6816"/>
                  </a:cubicBezTo>
                  <a:cubicBezTo>
                    <a:pt x="1614" y="6850"/>
                    <a:pt x="1682" y="6895"/>
                    <a:pt x="1761" y="6929"/>
                  </a:cubicBezTo>
                  <a:cubicBezTo>
                    <a:pt x="2020" y="5925"/>
                    <a:pt x="2224" y="5722"/>
                    <a:pt x="2777" y="4920"/>
                  </a:cubicBezTo>
                  <a:cubicBezTo>
                    <a:pt x="2957" y="4661"/>
                    <a:pt x="3499" y="4232"/>
                    <a:pt x="3657" y="3973"/>
                  </a:cubicBezTo>
                  <a:cubicBezTo>
                    <a:pt x="3826" y="3736"/>
                    <a:pt x="3849" y="3544"/>
                    <a:pt x="3961" y="3262"/>
                  </a:cubicBezTo>
                  <a:cubicBezTo>
                    <a:pt x="4311" y="2280"/>
                    <a:pt x="3612" y="1095"/>
                    <a:pt x="2935" y="441"/>
                  </a:cubicBezTo>
                  <a:cubicBezTo>
                    <a:pt x="2765" y="271"/>
                    <a:pt x="2585" y="125"/>
                    <a:pt x="2382"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2"/>
            <p:cNvSpPr/>
            <p:nvPr/>
          </p:nvSpPr>
          <p:spPr>
            <a:xfrm>
              <a:off x="6703125" y="2941125"/>
              <a:ext cx="2275" cy="3125"/>
            </a:xfrm>
            <a:custGeom>
              <a:rect b="b" l="l" r="r" t="t"/>
              <a:pathLst>
                <a:path extrusionOk="0" h="125" w="91">
                  <a:moveTo>
                    <a:pt x="0" y="0"/>
                  </a:moveTo>
                  <a:cubicBezTo>
                    <a:pt x="11" y="34"/>
                    <a:pt x="34" y="79"/>
                    <a:pt x="45" y="124"/>
                  </a:cubicBezTo>
                  <a:lnTo>
                    <a:pt x="90" y="23"/>
                  </a:lnTo>
                  <a:cubicBezTo>
                    <a:pt x="57" y="12"/>
                    <a:pt x="34" y="12"/>
                    <a:pt x="0"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2"/>
            <p:cNvSpPr/>
            <p:nvPr/>
          </p:nvSpPr>
          <p:spPr>
            <a:xfrm>
              <a:off x="6656300" y="2822325"/>
              <a:ext cx="78150" cy="110650"/>
            </a:xfrm>
            <a:custGeom>
              <a:rect b="b" l="l" r="r" t="t"/>
              <a:pathLst>
                <a:path extrusionOk="0" h="4426" w="3126">
                  <a:moveTo>
                    <a:pt x="1170" y="1"/>
                  </a:moveTo>
                  <a:cubicBezTo>
                    <a:pt x="905" y="1"/>
                    <a:pt x="934" y="336"/>
                    <a:pt x="846" y="543"/>
                  </a:cubicBezTo>
                  <a:cubicBezTo>
                    <a:pt x="738" y="381"/>
                    <a:pt x="621" y="280"/>
                    <a:pt x="505" y="280"/>
                  </a:cubicBezTo>
                  <a:cubicBezTo>
                    <a:pt x="404" y="280"/>
                    <a:pt x="304" y="358"/>
                    <a:pt x="214" y="543"/>
                  </a:cubicBezTo>
                  <a:cubicBezTo>
                    <a:pt x="79" y="825"/>
                    <a:pt x="11" y="1141"/>
                    <a:pt x="0" y="1457"/>
                  </a:cubicBezTo>
                  <a:cubicBezTo>
                    <a:pt x="56" y="1694"/>
                    <a:pt x="124" y="1920"/>
                    <a:pt x="214" y="2134"/>
                  </a:cubicBezTo>
                  <a:cubicBezTo>
                    <a:pt x="418" y="2620"/>
                    <a:pt x="858" y="3793"/>
                    <a:pt x="1399" y="4312"/>
                  </a:cubicBezTo>
                  <a:cubicBezTo>
                    <a:pt x="1478" y="4346"/>
                    <a:pt x="1546" y="4391"/>
                    <a:pt x="1636" y="4425"/>
                  </a:cubicBezTo>
                  <a:cubicBezTo>
                    <a:pt x="1884" y="3421"/>
                    <a:pt x="2088" y="3218"/>
                    <a:pt x="2641" y="2416"/>
                  </a:cubicBezTo>
                  <a:cubicBezTo>
                    <a:pt x="2753" y="2281"/>
                    <a:pt x="2878" y="2146"/>
                    <a:pt x="3013" y="2021"/>
                  </a:cubicBezTo>
                  <a:cubicBezTo>
                    <a:pt x="3092" y="1864"/>
                    <a:pt x="3126" y="1694"/>
                    <a:pt x="3092" y="1514"/>
                  </a:cubicBezTo>
                  <a:cubicBezTo>
                    <a:pt x="3042" y="1374"/>
                    <a:pt x="2962" y="1329"/>
                    <a:pt x="2866" y="1329"/>
                  </a:cubicBezTo>
                  <a:cubicBezTo>
                    <a:pt x="2745" y="1329"/>
                    <a:pt x="2599" y="1402"/>
                    <a:pt x="2460" y="1446"/>
                  </a:cubicBezTo>
                  <a:cubicBezTo>
                    <a:pt x="2494" y="1164"/>
                    <a:pt x="2765" y="588"/>
                    <a:pt x="2505" y="351"/>
                  </a:cubicBezTo>
                  <a:cubicBezTo>
                    <a:pt x="2450" y="303"/>
                    <a:pt x="2391" y="283"/>
                    <a:pt x="2330" y="283"/>
                  </a:cubicBezTo>
                  <a:cubicBezTo>
                    <a:pt x="2108" y="283"/>
                    <a:pt x="1868" y="552"/>
                    <a:pt x="1727" y="667"/>
                  </a:cubicBezTo>
                  <a:cubicBezTo>
                    <a:pt x="1602" y="521"/>
                    <a:pt x="1433" y="47"/>
                    <a:pt x="1196" y="2"/>
                  </a:cubicBezTo>
                  <a:cubicBezTo>
                    <a:pt x="1187" y="1"/>
                    <a:pt x="1178" y="1"/>
                    <a:pt x="1170"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2"/>
            <p:cNvSpPr/>
            <p:nvPr/>
          </p:nvSpPr>
          <p:spPr>
            <a:xfrm>
              <a:off x="6622425" y="2751925"/>
              <a:ext cx="90025" cy="178225"/>
            </a:xfrm>
            <a:custGeom>
              <a:rect b="b" l="l" r="r" t="t"/>
              <a:pathLst>
                <a:path extrusionOk="0" h="7129" w="3601">
                  <a:moveTo>
                    <a:pt x="2597" y="0"/>
                  </a:moveTo>
                  <a:cubicBezTo>
                    <a:pt x="1914" y="0"/>
                    <a:pt x="1270" y="442"/>
                    <a:pt x="791" y="1294"/>
                  </a:cubicBezTo>
                  <a:cubicBezTo>
                    <a:pt x="1" y="2682"/>
                    <a:pt x="215" y="3765"/>
                    <a:pt x="1095" y="5289"/>
                  </a:cubicBezTo>
                  <a:cubicBezTo>
                    <a:pt x="1174" y="5424"/>
                    <a:pt x="1739" y="6553"/>
                    <a:pt x="2754" y="7128"/>
                  </a:cubicBezTo>
                  <a:cubicBezTo>
                    <a:pt x="2213" y="6609"/>
                    <a:pt x="1761" y="5436"/>
                    <a:pt x="1569" y="4939"/>
                  </a:cubicBezTo>
                  <a:cubicBezTo>
                    <a:pt x="1231" y="4104"/>
                    <a:pt x="1220" y="3619"/>
                    <a:pt x="1310" y="2705"/>
                  </a:cubicBezTo>
                  <a:cubicBezTo>
                    <a:pt x="1468" y="1306"/>
                    <a:pt x="2461" y="707"/>
                    <a:pt x="3601" y="313"/>
                  </a:cubicBezTo>
                  <a:cubicBezTo>
                    <a:pt x="3266" y="103"/>
                    <a:pt x="2927" y="0"/>
                    <a:pt x="259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2"/>
            <p:cNvSpPr/>
            <p:nvPr/>
          </p:nvSpPr>
          <p:spPr>
            <a:xfrm>
              <a:off x="6674900" y="2836750"/>
              <a:ext cx="16400" cy="83800"/>
            </a:xfrm>
            <a:custGeom>
              <a:rect b="b" l="l" r="r" t="t"/>
              <a:pathLst>
                <a:path extrusionOk="0" h="3352" w="656">
                  <a:moveTo>
                    <a:pt x="170" y="0"/>
                  </a:moveTo>
                  <a:cubicBezTo>
                    <a:pt x="170" y="0"/>
                    <a:pt x="147" y="45"/>
                    <a:pt x="125" y="136"/>
                  </a:cubicBezTo>
                  <a:cubicBezTo>
                    <a:pt x="114" y="192"/>
                    <a:pt x="102" y="237"/>
                    <a:pt x="80" y="305"/>
                  </a:cubicBezTo>
                  <a:cubicBezTo>
                    <a:pt x="68" y="372"/>
                    <a:pt x="46" y="451"/>
                    <a:pt x="46" y="519"/>
                  </a:cubicBezTo>
                  <a:cubicBezTo>
                    <a:pt x="35" y="609"/>
                    <a:pt x="23" y="700"/>
                    <a:pt x="12" y="790"/>
                  </a:cubicBezTo>
                  <a:cubicBezTo>
                    <a:pt x="1" y="880"/>
                    <a:pt x="1" y="982"/>
                    <a:pt x="12" y="1083"/>
                  </a:cubicBezTo>
                  <a:cubicBezTo>
                    <a:pt x="12" y="1185"/>
                    <a:pt x="12" y="1298"/>
                    <a:pt x="23" y="1399"/>
                  </a:cubicBezTo>
                  <a:cubicBezTo>
                    <a:pt x="35" y="1512"/>
                    <a:pt x="35" y="1614"/>
                    <a:pt x="57" y="1727"/>
                  </a:cubicBezTo>
                  <a:cubicBezTo>
                    <a:pt x="80" y="1828"/>
                    <a:pt x="102" y="1941"/>
                    <a:pt x="125" y="2043"/>
                  </a:cubicBezTo>
                  <a:cubicBezTo>
                    <a:pt x="147" y="2155"/>
                    <a:pt x="181" y="2246"/>
                    <a:pt x="204" y="2347"/>
                  </a:cubicBezTo>
                  <a:cubicBezTo>
                    <a:pt x="238" y="2449"/>
                    <a:pt x="260" y="2539"/>
                    <a:pt x="305" y="2629"/>
                  </a:cubicBezTo>
                  <a:cubicBezTo>
                    <a:pt x="339" y="2720"/>
                    <a:pt x="373" y="2799"/>
                    <a:pt x="407" y="2878"/>
                  </a:cubicBezTo>
                  <a:cubicBezTo>
                    <a:pt x="430" y="2945"/>
                    <a:pt x="463" y="3013"/>
                    <a:pt x="497" y="3069"/>
                  </a:cubicBezTo>
                  <a:lnTo>
                    <a:pt x="588" y="3227"/>
                  </a:lnTo>
                  <a:cubicBezTo>
                    <a:pt x="633" y="3306"/>
                    <a:pt x="655" y="3352"/>
                    <a:pt x="655" y="3352"/>
                  </a:cubicBezTo>
                  <a:cubicBezTo>
                    <a:pt x="655" y="3352"/>
                    <a:pt x="633" y="3306"/>
                    <a:pt x="610" y="3216"/>
                  </a:cubicBezTo>
                  <a:cubicBezTo>
                    <a:pt x="576" y="3126"/>
                    <a:pt x="531" y="3002"/>
                    <a:pt x="486" y="2844"/>
                  </a:cubicBezTo>
                  <a:cubicBezTo>
                    <a:pt x="463" y="2765"/>
                    <a:pt x="441" y="2686"/>
                    <a:pt x="418" y="2595"/>
                  </a:cubicBezTo>
                  <a:cubicBezTo>
                    <a:pt x="384" y="2505"/>
                    <a:pt x="373" y="2404"/>
                    <a:pt x="351" y="2313"/>
                  </a:cubicBezTo>
                  <a:cubicBezTo>
                    <a:pt x="317" y="2212"/>
                    <a:pt x="294" y="2110"/>
                    <a:pt x="272" y="2009"/>
                  </a:cubicBezTo>
                  <a:cubicBezTo>
                    <a:pt x="260" y="1907"/>
                    <a:pt x="226" y="1806"/>
                    <a:pt x="215" y="1704"/>
                  </a:cubicBezTo>
                  <a:cubicBezTo>
                    <a:pt x="204" y="1591"/>
                    <a:pt x="193" y="1490"/>
                    <a:pt x="181" y="1388"/>
                  </a:cubicBezTo>
                  <a:cubicBezTo>
                    <a:pt x="159" y="1287"/>
                    <a:pt x="159" y="1185"/>
                    <a:pt x="147" y="1083"/>
                  </a:cubicBezTo>
                  <a:cubicBezTo>
                    <a:pt x="147" y="982"/>
                    <a:pt x="136" y="892"/>
                    <a:pt x="136" y="801"/>
                  </a:cubicBezTo>
                  <a:lnTo>
                    <a:pt x="136" y="542"/>
                  </a:lnTo>
                  <a:cubicBezTo>
                    <a:pt x="136" y="372"/>
                    <a:pt x="147" y="248"/>
                    <a:pt x="159" y="147"/>
                  </a:cubicBezTo>
                  <a:cubicBezTo>
                    <a:pt x="170" y="57"/>
                    <a:pt x="170" y="0"/>
                    <a:pt x="17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2"/>
            <p:cNvSpPr/>
            <p:nvPr/>
          </p:nvSpPr>
          <p:spPr>
            <a:xfrm>
              <a:off x="6687600" y="2820650"/>
              <a:ext cx="16950" cy="109200"/>
            </a:xfrm>
            <a:custGeom>
              <a:rect b="b" l="l" r="r" t="t"/>
              <a:pathLst>
                <a:path extrusionOk="0" h="4368" w="678">
                  <a:moveTo>
                    <a:pt x="678" y="1"/>
                  </a:moveTo>
                  <a:cubicBezTo>
                    <a:pt x="678" y="1"/>
                    <a:pt x="644" y="57"/>
                    <a:pt x="576" y="159"/>
                  </a:cubicBezTo>
                  <a:cubicBezTo>
                    <a:pt x="531" y="227"/>
                    <a:pt x="497" y="294"/>
                    <a:pt x="463" y="362"/>
                  </a:cubicBezTo>
                  <a:cubicBezTo>
                    <a:pt x="418" y="441"/>
                    <a:pt x="384" y="531"/>
                    <a:pt x="350" y="622"/>
                  </a:cubicBezTo>
                  <a:cubicBezTo>
                    <a:pt x="305" y="712"/>
                    <a:pt x="271" y="825"/>
                    <a:pt x="238" y="938"/>
                  </a:cubicBezTo>
                  <a:cubicBezTo>
                    <a:pt x="204" y="1062"/>
                    <a:pt x="159" y="1186"/>
                    <a:pt x="136" y="1310"/>
                  </a:cubicBezTo>
                  <a:cubicBezTo>
                    <a:pt x="113" y="1445"/>
                    <a:pt x="91" y="1569"/>
                    <a:pt x="68" y="1716"/>
                  </a:cubicBezTo>
                  <a:cubicBezTo>
                    <a:pt x="46" y="1852"/>
                    <a:pt x="34" y="1998"/>
                    <a:pt x="23" y="2134"/>
                  </a:cubicBezTo>
                  <a:cubicBezTo>
                    <a:pt x="12" y="2280"/>
                    <a:pt x="12" y="2416"/>
                    <a:pt x="12" y="2562"/>
                  </a:cubicBezTo>
                  <a:cubicBezTo>
                    <a:pt x="1" y="2698"/>
                    <a:pt x="12" y="2833"/>
                    <a:pt x="23" y="2969"/>
                  </a:cubicBezTo>
                  <a:cubicBezTo>
                    <a:pt x="23" y="3104"/>
                    <a:pt x="34" y="3228"/>
                    <a:pt x="57" y="3341"/>
                  </a:cubicBezTo>
                  <a:cubicBezTo>
                    <a:pt x="68" y="3465"/>
                    <a:pt x="80" y="3578"/>
                    <a:pt x="102" y="3680"/>
                  </a:cubicBezTo>
                  <a:cubicBezTo>
                    <a:pt x="113" y="3781"/>
                    <a:pt x="136" y="3871"/>
                    <a:pt x="159" y="3962"/>
                  </a:cubicBezTo>
                  <a:cubicBezTo>
                    <a:pt x="170" y="4041"/>
                    <a:pt x="192" y="4108"/>
                    <a:pt x="215" y="4187"/>
                  </a:cubicBezTo>
                  <a:cubicBezTo>
                    <a:pt x="249" y="4300"/>
                    <a:pt x="271" y="4368"/>
                    <a:pt x="271" y="4368"/>
                  </a:cubicBezTo>
                  <a:cubicBezTo>
                    <a:pt x="271" y="4368"/>
                    <a:pt x="271" y="4289"/>
                    <a:pt x="249" y="4165"/>
                  </a:cubicBezTo>
                  <a:cubicBezTo>
                    <a:pt x="226" y="4041"/>
                    <a:pt x="215" y="3871"/>
                    <a:pt x="192" y="3657"/>
                  </a:cubicBezTo>
                  <a:cubicBezTo>
                    <a:pt x="181" y="3454"/>
                    <a:pt x="170" y="3217"/>
                    <a:pt x="170" y="2957"/>
                  </a:cubicBezTo>
                  <a:cubicBezTo>
                    <a:pt x="170" y="2822"/>
                    <a:pt x="170" y="2687"/>
                    <a:pt x="170" y="2551"/>
                  </a:cubicBezTo>
                  <a:cubicBezTo>
                    <a:pt x="170" y="2427"/>
                    <a:pt x="170" y="2280"/>
                    <a:pt x="181" y="2145"/>
                  </a:cubicBezTo>
                  <a:cubicBezTo>
                    <a:pt x="192" y="2010"/>
                    <a:pt x="204" y="1863"/>
                    <a:pt x="226" y="1739"/>
                  </a:cubicBezTo>
                  <a:cubicBezTo>
                    <a:pt x="238" y="1603"/>
                    <a:pt x="260" y="1468"/>
                    <a:pt x="283" y="1344"/>
                  </a:cubicBezTo>
                  <a:cubicBezTo>
                    <a:pt x="305" y="1208"/>
                    <a:pt x="317" y="1084"/>
                    <a:pt x="350" y="971"/>
                  </a:cubicBezTo>
                  <a:cubicBezTo>
                    <a:pt x="384" y="859"/>
                    <a:pt x="407" y="746"/>
                    <a:pt x="429" y="655"/>
                  </a:cubicBezTo>
                  <a:cubicBezTo>
                    <a:pt x="463" y="554"/>
                    <a:pt x="497" y="464"/>
                    <a:pt x="520" y="385"/>
                  </a:cubicBezTo>
                  <a:cubicBezTo>
                    <a:pt x="554" y="306"/>
                    <a:pt x="576" y="238"/>
                    <a:pt x="599" y="181"/>
                  </a:cubicBezTo>
                  <a:lnTo>
                    <a:pt x="678"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2"/>
            <p:cNvSpPr/>
            <p:nvPr/>
          </p:nvSpPr>
          <p:spPr>
            <a:xfrm>
              <a:off x="6694100" y="2852825"/>
              <a:ext cx="14400" cy="76750"/>
            </a:xfrm>
            <a:custGeom>
              <a:rect b="b" l="l" r="r" t="t"/>
              <a:pathLst>
                <a:path extrusionOk="0" h="3070" w="576">
                  <a:moveTo>
                    <a:pt x="576" y="0"/>
                  </a:moveTo>
                  <a:lnTo>
                    <a:pt x="576" y="0"/>
                  </a:lnTo>
                  <a:cubicBezTo>
                    <a:pt x="576" y="0"/>
                    <a:pt x="542" y="34"/>
                    <a:pt x="508" y="113"/>
                  </a:cubicBezTo>
                  <a:cubicBezTo>
                    <a:pt x="485" y="158"/>
                    <a:pt x="451" y="203"/>
                    <a:pt x="429" y="260"/>
                  </a:cubicBezTo>
                  <a:cubicBezTo>
                    <a:pt x="395" y="316"/>
                    <a:pt x="372" y="373"/>
                    <a:pt x="350" y="440"/>
                  </a:cubicBezTo>
                  <a:cubicBezTo>
                    <a:pt x="316" y="508"/>
                    <a:pt x="282" y="587"/>
                    <a:pt x="260" y="666"/>
                  </a:cubicBezTo>
                  <a:cubicBezTo>
                    <a:pt x="237" y="745"/>
                    <a:pt x="215" y="835"/>
                    <a:pt x="192" y="926"/>
                  </a:cubicBezTo>
                  <a:cubicBezTo>
                    <a:pt x="158" y="1016"/>
                    <a:pt x="136" y="1117"/>
                    <a:pt x="124" y="1208"/>
                  </a:cubicBezTo>
                  <a:cubicBezTo>
                    <a:pt x="102" y="1309"/>
                    <a:pt x="79" y="1400"/>
                    <a:pt x="68" y="1501"/>
                  </a:cubicBezTo>
                  <a:cubicBezTo>
                    <a:pt x="57" y="1591"/>
                    <a:pt x="45" y="1704"/>
                    <a:pt x="34" y="1794"/>
                  </a:cubicBezTo>
                  <a:cubicBezTo>
                    <a:pt x="23" y="1885"/>
                    <a:pt x="11" y="1986"/>
                    <a:pt x="11" y="2077"/>
                  </a:cubicBezTo>
                  <a:cubicBezTo>
                    <a:pt x="0" y="2257"/>
                    <a:pt x="0" y="2426"/>
                    <a:pt x="0" y="2584"/>
                  </a:cubicBezTo>
                  <a:cubicBezTo>
                    <a:pt x="0" y="2731"/>
                    <a:pt x="23" y="2855"/>
                    <a:pt x="23" y="2934"/>
                  </a:cubicBezTo>
                  <a:cubicBezTo>
                    <a:pt x="23" y="2979"/>
                    <a:pt x="34" y="3024"/>
                    <a:pt x="45" y="3070"/>
                  </a:cubicBezTo>
                  <a:cubicBezTo>
                    <a:pt x="45" y="3070"/>
                    <a:pt x="45" y="3024"/>
                    <a:pt x="57" y="2923"/>
                  </a:cubicBezTo>
                  <a:cubicBezTo>
                    <a:pt x="57" y="2889"/>
                    <a:pt x="68" y="2833"/>
                    <a:pt x="68" y="2776"/>
                  </a:cubicBezTo>
                  <a:cubicBezTo>
                    <a:pt x="79" y="2709"/>
                    <a:pt x="90" y="2641"/>
                    <a:pt x="102" y="2573"/>
                  </a:cubicBezTo>
                  <a:cubicBezTo>
                    <a:pt x="102" y="2494"/>
                    <a:pt x="113" y="2426"/>
                    <a:pt x="124" y="2336"/>
                  </a:cubicBezTo>
                  <a:cubicBezTo>
                    <a:pt x="136" y="2257"/>
                    <a:pt x="147" y="2167"/>
                    <a:pt x="158" y="2077"/>
                  </a:cubicBezTo>
                  <a:cubicBezTo>
                    <a:pt x="181" y="1896"/>
                    <a:pt x="215" y="1704"/>
                    <a:pt x="237" y="1512"/>
                  </a:cubicBezTo>
                  <a:cubicBezTo>
                    <a:pt x="248" y="1422"/>
                    <a:pt x="271" y="1332"/>
                    <a:pt x="282" y="1230"/>
                  </a:cubicBezTo>
                  <a:cubicBezTo>
                    <a:pt x="294" y="1129"/>
                    <a:pt x="316" y="1038"/>
                    <a:pt x="327" y="948"/>
                  </a:cubicBezTo>
                  <a:cubicBezTo>
                    <a:pt x="350" y="858"/>
                    <a:pt x="361" y="779"/>
                    <a:pt x="384" y="689"/>
                  </a:cubicBezTo>
                  <a:cubicBezTo>
                    <a:pt x="395" y="610"/>
                    <a:pt x="418" y="531"/>
                    <a:pt x="429" y="463"/>
                  </a:cubicBezTo>
                  <a:cubicBezTo>
                    <a:pt x="451" y="395"/>
                    <a:pt x="463" y="316"/>
                    <a:pt x="485" y="271"/>
                  </a:cubicBezTo>
                  <a:cubicBezTo>
                    <a:pt x="508" y="215"/>
                    <a:pt x="519" y="170"/>
                    <a:pt x="530" y="124"/>
                  </a:cubicBezTo>
                  <a:cubicBezTo>
                    <a:pt x="564" y="45"/>
                    <a:pt x="576" y="0"/>
                    <a:pt x="576"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2"/>
            <p:cNvSpPr/>
            <p:nvPr/>
          </p:nvSpPr>
          <p:spPr>
            <a:xfrm>
              <a:off x="6695225" y="2870025"/>
              <a:ext cx="20600" cy="59550"/>
            </a:xfrm>
            <a:custGeom>
              <a:rect b="b" l="l" r="r" t="t"/>
              <a:pathLst>
                <a:path extrusionOk="0" h="2382" w="824">
                  <a:moveTo>
                    <a:pt x="824" y="1"/>
                  </a:moveTo>
                  <a:lnTo>
                    <a:pt x="768" y="91"/>
                  </a:lnTo>
                  <a:cubicBezTo>
                    <a:pt x="711" y="170"/>
                    <a:pt x="655" y="260"/>
                    <a:pt x="621" y="339"/>
                  </a:cubicBezTo>
                  <a:cubicBezTo>
                    <a:pt x="553" y="441"/>
                    <a:pt x="497" y="576"/>
                    <a:pt x="440" y="712"/>
                  </a:cubicBezTo>
                  <a:cubicBezTo>
                    <a:pt x="373" y="847"/>
                    <a:pt x="316" y="994"/>
                    <a:pt x="260" y="1140"/>
                  </a:cubicBezTo>
                  <a:cubicBezTo>
                    <a:pt x="215" y="1298"/>
                    <a:pt x="158" y="1445"/>
                    <a:pt x="124" y="1592"/>
                  </a:cubicBezTo>
                  <a:cubicBezTo>
                    <a:pt x="102" y="1659"/>
                    <a:pt x="79" y="1727"/>
                    <a:pt x="68" y="1795"/>
                  </a:cubicBezTo>
                  <a:cubicBezTo>
                    <a:pt x="45" y="1863"/>
                    <a:pt x="34" y="1930"/>
                    <a:pt x="23" y="1998"/>
                  </a:cubicBezTo>
                  <a:cubicBezTo>
                    <a:pt x="12" y="2088"/>
                    <a:pt x="0" y="2178"/>
                    <a:pt x="0" y="2280"/>
                  </a:cubicBezTo>
                  <a:lnTo>
                    <a:pt x="0" y="2382"/>
                  </a:lnTo>
                  <a:lnTo>
                    <a:pt x="23" y="2291"/>
                  </a:lnTo>
                  <a:cubicBezTo>
                    <a:pt x="34" y="2246"/>
                    <a:pt x="34" y="2212"/>
                    <a:pt x="57" y="2167"/>
                  </a:cubicBezTo>
                  <a:cubicBezTo>
                    <a:pt x="79" y="2122"/>
                    <a:pt x="91" y="2066"/>
                    <a:pt x="113" y="2009"/>
                  </a:cubicBezTo>
                  <a:cubicBezTo>
                    <a:pt x="158" y="1896"/>
                    <a:pt x="203" y="1772"/>
                    <a:pt x="260" y="1637"/>
                  </a:cubicBezTo>
                  <a:cubicBezTo>
                    <a:pt x="305" y="1490"/>
                    <a:pt x="373" y="1355"/>
                    <a:pt x="418" y="1197"/>
                  </a:cubicBezTo>
                  <a:cubicBezTo>
                    <a:pt x="463" y="1050"/>
                    <a:pt x="519" y="903"/>
                    <a:pt x="576" y="768"/>
                  </a:cubicBezTo>
                  <a:cubicBezTo>
                    <a:pt x="621" y="621"/>
                    <a:pt x="666" y="486"/>
                    <a:pt x="700" y="373"/>
                  </a:cubicBezTo>
                  <a:cubicBezTo>
                    <a:pt x="745" y="271"/>
                    <a:pt x="768" y="170"/>
                    <a:pt x="790" y="102"/>
                  </a:cubicBezTo>
                  <a:cubicBezTo>
                    <a:pt x="801" y="68"/>
                    <a:pt x="813" y="35"/>
                    <a:pt x="824"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2"/>
            <p:cNvSpPr/>
            <p:nvPr/>
          </p:nvSpPr>
          <p:spPr>
            <a:xfrm>
              <a:off x="6032775" y="2125000"/>
              <a:ext cx="516900" cy="383775"/>
            </a:xfrm>
            <a:custGeom>
              <a:rect b="b" l="l" r="r" t="t"/>
              <a:pathLst>
                <a:path extrusionOk="0" h="15351" w="20676">
                  <a:moveTo>
                    <a:pt x="19175" y="0"/>
                  </a:moveTo>
                  <a:lnTo>
                    <a:pt x="19175" y="0"/>
                  </a:lnTo>
                  <a:cubicBezTo>
                    <a:pt x="17324" y="1095"/>
                    <a:pt x="1854" y="10235"/>
                    <a:pt x="59" y="11239"/>
                  </a:cubicBezTo>
                  <a:cubicBezTo>
                    <a:pt x="206" y="11239"/>
                    <a:pt x="262" y="11239"/>
                    <a:pt x="217" y="11251"/>
                  </a:cubicBezTo>
                  <a:cubicBezTo>
                    <a:pt x="0" y="11294"/>
                    <a:pt x="3850" y="15351"/>
                    <a:pt x="9176" y="15351"/>
                  </a:cubicBezTo>
                  <a:cubicBezTo>
                    <a:pt x="10768" y="15351"/>
                    <a:pt x="12491" y="14989"/>
                    <a:pt x="14277" y="14049"/>
                  </a:cubicBezTo>
                  <a:cubicBezTo>
                    <a:pt x="20676" y="10675"/>
                    <a:pt x="19705" y="2697"/>
                    <a:pt x="19175" y="0"/>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2"/>
            <p:cNvSpPr/>
            <p:nvPr/>
          </p:nvSpPr>
          <p:spPr>
            <a:xfrm>
              <a:off x="6031150" y="2122450"/>
              <a:ext cx="605700" cy="471425"/>
            </a:xfrm>
            <a:custGeom>
              <a:rect b="b" l="l" r="r" t="t"/>
              <a:pathLst>
                <a:path extrusionOk="0" h="18857" w="24228">
                  <a:moveTo>
                    <a:pt x="19240" y="113"/>
                  </a:moveTo>
                  <a:cubicBezTo>
                    <a:pt x="19770" y="2799"/>
                    <a:pt x="20741" y="10777"/>
                    <a:pt x="14342" y="14151"/>
                  </a:cubicBezTo>
                  <a:cubicBezTo>
                    <a:pt x="6579" y="18247"/>
                    <a:pt x="0" y="11420"/>
                    <a:pt x="282" y="11364"/>
                  </a:cubicBezTo>
                  <a:cubicBezTo>
                    <a:pt x="327" y="11353"/>
                    <a:pt x="271" y="11353"/>
                    <a:pt x="124" y="11341"/>
                  </a:cubicBezTo>
                  <a:lnTo>
                    <a:pt x="0" y="11420"/>
                  </a:lnTo>
                  <a:cubicBezTo>
                    <a:pt x="0" y="11420"/>
                    <a:pt x="5879" y="18856"/>
                    <a:pt x="13158" y="15550"/>
                  </a:cubicBezTo>
                  <a:cubicBezTo>
                    <a:pt x="24227" y="10517"/>
                    <a:pt x="19420" y="1"/>
                    <a:pt x="19420" y="1"/>
                  </a:cubicBezTo>
                  <a:close/>
                </a:path>
              </a:pathLst>
            </a:custGeom>
            <a:solidFill>
              <a:srgbClr val="C798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2"/>
            <p:cNvSpPr/>
            <p:nvPr/>
          </p:nvSpPr>
          <p:spPr>
            <a:xfrm>
              <a:off x="6286175" y="2209350"/>
              <a:ext cx="119625" cy="74500"/>
            </a:xfrm>
            <a:custGeom>
              <a:rect b="b" l="l" r="r" t="t"/>
              <a:pathLst>
                <a:path extrusionOk="0" h="2980" w="4785">
                  <a:moveTo>
                    <a:pt x="4785" y="0"/>
                  </a:moveTo>
                  <a:cubicBezTo>
                    <a:pt x="4491" y="79"/>
                    <a:pt x="4209" y="181"/>
                    <a:pt x="3938" y="305"/>
                  </a:cubicBezTo>
                  <a:cubicBezTo>
                    <a:pt x="3645" y="406"/>
                    <a:pt x="3374" y="542"/>
                    <a:pt x="3115" y="700"/>
                  </a:cubicBezTo>
                  <a:cubicBezTo>
                    <a:pt x="2821" y="869"/>
                    <a:pt x="2517" y="1050"/>
                    <a:pt x="2223" y="1241"/>
                  </a:cubicBezTo>
                  <a:cubicBezTo>
                    <a:pt x="1941" y="1445"/>
                    <a:pt x="1648" y="1636"/>
                    <a:pt x="1399" y="1839"/>
                  </a:cubicBezTo>
                  <a:cubicBezTo>
                    <a:pt x="1140" y="2043"/>
                    <a:pt x="880" y="2223"/>
                    <a:pt x="677" y="2392"/>
                  </a:cubicBezTo>
                  <a:cubicBezTo>
                    <a:pt x="440" y="2573"/>
                    <a:pt x="215" y="2765"/>
                    <a:pt x="0" y="2979"/>
                  </a:cubicBezTo>
                  <a:cubicBezTo>
                    <a:pt x="282" y="2889"/>
                    <a:pt x="564" y="2787"/>
                    <a:pt x="835" y="2663"/>
                  </a:cubicBezTo>
                  <a:cubicBezTo>
                    <a:pt x="1117" y="2550"/>
                    <a:pt x="1388" y="2415"/>
                    <a:pt x="1648" y="2257"/>
                  </a:cubicBezTo>
                  <a:cubicBezTo>
                    <a:pt x="1941" y="2099"/>
                    <a:pt x="2234" y="1907"/>
                    <a:pt x="2539" y="1704"/>
                  </a:cubicBezTo>
                  <a:cubicBezTo>
                    <a:pt x="2832" y="1512"/>
                    <a:pt x="3115" y="1320"/>
                    <a:pt x="3385" y="1117"/>
                  </a:cubicBezTo>
                  <a:cubicBezTo>
                    <a:pt x="3510" y="1016"/>
                    <a:pt x="3634" y="914"/>
                    <a:pt x="3758" y="824"/>
                  </a:cubicBezTo>
                  <a:cubicBezTo>
                    <a:pt x="3882" y="745"/>
                    <a:pt x="3995" y="655"/>
                    <a:pt x="4096" y="576"/>
                  </a:cubicBezTo>
                  <a:cubicBezTo>
                    <a:pt x="4333" y="395"/>
                    <a:pt x="4559" y="203"/>
                    <a:pt x="47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2"/>
            <p:cNvSpPr/>
            <p:nvPr/>
          </p:nvSpPr>
          <p:spPr>
            <a:xfrm>
              <a:off x="6398725" y="2204275"/>
              <a:ext cx="40925" cy="28700"/>
            </a:xfrm>
            <a:custGeom>
              <a:rect b="b" l="l" r="r" t="t"/>
              <a:pathLst>
                <a:path extrusionOk="0" h="1148" w="1637">
                  <a:moveTo>
                    <a:pt x="1637" y="0"/>
                  </a:moveTo>
                  <a:cubicBezTo>
                    <a:pt x="1513" y="0"/>
                    <a:pt x="1400" y="11"/>
                    <a:pt x="1287" y="56"/>
                  </a:cubicBezTo>
                  <a:cubicBezTo>
                    <a:pt x="1061" y="124"/>
                    <a:pt x="847" y="226"/>
                    <a:pt x="666" y="384"/>
                  </a:cubicBezTo>
                  <a:cubicBezTo>
                    <a:pt x="576" y="451"/>
                    <a:pt x="486" y="519"/>
                    <a:pt x="418" y="609"/>
                  </a:cubicBezTo>
                  <a:cubicBezTo>
                    <a:pt x="339" y="688"/>
                    <a:pt x="260" y="767"/>
                    <a:pt x="192" y="846"/>
                  </a:cubicBezTo>
                  <a:cubicBezTo>
                    <a:pt x="113" y="937"/>
                    <a:pt x="46" y="1027"/>
                    <a:pt x="1" y="1140"/>
                  </a:cubicBezTo>
                  <a:cubicBezTo>
                    <a:pt x="47" y="1144"/>
                    <a:pt x="94" y="1147"/>
                    <a:pt x="141" y="1147"/>
                  </a:cubicBezTo>
                  <a:cubicBezTo>
                    <a:pt x="207" y="1147"/>
                    <a:pt x="273" y="1142"/>
                    <a:pt x="339" y="1128"/>
                  </a:cubicBezTo>
                  <a:cubicBezTo>
                    <a:pt x="542" y="1117"/>
                    <a:pt x="790" y="970"/>
                    <a:pt x="1005" y="824"/>
                  </a:cubicBezTo>
                  <a:cubicBezTo>
                    <a:pt x="1185" y="677"/>
                    <a:pt x="1343" y="508"/>
                    <a:pt x="1479" y="316"/>
                  </a:cubicBezTo>
                  <a:cubicBezTo>
                    <a:pt x="1535" y="214"/>
                    <a:pt x="1592" y="113"/>
                    <a:pt x="16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2"/>
            <p:cNvSpPr/>
            <p:nvPr/>
          </p:nvSpPr>
          <p:spPr>
            <a:xfrm>
              <a:off x="1235075" y="1951775"/>
              <a:ext cx="646600" cy="731175"/>
            </a:xfrm>
            <a:custGeom>
              <a:rect b="b" l="l" r="r" t="t"/>
              <a:pathLst>
                <a:path extrusionOk="0" h="29247" w="25864">
                  <a:moveTo>
                    <a:pt x="21384" y="1"/>
                  </a:moveTo>
                  <a:lnTo>
                    <a:pt x="21384" y="1"/>
                  </a:lnTo>
                  <a:cubicBezTo>
                    <a:pt x="23663" y="3420"/>
                    <a:pt x="24036" y="8227"/>
                    <a:pt x="22896" y="12063"/>
                  </a:cubicBezTo>
                  <a:cubicBezTo>
                    <a:pt x="22332" y="14027"/>
                    <a:pt x="21384" y="15697"/>
                    <a:pt x="20639" y="17548"/>
                  </a:cubicBezTo>
                  <a:cubicBezTo>
                    <a:pt x="19951" y="19297"/>
                    <a:pt x="19127" y="21170"/>
                    <a:pt x="17694" y="22467"/>
                  </a:cubicBezTo>
                  <a:cubicBezTo>
                    <a:pt x="16441" y="23562"/>
                    <a:pt x="14771" y="23889"/>
                    <a:pt x="13417" y="24860"/>
                  </a:cubicBezTo>
                  <a:cubicBezTo>
                    <a:pt x="11917" y="25853"/>
                    <a:pt x="10427" y="26293"/>
                    <a:pt x="8678" y="26643"/>
                  </a:cubicBezTo>
                  <a:cubicBezTo>
                    <a:pt x="7159" y="26920"/>
                    <a:pt x="5688" y="27073"/>
                    <a:pt x="4243" y="27073"/>
                  </a:cubicBezTo>
                  <a:cubicBezTo>
                    <a:pt x="2811" y="27073"/>
                    <a:pt x="1404" y="26923"/>
                    <a:pt x="0" y="26597"/>
                  </a:cubicBezTo>
                  <a:lnTo>
                    <a:pt x="0" y="26597"/>
                  </a:lnTo>
                  <a:cubicBezTo>
                    <a:pt x="2401" y="28337"/>
                    <a:pt x="5280" y="29246"/>
                    <a:pt x="8288" y="29246"/>
                  </a:cubicBezTo>
                  <a:cubicBezTo>
                    <a:pt x="9903" y="29246"/>
                    <a:pt x="11556" y="28984"/>
                    <a:pt x="13192" y="28448"/>
                  </a:cubicBezTo>
                  <a:cubicBezTo>
                    <a:pt x="15223" y="27782"/>
                    <a:pt x="17581" y="26868"/>
                    <a:pt x="19330" y="25650"/>
                  </a:cubicBezTo>
                  <a:cubicBezTo>
                    <a:pt x="24408" y="22118"/>
                    <a:pt x="25695" y="17198"/>
                    <a:pt x="25796" y="11285"/>
                  </a:cubicBezTo>
                  <a:cubicBezTo>
                    <a:pt x="25864" y="7606"/>
                    <a:pt x="24623" y="3781"/>
                    <a:pt x="22174" y="870"/>
                  </a:cubicBezTo>
                  <a:cubicBezTo>
                    <a:pt x="21914" y="565"/>
                    <a:pt x="21655" y="272"/>
                    <a:pt x="21384" y="1"/>
                  </a:cubicBezTo>
                  <a:close/>
                </a:path>
              </a:pathLst>
            </a:custGeom>
            <a:solidFill>
              <a:srgbClr val="CB64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2"/>
            <p:cNvSpPr/>
            <p:nvPr/>
          </p:nvSpPr>
          <p:spPr>
            <a:xfrm>
              <a:off x="1066950" y="1862650"/>
              <a:ext cx="769325" cy="765950"/>
            </a:xfrm>
            <a:custGeom>
              <a:rect b="b" l="l" r="r" t="t"/>
              <a:pathLst>
                <a:path extrusionOk="0" h="30638" w="30773">
                  <a:moveTo>
                    <a:pt x="19203" y="0"/>
                  </a:moveTo>
                  <a:cubicBezTo>
                    <a:pt x="16365" y="0"/>
                    <a:pt x="13463" y="827"/>
                    <a:pt x="10934" y="2313"/>
                  </a:cubicBezTo>
                  <a:cubicBezTo>
                    <a:pt x="9129" y="3374"/>
                    <a:pt x="7402" y="4649"/>
                    <a:pt x="6082" y="6296"/>
                  </a:cubicBezTo>
                  <a:cubicBezTo>
                    <a:pt x="5055" y="7594"/>
                    <a:pt x="4096" y="8734"/>
                    <a:pt x="3464" y="10043"/>
                  </a:cubicBezTo>
                  <a:cubicBezTo>
                    <a:pt x="1230" y="14590"/>
                    <a:pt x="0" y="20909"/>
                    <a:pt x="2641" y="25547"/>
                  </a:cubicBezTo>
                  <a:cubicBezTo>
                    <a:pt x="3656" y="27364"/>
                    <a:pt x="5044" y="28933"/>
                    <a:pt x="6725" y="30162"/>
                  </a:cubicBezTo>
                  <a:cubicBezTo>
                    <a:pt x="8129" y="30488"/>
                    <a:pt x="9536" y="30638"/>
                    <a:pt x="10968" y="30638"/>
                  </a:cubicBezTo>
                  <a:cubicBezTo>
                    <a:pt x="12413" y="30638"/>
                    <a:pt x="13884" y="30485"/>
                    <a:pt x="15403" y="30208"/>
                  </a:cubicBezTo>
                  <a:cubicBezTo>
                    <a:pt x="17152" y="29858"/>
                    <a:pt x="18642" y="29418"/>
                    <a:pt x="20154" y="28425"/>
                  </a:cubicBezTo>
                  <a:cubicBezTo>
                    <a:pt x="21508" y="27454"/>
                    <a:pt x="23178" y="27127"/>
                    <a:pt x="24419" y="26032"/>
                  </a:cubicBezTo>
                  <a:cubicBezTo>
                    <a:pt x="25852" y="24735"/>
                    <a:pt x="26676" y="22862"/>
                    <a:pt x="27364" y="21113"/>
                  </a:cubicBezTo>
                  <a:cubicBezTo>
                    <a:pt x="28109" y="19262"/>
                    <a:pt x="29057" y="17592"/>
                    <a:pt x="29621" y="15628"/>
                  </a:cubicBezTo>
                  <a:cubicBezTo>
                    <a:pt x="30772" y="11792"/>
                    <a:pt x="30400" y="6985"/>
                    <a:pt x="28109" y="3566"/>
                  </a:cubicBezTo>
                  <a:cubicBezTo>
                    <a:pt x="25677" y="1104"/>
                    <a:pt x="22483" y="0"/>
                    <a:pt x="19203" y="0"/>
                  </a:cubicBezTo>
                  <a:close/>
                </a:path>
              </a:pathLst>
            </a:custGeom>
            <a:solidFill>
              <a:srgbClr val="973C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2"/>
            <p:cNvSpPr/>
            <p:nvPr/>
          </p:nvSpPr>
          <p:spPr>
            <a:xfrm>
              <a:off x="1110375" y="1891075"/>
              <a:ext cx="701350" cy="708125"/>
            </a:xfrm>
            <a:custGeom>
              <a:rect b="b" l="l" r="r" t="t"/>
              <a:pathLst>
                <a:path extrusionOk="0" h="28325" w="28054">
                  <a:moveTo>
                    <a:pt x="17685" y="1"/>
                  </a:moveTo>
                  <a:cubicBezTo>
                    <a:pt x="17609" y="1"/>
                    <a:pt x="17534" y="1"/>
                    <a:pt x="17457" y="3"/>
                  </a:cubicBezTo>
                  <a:cubicBezTo>
                    <a:pt x="10484" y="104"/>
                    <a:pt x="3318" y="5656"/>
                    <a:pt x="1186" y="12291"/>
                  </a:cubicBezTo>
                  <a:cubicBezTo>
                    <a:pt x="746" y="13747"/>
                    <a:pt x="91" y="15654"/>
                    <a:pt x="1" y="17267"/>
                  </a:cubicBezTo>
                  <a:cubicBezTo>
                    <a:pt x="12" y="18621"/>
                    <a:pt x="588" y="19987"/>
                    <a:pt x="915" y="21341"/>
                  </a:cubicBezTo>
                  <a:cubicBezTo>
                    <a:pt x="1569" y="24049"/>
                    <a:pt x="2483" y="25178"/>
                    <a:pt x="4605" y="26735"/>
                  </a:cubicBezTo>
                  <a:lnTo>
                    <a:pt x="5180" y="27152"/>
                  </a:lnTo>
                  <a:cubicBezTo>
                    <a:pt x="7290" y="27987"/>
                    <a:pt x="8938" y="28224"/>
                    <a:pt x="11195" y="28315"/>
                  </a:cubicBezTo>
                  <a:cubicBezTo>
                    <a:pt x="11320" y="28321"/>
                    <a:pt x="11445" y="28324"/>
                    <a:pt x="11569" y="28324"/>
                  </a:cubicBezTo>
                  <a:cubicBezTo>
                    <a:pt x="14924" y="28324"/>
                    <a:pt x="17595" y="26018"/>
                    <a:pt x="20403" y="24343"/>
                  </a:cubicBezTo>
                  <a:cubicBezTo>
                    <a:pt x="23810" y="22323"/>
                    <a:pt x="25040" y="18520"/>
                    <a:pt x="26417" y="15011"/>
                  </a:cubicBezTo>
                  <a:cubicBezTo>
                    <a:pt x="27196" y="13307"/>
                    <a:pt x="28053" y="11591"/>
                    <a:pt x="27771" y="9752"/>
                  </a:cubicBezTo>
                  <a:cubicBezTo>
                    <a:pt x="27523" y="8105"/>
                    <a:pt x="27004" y="6514"/>
                    <a:pt x="26225" y="5035"/>
                  </a:cubicBezTo>
                  <a:cubicBezTo>
                    <a:pt x="24400" y="1661"/>
                    <a:pt x="21457" y="1"/>
                    <a:pt x="17685" y="1"/>
                  </a:cubicBezTo>
                  <a:close/>
                </a:path>
              </a:pathLst>
            </a:custGeom>
            <a:solidFill>
              <a:srgbClr val="FFFA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2"/>
            <p:cNvSpPr/>
            <p:nvPr/>
          </p:nvSpPr>
          <p:spPr>
            <a:xfrm>
              <a:off x="1229700" y="2001350"/>
              <a:ext cx="453650" cy="494625"/>
            </a:xfrm>
            <a:custGeom>
              <a:rect b="b" l="l" r="r" t="t"/>
              <a:pathLst>
                <a:path extrusionOk="0" h="19785" w="18146">
                  <a:moveTo>
                    <a:pt x="11535" y="1"/>
                  </a:moveTo>
                  <a:cubicBezTo>
                    <a:pt x="10802" y="1"/>
                    <a:pt x="10072" y="196"/>
                    <a:pt x="8949" y="545"/>
                  </a:cubicBezTo>
                  <a:cubicBezTo>
                    <a:pt x="8216" y="805"/>
                    <a:pt x="7234" y="726"/>
                    <a:pt x="6523" y="1053"/>
                  </a:cubicBezTo>
                  <a:cubicBezTo>
                    <a:pt x="5654" y="1426"/>
                    <a:pt x="5259" y="2396"/>
                    <a:pt x="4650" y="3186"/>
                  </a:cubicBezTo>
                  <a:cubicBezTo>
                    <a:pt x="3612" y="4461"/>
                    <a:pt x="1254" y="5589"/>
                    <a:pt x="1129" y="7372"/>
                  </a:cubicBezTo>
                  <a:cubicBezTo>
                    <a:pt x="1028" y="8275"/>
                    <a:pt x="1197" y="8952"/>
                    <a:pt x="949" y="9877"/>
                  </a:cubicBezTo>
                  <a:cubicBezTo>
                    <a:pt x="734" y="10645"/>
                    <a:pt x="215" y="11491"/>
                    <a:pt x="182" y="12292"/>
                  </a:cubicBezTo>
                  <a:cubicBezTo>
                    <a:pt x="1" y="13849"/>
                    <a:pt x="1163" y="15395"/>
                    <a:pt x="1682" y="16862"/>
                  </a:cubicBezTo>
                  <a:cubicBezTo>
                    <a:pt x="2371" y="18690"/>
                    <a:pt x="5417" y="19458"/>
                    <a:pt x="7324" y="19785"/>
                  </a:cubicBezTo>
                  <a:lnTo>
                    <a:pt x="8374" y="18893"/>
                  </a:lnTo>
                  <a:cubicBezTo>
                    <a:pt x="8385" y="18912"/>
                    <a:pt x="8397" y="18921"/>
                    <a:pt x="8410" y="18921"/>
                  </a:cubicBezTo>
                  <a:cubicBezTo>
                    <a:pt x="8550" y="18921"/>
                    <a:pt x="8826" y="17972"/>
                    <a:pt x="9186" y="17663"/>
                  </a:cubicBezTo>
                  <a:cubicBezTo>
                    <a:pt x="9717" y="17223"/>
                    <a:pt x="10766" y="17280"/>
                    <a:pt x="11308" y="16919"/>
                  </a:cubicBezTo>
                  <a:cubicBezTo>
                    <a:pt x="12086" y="16490"/>
                    <a:pt x="12515" y="15666"/>
                    <a:pt x="13181" y="15113"/>
                  </a:cubicBezTo>
                  <a:cubicBezTo>
                    <a:pt x="13914" y="14538"/>
                    <a:pt x="14467" y="14165"/>
                    <a:pt x="15065" y="13375"/>
                  </a:cubicBezTo>
                  <a:cubicBezTo>
                    <a:pt x="15889" y="12473"/>
                    <a:pt x="16284" y="12134"/>
                    <a:pt x="16476" y="10972"/>
                  </a:cubicBezTo>
                  <a:cubicBezTo>
                    <a:pt x="16600" y="10464"/>
                    <a:pt x="16442" y="10182"/>
                    <a:pt x="16713" y="9640"/>
                  </a:cubicBezTo>
                  <a:cubicBezTo>
                    <a:pt x="16961" y="9347"/>
                    <a:pt x="17525" y="9370"/>
                    <a:pt x="17751" y="8997"/>
                  </a:cubicBezTo>
                  <a:cubicBezTo>
                    <a:pt x="18078" y="8354"/>
                    <a:pt x="17875" y="7214"/>
                    <a:pt x="17932" y="6481"/>
                  </a:cubicBezTo>
                  <a:cubicBezTo>
                    <a:pt x="18135" y="5319"/>
                    <a:pt x="18146" y="5082"/>
                    <a:pt x="17649" y="4010"/>
                  </a:cubicBezTo>
                  <a:cubicBezTo>
                    <a:pt x="17311" y="3220"/>
                    <a:pt x="16961" y="2114"/>
                    <a:pt x="16318" y="1471"/>
                  </a:cubicBezTo>
                  <a:cubicBezTo>
                    <a:pt x="15618" y="839"/>
                    <a:pt x="14907" y="861"/>
                    <a:pt x="14039" y="591"/>
                  </a:cubicBezTo>
                  <a:cubicBezTo>
                    <a:pt x="12960" y="185"/>
                    <a:pt x="12246" y="1"/>
                    <a:pt x="11535" y="1"/>
                  </a:cubicBezTo>
                  <a:close/>
                </a:path>
              </a:pathLst>
            </a:custGeom>
            <a:solidFill>
              <a:srgbClr val="F2E9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2"/>
            <p:cNvSpPr/>
            <p:nvPr/>
          </p:nvSpPr>
          <p:spPr>
            <a:xfrm>
              <a:off x="1319150" y="2105225"/>
              <a:ext cx="378025" cy="416350"/>
            </a:xfrm>
            <a:custGeom>
              <a:rect b="b" l="l" r="r" t="t"/>
              <a:pathLst>
                <a:path extrusionOk="0" h="16654" w="15121">
                  <a:moveTo>
                    <a:pt x="13837" y="0"/>
                  </a:moveTo>
                  <a:cubicBezTo>
                    <a:pt x="12889" y="0"/>
                    <a:pt x="11830" y="1238"/>
                    <a:pt x="11408" y="1931"/>
                  </a:cubicBezTo>
                  <a:lnTo>
                    <a:pt x="11408" y="1931"/>
                  </a:lnTo>
                  <a:cubicBezTo>
                    <a:pt x="11839" y="741"/>
                    <a:pt x="10890" y="83"/>
                    <a:pt x="9782" y="83"/>
                  </a:cubicBezTo>
                  <a:cubicBezTo>
                    <a:pt x="9671" y="83"/>
                    <a:pt x="9558" y="89"/>
                    <a:pt x="9445" y="103"/>
                  </a:cubicBezTo>
                  <a:cubicBezTo>
                    <a:pt x="8113" y="182"/>
                    <a:pt x="6658" y="1412"/>
                    <a:pt x="5665" y="2213"/>
                  </a:cubicBezTo>
                  <a:cubicBezTo>
                    <a:pt x="4085" y="3556"/>
                    <a:pt x="0" y="9390"/>
                    <a:pt x="3521" y="10766"/>
                  </a:cubicBezTo>
                  <a:cubicBezTo>
                    <a:pt x="2934" y="12256"/>
                    <a:pt x="790" y="15562"/>
                    <a:pt x="3329" y="16533"/>
                  </a:cubicBezTo>
                  <a:cubicBezTo>
                    <a:pt x="3562" y="16616"/>
                    <a:pt x="3803" y="16653"/>
                    <a:pt x="4049" y="16653"/>
                  </a:cubicBezTo>
                  <a:cubicBezTo>
                    <a:pt x="5906" y="16653"/>
                    <a:pt x="8029" y="14498"/>
                    <a:pt x="9185" y="13452"/>
                  </a:cubicBezTo>
                  <a:cubicBezTo>
                    <a:pt x="12582" y="10405"/>
                    <a:pt x="15121" y="6129"/>
                    <a:pt x="15031" y="1457"/>
                  </a:cubicBezTo>
                  <a:cubicBezTo>
                    <a:pt x="15065" y="1389"/>
                    <a:pt x="15076" y="1299"/>
                    <a:pt x="15042" y="1220"/>
                  </a:cubicBezTo>
                  <a:lnTo>
                    <a:pt x="14399" y="171"/>
                  </a:lnTo>
                  <a:cubicBezTo>
                    <a:pt x="14221" y="52"/>
                    <a:pt x="14031" y="0"/>
                    <a:pt x="13837" y="0"/>
                  </a:cubicBezTo>
                  <a:close/>
                </a:path>
              </a:pathLst>
            </a:custGeom>
            <a:solidFill>
              <a:srgbClr val="F2E9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2"/>
            <p:cNvSpPr/>
            <p:nvPr/>
          </p:nvSpPr>
          <p:spPr>
            <a:xfrm>
              <a:off x="1703650" y="2441525"/>
              <a:ext cx="69975" cy="108350"/>
            </a:xfrm>
            <a:custGeom>
              <a:rect b="b" l="l" r="r" t="t"/>
              <a:pathLst>
                <a:path extrusionOk="0" h="4334" w="2799">
                  <a:moveTo>
                    <a:pt x="0" y="0"/>
                  </a:moveTo>
                  <a:cubicBezTo>
                    <a:pt x="0" y="0"/>
                    <a:pt x="57" y="68"/>
                    <a:pt x="170" y="169"/>
                  </a:cubicBezTo>
                  <a:lnTo>
                    <a:pt x="362" y="350"/>
                  </a:lnTo>
                  <a:cubicBezTo>
                    <a:pt x="452" y="418"/>
                    <a:pt x="531" y="497"/>
                    <a:pt x="599" y="587"/>
                  </a:cubicBezTo>
                  <a:cubicBezTo>
                    <a:pt x="678" y="677"/>
                    <a:pt x="757" y="767"/>
                    <a:pt x="858" y="869"/>
                  </a:cubicBezTo>
                  <a:cubicBezTo>
                    <a:pt x="948" y="959"/>
                    <a:pt x="1016" y="1095"/>
                    <a:pt x="1118" y="1207"/>
                  </a:cubicBezTo>
                  <a:cubicBezTo>
                    <a:pt x="1298" y="1456"/>
                    <a:pt x="1467" y="1715"/>
                    <a:pt x="1625" y="1986"/>
                  </a:cubicBezTo>
                  <a:cubicBezTo>
                    <a:pt x="1783" y="2268"/>
                    <a:pt x="1941" y="2539"/>
                    <a:pt x="2077" y="2821"/>
                  </a:cubicBezTo>
                  <a:cubicBezTo>
                    <a:pt x="2133" y="2968"/>
                    <a:pt x="2212" y="3092"/>
                    <a:pt x="2269" y="3216"/>
                  </a:cubicBezTo>
                  <a:cubicBezTo>
                    <a:pt x="2325" y="3351"/>
                    <a:pt x="2381" y="3464"/>
                    <a:pt x="2438" y="3577"/>
                  </a:cubicBezTo>
                  <a:cubicBezTo>
                    <a:pt x="2551" y="3803"/>
                    <a:pt x="2630" y="3995"/>
                    <a:pt x="2697" y="4130"/>
                  </a:cubicBezTo>
                  <a:cubicBezTo>
                    <a:pt x="2765" y="4254"/>
                    <a:pt x="2799" y="4333"/>
                    <a:pt x="2799" y="4333"/>
                  </a:cubicBezTo>
                  <a:cubicBezTo>
                    <a:pt x="2799" y="4333"/>
                    <a:pt x="2799" y="4243"/>
                    <a:pt x="2788" y="4096"/>
                  </a:cubicBezTo>
                  <a:cubicBezTo>
                    <a:pt x="2765" y="3893"/>
                    <a:pt x="2743" y="3690"/>
                    <a:pt x="2697" y="3498"/>
                  </a:cubicBezTo>
                  <a:cubicBezTo>
                    <a:pt x="2641" y="3205"/>
                    <a:pt x="2562" y="2923"/>
                    <a:pt x="2460" y="2652"/>
                  </a:cubicBezTo>
                  <a:cubicBezTo>
                    <a:pt x="2415" y="2505"/>
                    <a:pt x="2348" y="2347"/>
                    <a:pt x="2280" y="2200"/>
                  </a:cubicBezTo>
                  <a:lnTo>
                    <a:pt x="2043" y="1749"/>
                  </a:lnTo>
                  <a:lnTo>
                    <a:pt x="1761" y="1320"/>
                  </a:lnTo>
                  <a:cubicBezTo>
                    <a:pt x="1671" y="1185"/>
                    <a:pt x="1558" y="1061"/>
                    <a:pt x="1445" y="937"/>
                  </a:cubicBezTo>
                  <a:cubicBezTo>
                    <a:pt x="1343" y="824"/>
                    <a:pt x="1230" y="711"/>
                    <a:pt x="1106" y="609"/>
                  </a:cubicBezTo>
                  <a:cubicBezTo>
                    <a:pt x="993" y="519"/>
                    <a:pt x="869" y="440"/>
                    <a:pt x="768" y="361"/>
                  </a:cubicBezTo>
                  <a:cubicBezTo>
                    <a:pt x="678" y="293"/>
                    <a:pt x="576" y="226"/>
                    <a:pt x="463" y="192"/>
                  </a:cubicBezTo>
                  <a:lnTo>
                    <a:pt x="226" y="79"/>
                  </a:lnTo>
                  <a:cubicBezTo>
                    <a:pt x="91" y="34"/>
                    <a:pt x="0" y="0"/>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2"/>
            <p:cNvSpPr/>
            <p:nvPr/>
          </p:nvSpPr>
          <p:spPr>
            <a:xfrm>
              <a:off x="1773050" y="2474225"/>
              <a:ext cx="18075" cy="34175"/>
            </a:xfrm>
            <a:custGeom>
              <a:rect b="b" l="l" r="r" t="t"/>
              <a:pathLst>
                <a:path extrusionOk="0" h="1367" w="723">
                  <a:moveTo>
                    <a:pt x="12" y="1"/>
                  </a:moveTo>
                  <a:cubicBezTo>
                    <a:pt x="0" y="91"/>
                    <a:pt x="0" y="193"/>
                    <a:pt x="12" y="283"/>
                  </a:cubicBezTo>
                  <a:cubicBezTo>
                    <a:pt x="46" y="452"/>
                    <a:pt x="91" y="622"/>
                    <a:pt x="170" y="768"/>
                  </a:cubicBezTo>
                  <a:cubicBezTo>
                    <a:pt x="203" y="847"/>
                    <a:pt x="249" y="926"/>
                    <a:pt x="305" y="994"/>
                  </a:cubicBezTo>
                  <a:cubicBezTo>
                    <a:pt x="361" y="1062"/>
                    <a:pt x="407" y="1129"/>
                    <a:pt x="452" y="1186"/>
                  </a:cubicBezTo>
                  <a:cubicBezTo>
                    <a:pt x="519" y="1254"/>
                    <a:pt x="587" y="1310"/>
                    <a:pt x="655" y="1366"/>
                  </a:cubicBezTo>
                  <a:cubicBezTo>
                    <a:pt x="689" y="1276"/>
                    <a:pt x="711" y="1186"/>
                    <a:pt x="723" y="1096"/>
                  </a:cubicBezTo>
                  <a:cubicBezTo>
                    <a:pt x="723" y="904"/>
                    <a:pt x="689" y="723"/>
                    <a:pt x="598" y="554"/>
                  </a:cubicBezTo>
                  <a:cubicBezTo>
                    <a:pt x="519" y="385"/>
                    <a:pt x="395" y="249"/>
                    <a:pt x="249" y="136"/>
                  </a:cubicBezTo>
                  <a:cubicBezTo>
                    <a:pt x="181" y="80"/>
                    <a:pt x="102" y="35"/>
                    <a:pt x="12"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2"/>
            <p:cNvSpPr/>
            <p:nvPr/>
          </p:nvSpPr>
          <p:spPr>
            <a:xfrm>
              <a:off x="1757525" y="2392700"/>
              <a:ext cx="38950" cy="70275"/>
            </a:xfrm>
            <a:custGeom>
              <a:rect b="b" l="l" r="r" t="t"/>
              <a:pathLst>
                <a:path extrusionOk="0" h="2811" w="1558">
                  <a:moveTo>
                    <a:pt x="1" y="1"/>
                  </a:moveTo>
                  <a:cubicBezTo>
                    <a:pt x="46" y="170"/>
                    <a:pt x="102" y="328"/>
                    <a:pt x="181" y="486"/>
                  </a:cubicBezTo>
                  <a:cubicBezTo>
                    <a:pt x="215" y="565"/>
                    <a:pt x="238" y="633"/>
                    <a:pt x="294" y="712"/>
                  </a:cubicBezTo>
                  <a:cubicBezTo>
                    <a:pt x="339" y="791"/>
                    <a:pt x="362" y="870"/>
                    <a:pt x="407" y="960"/>
                  </a:cubicBezTo>
                  <a:cubicBezTo>
                    <a:pt x="475" y="1118"/>
                    <a:pt x="576" y="1287"/>
                    <a:pt x="667" y="1457"/>
                  </a:cubicBezTo>
                  <a:cubicBezTo>
                    <a:pt x="836" y="1784"/>
                    <a:pt x="1028" y="2100"/>
                    <a:pt x="1231" y="2404"/>
                  </a:cubicBezTo>
                  <a:cubicBezTo>
                    <a:pt x="1332" y="2540"/>
                    <a:pt x="1434" y="2675"/>
                    <a:pt x="1558" y="2811"/>
                  </a:cubicBezTo>
                  <a:cubicBezTo>
                    <a:pt x="1547" y="2630"/>
                    <a:pt x="1524" y="2461"/>
                    <a:pt x="1490" y="2292"/>
                  </a:cubicBezTo>
                  <a:cubicBezTo>
                    <a:pt x="1400" y="1919"/>
                    <a:pt x="1265" y="1569"/>
                    <a:pt x="1095" y="1231"/>
                  </a:cubicBezTo>
                  <a:cubicBezTo>
                    <a:pt x="982" y="1050"/>
                    <a:pt x="870" y="881"/>
                    <a:pt x="757" y="723"/>
                  </a:cubicBezTo>
                  <a:cubicBezTo>
                    <a:pt x="655" y="576"/>
                    <a:pt x="542" y="441"/>
                    <a:pt x="407" y="328"/>
                  </a:cubicBezTo>
                  <a:cubicBezTo>
                    <a:pt x="283" y="204"/>
                    <a:pt x="147" y="102"/>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2"/>
            <p:cNvSpPr/>
            <p:nvPr/>
          </p:nvSpPr>
          <p:spPr>
            <a:xfrm>
              <a:off x="1786875" y="2365900"/>
              <a:ext cx="30475" cy="58150"/>
            </a:xfrm>
            <a:custGeom>
              <a:rect b="b" l="l" r="r" t="t"/>
              <a:pathLst>
                <a:path extrusionOk="0" h="2326" w="1219">
                  <a:moveTo>
                    <a:pt x="0" y="1"/>
                  </a:moveTo>
                  <a:lnTo>
                    <a:pt x="0" y="1"/>
                  </a:lnTo>
                  <a:cubicBezTo>
                    <a:pt x="34" y="136"/>
                    <a:pt x="79" y="272"/>
                    <a:pt x="136" y="407"/>
                  </a:cubicBezTo>
                  <a:cubicBezTo>
                    <a:pt x="158" y="464"/>
                    <a:pt x="192" y="531"/>
                    <a:pt x="215" y="588"/>
                  </a:cubicBezTo>
                  <a:cubicBezTo>
                    <a:pt x="260" y="644"/>
                    <a:pt x="271" y="723"/>
                    <a:pt x="305" y="791"/>
                  </a:cubicBezTo>
                  <a:cubicBezTo>
                    <a:pt x="373" y="926"/>
                    <a:pt x="440" y="1062"/>
                    <a:pt x="519" y="1197"/>
                  </a:cubicBezTo>
                  <a:cubicBezTo>
                    <a:pt x="576" y="1344"/>
                    <a:pt x="655" y="1479"/>
                    <a:pt x="734" y="1615"/>
                  </a:cubicBezTo>
                  <a:cubicBezTo>
                    <a:pt x="813" y="1739"/>
                    <a:pt x="880" y="1863"/>
                    <a:pt x="937" y="1976"/>
                  </a:cubicBezTo>
                  <a:cubicBezTo>
                    <a:pt x="1016" y="2100"/>
                    <a:pt x="1095" y="2213"/>
                    <a:pt x="1196" y="2325"/>
                  </a:cubicBezTo>
                  <a:cubicBezTo>
                    <a:pt x="1219" y="2179"/>
                    <a:pt x="1219" y="2032"/>
                    <a:pt x="1208" y="1885"/>
                  </a:cubicBezTo>
                  <a:cubicBezTo>
                    <a:pt x="1208" y="1615"/>
                    <a:pt x="1072" y="1299"/>
                    <a:pt x="937" y="983"/>
                  </a:cubicBezTo>
                  <a:cubicBezTo>
                    <a:pt x="847" y="836"/>
                    <a:pt x="756" y="689"/>
                    <a:pt x="655" y="554"/>
                  </a:cubicBezTo>
                  <a:cubicBezTo>
                    <a:pt x="576" y="441"/>
                    <a:pt x="474" y="328"/>
                    <a:pt x="350" y="238"/>
                  </a:cubicBezTo>
                  <a:cubicBezTo>
                    <a:pt x="249" y="148"/>
                    <a:pt x="124" y="69"/>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2"/>
            <p:cNvSpPr/>
            <p:nvPr/>
          </p:nvSpPr>
          <p:spPr>
            <a:xfrm>
              <a:off x="1795325" y="2294250"/>
              <a:ext cx="43750" cy="122475"/>
            </a:xfrm>
            <a:custGeom>
              <a:rect b="b" l="l" r="r" t="t"/>
              <a:pathLst>
                <a:path extrusionOk="0" h="4899" w="1750">
                  <a:moveTo>
                    <a:pt x="1" y="1"/>
                  </a:moveTo>
                  <a:cubicBezTo>
                    <a:pt x="57" y="260"/>
                    <a:pt x="136" y="531"/>
                    <a:pt x="227" y="791"/>
                  </a:cubicBezTo>
                  <a:cubicBezTo>
                    <a:pt x="272" y="903"/>
                    <a:pt x="317" y="1028"/>
                    <a:pt x="373" y="1163"/>
                  </a:cubicBezTo>
                  <a:cubicBezTo>
                    <a:pt x="430" y="1298"/>
                    <a:pt x="452" y="1434"/>
                    <a:pt x="509" y="1580"/>
                  </a:cubicBezTo>
                  <a:cubicBezTo>
                    <a:pt x="588" y="1863"/>
                    <a:pt x="712" y="2156"/>
                    <a:pt x="813" y="2461"/>
                  </a:cubicBezTo>
                  <a:cubicBezTo>
                    <a:pt x="915" y="2777"/>
                    <a:pt x="1005" y="3081"/>
                    <a:pt x="1118" y="3363"/>
                  </a:cubicBezTo>
                  <a:cubicBezTo>
                    <a:pt x="1220" y="3657"/>
                    <a:pt x="1321" y="3916"/>
                    <a:pt x="1411" y="4142"/>
                  </a:cubicBezTo>
                  <a:cubicBezTo>
                    <a:pt x="1502" y="4402"/>
                    <a:pt x="1614" y="4650"/>
                    <a:pt x="1750" y="4898"/>
                  </a:cubicBezTo>
                  <a:cubicBezTo>
                    <a:pt x="1739" y="4627"/>
                    <a:pt x="1716" y="4345"/>
                    <a:pt x="1671" y="4074"/>
                  </a:cubicBezTo>
                  <a:cubicBezTo>
                    <a:pt x="1637" y="3792"/>
                    <a:pt x="1592" y="3521"/>
                    <a:pt x="1524" y="3251"/>
                  </a:cubicBezTo>
                  <a:cubicBezTo>
                    <a:pt x="1456" y="2946"/>
                    <a:pt x="1355" y="2630"/>
                    <a:pt x="1265" y="2314"/>
                  </a:cubicBezTo>
                  <a:cubicBezTo>
                    <a:pt x="1141" y="1998"/>
                    <a:pt x="1016" y="1682"/>
                    <a:pt x="892" y="1400"/>
                  </a:cubicBezTo>
                  <a:cubicBezTo>
                    <a:pt x="836" y="1265"/>
                    <a:pt x="768" y="1129"/>
                    <a:pt x="689" y="1005"/>
                  </a:cubicBezTo>
                  <a:cubicBezTo>
                    <a:pt x="621" y="881"/>
                    <a:pt x="554" y="768"/>
                    <a:pt x="486" y="666"/>
                  </a:cubicBezTo>
                  <a:cubicBezTo>
                    <a:pt x="339" y="429"/>
                    <a:pt x="170" y="215"/>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2"/>
            <p:cNvSpPr/>
            <p:nvPr/>
          </p:nvSpPr>
          <p:spPr>
            <a:xfrm>
              <a:off x="1830875" y="2293400"/>
              <a:ext cx="30225" cy="131500"/>
            </a:xfrm>
            <a:custGeom>
              <a:rect b="b" l="l" r="r" t="t"/>
              <a:pathLst>
                <a:path extrusionOk="0" h="5260" w="1209">
                  <a:moveTo>
                    <a:pt x="1" y="1"/>
                  </a:moveTo>
                  <a:cubicBezTo>
                    <a:pt x="1" y="1"/>
                    <a:pt x="23" y="91"/>
                    <a:pt x="57" y="238"/>
                  </a:cubicBezTo>
                  <a:cubicBezTo>
                    <a:pt x="91" y="385"/>
                    <a:pt x="181" y="576"/>
                    <a:pt x="226" y="825"/>
                  </a:cubicBezTo>
                  <a:cubicBezTo>
                    <a:pt x="260" y="949"/>
                    <a:pt x="294" y="1084"/>
                    <a:pt x="339" y="1208"/>
                  </a:cubicBezTo>
                  <a:cubicBezTo>
                    <a:pt x="373" y="1344"/>
                    <a:pt x="396" y="1513"/>
                    <a:pt x="441" y="1648"/>
                  </a:cubicBezTo>
                  <a:cubicBezTo>
                    <a:pt x="520" y="1953"/>
                    <a:pt x="565" y="2280"/>
                    <a:pt x="633" y="2596"/>
                  </a:cubicBezTo>
                  <a:cubicBezTo>
                    <a:pt x="678" y="2923"/>
                    <a:pt x="745" y="3251"/>
                    <a:pt x="779" y="3567"/>
                  </a:cubicBezTo>
                  <a:cubicBezTo>
                    <a:pt x="791" y="3713"/>
                    <a:pt x="824" y="3860"/>
                    <a:pt x="836" y="4007"/>
                  </a:cubicBezTo>
                  <a:cubicBezTo>
                    <a:pt x="847" y="4153"/>
                    <a:pt x="858" y="4289"/>
                    <a:pt x="870" y="4413"/>
                  </a:cubicBezTo>
                  <a:cubicBezTo>
                    <a:pt x="903" y="4661"/>
                    <a:pt x="903" y="4876"/>
                    <a:pt x="926" y="5022"/>
                  </a:cubicBezTo>
                  <a:cubicBezTo>
                    <a:pt x="937" y="5169"/>
                    <a:pt x="949" y="5259"/>
                    <a:pt x="949" y="5259"/>
                  </a:cubicBezTo>
                  <a:cubicBezTo>
                    <a:pt x="949" y="5259"/>
                    <a:pt x="982" y="5169"/>
                    <a:pt x="1016" y="5034"/>
                  </a:cubicBezTo>
                  <a:cubicBezTo>
                    <a:pt x="1084" y="4830"/>
                    <a:pt x="1118" y="4627"/>
                    <a:pt x="1152" y="4413"/>
                  </a:cubicBezTo>
                  <a:cubicBezTo>
                    <a:pt x="1197" y="4120"/>
                    <a:pt x="1208" y="3826"/>
                    <a:pt x="1197" y="3533"/>
                  </a:cubicBezTo>
                  <a:cubicBezTo>
                    <a:pt x="1208" y="3364"/>
                    <a:pt x="1197" y="3194"/>
                    <a:pt x="1174" y="3036"/>
                  </a:cubicBezTo>
                  <a:cubicBezTo>
                    <a:pt x="1152" y="2856"/>
                    <a:pt x="1152" y="2686"/>
                    <a:pt x="1106" y="2517"/>
                  </a:cubicBezTo>
                  <a:cubicBezTo>
                    <a:pt x="1073" y="2348"/>
                    <a:pt x="1028" y="2179"/>
                    <a:pt x="994" y="2009"/>
                  </a:cubicBezTo>
                  <a:cubicBezTo>
                    <a:pt x="960" y="1851"/>
                    <a:pt x="903" y="1682"/>
                    <a:pt x="847" y="1535"/>
                  </a:cubicBezTo>
                  <a:cubicBezTo>
                    <a:pt x="745" y="1242"/>
                    <a:pt x="633" y="971"/>
                    <a:pt x="486" y="712"/>
                  </a:cubicBezTo>
                  <a:cubicBezTo>
                    <a:pt x="384" y="531"/>
                    <a:pt x="271" y="351"/>
                    <a:pt x="147" y="193"/>
                  </a:cubicBezTo>
                  <a:cubicBezTo>
                    <a:pt x="57" y="69"/>
                    <a:pt x="1" y="1"/>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2"/>
            <p:cNvSpPr/>
            <p:nvPr/>
          </p:nvSpPr>
          <p:spPr>
            <a:xfrm>
              <a:off x="1831450" y="2221750"/>
              <a:ext cx="26525" cy="83250"/>
            </a:xfrm>
            <a:custGeom>
              <a:rect b="b" l="l" r="r" t="t"/>
              <a:pathLst>
                <a:path extrusionOk="0" h="3330" w="1061">
                  <a:moveTo>
                    <a:pt x="0" y="1"/>
                  </a:moveTo>
                  <a:cubicBezTo>
                    <a:pt x="11" y="192"/>
                    <a:pt x="45" y="373"/>
                    <a:pt x="79" y="554"/>
                  </a:cubicBezTo>
                  <a:cubicBezTo>
                    <a:pt x="102" y="644"/>
                    <a:pt x="113" y="734"/>
                    <a:pt x="147" y="813"/>
                  </a:cubicBezTo>
                  <a:cubicBezTo>
                    <a:pt x="181" y="903"/>
                    <a:pt x="181" y="1005"/>
                    <a:pt x="215" y="1095"/>
                  </a:cubicBezTo>
                  <a:cubicBezTo>
                    <a:pt x="248" y="1298"/>
                    <a:pt x="316" y="1501"/>
                    <a:pt x="373" y="1705"/>
                  </a:cubicBezTo>
                  <a:cubicBezTo>
                    <a:pt x="485" y="2088"/>
                    <a:pt x="621" y="2461"/>
                    <a:pt x="779" y="2833"/>
                  </a:cubicBezTo>
                  <a:cubicBezTo>
                    <a:pt x="858" y="3002"/>
                    <a:pt x="948" y="3172"/>
                    <a:pt x="1050" y="3329"/>
                  </a:cubicBezTo>
                  <a:cubicBezTo>
                    <a:pt x="1061" y="3138"/>
                    <a:pt x="1061" y="2946"/>
                    <a:pt x="1050" y="2765"/>
                  </a:cubicBezTo>
                  <a:cubicBezTo>
                    <a:pt x="1016" y="2359"/>
                    <a:pt x="948" y="1953"/>
                    <a:pt x="835" y="1569"/>
                  </a:cubicBezTo>
                  <a:cubicBezTo>
                    <a:pt x="756" y="1355"/>
                    <a:pt x="689" y="1140"/>
                    <a:pt x="598" y="949"/>
                  </a:cubicBezTo>
                  <a:cubicBezTo>
                    <a:pt x="531" y="779"/>
                    <a:pt x="440" y="610"/>
                    <a:pt x="339" y="452"/>
                  </a:cubicBezTo>
                  <a:cubicBezTo>
                    <a:pt x="237" y="294"/>
                    <a:pt x="124" y="136"/>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2"/>
            <p:cNvSpPr/>
            <p:nvPr/>
          </p:nvSpPr>
          <p:spPr>
            <a:xfrm>
              <a:off x="1834275" y="2167600"/>
              <a:ext cx="46275" cy="152075"/>
            </a:xfrm>
            <a:custGeom>
              <a:rect b="b" l="l" r="r" t="t"/>
              <a:pathLst>
                <a:path extrusionOk="0" h="6083" w="1851">
                  <a:moveTo>
                    <a:pt x="0" y="0"/>
                  </a:moveTo>
                  <a:lnTo>
                    <a:pt x="102" y="260"/>
                  </a:lnTo>
                  <a:cubicBezTo>
                    <a:pt x="169" y="429"/>
                    <a:pt x="305" y="643"/>
                    <a:pt x="395" y="925"/>
                  </a:cubicBezTo>
                  <a:cubicBezTo>
                    <a:pt x="440" y="1072"/>
                    <a:pt x="508" y="1219"/>
                    <a:pt x="564" y="1365"/>
                  </a:cubicBezTo>
                  <a:cubicBezTo>
                    <a:pt x="632" y="1523"/>
                    <a:pt x="677" y="1704"/>
                    <a:pt x="734" y="1873"/>
                  </a:cubicBezTo>
                  <a:cubicBezTo>
                    <a:pt x="869" y="2223"/>
                    <a:pt x="959" y="2607"/>
                    <a:pt x="1072" y="2979"/>
                  </a:cubicBezTo>
                  <a:cubicBezTo>
                    <a:pt x="1174" y="3363"/>
                    <a:pt x="1264" y="3746"/>
                    <a:pt x="1354" y="4108"/>
                  </a:cubicBezTo>
                  <a:cubicBezTo>
                    <a:pt x="1444" y="4469"/>
                    <a:pt x="1501" y="4830"/>
                    <a:pt x="1569" y="5112"/>
                  </a:cubicBezTo>
                  <a:cubicBezTo>
                    <a:pt x="1648" y="5394"/>
                    <a:pt x="1681" y="5642"/>
                    <a:pt x="1727" y="5811"/>
                  </a:cubicBezTo>
                  <a:cubicBezTo>
                    <a:pt x="1760" y="5981"/>
                    <a:pt x="1794" y="6082"/>
                    <a:pt x="1794" y="6082"/>
                  </a:cubicBezTo>
                  <a:cubicBezTo>
                    <a:pt x="1794" y="6082"/>
                    <a:pt x="1806" y="5981"/>
                    <a:pt x="1817" y="5800"/>
                  </a:cubicBezTo>
                  <a:cubicBezTo>
                    <a:pt x="1839" y="5552"/>
                    <a:pt x="1851" y="5315"/>
                    <a:pt x="1851" y="5067"/>
                  </a:cubicBezTo>
                  <a:cubicBezTo>
                    <a:pt x="1851" y="4717"/>
                    <a:pt x="1817" y="4367"/>
                    <a:pt x="1772" y="4029"/>
                  </a:cubicBezTo>
                  <a:cubicBezTo>
                    <a:pt x="1749" y="3825"/>
                    <a:pt x="1715" y="3634"/>
                    <a:pt x="1670" y="3442"/>
                  </a:cubicBezTo>
                  <a:cubicBezTo>
                    <a:pt x="1636" y="3250"/>
                    <a:pt x="1591" y="3047"/>
                    <a:pt x="1546" y="2844"/>
                  </a:cubicBezTo>
                  <a:lnTo>
                    <a:pt x="1354" y="2268"/>
                  </a:lnTo>
                  <a:cubicBezTo>
                    <a:pt x="1298" y="2076"/>
                    <a:pt x="1219" y="1896"/>
                    <a:pt x="1140" y="1715"/>
                  </a:cubicBezTo>
                  <a:cubicBezTo>
                    <a:pt x="1004" y="1388"/>
                    <a:pt x="835" y="1072"/>
                    <a:pt x="632" y="779"/>
                  </a:cubicBezTo>
                  <a:cubicBezTo>
                    <a:pt x="508" y="576"/>
                    <a:pt x="350" y="384"/>
                    <a:pt x="192" y="203"/>
                  </a:cubicBezTo>
                  <a:lnTo>
                    <a:pt x="0" y="0"/>
                  </a:ln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2"/>
            <p:cNvSpPr/>
            <p:nvPr/>
          </p:nvSpPr>
          <p:spPr>
            <a:xfrm>
              <a:off x="1802950" y="2071675"/>
              <a:ext cx="60675" cy="102425"/>
            </a:xfrm>
            <a:custGeom>
              <a:rect b="b" l="l" r="r" t="t"/>
              <a:pathLst>
                <a:path extrusionOk="0" h="4097" w="2427">
                  <a:moveTo>
                    <a:pt x="1" y="0"/>
                  </a:moveTo>
                  <a:lnTo>
                    <a:pt x="1" y="0"/>
                  </a:lnTo>
                  <a:cubicBezTo>
                    <a:pt x="113" y="226"/>
                    <a:pt x="226" y="452"/>
                    <a:pt x="362" y="666"/>
                  </a:cubicBezTo>
                  <a:cubicBezTo>
                    <a:pt x="587" y="1061"/>
                    <a:pt x="903" y="1558"/>
                    <a:pt x="1219" y="2054"/>
                  </a:cubicBezTo>
                  <a:cubicBezTo>
                    <a:pt x="1377" y="2314"/>
                    <a:pt x="1524" y="2551"/>
                    <a:pt x="1671" y="2799"/>
                  </a:cubicBezTo>
                  <a:cubicBezTo>
                    <a:pt x="1727" y="2912"/>
                    <a:pt x="1817" y="3025"/>
                    <a:pt x="1874" y="3137"/>
                  </a:cubicBezTo>
                  <a:cubicBezTo>
                    <a:pt x="1930" y="3250"/>
                    <a:pt x="1998" y="3352"/>
                    <a:pt x="2054" y="3442"/>
                  </a:cubicBezTo>
                  <a:cubicBezTo>
                    <a:pt x="2167" y="3634"/>
                    <a:pt x="2246" y="3803"/>
                    <a:pt x="2314" y="3916"/>
                  </a:cubicBezTo>
                  <a:cubicBezTo>
                    <a:pt x="2381" y="4029"/>
                    <a:pt x="2427" y="4097"/>
                    <a:pt x="2427" y="4097"/>
                  </a:cubicBezTo>
                  <a:cubicBezTo>
                    <a:pt x="2427" y="4097"/>
                    <a:pt x="2427" y="4029"/>
                    <a:pt x="2404" y="3894"/>
                  </a:cubicBezTo>
                  <a:cubicBezTo>
                    <a:pt x="2393" y="3702"/>
                    <a:pt x="2359" y="3521"/>
                    <a:pt x="2302" y="3341"/>
                  </a:cubicBezTo>
                  <a:cubicBezTo>
                    <a:pt x="2246" y="3092"/>
                    <a:pt x="2156" y="2844"/>
                    <a:pt x="2043" y="2596"/>
                  </a:cubicBezTo>
                  <a:cubicBezTo>
                    <a:pt x="1987" y="2460"/>
                    <a:pt x="1930" y="2325"/>
                    <a:pt x="1851" y="2201"/>
                  </a:cubicBezTo>
                  <a:cubicBezTo>
                    <a:pt x="1783" y="2065"/>
                    <a:pt x="1716" y="1930"/>
                    <a:pt x="1625" y="1806"/>
                  </a:cubicBezTo>
                  <a:cubicBezTo>
                    <a:pt x="1546" y="1682"/>
                    <a:pt x="1456" y="1558"/>
                    <a:pt x="1366" y="1422"/>
                  </a:cubicBezTo>
                  <a:cubicBezTo>
                    <a:pt x="1287" y="1298"/>
                    <a:pt x="1185" y="1185"/>
                    <a:pt x="1106" y="1072"/>
                  </a:cubicBezTo>
                  <a:cubicBezTo>
                    <a:pt x="937" y="869"/>
                    <a:pt x="768" y="678"/>
                    <a:pt x="576" y="497"/>
                  </a:cubicBezTo>
                  <a:cubicBezTo>
                    <a:pt x="395" y="316"/>
                    <a:pt x="204" y="147"/>
                    <a:pt x="1"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2"/>
            <p:cNvSpPr/>
            <p:nvPr/>
          </p:nvSpPr>
          <p:spPr>
            <a:xfrm>
              <a:off x="1830025" y="2060950"/>
              <a:ext cx="19500" cy="29375"/>
            </a:xfrm>
            <a:custGeom>
              <a:rect b="b" l="l" r="r" t="t"/>
              <a:pathLst>
                <a:path extrusionOk="0" h="1175" w="780">
                  <a:moveTo>
                    <a:pt x="12" y="1"/>
                  </a:moveTo>
                  <a:cubicBezTo>
                    <a:pt x="1" y="91"/>
                    <a:pt x="1" y="170"/>
                    <a:pt x="12" y="260"/>
                  </a:cubicBezTo>
                  <a:cubicBezTo>
                    <a:pt x="35" y="418"/>
                    <a:pt x="102" y="576"/>
                    <a:pt x="193" y="723"/>
                  </a:cubicBezTo>
                  <a:cubicBezTo>
                    <a:pt x="283" y="858"/>
                    <a:pt x="396" y="971"/>
                    <a:pt x="531" y="1061"/>
                  </a:cubicBezTo>
                  <a:cubicBezTo>
                    <a:pt x="610" y="1107"/>
                    <a:pt x="689" y="1140"/>
                    <a:pt x="768" y="1174"/>
                  </a:cubicBezTo>
                  <a:cubicBezTo>
                    <a:pt x="779" y="1084"/>
                    <a:pt x="779" y="994"/>
                    <a:pt x="768" y="915"/>
                  </a:cubicBezTo>
                  <a:cubicBezTo>
                    <a:pt x="712" y="576"/>
                    <a:pt x="531" y="283"/>
                    <a:pt x="249" y="114"/>
                  </a:cubicBezTo>
                  <a:cubicBezTo>
                    <a:pt x="170" y="57"/>
                    <a:pt x="91" y="23"/>
                    <a:pt x="12"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2"/>
            <p:cNvSpPr/>
            <p:nvPr/>
          </p:nvSpPr>
          <p:spPr>
            <a:xfrm>
              <a:off x="1687575" y="2481300"/>
              <a:ext cx="45150" cy="56425"/>
            </a:xfrm>
            <a:custGeom>
              <a:rect b="b" l="l" r="r" t="t"/>
              <a:pathLst>
                <a:path extrusionOk="0" h="2257" w="1806">
                  <a:moveTo>
                    <a:pt x="0" y="0"/>
                  </a:moveTo>
                  <a:cubicBezTo>
                    <a:pt x="34" y="147"/>
                    <a:pt x="79" y="305"/>
                    <a:pt x="147" y="440"/>
                  </a:cubicBezTo>
                  <a:cubicBezTo>
                    <a:pt x="282" y="745"/>
                    <a:pt x="452" y="1038"/>
                    <a:pt x="655" y="1309"/>
                  </a:cubicBezTo>
                  <a:cubicBezTo>
                    <a:pt x="880" y="1569"/>
                    <a:pt x="1129" y="1806"/>
                    <a:pt x="1400" y="2009"/>
                  </a:cubicBezTo>
                  <a:cubicBezTo>
                    <a:pt x="1535" y="2110"/>
                    <a:pt x="1670" y="2189"/>
                    <a:pt x="1806" y="2257"/>
                  </a:cubicBezTo>
                  <a:cubicBezTo>
                    <a:pt x="1761" y="2110"/>
                    <a:pt x="1693" y="1964"/>
                    <a:pt x="1614" y="1828"/>
                  </a:cubicBezTo>
                  <a:cubicBezTo>
                    <a:pt x="1456" y="1546"/>
                    <a:pt x="1264" y="1275"/>
                    <a:pt x="1050" y="1027"/>
                  </a:cubicBezTo>
                  <a:cubicBezTo>
                    <a:pt x="847" y="756"/>
                    <a:pt x="621" y="508"/>
                    <a:pt x="373" y="282"/>
                  </a:cubicBezTo>
                  <a:cubicBezTo>
                    <a:pt x="260" y="181"/>
                    <a:pt x="124" y="79"/>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2"/>
            <p:cNvSpPr/>
            <p:nvPr/>
          </p:nvSpPr>
          <p:spPr>
            <a:xfrm>
              <a:off x="1665275" y="2520500"/>
              <a:ext cx="41775" cy="41500"/>
            </a:xfrm>
            <a:custGeom>
              <a:rect b="b" l="l" r="r" t="t"/>
              <a:pathLst>
                <a:path extrusionOk="0" h="1660" w="1671">
                  <a:moveTo>
                    <a:pt x="1" y="1"/>
                  </a:moveTo>
                  <a:cubicBezTo>
                    <a:pt x="35" y="125"/>
                    <a:pt x="91" y="238"/>
                    <a:pt x="159" y="350"/>
                  </a:cubicBezTo>
                  <a:cubicBezTo>
                    <a:pt x="441" y="824"/>
                    <a:pt x="836" y="1219"/>
                    <a:pt x="1310" y="1490"/>
                  </a:cubicBezTo>
                  <a:cubicBezTo>
                    <a:pt x="1423" y="1558"/>
                    <a:pt x="1547" y="1614"/>
                    <a:pt x="1671" y="1659"/>
                  </a:cubicBezTo>
                  <a:cubicBezTo>
                    <a:pt x="1637" y="1535"/>
                    <a:pt x="1581" y="1422"/>
                    <a:pt x="1513" y="1310"/>
                  </a:cubicBezTo>
                  <a:cubicBezTo>
                    <a:pt x="1366" y="1073"/>
                    <a:pt x="1197" y="858"/>
                    <a:pt x="1005" y="666"/>
                  </a:cubicBezTo>
                  <a:cubicBezTo>
                    <a:pt x="813" y="463"/>
                    <a:pt x="599" y="305"/>
                    <a:pt x="362" y="159"/>
                  </a:cubicBezTo>
                  <a:cubicBezTo>
                    <a:pt x="249" y="91"/>
                    <a:pt x="125" y="34"/>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2"/>
            <p:cNvSpPr/>
            <p:nvPr/>
          </p:nvSpPr>
          <p:spPr>
            <a:xfrm>
              <a:off x="1635100" y="2585375"/>
              <a:ext cx="50525" cy="28075"/>
            </a:xfrm>
            <a:custGeom>
              <a:rect b="b" l="l" r="r" t="t"/>
              <a:pathLst>
                <a:path extrusionOk="0" h="1123" w="2021">
                  <a:moveTo>
                    <a:pt x="0" y="1"/>
                  </a:moveTo>
                  <a:lnTo>
                    <a:pt x="0" y="1"/>
                  </a:lnTo>
                  <a:cubicBezTo>
                    <a:pt x="57" y="114"/>
                    <a:pt x="125" y="227"/>
                    <a:pt x="204" y="328"/>
                  </a:cubicBezTo>
                  <a:cubicBezTo>
                    <a:pt x="384" y="543"/>
                    <a:pt x="598" y="723"/>
                    <a:pt x="835" y="870"/>
                  </a:cubicBezTo>
                  <a:cubicBezTo>
                    <a:pt x="971" y="938"/>
                    <a:pt x="1106" y="994"/>
                    <a:pt x="1242" y="1039"/>
                  </a:cubicBezTo>
                  <a:cubicBezTo>
                    <a:pt x="1366" y="1084"/>
                    <a:pt x="1501" y="1107"/>
                    <a:pt x="1625" y="1118"/>
                  </a:cubicBezTo>
                  <a:cubicBezTo>
                    <a:pt x="1665" y="1121"/>
                    <a:pt x="1704" y="1123"/>
                    <a:pt x="1742" y="1123"/>
                  </a:cubicBezTo>
                  <a:cubicBezTo>
                    <a:pt x="1834" y="1123"/>
                    <a:pt x="1925" y="1115"/>
                    <a:pt x="2020" y="1107"/>
                  </a:cubicBezTo>
                  <a:cubicBezTo>
                    <a:pt x="1930" y="1005"/>
                    <a:pt x="1828" y="926"/>
                    <a:pt x="1727" y="859"/>
                  </a:cubicBezTo>
                  <a:cubicBezTo>
                    <a:pt x="1682" y="825"/>
                    <a:pt x="1625" y="791"/>
                    <a:pt x="1580" y="757"/>
                  </a:cubicBezTo>
                  <a:cubicBezTo>
                    <a:pt x="1524" y="734"/>
                    <a:pt x="1479" y="689"/>
                    <a:pt x="1422" y="655"/>
                  </a:cubicBezTo>
                  <a:cubicBezTo>
                    <a:pt x="1309" y="576"/>
                    <a:pt x="1197" y="509"/>
                    <a:pt x="1072" y="452"/>
                  </a:cubicBezTo>
                  <a:cubicBezTo>
                    <a:pt x="960" y="373"/>
                    <a:pt x="835" y="317"/>
                    <a:pt x="711" y="260"/>
                  </a:cubicBezTo>
                  <a:cubicBezTo>
                    <a:pt x="598" y="215"/>
                    <a:pt x="486" y="148"/>
                    <a:pt x="373" y="114"/>
                  </a:cubicBezTo>
                  <a:cubicBezTo>
                    <a:pt x="260" y="57"/>
                    <a:pt x="136" y="24"/>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2"/>
            <p:cNvSpPr/>
            <p:nvPr/>
          </p:nvSpPr>
          <p:spPr>
            <a:xfrm>
              <a:off x="1628900" y="2608800"/>
              <a:ext cx="52500" cy="21050"/>
            </a:xfrm>
            <a:custGeom>
              <a:rect b="b" l="l" r="r" t="t"/>
              <a:pathLst>
                <a:path extrusionOk="0" h="842" w="2100">
                  <a:moveTo>
                    <a:pt x="0" y="1"/>
                  </a:moveTo>
                  <a:cubicBezTo>
                    <a:pt x="68" y="102"/>
                    <a:pt x="147" y="204"/>
                    <a:pt x="237" y="283"/>
                  </a:cubicBezTo>
                  <a:cubicBezTo>
                    <a:pt x="327" y="373"/>
                    <a:pt x="429" y="452"/>
                    <a:pt x="531" y="520"/>
                  </a:cubicBezTo>
                  <a:cubicBezTo>
                    <a:pt x="655" y="587"/>
                    <a:pt x="790" y="666"/>
                    <a:pt x="914" y="723"/>
                  </a:cubicBezTo>
                  <a:cubicBezTo>
                    <a:pt x="1129" y="797"/>
                    <a:pt x="1360" y="841"/>
                    <a:pt x="1586" y="841"/>
                  </a:cubicBezTo>
                  <a:cubicBezTo>
                    <a:pt x="1633" y="841"/>
                    <a:pt x="1680" y="839"/>
                    <a:pt x="1727" y="836"/>
                  </a:cubicBezTo>
                  <a:cubicBezTo>
                    <a:pt x="1851" y="824"/>
                    <a:pt x="1975" y="802"/>
                    <a:pt x="2099" y="757"/>
                  </a:cubicBezTo>
                  <a:cubicBezTo>
                    <a:pt x="1997" y="689"/>
                    <a:pt x="1885" y="621"/>
                    <a:pt x="1772" y="565"/>
                  </a:cubicBezTo>
                  <a:cubicBezTo>
                    <a:pt x="1681" y="520"/>
                    <a:pt x="1569" y="474"/>
                    <a:pt x="1456" y="418"/>
                  </a:cubicBezTo>
                  <a:cubicBezTo>
                    <a:pt x="1343" y="362"/>
                    <a:pt x="1219" y="316"/>
                    <a:pt x="1095" y="283"/>
                  </a:cubicBezTo>
                  <a:cubicBezTo>
                    <a:pt x="971" y="226"/>
                    <a:pt x="846" y="181"/>
                    <a:pt x="722" y="147"/>
                  </a:cubicBezTo>
                  <a:cubicBezTo>
                    <a:pt x="598" y="113"/>
                    <a:pt x="485" y="80"/>
                    <a:pt x="373" y="46"/>
                  </a:cubicBezTo>
                  <a:cubicBezTo>
                    <a:pt x="248" y="12"/>
                    <a:pt x="124" y="1"/>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2"/>
            <p:cNvSpPr/>
            <p:nvPr/>
          </p:nvSpPr>
          <p:spPr>
            <a:xfrm>
              <a:off x="1579800" y="2601475"/>
              <a:ext cx="34450" cy="14625"/>
            </a:xfrm>
            <a:custGeom>
              <a:rect b="b" l="l" r="r" t="t"/>
              <a:pathLst>
                <a:path extrusionOk="0" h="585" w="1378">
                  <a:moveTo>
                    <a:pt x="260" y="0"/>
                  </a:moveTo>
                  <a:cubicBezTo>
                    <a:pt x="170" y="11"/>
                    <a:pt x="80" y="23"/>
                    <a:pt x="1" y="57"/>
                  </a:cubicBezTo>
                  <a:cubicBezTo>
                    <a:pt x="46" y="124"/>
                    <a:pt x="102" y="203"/>
                    <a:pt x="170" y="260"/>
                  </a:cubicBezTo>
                  <a:cubicBezTo>
                    <a:pt x="294" y="373"/>
                    <a:pt x="441" y="474"/>
                    <a:pt x="599" y="530"/>
                  </a:cubicBezTo>
                  <a:cubicBezTo>
                    <a:pt x="723" y="564"/>
                    <a:pt x="853" y="584"/>
                    <a:pt x="980" y="584"/>
                  </a:cubicBezTo>
                  <a:cubicBezTo>
                    <a:pt x="1026" y="584"/>
                    <a:pt x="1072" y="582"/>
                    <a:pt x="1118" y="576"/>
                  </a:cubicBezTo>
                  <a:cubicBezTo>
                    <a:pt x="1208" y="576"/>
                    <a:pt x="1298" y="553"/>
                    <a:pt x="1377" y="508"/>
                  </a:cubicBezTo>
                  <a:cubicBezTo>
                    <a:pt x="1332" y="440"/>
                    <a:pt x="1276" y="373"/>
                    <a:pt x="1208" y="316"/>
                  </a:cubicBezTo>
                  <a:cubicBezTo>
                    <a:pt x="1084" y="215"/>
                    <a:pt x="926" y="124"/>
                    <a:pt x="768" y="79"/>
                  </a:cubicBezTo>
                  <a:cubicBezTo>
                    <a:pt x="610" y="23"/>
                    <a:pt x="429" y="0"/>
                    <a:pt x="26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2"/>
            <p:cNvSpPr/>
            <p:nvPr/>
          </p:nvSpPr>
          <p:spPr>
            <a:xfrm>
              <a:off x="1538325" y="2612750"/>
              <a:ext cx="77625" cy="34275"/>
            </a:xfrm>
            <a:custGeom>
              <a:rect b="b" l="l" r="r" t="t"/>
              <a:pathLst>
                <a:path extrusionOk="0" h="1371" w="3105">
                  <a:moveTo>
                    <a:pt x="1" y="1"/>
                  </a:moveTo>
                  <a:lnTo>
                    <a:pt x="1" y="1"/>
                  </a:lnTo>
                  <a:cubicBezTo>
                    <a:pt x="114" y="147"/>
                    <a:pt x="238" y="283"/>
                    <a:pt x="373" y="407"/>
                  </a:cubicBezTo>
                  <a:cubicBezTo>
                    <a:pt x="509" y="531"/>
                    <a:pt x="655" y="644"/>
                    <a:pt x="813" y="757"/>
                  </a:cubicBezTo>
                  <a:cubicBezTo>
                    <a:pt x="994" y="869"/>
                    <a:pt x="1186" y="982"/>
                    <a:pt x="1378" y="1072"/>
                  </a:cubicBezTo>
                  <a:cubicBezTo>
                    <a:pt x="1581" y="1163"/>
                    <a:pt x="1784" y="1230"/>
                    <a:pt x="1987" y="1287"/>
                  </a:cubicBezTo>
                  <a:cubicBezTo>
                    <a:pt x="2167" y="1332"/>
                    <a:pt x="2359" y="1366"/>
                    <a:pt x="2551" y="1366"/>
                  </a:cubicBezTo>
                  <a:cubicBezTo>
                    <a:pt x="2587" y="1369"/>
                    <a:pt x="2624" y="1370"/>
                    <a:pt x="2660" y="1370"/>
                  </a:cubicBezTo>
                  <a:cubicBezTo>
                    <a:pt x="2759" y="1370"/>
                    <a:pt x="2858" y="1360"/>
                    <a:pt x="2957" y="1343"/>
                  </a:cubicBezTo>
                  <a:cubicBezTo>
                    <a:pt x="3059" y="1332"/>
                    <a:pt x="3104" y="1321"/>
                    <a:pt x="3104" y="1321"/>
                  </a:cubicBezTo>
                  <a:lnTo>
                    <a:pt x="2969" y="1253"/>
                  </a:lnTo>
                  <a:cubicBezTo>
                    <a:pt x="2878" y="1208"/>
                    <a:pt x="2754" y="1163"/>
                    <a:pt x="2619" y="1095"/>
                  </a:cubicBezTo>
                  <a:cubicBezTo>
                    <a:pt x="2472" y="1039"/>
                    <a:pt x="2303" y="960"/>
                    <a:pt x="2134" y="881"/>
                  </a:cubicBezTo>
                  <a:cubicBezTo>
                    <a:pt x="1953" y="813"/>
                    <a:pt x="1773" y="711"/>
                    <a:pt x="1581" y="632"/>
                  </a:cubicBezTo>
                  <a:cubicBezTo>
                    <a:pt x="1208" y="463"/>
                    <a:pt x="825" y="294"/>
                    <a:pt x="531" y="181"/>
                  </a:cubicBezTo>
                  <a:cubicBezTo>
                    <a:pt x="351" y="102"/>
                    <a:pt x="181" y="46"/>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2"/>
            <p:cNvSpPr/>
            <p:nvPr/>
          </p:nvSpPr>
          <p:spPr>
            <a:xfrm>
              <a:off x="1427475" y="2621775"/>
              <a:ext cx="58125" cy="35575"/>
            </a:xfrm>
            <a:custGeom>
              <a:rect b="b" l="l" r="r" t="t"/>
              <a:pathLst>
                <a:path extrusionOk="0" h="1423" w="2325">
                  <a:moveTo>
                    <a:pt x="0" y="1"/>
                  </a:moveTo>
                  <a:cubicBezTo>
                    <a:pt x="68" y="125"/>
                    <a:pt x="158" y="249"/>
                    <a:pt x="260" y="362"/>
                  </a:cubicBezTo>
                  <a:cubicBezTo>
                    <a:pt x="474" y="587"/>
                    <a:pt x="711" y="802"/>
                    <a:pt x="971" y="982"/>
                  </a:cubicBezTo>
                  <a:cubicBezTo>
                    <a:pt x="1264" y="1129"/>
                    <a:pt x="1569" y="1253"/>
                    <a:pt x="1885" y="1343"/>
                  </a:cubicBezTo>
                  <a:cubicBezTo>
                    <a:pt x="2020" y="1389"/>
                    <a:pt x="2167" y="1411"/>
                    <a:pt x="2325" y="1422"/>
                  </a:cubicBezTo>
                  <a:cubicBezTo>
                    <a:pt x="2223" y="1310"/>
                    <a:pt x="2122" y="1197"/>
                    <a:pt x="2009" y="1106"/>
                  </a:cubicBezTo>
                  <a:cubicBezTo>
                    <a:pt x="1772" y="903"/>
                    <a:pt x="1524" y="723"/>
                    <a:pt x="1253" y="587"/>
                  </a:cubicBezTo>
                  <a:cubicBezTo>
                    <a:pt x="993" y="407"/>
                    <a:pt x="711" y="249"/>
                    <a:pt x="418" y="136"/>
                  </a:cubicBezTo>
                  <a:cubicBezTo>
                    <a:pt x="282" y="68"/>
                    <a:pt x="136" y="34"/>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2"/>
            <p:cNvSpPr/>
            <p:nvPr/>
          </p:nvSpPr>
          <p:spPr>
            <a:xfrm>
              <a:off x="1390800" y="2626575"/>
              <a:ext cx="75625" cy="41500"/>
            </a:xfrm>
            <a:custGeom>
              <a:rect b="b" l="l" r="r" t="t"/>
              <a:pathLst>
                <a:path extrusionOk="0" h="1660" w="3025">
                  <a:moveTo>
                    <a:pt x="0" y="0"/>
                  </a:moveTo>
                  <a:lnTo>
                    <a:pt x="0" y="0"/>
                  </a:lnTo>
                  <a:cubicBezTo>
                    <a:pt x="124" y="147"/>
                    <a:pt x="249" y="283"/>
                    <a:pt x="395" y="407"/>
                  </a:cubicBezTo>
                  <a:cubicBezTo>
                    <a:pt x="700" y="655"/>
                    <a:pt x="1016" y="892"/>
                    <a:pt x="1354" y="1095"/>
                  </a:cubicBezTo>
                  <a:cubicBezTo>
                    <a:pt x="1557" y="1197"/>
                    <a:pt x="1749" y="1298"/>
                    <a:pt x="1930" y="1377"/>
                  </a:cubicBezTo>
                  <a:cubicBezTo>
                    <a:pt x="2110" y="1467"/>
                    <a:pt x="2291" y="1524"/>
                    <a:pt x="2472" y="1569"/>
                  </a:cubicBezTo>
                  <a:cubicBezTo>
                    <a:pt x="2652" y="1614"/>
                    <a:pt x="2833" y="1637"/>
                    <a:pt x="3024" y="1659"/>
                  </a:cubicBezTo>
                  <a:cubicBezTo>
                    <a:pt x="2889" y="1535"/>
                    <a:pt x="2742" y="1411"/>
                    <a:pt x="2584" y="1309"/>
                  </a:cubicBezTo>
                  <a:cubicBezTo>
                    <a:pt x="2449" y="1219"/>
                    <a:pt x="2302" y="1129"/>
                    <a:pt x="2133" y="1005"/>
                  </a:cubicBezTo>
                  <a:cubicBezTo>
                    <a:pt x="1975" y="892"/>
                    <a:pt x="1783" y="790"/>
                    <a:pt x="1603" y="677"/>
                  </a:cubicBezTo>
                  <a:cubicBezTo>
                    <a:pt x="1264" y="474"/>
                    <a:pt x="903" y="294"/>
                    <a:pt x="531" y="158"/>
                  </a:cubicBezTo>
                  <a:cubicBezTo>
                    <a:pt x="361" y="91"/>
                    <a:pt x="181" y="34"/>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2"/>
            <p:cNvSpPr/>
            <p:nvPr/>
          </p:nvSpPr>
          <p:spPr>
            <a:xfrm>
              <a:off x="1502225" y="2642825"/>
              <a:ext cx="39800" cy="17625"/>
            </a:xfrm>
            <a:custGeom>
              <a:rect b="b" l="l" r="r" t="t"/>
              <a:pathLst>
                <a:path extrusionOk="0" h="705" w="1592">
                  <a:moveTo>
                    <a:pt x="213" y="0"/>
                  </a:moveTo>
                  <a:cubicBezTo>
                    <a:pt x="139" y="0"/>
                    <a:pt x="67" y="11"/>
                    <a:pt x="1" y="27"/>
                  </a:cubicBezTo>
                  <a:cubicBezTo>
                    <a:pt x="57" y="118"/>
                    <a:pt x="125" y="185"/>
                    <a:pt x="204" y="264"/>
                  </a:cubicBezTo>
                  <a:cubicBezTo>
                    <a:pt x="350" y="389"/>
                    <a:pt x="520" y="501"/>
                    <a:pt x="711" y="580"/>
                  </a:cubicBezTo>
                  <a:cubicBezTo>
                    <a:pt x="892" y="648"/>
                    <a:pt x="1095" y="693"/>
                    <a:pt x="1287" y="705"/>
                  </a:cubicBezTo>
                  <a:cubicBezTo>
                    <a:pt x="1388" y="705"/>
                    <a:pt x="1490" y="705"/>
                    <a:pt x="1592" y="682"/>
                  </a:cubicBezTo>
                  <a:cubicBezTo>
                    <a:pt x="1535" y="592"/>
                    <a:pt x="1456" y="513"/>
                    <a:pt x="1388" y="445"/>
                  </a:cubicBezTo>
                  <a:cubicBezTo>
                    <a:pt x="1231" y="310"/>
                    <a:pt x="1061" y="208"/>
                    <a:pt x="869" y="129"/>
                  </a:cubicBezTo>
                  <a:cubicBezTo>
                    <a:pt x="689" y="50"/>
                    <a:pt x="497" y="5"/>
                    <a:pt x="294" y="5"/>
                  </a:cubicBezTo>
                  <a:cubicBezTo>
                    <a:pt x="267" y="2"/>
                    <a:pt x="240" y="0"/>
                    <a:pt x="213"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2"/>
            <p:cNvSpPr/>
            <p:nvPr/>
          </p:nvSpPr>
          <p:spPr>
            <a:xfrm>
              <a:off x="1344800" y="2633900"/>
              <a:ext cx="62950" cy="38400"/>
            </a:xfrm>
            <a:custGeom>
              <a:rect b="b" l="l" r="r" t="t"/>
              <a:pathLst>
                <a:path extrusionOk="0" h="1536" w="2518">
                  <a:moveTo>
                    <a:pt x="1" y="1"/>
                  </a:moveTo>
                  <a:lnTo>
                    <a:pt x="1" y="1"/>
                  </a:lnTo>
                  <a:cubicBezTo>
                    <a:pt x="91" y="125"/>
                    <a:pt x="193" y="249"/>
                    <a:pt x="317" y="362"/>
                  </a:cubicBezTo>
                  <a:cubicBezTo>
                    <a:pt x="554" y="599"/>
                    <a:pt x="825" y="813"/>
                    <a:pt x="1107" y="1005"/>
                  </a:cubicBezTo>
                  <a:cubicBezTo>
                    <a:pt x="1400" y="1197"/>
                    <a:pt x="1716" y="1344"/>
                    <a:pt x="2043" y="1445"/>
                  </a:cubicBezTo>
                  <a:cubicBezTo>
                    <a:pt x="2201" y="1490"/>
                    <a:pt x="2359" y="1524"/>
                    <a:pt x="2517" y="1535"/>
                  </a:cubicBezTo>
                  <a:cubicBezTo>
                    <a:pt x="2416" y="1411"/>
                    <a:pt x="2303" y="1298"/>
                    <a:pt x="2179" y="1197"/>
                  </a:cubicBezTo>
                  <a:cubicBezTo>
                    <a:pt x="2066" y="1107"/>
                    <a:pt x="1942" y="1016"/>
                    <a:pt x="1806" y="904"/>
                  </a:cubicBezTo>
                  <a:cubicBezTo>
                    <a:pt x="1671" y="802"/>
                    <a:pt x="1513" y="700"/>
                    <a:pt x="1366" y="599"/>
                  </a:cubicBezTo>
                  <a:cubicBezTo>
                    <a:pt x="1084" y="407"/>
                    <a:pt x="780" y="249"/>
                    <a:pt x="464" y="125"/>
                  </a:cubicBezTo>
                  <a:cubicBezTo>
                    <a:pt x="306" y="69"/>
                    <a:pt x="159" y="23"/>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2"/>
            <p:cNvSpPr/>
            <p:nvPr/>
          </p:nvSpPr>
          <p:spPr>
            <a:xfrm>
              <a:off x="1276825" y="2616425"/>
              <a:ext cx="141350" cy="82950"/>
            </a:xfrm>
            <a:custGeom>
              <a:rect b="b" l="l" r="r" t="t"/>
              <a:pathLst>
                <a:path extrusionOk="0" h="3318" w="5654">
                  <a:moveTo>
                    <a:pt x="0" y="0"/>
                  </a:moveTo>
                  <a:cubicBezTo>
                    <a:pt x="0" y="0"/>
                    <a:pt x="271" y="327"/>
                    <a:pt x="711" y="756"/>
                  </a:cubicBezTo>
                  <a:cubicBezTo>
                    <a:pt x="824" y="869"/>
                    <a:pt x="937" y="993"/>
                    <a:pt x="1072" y="1106"/>
                  </a:cubicBezTo>
                  <a:cubicBezTo>
                    <a:pt x="1219" y="1230"/>
                    <a:pt x="1366" y="1343"/>
                    <a:pt x="1524" y="1456"/>
                  </a:cubicBezTo>
                  <a:cubicBezTo>
                    <a:pt x="1840" y="1682"/>
                    <a:pt x="2190" y="1919"/>
                    <a:pt x="2539" y="2155"/>
                  </a:cubicBezTo>
                  <a:cubicBezTo>
                    <a:pt x="2923" y="2336"/>
                    <a:pt x="3295" y="2528"/>
                    <a:pt x="3645" y="2686"/>
                  </a:cubicBezTo>
                  <a:cubicBezTo>
                    <a:pt x="3815" y="2776"/>
                    <a:pt x="3995" y="2844"/>
                    <a:pt x="4164" y="2912"/>
                  </a:cubicBezTo>
                  <a:cubicBezTo>
                    <a:pt x="4334" y="2968"/>
                    <a:pt x="4503" y="3013"/>
                    <a:pt x="4650" y="3058"/>
                  </a:cubicBezTo>
                  <a:cubicBezTo>
                    <a:pt x="5248" y="3239"/>
                    <a:pt x="5654" y="3318"/>
                    <a:pt x="5654" y="3318"/>
                  </a:cubicBezTo>
                  <a:cubicBezTo>
                    <a:pt x="5654" y="3318"/>
                    <a:pt x="5304" y="3092"/>
                    <a:pt x="4762" y="2810"/>
                  </a:cubicBezTo>
                  <a:cubicBezTo>
                    <a:pt x="4627" y="2731"/>
                    <a:pt x="4469" y="2663"/>
                    <a:pt x="4311" y="2584"/>
                  </a:cubicBezTo>
                  <a:cubicBezTo>
                    <a:pt x="4153" y="2505"/>
                    <a:pt x="4006" y="2392"/>
                    <a:pt x="3837" y="2302"/>
                  </a:cubicBezTo>
                  <a:cubicBezTo>
                    <a:pt x="3510" y="2110"/>
                    <a:pt x="3149" y="1930"/>
                    <a:pt x="2788" y="1738"/>
                  </a:cubicBezTo>
                  <a:cubicBezTo>
                    <a:pt x="2449" y="1524"/>
                    <a:pt x="2111" y="1298"/>
                    <a:pt x="1772" y="1117"/>
                  </a:cubicBezTo>
                  <a:cubicBezTo>
                    <a:pt x="1614" y="1004"/>
                    <a:pt x="1445" y="937"/>
                    <a:pt x="1298" y="835"/>
                  </a:cubicBezTo>
                  <a:cubicBezTo>
                    <a:pt x="1163" y="734"/>
                    <a:pt x="1016" y="643"/>
                    <a:pt x="892" y="553"/>
                  </a:cubicBezTo>
                  <a:cubicBezTo>
                    <a:pt x="373" y="203"/>
                    <a:pt x="1" y="0"/>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2"/>
            <p:cNvSpPr/>
            <p:nvPr/>
          </p:nvSpPr>
          <p:spPr>
            <a:xfrm>
              <a:off x="1916650" y="3244950"/>
              <a:ext cx="577475" cy="434775"/>
            </a:xfrm>
            <a:custGeom>
              <a:rect b="b" l="l" r="r" t="t"/>
              <a:pathLst>
                <a:path extrusionOk="0" h="17391" w="23099">
                  <a:moveTo>
                    <a:pt x="1625" y="0"/>
                  </a:moveTo>
                  <a:lnTo>
                    <a:pt x="1625" y="0"/>
                  </a:lnTo>
                  <a:cubicBezTo>
                    <a:pt x="1546" y="79"/>
                    <a:pt x="1467" y="158"/>
                    <a:pt x="1388" y="237"/>
                  </a:cubicBezTo>
                  <a:cubicBezTo>
                    <a:pt x="79" y="1648"/>
                    <a:pt x="0" y="5981"/>
                    <a:pt x="576" y="8463"/>
                  </a:cubicBezTo>
                  <a:cubicBezTo>
                    <a:pt x="1467" y="12481"/>
                    <a:pt x="5766" y="16520"/>
                    <a:pt x="10099" y="17242"/>
                  </a:cubicBezTo>
                  <a:cubicBezTo>
                    <a:pt x="10690" y="17341"/>
                    <a:pt x="11295" y="17391"/>
                    <a:pt x="11905" y="17391"/>
                  </a:cubicBezTo>
                  <a:cubicBezTo>
                    <a:pt x="16163" y="17391"/>
                    <a:pt x="20710" y="14994"/>
                    <a:pt x="23099" y="10404"/>
                  </a:cubicBezTo>
                  <a:lnTo>
                    <a:pt x="23099" y="10404"/>
                  </a:lnTo>
                  <a:cubicBezTo>
                    <a:pt x="22930" y="10619"/>
                    <a:pt x="22704" y="10799"/>
                    <a:pt x="22467" y="10935"/>
                  </a:cubicBezTo>
                  <a:cubicBezTo>
                    <a:pt x="20985" y="11789"/>
                    <a:pt x="19359" y="12079"/>
                    <a:pt x="17695" y="12079"/>
                  </a:cubicBezTo>
                  <a:cubicBezTo>
                    <a:pt x="15974" y="12079"/>
                    <a:pt x="14212" y="11769"/>
                    <a:pt x="12526" y="11454"/>
                  </a:cubicBezTo>
                  <a:cubicBezTo>
                    <a:pt x="10303" y="11093"/>
                    <a:pt x="7820" y="9727"/>
                    <a:pt x="5924" y="8509"/>
                  </a:cubicBezTo>
                  <a:cubicBezTo>
                    <a:pt x="4739" y="7775"/>
                    <a:pt x="3306" y="6861"/>
                    <a:pt x="2358" y="5812"/>
                  </a:cubicBezTo>
                  <a:cubicBezTo>
                    <a:pt x="1049" y="4469"/>
                    <a:pt x="248" y="1749"/>
                    <a:pt x="1625" y="0"/>
                  </a:cubicBezTo>
                  <a:close/>
                </a:path>
              </a:pathLst>
            </a:custGeom>
            <a:solidFill>
              <a:srgbClr val="B4365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2"/>
            <p:cNvSpPr/>
            <p:nvPr/>
          </p:nvSpPr>
          <p:spPr>
            <a:xfrm>
              <a:off x="1922850" y="3178550"/>
              <a:ext cx="593275" cy="368350"/>
            </a:xfrm>
            <a:custGeom>
              <a:rect b="b" l="l" r="r" t="t"/>
              <a:pathLst>
                <a:path extrusionOk="0" h="14734" w="23731">
                  <a:moveTo>
                    <a:pt x="8910" y="0"/>
                  </a:moveTo>
                  <a:cubicBezTo>
                    <a:pt x="6097" y="0"/>
                    <a:pt x="3414" y="610"/>
                    <a:pt x="1377" y="2656"/>
                  </a:cubicBezTo>
                  <a:cubicBezTo>
                    <a:pt x="0" y="4405"/>
                    <a:pt x="813" y="7125"/>
                    <a:pt x="2110" y="8468"/>
                  </a:cubicBezTo>
                  <a:cubicBezTo>
                    <a:pt x="3070" y="9517"/>
                    <a:pt x="4503" y="10420"/>
                    <a:pt x="5676" y="11165"/>
                  </a:cubicBezTo>
                  <a:cubicBezTo>
                    <a:pt x="7572" y="12383"/>
                    <a:pt x="10066" y="13749"/>
                    <a:pt x="12289" y="14110"/>
                  </a:cubicBezTo>
                  <a:cubicBezTo>
                    <a:pt x="13965" y="14424"/>
                    <a:pt x="15720" y="14733"/>
                    <a:pt x="17436" y="14733"/>
                  </a:cubicBezTo>
                  <a:cubicBezTo>
                    <a:pt x="19103" y="14733"/>
                    <a:pt x="20734" y="14441"/>
                    <a:pt x="22219" y="13579"/>
                  </a:cubicBezTo>
                  <a:cubicBezTo>
                    <a:pt x="22467" y="13444"/>
                    <a:pt x="22682" y="13275"/>
                    <a:pt x="22862" y="13060"/>
                  </a:cubicBezTo>
                  <a:cubicBezTo>
                    <a:pt x="23020" y="12756"/>
                    <a:pt x="23167" y="12451"/>
                    <a:pt x="23302" y="12135"/>
                  </a:cubicBezTo>
                  <a:cubicBezTo>
                    <a:pt x="23731" y="11142"/>
                    <a:pt x="22964" y="8095"/>
                    <a:pt x="22061" y="6651"/>
                  </a:cubicBezTo>
                  <a:cubicBezTo>
                    <a:pt x="20267" y="3762"/>
                    <a:pt x="16712" y="1460"/>
                    <a:pt x="13496" y="591"/>
                  </a:cubicBezTo>
                  <a:cubicBezTo>
                    <a:pt x="12661" y="343"/>
                    <a:pt x="11815" y="185"/>
                    <a:pt x="10957" y="95"/>
                  </a:cubicBezTo>
                  <a:cubicBezTo>
                    <a:pt x="10272" y="36"/>
                    <a:pt x="9587" y="0"/>
                    <a:pt x="8910" y="0"/>
                  </a:cubicBezTo>
                  <a:close/>
                </a:path>
              </a:pathLst>
            </a:custGeom>
            <a:solidFill>
              <a:srgbClr val="D869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2"/>
            <p:cNvSpPr/>
            <p:nvPr/>
          </p:nvSpPr>
          <p:spPr>
            <a:xfrm>
              <a:off x="1933000" y="3175500"/>
              <a:ext cx="576075" cy="373750"/>
            </a:xfrm>
            <a:custGeom>
              <a:rect b="b" l="l" r="r" t="t"/>
              <a:pathLst>
                <a:path extrusionOk="0" h="14950" w="23043">
                  <a:moveTo>
                    <a:pt x="8281" y="1"/>
                  </a:moveTo>
                  <a:cubicBezTo>
                    <a:pt x="8071" y="1"/>
                    <a:pt x="7861" y="4"/>
                    <a:pt x="7651" y="14"/>
                  </a:cubicBezTo>
                  <a:cubicBezTo>
                    <a:pt x="7155" y="25"/>
                    <a:pt x="6669" y="70"/>
                    <a:pt x="6173" y="138"/>
                  </a:cubicBezTo>
                  <a:cubicBezTo>
                    <a:pt x="5676" y="206"/>
                    <a:pt x="5191" y="307"/>
                    <a:pt x="4706" y="431"/>
                  </a:cubicBezTo>
                  <a:cubicBezTo>
                    <a:pt x="4232" y="567"/>
                    <a:pt x="3758" y="736"/>
                    <a:pt x="3296" y="939"/>
                  </a:cubicBezTo>
                  <a:cubicBezTo>
                    <a:pt x="3070" y="1041"/>
                    <a:pt x="2844" y="1153"/>
                    <a:pt x="2630" y="1277"/>
                  </a:cubicBezTo>
                  <a:cubicBezTo>
                    <a:pt x="2404" y="1402"/>
                    <a:pt x="2190" y="1526"/>
                    <a:pt x="1987" y="1672"/>
                  </a:cubicBezTo>
                  <a:cubicBezTo>
                    <a:pt x="1569" y="1966"/>
                    <a:pt x="1185" y="2282"/>
                    <a:pt x="824" y="2632"/>
                  </a:cubicBezTo>
                  <a:lnTo>
                    <a:pt x="824" y="2643"/>
                  </a:lnTo>
                  <a:lnTo>
                    <a:pt x="813" y="2654"/>
                  </a:lnTo>
                  <a:cubicBezTo>
                    <a:pt x="407" y="3162"/>
                    <a:pt x="159" y="3771"/>
                    <a:pt x="80" y="4414"/>
                  </a:cubicBezTo>
                  <a:cubicBezTo>
                    <a:pt x="1" y="5046"/>
                    <a:pt x="46" y="5690"/>
                    <a:pt x="204" y="6310"/>
                  </a:cubicBezTo>
                  <a:cubicBezTo>
                    <a:pt x="362" y="6920"/>
                    <a:pt x="621" y="7506"/>
                    <a:pt x="960" y="8037"/>
                  </a:cubicBezTo>
                  <a:cubicBezTo>
                    <a:pt x="1140" y="8308"/>
                    <a:pt x="1332" y="8556"/>
                    <a:pt x="1558" y="8793"/>
                  </a:cubicBezTo>
                  <a:lnTo>
                    <a:pt x="2224" y="9413"/>
                  </a:lnTo>
                  <a:cubicBezTo>
                    <a:pt x="2438" y="9628"/>
                    <a:pt x="2697" y="9797"/>
                    <a:pt x="2946" y="10000"/>
                  </a:cubicBezTo>
                  <a:cubicBezTo>
                    <a:pt x="3194" y="10192"/>
                    <a:pt x="3442" y="10361"/>
                    <a:pt x="3702" y="10531"/>
                  </a:cubicBezTo>
                  <a:cubicBezTo>
                    <a:pt x="4198" y="10880"/>
                    <a:pt x="4717" y="11196"/>
                    <a:pt x="5236" y="11524"/>
                  </a:cubicBezTo>
                  <a:cubicBezTo>
                    <a:pt x="6263" y="12178"/>
                    <a:pt x="7335" y="12776"/>
                    <a:pt x="8441" y="13295"/>
                  </a:cubicBezTo>
                  <a:lnTo>
                    <a:pt x="9287" y="13656"/>
                  </a:lnTo>
                  <a:lnTo>
                    <a:pt x="10156" y="13972"/>
                  </a:lnTo>
                  <a:cubicBezTo>
                    <a:pt x="10450" y="14051"/>
                    <a:pt x="10743" y="14141"/>
                    <a:pt x="11036" y="14220"/>
                  </a:cubicBezTo>
                  <a:lnTo>
                    <a:pt x="11939" y="14401"/>
                  </a:lnTo>
                  <a:cubicBezTo>
                    <a:pt x="13135" y="14615"/>
                    <a:pt x="14343" y="14807"/>
                    <a:pt x="15550" y="14897"/>
                  </a:cubicBezTo>
                  <a:cubicBezTo>
                    <a:pt x="15987" y="14930"/>
                    <a:pt x="16427" y="14949"/>
                    <a:pt x="16867" y="14949"/>
                  </a:cubicBezTo>
                  <a:cubicBezTo>
                    <a:pt x="17653" y="14949"/>
                    <a:pt x="18439" y="14887"/>
                    <a:pt x="19206" y="14728"/>
                  </a:cubicBezTo>
                  <a:cubicBezTo>
                    <a:pt x="19804" y="14615"/>
                    <a:pt x="20391" y="14435"/>
                    <a:pt x="20944" y="14187"/>
                  </a:cubicBezTo>
                  <a:cubicBezTo>
                    <a:pt x="21497" y="13927"/>
                    <a:pt x="22072" y="13679"/>
                    <a:pt x="22479" y="13205"/>
                  </a:cubicBezTo>
                  <a:lnTo>
                    <a:pt x="22851" y="12438"/>
                  </a:lnTo>
                  <a:cubicBezTo>
                    <a:pt x="22919" y="12302"/>
                    <a:pt x="22964" y="12167"/>
                    <a:pt x="22998" y="12031"/>
                  </a:cubicBezTo>
                  <a:cubicBezTo>
                    <a:pt x="23020" y="11896"/>
                    <a:pt x="23043" y="11749"/>
                    <a:pt x="23043" y="11614"/>
                  </a:cubicBezTo>
                  <a:cubicBezTo>
                    <a:pt x="23043" y="11038"/>
                    <a:pt x="22975" y="10474"/>
                    <a:pt x="22840" y="9932"/>
                  </a:cubicBezTo>
                  <a:cubicBezTo>
                    <a:pt x="22727" y="9380"/>
                    <a:pt x="22569" y="8838"/>
                    <a:pt x="22377" y="8308"/>
                  </a:cubicBezTo>
                  <a:cubicBezTo>
                    <a:pt x="22185" y="7766"/>
                    <a:pt x="21948" y="7258"/>
                    <a:pt x="21655" y="6773"/>
                  </a:cubicBezTo>
                  <a:lnTo>
                    <a:pt x="21655" y="6773"/>
                  </a:lnTo>
                  <a:cubicBezTo>
                    <a:pt x="21937" y="7258"/>
                    <a:pt x="22174" y="7777"/>
                    <a:pt x="22355" y="8319"/>
                  </a:cubicBezTo>
                  <a:cubicBezTo>
                    <a:pt x="22546" y="8849"/>
                    <a:pt x="22693" y="9391"/>
                    <a:pt x="22817" y="9944"/>
                  </a:cubicBezTo>
                  <a:cubicBezTo>
                    <a:pt x="22941" y="10485"/>
                    <a:pt x="22998" y="11050"/>
                    <a:pt x="22986" y="11614"/>
                  </a:cubicBezTo>
                  <a:cubicBezTo>
                    <a:pt x="22986" y="11749"/>
                    <a:pt x="22964" y="11896"/>
                    <a:pt x="22941" y="12031"/>
                  </a:cubicBezTo>
                  <a:cubicBezTo>
                    <a:pt x="22907" y="12167"/>
                    <a:pt x="22862" y="12291"/>
                    <a:pt x="22795" y="12415"/>
                  </a:cubicBezTo>
                  <a:lnTo>
                    <a:pt x="22434" y="13182"/>
                  </a:lnTo>
                  <a:cubicBezTo>
                    <a:pt x="22039" y="13634"/>
                    <a:pt x="21463" y="13893"/>
                    <a:pt x="20910" y="14119"/>
                  </a:cubicBezTo>
                  <a:cubicBezTo>
                    <a:pt x="20357" y="14345"/>
                    <a:pt x="19770" y="14514"/>
                    <a:pt x="19172" y="14615"/>
                  </a:cubicBezTo>
                  <a:cubicBezTo>
                    <a:pt x="18488" y="14726"/>
                    <a:pt x="17796" y="14781"/>
                    <a:pt x="17100" y="14781"/>
                  </a:cubicBezTo>
                  <a:cubicBezTo>
                    <a:pt x="16592" y="14781"/>
                    <a:pt x="16083" y="14752"/>
                    <a:pt x="15573" y="14694"/>
                  </a:cubicBezTo>
                  <a:cubicBezTo>
                    <a:pt x="14377" y="14570"/>
                    <a:pt x="13192" y="14356"/>
                    <a:pt x="11996" y="14108"/>
                  </a:cubicBezTo>
                  <a:lnTo>
                    <a:pt x="11115" y="13916"/>
                  </a:lnTo>
                  <a:cubicBezTo>
                    <a:pt x="10833" y="13837"/>
                    <a:pt x="10551" y="13735"/>
                    <a:pt x="10269" y="13645"/>
                  </a:cubicBezTo>
                  <a:lnTo>
                    <a:pt x="9434" y="13318"/>
                  </a:lnTo>
                  <a:lnTo>
                    <a:pt x="8610" y="12945"/>
                  </a:lnTo>
                  <a:cubicBezTo>
                    <a:pt x="8069" y="12674"/>
                    <a:pt x="7538" y="12404"/>
                    <a:pt x="7019" y="12099"/>
                  </a:cubicBezTo>
                  <a:cubicBezTo>
                    <a:pt x="6489" y="11806"/>
                    <a:pt x="5970" y="11490"/>
                    <a:pt x="5462" y="11162"/>
                  </a:cubicBezTo>
                  <a:cubicBezTo>
                    <a:pt x="4954" y="10835"/>
                    <a:pt x="4447" y="10508"/>
                    <a:pt x="3950" y="10169"/>
                  </a:cubicBezTo>
                  <a:cubicBezTo>
                    <a:pt x="3702" y="10000"/>
                    <a:pt x="3465" y="9831"/>
                    <a:pt x="3228" y="9639"/>
                  </a:cubicBezTo>
                  <a:cubicBezTo>
                    <a:pt x="3002" y="9447"/>
                    <a:pt x="2765" y="9289"/>
                    <a:pt x="2539" y="9075"/>
                  </a:cubicBezTo>
                  <a:lnTo>
                    <a:pt x="1885" y="8443"/>
                  </a:lnTo>
                  <a:cubicBezTo>
                    <a:pt x="1693" y="8240"/>
                    <a:pt x="1513" y="8014"/>
                    <a:pt x="1355" y="7777"/>
                  </a:cubicBezTo>
                  <a:cubicBezTo>
                    <a:pt x="1039" y="7292"/>
                    <a:pt x="802" y="6750"/>
                    <a:pt x="644" y="6197"/>
                  </a:cubicBezTo>
                  <a:cubicBezTo>
                    <a:pt x="497" y="5633"/>
                    <a:pt x="452" y="5046"/>
                    <a:pt x="520" y="4471"/>
                  </a:cubicBezTo>
                  <a:cubicBezTo>
                    <a:pt x="576" y="3907"/>
                    <a:pt x="802" y="3365"/>
                    <a:pt x="1140" y="2914"/>
                  </a:cubicBezTo>
                  <a:lnTo>
                    <a:pt x="1140" y="2914"/>
                  </a:lnTo>
                  <a:lnTo>
                    <a:pt x="1129" y="2936"/>
                  </a:lnTo>
                  <a:cubicBezTo>
                    <a:pt x="1467" y="2598"/>
                    <a:pt x="1829" y="2282"/>
                    <a:pt x="2224" y="2011"/>
                  </a:cubicBezTo>
                  <a:cubicBezTo>
                    <a:pt x="2607" y="1729"/>
                    <a:pt x="3025" y="1481"/>
                    <a:pt x="3465" y="1277"/>
                  </a:cubicBezTo>
                  <a:cubicBezTo>
                    <a:pt x="3894" y="1074"/>
                    <a:pt x="4345" y="905"/>
                    <a:pt x="4808" y="758"/>
                  </a:cubicBezTo>
                  <a:cubicBezTo>
                    <a:pt x="5270" y="623"/>
                    <a:pt x="5744" y="521"/>
                    <a:pt x="6218" y="442"/>
                  </a:cubicBezTo>
                  <a:cubicBezTo>
                    <a:pt x="6692" y="363"/>
                    <a:pt x="7177" y="307"/>
                    <a:pt x="7663" y="273"/>
                  </a:cubicBezTo>
                  <a:cubicBezTo>
                    <a:pt x="8018" y="257"/>
                    <a:pt x="8379" y="246"/>
                    <a:pt x="8737" y="246"/>
                  </a:cubicBezTo>
                  <a:cubicBezTo>
                    <a:pt x="8869" y="246"/>
                    <a:pt x="8999" y="248"/>
                    <a:pt x="9129" y="251"/>
                  </a:cubicBezTo>
                  <a:cubicBezTo>
                    <a:pt x="9615" y="262"/>
                    <a:pt x="10100" y="284"/>
                    <a:pt x="10596" y="318"/>
                  </a:cubicBezTo>
                  <a:cubicBezTo>
                    <a:pt x="11070" y="397"/>
                    <a:pt x="11556" y="420"/>
                    <a:pt x="12041" y="533"/>
                  </a:cubicBezTo>
                  <a:cubicBezTo>
                    <a:pt x="12515" y="657"/>
                    <a:pt x="13000" y="736"/>
                    <a:pt x="13463" y="894"/>
                  </a:cubicBezTo>
                  <a:cubicBezTo>
                    <a:pt x="13925" y="1018"/>
                    <a:pt x="14388" y="1187"/>
                    <a:pt x="14839" y="1379"/>
                  </a:cubicBezTo>
                  <a:lnTo>
                    <a:pt x="15516" y="1661"/>
                  </a:lnTo>
                  <a:lnTo>
                    <a:pt x="16171" y="1988"/>
                  </a:lnTo>
                  <a:cubicBezTo>
                    <a:pt x="16385" y="2113"/>
                    <a:pt x="16611" y="2214"/>
                    <a:pt x="16825" y="2338"/>
                  </a:cubicBezTo>
                  <a:lnTo>
                    <a:pt x="17446" y="2733"/>
                  </a:lnTo>
                  <a:cubicBezTo>
                    <a:pt x="17863" y="2981"/>
                    <a:pt x="18258" y="3264"/>
                    <a:pt x="18653" y="3579"/>
                  </a:cubicBezTo>
                  <a:cubicBezTo>
                    <a:pt x="19060" y="3850"/>
                    <a:pt x="19398" y="4211"/>
                    <a:pt x="19770" y="4527"/>
                  </a:cubicBezTo>
                  <a:cubicBezTo>
                    <a:pt x="19951" y="4685"/>
                    <a:pt x="20120" y="4866"/>
                    <a:pt x="20278" y="5046"/>
                  </a:cubicBezTo>
                  <a:lnTo>
                    <a:pt x="20775" y="5588"/>
                  </a:lnTo>
                  <a:cubicBezTo>
                    <a:pt x="21091" y="5960"/>
                    <a:pt x="21362" y="6378"/>
                    <a:pt x="21655" y="6773"/>
                  </a:cubicBezTo>
                  <a:cubicBezTo>
                    <a:pt x="21373" y="6378"/>
                    <a:pt x="21102" y="5960"/>
                    <a:pt x="20786" y="5588"/>
                  </a:cubicBezTo>
                  <a:lnTo>
                    <a:pt x="20301" y="5035"/>
                  </a:lnTo>
                  <a:cubicBezTo>
                    <a:pt x="20143" y="4855"/>
                    <a:pt x="19962" y="4674"/>
                    <a:pt x="19782" y="4516"/>
                  </a:cubicBezTo>
                  <a:cubicBezTo>
                    <a:pt x="19409" y="4189"/>
                    <a:pt x="19071" y="3828"/>
                    <a:pt x="18676" y="3546"/>
                  </a:cubicBezTo>
                  <a:cubicBezTo>
                    <a:pt x="18292" y="3230"/>
                    <a:pt x="17886" y="2948"/>
                    <a:pt x="17480" y="2677"/>
                  </a:cubicBezTo>
                  <a:lnTo>
                    <a:pt x="16859" y="2282"/>
                  </a:lnTo>
                  <a:cubicBezTo>
                    <a:pt x="16645" y="2158"/>
                    <a:pt x="16419" y="2045"/>
                    <a:pt x="16205" y="1932"/>
                  </a:cubicBezTo>
                  <a:lnTo>
                    <a:pt x="15561" y="1582"/>
                  </a:lnTo>
                  <a:lnTo>
                    <a:pt x="14884" y="1289"/>
                  </a:lnTo>
                  <a:cubicBezTo>
                    <a:pt x="14433" y="1086"/>
                    <a:pt x="13970" y="916"/>
                    <a:pt x="13496" y="770"/>
                  </a:cubicBezTo>
                  <a:cubicBezTo>
                    <a:pt x="13034" y="600"/>
                    <a:pt x="12549" y="499"/>
                    <a:pt x="12075" y="375"/>
                  </a:cubicBezTo>
                  <a:cubicBezTo>
                    <a:pt x="11601" y="262"/>
                    <a:pt x="11104" y="217"/>
                    <a:pt x="10608" y="127"/>
                  </a:cubicBezTo>
                  <a:cubicBezTo>
                    <a:pt x="10122" y="70"/>
                    <a:pt x="9637" y="25"/>
                    <a:pt x="9141" y="14"/>
                  </a:cubicBezTo>
                  <a:cubicBezTo>
                    <a:pt x="8854" y="7"/>
                    <a:pt x="8567" y="1"/>
                    <a:pt x="8281" y="1"/>
                  </a:cubicBezTo>
                  <a:close/>
                </a:path>
              </a:pathLst>
            </a:custGeom>
            <a:solidFill>
              <a:srgbClr val="9527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2"/>
            <p:cNvSpPr/>
            <p:nvPr/>
          </p:nvSpPr>
          <p:spPr>
            <a:xfrm>
              <a:off x="1940900" y="3195075"/>
              <a:ext cx="556625" cy="335600"/>
            </a:xfrm>
            <a:custGeom>
              <a:rect b="b" l="l" r="r" t="t"/>
              <a:pathLst>
                <a:path extrusionOk="0" h="13424" w="22265">
                  <a:moveTo>
                    <a:pt x="8282" y="0"/>
                  </a:moveTo>
                  <a:cubicBezTo>
                    <a:pt x="7831" y="0"/>
                    <a:pt x="7380" y="15"/>
                    <a:pt x="6929" y="43"/>
                  </a:cubicBezTo>
                  <a:cubicBezTo>
                    <a:pt x="4469" y="235"/>
                    <a:pt x="2573" y="1025"/>
                    <a:pt x="1151" y="2435"/>
                  </a:cubicBezTo>
                  <a:cubicBezTo>
                    <a:pt x="0" y="3936"/>
                    <a:pt x="824" y="6295"/>
                    <a:pt x="1862" y="7367"/>
                  </a:cubicBezTo>
                  <a:cubicBezTo>
                    <a:pt x="2799" y="8382"/>
                    <a:pt x="4243" y="9285"/>
                    <a:pt x="5304" y="9951"/>
                  </a:cubicBezTo>
                  <a:cubicBezTo>
                    <a:pt x="7820" y="11564"/>
                    <a:pt x="9953" y="12523"/>
                    <a:pt x="11680" y="12806"/>
                  </a:cubicBezTo>
                  <a:cubicBezTo>
                    <a:pt x="13421" y="13139"/>
                    <a:pt x="15130" y="13423"/>
                    <a:pt x="16759" y="13423"/>
                  </a:cubicBezTo>
                  <a:cubicBezTo>
                    <a:pt x="17063" y="13423"/>
                    <a:pt x="17363" y="13414"/>
                    <a:pt x="17660" y="13392"/>
                  </a:cubicBezTo>
                  <a:cubicBezTo>
                    <a:pt x="19003" y="13279"/>
                    <a:pt x="20154" y="12952"/>
                    <a:pt x="21170" y="12365"/>
                  </a:cubicBezTo>
                  <a:cubicBezTo>
                    <a:pt x="21328" y="12275"/>
                    <a:pt x="21463" y="12162"/>
                    <a:pt x="21587" y="12027"/>
                  </a:cubicBezTo>
                  <a:cubicBezTo>
                    <a:pt x="21734" y="11745"/>
                    <a:pt x="21858" y="11485"/>
                    <a:pt x="21971" y="11226"/>
                  </a:cubicBezTo>
                  <a:cubicBezTo>
                    <a:pt x="22264" y="10549"/>
                    <a:pt x="21666" y="7761"/>
                    <a:pt x="20786" y="6340"/>
                  </a:cubicBezTo>
                  <a:cubicBezTo>
                    <a:pt x="19184" y="3778"/>
                    <a:pt x="15900" y="1454"/>
                    <a:pt x="12605" y="562"/>
                  </a:cubicBezTo>
                  <a:cubicBezTo>
                    <a:pt x="11804" y="337"/>
                    <a:pt x="10991" y="179"/>
                    <a:pt x="10179" y="88"/>
                  </a:cubicBezTo>
                  <a:cubicBezTo>
                    <a:pt x="9546" y="29"/>
                    <a:pt x="8914" y="0"/>
                    <a:pt x="828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2"/>
            <p:cNvSpPr/>
            <p:nvPr/>
          </p:nvSpPr>
          <p:spPr>
            <a:xfrm>
              <a:off x="1992250" y="3212925"/>
              <a:ext cx="463525" cy="296025"/>
            </a:xfrm>
            <a:custGeom>
              <a:rect b="b" l="l" r="r" t="t"/>
              <a:pathLst>
                <a:path extrusionOk="0" h="11841" w="18541">
                  <a:moveTo>
                    <a:pt x="7705" y="0"/>
                  </a:moveTo>
                  <a:cubicBezTo>
                    <a:pt x="7193" y="0"/>
                    <a:pt x="6679" y="50"/>
                    <a:pt x="6173" y="153"/>
                  </a:cubicBezTo>
                  <a:cubicBezTo>
                    <a:pt x="5281" y="345"/>
                    <a:pt x="4615" y="1044"/>
                    <a:pt x="3701" y="1202"/>
                  </a:cubicBezTo>
                  <a:cubicBezTo>
                    <a:pt x="2505" y="1417"/>
                    <a:pt x="1490" y="1168"/>
                    <a:pt x="700" y="2195"/>
                  </a:cubicBezTo>
                  <a:cubicBezTo>
                    <a:pt x="643" y="2263"/>
                    <a:pt x="587" y="2342"/>
                    <a:pt x="542" y="2410"/>
                  </a:cubicBezTo>
                  <a:cubicBezTo>
                    <a:pt x="0" y="3279"/>
                    <a:pt x="102" y="4294"/>
                    <a:pt x="587" y="5208"/>
                  </a:cubicBezTo>
                  <a:cubicBezTo>
                    <a:pt x="1275" y="6495"/>
                    <a:pt x="2460" y="7465"/>
                    <a:pt x="3747" y="8119"/>
                  </a:cubicBezTo>
                  <a:cubicBezTo>
                    <a:pt x="4717" y="8616"/>
                    <a:pt x="5857" y="8864"/>
                    <a:pt x="6895" y="9191"/>
                  </a:cubicBezTo>
                  <a:cubicBezTo>
                    <a:pt x="7989" y="9541"/>
                    <a:pt x="9118" y="9598"/>
                    <a:pt x="10111" y="10218"/>
                  </a:cubicBezTo>
                  <a:cubicBezTo>
                    <a:pt x="10889" y="10704"/>
                    <a:pt x="11476" y="11448"/>
                    <a:pt x="12413" y="11674"/>
                  </a:cubicBezTo>
                  <a:cubicBezTo>
                    <a:pt x="12863" y="11783"/>
                    <a:pt x="13388" y="11840"/>
                    <a:pt x="13932" y="11840"/>
                  </a:cubicBezTo>
                  <a:cubicBezTo>
                    <a:pt x="14971" y="11840"/>
                    <a:pt x="16077" y="11629"/>
                    <a:pt x="16848" y="11155"/>
                  </a:cubicBezTo>
                  <a:cubicBezTo>
                    <a:pt x="17829" y="10568"/>
                    <a:pt x="18540" y="9270"/>
                    <a:pt x="18292" y="8131"/>
                  </a:cubicBezTo>
                  <a:cubicBezTo>
                    <a:pt x="18190" y="7691"/>
                    <a:pt x="18066" y="7251"/>
                    <a:pt x="17739" y="6935"/>
                  </a:cubicBezTo>
                  <a:cubicBezTo>
                    <a:pt x="17288" y="6495"/>
                    <a:pt x="16656" y="6303"/>
                    <a:pt x="16362" y="5693"/>
                  </a:cubicBezTo>
                  <a:cubicBezTo>
                    <a:pt x="16137" y="5253"/>
                    <a:pt x="16238" y="4791"/>
                    <a:pt x="16204" y="4328"/>
                  </a:cubicBezTo>
                  <a:cubicBezTo>
                    <a:pt x="16125" y="3301"/>
                    <a:pt x="15166" y="2635"/>
                    <a:pt x="14342" y="2184"/>
                  </a:cubicBezTo>
                  <a:cubicBezTo>
                    <a:pt x="13395" y="1665"/>
                    <a:pt x="12277" y="1225"/>
                    <a:pt x="11262" y="774"/>
                  </a:cubicBezTo>
                  <a:cubicBezTo>
                    <a:pt x="10149" y="280"/>
                    <a:pt x="8929" y="0"/>
                    <a:pt x="7705" y="0"/>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2"/>
            <p:cNvSpPr/>
            <p:nvPr/>
          </p:nvSpPr>
          <p:spPr>
            <a:xfrm>
              <a:off x="2043350" y="3343675"/>
              <a:ext cx="42100" cy="34750"/>
            </a:xfrm>
            <a:custGeom>
              <a:rect b="b" l="l" r="r" t="t"/>
              <a:pathLst>
                <a:path extrusionOk="0" h="1390" w="1684">
                  <a:moveTo>
                    <a:pt x="562" y="0"/>
                  </a:moveTo>
                  <a:cubicBezTo>
                    <a:pt x="0" y="0"/>
                    <a:pt x="175" y="927"/>
                    <a:pt x="597" y="1231"/>
                  </a:cubicBezTo>
                  <a:cubicBezTo>
                    <a:pt x="736" y="1333"/>
                    <a:pt x="924" y="1389"/>
                    <a:pt x="1101" y="1389"/>
                  </a:cubicBezTo>
                  <a:cubicBezTo>
                    <a:pt x="1410" y="1389"/>
                    <a:pt x="1683" y="1216"/>
                    <a:pt x="1590" y="813"/>
                  </a:cubicBezTo>
                  <a:cubicBezTo>
                    <a:pt x="1545" y="588"/>
                    <a:pt x="1195" y="204"/>
                    <a:pt x="868" y="68"/>
                  </a:cubicBezTo>
                  <a:cubicBezTo>
                    <a:pt x="748" y="21"/>
                    <a:pt x="647" y="0"/>
                    <a:pt x="562" y="0"/>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2"/>
            <p:cNvSpPr/>
            <p:nvPr/>
          </p:nvSpPr>
          <p:spPr>
            <a:xfrm>
              <a:off x="2031675" y="3288975"/>
              <a:ext cx="46925" cy="32525"/>
            </a:xfrm>
            <a:custGeom>
              <a:rect b="b" l="l" r="r" t="t"/>
              <a:pathLst>
                <a:path extrusionOk="0" h="1301" w="1877">
                  <a:moveTo>
                    <a:pt x="1200" y="1"/>
                  </a:moveTo>
                  <a:cubicBezTo>
                    <a:pt x="1095" y="1"/>
                    <a:pt x="983" y="21"/>
                    <a:pt x="872" y="56"/>
                  </a:cubicBezTo>
                  <a:cubicBezTo>
                    <a:pt x="500" y="158"/>
                    <a:pt x="138" y="428"/>
                    <a:pt x="82" y="688"/>
                  </a:cubicBezTo>
                  <a:cubicBezTo>
                    <a:pt x="0" y="1096"/>
                    <a:pt x="392" y="1300"/>
                    <a:pt x="754" y="1300"/>
                  </a:cubicBezTo>
                  <a:cubicBezTo>
                    <a:pt x="843" y="1300"/>
                    <a:pt x="930" y="1288"/>
                    <a:pt x="1007" y="1263"/>
                  </a:cubicBezTo>
                  <a:cubicBezTo>
                    <a:pt x="1335" y="1151"/>
                    <a:pt x="1876" y="507"/>
                    <a:pt x="1594" y="158"/>
                  </a:cubicBezTo>
                  <a:cubicBezTo>
                    <a:pt x="1505" y="48"/>
                    <a:pt x="1362" y="1"/>
                    <a:pt x="1200" y="1"/>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2"/>
            <p:cNvSpPr/>
            <p:nvPr/>
          </p:nvSpPr>
          <p:spPr>
            <a:xfrm>
              <a:off x="2016650" y="3317700"/>
              <a:ext cx="52350" cy="26500"/>
            </a:xfrm>
            <a:custGeom>
              <a:rect b="b" l="l" r="r" t="t"/>
              <a:pathLst>
                <a:path extrusionOk="0" h="1060" w="2094">
                  <a:moveTo>
                    <a:pt x="763" y="1"/>
                  </a:moveTo>
                  <a:cubicBezTo>
                    <a:pt x="421" y="1"/>
                    <a:pt x="1" y="104"/>
                    <a:pt x="107" y="532"/>
                  </a:cubicBezTo>
                  <a:cubicBezTo>
                    <a:pt x="198" y="918"/>
                    <a:pt x="702" y="1059"/>
                    <a:pt x="1125" y="1059"/>
                  </a:cubicBezTo>
                  <a:cubicBezTo>
                    <a:pt x="1283" y="1059"/>
                    <a:pt x="1430" y="1040"/>
                    <a:pt x="1541" y="1006"/>
                  </a:cubicBezTo>
                  <a:cubicBezTo>
                    <a:pt x="1845" y="916"/>
                    <a:pt x="2094" y="656"/>
                    <a:pt x="1857" y="363"/>
                  </a:cubicBezTo>
                  <a:cubicBezTo>
                    <a:pt x="1845" y="340"/>
                    <a:pt x="1834" y="329"/>
                    <a:pt x="1811" y="318"/>
                  </a:cubicBezTo>
                  <a:cubicBezTo>
                    <a:pt x="1586" y="69"/>
                    <a:pt x="1123" y="13"/>
                    <a:pt x="818" y="2"/>
                  </a:cubicBezTo>
                  <a:cubicBezTo>
                    <a:pt x="800" y="1"/>
                    <a:pt x="782" y="1"/>
                    <a:pt x="763"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2"/>
            <p:cNvSpPr/>
            <p:nvPr/>
          </p:nvSpPr>
          <p:spPr>
            <a:xfrm>
              <a:off x="2021300" y="3256650"/>
              <a:ext cx="52750" cy="25675"/>
            </a:xfrm>
            <a:custGeom>
              <a:rect b="b" l="l" r="r" t="t"/>
              <a:pathLst>
                <a:path extrusionOk="0" h="1027" w="2110">
                  <a:moveTo>
                    <a:pt x="1280" y="1"/>
                  </a:moveTo>
                  <a:cubicBezTo>
                    <a:pt x="1246" y="1"/>
                    <a:pt x="1210" y="2"/>
                    <a:pt x="1174" y="6"/>
                  </a:cubicBezTo>
                  <a:cubicBezTo>
                    <a:pt x="1027" y="18"/>
                    <a:pt x="869" y="51"/>
                    <a:pt x="723" y="96"/>
                  </a:cubicBezTo>
                  <a:cubicBezTo>
                    <a:pt x="373" y="198"/>
                    <a:pt x="0" y="390"/>
                    <a:pt x="46" y="706"/>
                  </a:cubicBezTo>
                  <a:cubicBezTo>
                    <a:pt x="74" y="946"/>
                    <a:pt x="373" y="1026"/>
                    <a:pt x="701" y="1026"/>
                  </a:cubicBezTo>
                  <a:cubicBezTo>
                    <a:pt x="1035" y="1026"/>
                    <a:pt x="1399" y="943"/>
                    <a:pt x="1535" y="864"/>
                  </a:cubicBezTo>
                  <a:cubicBezTo>
                    <a:pt x="2110" y="513"/>
                    <a:pt x="1851" y="1"/>
                    <a:pt x="1280"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2"/>
            <p:cNvSpPr/>
            <p:nvPr/>
          </p:nvSpPr>
          <p:spPr>
            <a:xfrm>
              <a:off x="2074050" y="3254100"/>
              <a:ext cx="33100" cy="41725"/>
            </a:xfrm>
            <a:custGeom>
              <a:rect b="b" l="l" r="r" t="t"/>
              <a:pathLst>
                <a:path extrusionOk="0" h="1669" w="1324">
                  <a:moveTo>
                    <a:pt x="599" y="1"/>
                  </a:moveTo>
                  <a:cubicBezTo>
                    <a:pt x="507" y="1"/>
                    <a:pt x="408" y="40"/>
                    <a:pt x="305" y="131"/>
                  </a:cubicBezTo>
                  <a:cubicBezTo>
                    <a:pt x="294" y="142"/>
                    <a:pt x="283" y="153"/>
                    <a:pt x="283" y="165"/>
                  </a:cubicBezTo>
                  <a:cubicBezTo>
                    <a:pt x="1" y="435"/>
                    <a:pt x="23" y="977"/>
                    <a:pt x="181" y="1304"/>
                  </a:cubicBezTo>
                  <a:cubicBezTo>
                    <a:pt x="304" y="1550"/>
                    <a:pt x="471" y="1668"/>
                    <a:pt x="639" y="1668"/>
                  </a:cubicBezTo>
                  <a:cubicBezTo>
                    <a:pt x="812" y="1668"/>
                    <a:pt x="986" y="1544"/>
                    <a:pt x="1118" y="1304"/>
                  </a:cubicBezTo>
                  <a:cubicBezTo>
                    <a:pt x="1323" y="912"/>
                    <a:pt x="1041" y="1"/>
                    <a:pt x="599"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2"/>
            <p:cNvSpPr/>
            <p:nvPr/>
          </p:nvSpPr>
          <p:spPr>
            <a:xfrm>
              <a:off x="2069250" y="3317100"/>
              <a:ext cx="47100" cy="32200"/>
            </a:xfrm>
            <a:custGeom>
              <a:rect b="b" l="l" r="r" t="t"/>
              <a:pathLst>
                <a:path extrusionOk="0" h="1288" w="1884">
                  <a:moveTo>
                    <a:pt x="607" y="1"/>
                  </a:moveTo>
                  <a:cubicBezTo>
                    <a:pt x="585" y="1"/>
                    <a:pt x="563" y="1"/>
                    <a:pt x="542" y="3"/>
                  </a:cubicBezTo>
                  <a:cubicBezTo>
                    <a:pt x="317" y="14"/>
                    <a:pt x="193" y="82"/>
                    <a:pt x="136" y="184"/>
                  </a:cubicBezTo>
                  <a:cubicBezTo>
                    <a:pt x="1" y="443"/>
                    <a:pt x="272" y="827"/>
                    <a:pt x="452" y="985"/>
                  </a:cubicBezTo>
                  <a:cubicBezTo>
                    <a:pt x="615" y="1136"/>
                    <a:pt x="1022" y="1287"/>
                    <a:pt x="1357" y="1287"/>
                  </a:cubicBezTo>
                  <a:cubicBezTo>
                    <a:pt x="1647" y="1287"/>
                    <a:pt x="1884" y="1174"/>
                    <a:pt x="1863" y="849"/>
                  </a:cubicBezTo>
                  <a:cubicBezTo>
                    <a:pt x="1820" y="333"/>
                    <a:pt x="1068" y="1"/>
                    <a:pt x="607"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2"/>
            <p:cNvSpPr/>
            <p:nvPr/>
          </p:nvSpPr>
          <p:spPr>
            <a:xfrm>
              <a:off x="2326250" y="3360750"/>
              <a:ext cx="53350" cy="26100"/>
            </a:xfrm>
            <a:custGeom>
              <a:rect b="b" l="l" r="r" t="t"/>
              <a:pathLst>
                <a:path extrusionOk="0" h="1044" w="2134">
                  <a:moveTo>
                    <a:pt x="996" y="0"/>
                  </a:moveTo>
                  <a:cubicBezTo>
                    <a:pt x="912" y="0"/>
                    <a:pt x="829" y="6"/>
                    <a:pt x="745" y="17"/>
                  </a:cubicBezTo>
                  <a:cubicBezTo>
                    <a:pt x="373" y="108"/>
                    <a:pt x="1" y="401"/>
                    <a:pt x="384" y="762"/>
                  </a:cubicBezTo>
                  <a:cubicBezTo>
                    <a:pt x="549" y="915"/>
                    <a:pt x="990" y="1043"/>
                    <a:pt x="1385" y="1043"/>
                  </a:cubicBezTo>
                  <a:cubicBezTo>
                    <a:pt x="1748" y="1043"/>
                    <a:pt x="2073" y="935"/>
                    <a:pt x="2111" y="638"/>
                  </a:cubicBezTo>
                  <a:cubicBezTo>
                    <a:pt x="2133" y="412"/>
                    <a:pt x="1896" y="232"/>
                    <a:pt x="1716" y="141"/>
                  </a:cubicBezTo>
                  <a:cubicBezTo>
                    <a:pt x="1489" y="49"/>
                    <a:pt x="1243" y="0"/>
                    <a:pt x="996"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2"/>
            <p:cNvSpPr/>
            <p:nvPr/>
          </p:nvSpPr>
          <p:spPr>
            <a:xfrm>
              <a:off x="2222450" y="3329025"/>
              <a:ext cx="62600" cy="25950"/>
            </a:xfrm>
            <a:custGeom>
              <a:rect b="b" l="l" r="r" t="t"/>
              <a:pathLst>
                <a:path extrusionOk="0" h="1038" w="2504">
                  <a:moveTo>
                    <a:pt x="1411" y="0"/>
                  </a:moveTo>
                  <a:cubicBezTo>
                    <a:pt x="1014" y="0"/>
                    <a:pt x="604" y="100"/>
                    <a:pt x="440" y="248"/>
                  </a:cubicBezTo>
                  <a:cubicBezTo>
                    <a:pt x="0" y="632"/>
                    <a:pt x="824" y="937"/>
                    <a:pt x="1095" y="993"/>
                  </a:cubicBezTo>
                  <a:cubicBezTo>
                    <a:pt x="1197" y="1019"/>
                    <a:pt x="1344" y="1037"/>
                    <a:pt x="1503" y="1037"/>
                  </a:cubicBezTo>
                  <a:cubicBezTo>
                    <a:pt x="1958" y="1037"/>
                    <a:pt x="2503" y="889"/>
                    <a:pt x="2302" y="361"/>
                  </a:cubicBezTo>
                  <a:cubicBezTo>
                    <a:pt x="2246" y="203"/>
                    <a:pt x="2065" y="90"/>
                    <a:pt x="1839" y="45"/>
                  </a:cubicBezTo>
                  <a:cubicBezTo>
                    <a:pt x="1707" y="14"/>
                    <a:pt x="1560" y="0"/>
                    <a:pt x="1411"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2"/>
            <p:cNvSpPr/>
            <p:nvPr/>
          </p:nvSpPr>
          <p:spPr>
            <a:xfrm>
              <a:off x="2098025" y="3401650"/>
              <a:ext cx="64050" cy="30750"/>
            </a:xfrm>
            <a:custGeom>
              <a:rect b="b" l="l" r="r" t="t"/>
              <a:pathLst>
                <a:path extrusionOk="0" h="1230" w="2562">
                  <a:moveTo>
                    <a:pt x="576" y="0"/>
                  </a:moveTo>
                  <a:cubicBezTo>
                    <a:pt x="486" y="0"/>
                    <a:pt x="409" y="16"/>
                    <a:pt x="351" y="51"/>
                  </a:cubicBezTo>
                  <a:cubicBezTo>
                    <a:pt x="1" y="266"/>
                    <a:pt x="226" y="627"/>
                    <a:pt x="475" y="819"/>
                  </a:cubicBezTo>
                  <a:cubicBezTo>
                    <a:pt x="644" y="943"/>
                    <a:pt x="836" y="1044"/>
                    <a:pt x="1039" y="1101"/>
                  </a:cubicBezTo>
                  <a:cubicBezTo>
                    <a:pt x="1250" y="1178"/>
                    <a:pt x="1479" y="1229"/>
                    <a:pt x="1674" y="1229"/>
                  </a:cubicBezTo>
                  <a:cubicBezTo>
                    <a:pt x="1791" y="1229"/>
                    <a:pt x="1895" y="1211"/>
                    <a:pt x="1976" y="1169"/>
                  </a:cubicBezTo>
                  <a:cubicBezTo>
                    <a:pt x="2561" y="851"/>
                    <a:pt x="1234" y="0"/>
                    <a:pt x="576" y="0"/>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2"/>
            <p:cNvSpPr/>
            <p:nvPr/>
          </p:nvSpPr>
          <p:spPr>
            <a:xfrm>
              <a:off x="2103100" y="3361425"/>
              <a:ext cx="53675" cy="30925"/>
            </a:xfrm>
            <a:custGeom>
              <a:rect b="b" l="l" r="r" t="t"/>
              <a:pathLst>
                <a:path extrusionOk="0" h="1237" w="2147">
                  <a:moveTo>
                    <a:pt x="717" y="1"/>
                  </a:moveTo>
                  <a:cubicBezTo>
                    <a:pt x="570" y="1"/>
                    <a:pt x="432" y="35"/>
                    <a:pt x="317" y="114"/>
                  </a:cubicBezTo>
                  <a:cubicBezTo>
                    <a:pt x="249" y="160"/>
                    <a:pt x="193" y="227"/>
                    <a:pt x="159" y="295"/>
                  </a:cubicBezTo>
                  <a:cubicBezTo>
                    <a:pt x="1" y="667"/>
                    <a:pt x="723" y="1107"/>
                    <a:pt x="1005" y="1186"/>
                  </a:cubicBezTo>
                  <a:cubicBezTo>
                    <a:pt x="1121" y="1216"/>
                    <a:pt x="1273" y="1236"/>
                    <a:pt x="1421" y="1236"/>
                  </a:cubicBezTo>
                  <a:cubicBezTo>
                    <a:pt x="1792" y="1236"/>
                    <a:pt x="2146" y="1107"/>
                    <a:pt x="1897" y="656"/>
                  </a:cubicBezTo>
                  <a:cubicBezTo>
                    <a:pt x="1709" y="332"/>
                    <a:pt x="1172" y="1"/>
                    <a:pt x="717"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2"/>
            <p:cNvSpPr/>
            <p:nvPr/>
          </p:nvSpPr>
          <p:spPr>
            <a:xfrm>
              <a:off x="2159250" y="3405875"/>
              <a:ext cx="64350" cy="33400"/>
            </a:xfrm>
            <a:custGeom>
              <a:rect b="b" l="l" r="r" t="t"/>
              <a:pathLst>
                <a:path extrusionOk="0" h="1336" w="2574">
                  <a:moveTo>
                    <a:pt x="429" y="1"/>
                  </a:moveTo>
                  <a:cubicBezTo>
                    <a:pt x="208" y="1"/>
                    <a:pt x="50" y="92"/>
                    <a:pt x="34" y="322"/>
                  </a:cubicBezTo>
                  <a:cubicBezTo>
                    <a:pt x="0" y="751"/>
                    <a:pt x="328" y="1056"/>
                    <a:pt x="734" y="1214"/>
                  </a:cubicBezTo>
                  <a:cubicBezTo>
                    <a:pt x="930" y="1295"/>
                    <a:pt x="1135" y="1336"/>
                    <a:pt x="1340" y="1336"/>
                  </a:cubicBezTo>
                  <a:cubicBezTo>
                    <a:pt x="1477" y="1336"/>
                    <a:pt x="1614" y="1318"/>
                    <a:pt x="1750" y="1282"/>
                  </a:cubicBezTo>
                  <a:cubicBezTo>
                    <a:pt x="2573" y="1004"/>
                    <a:pt x="1159" y="1"/>
                    <a:pt x="429"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2"/>
            <p:cNvSpPr/>
            <p:nvPr/>
          </p:nvSpPr>
          <p:spPr>
            <a:xfrm>
              <a:off x="2076600" y="3358900"/>
              <a:ext cx="43975" cy="42525"/>
            </a:xfrm>
            <a:custGeom>
              <a:rect b="b" l="l" r="r" t="t"/>
              <a:pathLst>
                <a:path extrusionOk="0" h="1701" w="1759">
                  <a:moveTo>
                    <a:pt x="530" y="1"/>
                  </a:moveTo>
                  <a:cubicBezTo>
                    <a:pt x="492" y="1"/>
                    <a:pt x="454" y="8"/>
                    <a:pt x="418" y="24"/>
                  </a:cubicBezTo>
                  <a:cubicBezTo>
                    <a:pt x="102" y="159"/>
                    <a:pt x="0" y="814"/>
                    <a:pt x="113" y="1186"/>
                  </a:cubicBezTo>
                  <a:cubicBezTo>
                    <a:pt x="169" y="1493"/>
                    <a:pt x="440" y="1700"/>
                    <a:pt x="735" y="1700"/>
                  </a:cubicBezTo>
                  <a:cubicBezTo>
                    <a:pt x="798" y="1700"/>
                    <a:pt x="862" y="1691"/>
                    <a:pt x="925" y="1671"/>
                  </a:cubicBezTo>
                  <a:cubicBezTo>
                    <a:pt x="1758" y="1471"/>
                    <a:pt x="1075" y="1"/>
                    <a:pt x="530"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2"/>
            <p:cNvSpPr/>
            <p:nvPr/>
          </p:nvSpPr>
          <p:spPr>
            <a:xfrm>
              <a:off x="2087725" y="3293175"/>
              <a:ext cx="55900" cy="33250"/>
            </a:xfrm>
            <a:custGeom>
              <a:rect b="b" l="l" r="r" t="t"/>
              <a:pathLst>
                <a:path extrusionOk="0" h="1330" w="2236">
                  <a:moveTo>
                    <a:pt x="940" y="0"/>
                  </a:moveTo>
                  <a:cubicBezTo>
                    <a:pt x="787" y="0"/>
                    <a:pt x="642" y="37"/>
                    <a:pt x="537" y="125"/>
                  </a:cubicBezTo>
                  <a:cubicBezTo>
                    <a:pt x="0" y="603"/>
                    <a:pt x="1207" y="1330"/>
                    <a:pt x="1854" y="1330"/>
                  </a:cubicBezTo>
                  <a:cubicBezTo>
                    <a:pt x="2078" y="1330"/>
                    <a:pt x="2235" y="1242"/>
                    <a:pt x="2230" y="1028"/>
                  </a:cubicBezTo>
                  <a:cubicBezTo>
                    <a:pt x="2218" y="723"/>
                    <a:pt x="1857" y="418"/>
                    <a:pt x="1643" y="238"/>
                  </a:cubicBezTo>
                  <a:cubicBezTo>
                    <a:pt x="1480" y="103"/>
                    <a:pt x="1198" y="0"/>
                    <a:pt x="940" y="0"/>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2"/>
            <p:cNvSpPr/>
            <p:nvPr/>
          </p:nvSpPr>
          <p:spPr>
            <a:xfrm>
              <a:off x="2359250" y="3386400"/>
              <a:ext cx="59000" cy="28600"/>
            </a:xfrm>
            <a:custGeom>
              <a:rect b="b" l="l" r="r" t="t"/>
              <a:pathLst>
                <a:path extrusionOk="0" h="1144" w="2360">
                  <a:moveTo>
                    <a:pt x="1100" y="0"/>
                  </a:moveTo>
                  <a:cubicBezTo>
                    <a:pt x="772" y="0"/>
                    <a:pt x="454" y="104"/>
                    <a:pt x="283" y="413"/>
                  </a:cubicBezTo>
                  <a:cubicBezTo>
                    <a:pt x="1" y="921"/>
                    <a:pt x="678" y="1079"/>
                    <a:pt x="1062" y="1124"/>
                  </a:cubicBezTo>
                  <a:cubicBezTo>
                    <a:pt x="1158" y="1134"/>
                    <a:pt x="1266" y="1143"/>
                    <a:pt x="1376" y="1143"/>
                  </a:cubicBezTo>
                  <a:cubicBezTo>
                    <a:pt x="1523" y="1143"/>
                    <a:pt x="1672" y="1126"/>
                    <a:pt x="1795" y="1068"/>
                  </a:cubicBezTo>
                  <a:cubicBezTo>
                    <a:pt x="2359" y="797"/>
                    <a:pt x="2235" y="244"/>
                    <a:pt x="1694" y="86"/>
                  </a:cubicBezTo>
                  <a:cubicBezTo>
                    <a:pt x="1626" y="63"/>
                    <a:pt x="1558" y="52"/>
                    <a:pt x="1479" y="41"/>
                  </a:cubicBezTo>
                  <a:cubicBezTo>
                    <a:pt x="1356" y="16"/>
                    <a:pt x="1228" y="0"/>
                    <a:pt x="1100"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2"/>
            <p:cNvSpPr/>
            <p:nvPr/>
          </p:nvSpPr>
          <p:spPr>
            <a:xfrm>
              <a:off x="2353825" y="3338025"/>
              <a:ext cx="42325" cy="35025"/>
            </a:xfrm>
            <a:custGeom>
              <a:rect b="b" l="l" r="r" t="t"/>
              <a:pathLst>
                <a:path extrusionOk="0" h="1401" w="1693">
                  <a:moveTo>
                    <a:pt x="588" y="0"/>
                  </a:moveTo>
                  <a:cubicBezTo>
                    <a:pt x="278" y="0"/>
                    <a:pt x="0" y="174"/>
                    <a:pt x="94" y="577"/>
                  </a:cubicBezTo>
                  <a:cubicBezTo>
                    <a:pt x="150" y="814"/>
                    <a:pt x="500" y="1197"/>
                    <a:pt x="827" y="1333"/>
                  </a:cubicBezTo>
                  <a:cubicBezTo>
                    <a:pt x="946" y="1379"/>
                    <a:pt x="1046" y="1400"/>
                    <a:pt x="1130" y="1400"/>
                  </a:cubicBezTo>
                  <a:cubicBezTo>
                    <a:pt x="1692" y="1400"/>
                    <a:pt x="1509" y="463"/>
                    <a:pt x="1087" y="159"/>
                  </a:cubicBezTo>
                  <a:cubicBezTo>
                    <a:pt x="952" y="57"/>
                    <a:pt x="765" y="0"/>
                    <a:pt x="588" y="0"/>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2"/>
            <p:cNvSpPr/>
            <p:nvPr/>
          </p:nvSpPr>
          <p:spPr>
            <a:xfrm>
              <a:off x="2362650" y="3419675"/>
              <a:ext cx="46900" cy="32400"/>
            </a:xfrm>
            <a:custGeom>
              <a:rect b="b" l="l" r="r" t="t"/>
              <a:pathLst>
                <a:path extrusionOk="0" h="1296" w="1876">
                  <a:moveTo>
                    <a:pt x="1130" y="0"/>
                  </a:moveTo>
                  <a:cubicBezTo>
                    <a:pt x="1039" y="0"/>
                    <a:pt x="949" y="14"/>
                    <a:pt x="869" y="41"/>
                  </a:cubicBezTo>
                  <a:cubicBezTo>
                    <a:pt x="542" y="143"/>
                    <a:pt x="0" y="797"/>
                    <a:pt x="282" y="1136"/>
                  </a:cubicBezTo>
                  <a:cubicBezTo>
                    <a:pt x="374" y="1249"/>
                    <a:pt x="523" y="1295"/>
                    <a:pt x="693" y="1295"/>
                  </a:cubicBezTo>
                  <a:cubicBezTo>
                    <a:pt x="795" y="1295"/>
                    <a:pt x="906" y="1278"/>
                    <a:pt x="1016" y="1249"/>
                  </a:cubicBezTo>
                  <a:cubicBezTo>
                    <a:pt x="1377" y="1136"/>
                    <a:pt x="1738" y="876"/>
                    <a:pt x="1795" y="617"/>
                  </a:cubicBezTo>
                  <a:cubicBezTo>
                    <a:pt x="1876" y="212"/>
                    <a:pt x="1490" y="0"/>
                    <a:pt x="1130" y="0"/>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2"/>
            <p:cNvSpPr/>
            <p:nvPr/>
          </p:nvSpPr>
          <p:spPr>
            <a:xfrm>
              <a:off x="2305950" y="3385550"/>
              <a:ext cx="52350" cy="26725"/>
            </a:xfrm>
            <a:custGeom>
              <a:rect b="b" l="l" r="r" t="t"/>
              <a:pathLst>
                <a:path extrusionOk="0" h="1069" w="2094">
                  <a:moveTo>
                    <a:pt x="956" y="1"/>
                  </a:moveTo>
                  <a:cubicBezTo>
                    <a:pt x="803" y="1"/>
                    <a:pt x="661" y="19"/>
                    <a:pt x="553" y="52"/>
                  </a:cubicBezTo>
                  <a:cubicBezTo>
                    <a:pt x="249" y="154"/>
                    <a:pt x="0" y="402"/>
                    <a:pt x="237" y="707"/>
                  </a:cubicBezTo>
                  <a:cubicBezTo>
                    <a:pt x="249" y="718"/>
                    <a:pt x="260" y="741"/>
                    <a:pt x="282" y="752"/>
                  </a:cubicBezTo>
                  <a:cubicBezTo>
                    <a:pt x="508" y="989"/>
                    <a:pt x="971" y="1057"/>
                    <a:pt x="1275" y="1068"/>
                  </a:cubicBezTo>
                  <a:cubicBezTo>
                    <a:pt x="1294" y="1068"/>
                    <a:pt x="1312" y="1069"/>
                    <a:pt x="1331" y="1069"/>
                  </a:cubicBezTo>
                  <a:cubicBezTo>
                    <a:pt x="1673" y="1069"/>
                    <a:pt x="2093" y="965"/>
                    <a:pt x="1986" y="526"/>
                  </a:cubicBezTo>
                  <a:cubicBezTo>
                    <a:pt x="1895" y="144"/>
                    <a:pt x="1383" y="1"/>
                    <a:pt x="956"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2"/>
            <p:cNvSpPr/>
            <p:nvPr/>
          </p:nvSpPr>
          <p:spPr>
            <a:xfrm>
              <a:off x="2256775" y="3303525"/>
              <a:ext cx="52850" cy="25625"/>
            </a:xfrm>
            <a:custGeom>
              <a:rect b="b" l="l" r="r" t="t"/>
              <a:pathLst>
                <a:path extrusionOk="0" h="1025" w="2114">
                  <a:moveTo>
                    <a:pt x="1412" y="0"/>
                  </a:moveTo>
                  <a:cubicBezTo>
                    <a:pt x="1079" y="0"/>
                    <a:pt x="721" y="83"/>
                    <a:pt x="591" y="162"/>
                  </a:cubicBezTo>
                  <a:cubicBezTo>
                    <a:pt x="0" y="517"/>
                    <a:pt x="278" y="1024"/>
                    <a:pt x="850" y="1024"/>
                  </a:cubicBezTo>
                  <a:cubicBezTo>
                    <a:pt x="880" y="1024"/>
                    <a:pt x="910" y="1023"/>
                    <a:pt x="940" y="1020"/>
                  </a:cubicBezTo>
                  <a:cubicBezTo>
                    <a:pt x="1087" y="997"/>
                    <a:pt x="1245" y="964"/>
                    <a:pt x="1392" y="930"/>
                  </a:cubicBezTo>
                  <a:cubicBezTo>
                    <a:pt x="1742" y="828"/>
                    <a:pt x="2114" y="636"/>
                    <a:pt x="2080" y="320"/>
                  </a:cubicBezTo>
                  <a:cubicBezTo>
                    <a:pt x="2041" y="80"/>
                    <a:pt x="1738" y="0"/>
                    <a:pt x="1412"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2"/>
            <p:cNvSpPr/>
            <p:nvPr/>
          </p:nvSpPr>
          <p:spPr>
            <a:xfrm>
              <a:off x="2412575" y="3398325"/>
              <a:ext cx="33025" cy="41725"/>
            </a:xfrm>
            <a:custGeom>
              <a:rect b="b" l="l" r="r" t="t"/>
              <a:pathLst>
                <a:path extrusionOk="0" h="1669" w="1321">
                  <a:moveTo>
                    <a:pt x="684" y="1"/>
                  </a:moveTo>
                  <a:cubicBezTo>
                    <a:pt x="512" y="1"/>
                    <a:pt x="341" y="125"/>
                    <a:pt x="215" y="365"/>
                  </a:cubicBezTo>
                  <a:cubicBezTo>
                    <a:pt x="0" y="758"/>
                    <a:pt x="288" y="1669"/>
                    <a:pt x="727" y="1669"/>
                  </a:cubicBezTo>
                  <a:cubicBezTo>
                    <a:pt x="818" y="1669"/>
                    <a:pt x="915" y="1630"/>
                    <a:pt x="1016" y="1539"/>
                  </a:cubicBezTo>
                  <a:cubicBezTo>
                    <a:pt x="1028" y="1527"/>
                    <a:pt x="1039" y="1516"/>
                    <a:pt x="1050" y="1505"/>
                  </a:cubicBezTo>
                  <a:cubicBezTo>
                    <a:pt x="1321" y="1223"/>
                    <a:pt x="1298" y="692"/>
                    <a:pt x="1140" y="365"/>
                  </a:cubicBezTo>
                  <a:cubicBezTo>
                    <a:pt x="1018" y="120"/>
                    <a:pt x="851" y="1"/>
                    <a:pt x="684"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2"/>
            <p:cNvSpPr/>
            <p:nvPr/>
          </p:nvSpPr>
          <p:spPr>
            <a:xfrm>
              <a:off x="2287350" y="3329100"/>
              <a:ext cx="47100" cy="32425"/>
            </a:xfrm>
            <a:custGeom>
              <a:rect b="b" l="l" r="r" t="t"/>
              <a:pathLst>
                <a:path extrusionOk="0" h="1297" w="1884">
                  <a:moveTo>
                    <a:pt x="533" y="1"/>
                  </a:moveTo>
                  <a:cubicBezTo>
                    <a:pt x="241" y="1"/>
                    <a:pt x="1" y="116"/>
                    <a:pt x="22" y="448"/>
                  </a:cubicBezTo>
                  <a:cubicBezTo>
                    <a:pt x="54" y="955"/>
                    <a:pt x="818" y="1297"/>
                    <a:pt x="1280" y="1297"/>
                  </a:cubicBezTo>
                  <a:cubicBezTo>
                    <a:pt x="1301" y="1297"/>
                    <a:pt x="1322" y="1296"/>
                    <a:pt x="1342" y="1295"/>
                  </a:cubicBezTo>
                  <a:cubicBezTo>
                    <a:pt x="1568" y="1272"/>
                    <a:pt x="1692" y="1204"/>
                    <a:pt x="1749" y="1103"/>
                  </a:cubicBezTo>
                  <a:cubicBezTo>
                    <a:pt x="1884" y="855"/>
                    <a:pt x="1613" y="471"/>
                    <a:pt x="1433" y="302"/>
                  </a:cubicBezTo>
                  <a:cubicBezTo>
                    <a:pt x="1270" y="151"/>
                    <a:pt x="867" y="1"/>
                    <a:pt x="533" y="1"/>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2"/>
            <p:cNvSpPr/>
            <p:nvPr/>
          </p:nvSpPr>
          <p:spPr>
            <a:xfrm>
              <a:off x="2142050" y="3224975"/>
              <a:ext cx="53325" cy="26075"/>
            </a:xfrm>
            <a:custGeom>
              <a:rect b="b" l="l" r="r" t="t"/>
              <a:pathLst>
                <a:path extrusionOk="0" h="1043" w="2133">
                  <a:moveTo>
                    <a:pt x="756" y="0"/>
                  </a:moveTo>
                  <a:cubicBezTo>
                    <a:pt x="390" y="0"/>
                    <a:pt x="61" y="111"/>
                    <a:pt x="23" y="416"/>
                  </a:cubicBezTo>
                  <a:cubicBezTo>
                    <a:pt x="0" y="630"/>
                    <a:pt x="237" y="822"/>
                    <a:pt x="418" y="901"/>
                  </a:cubicBezTo>
                  <a:cubicBezTo>
                    <a:pt x="645" y="993"/>
                    <a:pt x="885" y="1042"/>
                    <a:pt x="1128" y="1042"/>
                  </a:cubicBezTo>
                  <a:cubicBezTo>
                    <a:pt x="1211" y="1042"/>
                    <a:pt x="1294" y="1036"/>
                    <a:pt x="1377" y="1025"/>
                  </a:cubicBezTo>
                  <a:cubicBezTo>
                    <a:pt x="1760" y="935"/>
                    <a:pt x="2133" y="641"/>
                    <a:pt x="1749" y="280"/>
                  </a:cubicBezTo>
                  <a:cubicBezTo>
                    <a:pt x="1586" y="128"/>
                    <a:pt x="1149" y="0"/>
                    <a:pt x="756" y="0"/>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2"/>
            <p:cNvSpPr/>
            <p:nvPr/>
          </p:nvSpPr>
          <p:spPr>
            <a:xfrm>
              <a:off x="2204050" y="3259475"/>
              <a:ext cx="62425" cy="26100"/>
            </a:xfrm>
            <a:custGeom>
              <a:rect b="b" l="l" r="r" t="t"/>
              <a:pathLst>
                <a:path extrusionOk="0" h="1044" w="2497">
                  <a:moveTo>
                    <a:pt x="1002" y="1"/>
                  </a:moveTo>
                  <a:cubicBezTo>
                    <a:pt x="548" y="1"/>
                    <a:pt x="1" y="142"/>
                    <a:pt x="194" y="672"/>
                  </a:cubicBezTo>
                  <a:cubicBezTo>
                    <a:pt x="262" y="841"/>
                    <a:pt x="431" y="943"/>
                    <a:pt x="668" y="999"/>
                  </a:cubicBezTo>
                  <a:cubicBezTo>
                    <a:pt x="797" y="1030"/>
                    <a:pt x="942" y="1044"/>
                    <a:pt x="1089" y="1044"/>
                  </a:cubicBezTo>
                  <a:cubicBezTo>
                    <a:pt x="1483" y="1044"/>
                    <a:pt x="1892" y="944"/>
                    <a:pt x="2056" y="796"/>
                  </a:cubicBezTo>
                  <a:cubicBezTo>
                    <a:pt x="2496" y="412"/>
                    <a:pt x="1673" y="108"/>
                    <a:pt x="1402" y="40"/>
                  </a:cubicBezTo>
                  <a:cubicBezTo>
                    <a:pt x="1301" y="17"/>
                    <a:pt x="1157" y="1"/>
                    <a:pt x="1002"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2"/>
            <p:cNvSpPr/>
            <p:nvPr/>
          </p:nvSpPr>
          <p:spPr>
            <a:xfrm>
              <a:off x="2308800" y="3265425"/>
              <a:ext cx="64300" cy="30750"/>
            </a:xfrm>
            <a:custGeom>
              <a:rect b="b" l="l" r="r" t="t"/>
              <a:pathLst>
                <a:path extrusionOk="0" h="1230" w="2572">
                  <a:moveTo>
                    <a:pt x="888" y="1"/>
                  </a:moveTo>
                  <a:cubicBezTo>
                    <a:pt x="771" y="1"/>
                    <a:pt x="666" y="19"/>
                    <a:pt x="586" y="61"/>
                  </a:cubicBezTo>
                  <a:cubicBezTo>
                    <a:pt x="0" y="379"/>
                    <a:pt x="1327" y="1230"/>
                    <a:pt x="1985" y="1230"/>
                  </a:cubicBezTo>
                  <a:cubicBezTo>
                    <a:pt x="2075" y="1230"/>
                    <a:pt x="2152" y="1214"/>
                    <a:pt x="2211" y="1179"/>
                  </a:cubicBezTo>
                  <a:cubicBezTo>
                    <a:pt x="2572" y="964"/>
                    <a:pt x="2335" y="603"/>
                    <a:pt x="2087" y="411"/>
                  </a:cubicBezTo>
                  <a:cubicBezTo>
                    <a:pt x="1917" y="287"/>
                    <a:pt x="1726" y="186"/>
                    <a:pt x="1522" y="129"/>
                  </a:cubicBezTo>
                  <a:cubicBezTo>
                    <a:pt x="1311" y="52"/>
                    <a:pt x="1082" y="1"/>
                    <a:pt x="888"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2"/>
            <p:cNvSpPr/>
            <p:nvPr/>
          </p:nvSpPr>
          <p:spPr>
            <a:xfrm>
              <a:off x="2314100" y="3305475"/>
              <a:ext cx="53650" cy="30950"/>
            </a:xfrm>
            <a:custGeom>
              <a:rect b="b" l="l" r="r" t="t"/>
              <a:pathLst>
                <a:path extrusionOk="0" h="1238" w="2146">
                  <a:moveTo>
                    <a:pt x="720" y="1"/>
                  </a:moveTo>
                  <a:cubicBezTo>
                    <a:pt x="348" y="1"/>
                    <a:pt x="0" y="130"/>
                    <a:pt x="250" y="581"/>
                  </a:cubicBezTo>
                  <a:cubicBezTo>
                    <a:pt x="428" y="913"/>
                    <a:pt x="966" y="1238"/>
                    <a:pt x="1423" y="1238"/>
                  </a:cubicBezTo>
                  <a:cubicBezTo>
                    <a:pt x="1572" y="1238"/>
                    <a:pt x="1713" y="1203"/>
                    <a:pt x="1830" y="1123"/>
                  </a:cubicBezTo>
                  <a:cubicBezTo>
                    <a:pt x="1897" y="1077"/>
                    <a:pt x="1942" y="1010"/>
                    <a:pt x="1988" y="942"/>
                  </a:cubicBezTo>
                  <a:cubicBezTo>
                    <a:pt x="2145" y="570"/>
                    <a:pt x="1423" y="130"/>
                    <a:pt x="1141" y="51"/>
                  </a:cubicBezTo>
                  <a:cubicBezTo>
                    <a:pt x="1022" y="21"/>
                    <a:pt x="869" y="1"/>
                    <a:pt x="720"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2"/>
            <p:cNvSpPr/>
            <p:nvPr/>
          </p:nvSpPr>
          <p:spPr>
            <a:xfrm>
              <a:off x="2247050" y="3258550"/>
              <a:ext cx="64550" cy="33375"/>
            </a:xfrm>
            <a:custGeom>
              <a:rect b="b" l="l" r="r" t="t"/>
              <a:pathLst>
                <a:path extrusionOk="0" h="1335" w="2582">
                  <a:moveTo>
                    <a:pt x="1242" y="0"/>
                  </a:moveTo>
                  <a:cubicBezTo>
                    <a:pt x="1106" y="0"/>
                    <a:pt x="968" y="18"/>
                    <a:pt x="833" y="54"/>
                  </a:cubicBezTo>
                  <a:cubicBezTo>
                    <a:pt x="1" y="332"/>
                    <a:pt x="1419" y="1335"/>
                    <a:pt x="2152" y="1335"/>
                  </a:cubicBezTo>
                  <a:cubicBezTo>
                    <a:pt x="2374" y="1335"/>
                    <a:pt x="2532" y="1244"/>
                    <a:pt x="2548" y="1014"/>
                  </a:cubicBezTo>
                  <a:cubicBezTo>
                    <a:pt x="2582" y="585"/>
                    <a:pt x="2255" y="280"/>
                    <a:pt x="1848" y="122"/>
                  </a:cubicBezTo>
                  <a:cubicBezTo>
                    <a:pt x="1652" y="41"/>
                    <a:pt x="1448" y="0"/>
                    <a:pt x="1242"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2"/>
            <p:cNvSpPr/>
            <p:nvPr/>
          </p:nvSpPr>
          <p:spPr>
            <a:xfrm>
              <a:off x="2350025" y="3296400"/>
              <a:ext cx="43950" cy="42525"/>
            </a:xfrm>
            <a:custGeom>
              <a:rect b="b" l="l" r="r" t="t"/>
              <a:pathLst>
                <a:path extrusionOk="0" h="1701" w="1758">
                  <a:moveTo>
                    <a:pt x="1034" y="1"/>
                  </a:moveTo>
                  <a:cubicBezTo>
                    <a:pt x="971" y="1"/>
                    <a:pt x="907" y="10"/>
                    <a:pt x="844" y="30"/>
                  </a:cubicBezTo>
                  <a:cubicBezTo>
                    <a:pt x="1" y="230"/>
                    <a:pt x="693" y="1700"/>
                    <a:pt x="1239" y="1700"/>
                  </a:cubicBezTo>
                  <a:cubicBezTo>
                    <a:pt x="1277" y="1700"/>
                    <a:pt x="1315" y="1693"/>
                    <a:pt x="1352" y="1677"/>
                  </a:cubicBezTo>
                  <a:cubicBezTo>
                    <a:pt x="1668" y="1542"/>
                    <a:pt x="1758" y="887"/>
                    <a:pt x="1656" y="515"/>
                  </a:cubicBezTo>
                  <a:cubicBezTo>
                    <a:pt x="1601" y="208"/>
                    <a:pt x="1330" y="1"/>
                    <a:pt x="1034" y="1"/>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2"/>
            <p:cNvSpPr/>
            <p:nvPr/>
          </p:nvSpPr>
          <p:spPr>
            <a:xfrm>
              <a:off x="2209325" y="3224700"/>
              <a:ext cx="55900" cy="33400"/>
            </a:xfrm>
            <a:custGeom>
              <a:rect b="b" l="l" r="r" t="t"/>
              <a:pathLst>
                <a:path extrusionOk="0" h="1336" w="2236">
                  <a:moveTo>
                    <a:pt x="381" y="1"/>
                  </a:moveTo>
                  <a:cubicBezTo>
                    <a:pt x="157" y="1"/>
                    <a:pt x="0" y="88"/>
                    <a:pt x="6" y="303"/>
                  </a:cubicBezTo>
                  <a:cubicBezTo>
                    <a:pt x="6" y="607"/>
                    <a:pt x="367" y="912"/>
                    <a:pt x="582" y="1092"/>
                  </a:cubicBezTo>
                  <a:cubicBezTo>
                    <a:pt x="752" y="1227"/>
                    <a:pt x="1038" y="1335"/>
                    <a:pt x="1297" y="1335"/>
                  </a:cubicBezTo>
                  <a:cubicBezTo>
                    <a:pt x="1450" y="1335"/>
                    <a:pt x="1594" y="1297"/>
                    <a:pt x="1699" y="1205"/>
                  </a:cubicBezTo>
                  <a:cubicBezTo>
                    <a:pt x="2235" y="727"/>
                    <a:pt x="1028" y="1"/>
                    <a:pt x="38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2"/>
            <p:cNvSpPr/>
            <p:nvPr/>
          </p:nvSpPr>
          <p:spPr>
            <a:xfrm>
              <a:off x="2108200" y="3262125"/>
              <a:ext cx="58975" cy="28550"/>
            </a:xfrm>
            <a:custGeom>
              <a:rect b="b" l="l" r="r" t="t"/>
              <a:pathLst>
                <a:path extrusionOk="0" h="1142" w="2359">
                  <a:moveTo>
                    <a:pt x="946" y="0"/>
                  </a:moveTo>
                  <a:cubicBezTo>
                    <a:pt x="810" y="0"/>
                    <a:pt x="676" y="16"/>
                    <a:pt x="564" y="69"/>
                  </a:cubicBezTo>
                  <a:cubicBezTo>
                    <a:pt x="0" y="340"/>
                    <a:pt x="135" y="904"/>
                    <a:pt x="666" y="1051"/>
                  </a:cubicBezTo>
                  <a:cubicBezTo>
                    <a:pt x="745" y="1074"/>
                    <a:pt x="812" y="1096"/>
                    <a:pt x="880" y="1107"/>
                  </a:cubicBezTo>
                  <a:cubicBezTo>
                    <a:pt x="997" y="1128"/>
                    <a:pt x="1119" y="1141"/>
                    <a:pt x="1241" y="1141"/>
                  </a:cubicBezTo>
                  <a:cubicBezTo>
                    <a:pt x="1576" y="1141"/>
                    <a:pt x="1902" y="1042"/>
                    <a:pt x="2076" y="735"/>
                  </a:cubicBezTo>
                  <a:cubicBezTo>
                    <a:pt x="2358" y="216"/>
                    <a:pt x="1681" y="58"/>
                    <a:pt x="1309" y="24"/>
                  </a:cubicBezTo>
                  <a:cubicBezTo>
                    <a:pt x="1196" y="13"/>
                    <a:pt x="1070" y="0"/>
                    <a:pt x="946"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2"/>
            <p:cNvSpPr/>
            <p:nvPr/>
          </p:nvSpPr>
          <p:spPr>
            <a:xfrm>
              <a:off x="2230750" y="3289475"/>
              <a:ext cx="36775" cy="36875"/>
            </a:xfrm>
            <a:custGeom>
              <a:rect b="b" l="l" r="r" t="t"/>
              <a:pathLst>
                <a:path extrusionOk="0" h="1475" w="1471">
                  <a:moveTo>
                    <a:pt x="991" y="1"/>
                  </a:moveTo>
                  <a:cubicBezTo>
                    <a:pt x="781" y="1"/>
                    <a:pt x="548" y="93"/>
                    <a:pt x="402" y="239"/>
                  </a:cubicBezTo>
                  <a:cubicBezTo>
                    <a:pt x="44" y="587"/>
                    <a:pt x="0" y="1475"/>
                    <a:pt x="485" y="1475"/>
                  </a:cubicBezTo>
                  <a:cubicBezTo>
                    <a:pt x="582" y="1475"/>
                    <a:pt x="700" y="1439"/>
                    <a:pt x="842" y="1356"/>
                  </a:cubicBezTo>
                  <a:cubicBezTo>
                    <a:pt x="1146" y="1176"/>
                    <a:pt x="1428" y="736"/>
                    <a:pt x="1440" y="499"/>
                  </a:cubicBezTo>
                  <a:cubicBezTo>
                    <a:pt x="1471" y="143"/>
                    <a:pt x="1250" y="1"/>
                    <a:pt x="991"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2"/>
            <p:cNvSpPr/>
            <p:nvPr/>
          </p:nvSpPr>
          <p:spPr>
            <a:xfrm>
              <a:off x="2255600" y="3453175"/>
              <a:ext cx="49250" cy="30700"/>
            </a:xfrm>
            <a:custGeom>
              <a:rect b="b" l="l" r="r" t="t"/>
              <a:pathLst>
                <a:path extrusionOk="0" h="1228" w="1970">
                  <a:moveTo>
                    <a:pt x="862" y="0"/>
                  </a:moveTo>
                  <a:cubicBezTo>
                    <a:pt x="471" y="0"/>
                    <a:pt x="1" y="273"/>
                    <a:pt x="164" y="710"/>
                  </a:cubicBezTo>
                  <a:cubicBezTo>
                    <a:pt x="254" y="958"/>
                    <a:pt x="660" y="1161"/>
                    <a:pt x="1033" y="1218"/>
                  </a:cubicBezTo>
                  <a:cubicBezTo>
                    <a:pt x="1092" y="1224"/>
                    <a:pt x="1151" y="1228"/>
                    <a:pt x="1207" y="1228"/>
                  </a:cubicBezTo>
                  <a:cubicBezTo>
                    <a:pt x="1441" y="1228"/>
                    <a:pt x="1644" y="1167"/>
                    <a:pt x="1743" y="1003"/>
                  </a:cubicBezTo>
                  <a:cubicBezTo>
                    <a:pt x="1969" y="620"/>
                    <a:pt x="1326" y="67"/>
                    <a:pt x="987" y="10"/>
                  </a:cubicBezTo>
                  <a:cubicBezTo>
                    <a:pt x="947" y="4"/>
                    <a:pt x="905" y="0"/>
                    <a:pt x="862" y="0"/>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2"/>
            <p:cNvSpPr/>
            <p:nvPr/>
          </p:nvSpPr>
          <p:spPr>
            <a:xfrm>
              <a:off x="2117775" y="3325875"/>
              <a:ext cx="49400" cy="28575"/>
            </a:xfrm>
            <a:custGeom>
              <a:rect b="b" l="l" r="r" t="t"/>
              <a:pathLst>
                <a:path extrusionOk="0" h="1143" w="1976">
                  <a:moveTo>
                    <a:pt x="1207" y="1"/>
                  </a:moveTo>
                  <a:cubicBezTo>
                    <a:pt x="753" y="1"/>
                    <a:pt x="74" y="223"/>
                    <a:pt x="35" y="690"/>
                  </a:cubicBezTo>
                  <a:cubicBezTo>
                    <a:pt x="0" y="1049"/>
                    <a:pt x="270" y="1142"/>
                    <a:pt x="549" y="1142"/>
                  </a:cubicBezTo>
                  <a:cubicBezTo>
                    <a:pt x="640" y="1142"/>
                    <a:pt x="731" y="1133"/>
                    <a:pt x="813" y="1119"/>
                  </a:cubicBezTo>
                  <a:cubicBezTo>
                    <a:pt x="1118" y="1063"/>
                    <a:pt x="1558" y="938"/>
                    <a:pt x="1750" y="656"/>
                  </a:cubicBezTo>
                  <a:cubicBezTo>
                    <a:pt x="1761" y="634"/>
                    <a:pt x="1772" y="622"/>
                    <a:pt x="1784" y="600"/>
                  </a:cubicBezTo>
                  <a:cubicBezTo>
                    <a:pt x="1975" y="261"/>
                    <a:pt x="1693" y="58"/>
                    <a:pt x="1377" y="13"/>
                  </a:cubicBezTo>
                  <a:cubicBezTo>
                    <a:pt x="1326" y="5"/>
                    <a:pt x="1269" y="1"/>
                    <a:pt x="1207" y="1"/>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2"/>
            <p:cNvSpPr/>
            <p:nvPr/>
          </p:nvSpPr>
          <p:spPr>
            <a:xfrm>
              <a:off x="2309425" y="3480550"/>
              <a:ext cx="52975" cy="24225"/>
            </a:xfrm>
            <a:custGeom>
              <a:rect b="b" l="l" r="r" t="t"/>
              <a:pathLst>
                <a:path extrusionOk="0" h="969" w="2119">
                  <a:moveTo>
                    <a:pt x="969" y="0"/>
                  </a:moveTo>
                  <a:cubicBezTo>
                    <a:pt x="535" y="0"/>
                    <a:pt x="0" y="114"/>
                    <a:pt x="8" y="450"/>
                  </a:cubicBezTo>
                  <a:cubicBezTo>
                    <a:pt x="19" y="766"/>
                    <a:pt x="414" y="901"/>
                    <a:pt x="775" y="946"/>
                  </a:cubicBezTo>
                  <a:cubicBezTo>
                    <a:pt x="933" y="969"/>
                    <a:pt x="1091" y="969"/>
                    <a:pt x="1238" y="969"/>
                  </a:cubicBezTo>
                  <a:cubicBezTo>
                    <a:pt x="1870" y="935"/>
                    <a:pt x="2118" y="337"/>
                    <a:pt x="1452" y="66"/>
                  </a:cubicBezTo>
                  <a:cubicBezTo>
                    <a:pt x="1361" y="26"/>
                    <a:pt x="1177" y="0"/>
                    <a:pt x="969"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2"/>
            <p:cNvSpPr/>
            <p:nvPr/>
          </p:nvSpPr>
          <p:spPr>
            <a:xfrm>
              <a:off x="2165175" y="3261825"/>
              <a:ext cx="32425" cy="41550"/>
            </a:xfrm>
            <a:custGeom>
              <a:rect b="b" l="l" r="r" t="t"/>
              <a:pathLst>
                <a:path extrusionOk="0" h="1662" w="1297">
                  <a:moveTo>
                    <a:pt x="555" y="0"/>
                  </a:moveTo>
                  <a:cubicBezTo>
                    <a:pt x="367" y="0"/>
                    <a:pt x="195" y="146"/>
                    <a:pt x="102" y="431"/>
                  </a:cubicBezTo>
                  <a:cubicBezTo>
                    <a:pt x="0" y="781"/>
                    <a:pt x="57" y="1323"/>
                    <a:pt x="373" y="1548"/>
                  </a:cubicBezTo>
                  <a:lnTo>
                    <a:pt x="407" y="1571"/>
                  </a:lnTo>
                  <a:cubicBezTo>
                    <a:pt x="502" y="1634"/>
                    <a:pt x="590" y="1662"/>
                    <a:pt x="668" y="1662"/>
                  </a:cubicBezTo>
                  <a:cubicBezTo>
                    <a:pt x="1138" y="1662"/>
                    <a:pt x="1296" y="673"/>
                    <a:pt x="1016" y="296"/>
                  </a:cubicBezTo>
                  <a:cubicBezTo>
                    <a:pt x="874" y="98"/>
                    <a:pt x="709" y="0"/>
                    <a:pt x="555" y="0"/>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2"/>
            <p:cNvSpPr/>
            <p:nvPr/>
          </p:nvSpPr>
          <p:spPr>
            <a:xfrm>
              <a:off x="2265600" y="3403075"/>
              <a:ext cx="45450" cy="35250"/>
            </a:xfrm>
            <a:custGeom>
              <a:rect b="b" l="l" r="r" t="t"/>
              <a:pathLst>
                <a:path extrusionOk="0" h="1410" w="1818">
                  <a:moveTo>
                    <a:pt x="1354" y="1"/>
                  </a:moveTo>
                  <a:cubicBezTo>
                    <a:pt x="998" y="1"/>
                    <a:pt x="522" y="251"/>
                    <a:pt x="362" y="446"/>
                  </a:cubicBezTo>
                  <a:cubicBezTo>
                    <a:pt x="215" y="638"/>
                    <a:pt x="1" y="1055"/>
                    <a:pt x="181" y="1281"/>
                  </a:cubicBezTo>
                  <a:cubicBezTo>
                    <a:pt x="239" y="1358"/>
                    <a:pt x="345" y="1410"/>
                    <a:pt x="508" y="1410"/>
                  </a:cubicBezTo>
                  <a:cubicBezTo>
                    <a:pt x="536" y="1410"/>
                    <a:pt x="567" y="1408"/>
                    <a:pt x="599" y="1405"/>
                  </a:cubicBezTo>
                  <a:cubicBezTo>
                    <a:pt x="1050" y="1371"/>
                    <a:pt x="1817" y="897"/>
                    <a:pt x="1772" y="367"/>
                  </a:cubicBezTo>
                  <a:cubicBezTo>
                    <a:pt x="1751" y="98"/>
                    <a:pt x="1576" y="1"/>
                    <a:pt x="1354" y="1"/>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2"/>
            <p:cNvSpPr/>
            <p:nvPr/>
          </p:nvSpPr>
          <p:spPr>
            <a:xfrm>
              <a:off x="2306800" y="3415875"/>
              <a:ext cx="52475" cy="28250"/>
            </a:xfrm>
            <a:custGeom>
              <a:rect b="b" l="l" r="r" t="t"/>
              <a:pathLst>
                <a:path extrusionOk="0" h="1130" w="2099">
                  <a:moveTo>
                    <a:pt x="1502" y="0"/>
                  </a:moveTo>
                  <a:cubicBezTo>
                    <a:pt x="1059" y="0"/>
                    <a:pt x="491" y="240"/>
                    <a:pt x="327" y="453"/>
                  </a:cubicBezTo>
                  <a:cubicBezTo>
                    <a:pt x="0" y="859"/>
                    <a:pt x="406" y="1096"/>
                    <a:pt x="801" y="1130"/>
                  </a:cubicBezTo>
                  <a:cubicBezTo>
                    <a:pt x="1129" y="1119"/>
                    <a:pt x="1444" y="1028"/>
                    <a:pt x="1727" y="859"/>
                  </a:cubicBezTo>
                  <a:cubicBezTo>
                    <a:pt x="1896" y="746"/>
                    <a:pt x="2099" y="521"/>
                    <a:pt x="2043" y="306"/>
                  </a:cubicBezTo>
                  <a:cubicBezTo>
                    <a:pt x="1980" y="84"/>
                    <a:pt x="1763" y="0"/>
                    <a:pt x="1502"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2"/>
            <p:cNvSpPr/>
            <p:nvPr/>
          </p:nvSpPr>
          <p:spPr>
            <a:xfrm>
              <a:off x="2084200" y="3234525"/>
              <a:ext cx="60175" cy="27400"/>
            </a:xfrm>
            <a:custGeom>
              <a:rect b="b" l="l" r="r" t="t"/>
              <a:pathLst>
                <a:path extrusionOk="0" h="1096" w="2407">
                  <a:moveTo>
                    <a:pt x="1711" y="1"/>
                  </a:moveTo>
                  <a:cubicBezTo>
                    <a:pt x="1455" y="1"/>
                    <a:pt x="1182" y="63"/>
                    <a:pt x="1028" y="124"/>
                  </a:cubicBezTo>
                  <a:cubicBezTo>
                    <a:pt x="768" y="237"/>
                    <a:pt x="1" y="654"/>
                    <a:pt x="497" y="970"/>
                  </a:cubicBezTo>
                  <a:cubicBezTo>
                    <a:pt x="619" y="1053"/>
                    <a:pt x="851" y="1096"/>
                    <a:pt x="1109" y="1096"/>
                  </a:cubicBezTo>
                  <a:cubicBezTo>
                    <a:pt x="1377" y="1096"/>
                    <a:pt x="1673" y="1051"/>
                    <a:pt x="1908" y="959"/>
                  </a:cubicBezTo>
                  <a:cubicBezTo>
                    <a:pt x="2111" y="869"/>
                    <a:pt x="2269" y="745"/>
                    <a:pt x="2314" y="564"/>
                  </a:cubicBezTo>
                  <a:cubicBezTo>
                    <a:pt x="2407" y="127"/>
                    <a:pt x="2076" y="1"/>
                    <a:pt x="1711"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2"/>
            <p:cNvSpPr/>
            <p:nvPr/>
          </p:nvSpPr>
          <p:spPr>
            <a:xfrm>
              <a:off x="2213425" y="3425425"/>
              <a:ext cx="51350" cy="24200"/>
            </a:xfrm>
            <a:custGeom>
              <a:rect b="b" l="l" r="r" t="t"/>
              <a:pathLst>
                <a:path extrusionOk="0" h="968" w="2054">
                  <a:moveTo>
                    <a:pt x="1181" y="1"/>
                  </a:moveTo>
                  <a:cubicBezTo>
                    <a:pt x="997" y="1"/>
                    <a:pt x="820" y="33"/>
                    <a:pt x="643" y="82"/>
                  </a:cubicBezTo>
                  <a:cubicBezTo>
                    <a:pt x="350" y="184"/>
                    <a:pt x="0" y="443"/>
                    <a:pt x="260" y="759"/>
                  </a:cubicBezTo>
                  <a:cubicBezTo>
                    <a:pt x="395" y="921"/>
                    <a:pt x="642" y="967"/>
                    <a:pt x="885" y="967"/>
                  </a:cubicBezTo>
                  <a:cubicBezTo>
                    <a:pt x="1066" y="967"/>
                    <a:pt x="1246" y="941"/>
                    <a:pt x="1377" y="917"/>
                  </a:cubicBezTo>
                  <a:cubicBezTo>
                    <a:pt x="1580" y="895"/>
                    <a:pt x="1806" y="883"/>
                    <a:pt x="1873" y="691"/>
                  </a:cubicBezTo>
                  <a:cubicBezTo>
                    <a:pt x="2054" y="285"/>
                    <a:pt x="1602" y="3"/>
                    <a:pt x="1264" y="3"/>
                  </a:cubicBezTo>
                  <a:cubicBezTo>
                    <a:pt x="1236" y="2"/>
                    <a:pt x="1209" y="1"/>
                    <a:pt x="1181"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2"/>
            <p:cNvSpPr/>
            <p:nvPr/>
          </p:nvSpPr>
          <p:spPr>
            <a:xfrm>
              <a:off x="2322875" y="3442675"/>
              <a:ext cx="50425" cy="33850"/>
            </a:xfrm>
            <a:custGeom>
              <a:rect b="b" l="l" r="r" t="t"/>
              <a:pathLst>
                <a:path extrusionOk="0" h="1354" w="2017">
                  <a:moveTo>
                    <a:pt x="1526" y="0"/>
                  </a:moveTo>
                  <a:cubicBezTo>
                    <a:pt x="1322" y="0"/>
                    <a:pt x="1081" y="65"/>
                    <a:pt x="914" y="137"/>
                  </a:cubicBezTo>
                  <a:cubicBezTo>
                    <a:pt x="644" y="250"/>
                    <a:pt x="0" y="791"/>
                    <a:pt x="215" y="1141"/>
                  </a:cubicBezTo>
                  <a:cubicBezTo>
                    <a:pt x="260" y="1209"/>
                    <a:pt x="316" y="1254"/>
                    <a:pt x="395" y="1288"/>
                  </a:cubicBezTo>
                  <a:cubicBezTo>
                    <a:pt x="486" y="1333"/>
                    <a:pt x="585" y="1353"/>
                    <a:pt x="687" y="1353"/>
                  </a:cubicBezTo>
                  <a:cubicBezTo>
                    <a:pt x="1171" y="1353"/>
                    <a:pt x="1734" y="902"/>
                    <a:pt x="1873" y="521"/>
                  </a:cubicBezTo>
                  <a:cubicBezTo>
                    <a:pt x="2017" y="123"/>
                    <a:pt x="1806" y="0"/>
                    <a:pt x="1526" y="0"/>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2"/>
            <p:cNvSpPr/>
            <p:nvPr/>
          </p:nvSpPr>
          <p:spPr>
            <a:xfrm>
              <a:off x="2221825" y="3374800"/>
              <a:ext cx="62450" cy="32000"/>
            </a:xfrm>
            <a:custGeom>
              <a:rect b="b" l="l" r="r" t="t"/>
              <a:pathLst>
                <a:path extrusionOk="0" h="1280" w="2498">
                  <a:moveTo>
                    <a:pt x="1029" y="0"/>
                  </a:moveTo>
                  <a:cubicBezTo>
                    <a:pt x="807" y="0"/>
                    <a:pt x="600" y="74"/>
                    <a:pt x="443" y="257"/>
                  </a:cubicBezTo>
                  <a:cubicBezTo>
                    <a:pt x="1" y="751"/>
                    <a:pt x="1199" y="1280"/>
                    <a:pt x="1906" y="1280"/>
                  </a:cubicBezTo>
                  <a:cubicBezTo>
                    <a:pt x="2265" y="1280"/>
                    <a:pt x="2498" y="1144"/>
                    <a:pt x="2327" y="798"/>
                  </a:cubicBezTo>
                  <a:cubicBezTo>
                    <a:pt x="2158" y="494"/>
                    <a:pt x="1887" y="257"/>
                    <a:pt x="1571" y="121"/>
                  </a:cubicBezTo>
                  <a:cubicBezTo>
                    <a:pt x="1392" y="46"/>
                    <a:pt x="1206" y="0"/>
                    <a:pt x="1029"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2"/>
            <p:cNvSpPr/>
            <p:nvPr/>
          </p:nvSpPr>
          <p:spPr>
            <a:xfrm>
              <a:off x="2194800" y="3292500"/>
              <a:ext cx="41650" cy="43275"/>
            </a:xfrm>
            <a:custGeom>
              <a:rect b="b" l="l" r="r" t="t"/>
              <a:pathLst>
                <a:path extrusionOk="0" h="1731" w="1666">
                  <a:moveTo>
                    <a:pt x="701" y="1"/>
                  </a:moveTo>
                  <a:cubicBezTo>
                    <a:pt x="360" y="1"/>
                    <a:pt x="66" y="269"/>
                    <a:pt x="45" y="626"/>
                  </a:cubicBezTo>
                  <a:cubicBezTo>
                    <a:pt x="0" y="1010"/>
                    <a:pt x="203" y="1642"/>
                    <a:pt x="531" y="1721"/>
                  </a:cubicBezTo>
                  <a:cubicBezTo>
                    <a:pt x="555" y="1727"/>
                    <a:pt x="580" y="1730"/>
                    <a:pt x="605" y="1730"/>
                  </a:cubicBezTo>
                  <a:cubicBezTo>
                    <a:pt x="1164" y="1730"/>
                    <a:pt x="1665" y="81"/>
                    <a:pt x="779" y="5"/>
                  </a:cubicBezTo>
                  <a:cubicBezTo>
                    <a:pt x="753" y="2"/>
                    <a:pt x="726" y="1"/>
                    <a:pt x="701"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2"/>
            <p:cNvSpPr/>
            <p:nvPr/>
          </p:nvSpPr>
          <p:spPr>
            <a:xfrm>
              <a:off x="2378275" y="3446650"/>
              <a:ext cx="55200" cy="36850"/>
            </a:xfrm>
            <a:custGeom>
              <a:rect b="b" l="l" r="r" t="t"/>
              <a:pathLst>
                <a:path extrusionOk="0" h="1474" w="2208">
                  <a:moveTo>
                    <a:pt x="1856" y="0"/>
                  </a:moveTo>
                  <a:cubicBezTo>
                    <a:pt x="1246" y="0"/>
                    <a:pt x="0" y="983"/>
                    <a:pt x="639" y="1400"/>
                  </a:cubicBezTo>
                  <a:cubicBezTo>
                    <a:pt x="721" y="1451"/>
                    <a:pt x="820" y="1473"/>
                    <a:pt x="925" y="1473"/>
                  </a:cubicBezTo>
                  <a:cubicBezTo>
                    <a:pt x="1212" y="1473"/>
                    <a:pt x="1546" y="1308"/>
                    <a:pt x="1711" y="1118"/>
                  </a:cubicBezTo>
                  <a:cubicBezTo>
                    <a:pt x="1892" y="914"/>
                    <a:pt x="2208" y="553"/>
                    <a:pt x="2163" y="249"/>
                  </a:cubicBezTo>
                  <a:cubicBezTo>
                    <a:pt x="2141" y="73"/>
                    <a:pt x="2022" y="0"/>
                    <a:pt x="1856"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2"/>
            <p:cNvSpPr/>
            <p:nvPr/>
          </p:nvSpPr>
          <p:spPr>
            <a:xfrm>
              <a:off x="2265875" y="3355400"/>
              <a:ext cx="58700" cy="30100"/>
            </a:xfrm>
            <a:custGeom>
              <a:rect b="b" l="l" r="r" t="t"/>
              <a:pathLst>
                <a:path extrusionOk="0" h="1204" w="2348">
                  <a:moveTo>
                    <a:pt x="1540" y="0"/>
                  </a:moveTo>
                  <a:cubicBezTo>
                    <a:pt x="1364" y="0"/>
                    <a:pt x="1176" y="48"/>
                    <a:pt x="1016" y="96"/>
                  </a:cubicBezTo>
                  <a:cubicBezTo>
                    <a:pt x="644" y="186"/>
                    <a:pt x="1" y="446"/>
                    <a:pt x="362" y="920"/>
                  </a:cubicBezTo>
                  <a:cubicBezTo>
                    <a:pt x="527" y="1130"/>
                    <a:pt x="765" y="1203"/>
                    <a:pt x="1015" y="1203"/>
                  </a:cubicBezTo>
                  <a:cubicBezTo>
                    <a:pt x="1209" y="1203"/>
                    <a:pt x="1410" y="1159"/>
                    <a:pt x="1592" y="1100"/>
                  </a:cubicBezTo>
                  <a:cubicBezTo>
                    <a:pt x="1671" y="1078"/>
                    <a:pt x="1739" y="1044"/>
                    <a:pt x="1795" y="1021"/>
                  </a:cubicBezTo>
                  <a:cubicBezTo>
                    <a:pt x="2303" y="784"/>
                    <a:pt x="2348" y="209"/>
                    <a:pt x="1750" y="28"/>
                  </a:cubicBezTo>
                  <a:cubicBezTo>
                    <a:pt x="1684" y="8"/>
                    <a:pt x="1613" y="0"/>
                    <a:pt x="1540"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2"/>
            <p:cNvSpPr/>
            <p:nvPr/>
          </p:nvSpPr>
          <p:spPr>
            <a:xfrm>
              <a:off x="2280375" y="3440150"/>
              <a:ext cx="42050" cy="34900"/>
            </a:xfrm>
            <a:custGeom>
              <a:rect b="b" l="l" r="r" t="t"/>
              <a:pathLst>
                <a:path extrusionOk="0" h="1396" w="1682">
                  <a:moveTo>
                    <a:pt x="561" y="0"/>
                  </a:moveTo>
                  <a:cubicBezTo>
                    <a:pt x="1" y="0"/>
                    <a:pt x="182" y="928"/>
                    <a:pt x="594" y="1242"/>
                  </a:cubicBezTo>
                  <a:cubicBezTo>
                    <a:pt x="733" y="1340"/>
                    <a:pt x="921" y="1395"/>
                    <a:pt x="1097" y="1395"/>
                  </a:cubicBezTo>
                  <a:cubicBezTo>
                    <a:pt x="1407" y="1395"/>
                    <a:pt x="1681" y="1224"/>
                    <a:pt x="1587" y="813"/>
                  </a:cubicBezTo>
                  <a:cubicBezTo>
                    <a:pt x="1542" y="588"/>
                    <a:pt x="1193" y="204"/>
                    <a:pt x="865" y="69"/>
                  </a:cubicBezTo>
                  <a:cubicBezTo>
                    <a:pt x="746" y="21"/>
                    <a:pt x="645" y="0"/>
                    <a:pt x="561"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2"/>
            <p:cNvSpPr/>
            <p:nvPr/>
          </p:nvSpPr>
          <p:spPr>
            <a:xfrm>
              <a:off x="2129000" y="3379825"/>
              <a:ext cx="46925" cy="32500"/>
            </a:xfrm>
            <a:custGeom>
              <a:rect b="b" l="l" r="r" t="t"/>
              <a:pathLst>
                <a:path extrusionOk="0" h="1300" w="1877">
                  <a:moveTo>
                    <a:pt x="1198" y="0"/>
                  </a:moveTo>
                  <a:cubicBezTo>
                    <a:pt x="1091" y="0"/>
                    <a:pt x="976" y="20"/>
                    <a:pt x="861" y="56"/>
                  </a:cubicBezTo>
                  <a:cubicBezTo>
                    <a:pt x="500" y="168"/>
                    <a:pt x="138" y="428"/>
                    <a:pt x="82" y="687"/>
                  </a:cubicBezTo>
                  <a:cubicBezTo>
                    <a:pt x="0" y="1095"/>
                    <a:pt x="392" y="1300"/>
                    <a:pt x="755" y="1300"/>
                  </a:cubicBezTo>
                  <a:cubicBezTo>
                    <a:pt x="843" y="1300"/>
                    <a:pt x="930" y="1287"/>
                    <a:pt x="1007" y="1263"/>
                  </a:cubicBezTo>
                  <a:cubicBezTo>
                    <a:pt x="1335" y="1161"/>
                    <a:pt x="1876" y="507"/>
                    <a:pt x="1594" y="157"/>
                  </a:cubicBezTo>
                  <a:cubicBezTo>
                    <a:pt x="1505" y="47"/>
                    <a:pt x="1362" y="0"/>
                    <a:pt x="1198"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2"/>
            <p:cNvSpPr/>
            <p:nvPr/>
          </p:nvSpPr>
          <p:spPr>
            <a:xfrm>
              <a:off x="2139775" y="3304900"/>
              <a:ext cx="52775" cy="25650"/>
            </a:xfrm>
            <a:custGeom>
              <a:rect b="b" l="l" r="r" t="t"/>
              <a:pathLst>
                <a:path extrusionOk="0" h="1026" w="2111">
                  <a:moveTo>
                    <a:pt x="1280" y="0"/>
                  </a:moveTo>
                  <a:cubicBezTo>
                    <a:pt x="1246" y="0"/>
                    <a:pt x="1211" y="2"/>
                    <a:pt x="1174" y="6"/>
                  </a:cubicBezTo>
                  <a:cubicBezTo>
                    <a:pt x="1028" y="17"/>
                    <a:pt x="870" y="51"/>
                    <a:pt x="723" y="96"/>
                  </a:cubicBezTo>
                  <a:cubicBezTo>
                    <a:pt x="373" y="198"/>
                    <a:pt x="1" y="389"/>
                    <a:pt x="46" y="705"/>
                  </a:cubicBezTo>
                  <a:cubicBezTo>
                    <a:pt x="80" y="946"/>
                    <a:pt x="382" y="1026"/>
                    <a:pt x="710" y="1026"/>
                  </a:cubicBezTo>
                  <a:cubicBezTo>
                    <a:pt x="1044" y="1026"/>
                    <a:pt x="1405" y="943"/>
                    <a:pt x="1536" y="863"/>
                  </a:cubicBezTo>
                  <a:cubicBezTo>
                    <a:pt x="2110" y="512"/>
                    <a:pt x="1852" y="0"/>
                    <a:pt x="1280"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2"/>
            <p:cNvSpPr/>
            <p:nvPr/>
          </p:nvSpPr>
          <p:spPr>
            <a:xfrm>
              <a:off x="2360675" y="3461600"/>
              <a:ext cx="33075" cy="41675"/>
            </a:xfrm>
            <a:custGeom>
              <a:rect b="b" l="l" r="r" t="t"/>
              <a:pathLst>
                <a:path extrusionOk="0" h="1667" w="1323">
                  <a:moveTo>
                    <a:pt x="603" y="1"/>
                  </a:moveTo>
                  <a:cubicBezTo>
                    <a:pt x="510" y="1"/>
                    <a:pt x="409" y="41"/>
                    <a:pt x="305" y="136"/>
                  </a:cubicBezTo>
                  <a:lnTo>
                    <a:pt x="282" y="158"/>
                  </a:lnTo>
                  <a:cubicBezTo>
                    <a:pt x="0" y="441"/>
                    <a:pt x="23" y="971"/>
                    <a:pt x="181" y="1298"/>
                  </a:cubicBezTo>
                  <a:cubicBezTo>
                    <a:pt x="304" y="1545"/>
                    <a:pt x="472" y="1666"/>
                    <a:pt x="642" y="1666"/>
                  </a:cubicBezTo>
                  <a:cubicBezTo>
                    <a:pt x="814" y="1666"/>
                    <a:pt x="987" y="1542"/>
                    <a:pt x="1118" y="1298"/>
                  </a:cubicBezTo>
                  <a:cubicBezTo>
                    <a:pt x="1322" y="907"/>
                    <a:pt x="1043" y="1"/>
                    <a:pt x="603"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2"/>
            <p:cNvSpPr/>
            <p:nvPr/>
          </p:nvSpPr>
          <p:spPr>
            <a:xfrm>
              <a:off x="2178425" y="3397850"/>
              <a:ext cx="62625" cy="26100"/>
            </a:xfrm>
            <a:custGeom>
              <a:rect b="b" l="l" r="r" t="t"/>
              <a:pathLst>
                <a:path extrusionOk="0" h="1044" w="2505">
                  <a:moveTo>
                    <a:pt x="1419" y="1"/>
                  </a:moveTo>
                  <a:cubicBezTo>
                    <a:pt x="1025" y="1"/>
                    <a:pt x="613" y="101"/>
                    <a:pt x="441" y="249"/>
                  </a:cubicBezTo>
                  <a:cubicBezTo>
                    <a:pt x="1" y="632"/>
                    <a:pt x="825" y="937"/>
                    <a:pt x="1107" y="1005"/>
                  </a:cubicBezTo>
                  <a:cubicBezTo>
                    <a:pt x="1207" y="1028"/>
                    <a:pt x="1351" y="1044"/>
                    <a:pt x="1506" y="1044"/>
                  </a:cubicBezTo>
                  <a:cubicBezTo>
                    <a:pt x="1960" y="1044"/>
                    <a:pt x="2505" y="903"/>
                    <a:pt x="2303" y="373"/>
                  </a:cubicBezTo>
                  <a:cubicBezTo>
                    <a:pt x="2246" y="203"/>
                    <a:pt x="2066" y="102"/>
                    <a:pt x="1840" y="45"/>
                  </a:cubicBezTo>
                  <a:cubicBezTo>
                    <a:pt x="1711" y="15"/>
                    <a:pt x="1566" y="1"/>
                    <a:pt x="1419"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2"/>
            <p:cNvSpPr/>
            <p:nvPr/>
          </p:nvSpPr>
          <p:spPr>
            <a:xfrm>
              <a:off x="2143175" y="3337625"/>
              <a:ext cx="47700" cy="39275"/>
            </a:xfrm>
            <a:custGeom>
              <a:rect b="b" l="l" r="r" t="t"/>
              <a:pathLst>
                <a:path extrusionOk="0" h="1571" w="1908">
                  <a:moveTo>
                    <a:pt x="1447" y="1"/>
                  </a:moveTo>
                  <a:cubicBezTo>
                    <a:pt x="1122" y="1"/>
                    <a:pt x="664" y="351"/>
                    <a:pt x="531" y="547"/>
                  </a:cubicBezTo>
                  <a:cubicBezTo>
                    <a:pt x="296" y="867"/>
                    <a:pt x="1" y="1570"/>
                    <a:pt x="579" y="1570"/>
                  </a:cubicBezTo>
                  <a:cubicBezTo>
                    <a:pt x="612" y="1570"/>
                    <a:pt x="649" y="1568"/>
                    <a:pt x="689" y="1563"/>
                  </a:cubicBezTo>
                  <a:cubicBezTo>
                    <a:pt x="1185" y="1495"/>
                    <a:pt x="1907" y="863"/>
                    <a:pt x="1772" y="299"/>
                  </a:cubicBezTo>
                  <a:cubicBezTo>
                    <a:pt x="1761" y="209"/>
                    <a:pt x="1727" y="141"/>
                    <a:pt x="1670" y="85"/>
                  </a:cubicBezTo>
                  <a:cubicBezTo>
                    <a:pt x="1611" y="25"/>
                    <a:pt x="1534" y="1"/>
                    <a:pt x="1447"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2"/>
            <p:cNvSpPr/>
            <p:nvPr/>
          </p:nvSpPr>
          <p:spPr>
            <a:xfrm>
              <a:off x="2175050" y="3359475"/>
              <a:ext cx="43975" cy="42500"/>
            </a:xfrm>
            <a:custGeom>
              <a:rect b="b" l="l" r="r" t="t"/>
              <a:pathLst>
                <a:path extrusionOk="0" h="1700" w="1759">
                  <a:moveTo>
                    <a:pt x="531" y="0"/>
                  </a:moveTo>
                  <a:cubicBezTo>
                    <a:pt x="492" y="0"/>
                    <a:pt x="454" y="8"/>
                    <a:pt x="418" y="23"/>
                  </a:cubicBezTo>
                  <a:cubicBezTo>
                    <a:pt x="91" y="159"/>
                    <a:pt x="0" y="813"/>
                    <a:pt x="102" y="1185"/>
                  </a:cubicBezTo>
                  <a:cubicBezTo>
                    <a:pt x="167" y="1493"/>
                    <a:pt x="439" y="1700"/>
                    <a:pt x="735" y="1700"/>
                  </a:cubicBezTo>
                  <a:cubicBezTo>
                    <a:pt x="798" y="1700"/>
                    <a:pt x="862" y="1691"/>
                    <a:pt x="926" y="1671"/>
                  </a:cubicBezTo>
                  <a:cubicBezTo>
                    <a:pt x="1758" y="1470"/>
                    <a:pt x="1075" y="0"/>
                    <a:pt x="531" y="0"/>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2"/>
            <p:cNvSpPr/>
            <p:nvPr/>
          </p:nvSpPr>
          <p:spPr>
            <a:xfrm>
              <a:off x="2181950" y="3343250"/>
              <a:ext cx="55825" cy="33400"/>
            </a:xfrm>
            <a:custGeom>
              <a:rect b="b" l="l" r="r" t="t"/>
              <a:pathLst>
                <a:path extrusionOk="0" h="1336" w="2233">
                  <a:moveTo>
                    <a:pt x="938" y="1"/>
                  </a:moveTo>
                  <a:cubicBezTo>
                    <a:pt x="785" y="1"/>
                    <a:pt x="642" y="38"/>
                    <a:pt x="537" y="131"/>
                  </a:cubicBezTo>
                  <a:cubicBezTo>
                    <a:pt x="0" y="608"/>
                    <a:pt x="1201" y="1335"/>
                    <a:pt x="1850" y="1335"/>
                  </a:cubicBezTo>
                  <a:cubicBezTo>
                    <a:pt x="2074" y="1335"/>
                    <a:pt x="2232" y="1248"/>
                    <a:pt x="2229" y="1033"/>
                  </a:cubicBezTo>
                  <a:cubicBezTo>
                    <a:pt x="2218" y="729"/>
                    <a:pt x="1857" y="424"/>
                    <a:pt x="1643" y="243"/>
                  </a:cubicBezTo>
                  <a:cubicBezTo>
                    <a:pt x="1480" y="109"/>
                    <a:pt x="1196" y="1"/>
                    <a:pt x="938"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2"/>
            <p:cNvSpPr/>
            <p:nvPr/>
          </p:nvSpPr>
          <p:spPr>
            <a:xfrm>
              <a:off x="1944000" y="3413625"/>
              <a:ext cx="15375" cy="12850"/>
            </a:xfrm>
            <a:custGeom>
              <a:rect b="b" l="l" r="r" t="t"/>
              <a:pathLst>
                <a:path extrusionOk="0" h="514" w="615">
                  <a:moveTo>
                    <a:pt x="339" y="0"/>
                  </a:moveTo>
                  <a:cubicBezTo>
                    <a:pt x="331" y="0"/>
                    <a:pt x="324" y="1"/>
                    <a:pt x="317" y="1"/>
                  </a:cubicBezTo>
                  <a:cubicBezTo>
                    <a:pt x="91" y="12"/>
                    <a:pt x="1" y="306"/>
                    <a:pt x="170" y="453"/>
                  </a:cubicBezTo>
                  <a:cubicBezTo>
                    <a:pt x="222" y="495"/>
                    <a:pt x="281" y="514"/>
                    <a:pt x="339" y="514"/>
                  </a:cubicBezTo>
                  <a:cubicBezTo>
                    <a:pt x="482" y="514"/>
                    <a:pt x="615" y="399"/>
                    <a:pt x="599" y="238"/>
                  </a:cubicBezTo>
                  <a:cubicBezTo>
                    <a:pt x="588" y="99"/>
                    <a:pt x="476" y="0"/>
                    <a:pt x="339"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2"/>
            <p:cNvSpPr/>
            <p:nvPr/>
          </p:nvSpPr>
          <p:spPr>
            <a:xfrm>
              <a:off x="1947950" y="3462425"/>
              <a:ext cx="15250" cy="13025"/>
            </a:xfrm>
            <a:custGeom>
              <a:rect b="b" l="l" r="r" t="t"/>
              <a:pathLst>
                <a:path extrusionOk="0" h="521" w="610">
                  <a:moveTo>
                    <a:pt x="337" y="1"/>
                  </a:moveTo>
                  <a:cubicBezTo>
                    <a:pt x="330" y="1"/>
                    <a:pt x="323" y="1"/>
                    <a:pt x="317" y="1"/>
                  </a:cubicBezTo>
                  <a:cubicBezTo>
                    <a:pt x="1" y="58"/>
                    <a:pt x="34" y="520"/>
                    <a:pt x="362" y="520"/>
                  </a:cubicBezTo>
                  <a:cubicBezTo>
                    <a:pt x="497" y="509"/>
                    <a:pt x="610" y="385"/>
                    <a:pt x="599" y="238"/>
                  </a:cubicBezTo>
                  <a:cubicBezTo>
                    <a:pt x="588" y="109"/>
                    <a:pt x="475" y="1"/>
                    <a:pt x="337"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2"/>
            <p:cNvSpPr/>
            <p:nvPr/>
          </p:nvSpPr>
          <p:spPr>
            <a:xfrm>
              <a:off x="1970250" y="3436200"/>
              <a:ext cx="15450" cy="12850"/>
            </a:xfrm>
            <a:custGeom>
              <a:rect b="b" l="l" r="r" t="t"/>
              <a:pathLst>
                <a:path extrusionOk="0" h="514" w="618">
                  <a:moveTo>
                    <a:pt x="348" y="0"/>
                  </a:moveTo>
                  <a:cubicBezTo>
                    <a:pt x="341" y="0"/>
                    <a:pt x="334" y="0"/>
                    <a:pt x="327" y="1"/>
                  </a:cubicBezTo>
                  <a:cubicBezTo>
                    <a:pt x="90" y="24"/>
                    <a:pt x="0" y="306"/>
                    <a:pt x="181" y="452"/>
                  </a:cubicBezTo>
                  <a:cubicBezTo>
                    <a:pt x="233" y="495"/>
                    <a:pt x="291" y="513"/>
                    <a:pt x="348" y="513"/>
                  </a:cubicBezTo>
                  <a:cubicBezTo>
                    <a:pt x="488" y="513"/>
                    <a:pt x="617" y="399"/>
                    <a:pt x="609" y="238"/>
                  </a:cubicBezTo>
                  <a:cubicBezTo>
                    <a:pt x="599" y="99"/>
                    <a:pt x="476" y="0"/>
                    <a:pt x="348"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2"/>
            <p:cNvSpPr/>
            <p:nvPr/>
          </p:nvSpPr>
          <p:spPr>
            <a:xfrm>
              <a:off x="1988000" y="3533250"/>
              <a:ext cx="13600" cy="12850"/>
            </a:xfrm>
            <a:custGeom>
              <a:rect b="b" l="l" r="r" t="t"/>
              <a:pathLst>
                <a:path extrusionOk="0" h="514" w="544">
                  <a:moveTo>
                    <a:pt x="274" y="0"/>
                  </a:moveTo>
                  <a:cubicBezTo>
                    <a:pt x="138" y="0"/>
                    <a:pt x="0" y="94"/>
                    <a:pt x="12" y="272"/>
                  </a:cubicBezTo>
                  <a:cubicBezTo>
                    <a:pt x="23" y="436"/>
                    <a:pt x="144" y="514"/>
                    <a:pt x="266" y="514"/>
                  </a:cubicBezTo>
                  <a:cubicBezTo>
                    <a:pt x="404" y="514"/>
                    <a:pt x="543" y="417"/>
                    <a:pt x="531" y="238"/>
                  </a:cubicBezTo>
                  <a:cubicBezTo>
                    <a:pt x="521" y="77"/>
                    <a:pt x="398" y="0"/>
                    <a:pt x="274"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2"/>
            <p:cNvSpPr/>
            <p:nvPr/>
          </p:nvSpPr>
          <p:spPr>
            <a:xfrm>
              <a:off x="2151075" y="3545075"/>
              <a:ext cx="15375" cy="13150"/>
            </a:xfrm>
            <a:custGeom>
              <a:rect b="b" l="l" r="r" t="t"/>
              <a:pathLst>
                <a:path extrusionOk="0" h="526" w="615">
                  <a:moveTo>
                    <a:pt x="336" y="1"/>
                  </a:moveTo>
                  <a:cubicBezTo>
                    <a:pt x="330" y="1"/>
                    <a:pt x="323" y="1"/>
                    <a:pt x="316" y="2"/>
                  </a:cubicBezTo>
                  <a:cubicBezTo>
                    <a:pt x="90" y="24"/>
                    <a:pt x="0" y="318"/>
                    <a:pt x="169" y="464"/>
                  </a:cubicBezTo>
                  <a:cubicBezTo>
                    <a:pt x="221" y="506"/>
                    <a:pt x="280" y="525"/>
                    <a:pt x="338" y="525"/>
                  </a:cubicBezTo>
                  <a:cubicBezTo>
                    <a:pt x="481" y="525"/>
                    <a:pt x="614" y="408"/>
                    <a:pt x="598" y="239"/>
                  </a:cubicBezTo>
                  <a:cubicBezTo>
                    <a:pt x="588" y="109"/>
                    <a:pt x="474" y="1"/>
                    <a:pt x="336"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2"/>
            <p:cNvSpPr/>
            <p:nvPr/>
          </p:nvSpPr>
          <p:spPr>
            <a:xfrm>
              <a:off x="2321075" y="3630550"/>
              <a:ext cx="15925" cy="13050"/>
            </a:xfrm>
            <a:custGeom>
              <a:rect b="b" l="l" r="r" t="t"/>
              <a:pathLst>
                <a:path extrusionOk="0" h="522" w="637">
                  <a:moveTo>
                    <a:pt x="364" y="1"/>
                  </a:moveTo>
                  <a:cubicBezTo>
                    <a:pt x="357" y="1"/>
                    <a:pt x="350" y="1"/>
                    <a:pt x="343" y="2"/>
                  </a:cubicBezTo>
                  <a:cubicBezTo>
                    <a:pt x="1" y="24"/>
                    <a:pt x="37" y="522"/>
                    <a:pt x="356" y="522"/>
                  </a:cubicBezTo>
                  <a:cubicBezTo>
                    <a:pt x="363" y="522"/>
                    <a:pt x="370" y="521"/>
                    <a:pt x="377" y="521"/>
                  </a:cubicBezTo>
                  <a:cubicBezTo>
                    <a:pt x="524" y="510"/>
                    <a:pt x="637" y="374"/>
                    <a:pt x="614" y="239"/>
                  </a:cubicBezTo>
                  <a:cubicBezTo>
                    <a:pt x="603" y="99"/>
                    <a:pt x="491" y="1"/>
                    <a:pt x="364"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2"/>
            <p:cNvSpPr/>
            <p:nvPr/>
          </p:nvSpPr>
          <p:spPr>
            <a:xfrm>
              <a:off x="2343475" y="3595850"/>
              <a:ext cx="15375" cy="13150"/>
            </a:xfrm>
            <a:custGeom>
              <a:rect b="b" l="l" r="r" t="t"/>
              <a:pathLst>
                <a:path extrusionOk="0" h="526" w="615">
                  <a:moveTo>
                    <a:pt x="338" y="1"/>
                  </a:moveTo>
                  <a:cubicBezTo>
                    <a:pt x="331" y="1"/>
                    <a:pt x="323" y="1"/>
                    <a:pt x="316" y="2"/>
                  </a:cubicBezTo>
                  <a:cubicBezTo>
                    <a:pt x="90" y="24"/>
                    <a:pt x="0" y="318"/>
                    <a:pt x="181" y="464"/>
                  </a:cubicBezTo>
                  <a:cubicBezTo>
                    <a:pt x="229" y="506"/>
                    <a:pt x="286" y="525"/>
                    <a:pt x="342" y="525"/>
                  </a:cubicBezTo>
                  <a:cubicBezTo>
                    <a:pt x="481" y="525"/>
                    <a:pt x="614" y="408"/>
                    <a:pt x="598" y="239"/>
                  </a:cubicBezTo>
                  <a:cubicBezTo>
                    <a:pt x="587" y="99"/>
                    <a:pt x="475" y="1"/>
                    <a:pt x="338"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2"/>
            <p:cNvSpPr/>
            <p:nvPr/>
          </p:nvSpPr>
          <p:spPr>
            <a:xfrm>
              <a:off x="1992250" y="3213075"/>
              <a:ext cx="400050" cy="197775"/>
            </a:xfrm>
            <a:custGeom>
              <a:rect b="b" l="l" r="r" t="t"/>
              <a:pathLst>
                <a:path extrusionOk="0" h="7911" w="16002">
                  <a:moveTo>
                    <a:pt x="7709" y="1"/>
                  </a:moveTo>
                  <a:cubicBezTo>
                    <a:pt x="7195" y="1"/>
                    <a:pt x="6681" y="51"/>
                    <a:pt x="6173" y="158"/>
                  </a:cubicBezTo>
                  <a:cubicBezTo>
                    <a:pt x="5281" y="339"/>
                    <a:pt x="4615" y="1050"/>
                    <a:pt x="3701" y="1208"/>
                  </a:cubicBezTo>
                  <a:cubicBezTo>
                    <a:pt x="2505" y="1411"/>
                    <a:pt x="1490" y="1162"/>
                    <a:pt x="700" y="2189"/>
                  </a:cubicBezTo>
                  <a:cubicBezTo>
                    <a:pt x="643" y="2268"/>
                    <a:pt x="587" y="2336"/>
                    <a:pt x="542" y="2404"/>
                  </a:cubicBezTo>
                  <a:cubicBezTo>
                    <a:pt x="0" y="3273"/>
                    <a:pt x="102" y="4288"/>
                    <a:pt x="587" y="5202"/>
                  </a:cubicBezTo>
                  <a:cubicBezTo>
                    <a:pt x="1208" y="6353"/>
                    <a:pt x="2234" y="7256"/>
                    <a:pt x="3363" y="7910"/>
                  </a:cubicBezTo>
                  <a:cubicBezTo>
                    <a:pt x="3318" y="7798"/>
                    <a:pt x="3273" y="7696"/>
                    <a:pt x="3216" y="7594"/>
                  </a:cubicBezTo>
                  <a:cubicBezTo>
                    <a:pt x="2107" y="5328"/>
                    <a:pt x="3605" y="4206"/>
                    <a:pt x="5506" y="4206"/>
                  </a:cubicBezTo>
                  <a:cubicBezTo>
                    <a:pt x="6256" y="4206"/>
                    <a:pt x="7068" y="4380"/>
                    <a:pt x="7809" y="4728"/>
                  </a:cubicBezTo>
                  <a:cubicBezTo>
                    <a:pt x="8761" y="5199"/>
                    <a:pt x="10224" y="6395"/>
                    <a:pt x="11470" y="6395"/>
                  </a:cubicBezTo>
                  <a:cubicBezTo>
                    <a:pt x="11715" y="6395"/>
                    <a:pt x="11953" y="6348"/>
                    <a:pt x="12176" y="6240"/>
                  </a:cubicBezTo>
                  <a:cubicBezTo>
                    <a:pt x="13237" y="5721"/>
                    <a:pt x="13237" y="4412"/>
                    <a:pt x="14399" y="3882"/>
                  </a:cubicBezTo>
                  <a:cubicBezTo>
                    <a:pt x="14818" y="3691"/>
                    <a:pt x="15277" y="3589"/>
                    <a:pt x="15743" y="3589"/>
                  </a:cubicBezTo>
                  <a:cubicBezTo>
                    <a:pt x="15829" y="3589"/>
                    <a:pt x="15915" y="3593"/>
                    <a:pt x="16001" y="3600"/>
                  </a:cubicBezTo>
                  <a:cubicBezTo>
                    <a:pt x="15651" y="2979"/>
                    <a:pt x="14963" y="2517"/>
                    <a:pt x="14342" y="2189"/>
                  </a:cubicBezTo>
                  <a:cubicBezTo>
                    <a:pt x="13395" y="1670"/>
                    <a:pt x="12277" y="1219"/>
                    <a:pt x="11262" y="779"/>
                  </a:cubicBezTo>
                  <a:cubicBezTo>
                    <a:pt x="10150" y="286"/>
                    <a:pt x="8932" y="1"/>
                    <a:pt x="770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2"/>
            <p:cNvSpPr/>
            <p:nvPr/>
          </p:nvSpPr>
          <p:spPr>
            <a:xfrm>
              <a:off x="324725" y="3379275"/>
              <a:ext cx="446025" cy="172500"/>
            </a:xfrm>
            <a:custGeom>
              <a:rect b="b" l="l" r="r" t="t"/>
              <a:pathLst>
                <a:path extrusionOk="0" h="6900" w="17841">
                  <a:moveTo>
                    <a:pt x="10237" y="0"/>
                  </a:moveTo>
                  <a:cubicBezTo>
                    <a:pt x="6349" y="0"/>
                    <a:pt x="2289" y="1270"/>
                    <a:pt x="0" y="4399"/>
                  </a:cubicBezTo>
                  <a:cubicBezTo>
                    <a:pt x="2380" y="6103"/>
                    <a:pt x="4950" y="6899"/>
                    <a:pt x="7480" y="6899"/>
                  </a:cubicBezTo>
                  <a:cubicBezTo>
                    <a:pt x="11286" y="6899"/>
                    <a:pt x="15001" y="5098"/>
                    <a:pt x="17841" y="1872"/>
                  </a:cubicBezTo>
                  <a:cubicBezTo>
                    <a:pt x="15937" y="706"/>
                    <a:pt x="13135" y="0"/>
                    <a:pt x="10237" y="0"/>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2"/>
            <p:cNvSpPr/>
            <p:nvPr/>
          </p:nvSpPr>
          <p:spPr>
            <a:xfrm>
              <a:off x="238675" y="3411675"/>
              <a:ext cx="519375" cy="122175"/>
            </a:xfrm>
            <a:custGeom>
              <a:rect b="b" l="l" r="r" t="t"/>
              <a:pathLst>
                <a:path extrusionOk="0" h="4887" w="20775">
                  <a:moveTo>
                    <a:pt x="17175" y="0"/>
                  </a:moveTo>
                  <a:cubicBezTo>
                    <a:pt x="16724" y="440"/>
                    <a:pt x="16306" y="914"/>
                    <a:pt x="15923" y="1399"/>
                  </a:cubicBezTo>
                  <a:lnTo>
                    <a:pt x="14230" y="1659"/>
                  </a:lnTo>
                  <a:cubicBezTo>
                    <a:pt x="14016" y="1704"/>
                    <a:pt x="13812" y="1738"/>
                    <a:pt x="13587" y="1761"/>
                  </a:cubicBezTo>
                  <a:lnTo>
                    <a:pt x="13508" y="1682"/>
                  </a:lnTo>
                  <a:cubicBezTo>
                    <a:pt x="14004" y="1162"/>
                    <a:pt x="14467" y="610"/>
                    <a:pt x="14884" y="34"/>
                  </a:cubicBezTo>
                  <a:lnTo>
                    <a:pt x="14884" y="34"/>
                  </a:lnTo>
                  <a:cubicBezTo>
                    <a:pt x="14309" y="519"/>
                    <a:pt x="13756" y="1038"/>
                    <a:pt x="13237" y="1591"/>
                  </a:cubicBezTo>
                  <a:cubicBezTo>
                    <a:pt x="13192" y="1648"/>
                    <a:pt x="13192" y="1715"/>
                    <a:pt x="13237" y="1772"/>
                  </a:cubicBezTo>
                  <a:lnTo>
                    <a:pt x="13282" y="1828"/>
                  </a:lnTo>
                  <a:cubicBezTo>
                    <a:pt x="12977" y="1873"/>
                    <a:pt x="12673" y="1919"/>
                    <a:pt x="12368" y="1952"/>
                  </a:cubicBezTo>
                  <a:lnTo>
                    <a:pt x="11240" y="2110"/>
                  </a:lnTo>
                  <a:cubicBezTo>
                    <a:pt x="11341" y="1986"/>
                    <a:pt x="11431" y="1873"/>
                    <a:pt x="11533" y="1749"/>
                  </a:cubicBezTo>
                  <a:cubicBezTo>
                    <a:pt x="11680" y="1591"/>
                    <a:pt x="11826" y="1422"/>
                    <a:pt x="11962" y="1241"/>
                  </a:cubicBezTo>
                  <a:cubicBezTo>
                    <a:pt x="12097" y="1072"/>
                    <a:pt x="12233" y="880"/>
                    <a:pt x="12345" y="700"/>
                  </a:cubicBezTo>
                  <a:cubicBezTo>
                    <a:pt x="12402" y="598"/>
                    <a:pt x="12458" y="497"/>
                    <a:pt x="12503" y="395"/>
                  </a:cubicBezTo>
                  <a:cubicBezTo>
                    <a:pt x="12560" y="294"/>
                    <a:pt x="12582" y="192"/>
                    <a:pt x="12616" y="79"/>
                  </a:cubicBezTo>
                  <a:lnTo>
                    <a:pt x="12616" y="79"/>
                  </a:lnTo>
                  <a:lnTo>
                    <a:pt x="12447" y="361"/>
                  </a:lnTo>
                  <a:cubicBezTo>
                    <a:pt x="12379" y="452"/>
                    <a:pt x="12312" y="542"/>
                    <a:pt x="12244" y="621"/>
                  </a:cubicBezTo>
                  <a:cubicBezTo>
                    <a:pt x="12176" y="711"/>
                    <a:pt x="12109" y="790"/>
                    <a:pt x="12030" y="869"/>
                  </a:cubicBezTo>
                  <a:lnTo>
                    <a:pt x="11804" y="1106"/>
                  </a:lnTo>
                  <a:cubicBezTo>
                    <a:pt x="11646" y="1264"/>
                    <a:pt x="11499" y="1422"/>
                    <a:pt x="11341" y="1580"/>
                  </a:cubicBezTo>
                  <a:cubicBezTo>
                    <a:pt x="11183" y="1738"/>
                    <a:pt x="11037" y="1907"/>
                    <a:pt x="10901" y="2088"/>
                  </a:cubicBezTo>
                  <a:cubicBezTo>
                    <a:pt x="10879" y="2110"/>
                    <a:pt x="10879" y="2133"/>
                    <a:pt x="10879" y="2155"/>
                  </a:cubicBezTo>
                  <a:lnTo>
                    <a:pt x="10416" y="2212"/>
                  </a:lnTo>
                  <a:lnTo>
                    <a:pt x="9366" y="2359"/>
                  </a:lnTo>
                  <a:cubicBezTo>
                    <a:pt x="9750" y="1783"/>
                    <a:pt x="10100" y="1196"/>
                    <a:pt x="10427" y="587"/>
                  </a:cubicBezTo>
                  <a:lnTo>
                    <a:pt x="10427" y="587"/>
                  </a:lnTo>
                  <a:cubicBezTo>
                    <a:pt x="9919" y="1162"/>
                    <a:pt x="9445" y="1772"/>
                    <a:pt x="9005" y="2392"/>
                  </a:cubicBezTo>
                  <a:cubicBezTo>
                    <a:pt x="8182" y="2505"/>
                    <a:pt x="7369" y="2607"/>
                    <a:pt x="6591" y="2697"/>
                  </a:cubicBezTo>
                  <a:lnTo>
                    <a:pt x="6557" y="2697"/>
                  </a:lnTo>
                  <a:cubicBezTo>
                    <a:pt x="6828" y="2460"/>
                    <a:pt x="7087" y="2223"/>
                    <a:pt x="7347" y="1975"/>
                  </a:cubicBezTo>
                  <a:cubicBezTo>
                    <a:pt x="7629" y="1659"/>
                    <a:pt x="7911" y="1332"/>
                    <a:pt x="8193" y="993"/>
                  </a:cubicBezTo>
                  <a:lnTo>
                    <a:pt x="8193" y="993"/>
                  </a:lnTo>
                  <a:cubicBezTo>
                    <a:pt x="7843" y="1253"/>
                    <a:pt x="7527" y="1535"/>
                    <a:pt x="7200" y="1828"/>
                  </a:cubicBezTo>
                  <a:cubicBezTo>
                    <a:pt x="6861" y="2088"/>
                    <a:pt x="6545" y="2359"/>
                    <a:pt x="6218" y="2629"/>
                  </a:cubicBezTo>
                  <a:cubicBezTo>
                    <a:pt x="6196" y="2663"/>
                    <a:pt x="6184" y="2697"/>
                    <a:pt x="6184" y="2731"/>
                  </a:cubicBezTo>
                  <a:lnTo>
                    <a:pt x="3262" y="3092"/>
                  </a:lnTo>
                  <a:cubicBezTo>
                    <a:pt x="1298" y="3329"/>
                    <a:pt x="1" y="3510"/>
                    <a:pt x="1" y="3510"/>
                  </a:cubicBezTo>
                  <a:cubicBezTo>
                    <a:pt x="1" y="3510"/>
                    <a:pt x="1310" y="3419"/>
                    <a:pt x="3273" y="3250"/>
                  </a:cubicBezTo>
                  <a:cubicBezTo>
                    <a:pt x="4176" y="3171"/>
                    <a:pt x="5225" y="3081"/>
                    <a:pt x="6331" y="2957"/>
                  </a:cubicBezTo>
                  <a:cubicBezTo>
                    <a:pt x="6636" y="3284"/>
                    <a:pt x="6940" y="3600"/>
                    <a:pt x="7256" y="3927"/>
                  </a:cubicBezTo>
                  <a:cubicBezTo>
                    <a:pt x="7437" y="4096"/>
                    <a:pt x="7617" y="4266"/>
                    <a:pt x="7809" y="4435"/>
                  </a:cubicBezTo>
                  <a:cubicBezTo>
                    <a:pt x="8012" y="4593"/>
                    <a:pt x="8204" y="4751"/>
                    <a:pt x="8419" y="4886"/>
                  </a:cubicBezTo>
                  <a:cubicBezTo>
                    <a:pt x="8249" y="4694"/>
                    <a:pt x="8080" y="4514"/>
                    <a:pt x="7911" y="4333"/>
                  </a:cubicBezTo>
                  <a:cubicBezTo>
                    <a:pt x="7742" y="4153"/>
                    <a:pt x="7584" y="3950"/>
                    <a:pt x="7426" y="3769"/>
                  </a:cubicBezTo>
                  <a:cubicBezTo>
                    <a:pt x="7177" y="3487"/>
                    <a:pt x="6929" y="3205"/>
                    <a:pt x="6670" y="2923"/>
                  </a:cubicBezTo>
                  <a:cubicBezTo>
                    <a:pt x="7380" y="2855"/>
                    <a:pt x="8103" y="2765"/>
                    <a:pt x="8847" y="2675"/>
                  </a:cubicBezTo>
                  <a:cubicBezTo>
                    <a:pt x="8847" y="2708"/>
                    <a:pt x="8859" y="2754"/>
                    <a:pt x="8881" y="2776"/>
                  </a:cubicBezTo>
                  <a:lnTo>
                    <a:pt x="9400" y="3273"/>
                  </a:lnTo>
                  <a:cubicBezTo>
                    <a:pt x="9581" y="3408"/>
                    <a:pt x="9773" y="3555"/>
                    <a:pt x="9965" y="3690"/>
                  </a:cubicBezTo>
                  <a:cubicBezTo>
                    <a:pt x="10145" y="3826"/>
                    <a:pt x="10337" y="3972"/>
                    <a:pt x="10529" y="4096"/>
                  </a:cubicBezTo>
                  <a:cubicBezTo>
                    <a:pt x="10709" y="4232"/>
                    <a:pt x="10890" y="4378"/>
                    <a:pt x="11093" y="4525"/>
                  </a:cubicBezTo>
                  <a:cubicBezTo>
                    <a:pt x="10935" y="4345"/>
                    <a:pt x="10777" y="4175"/>
                    <a:pt x="10608" y="3995"/>
                  </a:cubicBezTo>
                  <a:cubicBezTo>
                    <a:pt x="10450" y="3814"/>
                    <a:pt x="10269" y="3668"/>
                    <a:pt x="10089" y="3510"/>
                  </a:cubicBezTo>
                  <a:cubicBezTo>
                    <a:pt x="9908" y="3352"/>
                    <a:pt x="9739" y="3205"/>
                    <a:pt x="9558" y="3047"/>
                  </a:cubicBezTo>
                  <a:cubicBezTo>
                    <a:pt x="9412" y="2923"/>
                    <a:pt x="9276" y="2787"/>
                    <a:pt x="9129" y="2652"/>
                  </a:cubicBezTo>
                  <a:cubicBezTo>
                    <a:pt x="9141" y="2652"/>
                    <a:pt x="9141" y="2641"/>
                    <a:pt x="9152" y="2641"/>
                  </a:cubicBezTo>
                  <a:lnTo>
                    <a:pt x="10438" y="2483"/>
                  </a:lnTo>
                  <a:lnTo>
                    <a:pt x="11037" y="2392"/>
                  </a:lnTo>
                  <a:lnTo>
                    <a:pt x="11477" y="2799"/>
                  </a:lnTo>
                  <a:cubicBezTo>
                    <a:pt x="11680" y="2968"/>
                    <a:pt x="11894" y="3137"/>
                    <a:pt x="12097" y="3295"/>
                  </a:cubicBezTo>
                  <a:cubicBezTo>
                    <a:pt x="12537" y="3600"/>
                    <a:pt x="12955" y="3905"/>
                    <a:pt x="13406" y="4187"/>
                  </a:cubicBezTo>
                  <a:cubicBezTo>
                    <a:pt x="13226" y="3995"/>
                    <a:pt x="13034" y="3826"/>
                    <a:pt x="12842" y="3634"/>
                  </a:cubicBezTo>
                  <a:lnTo>
                    <a:pt x="12255" y="3126"/>
                  </a:lnTo>
                  <a:cubicBezTo>
                    <a:pt x="12052" y="2957"/>
                    <a:pt x="11860" y="2776"/>
                    <a:pt x="11657" y="2607"/>
                  </a:cubicBezTo>
                  <a:lnTo>
                    <a:pt x="11386" y="2359"/>
                  </a:lnTo>
                  <a:lnTo>
                    <a:pt x="12391" y="2212"/>
                  </a:lnTo>
                  <a:cubicBezTo>
                    <a:pt x="12752" y="2167"/>
                    <a:pt x="13113" y="2110"/>
                    <a:pt x="13463" y="2054"/>
                  </a:cubicBezTo>
                  <a:cubicBezTo>
                    <a:pt x="13530" y="2133"/>
                    <a:pt x="13598" y="2223"/>
                    <a:pt x="13666" y="2302"/>
                  </a:cubicBezTo>
                  <a:cubicBezTo>
                    <a:pt x="13835" y="2460"/>
                    <a:pt x="13993" y="2618"/>
                    <a:pt x="14162" y="2776"/>
                  </a:cubicBezTo>
                  <a:cubicBezTo>
                    <a:pt x="14332" y="2934"/>
                    <a:pt x="14535" y="3058"/>
                    <a:pt x="14715" y="3205"/>
                  </a:cubicBezTo>
                  <a:cubicBezTo>
                    <a:pt x="14918" y="3306"/>
                    <a:pt x="15110" y="3431"/>
                    <a:pt x="15313" y="3532"/>
                  </a:cubicBezTo>
                  <a:cubicBezTo>
                    <a:pt x="15144" y="3374"/>
                    <a:pt x="14975" y="3227"/>
                    <a:pt x="14805" y="3081"/>
                  </a:cubicBezTo>
                  <a:cubicBezTo>
                    <a:pt x="14636" y="2945"/>
                    <a:pt x="14489" y="2765"/>
                    <a:pt x="14320" y="2618"/>
                  </a:cubicBezTo>
                  <a:cubicBezTo>
                    <a:pt x="14162" y="2471"/>
                    <a:pt x="14027" y="2280"/>
                    <a:pt x="13869" y="2110"/>
                  </a:cubicBezTo>
                  <a:lnTo>
                    <a:pt x="13779" y="1998"/>
                  </a:lnTo>
                  <a:cubicBezTo>
                    <a:pt x="13937" y="1964"/>
                    <a:pt x="14117" y="1941"/>
                    <a:pt x="14275" y="1907"/>
                  </a:cubicBezTo>
                  <a:cubicBezTo>
                    <a:pt x="14783" y="1828"/>
                    <a:pt x="15268" y="1738"/>
                    <a:pt x="15731" y="1659"/>
                  </a:cubicBezTo>
                  <a:lnTo>
                    <a:pt x="15731" y="1659"/>
                  </a:lnTo>
                  <a:cubicBezTo>
                    <a:pt x="15731" y="1659"/>
                    <a:pt x="15719" y="1670"/>
                    <a:pt x="15719" y="1682"/>
                  </a:cubicBezTo>
                  <a:lnTo>
                    <a:pt x="15708" y="1693"/>
                  </a:lnTo>
                  <a:cubicBezTo>
                    <a:pt x="15674" y="1761"/>
                    <a:pt x="15697" y="1840"/>
                    <a:pt x="15753" y="1873"/>
                  </a:cubicBezTo>
                  <a:lnTo>
                    <a:pt x="15776" y="1885"/>
                  </a:lnTo>
                  <a:cubicBezTo>
                    <a:pt x="16081" y="2054"/>
                    <a:pt x="16397" y="2212"/>
                    <a:pt x="16724" y="2370"/>
                  </a:cubicBezTo>
                  <a:cubicBezTo>
                    <a:pt x="17028" y="2550"/>
                    <a:pt x="17344" y="2731"/>
                    <a:pt x="17672" y="2889"/>
                  </a:cubicBezTo>
                  <a:cubicBezTo>
                    <a:pt x="17412" y="2641"/>
                    <a:pt x="17130" y="2404"/>
                    <a:pt x="16837" y="2178"/>
                  </a:cubicBezTo>
                  <a:cubicBezTo>
                    <a:pt x="16577" y="2009"/>
                    <a:pt x="16306" y="1862"/>
                    <a:pt x="16035" y="1704"/>
                  </a:cubicBezTo>
                  <a:cubicBezTo>
                    <a:pt x="16069" y="1659"/>
                    <a:pt x="16103" y="1614"/>
                    <a:pt x="16137" y="1569"/>
                  </a:cubicBezTo>
                  <a:lnTo>
                    <a:pt x="17593" y="1264"/>
                  </a:lnTo>
                  <a:cubicBezTo>
                    <a:pt x="18067" y="1162"/>
                    <a:pt x="18518" y="1072"/>
                    <a:pt x="18902" y="959"/>
                  </a:cubicBezTo>
                  <a:cubicBezTo>
                    <a:pt x="19285" y="847"/>
                    <a:pt x="19624" y="756"/>
                    <a:pt x="19906" y="677"/>
                  </a:cubicBezTo>
                  <a:lnTo>
                    <a:pt x="20775" y="429"/>
                  </a:lnTo>
                  <a:lnTo>
                    <a:pt x="20775" y="429"/>
                  </a:lnTo>
                  <a:lnTo>
                    <a:pt x="19883" y="621"/>
                  </a:lnTo>
                  <a:lnTo>
                    <a:pt x="18879" y="847"/>
                  </a:lnTo>
                  <a:cubicBezTo>
                    <a:pt x="18484" y="948"/>
                    <a:pt x="18044" y="1016"/>
                    <a:pt x="17559" y="1106"/>
                  </a:cubicBezTo>
                  <a:lnTo>
                    <a:pt x="16318" y="1332"/>
                  </a:lnTo>
                  <a:cubicBezTo>
                    <a:pt x="16622" y="903"/>
                    <a:pt x="16916" y="463"/>
                    <a:pt x="17175" y="0"/>
                  </a:cubicBez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2"/>
            <p:cNvSpPr/>
            <p:nvPr/>
          </p:nvSpPr>
          <p:spPr>
            <a:xfrm>
              <a:off x="358300" y="3160600"/>
              <a:ext cx="255325" cy="336850"/>
            </a:xfrm>
            <a:custGeom>
              <a:rect b="b" l="l" r="r" t="t"/>
              <a:pathLst>
                <a:path extrusionOk="0" h="13474" w="10213">
                  <a:moveTo>
                    <a:pt x="9919" y="0"/>
                  </a:moveTo>
                  <a:lnTo>
                    <a:pt x="9445" y="418"/>
                  </a:lnTo>
                  <a:cubicBezTo>
                    <a:pt x="7369" y="2099"/>
                    <a:pt x="4187" y="2415"/>
                    <a:pt x="2437" y="4322"/>
                  </a:cubicBezTo>
                  <a:cubicBezTo>
                    <a:pt x="0" y="6793"/>
                    <a:pt x="553" y="10449"/>
                    <a:pt x="1162" y="13474"/>
                  </a:cubicBezTo>
                  <a:cubicBezTo>
                    <a:pt x="4029" y="12548"/>
                    <a:pt x="7233" y="12627"/>
                    <a:pt x="8711" y="9479"/>
                  </a:cubicBezTo>
                  <a:cubicBezTo>
                    <a:pt x="10212" y="6714"/>
                    <a:pt x="9039" y="3397"/>
                    <a:pt x="9829" y="407"/>
                  </a:cubicBezTo>
                  <a:lnTo>
                    <a:pt x="9919" y="0"/>
                  </a:lnTo>
                  <a:close/>
                </a:path>
              </a:pathLst>
            </a:custGeom>
            <a:solidFill>
              <a:srgbClr val="60A7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2"/>
            <p:cNvSpPr/>
            <p:nvPr/>
          </p:nvSpPr>
          <p:spPr>
            <a:xfrm>
              <a:off x="389050" y="3222650"/>
              <a:ext cx="175475" cy="268875"/>
            </a:xfrm>
            <a:custGeom>
              <a:rect b="b" l="l" r="r" t="t"/>
              <a:pathLst>
                <a:path extrusionOk="0" h="10755" w="7019">
                  <a:moveTo>
                    <a:pt x="6534" y="1"/>
                  </a:moveTo>
                  <a:lnTo>
                    <a:pt x="6218" y="441"/>
                  </a:lnTo>
                  <a:cubicBezTo>
                    <a:pt x="6026" y="723"/>
                    <a:pt x="5732" y="1118"/>
                    <a:pt x="5405" y="1614"/>
                  </a:cubicBezTo>
                  <a:cubicBezTo>
                    <a:pt x="5078" y="2100"/>
                    <a:pt x="4694" y="2664"/>
                    <a:pt x="4288" y="3285"/>
                  </a:cubicBezTo>
                  <a:cubicBezTo>
                    <a:pt x="4130" y="3544"/>
                    <a:pt x="3961" y="3804"/>
                    <a:pt x="3792" y="4063"/>
                  </a:cubicBezTo>
                  <a:lnTo>
                    <a:pt x="3758" y="3781"/>
                  </a:lnTo>
                  <a:lnTo>
                    <a:pt x="3713" y="3409"/>
                  </a:lnTo>
                  <a:cubicBezTo>
                    <a:pt x="3701" y="3285"/>
                    <a:pt x="3679" y="3160"/>
                    <a:pt x="3679" y="3036"/>
                  </a:cubicBezTo>
                  <a:lnTo>
                    <a:pt x="3656" y="2675"/>
                  </a:lnTo>
                  <a:cubicBezTo>
                    <a:pt x="3645" y="2551"/>
                    <a:pt x="3634" y="2427"/>
                    <a:pt x="3622" y="2303"/>
                  </a:cubicBezTo>
                  <a:cubicBezTo>
                    <a:pt x="3622" y="2043"/>
                    <a:pt x="3622" y="1795"/>
                    <a:pt x="3611" y="1547"/>
                  </a:cubicBezTo>
                  <a:cubicBezTo>
                    <a:pt x="3555" y="1795"/>
                    <a:pt x="3509" y="2043"/>
                    <a:pt x="3464" y="2292"/>
                  </a:cubicBezTo>
                  <a:cubicBezTo>
                    <a:pt x="3453" y="2416"/>
                    <a:pt x="3442" y="2540"/>
                    <a:pt x="3430" y="2664"/>
                  </a:cubicBezTo>
                  <a:cubicBezTo>
                    <a:pt x="3430" y="2799"/>
                    <a:pt x="3419" y="2923"/>
                    <a:pt x="3419" y="3048"/>
                  </a:cubicBezTo>
                  <a:cubicBezTo>
                    <a:pt x="3408" y="3183"/>
                    <a:pt x="3419" y="3307"/>
                    <a:pt x="3419" y="3431"/>
                  </a:cubicBezTo>
                  <a:lnTo>
                    <a:pt x="3430" y="3815"/>
                  </a:lnTo>
                  <a:cubicBezTo>
                    <a:pt x="3442" y="4052"/>
                    <a:pt x="3476" y="4278"/>
                    <a:pt x="3487" y="4515"/>
                  </a:cubicBezTo>
                  <a:lnTo>
                    <a:pt x="3036" y="5237"/>
                  </a:lnTo>
                  <a:lnTo>
                    <a:pt x="2404" y="6320"/>
                  </a:lnTo>
                  <a:cubicBezTo>
                    <a:pt x="2404" y="6297"/>
                    <a:pt x="2392" y="6275"/>
                    <a:pt x="2392" y="6264"/>
                  </a:cubicBezTo>
                  <a:cubicBezTo>
                    <a:pt x="2347" y="6117"/>
                    <a:pt x="2325" y="5970"/>
                    <a:pt x="2302" y="5823"/>
                  </a:cubicBezTo>
                  <a:cubicBezTo>
                    <a:pt x="2268" y="5677"/>
                    <a:pt x="2268" y="5519"/>
                    <a:pt x="2257" y="5372"/>
                  </a:cubicBezTo>
                  <a:cubicBezTo>
                    <a:pt x="2246" y="5214"/>
                    <a:pt x="2257" y="5067"/>
                    <a:pt x="2257" y="4909"/>
                  </a:cubicBezTo>
                  <a:lnTo>
                    <a:pt x="2279" y="3973"/>
                  </a:lnTo>
                  <a:cubicBezTo>
                    <a:pt x="2268" y="3657"/>
                    <a:pt x="2257" y="3352"/>
                    <a:pt x="2223" y="3036"/>
                  </a:cubicBezTo>
                  <a:cubicBezTo>
                    <a:pt x="2200" y="3194"/>
                    <a:pt x="2178" y="3352"/>
                    <a:pt x="2167" y="3499"/>
                  </a:cubicBezTo>
                  <a:cubicBezTo>
                    <a:pt x="2144" y="3657"/>
                    <a:pt x="2121" y="3815"/>
                    <a:pt x="2099" y="3962"/>
                  </a:cubicBezTo>
                  <a:cubicBezTo>
                    <a:pt x="2054" y="4278"/>
                    <a:pt x="2009" y="4582"/>
                    <a:pt x="1975" y="4898"/>
                  </a:cubicBezTo>
                  <a:cubicBezTo>
                    <a:pt x="1964" y="5056"/>
                    <a:pt x="1952" y="5214"/>
                    <a:pt x="1952" y="5372"/>
                  </a:cubicBezTo>
                  <a:cubicBezTo>
                    <a:pt x="1941" y="5530"/>
                    <a:pt x="1964" y="5699"/>
                    <a:pt x="1975" y="5857"/>
                  </a:cubicBezTo>
                  <a:cubicBezTo>
                    <a:pt x="1986" y="6027"/>
                    <a:pt x="2020" y="6185"/>
                    <a:pt x="2065" y="6343"/>
                  </a:cubicBezTo>
                  <a:cubicBezTo>
                    <a:pt x="2099" y="6467"/>
                    <a:pt x="2133" y="6602"/>
                    <a:pt x="2178" y="6726"/>
                  </a:cubicBezTo>
                  <a:cubicBezTo>
                    <a:pt x="2076" y="6895"/>
                    <a:pt x="1975" y="7076"/>
                    <a:pt x="1885" y="7234"/>
                  </a:cubicBezTo>
                  <a:cubicBezTo>
                    <a:pt x="1535" y="7843"/>
                    <a:pt x="1230" y="8419"/>
                    <a:pt x="948" y="8927"/>
                  </a:cubicBezTo>
                  <a:cubicBezTo>
                    <a:pt x="925" y="8408"/>
                    <a:pt x="892" y="7888"/>
                    <a:pt x="858" y="7381"/>
                  </a:cubicBezTo>
                  <a:cubicBezTo>
                    <a:pt x="846" y="7053"/>
                    <a:pt x="835" y="6726"/>
                    <a:pt x="813" y="6410"/>
                  </a:cubicBezTo>
                  <a:cubicBezTo>
                    <a:pt x="801" y="6083"/>
                    <a:pt x="767" y="5756"/>
                    <a:pt x="734" y="5429"/>
                  </a:cubicBezTo>
                  <a:cubicBezTo>
                    <a:pt x="688" y="5756"/>
                    <a:pt x="655" y="6083"/>
                    <a:pt x="632" y="6399"/>
                  </a:cubicBezTo>
                  <a:cubicBezTo>
                    <a:pt x="598" y="6726"/>
                    <a:pt x="576" y="7053"/>
                    <a:pt x="564" y="7381"/>
                  </a:cubicBezTo>
                  <a:cubicBezTo>
                    <a:pt x="564" y="8024"/>
                    <a:pt x="598" y="8690"/>
                    <a:pt x="632" y="9344"/>
                  </a:cubicBezTo>
                  <a:lnTo>
                    <a:pt x="632" y="9355"/>
                  </a:lnTo>
                  <a:lnTo>
                    <a:pt x="632" y="9367"/>
                  </a:lnTo>
                  <a:cubicBezTo>
                    <a:pt x="643" y="9401"/>
                    <a:pt x="655" y="9423"/>
                    <a:pt x="666" y="9434"/>
                  </a:cubicBezTo>
                  <a:cubicBezTo>
                    <a:pt x="497" y="9762"/>
                    <a:pt x="350" y="10055"/>
                    <a:pt x="237" y="10269"/>
                  </a:cubicBezTo>
                  <a:lnTo>
                    <a:pt x="0" y="10755"/>
                  </a:lnTo>
                  <a:cubicBezTo>
                    <a:pt x="0" y="10755"/>
                    <a:pt x="113" y="10597"/>
                    <a:pt x="305" y="10315"/>
                  </a:cubicBezTo>
                  <a:cubicBezTo>
                    <a:pt x="440" y="10100"/>
                    <a:pt x="621" y="9818"/>
                    <a:pt x="835" y="9502"/>
                  </a:cubicBezTo>
                  <a:cubicBezTo>
                    <a:pt x="970" y="9468"/>
                    <a:pt x="1095" y="9446"/>
                    <a:pt x="1219" y="9412"/>
                  </a:cubicBezTo>
                  <a:cubicBezTo>
                    <a:pt x="1354" y="9378"/>
                    <a:pt x="1478" y="9310"/>
                    <a:pt x="1591" y="9254"/>
                  </a:cubicBezTo>
                  <a:cubicBezTo>
                    <a:pt x="1704" y="9197"/>
                    <a:pt x="1828" y="9130"/>
                    <a:pt x="1930" y="9062"/>
                  </a:cubicBezTo>
                  <a:lnTo>
                    <a:pt x="2246" y="8836"/>
                  </a:lnTo>
                  <a:cubicBezTo>
                    <a:pt x="2449" y="8678"/>
                    <a:pt x="2641" y="8509"/>
                    <a:pt x="2832" y="8340"/>
                  </a:cubicBezTo>
                  <a:cubicBezTo>
                    <a:pt x="3013" y="8159"/>
                    <a:pt x="3193" y="7979"/>
                    <a:pt x="3363" y="7798"/>
                  </a:cubicBezTo>
                  <a:lnTo>
                    <a:pt x="3363" y="7798"/>
                  </a:lnTo>
                  <a:cubicBezTo>
                    <a:pt x="3148" y="7934"/>
                    <a:pt x="2934" y="8080"/>
                    <a:pt x="2731" y="8216"/>
                  </a:cubicBezTo>
                  <a:cubicBezTo>
                    <a:pt x="2629" y="8283"/>
                    <a:pt x="2528" y="8362"/>
                    <a:pt x="2426" y="8430"/>
                  </a:cubicBezTo>
                  <a:lnTo>
                    <a:pt x="2110" y="8633"/>
                  </a:lnTo>
                  <a:lnTo>
                    <a:pt x="1794" y="8814"/>
                  </a:lnTo>
                  <a:lnTo>
                    <a:pt x="1467" y="8972"/>
                  </a:lnTo>
                  <a:cubicBezTo>
                    <a:pt x="1354" y="9017"/>
                    <a:pt x="1241" y="9051"/>
                    <a:pt x="1128" y="9096"/>
                  </a:cubicBezTo>
                  <a:lnTo>
                    <a:pt x="1083" y="9096"/>
                  </a:lnTo>
                  <a:cubicBezTo>
                    <a:pt x="1399" y="8599"/>
                    <a:pt x="1772" y="8024"/>
                    <a:pt x="2155" y="7403"/>
                  </a:cubicBezTo>
                  <a:cubicBezTo>
                    <a:pt x="2246" y="7245"/>
                    <a:pt x="2347" y="7065"/>
                    <a:pt x="2449" y="6907"/>
                  </a:cubicBezTo>
                  <a:cubicBezTo>
                    <a:pt x="2686" y="6783"/>
                    <a:pt x="2945" y="6658"/>
                    <a:pt x="3193" y="6534"/>
                  </a:cubicBezTo>
                  <a:cubicBezTo>
                    <a:pt x="3442" y="6410"/>
                    <a:pt x="3701" y="6286"/>
                    <a:pt x="3950" y="6151"/>
                  </a:cubicBezTo>
                  <a:cubicBezTo>
                    <a:pt x="4198" y="6027"/>
                    <a:pt x="4435" y="5880"/>
                    <a:pt x="4672" y="5733"/>
                  </a:cubicBezTo>
                  <a:cubicBezTo>
                    <a:pt x="4796" y="5665"/>
                    <a:pt x="4909" y="5575"/>
                    <a:pt x="5022" y="5485"/>
                  </a:cubicBezTo>
                  <a:cubicBezTo>
                    <a:pt x="5134" y="5406"/>
                    <a:pt x="5247" y="5304"/>
                    <a:pt x="5337" y="5203"/>
                  </a:cubicBezTo>
                  <a:lnTo>
                    <a:pt x="5337" y="5203"/>
                  </a:lnTo>
                  <a:cubicBezTo>
                    <a:pt x="5213" y="5271"/>
                    <a:pt x="5112" y="5350"/>
                    <a:pt x="4976" y="5406"/>
                  </a:cubicBezTo>
                  <a:cubicBezTo>
                    <a:pt x="4852" y="5474"/>
                    <a:pt x="4728" y="5541"/>
                    <a:pt x="4593" y="5586"/>
                  </a:cubicBezTo>
                  <a:cubicBezTo>
                    <a:pt x="4344" y="5699"/>
                    <a:pt x="4085" y="5801"/>
                    <a:pt x="3837" y="5914"/>
                  </a:cubicBezTo>
                  <a:cubicBezTo>
                    <a:pt x="3476" y="6060"/>
                    <a:pt x="3126" y="6218"/>
                    <a:pt x="2765" y="6376"/>
                  </a:cubicBezTo>
                  <a:lnTo>
                    <a:pt x="3329" y="5417"/>
                  </a:lnTo>
                  <a:cubicBezTo>
                    <a:pt x="3487" y="5180"/>
                    <a:pt x="3634" y="4943"/>
                    <a:pt x="3780" y="4706"/>
                  </a:cubicBezTo>
                  <a:lnTo>
                    <a:pt x="4141" y="4661"/>
                  </a:lnTo>
                  <a:cubicBezTo>
                    <a:pt x="4299" y="4627"/>
                    <a:pt x="4446" y="4593"/>
                    <a:pt x="4593" y="4560"/>
                  </a:cubicBezTo>
                  <a:cubicBezTo>
                    <a:pt x="4897" y="4469"/>
                    <a:pt x="5180" y="4368"/>
                    <a:pt x="5462" y="4232"/>
                  </a:cubicBezTo>
                  <a:cubicBezTo>
                    <a:pt x="5732" y="4108"/>
                    <a:pt x="6003" y="3962"/>
                    <a:pt x="6263" y="3792"/>
                  </a:cubicBezTo>
                  <a:cubicBezTo>
                    <a:pt x="6511" y="3634"/>
                    <a:pt x="6771" y="3476"/>
                    <a:pt x="7019" y="3296"/>
                  </a:cubicBezTo>
                  <a:lnTo>
                    <a:pt x="7019" y="3296"/>
                  </a:lnTo>
                  <a:cubicBezTo>
                    <a:pt x="6455" y="3510"/>
                    <a:pt x="5902" y="3758"/>
                    <a:pt x="5349" y="3973"/>
                  </a:cubicBezTo>
                  <a:cubicBezTo>
                    <a:pt x="5213" y="4018"/>
                    <a:pt x="5067" y="4074"/>
                    <a:pt x="4931" y="4108"/>
                  </a:cubicBezTo>
                  <a:cubicBezTo>
                    <a:pt x="4807" y="4153"/>
                    <a:pt x="4649" y="4199"/>
                    <a:pt x="4514" y="4232"/>
                  </a:cubicBezTo>
                  <a:cubicBezTo>
                    <a:pt x="4367" y="4266"/>
                    <a:pt x="4232" y="4289"/>
                    <a:pt x="4085" y="4311"/>
                  </a:cubicBezTo>
                  <a:lnTo>
                    <a:pt x="4017" y="4323"/>
                  </a:lnTo>
                  <a:cubicBezTo>
                    <a:pt x="4198" y="4029"/>
                    <a:pt x="4378" y="3736"/>
                    <a:pt x="4548" y="3454"/>
                  </a:cubicBezTo>
                  <a:cubicBezTo>
                    <a:pt x="4931" y="2822"/>
                    <a:pt x="5270" y="2224"/>
                    <a:pt x="5574" y="1716"/>
                  </a:cubicBezTo>
                  <a:cubicBezTo>
                    <a:pt x="5868" y="1208"/>
                    <a:pt x="6105" y="768"/>
                    <a:pt x="6274" y="475"/>
                  </a:cubicBezTo>
                  <a:lnTo>
                    <a:pt x="6534" y="1"/>
                  </a:ln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2"/>
            <p:cNvSpPr/>
            <p:nvPr/>
          </p:nvSpPr>
          <p:spPr>
            <a:xfrm>
              <a:off x="1681375" y="1589850"/>
              <a:ext cx="14975" cy="47125"/>
            </a:xfrm>
            <a:custGeom>
              <a:rect b="b" l="l" r="r" t="t"/>
              <a:pathLst>
                <a:path extrusionOk="0" h="1885" w="599">
                  <a:moveTo>
                    <a:pt x="305" y="0"/>
                  </a:moveTo>
                  <a:cubicBezTo>
                    <a:pt x="135" y="0"/>
                    <a:pt x="0" y="429"/>
                    <a:pt x="0" y="948"/>
                  </a:cubicBezTo>
                  <a:cubicBezTo>
                    <a:pt x="0" y="1467"/>
                    <a:pt x="147" y="1885"/>
                    <a:pt x="305" y="1885"/>
                  </a:cubicBezTo>
                  <a:cubicBezTo>
                    <a:pt x="463" y="1885"/>
                    <a:pt x="598" y="1456"/>
                    <a:pt x="598" y="948"/>
                  </a:cubicBezTo>
                  <a:cubicBezTo>
                    <a:pt x="598" y="429"/>
                    <a:pt x="463" y="0"/>
                    <a:pt x="30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2"/>
            <p:cNvSpPr/>
            <p:nvPr/>
          </p:nvSpPr>
          <p:spPr>
            <a:xfrm>
              <a:off x="1826375" y="1566700"/>
              <a:ext cx="14975" cy="47150"/>
            </a:xfrm>
            <a:custGeom>
              <a:rect b="b" l="l" r="r" t="t"/>
              <a:pathLst>
                <a:path extrusionOk="0" h="1886" w="599">
                  <a:moveTo>
                    <a:pt x="305" y="1"/>
                  </a:moveTo>
                  <a:cubicBezTo>
                    <a:pt x="136" y="1"/>
                    <a:pt x="0" y="430"/>
                    <a:pt x="0" y="949"/>
                  </a:cubicBezTo>
                  <a:cubicBezTo>
                    <a:pt x="0" y="1468"/>
                    <a:pt x="136" y="1885"/>
                    <a:pt x="305" y="1885"/>
                  </a:cubicBezTo>
                  <a:cubicBezTo>
                    <a:pt x="463" y="1885"/>
                    <a:pt x="598" y="1468"/>
                    <a:pt x="598" y="949"/>
                  </a:cubicBezTo>
                  <a:cubicBezTo>
                    <a:pt x="598" y="430"/>
                    <a:pt x="463" y="1"/>
                    <a:pt x="30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2"/>
            <p:cNvSpPr/>
            <p:nvPr/>
          </p:nvSpPr>
          <p:spPr>
            <a:xfrm>
              <a:off x="1789400" y="1589850"/>
              <a:ext cx="14975" cy="47125"/>
            </a:xfrm>
            <a:custGeom>
              <a:rect b="b" l="l" r="r" t="t"/>
              <a:pathLst>
                <a:path extrusionOk="0" h="1885" w="599">
                  <a:moveTo>
                    <a:pt x="294" y="0"/>
                  </a:moveTo>
                  <a:cubicBezTo>
                    <a:pt x="136" y="0"/>
                    <a:pt x="1" y="429"/>
                    <a:pt x="1" y="948"/>
                  </a:cubicBezTo>
                  <a:cubicBezTo>
                    <a:pt x="1" y="1467"/>
                    <a:pt x="136" y="1885"/>
                    <a:pt x="294" y="1885"/>
                  </a:cubicBezTo>
                  <a:cubicBezTo>
                    <a:pt x="464" y="1885"/>
                    <a:pt x="599" y="1467"/>
                    <a:pt x="599" y="948"/>
                  </a:cubicBezTo>
                  <a:cubicBezTo>
                    <a:pt x="599" y="429"/>
                    <a:pt x="464"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2"/>
            <p:cNvSpPr/>
            <p:nvPr/>
          </p:nvSpPr>
          <p:spPr>
            <a:xfrm>
              <a:off x="668875" y="2560850"/>
              <a:ext cx="488650" cy="462875"/>
            </a:xfrm>
            <a:custGeom>
              <a:rect b="b" l="l" r="r" t="t"/>
              <a:pathLst>
                <a:path extrusionOk="0" h="18515" w="19546">
                  <a:moveTo>
                    <a:pt x="5903" y="0"/>
                  </a:moveTo>
                  <a:lnTo>
                    <a:pt x="5903" y="0"/>
                  </a:lnTo>
                  <a:cubicBezTo>
                    <a:pt x="5912" y="98"/>
                    <a:pt x="5920" y="161"/>
                    <a:pt x="5913" y="161"/>
                  </a:cubicBezTo>
                  <a:cubicBezTo>
                    <a:pt x="5911" y="161"/>
                    <a:pt x="5907" y="156"/>
                    <a:pt x="5903" y="147"/>
                  </a:cubicBezTo>
                  <a:cubicBezTo>
                    <a:pt x="5901" y="142"/>
                    <a:pt x="5898" y="140"/>
                    <a:pt x="5892" y="140"/>
                  </a:cubicBezTo>
                  <a:cubicBezTo>
                    <a:pt x="5606" y="140"/>
                    <a:pt x="1" y="7417"/>
                    <a:pt x="4977" y="14444"/>
                  </a:cubicBezTo>
                  <a:cubicBezTo>
                    <a:pt x="7232" y="17631"/>
                    <a:pt x="10539" y="18514"/>
                    <a:pt x="13515" y="18514"/>
                  </a:cubicBezTo>
                  <a:cubicBezTo>
                    <a:pt x="16051" y="18514"/>
                    <a:pt x="18346" y="17873"/>
                    <a:pt x="19545" y="17468"/>
                  </a:cubicBezTo>
                  <a:cubicBezTo>
                    <a:pt x="18214" y="15775"/>
                    <a:pt x="7133" y="1636"/>
                    <a:pt x="5903" y="0"/>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2"/>
            <p:cNvSpPr/>
            <p:nvPr/>
          </p:nvSpPr>
          <p:spPr>
            <a:xfrm>
              <a:off x="649150" y="2557750"/>
              <a:ext cx="511750" cy="597500"/>
            </a:xfrm>
            <a:custGeom>
              <a:rect b="b" l="l" r="r" t="t"/>
              <a:pathLst>
                <a:path extrusionOk="0" h="23900" w="20470">
                  <a:moveTo>
                    <a:pt x="20334" y="17592"/>
                  </a:moveTo>
                  <a:cubicBezTo>
                    <a:pt x="17728" y="18472"/>
                    <a:pt x="9953" y="20470"/>
                    <a:pt x="5766" y="14568"/>
                  </a:cubicBezTo>
                  <a:cubicBezTo>
                    <a:pt x="700" y="7414"/>
                    <a:pt x="6601" y="0"/>
                    <a:pt x="6692" y="271"/>
                  </a:cubicBezTo>
                  <a:cubicBezTo>
                    <a:pt x="6714" y="316"/>
                    <a:pt x="6703" y="248"/>
                    <a:pt x="6692" y="124"/>
                  </a:cubicBezTo>
                  <a:cubicBezTo>
                    <a:pt x="6658" y="68"/>
                    <a:pt x="6624" y="23"/>
                    <a:pt x="6601" y="0"/>
                  </a:cubicBezTo>
                  <a:cubicBezTo>
                    <a:pt x="6601" y="0"/>
                    <a:pt x="0" y="6804"/>
                    <a:pt x="4232" y="13586"/>
                  </a:cubicBezTo>
                  <a:cubicBezTo>
                    <a:pt x="10664" y="23900"/>
                    <a:pt x="20470" y="17761"/>
                    <a:pt x="20470" y="17761"/>
                  </a:cubicBezTo>
                  <a:close/>
                </a:path>
              </a:pathLst>
            </a:custGeom>
            <a:solidFill>
              <a:srgbClr val="C798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2"/>
            <p:cNvSpPr/>
            <p:nvPr/>
          </p:nvSpPr>
          <p:spPr>
            <a:xfrm>
              <a:off x="970450" y="2794425"/>
              <a:ext cx="89450" cy="108625"/>
            </a:xfrm>
            <a:custGeom>
              <a:rect b="b" l="l" r="r" t="t"/>
              <a:pathLst>
                <a:path extrusionOk="0" h="4345" w="3578">
                  <a:moveTo>
                    <a:pt x="1" y="0"/>
                  </a:moveTo>
                  <a:lnTo>
                    <a:pt x="1" y="0"/>
                  </a:lnTo>
                  <a:cubicBezTo>
                    <a:pt x="125" y="271"/>
                    <a:pt x="260" y="531"/>
                    <a:pt x="418" y="790"/>
                  </a:cubicBezTo>
                  <a:cubicBezTo>
                    <a:pt x="576" y="1050"/>
                    <a:pt x="746" y="1298"/>
                    <a:pt x="926" y="1535"/>
                  </a:cubicBezTo>
                  <a:cubicBezTo>
                    <a:pt x="1129" y="1806"/>
                    <a:pt x="1344" y="2088"/>
                    <a:pt x="1592" y="2348"/>
                  </a:cubicBezTo>
                  <a:cubicBezTo>
                    <a:pt x="1829" y="2607"/>
                    <a:pt x="2066" y="2867"/>
                    <a:pt x="2292" y="3104"/>
                  </a:cubicBezTo>
                  <a:cubicBezTo>
                    <a:pt x="2404" y="3228"/>
                    <a:pt x="2528" y="3318"/>
                    <a:pt x="2630" y="3431"/>
                  </a:cubicBezTo>
                  <a:cubicBezTo>
                    <a:pt x="2732" y="3544"/>
                    <a:pt x="2833" y="3645"/>
                    <a:pt x="2923" y="3736"/>
                  </a:cubicBezTo>
                  <a:cubicBezTo>
                    <a:pt x="3127" y="3950"/>
                    <a:pt x="3352" y="4153"/>
                    <a:pt x="3578" y="4345"/>
                  </a:cubicBezTo>
                  <a:cubicBezTo>
                    <a:pt x="3465" y="4074"/>
                    <a:pt x="3330" y="3803"/>
                    <a:pt x="3172" y="3544"/>
                  </a:cubicBezTo>
                  <a:cubicBezTo>
                    <a:pt x="3025" y="3273"/>
                    <a:pt x="2856" y="3025"/>
                    <a:pt x="2664" y="2788"/>
                  </a:cubicBezTo>
                  <a:cubicBezTo>
                    <a:pt x="2472" y="2517"/>
                    <a:pt x="2258" y="2235"/>
                    <a:pt x="2009" y="1975"/>
                  </a:cubicBezTo>
                  <a:cubicBezTo>
                    <a:pt x="1772" y="1727"/>
                    <a:pt x="1547" y="1456"/>
                    <a:pt x="1310" y="1230"/>
                  </a:cubicBezTo>
                  <a:cubicBezTo>
                    <a:pt x="1073" y="1005"/>
                    <a:pt x="870" y="768"/>
                    <a:pt x="667" y="587"/>
                  </a:cubicBezTo>
                  <a:cubicBezTo>
                    <a:pt x="463" y="384"/>
                    <a:pt x="238" y="181"/>
                    <a:pt x="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2"/>
            <p:cNvSpPr/>
            <p:nvPr/>
          </p:nvSpPr>
          <p:spPr>
            <a:xfrm>
              <a:off x="1035900" y="2899075"/>
              <a:ext cx="33600" cy="37000"/>
            </a:xfrm>
            <a:custGeom>
              <a:rect b="b" l="l" r="r" t="t"/>
              <a:pathLst>
                <a:path extrusionOk="0" h="1480" w="1344">
                  <a:moveTo>
                    <a:pt x="1" y="1"/>
                  </a:moveTo>
                  <a:cubicBezTo>
                    <a:pt x="1" y="114"/>
                    <a:pt x="23" y="227"/>
                    <a:pt x="57" y="339"/>
                  </a:cubicBezTo>
                  <a:cubicBezTo>
                    <a:pt x="91" y="543"/>
                    <a:pt x="272" y="757"/>
                    <a:pt x="441" y="960"/>
                  </a:cubicBezTo>
                  <a:cubicBezTo>
                    <a:pt x="610" y="1118"/>
                    <a:pt x="802" y="1253"/>
                    <a:pt x="1005" y="1355"/>
                  </a:cubicBezTo>
                  <a:cubicBezTo>
                    <a:pt x="1118" y="1411"/>
                    <a:pt x="1231" y="1445"/>
                    <a:pt x="1344" y="1479"/>
                  </a:cubicBezTo>
                  <a:cubicBezTo>
                    <a:pt x="1321" y="1355"/>
                    <a:pt x="1287" y="1242"/>
                    <a:pt x="1242" y="1141"/>
                  </a:cubicBezTo>
                  <a:cubicBezTo>
                    <a:pt x="1140" y="926"/>
                    <a:pt x="1005" y="734"/>
                    <a:pt x="836" y="565"/>
                  </a:cubicBezTo>
                  <a:cubicBezTo>
                    <a:pt x="757" y="486"/>
                    <a:pt x="667" y="407"/>
                    <a:pt x="576" y="339"/>
                  </a:cubicBezTo>
                  <a:cubicBezTo>
                    <a:pt x="486" y="283"/>
                    <a:pt x="396" y="215"/>
                    <a:pt x="317" y="159"/>
                  </a:cubicBezTo>
                  <a:cubicBezTo>
                    <a:pt x="215" y="91"/>
                    <a:pt x="114" y="35"/>
                    <a:pt x="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2"/>
            <p:cNvSpPr/>
            <p:nvPr/>
          </p:nvSpPr>
          <p:spPr>
            <a:xfrm>
              <a:off x="2564625" y="2912675"/>
              <a:ext cx="372975" cy="258875"/>
            </a:xfrm>
            <a:custGeom>
              <a:rect b="b" l="l" r="r" t="t"/>
              <a:pathLst>
                <a:path extrusionOk="0" h="10355" w="14919">
                  <a:moveTo>
                    <a:pt x="12564" y="0"/>
                  </a:moveTo>
                  <a:cubicBezTo>
                    <a:pt x="6454" y="0"/>
                    <a:pt x="1686" y="4185"/>
                    <a:pt x="1" y="10312"/>
                  </a:cubicBezTo>
                  <a:cubicBezTo>
                    <a:pt x="295" y="10340"/>
                    <a:pt x="600" y="10354"/>
                    <a:pt x="914" y="10354"/>
                  </a:cubicBezTo>
                  <a:cubicBezTo>
                    <a:pt x="6153" y="10354"/>
                    <a:pt x="13801" y="6483"/>
                    <a:pt x="14919" y="202"/>
                  </a:cubicBezTo>
                  <a:cubicBezTo>
                    <a:pt x="14115" y="66"/>
                    <a:pt x="13329" y="0"/>
                    <a:pt x="12564" y="0"/>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2"/>
            <p:cNvSpPr/>
            <p:nvPr/>
          </p:nvSpPr>
          <p:spPr>
            <a:xfrm>
              <a:off x="2577600" y="2870300"/>
              <a:ext cx="433350" cy="297650"/>
            </a:xfrm>
            <a:custGeom>
              <a:rect b="b" l="l" r="r" t="t"/>
              <a:pathLst>
                <a:path extrusionOk="0" h="11906" w="17334">
                  <a:moveTo>
                    <a:pt x="17333" y="1"/>
                  </a:moveTo>
                  <a:cubicBezTo>
                    <a:pt x="17333" y="1"/>
                    <a:pt x="16194" y="656"/>
                    <a:pt x="14512" y="1671"/>
                  </a:cubicBezTo>
                  <a:cubicBezTo>
                    <a:pt x="13734" y="2145"/>
                    <a:pt x="12842" y="2687"/>
                    <a:pt x="11894" y="3285"/>
                  </a:cubicBezTo>
                  <a:cubicBezTo>
                    <a:pt x="11477" y="3127"/>
                    <a:pt x="11071" y="2969"/>
                    <a:pt x="10642" y="2822"/>
                  </a:cubicBezTo>
                  <a:cubicBezTo>
                    <a:pt x="10405" y="2743"/>
                    <a:pt x="10157" y="2675"/>
                    <a:pt x="9920" y="2608"/>
                  </a:cubicBezTo>
                  <a:cubicBezTo>
                    <a:pt x="9672" y="2529"/>
                    <a:pt x="9423" y="2506"/>
                    <a:pt x="9175" y="2461"/>
                  </a:cubicBezTo>
                  <a:lnTo>
                    <a:pt x="9175" y="2461"/>
                  </a:lnTo>
                  <a:cubicBezTo>
                    <a:pt x="9412" y="2562"/>
                    <a:pt x="9638" y="2653"/>
                    <a:pt x="9875" y="2743"/>
                  </a:cubicBezTo>
                  <a:cubicBezTo>
                    <a:pt x="10112" y="2833"/>
                    <a:pt x="10337" y="2946"/>
                    <a:pt x="10563" y="3036"/>
                  </a:cubicBezTo>
                  <a:cubicBezTo>
                    <a:pt x="10913" y="3194"/>
                    <a:pt x="11263" y="3330"/>
                    <a:pt x="11612" y="3465"/>
                  </a:cubicBezTo>
                  <a:cubicBezTo>
                    <a:pt x="11014" y="3838"/>
                    <a:pt x="10394" y="4232"/>
                    <a:pt x="9773" y="4639"/>
                  </a:cubicBezTo>
                  <a:cubicBezTo>
                    <a:pt x="9750" y="4605"/>
                    <a:pt x="9728" y="4582"/>
                    <a:pt x="9694" y="4560"/>
                  </a:cubicBezTo>
                  <a:lnTo>
                    <a:pt x="9006" y="4368"/>
                  </a:lnTo>
                  <a:cubicBezTo>
                    <a:pt x="8769" y="4323"/>
                    <a:pt x="8532" y="4266"/>
                    <a:pt x="8306" y="4221"/>
                  </a:cubicBezTo>
                  <a:cubicBezTo>
                    <a:pt x="8069" y="4176"/>
                    <a:pt x="7843" y="4142"/>
                    <a:pt x="7606" y="4108"/>
                  </a:cubicBezTo>
                  <a:cubicBezTo>
                    <a:pt x="7381" y="4075"/>
                    <a:pt x="7155" y="4007"/>
                    <a:pt x="6918" y="3973"/>
                  </a:cubicBezTo>
                  <a:lnTo>
                    <a:pt x="6918" y="3973"/>
                  </a:lnTo>
                  <a:cubicBezTo>
                    <a:pt x="7133" y="4075"/>
                    <a:pt x="7358" y="4154"/>
                    <a:pt x="7573" y="4244"/>
                  </a:cubicBezTo>
                  <a:cubicBezTo>
                    <a:pt x="7798" y="4334"/>
                    <a:pt x="8024" y="4379"/>
                    <a:pt x="8261" y="4447"/>
                  </a:cubicBezTo>
                  <a:cubicBezTo>
                    <a:pt x="8487" y="4503"/>
                    <a:pt x="8712" y="4560"/>
                    <a:pt x="8938" y="4627"/>
                  </a:cubicBezTo>
                  <a:cubicBezTo>
                    <a:pt x="9119" y="4684"/>
                    <a:pt x="9310" y="4740"/>
                    <a:pt x="9491" y="4797"/>
                  </a:cubicBezTo>
                  <a:cubicBezTo>
                    <a:pt x="9491" y="4797"/>
                    <a:pt x="9491" y="4808"/>
                    <a:pt x="9491" y="4819"/>
                  </a:cubicBezTo>
                  <a:cubicBezTo>
                    <a:pt x="9130" y="5056"/>
                    <a:pt x="8769" y="5293"/>
                    <a:pt x="8396" y="5519"/>
                  </a:cubicBezTo>
                  <a:lnTo>
                    <a:pt x="7900" y="5857"/>
                  </a:lnTo>
                  <a:lnTo>
                    <a:pt x="7336" y="5688"/>
                  </a:lnTo>
                  <a:cubicBezTo>
                    <a:pt x="7076" y="5632"/>
                    <a:pt x="6817" y="5575"/>
                    <a:pt x="6557" y="5519"/>
                  </a:cubicBezTo>
                  <a:cubicBezTo>
                    <a:pt x="6038" y="5440"/>
                    <a:pt x="5519" y="5350"/>
                    <a:pt x="4989" y="5293"/>
                  </a:cubicBezTo>
                  <a:lnTo>
                    <a:pt x="4989" y="5293"/>
                  </a:lnTo>
                  <a:cubicBezTo>
                    <a:pt x="5237" y="5383"/>
                    <a:pt x="5496" y="5462"/>
                    <a:pt x="5745" y="5541"/>
                  </a:cubicBezTo>
                  <a:lnTo>
                    <a:pt x="6512" y="5745"/>
                  </a:lnTo>
                  <a:cubicBezTo>
                    <a:pt x="6760" y="5812"/>
                    <a:pt x="7008" y="5891"/>
                    <a:pt x="7268" y="5948"/>
                  </a:cubicBezTo>
                  <a:lnTo>
                    <a:pt x="7618" y="6061"/>
                  </a:lnTo>
                  <a:cubicBezTo>
                    <a:pt x="7336" y="6252"/>
                    <a:pt x="7054" y="6444"/>
                    <a:pt x="6783" y="6625"/>
                  </a:cubicBezTo>
                  <a:cubicBezTo>
                    <a:pt x="6478" y="6828"/>
                    <a:pt x="6185" y="7031"/>
                    <a:pt x="5891" y="7234"/>
                  </a:cubicBezTo>
                  <a:cubicBezTo>
                    <a:pt x="5790" y="7200"/>
                    <a:pt x="5699" y="7155"/>
                    <a:pt x="5598" y="7110"/>
                  </a:cubicBezTo>
                  <a:cubicBezTo>
                    <a:pt x="5384" y="7042"/>
                    <a:pt x="5158" y="6975"/>
                    <a:pt x="4943" y="6896"/>
                  </a:cubicBezTo>
                  <a:cubicBezTo>
                    <a:pt x="4718" y="6828"/>
                    <a:pt x="4492" y="6805"/>
                    <a:pt x="4266" y="6771"/>
                  </a:cubicBezTo>
                  <a:cubicBezTo>
                    <a:pt x="4041" y="6749"/>
                    <a:pt x="3804" y="6738"/>
                    <a:pt x="3578" y="6738"/>
                  </a:cubicBezTo>
                  <a:cubicBezTo>
                    <a:pt x="3804" y="6805"/>
                    <a:pt x="4018" y="6850"/>
                    <a:pt x="4233" y="6907"/>
                  </a:cubicBezTo>
                  <a:cubicBezTo>
                    <a:pt x="4458" y="6963"/>
                    <a:pt x="4661" y="7054"/>
                    <a:pt x="4876" y="7121"/>
                  </a:cubicBezTo>
                  <a:cubicBezTo>
                    <a:pt x="5090" y="7189"/>
                    <a:pt x="5293" y="7290"/>
                    <a:pt x="5496" y="7358"/>
                  </a:cubicBezTo>
                  <a:lnTo>
                    <a:pt x="5643" y="7415"/>
                  </a:lnTo>
                  <a:cubicBezTo>
                    <a:pt x="5496" y="7516"/>
                    <a:pt x="5361" y="7618"/>
                    <a:pt x="5226" y="7719"/>
                  </a:cubicBezTo>
                  <a:cubicBezTo>
                    <a:pt x="4785" y="8024"/>
                    <a:pt x="4379" y="8317"/>
                    <a:pt x="3996" y="8599"/>
                  </a:cubicBezTo>
                  <a:cubicBezTo>
                    <a:pt x="3996" y="8599"/>
                    <a:pt x="3996" y="8577"/>
                    <a:pt x="4007" y="8577"/>
                  </a:cubicBezTo>
                  <a:lnTo>
                    <a:pt x="4007" y="8554"/>
                  </a:lnTo>
                  <a:cubicBezTo>
                    <a:pt x="4007" y="8475"/>
                    <a:pt x="3950" y="8419"/>
                    <a:pt x="3883" y="8408"/>
                  </a:cubicBezTo>
                  <a:lnTo>
                    <a:pt x="3860" y="8408"/>
                  </a:lnTo>
                  <a:cubicBezTo>
                    <a:pt x="3510" y="8396"/>
                    <a:pt x="3161" y="8385"/>
                    <a:pt x="2799" y="8385"/>
                  </a:cubicBezTo>
                  <a:cubicBezTo>
                    <a:pt x="2438" y="8351"/>
                    <a:pt x="2077" y="8340"/>
                    <a:pt x="1716" y="8340"/>
                  </a:cubicBezTo>
                  <a:cubicBezTo>
                    <a:pt x="2066" y="8453"/>
                    <a:pt x="2416" y="8532"/>
                    <a:pt x="2777" y="8611"/>
                  </a:cubicBezTo>
                  <a:cubicBezTo>
                    <a:pt x="3082" y="8645"/>
                    <a:pt x="3386" y="8656"/>
                    <a:pt x="3702" y="8678"/>
                  </a:cubicBezTo>
                  <a:cubicBezTo>
                    <a:pt x="3691" y="8735"/>
                    <a:pt x="3680" y="8791"/>
                    <a:pt x="3668" y="8836"/>
                  </a:cubicBezTo>
                  <a:cubicBezTo>
                    <a:pt x="3251" y="9164"/>
                    <a:pt x="2867" y="9468"/>
                    <a:pt x="2506" y="9762"/>
                  </a:cubicBezTo>
                  <a:cubicBezTo>
                    <a:pt x="2111" y="10066"/>
                    <a:pt x="1750" y="10337"/>
                    <a:pt x="1457" y="10608"/>
                  </a:cubicBezTo>
                  <a:cubicBezTo>
                    <a:pt x="1163" y="10879"/>
                    <a:pt x="892" y="11105"/>
                    <a:pt x="678" y="11296"/>
                  </a:cubicBezTo>
                  <a:cubicBezTo>
                    <a:pt x="260" y="11680"/>
                    <a:pt x="1" y="11906"/>
                    <a:pt x="1" y="11906"/>
                  </a:cubicBezTo>
                  <a:lnTo>
                    <a:pt x="712" y="11342"/>
                  </a:lnTo>
                  <a:cubicBezTo>
                    <a:pt x="938" y="11161"/>
                    <a:pt x="1208" y="10935"/>
                    <a:pt x="1524" y="10687"/>
                  </a:cubicBezTo>
                  <a:cubicBezTo>
                    <a:pt x="1840" y="10439"/>
                    <a:pt x="2201" y="10179"/>
                    <a:pt x="2596" y="9875"/>
                  </a:cubicBezTo>
                  <a:lnTo>
                    <a:pt x="3612" y="9130"/>
                  </a:lnTo>
                  <a:lnTo>
                    <a:pt x="3612" y="9130"/>
                  </a:lnTo>
                  <a:cubicBezTo>
                    <a:pt x="3510" y="9649"/>
                    <a:pt x="3454" y="10168"/>
                    <a:pt x="3420" y="10698"/>
                  </a:cubicBezTo>
                  <a:cubicBezTo>
                    <a:pt x="3623" y="10112"/>
                    <a:pt x="3792" y="9502"/>
                    <a:pt x="3928" y="8893"/>
                  </a:cubicBezTo>
                  <a:cubicBezTo>
                    <a:pt x="4379" y="8588"/>
                    <a:pt x="4842" y="8261"/>
                    <a:pt x="5327" y="7922"/>
                  </a:cubicBezTo>
                  <a:cubicBezTo>
                    <a:pt x="5508" y="7787"/>
                    <a:pt x="5688" y="7663"/>
                    <a:pt x="5869" y="7539"/>
                  </a:cubicBezTo>
                  <a:lnTo>
                    <a:pt x="5970" y="7584"/>
                  </a:lnTo>
                  <a:cubicBezTo>
                    <a:pt x="5756" y="8272"/>
                    <a:pt x="5587" y="8961"/>
                    <a:pt x="5451" y="9671"/>
                  </a:cubicBezTo>
                  <a:cubicBezTo>
                    <a:pt x="5767" y="8983"/>
                    <a:pt x="6038" y="8272"/>
                    <a:pt x="6264" y="7550"/>
                  </a:cubicBezTo>
                  <a:cubicBezTo>
                    <a:pt x="6286" y="7482"/>
                    <a:pt x="6252" y="7415"/>
                    <a:pt x="6196" y="7381"/>
                  </a:cubicBezTo>
                  <a:lnTo>
                    <a:pt x="6128" y="7358"/>
                  </a:lnTo>
                  <a:cubicBezTo>
                    <a:pt x="6377" y="7189"/>
                    <a:pt x="6636" y="7008"/>
                    <a:pt x="6896" y="6839"/>
                  </a:cubicBezTo>
                  <a:cubicBezTo>
                    <a:pt x="7212" y="6636"/>
                    <a:pt x="7528" y="6422"/>
                    <a:pt x="7843" y="6207"/>
                  </a:cubicBezTo>
                  <a:lnTo>
                    <a:pt x="7843" y="6207"/>
                  </a:lnTo>
                  <a:cubicBezTo>
                    <a:pt x="7810" y="6354"/>
                    <a:pt x="7776" y="6501"/>
                    <a:pt x="7731" y="6659"/>
                  </a:cubicBezTo>
                  <a:cubicBezTo>
                    <a:pt x="7674" y="6862"/>
                    <a:pt x="7618" y="7076"/>
                    <a:pt x="7573" y="7302"/>
                  </a:cubicBezTo>
                  <a:cubicBezTo>
                    <a:pt x="7528" y="7516"/>
                    <a:pt x="7482" y="7742"/>
                    <a:pt x="7460" y="7968"/>
                  </a:cubicBezTo>
                  <a:cubicBezTo>
                    <a:pt x="7460" y="8080"/>
                    <a:pt x="7460" y="8193"/>
                    <a:pt x="7449" y="8306"/>
                  </a:cubicBezTo>
                  <a:cubicBezTo>
                    <a:pt x="7449" y="8419"/>
                    <a:pt x="7471" y="8520"/>
                    <a:pt x="7494" y="8633"/>
                  </a:cubicBezTo>
                  <a:lnTo>
                    <a:pt x="7528" y="8306"/>
                  </a:lnTo>
                  <a:cubicBezTo>
                    <a:pt x="7539" y="8193"/>
                    <a:pt x="7561" y="8092"/>
                    <a:pt x="7584" y="7979"/>
                  </a:cubicBezTo>
                  <a:cubicBezTo>
                    <a:pt x="7606" y="7877"/>
                    <a:pt x="7640" y="7776"/>
                    <a:pt x="7674" y="7663"/>
                  </a:cubicBezTo>
                  <a:lnTo>
                    <a:pt x="7764" y="7347"/>
                  </a:lnTo>
                  <a:cubicBezTo>
                    <a:pt x="7843" y="7144"/>
                    <a:pt x="7911" y="6929"/>
                    <a:pt x="7979" y="6726"/>
                  </a:cubicBezTo>
                  <a:cubicBezTo>
                    <a:pt x="8047" y="6523"/>
                    <a:pt x="8103" y="6297"/>
                    <a:pt x="8159" y="6072"/>
                  </a:cubicBezTo>
                  <a:cubicBezTo>
                    <a:pt x="8159" y="6049"/>
                    <a:pt x="8159" y="6027"/>
                    <a:pt x="8148" y="6004"/>
                  </a:cubicBezTo>
                  <a:cubicBezTo>
                    <a:pt x="8272" y="5925"/>
                    <a:pt x="8396" y="5835"/>
                    <a:pt x="8521" y="5745"/>
                  </a:cubicBezTo>
                  <a:cubicBezTo>
                    <a:pt x="8825" y="5553"/>
                    <a:pt x="9119" y="5361"/>
                    <a:pt x="9412" y="5158"/>
                  </a:cubicBezTo>
                  <a:lnTo>
                    <a:pt x="9412" y="5158"/>
                  </a:lnTo>
                  <a:cubicBezTo>
                    <a:pt x="9322" y="5846"/>
                    <a:pt x="9254" y="6534"/>
                    <a:pt x="9231" y="7223"/>
                  </a:cubicBezTo>
                  <a:cubicBezTo>
                    <a:pt x="9435" y="6478"/>
                    <a:pt x="9593" y="5722"/>
                    <a:pt x="9717" y="4966"/>
                  </a:cubicBezTo>
                  <a:cubicBezTo>
                    <a:pt x="10405" y="4515"/>
                    <a:pt x="11093" y="4052"/>
                    <a:pt x="11748" y="3634"/>
                  </a:cubicBezTo>
                  <a:lnTo>
                    <a:pt x="11793" y="3623"/>
                  </a:lnTo>
                  <a:lnTo>
                    <a:pt x="11793" y="3623"/>
                  </a:lnTo>
                  <a:cubicBezTo>
                    <a:pt x="11658" y="3950"/>
                    <a:pt x="11522" y="4278"/>
                    <a:pt x="11398" y="4616"/>
                  </a:cubicBezTo>
                  <a:cubicBezTo>
                    <a:pt x="11285" y="5022"/>
                    <a:pt x="11172" y="5440"/>
                    <a:pt x="11082" y="5857"/>
                  </a:cubicBezTo>
                  <a:cubicBezTo>
                    <a:pt x="11274" y="5474"/>
                    <a:pt x="11443" y="5079"/>
                    <a:pt x="11601" y="4684"/>
                  </a:cubicBezTo>
                  <a:cubicBezTo>
                    <a:pt x="11782" y="4300"/>
                    <a:pt x="11951" y="3917"/>
                    <a:pt x="12120" y="3522"/>
                  </a:cubicBezTo>
                  <a:cubicBezTo>
                    <a:pt x="12131" y="3488"/>
                    <a:pt x="12131" y="3443"/>
                    <a:pt x="12120" y="3409"/>
                  </a:cubicBezTo>
                  <a:lnTo>
                    <a:pt x="14591" y="1806"/>
                  </a:lnTo>
                  <a:cubicBezTo>
                    <a:pt x="16239" y="735"/>
                    <a:pt x="17333" y="1"/>
                    <a:pt x="17333" y="1"/>
                  </a:cubicBez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2"/>
            <p:cNvSpPr/>
            <p:nvPr/>
          </p:nvSpPr>
          <p:spPr>
            <a:xfrm>
              <a:off x="2749125" y="2937725"/>
              <a:ext cx="228525" cy="398925"/>
            </a:xfrm>
            <a:custGeom>
              <a:rect b="b" l="l" r="r" t="t"/>
              <a:pathLst>
                <a:path extrusionOk="0" h="15957" w="9141">
                  <a:moveTo>
                    <a:pt x="5146" y="1"/>
                  </a:moveTo>
                  <a:cubicBezTo>
                    <a:pt x="2980" y="2088"/>
                    <a:pt x="68" y="3420"/>
                    <a:pt x="125" y="6907"/>
                  </a:cubicBezTo>
                  <a:cubicBezTo>
                    <a:pt x="1" y="10055"/>
                    <a:pt x="2506" y="12526"/>
                    <a:pt x="3115" y="15550"/>
                  </a:cubicBezTo>
                  <a:lnTo>
                    <a:pt x="3217" y="15957"/>
                  </a:lnTo>
                  <a:lnTo>
                    <a:pt x="3454" y="15370"/>
                  </a:lnTo>
                  <a:cubicBezTo>
                    <a:pt x="4571" y="12944"/>
                    <a:pt x="7302" y="11262"/>
                    <a:pt x="8035" y="8780"/>
                  </a:cubicBezTo>
                  <a:cubicBezTo>
                    <a:pt x="9141" y="5485"/>
                    <a:pt x="7031" y="2450"/>
                    <a:pt x="5146" y="1"/>
                  </a:cubicBezTo>
                  <a:close/>
                </a:path>
              </a:pathLst>
            </a:custGeom>
            <a:solidFill>
              <a:srgbClr val="60A7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2"/>
            <p:cNvSpPr/>
            <p:nvPr/>
          </p:nvSpPr>
          <p:spPr>
            <a:xfrm>
              <a:off x="2803300" y="2943950"/>
              <a:ext cx="117375" cy="313425"/>
            </a:xfrm>
            <a:custGeom>
              <a:rect b="b" l="l" r="r" t="t"/>
              <a:pathLst>
                <a:path extrusionOk="0" h="12537" w="4695">
                  <a:moveTo>
                    <a:pt x="3024" y="0"/>
                  </a:moveTo>
                  <a:cubicBezTo>
                    <a:pt x="3024" y="0"/>
                    <a:pt x="2991" y="192"/>
                    <a:pt x="2945" y="530"/>
                  </a:cubicBezTo>
                  <a:cubicBezTo>
                    <a:pt x="2923" y="779"/>
                    <a:pt x="2866" y="1106"/>
                    <a:pt x="2821" y="1490"/>
                  </a:cubicBezTo>
                  <a:cubicBezTo>
                    <a:pt x="2720" y="1580"/>
                    <a:pt x="2607" y="1659"/>
                    <a:pt x="2517" y="1738"/>
                  </a:cubicBezTo>
                  <a:cubicBezTo>
                    <a:pt x="2415" y="1828"/>
                    <a:pt x="2336" y="1952"/>
                    <a:pt x="2246" y="2043"/>
                  </a:cubicBezTo>
                  <a:cubicBezTo>
                    <a:pt x="2167" y="2144"/>
                    <a:pt x="2099" y="2257"/>
                    <a:pt x="2031" y="2370"/>
                  </a:cubicBezTo>
                  <a:lnTo>
                    <a:pt x="1851" y="2708"/>
                  </a:lnTo>
                  <a:cubicBezTo>
                    <a:pt x="1738" y="2945"/>
                    <a:pt x="1637" y="3171"/>
                    <a:pt x="1546" y="3419"/>
                  </a:cubicBezTo>
                  <a:cubicBezTo>
                    <a:pt x="1467" y="3656"/>
                    <a:pt x="1377" y="3893"/>
                    <a:pt x="1309" y="4141"/>
                  </a:cubicBezTo>
                  <a:cubicBezTo>
                    <a:pt x="1445" y="3927"/>
                    <a:pt x="1558" y="3701"/>
                    <a:pt x="1682" y="3476"/>
                  </a:cubicBezTo>
                  <a:cubicBezTo>
                    <a:pt x="1749" y="3374"/>
                    <a:pt x="1806" y="3261"/>
                    <a:pt x="1873" y="3148"/>
                  </a:cubicBezTo>
                  <a:lnTo>
                    <a:pt x="2065" y="2832"/>
                  </a:lnTo>
                  <a:lnTo>
                    <a:pt x="2268" y="2528"/>
                  </a:lnTo>
                  <a:lnTo>
                    <a:pt x="2494" y="2246"/>
                  </a:lnTo>
                  <a:cubicBezTo>
                    <a:pt x="2573" y="2155"/>
                    <a:pt x="2663" y="2076"/>
                    <a:pt x="2742" y="1997"/>
                  </a:cubicBezTo>
                  <a:lnTo>
                    <a:pt x="2776" y="1964"/>
                  </a:lnTo>
                  <a:lnTo>
                    <a:pt x="2776" y="1964"/>
                  </a:lnTo>
                  <a:cubicBezTo>
                    <a:pt x="2709" y="2550"/>
                    <a:pt x="2630" y="3239"/>
                    <a:pt x="2562" y="3961"/>
                  </a:cubicBezTo>
                  <a:cubicBezTo>
                    <a:pt x="2551" y="4141"/>
                    <a:pt x="2528" y="4344"/>
                    <a:pt x="2517" y="4536"/>
                  </a:cubicBezTo>
                  <a:cubicBezTo>
                    <a:pt x="2359" y="4751"/>
                    <a:pt x="2178" y="4965"/>
                    <a:pt x="2009" y="5191"/>
                  </a:cubicBezTo>
                  <a:cubicBezTo>
                    <a:pt x="1840" y="5416"/>
                    <a:pt x="1670" y="5631"/>
                    <a:pt x="1501" y="5868"/>
                  </a:cubicBezTo>
                  <a:cubicBezTo>
                    <a:pt x="1332" y="6094"/>
                    <a:pt x="1174" y="6331"/>
                    <a:pt x="1027" y="6567"/>
                  </a:cubicBezTo>
                  <a:cubicBezTo>
                    <a:pt x="959" y="6692"/>
                    <a:pt x="892" y="6816"/>
                    <a:pt x="824" y="6940"/>
                  </a:cubicBezTo>
                  <a:cubicBezTo>
                    <a:pt x="756" y="7064"/>
                    <a:pt x="700" y="7199"/>
                    <a:pt x="666" y="7335"/>
                  </a:cubicBezTo>
                  <a:cubicBezTo>
                    <a:pt x="745" y="7222"/>
                    <a:pt x="801" y="7098"/>
                    <a:pt x="903" y="6985"/>
                  </a:cubicBezTo>
                  <a:cubicBezTo>
                    <a:pt x="1005" y="6883"/>
                    <a:pt x="1072" y="6771"/>
                    <a:pt x="1163" y="6669"/>
                  </a:cubicBezTo>
                  <a:cubicBezTo>
                    <a:pt x="1343" y="6455"/>
                    <a:pt x="1524" y="6240"/>
                    <a:pt x="1704" y="6037"/>
                  </a:cubicBezTo>
                  <a:cubicBezTo>
                    <a:pt x="1964" y="5744"/>
                    <a:pt x="2212" y="5450"/>
                    <a:pt x="2460" y="5157"/>
                  </a:cubicBezTo>
                  <a:lnTo>
                    <a:pt x="2460" y="5157"/>
                  </a:lnTo>
                  <a:cubicBezTo>
                    <a:pt x="2426" y="5518"/>
                    <a:pt x="2404" y="5890"/>
                    <a:pt x="2370" y="6263"/>
                  </a:cubicBezTo>
                  <a:cubicBezTo>
                    <a:pt x="2336" y="6545"/>
                    <a:pt x="2314" y="6827"/>
                    <a:pt x="2280" y="7098"/>
                  </a:cubicBezTo>
                  <a:lnTo>
                    <a:pt x="1975" y="7301"/>
                  </a:lnTo>
                  <a:cubicBezTo>
                    <a:pt x="1851" y="7391"/>
                    <a:pt x="1738" y="7493"/>
                    <a:pt x="1614" y="7594"/>
                  </a:cubicBezTo>
                  <a:cubicBezTo>
                    <a:pt x="1377" y="7797"/>
                    <a:pt x="1174" y="8023"/>
                    <a:pt x="971" y="8260"/>
                  </a:cubicBezTo>
                  <a:cubicBezTo>
                    <a:pt x="790" y="8497"/>
                    <a:pt x="610" y="8745"/>
                    <a:pt x="452" y="9005"/>
                  </a:cubicBezTo>
                  <a:cubicBezTo>
                    <a:pt x="294" y="9264"/>
                    <a:pt x="136" y="9524"/>
                    <a:pt x="0" y="9795"/>
                  </a:cubicBezTo>
                  <a:cubicBezTo>
                    <a:pt x="407" y="9343"/>
                    <a:pt x="790" y="8881"/>
                    <a:pt x="1196" y="8452"/>
                  </a:cubicBezTo>
                  <a:cubicBezTo>
                    <a:pt x="1298" y="8350"/>
                    <a:pt x="1400" y="8238"/>
                    <a:pt x="1501" y="8136"/>
                  </a:cubicBezTo>
                  <a:cubicBezTo>
                    <a:pt x="1614" y="8034"/>
                    <a:pt x="1727" y="7944"/>
                    <a:pt x="1828" y="7843"/>
                  </a:cubicBezTo>
                  <a:cubicBezTo>
                    <a:pt x="1941" y="7752"/>
                    <a:pt x="2054" y="7662"/>
                    <a:pt x="2178" y="7583"/>
                  </a:cubicBezTo>
                  <a:cubicBezTo>
                    <a:pt x="2201" y="7560"/>
                    <a:pt x="2223" y="7549"/>
                    <a:pt x="2246" y="7538"/>
                  </a:cubicBezTo>
                  <a:lnTo>
                    <a:pt x="2246" y="7538"/>
                  </a:lnTo>
                  <a:cubicBezTo>
                    <a:pt x="2212" y="7888"/>
                    <a:pt x="2178" y="8226"/>
                    <a:pt x="2144" y="8565"/>
                  </a:cubicBezTo>
                  <a:cubicBezTo>
                    <a:pt x="2077" y="9298"/>
                    <a:pt x="2031" y="9987"/>
                    <a:pt x="1986" y="10573"/>
                  </a:cubicBezTo>
                  <a:cubicBezTo>
                    <a:pt x="1941" y="11160"/>
                    <a:pt x="1930" y="11645"/>
                    <a:pt x="1907" y="11995"/>
                  </a:cubicBezTo>
                  <a:cubicBezTo>
                    <a:pt x="1885" y="12345"/>
                    <a:pt x="1885" y="12537"/>
                    <a:pt x="1885" y="12537"/>
                  </a:cubicBezTo>
                  <a:cubicBezTo>
                    <a:pt x="1885" y="12537"/>
                    <a:pt x="1919" y="12345"/>
                    <a:pt x="1975" y="12006"/>
                  </a:cubicBezTo>
                  <a:cubicBezTo>
                    <a:pt x="2031" y="11668"/>
                    <a:pt x="2110" y="11171"/>
                    <a:pt x="2189" y="10596"/>
                  </a:cubicBezTo>
                  <a:cubicBezTo>
                    <a:pt x="2257" y="10009"/>
                    <a:pt x="2359" y="9321"/>
                    <a:pt x="2449" y="8599"/>
                  </a:cubicBezTo>
                  <a:cubicBezTo>
                    <a:pt x="2483" y="8294"/>
                    <a:pt x="2528" y="7989"/>
                    <a:pt x="2562" y="7673"/>
                  </a:cubicBezTo>
                  <a:cubicBezTo>
                    <a:pt x="2607" y="7752"/>
                    <a:pt x="2663" y="7843"/>
                    <a:pt x="2709" y="7922"/>
                  </a:cubicBezTo>
                  <a:lnTo>
                    <a:pt x="2912" y="8226"/>
                  </a:lnTo>
                  <a:cubicBezTo>
                    <a:pt x="2979" y="8339"/>
                    <a:pt x="3047" y="8441"/>
                    <a:pt x="3115" y="8542"/>
                  </a:cubicBezTo>
                  <a:lnTo>
                    <a:pt x="3295" y="8869"/>
                  </a:lnTo>
                  <a:cubicBezTo>
                    <a:pt x="3352" y="8971"/>
                    <a:pt x="3419" y="9073"/>
                    <a:pt x="3487" y="9185"/>
                  </a:cubicBezTo>
                  <a:cubicBezTo>
                    <a:pt x="3600" y="9411"/>
                    <a:pt x="3702" y="9637"/>
                    <a:pt x="3826" y="9862"/>
                  </a:cubicBezTo>
                  <a:cubicBezTo>
                    <a:pt x="3769" y="9614"/>
                    <a:pt x="3690" y="9377"/>
                    <a:pt x="3623" y="9129"/>
                  </a:cubicBezTo>
                  <a:cubicBezTo>
                    <a:pt x="3589" y="9005"/>
                    <a:pt x="3532" y="8892"/>
                    <a:pt x="3487" y="8779"/>
                  </a:cubicBezTo>
                  <a:cubicBezTo>
                    <a:pt x="3442" y="8655"/>
                    <a:pt x="3386" y="8542"/>
                    <a:pt x="3329" y="8429"/>
                  </a:cubicBezTo>
                  <a:cubicBezTo>
                    <a:pt x="3284" y="8305"/>
                    <a:pt x="3216" y="8204"/>
                    <a:pt x="3160" y="8080"/>
                  </a:cubicBezTo>
                  <a:lnTo>
                    <a:pt x="2979" y="7752"/>
                  </a:lnTo>
                  <a:cubicBezTo>
                    <a:pt x="2866" y="7549"/>
                    <a:pt x="2742" y="7346"/>
                    <a:pt x="2618" y="7143"/>
                  </a:cubicBezTo>
                  <a:cubicBezTo>
                    <a:pt x="2652" y="6861"/>
                    <a:pt x="2675" y="6579"/>
                    <a:pt x="2709" y="6297"/>
                  </a:cubicBezTo>
                  <a:cubicBezTo>
                    <a:pt x="2742" y="5879"/>
                    <a:pt x="2776" y="5462"/>
                    <a:pt x="2799" y="5044"/>
                  </a:cubicBezTo>
                  <a:cubicBezTo>
                    <a:pt x="2810" y="5067"/>
                    <a:pt x="2821" y="5078"/>
                    <a:pt x="2844" y="5089"/>
                  </a:cubicBezTo>
                  <a:cubicBezTo>
                    <a:pt x="2934" y="5202"/>
                    <a:pt x="3024" y="5326"/>
                    <a:pt x="3115" y="5450"/>
                  </a:cubicBezTo>
                  <a:cubicBezTo>
                    <a:pt x="3205" y="5563"/>
                    <a:pt x="3273" y="5699"/>
                    <a:pt x="3352" y="5834"/>
                  </a:cubicBezTo>
                  <a:cubicBezTo>
                    <a:pt x="3431" y="5958"/>
                    <a:pt x="3487" y="6105"/>
                    <a:pt x="3555" y="6240"/>
                  </a:cubicBezTo>
                  <a:lnTo>
                    <a:pt x="3950" y="7087"/>
                  </a:lnTo>
                  <a:cubicBezTo>
                    <a:pt x="4085" y="7369"/>
                    <a:pt x="4243" y="7639"/>
                    <a:pt x="4412" y="7910"/>
                  </a:cubicBezTo>
                  <a:cubicBezTo>
                    <a:pt x="4367" y="7764"/>
                    <a:pt x="4311" y="7617"/>
                    <a:pt x="4254" y="7470"/>
                  </a:cubicBezTo>
                  <a:cubicBezTo>
                    <a:pt x="4198" y="7324"/>
                    <a:pt x="4164" y="7166"/>
                    <a:pt x="4119" y="7019"/>
                  </a:cubicBezTo>
                  <a:cubicBezTo>
                    <a:pt x="4017" y="6725"/>
                    <a:pt x="3927" y="6432"/>
                    <a:pt x="3814" y="6127"/>
                  </a:cubicBezTo>
                  <a:cubicBezTo>
                    <a:pt x="3758" y="5981"/>
                    <a:pt x="3690" y="5834"/>
                    <a:pt x="3634" y="5687"/>
                  </a:cubicBezTo>
                  <a:cubicBezTo>
                    <a:pt x="3566" y="5552"/>
                    <a:pt x="3476" y="5405"/>
                    <a:pt x="3397" y="5270"/>
                  </a:cubicBezTo>
                  <a:cubicBezTo>
                    <a:pt x="3318" y="5123"/>
                    <a:pt x="3205" y="4999"/>
                    <a:pt x="3103" y="4875"/>
                  </a:cubicBezTo>
                  <a:cubicBezTo>
                    <a:pt x="3013" y="4773"/>
                    <a:pt x="2923" y="4683"/>
                    <a:pt x="2833" y="4581"/>
                  </a:cubicBezTo>
                  <a:cubicBezTo>
                    <a:pt x="2844" y="4390"/>
                    <a:pt x="2855" y="4187"/>
                    <a:pt x="2866" y="3995"/>
                  </a:cubicBezTo>
                  <a:cubicBezTo>
                    <a:pt x="2912" y="3295"/>
                    <a:pt x="2934" y="2641"/>
                    <a:pt x="2968" y="2076"/>
                  </a:cubicBezTo>
                  <a:cubicBezTo>
                    <a:pt x="3216" y="2516"/>
                    <a:pt x="3465" y="2968"/>
                    <a:pt x="3724" y="3408"/>
                  </a:cubicBezTo>
                  <a:cubicBezTo>
                    <a:pt x="3882" y="3690"/>
                    <a:pt x="4040" y="3983"/>
                    <a:pt x="4198" y="4266"/>
                  </a:cubicBezTo>
                  <a:cubicBezTo>
                    <a:pt x="4356" y="4559"/>
                    <a:pt x="4525" y="4830"/>
                    <a:pt x="4695" y="5112"/>
                  </a:cubicBezTo>
                  <a:cubicBezTo>
                    <a:pt x="4593" y="4796"/>
                    <a:pt x="4480" y="4491"/>
                    <a:pt x="4367" y="4187"/>
                  </a:cubicBezTo>
                  <a:cubicBezTo>
                    <a:pt x="4254" y="3893"/>
                    <a:pt x="4119" y="3588"/>
                    <a:pt x="3995" y="3284"/>
                  </a:cubicBezTo>
                  <a:cubicBezTo>
                    <a:pt x="3702" y="2708"/>
                    <a:pt x="3386" y="2122"/>
                    <a:pt x="3070" y="1557"/>
                  </a:cubicBezTo>
                  <a:lnTo>
                    <a:pt x="3058" y="1546"/>
                  </a:lnTo>
                  <a:lnTo>
                    <a:pt x="3047" y="1523"/>
                  </a:lnTo>
                  <a:cubicBezTo>
                    <a:pt x="3036" y="1512"/>
                    <a:pt x="3013" y="1490"/>
                    <a:pt x="2991" y="1478"/>
                  </a:cubicBezTo>
                  <a:cubicBezTo>
                    <a:pt x="3002" y="1117"/>
                    <a:pt x="3002" y="790"/>
                    <a:pt x="3013" y="553"/>
                  </a:cubicBezTo>
                  <a:cubicBezTo>
                    <a:pt x="3024" y="192"/>
                    <a:pt x="3024" y="0"/>
                    <a:pt x="3024" y="0"/>
                  </a:cubicBez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2"/>
            <p:cNvSpPr/>
            <p:nvPr/>
          </p:nvSpPr>
          <p:spPr>
            <a:xfrm>
              <a:off x="2904000" y="2859800"/>
              <a:ext cx="165900" cy="123200"/>
            </a:xfrm>
            <a:custGeom>
              <a:rect b="b" l="l" r="r" t="t"/>
              <a:pathLst>
                <a:path extrusionOk="0" h="4928" w="6636">
                  <a:moveTo>
                    <a:pt x="4166" y="1"/>
                  </a:moveTo>
                  <a:cubicBezTo>
                    <a:pt x="3751" y="1"/>
                    <a:pt x="3349" y="57"/>
                    <a:pt x="3014" y="150"/>
                  </a:cubicBezTo>
                  <a:cubicBezTo>
                    <a:pt x="1558" y="590"/>
                    <a:pt x="430" y="1741"/>
                    <a:pt x="1" y="3197"/>
                  </a:cubicBezTo>
                  <a:cubicBezTo>
                    <a:pt x="80" y="3355"/>
                    <a:pt x="170" y="3513"/>
                    <a:pt x="283" y="3648"/>
                  </a:cubicBezTo>
                  <a:lnTo>
                    <a:pt x="836" y="4483"/>
                  </a:lnTo>
                  <a:cubicBezTo>
                    <a:pt x="1554" y="4696"/>
                    <a:pt x="2273" y="4928"/>
                    <a:pt x="2998" y="4928"/>
                  </a:cubicBezTo>
                  <a:cubicBezTo>
                    <a:pt x="3388" y="4928"/>
                    <a:pt x="3781" y="4860"/>
                    <a:pt x="4176" y="4686"/>
                  </a:cubicBezTo>
                  <a:cubicBezTo>
                    <a:pt x="4740" y="4427"/>
                    <a:pt x="5259" y="4054"/>
                    <a:pt x="5677" y="3580"/>
                  </a:cubicBezTo>
                  <a:cubicBezTo>
                    <a:pt x="6433" y="2745"/>
                    <a:pt x="6636" y="1696"/>
                    <a:pt x="6275" y="726"/>
                  </a:cubicBezTo>
                  <a:cubicBezTo>
                    <a:pt x="5780" y="201"/>
                    <a:pt x="4951" y="1"/>
                    <a:pt x="4166"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2"/>
            <p:cNvSpPr/>
            <p:nvPr/>
          </p:nvSpPr>
          <p:spPr>
            <a:xfrm>
              <a:off x="2902025" y="2872225"/>
              <a:ext cx="120200" cy="101475"/>
            </a:xfrm>
            <a:custGeom>
              <a:rect b="b" l="l" r="r" t="t"/>
              <a:pathLst>
                <a:path extrusionOk="0" h="4059" w="4808">
                  <a:moveTo>
                    <a:pt x="2136" y="1"/>
                  </a:moveTo>
                  <a:cubicBezTo>
                    <a:pt x="1709" y="1"/>
                    <a:pt x="1207" y="389"/>
                    <a:pt x="904" y="748"/>
                  </a:cubicBezTo>
                  <a:cubicBezTo>
                    <a:pt x="531" y="1188"/>
                    <a:pt x="260" y="1696"/>
                    <a:pt x="125" y="2248"/>
                  </a:cubicBezTo>
                  <a:cubicBezTo>
                    <a:pt x="1" y="2801"/>
                    <a:pt x="80" y="3343"/>
                    <a:pt x="588" y="3682"/>
                  </a:cubicBezTo>
                  <a:cubicBezTo>
                    <a:pt x="825" y="3840"/>
                    <a:pt x="1107" y="3952"/>
                    <a:pt x="1389" y="3998"/>
                  </a:cubicBezTo>
                  <a:cubicBezTo>
                    <a:pt x="1426" y="4002"/>
                    <a:pt x="1461" y="4004"/>
                    <a:pt x="1496" y="4004"/>
                  </a:cubicBezTo>
                  <a:cubicBezTo>
                    <a:pt x="1707" y="4004"/>
                    <a:pt x="1887" y="3928"/>
                    <a:pt x="2100" y="3919"/>
                  </a:cubicBezTo>
                  <a:cubicBezTo>
                    <a:pt x="2122" y="3918"/>
                    <a:pt x="2144" y="3917"/>
                    <a:pt x="2167" y="3917"/>
                  </a:cubicBezTo>
                  <a:cubicBezTo>
                    <a:pt x="2585" y="3917"/>
                    <a:pt x="2989" y="4058"/>
                    <a:pt x="3404" y="4058"/>
                  </a:cubicBezTo>
                  <a:cubicBezTo>
                    <a:pt x="3558" y="4058"/>
                    <a:pt x="3713" y="4039"/>
                    <a:pt x="3871" y="3986"/>
                  </a:cubicBezTo>
                  <a:cubicBezTo>
                    <a:pt x="4187" y="3873"/>
                    <a:pt x="4718" y="3208"/>
                    <a:pt x="4074" y="3162"/>
                  </a:cubicBezTo>
                  <a:cubicBezTo>
                    <a:pt x="4368" y="3083"/>
                    <a:pt x="4808" y="2824"/>
                    <a:pt x="4684" y="2485"/>
                  </a:cubicBezTo>
                  <a:cubicBezTo>
                    <a:pt x="4604" y="2245"/>
                    <a:pt x="4278" y="2089"/>
                    <a:pt x="4006" y="2089"/>
                  </a:cubicBezTo>
                  <a:cubicBezTo>
                    <a:pt x="3933" y="2089"/>
                    <a:pt x="3863" y="2100"/>
                    <a:pt x="3804" y="2124"/>
                  </a:cubicBezTo>
                  <a:cubicBezTo>
                    <a:pt x="4107" y="1758"/>
                    <a:pt x="4001" y="1236"/>
                    <a:pt x="3635" y="1236"/>
                  </a:cubicBezTo>
                  <a:cubicBezTo>
                    <a:pt x="3539" y="1236"/>
                    <a:pt x="3425" y="1272"/>
                    <a:pt x="3296" y="1357"/>
                  </a:cubicBezTo>
                  <a:cubicBezTo>
                    <a:pt x="3454" y="1154"/>
                    <a:pt x="3702" y="759"/>
                    <a:pt x="3476" y="522"/>
                  </a:cubicBezTo>
                  <a:cubicBezTo>
                    <a:pt x="3416" y="454"/>
                    <a:pt x="3341" y="429"/>
                    <a:pt x="3261" y="429"/>
                  </a:cubicBezTo>
                  <a:cubicBezTo>
                    <a:pt x="3102" y="429"/>
                    <a:pt x="2923" y="526"/>
                    <a:pt x="2788" y="578"/>
                  </a:cubicBezTo>
                  <a:cubicBezTo>
                    <a:pt x="2648" y="157"/>
                    <a:pt x="2407" y="1"/>
                    <a:pt x="2136"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2"/>
            <p:cNvSpPr/>
            <p:nvPr/>
          </p:nvSpPr>
          <p:spPr>
            <a:xfrm>
              <a:off x="2902325" y="2841175"/>
              <a:ext cx="158550" cy="98850"/>
            </a:xfrm>
            <a:custGeom>
              <a:rect b="b" l="l" r="r" t="t"/>
              <a:pathLst>
                <a:path extrusionOk="0" h="3954" w="6342">
                  <a:moveTo>
                    <a:pt x="4236" y="0"/>
                  </a:moveTo>
                  <a:cubicBezTo>
                    <a:pt x="3592" y="0"/>
                    <a:pt x="2921" y="182"/>
                    <a:pt x="2415" y="421"/>
                  </a:cubicBezTo>
                  <a:cubicBezTo>
                    <a:pt x="1670" y="771"/>
                    <a:pt x="1061" y="1392"/>
                    <a:pt x="621" y="2080"/>
                  </a:cubicBezTo>
                  <a:cubicBezTo>
                    <a:pt x="406" y="2362"/>
                    <a:pt x="237" y="2667"/>
                    <a:pt x="102" y="3005"/>
                  </a:cubicBezTo>
                  <a:cubicBezTo>
                    <a:pt x="11" y="3276"/>
                    <a:pt x="0" y="3558"/>
                    <a:pt x="45" y="3840"/>
                  </a:cubicBezTo>
                  <a:cubicBezTo>
                    <a:pt x="45" y="3863"/>
                    <a:pt x="45" y="3874"/>
                    <a:pt x="56" y="3897"/>
                  </a:cubicBezTo>
                  <a:cubicBezTo>
                    <a:pt x="56" y="3908"/>
                    <a:pt x="68" y="3931"/>
                    <a:pt x="79" y="3953"/>
                  </a:cubicBezTo>
                  <a:cubicBezTo>
                    <a:pt x="305" y="3107"/>
                    <a:pt x="779" y="2351"/>
                    <a:pt x="1456" y="1798"/>
                  </a:cubicBezTo>
                  <a:cubicBezTo>
                    <a:pt x="1918" y="1380"/>
                    <a:pt x="2483" y="1064"/>
                    <a:pt x="3081" y="895"/>
                  </a:cubicBezTo>
                  <a:cubicBezTo>
                    <a:pt x="3415" y="802"/>
                    <a:pt x="3815" y="746"/>
                    <a:pt x="4228" y="746"/>
                  </a:cubicBezTo>
                  <a:cubicBezTo>
                    <a:pt x="5015" y="746"/>
                    <a:pt x="5846" y="949"/>
                    <a:pt x="6342" y="1482"/>
                  </a:cubicBezTo>
                  <a:cubicBezTo>
                    <a:pt x="6252" y="1234"/>
                    <a:pt x="6127" y="997"/>
                    <a:pt x="5981" y="782"/>
                  </a:cubicBezTo>
                  <a:cubicBezTo>
                    <a:pt x="5589" y="210"/>
                    <a:pt x="4928" y="0"/>
                    <a:pt x="423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2"/>
            <p:cNvSpPr/>
            <p:nvPr/>
          </p:nvSpPr>
          <p:spPr>
            <a:xfrm>
              <a:off x="2907675" y="2884125"/>
              <a:ext cx="72525" cy="55900"/>
            </a:xfrm>
            <a:custGeom>
              <a:rect b="b" l="l" r="r" t="t"/>
              <a:pathLst>
                <a:path extrusionOk="0" h="2236" w="2901">
                  <a:moveTo>
                    <a:pt x="2901" y="1"/>
                  </a:moveTo>
                  <a:cubicBezTo>
                    <a:pt x="2709" y="46"/>
                    <a:pt x="2517" y="91"/>
                    <a:pt x="2325" y="159"/>
                  </a:cubicBezTo>
                  <a:cubicBezTo>
                    <a:pt x="2235" y="181"/>
                    <a:pt x="2144" y="215"/>
                    <a:pt x="2054" y="260"/>
                  </a:cubicBezTo>
                  <a:cubicBezTo>
                    <a:pt x="1953" y="294"/>
                    <a:pt x="1851" y="339"/>
                    <a:pt x="1750" y="385"/>
                  </a:cubicBezTo>
                  <a:cubicBezTo>
                    <a:pt x="1648" y="441"/>
                    <a:pt x="1546" y="497"/>
                    <a:pt x="1445" y="554"/>
                  </a:cubicBezTo>
                  <a:cubicBezTo>
                    <a:pt x="1343" y="610"/>
                    <a:pt x="1219" y="667"/>
                    <a:pt x="1129" y="734"/>
                  </a:cubicBezTo>
                  <a:cubicBezTo>
                    <a:pt x="1050" y="813"/>
                    <a:pt x="948" y="870"/>
                    <a:pt x="847" y="949"/>
                  </a:cubicBezTo>
                  <a:cubicBezTo>
                    <a:pt x="757" y="1016"/>
                    <a:pt x="666" y="1095"/>
                    <a:pt x="587" y="1186"/>
                  </a:cubicBezTo>
                  <a:cubicBezTo>
                    <a:pt x="508" y="1265"/>
                    <a:pt x="441" y="1344"/>
                    <a:pt x="362" y="1423"/>
                  </a:cubicBezTo>
                  <a:cubicBezTo>
                    <a:pt x="305" y="1502"/>
                    <a:pt x="249" y="1581"/>
                    <a:pt x="204" y="1671"/>
                  </a:cubicBezTo>
                  <a:cubicBezTo>
                    <a:pt x="158" y="1739"/>
                    <a:pt x="113" y="1818"/>
                    <a:pt x="91" y="1897"/>
                  </a:cubicBezTo>
                  <a:cubicBezTo>
                    <a:pt x="57" y="1953"/>
                    <a:pt x="46" y="2009"/>
                    <a:pt x="23" y="2066"/>
                  </a:cubicBezTo>
                  <a:cubicBezTo>
                    <a:pt x="0" y="2179"/>
                    <a:pt x="0" y="2235"/>
                    <a:pt x="0" y="2235"/>
                  </a:cubicBezTo>
                  <a:cubicBezTo>
                    <a:pt x="0" y="2235"/>
                    <a:pt x="23" y="2179"/>
                    <a:pt x="46" y="2088"/>
                  </a:cubicBezTo>
                  <a:cubicBezTo>
                    <a:pt x="57" y="2032"/>
                    <a:pt x="91" y="1987"/>
                    <a:pt x="125" y="1919"/>
                  </a:cubicBezTo>
                  <a:cubicBezTo>
                    <a:pt x="170" y="1851"/>
                    <a:pt x="215" y="1784"/>
                    <a:pt x="271" y="1727"/>
                  </a:cubicBezTo>
                  <a:cubicBezTo>
                    <a:pt x="316" y="1648"/>
                    <a:pt x="373" y="1581"/>
                    <a:pt x="452" y="1513"/>
                  </a:cubicBezTo>
                  <a:cubicBezTo>
                    <a:pt x="520" y="1434"/>
                    <a:pt x="599" y="1366"/>
                    <a:pt x="678" y="1299"/>
                  </a:cubicBezTo>
                  <a:cubicBezTo>
                    <a:pt x="723" y="1265"/>
                    <a:pt x="768" y="1220"/>
                    <a:pt x="802" y="1186"/>
                  </a:cubicBezTo>
                  <a:lnTo>
                    <a:pt x="948" y="1084"/>
                  </a:lnTo>
                  <a:cubicBezTo>
                    <a:pt x="1027" y="1005"/>
                    <a:pt x="1129" y="949"/>
                    <a:pt x="1230" y="881"/>
                  </a:cubicBezTo>
                  <a:cubicBezTo>
                    <a:pt x="1321" y="813"/>
                    <a:pt x="1422" y="746"/>
                    <a:pt x="1524" y="689"/>
                  </a:cubicBezTo>
                  <a:cubicBezTo>
                    <a:pt x="1625" y="633"/>
                    <a:pt x="1727" y="576"/>
                    <a:pt x="1817" y="520"/>
                  </a:cubicBezTo>
                  <a:cubicBezTo>
                    <a:pt x="2009" y="407"/>
                    <a:pt x="2201" y="317"/>
                    <a:pt x="2359" y="238"/>
                  </a:cubicBezTo>
                  <a:cubicBezTo>
                    <a:pt x="2438" y="204"/>
                    <a:pt x="2517" y="170"/>
                    <a:pt x="2585" y="136"/>
                  </a:cubicBezTo>
                  <a:cubicBezTo>
                    <a:pt x="2641" y="114"/>
                    <a:pt x="2709" y="91"/>
                    <a:pt x="2754" y="69"/>
                  </a:cubicBezTo>
                  <a:cubicBezTo>
                    <a:pt x="2844" y="23"/>
                    <a:pt x="2900" y="1"/>
                    <a:pt x="2901"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2"/>
            <p:cNvSpPr/>
            <p:nvPr/>
          </p:nvSpPr>
          <p:spPr>
            <a:xfrm>
              <a:off x="2923200" y="2902900"/>
              <a:ext cx="45725" cy="23000"/>
            </a:xfrm>
            <a:custGeom>
              <a:rect b="b" l="l" r="r" t="t"/>
              <a:pathLst>
                <a:path extrusionOk="0" h="920" w="1829">
                  <a:moveTo>
                    <a:pt x="1388" y="1"/>
                  </a:moveTo>
                  <a:cubicBezTo>
                    <a:pt x="1369" y="1"/>
                    <a:pt x="1350" y="2"/>
                    <a:pt x="1332" y="6"/>
                  </a:cubicBezTo>
                  <a:cubicBezTo>
                    <a:pt x="1264" y="6"/>
                    <a:pt x="1196" y="17"/>
                    <a:pt x="1140" y="28"/>
                  </a:cubicBezTo>
                  <a:cubicBezTo>
                    <a:pt x="1130" y="32"/>
                    <a:pt x="1119" y="34"/>
                    <a:pt x="1106" y="34"/>
                  </a:cubicBezTo>
                  <a:cubicBezTo>
                    <a:pt x="1066" y="34"/>
                    <a:pt x="1016" y="17"/>
                    <a:pt x="973" y="17"/>
                  </a:cubicBezTo>
                  <a:cubicBezTo>
                    <a:pt x="955" y="17"/>
                    <a:pt x="939" y="20"/>
                    <a:pt x="925" y="28"/>
                  </a:cubicBezTo>
                  <a:lnTo>
                    <a:pt x="745" y="107"/>
                  </a:lnTo>
                  <a:cubicBezTo>
                    <a:pt x="688" y="141"/>
                    <a:pt x="666" y="254"/>
                    <a:pt x="609" y="288"/>
                  </a:cubicBezTo>
                  <a:cubicBezTo>
                    <a:pt x="553" y="322"/>
                    <a:pt x="542" y="435"/>
                    <a:pt x="497" y="469"/>
                  </a:cubicBezTo>
                  <a:cubicBezTo>
                    <a:pt x="316" y="604"/>
                    <a:pt x="147" y="751"/>
                    <a:pt x="0" y="920"/>
                  </a:cubicBezTo>
                  <a:cubicBezTo>
                    <a:pt x="0" y="920"/>
                    <a:pt x="124" y="852"/>
                    <a:pt x="282" y="762"/>
                  </a:cubicBezTo>
                  <a:cubicBezTo>
                    <a:pt x="372" y="717"/>
                    <a:pt x="463" y="660"/>
                    <a:pt x="564" y="593"/>
                  </a:cubicBezTo>
                  <a:cubicBezTo>
                    <a:pt x="677" y="525"/>
                    <a:pt x="779" y="457"/>
                    <a:pt x="892" y="401"/>
                  </a:cubicBezTo>
                  <a:cubicBezTo>
                    <a:pt x="1004" y="344"/>
                    <a:pt x="1117" y="288"/>
                    <a:pt x="1219" y="243"/>
                  </a:cubicBezTo>
                  <a:cubicBezTo>
                    <a:pt x="1275" y="220"/>
                    <a:pt x="1332" y="186"/>
                    <a:pt x="1377" y="175"/>
                  </a:cubicBezTo>
                  <a:cubicBezTo>
                    <a:pt x="1422" y="153"/>
                    <a:pt x="1478" y="141"/>
                    <a:pt x="1512" y="119"/>
                  </a:cubicBezTo>
                  <a:cubicBezTo>
                    <a:pt x="1557" y="107"/>
                    <a:pt x="1602" y="85"/>
                    <a:pt x="1636" y="85"/>
                  </a:cubicBezTo>
                  <a:lnTo>
                    <a:pt x="1738" y="51"/>
                  </a:lnTo>
                  <a:cubicBezTo>
                    <a:pt x="1794" y="40"/>
                    <a:pt x="1828" y="28"/>
                    <a:pt x="1828" y="28"/>
                  </a:cubicBezTo>
                  <a:cubicBezTo>
                    <a:pt x="1794" y="17"/>
                    <a:pt x="1772" y="17"/>
                    <a:pt x="1749" y="6"/>
                  </a:cubicBezTo>
                  <a:cubicBezTo>
                    <a:pt x="1738" y="10"/>
                    <a:pt x="1727" y="11"/>
                    <a:pt x="1715" y="11"/>
                  </a:cubicBezTo>
                  <a:cubicBezTo>
                    <a:pt x="1691" y="11"/>
                    <a:pt x="1666" y="6"/>
                    <a:pt x="1636" y="6"/>
                  </a:cubicBezTo>
                  <a:lnTo>
                    <a:pt x="1501" y="6"/>
                  </a:lnTo>
                  <a:cubicBezTo>
                    <a:pt x="1463" y="6"/>
                    <a:pt x="1426" y="1"/>
                    <a:pt x="1388"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2"/>
            <p:cNvSpPr/>
            <p:nvPr/>
          </p:nvSpPr>
          <p:spPr>
            <a:xfrm>
              <a:off x="2924025" y="2912975"/>
              <a:ext cx="40650" cy="15475"/>
            </a:xfrm>
            <a:custGeom>
              <a:rect b="b" l="l" r="r" t="t"/>
              <a:pathLst>
                <a:path extrusionOk="0" h="619" w="1626">
                  <a:moveTo>
                    <a:pt x="1276" y="1"/>
                  </a:moveTo>
                  <a:cubicBezTo>
                    <a:pt x="1253" y="1"/>
                    <a:pt x="1231" y="3"/>
                    <a:pt x="1208" y="9"/>
                  </a:cubicBezTo>
                  <a:cubicBezTo>
                    <a:pt x="1152" y="9"/>
                    <a:pt x="1107" y="9"/>
                    <a:pt x="1050" y="20"/>
                  </a:cubicBezTo>
                  <a:cubicBezTo>
                    <a:pt x="994" y="32"/>
                    <a:pt x="949" y="43"/>
                    <a:pt x="892" y="66"/>
                  </a:cubicBezTo>
                  <a:lnTo>
                    <a:pt x="734" y="111"/>
                  </a:lnTo>
                  <a:cubicBezTo>
                    <a:pt x="678" y="133"/>
                    <a:pt x="633" y="156"/>
                    <a:pt x="576" y="178"/>
                  </a:cubicBezTo>
                  <a:cubicBezTo>
                    <a:pt x="531" y="201"/>
                    <a:pt x="475" y="224"/>
                    <a:pt x="441" y="257"/>
                  </a:cubicBezTo>
                  <a:cubicBezTo>
                    <a:pt x="351" y="303"/>
                    <a:pt x="272" y="359"/>
                    <a:pt x="204" y="415"/>
                  </a:cubicBezTo>
                  <a:cubicBezTo>
                    <a:pt x="148" y="460"/>
                    <a:pt x="103" y="506"/>
                    <a:pt x="57" y="562"/>
                  </a:cubicBezTo>
                  <a:cubicBezTo>
                    <a:pt x="24" y="596"/>
                    <a:pt x="1" y="618"/>
                    <a:pt x="1" y="618"/>
                  </a:cubicBezTo>
                  <a:lnTo>
                    <a:pt x="80" y="585"/>
                  </a:lnTo>
                  <a:cubicBezTo>
                    <a:pt x="125" y="562"/>
                    <a:pt x="181" y="528"/>
                    <a:pt x="260" y="494"/>
                  </a:cubicBezTo>
                  <a:cubicBezTo>
                    <a:pt x="294" y="483"/>
                    <a:pt x="339" y="460"/>
                    <a:pt x="373" y="449"/>
                  </a:cubicBezTo>
                  <a:cubicBezTo>
                    <a:pt x="418" y="427"/>
                    <a:pt x="464" y="404"/>
                    <a:pt x="509" y="382"/>
                  </a:cubicBezTo>
                  <a:cubicBezTo>
                    <a:pt x="588" y="336"/>
                    <a:pt x="689" y="291"/>
                    <a:pt x="791" y="269"/>
                  </a:cubicBezTo>
                  <a:cubicBezTo>
                    <a:pt x="892" y="235"/>
                    <a:pt x="994" y="201"/>
                    <a:pt x="1084" y="167"/>
                  </a:cubicBezTo>
                  <a:cubicBezTo>
                    <a:pt x="1141" y="156"/>
                    <a:pt x="1186" y="145"/>
                    <a:pt x="1231" y="133"/>
                  </a:cubicBezTo>
                  <a:lnTo>
                    <a:pt x="1355" y="99"/>
                  </a:lnTo>
                  <a:cubicBezTo>
                    <a:pt x="1434" y="77"/>
                    <a:pt x="1502" y="66"/>
                    <a:pt x="1547" y="54"/>
                  </a:cubicBezTo>
                  <a:lnTo>
                    <a:pt x="1626" y="32"/>
                  </a:lnTo>
                  <a:cubicBezTo>
                    <a:pt x="1592" y="32"/>
                    <a:pt x="1569" y="20"/>
                    <a:pt x="1547" y="20"/>
                  </a:cubicBezTo>
                  <a:cubicBezTo>
                    <a:pt x="1499" y="12"/>
                    <a:pt x="1451" y="4"/>
                    <a:pt x="1403" y="4"/>
                  </a:cubicBezTo>
                  <a:cubicBezTo>
                    <a:pt x="1383" y="4"/>
                    <a:pt x="1364" y="6"/>
                    <a:pt x="1344" y="9"/>
                  </a:cubicBezTo>
                  <a:cubicBezTo>
                    <a:pt x="1321" y="3"/>
                    <a:pt x="1299" y="1"/>
                    <a:pt x="1276"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2"/>
            <p:cNvSpPr/>
            <p:nvPr/>
          </p:nvSpPr>
          <p:spPr>
            <a:xfrm>
              <a:off x="2893000" y="2930925"/>
              <a:ext cx="126700" cy="171425"/>
            </a:xfrm>
            <a:custGeom>
              <a:rect b="b" l="l" r="r" t="t"/>
              <a:pathLst>
                <a:path extrusionOk="0" h="6857" w="5068">
                  <a:moveTo>
                    <a:pt x="384" y="1"/>
                  </a:moveTo>
                  <a:cubicBezTo>
                    <a:pt x="362" y="1"/>
                    <a:pt x="339" y="1"/>
                    <a:pt x="317" y="2"/>
                  </a:cubicBezTo>
                  <a:cubicBezTo>
                    <a:pt x="294" y="25"/>
                    <a:pt x="272" y="25"/>
                    <a:pt x="260" y="47"/>
                  </a:cubicBezTo>
                  <a:cubicBezTo>
                    <a:pt x="114" y="555"/>
                    <a:pt x="46" y="1074"/>
                    <a:pt x="35" y="1593"/>
                  </a:cubicBezTo>
                  <a:cubicBezTo>
                    <a:pt x="1" y="3308"/>
                    <a:pt x="305" y="5328"/>
                    <a:pt x="1840" y="6355"/>
                  </a:cubicBezTo>
                  <a:cubicBezTo>
                    <a:pt x="2308" y="6671"/>
                    <a:pt x="2855" y="6857"/>
                    <a:pt x="3378" y="6857"/>
                  </a:cubicBezTo>
                  <a:cubicBezTo>
                    <a:pt x="3787" y="6857"/>
                    <a:pt x="4182" y="6743"/>
                    <a:pt x="4514" y="6490"/>
                  </a:cubicBezTo>
                  <a:cubicBezTo>
                    <a:pt x="4548" y="6457"/>
                    <a:pt x="4582" y="6434"/>
                    <a:pt x="4616" y="6400"/>
                  </a:cubicBezTo>
                  <a:cubicBezTo>
                    <a:pt x="4695" y="6231"/>
                    <a:pt x="4763" y="6062"/>
                    <a:pt x="4808" y="5881"/>
                  </a:cubicBezTo>
                  <a:cubicBezTo>
                    <a:pt x="5067" y="4854"/>
                    <a:pt x="4774" y="3805"/>
                    <a:pt x="4311" y="2868"/>
                  </a:cubicBezTo>
                  <a:cubicBezTo>
                    <a:pt x="4029" y="2304"/>
                    <a:pt x="3499" y="1762"/>
                    <a:pt x="3047" y="1345"/>
                  </a:cubicBezTo>
                  <a:cubicBezTo>
                    <a:pt x="2309" y="705"/>
                    <a:pt x="1354" y="1"/>
                    <a:pt x="384"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2"/>
            <p:cNvSpPr/>
            <p:nvPr/>
          </p:nvSpPr>
          <p:spPr>
            <a:xfrm>
              <a:off x="2890750" y="2927300"/>
              <a:ext cx="97350" cy="98775"/>
            </a:xfrm>
            <a:custGeom>
              <a:rect b="b" l="l" r="r" t="t"/>
              <a:pathLst>
                <a:path extrusionOk="0" h="3951" w="3894">
                  <a:moveTo>
                    <a:pt x="576" y="0"/>
                  </a:moveTo>
                  <a:lnTo>
                    <a:pt x="113" y="621"/>
                  </a:lnTo>
                  <a:cubicBezTo>
                    <a:pt x="136" y="1264"/>
                    <a:pt x="23" y="1919"/>
                    <a:pt x="23" y="2551"/>
                  </a:cubicBezTo>
                  <a:cubicBezTo>
                    <a:pt x="46" y="2912"/>
                    <a:pt x="0" y="3442"/>
                    <a:pt x="316" y="3690"/>
                  </a:cubicBezTo>
                  <a:cubicBezTo>
                    <a:pt x="433" y="3789"/>
                    <a:pt x="579" y="3833"/>
                    <a:pt x="727" y="3833"/>
                  </a:cubicBezTo>
                  <a:cubicBezTo>
                    <a:pt x="1036" y="3833"/>
                    <a:pt x="1357" y="3641"/>
                    <a:pt x="1456" y="3352"/>
                  </a:cubicBezTo>
                  <a:cubicBezTo>
                    <a:pt x="1501" y="3577"/>
                    <a:pt x="1659" y="3950"/>
                    <a:pt x="1919" y="3950"/>
                  </a:cubicBezTo>
                  <a:cubicBezTo>
                    <a:pt x="1923" y="3950"/>
                    <a:pt x="1928" y="3950"/>
                    <a:pt x="1932" y="3950"/>
                  </a:cubicBezTo>
                  <a:cubicBezTo>
                    <a:pt x="2249" y="3950"/>
                    <a:pt x="2361" y="3552"/>
                    <a:pt x="2494" y="3352"/>
                  </a:cubicBezTo>
                  <a:cubicBezTo>
                    <a:pt x="2615" y="3407"/>
                    <a:pt x="2842" y="3569"/>
                    <a:pt x="3019" y="3569"/>
                  </a:cubicBezTo>
                  <a:cubicBezTo>
                    <a:pt x="3058" y="3569"/>
                    <a:pt x="3094" y="3562"/>
                    <a:pt x="3126" y="3544"/>
                  </a:cubicBezTo>
                  <a:cubicBezTo>
                    <a:pt x="3307" y="3453"/>
                    <a:pt x="3228" y="3261"/>
                    <a:pt x="3104" y="3126"/>
                  </a:cubicBezTo>
                  <a:lnTo>
                    <a:pt x="3104" y="3126"/>
                  </a:lnTo>
                  <a:cubicBezTo>
                    <a:pt x="3170" y="3184"/>
                    <a:pt x="3251" y="3212"/>
                    <a:pt x="3332" y="3212"/>
                  </a:cubicBezTo>
                  <a:cubicBezTo>
                    <a:pt x="3471" y="3212"/>
                    <a:pt x="3606" y="3129"/>
                    <a:pt x="3656" y="2979"/>
                  </a:cubicBezTo>
                  <a:cubicBezTo>
                    <a:pt x="3893" y="2539"/>
                    <a:pt x="3442" y="1704"/>
                    <a:pt x="3194" y="1354"/>
                  </a:cubicBezTo>
                  <a:cubicBezTo>
                    <a:pt x="2630" y="565"/>
                    <a:pt x="1366" y="339"/>
                    <a:pt x="576"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2"/>
            <p:cNvSpPr/>
            <p:nvPr/>
          </p:nvSpPr>
          <p:spPr>
            <a:xfrm>
              <a:off x="2900625" y="2927200"/>
              <a:ext cx="131200" cy="163750"/>
            </a:xfrm>
            <a:custGeom>
              <a:rect b="b" l="l" r="r" t="t"/>
              <a:pathLst>
                <a:path extrusionOk="0" h="6550" w="5248">
                  <a:moveTo>
                    <a:pt x="714" y="1"/>
                  </a:moveTo>
                  <a:cubicBezTo>
                    <a:pt x="438" y="1"/>
                    <a:pt x="189" y="44"/>
                    <a:pt x="0" y="151"/>
                  </a:cubicBezTo>
                  <a:cubicBezTo>
                    <a:pt x="16" y="151"/>
                    <a:pt x="32" y="151"/>
                    <a:pt x="47" y="151"/>
                  </a:cubicBezTo>
                  <a:cubicBezTo>
                    <a:pt x="1035" y="151"/>
                    <a:pt x="1998" y="850"/>
                    <a:pt x="2742" y="1494"/>
                  </a:cubicBezTo>
                  <a:cubicBezTo>
                    <a:pt x="3194" y="1911"/>
                    <a:pt x="3735" y="2442"/>
                    <a:pt x="4006" y="3017"/>
                  </a:cubicBezTo>
                  <a:cubicBezTo>
                    <a:pt x="4458" y="3954"/>
                    <a:pt x="4762" y="4992"/>
                    <a:pt x="4503" y="6030"/>
                  </a:cubicBezTo>
                  <a:cubicBezTo>
                    <a:pt x="4446" y="6211"/>
                    <a:pt x="4390" y="6380"/>
                    <a:pt x="4311" y="6549"/>
                  </a:cubicBezTo>
                  <a:cubicBezTo>
                    <a:pt x="4819" y="6098"/>
                    <a:pt x="5248" y="5421"/>
                    <a:pt x="5236" y="4766"/>
                  </a:cubicBezTo>
                  <a:cubicBezTo>
                    <a:pt x="5236" y="3762"/>
                    <a:pt x="5078" y="3186"/>
                    <a:pt x="4638" y="2272"/>
                  </a:cubicBezTo>
                  <a:cubicBezTo>
                    <a:pt x="4333" y="1663"/>
                    <a:pt x="3476" y="873"/>
                    <a:pt x="2833" y="557"/>
                  </a:cubicBezTo>
                  <a:cubicBezTo>
                    <a:pt x="2336" y="297"/>
                    <a:pt x="1433" y="1"/>
                    <a:pt x="71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2"/>
            <p:cNvSpPr/>
            <p:nvPr/>
          </p:nvSpPr>
          <p:spPr>
            <a:xfrm>
              <a:off x="2889050" y="2930975"/>
              <a:ext cx="67450" cy="38650"/>
            </a:xfrm>
            <a:custGeom>
              <a:rect b="b" l="l" r="r" t="t"/>
              <a:pathLst>
                <a:path extrusionOk="0" h="1546" w="2698">
                  <a:moveTo>
                    <a:pt x="1" y="0"/>
                  </a:moveTo>
                  <a:lnTo>
                    <a:pt x="1" y="0"/>
                  </a:lnTo>
                  <a:cubicBezTo>
                    <a:pt x="1" y="0"/>
                    <a:pt x="46" y="11"/>
                    <a:pt x="136" y="45"/>
                  </a:cubicBezTo>
                  <a:cubicBezTo>
                    <a:pt x="215" y="79"/>
                    <a:pt x="328" y="124"/>
                    <a:pt x="475" y="181"/>
                  </a:cubicBezTo>
                  <a:cubicBezTo>
                    <a:pt x="610" y="248"/>
                    <a:pt x="768" y="305"/>
                    <a:pt x="937" y="384"/>
                  </a:cubicBezTo>
                  <a:cubicBezTo>
                    <a:pt x="1016" y="418"/>
                    <a:pt x="1095" y="463"/>
                    <a:pt x="1186" y="508"/>
                  </a:cubicBezTo>
                  <a:cubicBezTo>
                    <a:pt x="1276" y="542"/>
                    <a:pt x="1366" y="587"/>
                    <a:pt x="1456" y="632"/>
                  </a:cubicBezTo>
                  <a:cubicBezTo>
                    <a:pt x="1535" y="677"/>
                    <a:pt x="1626" y="733"/>
                    <a:pt x="1705" y="779"/>
                  </a:cubicBezTo>
                  <a:cubicBezTo>
                    <a:pt x="1795" y="824"/>
                    <a:pt x="1874" y="869"/>
                    <a:pt x="1953" y="914"/>
                  </a:cubicBezTo>
                  <a:cubicBezTo>
                    <a:pt x="2032" y="959"/>
                    <a:pt x="2111" y="1004"/>
                    <a:pt x="2179" y="1061"/>
                  </a:cubicBezTo>
                  <a:cubicBezTo>
                    <a:pt x="2235" y="1106"/>
                    <a:pt x="2303" y="1151"/>
                    <a:pt x="2359" y="1196"/>
                  </a:cubicBezTo>
                  <a:cubicBezTo>
                    <a:pt x="2404" y="1241"/>
                    <a:pt x="2461" y="1286"/>
                    <a:pt x="2506" y="1332"/>
                  </a:cubicBezTo>
                  <a:cubicBezTo>
                    <a:pt x="2540" y="1365"/>
                    <a:pt x="2574" y="1399"/>
                    <a:pt x="2607" y="1444"/>
                  </a:cubicBezTo>
                  <a:lnTo>
                    <a:pt x="2698" y="1546"/>
                  </a:lnTo>
                  <a:cubicBezTo>
                    <a:pt x="2698" y="1546"/>
                    <a:pt x="2675" y="1501"/>
                    <a:pt x="2641" y="1433"/>
                  </a:cubicBezTo>
                  <a:cubicBezTo>
                    <a:pt x="2619" y="1377"/>
                    <a:pt x="2585" y="1332"/>
                    <a:pt x="2551" y="1286"/>
                  </a:cubicBezTo>
                  <a:cubicBezTo>
                    <a:pt x="2517" y="1230"/>
                    <a:pt x="2472" y="1185"/>
                    <a:pt x="2427" y="1128"/>
                  </a:cubicBezTo>
                  <a:cubicBezTo>
                    <a:pt x="2370" y="1072"/>
                    <a:pt x="2314" y="1016"/>
                    <a:pt x="2246" y="959"/>
                  </a:cubicBezTo>
                  <a:cubicBezTo>
                    <a:pt x="2179" y="891"/>
                    <a:pt x="2111" y="835"/>
                    <a:pt x="2032" y="790"/>
                  </a:cubicBezTo>
                  <a:cubicBezTo>
                    <a:pt x="1953" y="733"/>
                    <a:pt x="1874" y="666"/>
                    <a:pt x="1795" y="621"/>
                  </a:cubicBezTo>
                  <a:cubicBezTo>
                    <a:pt x="1705" y="576"/>
                    <a:pt x="1614" y="530"/>
                    <a:pt x="1535" y="485"/>
                  </a:cubicBezTo>
                  <a:cubicBezTo>
                    <a:pt x="1355" y="395"/>
                    <a:pt x="1174" y="316"/>
                    <a:pt x="994" y="248"/>
                  </a:cubicBezTo>
                  <a:cubicBezTo>
                    <a:pt x="824" y="181"/>
                    <a:pt x="666" y="124"/>
                    <a:pt x="497" y="90"/>
                  </a:cubicBezTo>
                  <a:cubicBezTo>
                    <a:pt x="339" y="45"/>
                    <a:pt x="170" y="11"/>
                    <a:pt x="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2"/>
            <p:cNvSpPr/>
            <p:nvPr/>
          </p:nvSpPr>
          <p:spPr>
            <a:xfrm>
              <a:off x="2895825" y="2933775"/>
              <a:ext cx="45725" cy="38125"/>
            </a:xfrm>
            <a:custGeom>
              <a:rect b="b" l="l" r="r" t="t"/>
              <a:pathLst>
                <a:path extrusionOk="0" h="1525" w="1829">
                  <a:moveTo>
                    <a:pt x="1" y="1"/>
                  </a:moveTo>
                  <a:lnTo>
                    <a:pt x="91" y="69"/>
                  </a:lnTo>
                  <a:cubicBezTo>
                    <a:pt x="147" y="102"/>
                    <a:pt x="226" y="148"/>
                    <a:pt x="316" y="215"/>
                  </a:cubicBezTo>
                  <a:cubicBezTo>
                    <a:pt x="350" y="249"/>
                    <a:pt x="407" y="283"/>
                    <a:pt x="452" y="328"/>
                  </a:cubicBezTo>
                  <a:cubicBezTo>
                    <a:pt x="508" y="362"/>
                    <a:pt x="553" y="407"/>
                    <a:pt x="610" y="441"/>
                  </a:cubicBezTo>
                  <a:cubicBezTo>
                    <a:pt x="723" y="531"/>
                    <a:pt x="836" y="633"/>
                    <a:pt x="948" y="723"/>
                  </a:cubicBezTo>
                  <a:cubicBezTo>
                    <a:pt x="1061" y="825"/>
                    <a:pt x="1163" y="926"/>
                    <a:pt x="1264" y="1016"/>
                  </a:cubicBezTo>
                  <a:cubicBezTo>
                    <a:pt x="1377" y="1118"/>
                    <a:pt x="1467" y="1197"/>
                    <a:pt x="1546" y="1276"/>
                  </a:cubicBezTo>
                  <a:cubicBezTo>
                    <a:pt x="1637" y="1355"/>
                    <a:pt x="1704" y="1411"/>
                    <a:pt x="1750" y="1457"/>
                  </a:cubicBezTo>
                  <a:cubicBezTo>
                    <a:pt x="1806" y="1502"/>
                    <a:pt x="1829" y="1524"/>
                    <a:pt x="1829" y="1524"/>
                  </a:cubicBezTo>
                  <a:cubicBezTo>
                    <a:pt x="1817" y="1490"/>
                    <a:pt x="1795" y="1468"/>
                    <a:pt x="1783" y="1434"/>
                  </a:cubicBezTo>
                  <a:cubicBezTo>
                    <a:pt x="1738" y="1355"/>
                    <a:pt x="1682" y="1276"/>
                    <a:pt x="1625" y="1208"/>
                  </a:cubicBezTo>
                  <a:cubicBezTo>
                    <a:pt x="1558" y="1118"/>
                    <a:pt x="1467" y="1016"/>
                    <a:pt x="1377" y="904"/>
                  </a:cubicBezTo>
                  <a:cubicBezTo>
                    <a:pt x="1287" y="802"/>
                    <a:pt x="1163" y="700"/>
                    <a:pt x="1061" y="599"/>
                  </a:cubicBezTo>
                  <a:cubicBezTo>
                    <a:pt x="994" y="554"/>
                    <a:pt x="937" y="509"/>
                    <a:pt x="881" y="452"/>
                  </a:cubicBezTo>
                  <a:cubicBezTo>
                    <a:pt x="824" y="407"/>
                    <a:pt x="757" y="362"/>
                    <a:pt x="700" y="328"/>
                  </a:cubicBezTo>
                  <a:cubicBezTo>
                    <a:pt x="644" y="294"/>
                    <a:pt x="587" y="249"/>
                    <a:pt x="531" y="227"/>
                  </a:cubicBezTo>
                  <a:lnTo>
                    <a:pt x="362" y="136"/>
                  </a:lnTo>
                  <a:cubicBezTo>
                    <a:pt x="271" y="91"/>
                    <a:pt x="192" y="57"/>
                    <a:pt x="102" y="35"/>
                  </a:cubicBezTo>
                  <a:lnTo>
                    <a:pt x="1"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2"/>
            <p:cNvSpPr/>
            <p:nvPr/>
          </p:nvSpPr>
          <p:spPr>
            <a:xfrm>
              <a:off x="2892150" y="2931250"/>
              <a:ext cx="33875" cy="39800"/>
            </a:xfrm>
            <a:custGeom>
              <a:rect b="b" l="l" r="r" t="t"/>
              <a:pathLst>
                <a:path extrusionOk="0" h="1592" w="1355">
                  <a:moveTo>
                    <a:pt x="1" y="0"/>
                  </a:moveTo>
                  <a:cubicBezTo>
                    <a:pt x="1" y="0"/>
                    <a:pt x="80" y="113"/>
                    <a:pt x="204" y="260"/>
                  </a:cubicBezTo>
                  <a:cubicBezTo>
                    <a:pt x="238" y="294"/>
                    <a:pt x="272" y="328"/>
                    <a:pt x="306" y="373"/>
                  </a:cubicBezTo>
                  <a:cubicBezTo>
                    <a:pt x="351" y="429"/>
                    <a:pt x="384" y="474"/>
                    <a:pt x="418" y="519"/>
                  </a:cubicBezTo>
                  <a:cubicBezTo>
                    <a:pt x="497" y="610"/>
                    <a:pt x="588" y="700"/>
                    <a:pt x="667" y="801"/>
                  </a:cubicBezTo>
                  <a:cubicBezTo>
                    <a:pt x="757" y="903"/>
                    <a:pt x="836" y="1005"/>
                    <a:pt x="915" y="1084"/>
                  </a:cubicBezTo>
                  <a:cubicBezTo>
                    <a:pt x="949" y="1140"/>
                    <a:pt x="994" y="1174"/>
                    <a:pt x="1028" y="1219"/>
                  </a:cubicBezTo>
                  <a:cubicBezTo>
                    <a:pt x="1062" y="1264"/>
                    <a:pt x="1095" y="1309"/>
                    <a:pt x="1129" y="1343"/>
                  </a:cubicBezTo>
                  <a:cubicBezTo>
                    <a:pt x="1265" y="1501"/>
                    <a:pt x="1355" y="1591"/>
                    <a:pt x="1355" y="1591"/>
                  </a:cubicBezTo>
                  <a:cubicBezTo>
                    <a:pt x="1310" y="1490"/>
                    <a:pt x="1265" y="1388"/>
                    <a:pt x="1208" y="1298"/>
                  </a:cubicBezTo>
                  <a:cubicBezTo>
                    <a:pt x="1186" y="1253"/>
                    <a:pt x="1163" y="1208"/>
                    <a:pt x="1129" y="1151"/>
                  </a:cubicBezTo>
                  <a:cubicBezTo>
                    <a:pt x="1107" y="1106"/>
                    <a:pt x="1073" y="1061"/>
                    <a:pt x="1039" y="1005"/>
                  </a:cubicBezTo>
                  <a:cubicBezTo>
                    <a:pt x="960" y="903"/>
                    <a:pt x="892" y="801"/>
                    <a:pt x="802" y="700"/>
                  </a:cubicBezTo>
                  <a:cubicBezTo>
                    <a:pt x="712" y="598"/>
                    <a:pt x="621" y="497"/>
                    <a:pt x="531" y="418"/>
                  </a:cubicBezTo>
                  <a:cubicBezTo>
                    <a:pt x="452" y="339"/>
                    <a:pt x="362" y="260"/>
                    <a:pt x="272" y="192"/>
                  </a:cubicBezTo>
                  <a:cubicBezTo>
                    <a:pt x="181" y="124"/>
                    <a:pt x="91" y="57"/>
                    <a:pt x="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2"/>
            <p:cNvSpPr/>
            <p:nvPr/>
          </p:nvSpPr>
          <p:spPr>
            <a:xfrm>
              <a:off x="2776225" y="2929825"/>
              <a:ext cx="129225" cy="133600"/>
            </a:xfrm>
            <a:custGeom>
              <a:rect b="b" l="l" r="r" t="t"/>
              <a:pathLst>
                <a:path extrusionOk="0" h="5344" w="5169">
                  <a:moveTo>
                    <a:pt x="5021" y="1"/>
                  </a:moveTo>
                  <a:lnTo>
                    <a:pt x="4627" y="91"/>
                  </a:lnTo>
                  <a:cubicBezTo>
                    <a:pt x="4141" y="204"/>
                    <a:pt x="3667" y="351"/>
                    <a:pt x="3216" y="543"/>
                  </a:cubicBezTo>
                  <a:cubicBezTo>
                    <a:pt x="1839" y="1129"/>
                    <a:pt x="147" y="2280"/>
                    <a:pt x="23" y="3928"/>
                  </a:cubicBezTo>
                  <a:cubicBezTo>
                    <a:pt x="0" y="4357"/>
                    <a:pt x="124" y="4785"/>
                    <a:pt x="384" y="5124"/>
                  </a:cubicBezTo>
                  <a:cubicBezTo>
                    <a:pt x="553" y="5225"/>
                    <a:pt x="733" y="5293"/>
                    <a:pt x="937" y="5316"/>
                  </a:cubicBezTo>
                  <a:cubicBezTo>
                    <a:pt x="1078" y="5335"/>
                    <a:pt x="1218" y="5344"/>
                    <a:pt x="1355" y="5344"/>
                  </a:cubicBezTo>
                  <a:cubicBezTo>
                    <a:pt x="2035" y="5344"/>
                    <a:pt x="2660" y="5120"/>
                    <a:pt x="3261" y="4763"/>
                  </a:cubicBezTo>
                  <a:cubicBezTo>
                    <a:pt x="4107" y="4266"/>
                    <a:pt x="4638" y="3420"/>
                    <a:pt x="4920" y="2495"/>
                  </a:cubicBezTo>
                  <a:cubicBezTo>
                    <a:pt x="5021" y="2122"/>
                    <a:pt x="5089" y="1739"/>
                    <a:pt x="5134" y="1344"/>
                  </a:cubicBezTo>
                  <a:cubicBezTo>
                    <a:pt x="5168" y="892"/>
                    <a:pt x="5134" y="441"/>
                    <a:pt x="5021"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2"/>
            <p:cNvSpPr/>
            <p:nvPr/>
          </p:nvSpPr>
          <p:spPr>
            <a:xfrm>
              <a:off x="2826275" y="2923900"/>
              <a:ext cx="88475" cy="85725"/>
            </a:xfrm>
            <a:custGeom>
              <a:rect b="b" l="l" r="r" t="t"/>
              <a:pathLst>
                <a:path extrusionOk="0" h="3429" w="3539">
                  <a:moveTo>
                    <a:pt x="3189" y="1"/>
                  </a:moveTo>
                  <a:cubicBezTo>
                    <a:pt x="3189" y="1"/>
                    <a:pt x="3189" y="1"/>
                    <a:pt x="3189" y="1"/>
                  </a:cubicBezTo>
                  <a:lnTo>
                    <a:pt x="3189" y="1"/>
                  </a:lnTo>
                  <a:cubicBezTo>
                    <a:pt x="3189" y="1"/>
                    <a:pt x="3189" y="1"/>
                    <a:pt x="3189" y="1"/>
                  </a:cubicBezTo>
                  <a:close/>
                  <a:moveTo>
                    <a:pt x="3189" y="1"/>
                  </a:moveTo>
                  <a:lnTo>
                    <a:pt x="3189" y="1"/>
                  </a:lnTo>
                  <a:cubicBezTo>
                    <a:pt x="3196" y="103"/>
                    <a:pt x="1902" y="351"/>
                    <a:pt x="1756" y="396"/>
                  </a:cubicBezTo>
                  <a:cubicBezTo>
                    <a:pt x="1090" y="633"/>
                    <a:pt x="368" y="723"/>
                    <a:pt x="86" y="1490"/>
                  </a:cubicBezTo>
                  <a:cubicBezTo>
                    <a:pt x="1" y="1726"/>
                    <a:pt x="65" y="2181"/>
                    <a:pt x="332" y="2181"/>
                  </a:cubicBezTo>
                  <a:cubicBezTo>
                    <a:pt x="385" y="2181"/>
                    <a:pt x="445" y="2163"/>
                    <a:pt x="514" y="2122"/>
                  </a:cubicBezTo>
                  <a:lnTo>
                    <a:pt x="514" y="2122"/>
                  </a:lnTo>
                  <a:cubicBezTo>
                    <a:pt x="438" y="2334"/>
                    <a:pt x="410" y="2864"/>
                    <a:pt x="682" y="2864"/>
                  </a:cubicBezTo>
                  <a:cubicBezTo>
                    <a:pt x="729" y="2864"/>
                    <a:pt x="786" y="2848"/>
                    <a:pt x="853" y="2811"/>
                  </a:cubicBezTo>
                  <a:cubicBezTo>
                    <a:pt x="866" y="3152"/>
                    <a:pt x="1086" y="3366"/>
                    <a:pt x="1329" y="3366"/>
                  </a:cubicBezTo>
                  <a:cubicBezTo>
                    <a:pt x="1495" y="3366"/>
                    <a:pt x="1672" y="3266"/>
                    <a:pt x="1801" y="3036"/>
                  </a:cubicBezTo>
                  <a:lnTo>
                    <a:pt x="1801" y="3036"/>
                  </a:lnTo>
                  <a:cubicBezTo>
                    <a:pt x="1745" y="3326"/>
                    <a:pt x="1874" y="3428"/>
                    <a:pt x="2063" y="3428"/>
                  </a:cubicBezTo>
                  <a:cubicBezTo>
                    <a:pt x="2329" y="3428"/>
                    <a:pt x="2711" y="3224"/>
                    <a:pt x="2850" y="3059"/>
                  </a:cubicBezTo>
                  <a:cubicBezTo>
                    <a:pt x="3538" y="2201"/>
                    <a:pt x="3279" y="1006"/>
                    <a:pt x="3189"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2"/>
            <p:cNvSpPr/>
            <p:nvPr/>
          </p:nvSpPr>
          <p:spPr>
            <a:xfrm>
              <a:off x="2785800" y="2929550"/>
              <a:ext cx="137700" cy="148575"/>
            </a:xfrm>
            <a:custGeom>
              <a:rect b="b" l="l" r="r" t="t"/>
              <a:pathLst>
                <a:path extrusionOk="0" h="5943" w="5508">
                  <a:moveTo>
                    <a:pt x="4638" y="1"/>
                  </a:moveTo>
                  <a:cubicBezTo>
                    <a:pt x="4751" y="441"/>
                    <a:pt x="4785" y="892"/>
                    <a:pt x="4751" y="1343"/>
                  </a:cubicBezTo>
                  <a:cubicBezTo>
                    <a:pt x="4706" y="1738"/>
                    <a:pt x="4638" y="2122"/>
                    <a:pt x="4537" y="2506"/>
                  </a:cubicBezTo>
                  <a:cubicBezTo>
                    <a:pt x="4255" y="3420"/>
                    <a:pt x="3724" y="4266"/>
                    <a:pt x="2878" y="4763"/>
                  </a:cubicBezTo>
                  <a:cubicBezTo>
                    <a:pt x="2280" y="5127"/>
                    <a:pt x="1659" y="5344"/>
                    <a:pt x="983" y="5344"/>
                  </a:cubicBezTo>
                  <a:cubicBezTo>
                    <a:pt x="842" y="5344"/>
                    <a:pt x="699" y="5335"/>
                    <a:pt x="554" y="5315"/>
                  </a:cubicBezTo>
                  <a:cubicBezTo>
                    <a:pt x="350" y="5293"/>
                    <a:pt x="170" y="5225"/>
                    <a:pt x="1" y="5124"/>
                  </a:cubicBezTo>
                  <a:lnTo>
                    <a:pt x="1" y="5124"/>
                  </a:lnTo>
                  <a:cubicBezTo>
                    <a:pt x="215" y="5417"/>
                    <a:pt x="497" y="5643"/>
                    <a:pt x="836" y="5778"/>
                  </a:cubicBezTo>
                  <a:cubicBezTo>
                    <a:pt x="1106" y="5891"/>
                    <a:pt x="1393" y="5943"/>
                    <a:pt x="1685" y="5943"/>
                  </a:cubicBezTo>
                  <a:cubicBezTo>
                    <a:pt x="2905" y="5943"/>
                    <a:pt x="4206" y="5042"/>
                    <a:pt x="4661" y="3995"/>
                  </a:cubicBezTo>
                  <a:cubicBezTo>
                    <a:pt x="5248" y="2743"/>
                    <a:pt x="5507" y="1242"/>
                    <a:pt x="467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2"/>
            <p:cNvSpPr/>
            <p:nvPr/>
          </p:nvSpPr>
          <p:spPr>
            <a:xfrm>
              <a:off x="2882000" y="2928425"/>
              <a:ext cx="23150" cy="80700"/>
            </a:xfrm>
            <a:custGeom>
              <a:rect b="b" l="l" r="r" t="t"/>
              <a:pathLst>
                <a:path extrusionOk="0" h="3228" w="926">
                  <a:moveTo>
                    <a:pt x="824" y="0"/>
                  </a:moveTo>
                  <a:cubicBezTo>
                    <a:pt x="824" y="1"/>
                    <a:pt x="824" y="57"/>
                    <a:pt x="847" y="136"/>
                  </a:cubicBezTo>
                  <a:cubicBezTo>
                    <a:pt x="847" y="192"/>
                    <a:pt x="847" y="249"/>
                    <a:pt x="847" y="305"/>
                  </a:cubicBezTo>
                  <a:cubicBezTo>
                    <a:pt x="847" y="373"/>
                    <a:pt x="836" y="441"/>
                    <a:pt x="836" y="520"/>
                  </a:cubicBezTo>
                  <a:cubicBezTo>
                    <a:pt x="824" y="599"/>
                    <a:pt x="824" y="678"/>
                    <a:pt x="802" y="768"/>
                  </a:cubicBezTo>
                  <a:cubicBezTo>
                    <a:pt x="779" y="858"/>
                    <a:pt x="768" y="971"/>
                    <a:pt x="745" y="1050"/>
                  </a:cubicBezTo>
                  <a:cubicBezTo>
                    <a:pt x="723" y="1140"/>
                    <a:pt x="700" y="1230"/>
                    <a:pt x="666" y="1332"/>
                  </a:cubicBezTo>
                  <a:cubicBezTo>
                    <a:pt x="644" y="1434"/>
                    <a:pt x="610" y="1535"/>
                    <a:pt x="576" y="1637"/>
                  </a:cubicBezTo>
                  <a:cubicBezTo>
                    <a:pt x="508" y="1840"/>
                    <a:pt x="441" y="2032"/>
                    <a:pt x="373" y="2223"/>
                  </a:cubicBezTo>
                  <a:cubicBezTo>
                    <a:pt x="305" y="2404"/>
                    <a:pt x="238" y="2585"/>
                    <a:pt x="181" y="2720"/>
                  </a:cubicBezTo>
                  <a:lnTo>
                    <a:pt x="46" y="3081"/>
                  </a:lnTo>
                  <a:cubicBezTo>
                    <a:pt x="12" y="3183"/>
                    <a:pt x="1" y="3228"/>
                    <a:pt x="1" y="3228"/>
                  </a:cubicBezTo>
                  <a:cubicBezTo>
                    <a:pt x="1" y="3228"/>
                    <a:pt x="113" y="3047"/>
                    <a:pt x="271" y="2765"/>
                  </a:cubicBezTo>
                  <a:cubicBezTo>
                    <a:pt x="339" y="2630"/>
                    <a:pt x="429" y="2460"/>
                    <a:pt x="508" y="2280"/>
                  </a:cubicBezTo>
                  <a:cubicBezTo>
                    <a:pt x="587" y="2099"/>
                    <a:pt x="666" y="1896"/>
                    <a:pt x="734" y="1693"/>
                  </a:cubicBezTo>
                  <a:cubicBezTo>
                    <a:pt x="768" y="1592"/>
                    <a:pt x="790" y="1479"/>
                    <a:pt x="824" y="1377"/>
                  </a:cubicBezTo>
                  <a:cubicBezTo>
                    <a:pt x="847" y="1276"/>
                    <a:pt x="869" y="1174"/>
                    <a:pt x="892" y="1072"/>
                  </a:cubicBezTo>
                  <a:cubicBezTo>
                    <a:pt x="903" y="982"/>
                    <a:pt x="926" y="881"/>
                    <a:pt x="926" y="790"/>
                  </a:cubicBezTo>
                  <a:cubicBezTo>
                    <a:pt x="926" y="689"/>
                    <a:pt x="926" y="610"/>
                    <a:pt x="926" y="520"/>
                  </a:cubicBezTo>
                  <a:cubicBezTo>
                    <a:pt x="926" y="452"/>
                    <a:pt x="915" y="373"/>
                    <a:pt x="903" y="305"/>
                  </a:cubicBezTo>
                  <a:cubicBezTo>
                    <a:pt x="892" y="249"/>
                    <a:pt x="881" y="192"/>
                    <a:pt x="869" y="136"/>
                  </a:cubicBezTo>
                  <a:cubicBezTo>
                    <a:pt x="847" y="46"/>
                    <a:pt x="824" y="1"/>
                    <a:pt x="824"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2"/>
            <p:cNvSpPr/>
            <p:nvPr/>
          </p:nvSpPr>
          <p:spPr>
            <a:xfrm>
              <a:off x="2866475" y="2932375"/>
              <a:ext cx="34175" cy="73650"/>
            </a:xfrm>
            <a:custGeom>
              <a:rect b="b" l="l" r="r" t="t"/>
              <a:pathLst>
                <a:path extrusionOk="0" h="2946" w="1367">
                  <a:moveTo>
                    <a:pt x="1344" y="0"/>
                  </a:moveTo>
                  <a:cubicBezTo>
                    <a:pt x="1344" y="0"/>
                    <a:pt x="1333" y="57"/>
                    <a:pt x="1333" y="136"/>
                  </a:cubicBezTo>
                  <a:cubicBezTo>
                    <a:pt x="1321" y="192"/>
                    <a:pt x="1310" y="249"/>
                    <a:pt x="1299" y="294"/>
                  </a:cubicBezTo>
                  <a:cubicBezTo>
                    <a:pt x="1287" y="362"/>
                    <a:pt x="1276" y="429"/>
                    <a:pt x="1254" y="497"/>
                  </a:cubicBezTo>
                  <a:cubicBezTo>
                    <a:pt x="1242" y="565"/>
                    <a:pt x="1208" y="655"/>
                    <a:pt x="1186" y="734"/>
                  </a:cubicBezTo>
                  <a:cubicBezTo>
                    <a:pt x="1152" y="813"/>
                    <a:pt x="1118" y="892"/>
                    <a:pt x="1084" y="982"/>
                  </a:cubicBezTo>
                  <a:cubicBezTo>
                    <a:pt x="1039" y="1072"/>
                    <a:pt x="1005" y="1163"/>
                    <a:pt x="960" y="1253"/>
                  </a:cubicBezTo>
                  <a:cubicBezTo>
                    <a:pt x="915" y="1343"/>
                    <a:pt x="859" y="1434"/>
                    <a:pt x="813" y="1524"/>
                  </a:cubicBezTo>
                  <a:cubicBezTo>
                    <a:pt x="723" y="1704"/>
                    <a:pt x="622" y="1874"/>
                    <a:pt x="531" y="2043"/>
                  </a:cubicBezTo>
                  <a:cubicBezTo>
                    <a:pt x="430" y="2212"/>
                    <a:pt x="339" y="2370"/>
                    <a:pt x="261" y="2494"/>
                  </a:cubicBezTo>
                  <a:cubicBezTo>
                    <a:pt x="182" y="2630"/>
                    <a:pt x="114" y="2742"/>
                    <a:pt x="69" y="2821"/>
                  </a:cubicBezTo>
                  <a:cubicBezTo>
                    <a:pt x="24" y="2900"/>
                    <a:pt x="1" y="2946"/>
                    <a:pt x="1" y="2946"/>
                  </a:cubicBezTo>
                  <a:cubicBezTo>
                    <a:pt x="1" y="2946"/>
                    <a:pt x="148" y="2788"/>
                    <a:pt x="339" y="2551"/>
                  </a:cubicBezTo>
                  <a:cubicBezTo>
                    <a:pt x="430" y="2438"/>
                    <a:pt x="543" y="2291"/>
                    <a:pt x="644" y="2122"/>
                  </a:cubicBezTo>
                  <a:cubicBezTo>
                    <a:pt x="757" y="1964"/>
                    <a:pt x="859" y="1795"/>
                    <a:pt x="960" y="1603"/>
                  </a:cubicBezTo>
                  <a:cubicBezTo>
                    <a:pt x="1017" y="1513"/>
                    <a:pt x="1062" y="1422"/>
                    <a:pt x="1107" y="1321"/>
                  </a:cubicBezTo>
                  <a:cubicBezTo>
                    <a:pt x="1141" y="1230"/>
                    <a:pt x="1186" y="1140"/>
                    <a:pt x="1208" y="1039"/>
                  </a:cubicBezTo>
                  <a:cubicBezTo>
                    <a:pt x="1254" y="948"/>
                    <a:pt x="1265" y="858"/>
                    <a:pt x="1299" y="779"/>
                  </a:cubicBezTo>
                  <a:cubicBezTo>
                    <a:pt x="1321" y="689"/>
                    <a:pt x="1333" y="610"/>
                    <a:pt x="1344" y="520"/>
                  </a:cubicBezTo>
                  <a:cubicBezTo>
                    <a:pt x="1355" y="452"/>
                    <a:pt x="1355" y="384"/>
                    <a:pt x="1355" y="305"/>
                  </a:cubicBezTo>
                  <a:cubicBezTo>
                    <a:pt x="1366" y="249"/>
                    <a:pt x="1366" y="204"/>
                    <a:pt x="1355" y="147"/>
                  </a:cubicBezTo>
                  <a:cubicBezTo>
                    <a:pt x="1355" y="57"/>
                    <a:pt x="1344" y="0"/>
                    <a:pt x="1344"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2"/>
            <p:cNvSpPr/>
            <p:nvPr/>
          </p:nvSpPr>
          <p:spPr>
            <a:xfrm>
              <a:off x="2870425" y="2934625"/>
              <a:ext cx="28800" cy="41775"/>
            </a:xfrm>
            <a:custGeom>
              <a:rect b="b" l="l" r="r" t="t"/>
              <a:pathLst>
                <a:path extrusionOk="0" h="1671" w="1152">
                  <a:moveTo>
                    <a:pt x="1152" y="1"/>
                  </a:moveTo>
                  <a:lnTo>
                    <a:pt x="1152" y="1"/>
                  </a:lnTo>
                  <a:cubicBezTo>
                    <a:pt x="1073" y="80"/>
                    <a:pt x="1017" y="159"/>
                    <a:pt x="949" y="249"/>
                  </a:cubicBezTo>
                  <a:cubicBezTo>
                    <a:pt x="836" y="407"/>
                    <a:pt x="701" y="621"/>
                    <a:pt x="565" y="836"/>
                  </a:cubicBezTo>
                  <a:cubicBezTo>
                    <a:pt x="497" y="937"/>
                    <a:pt x="441" y="1039"/>
                    <a:pt x="373" y="1140"/>
                  </a:cubicBezTo>
                  <a:cubicBezTo>
                    <a:pt x="339" y="1186"/>
                    <a:pt x="306" y="1242"/>
                    <a:pt x="283" y="1287"/>
                  </a:cubicBezTo>
                  <a:cubicBezTo>
                    <a:pt x="249" y="1321"/>
                    <a:pt x="215" y="1366"/>
                    <a:pt x="193" y="1411"/>
                  </a:cubicBezTo>
                  <a:cubicBezTo>
                    <a:pt x="136" y="1490"/>
                    <a:pt x="80" y="1547"/>
                    <a:pt x="46" y="1592"/>
                  </a:cubicBezTo>
                  <a:cubicBezTo>
                    <a:pt x="24" y="1614"/>
                    <a:pt x="12" y="1637"/>
                    <a:pt x="1" y="1671"/>
                  </a:cubicBezTo>
                  <a:cubicBezTo>
                    <a:pt x="24" y="1659"/>
                    <a:pt x="57" y="1637"/>
                    <a:pt x="80" y="1626"/>
                  </a:cubicBezTo>
                  <a:cubicBezTo>
                    <a:pt x="148" y="1581"/>
                    <a:pt x="215" y="1535"/>
                    <a:pt x="283" y="1490"/>
                  </a:cubicBezTo>
                  <a:cubicBezTo>
                    <a:pt x="317" y="1456"/>
                    <a:pt x="373" y="1434"/>
                    <a:pt x="418" y="1400"/>
                  </a:cubicBezTo>
                  <a:cubicBezTo>
                    <a:pt x="464" y="1355"/>
                    <a:pt x="543" y="1344"/>
                    <a:pt x="588" y="1298"/>
                  </a:cubicBezTo>
                  <a:cubicBezTo>
                    <a:pt x="633" y="1253"/>
                    <a:pt x="768" y="1276"/>
                    <a:pt x="813" y="1231"/>
                  </a:cubicBezTo>
                  <a:cubicBezTo>
                    <a:pt x="847" y="1174"/>
                    <a:pt x="881" y="1118"/>
                    <a:pt x="915" y="1073"/>
                  </a:cubicBezTo>
                  <a:cubicBezTo>
                    <a:pt x="994" y="960"/>
                    <a:pt x="938" y="779"/>
                    <a:pt x="994" y="666"/>
                  </a:cubicBezTo>
                  <a:cubicBezTo>
                    <a:pt x="1050" y="554"/>
                    <a:pt x="994" y="384"/>
                    <a:pt x="1028" y="294"/>
                  </a:cubicBezTo>
                  <a:cubicBezTo>
                    <a:pt x="1073" y="204"/>
                    <a:pt x="1107" y="102"/>
                    <a:pt x="1152"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2"/>
            <p:cNvSpPr/>
            <p:nvPr/>
          </p:nvSpPr>
          <p:spPr>
            <a:xfrm>
              <a:off x="2861975" y="2943375"/>
              <a:ext cx="29075" cy="22025"/>
            </a:xfrm>
            <a:custGeom>
              <a:rect b="b" l="l" r="r" t="t"/>
              <a:pathLst>
                <a:path extrusionOk="0" h="881" w="1163">
                  <a:moveTo>
                    <a:pt x="1163" y="1"/>
                  </a:moveTo>
                  <a:lnTo>
                    <a:pt x="1163" y="1"/>
                  </a:lnTo>
                  <a:cubicBezTo>
                    <a:pt x="1095" y="34"/>
                    <a:pt x="1027" y="68"/>
                    <a:pt x="960" y="113"/>
                  </a:cubicBezTo>
                  <a:cubicBezTo>
                    <a:pt x="914" y="159"/>
                    <a:pt x="835" y="204"/>
                    <a:pt x="768" y="249"/>
                  </a:cubicBezTo>
                  <a:cubicBezTo>
                    <a:pt x="700" y="294"/>
                    <a:pt x="632" y="350"/>
                    <a:pt x="565" y="407"/>
                  </a:cubicBezTo>
                  <a:cubicBezTo>
                    <a:pt x="497" y="463"/>
                    <a:pt x="418" y="508"/>
                    <a:pt x="350" y="565"/>
                  </a:cubicBezTo>
                  <a:cubicBezTo>
                    <a:pt x="316" y="587"/>
                    <a:pt x="283" y="621"/>
                    <a:pt x="260" y="644"/>
                  </a:cubicBezTo>
                  <a:cubicBezTo>
                    <a:pt x="226" y="666"/>
                    <a:pt x="204" y="689"/>
                    <a:pt x="170" y="711"/>
                  </a:cubicBezTo>
                  <a:cubicBezTo>
                    <a:pt x="113" y="768"/>
                    <a:pt x="57" y="813"/>
                    <a:pt x="0" y="881"/>
                  </a:cubicBezTo>
                  <a:cubicBezTo>
                    <a:pt x="79" y="858"/>
                    <a:pt x="147" y="824"/>
                    <a:pt x="226" y="790"/>
                  </a:cubicBezTo>
                  <a:cubicBezTo>
                    <a:pt x="294" y="768"/>
                    <a:pt x="373" y="723"/>
                    <a:pt x="441" y="689"/>
                  </a:cubicBezTo>
                  <a:cubicBezTo>
                    <a:pt x="508" y="644"/>
                    <a:pt x="587" y="587"/>
                    <a:pt x="655" y="531"/>
                  </a:cubicBezTo>
                  <a:cubicBezTo>
                    <a:pt x="790" y="429"/>
                    <a:pt x="914" y="316"/>
                    <a:pt x="1027" y="181"/>
                  </a:cubicBezTo>
                  <a:cubicBezTo>
                    <a:pt x="1072" y="125"/>
                    <a:pt x="1118" y="57"/>
                    <a:pt x="1163"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2"/>
            <p:cNvSpPr/>
            <p:nvPr/>
          </p:nvSpPr>
          <p:spPr>
            <a:xfrm>
              <a:off x="2731075" y="2854200"/>
              <a:ext cx="174925" cy="100050"/>
            </a:xfrm>
            <a:custGeom>
              <a:rect b="b" l="l" r="r" t="t"/>
              <a:pathLst>
                <a:path extrusionOk="0" h="4002" w="6997">
                  <a:moveTo>
                    <a:pt x="2604" y="0"/>
                  </a:moveTo>
                  <a:cubicBezTo>
                    <a:pt x="2417" y="0"/>
                    <a:pt x="2223" y="12"/>
                    <a:pt x="2020" y="36"/>
                  </a:cubicBezTo>
                  <a:cubicBezTo>
                    <a:pt x="869" y="160"/>
                    <a:pt x="215" y="893"/>
                    <a:pt x="1" y="1988"/>
                  </a:cubicBezTo>
                  <a:cubicBezTo>
                    <a:pt x="339" y="2575"/>
                    <a:pt x="813" y="3071"/>
                    <a:pt x="1377" y="3443"/>
                  </a:cubicBezTo>
                  <a:cubicBezTo>
                    <a:pt x="1982" y="3815"/>
                    <a:pt x="2667" y="4002"/>
                    <a:pt x="3358" y="4002"/>
                  </a:cubicBezTo>
                  <a:cubicBezTo>
                    <a:pt x="3800" y="4002"/>
                    <a:pt x="4245" y="3925"/>
                    <a:pt x="4672" y="3771"/>
                  </a:cubicBezTo>
                  <a:cubicBezTo>
                    <a:pt x="4974" y="3659"/>
                    <a:pt x="6230" y="3037"/>
                    <a:pt x="6977" y="3037"/>
                  </a:cubicBezTo>
                  <a:cubicBezTo>
                    <a:pt x="6984" y="3037"/>
                    <a:pt x="6990" y="3037"/>
                    <a:pt x="6997" y="3037"/>
                  </a:cubicBezTo>
                  <a:lnTo>
                    <a:pt x="6015" y="1785"/>
                  </a:lnTo>
                  <a:cubicBezTo>
                    <a:pt x="5048" y="668"/>
                    <a:pt x="4028" y="0"/>
                    <a:pt x="2604"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2"/>
            <p:cNvSpPr/>
            <p:nvPr/>
          </p:nvSpPr>
          <p:spPr>
            <a:xfrm>
              <a:off x="2797375" y="2873500"/>
              <a:ext cx="108925" cy="76575"/>
            </a:xfrm>
            <a:custGeom>
              <a:rect b="b" l="l" r="r" t="t"/>
              <a:pathLst>
                <a:path extrusionOk="0" h="3063" w="4357">
                  <a:moveTo>
                    <a:pt x="1319" y="1"/>
                  </a:moveTo>
                  <a:cubicBezTo>
                    <a:pt x="904" y="1"/>
                    <a:pt x="920" y="353"/>
                    <a:pt x="1117" y="697"/>
                  </a:cubicBezTo>
                  <a:cubicBezTo>
                    <a:pt x="990" y="652"/>
                    <a:pt x="879" y="632"/>
                    <a:pt x="785" y="632"/>
                  </a:cubicBezTo>
                  <a:cubicBezTo>
                    <a:pt x="380" y="632"/>
                    <a:pt x="299" y="1011"/>
                    <a:pt x="666" y="1441"/>
                  </a:cubicBezTo>
                  <a:cubicBezTo>
                    <a:pt x="1" y="1754"/>
                    <a:pt x="587" y="2562"/>
                    <a:pt x="1130" y="2562"/>
                  </a:cubicBezTo>
                  <a:cubicBezTo>
                    <a:pt x="1195" y="2562"/>
                    <a:pt x="1259" y="2550"/>
                    <a:pt x="1321" y="2525"/>
                  </a:cubicBezTo>
                  <a:lnTo>
                    <a:pt x="1321" y="2525"/>
                  </a:lnTo>
                  <a:cubicBezTo>
                    <a:pt x="969" y="2897"/>
                    <a:pt x="1548" y="3063"/>
                    <a:pt x="1870" y="3063"/>
                  </a:cubicBezTo>
                  <a:cubicBezTo>
                    <a:pt x="1910" y="3063"/>
                    <a:pt x="1945" y="3060"/>
                    <a:pt x="1975" y="3055"/>
                  </a:cubicBezTo>
                  <a:cubicBezTo>
                    <a:pt x="2728" y="2946"/>
                    <a:pt x="3316" y="2219"/>
                    <a:pt x="4044" y="2219"/>
                  </a:cubicBezTo>
                  <a:cubicBezTo>
                    <a:pt x="4145" y="2219"/>
                    <a:pt x="4249" y="2234"/>
                    <a:pt x="4356" y="2265"/>
                  </a:cubicBezTo>
                  <a:lnTo>
                    <a:pt x="3984" y="1915"/>
                  </a:lnTo>
                  <a:cubicBezTo>
                    <a:pt x="3510" y="1329"/>
                    <a:pt x="3352" y="753"/>
                    <a:pt x="2731" y="358"/>
                  </a:cubicBezTo>
                  <a:cubicBezTo>
                    <a:pt x="2415" y="132"/>
                    <a:pt x="1817" y="42"/>
                    <a:pt x="1433" y="8"/>
                  </a:cubicBezTo>
                  <a:cubicBezTo>
                    <a:pt x="1392" y="3"/>
                    <a:pt x="1354" y="1"/>
                    <a:pt x="1319"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2"/>
            <p:cNvSpPr/>
            <p:nvPr/>
          </p:nvSpPr>
          <p:spPr>
            <a:xfrm>
              <a:off x="2724600" y="2903875"/>
              <a:ext cx="182525" cy="67900"/>
            </a:xfrm>
            <a:custGeom>
              <a:rect b="b" l="l" r="r" t="t"/>
              <a:pathLst>
                <a:path extrusionOk="0" h="2716" w="7301">
                  <a:moveTo>
                    <a:pt x="260" y="1"/>
                  </a:moveTo>
                  <a:cubicBezTo>
                    <a:pt x="260" y="23"/>
                    <a:pt x="260" y="35"/>
                    <a:pt x="248" y="57"/>
                  </a:cubicBezTo>
                  <a:cubicBezTo>
                    <a:pt x="0" y="1355"/>
                    <a:pt x="1636" y="2562"/>
                    <a:pt x="2753" y="2698"/>
                  </a:cubicBezTo>
                  <a:cubicBezTo>
                    <a:pt x="2862" y="2710"/>
                    <a:pt x="2968" y="2716"/>
                    <a:pt x="3071" y="2716"/>
                  </a:cubicBezTo>
                  <a:cubicBezTo>
                    <a:pt x="3809" y="2716"/>
                    <a:pt x="4439" y="2420"/>
                    <a:pt x="5112" y="2133"/>
                  </a:cubicBezTo>
                  <a:cubicBezTo>
                    <a:pt x="5563" y="1942"/>
                    <a:pt x="6003" y="1727"/>
                    <a:pt x="6421" y="1479"/>
                  </a:cubicBezTo>
                  <a:cubicBezTo>
                    <a:pt x="6692" y="1310"/>
                    <a:pt x="6985" y="1174"/>
                    <a:pt x="7301" y="1084"/>
                  </a:cubicBezTo>
                  <a:lnTo>
                    <a:pt x="7267" y="1050"/>
                  </a:lnTo>
                  <a:cubicBezTo>
                    <a:pt x="7260" y="1050"/>
                    <a:pt x="7254" y="1050"/>
                    <a:pt x="7247" y="1050"/>
                  </a:cubicBezTo>
                  <a:cubicBezTo>
                    <a:pt x="6489" y="1050"/>
                    <a:pt x="5233" y="1672"/>
                    <a:pt x="4931" y="1784"/>
                  </a:cubicBezTo>
                  <a:cubicBezTo>
                    <a:pt x="4504" y="1938"/>
                    <a:pt x="4059" y="2015"/>
                    <a:pt x="3617" y="2015"/>
                  </a:cubicBezTo>
                  <a:cubicBezTo>
                    <a:pt x="2928" y="2015"/>
                    <a:pt x="2246" y="1828"/>
                    <a:pt x="1648" y="1456"/>
                  </a:cubicBezTo>
                  <a:cubicBezTo>
                    <a:pt x="1083" y="1084"/>
                    <a:pt x="609" y="588"/>
                    <a:pt x="26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2"/>
            <p:cNvSpPr/>
            <p:nvPr/>
          </p:nvSpPr>
          <p:spPr>
            <a:xfrm>
              <a:off x="2797375" y="2918275"/>
              <a:ext cx="101850" cy="17500"/>
            </a:xfrm>
            <a:custGeom>
              <a:rect b="b" l="l" r="r" t="t"/>
              <a:pathLst>
                <a:path extrusionOk="0" h="700" w="4074">
                  <a:moveTo>
                    <a:pt x="3995" y="573"/>
                  </a:moveTo>
                  <a:lnTo>
                    <a:pt x="3995" y="573"/>
                  </a:lnTo>
                  <a:cubicBezTo>
                    <a:pt x="3989" y="582"/>
                    <a:pt x="3985" y="588"/>
                    <a:pt x="3984" y="588"/>
                  </a:cubicBezTo>
                  <a:cubicBezTo>
                    <a:pt x="3984" y="588"/>
                    <a:pt x="3984" y="588"/>
                    <a:pt x="3984" y="587"/>
                  </a:cubicBezTo>
                  <a:cubicBezTo>
                    <a:pt x="3961" y="621"/>
                    <a:pt x="3939" y="655"/>
                    <a:pt x="3927" y="689"/>
                  </a:cubicBezTo>
                  <a:cubicBezTo>
                    <a:pt x="3939" y="689"/>
                    <a:pt x="3995" y="576"/>
                    <a:pt x="3995" y="576"/>
                  </a:cubicBezTo>
                  <a:cubicBezTo>
                    <a:pt x="3995" y="576"/>
                    <a:pt x="3995" y="577"/>
                    <a:pt x="3995" y="577"/>
                  </a:cubicBezTo>
                  <a:cubicBezTo>
                    <a:pt x="3995" y="577"/>
                    <a:pt x="3995" y="575"/>
                    <a:pt x="3995" y="573"/>
                  </a:cubicBezTo>
                  <a:close/>
                  <a:moveTo>
                    <a:pt x="34" y="0"/>
                  </a:moveTo>
                  <a:cubicBezTo>
                    <a:pt x="34" y="0"/>
                    <a:pt x="0" y="91"/>
                    <a:pt x="23" y="124"/>
                  </a:cubicBezTo>
                  <a:cubicBezTo>
                    <a:pt x="45" y="147"/>
                    <a:pt x="23" y="260"/>
                    <a:pt x="68" y="294"/>
                  </a:cubicBezTo>
                  <a:cubicBezTo>
                    <a:pt x="124" y="339"/>
                    <a:pt x="192" y="373"/>
                    <a:pt x="249" y="406"/>
                  </a:cubicBezTo>
                  <a:cubicBezTo>
                    <a:pt x="339" y="452"/>
                    <a:pt x="418" y="497"/>
                    <a:pt x="508" y="531"/>
                  </a:cubicBezTo>
                  <a:cubicBezTo>
                    <a:pt x="734" y="598"/>
                    <a:pt x="971" y="643"/>
                    <a:pt x="1196" y="666"/>
                  </a:cubicBezTo>
                  <a:cubicBezTo>
                    <a:pt x="1332" y="677"/>
                    <a:pt x="1456" y="700"/>
                    <a:pt x="1591" y="700"/>
                  </a:cubicBezTo>
                  <a:cubicBezTo>
                    <a:pt x="1738" y="700"/>
                    <a:pt x="1874" y="700"/>
                    <a:pt x="2009" y="689"/>
                  </a:cubicBezTo>
                  <a:cubicBezTo>
                    <a:pt x="2280" y="655"/>
                    <a:pt x="2551" y="610"/>
                    <a:pt x="2799" y="576"/>
                  </a:cubicBezTo>
                  <a:cubicBezTo>
                    <a:pt x="2923" y="553"/>
                    <a:pt x="3047" y="531"/>
                    <a:pt x="3160" y="519"/>
                  </a:cubicBezTo>
                  <a:cubicBezTo>
                    <a:pt x="3261" y="508"/>
                    <a:pt x="3374" y="497"/>
                    <a:pt x="3476" y="497"/>
                  </a:cubicBezTo>
                  <a:cubicBezTo>
                    <a:pt x="3566" y="497"/>
                    <a:pt x="3656" y="497"/>
                    <a:pt x="3747" y="508"/>
                  </a:cubicBezTo>
                  <a:cubicBezTo>
                    <a:pt x="3826" y="508"/>
                    <a:pt x="3893" y="519"/>
                    <a:pt x="3961" y="531"/>
                  </a:cubicBezTo>
                  <a:cubicBezTo>
                    <a:pt x="3971" y="535"/>
                    <a:pt x="3984" y="540"/>
                    <a:pt x="3998" y="544"/>
                  </a:cubicBezTo>
                  <a:lnTo>
                    <a:pt x="3998" y="544"/>
                  </a:lnTo>
                  <a:cubicBezTo>
                    <a:pt x="3996" y="555"/>
                    <a:pt x="3995" y="567"/>
                    <a:pt x="3995" y="573"/>
                  </a:cubicBezTo>
                  <a:lnTo>
                    <a:pt x="3995" y="573"/>
                  </a:lnTo>
                  <a:cubicBezTo>
                    <a:pt x="4000" y="566"/>
                    <a:pt x="4005" y="557"/>
                    <a:pt x="4011" y="548"/>
                  </a:cubicBezTo>
                  <a:lnTo>
                    <a:pt x="4011" y="548"/>
                  </a:lnTo>
                  <a:cubicBezTo>
                    <a:pt x="4024" y="551"/>
                    <a:pt x="4035" y="553"/>
                    <a:pt x="4040" y="553"/>
                  </a:cubicBezTo>
                  <a:cubicBezTo>
                    <a:pt x="4051" y="553"/>
                    <a:pt x="4051" y="553"/>
                    <a:pt x="4051" y="531"/>
                  </a:cubicBezTo>
                  <a:cubicBezTo>
                    <a:pt x="4048" y="529"/>
                    <a:pt x="4044" y="527"/>
                    <a:pt x="4041" y="526"/>
                  </a:cubicBezTo>
                  <a:lnTo>
                    <a:pt x="4041" y="526"/>
                  </a:lnTo>
                  <a:cubicBezTo>
                    <a:pt x="4035" y="526"/>
                    <a:pt x="4028" y="528"/>
                    <a:pt x="4023" y="529"/>
                  </a:cubicBezTo>
                  <a:lnTo>
                    <a:pt x="4023" y="529"/>
                  </a:lnTo>
                  <a:cubicBezTo>
                    <a:pt x="4025" y="526"/>
                    <a:pt x="4027" y="523"/>
                    <a:pt x="4028" y="521"/>
                  </a:cubicBezTo>
                  <a:lnTo>
                    <a:pt x="4028" y="521"/>
                  </a:lnTo>
                  <a:cubicBezTo>
                    <a:pt x="4033" y="522"/>
                    <a:pt x="4037" y="524"/>
                    <a:pt x="4041" y="526"/>
                  </a:cubicBezTo>
                  <a:lnTo>
                    <a:pt x="4041" y="526"/>
                  </a:lnTo>
                  <a:cubicBezTo>
                    <a:pt x="4041" y="526"/>
                    <a:pt x="4042" y="526"/>
                    <a:pt x="4043" y="526"/>
                  </a:cubicBezTo>
                  <a:cubicBezTo>
                    <a:pt x="4048" y="526"/>
                    <a:pt x="4051" y="527"/>
                    <a:pt x="4051" y="531"/>
                  </a:cubicBezTo>
                  <a:cubicBezTo>
                    <a:pt x="4074" y="531"/>
                    <a:pt x="4051" y="508"/>
                    <a:pt x="4051" y="497"/>
                  </a:cubicBezTo>
                  <a:cubicBezTo>
                    <a:pt x="4051" y="495"/>
                    <a:pt x="4051" y="494"/>
                    <a:pt x="4050" y="494"/>
                  </a:cubicBezTo>
                  <a:cubicBezTo>
                    <a:pt x="4047" y="494"/>
                    <a:pt x="4038" y="506"/>
                    <a:pt x="4028" y="521"/>
                  </a:cubicBezTo>
                  <a:lnTo>
                    <a:pt x="4028" y="521"/>
                  </a:lnTo>
                  <a:cubicBezTo>
                    <a:pt x="4009" y="514"/>
                    <a:pt x="3988" y="508"/>
                    <a:pt x="3972" y="508"/>
                  </a:cubicBezTo>
                  <a:cubicBezTo>
                    <a:pt x="3905" y="485"/>
                    <a:pt x="3837" y="463"/>
                    <a:pt x="3769" y="440"/>
                  </a:cubicBezTo>
                  <a:cubicBezTo>
                    <a:pt x="3679" y="429"/>
                    <a:pt x="3577" y="418"/>
                    <a:pt x="3487" y="406"/>
                  </a:cubicBezTo>
                  <a:cubicBezTo>
                    <a:pt x="3424" y="403"/>
                    <a:pt x="3360" y="402"/>
                    <a:pt x="3297" y="402"/>
                  </a:cubicBezTo>
                  <a:cubicBezTo>
                    <a:pt x="3124" y="402"/>
                    <a:pt x="2953" y="413"/>
                    <a:pt x="2788" y="429"/>
                  </a:cubicBezTo>
                  <a:cubicBezTo>
                    <a:pt x="2528" y="463"/>
                    <a:pt x="2257" y="508"/>
                    <a:pt x="1998" y="531"/>
                  </a:cubicBezTo>
                  <a:cubicBezTo>
                    <a:pt x="1862" y="542"/>
                    <a:pt x="1738" y="542"/>
                    <a:pt x="1603" y="542"/>
                  </a:cubicBezTo>
                  <a:cubicBezTo>
                    <a:pt x="1467" y="542"/>
                    <a:pt x="1343" y="531"/>
                    <a:pt x="1219" y="519"/>
                  </a:cubicBezTo>
                  <a:cubicBezTo>
                    <a:pt x="993" y="508"/>
                    <a:pt x="768" y="474"/>
                    <a:pt x="553" y="418"/>
                  </a:cubicBezTo>
                  <a:cubicBezTo>
                    <a:pt x="463" y="384"/>
                    <a:pt x="384" y="350"/>
                    <a:pt x="305" y="316"/>
                  </a:cubicBezTo>
                  <a:cubicBezTo>
                    <a:pt x="226" y="282"/>
                    <a:pt x="192" y="215"/>
                    <a:pt x="136" y="181"/>
                  </a:cubicBezTo>
                  <a:cubicBezTo>
                    <a:pt x="91" y="158"/>
                    <a:pt x="102" y="45"/>
                    <a:pt x="79" y="34"/>
                  </a:cubicBezTo>
                  <a:lnTo>
                    <a:pt x="34" y="0"/>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2"/>
            <p:cNvSpPr/>
            <p:nvPr/>
          </p:nvSpPr>
          <p:spPr>
            <a:xfrm>
              <a:off x="2837425" y="2912050"/>
              <a:ext cx="56175" cy="16675"/>
            </a:xfrm>
            <a:custGeom>
              <a:rect b="b" l="l" r="r" t="t"/>
              <a:pathLst>
                <a:path extrusionOk="0" h="667" w="2247">
                  <a:moveTo>
                    <a:pt x="1" y="1"/>
                  </a:moveTo>
                  <a:cubicBezTo>
                    <a:pt x="9" y="10"/>
                    <a:pt x="20" y="17"/>
                    <a:pt x="31" y="23"/>
                  </a:cubicBezTo>
                  <a:lnTo>
                    <a:pt x="31" y="23"/>
                  </a:lnTo>
                  <a:lnTo>
                    <a:pt x="1" y="1"/>
                  </a:lnTo>
                  <a:close/>
                  <a:moveTo>
                    <a:pt x="31" y="23"/>
                  </a:moveTo>
                  <a:lnTo>
                    <a:pt x="80" y="57"/>
                  </a:lnTo>
                  <a:cubicBezTo>
                    <a:pt x="114" y="80"/>
                    <a:pt x="136" y="114"/>
                    <a:pt x="170" y="136"/>
                  </a:cubicBezTo>
                  <a:cubicBezTo>
                    <a:pt x="204" y="170"/>
                    <a:pt x="249" y="204"/>
                    <a:pt x="294" y="238"/>
                  </a:cubicBezTo>
                  <a:cubicBezTo>
                    <a:pt x="407" y="294"/>
                    <a:pt x="531" y="340"/>
                    <a:pt x="655" y="373"/>
                  </a:cubicBezTo>
                  <a:cubicBezTo>
                    <a:pt x="723" y="396"/>
                    <a:pt x="791" y="419"/>
                    <a:pt x="858" y="430"/>
                  </a:cubicBezTo>
                  <a:lnTo>
                    <a:pt x="1084" y="486"/>
                  </a:lnTo>
                  <a:cubicBezTo>
                    <a:pt x="1231" y="509"/>
                    <a:pt x="1366" y="531"/>
                    <a:pt x="1513" y="554"/>
                  </a:cubicBezTo>
                  <a:lnTo>
                    <a:pt x="1885" y="610"/>
                  </a:lnTo>
                  <a:cubicBezTo>
                    <a:pt x="1987" y="622"/>
                    <a:pt x="2088" y="655"/>
                    <a:pt x="2145" y="655"/>
                  </a:cubicBezTo>
                  <a:lnTo>
                    <a:pt x="2246" y="667"/>
                  </a:lnTo>
                  <a:lnTo>
                    <a:pt x="2156" y="622"/>
                  </a:lnTo>
                  <a:cubicBezTo>
                    <a:pt x="2077" y="588"/>
                    <a:pt x="1987" y="554"/>
                    <a:pt x="1908" y="520"/>
                  </a:cubicBezTo>
                  <a:cubicBezTo>
                    <a:pt x="1795" y="486"/>
                    <a:pt x="1671" y="441"/>
                    <a:pt x="1535" y="407"/>
                  </a:cubicBezTo>
                  <a:cubicBezTo>
                    <a:pt x="1400" y="385"/>
                    <a:pt x="1253" y="351"/>
                    <a:pt x="1118" y="328"/>
                  </a:cubicBezTo>
                  <a:cubicBezTo>
                    <a:pt x="971" y="294"/>
                    <a:pt x="824" y="272"/>
                    <a:pt x="689" y="238"/>
                  </a:cubicBezTo>
                  <a:cubicBezTo>
                    <a:pt x="621" y="227"/>
                    <a:pt x="565" y="204"/>
                    <a:pt x="497" y="193"/>
                  </a:cubicBezTo>
                  <a:lnTo>
                    <a:pt x="328" y="136"/>
                  </a:lnTo>
                  <a:cubicBezTo>
                    <a:pt x="283" y="125"/>
                    <a:pt x="238" y="114"/>
                    <a:pt x="193" y="91"/>
                  </a:cubicBezTo>
                  <a:cubicBezTo>
                    <a:pt x="159" y="80"/>
                    <a:pt x="114" y="57"/>
                    <a:pt x="91" y="46"/>
                  </a:cubicBezTo>
                  <a:cubicBezTo>
                    <a:pt x="70" y="39"/>
                    <a:pt x="49" y="32"/>
                    <a:pt x="31" y="23"/>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2"/>
            <p:cNvSpPr/>
            <p:nvPr/>
          </p:nvSpPr>
          <p:spPr>
            <a:xfrm>
              <a:off x="2839125" y="2901625"/>
              <a:ext cx="53050" cy="24850"/>
            </a:xfrm>
            <a:custGeom>
              <a:rect b="b" l="l" r="r" t="t"/>
              <a:pathLst>
                <a:path extrusionOk="0" h="994" w="2122">
                  <a:moveTo>
                    <a:pt x="0" y="0"/>
                  </a:moveTo>
                  <a:cubicBezTo>
                    <a:pt x="0" y="1"/>
                    <a:pt x="113" y="91"/>
                    <a:pt x="294" y="226"/>
                  </a:cubicBezTo>
                  <a:cubicBezTo>
                    <a:pt x="519" y="373"/>
                    <a:pt x="756" y="508"/>
                    <a:pt x="993" y="621"/>
                  </a:cubicBezTo>
                  <a:cubicBezTo>
                    <a:pt x="1140" y="678"/>
                    <a:pt x="1276" y="734"/>
                    <a:pt x="1400" y="779"/>
                  </a:cubicBezTo>
                  <a:cubicBezTo>
                    <a:pt x="1524" y="836"/>
                    <a:pt x="1637" y="869"/>
                    <a:pt x="1761" y="903"/>
                  </a:cubicBezTo>
                  <a:cubicBezTo>
                    <a:pt x="1975" y="960"/>
                    <a:pt x="2122" y="993"/>
                    <a:pt x="2122" y="993"/>
                  </a:cubicBezTo>
                  <a:cubicBezTo>
                    <a:pt x="2122" y="993"/>
                    <a:pt x="1986" y="914"/>
                    <a:pt x="1795" y="824"/>
                  </a:cubicBezTo>
                  <a:cubicBezTo>
                    <a:pt x="1749" y="790"/>
                    <a:pt x="1693" y="768"/>
                    <a:pt x="1637" y="745"/>
                  </a:cubicBezTo>
                  <a:cubicBezTo>
                    <a:pt x="1580" y="723"/>
                    <a:pt x="1524" y="689"/>
                    <a:pt x="1456" y="655"/>
                  </a:cubicBezTo>
                  <a:cubicBezTo>
                    <a:pt x="1332" y="599"/>
                    <a:pt x="1208" y="542"/>
                    <a:pt x="1072" y="474"/>
                  </a:cubicBezTo>
                  <a:cubicBezTo>
                    <a:pt x="937" y="407"/>
                    <a:pt x="813" y="350"/>
                    <a:pt x="677" y="294"/>
                  </a:cubicBezTo>
                  <a:cubicBezTo>
                    <a:pt x="553" y="237"/>
                    <a:pt x="440" y="181"/>
                    <a:pt x="339" y="147"/>
                  </a:cubicBezTo>
                  <a:cubicBezTo>
                    <a:pt x="136" y="46"/>
                    <a:pt x="0" y="0"/>
                    <a:pt x="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2"/>
            <p:cNvSpPr/>
            <p:nvPr/>
          </p:nvSpPr>
          <p:spPr>
            <a:xfrm>
              <a:off x="2860575" y="2759725"/>
              <a:ext cx="107500" cy="173250"/>
            </a:xfrm>
            <a:custGeom>
              <a:rect b="b" l="l" r="r" t="t"/>
              <a:pathLst>
                <a:path extrusionOk="0" h="6930" w="4300">
                  <a:moveTo>
                    <a:pt x="2370" y="1"/>
                  </a:moveTo>
                  <a:cubicBezTo>
                    <a:pt x="1241" y="395"/>
                    <a:pt x="248" y="994"/>
                    <a:pt x="90" y="2382"/>
                  </a:cubicBezTo>
                  <a:cubicBezTo>
                    <a:pt x="0" y="3307"/>
                    <a:pt x="0" y="3792"/>
                    <a:pt x="339" y="4627"/>
                  </a:cubicBezTo>
                  <a:cubicBezTo>
                    <a:pt x="542" y="5124"/>
                    <a:pt x="982" y="6297"/>
                    <a:pt x="1523" y="6816"/>
                  </a:cubicBezTo>
                  <a:cubicBezTo>
                    <a:pt x="1602" y="6850"/>
                    <a:pt x="1681" y="6895"/>
                    <a:pt x="1760" y="6929"/>
                  </a:cubicBezTo>
                  <a:cubicBezTo>
                    <a:pt x="2009" y="5925"/>
                    <a:pt x="2212" y="5722"/>
                    <a:pt x="2765" y="4920"/>
                  </a:cubicBezTo>
                  <a:cubicBezTo>
                    <a:pt x="2945" y="4661"/>
                    <a:pt x="3487" y="4232"/>
                    <a:pt x="3645" y="3973"/>
                  </a:cubicBezTo>
                  <a:cubicBezTo>
                    <a:pt x="3814" y="3736"/>
                    <a:pt x="3848" y="3544"/>
                    <a:pt x="3949" y="3262"/>
                  </a:cubicBezTo>
                  <a:cubicBezTo>
                    <a:pt x="4299" y="2280"/>
                    <a:pt x="3600" y="1095"/>
                    <a:pt x="2923" y="441"/>
                  </a:cubicBezTo>
                  <a:cubicBezTo>
                    <a:pt x="2765" y="271"/>
                    <a:pt x="2573" y="125"/>
                    <a:pt x="2370"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2"/>
            <p:cNvSpPr/>
            <p:nvPr/>
          </p:nvSpPr>
          <p:spPr>
            <a:xfrm>
              <a:off x="2910500" y="2941125"/>
              <a:ext cx="2275" cy="3125"/>
            </a:xfrm>
            <a:custGeom>
              <a:rect b="b" l="l" r="r" t="t"/>
              <a:pathLst>
                <a:path extrusionOk="0" h="125" w="91">
                  <a:moveTo>
                    <a:pt x="0" y="0"/>
                  </a:moveTo>
                  <a:lnTo>
                    <a:pt x="0" y="0"/>
                  </a:lnTo>
                  <a:cubicBezTo>
                    <a:pt x="12" y="34"/>
                    <a:pt x="23" y="79"/>
                    <a:pt x="45" y="124"/>
                  </a:cubicBezTo>
                  <a:lnTo>
                    <a:pt x="91" y="23"/>
                  </a:lnTo>
                  <a:cubicBezTo>
                    <a:pt x="57" y="12"/>
                    <a:pt x="23" y="12"/>
                    <a:pt x="0"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2"/>
            <p:cNvSpPr/>
            <p:nvPr/>
          </p:nvSpPr>
          <p:spPr>
            <a:xfrm>
              <a:off x="2863675" y="2822325"/>
              <a:ext cx="78150" cy="110650"/>
            </a:xfrm>
            <a:custGeom>
              <a:rect b="b" l="l" r="r" t="t"/>
              <a:pathLst>
                <a:path extrusionOk="0" h="4426" w="3126">
                  <a:moveTo>
                    <a:pt x="1170" y="1"/>
                  </a:moveTo>
                  <a:cubicBezTo>
                    <a:pt x="905" y="1"/>
                    <a:pt x="934" y="335"/>
                    <a:pt x="846" y="532"/>
                  </a:cubicBezTo>
                  <a:cubicBezTo>
                    <a:pt x="739" y="371"/>
                    <a:pt x="625" y="273"/>
                    <a:pt x="514" y="273"/>
                  </a:cubicBezTo>
                  <a:cubicBezTo>
                    <a:pt x="414" y="273"/>
                    <a:pt x="316" y="351"/>
                    <a:pt x="226" y="532"/>
                  </a:cubicBezTo>
                  <a:cubicBezTo>
                    <a:pt x="90" y="825"/>
                    <a:pt x="11" y="1141"/>
                    <a:pt x="0" y="1457"/>
                  </a:cubicBezTo>
                  <a:cubicBezTo>
                    <a:pt x="57" y="1694"/>
                    <a:pt x="124" y="1909"/>
                    <a:pt x="215" y="2134"/>
                  </a:cubicBezTo>
                  <a:cubicBezTo>
                    <a:pt x="418" y="2620"/>
                    <a:pt x="858" y="3793"/>
                    <a:pt x="1399" y="4312"/>
                  </a:cubicBezTo>
                  <a:cubicBezTo>
                    <a:pt x="1478" y="4346"/>
                    <a:pt x="1557" y="4391"/>
                    <a:pt x="1636" y="4425"/>
                  </a:cubicBezTo>
                  <a:cubicBezTo>
                    <a:pt x="1885" y="3421"/>
                    <a:pt x="2088" y="3218"/>
                    <a:pt x="2641" y="2416"/>
                  </a:cubicBezTo>
                  <a:cubicBezTo>
                    <a:pt x="2753" y="2281"/>
                    <a:pt x="2878" y="2146"/>
                    <a:pt x="3013" y="2021"/>
                  </a:cubicBezTo>
                  <a:cubicBezTo>
                    <a:pt x="3092" y="1864"/>
                    <a:pt x="3126" y="1683"/>
                    <a:pt x="3092" y="1514"/>
                  </a:cubicBezTo>
                  <a:cubicBezTo>
                    <a:pt x="3043" y="1371"/>
                    <a:pt x="2963" y="1325"/>
                    <a:pt x="2869" y="1325"/>
                  </a:cubicBezTo>
                  <a:cubicBezTo>
                    <a:pt x="2747" y="1325"/>
                    <a:pt x="2600" y="1401"/>
                    <a:pt x="2460" y="1446"/>
                  </a:cubicBezTo>
                  <a:cubicBezTo>
                    <a:pt x="2494" y="1164"/>
                    <a:pt x="2765" y="588"/>
                    <a:pt x="2505" y="340"/>
                  </a:cubicBezTo>
                  <a:cubicBezTo>
                    <a:pt x="2452" y="296"/>
                    <a:pt x="2395" y="278"/>
                    <a:pt x="2337" y="278"/>
                  </a:cubicBezTo>
                  <a:cubicBezTo>
                    <a:pt x="2113" y="278"/>
                    <a:pt x="1870" y="549"/>
                    <a:pt x="1727" y="656"/>
                  </a:cubicBezTo>
                  <a:cubicBezTo>
                    <a:pt x="1602" y="521"/>
                    <a:pt x="1433" y="35"/>
                    <a:pt x="1196" y="2"/>
                  </a:cubicBezTo>
                  <a:cubicBezTo>
                    <a:pt x="1187" y="1"/>
                    <a:pt x="1178" y="1"/>
                    <a:pt x="1170"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2"/>
            <p:cNvSpPr/>
            <p:nvPr/>
          </p:nvSpPr>
          <p:spPr>
            <a:xfrm>
              <a:off x="2829825" y="2751925"/>
              <a:ext cx="90275" cy="178225"/>
            </a:xfrm>
            <a:custGeom>
              <a:rect b="b" l="l" r="r" t="t"/>
              <a:pathLst>
                <a:path extrusionOk="0" h="7129" w="3611">
                  <a:moveTo>
                    <a:pt x="2600" y="0"/>
                  </a:moveTo>
                  <a:cubicBezTo>
                    <a:pt x="1913" y="0"/>
                    <a:pt x="1269" y="442"/>
                    <a:pt x="790" y="1294"/>
                  </a:cubicBezTo>
                  <a:cubicBezTo>
                    <a:pt x="0" y="2682"/>
                    <a:pt x="214" y="3765"/>
                    <a:pt x="1095" y="5289"/>
                  </a:cubicBezTo>
                  <a:cubicBezTo>
                    <a:pt x="1174" y="5424"/>
                    <a:pt x="1738" y="6553"/>
                    <a:pt x="2753" y="7128"/>
                  </a:cubicBezTo>
                  <a:cubicBezTo>
                    <a:pt x="2212" y="6609"/>
                    <a:pt x="1772" y="5436"/>
                    <a:pt x="1569" y="4939"/>
                  </a:cubicBezTo>
                  <a:cubicBezTo>
                    <a:pt x="1230" y="4104"/>
                    <a:pt x="1230" y="3619"/>
                    <a:pt x="1320" y="2705"/>
                  </a:cubicBezTo>
                  <a:cubicBezTo>
                    <a:pt x="1478" y="1306"/>
                    <a:pt x="2471" y="707"/>
                    <a:pt x="3611" y="313"/>
                  </a:cubicBezTo>
                  <a:cubicBezTo>
                    <a:pt x="3273" y="103"/>
                    <a:pt x="2931" y="0"/>
                    <a:pt x="260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2"/>
            <p:cNvSpPr/>
            <p:nvPr/>
          </p:nvSpPr>
          <p:spPr>
            <a:xfrm>
              <a:off x="2882575" y="2836750"/>
              <a:ext cx="16375" cy="83800"/>
            </a:xfrm>
            <a:custGeom>
              <a:rect b="b" l="l" r="r" t="t"/>
              <a:pathLst>
                <a:path extrusionOk="0" h="3352" w="655">
                  <a:moveTo>
                    <a:pt x="158" y="0"/>
                  </a:moveTo>
                  <a:cubicBezTo>
                    <a:pt x="158" y="0"/>
                    <a:pt x="147" y="45"/>
                    <a:pt x="124" y="136"/>
                  </a:cubicBezTo>
                  <a:cubicBezTo>
                    <a:pt x="113" y="192"/>
                    <a:pt x="102" y="237"/>
                    <a:pt x="79" y="305"/>
                  </a:cubicBezTo>
                  <a:cubicBezTo>
                    <a:pt x="57" y="372"/>
                    <a:pt x="45" y="451"/>
                    <a:pt x="34" y="519"/>
                  </a:cubicBezTo>
                  <a:cubicBezTo>
                    <a:pt x="23" y="609"/>
                    <a:pt x="23" y="700"/>
                    <a:pt x="11" y="790"/>
                  </a:cubicBezTo>
                  <a:cubicBezTo>
                    <a:pt x="0" y="880"/>
                    <a:pt x="0" y="982"/>
                    <a:pt x="11" y="1083"/>
                  </a:cubicBezTo>
                  <a:cubicBezTo>
                    <a:pt x="0" y="1185"/>
                    <a:pt x="11" y="1298"/>
                    <a:pt x="23" y="1399"/>
                  </a:cubicBezTo>
                  <a:cubicBezTo>
                    <a:pt x="34" y="1512"/>
                    <a:pt x="34" y="1614"/>
                    <a:pt x="57" y="1727"/>
                  </a:cubicBezTo>
                  <a:cubicBezTo>
                    <a:pt x="79" y="1828"/>
                    <a:pt x="102" y="1941"/>
                    <a:pt x="124" y="2043"/>
                  </a:cubicBezTo>
                  <a:cubicBezTo>
                    <a:pt x="136" y="2155"/>
                    <a:pt x="169" y="2246"/>
                    <a:pt x="203" y="2347"/>
                  </a:cubicBezTo>
                  <a:cubicBezTo>
                    <a:pt x="237" y="2449"/>
                    <a:pt x="260" y="2539"/>
                    <a:pt x="294" y="2629"/>
                  </a:cubicBezTo>
                  <a:cubicBezTo>
                    <a:pt x="327" y="2720"/>
                    <a:pt x="373" y="2799"/>
                    <a:pt x="395" y="2878"/>
                  </a:cubicBezTo>
                  <a:cubicBezTo>
                    <a:pt x="429" y="2945"/>
                    <a:pt x="463" y="3013"/>
                    <a:pt x="497" y="3069"/>
                  </a:cubicBezTo>
                  <a:lnTo>
                    <a:pt x="576" y="3227"/>
                  </a:lnTo>
                  <a:cubicBezTo>
                    <a:pt x="621" y="3306"/>
                    <a:pt x="655" y="3352"/>
                    <a:pt x="655" y="3352"/>
                  </a:cubicBezTo>
                  <a:cubicBezTo>
                    <a:pt x="655" y="3352"/>
                    <a:pt x="632" y="3306"/>
                    <a:pt x="598" y="3216"/>
                  </a:cubicBezTo>
                  <a:cubicBezTo>
                    <a:pt x="576" y="3126"/>
                    <a:pt x="519" y="3002"/>
                    <a:pt x="485" y="2844"/>
                  </a:cubicBezTo>
                  <a:cubicBezTo>
                    <a:pt x="463" y="2765"/>
                    <a:pt x="429" y="2686"/>
                    <a:pt x="406" y="2595"/>
                  </a:cubicBezTo>
                  <a:cubicBezTo>
                    <a:pt x="384" y="2505"/>
                    <a:pt x="361" y="2404"/>
                    <a:pt x="339" y="2313"/>
                  </a:cubicBezTo>
                  <a:cubicBezTo>
                    <a:pt x="316" y="2212"/>
                    <a:pt x="294" y="2110"/>
                    <a:pt x="271" y="2009"/>
                  </a:cubicBezTo>
                  <a:cubicBezTo>
                    <a:pt x="248" y="1907"/>
                    <a:pt x="226" y="1806"/>
                    <a:pt x="215" y="1704"/>
                  </a:cubicBezTo>
                  <a:cubicBezTo>
                    <a:pt x="203" y="1591"/>
                    <a:pt x="181" y="1490"/>
                    <a:pt x="169" y="1388"/>
                  </a:cubicBezTo>
                  <a:cubicBezTo>
                    <a:pt x="158" y="1287"/>
                    <a:pt x="147" y="1185"/>
                    <a:pt x="147" y="1083"/>
                  </a:cubicBezTo>
                  <a:cubicBezTo>
                    <a:pt x="147" y="982"/>
                    <a:pt x="136" y="892"/>
                    <a:pt x="136" y="801"/>
                  </a:cubicBezTo>
                  <a:lnTo>
                    <a:pt x="136" y="542"/>
                  </a:lnTo>
                  <a:cubicBezTo>
                    <a:pt x="124" y="372"/>
                    <a:pt x="147" y="248"/>
                    <a:pt x="158" y="147"/>
                  </a:cubicBezTo>
                  <a:cubicBezTo>
                    <a:pt x="158" y="57"/>
                    <a:pt x="158" y="0"/>
                    <a:pt x="158"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2"/>
            <p:cNvSpPr/>
            <p:nvPr/>
          </p:nvSpPr>
          <p:spPr>
            <a:xfrm>
              <a:off x="2895250" y="2820650"/>
              <a:ext cx="16975" cy="109200"/>
            </a:xfrm>
            <a:custGeom>
              <a:rect b="b" l="l" r="r" t="t"/>
              <a:pathLst>
                <a:path extrusionOk="0" h="4368" w="679">
                  <a:moveTo>
                    <a:pt x="678" y="1"/>
                  </a:moveTo>
                  <a:cubicBezTo>
                    <a:pt x="678" y="1"/>
                    <a:pt x="633" y="57"/>
                    <a:pt x="565" y="159"/>
                  </a:cubicBezTo>
                  <a:cubicBezTo>
                    <a:pt x="520" y="227"/>
                    <a:pt x="486" y="294"/>
                    <a:pt x="464" y="362"/>
                  </a:cubicBezTo>
                  <a:cubicBezTo>
                    <a:pt x="407" y="441"/>
                    <a:pt x="373" y="531"/>
                    <a:pt x="339" y="622"/>
                  </a:cubicBezTo>
                  <a:cubicBezTo>
                    <a:pt x="294" y="712"/>
                    <a:pt x="260" y="825"/>
                    <a:pt x="227" y="938"/>
                  </a:cubicBezTo>
                  <a:cubicBezTo>
                    <a:pt x="193" y="1062"/>
                    <a:pt x="159" y="1186"/>
                    <a:pt x="125" y="1310"/>
                  </a:cubicBezTo>
                  <a:cubicBezTo>
                    <a:pt x="103" y="1445"/>
                    <a:pt x="80" y="1581"/>
                    <a:pt x="57" y="1716"/>
                  </a:cubicBezTo>
                  <a:cubicBezTo>
                    <a:pt x="35" y="1852"/>
                    <a:pt x="24" y="1998"/>
                    <a:pt x="12" y="2134"/>
                  </a:cubicBezTo>
                  <a:cubicBezTo>
                    <a:pt x="12" y="2280"/>
                    <a:pt x="1" y="2416"/>
                    <a:pt x="1" y="2562"/>
                  </a:cubicBezTo>
                  <a:cubicBezTo>
                    <a:pt x="1" y="2698"/>
                    <a:pt x="12" y="2833"/>
                    <a:pt x="12" y="2969"/>
                  </a:cubicBezTo>
                  <a:cubicBezTo>
                    <a:pt x="12" y="3104"/>
                    <a:pt x="24" y="3228"/>
                    <a:pt x="46" y="3341"/>
                  </a:cubicBezTo>
                  <a:cubicBezTo>
                    <a:pt x="57" y="3465"/>
                    <a:pt x="80" y="3578"/>
                    <a:pt x="91" y="3680"/>
                  </a:cubicBezTo>
                  <a:cubicBezTo>
                    <a:pt x="103" y="3781"/>
                    <a:pt x="125" y="3871"/>
                    <a:pt x="148" y="3962"/>
                  </a:cubicBezTo>
                  <a:cubicBezTo>
                    <a:pt x="170" y="4052"/>
                    <a:pt x="182" y="4120"/>
                    <a:pt x="204" y="4187"/>
                  </a:cubicBezTo>
                  <a:cubicBezTo>
                    <a:pt x="238" y="4300"/>
                    <a:pt x="260" y="4368"/>
                    <a:pt x="260" y="4368"/>
                  </a:cubicBezTo>
                  <a:cubicBezTo>
                    <a:pt x="260" y="4368"/>
                    <a:pt x="260" y="4289"/>
                    <a:pt x="238" y="4165"/>
                  </a:cubicBezTo>
                  <a:cubicBezTo>
                    <a:pt x="215" y="4041"/>
                    <a:pt x="204" y="3871"/>
                    <a:pt x="193" y="3657"/>
                  </a:cubicBezTo>
                  <a:cubicBezTo>
                    <a:pt x="170" y="3454"/>
                    <a:pt x="159" y="3217"/>
                    <a:pt x="159" y="2957"/>
                  </a:cubicBezTo>
                  <a:cubicBezTo>
                    <a:pt x="159" y="2822"/>
                    <a:pt x="159" y="2687"/>
                    <a:pt x="159" y="2551"/>
                  </a:cubicBezTo>
                  <a:cubicBezTo>
                    <a:pt x="159" y="2427"/>
                    <a:pt x="170" y="2280"/>
                    <a:pt x="182" y="2145"/>
                  </a:cubicBezTo>
                  <a:cubicBezTo>
                    <a:pt x="193" y="2010"/>
                    <a:pt x="204" y="1863"/>
                    <a:pt x="215" y="1739"/>
                  </a:cubicBezTo>
                  <a:cubicBezTo>
                    <a:pt x="238" y="1603"/>
                    <a:pt x="249" y="1468"/>
                    <a:pt x="272" y="1344"/>
                  </a:cubicBezTo>
                  <a:cubicBezTo>
                    <a:pt x="294" y="1208"/>
                    <a:pt x="306" y="1084"/>
                    <a:pt x="339" y="971"/>
                  </a:cubicBezTo>
                  <a:cubicBezTo>
                    <a:pt x="373" y="859"/>
                    <a:pt x="396" y="746"/>
                    <a:pt x="430" y="655"/>
                  </a:cubicBezTo>
                  <a:cubicBezTo>
                    <a:pt x="452" y="554"/>
                    <a:pt x="486" y="464"/>
                    <a:pt x="520" y="385"/>
                  </a:cubicBezTo>
                  <a:cubicBezTo>
                    <a:pt x="543" y="306"/>
                    <a:pt x="565" y="238"/>
                    <a:pt x="599" y="181"/>
                  </a:cubicBezTo>
                  <a:cubicBezTo>
                    <a:pt x="644" y="69"/>
                    <a:pt x="678" y="1"/>
                    <a:pt x="678"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2"/>
            <p:cNvSpPr/>
            <p:nvPr/>
          </p:nvSpPr>
          <p:spPr>
            <a:xfrm>
              <a:off x="2901475" y="2852825"/>
              <a:ext cx="14400" cy="76750"/>
            </a:xfrm>
            <a:custGeom>
              <a:rect b="b" l="l" r="r" t="t"/>
              <a:pathLst>
                <a:path extrusionOk="0" h="3070" w="576">
                  <a:moveTo>
                    <a:pt x="576" y="0"/>
                  </a:moveTo>
                  <a:cubicBezTo>
                    <a:pt x="576" y="0"/>
                    <a:pt x="553" y="34"/>
                    <a:pt x="508" y="113"/>
                  </a:cubicBezTo>
                  <a:cubicBezTo>
                    <a:pt x="485" y="158"/>
                    <a:pt x="463" y="203"/>
                    <a:pt x="429" y="260"/>
                  </a:cubicBezTo>
                  <a:cubicBezTo>
                    <a:pt x="395" y="316"/>
                    <a:pt x="373" y="373"/>
                    <a:pt x="350" y="440"/>
                  </a:cubicBezTo>
                  <a:cubicBezTo>
                    <a:pt x="316" y="508"/>
                    <a:pt x="282" y="587"/>
                    <a:pt x="260" y="666"/>
                  </a:cubicBezTo>
                  <a:cubicBezTo>
                    <a:pt x="237" y="745"/>
                    <a:pt x="215" y="835"/>
                    <a:pt x="192" y="926"/>
                  </a:cubicBezTo>
                  <a:cubicBezTo>
                    <a:pt x="169" y="1016"/>
                    <a:pt x="147" y="1117"/>
                    <a:pt x="124" y="1208"/>
                  </a:cubicBezTo>
                  <a:cubicBezTo>
                    <a:pt x="113" y="1309"/>
                    <a:pt x="90" y="1400"/>
                    <a:pt x="79" y="1501"/>
                  </a:cubicBezTo>
                  <a:cubicBezTo>
                    <a:pt x="68" y="1591"/>
                    <a:pt x="57" y="1704"/>
                    <a:pt x="34" y="1794"/>
                  </a:cubicBezTo>
                  <a:cubicBezTo>
                    <a:pt x="23" y="1885"/>
                    <a:pt x="11" y="1986"/>
                    <a:pt x="11" y="2077"/>
                  </a:cubicBezTo>
                  <a:cubicBezTo>
                    <a:pt x="0" y="2257"/>
                    <a:pt x="0" y="2426"/>
                    <a:pt x="0" y="2584"/>
                  </a:cubicBezTo>
                  <a:cubicBezTo>
                    <a:pt x="0" y="2731"/>
                    <a:pt x="23" y="2855"/>
                    <a:pt x="34" y="2934"/>
                  </a:cubicBezTo>
                  <a:cubicBezTo>
                    <a:pt x="34" y="2979"/>
                    <a:pt x="34" y="3024"/>
                    <a:pt x="45" y="3070"/>
                  </a:cubicBezTo>
                  <a:cubicBezTo>
                    <a:pt x="45" y="3070"/>
                    <a:pt x="57" y="3024"/>
                    <a:pt x="57" y="2923"/>
                  </a:cubicBezTo>
                  <a:cubicBezTo>
                    <a:pt x="68" y="2889"/>
                    <a:pt x="68" y="2833"/>
                    <a:pt x="79" y="2776"/>
                  </a:cubicBezTo>
                  <a:cubicBezTo>
                    <a:pt x="79" y="2709"/>
                    <a:pt x="90" y="2641"/>
                    <a:pt x="102" y="2573"/>
                  </a:cubicBezTo>
                  <a:cubicBezTo>
                    <a:pt x="113" y="2494"/>
                    <a:pt x="113" y="2426"/>
                    <a:pt x="124" y="2336"/>
                  </a:cubicBezTo>
                  <a:cubicBezTo>
                    <a:pt x="136" y="2257"/>
                    <a:pt x="147" y="2167"/>
                    <a:pt x="158" y="2077"/>
                  </a:cubicBezTo>
                  <a:cubicBezTo>
                    <a:pt x="181" y="1896"/>
                    <a:pt x="215" y="1704"/>
                    <a:pt x="237" y="1512"/>
                  </a:cubicBezTo>
                  <a:cubicBezTo>
                    <a:pt x="248" y="1422"/>
                    <a:pt x="271" y="1332"/>
                    <a:pt x="282" y="1230"/>
                  </a:cubicBezTo>
                  <a:cubicBezTo>
                    <a:pt x="294" y="1129"/>
                    <a:pt x="316" y="1038"/>
                    <a:pt x="339" y="948"/>
                  </a:cubicBezTo>
                  <a:cubicBezTo>
                    <a:pt x="350" y="858"/>
                    <a:pt x="361" y="779"/>
                    <a:pt x="384" y="689"/>
                  </a:cubicBezTo>
                  <a:cubicBezTo>
                    <a:pt x="406" y="610"/>
                    <a:pt x="418" y="531"/>
                    <a:pt x="440" y="463"/>
                  </a:cubicBezTo>
                  <a:cubicBezTo>
                    <a:pt x="452" y="395"/>
                    <a:pt x="474" y="316"/>
                    <a:pt x="485" y="271"/>
                  </a:cubicBezTo>
                  <a:cubicBezTo>
                    <a:pt x="508" y="215"/>
                    <a:pt x="519" y="170"/>
                    <a:pt x="542" y="124"/>
                  </a:cubicBezTo>
                  <a:cubicBezTo>
                    <a:pt x="564" y="45"/>
                    <a:pt x="576" y="0"/>
                    <a:pt x="576"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2"/>
            <p:cNvSpPr/>
            <p:nvPr/>
          </p:nvSpPr>
          <p:spPr>
            <a:xfrm>
              <a:off x="2902600" y="2870025"/>
              <a:ext cx="20625" cy="59550"/>
            </a:xfrm>
            <a:custGeom>
              <a:rect b="b" l="l" r="r" t="t"/>
              <a:pathLst>
                <a:path extrusionOk="0" h="2382" w="825">
                  <a:moveTo>
                    <a:pt x="824" y="1"/>
                  </a:moveTo>
                  <a:lnTo>
                    <a:pt x="756" y="91"/>
                  </a:lnTo>
                  <a:cubicBezTo>
                    <a:pt x="711" y="170"/>
                    <a:pt x="666" y="260"/>
                    <a:pt x="621" y="339"/>
                  </a:cubicBezTo>
                  <a:cubicBezTo>
                    <a:pt x="565" y="441"/>
                    <a:pt x="497" y="576"/>
                    <a:pt x="440" y="712"/>
                  </a:cubicBezTo>
                  <a:cubicBezTo>
                    <a:pt x="373" y="847"/>
                    <a:pt x="316" y="994"/>
                    <a:pt x="260" y="1140"/>
                  </a:cubicBezTo>
                  <a:cubicBezTo>
                    <a:pt x="215" y="1298"/>
                    <a:pt x="158" y="1445"/>
                    <a:pt x="124" y="1592"/>
                  </a:cubicBezTo>
                  <a:cubicBezTo>
                    <a:pt x="102" y="1659"/>
                    <a:pt x="91" y="1727"/>
                    <a:pt x="68" y="1795"/>
                  </a:cubicBezTo>
                  <a:cubicBezTo>
                    <a:pt x="45" y="1863"/>
                    <a:pt x="45" y="1930"/>
                    <a:pt x="34" y="1998"/>
                  </a:cubicBezTo>
                  <a:cubicBezTo>
                    <a:pt x="12" y="2088"/>
                    <a:pt x="0" y="2178"/>
                    <a:pt x="0" y="2280"/>
                  </a:cubicBezTo>
                  <a:lnTo>
                    <a:pt x="0" y="2382"/>
                  </a:lnTo>
                  <a:cubicBezTo>
                    <a:pt x="0" y="2382"/>
                    <a:pt x="12" y="2348"/>
                    <a:pt x="23" y="2291"/>
                  </a:cubicBezTo>
                  <a:cubicBezTo>
                    <a:pt x="34" y="2246"/>
                    <a:pt x="34" y="2212"/>
                    <a:pt x="57" y="2167"/>
                  </a:cubicBezTo>
                  <a:cubicBezTo>
                    <a:pt x="68" y="2122"/>
                    <a:pt x="91" y="2066"/>
                    <a:pt x="113" y="2009"/>
                  </a:cubicBezTo>
                  <a:cubicBezTo>
                    <a:pt x="158" y="1896"/>
                    <a:pt x="203" y="1772"/>
                    <a:pt x="249" y="1637"/>
                  </a:cubicBezTo>
                  <a:cubicBezTo>
                    <a:pt x="305" y="1490"/>
                    <a:pt x="361" y="1355"/>
                    <a:pt x="418" y="1197"/>
                  </a:cubicBezTo>
                  <a:cubicBezTo>
                    <a:pt x="463" y="1050"/>
                    <a:pt x="519" y="903"/>
                    <a:pt x="565" y="768"/>
                  </a:cubicBezTo>
                  <a:cubicBezTo>
                    <a:pt x="610" y="621"/>
                    <a:pt x="655" y="486"/>
                    <a:pt x="700" y="373"/>
                  </a:cubicBezTo>
                  <a:cubicBezTo>
                    <a:pt x="734" y="271"/>
                    <a:pt x="768" y="170"/>
                    <a:pt x="790" y="102"/>
                  </a:cubicBezTo>
                  <a:cubicBezTo>
                    <a:pt x="802" y="68"/>
                    <a:pt x="813" y="35"/>
                    <a:pt x="824"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2"/>
            <p:cNvSpPr/>
            <p:nvPr/>
          </p:nvSpPr>
          <p:spPr>
            <a:xfrm>
              <a:off x="3136175" y="3262700"/>
              <a:ext cx="453925" cy="418850"/>
            </a:xfrm>
            <a:custGeom>
              <a:rect b="b" l="l" r="r" t="t"/>
              <a:pathLst>
                <a:path extrusionOk="0" h="16754" w="18157">
                  <a:moveTo>
                    <a:pt x="6602" y="0"/>
                  </a:moveTo>
                  <a:cubicBezTo>
                    <a:pt x="4996" y="0"/>
                    <a:pt x="3711" y="470"/>
                    <a:pt x="2179" y="1209"/>
                  </a:cubicBezTo>
                  <a:cubicBezTo>
                    <a:pt x="2032" y="1276"/>
                    <a:pt x="1896" y="1367"/>
                    <a:pt x="1761" y="1457"/>
                  </a:cubicBezTo>
                  <a:cubicBezTo>
                    <a:pt x="903" y="2235"/>
                    <a:pt x="644" y="2845"/>
                    <a:pt x="475" y="3714"/>
                  </a:cubicBezTo>
                  <a:cubicBezTo>
                    <a:pt x="1" y="6162"/>
                    <a:pt x="994" y="8690"/>
                    <a:pt x="2472" y="10653"/>
                  </a:cubicBezTo>
                  <a:cubicBezTo>
                    <a:pt x="4898" y="13903"/>
                    <a:pt x="8137" y="15934"/>
                    <a:pt x="12142" y="16623"/>
                  </a:cubicBezTo>
                  <a:cubicBezTo>
                    <a:pt x="12657" y="16710"/>
                    <a:pt x="13130" y="16753"/>
                    <a:pt x="13567" y="16753"/>
                  </a:cubicBezTo>
                  <a:cubicBezTo>
                    <a:pt x="15265" y="16753"/>
                    <a:pt x="16406" y="16104"/>
                    <a:pt x="17232" y="14919"/>
                  </a:cubicBezTo>
                  <a:cubicBezTo>
                    <a:pt x="17559" y="14174"/>
                    <a:pt x="17762" y="13373"/>
                    <a:pt x="17830" y="12560"/>
                  </a:cubicBezTo>
                  <a:cubicBezTo>
                    <a:pt x="18157" y="9390"/>
                    <a:pt x="16837" y="6286"/>
                    <a:pt x="14738" y="3917"/>
                  </a:cubicBezTo>
                  <a:cubicBezTo>
                    <a:pt x="14264" y="3375"/>
                    <a:pt x="13745" y="2879"/>
                    <a:pt x="13203" y="2427"/>
                  </a:cubicBezTo>
                  <a:cubicBezTo>
                    <a:pt x="11386" y="881"/>
                    <a:pt x="9096" y="24"/>
                    <a:pt x="6715" y="1"/>
                  </a:cubicBezTo>
                  <a:cubicBezTo>
                    <a:pt x="6677" y="1"/>
                    <a:pt x="6639" y="0"/>
                    <a:pt x="6602" y="0"/>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2"/>
            <p:cNvSpPr/>
            <p:nvPr/>
          </p:nvSpPr>
          <p:spPr>
            <a:xfrm>
              <a:off x="3153950" y="3272025"/>
              <a:ext cx="423475" cy="400250"/>
            </a:xfrm>
            <a:custGeom>
              <a:rect b="b" l="l" r="r" t="t"/>
              <a:pathLst>
                <a:path extrusionOk="0" h="16010" w="16939">
                  <a:moveTo>
                    <a:pt x="5992" y="1"/>
                  </a:moveTo>
                  <a:cubicBezTo>
                    <a:pt x="5033" y="1"/>
                    <a:pt x="4074" y="170"/>
                    <a:pt x="3171" y="497"/>
                  </a:cubicBezTo>
                  <a:cubicBezTo>
                    <a:pt x="2438" y="768"/>
                    <a:pt x="1750" y="1027"/>
                    <a:pt x="1253" y="1648"/>
                  </a:cubicBezTo>
                  <a:cubicBezTo>
                    <a:pt x="745" y="2269"/>
                    <a:pt x="463" y="2697"/>
                    <a:pt x="305" y="3476"/>
                  </a:cubicBezTo>
                  <a:cubicBezTo>
                    <a:pt x="1" y="5067"/>
                    <a:pt x="305" y="6884"/>
                    <a:pt x="1039" y="8396"/>
                  </a:cubicBezTo>
                  <a:cubicBezTo>
                    <a:pt x="1321" y="8983"/>
                    <a:pt x="1659" y="9536"/>
                    <a:pt x="2054" y="10055"/>
                  </a:cubicBezTo>
                  <a:cubicBezTo>
                    <a:pt x="4447" y="13259"/>
                    <a:pt x="7629" y="15212"/>
                    <a:pt x="11499" y="15877"/>
                  </a:cubicBezTo>
                  <a:cubicBezTo>
                    <a:pt x="11949" y="15958"/>
                    <a:pt x="12411" y="16010"/>
                    <a:pt x="12869" y="16010"/>
                  </a:cubicBezTo>
                  <a:cubicBezTo>
                    <a:pt x="13757" y="16010"/>
                    <a:pt x="14629" y="15815"/>
                    <a:pt x="15358" y="15257"/>
                  </a:cubicBezTo>
                  <a:cubicBezTo>
                    <a:pt x="16419" y="14433"/>
                    <a:pt x="16611" y="13417"/>
                    <a:pt x="16746" y="12154"/>
                  </a:cubicBezTo>
                  <a:cubicBezTo>
                    <a:pt x="16938" y="10371"/>
                    <a:pt x="16577" y="8498"/>
                    <a:pt x="15719" y="6726"/>
                  </a:cubicBezTo>
                  <a:cubicBezTo>
                    <a:pt x="15200" y="5665"/>
                    <a:pt x="14535" y="4672"/>
                    <a:pt x="13745" y="3792"/>
                  </a:cubicBezTo>
                  <a:cubicBezTo>
                    <a:pt x="13293" y="3262"/>
                    <a:pt x="12786" y="2788"/>
                    <a:pt x="12255" y="2336"/>
                  </a:cubicBezTo>
                  <a:cubicBezTo>
                    <a:pt x="10506" y="847"/>
                    <a:pt x="8294" y="23"/>
                    <a:pt x="5992" y="1"/>
                  </a:cubicBezTo>
                  <a:close/>
                </a:path>
              </a:pathLst>
            </a:custGeom>
            <a:solidFill>
              <a:srgbClr val="C03A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2"/>
            <p:cNvSpPr/>
            <p:nvPr/>
          </p:nvSpPr>
          <p:spPr>
            <a:xfrm>
              <a:off x="3078900" y="3299100"/>
              <a:ext cx="488075" cy="441750"/>
            </a:xfrm>
            <a:custGeom>
              <a:rect b="b" l="l" r="r" t="t"/>
              <a:pathLst>
                <a:path extrusionOk="0" h="17670" w="19523">
                  <a:moveTo>
                    <a:pt x="4041" y="1"/>
                  </a:moveTo>
                  <a:cubicBezTo>
                    <a:pt x="2709" y="926"/>
                    <a:pt x="1615" y="3014"/>
                    <a:pt x="1073" y="4571"/>
                  </a:cubicBezTo>
                  <a:cubicBezTo>
                    <a:pt x="1" y="7663"/>
                    <a:pt x="1547" y="12120"/>
                    <a:pt x="3138" y="13847"/>
                  </a:cubicBezTo>
                  <a:cubicBezTo>
                    <a:pt x="4018" y="14794"/>
                    <a:pt x="5011" y="15618"/>
                    <a:pt x="6106" y="16318"/>
                  </a:cubicBezTo>
                  <a:cubicBezTo>
                    <a:pt x="7585" y="17234"/>
                    <a:pt x="9320" y="17669"/>
                    <a:pt x="11096" y="17669"/>
                  </a:cubicBezTo>
                  <a:cubicBezTo>
                    <a:pt x="13343" y="17669"/>
                    <a:pt x="15657" y="16973"/>
                    <a:pt x="17604" y="15675"/>
                  </a:cubicBezTo>
                  <a:cubicBezTo>
                    <a:pt x="18439" y="15122"/>
                    <a:pt x="19105" y="14366"/>
                    <a:pt x="19523" y="13463"/>
                  </a:cubicBezTo>
                  <a:lnTo>
                    <a:pt x="19523" y="13463"/>
                  </a:lnTo>
                  <a:cubicBezTo>
                    <a:pt x="18697" y="14648"/>
                    <a:pt x="17556" y="15297"/>
                    <a:pt x="15858" y="15297"/>
                  </a:cubicBezTo>
                  <a:cubicBezTo>
                    <a:pt x="15421" y="15297"/>
                    <a:pt x="14948" y="15254"/>
                    <a:pt x="14433" y="15167"/>
                  </a:cubicBezTo>
                  <a:cubicBezTo>
                    <a:pt x="10428" y="14478"/>
                    <a:pt x="7189" y="12447"/>
                    <a:pt x="4763" y="9197"/>
                  </a:cubicBezTo>
                  <a:cubicBezTo>
                    <a:pt x="3296" y="7234"/>
                    <a:pt x="2292" y="4706"/>
                    <a:pt x="2766" y="2258"/>
                  </a:cubicBezTo>
                  <a:cubicBezTo>
                    <a:pt x="2946" y="1389"/>
                    <a:pt x="3194" y="779"/>
                    <a:pt x="4041" y="1"/>
                  </a:cubicBezTo>
                  <a:close/>
                </a:path>
              </a:pathLst>
            </a:custGeom>
            <a:solidFill>
              <a:srgbClr val="875F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2"/>
            <p:cNvSpPr/>
            <p:nvPr/>
          </p:nvSpPr>
          <p:spPr>
            <a:xfrm>
              <a:off x="3432100" y="3702125"/>
              <a:ext cx="20050" cy="11575"/>
            </a:xfrm>
            <a:custGeom>
              <a:rect b="b" l="l" r="r" t="t"/>
              <a:pathLst>
                <a:path extrusionOk="0" h="463" w="802">
                  <a:moveTo>
                    <a:pt x="544" y="1"/>
                  </a:moveTo>
                  <a:cubicBezTo>
                    <a:pt x="465" y="1"/>
                    <a:pt x="384" y="13"/>
                    <a:pt x="317" y="39"/>
                  </a:cubicBezTo>
                  <a:cubicBezTo>
                    <a:pt x="215" y="84"/>
                    <a:pt x="136" y="152"/>
                    <a:pt x="80" y="242"/>
                  </a:cubicBezTo>
                  <a:cubicBezTo>
                    <a:pt x="46" y="287"/>
                    <a:pt x="12" y="343"/>
                    <a:pt x="1" y="400"/>
                  </a:cubicBezTo>
                  <a:cubicBezTo>
                    <a:pt x="86" y="443"/>
                    <a:pt x="175" y="462"/>
                    <a:pt x="266" y="462"/>
                  </a:cubicBezTo>
                  <a:cubicBezTo>
                    <a:pt x="342" y="462"/>
                    <a:pt x="420" y="448"/>
                    <a:pt x="497" y="422"/>
                  </a:cubicBezTo>
                  <a:cubicBezTo>
                    <a:pt x="588" y="377"/>
                    <a:pt x="667" y="310"/>
                    <a:pt x="734" y="219"/>
                  </a:cubicBezTo>
                  <a:cubicBezTo>
                    <a:pt x="757" y="174"/>
                    <a:pt x="791" y="118"/>
                    <a:pt x="802" y="61"/>
                  </a:cubicBezTo>
                  <a:cubicBezTo>
                    <a:pt x="746" y="27"/>
                    <a:pt x="689" y="16"/>
                    <a:pt x="621" y="5"/>
                  </a:cubicBezTo>
                  <a:cubicBezTo>
                    <a:pt x="596" y="2"/>
                    <a:pt x="570" y="1"/>
                    <a:pt x="544"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2"/>
            <p:cNvSpPr/>
            <p:nvPr/>
          </p:nvSpPr>
          <p:spPr>
            <a:xfrm>
              <a:off x="3464275" y="3695175"/>
              <a:ext cx="14125" cy="11325"/>
            </a:xfrm>
            <a:custGeom>
              <a:rect b="b" l="l" r="r" t="t"/>
              <a:pathLst>
                <a:path extrusionOk="0" h="453" w="565">
                  <a:moveTo>
                    <a:pt x="406" y="1"/>
                  </a:moveTo>
                  <a:cubicBezTo>
                    <a:pt x="361" y="1"/>
                    <a:pt x="316" y="12"/>
                    <a:pt x="282" y="12"/>
                  </a:cubicBezTo>
                  <a:cubicBezTo>
                    <a:pt x="248" y="23"/>
                    <a:pt x="215" y="35"/>
                    <a:pt x="192" y="46"/>
                  </a:cubicBezTo>
                  <a:cubicBezTo>
                    <a:pt x="124" y="91"/>
                    <a:pt x="68" y="159"/>
                    <a:pt x="45" y="226"/>
                  </a:cubicBezTo>
                  <a:cubicBezTo>
                    <a:pt x="23" y="283"/>
                    <a:pt x="11" y="328"/>
                    <a:pt x="0" y="384"/>
                  </a:cubicBezTo>
                  <a:cubicBezTo>
                    <a:pt x="45" y="407"/>
                    <a:pt x="90" y="430"/>
                    <a:pt x="147" y="441"/>
                  </a:cubicBezTo>
                  <a:cubicBezTo>
                    <a:pt x="173" y="448"/>
                    <a:pt x="201" y="452"/>
                    <a:pt x="229" y="452"/>
                  </a:cubicBezTo>
                  <a:cubicBezTo>
                    <a:pt x="285" y="452"/>
                    <a:pt x="342" y="437"/>
                    <a:pt x="395" y="407"/>
                  </a:cubicBezTo>
                  <a:cubicBezTo>
                    <a:pt x="485" y="351"/>
                    <a:pt x="542" y="272"/>
                    <a:pt x="564" y="181"/>
                  </a:cubicBezTo>
                  <a:cubicBezTo>
                    <a:pt x="564" y="125"/>
                    <a:pt x="564" y="69"/>
                    <a:pt x="564" y="23"/>
                  </a:cubicBezTo>
                  <a:cubicBezTo>
                    <a:pt x="508" y="1"/>
                    <a:pt x="452" y="1"/>
                    <a:pt x="406"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2"/>
            <p:cNvSpPr/>
            <p:nvPr/>
          </p:nvSpPr>
          <p:spPr>
            <a:xfrm>
              <a:off x="3117550" y="3518575"/>
              <a:ext cx="13575" cy="40950"/>
            </a:xfrm>
            <a:custGeom>
              <a:rect b="b" l="l" r="r" t="t"/>
              <a:pathLst>
                <a:path extrusionOk="0" h="1638" w="543">
                  <a:moveTo>
                    <a:pt x="204" y="1"/>
                  </a:moveTo>
                  <a:cubicBezTo>
                    <a:pt x="148" y="80"/>
                    <a:pt x="102" y="170"/>
                    <a:pt x="69" y="249"/>
                  </a:cubicBezTo>
                  <a:cubicBezTo>
                    <a:pt x="23" y="339"/>
                    <a:pt x="1" y="441"/>
                    <a:pt x="12" y="531"/>
                  </a:cubicBezTo>
                  <a:cubicBezTo>
                    <a:pt x="12" y="655"/>
                    <a:pt x="12" y="780"/>
                    <a:pt x="35" y="892"/>
                  </a:cubicBezTo>
                  <a:cubicBezTo>
                    <a:pt x="91" y="1095"/>
                    <a:pt x="181" y="1287"/>
                    <a:pt x="317" y="1445"/>
                  </a:cubicBezTo>
                  <a:cubicBezTo>
                    <a:pt x="385" y="1513"/>
                    <a:pt x="452" y="1581"/>
                    <a:pt x="531" y="1637"/>
                  </a:cubicBezTo>
                  <a:cubicBezTo>
                    <a:pt x="543" y="1547"/>
                    <a:pt x="543" y="1445"/>
                    <a:pt x="531" y="1355"/>
                  </a:cubicBezTo>
                  <a:cubicBezTo>
                    <a:pt x="531" y="1276"/>
                    <a:pt x="509" y="1186"/>
                    <a:pt x="497" y="1084"/>
                  </a:cubicBezTo>
                  <a:cubicBezTo>
                    <a:pt x="475" y="994"/>
                    <a:pt x="452" y="904"/>
                    <a:pt x="430" y="802"/>
                  </a:cubicBezTo>
                  <a:cubicBezTo>
                    <a:pt x="418" y="723"/>
                    <a:pt x="396" y="633"/>
                    <a:pt x="362" y="543"/>
                  </a:cubicBezTo>
                  <a:cubicBezTo>
                    <a:pt x="351" y="509"/>
                    <a:pt x="339" y="464"/>
                    <a:pt x="328" y="418"/>
                  </a:cubicBezTo>
                  <a:cubicBezTo>
                    <a:pt x="317" y="373"/>
                    <a:pt x="317" y="328"/>
                    <a:pt x="306" y="283"/>
                  </a:cubicBezTo>
                  <a:cubicBezTo>
                    <a:pt x="283" y="193"/>
                    <a:pt x="249" y="91"/>
                    <a:pt x="204"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2"/>
            <p:cNvSpPr/>
            <p:nvPr/>
          </p:nvSpPr>
          <p:spPr>
            <a:xfrm>
              <a:off x="3135625" y="3552150"/>
              <a:ext cx="11575" cy="22600"/>
            </a:xfrm>
            <a:custGeom>
              <a:rect b="b" l="l" r="r" t="t"/>
              <a:pathLst>
                <a:path extrusionOk="0" h="904" w="463">
                  <a:moveTo>
                    <a:pt x="124" y="1"/>
                  </a:moveTo>
                  <a:cubicBezTo>
                    <a:pt x="90" y="57"/>
                    <a:pt x="57" y="114"/>
                    <a:pt x="34" y="170"/>
                  </a:cubicBezTo>
                  <a:cubicBezTo>
                    <a:pt x="0" y="283"/>
                    <a:pt x="0" y="396"/>
                    <a:pt x="23" y="497"/>
                  </a:cubicBezTo>
                  <a:cubicBezTo>
                    <a:pt x="57" y="610"/>
                    <a:pt x="124" y="712"/>
                    <a:pt x="215" y="791"/>
                  </a:cubicBezTo>
                  <a:cubicBezTo>
                    <a:pt x="260" y="836"/>
                    <a:pt x="316" y="870"/>
                    <a:pt x="372" y="903"/>
                  </a:cubicBezTo>
                  <a:cubicBezTo>
                    <a:pt x="406" y="847"/>
                    <a:pt x="429" y="791"/>
                    <a:pt x="440" y="723"/>
                  </a:cubicBezTo>
                  <a:cubicBezTo>
                    <a:pt x="463" y="621"/>
                    <a:pt x="463" y="520"/>
                    <a:pt x="429" y="418"/>
                  </a:cubicBezTo>
                  <a:cubicBezTo>
                    <a:pt x="418" y="362"/>
                    <a:pt x="395" y="305"/>
                    <a:pt x="361" y="249"/>
                  </a:cubicBezTo>
                  <a:cubicBezTo>
                    <a:pt x="339" y="204"/>
                    <a:pt x="305" y="159"/>
                    <a:pt x="271" y="125"/>
                  </a:cubicBezTo>
                  <a:cubicBezTo>
                    <a:pt x="226" y="80"/>
                    <a:pt x="181" y="35"/>
                    <a:pt x="124"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2"/>
            <p:cNvSpPr/>
            <p:nvPr/>
          </p:nvSpPr>
          <p:spPr>
            <a:xfrm>
              <a:off x="3190625" y="3350700"/>
              <a:ext cx="13475" cy="18950"/>
            </a:xfrm>
            <a:custGeom>
              <a:rect b="b" l="l" r="r" t="t"/>
              <a:pathLst>
                <a:path extrusionOk="0" h="758" w="539">
                  <a:moveTo>
                    <a:pt x="126" y="0"/>
                  </a:moveTo>
                  <a:cubicBezTo>
                    <a:pt x="55" y="0"/>
                    <a:pt x="1" y="70"/>
                    <a:pt x="1" y="250"/>
                  </a:cubicBezTo>
                  <a:cubicBezTo>
                    <a:pt x="1" y="284"/>
                    <a:pt x="1" y="307"/>
                    <a:pt x="1" y="340"/>
                  </a:cubicBezTo>
                  <a:cubicBezTo>
                    <a:pt x="34" y="561"/>
                    <a:pt x="249" y="757"/>
                    <a:pt x="386" y="757"/>
                  </a:cubicBezTo>
                  <a:cubicBezTo>
                    <a:pt x="481" y="757"/>
                    <a:pt x="539" y="664"/>
                    <a:pt x="474" y="419"/>
                  </a:cubicBezTo>
                  <a:cubicBezTo>
                    <a:pt x="452" y="318"/>
                    <a:pt x="407" y="228"/>
                    <a:pt x="339" y="149"/>
                  </a:cubicBezTo>
                  <a:cubicBezTo>
                    <a:pt x="274" y="61"/>
                    <a:pt x="192" y="0"/>
                    <a:pt x="126"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2"/>
            <p:cNvSpPr/>
            <p:nvPr/>
          </p:nvSpPr>
          <p:spPr>
            <a:xfrm>
              <a:off x="3224350" y="3480900"/>
              <a:ext cx="20875" cy="13425"/>
            </a:xfrm>
            <a:custGeom>
              <a:rect b="b" l="l" r="r" t="t"/>
              <a:pathLst>
                <a:path extrusionOk="0" h="537" w="835">
                  <a:moveTo>
                    <a:pt x="326" y="1"/>
                  </a:moveTo>
                  <a:cubicBezTo>
                    <a:pt x="155" y="1"/>
                    <a:pt x="1" y="93"/>
                    <a:pt x="39" y="301"/>
                  </a:cubicBezTo>
                  <a:cubicBezTo>
                    <a:pt x="67" y="466"/>
                    <a:pt x="221" y="536"/>
                    <a:pt x="377" y="536"/>
                  </a:cubicBezTo>
                  <a:cubicBezTo>
                    <a:pt x="603" y="536"/>
                    <a:pt x="834" y="390"/>
                    <a:pt x="694" y="176"/>
                  </a:cubicBezTo>
                  <a:cubicBezTo>
                    <a:pt x="683" y="165"/>
                    <a:pt x="671" y="154"/>
                    <a:pt x="660" y="143"/>
                  </a:cubicBezTo>
                  <a:cubicBezTo>
                    <a:pt x="588" y="51"/>
                    <a:pt x="453" y="1"/>
                    <a:pt x="326"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2"/>
            <p:cNvSpPr/>
            <p:nvPr/>
          </p:nvSpPr>
          <p:spPr>
            <a:xfrm>
              <a:off x="3286900" y="3573200"/>
              <a:ext cx="21450" cy="13175"/>
            </a:xfrm>
            <a:custGeom>
              <a:rect b="b" l="l" r="r" t="t"/>
              <a:pathLst>
                <a:path extrusionOk="0" h="527" w="858">
                  <a:moveTo>
                    <a:pt x="341" y="0"/>
                  </a:moveTo>
                  <a:cubicBezTo>
                    <a:pt x="162" y="0"/>
                    <a:pt x="1" y="93"/>
                    <a:pt x="54" y="298"/>
                  </a:cubicBezTo>
                  <a:cubicBezTo>
                    <a:pt x="85" y="460"/>
                    <a:pt x="235" y="527"/>
                    <a:pt x="387" y="527"/>
                  </a:cubicBezTo>
                  <a:cubicBezTo>
                    <a:pt x="619" y="527"/>
                    <a:pt x="858" y="374"/>
                    <a:pt x="708" y="163"/>
                  </a:cubicBezTo>
                  <a:cubicBezTo>
                    <a:pt x="697" y="152"/>
                    <a:pt x="686" y="140"/>
                    <a:pt x="674" y="129"/>
                  </a:cubicBezTo>
                  <a:cubicBezTo>
                    <a:pt x="600" y="46"/>
                    <a:pt x="466" y="0"/>
                    <a:pt x="34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2"/>
            <p:cNvSpPr/>
            <p:nvPr/>
          </p:nvSpPr>
          <p:spPr>
            <a:xfrm>
              <a:off x="3190275" y="3460675"/>
              <a:ext cx="18975" cy="16725"/>
            </a:xfrm>
            <a:custGeom>
              <a:rect b="b" l="l" r="r" t="t"/>
              <a:pathLst>
                <a:path extrusionOk="0" h="669" w="759">
                  <a:moveTo>
                    <a:pt x="213" y="0"/>
                  </a:moveTo>
                  <a:cubicBezTo>
                    <a:pt x="127" y="0"/>
                    <a:pt x="54" y="47"/>
                    <a:pt x="26" y="162"/>
                  </a:cubicBezTo>
                  <a:lnTo>
                    <a:pt x="26" y="207"/>
                  </a:lnTo>
                  <a:cubicBezTo>
                    <a:pt x="0" y="409"/>
                    <a:pt x="196" y="669"/>
                    <a:pt x="391" y="669"/>
                  </a:cubicBezTo>
                  <a:cubicBezTo>
                    <a:pt x="456" y="669"/>
                    <a:pt x="522" y="639"/>
                    <a:pt x="579" y="568"/>
                  </a:cubicBezTo>
                  <a:cubicBezTo>
                    <a:pt x="759" y="323"/>
                    <a:pt x="441" y="0"/>
                    <a:pt x="213"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2"/>
            <p:cNvSpPr/>
            <p:nvPr/>
          </p:nvSpPr>
          <p:spPr>
            <a:xfrm>
              <a:off x="3269675" y="3530000"/>
              <a:ext cx="24350" cy="13700"/>
            </a:xfrm>
            <a:custGeom>
              <a:rect b="b" l="l" r="r" t="t"/>
              <a:pathLst>
                <a:path extrusionOk="0" h="548" w="974">
                  <a:moveTo>
                    <a:pt x="593" y="1"/>
                  </a:moveTo>
                  <a:cubicBezTo>
                    <a:pt x="323" y="1"/>
                    <a:pt x="0" y="290"/>
                    <a:pt x="258" y="481"/>
                  </a:cubicBezTo>
                  <a:cubicBezTo>
                    <a:pt x="269" y="481"/>
                    <a:pt x="280" y="492"/>
                    <a:pt x="291" y="503"/>
                  </a:cubicBezTo>
                  <a:cubicBezTo>
                    <a:pt x="344" y="533"/>
                    <a:pt x="409" y="547"/>
                    <a:pt x="476" y="547"/>
                  </a:cubicBezTo>
                  <a:cubicBezTo>
                    <a:pt x="711" y="547"/>
                    <a:pt x="974" y="376"/>
                    <a:pt x="833" y="131"/>
                  </a:cubicBezTo>
                  <a:cubicBezTo>
                    <a:pt x="779" y="38"/>
                    <a:pt x="689" y="1"/>
                    <a:pt x="593"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2"/>
            <p:cNvSpPr/>
            <p:nvPr/>
          </p:nvSpPr>
          <p:spPr>
            <a:xfrm>
              <a:off x="3213300" y="3337275"/>
              <a:ext cx="19300" cy="17275"/>
            </a:xfrm>
            <a:custGeom>
              <a:rect b="b" l="l" r="r" t="t"/>
              <a:pathLst>
                <a:path extrusionOk="0" h="691" w="772">
                  <a:moveTo>
                    <a:pt x="387" y="0"/>
                  </a:moveTo>
                  <a:cubicBezTo>
                    <a:pt x="332" y="0"/>
                    <a:pt x="275" y="23"/>
                    <a:pt x="222" y="76"/>
                  </a:cubicBezTo>
                  <a:cubicBezTo>
                    <a:pt x="1" y="306"/>
                    <a:pt x="300" y="690"/>
                    <a:pt x="528" y="690"/>
                  </a:cubicBezTo>
                  <a:cubicBezTo>
                    <a:pt x="602" y="690"/>
                    <a:pt x="668" y="650"/>
                    <a:pt x="707" y="550"/>
                  </a:cubicBezTo>
                  <a:cubicBezTo>
                    <a:pt x="707" y="528"/>
                    <a:pt x="707" y="516"/>
                    <a:pt x="718" y="505"/>
                  </a:cubicBezTo>
                  <a:cubicBezTo>
                    <a:pt x="772" y="301"/>
                    <a:pt x="588" y="0"/>
                    <a:pt x="387"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2"/>
            <p:cNvSpPr/>
            <p:nvPr/>
          </p:nvSpPr>
          <p:spPr>
            <a:xfrm>
              <a:off x="3277500" y="3282325"/>
              <a:ext cx="18725" cy="13850"/>
            </a:xfrm>
            <a:custGeom>
              <a:rect b="b" l="l" r="r" t="t"/>
              <a:pathLst>
                <a:path extrusionOk="0" h="554" w="749">
                  <a:moveTo>
                    <a:pt x="260" y="0"/>
                  </a:moveTo>
                  <a:cubicBezTo>
                    <a:pt x="129" y="0"/>
                    <a:pt x="18" y="66"/>
                    <a:pt x="12" y="232"/>
                  </a:cubicBezTo>
                  <a:cubicBezTo>
                    <a:pt x="1" y="443"/>
                    <a:pt x="221" y="554"/>
                    <a:pt x="415" y="554"/>
                  </a:cubicBezTo>
                  <a:cubicBezTo>
                    <a:pt x="593" y="554"/>
                    <a:pt x="748" y="460"/>
                    <a:pt x="678" y="266"/>
                  </a:cubicBezTo>
                  <a:cubicBezTo>
                    <a:pt x="667" y="243"/>
                    <a:pt x="667" y="232"/>
                    <a:pt x="656" y="220"/>
                  </a:cubicBezTo>
                  <a:cubicBezTo>
                    <a:pt x="594" y="92"/>
                    <a:pt x="414" y="0"/>
                    <a:pt x="26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2"/>
            <p:cNvSpPr/>
            <p:nvPr/>
          </p:nvSpPr>
          <p:spPr>
            <a:xfrm>
              <a:off x="3517175" y="3625125"/>
              <a:ext cx="25000" cy="13950"/>
            </a:xfrm>
            <a:custGeom>
              <a:rect b="b" l="l" r="r" t="t"/>
              <a:pathLst>
                <a:path extrusionOk="0" h="558" w="1000">
                  <a:moveTo>
                    <a:pt x="601" y="0"/>
                  </a:moveTo>
                  <a:cubicBezTo>
                    <a:pt x="324" y="0"/>
                    <a:pt x="1" y="347"/>
                    <a:pt x="288" y="512"/>
                  </a:cubicBezTo>
                  <a:lnTo>
                    <a:pt x="333" y="535"/>
                  </a:lnTo>
                  <a:cubicBezTo>
                    <a:pt x="372" y="551"/>
                    <a:pt x="415" y="558"/>
                    <a:pt x="461" y="558"/>
                  </a:cubicBezTo>
                  <a:cubicBezTo>
                    <a:pt x="706" y="558"/>
                    <a:pt x="999" y="344"/>
                    <a:pt x="818" y="106"/>
                  </a:cubicBezTo>
                  <a:cubicBezTo>
                    <a:pt x="761" y="31"/>
                    <a:pt x="683" y="0"/>
                    <a:pt x="60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2"/>
            <p:cNvSpPr/>
            <p:nvPr/>
          </p:nvSpPr>
          <p:spPr>
            <a:xfrm>
              <a:off x="3162925" y="3393000"/>
              <a:ext cx="24900" cy="15875"/>
            </a:xfrm>
            <a:custGeom>
              <a:rect b="b" l="l" r="r" t="t"/>
              <a:pathLst>
                <a:path extrusionOk="0" h="635" w="996">
                  <a:moveTo>
                    <a:pt x="550" y="1"/>
                  </a:moveTo>
                  <a:cubicBezTo>
                    <a:pt x="228" y="1"/>
                    <a:pt x="1" y="634"/>
                    <a:pt x="398" y="634"/>
                  </a:cubicBezTo>
                  <a:lnTo>
                    <a:pt x="443" y="634"/>
                  </a:lnTo>
                  <a:cubicBezTo>
                    <a:pt x="702" y="612"/>
                    <a:pt x="996" y="172"/>
                    <a:pt x="657" y="25"/>
                  </a:cubicBezTo>
                  <a:cubicBezTo>
                    <a:pt x="621" y="8"/>
                    <a:pt x="585" y="1"/>
                    <a:pt x="55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2"/>
            <p:cNvSpPr/>
            <p:nvPr/>
          </p:nvSpPr>
          <p:spPr>
            <a:xfrm>
              <a:off x="3226650" y="3531975"/>
              <a:ext cx="18500" cy="16575"/>
            </a:xfrm>
            <a:custGeom>
              <a:rect b="b" l="l" r="r" t="t"/>
              <a:pathLst>
                <a:path extrusionOk="0" h="663" w="740">
                  <a:moveTo>
                    <a:pt x="351" y="1"/>
                  </a:moveTo>
                  <a:cubicBezTo>
                    <a:pt x="284" y="1"/>
                    <a:pt x="218" y="32"/>
                    <a:pt x="162" y="108"/>
                  </a:cubicBezTo>
                  <a:cubicBezTo>
                    <a:pt x="0" y="351"/>
                    <a:pt x="307" y="662"/>
                    <a:pt x="528" y="662"/>
                  </a:cubicBezTo>
                  <a:cubicBezTo>
                    <a:pt x="615" y="662"/>
                    <a:pt x="689" y="613"/>
                    <a:pt x="715" y="492"/>
                  </a:cubicBezTo>
                  <a:cubicBezTo>
                    <a:pt x="715" y="480"/>
                    <a:pt x="715" y="469"/>
                    <a:pt x="715" y="447"/>
                  </a:cubicBezTo>
                  <a:cubicBezTo>
                    <a:pt x="740" y="255"/>
                    <a:pt x="542" y="1"/>
                    <a:pt x="35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2"/>
            <p:cNvSpPr/>
            <p:nvPr/>
          </p:nvSpPr>
          <p:spPr>
            <a:xfrm>
              <a:off x="3319975" y="3278225"/>
              <a:ext cx="18550" cy="16475"/>
            </a:xfrm>
            <a:custGeom>
              <a:rect b="b" l="l" r="r" t="t"/>
              <a:pathLst>
                <a:path extrusionOk="0" h="659" w="742">
                  <a:moveTo>
                    <a:pt x="207" y="0"/>
                  </a:moveTo>
                  <a:cubicBezTo>
                    <a:pt x="116" y="0"/>
                    <a:pt x="40" y="49"/>
                    <a:pt x="17" y="170"/>
                  </a:cubicBezTo>
                  <a:lnTo>
                    <a:pt x="17" y="215"/>
                  </a:lnTo>
                  <a:cubicBezTo>
                    <a:pt x="1" y="413"/>
                    <a:pt x="201" y="659"/>
                    <a:pt x="389" y="659"/>
                  </a:cubicBezTo>
                  <a:cubicBezTo>
                    <a:pt x="458" y="659"/>
                    <a:pt x="527" y="625"/>
                    <a:pt x="581" y="542"/>
                  </a:cubicBezTo>
                  <a:cubicBezTo>
                    <a:pt x="742" y="294"/>
                    <a:pt x="430" y="0"/>
                    <a:pt x="207"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2"/>
            <p:cNvSpPr/>
            <p:nvPr/>
          </p:nvSpPr>
          <p:spPr>
            <a:xfrm>
              <a:off x="3457575" y="3631575"/>
              <a:ext cx="19200" cy="17575"/>
            </a:xfrm>
            <a:custGeom>
              <a:rect b="b" l="l" r="r" t="t"/>
              <a:pathLst>
                <a:path extrusionOk="0" h="703" w="768">
                  <a:moveTo>
                    <a:pt x="412" y="1"/>
                  </a:moveTo>
                  <a:cubicBezTo>
                    <a:pt x="367" y="1"/>
                    <a:pt x="319" y="16"/>
                    <a:pt x="268" y="51"/>
                  </a:cubicBezTo>
                  <a:cubicBezTo>
                    <a:pt x="0" y="239"/>
                    <a:pt x="256" y="702"/>
                    <a:pt x="486" y="702"/>
                  </a:cubicBezTo>
                  <a:cubicBezTo>
                    <a:pt x="546" y="702"/>
                    <a:pt x="605" y="670"/>
                    <a:pt x="652" y="593"/>
                  </a:cubicBezTo>
                  <a:cubicBezTo>
                    <a:pt x="663" y="581"/>
                    <a:pt x="663" y="570"/>
                    <a:pt x="674" y="559"/>
                  </a:cubicBezTo>
                  <a:cubicBezTo>
                    <a:pt x="768" y="353"/>
                    <a:pt x="629" y="1"/>
                    <a:pt x="41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2"/>
            <p:cNvSpPr/>
            <p:nvPr/>
          </p:nvSpPr>
          <p:spPr>
            <a:xfrm>
              <a:off x="3494650" y="3643350"/>
              <a:ext cx="18100" cy="17775"/>
            </a:xfrm>
            <a:custGeom>
              <a:rect b="b" l="l" r="r" t="t"/>
              <a:pathLst>
                <a:path extrusionOk="0" h="711" w="724">
                  <a:moveTo>
                    <a:pt x="421" y="1"/>
                  </a:moveTo>
                  <a:cubicBezTo>
                    <a:pt x="400" y="1"/>
                    <a:pt x="378" y="3"/>
                    <a:pt x="354" y="9"/>
                  </a:cubicBezTo>
                  <a:cubicBezTo>
                    <a:pt x="1" y="87"/>
                    <a:pt x="99" y="710"/>
                    <a:pt x="368" y="710"/>
                  </a:cubicBezTo>
                  <a:cubicBezTo>
                    <a:pt x="408" y="710"/>
                    <a:pt x="453" y="696"/>
                    <a:pt x="500" y="663"/>
                  </a:cubicBezTo>
                  <a:cubicBezTo>
                    <a:pt x="512" y="663"/>
                    <a:pt x="523" y="652"/>
                    <a:pt x="534" y="641"/>
                  </a:cubicBezTo>
                  <a:cubicBezTo>
                    <a:pt x="723" y="473"/>
                    <a:pt x="707" y="1"/>
                    <a:pt x="42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2"/>
            <p:cNvSpPr/>
            <p:nvPr/>
          </p:nvSpPr>
          <p:spPr>
            <a:xfrm>
              <a:off x="3197000" y="3396175"/>
              <a:ext cx="23975" cy="13450"/>
            </a:xfrm>
            <a:custGeom>
              <a:rect b="b" l="l" r="r" t="t"/>
              <a:pathLst>
                <a:path extrusionOk="0" h="538" w="959">
                  <a:moveTo>
                    <a:pt x="462" y="1"/>
                  </a:moveTo>
                  <a:cubicBezTo>
                    <a:pt x="239" y="1"/>
                    <a:pt x="0" y="151"/>
                    <a:pt x="118" y="395"/>
                  </a:cubicBezTo>
                  <a:cubicBezTo>
                    <a:pt x="175" y="496"/>
                    <a:pt x="275" y="537"/>
                    <a:pt x="380" y="537"/>
                  </a:cubicBezTo>
                  <a:cubicBezTo>
                    <a:pt x="650" y="537"/>
                    <a:pt x="959" y="273"/>
                    <a:pt x="716" y="79"/>
                  </a:cubicBezTo>
                  <a:cubicBezTo>
                    <a:pt x="705" y="67"/>
                    <a:pt x="693" y="56"/>
                    <a:pt x="671" y="56"/>
                  </a:cubicBezTo>
                  <a:cubicBezTo>
                    <a:pt x="613" y="19"/>
                    <a:pt x="539" y="1"/>
                    <a:pt x="46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2"/>
            <p:cNvSpPr/>
            <p:nvPr/>
          </p:nvSpPr>
          <p:spPr>
            <a:xfrm>
              <a:off x="3522600" y="3593250"/>
              <a:ext cx="19250" cy="17750"/>
            </a:xfrm>
            <a:custGeom>
              <a:rect b="b" l="l" r="r" t="t"/>
              <a:pathLst>
                <a:path extrusionOk="0" h="710" w="770">
                  <a:moveTo>
                    <a:pt x="299" y="0"/>
                  </a:moveTo>
                  <a:cubicBezTo>
                    <a:pt x="244" y="0"/>
                    <a:pt x="188" y="28"/>
                    <a:pt x="138" y="94"/>
                  </a:cubicBezTo>
                  <a:cubicBezTo>
                    <a:pt x="138" y="106"/>
                    <a:pt x="127" y="117"/>
                    <a:pt x="116" y="128"/>
                  </a:cubicBezTo>
                  <a:cubicBezTo>
                    <a:pt x="1" y="329"/>
                    <a:pt x="122" y="709"/>
                    <a:pt x="347" y="709"/>
                  </a:cubicBezTo>
                  <a:cubicBezTo>
                    <a:pt x="387" y="709"/>
                    <a:pt x="431" y="697"/>
                    <a:pt x="477" y="670"/>
                  </a:cubicBezTo>
                  <a:cubicBezTo>
                    <a:pt x="769" y="505"/>
                    <a:pt x="536" y="0"/>
                    <a:pt x="29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2"/>
            <p:cNvSpPr/>
            <p:nvPr/>
          </p:nvSpPr>
          <p:spPr>
            <a:xfrm>
              <a:off x="3317125" y="3611075"/>
              <a:ext cx="24250" cy="13725"/>
            </a:xfrm>
            <a:custGeom>
              <a:rect b="b" l="l" r="r" t="t"/>
              <a:pathLst>
                <a:path extrusionOk="0" h="549" w="970">
                  <a:moveTo>
                    <a:pt x="584" y="1"/>
                  </a:moveTo>
                  <a:cubicBezTo>
                    <a:pt x="316" y="1"/>
                    <a:pt x="0" y="287"/>
                    <a:pt x="255" y="476"/>
                  </a:cubicBezTo>
                  <a:cubicBezTo>
                    <a:pt x="267" y="487"/>
                    <a:pt x="278" y="487"/>
                    <a:pt x="289" y="499"/>
                  </a:cubicBezTo>
                  <a:cubicBezTo>
                    <a:pt x="342" y="533"/>
                    <a:pt x="410" y="549"/>
                    <a:pt x="480" y="549"/>
                  </a:cubicBezTo>
                  <a:cubicBezTo>
                    <a:pt x="710" y="549"/>
                    <a:pt x="969" y="380"/>
                    <a:pt x="831" y="138"/>
                  </a:cubicBezTo>
                  <a:cubicBezTo>
                    <a:pt x="776" y="40"/>
                    <a:pt x="683" y="1"/>
                    <a:pt x="584"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2"/>
            <p:cNvSpPr/>
            <p:nvPr/>
          </p:nvSpPr>
          <p:spPr>
            <a:xfrm>
              <a:off x="3312325" y="3557825"/>
              <a:ext cx="19400" cy="17775"/>
            </a:xfrm>
            <a:custGeom>
              <a:rect b="b" l="l" r="r" t="t"/>
              <a:pathLst>
                <a:path extrusionOk="0" h="711" w="776">
                  <a:moveTo>
                    <a:pt x="426" y="1"/>
                  </a:moveTo>
                  <a:cubicBezTo>
                    <a:pt x="384" y="1"/>
                    <a:pt x="338" y="14"/>
                    <a:pt x="289" y="45"/>
                  </a:cubicBezTo>
                  <a:cubicBezTo>
                    <a:pt x="0" y="225"/>
                    <a:pt x="247" y="710"/>
                    <a:pt x="478" y="710"/>
                  </a:cubicBezTo>
                  <a:cubicBezTo>
                    <a:pt x="536" y="710"/>
                    <a:pt x="592" y="681"/>
                    <a:pt x="639" y="609"/>
                  </a:cubicBezTo>
                  <a:cubicBezTo>
                    <a:pt x="651" y="597"/>
                    <a:pt x="662" y="586"/>
                    <a:pt x="662" y="575"/>
                  </a:cubicBezTo>
                  <a:cubicBezTo>
                    <a:pt x="776" y="376"/>
                    <a:pt x="650" y="1"/>
                    <a:pt x="426"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2"/>
            <p:cNvSpPr/>
            <p:nvPr/>
          </p:nvSpPr>
          <p:spPr>
            <a:xfrm>
              <a:off x="3545400" y="3568925"/>
              <a:ext cx="21025" cy="13425"/>
            </a:xfrm>
            <a:custGeom>
              <a:rect b="b" l="l" r="r" t="t"/>
              <a:pathLst>
                <a:path extrusionOk="0" h="537" w="841">
                  <a:moveTo>
                    <a:pt x="333" y="1"/>
                  </a:moveTo>
                  <a:cubicBezTo>
                    <a:pt x="159" y="1"/>
                    <a:pt x="0" y="93"/>
                    <a:pt x="39" y="300"/>
                  </a:cubicBezTo>
                  <a:cubicBezTo>
                    <a:pt x="71" y="466"/>
                    <a:pt x="228" y="536"/>
                    <a:pt x="385" y="536"/>
                  </a:cubicBezTo>
                  <a:cubicBezTo>
                    <a:pt x="612" y="536"/>
                    <a:pt x="840" y="390"/>
                    <a:pt x="693" y="176"/>
                  </a:cubicBezTo>
                  <a:cubicBezTo>
                    <a:pt x="693" y="165"/>
                    <a:pt x="682" y="153"/>
                    <a:pt x="671" y="142"/>
                  </a:cubicBezTo>
                  <a:cubicBezTo>
                    <a:pt x="599" y="51"/>
                    <a:pt x="462" y="1"/>
                    <a:pt x="333"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2"/>
            <p:cNvSpPr/>
            <p:nvPr/>
          </p:nvSpPr>
          <p:spPr>
            <a:xfrm>
              <a:off x="3421350" y="3652200"/>
              <a:ext cx="21300" cy="13450"/>
            </a:xfrm>
            <a:custGeom>
              <a:rect b="b" l="l" r="r" t="t"/>
              <a:pathLst>
                <a:path extrusionOk="0" h="538" w="852">
                  <a:moveTo>
                    <a:pt x="341" y="0"/>
                  </a:moveTo>
                  <a:cubicBezTo>
                    <a:pt x="163" y="0"/>
                    <a:pt x="0" y="96"/>
                    <a:pt x="47" y="309"/>
                  </a:cubicBezTo>
                  <a:cubicBezTo>
                    <a:pt x="78" y="470"/>
                    <a:pt x="226" y="537"/>
                    <a:pt x="378" y="537"/>
                  </a:cubicBezTo>
                  <a:cubicBezTo>
                    <a:pt x="610" y="537"/>
                    <a:pt x="852" y="381"/>
                    <a:pt x="702" y="163"/>
                  </a:cubicBezTo>
                  <a:lnTo>
                    <a:pt x="668" y="129"/>
                  </a:lnTo>
                  <a:cubicBezTo>
                    <a:pt x="594" y="46"/>
                    <a:pt x="464" y="0"/>
                    <a:pt x="34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2"/>
            <p:cNvSpPr/>
            <p:nvPr/>
          </p:nvSpPr>
          <p:spPr>
            <a:xfrm>
              <a:off x="3215750" y="3302625"/>
              <a:ext cx="21725" cy="13275"/>
            </a:xfrm>
            <a:custGeom>
              <a:rect b="b" l="l" r="r" t="t"/>
              <a:pathLst>
                <a:path extrusionOk="0" h="531" w="869">
                  <a:moveTo>
                    <a:pt x="492" y="0"/>
                  </a:moveTo>
                  <a:cubicBezTo>
                    <a:pt x="253" y="0"/>
                    <a:pt x="0" y="168"/>
                    <a:pt x="169" y="379"/>
                  </a:cubicBezTo>
                  <a:cubicBezTo>
                    <a:pt x="180" y="390"/>
                    <a:pt x="180" y="401"/>
                    <a:pt x="192" y="413"/>
                  </a:cubicBezTo>
                  <a:cubicBezTo>
                    <a:pt x="265" y="490"/>
                    <a:pt x="386" y="530"/>
                    <a:pt x="502" y="530"/>
                  </a:cubicBezTo>
                  <a:cubicBezTo>
                    <a:pt x="691" y="530"/>
                    <a:pt x="868" y="426"/>
                    <a:pt x="812" y="210"/>
                  </a:cubicBezTo>
                  <a:cubicBezTo>
                    <a:pt x="774" y="61"/>
                    <a:pt x="635" y="0"/>
                    <a:pt x="492"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2"/>
            <p:cNvSpPr/>
            <p:nvPr/>
          </p:nvSpPr>
          <p:spPr>
            <a:xfrm>
              <a:off x="3545525" y="3599700"/>
              <a:ext cx="19250" cy="17750"/>
            </a:xfrm>
            <a:custGeom>
              <a:rect b="b" l="l" r="r" t="t"/>
              <a:pathLst>
                <a:path extrusionOk="0" h="710" w="770">
                  <a:moveTo>
                    <a:pt x="427" y="0"/>
                  </a:moveTo>
                  <a:cubicBezTo>
                    <a:pt x="386" y="0"/>
                    <a:pt x="341" y="12"/>
                    <a:pt x="293" y="40"/>
                  </a:cubicBezTo>
                  <a:cubicBezTo>
                    <a:pt x="1" y="204"/>
                    <a:pt x="234" y="709"/>
                    <a:pt x="471" y="709"/>
                  </a:cubicBezTo>
                  <a:cubicBezTo>
                    <a:pt x="527" y="709"/>
                    <a:pt x="583" y="682"/>
                    <a:pt x="632" y="615"/>
                  </a:cubicBezTo>
                  <a:cubicBezTo>
                    <a:pt x="632" y="604"/>
                    <a:pt x="643" y="593"/>
                    <a:pt x="655" y="581"/>
                  </a:cubicBezTo>
                  <a:cubicBezTo>
                    <a:pt x="769" y="380"/>
                    <a:pt x="657" y="0"/>
                    <a:pt x="427"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2"/>
            <p:cNvSpPr/>
            <p:nvPr/>
          </p:nvSpPr>
          <p:spPr>
            <a:xfrm>
              <a:off x="3361100" y="3613500"/>
              <a:ext cx="18300" cy="17875"/>
            </a:xfrm>
            <a:custGeom>
              <a:rect b="b" l="l" r="r" t="t"/>
              <a:pathLst>
                <a:path extrusionOk="0" h="715" w="732">
                  <a:moveTo>
                    <a:pt x="357" y="1"/>
                  </a:moveTo>
                  <a:cubicBezTo>
                    <a:pt x="316" y="1"/>
                    <a:pt x="271" y="16"/>
                    <a:pt x="223" y="52"/>
                  </a:cubicBezTo>
                  <a:lnTo>
                    <a:pt x="189" y="86"/>
                  </a:lnTo>
                  <a:cubicBezTo>
                    <a:pt x="0" y="254"/>
                    <a:pt x="26" y="714"/>
                    <a:pt x="312" y="714"/>
                  </a:cubicBezTo>
                  <a:cubicBezTo>
                    <a:pt x="333" y="714"/>
                    <a:pt x="356" y="712"/>
                    <a:pt x="381" y="706"/>
                  </a:cubicBezTo>
                  <a:cubicBezTo>
                    <a:pt x="732" y="619"/>
                    <a:pt x="620" y="1"/>
                    <a:pt x="357"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2"/>
            <p:cNvSpPr/>
            <p:nvPr/>
          </p:nvSpPr>
          <p:spPr>
            <a:xfrm>
              <a:off x="3399150" y="3313875"/>
              <a:ext cx="211550" cy="144650"/>
            </a:xfrm>
            <a:custGeom>
              <a:rect b="b" l="l" r="r" t="t"/>
              <a:pathLst>
                <a:path extrusionOk="0" h="5786" w="8462">
                  <a:moveTo>
                    <a:pt x="2786" y="0"/>
                  </a:moveTo>
                  <a:cubicBezTo>
                    <a:pt x="523" y="0"/>
                    <a:pt x="1" y="4023"/>
                    <a:pt x="901" y="5029"/>
                  </a:cubicBezTo>
                  <a:lnTo>
                    <a:pt x="4580" y="5785"/>
                  </a:lnTo>
                  <a:cubicBezTo>
                    <a:pt x="8462" y="5503"/>
                    <a:pt x="5629" y="550"/>
                    <a:pt x="3248" y="53"/>
                  </a:cubicBezTo>
                  <a:cubicBezTo>
                    <a:pt x="3087" y="17"/>
                    <a:pt x="2933" y="0"/>
                    <a:pt x="2786"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2"/>
            <p:cNvSpPr/>
            <p:nvPr/>
          </p:nvSpPr>
          <p:spPr>
            <a:xfrm>
              <a:off x="3409250" y="3309450"/>
              <a:ext cx="156875" cy="152750"/>
            </a:xfrm>
            <a:custGeom>
              <a:rect b="b" l="l" r="r" t="t"/>
              <a:pathLst>
                <a:path extrusionOk="0" h="6110" w="6275">
                  <a:moveTo>
                    <a:pt x="2428" y="0"/>
                  </a:moveTo>
                  <a:cubicBezTo>
                    <a:pt x="2195" y="0"/>
                    <a:pt x="1961" y="40"/>
                    <a:pt x="1739" y="117"/>
                  </a:cubicBezTo>
                  <a:cubicBezTo>
                    <a:pt x="1411" y="230"/>
                    <a:pt x="1129" y="433"/>
                    <a:pt x="915" y="693"/>
                  </a:cubicBezTo>
                  <a:cubicBezTo>
                    <a:pt x="700" y="952"/>
                    <a:pt x="520" y="1234"/>
                    <a:pt x="396" y="1539"/>
                  </a:cubicBezTo>
                  <a:cubicBezTo>
                    <a:pt x="136" y="2126"/>
                    <a:pt x="12" y="2769"/>
                    <a:pt x="12" y="3412"/>
                  </a:cubicBezTo>
                  <a:cubicBezTo>
                    <a:pt x="1" y="3728"/>
                    <a:pt x="35" y="4044"/>
                    <a:pt x="102" y="4360"/>
                  </a:cubicBezTo>
                  <a:cubicBezTo>
                    <a:pt x="159" y="4676"/>
                    <a:pt x="294" y="4958"/>
                    <a:pt x="497" y="5206"/>
                  </a:cubicBezTo>
                  <a:cubicBezTo>
                    <a:pt x="328" y="4947"/>
                    <a:pt x="215" y="4642"/>
                    <a:pt x="193" y="4337"/>
                  </a:cubicBezTo>
                  <a:cubicBezTo>
                    <a:pt x="147" y="4022"/>
                    <a:pt x="147" y="3717"/>
                    <a:pt x="170" y="3412"/>
                  </a:cubicBezTo>
                  <a:cubicBezTo>
                    <a:pt x="215" y="2792"/>
                    <a:pt x="373" y="2193"/>
                    <a:pt x="644" y="1641"/>
                  </a:cubicBezTo>
                  <a:cubicBezTo>
                    <a:pt x="904" y="1099"/>
                    <a:pt x="1321" y="614"/>
                    <a:pt x="1851" y="433"/>
                  </a:cubicBezTo>
                  <a:cubicBezTo>
                    <a:pt x="2020" y="384"/>
                    <a:pt x="2197" y="357"/>
                    <a:pt x="2375" y="357"/>
                  </a:cubicBezTo>
                  <a:cubicBezTo>
                    <a:pt x="2483" y="357"/>
                    <a:pt x="2591" y="367"/>
                    <a:pt x="2698" y="388"/>
                  </a:cubicBezTo>
                  <a:cubicBezTo>
                    <a:pt x="2765" y="399"/>
                    <a:pt x="2833" y="411"/>
                    <a:pt x="2912" y="433"/>
                  </a:cubicBezTo>
                  <a:cubicBezTo>
                    <a:pt x="2980" y="456"/>
                    <a:pt x="3048" y="478"/>
                    <a:pt x="3115" y="501"/>
                  </a:cubicBezTo>
                  <a:cubicBezTo>
                    <a:pt x="3251" y="557"/>
                    <a:pt x="3386" y="614"/>
                    <a:pt x="3510" y="693"/>
                  </a:cubicBezTo>
                  <a:cubicBezTo>
                    <a:pt x="4029" y="997"/>
                    <a:pt x="4481" y="1404"/>
                    <a:pt x="4853" y="1889"/>
                  </a:cubicBezTo>
                  <a:cubicBezTo>
                    <a:pt x="5248" y="2351"/>
                    <a:pt x="5541" y="2871"/>
                    <a:pt x="5756" y="3446"/>
                  </a:cubicBezTo>
                  <a:cubicBezTo>
                    <a:pt x="5936" y="3999"/>
                    <a:pt x="5993" y="4642"/>
                    <a:pt x="5688" y="5105"/>
                  </a:cubicBezTo>
                  <a:cubicBezTo>
                    <a:pt x="5530" y="5330"/>
                    <a:pt x="5304" y="5511"/>
                    <a:pt x="5034" y="5624"/>
                  </a:cubicBezTo>
                  <a:cubicBezTo>
                    <a:pt x="4771" y="5722"/>
                    <a:pt x="4487" y="5789"/>
                    <a:pt x="4192" y="5824"/>
                  </a:cubicBezTo>
                  <a:lnTo>
                    <a:pt x="4192" y="5824"/>
                  </a:lnTo>
                  <a:cubicBezTo>
                    <a:pt x="3578" y="5712"/>
                    <a:pt x="2974" y="5600"/>
                    <a:pt x="2359" y="5500"/>
                  </a:cubicBezTo>
                  <a:cubicBezTo>
                    <a:pt x="1739" y="5398"/>
                    <a:pt x="1118" y="5297"/>
                    <a:pt x="497" y="5206"/>
                  </a:cubicBezTo>
                  <a:lnTo>
                    <a:pt x="497" y="5206"/>
                  </a:lnTo>
                  <a:cubicBezTo>
                    <a:pt x="1107" y="5364"/>
                    <a:pt x="1705" y="5545"/>
                    <a:pt x="2314" y="5680"/>
                  </a:cubicBezTo>
                  <a:cubicBezTo>
                    <a:pt x="2935" y="5827"/>
                    <a:pt x="3544" y="5962"/>
                    <a:pt x="4153" y="6109"/>
                  </a:cubicBezTo>
                  <a:lnTo>
                    <a:pt x="4187" y="6109"/>
                  </a:lnTo>
                  <a:cubicBezTo>
                    <a:pt x="4514" y="6087"/>
                    <a:pt x="4842" y="6030"/>
                    <a:pt x="5158" y="5917"/>
                  </a:cubicBezTo>
                  <a:cubicBezTo>
                    <a:pt x="5485" y="5804"/>
                    <a:pt x="5778" y="5590"/>
                    <a:pt x="5981" y="5308"/>
                  </a:cubicBezTo>
                  <a:cubicBezTo>
                    <a:pt x="6173" y="5015"/>
                    <a:pt x="6275" y="4676"/>
                    <a:pt x="6275" y="4326"/>
                  </a:cubicBezTo>
                  <a:cubicBezTo>
                    <a:pt x="6275" y="3988"/>
                    <a:pt x="6218" y="3660"/>
                    <a:pt x="6117" y="3333"/>
                  </a:cubicBezTo>
                  <a:cubicBezTo>
                    <a:pt x="5902" y="2724"/>
                    <a:pt x="5586" y="2137"/>
                    <a:pt x="5180" y="1629"/>
                  </a:cubicBezTo>
                  <a:cubicBezTo>
                    <a:pt x="4763" y="1121"/>
                    <a:pt x="4266" y="693"/>
                    <a:pt x="3702" y="365"/>
                  </a:cubicBezTo>
                  <a:cubicBezTo>
                    <a:pt x="3555" y="286"/>
                    <a:pt x="3397" y="207"/>
                    <a:pt x="3239" y="151"/>
                  </a:cubicBezTo>
                  <a:cubicBezTo>
                    <a:pt x="3160" y="128"/>
                    <a:pt x="3081" y="106"/>
                    <a:pt x="3002" y="83"/>
                  </a:cubicBezTo>
                  <a:cubicBezTo>
                    <a:pt x="2923" y="61"/>
                    <a:pt x="2833" y="38"/>
                    <a:pt x="2754" y="27"/>
                  </a:cubicBezTo>
                  <a:cubicBezTo>
                    <a:pt x="2646" y="9"/>
                    <a:pt x="2537" y="0"/>
                    <a:pt x="2428"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2"/>
            <p:cNvSpPr/>
            <p:nvPr/>
          </p:nvSpPr>
          <p:spPr>
            <a:xfrm>
              <a:off x="3300375" y="3274200"/>
              <a:ext cx="185075" cy="160775"/>
            </a:xfrm>
            <a:custGeom>
              <a:rect b="b" l="l" r="r" t="t"/>
              <a:pathLst>
                <a:path extrusionOk="0" h="6431" w="7403">
                  <a:moveTo>
                    <a:pt x="2600" y="1"/>
                  </a:moveTo>
                  <a:cubicBezTo>
                    <a:pt x="1953" y="1"/>
                    <a:pt x="1334" y="216"/>
                    <a:pt x="903" y="771"/>
                  </a:cubicBezTo>
                  <a:cubicBezTo>
                    <a:pt x="0" y="1979"/>
                    <a:pt x="767" y="3694"/>
                    <a:pt x="1580" y="4675"/>
                  </a:cubicBezTo>
                  <a:cubicBezTo>
                    <a:pt x="2273" y="5585"/>
                    <a:pt x="3403" y="6431"/>
                    <a:pt x="4535" y="6431"/>
                  </a:cubicBezTo>
                  <a:cubicBezTo>
                    <a:pt x="5061" y="6431"/>
                    <a:pt x="5588" y="6248"/>
                    <a:pt x="6071" y="5804"/>
                  </a:cubicBezTo>
                  <a:lnTo>
                    <a:pt x="6793" y="5116"/>
                  </a:lnTo>
                  <a:cubicBezTo>
                    <a:pt x="6793" y="5116"/>
                    <a:pt x="7403" y="4066"/>
                    <a:pt x="6895" y="3051"/>
                  </a:cubicBezTo>
                  <a:cubicBezTo>
                    <a:pt x="6410" y="2114"/>
                    <a:pt x="5608" y="1313"/>
                    <a:pt x="4773" y="715"/>
                  </a:cubicBezTo>
                  <a:cubicBezTo>
                    <a:pt x="4189" y="309"/>
                    <a:pt x="3375" y="1"/>
                    <a:pt x="2600"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2"/>
            <p:cNvSpPr/>
            <p:nvPr/>
          </p:nvSpPr>
          <p:spPr>
            <a:xfrm>
              <a:off x="3305450" y="3269525"/>
              <a:ext cx="174350" cy="168150"/>
            </a:xfrm>
            <a:custGeom>
              <a:rect b="b" l="l" r="r" t="t"/>
              <a:pathLst>
                <a:path extrusionOk="0" h="6726" w="6974">
                  <a:moveTo>
                    <a:pt x="2380" y="1"/>
                  </a:moveTo>
                  <a:cubicBezTo>
                    <a:pt x="2198" y="1"/>
                    <a:pt x="2014" y="18"/>
                    <a:pt x="1828" y="55"/>
                  </a:cubicBezTo>
                  <a:cubicBezTo>
                    <a:pt x="1140" y="180"/>
                    <a:pt x="564" y="642"/>
                    <a:pt x="282" y="1285"/>
                  </a:cubicBezTo>
                  <a:cubicBezTo>
                    <a:pt x="0" y="1929"/>
                    <a:pt x="68" y="2651"/>
                    <a:pt x="271" y="3260"/>
                  </a:cubicBezTo>
                  <a:cubicBezTo>
                    <a:pt x="474" y="3847"/>
                    <a:pt x="779" y="4411"/>
                    <a:pt x="1162" y="4896"/>
                  </a:cubicBezTo>
                  <a:cubicBezTo>
                    <a:pt x="1264" y="5020"/>
                    <a:pt x="1343" y="5133"/>
                    <a:pt x="1445" y="5235"/>
                  </a:cubicBezTo>
                  <a:cubicBezTo>
                    <a:pt x="1557" y="5348"/>
                    <a:pt x="1648" y="5461"/>
                    <a:pt x="1761" y="5562"/>
                  </a:cubicBezTo>
                  <a:cubicBezTo>
                    <a:pt x="1975" y="5754"/>
                    <a:pt x="2201" y="5934"/>
                    <a:pt x="2438" y="6092"/>
                  </a:cubicBezTo>
                  <a:cubicBezTo>
                    <a:pt x="2866" y="6386"/>
                    <a:pt x="3363" y="6589"/>
                    <a:pt x="3882" y="6691"/>
                  </a:cubicBezTo>
                  <a:cubicBezTo>
                    <a:pt x="4010" y="6714"/>
                    <a:pt x="4140" y="6725"/>
                    <a:pt x="4269" y="6725"/>
                  </a:cubicBezTo>
                  <a:cubicBezTo>
                    <a:pt x="4582" y="6725"/>
                    <a:pt x="4895" y="6657"/>
                    <a:pt x="5191" y="6521"/>
                  </a:cubicBezTo>
                  <a:cubicBezTo>
                    <a:pt x="5496" y="6375"/>
                    <a:pt x="5766" y="6171"/>
                    <a:pt x="6003" y="5923"/>
                  </a:cubicBezTo>
                  <a:lnTo>
                    <a:pt x="6590" y="5303"/>
                  </a:lnTo>
                  <a:lnTo>
                    <a:pt x="5947" y="5867"/>
                  </a:lnTo>
                  <a:cubicBezTo>
                    <a:pt x="5710" y="6092"/>
                    <a:pt x="5439" y="6262"/>
                    <a:pt x="5135" y="6386"/>
                  </a:cubicBezTo>
                  <a:cubicBezTo>
                    <a:pt x="4904" y="6467"/>
                    <a:pt x="4658" y="6508"/>
                    <a:pt x="4412" y="6508"/>
                  </a:cubicBezTo>
                  <a:cubicBezTo>
                    <a:pt x="4248" y="6508"/>
                    <a:pt x="4085" y="6490"/>
                    <a:pt x="3927" y="6454"/>
                  </a:cubicBezTo>
                  <a:cubicBezTo>
                    <a:pt x="3442" y="6352"/>
                    <a:pt x="3002" y="6138"/>
                    <a:pt x="2607" y="5844"/>
                  </a:cubicBezTo>
                  <a:cubicBezTo>
                    <a:pt x="2392" y="5686"/>
                    <a:pt x="2189" y="5506"/>
                    <a:pt x="2009" y="5314"/>
                  </a:cubicBezTo>
                  <a:cubicBezTo>
                    <a:pt x="1896" y="5224"/>
                    <a:pt x="1817" y="5122"/>
                    <a:pt x="1727" y="5009"/>
                  </a:cubicBezTo>
                  <a:cubicBezTo>
                    <a:pt x="1636" y="4908"/>
                    <a:pt x="1535" y="4783"/>
                    <a:pt x="1445" y="4682"/>
                  </a:cubicBezTo>
                  <a:cubicBezTo>
                    <a:pt x="1095" y="4219"/>
                    <a:pt x="813" y="3700"/>
                    <a:pt x="643" y="3136"/>
                  </a:cubicBezTo>
                  <a:cubicBezTo>
                    <a:pt x="463" y="2572"/>
                    <a:pt x="429" y="1962"/>
                    <a:pt x="655" y="1443"/>
                  </a:cubicBezTo>
                  <a:cubicBezTo>
                    <a:pt x="880" y="924"/>
                    <a:pt x="1343" y="541"/>
                    <a:pt x="1907" y="428"/>
                  </a:cubicBezTo>
                  <a:cubicBezTo>
                    <a:pt x="2069" y="392"/>
                    <a:pt x="2235" y="375"/>
                    <a:pt x="2401" y="375"/>
                  </a:cubicBezTo>
                  <a:cubicBezTo>
                    <a:pt x="2804" y="375"/>
                    <a:pt x="3213" y="469"/>
                    <a:pt x="3589" y="597"/>
                  </a:cubicBezTo>
                  <a:cubicBezTo>
                    <a:pt x="3848" y="687"/>
                    <a:pt x="4096" y="811"/>
                    <a:pt x="4333" y="947"/>
                  </a:cubicBezTo>
                  <a:cubicBezTo>
                    <a:pt x="4570" y="1094"/>
                    <a:pt x="4785" y="1263"/>
                    <a:pt x="4988" y="1421"/>
                  </a:cubicBezTo>
                  <a:cubicBezTo>
                    <a:pt x="5202" y="1579"/>
                    <a:pt x="5383" y="1771"/>
                    <a:pt x="5575" y="1940"/>
                  </a:cubicBezTo>
                  <a:cubicBezTo>
                    <a:pt x="5733" y="2109"/>
                    <a:pt x="5891" y="2278"/>
                    <a:pt x="6049" y="2470"/>
                  </a:cubicBezTo>
                  <a:cubicBezTo>
                    <a:pt x="6195" y="2640"/>
                    <a:pt x="6319" y="2820"/>
                    <a:pt x="6432" y="3012"/>
                  </a:cubicBezTo>
                  <a:cubicBezTo>
                    <a:pt x="6489" y="3102"/>
                    <a:pt x="6568" y="3192"/>
                    <a:pt x="6601" y="3271"/>
                  </a:cubicBezTo>
                  <a:cubicBezTo>
                    <a:pt x="6647" y="3362"/>
                    <a:pt x="6680" y="3452"/>
                    <a:pt x="6714" y="3531"/>
                  </a:cubicBezTo>
                  <a:cubicBezTo>
                    <a:pt x="6827" y="3836"/>
                    <a:pt x="6861" y="4152"/>
                    <a:pt x="6816" y="4479"/>
                  </a:cubicBezTo>
                  <a:cubicBezTo>
                    <a:pt x="6793" y="4682"/>
                    <a:pt x="6748" y="4885"/>
                    <a:pt x="6680" y="5088"/>
                  </a:cubicBezTo>
                  <a:cubicBezTo>
                    <a:pt x="6624" y="5224"/>
                    <a:pt x="6590" y="5303"/>
                    <a:pt x="6590" y="5303"/>
                  </a:cubicBezTo>
                  <a:cubicBezTo>
                    <a:pt x="6624" y="5235"/>
                    <a:pt x="6669" y="5167"/>
                    <a:pt x="6703" y="5099"/>
                  </a:cubicBezTo>
                  <a:cubicBezTo>
                    <a:pt x="6793" y="4908"/>
                    <a:pt x="6861" y="4705"/>
                    <a:pt x="6895" y="4490"/>
                  </a:cubicBezTo>
                  <a:cubicBezTo>
                    <a:pt x="6974" y="4163"/>
                    <a:pt x="6963" y="3813"/>
                    <a:pt x="6861" y="3486"/>
                  </a:cubicBezTo>
                  <a:cubicBezTo>
                    <a:pt x="6827" y="3396"/>
                    <a:pt x="6805" y="3283"/>
                    <a:pt x="6759" y="3192"/>
                  </a:cubicBezTo>
                  <a:cubicBezTo>
                    <a:pt x="6703" y="3102"/>
                    <a:pt x="6658" y="3012"/>
                    <a:pt x="6601" y="2922"/>
                  </a:cubicBezTo>
                  <a:cubicBezTo>
                    <a:pt x="6500" y="2718"/>
                    <a:pt x="6376" y="2527"/>
                    <a:pt x="6240" y="2346"/>
                  </a:cubicBezTo>
                  <a:cubicBezTo>
                    <a:pt x="6082" y="2154"/>
                    <a:pt x="5947" y="1951"/>
                    <a:pt x="5766" y="1759"/>
                  </a:cubicBezTo>
                  <a:cubicBezTo>
                    <a:pt x="5575" y="1579"/>
                    <a:pt x="5405" y="1364"/>
                    <a:pt x="5191" y="1195"/>
                  </a:cubicBezTo>
                  <a:cubicBezTo>
                    <a:pt x="4965" y="1026"/>
                    <a:pt x="4762" y="834"/>
                    <a:pt x="4525" y="665"/>
                  </a:cubicBezTo>
                  <a:cubicBezTo>
                    <a:pt x="4266" y="507"/>
                    <a:pt x="3995" y="371"/>
                    <a:pt x="3713" y="259"/>
                  </a:cubicBezTo>
                  <a:cubicBezTo>
                    <a:pt x="3298" y="112"/>
                    <a:pt x="2848" y="1"/>
                    <a:pt x="238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2"/>
            <p:cNvSpPr/>
            <p:nvPr/>
          </p:nvSpPr>
          <p:spPr>
            <a:xfrm>
              <a:off x="3422225" y="3400200"/>
              <a:ext cx="160825" cy="194475"/>
            </a:xfrm>
            <a:custGeom>
              <a:rect b="b" l="l" r="r" t="t"/>
              <a:pathLst>
                <a:path extrusionOk="0" h="7779" w="6433">
                  <a:moveTo>
                    <a:pt x="2694" y="0"/>
                  </a:moveTo>
                  <a:cubicBezTo>
                    <a:pt x="2022" y="0"/>
                    <a:pt x="1388" y="292"/>
                    <a:pt x="937" y="1012"/>
                  </a:cubicBezTo>
                  <a:cubicBezTo>
                    <a:pt x="1" y="2524"/>
                    <a:pt x="825" y="5785"/>
                    <a:pt x="1953" y="6891"/>
                  </a:cubicBezTo>
                  <a:lnTo>
                    <a:pt x="2811" y="7523"/>
                  </a:lnTo>
                  <a:cubicBezTo>
                    <a:pt x="2898" y="7705"/>
                    <a:pt x="3075" y="7779"/>
                    <a:pt x="3300" y="7779"/>
                  </a:cubicBezTo>
                  <a:cubicBezTo>
                    <a:pt x="4066" y="7779"/>
                    <a:pt x="5393" y="6927"/>
                    <a:pt x="5654" y="6587"/>
                  </a:cubicBezTo>
                  <a:cubicBezTo>
                    <a:pt x="6376" y="5582"/>
                    <a:pt x="6433" y="3630"/>
                    <a:pt x="6072" y="2536"/>
                  </a:cubicBezTo>
                  <a:cubicBezTo>
                    <a:pt x="5624" y="1237"/>
                    <a:pt x="4077" y="0"/>
                    <a:pt x="2694"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2"/>
            <p:cNvSpPr/>
            <p:nvPr/>
          </p:nvSpPr>
          <p:spPr>
            <a:xfrm>
              <a:off x="3430975" y="3395025"/>
              <a:ext cx="152925" cy="200125"/>
            </a:xfrm>
            <a:custGeom>
              <a:rect b="b" l="l" r="r" t="t"/>
              <a:pathLst>
                <a:path extrusionOk="0" h="8005" w="6117">
                  <a:moveTo>
                    <a:pt x="2378" y="0"/>
                  </a:moveTo>
                  <a:cubicBezTo>
                    <a:pt x="1614" y="0"/>
                    <a:pt x="894" y="394"/>
                    <a:pt x="486" y="1061"/>
                  </a:cubicBezTo>
                  <a:cubicBezTo>
                    <a:pt x="249" y="1445"/>
                    <a:pt x="91" y="1874"/>
                    <a:pt x="57" y="2325"/>
                  </a:cubicBezTo>
                  <a:cubicBezTo>
                    <a:pt x="1" y="2765"/>
                    <a:pt x="12" y="3194"/>
                    <a:pt x="68" y="3634"/>
                  </a:cubicBezTo>
                  <a:cubicBezTo>
                    <a:pt x="125" y="4063"/>
                    <a:pt x="215" y="4492"/>
                    <a:pt x="339" y="4898"/>
                  </a:cubicBezTo>
                  <a:cubicBezTo>
                    <a:pt x="463" y="5315"/>
                    <a:pt x="621" y="5710"/>
                    <a:pt x="824" y="6094"/>
                  </a:cubicBezTo>
                  <a:cubicBezTo>
                    <a:pt x="1016" y="6478"/>
                    <a:pt x="1265" y="6827"/>
                    <a:pt x="1580" y="7132"/>
                  </a:cubicBezTo>
                  <a:lnTo>
                    <a:pt x="2461" y="7730"/>
                  </a:lnTo>
                  <a:lnTo>
                    <a:pt x="1637" y="7064"/>
                  </a:lnTo>
                  <a:cubicBezTo>
                    <a:pt x="1355" y="6748"/>
                    <a:pt x="1140" y="6399"/>
                    <a:pt x="982" y="6015"/>
                  </a:cubicBezTo>
                  <a:cubicBezTo>
                    <a:pt x="813" y="5631"/>
                    <a:pt x="678" y="5236"/>
                    <a:pt x="576" y="4830"/>
                  </a:cubicBezTo>
                  <a:cubicBezTo>
                    <a:pt x="350" y="4029"/>
                    <a:pt x="294" y="3194"/>
                    <a:pt x="396" y="2381"/>
                  </a:cubicBezTo>
                  <a:cubicBezTo>
                    <a:pt x="441" y="1986"/>
                    <a:pt x="576" y="1603"/>
                    <a:pt x="791" y="1264"/>
                  </a:cubicBezTo>
                  <a:cubicBezTo>
                    <a:pt x="994" y="948"/>
                    <a:pt x="1298" y="689"/>
                    <a:pt x="1648" y="542"/>
                  </a:cubicBezTo>
                  <a:cubicBezTo>
                    <a:pt x="1868" y="453"/>
                    <a:pt x="2100" y="410"/>
                    <a:pt x="2334" y="410"/>
                  </a:cubicBezTo>
                  <a:cubicBezTo>
                    <a:pt x="2485" y="410"/>
                    <a:pt x="2637" y="428"/>
                    <a:pt x="2788" y="463"/>
                  </a:cubicBezTo>
                  <a:cubicBezTo>
                    <a:pt x="3172" y="542"/>
                    <a:pt x="3555" y="689"/>
                    <a:pt x="3882" y="903"/>
                  </a:cubicBezTo>
                  <a:cubicBezTo>
                    <a:pt x="4232" y="1106"/>
                    <a:pt x="4548" y="1366"/>
                    <a:pt x="4819" y="1671"/>
                  </a:cubicBezTo>
                  <a:cubicBezTo>
                    <a:pt x="4954" y="1817"/>
                    <a:pt x="5090" y="1975"/>
                    <a:pt x="5203" y="2144"/>
                  </a:cubicBezTo>
                  <a:cubicBezTo>
                    <a:pt x="5316" y="2314"/>
                    <a:pt x="5406" y="2483"/>
                    <a:pt x="5485" y="2675"/>
                  </a:cubicBezTo>
                  <a:lnTo>
                    <a:pt x="5553" y="2810"/>
                  </a:lnTo>
                  <a:lnTo>
                    <a:pt x="5586" y="2946"/>
                  </a:lnTo>
                  <a:lnTo>
                    <a:pt x="5665" y="3239"/>
                  </a:lnTo>
                  <a:cubicBezTo>
                    <a:pt x="5688" y="3442"/>
                    <a:pt x="5744" y="3634"/>
                    <a:pt x="5744" y="3848"/>
                  </a:cubicBezTo>
                  <a:cubicBezTo>
                    <a:pt x="5767" y="4051"/>
                    <a:pt x="5778" y="4255"/>
                    <a:pt x="5767" y="4458"/>
                  </a:cubicBezTo>
                  <a:cubicBezTo>
                    <a:pt x="5778" y="4661"/>
                    <a:pt x="5767" y="4875"/>
                    <a:pt x="5733" y="5078"/>
                  </a:cubicBezTo>
                  <a:cubicBezTo>
                    <a:pt x="5699" y="5485"/>
                    <a:pt x="5598" y="5880"/>
                    <a:pt x="5451" y="6263"/>
                  </a:cubicBezTo>
                  <a:cubicBezTo>
                    <a:pt x="5417" y="6353"/>
                    <a:pt x="5372" y="6455"/>
                    <a:pt x="5316" y="6545"/>
                  </a:cubicBezTo>
                  <a:lnTo>
                    <a:pt x="5237" y="6681"/>
                  </a:lnTo>
                  <a:cubicBezTo>
                    <a:pt x="5226" y="6701"/>
                    <a:pt x="5207" y="6739"/>
                    <a:pt x="5203" y="6739"/>
                  </a:cubicBezTo>
                  <a:cubicBezTo>
                    <a:pt x="5203" y="6739"/>
                    <a:pt x="5203" y="6738"/>
                    <a:pt x="5203" y="6737"/>
                  </a:cubicBezTo>
                  <a:lnTo>
                    <a:pt x="5158" y="6794"/>
                  </a:lnTo>
                  <a:cubicBezTo>
                    <a:pt x="5011" y="6929"/>
                    <a:pt x="4853" y="7064"/>
                    <a:pt x="4695" y="7177"/>
                  </a:cubicBezTo>
                  <a:cubicBezTo>
                    <a:pt x="4356" y="7425"/>
                    <a:pt x="3984" y="7629"/>
                    <a:pt x="3600" y="7787"/>
                  </a:cubicBezTo>
                  <a:cubicBezTo>
                    <a:pt x="3409" y="7866"/>
                    <a:pt x="3205" y="7922"/>
                    <a:pt x="3002" y="7956"/>
                  </a:cubicBezTo>
                  <a:cubicBezTo>
                    <a:pt x="2965" y="7964"/>
                    <a:pt x="2929" y="7967"/>
                    <a:pt x="2892" y="7967"/>
                  </a:cubicBezTo>
                  <a:cubicBezTo>
                    <a:pt x="2717" y="7967"/>
                    <a:pt x="2554" y="7880"/>
                    <a:pt x="2461" y="7730"/>
                  </a:cubicBezTo>
                  <a:lnTo>
                    <a:pt x="2461" y="7730"/>
                  </a:lnTo>
                  <a:cubicBezTo>
                    <a:pt x="2532" y="7913"/>
                    <a:pt x="2749" y="8004"/>
                    <a:pt x="2940" y="8004"/>
                  </a:cubicBezTo>
                  <a:cubicBezTo>
                    <a:pt x="2961" y="8004"/>
                    <a:pt x="2982" y="8003"/>
                    <a:pt x="3002" y="8001"/>
                  </a:cubicBezTo>
                  <a:cubicBezTo>
                    <a:pt x="3217" y="7990"/>
                    <a:pt x="3431" y="7956"/>
                    <a:pt x="3634" y="7877"/>
                  </a:cubicBezTo>
                  <a:cubicBezTo>
                    <a:pt x="4040" y="7741"/>
                    <a:pt x="4435" y="7561"/>
                    <a:pt x="4796" y="7335"/>
                  </a:cubicBezTo>
                  <a:cubicBezTo>
                    <a:pt x="4988" y="7222"/>
                    <a:pt x="5158" y="7087"/>
                    <a:pt x="5327" y="6940"/>
                  </a:cubicBezTo>
                  <a:lnTo>
                    <a:pt x="5383" y="6873"/>
                  </a:lnTo>
                  <a:cubicBezTo>
                    <a:pt x="5406" y="6850"/>
                    <a:pt x="5428" y="6816"/>
                    <a:pt x="5440" y="6794"/>
                  </a:cubicBezTo>
                  <a:lnTo>
                    <a:pt x="5519" y="6658"/>
                  </a:lnTo>
                  <a:cubicBezTo>
                    <a:pt x="5575" y="6568"/>
                    <a:pt x="5631" y="6478"/>
                    <a:pt x="5677" y="6376"/>
                  </a:cubicBezTo>
                  <a:cubicBezTo>
                    <a:pt x="5857" y="5970"/>
                    <a:pt x="5981" y="5541"/>
                    <a:pt x="6038" y="5101"/>
                  </a:cubicBezTo>
                  <a:cubicBezTo>
                    <a:pt x="6072" y="4886"/>
                    <a:pt x="6094" y="4672"/>
                    <a:pt x="6094" y="4458"/>
                  </a:cubicBezTo>
                  <a:cubicBezTo>
                    <a:pt x="6117" y="4243"/>
                    <a:pt x="6117" y="4018"/>
                    <a:pt x="6094" y="3803"/>
                  </a:cubicBezTo>
                  <a:cubicBezTo>
                    <a:pt x="6094" y="3589"/>
                    <a:pt x="6049" y="3374"/>
                    <a:pt x="6015" y="3160"/>
                  </a:cubicBezTo>
                  <a:lnTo>
                    <a:pt x="5936" y="2833"/>
                  </a:lnTo>
                  <a:cubicBezTo>
                    <a:pt x="5925" y="2776"/>
                    <a:pt x="5914" y="2743"/>
                    <a:pt x="5891" y="2652"/>
                  </a:cubicBezTo>
                  <a:lnTo>
                    <a:pt x="5835" y="2517"/>
                  </a:lnTo>
                  <a:cubicBezTo>
                    <a:pt x="5744" y="2314"/>
                    <a:pt x="5643" y="2111"/>
                    <a:pt x="5530" y="1919"/>
                  </a:cubicBezTo>
                  <a:cubicBezTo>
                    <a:pt x="5406" y="1738"/>
                    <a:pt x="5270" y="1569"/>
                    <a:pt x="5124" y="1400"/>
                  </a:cubicBezTo>
                  <a:cubicBezTo>
                    <a:pt x="4830" y="1061"/>
                    <a:pt x="4492" y="779"/>
                    <a:pt x="4108" y="553"/>
                  </a:cubicBezTo>
                  <a:cubicBezTo>
                    <a:pt x="3736" y="305"/>
                    <a:pt x="3318" y="136"/>
                    <a:pt x="2878" y="57"/>
                  </a:cubicBezTo>
                  <a:cubicBezTo>
                    <a:pt x="2711" y="19"/>
                    <a:pt x="2544" y="0"/>
                    <a:pt x="2378"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2"/>
            <p:cNvSpPr/>
            <p:nvPr/>
          </p:nvSpPr>
          <p:spPr>
            <a:xfrm>
              <a:off x="3220350" y="3293150"/>
              <a:ext cx="261725" cy="205025"/>
            </a:xfrm>
            <a:custGeom>
              <a:rect b="b" l="l" r="r" t="t"/>
              <a:pathLst>
                <a:path extrusionOk="0" h="8201" w="10469">
                  <a:moveTo>
                    <a:pt x="3824" y="0"/>
                  </a:moveTo>
                  <a:cubicBezTo>
                    <a:pt x="3768" y="0"/>
                    <a:pt x="3711" y="1"/>
                    <a:pt x="3652" y="2"/>
                  </a:cubicBezTo>
                  <a:cubicBezTo>
                    <a:pt x="2411" y="58"/>
                    <a:pt x="1452" y="848"/>
                    <a:pt x="877" y="2067"/>
                  </a:cubicBezTo>
                  <a:cubicBezTo>
                    <a:pt x="0" y="3994"/>
                    <a:pt x="1356" y="8200"/>
                    <a:pt x="3764" y="8200"/>
                  </a:cubicBezTo>
                  <a:cubicBezTo>
                    <a:pt x="3992" y="8200"/>
                    <a:pt x="4230" y="8162"/>
                    <a:pt x="4476" y="8081"/>
                  </a:cubicBezTo>
                  <a:lnTo>
                    <a:pt x="4973" y="7517"/>
                  </a:lnTo>
                  <a:cubicBezTo>
                    <a:pt x="5864" y="7088"/>
                    <a:pt x="10468" y="5114"/>
                    <a:pt x="10175" y="4177"/>
                  </a:cubicBezTo>
                  <a:cubicBezTo>
                    <a:pt x="9780" y="2879"/>
                    <a:pt x="8505" y="1559"/>
                    <a:pt x="7184" y="882"/>
                  </a:cubicBezTo>
                  <a:cubicBezTo>
                    <a:pt x="5973" y="255"/>
                    <a:pt x="5134" y="0"/>
                    <a:pt x="3824"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2"/>
            <p:cNvSpPr/>
            <p:nvPr/>
          </p:nvSpPr>
          <p:spPr>
            <a:xfrm>
              <a:off x="3230400" y="3288100"/>
              <a:ext cx="248550" cy="211000"/>
            </a:xfrm>
            <a:custGeom>
              <a:rect b="b" l="l" r="r" t="t"/>
              <a:pathLst>
                <a:path extrusionOk="0" h="8440" w="9942">
                  <a:moveTo>
                    <a:pt x="3284" y="1"/>
                  </a:moveTo>
                  <a:cubicBezTo>
                    <a:pt x="3104" y="1"/>
                    <a:pt x="2991" y="23"/>
                    <a:pt x="2856" y="46"/>
                  </a:cubicBezTo>
                  <a:cubicBezTo>
                    <a:pt x="2269" y="147"/>
                    <a:pt x="1716" y="418"/>
                    <a:pt x="1287" y="836"/>
                  </a:cubicBezTo>
                  <a:cubicBezTo>
                    <a:pt x="858" y="1231"/>
                    <a:pt x="520" y="1716"/>
                    <a:pt x="283" y="2258"/>
                  </a:cubicBezTo>
                  <a:cubicBezTo>
                    <a:pt x="80" y="2799"/>
                    <a:pt x="1" y="3386"/>
                    <a:pt x="46" y="3962"/>
                  </a:cubicBezTo>
                  <a:cubicBezTo>
                    <a:pt x="125" y="5101"/>
                    <a:pt x="497" y="6196"/>
                    <a:pt x="1152" y="7144"/>
                  </a:cubicBezTo>
                  <a:cubicBezTo>
                    <a:pt x="1468" y="7618"/>
                    <a:pt x="1908" y="8001"/>
                    <a:pt x="2427" y="8249"/>
                  </a:cubicBezTo>
                  <a:cubicBezTo>
                    <a:pt x="2707" y="8377"/>
                    <a:pt x="3010" y="8439"/>
                    <a:pt x="3315" y="8439"/>
                  </a:cubicBezTo>
                  <a:cubicBezTo>
                    <a:pt x="3575" y="8439"/>
                    <a:pt x="3836" y="8394"/>
                    <a:pt x="4085" y="8306"/>
                  </a:cubicBezTo>
                  <a:lnTo>
                    <a:pt x="4097" y="8306"/>
                  </a:lnTo>
                  <a:lnTo>
                    <a:pt x="4571" y="7719"/>
                  </a:lnTo>
                  <a:lnTo>
                    <a:pt x="4062" y="8261"/>
                  </a:lnTo>
                  <a:lnTo>
                    <a:pt x="4062" y="8261"/>
                  </a:lnTo>
                  <a:cubicBezTo>
                    <a:pt x="3860" y="8322"/>
                    <a:pt x="3652" y="8353"/>
                    <a:pt x="3444" y="8353"/>
                  </a:cubicBezTo>
                  <a:cubicBezTo>
                    <a:pt x="3117" y="8353"/>
                    <a:pt x="2791" y="8277"/>
                    <a:pt x="2494" y="8125"/>
                  </a:cubicBezTo>
                  <a:cubicBezTo>
                    <a:pt x="2020" y="7855"/>
                    <a:pt x="1614" y="7482"/>
                    <a:pt x="1332" y="7020"/>
                  </a:cubicBezTo>
                  <a:cubicBezTo>
                    <a:pt x="745" y="6094"/>
                    <a:pt x="418" y="5033"/>
                    <a:pt x="384" y="3950"/>
                  </a:cubicBezTo>
                  <a:cubicBezTo>
                    <a:pt x="373" y="3420"/>
                    <a:pt x="407" y="2878"/>
                    <a:pt x="621" y="2393"/>
                  </a:cubicBezTo>
                  <a:cubicBezTo>
                    <a:pt x="836" y="1919"/>
                    <a:pt x="1152" y="1479"/>
                    <a:pt x="1535" y="1129"/>
                  </a:cubicBezTo>
                  <a:cubicBezTo>
                    <a:pt x="1908" y="779"/>
                    <a:pt x="2382" y="542"/>
                    <a:pt x="2889" y="452"/>
                  </a:cubicBezTo>
                  <a:cubicBezTo>
                    <a:pt x="3025" y="441"/>
                    <a:pt x="3194" y="407"/>
                    <a:pt x="3284" y="407"/>
                  </a:cubicBezTo>
                  <a:lnTo>
                    <a:pt x="3691" y="430"/>
                  </a:lnTo>
                  <a:cubicBezTo>
                    <a:pt x="3961" y="430"/>
                    <a:pt x="4232" y="452"/>
                    <a:pt x="4492" y="497"/>
                  </a:cubicBezTo>
                  <a:cubicBezTo>
                    <a:pt x="4763" y="531"/>
                    <a:pt x="5022" y="588"/>
                    <a:pt x="5270" y="667"/>
                  </a:cubicBezTo>
                  <a:cubicBezTo>
                    <a:pt x="5530" y="746"/>
                    <a:pt x="5789" y="836"/>
                    <a:pt x="6026" y="949"/>
                  </a:cubicBezTo>
                  <a:cubicBezTo>
                    <a:pt x="6534" y="1152"/>
                    <a:pt x="7008" y="1411"/>
                    <a:pt x="7459" y="1727"/>
                  </a:cubicBezTo>
                  <a:cubicBezTo>
                    <a:pt x="7674" y="1885"/>
                    <a:pt x="7888" y="2054"/>
                    <a:pt x="8091" y="2235"/>
                  </a:cubicBezTo>
                  <a:cubicBezTo>
                    <a:pt x="8283" y="2416"/>
                    <a:pt x="8475" y="2607"/>
                    <a:pt x="8656" y="2811"/>
                  </a:cubicBezTo>
                  <a:cubicBezTo>
                    <a:pt x="8825" y="3014"/>
                    <a:pt x="8994" y="3228"/>
                    <a:pt x="9141" y="3454"/>
                  </a:cubicBezTo>
                  <a:cubicBezTo>
                    <a:pt x="9220" y="3567"/>
                    <a:pt x="9276" y="3679"/>
                    <a:pt x="9344" y="3792"/>
                  </a:cubicBezTo>
                  <a:lnTo>
                    <a:pt x="9434" y="3962"/>
                  </a:lnTo>
                  <a:lnTo>
                    <a:pt x="9524" y="4153"/>
                  </a:lnTo>
                  <a:cubicBezTo>
                    <a:pt x="9570" y="4266"/>
                    <a:pt x="9615" y="4368"/>
                    <a:pt x="9637" y="4481"/>
                  </a:cubicBezTo>
                  <a:cubicBezTo>
                    <a:pt x="9615" y="4593"/>
                    <a:pt x="9570" y="4684"/>
                    <a:pt x="9491" y="4763"/>
                  </a:cubicBezTo>
                  <a:cubicBezTo>
                    <a:pt x="9321" y="4966"/>
                    <a:pt x="9130" y="5146"/>
                    <a:pt x="8904" y="5304"/>
                  </a:cubicBezTo>
                  <a:cubicBezTo>
                    <a:pt x="8464" y="5620"/>
                    <a:pt x="8001" y="5914"/>
                    <a:pt x="7516" y="6184"/>
                  </a:cubicBezTo>
                  <a:cubicBezTo>
                    <a:pt x="6557" y="6726"/>
                    <a:pt x="5552" y="7211"/>
                    <a:pt x="4571" y="7719"/>
                  </a:cubicBezTo>
                  <a:cubicBezTo>
                    <a:pt x="5598" y="7290"/>
                    <a:pt x="6613" y="6850"/>
                    <a:pt x="7617" y="6354"/>
                  </a:cubicBezTo>
                  <a:cubicBezTo>
                    <a:pt x="8114" y="6105"/>
                    <a:pt x="8599" y="5823"/>
                    <a:pt x="9062" y="5507"/>
                  </a:cubicBezTo>
                  <a:cubicBezTo>
                    <a:pt x="9299" y="5349"/>
                    <a:pt x="9524" y="5158"/>
                    <a:pt x="9716" y="4943"/>
                  </a:cubicBezTo>
                  <a:cubicBezTo>
                    <a:pt x="9840" y="4819"/>
                    <a:pt x="9908" y="4661"/>
                    <a:pt x="9942" y="4503"/>
                  </a:cubicBezTo>
                  <a:cubicBezTo>
                    <a:pt x="9942" y="4402"/>
                    <a:pt x="9919" y="4311"/>
                    <a:pt x="9886" y="4232"/>
                  </a:cubicBezTo>
                  <a:lnTo>
                    <a:pt x="9818" y="4040"/>
                  </a:lnTo>
                  <a:cubicBezTo>
                    <a:pt x="9773" y="3905"/>
                    <a:pt x="9705" y="3770"/>
                    <a:pt x="9637" y="3646"/>
                  </a:cubicBezTo>
                  <a:cubicBezTo>
                    <a:pt x="9570" y="3521"/>
                    <a:pt x="9513" y="3386"/>
                    <a:pt x="9434" y="3262"/>
                  </a:cubicBezTo>
                  <a:cubicBezTo>
                    <a:pt x="9276" y="3025"/>
                    <a:pt x="9107" y="2788"/>
                    <a:pt x="8926" y="2574"/>
                  </a:cubicBezTo>
                  <a:cubicBezTo>
                    <a:pt x="8565" y="2133"/>
                    <a:pt x="8148" y="1750"/>
                    <a:pt x="7685" y="1423"/>
                  </a:cubicBezTo>
                  <a:cubicBezTo>
                    <a:pt x="7222" y="1084"/>
                    <a:pt x="6715" y="802"/>
                    <a:pt x="6196" y="576"/>
                  </a:cubicBezTo>
                  <a:cubicBezTo>
                    <a:pt x="5936" y="463"/>
                    <a:pt x="5665" y="362"/>
                    <a:pt x="5394" y="283"/>
                  </a:cubicBezTo>
                  <a:cubicBezTo>
                    <a:pt x="5124" y="181"/>
                    <a:pt x="4842" y="125"/>
                    <a:pt x="4559" y="80"/>
                  </a:cubicBezTo>
                  <a:cubicBezTo>
                    <a:pt x="4324" y="33"/>
                    <a:pt x="4089" y="9"/>
                    <a:pt x="3854" y="9"/>
                  </a:cubicBezTo>
                  <a:cubicBezTo>
                    <a:pt x="3807" y="9"/>
                    <a:pt x="3760" y="10"/>
                    <a:pt x="3713" y="12"/>
                  </a:cubicBezTo>
                  <a:lnTo>
                    <a:pt x="3284" y="1"/>
                  </a:ln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2"/>
            <p:cNvSpPr/>
            <p:nvPr/>
          </p:nvSpPr>
          <p:spPr>
            <a:xfrm>
              <a:off x="3218825" y="3342000"/>
              <a:ext cx="261550" cy="202025"/>
            </a:xfrm>
            <a:custGeom>
              <a:rect b="b" l="l" r="r" t="t"/>
              <a:pathLst>
                <a:path extrusionOk="0" h="8081" w="10462">
                  <a:moveTo>
                    <a:pt x="4819" y="0"/>
                  </a:moveTo>
                  <a:cubicBezTo>
                    <a:pt x="2404" y="11"/>
                    <a:pt x="91" y="903"/>
                    <a:pt x="24" y="3735"/>
                  </a:cubicBezTo>
                  <a:cubicBezTo>
                    <a:pt x="1" y="4807"/>
                    <a:pt x="644" y="5992"/>
                    <a:pt x="1299" y="6804"/>
                  </a:cubicBezTo>
                  <a:cubicBezTo>
                    <a:pt x="1705" y="7290"/>
                    <a:pt x="2213" y="7741"/>
                    <a:pt x="2822" y="7955"/>
                  </a:cubicBezTo>
                  <a:cubicBezTo>
                    <a:pt x="3105" y="8039"/>
                    <a:pt x="3396" y="8081"/>
                    <a:pt x="3688" y="8081"/>
                  </a:cubicBezTo>
                  <a:cubicBezTo>
                    <a:pt x="3989" y="8081"/>
                    <a:pt x="4290" y="8036"/>
                    <a:pt x="4582" y="7944"/>
                  </a:cubicBezTo>
                  <a:cubicBezTo>
                    <a:pt x="5180" y="7775"/>
                    <a:pt x="5745" y="7515"/>
                    <a:pt x="6264" y="7165"/>
                  </a:cubicBezTo>
                  <a:cubicBezTo>
                    <a:pt x="7426" y="6364"/>
                    <a:pt x="8600" y="5405"/>
                    <a:pt x="9389" y="4220"/>
                  </a:cubicBezTo>
                  <a:cubicBezTo>
                    <a:pt x="10270" y="2979"/>
                    <a:pt x="10461" y="2110"/>
                    <a:pt x="9073" y="1298"/>
                  </a:cubicBezTo>
                  <a:cubicBezTo>
                    <a:pt x="7810" y="474"/>
                    <a:pt x="6331" y="23"/>
                    <a:pt x="4819"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2"/>
            <p:cNvSpPr/>
            <p:nvPr/>
          </p:nvSpPr>
          <p:spPr>
            <a:xfrm>
              <a:off x="3216850" y="3336850"/>
              <a:ext cx="257600" cy="207075"/>
            </a:xfrm>
            <a:custGeom>
              <a:rect b="b" l="l" r="r" t="t"/>
              <a:pathLst>
                <a:path extrusionOk="0" h="8283" w="10304">
                  <a:moveTo>
                    <a:pt x="4841" y="1"/>
                  </a:moveTo>
                  <a:cubicBezTo>
                    <a:pt x="4003" y="1"/>
                    <a:pt x="3168" y="138"/>
                    <a:pt x="2382" y="432"/>
                  </a:cubicBezTo>
                  <a:cubicBezTo>
                    <a:pt x="1964" y="590"/>
                    <a:pt x="1569" y="815"/>
                    <a:pt x="1220" y="1097"/>
                  </a:cubicBezTo>
                  <a:cubicBezTo>
                    <a:pt x="881" y="1380"/>
                    <a:pt x="610" y="1729"/>
                    <a:pt x="407" y="2124"/>
                  </a:cubicBezTo>
                  <a:cubicBezTo>
                    <a:pt x="215" y="2497"/>
                    <a:pt x="103" y="2903"/>
                    <a:pt x="46" y="3320"/>
                  </a:cubicBezTo>
                  <a:cubicBezTo>
                    <a:pt x="12" y="3524"/>
                    <a:pt x="12" y="3727"/>
                    <a:pt x="1" y="3919"/>
                  </a:cubicBezTo>
                  <a:cubicBezTo>
                    <a:pt x="12" y="4122"/>
                    <a:pt x="24" y="4313"/>
                    <a:pt x="69" y="4505"/>
                  </a:cubicBezTo>
                  <a:cubicBezTo>
                    <a:pt x="215" y="5216"/>
                    <a:pt x="520" y="5882"/>
                    <a:pt x="938" y="6469"/>
                  </a:cubicBezTo>
                  <a:cubicBezTo>
                    <a:pt x="1276" y="6965"/>
                    <a:pt x="1694" y="7417"/>
                    <a:pt x="2179" y="7778"/>
                  </a:cubicBezTo>
                  <a:cubicBezTo>
                    <a:pt x="2551" y="8060"/>
                    <a:pt x="2991" y="8229"/>
                    <a:pt x="3465" y="8274"/>
                  </a:cubicBezTo>
                  <a:cubicBezTo>
                    <a:pt x="3550" y="8280"/>
                    <a:pt x="3634" y="8283"/>
                    <a:pt x="3719" y="8283"/>
                  </a:cubicBezTo>
                  <a:cubicBezTo>
                    <a:pt x="3804" y="8283"/>
                    <a:pt x="3888" y="8280"/>
                    <a:pt x="3973" y="8274"/>
                  </a:cubicBezTo>
                  <a:cubicBezTo>
                    <a:pt x="4097" y="8263"/>
                    <a:pt x="4233" y="8252"/>
                    <a:pt x="4357" y="8218"/>
                  </a:cubicBezTo>
                  <a:lnTo>
                    <a:pt x="4661" y="8150"/>
                  </a:lnTo>
                  <a:lnTo>
                    <a:pt x="4661" y="8150"/>
                  </a:lnTo>
                  <a:lnTo>
                    <a:pt x="4357" y="8207"/>
                  </a:lnTo>
                  <a:cubicBezTo>
                    <a:pt x="4233" y="8229"/>
                    <a:pt x="4097" y="8252"/>
                    <a:pt x="3973" y="8252"/>
                  </a:cubicBezTo>
                  <a:cubicBezTo>
                    <a:pt x="3888" y="8263"/>
                    <a:pt x="3804" y="8269"/>
                    <a:pt x="3719" y="8269"/>
                  </a:cubicBezTo>
                  <a:cubicBezTo>
                    <a:pt x="3634" y="8269"/>
                    <a:pt x="3550" y="8263"/>
                    <a:pt x="3465" y="8252"/>
                  </a:cubicBezTo>
                  <a:cubicBezTo>
                    <a:pt x="3003" y="8207"/>
                    <a:pt x="2562" y="8026"/>
                    <a:pt x="2201" y="7744"/>
                  </a:cubicBezTo>
                  <a:cubicBezTo>
                    <a:pt x="1727" y="7383"/>
                    <a:pt x="1332" y="6931"/>
                    <a:pt x="1017" y="6424"/>
                  </a:cubicBezTo>
                  <a:cubicBezTo>
                    <a:pt x="633" y="5837"/>
                    <a:pt x="373" y="5182"/>
                    <a:pt x="249" y="4483"/>
                  </a:cubicBezTo>
                  <a:cubicBezTo>
                    <a:pt x="227" y="4302"/>
                    <a:pt x="215" y="4110"/>
                    <a:pt x="215" y="3919"/>
                  </a:cubicBezTo>
                  <a:cubicBezTo>
                    <a:pt x="238" y="3738"/>
                    <a:pt x="249" y="3546"/>
                    <a:pt x="283" y="3354"/>
                  </a:cubicBezTo>
                  <a:cubicBezTo>
                    <a:pt x="351" y="2971"/>
                    <a:pt x="475" y="2598"/>
                    <a:pt x="667" y="2260"/>
                  </a:cubicBezTo>
                  <a:cubicBezTo>
                    <a:pt x="1084" y="1560"/>
                    <a:pt x="1739" y="1030"/>
                    <a:pt x="2517" y="782"/>
                  </a:cubicBezTo>
                  <a:cubicBezTo>
                    <a:pt x="3211" y="537"/>
                    <a:pt x="3939" y="411"/>
                    <a:pt x="4679" y="411"/>
                  </a:cubicBezTo>
                  <a:cubicBezTo>
                    <a:pt x="4793" y="411"/>
                    <a:pt x="4908" y="414"/>
                    <a:pt x="5022" y="420"/>
                  </a:cubicBezTo>
                  <a:cubicBezTo>
                    <a:pt x="5869" y="466"/>
                    <a:pt x="6738" y="578"/>
                    <a:pt x="7516" y="894"/>
                  </a:cubicBezTo>
                  <a:cubicBezTo>
                    <a:pt x="7708" y="973"/>
                    <a:pt x="7911" y="1018"/>
                    <a:pt x="8092" y="1120"/>
                  </a:cubicBezTo>
                  <a:cubicBezTo>
                    <a:pt x="8284" y="1233"/>
                    <a:pt x="8475" y="1323"/>
                    <a:pt x="8656" y="1425"/>
                  </a:cubicBezTo>
                  <a:cubicBezTo>
                    <a:pt x="9028" y="1594"/>
                    <a:pt x="9367" y="1808"/>
                    <a:pt x="9672" y="2079"/>
                  </a:cubicBezTo>
                  <a:cubicBezTo>
                    <a:pt x="9954" y="2327"/>
                    <a:pt x="10078" y="2700"/>
                    <a:pt x="10021" y="3061"/>
                  </a:cubicBezTo>
                  <a:cubicBezTo>
                    <a:pt x="9942" y="3433"/>
                    <a:pt x="9796" y="3772"/>
                    <a:pt x="9581" y="4088"/>
                  </a:cubicBezTo>
                  <a:cubicBezTo>
                    <a:pt x="9209" y="4686"/>
                    <a:pt x="8769" y="5239"/>
                    <a:pt x="8284" y="5747"/>
                  </a:cubicBezTo>
                  <a:cubicBezTo>
                    <a:pt x="8069" y="5972"/>
                    <a:pt x="7832" y="6187"/>
                    <a:pt x="7584" y="6378"/>
                  </a:cubicBezTo>
                  <a:cubicBezTo>
                    <a:pt x="7381" y="6570"/>
                    <a:pt x="7155" y="6751"/>
                    <a:pt x="6929" y="6920"/>
                  </a:cubicBezTo>
                  <a:lnTo>
                    <a:pt x="6320" y="7360"/>
                  </a:lnTo>
                  <a:cubicBezTo>
                    <a:pt x="6140" y="7473"/>
                    <a:pt x="5959" y="7586"/>
                    <a:pt x="5778" y="7687"/>
                  </a:cubicBezTo>
                  <a:cubicBezTo>
                    <a:pt x="5620" y="7778"/>
                    <a:pt x="5474" y="7845"/>
                    <a:pt x="5316" y="7913"/>
                  </a:cubicBezTo>
                  <a:cubicBezTo>
                    <a:pt x="5203" y="7970"/>
                    <a:pt x="5079" y="8015"/>
                    <a:pt x="4955" y="8049"/>
                  </a:cubicBezTo>
                  <a:cubicBezTo>
                    <a:pt x="4763" y="8116"/>
                    <a:pt x="4661" y="8150"/>
                    <a:pt x="4661" y="8150"/>
                  </a:cubicBezTo>
                  <a:lnTo>
                    <a:pt x="4966" y="8060"/>
                  </a:lnTo>
                  <a:cubicBezTo>
                    <a:pt x="5079" y="8026"/>
                    <a:pt x="5203" y="7981"/>
                    <a:pt x="5316" y="7924"/>
                  </a:cubicBezTo>
                  <a:cubicBezTo>
                    <a:pt x="5474" y="7857"/>
                    <a:pt x="5632" y="7789"/>
                    <a:pt x="5778" y="7710"/>
                  </a:cubicBezTo>
                  <a:cubicBezTo>
                    <a:pt x="5970" y="7608"/>
                    <a:pt x="6151" y="7507"/>
                    <a:pt x="6331" y="7394"/>
                  </a:cubicBezTo>
                  <a:lnTo>
                    <a:pt x="6952" y="6954"/>
                  </a:lnTo>
                  <a:cubicBezTo>
                    <a:pt x="7189" y="6796"/>
                    <a:pt x="7415" y="6615"/>
                    <a:pt x="7629" y="6435"/>
                  </a:cubicBezTo>
                  <a:cubicBezTo>
                    <a:pt x="7877" y="6243"/>
                    <a:pt x="8126" y="6029"/>
                    <a:pt x="8351" y="5814"/>
                  </a:cubicBezTo>
                  <a:cubicBezTo>
                    <a:pt x="8870" y="5318"/>
                    <a:pt x="9333" y="4776"/>
                    <a:pt x="9739" y="4189"/>
                  </a:cubicBezTo>
                  <a:cubicBezTo>
                    <a:pt x="9987" y="3862"/>
                    <a:pt x="10157" y="3501"/>
                    <a:pt x="10258" y="3106"/>
                  </a:cubicBezTo>
                  <a:cubicBezTo>
                    <a:pt x="10303" y="2892"/>
                    <a:pt x="10292" y="2666"/>
                    <a:pt x="10236" y="2452"/>
                  </a:cubicBezTo>
                  <a:cubicBezTo>
                    <a:pt x="10157" y="2237"/>
                    <a:pt x="10044" y="2045"/>
                    <a:pt x="9886" y="1876"/>
                  </a:cubicBezTo>
                  <a:cubicBezTo>
                    <a:pt x="9581" y="1571"/>
                    <a:pt x="9220" y="1323"/>
                    <a:pt x="8836" y="1131"/>
                  </a:cubicBezTo>
                  <a:lnTo>
                    <a:pt x="8272" y="815"/>
                  </a:lnTo>
                  <a:cubicBezTo>
                    <a:pt x="8069" y="725"/>
                    <a:pt x="7855" y="646"/>
                    <a:pt x="7652" y="556"/>
                  </a:cubicBezTo>
                  <a:cubicBezTo>
                    <a:pt x="6828" y="206"/>
                    <a:pt x="5925" y="71"/>
                    <a:pt x="5034" y="3"/>
                  </a:cubicBezTo>
                  <a:cubicBezTo>
                    <a:pt x="4970" y="1"/>
                    <a:pt x="4905" y="1"/>
                    <a:pt x="484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2"/>
            <p:cNvSpPr/>
            <p:nvPr/>
          </p:nvSpPr>
          <p:spPr>
            <a:xfrm>
              <a:off x="3334225" y="3397575"/>
              <a:ext cx="201450" cy="241975"/>
            </a:xfrm>
            <a:custGeom>
              <a:rect b="b" l="l" r="r" t="t"/>
              <a:pathLst>
                <a:path extrusionOk="0" h="9679" w="8058">
                  <a:moveTo>
                    <a:pt x="5620" y="0"/>
                  </a:moveTo>
                  <a:cubicBezTo>
                    <a:pt x="4029" y="1038"/>
                    <a:pt x="2415" y="2268"/>
                    <a:pt x="1219" y="3667"/>
                  </a:cubicBezTo>
                  <a:cubicBezTo>
                    <a:pt x="598" y="4390"/>
                    <a:pt x="136" y="4965"/>
                    <a:pt x="23" y="5947"/>
                  </a:cubicBezTo>
                  <a:cubicBezTo>
                    <a:pt x="0" y="6195"/>
                    <a:pt x="260" y="6996"/>
                    <a:pt x="339" y="7256"/>
                  </a:cubicBezTo>
                  <a:cubicBezTo>
                    <a:pt x="610" y="8091"/>
                    <a:pt x="1377" y="8892"/>
                    <a:pt x="2054" y="9242"/>
                  </a:cubicBezTo>
                  <a:cubicBezTo>
                    <a:pt x="2657" y="9533"/>
                    <a:pt x="3344" y="9678"/>
                    <a:pt x="4029" y="9678"/>
                  </a:cubicBezTo>
                  <a:cubicBezTo>
                    <a:pt x="5869" y="9678"/>
                    <a:pt x="7702" y="8630"/>
                    <a:pt x="7899" y="6534"/>
                  </a:cubicBezTo>
                  <a:cubicBezTo>
                    <a:pt x="8057" y="4593"/>
                    <a:pt x="7730" y="2663"/>
                    <a:pt x="5620"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2"/>
            <p:cNvSpPr/>
            <p:nvPr/>
          </p:nvSpPr>
          <p:spPr>
            <a:xfrm>
              <a:off x="3334500" y="3391925"/>
              <a:ext cx="203150" cy="249500"/>
            </a:xfrm>
            <a:custGeom>
              <a:rect b="b" l="l" r="r" t="t"/>
              <a:pathLst>
                <a:path extrusionOk="0" h="9980" w="8126">
                  <a:moveTo>
                    <a:pt x="5643" y="0"/>
                  </a:moveTo>
                  <a:lnTo>
                    <a:pt x="5518" y="79"/>
                  </a:lnTo>
                  <a:cubicBezTo>
                    <a:pt x="4853" y="542"/>
                    <a:pt x="4187" y="1027"/>
                    <a:pt x="3555" y="1546"/>
                  </a:cubicBezTo>
                  <a:cubicBezTo>
                    <a:pt x="3239" y="1795"/>
                    <a:pt x="2934" y="2065"/>
                    <a:pt x="2630" y="2336"/>
                  </a:cubicBezTo>
                  <a:cubicBezTo>
                    <a:pt x="2325" y="2618"/>
                    <a:pt x="2043" y="2900"/>
                    <a:pt x="1761" y="3205"/>
                  </a:cubicBezTo>
                  <a:cubicBezTo>
                    <a:pt x="1625" y="3340"/>
                    <a:pt x="1490" y="3498"/>
                    <a:pt x="1355" y="3656"/>
                  </a:cubicBezTo>
                  <a:cubicBezTo>
                    <a:pt x="1219" y="3803"/>
                    <a:pt x="1095" y="3961"/>
                    <a:pt x="971" y="4119"/>
                  </a:cubicBezTo>
                  <a:cubicBezTo>
                    <a:pt x="700" y="4435"/>
                    <a:pt x="474" y="4774"/>
                    <a:pt x="294" y="5135"/>
                  </a:cubicBezTo>
                  <a:cubicBezTo>
                    <a:pt x="204" y="5315"/>
                    <a:pt x="136" y="5507"/>
                    <a:pt x="91" y="5710"/>
                  </a:cubicBezTo>
                  <a:cubicBezTo>
                    <a:pt x="57" y="5812"/>
                    <a:pt x="34" y="5902"/>
                    <a:pt x="23" y="6004"/>
                  </a:cubicBezTo>
                  <a:cubicBezTo>
                    <a:pt x="0" y="6105"/>
                    <a:pt x="0" y="6207"/>
                    <a:pt x="12" y="6308"/>
                  </a:cubicBezTo>
                  <a:cubicBezTo>
                    <a:pt x="91" y="6714"/>
                    <a:pt x="192" y="7098"/>
                    <a:pt x="328" y="7482"/>
                  </a:cubicBezTo>
                  <a:cubicBezTo>
                    <a:pt x="192" y="7098"/>
                    <a:pt x="91" y="6714"/>
                    <a:pt x="23" y="6308"/>
                  </a:cubicBezTo>
                  <a:cubicBezTo>
                    <a:pt x="12" y="6207"/>
                    <a:pt x="23" y="6105"/>
                    <a:pt x="46" y="6015"/>
                  </a:cubicBezTo>
                  <a:cubicBezTo>
                    <a:pt x="57" y="5913"/>
                    <a:pt x="79" y="5812"/>
                    <a:pt x="102" y="5710"/>
                  </a:cubicBezTo>
                  <a:cubicBezTo>
                    <a:pt x="158" y="5518"/>
                    <a:pt x="226" y="5326"/>
                    <a:pt x="316" y="5146"/>
                  </a:cubicBezTo>
                  <a:cubicBezTo>
                    <a:pt x="508" y="4796"/>
                    <a:pt x="745" y="4469"/>
                    <a:pt x="1016" y="4164"/>
                  </a:cubicBezTo>
                  <a:cubicBezTo>
                    <a:pt x="1151" y="4006"/>
                    <a:pt x="1287" y="3860"/>
                    <a:pt x="1422" y="3713"/>
                  </a:cubicBezTo>
                  <a:cubicBezTo>
                    <a:pt x="1569" y="3566"/>
                    <a:pt x="1704" y="3419"/>
                    <a:pt x="1851" y="3284"/>
                  </a:cubicBezTo>
                  <a:cubicBezTo>
                    <a:pt x="2133" y="3002"/>
                    <a:pt x="2427" y="2720"/>
                    <a:pt x="2743" y="2472"/>
                  </a:cubicBezTo>
                  <a:cubicBezTo>
                    <a:pt x="3058" y="2212"/>
                    <a:pt x="3363" y="1964"/>
                    <a:pt x="3690" y="1727"/>
                  </a:cubicBezTo>
                  <a:cubicBezTo>
                    <a:pt x="4292" y="1273"/>
                    <a:pt x="4924" y="848"/>
                    <a:pt x="5557" y="444"/>
                  </a:cubicBezTo>
                  <a:lnTo>
                    <a:pt x="5557" y="444"/>
                  </a:lnTo>
                  <a:cubicBezTo>
                    <a:pt x="5735" y="690"/>
                    <a:pt x="5919" y="943"/>
                    <a:pt x="6094" y="1196"/>
                  </a:cubicBezTo>
                  <a:cubicBezTo>
                    <a:pt x="6297" y="1490"/>
                    <a:pt x="6489" y="1795"/>
                    <a:pt x="6658" y="2110"/>
                  </a:cubicBezTo>
                  <a:cubicBezTo>
                    <a:pt x="6827" y="2415"/>
                    <a:pt x="6985" y="2731"/>
                    <a:pt x="7121" y="3058"/>
                  </a:cubicBezTo>
                  <a:cubicBezTo>
                    <a:pt x="7256" y="3386"/>
                    <a:pt x="7369" y="3713"/>
                    <a:pt x="7471" y="4063"/>
                  </a:cubicBezTo>
                  <a:cubicBezTo>
                    <a:pt x="7651" y="4740"/>
                    <a:pt x="7741" y="5439"/>
                    <a:pt x="7730" y="6150"/>
                  </a:cubicBezTo>
                  <a:cubicBezTo>
                    <a:pt x="7730" y="6500"/>
                    <a:pt x="7708" y="6850"/>
                    <a:pt x="7640" y="7188"/>
                  </a:cubicBezTo>
                  <a:cubicBezTo>
                    <a:pt x="7572" y="7527"/>
                    <a:pt x="7459" y="7854"/>
                    <a:pt x="7279" y="8147"/>
                  </a:cubicBezTo>
                  <a:cubicBezTo>
                    <a:pt x="6918" y="8746"/>
                    <a:pt x="6365" y="9219"/>
                    <a:pt x="5722" y="9479"/>
                  </a:cubicBezTo>
                  <a:cubicBezTo>
                    <a:pt x="5137" y="9731"/>
                    <a:pt x="4499" y="9857"/>
                    <a:pt x="3863" y="9857"/>
                  </a:cubicBezTo>
                  <a:cubicBezTo>
                    <a:pt x="3786" y="9857"/>
                    <a:pt x="3710" y="9855"/>
                    <a:pt x="3634" y="9851"/>
                  </a:cubicBezTo>
                  <a:cubicBezTo>
                    <a:pt x="3284" y="9829"/>
                    <a:pt x="2923" y="9761"/>
                    <a:pt x="2585" y="9660"/>
                  </a:cubicBezTo>
                  <a:cubicBezTo>
                    <a:pt x="2235" y="9558"/>
                    <a:pt x="1908" y="9400"/>
                    <a:pt x="1625" y="9174"/>
                  </a:cubicBezTo>
                  <a:cubicBezTo>
                    <a:pt x="1332" y="8960"/>
                    <a:pt x="1072" y="8712"/>
                    <a:pt x="858" y="8430"/>
                  </a:cubicBezTo>
                  <a:cubicBezTo>
                    <a:pt x="632" y="8147"/>
                    <a:pt x="452" y="7820"/>
                    <a:pt x="328" y="7482"/>
                  </a:cubicBezTo>
                  <a:lnTo>
                    <a:pt x="328" y="7482"/>
                  </a:lnTo>
                  <a:cubicBezTo>
                    <a:pt x="441" y="7820"/>
                    <a:pt x="621" y="8147"/>
                    <a:pt x="836" y="8430"/>
                  </a:cubicBezTo>
                  <a:cubicBezTo>
                    <a:pt x="1050" y="8723"/>
                    <a:pt x="1309" y="8994"/>
                    <a:pt x="1603" y="9219"/>
                  </a:cubicBezTo>
                  <a:cubicBezTo>
                    <a:pt x="1885" y="9445"/>
                    <a:pt x="2212" y="9614"/>
                    <a:pt x="2562" y="9716"/>
                  </a:cubicBezTo>
                  <a:cubicBezTo>
                    <a:pt x="2912" y="9840"/>
                    <a:pt x="3262" y="9919"/>
                    <a:pt x="3634" y="9953"/>
                  </a:cubicBezTo>
                  <a:cubicBezTo>
                    <a:pt x="3797" y="9970"/>
                    <a:pt x="3959" y="9979"/>
                    <a:pt x="4122" y="9979"/>
                  </a:cubicBezTo>
                  <a:cubicBezTo>
                    <a:pt x="4691" y="9979"/>
                    <a:pt x="5254" y="9873"/>
                    <a:pt x="5789" y="9671"/>
                  </a:cubicBezTo>
                  <a:cubicBezTo>
                    <a:pt x="6500" y="9411"/>
                    <a:pt x="7110" y="8937"/>
                    <a:pt x="7527" y="8305"/>
                  </a:cubicBezTo>
                  <a:cubicBezTo>
                    <a:pt x="7741" y="7990"/>
                    <a:pt x="7899" y="7640"/>
                    <a:pt x="7978" y="7267"/>
                  </a:cubicBezTo>
                  <a:cubicBezTo>
                    <a:pt x="8057" y="6906"/>
                    <a:pt x="8103" y="6534"/>
                    <a:pt x="8103" y="6161"/>
                  </a:cubicBezTo>
                  <a:cubicBezTo>
                    <a:pt x="8125" y="5417"/>
                    <a:pt x="8046" y="4672"/>
                    <a:pt x="7866" y="3961"/>
                  </a:cubicBezTo>
                  <a:cubicBezTo>
                    <a:pt x="7764" y="3600"/>
                    <a:pt x="7651" y="3250"/>
                    <a:pt x="7493" y="2912"/>
                  </a:cubicBezTo>
                  <a:cubicBezTo>
                    <a:pt x="7346" y="2573"/>
                    <a:pt x="7177" y="2235"/>
                    <a:pt x="6997" y="1919"/>
                  </a:cubicBezTo>
                  <a:cubicBezTo>
                    <a:pt x="6624" y="1287"/>
                    <a:pt x="6207" y="689"/>
                    <a:pt x="5744" y="124"/>
                  </a:cubicBezTo>
                  <a:lnTo>
                    <a:pt x="5643" y="0"/>
                  </a:ln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2"/>
            <p:cNvSpPr/>
            <p:nvPr/>
          </p:nvSpPr>
          <p:spPr>
            <a:xfrm>
              <a:off x="3479225" y="3346225"/>
              <a:ext cx="27100" cy="46575"/>
            </a:xfrm>
            <a:custGeom>
              <a:rect b="b" l="l" r="r" t="t"/>
              <a:pathLst>
                <a:path extrusionOk="0" h="1863" w="1084">
                  <a:moveTo>
                    <a:pt x="1084" y="0"/>
                  </a:moveTo>
                  <a:lnTo>
                    <a:pt x="1084" y="0"/>
                  </a:lnTo>
                  <a:cubicBezTo>
                    <a:pt x="993" y="79"/>
                    <a:pt x="903" y="158"/>
                    <a:pt x="835" y="260"/>
                  </a:cubicBezTo>
                  <a:cubicBezTo>
                    <a:pt x="768" y="339"/>
                    <a:pt x="689" y="429"/>
                    <a:pt x="610" y="519"/>
                  </a:cubicBezTo>
                  <a:cubicBezTo>
                    <a:pt x="531" y="621"/>
                    <a:pt x="463" y="722"/>
                    <a:pt x="395" y="824"/>
                  </a:cubicBezTo>
                  <a:cubicBezTo>
                    <a:pt x="249" y="1038"/>
                    <a:pt x="136" y="1264"/>
                    <a:pt x="68" y="1512"/>
                  </a:cubicBezTo>
                  <a:cubicBezTo>
                    <a:pt x="34" y="1625"/>
                    <a:pt x="12" y="1738"/>
                    <a:pt x="0" y="1862"/>
                  </a:cubicBezTo>
                  <a:cubicBezTo>
                    <a:pt x="102" y="1794"/>
                    <a:pt x="192" y="1715"/>
                    <a:pt x="271" y="1625"/>
                  </a:cubicBezTo>
                  <a:cubicBezTo>
                    <a:pt x="440" y="1456"/>
                    <a:pt x="598" y="1264"/>
                    <a:pt x="734" y="1061"/>
                  </a:cubicBezTo>
                  <a:cubicBezTo>
                    <a:pt x="880" y="835"/>
                    <a:pt x="982" y="598"/>
                    <a:pt x="1050" y="350"/>
                  </a:cubicBezTo>
                  <a:cubicBezTo>
                    <a:pt x="1072" y="237"/>
                    <a:pt x="1084" y="113"/>
                    <a:pt x="1084"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2"/>
            <p:cNvSpPr/>
            <p:nvPr/>
          </p:nvSpPr>
          <p:spPr>
            <a:xfrm>
              <a:off x="3486275" y="3362875"/>
              <a:ext cx="30500" cy="27375"/>
            </a:xfrm>
            <a:custGeom>
              <a:rect b="b" l="l" r="r" t="t"/>
              <a:pathLst>
                <a:path extrusionOk="0" h="1095" w="1220">
                  <a:moveTo>
                    <a:pt x="1219" y="0"/>
                  </a:moveTo>
                  <a:cubicBezTo>
                    <a:pt x="1129" y="23"/>
                    <a:pt x="1039" y="56"/>
                    <a:pt x="960" y="102"/>
                  </a:cubicBezTo>
                  <a:cubicBezTo>
                    <a:pt x="881" y="147"/>
                    <a:pt x="802" y="192"/>
                    <a:pt x="723" y="237"/>
                  </a:cubicBezTo>
                  <a:cubicBezTo>
                    <a:pt x="644" y="282"/>
                    <a:pt x="565" y="339"/>
                    <a:pt x="486" y="406"/>
                  </a:cubicBezTo>
                  <a:cubicBezTo>
                    <a:pt x="339" y="519"/>
                    <a:pt x="215" y="666"/>
                    <a:pt x="113" y="835"/>
                  </a:cubicBezTo>
                  <a:cubicBezTo>
                    <a:pt x="57" y="914"/>
                    <a:pt x="23" y="1004"/>
                    <a:pt x="0" y="1095"/>
                  </a:cubicBezTo>
                  <a:cubicBezTo>
                    <a:pt x="91" y="1083"/>
                    <a:pt x="181" y="1049"/>
                    <a:pt x="271" y="1016"/>
                  </a:cubicBezTo>
                  <a:cubicBezTo>
                    <a:pt x="440" y="937"/>
                    <a:pt x="610" y="835"/>
                    <a:pt x="756" y="722"/>
                  </a:cubicBezTo>
                  <a:cubicBezTo>
                    <a:pt x="903" y="598"/>
                    <a:pt x="1039" y="440"/>
                    <a:pt x="1129" y="271"/>
                  </a:cubicBezTo>
                  <a:cubicBezTo>
                    <a:pt x="1174" y="181"/>
                    <a:pt x="1197" y="90"/>
                    <a:pt x="121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2"/>
            <p:cNvSpPr/>
            <p:nvPr/>
          </p:nvSpPr>
          <p:spPr>
            <a:xfrm>
              <a:off x="3487125" y="3379675"/>
              <a:ext cx="37825" cy="15725"/>
            </a:xfrm>
            <a:custGeom>
              <a:rect b="b" l="l" r="r" t="t"/>
              <a:pathLst>
                <a:path extrusionOk="0" h="629" w="1513">
                  <a:moveTo>
                    <a:pt x="1426" y="0"/>
                  </a:moveTo>
                  <a:cubicBezTo>
                    <a:pt x="1358" y="0"/>
                    <a:pt x="1294" y="8"/>
                    <a:pt x="1230" y="16"/>
                  </a:cubicBezTo>
                  <a:lnTo>
                    <a:pt x="971" y="62"/>
                  </a:lnTo>
                  <a:cubicBezTo>
                    <a:pt x="869" y="84"/>
                    <a:pt x="779" y="107"/>
                    <a:pt x="700" y="141"/>
                  </a:cubicBezTo>
                  <a:cubicBezTo>
                    <a:pt x="519" y="208"/>
                    <a:pt x="350" y="299"/>
                    <a:pt x="203" y="400"/>
                  </a:cubicBezTo>
                  <a:cubicBezTo>
                    <a:pt x="124" y="456"/>
                    <a:pt x="57" y="524"/>
                    <a:pt x="0" y="592"/>
                  </a:cubicBezTo>
                  <a:cubicBezTo>
                    <a:pt x="74" y="610"/>
                    <a:pt x="148" y="629"/>
                    <a:pt x="227" y="629"/>
                  </a:cubicBezTo>
                  <a:cubicBezTo>
                    <a:pt x="245" y="629"/>
                    <a:pt x="264" y="628"/>
                    <a:pt x="282" y="626"/>
                  </a:cubicBezTo>
                  <a:cubicBezTo>
                    <a:pt x="307" y="627"/>
                    <a:pt x="331" y="628"/>
                    <a:pt x="355" y="628"/>
                  </a:cubicBezTo>
                  <a:cubicBezTo>
                    <a:pt x="523" y="628"/>
                    <a:pt x="689" y="595"/>
                    <a:pt x="847" y="535"/>
                  </a:cubicBezTo>
                  <a:cubicBezTo>
                    <a:pt x="1027" y="468"/>
                    <a:pt x="1196" y="366"/>
                    <a:pt x="1343" y="220"/>
                  </a:cubicBezTo>
                  <a:cubicBezTo>
                    <a:pt x="1411" y="163"/>
                    <a:pt x="1467" y="84"/>
                    <a:pt x="1512" y="5"/>
                  </a:cubicBezTo>
                  <a:cubicBezTo>
                    <a:pt x="1483" y="2"/>
                    <a:pt x="1454" y="0"/>
                    <a:pt x="1426"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2"/>
            <p:cNvSpPr/>
            <p:nvPr/>
          </p:nvSpPr>
          <p:spPr>
            <a:xfrm>
              <a:off x="3483175" y="3403200"/>
              <a:ext cx="62075" cy="47425"/>
            </a:xfrm>
            <a:custGeom>
              <a:rect b="b" l="l" r="r" t="t"/>
              <a:pathLst>
                <a:path extrusionOk="0" h="1897" w="2483">
                  <a:moveTo>
                    <a:pt x="0" y="1"/>
                  </a:moveTo>
                  <a:lnTo>
                    <a:pt x="0" y="1"/>
                  </a:lnTo>
                  <a:cubicBezTo>
                    <a:pt x="113" y="136"/>
                    <a:pt x="249" y="260"/>
                    <a:pt x="384" y="362"/>
                  </a:cubicBezTo>
                  <a:cubicBezTo>
                    <a:pt x="531" y="463"/>
                    <a:pt x="666" y="565"/>
                    <a:pt x="824" y="644"/>
                  </a:cubicBezTo>
                  <a:lnTo>
                    <a:pt x="1061" y="791"/>
                  </a:lnTo>
                  <a:cubicBezTo>
                    <a:pt x="1140" y="836"/>
                    <a:pt x="1230" y="881"/>
                    <a:pt x="1309" y="926"/>
                  </a:cubicBezTo>
                  <a:cubicBezTo>
                    <a:pt x="1467" y="1016"/>
                    <a:pt x="1614" y="1129"/>
                    <a:pt x="1761" y="1231"/>
                  </a:cubicBezTo>
                  <a:cubicBezTo>
                    <a:pt x="1828" y="1276"/>
                    <a:pt x="1896" y="1332"/>
                    <a:pt x="1964" y="1389"/>
                  </a:cubicBezTo>
                  <a:cubicBezTo>
                    <a:pt x="2020" y="1445"/>
                    <a:pt x="2077" y="1501"/>
                    <a:pt x="2133" y="1535"/>
                  </a:cubicBezTo>
                  <a:cubicBezTo>
                    <a:pt x="2189" y="1580"/>
                    <a:pt x="2235" y="1626"/>
                    <a:pt x="2280" y="1682"/>
                  </a:cubicBezTo>
                  <a:lnTo>
                    <a:pt x="2381" y="1795"/>
                  </a:lnTo>
                  <a:cubicBezTo>
                    <a:pt x="2449" y="1863"/>
                    <a:pt x="2483" y="1896"/>
                    <a:pt x="2483" y="1896"/>
                  </a:cubicBezTo>
                  <a:cubicBezTo>
                    <a:pt x="2483" y="1896"/>
                    <a:pt x="2483" y="1840"/>
                    <a:pt x="2460" y="1750"/>
                  </a:cubicBezTo>
                  <a:cubicBezTo>
                    <a:pt x="2449" y="1716"/>
                    <a:pt x="2438" y="1659"/>
                    <a:pt x="2415" y="1592"/>
                  </a:cubicBezTo>
                  <a:cubicBezTo>
                    <a:pt x="2393" y="1524"/>
                    <a:pt x="2370" y="1456"/>
                    <a:pt x="2336" y="1400"/>
                  </a:cubicBezTo>
                  <a:cubicBezTo>
                    <a:pt x="2291" y="1332"/>
                    <a:pt x="2246" y="1253"/>
                    <a:pt x="2189" y="1174"/>
                  </a:cubicBezTo>
                  <a:cubicBezTo>
                    <a:pt x="2144" y="1095"/>
                    <a:pt x="2077" y="1016"/>
                    <a:pt x="2009" y="960"/>
                  </a:cubicBezTo>
                  <a:cubicBezTo>
                    <a:pt x="1930" y="892"/>
                    <a:pt x="1862" y="802"/>
                    <a:pt x="1783" y="745"/>
                  </a:cubicBezTo>
                  <a:cubicBezTo>
                    <a:pt x="1693" y="689"/>
                    <a:pt x="1614" y="633"/>
                    <a:pt x="1524" y="576"/>
                  </a:cubicBezTo>
                  <a:cubicBezTo>
                    <a:pt x="1196" y="384"/>
                    <a:pt x="858" y="238"/>
                    <a:pt x="497" y="136"/>
                  </a:cubicBezTo>
                  <a:lnTo>
                    <a:pt x="147" y="35"/>
                  </a:lnTo>
                  <a:cubicBezTo>
                    <a:pt x="57" y="12"/>
                    <a:pt x="0" y="1"/>
                    <a:pt x="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2"/>
            <p:cNvSpPr/>
            <p:nvPr/>
          </p:nvSpPr>
          <p:spPr>
            <a:xfrm>
              <a:off x="3508850" y="3425500"/>
              <a:ext cx="22575" cy="40925"/>
            </a:xfrm>
            <a:custGeom>
              <a:rect b="b" l="l" r="r" t="t"/>
              <a:pathLst>
                <a:path extrusionOk="0" h="1637" w="903">
                  <a:moveTo>
                    <a:pt x="0" y="0"/>
                  </a:moveTo>
                  <a:lnTo>
                    <a:pt x="0" y="0"/>
                  </a:lnTo>
                  <a:cubicBezTo>
                    <a:pt x="11" y="102"/>
                    <a:pt x="34" y="203"/>
                    <a:pt x="79" y="305"/>
                  </a:cubicBezTo>
                  <a:cubicBezTo>
                    <a:pt x="113" y="395"/>
                    <a:pt x="136" y="485"/>
                    <a:pt x="169" y="587"/>
                  </a:cubicBezTo>
                  <a:cubicBezTo>
                    <a:pt x="215" y="688"/>
                    <a:pt x="271" y="779"/>
                    <a:pt x="316" y="880"/>
                  </a:cubicBezTo>
                  <a:cubicBezTo>
                    <a:pt x="418" y="1072"/>
                    <a:pt x="530" y="1253"/>
                    <a:pt x="666" y="1422"/>
                  </a:cubicBezTo>
                  <a:cubicBezTo>
                    <a:pt x="734" y="1501"/>
                    <a:pt x="801" y="1580"/>
                    <a:pt x="892" y="1636"/>
                  </a:cubicBezTo>
                  <a:cubicBezTo>
                    <a:pt x="903" y="1535"/>
                    <a:pt x="892" y="1433"/>
                    <a:pt x="880" y="1320"/>
                  </a:cubicBezTo>
                  <a:cubicBezTo>
                    <a:pt x="846" y="1106"/>
                    <a:pt x="790" y="892"/>
                    <a:pt x="688" y="700"/>
                  </a:cubicBezTo>
                  <a:cubicBezTo>
                    <a:pt x="621" y="587"/>
                    <a:pt x="564" y="485"/>
                    <a:pt x="485" y="384"/>
                  </a:cubicBezTo>
                  <a:cubicBezTo>
                    <a:pt x="429" y="305"/>
                    <a:pt x="350" y="226"/>
                    <a:pt x="271" y="158"/>
                  </a:cubicBezTo>
                  <a:cubicBezTo>
                    <a:pt x="192" y="90"/>
                    <a:pt x="102" y="45"/>
                    <a:pt x="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2"/>
            <p:cNvSpPr/>
            <p:nvPr/>
          </p:nvSpPr>
          <p:spPr>
            <a:xfrm>
              <a:off x="3444800" y="3402350"/>
              <a:ext cx="30500" cy="78450"/>
            </a:xfrm>
            <a:custGeom>
              <a:rect b="b" l="l" r="r" t="t"/>
              <a:pathLst>
                <a:path extrusionOk="0" h="3138" w="1220">
                  <a:moveTo>
                    <a:pt x="1152" y="1"/>
                  </a:moveTo>
                  <a:cubicBezTo>
                    <a:pt x="1152" y="1"/>
                    <a:pt x="1129" y="46"/>
                    <a:pt x="1118" y="148"/>
                  </a:cubicBezTo>
                  <a:cubicBezTo>
                    <a:pt x="1106" y="193"/>
                    <a:pt x="1095" y="260"/>
                    <a:pt x="1073" y="317"/>
                  </a:cubicBezTo>
                  <a:cubicBezTo>
                    <a:pt x="1050" y="362"/>
                    <a:pt x="1016" y="441"/>
                    <a:pt x="994" y="509"/>
                  </a:cubicBezTo>
                  <a:cubicBezTo>
                    <a:pt x="937" y="633"/>
                    <a:pt x="847" y="802"/>
                    <a:pt x="779" y="983"/>
                  </a:cubicBezTo>
                  <a:cubicBezTo>
                    <a:pt x="745" y="1073"/>
                    <a:pt x="700" y="1163"/>
                    <a:pt x="655" y="1253"/>
                  </a:cubicBezTo>
                  <a:cubicBezTo>
                    <a:pt x="610" y="1344"/>
                    <a:pt x="576" y="1434"/>
                    <a:pt x="531" y="1535"/>
                  </a:cubicBezTo>
                  <a:cubicBezTo>
                    <a:pt x="373" y="1885"/>
                    <a:pt x="238" y="2246"/>
                    <a:pt x="125" y="2607"/>
                  </a:cubicBezTo>
                  <a:cubicBezTo>
                    <a:pt x="68" y="2788"/>
                    <a:pt x="34" y="2957"/>
                    <a:pt x="1" y="3138"/>
                  </a:cubicBezTo>
                  <a:cubicBezTo>
                    <a:pt x="125" y="3002"/>
                    <a:pt x="238" y="2867"/>
                    <a:pt x="339" y="2720"/>
                  </a:cubicBezTo>
                  <a:cubicBezTo>
                    <a:pt x="441" y="2562"/>
                    <a:pt x="542" y="2416"/>
                    <a:pt x="633" y="2258"/>
                  </a:cubicBezTo>
                  <a:cubicBezTo>
                    <a:pt x="734" y="2066"/>
                    <a:pt x="824" y="1885"/>
                    <a:pt x="915" y="1693"/>
                  </a:cubicBezTo>
                  <a:cubicBezTo>
                    <a:pt x="994" y="1490"/>
                    <a:pt x="1061" y="1299"/>
                    <a:pt x="1118" y="1095"/>
                  </a:cubicBezTo>
                  <a:cubicBezTo>
                    <a:pt x="1174" y="915"/>
                    <a:pt x="1208" y="723"/>
                    <a:pt x="1219" y="531"/>
                  </a:cubicBezTo>
                  <a:lnTo>
                    <a:pt x="1219" y="306"/>
                  </a:lnTo>
                  <a:cubicBezTo>
                    <a:pt x="1219" y="249"/>
                    <a:pt x="1208" y="193"/>
                    <a:pt x="1185" y="136"/>
                  </a:cubicBezTo>
                  <a:cubicBezTo>
                    <a:pt x="1163" y="46"/>
                    <a:pt x="1152" y="1"/>
                    <a:pt x="115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2"/>
            <p:cNvSpPr/>
            <p:nvPr/>
          </p:nvSpPr>
          <p:spPr>
            <a:xfrm>
              <a:off x="3469900" y="3418450"/>
              <a:ext cx="11875" cy="31050"/>
            </a:xfrm>
            <a:custGeom>
              <a:rect b="b" l="l" r="r" t="t"/>
              <a:pathLst>
                <a:path extrusionOk="0" h="1242" w="475">
                  <a:moveTo>
                    <a:pt x="328" y="0"/>
                  </a:moveTo>
                  <a:cubicBezTo>
                    <a:pt x="272" y="56"/>
                    <a:pt x="215" y="113"/>
                    <a:pt x="181" y="181"/>
                  </a:cubicBezTo>
                  <a:cubicBezTo>
                    <a:pt x="23" y="440"/>
                    <a:pt x="1" y="767"/>
                    <a:pt x="114" y="1049"/>
                  </a:cubicBezTo>
                  <a:cubicBezTo>
                    <a:pt x="148" y="1117"/>
                    <a:pt x="181" y="1185"/>
                    <a:pt x="227" y="1241"/>
                  </a:cubicBezTo>
                  <a:cubicBezTo>
                    <a:pt x="283" y="1185"/>
                    <a:pt x="328" y="1117"/>
                    <a:pt x="351" y="1049"/>
                  </a:cubicBezTo>
                  <a:cubicBezTo>
                    <a:pt x="418" y="925"/>
                    <a:pt x="452" y="790"/>
                    <a:pt x="452" y="643"/>
                  </a:cubicBezTo>
                  <a:cubicBezTo>
                    <a:pt x="475" y="497"/>
                    <a:pt x="464" y="350"/>
                    <a:pt x="418" y="214"/>
                  </a:cubicBezTo>
                  <a:cubicBezTo>
                    <a:pt x="396" y="135"/>
                    <a:pt x="362" y="68"/>
                    <a:pt x="328"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2"/>
            <p:cNvSpPr/>
            <p:nvPr/>
          </p:nvSpPr>
          <p:spPr>
            <a:xfrm>
              <a:off x="3473575" y="3556950"/>
              <a:ext cx="32750" cy="60400"/>
            </a:xfrm>
            <a:custGeom>
              <a:rect b="b" l="l" r="r" t="t"/>
              <a:pathLst>
                <a:path extrusionOk="0" h="2416" w="1310">
                  <a:moveTo>
                    <a:pt x="1287" y="1"/>
                  </a:moveTo>
                  <a:cubicBezTo>
                    <a:pt x="1287" y="1"/>
                    <a:pt x="1242" y="46"/>
                    <a:pt x="1208" y="113"/>
                  </a:cubicBezTo>
                  <a:cubicBezTo>
                    <a:pt x="1174" y="181"/>
                    <a:pt x="1129" y="283"/>
                    <a:pt x="1073" y="396"/>
                  </a:cubicBezTo>
                  <a:cubicBezTo>
                    <a:pt x="948" y="621"/>
                    <a:pt x="802" y="915"/>
                    <a:pt x="644" y="1208"/>
                  </a:cubicBezTo>
                  <a:cubicBezTo>
                    <a:pt x="565" y="1366"/>
                    <a:pt x="486" y="1501"/>
                    <a:pt x="418" y="1648"/>
                  </a:cubicBezTo>
                  <a:cubicBezTo>
                    <a:pt x="350" y="1783"/>
                    <a:pt x="271" y="1908"/>
                    <a:pt x="215" y="2020"/>
                  </a:cubicBezTo>
                  <a:cubicBezTo>
                    <a:pt x="159" y="2145"/>
                    <a:pt x="91" y="2224"/>
                    <a:pt x="57" y="2303"/>
                  </a:cubicBezTo>
                  <a:cubicBezTo>
                    <a:pt x="34" y="2336"/>
                    <a:pt x="23" y="2370"/>
                    <a:pt x="1" y="2415"/>
                  </a:cubicBezTo>
                  <a:cubicBezTo>
                    <a:pt x="1" y="2415"/>
                    <a:pt x="46" y="2393"/>
                    <a:pt x="113" y="2359"/>
                  </a:cubicBezTo>
                  <a:cubicBezTo>
                    <a:pt x="215" y="2314"/>
                    <a:pt x="305" y="2257"/>
                    <a:pt x="396" y="2178"/>
                  </a:cubicBezTo>
                  <a:cubicBezTo>
                    <a:pt x="520" y="2088"/>
                    <a:pt x="633" y="1975"/>
                    <a:pt x="723" y="1851"/>
                  </a:cubicBezTo>
                  <a:cubicBezTo>
                    <a:pt x="779" y="1783"/>
                    <a:pt x="836" y="1716"/>
                    <a:pt x="881" y="1637"/>
                  </a:cubicBezTo>
                  <a:lnTo>
                    <a:pt x="1016" y="1400"/>
                  </a:lnTo>
                  <a:cubicBezTo>
                    <a:pt x="1095" y="1242"/>
                    <a:pt x="1163" y="1084"/>
                    <a:pt x="1208" y="915"/>
                  </a:cubicBezTo>
                  <a:cubicBezTo>
                    <a:pt x="1264" y="768"/>
                    <a:pt x="1287" y="610"/>
                    <a:pt x="1298" y="452"/>
                  </a:cubicBezTo>
                  <a:cubicBezTo>
                    <a:pt x="1310" y="350"/>
                    <a:pt x="1310" y="238"/>
                    <a:pt x="1298" y="125"/>
                  </a:cubicBezTo>
                  <a:cubicBezTo>
                    <a:pt x="1298" y="46"/>
                    <a:pt x="1287" y="1"/>
                    <a:pt x="1287"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2"/>
            <p:cNvSpPr/>
            <p:nvPr/>
          </p:nvSpPr>
          <p:spPr>
            <a:xfrm>
              <a:off x="3493600" y="3571900"/>
              <a:ext cx="17800" cy="41500"/>
            </a:xfrm>
            <a:custGeom>
              <a:rect b="b" l="l" r="r" t="t"/>
              <a:pathLst>
                <a:path extrusionOk="0" h="1660" w="712">
                  <a:moveTo>
                    <a:pt x="678" y="1"/>
                  </a:moveTo>
                  <a:cubicBezTo>
                    <a:pt x="599" y="68"/>
                    <a:pt x="531" y="147"/>
                    <a:pt x="475" y="238"/>
                  </a:cubicBezTo>
                  <a:cubicBezTo>
                    <a:pt x="418" y="317"/>
                    <a:pt x="373" y="396"/>
                    <a:pt x="328" y="486"/>
                  </a:cubicBezTo>
                  <a:cubicBezTo>
                    <a:pt x="305" y="531"/>
                    <a:pt x="283" y="587"/>
                    <a:pt x="260" y="633"/>
                  </a:cubicBezTo>
                  <a:cubicBezTo>
                    <a:pt x="249" y="689"/>
                    <a:pt x="226" y="745"/>
                    <a:pt x="204" y="791"/>
                  </a:cubicBezTo>
                  <a:cubicBezTo>
                    <a:pt x="114" y="971"/>
                    <a:pt x="46" y="1152"/>
                    <a:pt x="23" y="1355"/>
                  </a:cubicBezTo>
                  <a:cubicBezTo>
                    <a:pt x="1" y="1456"/>
                    <a:pt x="1" y="1558"/>
                    <a:pt x="1" y="1659"/>
                  </a:cubicBezTo>
                  <a:cubicBezTo>
                    <a:pt x="91" y="1603"/>
                    <a:pt x="170" y="1535"/>
                    <a:pt x="238" y="1456"/>
                  </a:cubicBezTo>
                  <a:cubicBezTo>
                    <a:pt x="384" y="1298"/>
                    <a:pt x="497" y="1106"/>
                    <a:pt x="599" y="915"/>
                  </a:cubicBezTo>
                  <a:cubicBezTo>
                    <a:pt x="633" y="813"/>
                    <a:pt x="667" y="700"/>
                    <a:pt x="678" y="599"/>
                  </a:cubicBezTo>
                  <a:cubicBezTo>
                    <a:pt x="689" y="497"/>
                    <a:pt x="700" y="396"/>
                    <a:pt x="700" y="305"/>
                  </a:cubicBezTo>
                  <a:cubicBezTo>
                    <a:pt x="712" y="204"/>
                    <a:pt x="700" y="102"/>
                    <a:pt x="67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2"/>
            <p:cNvSpPr/>
            <p:nvPr/>
          </p:nvSpPr>
          <p:spPr>
            <a:xfrm>
              <a:off x="3232375" y="3378100"/>
              <a:ext cx="49950" cy="46275"/>
            </a:xfrm>
            <a:custGeom>
              <a:rect b="b" l="l" r="r" t="t"/>
              <a:pathLst>
                <a:path extrusionOk="0" h="1851" w="1998">
                  <a:moveTo>
                    <a:pt x="1998" y="0"/>
                  </a:moveTo>
                  <a:lnTo>
                    <a:pt x="1998" y="0"/>
                  </a:lnTo>
                  <a:cubicBezTo>
                    <a:pt x="1862" y="34"/>
                    <a:pt x="1716" y="79"/>
                    <a:pt x="1580" y="136"/>
                  </a:cubicBezTo>
                  <a:cubicBezTo>
                    <a:pt x="1434" y="192"/>
                    <a:pt x="1298" y="260"/>
                    <a:pt x="1174" y="350"/>
                  </a:cubicBezTo>
                  <a:cubicBezTo>
                    <a:pt x="1039" y="440"/>
                    <a:pt x="892" y="542"/>
                    <a:pt x="757" y="655"/>
                  </a:cubicBezTo>
                  <a:cubicBezTo>
                    <a:pt x="633" y="779"/>
                    <a:pt x="497" y="914"/>
                    <a:pt x="396" y="1050"/>
                  </a:cubicBezTo>
                  <a:cubicBezTo>
                    <a:pt x="339" y="1106"/>
                    <a:pt x="294" y="1174"/>
                    <a:pt x="249" y="1242"/>
                  </a:cubicBezTo>
                  <a:cubicBezTo>
                    <a:pt x="215" y="1309"/>
                    <a:pt x="181" y="1377"/>
                    <a:pt x="159" y="1433"/>
                  </a:cubicBezTo>
                  <a:cubicBezTo>
                    <a:pt x="91" y="1569"/>
                    <a:pt x="34" y="1704"/>
                    <a:pt x="1" y="1851"/>
                  </a:cubicBezTo>
                  <a:cubicBezTo>
                    <a:pt x="125" y="1761"/>
                    <a:pt x="238" y="1670"/>
                    <a:pt x="339" y="1558"/>
                  </a:cubicBezTo>
                  <a:cubicBezTo>
                    <a:pt x="396" y="1512"/>
                    <a:pt x="452" y="1467"/>
                    <a:pt x="497" y="1422"/>
                  </a:cubicBezTo>
                  <a:cubicBezTo>
                    <a:pt x="554" y="1366"/>
                    <a:pt x="610" y="1321"/>
                    <a:pt x="666" y="1276"/>
                  </a:cubicBezTo>
                  <a:cubicBezTo>
                    <a:pt x="790" y="1174"/>
                    <a:pt x="892" y="1061"/>
                    <a:pt x="1027" y="960"/>
                  </a:cubicBezTo>
                  <a:cubicBezTo>
                    <a:pt x="1152" y="847"/>
                    <a:pt x="1276" y="745"/>
                    <a:pt x="1389" y="632"/>
                  </a:cubicBezTo>
                  <a:cubicBezTo>
                    <a:pt x="1456" y="587"/>
                    <a:pt x="1501" y="519"/>
                    <a:pt x="1558" y="474"/>
                  </a:cubicBezTo>
                  <a:cubicBezTo>
                    <a:pt x="1614" y="429"/>
                    <a:pt x="1659" y="384"/>
                    <a:pt x="1705" y="328"/>
                  </a:cubicBezTo>
                  <a:cubicBezTo>
                    <a:pt x="1817" y="226"/>
                    <a:pt x="1919" y="125"/>
                    <a:pt x="1998"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2"/>
            <p:cNvSpPr/>
            <p:nvPr/>
          </p:nvSpPr>
          <p:spPr>
            <a:xfrm>
              <a:off x="3245350" y="3365575"/>
              <a:ext cx="29925" cy="23825"/>
            </a:xfrm>
            <a:custGeom>
              <a:rect b="b" l="l" r="r" t="t"/>
              <a:pathLst>
                <a:path extrusionOk="0" h="953" w="1197">
                  <a:moveTo>
                    <a:pt x="1124" y="0"/>
                  </a:moveTo>
                  <a:cubicBezTo>
                    <a:pt x="1059" y="0"/>
                    <a:pt x="995" y="11"/>
                    <a:pt x="937" y="27"/>
                  </a:cubicBezTo>
                  <a:cubicBezTo>
                    <a:pt x="757" y="73"/>
                    <a:pt x="587" y="163"/>
                    <a:pt x="441" y="287"/>
                  </a:cubicBezTo>
                  <a:cubicBezTo>
                    <a:pt x="305" y="411"/>
                    <a:pt x="192" y="547"/>
                    <a:pt x="102" y="705"/>
                  </a:cubicBezTo>
                  <a:cubicBezTo>
                    <a:pt x="57" y="784"/>
                    <a:pt x="23" y="863"/>
                    <a:pt x="1" y="953"/>
                  </a:cubicBezTo>
                  <a:cubicBezTo>
                    <a:pt x="91" y="941"/>
                    <a:pt x="170" y="919"/>
                    <a:pt x="260" y="885"/>
                  </a:cubicBezTo>
                  <a:cubicBezTo>
                    <a:pt x="418" y="817"/>
                    <a:pt x="576" y="716"/>
                    <a:pt x="712" y="603"/>
                  </a:cubicBezTo>
                  <a:cubicBezTo>
                    <a:pt x="779" y="547"/>
                    <a:pt x="836" y="490"/>
                    <a:pt x="903" y="422"/>
                  </a:cubicBezTo>
                  <a:cubicBezTo>
                    <a:pt x="949" y="355"/>
                    <a:pt x="1005" y="287"/>
                    <a:pt x="1061" y="231"/>
                  </a:cubicBezTo>
                  <a:cubicBezTo>
                    <a:pt x="1118" y="163"/>
                    <a:pt x="1163" y="84"/>
                    <a:pt x="1197" y="5"/>
                  </a:cubicBezTo>
                  <a:cubicBezTo>
                    <a:pt x="1173" y="2"/>
                    <a:pt x="1148" y="0"/>
                    <a:pt x="1124"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2"/>
            <p:cNvSpPr/>
            <p:nvPr/>
          </p:nvSpPr>
          <p:spPr>
            <a:xfrm>
              <a:off x="3407575" y="3376675"/>
              <a:ext cx="51350" cy="16675"/>
            </a:xfrm>
            <a:custGeom>
              <a:rect b="b" l="l" r="r" t="t"/>
              <a:pathLst>
                <a:path extrusionOk="0" h="667" w="2054">
                  <a:moveTo>
                    <a:pt x="728" y="1"/>
                  </a:moveTo>
                  <a:cubicBezTo>
                    <a:pt x="601" y="1"/>
                    <a:pt x="474" y="12"/>
                    <a:pt x="350" y="35"/>
                  </a:cubicBezTo>
                  <a:cubicBezTo>
                    <a:pt x="226" y="57"/>
                    <a:pt x="113" y="91"/>
                    <a:pt x="0" y="136"/>
                  </a:cubicBezTo>
                  <a:cubicBezTo>
                    <a:pt x="102" y="193"/>
                    <a:pt x="214" y="238"/>
                    <a:pt x="339" y="272"/>
                  </a:cubicBezTo>
                  <a:cubicBezTo>
                    <a:pt x="429" y="306"/>
                    <a:pt x="542" y="340"/>
                    <a:pt x="666" y="362"/>
                  </a:cubicBezTo>
                  <a:cubicBezTo>
                    <a:pt x="790" y="396"/>
                    <a:pt x="914" y="419"/>
                    <a:pt x="1038" y="441"/>
                  </a:cubicBezTo>
                  <a:cubicBezTo>
                    <a:pt x="1162" y="464"/>
                    <a:pt x="1275" y="497"/>
                    <a:pt x="1399" y="520"/>
                  </a:cubicBezTo>
                  <a:cubicBezTo>
                    <a:pt x="1523" y="531"/>
                    <a:pt x="1614" y="565"/>
                    <a:pt x="1715" y="588"/>
                  </a:cubicBezTo>
                  <a:cubicBezTo>
                    <a:pt x="1817" y="599"/>
                    <a:pt x="1896" y="622"/>
                    <a:pt x="1952" y="644"/>
                  </a:cubicBezTo>
                  <a:cubicBezTo>
                    <a:pt x="2020" y="667"/>
                    <a:pt x="2054" y="667"/>
                    <a:pt x="2054" y="667"/>
                  </a:cubicBezTo>
                  <a:cubicBezTo>
                    <a:pt x="2043" y="633"/>
                    <a:pt x="2020" y="599"/>
                    <a:pt x="2009" y="576"/>
                  </a:cubicBezTo>
                  <a:cubicBezTo>
                    <a:pt x="1952" y="497"/>
                    <a:pt x="1896" y="430"/>
                    <a:pt x="1828" y="373"/>
                  </a:cubicBezTo>
                  <a:cubicBezTo>
                    <a:pt x="1727" y="294"/>
                    <a:pt x="1625" y="227"/>
                    <a:pt x="1512" y="170"/>
                  </a:cubicBezTo>
                  <a:cubicBezTo>
                    <a:pt x="1388" y="114"/>
                    <a:pt x="1253" y="69"/>
                    <a:pt x="1106" y="35"/>
                  </a:cubicBezTo>
                  <a:cubicBezTo>
                    <a:pt x="982" y="12"/>
                    <a:pt x="855" y="1"/>
                    <a:pt x="72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2"/>
            <p:cNvSpPr/>
            <p:nvPr/>
          </p:nvSpPr>
          <p:spPr>
            <a:xfrm>
              <a:off x="3416600" y="3395825"/>
              <a:ext cx="43175" cy="15025"/>
            </a:xfrm>
            <a:custGeom>
              <a:rect b="b" l="l" r="r" t="t"/>
              <a:pathLst>
                <a:path extrusionOk="0" h="601" w="1727">
                  <a:moveTo>
                    <a:pt x="1359" y="0"/>
                  </a:moveTo>
                  <a:cubicBezTo>
                    <a:pt x="1165" y="0"/>
                    <a:pt x="979" y="33"/>
                    <a:pt x="801" y="93"/>
                  </a:cubicBezTo>
                  <a:cubicBezTo>
                    <a:pt x="598" y="160"/>
                    <a:pt x="406" y="251"/>
                    <a:pt x="237" y="375"/>
                  </a:cubicBezTo>
                  <a:cubicBezTo>
                    <a:pt x="147" y="431"/>
                    <a:pt x="68" y="499"/>
                    <a:pt x="0" y="578"/>
                  </a:cubicBezTo>
                  <a:cubicBezTo>
                    <a:pt x="90" y="600"/>
                    <a:pt x="192" y="600"/>
                    <a:pt x="294" y="600"/>
                  </a:cubicBezTo>
                  <a:cubicBezTo>
                    <a:pt x="508" y="589"/>
                    <a:pt x="722" y="555"/>
                    <a:pt x="914" y="476"/>
                  </a:cubicBezTo>
                  <a:cubicBezTo>
                    <a:pt x="1016" y="442"/>
                    <a:pt x="1117" y="409"/>
                    <a:pt x="1208" y="363"/>
                  </a:cubicBezTo>
                  <a:cubicBezTo>
                    <a:pt x="1298" y="318"/>
                    <a:pt x="1388" y="273"/>
                    <a:pt x="1467" y="228"/>
                  </a:cubicBezTo>
                  <a:cubicBezTo>
                    <a:pt x="1557" y="183"/>
                    <a:pt x="1648" y="126"/>
                    <a:pt x="1727" y="59"/>
                  </a:cubicBezTo>
                  <a:cubicBezTo>
                    <a:pt x="1636" y="36"/>
                    <a:pt x="1535" y="14"/>
                    <a:pt x="1445" y="2"/>
                  </a:cubicBezTo>
                  <a:cubicBezTo>
                    <a:pt x="1416" y="1"/>
                    <a:pt x="1387" y="0"/>
                    <a:pt x="135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2"/>
            <p:cNvSpPr/>
            <p:nvPr/>
          </p:nvSpPr>
          <p:spPr>
            <a:xfrm>
              <a:off x="3401650" y="3334650"/>
              <a:ext cx="68275" cy="47975"/>
            </a:xfrm>
            <a:custGeom>
              <a:rect b="b" l="l" r="r" t="t"/>
              <a:pathLst>
                <a:path extrusionOk="0" h="1919" w="2731">
                  <a:moveTo>
                    <a:pt x="0" y="1"/>
                  </a:moveTo>
                  <a:cubicBezTo>
                    <a:pt x="0" y="1"/>
                    <a:pt x="57" y="23"/>
                    <a:pt x="136" y="80"/>
                  </a:cubicBezTo>
                  <a:lnTo>
                    <a:pt x="294" y="159"/>
                  </a:lnTo>
                  <a:cubicBezTo>
                    <a:pt x="350" y="192"/>
                    <a:pt x="406" y="226"/>
                    <a:pt x="463" y="283"/>
                  </a:cubicBezTo>
                  <a:cubicBezTo>
                    <a:pt x="519" y="328"/>
                    <a:pt x="598" y="362"/>
                    <a:pt x="666" y="418"/>
                  </a:cubicBezTo>
                  <a:cubicBezTo>
                    <a:pt x="734" y="475"/>
                    <a:pt x="801" y="531"/>
                    <a:pt x="892" y="576"/>
                  </a:cubicBezTo>
                  <a:cubicBezTo>
                    <a:pt x="971" y="633"/>
                    <a:pt x="1050" y="700"/>
                    <a:pt x="1129" y="757"/>
                  </a:cubicBezTo>
                  <a:cubicBezTo>
                    <a:pt x="1208" y="824"/>
                    <a:pt x="1287" y="870"/>
                    <a:pt x="1366" y="937"/>
                  </a:cubicBezTo>
                  <a:cubicBezTo>
                    <a:pt x="1693" y="1197"/>
                    <a:pt x="2020" y="1434"/>
                    <a:pt x="2280" y="1614"/>
                  </a:cubicBezTo>
                  <a:lnTo>
                    <a:pt x="2595" y="1840"/>
                  </a:lnTo>
                  <a:cubicBezTo>
                    <a:pt x="2674" y="1885"/>
                    <a:pt x="2731" y="1919"/>
                    <a:pt x="2731" y="1919"/>
                  </a:cubicBezTo>
                  <a:cubicBezTo>
                    <a:pt x="2652" y="1750"/>
                    <a:pt x="2562" y="1592"/>
                    <a:pt x="2449" y="1445"/>
                  </a:cubicBezTo>
                  <a:cubicBezTo>
                    <a:pt x="2336" y="1298"/>
                    <a:pt x="2212" y="1152"/>
                    <a:pt x="2088" y="1028"/>
                  </a:cubicBezTo>
                  <a:cubicBezTo>
                    <a:pt x="2009" y="949"/>
                    <a:pt x="1941" y="881"/>
                    <a:pt x="1862" y="813"/>
                  </a:cubicBezTo>
                  <a:lnTo>
                    <a:pt x="1614" y="610"/>
                  </a:lnTo>
                  <a:cubicBezTo>
                    <a:pt x="1523" y="542"/>
                    <a:pt x="1433" y="486"/>
                    <a:pt x="1343" y="429"/>
                  </a:cubicBezTo>
                  <a:cubicBezTo>
                    <a:pt x="1253" y="362"/>
                    <a:pt x="1162" y="317"/>
                    <a:pt x="1072" y="271"/>
                  </a:cubicBezTo>
                  <a:cubicBezTo>
                    <a:pt x="982" y="215"/>
                    <a:pt x="892" y="181"/>
                    <a:pt x="801" y="147"/>
                  </a:cubicBezTo>
                  <a:cubicBezTo>
                    <a:pt x="722" y="113"/>
                    <a:pt x="632" y="80"/>
                    <a:pt x="542" y="57"/>
                  </a:cubicBezTo>
                  <a:cubicBezTo>
                    <a:pt x="418" y="12"/>
                    <a:pt x="282" y="1"/>
                    <a:pt x="15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2"/>
            <p:cNvSpPr/>
            <p:nvPr/>
          </p:nvSpPr>
          <p:spPr>
            <a:xfrm>
              <a:off x="3436350" y="3320275"/>
              <a:ext cx="36400" cy="69975"/>
            </a:xfrm>
            <a:custGeom>
              <a:rect b="b" l="l" r="r" t="t"/>
              <a:pathLst>
                <a:path extrusionOk="0" h="2799" w="1456">
                  <a:moveTo>
                    <a:pt x="0" y="0"/>
                  </a:moveTo>
                  <a:cubicBezTo>
                    <a:pt x="0" y="0"/>
                    <a:pt x="11" y="45"/>
                    <a:pt x="56" y="124"/>
                  </a:cubicBezTo>
                  <a:cubicBezTo>
                    <a:pt x="102" y="203"/>
                    <a:pt x="169" y="316"/>
                    <a:pt x="237" y="440"/>
                  </a:cubicBezTo>
                  <a:cubicBezTo>
                    <a:pt x="305" y="576"/>
                    <a:pt x="372" y="722"/>
                    <a:pt x="451" y="892"/>
                  </a:cubicBezTo>
                  <a:cubicBezTo>
                    <a:pt x="508" y="959"/>
                    <a:pt x="542" y="1050"/>
                    <a:pt x="587" y="1140"/>
                  </a:cubicBezTo>
                  <a:cubicBezTo>
                    <a:pt x="621" y="1219"/>
                    <a:pt x="677" y="1309"/>
                    <a:pt x="711" y="1399"/>
                  </a:cubicBezTo>
                  <a:lnTo>
                    <a:pt x="1207" y="2359"/>
                  </a:lnTo>
                  <a:lnTo>
                    <a:pt x="1377" y="2675"/>
                  </a:lnTo>
                  <a:cubicBezTo>
                    <a:pt x="1422" y="2753"/>
                    <a:pt x="1444" y="2799"/>
                    <a:pt x="1444" y="2799"/>
                  </a:cubicBezTo>
                  <a:lnTo>
                    <a:pt x="1444" y="2663"/>
                  </a:lnTo>
                  <a:cubicBezTo>
                    <a:pt x="1456" y="2528"/>
                    <a:pt x="1444" y="2404"/>
                    <a:pt x="1422" y="2280"/>
                  </a:cubicBezTo>
                  <a:cubicBezTo>
                    <a:pt x="1399" y="2110"/>
                    <a:pt x="1365" y="1941"/>
                    <a:pt x="1309" y="1772"/>
                  </a:cubicBezTo>
                  <a:cubicBezTo>
                    <a:pt x="1275" y="1670"/>
                    <a:pt x="1241" y="1580"/>
                    <a:pt x="1207" y="1490"/>
                  </a:cubicBezTo>
                  <a:cubicBezTo>
                    <a:pt x="1162" y="1399"/>
                    <a:pt x="1128" y="1298"/>
                    <a:pt x="1083" y="1208"/>
                  </a:cubicBezTo>
                  <a:cubicBezTo>
                    <a:pt x="993" y="1027"/>
                    <a:pt x="880" y="858"/>
                    <a:pt x="767" y="700"/>
                  </a:cubicBezTo>
                  <a:cubicBezTo>
                    <a:pt x="666" y="553"/>
                    <a:pt x="542" y="418"/>
                    <a:pt x="418" y="294"/>
                  </a:cubicBezTo>
                  <a:cubicBezTo>
                    <a:pt x="327" y="203"/>
                    <a:pt x="226" y="124"/>
                    <a:pt x="124" y="68"/>
                  </a:cubicBezTo>
                  <a:cubicBezTo>
                    <a:pt x="45" y="23"/>
                    <a:pt x="0" y="0"/>
                    <a:pt x="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2"/>
            <p:cNvSpPr/>
            <p:nvPr/>
          </p:nvSpPr>
          <p:spPr>
            <a:xfrm>
              <a:off x="3288525" y="3303825"/>
              <a:ext cx="33025" cy="10550"/>
            </a:xfrm>
            <a:custGeom>
              <a:rect b="b" l="l" r="r" t="t"/>
              <a:pathLst>
                <a:path extrusionOk="0" h="422" w="1321">
                  <a:moveTo>
                    <a:pt x="712" y="1"/>
                  </a:moveTo>
                  <a:cubicBezTo>
                    <a:pt x="685" y="1"/>
                    <a:pt x="658" y="2"/>
                    <a:pt x="632" y="4"/>
                  </a:cubicBezTo>
                  <a:cubicBezTo>
                    <a:pt x="542" y="15"/>
                    <a:pt x="463" y="38"/>
                    <a:pt x="373" y="60"/>
                  </a:cubicBezTo>
                  <a:cubicBezTo>
                    <a:pt x="305" y="83"/>
                    <a:pt x="237" y="117"/>
                    <a:pt x="169" y="162"/>
                  </a:cubicBezTo>
                  <a:cubicBezTo>
                    <a:pt x="102" y="207"/>
                    <a:pt x="45" y="263"/>
                    <a:pt x="0" y="331"/>
                  </a:cubicBezTo>
                  <a:cubicBezTo>
                    <a:pt x="68" y="365"/>
                    <a:pt x="147" y="376"/>
                    <a:pt x="226" y="387"/>
                  </a:cubicBezTo>
                  <a:cubicBezTo>
                    <a:pt x="305" y="399"/>
                    <a:pt x="373" y="421"/>
                    <a:pt x="440" y="421"/>
                  </a:cubicBezTo>
                  <a:lnTo>
                    <a:pt x="677" y="421"/>
                  </a:lnTo>
                  <a:cubicBezTo>
                    <a:pt x="824" y="399"/>
                    <a:pt x="959" y="365"/>
                    <a:pt x="1106" y="308"/>
                  </a:cubicBezTo>
                  <a:cubicBezTo>
                    <a:pt x="1174" y="286"/>
                    <a:pt x="1253" y="241"/>
                    <a:pt x="1320" y="196"/>
                  </a:cubicBezTo>
                  <a:cubicBezTo>
                    <a:pt x="1253" y="150"/>
                    <a:pt x="1185" y="105"/>
                    <a:pt x="1106" y="71"/>
                  </a:cubicBezTo>
                  <a:cubicBezTo>
                    <a:pt x="984" y="24"/>
                    <a:pt x="846" y="1"/>
                    <a:pt x="71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2"/>
            <p:cNvSpPr/>
            <p:nvPr/>
          </p:nvSpPr>
          <p:spPr>
            <a:xfrm>
              <a:off x="3355950" y="3503625"/>
              <a:ext cx="17225" cy="42075"/>
            </a:xfrm>
            <a:custGeom>
              <a:rect b="b" l="l" r="r" t="t"/>
              <a:pathLst>
                <a:path extrusionOk="0" h="1683" w="689">
                  <a:moveTo>
                    <a:pt x="688" y="1"/>
                  </a:moveTo>
                  <a:lnTo>
                    <a:pt x="688" y="1"/>
                  </a:lnTo>
                  <a:cubicBezTo>
                    <a:pt x="598" y="57"/>
                    <a:pt x="508" y="114"/>
                    <a:pt x="440" y="181"/>
                  </a:cubicBezTo>
                  <a:cubicBezTo>
                    <a:pt x="361" y="249"/>
                    <a:pt x="293" y="328"/>
                    <a:pt x="248" y="418"/>
                  </a:cubicBezTo>
                  <a:cubicBezTo>
                    <a:pt x="192" y="531"/>
                    <a:pt x="135" y="633"/>
                    <a:pt x="102" y="746"/>
                  </a:cubicBezTo>
                  <a:cubicBezTo>
                    <a:pt x="34" y="949"/>
                    <a:pt x="0" y="1163"/>
                    <a:pt x="11" y="1378"/>
                  </a:cubicBezTo>
                  <a:cubicBezTo>
                    <a:pt x="11" y="1479"/>
                    <a:pt x="34" y="1581"/>
                    <a:pt x="68" y="1682"/>
                  </a:cubicBezTo>
                  <a:cubicBezTo>
                    <a:pt x="135" y="1603"/>
                    <a:pt x="192" y="1524"/>
                    <a:pt x="248" y="1434"/>
                  </a:cubicBezTo>
                  <a:cubicBezTo>
                    <a:pt x="339" y="1265"/>
                    <a:pt x="429" y="1073"/>
                    <a:pt x="485" y="881"/>
                  </a:cubicBezTo>
                  <a:cubicBezTo>
                    <a:pt x="519" y="779"/>
                    <a:pt x="553" y="689"/>
                    <a:pt x="576" y="588"/>
                  </a:cubicBezTo>
                  <a:cubicBezTo>
                    <a:pt x="598" y="486"/>
                    <a:pt x="609" y="396"/>
                    <a:pt x="643" y="306"/>
                  </a:cubicBezTo>
                  <a:cubicBezTo>
                    <a:pt x="666" y="204"/>
                    <a:pt x="677" y="102"/>
                    <a:pt x="68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2"/>
            <p:cNvSpPr/>
            <p:nvPr/>
          </p:nvSpPr>
          <p:spPr>
            <a:xfrm>
              <a:off x="3374850" y="3491775"/>
              <a:ext cx="15525" cy="32475"/>
            </a:xfrm>
            <a:custGeom>
              <a:rect b="b" l="l" r="r" t="t"/>
              <a:pathLst>
                <a:path extrusionOk="0" h="1299" w="621">
                  <a:moveTo>
                    <a:pt x="621" y="1"/>
                  </a:moveTo>
                  <a:lnTo>
                    <a:pt x="621" y="1"/>
                  </a:lnTo>
                  <a:cubicBezTo>
                    <a:pt x="542" y="35"/>
                    <a:pt x="463" y="80"/>
                    <a:pt x="406" y="136"/>
                  </a:cubicBezTo>
                  <a:cubicBezTo>
                    <a:pt x="271" y="249"/>
                    <a:pt x="158" y="396"/>
                    <a:pt x="102" y="554"/>
                  </a:cubicBezTo>
                  <a:cubicBezTo>
                    <a:pt x="34" y="712"/>
                    <a:pt x="0" y="881"/>
                    <a:pt x="0" y="1050"/>
                  </a:cubicBezTo>
                  <a:cubicBezTo>
                    <a:pt x="0" y="1129"/>
                    <a:pt x="23" y="1220"/>
                    <a:pt x="45" y="1299"/>
                  </a:cubicBezTo>
                  <a:cubicBezTo>
                    <a:pt x="113" y="1253"/>
                    <a:pt x="169" y="1197"/>
                    <a:pt x="226" y="1129"/>
                  </a:cubicBezTo>
                  <a:cubicBezTo>
                    <a:pt x="339" y="1005"/>
                    <a:pt x="418" y="859"/>
                    <a:pt x="485" y="712"/>
                  </a:cubicBezTo>
                  <a:cubicBezTo>
                    <a:pt x="508" y="633"/>
                    <a:pt x="530" y="554"/>
                    <a:pt x="553" y="486"/>
                  </a:cubicBezTo>
                  <a:cubicBezTo>
                    <a:pt x="576" y="407"/>
                    <a:pt x="587" y="328"/>
                    <a:pt x="598" y="260"/>
                  </a:cubicBezTo>
                  <a:cubicBezTo>
                    <a:pt x="621" y="170"/>
                    <a:pt x="621" y="91"/>
                    <a:pt x="62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2"/>
            <p:cNvSpPr/>
            <p:nvPr/>
          </p:nvSpPr>
          <p:spPr>
            <a:xfrm>
              <a:off x="3555400" y="3519725"/>
              <a:ext cx="12425" cy="35550"/>
            </a:xfrm>
            <a:custGeom>
              <a:rect b="b" l="l" r="r" t="t"/>
              <a:pathLst>
                <a:path extrusionOk="0" h="1422" w="497">
                  <a:moveTo>
                    <a:pt x="327" y="0"/>
                  </a:moveTo>
                  <a:cubicBezTo>
                    <a:pt x="271" y="68"/>
                    <a:pt x="226" y="147"/>
                    <a:pt x="192" y="226"/>
                  </a:cubicBezTo>
                  <a:cubicBezTo>
                    <a:pt x="169" y="293"/>
                    <a:pt x="135" y="372"/>
                    <a:pt x="113" y="451"/>
                  </a:cubicBezTo>
                  <a:cubicBezTo>
                    <a:pt x="90" y="530"/>
                    <a:pt x="68" y="609"/>
                    <a:pt x="45" y="688"/>
                  </a:cubicBezTo>
                  <a:cubicBezTo>
                    <a:pt x="11" y="846"/>
                    <a:pt x="0" y="1016"/>
                    <a:pt x="11" y="1174"/>
                  </a:cubicBezTo>
                  <a:cubicBezTo>
                    <a:pt x="11" y="1264"/>
                    <a:pt x="23" y="1343"/>
                    <a:pt x="45" y="1422"/>
                  </a:cubicBezTo>
                  <a:cubicBezTo>
                    <a:pt x="113" y="1377"/>
                    <a:pt x="181" y="1320"/>
                    <a:pt x="226" y="1253"/>
                  </a:cubicBezTo>
                  <a:cubicBezTo>
                    <a:pt x="293" y="1185"/>
                    <a:pt x="339" y="1117"/>
                    <a:pt x="372" y="1038"/>
                  </a:cubicBezTo>
                  <a:cubicBezTo>
                    <a:pt x="406" y="948"/>
                    <a:pt x="440" y="858"/>
                    <a:pt x="463" y="767"/>
                  </a:cubicBezTo>
                  <a:cubicBezTo>
                    <a:pt x="497" y="587"/>
                    <a:pt x="485" y="406"/>
                    <a:pt x="440" y="237"/>
                  </a:cubicBezTo>
                  <a:cubicBezTo>
                    <a:pt x="418" y="158"/>
                    <a:pt x="372" y="79"/>
                    <a:pt x="327"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2"/>
            <p:cNvSpPr/>
            <p:nvPr/>
          </p:nvSpPr>
          <p:spPr>
            <a:xfrm>
              <a:off x="2240150" y="2125000"/>
              <a:ext cx="516900" cy="383775"/>
            </a:xfrm>
            <a:custGeom>
              <a:rect b="b" l="l" r="r" t="t"/>
              <a:pathLst>
                <a:path extrusionOk="0" h="15351" w="20676">
                  <a:moveTo>
                    <a:pt x="19175" y="0"/>
                  </a:moveTo>
                  <a:lnTo>
                    <a:pt x="19175" y="0"/>
                  </a:lnTo>
                  <a:cubicBezTo>
                    <a:pt x="17324" y="1095"/>
                    <a:pt x="1854" y="10235"/>
                    <a:pt x="71" y="11239"/>
                  </a:cubicBezTo>
                  <a:cubicBezTo>
                    <a:pt x="206" y="11239"/>
                    <a:pt x="263" y="11239"/>
                    <a:pt x="217" y="11251"/>
                  </a:cubicBezTo>
                  <a:cubicBezTo>
                    <a:pt x="0" y="11294"/>
                    <a:pt x="3850" y="15351"/>
                    <a:pt x="9177" y="15351"/>
                  </a:cubicBezTo>
                  <a:cubicBezTo>
                    <a:pt x="10768" y="15351"/>
                    <a:pt x="12491" y="14989"/>
                    <a:pt x="14278" y="14049"/>
                  </a:cubicBezTo>
                  <a:cubicBezTo>
                    <a:pt x="20676" y="10675"/>
                    <a:pt x="19705" y="2697"/>
                    <a:pt x="19175" y="0"/>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2"/>
            <p:cNvSpPr/>
            <p:nvPr/>
          </p:nvSpPr>
          <p:spPr>
            <a:xfrm>
              <a:off x="2238525" y="2122175"/>
              <a:ext cx="605700" cy="471700"/>
            </a:xfrm>
            <a:custGeom>
              <a:rect b="b" l="l" r="r" t="t"/>
              <a:pathLst>
                <a:path extrusionOk="0" h="18868" w="24228">
                  <a:moveTo>
                    <a:pt x="19240" y="124"/>
                  </a:moveTo>
                  <a:cubicBezTo>
                    <a:pt x="19770" y="2810"/>
                    <a:pt x="20741" y="10788"/>
                    <a:pt x="14343" y="14162"/>
                  </a:cubicBezTo>
                  <a:cubicBezTo>
                    <a:pt x="6579" y="18258"/>
                    <a:pt x="0" y="11431"/>
                    <a:pt x="282" y="11375"/>
                  </a:cubicBezTo>
                  <a:cubicBezTo>
                    <a:pt x="328" y="11364"/>
                    <a:pt x="271" y="11364"/>
                    <a:pt x="136" y="11352"/>
                  </a:cubicBezTo>
                  <a:lnTo>
                    <a:pt x="0" y="11431"/>
                  </a:lnTo>
                  <a:cubicBezTo>
                    <a:pt x="0" y="11431"/>
                    <a:pt x="5891" y="18867"/>
                    <a:pt x="13158" y="15561"/>
                  </a:cubicBezTo>
                  <a:cubicBezTo>
                    <a:pt x="24228" y="10528"/>
                    <a:pt x="19432" y="0"/>
                    <a:pt x="19432" y="0"/>
                  </a:cubicBezTo>
                  <a:close/>
                </a:path>
              </a:pathLst>
            </a:custGeom>
            <a:solidFill>
              <a:srgbClr val="C798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2"/>
            <p:cNvSpPr/>
            <p:nvPr/>
          </p:nvSpPr>
          <p:spPr>
            <a:xfrm>
              <a:off x="2493825" y="2209350"/>
              <a:ext cx="119350" cy="74500"/>
            </a:xfrm>
            <a:custGeom>
              <a:rect b="b" l="l" r="r" t="t"/>
              <a:pathLst>
                <a:path extrusionOk="0" h="2980" w="4774">
                  <a:moveTo>
                    <a:pt x="4774" y="0"/>
                  </a:moveTo>
                  <a:lnTo>
                    <a:pt x="4774" y="0"/>
                  </a:lnTo>
                  <a:cubicBezTo>
                    <a:pt x="4480" y="79"/>
                    <a:pt x="4198" y="181"/>
                    <a:pt x="3927" y="305"/>
                  </a:cubicBezTo>
                  <a:cubicBezTo>
                    <a:pt x="3645" y="406"/>
                    <a:pt x="3363" y="542"/>
                    <a:pt x="3104" y="700"/>
                  </a:cubicBezTo>
                  <a:cubicBezTo>
                    <a:pt x="2810" y="869"/>
                    <a:pt x="2506" y="1050"/>
                    <a:pt x="2224" y="1241"/>
                  </a:cubicBezTo>
                  <a:cubicBezTo>
                    <a:pt x="1930" y="1445"/>
                    <a:pt x="1648" y="1636"/>
                    <a:pt x="1388" y="1839"/>
                  </a:cubicBezTo>
                  <a:cubicBezTo>
                    <a:pt x="1129" y="2043"/>
                    <a:pt x="869" y="2223"/>
                    <a:pt x="666" y="2392"/>
                  </a:cubicBezTo>
                  <a:cubicBezTo>
                    <a:pt x="429" y="2573"/>
                    <a:pt x="204" y="2765"/>
                    <a:pt x="1" y="2979"/>
                  </a:cubicBezTo>
                  <a:cubicBezTo>
                    <a:pt x="283" y="2889"/>
                    <a:pt x="553" y="2787"/>
                    <a:pt x="824" y="2663"/>
                  </a:cubicBezTo>
                  <a:cubicBezTo>
                    <a:pt x="1106" y="2550"/>
                    <a:pt x="1377" y="2415"/>
                    <a:pt x="1637" y="2257"/>
                  </a:cubicBezTo>
                  <a:cubicBezTo>
                    <a:pt x="1930" y="2099"/>
                    <a:pt x="2235" y="1907"/>
                    <a:pt x="2528" y="1704"/>
                  </a:cubicBezTo>
                  <a:cubicBezTo>
                    <a:pt x="2822" y="1512"/>
                    <a:pt x="3115" y="1320"/>
                    <a:pt x="3375" y="1117"/>
                  </a:cubicBezTo>
                  <a:cubicBezTo>
                    <a:pt x="3510" y="1016"/>
                    <a:pt x="3623" y="914"/>
                    <a:pt x="3747" y="824"/>
                  </a:cubicBezTo>
                  <a:cubicBezTo>
                    <a:pt x="3871" y="745"/>
                    <a:pt x="3984" y="655"/>
                    <a:pt x="4085" y="576"/>
                  </a:cubicBezTo>
                  <a:cubicBezTo>
                    <a:pt x="4322" y="395"/>
                    <a:pt x="4559" y="203"/>
                    <a:pt x="477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2"/>
            <p:cNvSpPr/>
            <p:nvPr/>
          </p:nvSpPr>
          <p:spPr>
            <a:xfrm>
              <a:off x="2606100" y="2204275"/>
              <a:ext cx="40925" cy="28700"/>
            </a:xfrm>
            <a:custGeom>
              <a:rect b="b" l="l" r="r" t="t"/>
              <a:pathLst>
                <a:path extrusionOk="0" h="1148" w="1637">
                  <a:moveTo>
                    <a:pt x="1637" y="0"/>
                  </a:moveTo>
                  <a:cubicBezTo>
                    <a:pt x="1513" y="0"/>
                    <a:pt x="1400" y="11"/>
                    <a:pt x="1287" y="56"/>
                  </a:cubicBezTo>
                  <a:cubicBezTo>
                    <a:pt x="1061" y="124"/>
                    <a:pt x="847" y="226"/>
                    <a:pt x="666" y="384"/>
                  </a:cubicBezTo>
                  <a:cubicBezTo>
                    <a:pt x="576" y="451"/>
                    <a:pt x="486" y="519"/>
                    <a:pt x="418" y="609"/>
                  </a:cubicBezTo>
                  <a:cubicBezTo>
                    <a:pt x="339" y="688"/>
                    <a:pt x="260" y="767"/>
                    <a:pt x="192" y="846"/>
                  </a:cubicBezTo>
                  <a:cubicBezTo>
                    <a:pt x="113" y="937"/>
                    <a:pt x="46" y="1027"/>
                    <a:pt x="1" y="1140"/>
                  </a:cubicBezTo>
                  <a:cubicBezTo>
                    <a:pt x="47" y="1144"/>
                    <a:pt x="94" y="1147"/>
                    <a:pt x="141" y="1147"/>
                  </a:cubicBezTo>
                  <a:cubicBezTo>
                    <a:pt x="207" y="1147"/>
                    <a:pt x="273" y="1142"/>
                    <a:pt x="339" y="1128"/>
                  </a:cubicBezTo>
                  <a:cubicBezTo>
                    <a:pt x="542" y="1117"/>
                    <a:pt x="791" y="970"/>
                    <a:pt x="1005" y="824"/>
                  </a:cubicBezTo>
                  <a:cubicBezTo>
                    <a:pt x="1185" y="677"/>
                    <a:pt x="1343" y="508"/>
                    <a:pt x="1479" y="316"/>
                  </a:cubicBezTo>
                  <a:cubicBezTo>
                    <a:pt x="1535" y="214"/>
                    <a:pt x="1592" y="113"/>
                    <a:pt x="16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2"/>
            <p:cNvSpPr/>
            <p:nvPr/>
          </p:nvSpPr>
          <p:spPr>
            <a:xfrm>
              <a:off x="2047250" y="1173175"/>
              <a:ext cx="215000" cy="179450"/>
            </a:xfrm>
            <a:custGeom>
              <a:rect b="b" l="l" r="r" t="t"/>
              <a:pathLst>
                <a:path extrusionOk="0" h="7178" w="8600">
                  <a:moveTo>
                    <a:pt x="2675" y="0"/>
                  </a:moveTo>
                  <a:lnTo>
                    <a:pt x="1" y="271"/>
                  </a:lnTo>
                  <a:lnTo>
                    <a:pt x="12" y="5191"/>
                  </a:lnTo>
                  <a:lnTo>
                    <a:pt x="3138" y="4999"/>
                  </a:lnTo>
                  <a:lnTo>
                    <a:pt x="8599" y="7177"/>
                  </a:lnTo>
                  <a:lnTo>
                    <a:pt x="8599" y="7177"/>
                  </a:lnTo>
                  <a:lnTo>
                    <a:pt x="8509" y="5767"/>
                  </a:lnTo>
                  <a:lnTo>
                    <a:pt x="2675" y="0"/>
                  </a:lnTo>
                  <a:close/>
                </a:path>
              </a:pathLst>
            </a:custGeom>
            <a:solidFill>
              <a:srgbClr val="E3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2"/>
            <p:cNvSpPr/>
            <p:nvPr/>
          </p:nvSpPr>
          <p:spPr>
            <a:xfrm>
              <a:off x="2047525" y="1298150"/>
              <a:ext cx="235300" cy="733775"/>
            </a:xfrm>
            <a:custGeom>
              <a:rect b="b" l="l" r="r" t="t"/>
              <a:pathLst>
                <a:path extrusionOk="0" h="29351" w="9412">
                  <a:moveTo>
                    <a:pt x="3127" y="0"/>
                  </a:moveTo>
                  <a:lnTo>
                    <a:pt x="1" y="192"/>
                  </a:lnTo>
                  <a:lnTo>
                    <a:pt x="1" y="6884"/>
                  </a:lnTo>
                  <a:lnTo>
                    <a:pt x="1" y="28933"/>
                  </a:lnTo>
                  <a:lnTo>
                    <a:pt x="328" y="29350"/>
                  </a:lnTo>
                  <a:lnTo>
                    <a:pt x="1039" y="29023"/>
                  </a:lnTo>
                  <a:lnTo>
                    <a:pt x="9412" y="14512"/>
                  </a:lnTo>
                  <a:lnTo>
                    <a:pt x="9107" y="9942"/>
                  </a:lnTo>
                  <a:lnTo>
                    <a:pt x="8588" y="2178"/>
                  </a:lnTo>
                  <a:lnTo>
                    <a:pt x="3127" y="0"/>
                  </a:lnTo>
                  <a:close/>
                </a:path>
              </a:pathLst>
            </a:custGeom>
            <a:solidFill>
              <a:srgbClr val="D939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2"/>
            <p:cNvSpPr/>
            <p:nvPr/>
          </p:nvSpPr>
          <p:spPr>
            <a:xfrm>
              <a:off x="2047525" y="1298425"/>
              <a:ext cx="227700" cy="248550"/>
            </a:xfrm>
            <a:custGeom>
              <a:rect b="b" l="l" r="r" t="t"/>
              <a:pathLst>
                <a:path extrusionOk="0" h="9942" w="9108">
                  <a:moveTo>
                    <a:pt x="3127" y="1"/>
                  </a:moveTo>
                  <a:lnTo>
                    <a:pt x="1" y="192"/>
                  </a:lnTo>
                  <a:lnTo>
                    <a:pt x="1" y="6895"/>
                  </a:lnTo>
                  <a:cubicBezTo>
                    <a:pt x="892" y="6963"/>
                    <a:pt x="1761" y="7256"/>
                    <a:pt x="2246" y="7685"/>
                  </a:cubicBezTo>
                  <a:lnTo>
                    <a:pt x="9107" y="9942"/>
                  </a:lnTo>
                  <a:lnTo>
                    <a:pt x="8588" y="2178"/>
                  </a:lnTo>
                  <a:lnTo>
                    <a:pt x="3127" y="1"/>
                  </a:ln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2"/>
            <p:cNvSpPr/>
            <p:nvPr/>
          </p:nvSpPr>
          <p:spPr>
            <a:xfrm>
              <a:off x="2055725" y="1300125"/>
              <a:ext cx="683850" cy="731800"/>
            </a:xfrm>
            <a:custGeom>
              <a:rect b="b" l="l" r="r" t="t"/>
              <a:pathLst>
                <a:path extrusionOk="0" h="29272" w="27354">
                  <a:moveTo>
                    <a:pt x="1986" y="0"/>
                  </a:moveTo>
                  <a:lnTo>
                    <a:pt x="1501" y="7188"/>
                  </a:lnTo>
                  <a:lnTo>
                    <a:pt x="34" y="28854"/>
                  </a:lnTo>
                  <a:lnTo>
                    <a:pt x="0" y="29271"/>
                  </a:lnTo>
                  <a:lnTo>
                    <a:pt x="339" y="29192"/>
                  </a:lnTo>
                  <a:lnTo>
                    <a:pt x="15764" y="25130"/>
                  </a:lnTo>
                  <a:lnTo>
                    <a:pt x="27353" y="22095"/>
                  </a:lnTo>
                  <a:cubicBezTo>
                    <a:pt x="24577" y="14162"/>
                    <a:pt x="18946" y="7233"/>
                    <a:pt x="10190" y="3047"/>
                  </a:cubicBezTo>
                  <a:cubicBezTo>
                    <a:pt x="7561" y="1772"/>
                    <a:pt x="4819" y="745"/>
                    <a:pt x="1986" y="0"/>
                  </a:cubicBezTo>
                  <a:close/>
                </a:path>
              </a:pathLst>
            </a:custGeom>
            <a:solidFill>
              <a:srgbClr val="E74A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2"/>
            <p:cNvSpPr/>
            <p:nvPr/>
          </p:nvSpPr>
          <p:spPr>
            <a:xfrm>
              <a:off x="2105650" y="1173175"/>
              <a:ext cx="728975" cy="679050"/>
            </a:xfrm>
            <a:custGeom>
              <a:rect b="b" l="l" r="r" t="t"/>
              <a:pathLst>
                <a:path extrusionOk="0" h="27162" w="29159">
                  <a:moveTo>
                    <a:pt x="339" y="0"/>
                  </a:moveTo>
                  <a:lnTo>
                    <a:pt x="0" y="5078"/>
                  </a:lnTo>
                  <a:cubicBezTo>
                    <a:pt x="2822" y="5823"/>
                    <a:pt x="5564" y="6839"/>
                    <a:pt x="8193" y="8114"/>
                  </a:cubicBezTo>
                  <a:cubicBezTo>
                    <a:pt x="16938" y="12300"/>
                    <a:pt x="22580" y="19229"/>
                    <a:pt x="25356" y="27161"/>
                  </a:cubicBezTo>
                  <a:lnTo>
                    <a:pt x="29159" y="26157"/>
                  </a:lnTo>
                  <a:cubicBezTo>
                    <a:pt x="27816" y="22659"/>
                    <a:pt x="26033" y="19330"/>
                    <a:pt x="23878" y="16261"/>
                  </a:cubicBezTo>
                  <a:cubicBezTo>
                    <a:pt x="23878" y="16261"/>
                    <a:pt x="14681" y="3092"/>
                    <a:pt x="339" y="0"/>
                  </a:cubicBezTo>
                  <a:close/>
                </a:path>
              </a:pathLst>
            </a:custGeom>
            <a:solidFill>
              <a:srgbClr val="EFF4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2"/>
            <p:cNvSpPr/>
            <p:nvPr/>
          </p:nvSpPr>
          <p:spPr>
            <a:xfrm>
              <a:off x="2093225" y="1300125"/>
              <a:ext cx="646350" cy="627975"/>
            </a:xfrm>
            <a:custGeom>
              <a:rect b="b" l="l" r="r" t="t"/>
              <a:pathLst>
                <a:path extrusionOk="0" h="25119" w="25854">
                  <a:moveTo>
                    <a:pt x="486" y="0"/>
                  </a:moveTo>
                  <a:lnTo>
                    <a:pt x="1" y="7188"/>
                  </a:lnTo>
                  <a:cubicBezTo>
                    <a:pt x="57" y="7233"/>
                    <a:pt x="125" y="7290"/>
                    <a:pt x="182" y="7335"/>
                  </a:cubicBezTo>
                  <a:cubicBezTo>
                    <a:pt x="2529" y="9660"/>
                    <a:pt x="2404" y="12548"/>
                    <a:pt x="6038" y="13146"/>
                  </a:cubicBezTo>
                  <a:cubicBezTo>
                    <a:pt x="9514" y="13857"/>
                    <a:pt x="14422" y="12289"/>
                    <a:pt x="16228" y="16814"/>
                  </a:cubicBezTo>
                  <a:cubicBezTo>
                    <a:pt x="17311" y="19748"/>
                    <a:pt x="15302" y="22445"/>
                    <a:pt x="14264" y="25119"/>
                  </a:cubicBezTo>
                  <a:lnTo>
                    <a:pt x="25853" y="22072"/>
                  </a:lnTo>
                  <a:cubicBezTo>
                    <a:pt x="23077" y="14151"/>
                    <a:pt x="17446" y="7222"/>
                    <a:pt x="8690" y="3036"/>
                  </a:cubicBezTo>
                  <a:cubicBezTo>
                    <a:pt x="6061" y="1761"/>
                    <a:pt x="3319" y="745"/>
                    <a:pt x="486" y="0"/>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2"/>
            <p:cNvSpPr/>
            <p:nvPr/>
          </p:nvSpPr>
          <p:spPr>
            <a:xfrm>
              <a:off x="2114100" y="1173175"/>
              <a:ext cx="720825" cy="653950"/>
            </a:xfrm>
            <a:custGeom>
              <a:rect b="b" l="l" r="r" t="t"/>
              <a:pathLst>
                <a:path extrusionOk="0" h="26158" w="28833">
                  <a:moveTo>
                    <a:pt x="1" y="0"/>
                  </a:moveTo>
                  <a:lnTo>
                    <a:pt x="441" y="113"/>
                  </a:lnTo>
                  <a:cubicBezTo>
                    <a:pt x="723" y="192"/>
                    <a:pt x="1152" y="283"/>
                    <a:pt x="1682" y="452"/>
                  </a:cubicBezTo>
                  <a:lnTo>
                    <a:pt x="2551" y="723"/>
                  </a:lnTo>
                  <a:cubicBezTo>
                    <a:pt x="2867" y="824"/>
                    <a:pt x="3206" y="948"/>
                    <a:pt x="3567" y="1072"/>
                  </a:cubicBezTo>
                  <a:cubicBezTo>
                    <a:pt x="4289" y="1343"/>
                    <a:pt x="5101" y="1671"/>
                    <a:pt x="5959" y="2054"/>
                  </a:cubicBezTo>
                  <a:cubicBezTo>
                    <a:pt x="6817" y="2438"/>
                    <a:pt x="7742" y="2889"/>
                    <a:pt x="8690" y="3420"/>
                  </a:cubicBezTo>
                  <a:cubicBezTo>
                    <a:pt x="9626" y="3950"/>
                    <a:pt x="10597" y="4537"/>
                    <a:pt x="11590" y="5202"/>
                  </a:cubicBezTo>
                  <a:cubicBezTo>
                    <a:pt x="13632" y="6579"/>
                    <a:pt x="15562" y="8114"/>
                    <a:pt x="17367" y="9784"/>
                  </a:cubicBezTo>
                  <a:cubicBezTo>
                    <a:pt x="19184" y="11454"/>
                    <a:pt x="20865" y="13259"/>
                    <a:pt x="22411" y="15178"/>
                  </a:cubicBezTo>
                  <a:cubicBezTo>
                    <a:pt x="23122" y="16069"/>
                    <a:pt x="23777" y="16983"/>
                    <a:pt x="24386" y="17942"/>
                  </a:cubicBezTo>
                  <a:cubicBezTo>
                    <a:pt x="24984" y="18845"/>
                    <a:pt x="25503" y="19725"/>
                    <a:pt x="25977" y="20538"/>
                  </a:cubicBezTo>
                  <a:cubicBezTo>
                    <a:pt x="26462" y="21350"/>
                    <a:pt x="26869" y="22106"/>
                    <a:pt x="27230" y="22794"/>
                  </a:cubicBezTo>
                  <a:cubicBezTo>
                    <a:pt x="27399" y="23133"/>
                    <a:pt x="27568" y="23449"/>
                    <a:pt x="27715" y="23754"/>
                  </a:cubicBezTo>
                  <a:cubicBezTo>
                    <a:pt x="27862" y="24047"/>
                    <a:pt x="27986" y="24329"/>
                    <a:pt x="28110" y="24577"/>
                  </a:cubicBezTo>
                  <a:cubicBezTo>
                    <a:pt x="28358" y="25074"/>
                    <a:pt x="28516" y="25469"/>
                    <a:pt x="28640" y="25740"/>
                  </a:cubicBezTo>
                  <a:cubicBezTo>
                    <a:pt x="28764" y="26022"/>
                    <a:pt x="28832" y="26157"/>
                    <a:pt x="28832" y="26157"/>
                  </a:cubicBezTo>
                  <a:cubicBezTo>
                    <a:pt x="28832" y="26157"/>
                    <a:pt x="28776" y="26010"/>
                    <a:pt x="28685" y="25728"/>
                  </a:cubicBezTo>
                  <a:cubicBezTo>
                    <a:pt x="28584" y="25446"/>
                    <a:pt x="28437" y="25040"/>
                    <a:pt x="28245" y="24521"/>
                  </a:cubicBezTo>
                  <a:cubicBezTo>
                    <a:pt x="28042" y="24002"/>
                    <a:pt x="27794" y="23370"/>
                    <a:pt x="27467" y="22670"/>
                  </a:cubicBezTo>
                  <a:cubicBezTo>
                    <a:pt x="27140" y="21971"/>
                    <a:pt x="26756" y="21192"/>
                    <a:pt x="26316" y="20346"/>
                  </a:cubicBezTo>
                  <a:cubicBezTo>
                    <a:pt x="25876" y="19499"/>
                    <a:pt x="25345" y="18619"/>
                    <a:pt x="24770" y="17694"/>
                  </a:cubicBezTo>
                  <a:cubicBezTo>
                    <a:pt x="24160" y="16712"/>
                    <a:pt x="23506" y="15776"/>
                    <a:pt x="22795" y="14873"/>
                  </a:cubicBezTo>
                  <a:cubicBezTo>
                    <a:pt x="21227" y="12943"/>
                    <a:pt x="19511" y="11127"/>
                    <a:pt x="17672" y="9457"/>
                  </a:cubicBezTo>
                  <a:cubicBezTo>
                    <a:pt x="16735" y="8599"/>
                    <a:pt x="15765" y="7775"/>
                    <a:pt x="14772" y="7008"/>
                  </a:cubicBezTo>
                  <a:cubicBezTo>
                    <a:pt x="13790" y="6241"/>
                    <a:pt x="12786" y="5541"/>
                    <a:pt x="11782" y="4898"/>
                  </a:cubicBezTo>
                  <a:cubicBezTo>
                    <a:pt x="10777" y="4255"/>
                    <a:pt x="9784" y="3668"/>
                    <a:pt x="8814" y="3160"/>
                  </a:cubicBezTo>
                  <a:cubicBezTo>
                    <a:pt x="7855" y="2652"/>
                    <a:pt x="6918" y="2212"/>
                    <a:pt x="6038" y="1840"/>
                  </a:cubicBezTo>
                  <a:cubicBezTo>
                    <a:pt x="5169" y="1479"/>
                    <a:pt x="4345" y="1174"/>
                    <a:pt x="3612" y="937"/>
                  </a:cubicBezTo>
                  <a:cubicBezTo>
                    <a:pt x="3251" y="824"/>
                    <a:pt x="2901" y="711"/>
                    <a:pt x="2585" y="610"/>
                  </a:cubicBezTo>
                  <a:lnTo>
                    <a:pt x="1694" y="373"/>
                  </a:lnTo>
                  <a:cubicBezTo>
                    <a:pt x="1163" y="237"/>
                    <a:pt x="723" y="158"/>
                    <a:pt x="441" y="91"/>
                  </a:cubicBezTo>
                  <a:lnTo>
                    <a:pt x="1" y="0"/>
                  </a:lnTo>
                  <a:close/>
                </a:path>
              </a:pathLst>
            </a:custGeom>
            <a:solidFill>
              <a:srgbClr val="BFDD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2"/>
            <p:cNvSpPr/>
            <p:nvPr/>
          </p:nvSpPr>
          <p:spPr>
            <a:xfrm>
              <a:off x="2104250" y="1702975"/>
              <a:ext cx="24000" cy="78725"/>
            </a:xfrm>
            <a:custGeom>
              <a:rect b="b" l="l" r="r" t="t"/>
              <a:pathLst>
                <a:path extrusionOk="0" h="3149" w="960">
                  <a:moveTo>
                    <a:pt x="948" y="0"/>
                  </a:moveTo>
                  <a:lnTo>
                    <a:pt x="948" y="0"/>
                  </a:lnTo>
                  <a:cubicBezTo>
                    <a:pt x="846" y="147"/>
                    <a:pt x="745" y="293"/>
                    <a:pt x="666" y="451"/>
                  </a:cubicBezTo>
                  <a:cubicBezTo>
                    <a:pt x="497" y="801"/>
                    <a:pt x="361" y="1151"/>
                    <a:pt x="271" y="1523"/>
                  </a:cubicBezTo>
                  <a:cubicBezTo>
                    <a:pt x="226" y="1715"/>
                    <a:pt x="169" y="1907"/>
                    <a:pt x="135" y="2099"/>
                  </a:cubicBezTo>
                  <a:cubicBezTo>
                    <a:pt x="113" y="2280"/>
                    <a:pt x="79" y="2460"/>
                    <a:pt x="45" y="2618"/>
                  </a:cubicBezTo>
                  <a:cubicBezTo>
                    <a:pt x="11" y="2787"/>
                    <a:pt x="0" y="2968"/>
                    <a:pt x="0" y="3148"/>
                  </a:cubicBezTo>
                  <a:cubicBezTo>
                    <a:pt x="113" y="3013"/>
                    <a:pt x="226" y="2866"/>
                    <a:pt x="316" y="2720"/>
                  </a:cubicBezTo>
                  <a:cubicBezTo>
                    <a:pt x="508" y="2381"/>
                    <a:pt x="643" y="2020"/>
                    <a:pt x="734" y="1648"/>
                  </a:cubicBezTo>
                  <a:cubicBezTo>
                    <a:pt x="835" y="1287"/>
                    <a:pt x="891" y="914"/>
                    <a:pt x="937" y="530"/>
                  </a:cubicBezTo>
                  <a:cubicBezTo>
                    <a:pt x="959" y="361"/>
                    <a:pt x="959" y="181"/>
                    <a:pt x="948" y="0"/>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2"/>
            <p:cNvSpPr/>
            <p:nvPr/>
          </p:nvSpPr>
          <p:spPr>
            <a:xfrm>
              <a:off x="2098600" y="1531450"/>
              <a:ext cx="19775" cy="199750"/>
            </a:xfrm>
            <a:custGeom>
              <a:rect b="b" l="l" r="r" t="t"/>
              <a:pathLst>
                <a:path extrusionOk="0" h="7990" w="791">
                  <a:moveTo>
                    <a:pt x="790" y="0"/>
                  </a:moveTo>
                  <a:cubicBezTo>
                    <a:pt x="790" y="0"/>
                    <a:pt x="745" y="113"/>
                    <a:pt x="689" y="339"/>
                  </a:cubicBezTo>
                  <a:cubicBezTo>
                    <a:pt x="644" y="553"/>
                    <a:pt x="553" y="858"/>
                    <a:pt x="486" y="1230"/>
                  </a:cubicBezTo>
                  <a:cubicBezTo>
                    <a:pt x="440" y="1411"/>
                    <a:pt x="384" y="1614"/>
                    <a:pt x="361" y="1828"/>
                  </a:cubicBezTo>
                  <a:cubicBezTo>
                    <a:pt x="339" y="2043"/>
                    <a:pt x="305" y="2268"/>
                    <a:pt x="282" y="2505"/>
                  </a:cubicBezTo>
                  <a:cubicBezTo>
                    <a:pt x="226" y="2968"/>
                    <a:pt x="170" y="3476"/>
                    <a:pt x="147" y="3972"/>
                  </a:cubicBezTo>
                  <a:cubicBezTo>
                    <a:pt x="113" y="4469"/>
                    <a:pt x="91" y="4977"/>
                    <a:pt x="79" y="5439"/>
                  </a:cubicBezTo>
                  <a:cubicBezTo>
                    <a:pt x="68" y="5676"/>
                    <a:pt x="57" y="5902"/>
                    <a:pt x="45" y="6116"/>
                  </a:cubicBezTo>
                  <a:cubicBezTo>
                    <a:pt x="34" y="6331"/>
                    <a:pt x="23" y="6534"/>
                    <a:pt x="23" y="6726"/>
                  </a:cubicBezTo>
                  <a:cubicBezTo>
                    <a:pt x="0" y="7098"/>
                    <a:pt x="0" y="7425"/>
                    <a:pt x="0" y="7640"/>
                  </a:cubicBezTo>
                  <a:cubicBezTo>
                    <a:pt x="0" y="7854"/>
                    <a:pt x="12" y="7990"/>
                    <a:pt x="12" y="7990"/>
                  </a:cubicBezTo>
                  <a:cubicBezTo>
                    <a:pt x="12" y="7990"/>
                    <a:pt x="45" y="7865"/>
                    <a:pt x="102" y="7651"/>
                  </a:cubicBezTo>
                  <a:cubicBezTo>
                    <a:pt x="147" y="7425"/>
                    <a:pt x="226" y="7121"/>
                    <a:pt x="294" y="6748"/>
                  </a:cubicBezTo>
                  <a:cubicBezTo>
                    <a:pt x="350" y="6387"/>
                    <a:pt x="440" y="5947"/>
                    <a:pt x="497" y="5484"/>
                  </a:cubicBezTo>
                  <a:cubicBezTo>
                    <a:pt x="542" y="5011"/>
                    <a:pt x="598" y="4514"/>
                    <a:pt x="621" y="4006"/>
                  </a:cubicBezTo>
                  <a:cubicBezTo>
                    <a:pt x="655" y="3498"/>
                    <a:pt x="689" y="3013"/>
                    <a:pt x="700" y="2539"/>
                  </a:cubicBezTo>
                  <a:cubicBezTo>
                    <a:pt x="700" y="2302"/>
                    <a:pt x="700" y="2077"/>
                    <a:pt x="711" y="1862"/>
                  </a:cubicBezTo>
                  <a:cubicBezTo>
                    <a:pt x="734" y="1648"/>
                    <a:pt x="745" y="1445"/>
                    <a:pt x="756" y="1264"/>
                  </a:cubicBezTo>
                  <a:cubicBezTo>
                    <a:pt x="779" y="892"/>
                    <a:pt x="790" y="576"/>
                    <a:pt x="790" y="350"/>
                  </a:cubicBezTo>
                  <a:lnTo>
                    <a:pt x="790" y="0"/>
                  </a:ln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2"/>
            <p:cNvSpPr/>
            <p:nvPr/>
          </p:nvSpPr>
          <p:spPr>
            <a:xfrm>
              <a:off x="2183800" y="1644850"/>
              <a:ext cx="103825" cy="144750"/>
            </a:xfrm>
            <a:custGeom>
              <a:rect b="b" l="l" r="r" t="t"/>
              <a:pathLst>
                <a:path extrusionOk="0" h="5790" w="4153">
                  <a:moveTo>
                    <a:pt x="4153" y="1"/>
                  </a:moveTo>
                  <a:cubicBezTo>
                    <a:pt x="4153" y="1"/>
                    <a:pt x="3825" y="305"/>
                    <a:pt x="3374" y="802"/>
                  </a:cubicBezTo>
                  <a:cubicBezTo>
                    <a:pt x="3160" y="1050"/>
                    <a:pt x="2900" y="1355"/>
                    <a:pt x="2629" y="1682"/>
                  </a:cubicBezTo>
                  <a:cubicBezTo>
                    <a:pt x="2370" y="2009"/>
                    <a:pt x="2088" y="2359"/>
                    <a:pt x="1828" y="2720"/>
                  </a:cubicBezTo>
                  <a:cubicBezTo>
                    <a:pt x="1320" y="3454"/>
                    <a:pt x="858" y="4221"/>
                    <a:pt x="519" y="4796"/>
                  </a:cubicBezTo>
                  <a:cubicBezTo>
                    <a:pt x="192" y="5383"/>
                    <a:pt x="0" y="5789"/>
                    <a:pt x="0" y="5789"/>
                  </a:cubicBezTo>
                  <a:cubicBezTo>
                    <a:pt x="0" y="5789"/>
                    <a:pt x="316" y="5473"/>
                    <a:pt x="745" y="4954"/>
                  </a:cubicBezTo>
                  <a:cubicBezTo>
                    <a:pt x="1174" y="4435"/>
                    <a:pt x="1715" y="3724"/>
                    <a:pt x="2223" y="2991"/>
                  </a:cubicBezTo>
                  <a:cubicBezTo>
                    <a:pt x="2471" y="2618"/>
                    <a:pt x="2731" y="2269"/>
                    <a:pt x="2968" y="1930"/>
                  </a:cubicBezTo>
                  <a:cubicBezTo>
                    <a:pt x="3205" y="1592"/>
                    <a:pt x="3419" y="1264"/>
                    <a:pt x="3589" y="982"/>
                  </a:cubicBezTo>
                  <a:cubicBezTo>
                    <a:pt x="3950" y="407"/>
                    <a:pt x="4153" y="1"/>
                    <a:pt x="4153" y="1"/>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2"/>
            <p:cNvSpPr/>
            <p:nvPr/>
          </p:nvSpPr>
          <p:spPr>
            <a:xfrm>
              <a:off x="2303975" y="1855875"/>
              <a:ext cx="203700" cy="84650"/>
            </a:xfrm>
            <a:custGeom>
              <a:rect b="b" l="l" r="r" t="t"/>
              <a:pathLst>
                <a:path extrusionOk="0" h="3386" w="8148">
                  <a:moveTo>
                    <a:pt x="8147" y="0"/>
                  </a:moveTo>
                  <a:cubicBezTo>
                    <a:pt x="8147" y="0"/>
                    <a:pt x="8001" y="34"/>
                    <a:pt x="7775" y="102"/>
                  </a:cubicBezTo>
                  <a:cubicBezTo>
                    <a:pt x="7538" y="181"/>
                    <a:pt x="7211" y="271"/>
                    <a:pt x="6816" y="406"/>
                  </a:cubicBezTo>
                  <a:cubicBezTo>
                    <a:pt x="6026" y="666"/>
                    <a:pt x="4999" y="1050"/>
                    <a:pt x="3984" y="1467"/>
                  </a:cubicBezTo>
                  <a:cubicBezTo>
                    <a:pt x="2957" y="1896"/>
                    <a:pt x="1964" y="2359"/>
                    <a:pt x="1219" y="2720"/>
                  </a:cubicBezTo>
                  <a:cubicBezTo>
                    <a:pt x="847" y="2911"/>
                    <a:pt x="553" y="3069"/>
                    <a:pt x="339" y="3194"/>
                  </a:cubicBezTo>
                  <a:cubicBezTo>
                    <a:pt x="124" y="3306"/>
                    <a:pt x="0" y="3385"/>
                    <a:pt x="0" y="3385"/>
                  </a:cubicBezTo>
                  <a:cubicBezTo>
                    <a:pt x="0" y="3385"/>
                    <a:pt x="136" y="3352"/>
                    <a:pt x="373" y="3284"/>
                  </a:cubicBezTo>
                  <a:cubicBezTo>
                    <a:pt x="598" y="3205"/>
                    <a:pt x="937" y="3115"/>
                    <a:pt x="1321" y="2979"/>
                  </a:cubicBezTo>
                  <a:cubicBezTo>
                    <a:pt x="2110" y="2720"/>
                    <a:pt x="3149" y="2336"/>
                    <a:pt x="4164" y="1918"/>
                  </a:cubicBezTo>
                  <a:cubicBezTo>
                    <a:pt x="5180" y="1490"/>
                    <a:pt x="6184" y="1027"/>
                    <a:pt x="6929" y="666"/>
                  </a:cubicBezTo>
                  <a:cubicBezTo>
                    <a:pt x="7290" y="474"/>
                    <a:pt x="7595" y="305"/>
                    <a:pt x="7809" y="192"/>
                  </a:cubicBezTo>
                  <a:cubicBezTo>
                    <a:pt x="8023" y="79"/>
                    <a:pt x="8147" y="0"/>
                    <a:pt x="8147" y="0"/>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2"/>
            <p:cNvSpPr/>
            <p:nvPr/>
          </p:nvSpPr>
          <p:spPr>
            <a:xfrm>
              <a:off x="2210875" y="1370925"/>
              <a:ext cx="51075" cy="148125"/>
            </a:xfrm>
            <a:custGeom>
              <a:rect b="b" l="l" r="r" t="t"/>
              <a:pathLst>
                <a:path extrusionOk="0" h="5925" w="2043">
                  <a:moveTo>
                    <a:pt x="2043" y="1"/>
                  </a:moveTo>
                  <a:cubicBezTo>
                    <a:pt x="2043" y="1"/>
                    <a:pt x="1817" y="339"/>
                    <a:pt x="1569" y="870"/>
                  </a:cubicBezTo>
                  <a:cubicBezTo>
                    <a:pt x="1309" y="1400"/>
                    <a:pt x="1005" y="2122"/>
                    <a:pt x="734" y="2856"/>
                  </a:cubicBezTo>
                  <a:cubicBezTo>
                    <a:pt x="497" y="3612"/>
                    <a:pt x="294" y="4368"/>
                    <a:pt x="170" y="4943"/>
                  </a:cubicBezTo>
                  <a:cubicBezTo>
                    <a:pt x="91" y="5270"/>
                    <a:pt x="34" y="5598"/>
                    <a:pt x="0" y="5925"/>
                  </a:cubicBezTo>
                  <a:cubicBezTo>
                    <a:pt x="0" y="5925"/>
                    <a:pt x="192" y="5575"/>
                    <a:pt x="429" y="5033"/>
                  </a:cubicBezTo>
                  <a:cubicBezTo>
                    <a:pt x="666" y="4492"/>
                    <a:pt x="948" y="3770"/>
                    <a:pt x="1185" y="3025"/>
                  </a:cubicBezTo>
                  <a:cubicBezTo>
                    <a:pt x="1309" y="2652"/>
                    <a:pt x="1434" y="2280"/>
                    <a:pt x="1558" y="1930"/>
                  </a:cubicBezTo>
                  <a:cubicBezTo>
                    <a:pt x="1671" y="1580"/>
                    <a:pt x="1761" y="1253"/>
                    <a:pt x="1840" y="971"/>
                  </a:cubicBezTo>
                  <a:cubicBezTo>
                    <a:pt x="1986" y="396"/>
                    <a:pt x="2043" y="1"/>
                    <a:pt x="2043" y="1"/>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2"/>
            <p:cNvSpPr/>
            <p:nvPr/>
          </p:nvSpPr>
          <p:spPr>
            <a:xfrm>
              <a:off x="2358125" y="1618900"/>
              <a:ext cx="202300" cy="140225"/>
            </a:xfrm>
            <a:custGeom>
              <a:rect b="b" l="l" r="r" t="t"/>
              <a:pathLst>
                <a:path extrusionOk="0" h="5609" w="8092">
                  <a:moveTo>
                    <a:pt x="8092" y="0"/>
                  </a:moveTo>
                  <a:cubicBezTo>
                    <a:pt x="8092" y="0"/>
                    <a:pt x="7956" y="68"/>
                    <a:pt x="7719" y="204"/>
                  </a:cubicBezTo>
                  <a:cubicBezTo>
                    <a:pt x="7494" y="339"/>
                    <a:pt x="7155" y="520"/>
                    <a:pt x="6760" y="768"/>
                  </a:cubicBezTo>
                  <a:cubicBezTo>
                    <a:pt x="5981" y="1253"/>
                    <a:pt x="4955" y="1930"/>
                    <a:pt x="3950" y="2630"/>
                  </a:cubicBezTo>
                  <a:cubicBezTo>
                    <a:pt x="3454" y="2991"/>
                    <a:pt x="2946" y="3341"/>
                    <a:pt x="2472" y="3679"/>
                  </a:cubicBezTo>
                  <a:cubicBezTo>
                    <a:pt x="1998" y="4006"/>
                    <a:pt x="1569" y="4334"/>
                    <a:pt x="1208" y="4616"/>
                  </a:cubicBezTo>
                  <a:cubicBezTo>
                    <a:pt x="836" y="4898"/>
                    <a:pt x="531" y="5146"/>
                    <a:pt x="328" y="5327"/>
                  </a:cubicBezTo>
                  <a:cubicBezTo>
                    <a:pt x="125" y="5496"/>
                    <a:pt x="1" y="5609"/>
                    <a:pt x="1" y="5609"/>
                  </a:cubicBezTo>
                  <a:cubicBezTo>
                    <a:pt x="1" y="5609"/>
                    <a:pt x="148" y="5530"/>
                    <a:pt x="384" y="5394"/>
                  </a:cubicBezTo>
                  <a:cubicBezTo>
                    <a:pt x="621" y="5259"/>
                    <a:pt x="960" y="5078"/>
                    <a:pt x="1355" y="4853"/>
                  </a:cubicBezTo>
                  <a:cubicBezTo>
                    <a:pt x="1750" y="4616"/>
                    <a:pt x="2213" y="4334"/>
                    <a:pt x="2698" y="4029"/>
                  </a:cubicBezTo>
                  <a:cubicBezTo>
                    <a:pt x="3194" y="3724"/>
                    <a:pt x="3713" y="3397"/>
                    <a:pt x="4210" y="3047"/>
                  </a:cubicBezTo>
                  <a:cubicBezTo>
                    <a:pt x="5214" y="2325"/>
                    <a:pt x="6196" y="1580"/>
                    <a:pt x="6918" y="1005"/>
                  </a:cubicBezTo>
                  <a:cubicBezTo>
                    <a:pt x="7279" y="711"/>
                    <a:pt x="7573" y="463"/>
                    <a:pt x="7776" y="283"/>
                  </a:cubicBezTo>
                  <a:cubicBezTo>
                    <a:pt x="7979" y="102"/>
                    <a:pt x="8092" y="0"/>
                    <a:pt x="8092" y="0"/>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2"/>
            <p:cNvSpPr/>
            <p:nvPr/>
          </p:nvSpPr>
          <p:spPr>
            <a:xfrm>
              <a:off x="2549675" y="1804800"/>
              <a:ext cx="155475" cy="41250"/>
            </a:xfrm>
            <a:custGeom>
              <a:rect b="b" l="l" r="r" t="t"/>
              <a:pathLst>
                <a:path extrusionOk="0" h="1650" w="6219">
                  <a:moveTo>
                    <a:pt x="6218" y="1"/>
                  </a:moveTo>
                  <a:cubicBezTo>
                    <a:pt x="6218" y="1"/>
                    <a:pt x="5812" y="57"/>
                    <a:pt x="5225" y="215"/>
                  </a:cubicBezTo>
                  <a:cubicBezTo>
                    <a:pt x="4932" y="283"/>
                    <a:pt x="4593" y="396"/>
                    <a:pt x="4232" y="486"/>
                  </a:cubicBezTo>
                  <a:cubicBezTo>
                    <a:pt x="3860" y="576"/>
                    <a:pt x="3476" y="712"/>
                    <a:pt x="3104" y="802"/>
                  </a:cubicBezTo>
                  <a:cubicBezTo>
                    <a:pt x="2720" y="892"/>
                    <a:pt x="2337" y="994"/>
                    <a:pt x="1976" y="1084"/>
                  </a:cubicBezTo>
                  <a:cubicBezTo>
                    <a:pt x="1603" y="1174"/>
                    <a:pt x="1265" y="1253"/>
                    <a:pt x="971" y="1344"/>
                  </a:cubicBezTo>
                  <a:cubicBezTo>
                    <a:pt x="384" y="1501"/>
                    <a:pt x="1" y="1648"/>
                    <a:pt x="1" y="1648"/>
                  </a:cubicBezTo>
                  <a:cubicBezTo>
                    <a:pt x="1" y="1648"/>
                    <a:pt x="34" y="1649"/>
                    <a:pt x="96" y="1649"/>
                  </a:cubicBezTo>
                  <a:cubicBezTo>
                    <a:pt x="250" y="1649"/>
                    <a:pt x="581" y="1643"/>
                    <a:pt x="1016" y="1603"/>
                  </a:cubicBezTo>
                  <a:cubicBezTo>
                    <a:pt x="1163" y="1603"/>
                    <a:pt x="1332" y="1580"/>
                    <a:pt x="1502" y="1569"/>
                  </a:cubicBezTo>
                  <a:cubicBezTo>
                    <a:pt x="1671" y="1547"/>
                    <a:pt x="1851" y="1535"/>
                    <a:pt x="2043" y="1501"/>
                  </a:cubicBezTo>
                  <a:cubicBezTo>
                    <a:pt x="2427" y="1434"/>
                    <a:pt x="2822" y="1355"/>
                    <a:pt x="3228" y="1265"/>
                  </a:cubicBezTo>
                  <a:cubicBezTo>
                    <a:pt x="3612" y="1152"/>
                    <a:pt x="4007" y="1016"/>
                    <a:pt x="4368" y="892"/>
                  </a:cubicBezTo>
                  <a:cubicBezTo>
                    <a:pt x="4548" y="824"/>
                    <a:pt x="4706" y="745"/>
                    <a:pt x="4876" y="678"/>
                  </a:cubicBezTo>
                  <a:cubicBezTo>
                    <a:pt x="5034" y="610"/>
                    <a:pt x="5180" y="542"/>
                    <a:pt x="5316" y="475"/>
                  </a:cubicBezTo>
                  <a:cubicBezTo>
                    <a:pt x="5869" y="215"/>
                    <a:pt x="6218" y="1"/>
                    <a:pt x="6218" y="1"/>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2"/>
            <p:cNvSpPr/>
            <p:nvPr/>
          </p:nvSpPr>
          <p:spPr>
            <a:xfrm>
              <a:off x="2274625" y="1744000"/>
              <a:ext cx="35225" cy="25625"/>
            </a:xfrm>
            <a:custGeom>
              <a:rect b="b" l="l" r="r" t="t"/>
              <a:pathLst>
                <a:path extrusionOk="0" h="1025" w="1409">
                  <a:moveTo>
                    <a:pt x="875" y="1"/>
                  </a:moveTo>
                  <a:cubicBezTo>
                    <a:pt x="852" y="1"/>
                    <a:pt x="828" y="3"/>
                    <a:pt x="802" y="7"/>
                  </a:cubicBezTo>
                  <a:cubicBezTo>
                    <a:pt x="768" y="7"/>
                    <a:pt x="745" y="7"/>
                    <a:pt x="723" y="18"/>
                  </a:cubicBezTo>
                  <a:cubicBezTo>
                    <a:pt x="328" y="131"/>
                    <a:pt x="1" y="864"/>
                    <a:pt x="542" y="1011"/>
                  </a:cubicBezTo>
                  <a:cubicBezTo>
                    <a:pt x="579" y="1020"/>
                    <a:pt x="614" y="1025"/>
                    <a:pt x="649" y="1025"/>
                  </a:cubicBezTo>
                  <a:cubicBezTo>
                    <a:pt x="1173" y="1025"/>
                    <a:pt x="1409" y="1"/>
                    <a:pt x="875"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2"/>
            <p:cNvSpPr/>
            <p:nvPr/>
          </p:nvSpPr>
          <p:spPr>
            <a:xfrm>
              <a:off x="2265600" y="1834525"/>
              <a:ext cx="34500" cy="25900"/>
            </a:xfrm>
            <a:custGeom>
              <a:rect b="b" l="l" r="r" t="t"/>
              <a:pathLst>
                <a:path extrusionOk="0" h="1036" w="1380">
                  <a:moveTo>
                    <a:pt x="858" y="1"/>
                  </a:moveTo>
                  <a:cubicBezTo>
                    <a:pt x="833" y="1"/>
                    <a:pt x="807" y="3"/>
                    <a:pt x="779" y="8"/>
                  </a:cubicBezTo>
                  <a:cubicBezTo>
                    <a:pt x="757" y="8"/>
                    <a:pt x="734" y="19"/>
                    <a:pt x="712" y="30"/>
                  </a:cubicBezTo>
                  <a:cubicBezTo>
                    <a:pt x="305" y="143"/>
                    <a:pt x="1" y="888"/>
                    <a:pt x="554" y="1023"/>
                  </a:cubicBezTo>
                  <a:cubicBezTo>
                    <a:pt x="587" y="1031"/>
                    <a:pt x="620" y="1035"/>
                    <a:pt x="652" y="1035"/>
                  </a:cubicBezTo>
                  <a:cubicBezTo>
                    <a:pt x="1175" y="1035"/>
                    <a:pt x="1379" y="1"/>
                    <a:pt x="858"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2"/>
            <p:cNvSpPr/>
            <p:nvPr/>
          </p:nvSpPr>
          <p:spPr>
            <a:xfrm>
              <a:off x="2432950" y="1893375"/>
              <a:ext cx="37225" cy="21000"/>
            </a:xfrm>
            <a:custGeom>
              <a:rect b="b" l="l" r="r" t="t"/>
              <a:pathLst>
                <a:path extrusionOk="0" h="840" w="1489">
                  <a:moveTo>
                    <a:pt x="888" y="0"/>
                  </a:moveTo>
                  <a:cubicBezTo>
                    <a:pt x="477" y="0"/>
                    <a:pt x="1" y="423"/>
                    <a:pt x="382" y="723"/>
                  </a:cubicBezTo>
                  <a:cubicBezTo>
                    <a:pt x="393" y="734"/>
                    <a:pt x="416" y="746"/>
                    <a:pt x="438" y="757"/>
                  </a:cubicBezTo>
                  <a:cubicBezTo>
                    <a:pt x="525" y="813"/>
                    <a:pt x="638" y="839"/>
                    <a:pt x="754" y="839"/>
                  </a:cubicBezTo>
                  <a:cubicBezTo>
                    <a:pt x="1105" y="839"/>
                    <a:pt x="1488" y="600"/>
                    <a:pt x="1285" y="227"/>
                  </a:cubicBezTo>
                  <a:cubicBezTo>
                    <a:pt x="1199" y="65"/>
                    <a:pt x="1048" y="0"/>
                    <a:pt x="888"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2"/>
            <p:cNvSpPr/>
            <p:nvPr/>
          </p:nvSpPr>
          <p:spPr>
            <a:xfrm>
              <a:off x="2093350" y="1911050"/>
              <a:ext cx="28000" cy="26850"/>
            </a:xfrm>
            <a:custGeom>
              <a:rect b="b" l="l" r="r" t="t"/>
              <a:pathLst>
                <a:path extrusionOk="0" h="1074" w="1120">
                  <a:moveTo>
                    <a:pt x="635" y="1"/>
                  </a:moveTo>
                  <a:cubicBezTo>
                    <a:pt x="614" y="1"/>
                    <a:pt x="593" y="2"/>
                    <a:pt x="571" y="5"/>
                  </a:cubicBezTo>
                  <a:cubicBezTo>
                    <a:pt x="0" y="45"/>
                    <a:pt x="52" y="1073"/>
                    <a:pt x="490" y="1073"/>
                  </a:cubicBezTo>
                  <a:cubicBezTo>
                    <a:pt x="545" y="1073"/>
                    <a:pt x="606" y="1057"/>
                    <a:pt x="673" y="1020"/>
                  </a:cubicBezTo>
                  <a:cubicBezTo>
                    <a:pt x="696" y="1009"/>
                    <a:pt x="707" y="998"/>
                    <a:pt x="729" y="987"/>
                  </a:cubicBezTo>
                  <a:cubicBezTo>
                    <a:pt x="1054" y="759"/>
                    <a:pt x="1119" y="1"/>
                    <a:pt x="635"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2"/>
            <p:cNvSpPr/>
            <p:nvPr/>
          </p:nvSpPr>
          <p:spPr>
            <a:xfrm>
              <a:off x="2359925" y="1821850"/>
              <a:ext cx="30925" cy="20850"/>
            </a:xfrm>
            <a:custGeom>
              <a:rect b="b" l="l" r="r" t="t"/>
              <a:pathLst>
                <a:path extrusionOk="0" h="834" w="1237">
                  <a:moveTo>
                    <a:pt x="451" y="1"/>
                  </a:moveTo>
                  <a:cubicBezTo>
                    <a:pt x="211" y="1"/>
                    <a:pt x="1" y="123"/>
                    <a:pt x="30" y="413"/>
                  </a:cubicBezTo>
                  <a:cubicBezTo>
                    <a:pt x="56" y="704"/>
                    <a:pt x="336" y="834"/>
                    <a:pt x="604" y="834"/>
                  </a:cubicBezTo>
                  <a:cubicBezTo>
                    <a:pt x="928" y="834"/>
                    <a:pt x="1236" y="644"/>
                    <a:pt x="1057" y="323"/>
                  </a:cubicBezTo>
                  <a:cubicBezTo>
                    <a:pt x="1046" y="300"/>
                    <a:pt x="1035" y="278"/>
                    <a:pt x="1023" y="267"/>
                  </a:cubicBezTo>
                  <a:cubicBezTo>
                    <a:pt x="911" y="100"/>
                    <a:pt x="669" y="1"/>
                    <a:pt x="451"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2"/>
            <p:cNvSpPr/>
            <p:nvPr/>
          </p:nvSpPr>
          <p:spPr>
            <a:xfrm>
              <a:off x="2166925" y="1615425"/>
              <a:ext cx="27950" cy="27300"/>
            </a:xfrm>
            <a:custGeom>
              <a:rect b="b" l="l" r="r" t="t"/>
              <a:pathLst>
                <a:path extrusionOk="0" h="1092" w="1118">
                  <a:moveTo>
                    <a:pt x="605" y="0"/>
                  </a:moveTo>
                  <a:cubicBezTo>
                    <a:pt x="548" y="0"/>
                    <a:pt x="484" y="19"/>
                    <a:pt x="416" y="60"/>
                  </a:cubicBezTo>
                  <a:cubicBezTo>
                    <a:pt x="393" y="72"/>
                    <a:pt x="371" y="83"/>
                    <a:pt x="359" y="94"/>
                  </a:cubicBezTo>
                  <a:cubicBezTo>
                    <a:pt x="34" y="333"/>
                    <a:pt x="0" y="1091"/>
                    <a:pt x="488" y="1091"/>
                  </a:cubicBezTo>
                  <a:cubicBezTo>
                    <a:pt x="508" y="1091"/>
                    <a:pt x="529" y="1090"/>
                    <a:pt x="551" y="1087"/>
                  </a:cubicBezTo>
                  <a:cubicBezTo>
                    <a:pt x="1118" y="1008"/>
                    <a:pt x="1028" y="0"/>
                    <a:pt x="605"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2"/>
            <p:cNvSpPr/>
            <p:nvPr/>
          </p:nvSpPr>
          <p:spPr>
            <a:xfrm>
              <a:off x="2201900" y="1876425"/>
              <a:ext cx="27900" cy="27525"/>
            </a:xfrm>
            <a:custGeom>
              <a:rect b="b" l="l" r="r" t="t"/>
              <a:pathLst>
                <a:path extrusionOk="0" h="1101" w="1116">
                  <a:moveTo>
                    <a:pt x="649" y="0"/>
                  </a:moveTo>
                  <a:cubicBezTo>
                    <a:pt x="615" y="0"/>
                    <a:pt x="579" y="4"/>
                    <a:pt x="540" y="13"/>
                  </a:cubicBezTo>
                  <a:cubicBezTo>
                    <a:pt x="1" y="131"/>
                    <a:pt x="160" y="1101"/>
                    <a:pt x="574" y="1101"/>
                  </a:cubicBezTo>
                  <a:cubicBezTo>
                    <a:pt x="637" y="1101"/>
                    <a:pt x="705" y="1079"/>
                    <a:pt x="777" y="1029"/>
                  </a:cubicBezTo>
                  <a:cubicBezTo>
                    <a:pt x="788" y="1006"/>
                    <a:pt x="811" y="995"/>
                    <a:pt x="822" y="984"/>
                  </a:cubicBezTo>
                  <a:cubicBezTo>
                    <a:pt x="1116" y="721"/>
                    <a:pt x="1097" y="0"/>
                    <a:pt x="649"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2"/>
            <p:cNvSpPr/>
            <p:nvPr/>
          </p:nvSpPr>
          <p:spPr>
            <a:xfrm>
              <a:off x="2325850" y="1627325"/>
              <a:ext cx="28100" cy="27725"/>
            </a:xfrm>
            <a:custGeom>
              <a:rect b="b" l="l" r="r" t="t"/>
              <a:pathLst>
                <a:path extrusionOk="0" h="1109" w="1124">
                  <a:moveTo>
                    <a:pt x="645" y="0"/>
                  </a:moveTo>
                  <a:cubicBezTo>
                    <a:pt x="611" y="0"/>
                    <a:pt x="575" y="5"/>
                    <a:pt x="536" y="13"/>
                  </a:cubicBezTo>
                  <a:cubicBezTo>
                    <a:pt x="0" y="150"/>
                    <a:pt x="179" y="1109"/>
                    <a:pt x="578" y="1109"/>
                  </a:cubicBezTo>
                  <a:cubicBezTo>
                    <a:pt x="642" y="1109"/>
                    <a:pt x="711" y="1085"/>
                    <a:pt x="784" y="1029"/>
                  </a:cubicBezTo>
                  <a:lnTo>
                    <a:pt x="840" y="984"/>
                  </a:lnTo>
                  <a:cubicBezTo>
                    <a:pt x="1124" y="721"/>
                    <a:pt x="1095" y="0"/>
                    <a:pt x="645"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2"/>
            <p:cNvSpPr/>
            <p:nvPr/>
          </p:nvSpPr>
          <p:spPr>
            <a:xfrm>
              <a:off x="2197775" y="1956175"/>
              <a:ext cx="37725" cy="21200"/>
            </a:xfrm>
            <a:custGeom>
              <a:rect b="b" l="l" r="r" t="t"/>
              <a:pathLst>
                <a:path extrusionOk="0" h="848" w="1509">
                  <a:moveTo>
                    <a:pt x="763" y="0"/>
                  </a:moveTo>
                  <a:cubicBezTo>
                    <a:pt x="406" y="0"/>
                    <a:pt x="0" y="255"/>
                    <a:pt x="209" y="637"/>
                  </a:cubicBezTo>
                  <a:cubicBezTo>
                    <a:pt x="297" y="787"/>
                    <a:pt x="445" y="848"/>
                    <a:pt x="601" y="848"/>
                  </a:cubicBezTo>
                  <a:cubicBezTo>
                    <a:pt x="1021" y="848"/>
                    <a:pt x="1509" y="414"/>
                    <a:pt x="1123" y="118"/>
                  </a:cubicBezTo>
                  <a:cubicBezTo>
                    <a:pt x="1100" y="107"/>
                    <a:pt x="1077" y="84"/>
                    <a:pt x="1055" y="73"/>
                  </a:cubicBezTo>
                  <a:cubicBezTo>
                    <a:pt x="974" y="23"/>
                    <a:pt x="871" y="0"/>
                    <a:pt x="763"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2"/>
            <p:cNvSpPr/>
            <p:nvPr/>
          </p:nvSpPr>
          <p:spPr>
            <a:xfrm>
              <a:off x="2148425" y="1848425"/>
              <a:ext cx="38050" cy="21200"/>
            </a:xfrm>
            <a:custGeom>
              <a:rect b="b" l="l" r="r" t="t"/>
              <a:pathLst>
                <a:path extrusionOk="0" h="848" w="1522">
                  <a:moveTo>
                    <a:pt x="919" y="0"/>
                  </a:moveTo>
                  <a:cubicBezTo>
                    <a:pt x="497" y="0"/>
                    <a:pt x="1" y="465"/>
                    <a:pt x="411" y="749"/>
                  </a:cubicBezTo>
                  <a:cubicBezTo>
                    <a:pt x="433" y="761"/>
                    <a:pt x="445" y="772"/>
                    <a:pt x="467" y="783"/>
                  </a:cubicBezTo>
                  <a:cubicBezTo>
                    <a:pt x="547" y="827"/>
                    <a:pt x="645" y="847"/>
                    <a:pt x="745" y="847"/>
                  </a:cubicBezTo>
                  <a:cubicBezTo>
                    <a:pt x="1112" y="847"/>
                    <a:pt x="1521" y="578"/>
                    <a:pt x="1291" y="197"/>
                  </a:cubicBezTo>
                  <a:cubicBezTo>
                    <a:pt x="1204" y="57"/>
                    <a:pt x="1066" y="0"/>
                    <a:pt x="919"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2"/>
            <p:cNvSpPr/>
            <p:nvPr/>
          </p:nvSpPr>
          <p:spPr>
            <a:xfrm>
              <a:off x="2154600" y="1921250"/>
              <a:ext cx="28525" cy="22875"/>
            </a:xfrm>
            <a:custGeom>
              <a:rect b="b" l="l" r="r" t="t"/>
              <a:pathLst>
                <a:path extrusionOk="0" h="915" w="1141">
                  <a:moveTo>
                    <a:pt x="446" y="1"/>
                  </a:moveTo>
                  <a:cubicBezTo>
                    <a:pt x="289" y="1"/>
                    <a:pt x="151" y="82"/>
                    <a:pt x="96" y="285"/>
                  </a:cubicBezTo>
                  <a:cubicBezTo>
                    <a:pt x="1" y="660"/>
                    <a:pt x="423" y="915"/>
                    <a:pt x="751" y="915"/>
                  </a:cubicBezTo>
                  <a:cubicBezTo>
                    <a:pt x="966" y="915"/>
                    <a:pt x="1141" y="804"/>
                    <a:pt x="1100" y="545"/>
                  </a:cubicBezTo>
                  <a:cubicBezTo>
                    <a:pt x="1100" y="511"/>
                    <a:pt x="1089" y="488"/>
                    <a:pt x="1089" y="477"/>
                  </a:cubicBezTo>
                  <a:cubicBezTo>
                    <a:pt x="1019" y="223"/>
                    <a:pt x="707" y="1"/>
                    <a:pt x="446"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2"/>
            <p:cNvSpPr/>
            <p:nvPr/>
          </p:nvSpPr>
          <p:spPr>
            <a:xfrm>
              <a:off x="2098400" y="1965700"/>
              <a:ext cx="28725" cy="22875"/>
            </a:xfrm>
            <a:custGeom>
              <a:rect b="b" l="l" r="r" t="t"/>
              <a:pathLst>
                <a:path extrusionOk="0" h="915" w="1149">
                  <a:moveTo>
                    <a:pt x="444" y="1"/>
                  </a:moveTo>
                  <a:cubicBezTo>
                    <a:pt x="280" y="1"/>
                    <a:pt x="136" y="86"/>
                    <a:pt x="87" y="301"/>
                  </a:cubicBezTo>
                  <a:cubicBezTo>
                    <a:pt x="0" y="669"/>
                    <a:pt x="413" y="914"/>
                    <a:pt x="740" y="914"/>
                  </a:cubicBezTo>
                  <a:cubicBezTo>
                    <a:pt x="964" y="914"/>
                    <a:pt x="1149" y="798"/>
                    <a:pt x="1103" y="527"/>
                  </a:cubicBezTo>
                  <a:cubicBezTo>
                    <a:pt x="1103" y="504"/>
                    <a:pt x="1092" y="482"/>
                    <a:pt x="1080" y="459"/>
                  </a:cubicBezTo>
                  <a:cubicBezTo>
                    <a:pt x="1011" y="211"/>
                    <a:pt x="702" y="1"/>
                    <a:pt x="444"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2"/>
            <p:cNvSpPr/>
            <p:nvPr/>
          </p:nvSpPr>
          <p:spPr>
            <a:xfrm>
              <a:off x="2127150" y="1356250"/>
              <a:ext cx="28475" cy="27125"/>
            </a:xfrm>
            <a:custGeom>
              <a:rect b="b" l="l" r="r" t="t"/>
              <a:pathLst>
                <a:path extrusionOk="0" h="1085" w="1139">
                  <a:moveTo>
                    <a:pt x="676" y="0"/>
                  </a:moveTo>
                  <a:cubicBezTo>
                    <a:pt x="625" y="0"/>
                    <a:pt x="568" y="14"/>
                    <a:pt x="506" y="46"/>
                  </a:cubicBezTo>
                  <a:cubicBezTo>
                    <a:pt x="483" y="57"/>
                    <a:pt x="461" y="69"/>
                    <a:pt x="438" y="80"/>
                  </a:cubicBezTo>
                  <a:cubicBezTo>
                    <a:pt x="93" y="302"/>
                    <a:pt x="1" y="1085"/>
                    <a:pt x="539" y="1085"/>
                  </a:cubicBezTo>
                  <a:cubicBezTo>
                    <a:pt x="547" y="1085"/>
                    <a:pt x="554" y="1084"/>
                    <a:pt x="562" y="1084"/>
                  </a:cubicBezTo>
                  <a:cubicBezTo>
                    <a:pt x="1139" y="1054"/>
                    <a:pt x="1117" y="0"/>
                    <a:pt x="676"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2"/>
            <p:cNvSpPr/>
            <p:nvPr/>
          </p:nvSpPr>
          <p:spPr>
            <a:xfrm>
              <a:off x="2082975" y="1804475"/>
              <a:ext cx="30900" cy="20875"/>
            </a:xfrm>
            <a:custGeom>
              <a:rect b="b" l="l" r="r" t="t"/>
              <a:pathLst>
                <a:path extrusionOk="0" h="835" w="1236">
                  <a:moveTo>
                    <a:pt x="636" y="1"/>
                  </a:moveTo>
                  <a:cubicBezTo>
                    <a:pt x="310" y="1"/>
                    <a:pt x="0" y="193"/>
                    <a:pt x="174" y="521"/>
                  </a:cubicBezTo>
                  <a:cubicBezTo>
                    <a:pt x="185" y="533"/>
                    <a:pt x="197" y="555"/>
                    <a:pt x="208" y="578"/>
                  </a:cubicBezTo>
                  <a:cubicBezTo>
                    <a:pt x="325" y="737"/>
                    <a:pt x="565" y="834"/>
                    <a:pt x="781" y="834"/>
                  </a:cubicBezTo>
                  <a:cubicBezTo>
                    <a:pt x="1023" y="834"/>
                    <a:pt x="1236" y="712"/>
                    <a:pt x="1212" y="420"/>
                  </a:cubicBezTo>
                  <a:cubicBezTo>
                    <a:pt x="1182" y="130"/>
                    <a:pt x="904" y="1"/>
                    <a:pt x="636"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2"/>
            <p:cNvSpPr/>
            <p:nvPr/>
          </p:nvSpPr>
          <p:spPr>
            <a:xfrm>
              <a:off x="2141800" y="1724650"/>
              <a:ext cx="28400" cy="27250"/>
            </a:xfrm>
            <a:custGeom>
              <a:rect b="b" l="l" r="r" t="t"/>
              <a:pathLst>
                <a:path extrusionOk="0" h="1090" w="1136">
                  <a:moveTo>
                    <a:pt x="619" y="0"/>
                  </a:moveTo>
                  <a:cubicBezTo>
                    <a:pt x="604" y="0"/>
                    <a:pt x="590" y="1"/>
                    <a:pt x="574" y="2"/>
                  </a:cubicBezTo>
                  <a:cubicBezTo>
                    <a:pt x="1" y="52"/>
                    <a:pt x="55" y="1090"/>
                    <a:pt x="498" y="1090"/>
                  </a:cubicBezTo>
                  <a:cubicBezTo>
                    <a:pt x="552" y="1090"/>
                    <a:pt x="611" y="1074"/>
                    <a:pt x="676" y="1040"/>
                  </a:cubicBezTo>
                  <a:cubicBezTo>
                    <a:pt x="698" y="1029"/>
                    <a:pt x="710" y="1018"/>
                    <a:pt x="732" y="1006"/>
                  </a:cubicBezTo>
                  <a:cubicBezTo>
                    <a:pt x="1073" y="776"/>
                    <a:pt x="1135" y="0"/>
                    <a:pt x="619"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2"/>
            <p:cNvSpPr/>
            <p:nvPr/>
          </p:nvSpPr>
          <p:spPr>
            <a:xfrm>
              <a:off x="2300500" y="1498050"/>
              <a:ext cx="31600" cy="20800"/>
            </a:xfrm>
            <a:custGeom>
              <a:rect b="b" l="l" r="r" t="t"/>
              <a:pathLst>
                <a:path extrusionOk="0" h="832" w="1264">
                  <a:moveTo>
                    <a:pt x="482" y="0"/>
                  </a:moveTo>
                  <a:cubicBezTo>
                    <a:pt x="228" y="0"/>
                    <a:pt x="1" y="131"/>
                    <a:pt x="38" y="434"/>
                  </a:cubicBezTo>
                  <a:cubicBezTo>
                    <a:pt x="77" y="712"/>
                    <a:pt x="339" y="832"/>
                    <a:pt x="597" y="832"/>
                  </a:cubicBezTo>
                  <a:cubicBezTo>
                    <a:pt x="934" y="832"/>
                    <a:pt x="1263" y="625"/>
                    <a:pt x="1065" y="298"/>
                  </a:cubicBezTo>
                  <a:cubicBezTo>
                    <a:pt x="1053" y="276"/>
                    <a:pt x="1042" y="264"/>
                    <a:pt x="1031" y="242"/>
                  </a:cubicBezTo>
                  <a:cubicBezTo>
                    <a:pt x="919" y="89"/>
                    <a:pt x="691" y="0"/>
                    <a:pt x="482"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2"/>
            <p:cNvSpPr/>
            <p:nvPr/>
          </p:nvSpPr>
          <p:spPr>
            <a:xfrm>
              <a:off x="2182675" y="1804375"/>
              <a:ext cx="34900" cy="25675"/>
            </a:xfrm>
            <a:custGeom>
              <a:rect b="b" l="l" r="r" t="t"/>
              <a:pathLst>
                <a:path extrusionOk="0" h="1027" w="1396">
                  <a:moveTo>
                    <a:pt x="862" y="1"/>
                  </a:moveTo>
                  <a:cubicBezTo>
                    <a:pt x="840" y="1"/>
                    <a:pt x="816" y="3"/>
                    <a:pt x="790" y="6"/>
                  </a:cubicBezTo>
                  <a:cubicBezTo>
                    <a:pt x="767" y="6"/>
                    <a:pt x="745" y="18"/>
                    <a:pt x="722" y="29"/>
                  </a:cubicBezTo>
                  <a:cubicBezTo>
                    <a:pt x="316" y="131"/>
                    <a:pt x="0" y="875"/>
                    <a:pt x="542" y="1011"/>
                  </a:cubicBezTo>
                  <a:cubicBezTo>
                    <a:pt x="580" y="1021"/>
                    <a:pt x="618" y="1026"/>
                    <a:pt x="654" y="1026"/>
                  </a:cubicBezTo>
                  <a:cubicBezTo>
                    <a:pt x="1173" y="1026"/>
                    <a:pt x="1396" y="1"/>
                    <a:pt x="862"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2"/>
            <p:cNvSpPr/>
            <p:nvPr/>
          </p:nvSpPr>
          <p:spPr>
            <a:xfrm>
              <a:off x="2098875" y="1851425"/>
              <a:ext cx="34475" cy="25925"/>
            </a:xfrm>
            <a:custGeom>
              <a:rect b="b" l="l" r="r" t="t"/>
              <a:pathLst>
                <a:path extrusionOk="0" h="1037" w="1379">
                  <a:moveTo>
                    <a:pt x="864" y="0"/>
                  </a:moveTo>
                  <a:cubicBezTo>
                    <a:pt x="838" y="0"/>
                    <a:pt x="809" y="3"/>
                    <a:pt x="779" y="9"/>
                  </a:cubicBezTo>
                  <a:cubicBezTo>
                    <a:pt x="757" y="9"/>
                    <a:pt x="734" y="20"/>
                    <a:pt x="712" y="20"/>
                  </a:cubicBezTo>
                  <a:cubicBezTo>
                    <a:pt x="305" y="144"/>
                    <a:pt x="1" y="889"/>
                    <a:pt x="542" y="1024"/>
                  </a:cubicBezTo>
                  <a:cubicBezTo>
                    <a:pt x="576" y="1032"/>
                    <a:pt x="610" y="1036"/>
                    <a:pt x="641" y="1036"/>
                  </a:cubicBezTo>
                  <a:cubicBezTo>
                    <a:pt x="1172" y="1036"/>
                    <a:pt x="1378" y="0"/>
                    <a:pt x="864"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2"/>
            <p:cNvSpPr/>
            <p:nvPr/>
          </p:nvSpPr>
          <p:spPr>
            <a:xfrm>
              <a:off x="2571475" y="1726550"/>
              <a:ext cx="28050" cy="26850"/>
            </a:xfrm>
            <a:custGeom>
              <a:rect b="b" l="l" r="r" t="t"/>
              <a:pathLst>
                <a:path extrusionOk="0" h="1074" w="1122">
                  <a:moveTo>
                    <a:pt x="626" y="1"/>
                  </a:moveTo>
                  <a:cubicBezTo>
                    <a:pt x="606" y="1"/>
                    <a:pt x="584" y="2"/>
                    <a:pt x="562" y="5"/>
                  </a:cubicBezTo>
                  <a:cubicBezTo>
                    <a:pt x="1" y="45"/>
                    <a:pt x="54" y="1073"/>
                    <a:pt x="484" y="1073"/>
                  </a:cubicBezTo>
                  <a:cubicBezTo>
                    <a:pt x="538" y="1073"/>
                    <a:pt x="598" y="1057"/>
                    <a:pt x="663" y="1021"/>
                  </a:cubicBezTo>
                  <a:lnTo>
                    <a:pt x="720" y="987"/>
                  </a:lnTo>
                  <a:cubicBezTo>
                    <a:pt x="1056" y="759"/>
                    <a:pt x="1121" y="1"/>
                    <a:pt x="626"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2"/>
            <p:cNvSpPr/>
            <p:nvPr/>
          </p:nvSpPr>
          <p:spPr>
            <a:xfrm>
              <a:off x="2069225" y="1979575"/>
              <a:ext cx="30925" cy="20875"/>
            </a:xfrm>
            <a:custGeom>
              <a:rect b="b" l="l" r="r" t="t"/>
              <a:pathLst>
                <a:path extrusionOk="0" h="835" w="1237">
                  <a:moveTo>
                    <a:pt x="455" y="1"/>
                  </a:moveTo>
                  <a:cubicBezTo>
                    <a:pt x="213" y="1"/>
                    <a:pt x="1" y="125"/>
                    <a:pt x="24" y="423"/>
                  </a:cubicBezTo>
                  <a:cubicBezTo>
                    <a:pt x="50" y="708"/>
                    <a:pt x="326" y="834"/>
                    <a:pt x="594" y="834"/>
                  </a:cubicBezTo>
                  <a:cubicBezTo>
                    <a:pt x="922" y="834"/>
                    <a:pt x="1236" y="645"/>
                    <a:pt x="1063" y="322"/>
                  </a:cubicBezTo>
                  <a:cubicBezTo>
                    <a:pt x="1051" y="299"/>
                    <a:pt x="1040" y="277"/>
                    <a:pt x="1029" y="265"/>
                  </a:cubicBezTo>
                  <a:cubicBezTo>
                    <a:pt x="912" y="100"/>
                    <a:pt x="671" y="1"/>
                    <a:pt x="455"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2"/>
            <p:cNvSpPr/>
            <p:nvPr/>
          </p:nvSpPr>
          <p:spPr>
            <a:xfrm>
              <a:off x="2272425" y="1917550"/>
              <a:ext cx="27950" cy="27300"/>
            </a:xfrm>
            <a:custGeom>
              <a:rect b="b" l="l" r="r" t="t"/>
              <a:pathLst>
                <a:path extrusionOk="0" h="1092" w="1118">
                  <a:moveTo>
                    <a:pt x="605" y="1"/>
                  </a:moveTo>
                  <a:cubicBezTo>
                    <a:pt x="548" y="1"/>
                    <a:pt x="485" y="19"/>
                    <a:pt x="416" y="61"/>
                  </a:cubicBezTo>
                  <a:cubicBezTo>
                    <a:pt x="393" y="72"/>
                    <a:pt x="371" y="83"/>
                    <a:pt x="360" y="95"/>
                  </a:cubicBezTo>
                  <a:cubicBezTo>
                    <a:pt x="35" y="344"/>
                    <a:pt x="1" y="1092"/>
                    <a:pt x="487" y="1092"/>
                  </a:cubicBezTo>
                  <a:cubicBezTo>
                    <a:pt x="508" y="1092"/>
                    <a:pt x="529" y="1090"/>
                    <a:pt x="551" y="1088"/>
                  </a:cubicBezTo>
                  <a:cubicBezTo>
                    <a:pt x="1118" y="1008"/>
                    <a:pt x="1028" y="1"/>
                    <a:pt x="605"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2"/>
            <p:cNvSpPr/>
            <p:nvPr/>
          </p:nvSpPr>
          <p:spPr>
            <a:xfrm>
              <a:off x="5842125" y="1172600"/>
              <a:ext cx="215000" cy="179450"/>
            </a:xfrm>
            <a:custGeom>
              <a:rect b="b" l="l" r="r" t="t"/>
              <a:pathLst>
                <a:path extrusionOk="0" h="7178" w="8600">
                  <a:moveTo>
                    <a:pt x="2664" y="1"/>
                  </a:moveTo>
                  <a:lnTo>
                    <a:pt x="1" y="272"/>
                  </a:lnTo>
                  <a:lnTo>
                    <a:pt x="1" y="5192"/>
                  </a:lnTo>
                  <a:lnTo>
                    <a:pt x="3138" y="4988"/>
                  </a:lnTo>
                  <a:lnTo>
                    <a:pt x="8599" y="7178"/>
                  </a:lnTo>
                  <a:lnTo>
                    <a:pt x="8509" y="5767"/>
                  </a:lnTo>
                  <a:lnTo>
                    <a:pt x="2664" y="1"/>
                  </a:lnTo>
                  <a:close/>
                </a:path>
              </a:pathLst>
            </a:custGeom>
            <a:solidFill>
              <a:srgbClr val="E3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2"/>
            <p:cNvSpPr/>
            <p:nvPr/>
          </p:nvSpPr>
          <p:spPr>
            <a:xfrm>
              <a:off x="5842125" y="1297300"/>
              <a:ext cx="235600" cy="734050"/>
            </a:xfrm>
            <a:custGeom>
              <a:rect b="b" l="l" r="r" t="t"/>
              <a:pathLst>
                <a:path extrusionOk="0" h="29362" w="9424">
                  <a:moveTo>
                    <a:pt x="3138" y="0"/>
                  </a:moveTo>
                  <a:lnTo>
                    <a:pt x="1" y="204"/>
                  </a:lnTo>
                  <a:lnTo>
                    <a:pt x="12" y="6895"/>
                  </a:lnTo>
                  <a:lnTo>
                    <a:pt x="1" y="28944"/>
                  </a:lnTo>
                  <a:lnTo>
                    <a:pt x="339" y="29362"/>
                  </a:lnTo>
                  <a:lnTo>
                    <a:pt x="1039" y="29035"/>
                  </a:lnTo>
                  <a:lnTo>
                    <a:pt x="9423" y="14512"/>
                  </a:lnTo>
                  <a:lnTo>
                    <a:pt x="9118" y="9953"/>
                  </a:lnTo>
                  <a:lnTo>
                    <a:pt x="8599" y="2190"/>
                  </a:lnTo>
                  <a:lnTo>
                    <a:pt x="3138" y="0"/>
                  </a:lnTo>
                  <a:close/>
                </a:path>
              </a:pathLst>
            </a:custGeom>
            <a:solidFill>
              <a:srgbClr val="D939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2"/>
            <p:cNvSpPr/>
            <p:nvPr/>
          </p:nvSpPr>
          <p:spPr>
            <a:xfrm>
              <a:off x="5842125" y="1297300"/>
              <a:ext cx="227975" cy="248850"/>
            </a:xfrm>
            <a:custGeom>
              <a:rect b="b" l="l" r="r" t="t"/>
              <a:pathLst>
                <a:path extrusionOk="0" h="9954" w="9119">
                  <a:moveTo>
                    <a:pt x="3138" y="0"/>
                  </a:moveTo>
                  <a:lnTo>
                    <a:pt x="1" y="204"/>
                  </a:lnTo>
                  <a:lnTo>
                    <a:pt x="1" y="6895"/>
                  </a:lnTo>
                  <a:cubicBezTo>
                    <a:pt x="892" y="6974"/>
                    <a:pt x="1772" y="7256"/>
                    <a:pt x="2246" y="7696"/>
                  </a:cubicBezTo>
                  <a:lnTo>
                    <a:pt x="9118" y="9953"/>
                  </a:lnTo>
                  <a:lnTo>
                    <a:pt x="8599" y="2190"/>
                  </a:lnTo>
                  <a:lnTo>
                    <a:pt x="3138" y="0"/>
                  </a:ln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2"/>
            <p:cNvSpPr/>
            <p:nvPr/>
          </p:nvSpPr>
          <p:spPr>
            <a:xfrm>
              <a:off x="5850600" y="1299550"/>
              <a:ext cx="683550" cy="732100"/>
            </a:xfrm>
            <a:custGeom>
              <a:rect b="b" l="l" r="r" t="t"/>
              <a:pathLst>
                <a:path extrusionOk="0" h="29284" w="27342">
                  <a:moveTo>
                    <a:pt x="1986" y="1"/>
                  </a:moveTo>
                  <a:lnTo>
                    <a:pt x="1501" y="7189"/>
                  </a:lnTo>
                  <a:lnTo>
                    <a:pt x="34" y="28854"/>
                  </a:lnTo>
                  <a:lnTo>
                    <a:pt x="0" y="29283"/>
                  </a:lnTo>
                  <a:lnTo>
                    <a:pt x="0" y="29283"/>
                  </a:lnTo>
                  <a:lnTo>
                    <a:pt x="339" y="29182"/>
                  </a:lnTo>
                  <a:lnTo>
                    <a:pt x="15764" y="25131"/>
                  </a:lnTo>
                  <a:lnTo>
                    <a:pt x="27342" y="22084"/>
                  </a:lnTo>
                  <a:cubicBezTo>
                    <a:pt x="24566" y="14151"/>
                    <a:pt x="18947" y="7223"/>
                    <a:pt x="10190" y="3036"/>
                  </a:cubicBezTo>
                  <a:cubicBezTo>
                    <a:pt x="7561" y="1761"/>
                    <a:pt x="4807" y="746"/>
                    <a:pt x="1986" y="1"/>
                  </a:cubicBezTo>
                  <a:close/>
                </a:path>
              </a:pathLst>
            </a:custGeom>
            <a:solidFill>
              <a:srgbClr val="E74A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2"/>
            <p:cNvSpPr/>
            <p:nvPr/>
          </p:nvSpPr>
          <p:spPr>
            <a:xfrm>
              <a:off x="5900250" y="1172600"/>
              <a:ext cx="729275" cy="678775"/>
            </a:xfrm>
            <a:custGeom>
              <a:rect b="b" l="l" r="r" t="t"/>
              <a:pathLst>
                <a:path extrusionOk="0" h="27151" w="29171">
                  <a:moveTo>
                    <a:pt x="339" y="1"/>
                  </a:moveTo>
                  <a:lnTo>
                    <a:pt x="0" y="5079"/>
                  </a:lnTo>
                  <a:cubicBezTo>
                    <a:pt x="2821" y="5824"/>
                    <a:pt x="5575" y="6839"/>
                    <a:pt x="8204" y="8114"/>
                  </a:cubicBezTo>
                  <a:cubicBezTo>
                    <a:pt x="16949" y="12301"/>
                    <a:pt x="22580" y="19229"/>
                    <a:pt x="25356" y="27151"/>
                  </a:cubicBezTo>
                  <a:lnTo>
                    <a:pt x="29170" y="26158"/>
                  </a:lnTo>
                  <a:cubicBezTo>
                    <a:pt x="27816" y="22648"/>
                    <a:pt x="26044" y="19331"/>
                    <a:pt x="23889" y="16261"/>
                  </a:cubicBezTo>
                  <a:cubicBezTo>
                    <a:pt x="23889" y="16261"/>
                    <a:pt x="14692" y="3081"/>
                    <a:pt x="339" y="1"/>
                  </a:cubicBezTo>
                  <a:close/>
                </a:path>
              </a:pathLst>
            </a:custGeom>
            <a:solidFill>
              <a:srgbClr val="EFF4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2"/>
            <p:cNvSpPr/>
            <p:nvPr/>
          </p:nvSpPr>
          <p:spPr>
            <a:xfrm>
              <a:off x="5888125" y="1299550"/>
              <a:ext cx="646025" cy="628275"/>
            </a:xfrm>
            <a:custGeom>
              <a:rect b="b" l="l" r="r" t="t"/>
              <a:pathLst>
                <a:path extrusionOk="0" h="25131" w="25841">
                  <a:moveTo>
                    <a:pt x="485" y="1"/>
                  </a:moveTo>
                  <a:lnTo>
                    <a:pt x="0" y="7189"/>
                  </a:lnTo>
                  <a:cubicBezTo>
                    <a:pt x="57" y="7245"/>
                    <a:pt x="124" y="7290"/>
                    <a:pt x="181" y="7335"/>
                  </a:cubicBezTo>
                  <a:cubicBezTo>
                    <a:pt x="2528" y="9671"/>
                    <a:pt x="2392" y="12560"/>
                    <a:pt x="6037" y="13158"/>
                  </a:cubicBezTo>
                  <a:cubicBezTo>
                    <a:pt x="9513" y="13858"/>
                    <a:pt x="14421" y="12300"/>
                    <a:pt x="16227" y="16825"/>
                  </a:cubicBezTo>
                  <a:cubicBezTo>
                    <a:pt x="17321" y="19771"/>
                    <a:pt x="15302" y="22445"/>
                    <a:pt x="14263" y="25131"/>
                  </a:cubicBezTo>
                  <a:lnTo>
                    <a:pt x="25841" y="22084"/>
                  </a:lnTo>
                  <a:cubicBezTo>
                    <a:pt x="23065" y="14151"/>
                    <a:pt x="17446" y="7223"/>
                    <a:pt x="8689" y="3036"/>
                  </a:cubicBezTo>
                  <a:cubicBezTo>
                    <a:pt x="6060" y="1761"/>
                    <a:pt x="3306" y="746"/>
                    <a:pt x="485" y="1"/>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2"/>
            <p:cNvSpPr/>
            <p:nvPr/>
          </p:nvSpPr>
          <p:spPr>
            <a:xfrm>
              <a:off x="5909000" y="1172600"/>
              <a:ext cx="720525" cy="653950"/>
            </a:xfrm>
            <a:custGeom>
              <a:rect b="b" l="l" r="r" t="t"/>
              <a:pathLst>
                <a:path extrusionOk="0" h="26158" w="28821">
                  <a:moveTo>
                    <a:pt x="0" y="1"/>
                  </a:moveTo>
                  <a:lnTo>
                    <a:pt x="429" y="114"/>
                  </a:lnTo>
                  <a:cubicBezTo>
                    <a:pt x="722" y="193"/>
                    <a:pt x="1140" y="283"/>
                    <a:pt x="1670" y="452"/>
                  </a:cubicBezTo>
                  <a:lnTo>
                    <a:pt x="2550" y="723"/>
                  </a:lnTo>
                  <a:lnTo>
                    <a:pt x="3566" y="1073"/>
                  </a:lnTo>
                  <a:cubicBezTo>
                    <a:pt x="4288" y="1344"/>
                    <a:pt x="5089" y="1660"/>
                    <a:pt x="5958" y="2055"/>
                  </a:cubicBezTo>
                  <a:cubicBezTo>
                    <a:pt x="6816" y="2438"/>
                    <a:pt x="7741" y="2890"/>
                    <a:pt x="8678" y="3420"/>
                  </a:cubicBezTo>
                  <a:cubicBezTo>
                    <a:pt x="9626" y="3950"/>
                    <a:pt x="10607" y="4537"/>
                    <a:pt x="11578" y="5192"/>
                  </a:cubicBezTo>
                  <a:cubicBezTo>
                    <a:pt x="13620" y="6580"/>
                    <a:pt x="15561" y="8114"/>
                    <a:pt x="17367" y="9784"/>
                  </a:cubicBezTo>
                  <a:cubicBezTo>
                    <a:pt x="19172" y="11454"/>
                    <a:pt x="20865" y="13260"/>
                    <a:pt x="22411" y="15178"/>
                  </a:cubicBezTo>
                  <a:cubicBezTo>
                    <a:pt x="23110" y="16058"/>
                    <a:pt x="23776" y="16984"/>
                    <a:pt x="24385" y="17931"/>
                  </a:cubicBezTo>
                  <a:cubicBezTo>
                    <a:pt x="24972" y="18845"/>
                    <a:pt x="25491" y="19726"/>
                    <a:pt x="25976" y="20538"/>
                  </a:cubicBezTo>
                  <a:cubicBezTo>
                    <a:pt x="26462" y="21339"/>
                    <a:pt x="26868" y="22107"/>
                    <a:pt x="27218" y="22795"/>
                  </a:cubicBezTo>
                  <a:cubicBezTo>
                    <a:pt x="27398" y="23133"/>
                    <a:pt x="27567" y="23449"/>
                    <a:pt x="27703" y="23754"/>
                  </a:cubicBezTo>
                  <a:cubicBezTo>
                    <a:pt x="27850" y="24047"/>
                    <a:pt x="27985" y="24330"/>
                    <a:pt x="28098" y="24578"/>
                  </a:cubicBezTo>
                  <a:cubicBezTo>
                    <a:pt x="28357" y="25063"/>
                    <a:pt x="28515" y="25469"/>
                    <a:pt x="28639" y="25740"/>
                  </a:cubicBezTo>
                  <a:cubicBezTo>
                    <a:pt x="28752" y="26011"/>
                    <a:pt x="28820" y="26158"/>
                    <a:pt x="28820" y="26158"/>
                  </a:cubicBezTo>
                  <a:cubicBezTo>
                    <a:pt x="28820" y="26158"/>
                    <a:pt x="28775" y="26011"/>
                    <a:pt x="28673" y="25729"/>
                  </a:cubicBezTo>
                  <a:cubicBezTo>
                    <a:pt x="28583" y="25447"/>
                    <a:pt x="28436" y="25040"/>
                    <a:pt x="28233" y="24521"/>
                  </a:cubicBezTo>
                  <a:cubicBezTo>
                    <a:pt x="28041" y="24002"/>
                    <a:pt x="27782" y="23382"/>
                    <a:pt x="27466" y="22682"/>
                  </a:cubicBezTo>
                  <a:cubicBezTo>
                    <a:pt x="27139" y="21971"/>
                    <a:pt x="26744" y="21193"/>
                    <a:pt x="26315" y="20346"/>
                  </a:cubicBezTo>
                  <a:cubicBezTo>
                    <a:pt x="25875" y="19500"/>
                    <a:pt x="25344" y="18620"/>
                    <a:pt x="24758" y="17694"/>
                  </a:cubicBezTo>
                  <a:cubicBezTo>
                    <a:pt x="24160" y="16724"/>
                    <a:pt x="23494" y="15776"/>
                    <a:pt x="22783" y="14873"/>
                  </a:cubicBezTo>
                  <a:cubicBezTo>
                    <a:pt x="21214" y="12944"/>
                    <a:pt x="19511" y="11138"/>
                    <a:pt x="17660" y="9457"/>
                  </a:cubicBezTo>
                  <a:cubicBezTo>
                    <a:pt x="16723" y="8611"/>
                    <a:pt x="15753" y="7787"/>
                    <a:pt x="14771" y="7020"/>
                  </a:cubicBezTo>
                  <a:cubicBezTo>
                    <a:pt x="13789" y="6252"/>
                    <a:pt x="12785" y="5541"/>
                    <a:pt x="11781" y="4898"/>
                  </a:cubicBezTo>
                  <a:cubicBezTo>
                    <a:pt x="10777" y="4255"/>
                    <a:pt x="9784" y="3668"/>
                    <a:pt x="8813" y="3160"/>
                  </a:cubicBezTo>
                  <a:cubicBezTo>
                    <a:pt x="7843" y="2664"/>
                    <a:pt x="6917" y="2213"/>
                    <a:pt x="6037" y="1852"/>
                  </a:cubicBezTo>
                  <a:cubicBezTo>
                    <a:pt x="5157" y="1479"/>
                    <a:pt x="4345" y="1186"/>
                    <a:pt x="3611" y="937"/>
                  </a:cubicBezTo>
                  <a:lnTo>
                    <a:pt x="2573" y="622"/>
                  </a:lnTo>
                  <a:lnTo>
                    <a:pt x="1693" y="385"/>
                  </a:lnTo>
                  <a:cubicBezTo>
                    <a:pt x="1162" y="238"/>
                    <a:pt x="722" y="170"/>
                    <a:pt x="440" y="102"/>
                  </a:cubicBezTo>
                  <a:lnTo>
                    <a:pt x="0" y="1"/>
                  </a:lnTo>
                  <a:close/>
                </a:path>
              </a:pathLst>
            </a:custGeom>
            <a:solidFill>
              <a:srgbClr val="BFDD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2"/>
            <p:cNvSpPr/>
            <p:nvPr/>
          </p:nvSpPr>
          <p:spPr>
            <a:xfrm>
              <a:off x="5898825" y="1702400"/>
              <a:ext cx="24300" cy="78725"/>
            </a:xfrm>
            <a:custGeom>
              <a:rect b="b" l="l" r="r" t="t"/>
              <a:pathLst>
                <a:path extrusionOk="0" h="3149" w="972">
                  <a:moveTo>
                    <a:pt x="960" y="1"/>
                  </a:moveTo>
                  <a:lnTo>
                    <a:pt x="960" y="1"/>
                  </a:lnTo>
                  <a:cubicBezTo>
                    <a:pt x="847" y="147"/>
                    <a:pt x="757" y="294"/>
                    <a:pt x="678" y="452"/>
                  </a:cubicBezTo>
                  <a:cubicBezTo>
                    <a:pt x="509" y="790"/>
                    <a:pt x="373" y="1152"/>
                    <a:pt x="283" y="1524"/>
                  </a:cubicBezTo>
                  <a:cubicBezTo>
                    <a:pt x="227" y="1716"/>
                    <a:pt x="181" y="1908"/>
                    <a:pt x="148" y="2099"/>
                  </a:cubicBezTo>
                  <a:cubicBezTo>
                    <a:pt x="114" y="2280"/>
                    <a:pt x="91" y="2460"/>
                    <a:pt x="57" y="2618"/>
                  </a:cubicBezTo>
                  <a:cubicBezTo>
                    <a:pt x="23" y="2788"/>
                    <a:pt x="12" y="2968"/>
                    <a:pt x="1" y="3149"/>
                  </a:cubicBezTo>
                  <a:cubicBezTo>
                    <a:pt x="125" y="3013"/>
                    <a:pt x="227" y="2867"/>
                    <a:pt x="328" y="2720"/>
                  </a:cubicBezTo>
                  <a:cubicBezTo>
                    <a:pt x="509" y="2381"/>
                    <a:pt x="655" y="2020"/>
                    <a:pt x="746" y="1648"/>
                  </a:cubicBezTo>
                  <a:cubicBezTo>
                    <a:pt x="836" y="1276"/>
                    <a:pt x="904" y="903"/>
                    <a:pt x="949" y="531"/>
                  </a:cubicBezTo>
                  <a:cubicBezTo>
                    <a:pt x="960" y="362"/>
                    <a:pt x="971" y="181"/>
                    <a:pt x="960" y="1"/>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2"/>
            <p:cNvSpPr/>
            <p:nvPr/>
          </p:nvSpPr>
          <p:spPr>
            <a:xfrm>
              <a:off x="5893750" y="1530875"/>
              <a:ext cx="19775" cy="199750"/>
            </a:xfrm>
            <a:custGeom>
              <a:rect b="b" l="l" r="r" t="t"/>
              <a:pathLst>
                <a:path extrusionOk="0" h="7990" w="791">
                  <a:moveTo>
                    <a:pt x="791" y="1"/>
                  </a:moveTo>
                  <a:cubicBezTo>
                    <a:pt x="791" y="1"/>
                    <a:pt x="734" y="125"/>
                    <a:pt x="689" y="339"/>
                  </a:cubicBezTo>
                  <a:cubicBezTo>
                    <a:pt x="644" y="554"/>
                    <a:pt x="554" y="858"/>
                    <a:pt x="475" y="1231"/>
                  </a:cubicBezTo>
                  <a:cubicBezTo>
                    <a:pt x="441" y="1411"/>
                    <a:pt x="384" y="1614"/>
                    <a:pt x="362" y="1829"/>
                  </a:cubicBezTo>
                  <a:cubicBezTo>
                    <a:pt x="328" y="2043"/>
                    <a:pt x="305" y="2269"/>
                    <a:pt x="283" y="2506"/>
                  </a:cubicBezTo>
                  <a:cubicBezTo>
                    <a:pt x="215" y="2969"/>
                    <a:pt x="170" y="3476"/>
                    <a:pt x="136" y="3973"/>
                  </a:cubicBezTo>
                  <a:cubicBezTo>
                    <a:pt x="114" y="4469"/>
                    <a:pt x="80" y="4966"/>
                    <a:pt x="69" y="5440"/>
                  </a:cubicBezTo>
                  <a:cubicBezTo>
                    <a:pt x="57" y="5677"/>
                    <a:pt x="57" y="5902"/>
                    <a:pt x="35" y="6117"/>
                  </a:cubicBezTo>
                  <a:cubicBezTo>
                    <a:pt x="23" y="6331"/>
                    <a:pt x="12" y="6534"/>
                    <a:pt x="12" y="6726"/>
                  </a:cubicBezTo>
                  <a:cubicBezTo>
                    <a:pt x="1" y="7099"/>
                    <a:pt x="1" y="7414"/>
                    <a:pt x="1" y="7640"/>
                  </a:cubicBezTo>
                  <a:lnTo>
                    <a:pt x="1" y="7990"/>
                  </a:lnTo>
                  <a:cubicBezTo>
                    <a:pt x="1" y="7990"/>
                    <a:pt x="46" y="7866"/>
                    <a:pt x="102" y="7651"/>
                  </a:cubicBezTo>
                  <a:cubicBezTo>
                    <a:pt x="148" y="7426"/>
                    <a:pt x="226" y="7121"/>
                    <a:pt x="294" y="6749"/>
                  </a:cubicBezTo>
                  <a:cubicBezTo>
                    <a:pt x="351" y="6388"/>
                    <a:pt x="441" y="5959"/>
                    <a:pt x="497" y="5485"/>
                  </a:cubicBezTo>
                  <a:cubicBezTo>
                    <a:pt x="542" y="5011"/>
                    <a:pt x="599" y="4514"/>
                    <a:pt x="621" y="4007"/>
                  </a:cubicBezTo>
                  <a:cubicBezTo>
                    <a:pt x="655" y="3499"/>
                    <a:pt x="689" y="3014"/>
                    <a:pt x="700" y="2540"/>
                  </a:cubicBezTo>
                  <a:cubicBezTo>
                    <a:pt x="712" y="2303"/>
                    <a:pt x="712" y="2077"/>
                    <a:pt x="712" y="1863"/>
                  </a:cubicBezTo>
                  <a:cubicBezTo>
                    <a:pt x="723" y="1648"/>
                    <a:pt x="746" y="1445"/>
                    <a:pt x="757" y="1265"/>
                  </a:cubicBezTo>
                  <a:cubicBezTo>
                    <a:pt x="779" y="892"/>
                    <a:pt x="791" y="576"/>
                    <a:pt x="791" y="351"/>
                  </a:cubicBezTo>
                  <a:lnTo>
                    <a:pt x="791" y="1"/>
                  </a:ln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2"/>
            <p:cNvSpPr/>
            <p:nvPr/>
          </p:nvSpPr>
          <p:spPr>
            <a:xfrm>
              <a:off x="5978675" y="1644300"/>
              <a:ext cx="103825" cy="144725"/>
            </a:xfrm>
            <a:custGeom>
              <a:rect b="b" l="l" r="r" t="t"/>
              <a:pathLst>
                <a:path extrusionOk="0" h="5789" w="4153">
                  <a:moveTo>
                    <a:pt x="4153" y="0"/>
                  </a:moveTo>
                  <a:cubicBezTo>
                    <a:pt x="4153" y="0"/>
                    <a:pt x="3826" y="305"/>
                    <a:pt x="3374" y="801"/>
                  </a:cubicBezTo>
                  <a:cubicBezTo>
                    <a:pt x="3149" y="1049"/>
                    <a:pt x="2900" y="1354"/>
                    <a:pt x="2630" y="1681"/>
                  </a:cubicBezTo>
                  <a:cubicBezTo>
                    <a:pt x="2359" y="1997"/>
                    <a:pt x="2077" y="2358"/>
                    <a:pt x="1828" y="2719"/>
                  </a:cubicBezTo>
                  <a:cubicBezTo>
                    <a:pt x="1321" y="3453"/>
                    <a:pt x="847" y="4209"/>
                    <a:pt x="519" y="4796"/>
                  </a:cubicBezTo>
                  <a:cubicBezTo>
                    <a:pt x="192" y="5383"/>
                    <a:pt x="0" y="5789"/>
                    <a:pt x="0" y="5789"/>
                  </a:cubicBezTo>
                  <a:cubicBezTo>
                    <a:pt x="0" y="5789"/>
                    <a:pt x="316" y="5462"/>
                    <a:pt x="745" y="4954"/>
                  </a:cubicBezTo>
                  <a:cubicBezTo>
                    <a:pt x="1174" y="4435"/>
                    <a:pt x="1716" y="3724"/>
                    <a:pt x="2212" y="2990"/>
                  </a:cubicBezTo>
                  <a:cubicBezTo>
                    <a:pt x="2460" y="2618"/>
                    <a:pt x="2731" y="2268"/>
                    <a:pt x="2968" y="1930"/>
                  </a:cubicBezTo>
                  <a:cubicBezTo>
                    <a:pt x="3205" y="1580"/>
                    <a:pt x="3408" y="1253"/>
                    <a:pt x="3589" y="970"/>
                  </a:cubicBezTo>
                  <a:cubicBezTo>
                    <a:pt x="3950" y="406"/>
                    <a:pt x="4153" y="0"/>
                    <a:pt x="4153" y="0"/>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2"/>
            <p:cNvSpPr/>
            <p:nvPr/>
          </p:nvSpPr>
          <p:spPr>
            <a:xfrm>
              <a:off x="6098850" y="1855300"/>
              <a:ext cx="203700" cy="84375"/>
            </a:xfrm>
            <a:custGeom>
              <a:rect b="b" l="l" r="r" t="t"/>
              <a:pathLst>
                <a:path extrusionOk="0" h="3375" w="8148">
                  <a:moveTo>
                    <a:pt x="8148" y="1"/>
                  </a:moveTo>
                  <a:cubicBezTo>
                    <a:pt x="8148" y="1"/>
                    <a:pt x="8001" y="34"/>
                    <a:pt x="7775" y="102"/>
                  </a:cubicBezTo>
                  <a:cubicBezTo>
                    <a:pt x="7538" y="181"/>
                    <a:pt x="7211" y="271"/>
                    <a:pt x="6816" y="407"/>
                  </a:cubicBezTo>
                  <a:cubicBezTo>
                    <a:pt x="6026" y="666"/>
                    <a:pt x="4999" y="1039"/>
                    <a:pt x="3984" y="1467"/>
                  </a:cubicBezTo>
                  <a:cubicBezTo>
                    <a:pt x="2957" y="1896"/>
                    <a:pt x="1964" y="2348"/>
                    <a:pt x="1219" y="2720"/>
                  </a:cubicBezTo>
                  <a:cubicBezTo>
                    <a:pt x="847" y="2912"/>
                    <a:pt x="553" y="3070"/>
                    <a:pt x="339" y="3194"/>
                  </a:cubicBezTo>
                  <a:cubicBezTo>
                    <a:pt x="125" y="3307"/>
                    <a:pt x="0" y="3375"/>
                    <a:pt x="0" y="3375"/>
                  </a:cubicBezTo>
                  <a:cubicBezTo>
                    <a:pt x="0" y="3375"/>
                    <a:pt x="136" y="3352"/>
                    <a:pt x="373" y="3273"/>
                  </a:cubicBezTo>
                  <a:cubicBezTo>
                    <a:pt x="598" y="3205"/>
                    <a:pt x="937" y="3115"/>
                    <a:pt x="1332" y="2980"/>
                  </a:cubicBezTo>
                  <a:cubicBezTo>
                    <a:pt x="2111" y="2720"/>
                    <a:pt x="3149" y="2336"/>
                    <a:pt x="4164" y="1908"/>
                  </a:cubicBezTo>
                  <a:cubicBezTo>
                    <a:pt x="5180" y="1490"/>
                    <a:pt x="6184" y="1027"/>
                    <a:pt x="6929" y="655"/>
                  </a:cubicBezTo>
                  <a:cubicBezTo>
                    <a:pt x="7290" y="474"/>
                    <a:pt x="7595" y="305"/>
                    <a:pt x="7809" y="192"/>
                  </a:cubicBezTo>
                  <a:cubicBezTo>
                    <a:pt x="8023" y="80"/>
                    <a:pt x="8148" y="1"/>
                    <a:pt x="8148" y="1"/>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2"/>
            <p:cNvSpPr/>
            <p:nvPr/>
          </p:nvSpPr>
          <p:spPr>
            <a:xfrm>
              <a:off x="6005750" y="1370650"/>
              <a:ext cx="51100" cy="147850"/>
            </a:xfrm>
            <a:custGeom>
              <a:rect b="b" l="l" r="r" t="t"/>
              <a:pathLst>
                <a:path extrusionOk="0" h="5914" w="2044">
                  <a:moveTo>
                    <a:pt x="2043" y="0"/>
                  </a:moveTo>
                  <a:cubicBezTo>
                    <a:pt x="2043" y="1"/>
                    <a:pt x="1829" y="328"/>
                    <a:pt x="1569" y="869"/>
                  </a:cubicBezTo>
                  <a:cubicBezTo>
                    <a:pt x="1310" y="1400"/>
                    <a:pt x="1005" y="2111"/>
                    <a:pt x="734" y="2855"/>
                  </a:cubicBezTo>
                  <a:cubicBezTo>
                    <a:pt x="497" y="3600"/>
                    <a:pt x="294" y="4356"/>
                    <a:pt x="170" y="4943"/>
                  </a:cubicBezTo>
                  <a:cubicBezTo>
                    <a:pt x="102" y="5259"/>
                    <a:pt x="46" y="5586"/>
                    <a:pt x="1" y="5913"/>
                  </a:cubicBezTo>
                  <a:cubicBezTo>
                    <a:pt x="1" y="5913"/>
                    <a:pt x="204" y="5563"/>
                    <a:pt x="441" y="5022"/>
                  </a:cubicBezTo>
                  <a:cubicBezTo>
                    <a:pt x="678" y="4491"/>
                    <a:pt x="949" y="3758"/>
                    <a:pt x="1197" y="3013"/>
                  </a:cubicBezTo>
                  <a:cubicBezTo>
                    <a:pt x="1321" y="2652"/>
                    <a:pt x="1445" y="2280"/>
                    <a:pt x="1558" y="1930"/>
                  </a:cubicBezTo>
                  <a:cubicBezTo>
                    <a:pt x="1671" y="1580"/>
                    <a:pt x="1761" y="1242"/>
                    <a:pt x="1829" y="960"/>
                  </a:cubicBezTo>
                  <a:cubicBezTo>
                    <a:pt x="1975" y="395"/>
                    <a:pt x="2043" y="1"/>
                    <a:pt x="2043" y="0"/>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2"/>
            <p:cNvSpPr/>
            <p:nvPr/>
          </p:nvSpPr>
          <p:spPr>
            <a:xfrm>
              <a:off x="6153000" y="1618325"/>
              <a:ext cx="202300" cy="140250"/>
            </a:xfrm>
            <a:custGeom>
              <a:rect b="b" l="l" r="r" t="t"/>
              <a:pathLst>
                <a:path extrusionOk="0" h="5610" w="8092">
                  <a:moveTo>
                    <a:pt x="8092" y="1"/>
                  </a:moveTo>
                  <a:lnTo>
                    <a:pt x="8092" y="1"/>
                  </a:lnTo>
                  <a:cubicBezTo>
                    <a:pt x="8092" y="1"/>
                    <a:pt x="7945" y="80"/>
                    <a:pt x="7719" y="215"/>
                  </a:cubicBezTo>
                  <a:cubicBezTo>
                    <a:pt x="7494" y="339"/>
                    <a:pt x="7155" y="531"/>
                    <a:pt x="6760" y="779"/>
                  </a:cubicBezTo>
                  <a:cubicBezTo>
                    <a:pt x="5970" y="1253"/>
                    <a:pt x="4943" y="1942"/>
                    <a:pt x="3950" y="2641"/>
                  </a:cubicBezTo>
                  <a:cubicBezTo>
                    <a:pt x="3454" y="3002"/>
                    <a:pt x="2946" y="3341"/>
                    <a:pt x="2472" y="3679"/>
                  </a:cubicBezTo>
                  <a:cubicBezTo>
                    <a:pt x="1998" y="4018"/>
                    <a:pt x="1570" y="4345"/>
                    <a:pt x="1197" y="4627"/>
                  </a:cubicBezTo>
                  <a:cubicBezTo>
                    <a:pt x="836" y="4898"/>
                    <a:pt x="531" y="5146"/>
                    <a:pt x="328" y="5327"/>
                  </a:cubicBezTo>
                  <a:cubicBezTo>
                    <a:pt x="114" y="5496"/>
                    <a:pt x="1" y="5609"/>
                    <a:pt x="1" y="5609"/>
                  </a:cubicBezTo>
                  <a:cubicBezTo>
                    <a:pt x="1" y="5609"/>
                    <a:pt x="148" y="5530"/>
                    <a:pt x="385" y="5406"/>
                  </a:cubicBezTo>
                  <a:cubicBezTo>
                    <a:pt x="622" y="5271"/>
                    <a:pt x="960" y="5090"/>
                    <a:pt x="1355" y="4853"/>
                  </a:cubicBezTo>
                  <a:cubicBezTo>
                    <a:pt x="1750" y="4616"/>
                    <a:pt x="2213" y="4334"/>
                    <a:pt x="2698" y="4029"/>
                  </a:cubicBezTo>
                  <a:cubicBezTo>
                    <a:pt x="3194" y="3736"/>
                    <a:pt x="3702" y="3397"/>
                    <a:pt x="4210" y="3048"/>
                  </a:cubicBezTo>
                  <a:cubicBezTo>
                    <a:pt x="5226" y="2337"/>
                    <a:pt x="6196" y="1592"/>
                    <a:pt x="6918" y="1005"/>
                  </a:cubicBezTo>
                  <a:cubicBezTo>
                    <a:pt x="7279" y="712"/>
                    <a:pt x="7561" y="464"/>
                    <a:pt x="7776" y="283"/>
                  </a:cubicBezTo>
                  <a:cubicBezTo>
                    <a:pt x="7979" y="114"/>
                    <a:pt x="8092" y="1"/>
                    <a:pt x="8092" y="1"/>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2"/>
            <p:cNvSpPr/>
            <p:nvPr/>
          </p:nvSpPr>
          <p:spPr>
            <a:xfrm>
              <a:off x="6344550" y="1804250"/>
              <a:ext cx="155475" cy="41225"/>
            </a:xfrm>
            <a:custGeom>
              <a:rect b="b" l="l" r="r" t="t"/>
              <a:pathLst>
                <a:path extrusionOk="0" h="1649" w="6219">
                  <a:moveTo>
                    <a:pt x="6219" y="0"/>
                  </a:moveTo>
                  <a:cubicBezTo>
                    <a:pt x="6218" y="0"/>
                    <a:pt x="5812" y="57"/>
                    <a:pt x="5226" y="215"/>
                  </a:cubicBezTo>
                  <a:cubicBezTo>
                    <a:pt x="4932" y="282"/>
                    <a:pt x="4594" y="395"/>
                    <a:pt x="4221" y="485"/>
                  </a:cubicBezTo>
                  <a:cubicBezTo>
                    <a:pt x="3860" y="576"/>
                    <a:pt x="3477" y="711"/>
                    <a:pt x="3093" y="801"/>
                  </a:cubicBezTo>
                  <a:cubicBezTo>
                    <a:pt x="2720" y="892"/>
                    <a:pt x="2337" y="993"/>
                    <a:pt x="1964" y="1083"/>
                  </a:cubicBezTo>
                  <a:cubicBezTo>
                    <a:pt x="1603" y="1174"/>
                    <a:pt x="1254" y="1253"/>
                    <a:pt x="971" y="1343"/>
                  </a:cubicBezTo>
                  <a:cubicBezTo>
                    <a:pt x="385" y="1501"/>
                    <a:pt x="1" y="1648"/>
                    <a:pt x="1" y="1648"/>
                  </a:cubicBezTo>
                  <a:cubicBezTo>
                    <a:pt x="1" y="1648"/>
                    <a:pt x="34" y="1649"/>
                    <a:pt x="95" y="1649"/>
                  </a:cubicBezTo>
                  <a:cubicBezTo>
                    <a:pt x="249" y="1649"/>
                    <a:pt x="578" y="1643"/>
                    <a:pt x="1005" y="1602"/>
                  </a:cubicBezTo>
                  <a:cubicBezTo>
                    <a:pt x="1163" y="1591"/>
                    <a:pt x="1321" y="1580"/>
                    <a:pt x="1502" y="1569"/>
                  </a:cubicBezTo>
                  <a:cubicBezTo>
                    <a:pt x="1671" y="1546"/>
                    <a:pt x="1852" y="1535"/>
                    <a:pt x="2043" y="1501"/>
                  </a:cubicBezTo>
                  <a:cubicBezTo>
                    <a:pt x="2416" y="1433"/>
                    <a:pt x="2822" y="1354"/>
                    <a:pt x="3217" y="1264"/>
                  </a:cubicBezTo>
                  <a:cubicBezTo>
                    <a:pt x="3612" y="1151"/>
                    <a:pt x="4007" y="1016"/>
                    <a:pt x="4357" y="892"/>
                  </a:cubicBezTo>
                  <a:cubicBezTo>
                    <a:pt x="4537" y="824"/>
                    <a:pt x="4706" y="756"/>
                    <a:pt x="4864" y="677"/>
                  </a:cubicBezTo>
                  <a:cubicBezTo>
                    <a:pt x="5034" y="609"/>
                    <a:pt x="5169" y="542"/>
                    <a:pt x="5316" y="474"/>
                  </a:cubicBezTo>
                  <a:cubicBezTo>
                    <a:pt x="5869" y="215"/>
                    <a:pt x="6219" y="0"/>
                    <a:pt x="6219" y="0"/>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2"/>
            <p:cNvSpPr/>
            <p:nvPr/>
          </p:nvSpPr>
          <p:spPr>
            <a:xfrm>
              <a:off x="6069500" y="1743400"/>
              <a:ext cx="34875" cy="25425"/>
            </a:xfrm>
            <a:custGeom>
              <a:rect b="b" l="l" r="r" t="t"/>
              <a:pathLst>
                <a:path extrusionOk="0" h="1017" w="1395">
                  <a:moveTo>
                    <a:pt x="870" y="1"/>
                  </a:moveTo>
                  <a:cubicBezTo>
                    <a:pt x="846" y="1"/>
                    <a:pt x="819" y="3"/>
                    <a:pt x="791" y="8"/>
                  </a:cubicBezTo>
                  <a:cubicBezTo>
                    <a:pt x="768" y="8"/>
                    <a:pt x="746" y="8"/>
                    <a:pt x="723" y="19"/>
                  </a:cubicBezTo>
                  <a:cubicBezTo>
                    <a:pt x="317" y="121"/>
                    <a:pt x="1" y="866"/>
                    <a:pt x="543" y="1001"/>
                  </a:cubicBezTo>
                  <a:cubicBezTo>
                    <a:pt x="581" y="1012"/>
                    <a:pt x="619" y="1017"/>
                    <a:pt x="655" y="1017"/>
                  </a:cubicBezTo>
                  <a:cubicBezTo>
                    <a:pt x="1171" y="1017"/>
                    <a:pt x="1394" y="1"/>
                    <a:pt x="870"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2"/>
            <p:cNvSpPr/>
            <p:nvPr/>
          </p:nvSpPr>
          <p:spPr>
            <a:xfrm>
              <a:off x="6060475" y="1833925"/>
              <a:ext cx="34450" cy="25925"/>
            </a:xfrm>
            <a:custGeom>
              <a:rect b="b" l="l" r="r" t="t"/>
              <a:pathLst>
                <a:path extrusionOk="0" h="1037" w="1378">
                  <a:moveTo>
                    <a:pt x="854" y="1"/>
                  </a:moveTo>
                  <a:cubicBezTo>
                    <a:pt x="828" y="1"/>
                    <a:pt x="799" y="4"/>
                    <a:pt x="768" y="9"/>
                  </a:cubicBezTo>
                  <a:lnTo>
                    <a:pt x="700" y="21"/>
                  </a:lnTo>
                  <a:cubicBezTo>
                    <a:pt x="305" y="145"/>
                    <a:pt x="1" y="889"/>
                    <a:pt x="542" y="1025"/>
                  </a:cubicBezTo>
                  <a:cubicBezTo>
                    <a:pt x="577" y="1033"/>
                    <a:pt x="610" y="1036"/>
                    <a:pt x="642" y="1036"/>
                  </a:cubicBezTo>
                  <a:cubicBezTo>
                    <a:pt x="1172" y="1036"/>
                    <a:pt x="1378" y="1"/>
                    <a:pt x="854"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2"/>
            <p:cNvSpPr/>
            <p:nvPr/>
          </p:nvSpPr>
          <p:spPr>
            <a:xfrm>
              <a:off x="6227700" y="1892700"/>
              <a:ext cx="37300" cy="21050"/>
            </a:xfrm>
            <a:custGeom>
              <a:rect b="b" l="l" r="r" t="t"/>
              <a:pathLst>
                <a:path extrusionOk="0" h="842" w="1492">
                  <a:moveTo>
                    <a:pt x="894" y="0"/>
                  </a:moveTo>
                  <a:cubicBezTo>
                    <a:pt x="486" y="0"/>
                    <a:pt x="1" y="426"/>
                    <a:pt x="376" y="728"/>
                  </a:cubicBezTo>
                  <a:cubicBezTo>
                    <a:pt x="398" y="739"/>
                    <a:pt x="421" y="750"/>
                    <a:pt x="432" y="761"/>
                  </a:cubicBezTo>
                  <a:cubicBezTo>
                    <a:pt x="520" y="816"/>
                    <a:pt x="632" y="842"/>
                    <a:pt x="747" y="842"/>
                  </a:cubicBezTo>
                  <a:cubicBezTo>
                    <a:pt x="1105" y="842"/>
                    <a:pt x="1492" y="595"/>
                    <a:pt x="1278" y="220"/>
                  </a:cubicBezTo>
                  <a:cubicBezTo>
                    <a:pt x="1197" y="63"/>
                    <a:pt x="1051" y="0"/>
                    <a:pt x="894"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2"/>
            <p:cNvSpPr/>
            <p:nvPr/>
          </p:nvSpPr>
          <p:spPr>
            <a:xfrm>
              <a:off x="5888225" y="1910250"/>
              <a:ext cx="28025" cy="27075"/>
            </a:xfrm>
            <a:custGeom>
              <a:rect b="b" l="l" r="r" t="t"/>
              <a:pathLst>
                <a:path extrusionOk="0" h="1083" w="1121">
                  <a:moveTo>
                    <a:pt x="625" y="0"/>
                  </a:moveTo>
                  <a:cubicBezTo>
                    <a:pt x="608" y="0"/>
                    <a:pt x="590" y="1"/>
                    <a:pt x="572" y="3"/>
                  </a:cubicBezTo>
                  <a:cubicBezTo>
                    <a:pt x="0" y="53"/>
                    <a:pt x="52" y="1083"/>
                    <a:pt x="490" y="1083"/>
                  </a:cubicBezTo>
                  <a:cubicBezTo>
                    <a:pt x="545" y="1083"/>
                    <a:pt x="606" y="1066"/>
                    <a:pt x="673" y="1030"/>
                  </a:cubicBezTo>
                  <a:cubicBezTo>
                    <a:pt x="684" y="1019"/>
                    <a:pt x="707" y="1007"/>
                    <a:pt x="730" y="996"/>
                  </a:cubicBezTo>
                  <a:cubicBezTo>
                    <a:pt x="1057" y="767"/>
                    <a:pt x="1120" y="0"/>
                    <a:pt x="625"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2"/>
            <p:cNvSpPr/>
            <p:nvPr/>
          </p:nvSpPr>
          <p:spPr>
            <a:xfrm>
              <a:off x="6154675" y="1821250"/>
              <a:ext cx="30900" cy="20900"/>
            </a:xfrm>
            <a:custGeom>
              <a:rect b="b" l="l" r="r" t="t"/>
              <a:pathLst>
                <a:path extrusionOk="0" h="836" w="1236">
                  <a:moveTo>
                    <a:pt x="460" y="0"/>
                  </a:moveTo>
                  <a:cubicBezTo>
                    <a:pt x="216" y="0"/>
                    <a:pt x="0" y="122"/>
                    <a:pt x="24" y="415"/>
                  </a:cubicBezTo>
                  <a:cubicBezTo>
                    <a:pt x="50" y="706"/>
                    <a:pt x="329" y="835"/>
                    <a:pt x="599" y="835"/>
                  </a:cubicBezTo>
                  <a:cubicBezTo>
                    <a:pt x="925" y="835"/>
                    <a:pt x="1235" y="646"/>
                    <a:pt x="1062" y="324"/>
                  </a:cubicBezTo>
                  <a:cubicBezTo>
                    <a:pt x="1051" y="302"/>
                    <a:pt x="1040" y="279"/>
                    <a:pt x="1029" y="257"/>
                  </a:cubicBezTo>
                  <a:cubicBezTo>
                    <a:pt x="917" y="97"/>
                    <a:pt x="677" y="0"/>
                    <a:pt x="460"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2"/>
            <p:cNvSpPr/>
            <p:nvPr/>
          </p:nvSpPr>
          <p:spPr>
            <a:xfrm>
              <a:off x="5961800" y="1614850"/>
              <a:ext cx="27950" cy="27300"/>
            </a:xfrm>
            <a:custGeom>
              <a:rect b="b" l="l" r="r" t="t"/>
              <a:pathLst>
                <a:path extrusionOk="0" h="1092" w="1118">
                  <a:moveTo>
                    <a:pt x="605" y="1"/>
                  </a:moveTo>
                  <a:cubicBezTo>
                    <a:pt x="548" y="1"/>
                    <a:pt x="484" y="19"/>
                    <a:pt x="416" y="61"/>
                  </a:cubicBezTo>
                  <a:cubicBezTo>
                    <a:pt x="393" y="72"/>
                    <a:pt x="371" y="83"/>
                    <a:pt x="359" y="95"/>
                  </a:cubicBezTo>
                  <a:cubicBezTo>
                    <a:pt x="34" y="333"/>
                    <a:pt x="1" y="1092"/>
                    <a:pt x="488" y="1092"/>
                  </a:cubicBezTo>
                  <a:cubicBezTo>
                    <a:pt x="508" y="1092"/>
                    <a:pt x="529" y="1090"/>
                    <a:pt x="551" y="1088"/>
                  </a:cubicBezTo>
                  <a:cubicBezTo>
                    <a:pt x="1118" y="1008"/>
                    <a:pt x="1028" y="1"/>
                    <a:pt x="605"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2"/>
            <p:cNvSpPr/>
            <p:nvPr/>
          </p:nvSpPr>
          <p:spPr>
            <a:xfrm>
              <a:off x="5996600" y="1875850"/>
              <a:ext cx="28100" cy="27350"/>
            </a:xfrm>
            <a:custGeom>
              <a:rect b="b" l="l" r="r" t="t"/>
              <a:pathLst>
                <a:path extrusionOk="0" h="1094" w="1124">
                  <a:moveTo>
                    <a:pt x="656" y="1"/>
                  </a:moveTo>
                  <a:cubicBezTo>
                    <a:pt x="622" y="1"/>
                    <a:pt x="586" y="5"/>
                    <a:pt x="547" y="14"/>
                  </a:cubicBezTo>
                  <a:cubicBezTo>
                    <a:pt x="0" y="131"/>
                    <a:pt x="164" y="1094"/>
                    <a:pt x="569" y="1094"/>
                  </a:cubicBezTo>
                  <a:cubicBezTo>
                    <a:pt x="632" y="1094"/>
                    <a:pt x="700" y="1071"/>
                    <a:pt x="773" y="1018"/>
                  </a:cubicBezTo>
                  <a:cubicBezTo>
                    <a:pt x="795" y="1007"/>
                    <a:pt x="818" y="995"/>
                    <a:pt x="829" y="984"/>
                  </a:cubicBezTo>
                  <a:cubicBezTo>
                    <a:pt x="1123" y="722"/>
                    <a:pt x="1105" y="1"/>
                    <a:pt x="656"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2"/>
            <p:cNvSpPr/>
            <p:nvPr/>
          </p:nvSpPr>
          <p:spPr>
            <a:xfrm>
              <a:off x="6120450" y="1626750"/>
              <a:ext cx="28375" cy="27650"/>
            </a:xfrm>
            <a:custGeom>
              <a:rect b="b" l="l" r="r" t="t"/>
              <a:pathLst>
                <a:path extrusionOk="0" h="1106" w="1135">
                  <a:moveTo>
                    <a:pt x="655" y="1"/>
                  </a:moveTo>
                  <a:cubicBezTo>
                    <a:pt x="621" y="1"/>
                    <a:pt x="585" y="5"/>
                    <a:pt x="547" y="14"/>
                  </a:cubicBezTo>
                  <a:cubicBezTo>
                    <a:pt x="0" y="150"/>
                    <a:pt x="188" y="1106"/>
                    <a:pt x="592" y="1106"/>
                  </a:cubicBezTo>
                  <a:cubicBezTo>
                    <a:pt x="655" y="1106"/>
                    <a:pt x="724" y="1083"/>
                    <a:pt x="795" y="1029"/>
                  </a:cubicBezTo>
                  <a:lnTo>
                    <a:pt x="852" y="973"/>
                  </a:lnTo>
                  <a:cubicBezTo>
                    <a:pt x="1135" y="711"/>
                    <a:pt x="1096" y="1"/>
                    <a:pt x="655"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2"/>
            <p:cNvSpPr/>
            <p:nvPr/>
          </p:nvSpPr>
          <p:spPr>
            <a:xfrm>
              <a:off x="5992650" y="1955600"/>
              <a:ext cx="37650" cy="21225"/>
            </a:xfrm>
            <a:custGeom>
              <a:rect b="b" l="l" r="r" t="t"/>
              <a:pathLst>
                <a:path extrusionOk="0" h="849" w="1506">
                  <a:moveTo>
                    <a:pt x="764" y="1"/>
                  </a:moveTo>
                  <a:cubicBezTo>
                    <a:pt x="406" y="1"/>
                    <a:pt x="0" y="256"/>
                    <a:pt x="209" y="638"/>
                  </a:cubicBezTo>
                  <a:cubicBezTo>
                    <a:pt x="298" y="788"/>
                    <a:pt x="445" y="848"/>
                    <a:pt x="601" y="848"/>
                  </a:cubicBezTo>
                  <a:cubicBezTo>
                    <a:pt x="1020" y="848"/>
                    <a:pt x="1506" y="414"/>
                    <a:pt x="1111" y="119"/>
                  </a:cubicBezTo>
                  <a:cubicBezTo>
                    <a:pt x="1100" y="96"/>
                    <a:pt x="1078" y="85"/>
                    <a:pt x="1055" y="73"/>
                  </a:cubicBezTo>
                  <a:cubicBezTo>
                    <a:pt x="974" y="24"/>
                    <a:pt x="871" y="1"/>
                    <a:pt x="764"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2"/>
            <p:cNvSpPr/>
            <p:nvPr/>
          </p:nvSpPr>
          <p:spPr>
            <a:xfrm>
              <a:off x="5943300" y="1847850"/>
              <a:ext cx="38000" cy="21200"/>
            </a:xfrm>
            <a:custGeom>
              <a:rect b="b" l="l" r="r" t="t"/>
              <a:pathLst>
                <a:path extrusionOk="0" h="848" w="1520">
                  <a:moveTo>
                    <a:pt x="910" y="1"/>
                  </a:moveTo>
                  <a:cubicBezTo>
                    <a:pt x="491" y="1"/>
                    <a:pt x="1" y="465"/>
                    <a:pt x="411" y="750"/>
                  </a:cubicBezTo>
                  <a:cubicBezTo>
                    <a:pt x="422" y="761"/>
                    <a:pt x="445" y="772"/>
                    <a:pt x="467" y="784"/>
                  </a:cubicBezTo>
                  <a:cubicBezTo>
                    <a:pt x="545" y="827"/>
                    <a:pt x="641" y="848"/>
                    <a:pt x="741" y="848"/>
                  </a:cubicBezTo>
                  <a:cubicBezTo>
                    <a:pt x="1105" y="848"/>
                    <a:pt x="1519" y="578"/>
                    <a:pt x="1280" y="197"/>
                  </a:cubicBezTo>
                  <a:cubicBezTo>
                    <a:pt x="1193" y="57"/>
                    <a:pt x="1055" y="1"/>
                    <a:pt x="910"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2"/>
            <p:cNvSpPr/>
            <p:nvPr/>
          </p:nvSpPr>
          <p:spPr>
            <a:xfrm>
              <a:off x="5949325" y="1920475"/>
              <a:ext cx="28700" cy="23025"/>
            </a:xfrm>
            <a:custGeom>
              <a:rect b="b" l="l" r="r" t="t"/>
              <a:pathLst>
                <a:path extrusionOk="0" h="921" w="1148">
                  <a:moveTo>
                    <a:pt x="452" y="1"/>
                  </a:moveTo>
                  <a:cubicBezTo>
                    <a:pt x="293" y="1"/>
                    <a:pt x="154" y="84"/>
                    <a:pt x="102" y="294"/>
                  </a:cubicBezTo>
                  <a:cubicBezTo>
                    <a:pt x="1" y="666"/>
                    <a:pt x="420" y="921"/>
                    <a:pt x="749" y="921"/>
                  </a:cubicBezTo>
                  <a:cubicBezTo>
                    <a:pt x="968" y="921"/>
                    <a:pt x="1147" y="808"/>
                    <a:pt x="1107" y="542"/>
                  </a:cubicBezTo>
                  <a:cubicBezTo>
                    <a:pt x="1095" y="519"/>
                    <a:pt x="1095" y="497"/>
                    <a:pt x="1084" y="474"/>
                  </a:cubicBezTo>
                  <a:cubicBezTo>
                    <a:pt x="1021" y="222"/>
                    <a:pt x="711" y="1"/>
                    <a:pt x="452"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2"/>
            <p:cNvSpPr/>
            <p:nvPr/>
          </p:nvSpPr>
          <p:spPr>
            <a:xfrm>
              <a:off x="5893275" y="1965075"/>
              <a:ext cx="28575" cy="22775"/>
            </a:xfrm>
            <a:custGeom>
              <a:rect b="b" l="l" r="r" t="t"/>
              <a:pathLst>
                <a:path extrusionOk="0" h="911" w="1143">
                  <a:moveTo>
                    <a:pt x="438" y="0"/>
                  </a:moveTo>
                  <a:cubicBezTo>
                    <a:pt x="276" y="0"/>
                    <a:pt x="136" y="83"/>
                    <a:pt x="88" y="292"/>
                  </a:cubicBezTo>
                  <a:cubicBezTo>
                    <a:pt x="1" y="667"/>
                    <a:pt x="413" y="911"/>
                    <a:pt x="738" y="911"/>
                  </a:cubicBezTo>
                  <a:cubicBezTo>
                    <a:pt x="961" y="911"/>
                    <a:pt x="1142" y="796"/>
                    <a:pt x="1092" y="529"/>
                  </a:cubicBezTo>
                  <a:cubicBezTo>
                    <a:pt x="1092" y="507"/>
                    <a:pt x="1092" y="484"/>
                    <a:pt x="1081" y="450"/>
                  </a:cubicBezTo>
                  <a:cubicBezTo>
                    <a:pt x="1004" y="208"/>
                    <a:pt x="695" y="0"/>
                    <a:pt x="438"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2"/>
            <p:cNvSpPr/>
            <p:nvPr/>
          </p:nvSpPr>
          <p:spPr>
            <a:xfrm>
              <a:off x="5922075" y="1355525"/>
              <a:ext cx="28225" cy="27025"/>
            </a:xfrm>
            <a:custGeom>
              <a:rect b="b" l="l" r="r" t="t"/>
              <a:pathLst>
                <a:path extrusionOk="0" h="1081" w="1129">
                  <a:moveTo>
                    <a:pt x="658" y="1"/>
                  </a:moveTo>
                  <a:cubicBezTo>
                    <a:pt x="608" y="1"/>
                    <a:pt x="553" y="13"/>
                    <a:pt x="493" y="41"/>
                  </a:cubicBezTo>
                  <a:lnTo>
                    <a:pt x="436" y="86"/>
                  </a:lnTo>
                  <a:cubicBezTo>
                    <a:pt x="94" y="296"/>
                    <a:pt x="0" y="1080"/>
                    <a:pt x="516" y="1080"/>
                  </a:cubicBezTo>
                  <a:cubicBezTo>
                    <a:pt x="527" y="1080"/>
                    <a:pt x="538" y="1080"/>
                    <a:pt x="549" y="1079"/>
                  </a:cubicBezTo>
                  <a:cubicBezTo>
                    <a:pt x="1129" y="1049"/>
                    <a:pt x="1113" y="1"/>
                    <a:pt x="658"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2"/>
            <p:cNvSpPr/>
            <p:nvPr/>
          </p:nvSpPr>
          <p:spPr>
            <a:xfrm>
              <a:off x="5877675" y="1803725"/>
              <a:ext cx="30950" cy="20975"/>
            </a:xfrm>
            <a:custGeom>
              <a:rect b="b" l="l" r="r" t="t"/>
              <a:pathLst>
                <a:path extrusionOk="0" h="839" w="1238">
                  <a:moveTo>
                    <a:pt x="642" y="1"/>
                  </a:moveTo>
                  <a:cubicBezTo>
                    <a:pt x="315" y="1"/>
                    <a:pt x="1" y="194"/>
                    <a:pt x="181" y="518"/>
                  </a:cubicBezTo>
                  <a:cubicBezTo>
                    <a:pt x="192" y="540"/>
                    <a:pt x="204" y="563"/>
                    <a:pt x="215" y="574"/>
                  </a:cubicBezTo>
                  <a:cubicBezTo>
                    <a:pt x="327" y="739"/>
                    <a:pt x="567" y="839"/>
                    <a:pt x="783" y="839"/>
                  </a:cubicBezTo>
                  <a:cubicBezTo>
                    <a:pt x="1025" y="839"/>
                    <a:pt x="1238" y="714"/>
                    <a:pt x="1208" y="416"/>
                  </a:cubicBezTo>
                  <a:cubicBezTo>
                    <a:pt x="1183" y="128"/>
                    <a:pt x="908" y="1"/>
                    <a:pt x="642"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2"/>
            <p:cNvSpPr/>
            <p:nvPr/>
          </p:nvSpPr>
          <p:spPr>
            <a:xfrm>
              <a:off x="5936675" y="1724075"/>
              <a:ext cx="28125" cy="27275"/>
            </a:xfrm>
            <a:custGeom>
              <a:rect b="b" l="l" r="r" t="t"/>
              <a:pathLst>
                <a:path extrusionOk="0" h="1091" w="1125">
                  <a:moveTo>
                    <a:pt x="618" y="1"/>
                  </a:moveTo>
                  <a:cubicBezTo>
                    <a:pt x="604" y="1"/>
                    <a:pt x="590" y="1"/>
                    <a:pt x="575" y="2"/>
                  </a:cubicBezTo>
                  <a:cubicBezTo>
                    <a:pt x="1" y="53"/>
                    <a:pt x="55" y="1090"/>
                    <a:pt x="490" y="1090"/>
                  </a:cubicBezTo>
                  <a:cubicBezTo>
                    <a:pt x="543" y="1090"/>
                    <a:pt x="601" y="1075"/>
                    <a:pt x="665" y="1041"/>
                  </a:cubicBezTo>
                  <a:cubicBezTo>
                    <a:pt x="687" y="1029"/>
                    <a:pt x="710" y="1018"/>
                    <a:pt x="732" y="995"/>
                  </a:cubicBezTo>
                  <a:cubicBezTo>
                    <a:pt x="1062" y="765"/>
                    <a:pt x="1124" y="1"/>
                    <a:pt x="618"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2"/>
            <p:cNvSpPr/>
            <p:nvPr/>
          </p:nvSpPr>
          <p:spPr>
            <a:xfrm>
              <a:off x="6095225" y="1497475"/>
              <a:ext cx="31750" cy="20825"/>
            </a:xfrm>
            <a:custGeom>
              <a:rect b="b" l="l" r="r" t="t"/>
              <a:pathLst>
                <a:path extrusionOk="0" h="833" w="1270">
                  <a:moveTo>
                    <a:pt x="478" y="1"/>
                  </a:moveTo>
                  <a:cubicBezTo>
                    <a:pt x="225" y="1"/>
                    <a:pt x="1" y="131"/>
                    <a:pt x="44" y="434"/>
                  </a:cubicBezTo>
                  <a:cubicBezTo>
                    <a:pt x="78" y="712"/>
                    <a:pt x="340" y="832"/>
                    <a:pt x="598" y="832"/>
                  </a:cubicBezTo>
                  <a:cubicBezTo>
                    <a:pt x="937" y="832"/>
                    <a:pt x="1269" y="625"/>
                    <a:pt x="1071" y="299"/>
                  </a:cubicBezTo>
                  <a:cubicBezTo>
                    <a:pt x="1059" y="276"/>
                    <a:pt x="1048" y="253"/>
                    <a:pt x="1026" y="242"/>
                  </a:cubicBezTo>
                  <a:cubicBezTo>
                    <a:pt x="913" y="89"/>
                    <a:pt x="686" y="1"/>
                    <a:pt x="478"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2"/>
            <p:cNvSpPr/>
            <p:nvPr/>
          </p:nvSpPr>
          <p:spPr>
            <a:xfrm>
              <a:off x="5977250" y="1803825"/>
              <a:ext cx="35200" cy="25650"/>
            </a:xfrm>
            <a:custGeom>
              <a:rect b="b" l="l" r="r" t="t"/>
              <a:pathLst>
                <a:path extrusionOk="0" h="1026" w="1408">
                  <a:moveTo>
                    <a:pt x="875" y="0"/>
                  </a:moveTo>
                  <a:cubicBezTo>
                    <a:pt x="852" y="0"/>
                    <a:pt x="828" y="2"/>
                    <a:pt x="802" y="6"/>
                  </a:cubicBezTo>
                  <a:cubicBezTo>
                    <a:pt x="780" y="6"/>
                    <a:pt x="757" y="17"/>
                    <a:pt x="734" y="17"/>
                  </a:cubicBezTo>
                  <a:cubicBezTo>
                    <a:pt x="328" y="130"/>
                    <a:pt x="1" y="863"/>
                    <a:pt x="554" y="1010"/>
                  </a:cubicBezTo>
                  <a:cubicBezTo>
                    <a:pt x="593" y="1021"/>
                    <a:pt x="630" y="1026"/>
                    <a:pt x="666" y="1026"/>
                  </a:cubicBezTo>
                  <a:cubicBezTo>
                    <a:pt x="1185" y="1026"/>
                    <a:pt x="1408" y="0"/>
                    <a:pt x="875"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2"/>
            <p:cNvSpPr/>
            <p:nvPr/>
          </p:nvSpPr>
          <p:spPr>
            <a:xfrm>
              <a:off x="5893750" y="1850850"/>
              <a:ext cx="34500" cy="25875"/>
            </a:xfrm>
            <a:custGeom>
              <a:rect b="b" l="l" r="r" t="t"/>
              <a:pathLst>
                <a:path extrusionOk="0" h="1035" w="1380">
                  <a:moveTo>
                    <a:pt x="855" y="1"/>
                  </a:moveTo>
                  <a:cubicBezTo>
                    <a:pt x="828" y="1"/>
                    <a:pt x="799" y="4"/>
                    <a:pt x="768" y="9"/>
                  </a:cubicBezTo>
                  <a:cubicBezTo>
                    <a:pt x="746" y="9"/>
                    <a:pt x="723" y="21"/>
                    <a:pt x="700" y="21"/>
                  </a:cubicBezTo>
                  <a:cubicBezTo>
                    <a:pt x="305" y="145"/>
                    <a:pt x="1" y="889"/>
                    <a:pt x="542" y="1025"/>
                  </a:cubicBezTo>
                  <a:cubicBezTo>
                    <a:pt x="574" y="1032"/>
                    <a:pt x="605" y="1035"/>
                    <a:pt x="635" y="1035"/>
                  </a:cubicBezTo>
                  <a:cubicBezTo>
                    <a:pt x="1171" y="1035"/>
                    <a:pt x="1380" y="1"/>
                    <a:pt x="855"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2"/>
            <p:cNvSpPr/>
            <p:nvPr/>
          </p:nvSpPr>
          <p:spPr>
            <a:xfrm>
              <a:off x="6366100" y="1725500"/>
              <a:ext cx="28325" cy="27325"/>
            </a:xfrm>
            <a:custGeom>
              <a:rect b="b" l="l" r="r" t="t"/>
              <a:pathLst>
                <a:path extrusionOk="0" h="1093" w="1133">
                  <a:moveTo>
                    <a:pt x="617" y="0"/>
                  </a:moveTo>
                  <a:cubicBezTo>
                    <a:pt x="602" y="0"/>
                    <a:pt x="587" y="1"/>
                    <a:pt x="572" y="2"/>
                  </a:cubicBezTo>
                  <a:cubicBezTo>
                    <a:pt x="1" y="62"/>
                    <a:pt x="62" y="1093"/>
                    <a:pt x="494" y="1093"/>
                  </a:cubicBezTo>
                  <a:cubicBezTo>
                    <a:pt x="548" y="1093"/>
                    <a:pt x="608" y="1077"/>
                    <a:pt x="674" y="1040"/>
                  </a:cubicBezTo>
                  <a:lnTo>
                    <a:pt x="730" y="995"/>
                  </a:lnTo>
                  <a:cubicBezTo>
                    <a:pt x="1070" y="764"/>
                    <a:pt x="1133" y="0"/>
                    <a:pt x="617"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2"/>
            <p:cNvSpPr/>
            <p:nvPr/>
          </p:nvSpPr>
          <p:spPr>
            <a:xfrm>
              <a:off x="5864100" y="1978725"/>
              <a:ext cx="30925" cy="21075"/>
            </a:xfrm>
            <a:custGeom>
              <a:rect b="b" l="l" r="r" t="t"/>
              <a:pathLst>
                <a:path extrusionOk="0" h="843" w="1237">
                  <a:moveTo>
                    <a:pt x="453" y="1"/>
                  </a:moveTo>
                  <a:cubicBezTo>
                    <a:pt x="213" y="1"/>
                    <a:pt x="1" y="126"/>
                    <a:pt x="25" y="424"/>
                  </a:cubicBezTo>
                  <a:cubicBezTo>
                    <a:pt x="50" y="713"/>
                    <a:pt x="327" y="843"/>
                    <a:pt x="596" y="843"/>
                  </a:cubicBezTo>
                  <a:cubicBezTo>
                    <a:pt x="923" y="843"/>
                    <a:pt x="1236" y="651"/>
                    <a:pt x="1063" y="322"/>
                  </a:cubicBezTo>
                  <a:cubicBezTo>
                    <a:pt x="1051" y="299"/>
                    <a:pt x="1040" y="288"/>
                    <a:pt x="1018" y="266"/>
                  </a:cubicBezTo>
                  <a:cubicBezTo>
                    <a:pt x="906" y="100"/>
                    <a:pt x="668" y="1"/>
                    <a:pt x="453"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2"/>
            <p:cNvSpPr/>
            <p:nvPr/>
          </p:nvSpPr>
          <p:spPr>
            <a:xfrm>
              <a:off x="6067300" y="1917000"/>
              <a:ext cx="27975" cy="27300"/>
            </a:xfrm>
            <a:custGeom>
              <a:rect b="b" l="l" r="r" t="t"/>
              <a:pathLst>
                <a:path extrusionOk="0" h="1092" w="1119">
                  <a:moveTo>
                    <a:pt x="605" y="0"/>
                  </a:moveTo>
                  <a:cubicBezTo>
                    <a:pt x="548" y="0"/>
                    <a:pt x="485" y="19"/>
                    <a:pt x="416" y="60"/>
                  </a:cubicBezTo>
                  <a:cubicBezTo>
                    <a:pt x="394" y="71"/>
                    <a:pt x="382" y="83"/>
                    <a:pt x="360" y="94"/>
                  </a:cubicBezTo>
                  <a:cubicBezTo>
                    <a:pt x="35" y="332"/>
                    <a:pt x="1" y="1091"/>
                    <a:pt x="488" y="1091"/>
                  </a:cubicBezTo>
                  <a:cubicBezTo>
                    <a:pt x="508" y="1091"/>
                    <a:pt x="530" y="1090"/>
                    <a:pt x="552" y="1087"/>
                  </a:cubicBezTo>
                  <a:cubicBezTo>
                    <a:pt x="1118" y="1008"/>
                    <a:pt x="1028" y="0"/>
                    <a:pt x="605"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2"/>
            <p:cNvSpPr/>
            <p:nvPr/>
          </p:nvSpPr>
          <p:spPr>
            <a:xfrm>
              <a:off x="5083325" y="4224800"/>
              <a:ext cx="163875" cy="74100"/>
            </a:xfrm>
            <a:custGeom>
              <a:rect b="b" l="l" r="r" t="t"/>
              <a:pathLst>
                <a:path extrusionOk="0" h="2964" w="6555">
                  <a:moveTo>
                    <a:pt x="258" y="1384"/>
                  </a:moveTo>
                  <a:cubicBezTo>
                    <a:pt x="256" y="1386"/>
                    <a:pt x="255" y="1387"/>
                    <a:pt x="255" y="1388"/>
                  </a:cubicBezTo>
                  <a:lnTo>
                    <a:pt x="255" y="1388"/>
                  </a:lnTo>
                  <a:cubicBezTo>
                    <a:pt x="256" y="1387"/>
                    <a:pt x="257" y="1386"/>
                    <a:pt x="258" y="1384"/>
                  </a:cubicBezTo>
                  <a:close/>
                  <a:moveTo>
                    <a:pt x="4147" y="0"/>
                  </a:moveTo>
                  <a:cubicBezTo>
                    <a:pt x="3637" y="0"/>
                    <a:pt x="2998" y="150"/>
                    <a:pt x="2639" y="222"/>
                  </a:cubicBezTo>
                  <a:cubicBezTo>
                    <a:pt x="2199" y="346"/>
                    <a:pt x="1691" y="718"/>
                    <a:pt x="1319" y="899"/>
                  </a:cubicBezTo>
                  <a:cubicBezTo>
                    <a:pt x="1319" y="899"/>
                    <a:pt x="317" y="1390"/>
                    <a:pt x="258" y="1390"/>
                  </a:cubicBezTo>
                  <a:cubicBezTo>
                    <a:pt x="256" y="1390"/>
                    <a:pt x="255" y="1389"/>
                    <a:pt x="255" y="1388"/>
                  </a:cubicBezTo>
                  <a:lnTo>
                    <a:pt x="255" y="1388"/>
                  </a:lnTo>
                  <a:cubicBezTo>
                    <a:pt x="1" y="1761"/>
                    <a:pt x="303" y="2322"/>
                    <a:pt x="371" y="2693"/>
                  </a:cubicBezTo>
                  <a:lnTo>
                    <a:pt x="1860" y="2964"/>
                  </a:lnTo>
                  <a:cubicBezTo>
                    <a:pt x="2549" y="2783"/>
                    <a:pt x="6554" y="1644"/>
                    <a:pt x="4817" y="188"/>
                  </a:cubicBezTo>
                  <a:cubicBezTo>
                    <a:pt x="4686" y="49"/>
                    <a:pt x="4437" y="0"/>
                    <a:pt x="4147"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2"/>
            <p:cNvSpPr/>
            <p:nvPr/>
          </p:nvSpPr>
          <p:spPr>
            <a:xfrm>
              <a:off x="5038975" y="4239825"/>
              <a:ext cx="716300" cy="517775"/>
            </a:xfrm>
            <a:custGeom>
              <a:rect b="b" l="l" r="r" t="t"/>
              <a:pathLst>
                <a:path extrusionOk="0" h="20711" w="28652">
                  <a:moveTo>
                    <a:pt x="7817" y="1"/>
                  </a:moveTo>
                  <a:cubicBezTo>
                    <a:pt x="7315" y="1"/>
                    <a:pt x="6813" y="54"/>
                    <a:pt x="6320" y="162"/>
                  </a:cubicBezTo>
                  <a:cubicBezTo>
                    <a:pt x="5552" y="320"/>
                    <a:pt x="4842" y="659"/>
                    <a:pt x="4131" y="952"/>
                  </a:cubicBezTo>
                  <a:lnTo>
                    <a:pt x="1953" y="1776"/>
                  </a:lnTo>
                  <a:cubicBezTo>
                    <a:pt x="1231" y="2058"/>
                    <a:pt x="497" y="2397"/>
                    <a:pt x="1" y="3006"/>
                  </a:cubicBezTo>
                  <a:cubicBezTo>
                    <a:pt x="508" y="2397"/>
                    <a:pt x="1242" y="2069"/>
                    <a:pt x="1964" y="1787"/>
                  </a:cubicBezTo>
                  <a:lnTo>
                    <a:pt x="4153" y="998"/>
                  </a:lnTo>
                  <a:cubicBezTo>
                    <a:pt x="4875" y="715"/>
                    <a:pt x="5586" y="388"/>
                    <a:pt x="6342" y="241"/>
                  </a:cubicBezTo>
                  <a:cubicBezTo>
                    <a:pt x="6802" y="152"/>
                    <a:pt x="7270" y="109"/>
                    <a:pt x="7736" y="109"/>
                  </a:cubicBezTo>
                  <a:cubicBezTo>
                    <a:pt x="8036" y="109"/>
                    <a:pt x="8336" y="127"/>
                    <a:pt x="8633" y="162"/>
                  </a:cubicBezTo>
                  <a:cubicBezTo>
                    <a:pt x="9400" y="275"/>
                    <a:pt x="10123" y="546"/>
                    <a:pt x="10777" y="952"/>
                  </a:cubicBezTo>
                  <a:cubicBezTo>
                    <a:pt x="11443" y="1370"/>
                    <a:pt x="11939" y="1945"/>
                    <a:pt x="12402" y="2566"/>
                  </a:cubicBezTo>
                  <a:cubicBezTo>
                    <a:pt x="13271" y="3830"/>
                    <a:pt x="13824" y="5297"/>
                    <a:pt x="14557" y="6673"/>
                  </a:cubicBezTo>
                  <a:cubicBezTo>
                    <a:pt x="14738" y="7012"/>
                    <a:pt x="14941" y="7350"/>
                    <a:pt x="15121" y="7700"/>
                  </a:cubicBezTo>
                  <a:cubicBezTo>
                    <a:pt x="15313" y="8039"/>
                    <a:pt x="15539" y="8366"/>
                    <a:pt x="15765" y="8682"/>
                  </a:cubicBezTo>
                  <a:cubicBezTo>
                    <a:pt x="16227" y="9325"/>
                    <a:pt x="16780" y="9878"/>
                    <a:pt x="17311" y="10442"/>
                  </a:cubicBezTo>
                  <a:cubicBezTo>
                    <a:pt x="18383" y="11571"/>
                    <a:pt x="19534" y="12631"/>
                    <a:pt x="20685" y="13670"/>
                  </a:cubicBezTo>
                  <a:lnTo>
                    <a:pt x="24160" y="16773"/>
                  </a:lnTo>
                  <a:cubicBezTo>
                    <a:pt x="24747" y="17292"/>
                    <a:pt x="25300" y="17822"/>
                    <a:pt x="25875" y="18341"/>
                  </a:cubicBezTo>
                  <a:cubicBezTo>
                    <a:pt x="26451" y="18872"/>
                    <a:pt x="26970" y="19436"/>
                    <a:pt x="27523" y="19977"/>
                  </a:cubicBezTo>
                  <a:cubicBezTo>
                    <a:pt x="27760" y="20214"/>
                    <a:pt x="27985" y="20463"/>
                    <a:pt x="28211" y="20711"/>
                  </a:cubicBezTo>
                  <a:lnTo>
                    <a:pt x="28651" y="20711"/>
                  </a:lnTo>
                  <a:cubicBezTo>
                    <a:pt x="28358" y="20384"/>
                    <a:pt x="28064" y="20068"/>
                    <a:pt x="27760" y="19752"/>
                  </a:cubicBezTo>
                  <a:cubicBezTo>
                    <a:pt x="27196" y="19210"/>
                    <a:pt x="26654" y="18646"/>
                    <a:pt x="26090" y="18116"/>
                  </a:cubicBezTo>
                  <a:cubicBezTo>
                    <a:pt x="25514" y="17585"/>
                    <a:pt x="24950" y="17055"/>
                    <a:pt x="24363" y="16547"/>
                  </a:cubicBezTo>
                  <a:lnTo>
                    <a:pt x="20876" y="13466"/>
                  </a:lnTo>
                  <a:cubicBezTo>
                    <a:pt x="19714" y="12428"/>
                    <a:pt x="18586" y="11379"/>
                    <a:pt x="17502" y="10262"/>
                  </a:cubicBezTo>
                  <a:cubicBezTo>
                    <a:pt x="16972" y="9698"/>
                    <a:pt x="16419" y="9156"/>
                    <a:pt x="15968" y="8547"/>
                  </a:cubicBezTo>
                  <a:cubicBezTo>
                    <a:pt x="15742" y="8231"/>
                    <a:pt x="15550" y="7903"/>
                    <a:pt x="15336" y="7576"/>
                  </a:cubicBezTo>
                  <a:cubicBezTo>
                    <a:pt x="15133" y="7249"/>
                    <a:pt x="14952" y="6910"/>
                    <a:pt x="14772" y="6561"/>
                  </a:cubicBezTo>
                  <a:cubicBezTo>
                    <a:pt x="14027" y="5218"/>
                    <a:pt x="13451" y="3762"/>
                    <a:pt x="12549" y="2464"/>
                  </a:cubicBezTo>
                  <a:cubicBezTo>
                    <a:pt x="12086" y="1844"/>
                    <a:pt x="11522" y="1234"/>
                    <a:pt x="10856" y="840"/>
                  </a:cubicBezTo>
                  <a:cubicBezTo>
                    <a:pt x="10190" y="433"/>
                    <a:pt x="9434" y="162"/>
                    <a:pt x="8656" y="50"/>
                  </a:cubicBezTo>
                  <a:cubicBezTo>
                    <a:pt x="8377" y="17"/>
                    <a:pt x="8097" y="1"/>
                    <a:pt x="781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2"/>
            <p:cNvSpPr/>
            <p:nvPr/>
          </p:nvSpPr>
          <p:spPr>
            <a:xfrm>
              <a:off x="4972975" y="4314675"/>
              <a:ext cx="65750" cy="442650"/>
            </a:xfrm>
            <a:custGeom>
              <a:rect b="b" l="l" r="r" t="t"/>
              <a:pathLst>
                <a:path extrusionOk="0" h="17706" w="2630">
                  <a:moveTo>
                    <a:pt x="2629" y="1"/>
                  </a:moveTo>
                  <a:lnTo>
                    <a:pt x="2629" y="1"/>
                  </a:lnTo>
                  <a:cubicBezTo>
                    <a:pt x="2144" y="588"/>
                    <a:pt x="1828" y="1287"/>
                    <a:pt x="1704" y="2032"/>
                  </a:cubicBezTo>
                  <a:cubicBezTo>
                    <a:pt x="1072" y="6681"/>
                    <a:pt x="1275" y="11375"/>
                    <a:pt x="361" y="16013"/>
                  </a:cubicBezTo>
                  <a:cubicBezTo>
                    <a:pt x="248" y="16577"/>
                    <a:pt x="124" y="17141"/>
                    <a:pt x="0" y="17706"/>
                  </a:cubicBezTo>
                  <a:lnTo>
                    <a:pt x="655" y="17706"/>
                  </a:lnTo>
                  <a:cubicBezTo>
                    <a:pt x="677" y="17593"/>
                    <a:pt x="700" y="17480"/>
                    <a:pt x="711" y="17367"/>
                  </a:cubicBezTo>
                  <a:cubicBezTo>
                    <a:pt x="959" y="15923"/>
                    <a:pt x="1162" y="14467"/>
                    <a:pt x="1309" y="13011"/>
                  </a:cubicBezTo>
                  <a:cubicBezTo>
                    <a:pt x="1456" y="11556"/>
                    <a:pt x="1580" y="10089"/>
                    <a:pt x="1659" y="8622"/>
                  </a:cubicBezTo>
                  <a:cubicBezTo>
                    <a:pt x="1738" y="7155"/>
                    <a:pt x="1794" y="5699"/>
                    <a:pt x="1794" y="4232"/>
                  </a:cubicBezTo>
                  <a:cubicBezTo>
                    <a:pt x="1817" y="3499"/>
                    <a:pt x="1794" y="2765"/>
                    <a:pt x="1885" y="2032"/>
                  </a:cubicBezTo>
                  <a:cubicBezTo>
                    <a:pt x="1975" y="1310"/>
                    <a:pt x="2167" y="576"/>
                    <a:pt x="262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2"/>
            <p:cNvSpPr/>
            <p:nvPr/>
          </p:nvSpPr>
          <p:spPr>
            <a:xfrm>
              <a:off x="4986500" y="4240850"/>
              <a:ext cx="763700" cy="516475"/>
            </a:xfrm>
            <a:custGeom>
              <a:rect b="b" l="l" r="r" t="t"/>
              <a:pathLst>
                <a:path extrusionOk="0" h="20659" w="30548">
                  <a:moveTo>
                    <a:pt x="9852" y="1"/>
                  </a:moveTo>
                  <a:cubicBezTo>
                    <a:pt x="8894" y="1"/>
                    <a:pt x="7931" y="208"/>
                    <a:pt x="7065" y="584"/>
                  </a:cubicBezTo>
                  <a:cubicBezTo>
                    <a:pt x="3228" y="2254"/>
                    <a:pt x="1298" y="1814"/>
                    <a:pt x="1253" y="6283"/>
                  </a:cubicBezTo>
                  <a:cubicBezTo>
                    <a:pt x="1208" y="10661"/>
                    <a:pt x="858" y="16156"/>
                    <a:pt x="1" y="20659"/>
                  </a:cubicBezTo>
                  <a:lnTo>
                    <a:pt x="30547" y="20659"/>
                  </a:lnTo>
                  <a:cubicBezTo>
                    <a:pt x="26868" y="16653"/>
                    <a:pt x="22073" y="13245"/>
                    <a:pt x="18473" y="9217"/>
                  </a:cubicBezTo>
                  <a:cubicBezTo>
                    <a:pt x="17649" y="8302"/>
                    <a:pt x="17006" y="7039"/>
                    <a:pt x="16442" y="5944"/>
                  </a:cubicBezTo>
                  <a:cubicBezTo>
                    <a:pt x="15460" y="4060"/>
                    <a:pt x="14715" y="1904"/>
                    <a:pt x="12786" y="765"/>
                  </a:cubicBezTo>
                  <a:cubicBezTo>
                    <a:pt x="11898" y="239"/>
                    <a:pt x="10878" y="1"/>
                    <a:pt x="9852" y="1"/>
                  </a:cubicBezTo>
                  <a:close/>
                </a:path>
              </a:pathLst>
            </a:custGeom>
            <a:solidFill>
              <a:srgbClr val="FF9B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2"/>
            <p:cNvSpPr/>
            <p:nvPr/>
          </p:nvSpPr>
          <p:spPr>
            <a:xfrm>
              <a:off x="5011050" y="4291550"/>
              <a:ext cx="187900" cy="466050"/>
            </a:xfrm>
            <a:custGeom>
              <a:rect b="b" l="l" r="r" t="t"/>
              <a:pathLst>
                <a:path extrusionOk="0" h="18642" w="7516">
                  <a:moveTo>
                    <a:pt x="5067" y="0"/>
                  </a:moveTo>
                  <a:cubicBezTo>
                    <a:pt x="4796" y="102"/>
                    <a:pt x="4537" y="192"/>
                    <a:pt x="4300" y="283"/>
                  </a:cubicBezTo>
                  <a:cubicBezTo>
                    <a:pt x="1896" y="1151"/>
                    <a:pt x="1253" y="1377"/>
                    <a:pt x="1231" y="4277"/>
                  </a:cubicBezTo>
                  <a:cubicBezTo>
                    <a:pt x="1197" y="6918"/>
                    <a:pt x="1016" y="13169"/>
                    <a:pt x="1" y="18642"/>
                  </a:cubicBezTo>
                  <a:lnTo>
                    <a:pt x="4638" y="18631"/>
                  </a:lnTo>
                  <a:cubicBezTo>
                    <a:pt x="4672" y="18168"/>
                    <a:pt x="4740" y="17694"/>
                    <a:pt x="4796" y="17209"/>
                  </a:cubicBezTo>
                  <a:cubicBezTo>
                    <a:pt x="4909" y="16340"/>
                    <a:pt x="5101" y="15460"/>
                    <a:pt x="5056" y="14568"/>
                  </a:cubicBezTo>
                  <a:cubicBezTo>
                    <a:pt x="5011" y="13485"/>
                    <a:pt x="4695" y="12921"/>
                    <a:pt x="5135" y="11838"/>
                  </a:cubicBezTo>
                  <a:cubicBezTo>
                    <a:pt x="5586" y="10709"/>
                    <a:pt x="5891" y="9648"/>
                    <a:pt x="6421" y="8554"/>
                  </a:cubicBezTo>
                  <a:cubicBezTo>
                    <a:pt x="6636" y="8136"/>
                    <a:pt x="6794" y="7708"/>
                    <a:pt x="6963" y="7324"/>
                  </a:cubicBezTo>
                  <a:cubicBezTo>
                    <a:pt x="7516" y="6105"/>
                    <a:pt x="6015" y="3149"/>
                    <a:pt x="506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2"/>
            <p:cNvSpPr/>
            <p:nvPr/>
          </p:nvSpPr>
          <p:spPr>
            <a:xfrm>
              <a:off x="5200625" y="4264950"/>
              <a:ext cx="516550" cy="492375"/>
            </a:xfrm>
            <a:custGeom>
              <a:rect b="b" l="l" r="r" t="t"/>
              <a:pathLst>
                <a:path extrusionOk="0" h="19695" w="20662">
                  <a:moveTo>
                    <a:pt x="1311" y="0"/>
                  </a:moveTo>
                  <a:cubicBezTo>
                    <a:pt x="880" y="0"/>
                    <a:pt x="439" y="50"/>
                    <a:pt x="1" y="150"/>
                  </a:cubicBezTo>
                  <a:cubicBezTo>
                    <a:pt x="136" y="286"/>
                    <a:pt x="249" y="455"/>
                    <a:pt x="339" y="624"/>
                  </a:cubicBezTo>
                  <a:cubicBezTo>
                    <a:pt x="1174" y="2351"/>
                    <a:pt x="960" y="4461"/>
                    <a:pt x="2020" y="6041"/>
                  </a:cubicBezTo>
                  <a:cubicBezTo>
                    <a:pt x="3059" y="7587"/>
                    <a:pt x="4616" y="8738"/>
                    <a:pt x="5439" y="10430"/>
                  </a:cubicBezTo>
                  <a:cubicBezTo>
                    <a:pt x="6229" y="12055"/>
                    <a:pt x="7640" y="13364"/>
                    <a:pt x="8734" y="14797"/>
                  </a:cubicBezTo>
                  <a:cubicBezTo>
                    <a:pt x="9908" y="16332"/>
                    <a:pt x="11025" y="17912"/>
                    <a:pt x="12210" y="19435"/>
                  </a:cubicBezTo>
                  <a:cubicBezTo>
                    <a:pt x="12278" y="19525"/>
                    <a:pt x="12345" y="19616"/>
                    <a:pt x="12413" y="19695"/>
                  </a:cubicBezTo>
                  <a:lnTo>
                    <a:pt x="20662" y="19695"/>
                  </a:lnTo>
                  <a:cubicBezTo>
                    <a:pt x="19037" y="18013"/>
                    <a:pt x="17220" y="16411"/>
                    <a:pt x="15449" y="14854"/>
                  </a:cubicBezTo>
                  <a:cubicBezTo>
                    <a:pt x="13305" y="12958"/>
                    <a:pt x="11082" y="11006"/>
                    <a:pt x="9197" y="8896"/>
                  </a:cubicBezTo>
                  <a:cubicBezTo>
                    <a:pt x="8283" y="7880"/>
                    <a:pt x="7617" y="6582"/>
                    <a:pt x="7019" y="5420"/>
                  </a:cubicBezTo>
                  <a:cubicBezTo>
                    <a:pt x="6839" y="5082"/>
                    <a:pt x="6669" y="4732"/>
                    <a:pt x="6500" y="4382"/>
                  </a:cubicBezTo>
                  <a:cubicBezTo>
                    <a:pt x="5767" y="2859"/>
                    <a:pt x="5067" y="1426"/>
                    <a:pt x="3736" y="624"/>
                  </a:cubicBezTo>
                  <a:cubicBezTo>
                    <a:pt x="3032" y="208"/>
                    <a:pt x="2191" y="0"/>
                    <a:pt x="13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2"/>
            <p:cNvSpPr/>
            <p:nvPr/>
          </p:nvSpPr>
          <p:spPr>
            <a:xfrm>
              <a:off x="5358175" y="4699250"/>
              <a:ext cx="29750" cy="21425"/>
            </a:xfrm>
            <a:custGeom>
              <a:rect b="b" l="l" r="r" t="t"/>
              <a:pathLst>
                <a:path extrusionOk="0" h="857" w="1190">
                  <a:moveTo>
                    <a:pt x="416" y="1"/>
                  </a:moveTo>
                  <a:cubicBezTo>
                    <a:pt x="193" y="1"/>
                    <a:pt x="1" y="114"/>
                    <a:pt x="6" y="393"/>
                  </a:cubicBezTo>
                  <a:cubicBezTo>
                    <a:pt x="12" y="706"/>
                    <a:pt x="325" y="856"/>
                    <a:pt x="612" y="856"/>
                  </a:cubicBezTo>
                  <a:cubicBezTo>
                    <a:pt x="915" y="856"/>
                    <a:pt x="1189" y="689"/>
                    <a:pt x="1045" y="370"/>
                  </a:cubicBezTo>
                  <a:cubicBezTo>
                    <a:pt x="1033" y="348"/>
                    <a:pt x="1022" y="325"/>
                    <a:pt x="1011" y="303"/>
                  </a:cubicBezTo>
                  <a:cubicBezTo>
                    <a:pt x="902" y="120"/>
                    <a:pt x="643" y="1"/>
                    <a:pt x="41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2"/>
            <p:cNvSpPr/>
            <p:nvPr/>
          </p:nvSpPr>
          <p:spPr>
            <a:xfrm>
              <a:off x="5295575" y="4741675"/>
              <a:ext cx="29350" cy="21425"/>
            </a:xfrm>
            <a:custGeom>
              <a:rect b="b" l="l" r="r" t="t"/>
              <a:pathLst>
                <a:path extrusionOk="0" h="857" w="1174">
                  <a:moveTo>
                    <a:pt x="552" y="1"/>
                  </a:moveTo>
                  <a:cubicBezTo>
                    <a:pt x="260" y="1"/>
                    <a:pt x="0" y="159"/>
                    <a:pt x="129" y="468"/>
                  </a:cubicBezTo>
                  <a:cubicBezTo>
                    <a:pt x="141" y="490"/>
                    <a:pt x="141" y="513"/>
                    <a:pt x="152" y="535"/>
                  </a:cubicBezTo>
                  <a:cubicBezTo>
                    <a:pt x="259" y="726"/>
                    <a:pt x="533" y="857"/>
                    <a:pt x="769" y="857"/>
                  </a:cubicBezTo>
                  <a:cubicBezTo>
                    <a:pt x="980" y="857"/>
                    <a:pt x="1162" y="752"/>
                    <a:pt x="1168" y="490"/>
                  </a:cubicBezTo>
                  <a:cubicBezTo>
                    <a:pt x="1173" y="162"/>
                    <a:pt x="846" y="1"/>
                    <a:pt x="552"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2"/>
            <p:cNvSpPr/>
            <p:nvPr/>
          </p:nvSpPr>
          <p:spPr>
            <a:xfrm>
              <a:off x="5422475" y="4674700"/>
              <a:ext cx="31750" cy="20925"/>
            </a:xfrm>
            <a:custGeom>
              <a:rect b="b" l="l" r="r" t="t"/>
              <a:pathLst>
                <a:path extrusionOk="0" h="837" w="1270">
                  <a:moveTo>
                    <a:pt x="672" y="1"/>
                  </a:moveTo>
                  <a:cubicBezTo>
                    <a:pt x="333" y="1"/>
                    <a:pt x="0" y="207"/>
                    <a:pt x="199" y="540"/>
                  </a:cubicBezTo>
                  <a:cubicBezTo>
                    <a:pt x="210" y="563"/>
                    <a:pt x="222" y="574"/>
                    <a:pt x="233" y="596"/>
                  </a:cubicBezTo>
                  <a:cubicBezTo>
                    <a:pt x="349" y="749"/>
                    <a:pt x="578" y="837"/>
                    <a:pt x="786" y="837"/>
                  </a:cubicBezTo>
                  <a:cubicBezTo>
                    <a:pt x="1042" y="837"/>
                    <a:pt x="1269" y="704"/>
                    <a:pt x="1226" y="393"/>
                  </a:cubicBezTo>
                  <a:cubicBezTo>
                    <a:pt x="1192" y="120"/>
                    <a:pt x="930" y="1"/>
                    <a:pt x="67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2"/>
            <p:cNvSpPr/>
            <p:nvPr/>
          </p:nvSpPr>
          <p:spPr>
            <a:xfrm>
              <a:off x="5189825" y="4717950"/>
              <a:ext cx="29500" cy="27875"/>
            </a:xfrm>
            <a:custGeom>
              <a:rect b="b" l="l" r="r" t="t"/>
              <a:pathLst>
                <a:path extrusionOk="0" h="1115" w="1180">
                  <a:moveTo>
                    <a:pt x="663" y="1"/>
                  </a:moveTo>
                  <a:cubicBezTo>
                    <a:pt x="609" y="1"/>
                    <a:pt x="551" y="13"/>
                    <a:pt x="489" y="40"/>
                  </a:cubicBezTo>
                  <a:cubicBezTo>
                    <a:pt x="0" y="256"/>
                    <a:pt x="294" y="1115"/>
                    <a:pt x="674" y="1115"/>
                  </a:cubicBezTo>
                  <a:cubicBezTo>
                    <a:pt x="750" y="1115"/>
                    <a:pt x="829" y="1080"/>
                    <a:pt x="906" y="999"/>
                  </a:cubicBezTo>
                  <a:cubicBezTo>
                    <a:pt x="929" y="988"/>
                    <a:pt x="940" y="965"/>
                    <a:pt x="952" y="943"/>
                  </a:cubicBezTo>
                  <a:cubicBezTo>
                    <a:pt x="1180" y="655"/>
                    <a:pt x="1050" y="1"/>
                    <a:pt x="66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2"/>
            <p:cNvSpPr/>
            <p:nvPr/>
          </p:nvSpPr>
          <p:spPr>
            <a:xfrm>
              <a:off x="5151225" y="4720525"/>
              <a:ext cx="36900" cy="21175"/>
            </a:xfrm>
            <a:custGeom>
              <a:rect b="b" l="l" r="r" t="t"/>
              <a:pathLst>
                <a:path extrusionOk="0" h="847" w="1476">
                  <a:moveTo>
                    <a:pt x="720" y="1"/>
                  </a:moveTo>
                  <a:cubicBezTo>
                    <a:pt x="374" y="1"/>
                    <a:pt x="1" y="224"/>
                    <a:pt x="182" y="603"/>
                  </a:cubicBezTo>
                  <a:cubicBezTo>
                    <a:pt x="266" y="777"/>
                    <a:pt x="428" y="847"/>
                    <a:pt x="600" y="847"/>
                  </a:cubicBezTo>
                  <a:cubicBezTo>
                    <a:pt x="1008" y="847"/>
                    <a:pt x="1476" y="457"/>
                    <a:pt x="1119" y="140"/>
                  </a:cubicBezTo>
                  <a:cubicBezTo>
                    <a:pt x="1096" y="129"/>
                    <a:pt x="1085" y="106"/>
                    <a:pt x="1062" y="95"/>
                  </a:cubicBezTo>
                  <a:cubicBezTo>
                    <a:pt x="971" y="31"/>
                    <a:pt x="847" y="1"/>
                    <a:pt x="72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2"/>
            <p:cNvSpPr/>
            <p:nvPr/>
          </p:nvSpPr>
          <p:spPr>
            <a:xfrm>
              <a:off x="5223200" y="4658950"/>
              <a:ext cx="37550" cy="25050"/>
            </a:xfrm>
            <a:custGeom>
              <a:rect b="b" l="l" r="r" t="t"/>
              <a:pathLst>
                <a:path extrusionOk="0" h="1002" w="1502">
                  <a:moveTo>
                    <a:pt x="816" y="0"/>
                  </a:moveTo>
                  <a:cubicBezTo>
                    <a:pt x="303" y="0"/>
                    <a:pt x="1" y="1001"/>
                    <a:pt x="583" y="1001"/>
                  </a:cubicBezTo>
                  <a:cubicBezTo>
                    <a:pt x="592" y="1001"/>
                    <a:pt x="600" y="1001"/>
                    <a:pt x="610" y="1001"/>
                  </a:cubicBezTo>
                  <a:cubicBezTo>
                    <a:pt x="632" y="1001"/>
                    <a:pt x="655" y="1001"/>
                    <a:pt x="677" y="989"/>
                  </a:cubicBezTo>
                  <a:cubicBezTo>
                    <a:pt x="1106" y="933"/>
                    <a:pt x="1501" y="222"/>
                    <a:pt x="971" y="30"/>
                  </a:cubicBezTo>
                  <a:cubicBezTo>
                    <a:pt x="918" y="10"/>
                    <a:pt x="866" y="0"/>
                    <a:pt x="81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2"/>
            <p:cNvSpPr/>
            <p:nvPr/>
          </p:nvSpPr>
          <p:spPr>
            <a:xfrm>
              <a:off x="5312250" y="4693200"/>
              <a:ext cx="37075" cy="25225"/>
            </a:xfrm>
            <a:custGeom>
              <a:rect b="b" l="l" r="r" t="t"/>
              <a:pathLst>
                <a:path extrusionOk="0" h="1009" w="1483">
                  <a:moveTo>
                    <a:pt x="811" y="1"/>
                  </a:moveTo>
                  <a:cubicBezTo>
                    <a:pt x="295" y="1"/>
                    <a:pt x="1" y="1009"/>
                    <a:pt x="567" y="1009"/>
                  </a:cubicBezTo>
                  <a:cubicBezTo>
                    <a:pt x="579" y="1009"/>
                    <a:pt x="590" y="1008"/>
                    <a:pt x="602" y="1007"/>
                  </a:cubicBezTo>
                  <a:cubicBezTo>
                    <a:pt x="625" y="1007"/>
                    <a:pt x="659" y="1007"/>
                    <a:pt x="681" y="996"/>
                  </a:cubicBezTo>
                  <a:cubicBezTo>
                    <a:pt x="1087" y="928"/>
                    <a:pt x="1482" y="206"/>
                    <a:pt x="952" y="26"/>
                  </a:cubicBezTo>
                  <a:cubicBezTo>
                    <a:pt x="903" y="9"/>
                    <a:pt x="856" y="1"/>
                    <a:pt x="81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2"/>
            <p:cNvSpPr/>
            <p:nvPr/>
          </p:nvSpPr>
          <p:spPr>
            <a:xfrm>
              <a:off x="5245575" y="4716300"/>
              <a:ext cx="28550" cy="23850"/>
            </a:xfrm>
            <a:custGeom>
              <a:rect b="b" l="l" r="r" t="t"/>
              <a:pathLst>
                <a:path extrusionOk="0" h="954" w="1142">
                  <a:moveTo>
                    <a:pt x="484" y="0"/>
                  </a:moveTo>
                  <a:cubicBezTo>
                    <a:pt x="340" y="0"/>
                    <a:pt x="210" y="75"/>
                    <a:pt x="143" y="264"/>
                  </a:cubicBezTo>
                  <a:cubicBezTo>
                    <a:pt x="1" y="649"/>
                    <a:pt x="450" y="954"/>
                    <a:pt x="787" y="954"/>
                  </a:cubicBezTo>
                  <a:cubicBezTo>
                    <a:pt x="983" y="954"/>
                    <a:pt x="1142" y="851"/>
                    <a:pt x="1125" y="602"/>
                  </a:cubicBezTo>
                  <a:cubicBezTo>
                    <a:pt x="1125" y="580"/>
                    <a:pt x="1125" y="557"/>
                    <a:pt x="1114" y="535"/>
                  </a:cubicBezTo>
                  <a:cubicBezTo>
                    <a:pt x="1070" y="263"/>
                    <a:pt x="752" y="0"/>
                    <a:pt x="48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2"/>
            <p:cNvSpPr/>
            <p:nvPr/>
          </p:nvSpPr>
          <p:spPr>
            <a:xfrm>
              <a:off x="5239700" y="4600625"/>
              <a:ext cx="28400" cy="23900"/>
            </a:xfrm>
            <a:custGeom>
              <a:rect b="b" l="l" r="r" t="t"/>
              <a:pathLst>
                <a:path extrusionOk="0" h="956" w="1136">
                  <a:moveTo>
                    <a:pt x="488" y="1"/>
                  </a:moveTo>
                  <a:cubicBezTo>
                    <a:pt x="348" y="1"/>
                    <a:pt x="222" y="73"/>
                    <a:pt x="153" y="253"/>
                  </a:cubicBezTo>
                  <a:cubicBezTo>
                    <a:pt x="1" y="637"/>
                    <a:pt x="458" y="956"/>
                    <a:pt x="795" y="956"/>
                  </a:cubicBezTo>
                  <a:cubicBezTo>
                    <a:pt x="984" y="956"/>
                    <a:pt x="1135" y="857"/>
                    <a:pt x="1123" y="614"/>
                  </a:cubicBezTo>
                  <a:cubicBezTo>
                    <a:pt x="1123" y="592"/>
                    <a:pt x="1123" y="569"/>
                    <a:pt x="1123" y="547"/>
                  </a:cubicBezTo>
                  <a:cubicBezTo>
                    <a:pt x="1078" y="271"/>
                    <a:pt x="759" y="1"/>
                    <a:pt x="48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2"/>
            <p:cNvSpPr/>
            <p:nvPr/>
          </p:nvSpPr>
          <p:spPr>
            <a:xfrm>
              <a:off x="5281300" y="4673025"/>
              <a:ext cx="29925" cy="21275"/>
            </a:xfrm>
            <a:custGeom>
              <a:rect b="b" l="l" r="r" t="t"/>
              <a:pathLst>
                <a:path extrusionOk="0" h="851" w="1197">
                  <a:moveTo>
                    <a:pt x="420" y="0"/>
                  </a:moveTo>
                  <a:cubicBezTo>
                    <a:pt x="196" y="0"/>
                    <a:pt x="1" y="114"/>
                    <a:pt x="1" y="393"/>
                  </a:cubicBezTo>
                  <a:cubicBezTo>
                    <a:pt x="12" y="703"/>
                    <a:pt x="322" y="850"/>
                    <a:pt x="608" y="850"/>
                  </a:cubicBezTo>
                  <a:cubicBezTo>
                    <a:pt x="916" y="850"/>
                    <a:pt x="1196" y="680"/>
                    <a:pt x="1050" y="359"/>
                  </a:cubicBezTo>
                  <a:cubicBezTo>
                    <a:pt x="1039" y="347"/>
                    <a:pt x="1028" y="325"/>
                    <a:pt x="1016" y="302"/>
                  </a:cubicBezTo>
                  <a:cubicBezTo>
                    <a:pt x="908" y="120"/>
                    <a:pt x="649" y="0"/>
                    <a:pt x="420"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2"/>
            <p:cNvSpPr/>
            <p:nvPr/>
          </p:nvSpPr>
          <p:spPr>
            <a:xfrm>
              <a:off x="5247600" y="4617025"/>
              <a:ext cx="29500" cy="21600"/>
            </a:xfrm>
            <a:custGeom>
              <a:rect b="b" l="l" r="r" t="t"/>
              <a:pathLst>
                <a:path extrusionOk="0" h="864" w="1180">
                  <a:moveTo>
                    <a:pt x="560" y="1"/>
                  </a:moveTo>
                  <a:cubicBezTo>
                    <a:pt x="266" y="1"/>
                    <a:pt x="0" y="161"/>
                    <a:pt x="130" y="477"/>
                  </a:cubicBezTo>
                  <a:cubicBezTo>
                    <a:pt x="130" y="489"/>
                    <a:pt x="141" y="511"/>
                    <a:pt x="153" y="534"/>
                  </a:cubicBezTo>
                  <a:cubicBezTo>
                    <a:pt x="260" y="730"/>
                    <a:pt x="533" y="863"/>
                    <a:pt x="769" y="863"/>
                  </a:cubicBezTo>
                  <a:cubicBezTo>
                    <a:pt x="981" y="863"/>
                    <a:pt x="1163" y="756"/>
                    <a:pt x="1168" y="489"/>
                  </a:cubicBezTo>
                  <a:cubicBezTo>
                    <a:pt x="1180" y="161"/>
                    <a:pt x="855" y="1"/>
                    <a:pt x="560"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2"/>
            <p:cNvSpPr/>
            <p:nvPr/>
          </p:nvSpPr>
          <p:spPr>
            <a:xfrm>
              <a:off x="5349725" y="4614900"/>
              <a:ext cx="30025" cy="21300"/>
            </a:xfrm>
            <a:custGeom>
              <a:rect b="b" l="l" r="r" t="t"/>
              <a:pathLst>
                <a:path extrusionOk="0" h="852" w="1201">
                  <a:moveTo>
                    <a:pt x="421" y="1"/>
                  </a:moveTo>
                  <a:cubicBezTo>
                    <a:pt x="196" y="1"/>
                    <a:pt x="0" y="114"/>
                    <a:pt x="6" y="393"/>
                  </a:cubicBezTo>
                  <a:cubicBezTo>
                    <a:pt x="11" y="705"/>
                    <a:pt x="324" y="852"/>
                    <a:pt x="613" y="852"/>
                  </a:cubicBezTo>
                  <a:cubicBezTo>
                    <a:pt x="920" y="852"/>
                    <a:pt x="1201" y="685"/>
                    <a:pt x="1055" y="371"/>
                  </a:cubicBezTo>
                  <a:cubicBezTo>
                    <a:pt x="1044" y="348"/>
                    <a:pt x="1033" y="325"/>
                    <a:pt x="1021" y="303"/>
                  </a:cubicBezTo>
                  <a:cubicBezTo>
                    <a:pt x="913" y="120"/>
                    <a:pt x="651" y="1"/>
                    <a:pt x="42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2"/>
            <p:cNvSpPr/>
            <p:nvPr/>
          </p:nvSpPr>
          <p:spPr>
            <a:xfrm>
              <a:off x="5262975" y="4557925"/>
              <a:ext cx="30075" cy="27050"/>
            </a:xfrm>
            <a:custGeom>
              <a:rect b="b" l="l" r="r" t="t"/>
              <a:pathLst>
                <a:path extrusionOk="0" h="1082" w="1203">
                  <a:moveTo>
                    <a:pt x="726" y="0"/>
                  </a:moveTo>
                  <a:cubicBezTo>
                    <a:pt x="681" y="0"/>
                    <a:pt x="631" y="10"/>
                    <a:pt x="576" y="32"/>
                  </a:cubicBezTo>
                  <a:cubicBezTo>
                    <a:pt x="553" y="43"/>
                    <a:pt x="542" y="54"/>
                    <a:pt x="519" y="65"/>
                  </a:cubicBezTo>
                  <a:cubicBezTo>
                    <a:pt x="147" y="269"/>
                    <a:pt x="0" y="1070"/>
                    <a:pt x="565" y="1081"/>
                  </a:cubicBezTo>
                  <a:cubicBezTo>
                    <a:pt x="567" y="1081"/>
                    <a:pt x="570" y="1081"/>
                    <a:pt x="573" y="1081"/>
                  </a:cubicBezTo>
                  <a:cubicBezTo>
                    <a:pt x="1163" y="1081"/>
                    <a:pt x="1202" y="0"/>
                    <a:pt x="726"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2"/>
            <p:cNvSpPr/>
            <p:nvPr/>
          </p:nvSpPr>
          <p:spPr>
            <a:xfrm>
              <a:off x="5394875" y="4701900"/>
              <a:ext cx="28375" cy="23975"/>
            </a:xfrm>
            <a:custGeom>
              <a:rect b="b" l="l" r="r" t="t"/>
              <a:pathLst>
                <a:path extrusionOk="0" h="959" w="1135">
                  <a:moveTo>
                    <a:pt x="487" y="1"/>
                  </a:moveTo>
                  <a:cubicBezTo>
                    <a:pt x="348" y="1"/>
                    <a:pt x="221" y="73"/>
                    <a:pt x="152" y="253"/>
                  </a:cubicBezTo>
                  <a:cubicBezTo>
                    <a:pt x="0" y="643"/>
                    <a:pt x="453" y="959"/>
                    <a:pt x="791" y="959"/>
                  </a:cubicBezTo>
                  <a:cubicBezTo>
                    <a:pt x="981" y="959"/>
                    <a:pt x="1135" y="858"/>
                    <a:pt x="1122" y="614"/>
                  </a:cubicBezTo>
                  <a:cubicBezTo>
                    <a:pt x="1122" y="592"/>
                    <a:pt x="1122" y="569"/>
                    <a:pt x="1122" y="547"/>
                  </a:cubicBezTo>
                  <a:cubicBezTo>
                    <a:pt x="1078" y="271"/>
                    <a:pt x="758" y="1"/>
                    <a:pt x="487"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2"/>
            <p:cNvSpPr/>
            <p:nvPr/>
          </p:nvSpPr>
          <p:spPr>
            <a:xfrm>
              <a:off x="5378575" y="4687325"/>
              <a:ext cx="30275" cy="27050"/>
            </a:xfrm>
            <a:custGeom>
              <a:rect b="b" l="l" r="r" t="t"/>
              <a:pathLst>
                <a:path extrusionOk="0" h="1082" w="1211">
                  <a:moveTo>
                    <a:pt x="630" y="1"/>
                  </a:moveTo>
                  <a:cubicBezTo>
                    <a:pt x="47" y="1"/>
                    <a:pt x="1" y="1082"/>
                    <a:pt x="474" y="1082"/>
                  </a:cubicBezTo>
                  <a:cubicBezTo>
                    <a:pt x="519" y="1082"/>
                    <a:pt x="569" y="1072"/>
                    <a:pt x="623" y="1051"/>
                  </a:cubicBezTo>
                  <a:cubicBezTo>
                    <a:pt x="646" y="1039"/>
                    <a:pt x="669" y="1028"/>
                    <a:pt x="691" y="1017"/>
                  </a:cubicBezTo>
                  <a:cubicBezTo>
                    <a:pt x="1052" y="814"/>
                    <a:pt x="1210" y="24"/>
                    <a:pt x="646" y="1"/>
                  </a:cubicBezTo>
                  <a:cubicBezTo>
                    <a:pt x="640" y="1"/>
                    <a:pt x="635" y="1"/>
                    <a:pt x="630"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2"/>
            <p:cNvSpPr/>
            <p:nvPr/>
          </p:nvSpPr>
          <p:spPr>
            <a:xfrm>
              <a:off x="5249000" y="4675275"/>
              <a:ext cx="29775" cy="21300"/>
            </a:xfrm>
            <a:custGeom>
              <a:rect b="b" l="l" r="r" t="t"/>
              <a:pathLst>
                <a:path extrusionOk="0" h="852" w="1191">
                  <a:moveTo>
                    <a:pt x="420" y="1"/>
                  </a:moveTo>
                  <a:cubicBezTo>
                    <a:pt x="196" y="1"/>
                    <a:pt x="1" y="114"/>
                    <a:pt x="6" y="393"/>
                  </a:cubicBezTo>
                  <a:cubicBezTo>
                    <a:pt x="12" y="704"/>
                    <a:pt x="322" y="852"/>
                    <a:pt x="608" y="852"/>
                  </a:cubicBezTo>
                  <a:cubicBezTo>
                    <a:pt x="912" y="852"/>
                    <a:pt x="1190" y="685"/>
                    <a:pt x="1045" y="370"/>
                  </a:cubicBezTo>
                  <a:cubicBezTo>
                    <a:pt x="1033" y="348"/>
                    <a:pt x="1033" y="325"/>
                    <a:pt x="1011" y="303"/>
                  </a:cubicBezTo>
                  <a:cubicBezTo>
                    <a:pt x="908" y="120"/>
                    <a:pt x="649" y="1"/>
                    <a:pt x="420"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2"/>
            <p:cNvSpPr/>
            <p:nvPr/>
          </p:nvSpPr>
          <p:spPr>
            <a:xfrm>
              <a:off x="5392175" y="4729775"/>
              <a:ext cx="35225" cy="25925"/>
            </a:xfrm>
            <a:custGeom>
              <a:rect b="b" l="l" r="r" t="t"/>
              <a:pathLst>
                <a:path extrusionOk="0" h="1037" w="1409">
                  <a:moveTo>
                    <a:pt x="881" y="0"/>
                  </a:moveTo>
                  <a:cubicBezTo>
                    <a:pt x="856" y="0"/>
                    <a:pt x="830" y="2"/>
                    <a:pt x="802" y="7"/>
                  </a:cubicBezTo>
                  <a:lnTo>
                    <a:pt x="734" y="30"/>
                  </a:lnTo>
                  <a:cubicBezTo>
                    <a:pt x="328" y="142"/>
                    <a:pt x="0" y="887"/>
                    <a:pt x="553" y="1023"/>
                  </a:cubicBezTo>
                  <a:cubicBezTo>
                    <a:pt x="590" y="1032"/>
                    <a:pt x="626" y="1036"/>
                    <a:pt x="660" y="1036"/>
                  </a:cubicBezTo>
                  <a:cubicBezTo>
                    <a:pt x="1190" y="1036"/>
                    <a:pt x="1409" y="0"/>
                    <a:pt x="88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2"/>
            <p:cNvSpPr/>
            <p:nvPr/>
          </p:nvSpPr>
          <p:spPr>
            <a:xfrm>
              <a:off x="5277850" y="4619600"/>
              <a:ext cx="31125" cy="26675"/>
            </a:xfrm>
            <a:custGeom>
              <a:rect b="b" l="l" r="r" t="t"/>
              <a:pathLst>
                <a:path extrusionOk="0" h="1067" w="1245">
                  <a:moveTo>
                    <a:pt x="648" y="1"/>
                  </a:moveTo>
                  <a:cubicBezTo>
                    <a:pt x="75" y="1"/>
                    <a:pt x="1" y="1066"/>
                    <a:pt x="475" y="1066"/>
                  </a:cubicBezTo>
                  <a:cubicBezTo>
                    <a:pt x="517" y="1066"/>
                    <a:pt x="563" y="1058"/>
                    <a:pt x="613" y="1040"/>
                  </a:cubicBezTo>
                  <a:cubicBezTo>
                    <a:pt x="635" y="1029"/>
                    <a:pt x="658" y="1018"/>
                    <a:pt x="680" y="1018"/>
                  </a:cubicBezTo>
                  <a:cubicBezTo>
                    <a:pt x="1053" y="826"/>
                    <a:pt x="1245" y="36"/>
                    <a:pt x="680" y="2"/>
                  </a:cubicBezTo>
                  <a:cubicBezTo>
                    <a:pt x="669" y="1"/>
                    <a:pt x="658" y="1"/>
                    <a:pt x="64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2"/>
            <p:cNvSpPr/>
            <p:nvPr/>
          </p:nvSpPr>
          <p:spPr>
            <a:xfrm>
              <a:off x="5216425" y="4588100"/>
              <a:ext cx="30300" cy="27050"/>
            </a:xfrm>
            <a:custGeom>
              <a:rect b="b" l="l" r="r" t="t"/>
              <a:pathLst>
                <a:path extrusionOk="0" h="1082" w="1212">
                  <a:moveTo>
                    <a:pt x="737" y="1"/>
                  </a:moveTo>
                  <a:cubicBezTo>
                    <a:pt x="692" y="1"/>
                    <a:pt x="642" y="10"/>
                    <a:pt x="587" y="32"/>
                  </a:cubicBezTo>
                  <a:cubicBezTo>
                    <a:pt x="565" y="43"/>
                    <a:pt x="542" y="55"/>
                    <a:pt x="520" y="66"/>
                  </a:cubicBezTo>
                  <a:cubicBezTo>
                    <a:pt x="147" y="269"/>
                    <a:pt x="0" y="1059"/>
                    <a:pt x="565" y="1081"/>
                  </a:cubicBezTo>
                  <a:cubicBezTo>
                    <a:pt x="567" y="1081"/>
                    <a:pt x="570" y="1081"/>
                    <a:pt x="573" y="1081"/>
                  </a:cubicBezTo>
                  <a:cubicBezTo>
                    <a:pt x="1163" y="1081"/>
                    <a:pt x="1212" y="1"/>
                    <a:pt x="737"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2"/>
            <p:cNvSpPr/>
            <p:nvPr/>
          </p:nvSpPr>
          <p:spPr>
            <a:xfrm>
              <a:off x="5222100" y="4739700"/>
              <a:ext cx="30025" cy="21375"/>
            </a:xfrm>
            <a:custGeom>
              <a:rect b="b" l="l" r="r" t="t"/>
              <a:pathLst>
                <a:path extrusionOk="0" h="855" w="1201">
                  <a:moveTo>
                    <a:pt x="584" y="0"/>
                  </a:moveTo>
                  <a:cubicBezTo>
                    <a:pt x="278" y="0"/>
                    <a:pt x="0" y="170"/>
                    <a:pt x="146" y="490"/>
                  </a:cubicBezTo>
                  <a:cubicBezTo>
                    <a:pt x="157" y="513"/>
                    <a:pt x="168" y="535"/>
                    <a:pt x="180" y="547"/>
                  </a:cubicBezTo>
                  <a:cubicBezTo>
                    <a:pt x="289" y="732"/>
                    <a:pt x="556" y="854"/>
                    <a:pt x="789" y="854"/>
                  </a:cubicBezTo>
                  <a:cubicBezTo>
                    <a:pt x="1010" y="854"/>
                    <a:pt x="1201" y="743"/>
                    <a:pt x="1195" y="468"/>
                  </a:cubicBezTo>
                  <a:cubicBezTo>
                    <a:pt x="1184" y="151"/>
                    <a:pt x="871" y="0"/>
                    <a:pt x="58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2"/>
            <p:cNvSpPr/>
            <p:nvPr/>
          </p:nvSpPr>
          <p:spPr>
            <a:xfrm>
              <a:off x="5269450" y="4572725"/>
              <a:ext cx="37425" cy="21100"/>
            </a:xfrm>
            <a:custGeom>
              <a:rect b="b" l="l" r="r" t="t"/>
              <a:pathLst>
                <a:path extrusionOk="0" h="844" w="1497">
                  <a:moveTo>
                    <a:pt x="744" y="1"/>
                  </a:moveTo>
                  <a:cubicBezTo>
                    <a:pt x="390" y="1"/>
                    <a:pt x="0" y="240"/>
                    <a:pt x="204" y="613"/>
                  </a:cubicBezTo>
                  <a:cubicBezTo>
                    <a:pt x="291" y="778"/>
                    <a:pt x="447" y="844"/>
                    <a:pt x="612" y="844"/>
                  </a:cubicBezTo>
                  <a:cubicBezTo>
                    <a:pt x="1024" y="844"/>
                    <a:pt x="1497" y="434"/>
                    <a:pt x="1118" y="128"/>
                  </a:cubicBezTo>
                  <a:cubicBezTo>
                    <a:pt x="1107" y="117"/>
                    <a:pt x="1084" y="94"/>
                    <a:pt x="1062" y="83"/>
                  </a:cubicBezTo>
                  <a:cubicBezTo>
                    <a:pt x="975" y="27"/>
                    <a:pt x="861" y="1"/>
                    <a:pt x="744"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2"/>
            <p:cNvSpPr/>
            <p:nvPr/>
          </p:nvSpPr>
          <p:spPr>
            <a:xfrm>
              <a:off x="5234200" y="4496900"/>
              <a:ext cx="37050" cy="25200"/>
            </a:xfrm>
            <a:custGeom>
              <a:rect b="b" l="l" r="r" t="t"/>
              <a:pathLst>
                <a:path extrusionOk="0" h="1008" w="1482">
                  <a:moveTo>
                    <a:pt x="915" y="0"/>
                  </a:moveTo>
                  <a:cubicBezTo>
                    <a:pt x="904" y="0"/>
                    <a:pt x="892" y="1"/>
                    <a:pt x="881" y="1"/>
                  </a:cubicBezTo>
                  <a:lnTo>
                    <a:pt x="802" y="13"/>
                  </a:lnTo>
                  <a:cubicBezTo>
                    <a:pt x="395" y="80"/>
                    <a:pt x="0" y="803"/>
                    <a:pt x="531" y="983"/>
                  </a:cubicBezTo>
                  <a:cubicBezTo>
                    <a:pt x="579" y="1000"/>
                    <a:pt x="626" y="1008"/>
                    <a:pt x="672" y="1008"/>
                  </a:cubicBezTo>
                  <a:cubicBezTo>
                    <a:pt x="1188" y="1008"/>
                    <a:pt x="1482" y="0"/>
                    <a:pt x="915"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2"/>
            <p:cNvSpPr/>
            <p:nvPr/>
          </p:nvSpPr>
          <p:spPr>
            <a:xfrm>
              <a:off x="5271650" y="4509875"/>
              <a:ext cx="31400" cy="26725"/>
            </a:xfrm>
            <a:custGeom>
              <a:rect b="b" l="l" r="r" t="t"/>
              <a:pathLst>
                <a:path extrusionOk="0" h="1069" w="1256">
                  <a:moveTo>
                    <a:pt x="667" y="1"/>
                  </a:moveTo>
                  <a:cubicBezTo>
                    <a:pt x="89" y="1"/>
                    <a:pt x="1" y="1068"/>
                    <a:pt x="478" y="1068"/>
                  </a:cubicBezTo>
                  <a:cubicBezTo>
                    <a:pt x="522" y="1068"/>
                    <a:pt x="570" y="1059"/>
                    <a:pt x="624" y="1040"/>
                  </a:cubicBezTo>
                  <a:cubicBezTo>
                    <a:pt x="646" y="1028"/>
                    <a:pt x="669" y="1028"/>
                    <a:pt x="691" y="1017"/>
                  </a:cubicBezTo>
                  <a:cubicBezTo>
                    <a:pt x="1064" y="825"/>
                    <a:pt x="1256" y="35"/>
                    <a:pt x="691" y="1"/>
                  </a:cubicBezTo>
                  <a:cubicBezTo>
                    <a:pt x="683" y="1"/>
                    <a:pt x="675" y="1"/>
                    <a:pt x="667"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2"/>
            <p:cNvSpPr/>
            <p:nvPr/>
          </p:nvSpPr>
          <p:spPr>
            <a:xfrm>
              <a:off x="5347150" y="4726175"/>
              <a:ext cx="28825" cy="27800"/>
            </a:xfrm>
            <a:custGeom>
              <a:rect b="b" l="l" r="r" t="t"/>
              <a:pathLst>
                <a:path extrusionOk="0" h="1112" w="1153">
                  <a:moveTo>
                    <a:pt x="659" y="1"/>
                  </a:moveTo>
                  <a:cubicBezTo>
                    <a:pt x="615" y="1"/>
                    <a:pt x="567" y="9"/>
                    <a:pt x="515" y="27"/>
                  </a:cubicBezTo>
                  <a:cubicBezTo>
                    <a:pt x="0" y="199"/>
                    <a:pt x="235" y="1111"/>
                    <a:pt x="626" y="1111"/>
                  </a:cubicBezTo>
                  <a:cubicBezTo>
                    <a:pt x="698" y="1111"/>
                    <a:pt x="775" y="1080"/>
                    <a:pt x="854" y="1009"/>
                  </a:cubicBezTo>
                  <a:cubicBezTo>
                    <a:pt x="865" y="997"/>
                    <a:pt x="887" y="975"/>
                    <a:pt x="899" y="964"/>
                  </a:cubicBezTo>
                  <a:cubicBezTo>
                    <a:pt x="1153" y="679"/>
                    <a:pt x="1059" y="1"/>
                    <a:pt x="659"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2"/>
            <p:cNvSpPr/>
            <p:nvPr/>
          </p:nvSpPr>
          <p:spPr>
            <a:xfrm>
              <a:off x="5347800" y="4663450"/>
              <a:ext cx="29450" cy="27725"/>
            </a:xfrm>
            <a:custGeom>
              <a:rect b="b" l="l" r="r" t="t"/>
              <a:pathLst>
                <a:path extrusionOk="0" h="1109" w="1178">
                  <a:moveTo>
                    <a:pt x="501" y="1"/>
                  </a:moveTo>
                  <a:cubicBezTo>
                    <a:pt x="423" y="1"/>
                    <a:pt x="342" y="37"/>
                    <a:pt x="263" y="121"/>
                  </a:cubicBezTo>
                  <a:cubicBezTo>
                    <a:pt x="252" y="132"/>
                    <a:pt x="230" y="155"/>
                    <a:pt x="218" y="166"/>
                  </a:cubicBezTo>
                  <a:cubicBezTo>
                    <a:pt x="0" y="464"/>
                    <a:pt x="122" y="1109"/>
                    <a:pt x="506" y="1109"/>
                  </a:cubicBezTo>
                  <a:cubicBezTo>
                    <a:pt x="559" y="1109"/>
                    <a:pt x="618" y="1096"/>
                    <a:pt x="681" y="1069"/>
                  </a:cubicBezTo>
                  <a:cubicBezTo>
                    <a:pt x="1177" y="854"/>
                    <a:pt x="881" y="1"/>
                    <a:pt x="50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2"/>
            <p:cNvSpPr/>
            <p:nvPr/>
          </p:nvSpPr>
          <p:spPr>
            <a:xfrm>
              <a:off x="5421550" y="4732700"/>
              <a:ext cx="29675" cy="27800"/>
            </a:xfrm>
            <a:custGeom>
              <a:rect b="b" l="l" r="r" t="t"/>
              <a:pathLst>
                <a:path extrusionOk="0" h="1112" w="1187">
                  <a:moveTo>
                    <a:pt x="670" y="1"/>
                  </a:moveTo>
                  <a:cubicBezTo>
                    <a:pt x="613" y="1"/>
                    <a:pt x="551" y="15"/>
                    <a:pt x="484" y="48"/>
                  </a:cubicBezTo>
                  <a:cubicBezTo>
                    <a:pt x="1" y="281"/>
                    <a:pt x="314" y="1111"/>
                    <a:pt x="692" y="1111"/>
                  </a:cubicBezTo>
                  <a:cubicBezTo>
                    <a:pt x="773" y="1111"/>
                    <a:pt x="856" y="1074"/>
                    <a:pt x="936" y="985"/>
                  </a:cubicBezTo>
                  <a:cubicBezTo>
                    <a:pt x="947" y="973"/>
                    <a:pt x="958" y="951"/>
                    <a:pt x="981" y="928"/>
                  </a:cubicBezTo>
                  <a:cubicBezTo>
                    <a:pt x="1186" y="634"/>
                    <a:pt x="1044" y="1"/>
                    <a:pt x="67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2"/>
            <p:cNvSpPr/>
            <p:nvPr/>
          </p:nvSpPr>
          <p:spPr>
            <a:xfrm>
              <a:off x="5213000" y="4424750"/>
              <a:ext cx="37300" cy="21075"/>
            </a:xfrm>
            <a:custGeom>
              <a:rect b="b" l="l" r="r" t="t"/>
              <a:pathLst>
                <a:path extrusionOk="0" h="843" w="1492">
                  <a:moveTo>
                    <a:pt x="731" y="0"/>
                  </a:moveTo>
                  <a:cubicBezTo>
                    <a:pt x="377" y="0"/>
                    <a:pt x="0" y="241"/>
                    <a:pt x="194" y="619"/>
                  </a:cubicBezTo>
                  <a:cubicBezTo>
                    <a:pt x="280" y="779"/>
                    <a:pt x="433" y="843"/>
                    <a:pt x="596" y="843"/>
                  </a:cubicBezTo>
                  <a:cubicBezTo>
                    <a:pt x="1010" y="843"/>
                    <a:pt x="1492" y="430"/>
                    <a:pt x="1119" y="123"/>
                  </a:cubicBezTo>
                  <a:lnTo>
                    <a:pt x="1063" y="89"/>
                  </a:lnTo>
                  <a:cubicBezTo>
                    <a:pt x="971" y="28"/>
                    <a:pt x="852" y="0"/>
                    <a:pt x="731"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2"/>
            <p:cNvSpPr/>
            <p:nvPr/>
          </p:nvSpPr>
          <p:spPr>
            <a:xfrm>
              <a:off x="5235075" y="4545850"/>
              <a:ext cx="29150" cy="26975"/>
            </a:xfrm>
            <a:custGeom>
              <a:rect b="b" l="l" r="r" t="t"/>
              <a:pathLst>
                <a:path extrusionOk="0" h="1079" w="1166">
                  <a:moveTo>
                    <a:pt x="706" y="1"/>
                  </a:moveTo>
                  <a:cubicBezTo>
                    <a:pt x="656" y="1"/>
                    <a:pt x="601" y="13"/>
                    <a:pt x="541" y="41"/>
                  </a:cubicBezTo>
                  <a:cubicBezTo>
                    <a:pt x="518" y="52"/>
                    <a:pt x="496" y="63"/>
                    <a:pt x="473" y="75"/>
                  </a:cubicBezTo>
                  <a:cubicBezTo>
                    <a:pt x="115" y="287"/>
                    <a:pt x="1" y="1079"/>
                    <a:pt x="552" y="1079"/>
                  </a:cubicBezTo>
                  <a:cubicBezTo>
                    <a:pt x="556" y="1079"/>
                    <a:pt x="559" y="1079"/>
                    <a:pt x="563" y="1079"/>
                  </a:cubicBezTo>
                  <a:cubicBezTo>
                    <a:pt x="1154" y="1069"/>
                    <a:pt x="1166" y="1"/>
                    <a:pt x="706"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2"/>
            <p:cNvSpPr/>
            <p:nvPr/>
          </p:nvSpPr>
          <p:spPr>
            <a:xfrm>
              <a:off x="5204875" y="4697875"/>
              <a:ext cx="29775" cy="21275"/>
            </a:xfrm>
            <a:custGeom>
              <a:rect b="b" l="l" r="r" t="t"/>
              <a:pathLst>
                <a:path extrusionOk="0" h="851" w="1191">
                  <a:moveTo>
                    <a:pt x="583" y="0"/>
                  </a:moveTo>
                  <a:cubicBezTo>
                    <a:pt x="279" y="0"/>
                    <a:pt x="1" y="168"/>
                    <a:pt x="146" y="482"/>
                  </a:cubicBezTo>
                  <a:cubicBezTo>
                    <a:pt x="146" y="504"/>
                    <a:pt x="158" y="527"/>
                    <a:pt x="180" y="538"/>
                  </a:cubicBezTo>
                  <a:cubicBezTo>
                    <a:pt x="284" y="728"/>
                    <a:pt x="545" y="850"/>
                    <a:pt x="775" y="850"/>
                  </a:cubicBezTo>
                  <a:cubicBezTo>
                    <a:pt x="997" y="850"/>
                    <a:pt x="1190" y="736"/>
                    <a:pt x="1185" y="459"/>
                  </a:cubicBezTo>
                  <a:cubicBezTo>
                    <a:pt x="1179" y="148"/>
                    <a:pt x="869" y="0"/>
                    <a:pt x="58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2"/>
            <p:cNvSpPr/>
            <p:nvPr/>
          </p:nvSpPr>
          <p:spPr>
            <a:xfrm>
              <a:off x="5284550" y="4720825"/>
              <a:ext cx="29375" cy="21400"/>
            </a:xfrm>
            <a:custGeom>
              <a:rect b="b" l="l" r="r" t="t"/>
              <a:pathLst>
                <a:path extrusionOk="0" h="856" w="1175">
                  <a:moveTo>
                    <a:pt x="408" y="0"/>
                  </a:moveTo>
                  <a:cubicBezTo>
                    <a:pt x="196" y="0"/>
                    <a:pt x="12" y="108"/>
                    <a:pt x="6" y="376"/>
                  </a:cubicBezTo>
                  <a:cubicBezTo>
                    <a:pt x="1" y="698"/>
                    <a:pt x="325" y="856"/>
                    <a:pt x="618" y="856"/>
                  </a:cubicBezTo>
                  <a:cubicBezTo>
                    <a:pt x="912" y="856"/>
                    <a:pt x="1174" y="698"/>
                    <a:pt x="1044" y="388"/>
                  </a:cubicBezTo>
                  <a:cubicBezTo>
                    <a:pt x="1033" y="365"/>
                    <a:pt x="1022" y="342"/>
                    <a:pt x="1010" y="320"/>
                  </a:cubicBezTo>
                  <a:cubicBezTo>
                    <a:pt x="910" y="131"/>
                    <a:pt x="642" y="0"/>
                    <a:pt x="408"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2"/>
            <p:cNvSpPr/>
            <p:nvPr/>
          </p:nvSpPr>
          <p:spPr>
            <a:xfrm>
              <a:off x="5218450" y="4637600"/>
              <a:ext cx="31575" cy="20925"/>
            </a:xfrm>
            <a:custGeom>
              <a:rect b="b" l="l" r="r" t="t"/>
              <a:pathLst>
                <a:path extrusionOk="0" h="837" w="1263">
                  <a:moveTo>
                    <a:pt x="481" y="1"/>
                  </a:moveTo>
                  <a:cubicBezTo>
                    <a:pt x="227" y="1"/>
                    <a:pt x="0" y="133"/>
                    <a:pt x="44" y="444"/>
                  </a:cubicBezTo>
                  <a:cubicBezTo>
                    <a:pt x="78" y="717"/>
                    <a:pt x="337" y="837"/>
                    <a:pt x="594" y="837"/>
                  </a:cubicBezTo>
                  <a:cubicBezTo>
                    <a:pt x="931" y="837"/>
                    <a:pt x="1263" y="631"/>
                    <a:pt x="1070" y="298"/>
                  </a:cubicBezTo>
                  <a:cubicBezTo>
                    <a:pt x="1059" y="286"/>
                    <a:pt x="1048" y="264"/>
                    <a:pt x="1025" y="241"/>
                  </a:cubicBezTo>
                  <a:cubicBezTo>
                    <a:pt x="914" y="89"/>
                    <a:pt x="688" y="1"/>
                    <a:pt x="481"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2"/>
            <p:cNvSpPr/>
            <p:nvPr/>
          </p:nvSpPr>
          <p:spPr>
            <a:xfrm>
              <a:off x="5199350" y="4609750"/>
              <a:ext cx="30075" cy="27050"/>
            </a:xfrm>
            <a:custGeom>
              <a:rect b="b" l="l" r="r" t="t"/>
              <a:pathLst>
                <a:path extrusionOk="0" h="1082" w="1203">
                  <a:moveTo>
                    <a:pt x="630" y="1"/>
                  </a:moveTo>
                  <a:cubicBezTo>
                    <a:pt x="40" y="1"/>
                    <a:pt x="0" y="1082"/>
                    <a:pt x="468" y="1082"/>
                  </a:cubicBezTo>
                  <a:cubicBezTo>
                    <a:pt x="513" y="1082"/>
                    <a:pt x="562" y="1072"/>
                    <a:pt x="616" y="1050"/>
                  </a:cubicBezTo>
                  <a:cubicBezTo>
                    <a:pt x="638" y="1039"/>
                    <a:pt x="661" y="1028"/>
                    <a:pt x="683" y="1017"/>
                  </a:cubicBezTo>
                  <a:cubicBezTo>
                    <a:pt x="1056" y="813"/>
                    <a:pt x="1203" y="12"/>
                    <a:pt x="638" y="1"/>
                  </a:cubicBezTo>
                  <a:cubicBezTo>
                    <a:pt x="635" y="1"/>
                    <a:pt x="633" y="1"/>
                    <a:pt x="630"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2"/>
            <p:cNvSpPr/>
            <p:nvPr/>
          </p:nvSpPr>
          <p:spPr>
            <a:xfrm>
              <a:off x="5296900" y="4584850"/>
              <a:ext cx="28300" cy="23925"/>
            </a:xfrm>
            <a:custGeom>
              <a:rect b="b" l="l" r="r" t="t"/>
              <a:pathLst>
                <a:path extrusionOk="0" h="957" w="1132">
                  <a:moveTo>
                    <a:pt x="341" y="1"/>
                  </a:moveTo>
                  <a:cubicBezTo>
                    <a:pt x="153" y="1"/>
                    <a:pt x="1" y="100"/>
                    <a:pt x="9" y="343"/>
                  </a:cubicBezTo>
                  <a:cubicBezTo>
                    <a:pt x="9" y="365"/>
                    <a:pt x="9" y="388"/>
                    <a:pt x="9" y="410"/>
                  </a:cubicBezTo>
                  <a:cubicBezTo>
                    <a:pt x="53" y="686"/>
                    <a:pt x="373" y="956"/>
                    <a:pt x="644" y="956"/>
                  </a:cubicBezTo>
                  <a:cubicBezTo>
                    <a:pt x="783" y="956"/>
                    <a:pt x="910" y="884"/>
                    <a:pt x="979" y="704"/>
                  </a:cubicBezTo>
                  <a:cubicBezTo>
                    <a:pt x="1131" y="320"/>
                    <a:pt x="679" y="1"/>
                    <a:pt x="34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2"/>
            <p:cNvSpPr/>
            <p:nvPr/>
          </p:nvSpPr>
          <p:spPr>
            <a:xfrm>
              <a:off x="5328975" y="4630425"/>
              <a:ext cx="30325" cy="27050"/>
            </a:xfrm>
            <a:custGeom>
              <a:rect b="b" l="l" r="r" t="t"/>
              <a:pathLst>
                <a:path extrusionOk="0" h="1082" w="1213">
                  <a:moveTo>
                    <a:pt x="738" y="0"/>
                  </a:moveTo>
                  <a:cubicBezTo>
                    <a:pt x="692" y="0"/>
                    <a:pt x="642" y="10"/>
                    <a:pt x="588" y="32"/>
                  </a:cubicBezTo>
                  <a:cubicBezTo>
                    <a:pt x="565" y="43"/>
                    <a:pt x="542" y="54"/>
                    <a:pt x="520" y="65"/>
                  </a:cubicBezTo>
                  <a:cubicBezTo>
                    <a:pt x="148" y="269"/>
                    <a:pt x="1" y="1058"/>
                    <a:pt x="565" y="1081"/>
                  </a:cubicBezTo>
                  <a:cubicBezTo>
                    <a:pt x="568" y="1081"/>
                    <a:pt x="571" y="1081"/>
                    <a:pt x="573" y="1081"/>
                  </a:cubicBezTo>
                  <a:cubicBezTo>
                    <a:pt x="1163" y="1081"/>
                    <a:pt x="1212" y="0"/>
                    <a:pt x="738"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2"/>
            <p:cNvSpPr/>
            <p:nvPr/>
          </p:nvSpPr>
          <p:spPr>
            <a:xfrm>
              <a:off x="5309525" y="4631250"/>
              <a:ext cx="29500" cy="21475"/>
            </a:xfrm>
            <a:custGeom>
              <a:rect b="b" l="l" r="r" t="t"/>
              <a:pathLst>
                <a:path extrusionOk="0" h="859" w="1180">
                  <a:moveTo>
                    <a:pt x="556" y="0"/>
                  </a:moveTo>
                  <a:cubicBezTo>
                    <a:pt x="263" y="0"/>
                    <a:pt x="1" y="158"/>
                    <a:pt x="124" y="473"/>
                  </a:cubicBezTo>
                  <a:cubicBezTo>
                    <a:pt x="136" y="484"/>
                    <a:pt x="147" y="506"/>
                    <a:pt x="158" y="529"/>
                  </a:cubicBezTo>
                  <a:cubicBezTo>
                    <a:pt x="265" y="725"/>
                    <a:pt x="538" y="859"/>
                    <a:pt x="774" y="859"/>
                  </a:cubicBezTo>
                  <a:cubicBezTo>
                    <a:pt x="986" y="859"/>
                    <a:pt x="1168" y="751"/>
                    <a:pt x="1174" y="484"/>
                  </a:cubicBezTo>
                  <a:cubicBezTo>
                    <a:pt x="1179" y="161"/>
                    <a:pt x="852" y="0"/>
                    <a:pt x="55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2"/>
            <p:cNvSpPr/>
            <p:nvPr/>
          </p:nvSpPr>
          <p:spPr>
            <a:xfrm>
              <a:off x="5318550" y="4660250"/>
              <a:ext cx="30075" cy="26825"/>
            </a:xfrm>
            <a:custGeom>
              <a:rect b="b" l="l" r="r" t="t"/>
              <a:pathLst>
                <a:path extrusionOk="0" h="1073" w="1203">
                  <a:moveTo>
                    <a:pt x="740" y="1"/>
                  </a:moveTo>
                  <a:cubicBezTo>
                    <a:pt x="694" y="1"/>
                    <a:pt x="643" y="11"/>
                    <a:pt x="587" y="35"/>
                  </a:cubicBezTo>
                  <a:cubicBezTo>
                    <a:pt x="565" y="46"/>
                    <a:pt x="542" y="46"/>
                    <a:pt x="519" y="69"/>
                  </a:cubicBezTo>
                  <a:cubicBezTo>
                    <a:pt x="147" y="260"/>
                    <a:pt x="0" y="1062"/>
                    <a:pt x="565" y="1073"/>
                  </a:cubicBezTo>
                  <a:cubicBezTo>
                    <a:pt x="567" y="1073"/>
                    <a:pt x="570" y="1073"/>
                    <a:pt x="573" y="1073"/>
                  </a:cubicBezTo>
                  <a:cubicBezTo>
                    <a:pt x="1160" y="1073"/>
                    <a:pt x="1202" y="1"/>
                    <a:pt x="740"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2"/>
            <p:cNvSpPr/>
            <p:nvPr/>
          </p:nvSpPr>
          <p:spPr>
            <a:xfrm>
              <a:off x="5158475" y="4680750"/>
              <a:ext cx="29350" cy="21525"/>
            </a:xfrm>
            <a:custGeom>
              <a:rect b="b" l="l" r="r" t="t"/>
              <a:pathLst>
                <a:path extrusionOk="0" h="861" w="1174">
                  <a:moveTo>
                    <a:pt x="551" y="0"/>
                  </a:moveTo>
                  <a:cubicBezTo>
                    <a:pt x="260" y="0"/>
                    <a:pt x="0" y="158"/>
                    <a:pt x="129" y="467"/>
                  </a:cubicBezTo>
                  <a:cubicBezTo>
                    <a:pt x="129" y="490"/>
                    <a:pt x="141" y="512"/>
                    <a:pt x="152" y="535"/>
                  </a:cubicBezTo>
                  <a:cubicBezTo>
                    <a:pt x="260" y="726"/>
                    <a:pt x="535" y="861"/>
                    <a:pt x="772" y="861"/>
                  </a:cubicBezTo>
                  <a:cubicBezTo>
                    <a:pt x="982" y="861"/>
                    <a:pt x="1162" y="755"/>
                    <a:pt x="1167" y="490"/>
                  </a:cubicBezTo>
                  <a:cubicBezTo>
                    <a:pt x="1173" y="161"/>
                    <a:pt x="846" y="0"/>
                    <a:pt x="55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2"/>
            <p:cNvSpPr/>
            <p:nvPr/>
          </p:nvSpPr>
          <p:spPr>
            <a:xfrm>
              <a:off x="5206800" y="4565150"/>
              <a:ext cx="31375" cy="26675"/>
            </a:xfrm>
            <a:custGeom>
              <a:rect b="b" l="l" r="r" t="t"/>
              <a:pathLst>
                <a:path extrusionOk="0" h="1067" w="1255">
                  <a:moveTo>
                    <a:pt x="647" y="1"/>
                  </a:moveTo>
                  <a:cubicBezTo>
                    <a:pt x="83" y="1"/>
                    <a:pt x="1" y="1066"/>
                    <a:pt x="482" y="1066"/>
                  </a:cubicBezTo>
                  <a:cubicBezTo>
                    <a:pt x="525" y="1066"/>
                    <a:pt x="571" y="1058"/>
                    <a:pt x="622" y="1040"/>
                  </a:cubicBezTo>
                  <a:cubicBezTo>
                    <a:pt x="645" y="1029"/>
                    <a:pt x="668" y="1018"/>
                    <a:pt x="690" y="1006"/>
                  </a:cubicBezTo>
                  <a:cubicBezTo>
                    <a:pt x="1062" y="826"/>
                    <a:pt x="1254" y="36"/>
                    <a:pt x="679" y="2"/>
                  </a:cubicBezTo>
                  <a:cubicBezTo>
                    <a:pt x="668" y="1"/>
                    <a:pt x="657" y="1"/>
                    <a:pt x="647"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2"/>
            <p:cNvSpPr/>
            <p:nvPr/>
          </p:nvSpPr>
          <p:spPr>
            <a:xfrm>
              <a:off x="5185100" y="4665825"/>
              <a:ext cx="37475" cy="20925"/>
            </a:xfrm>
            <a:custGeom>
              <a:rect b="b" l="l" r="r" t="t"/>
              <a:pathLst>
                <a:path extrusionOk="0" h="837" w="1499">
                  <a:moveTo>
                    <a:pt x="744" y="0"/>
                  </a:moveTo>
                  <a:cubicBezTo>
                    <a:pt x="390" y="0"/>
                    <a:pt x="0" y="240"/>
                    <a:pt x="204" y="613"/>
                  </a:cubicBezTo>
                  <a:cubicBezTo>
                    <a:pt x="287" y="772"/>
                    <a:pt x="438" y="836"/>
                    <a:pt x="601" y="836"/>
                  </a:cubicBezTo>
                  <a:cubicBezTo>
                    <a:pt x="1014" y="836"/>
                    <a:pt x="1499" y="424"/>
                    <a:pt x="1118" y="116"/>
                  </a:cubicBezTo>
                  <a:cubicBezTo>
                    <a:pt x="1095" y="105"/>
                    <a:pt x="1073" y="94"/>
                    <a:pt x="1062" y="83"/>
                  </a:cubicBezTo>
                  <a:cubicBezTo>
                    <a:pt x="975" y="27"/>
                    <a:pt x="861" y="0"/>
                    <a:pt x="744"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2"/>
            <p:cNvSpPr/>
            <p:nvPr/>
          </p:nvSpPr>
          <p:spPr>
            <a:xfrm>
              <a:off x="5318825" y="4734175"/>
              <a:ext cx="30025" cy="26825"/>
            </a:xfrm>
            <a:custGeom>
              <a:rect b="b" l="l" r="r" t="t"/>
              <a:pathLst>
                <a:path extrusionOk="0" h="1073" w="1201">
                  <a:moveTo>
                    <a:pt x="740" y="0"/>
                  </a:moveTo>
                  <a:cubicBezTo>
                    <a:pt x="694" y="0"/>
                    <a:pt x="643" y="11"/>
                    <a:pt x="587" y="34"/>
                  </a:cubicBezTo>
                  <a:cubicBezTo>
                    <a:pt x="565" y="34"/>
                    <a:pt x="542" y="45"/>
                    <a:pt x="520" y="57"/>
                  </a:cubicBezTo>
                  <a:cubicBezTo>
                    <a:pt x="147" y="260"/>
                    <a:pt x="1" y="1061"/>
                    <a:pt x="565" y="1072"/>
                  </a:cubicBezTo>
                  <a:cubicBezTo>
                    <a:pt x="568" y="1072"/>
                    <a:pt x="570" y="1072"/>
                    <a:pt x="573" y="1072"/>
                  </a:cubicBezTo>
                  <a:cubicBezTo>
                    <a:pt x="1150" y="1072"/>
                    <a:pt x="1201" y="0"/>
                    <a:pt x="740"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2"/>
            <p:cNvSpPr/>
            <p:nvPr/>
          </p:nvSpPr>
          <p:spPr>
            <a:xfrm>
              <a:off x="5156850" y="4624625"/>
              <a:ext cx="29975" cy="27550"/>
            </a:xfrm>
            <a:custGeom>
              <a:rect b="b" l="l" r="r" t="t"/>
              <a:pathLst>
                <a:path extrusionOk="0" h="1102" w="1199">
                  <a:moveTo>
                    <a:pt x="447" y="0"/>
                  </a:moveTo>
                  <a:cubicBezTo>
                    <a:pt x="352" y="0"/>
                    <a:pt x="258" y="51"/>
                    <a:pt x="183" y="173"/>
                  </a:cubicBezTo>
                  <a:cubicBezTo>
                    <a:pt x="172" y="185"/>
                    <a:pt x="160" y="207"/>
                    <a:pt x="149" y="230"/>
                  </a:cubicBezTo>
                  <a:cubicBezTo>
                    <a:pt x="0" y="546"/>
                    <a:pt x="205" y="1102"/>
                    <a:pt x="541" y="1102"/>
                  </a:cubicBezTo>
                  <a:cubicBezTo>
                    <a:pt x="612" y="1102"/>
                    <a:pt x="689" y="1077"/>
                    <a:pt x="770" y="1020"/>
                  </a:cubicBezTo>
                  <a:cubicBezTo>
                    <a:pt x="1198" y="725"/>
                    <a:pt x="808" y="0"/>
                    <a:pt x="447"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2"/>
            <p:cNvSpPr/>
            <p:nvPr/>
          </p:nvSpPr>
          <p:spPr>
            <a:xfrm>
              <a:off x="5280775" y="4647125"/>
              <a:ext cx="29150" cy="26975"/>
            </a:xfrm>
            <a:custGeom>
              <a:rect b="b" l="l" r="r" t="t"/>
              <a:pathLst>
                <a:path extrusionOk="0" h="1079" w="1166">
                  <a:moveTo>
                    <a:pt x="706" y="1"/>
                  </a:moveTo>
                  <a:cubicBezTo>
                    <a:pt x="656" y="1"/>
                    <a:pt x="601" y="13"/>
                    <a:pt x="541" y="41"/>
                  </a:cubicBezTo>
                  <a:cubicBezTo>
                    <a:pt x="518" y="52"/>
                    <a:pt x="496" y="63"/>
                    <a:pt x="484" y="75"/>
                  </a:cubicBezTo>
                  <a:cubicBezTo>
                    <a:pt x="126" y="287"/>
                    <a:pt x="1" y="1079"/>
                    <a:pt x="552" y="1079"/>
                  </a:cubicBezTo>
                  <a:cubicBezTo>
                    <a:pt x="556" y="1079"/>
                    <a:pt x="559" y="1079"/>
                    <a:pt x="563" y="1079"/>
                  </a:cubicBezTo>
                  <a:cubicBezTo>
                    <a:pt x="1154" y="1069"/>
                    <a:pt x="1166" y="1"/>
                    <a:pt x="70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2"/>
            <p:cNvSpPr/>
            <p:nvPr/>
          </p:nvSpPr>
          <p:spPr>
            <a:xfrm>
              <a:off x="5322500" y="4612075"/>
              <a:ext cx="30075" cy="27050"/>
            </a:xfrm>
            <a:custGeom>
              <a:rect b="b" l="l" r="r" t="t"/>
              <a:pathLst>
                <a:path extrusionOk="0" h="1082" w="1203">
                  <a:moveTo>
                    <a:pt x="735" y="1"/>
                  </a:moveTo>
                  <a:cubicBezTo>
                    <a:pt x="690" y="1"/>
                    <a:pt x="641" y="11"/>
                    <a:pt x="587" y="32"/>
                  </a:cubicBezTo>
                  <a:cubicBezTo>
                    <a:pt x="564" y="43"/>
                    <a:pt x="542" y="55"/>
                    <a:pt x="519" y="66"/>
                  </a:cubicBezTo>
                  <a:cubicBezTo>
                    <a:pt x="158" y="269"/>
                    <a:pt x="0" y="1059"/>
                    <a:pt x="564" y="1082"/>
                  </a:cubicBezTo>
                  <a:cubicBezTo>
                    <a:pt x="567" y="1082"/>
                    <a:pt x="570" y="1082"/>
                    <a:pt x="573" y="1082"/>
                  </a:cubicBezTo>
                  <a:cubicBezTo>
                    <a:pt x="1163" y="1082"/>
                    <a:pt x="1202" y="1"/>
                    <a:pt x="73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2"/>
            <p:cNvSpPr/>
            <p:nvPr/>
          </p:nvSpPr>
          <p:spPr>
            <a:xfrm>
              <a:off x="5272775" y="4604350"/>
              <a:ext cx="37325" cy="25500"/>
            </a:xfrm>
            <a:custGeom>
              <a:rect b="b" l="l" r="r" t="t"/>
              <a:pathLst>
                <a:path extrusionOk="0" h="1020" w="1493">
                  <a:moveTo>
                    <a:pt x="811" y="0"/>
                  </a:moveTo>
                  <a:cubicBezTo>
                    <a:pt x="295" y="0"/>
                    <a:pt x="0" y="1019"/>
                    <a:pt x="578" y="1019"/>
                  </a:cubicBezTo>
                  <a:cubicBezTo>
                    <a:pt x="589" y="1019"/>
                    <a:pt x="601" y="1019"/>
                    <a:pt x="613" y="1018"/>
                  </a:cubicBezTo>
                  <a:cubicBezTo>
                    <a:pt x="635" y="1007"/>
                    <a:pt x="658" y="1007"/>
                    <a:pt x="680" y="1007"/>
                  </a:cubicBezTo>
                  <a:cubicBezTo>
                    <a:pt x="1098" y="928"/>
                    <a:pt x="1493" y="217"/>
                    <a:pt x="951" y="25"/>
                  </a:cubicBezTo>
                  <a:cubicBezTo>
                    <a:pt x="903" y="8"/>
                    <a:pt x="856" y="0"/>
                    <a:pt x="81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2"/>
            <p:cNvSpPr/>
            <p:nvPr/>
          </p:nvSpPr>
          <p:spPr>
            <a:xfrm>
              <a:off x="5225350" y="4466450"/>
              <a:ext cx="30025" cy="27050"/>
            </a:xfrm>
            <a:custGeom>
              <a:rect b="b" l="l" r="r" t="t"/>
              <a:pathLst>
                <a:path extrusionOk="0" h="1082" w="1201">
                  <a:moveTo>
                    <a:pt x="628" y="1"/>
                  </a:moveTo>
                  <a:cubicBezTo>
                    <a:pt x="49" y="1"/>
                    <a:pt x="0" y="1081"/>
                    <a:pt x="467" y="1081"/>
                  </a:cubicBezTo>
                  <a:cubicBezTo>
                    <a:pt x="511" y="1081"/>
                    <a:pt x="560" y="1072"/>
                    <a:pt x="614" y="1050"/>
                  </a:cubicBezTo>
                  <a:cubicBezTo>
                    <a:pt x="636" y="1039"/>
                    <a:pt x="659" y="1028"/>
                    <a:pt x="682" y="1016"/>
                  </a:cubicBezTo>
                  <a:cubicBezTo>
                    <a:pt x="1054" y="813"/>
                    <a:pt x="1201" y="23"/>
                    <a:pt x="636" y="1"/>
                  </a:cubicBezTo>
                  <a:cubicBezTo>
                    <a:pt x="634" y="1"/>
                    <a:pt x="631" y="1"/>
                    <a:pt x="62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2"/>
            <p:cNvSpPr/>
            <p:nvPr/>
          </p:nvSpPr>
          <p:spPr>
            <a:xfrm>
              <a:off x="5205425" y="4511425"/>
              <a:ext cx="31575" cy="20900"/>
            </a:xfrm>
            <a:custGeom>
              <a:rect b="b" l="l" r="r" t="t"/>
              <a:pathLst>
                <a:path extrusionOk="0" h="836" w="1263">
                  <a:moveTo>
                    <a:pt x="664" y="1"/>
                  </a:moveTo>
                  <a:cubicBezTo>
                    <a:pt x="328" y="1"/>
                    <a:pt x="1" y="206"/>
                    <a:pt x="192" y="537"/>
                  </a:cubicBezTo>
                  <a:cubicBezTo>
                    <a:pt x="203" y="560"/>
                    <a:pt x="215" y="571"/>
                    <a:pt x="237" y="594"/>
                  </a:cubicBezTo>
                  <a:cubicBezTo>
                    <a:pt x="349" y="747"/>
                    <a:pt x="577" y="835"/>
                    <a:pt x="785" y="835"/>
                  </a:cubicBezTo>
                  <a:cubicBezTo>
                    <a:pt x="1038" y="835"/>
                    <a:pt x="1262" y="705"/>
                    <a:pt x="1219" y="402"/>
                  </a:cubicBezTo>
                  <a:cubicBezTo>
                    <a:pt x="1185" y="122"/>
                    <a:pt x="922" y="1"/>
                    <a:pt x="664"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2"/>
            <p:cNvSpPr/>
            <p:nvPr/>
          </p:nvSpPr>
          <p:spPr>
            <a:xfrm>
              <a:off x="5451575" y="4706275"/>
              <a:ext cx="29350" cy="21500"/>
            </a:xfrm>
            <a:custGeom>
              <a:rect b="b" l="l" r="r" t="t"/>
              <a:pathLst>
                <a:path extrusionOk="0" h="860" w="1174">
                  <a:moveTo>
                    <a:pt x="552" y="1"/>
                  </a:moveTo>
                  <a:cubicBezTo>
                    <a:pt x="260" y="1"/>
                    <a:pt x="0" y="159"/>
                    <a:pt x="130" y="473"/>
                  </a:cubicBezTo>
                  <a:cubicBezTo>
                    <a:pt x="130" y="496"/>
                    <a:pt x="141" y="507"/>
                    <a:pt x="152" y="530"/>
                  </a:cubicBezTo>
                  <a:cubicBezTo>
                    <a:pt x="259" y="726"/>
                    <a:pt x="532" y="859"/>
                    <a:pt x="768" y="859"/>
                  </a:cubicBezTo>
                  <a:cubicBezTo>
                    <a:pt x="980" y="859"/>
                    <a:pt x="1162" y="751"/>
                    <a:pt x="1168" y="484"/>
                  </a:cubicBezTo>
                  <a:cubicBezTo>
                    <a:pt x="1173" y="161"/>
                    <a:pt x="846" y="1"/>
                    <a:pt x="55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2"/>
            <p:cNvSpPr/>
            <p:nvPr/>
          </p:nvSpPr>
          <p:spPr>
            <a:xfrm>
              <a:off x="5235400" y="4528125"/>
              <a:ext cx="28575" cy="23800"/>
            </a:xfrm>
            <a:custGeom>
              <a:rect b="b" l="l" r="r" t="t"/>
              <a:pathLst>
                <a:path extrusionOk="0" h="952" w="1143">
                  <a:moveTo>
                    <a:pt x="486" y="0"/>
                  </a:moveTo>
                  <a:cubicBezTo>
                    <a:pt x="342" y="0"/>
                    <a:pt x="211" y="75"/>
                    <a:pt x="144" y="264"/>
                  </a:cubicBezTo>
                  <a:cubicBezTo>
                    <a:pt x="1" y="644"/>
                    <a:pt x="454" y="951"/>
                    <a:pt x="792" y="951"/>
                  </a:cubicBezTo>
                  <a:cubicBezTo>
                    <a:pt x="986" y="951"/>
                    <a:pt x="1142" y="850"/>
                    <a:pt x="1126" y="603"/>
                  </a:cubicBezTo>
                  <a:cubicBezTo>
                    <a:pt x="1126" y="580"/>
                    <a:pt x="1126" y="547"/>
                    <a:pt x="1126" y="524"/>
                  </a:cubicBezTo>
                  <a:cubicBezTo>
                    <a:pt x="1075" y="260"/>
                    <a:pt x="756" y="0"/>
                    <a:pt x="48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2"/>
            <p:cNvSpPr/>
            <p:nvPr/>
          </p:nvSpPr>
          <p:spPr>
            <a:xfrm>
              <a:off x="5383700" y="4641050"/>
              <a:ext cx="31350" cy="26650"/>
            </a:xfrm>
            <a:custGeom>
              <a:rect b="b" l="l" r="r" t="t"/>
              <a:pathLst>
                <a:path extrusionOk="0" h="1066" w="1254">
                  <a:moveTo>
                    <a:pt x="656" y="0"/>
                  </a:moveTo>
                  <a:cubicBezTo>
                    <a:pt x="83" y="0"/>
                    <a:pt x="0" y="1066"/>
                    <a:pt x="481" y="1066"/>
                  </a:cubicBezTo>
                  <a:cubicBezTo>
                    <a:pt x="524" y="1066"/>
                    <a:pt x="570" y="1058"/>
                    <a:pt x="622" y="1040"/>
                  </a:cubicBezTo>
                  <a:cubicBezTo>
                    <a:pt x="644" y="1028"/>
                    <a:pt x="667" y="1017"/>
                    <a:pt x="689" y="1017"/>
                  </a:cubicBezTo>
                  <a:cubicBezTo>
                    <a:pt x="1062" y="825"/>
                    <a:pt x="1254" y="35"/>
                    <a:pt x="689" y="2"/>
                  </a:cubicBezTo>
                  <a:cubicBezTo>
                    <a:pt x="678" y="1"/>
                    <a:pt x="667" y="0"/>
                    <a:pt x="65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2"/>
            <p:cNvSpPr/>
            <p:nvPr/>
          </p:nvSpPr>
          <p:spPr>
            <a:xfrm>
              <a:off x="5247375" y="4647625"/>
              <a:ext cx="30125" cy="27550"/>
            </a:xfrm>
            <a:custGeom>
              <a:rect b="b" l="l" r="r" t="t"/>
              <a:pathLst>
                <a:path extrusionOk="0" h="1102" w="1205">
                  <a:moveTo>
                    <a:pt x="442" y="1"/>
                  </a:moveTo>
                  <a:cubicBezTo>
                    <a:pt x="349" y="1"/>
                    <a:pt x="258" y="50"/>
                    <a:pt x="184" y="167"/>
                  </a:cubicBezTo>
                  <a:cubicBezTo>
                    <a:pt x="173" y="190"/>
                    <a:pt x="162" y="201"/>
                    <a:pt x="150" y="224"/>
                  </a:cubicBezTo>
                  <a:cubicBezTo>
                    <a:pt x="0" y="542"/>
                    <a:pt x="216" y="1102"/>
                    <a:pt x="558" y="1102"/>
                  </a:cubicBezTo>
                  <a:cubicBezTo>
                    <a:pt x="628" y="1102"/>
                    <a:pt x="704" y="1079"/>
                    <a:pt x="782" y="1025"/>
                  </a:cubicBezTo>
                  <a:cubicBezTo>
                    <a:pt x="1204" y="738"/>
                    <a:pt x="805" y="1"/>
                    <a:pt x="44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2"/>
            <p:cNvSpPr/>
            <p:nvPr/>
          </p:nvSpPr>
          <p:spPr>
            <a:xfrm>
              <a:off x="5316850" y="4587700"/>
              <a:ext cx="29250" cy="21925"/>
            </a:xfrm>
            <a:custGeom>
              <a:rect b="b" l="l" r="r" t="t"/>
              <a:pathLst>
                <a:path extrusionOk="0" h="877" w="1170">
                  <a:moveTo>
                    <a:pt x="515" y="0"/>
                  </a:moveTo>
                  <a:cubicBezTo>
                    <a:pt x="238" y="0"/>
                    <a:pt x="1" y="148"/>
                    <a:pt x="113" y="454"/>
                  </a:cubicBezTo>
                  <a:cubicBezTo>
                    <a:pt x="113" y="477"/>
                    <a:pt x="125" y="499"/>
                    <a:pt x="136" y="522"/>
                  </a:cubicBezTo>
                  <a:cubicBezTo>
                    <a:pt x="235" y="727"/>
                    <a:pt x="522" y="877"/>
                    <a:pt x="766" y="877"/>
                  </a:cubicBezTo>
                  <a:cubicBezTo>
                    <a:pt x="966" y="877"/>
                    <a:pt x="1136" y="776"/>
                    <a:pt x="1152" y="522"/>
                  </a:cubicBezTo>
                  <a:cubicBezTo>
                    <a:pt x="1169" y="179"/>
                    <a:pt x="819" y="0"/>
                    <a:pt x="515"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2"/>
            <p:cNvSpPr/>
            <p:nvPr/>
          </p:nvSpPr>
          <p:spPr>
            <a:xfrm>
              <a:off x="5300925" y="4531375"/>
              <a:ext cx="30150" cy="27450"/>
            </a:xfrm>
            <a:custGeom>
              <a:rect b="b" l="l" r="r" t="t"/>
              <a:pathLst>
                <a:path extrusionOk="0" h="1098" w="1206">
                  <a:moveTo>
                    <a:pt x="647" y="1"/>
                  </a:moveTo>
                  <a:cubicBezTo>
                    <a:pt x="577" y="1"/>
                    <a:pt x="502" y="24"/>
                    <a:pt x="423" y="78"/>
                  </a:cubicBezTo>
                  <a:cubicBezTo>
                    <a:pt x="1" y="366"/>
                    <a:pt x="395" y="1098"/>
                    <a:pt x="755" y="1098"/>
                  </a:cubicBezTo>
                  <a:cubicBezTo>
                    <a:pt x="847" y="1098"/>
                    <a:pt x="937" y="1050"/>
                    <a:pt x="1010" y="936"/>
                  </a:cubicBezTo>
                  <a:cubicBezTo>
                    <a:pt x="1033" y="913"/>
                    <a:pt x="1033" y="890"/>
                    <a:pt x="1055" y="879"/>
                  </a:cubicBezTo>
                  <a:cubicBezTo>
                    <a:pt x="1205" y="561"/>
                    <a:pt x="989" y="1"/>
                    <a:pt x="647"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2"/>
            <p:cNvSpPr/>
            <p:nvPr/>
          </p:nvSpPr>
          <p:spPr>
            <a:xfrm>
              <a:off x="5179025" y="4558700"/>
              <a:ext cx="30100" cy="27050"/>
            </a:xfrm>
            <a:custGeom>
              <a:rect b="b" l="l" r="r" t="t"/>
              <a:pathLst>
                <a:path extrusionOk="0" h="1082" w="1204">
                  <a:moveTo>
                    <a:pt x="630" y="1"/>
                  </a:moveTo>
                  <a:cubicBezTo>
                    <a:pt x="41" y="1"/>
                    <a:pt x="1" y="1081"/>
                    <a:pt x="469" y="1081"/>
                  </a:cubicBezTo>
                  <a:cubicBezTo>
                    <a:pt x="513" y="1081"/>
                    <a:pt x="562" y="1072"/>
                    <a:pt x="616" y="1050"/>
                  </a:cubicBezTo>
                  <a:cubicBezTo>
                    <a:pt x="639" y="1039"/>
                    <a:pt x="661" y="1027"/>
                    <a:pt x="684" y="1016"/>
                  </a:cubicBezTo>
                  <a:cubicBezTo>
                    <a:pt x="1056" y="813"/>
                    <a:pt x="1203" y="23"/>
                    <a:pt x="639" y="1"/>
                  </a:cubicBezTo>
                  <a:cubicBezTo>
                    <a:pt x="636" y="1"/>
                    <a:pt x="633" y="1"/>
                    <a:pt x="630"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2"/>
            <p:cNvSpPr/>
            <p:nvPr/>
          </p:nvSpPr>
          <p:spPr>
            <a:xfrm>
              <a:off x="7059425" y="4174200"/>
              <a:ext cx="240925" cy="114825"/>
            </a:xfrm>
            <a:custGeom>
              <a:rect b="b" l="l" r="r" t="t"/>
              <a:pathLst>
                <a:path extrusionOk="0" h="4593" w="9637">
                  <a:moveTo>
                    <a:pt x="9637" y="0"/>
                  </a:moveTo>
                  <a:cubicBezTo>
                    <a:pt x="6071" y="102"/>
                    <a:pt x="1614" y="1817"/>
                    <a:pt x="0" y="4593"/>
                  </a:cubicBezTo>
                  <a:cubicBezTo>
                    <a:pt x="3081" y="3024"/>
                    <a:pt x="6410" y="2584"/>
                    <a:pt x="9637" y="1885"/>
                  </a:cubicBezTo>
                  <a:lnTo>
                    <a:pt x="9637" y="0"/>
                  </a:ln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2"/>
            <p:cNvSpPr/>
            <p:nvPr/>
          </p:nvSpPr>
          <p:spPr>
            <a:xfrm>
              <a:off x="7252100" y="4022600"/>
              <a:ext cx="48250" cy="26925"/>
            </a:xfrm>
            <a:custGeom>
              <a:rect b="b" l="l" r="r" t="t"/>
              <a:pathLst>
                <a:path extrusionOk="0" h="1077" w="1930">
                  <a:moveTo>
                    <a:pt x="598" y="0"/>
                  </a:moveTo>
                  <a:cubicBezTo>
                    <a:pt x="399" y="0"/>
                    <a:pt x="199" y="6"/>
                    <a:pt x="0" y="16"/>
                  </a:cubicBezTo>
                  <a:cubicBezTo>
                    <a:pt x="621" y="377"/>
                    <a:pt x="1264" y="727"/>
                    <a:pt x="1930" y="1077"/>
                  </a:cubicBezTo>
                  <a:lnTo>
                    <a:pt x="1930" y="72"/>
                  </a:lnTo>
                  <a:cubicBezTo>
                    <a:pt x="1486" y="26"/>
                    <a:pt x="1042" y="0"/>
                    <a:pt x="598" y="0"/>
                  </a:cubicBez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2"/>
            <p:cNvSpPr/>
            <p:nvPr/>
          </p:nvSpPr>
          <p:spPr>
            <a:xfrm>
              <a:off x="7163525" y="4094925"/>
              <a:ext cx="136825" cy="47975"/>
            </a:xfrm>
            <a:custGeom>
              <a:rect b="b" l="l" r="r" t="t"/>
              <a:pathLst>
                <a:path extrusionOk="0" h="1919" w="5473">
                  <a:moveTo>
                    <a:pt x="5473" y="0"/>
                  </a:moveTo>
                  <a:cubicBezTo>
                    <a:pt x="3577" y="12"/>
                    <a:pt x="1862" y="756"/>
                    <a:pt x="0" y="1445"/>
                  </a:cubicBezTo>
                  <a:cubicBezTo>
                    <a:pt x="1772" y="1828"/>
                    <a:pt x="3634" y="1761"/>
                    <a:pt x="5473" y="1919"/>
                  </a:cubicBezTo>
                  <a:lnTo>
                    <a:pt x="5473" y="0"/>
                  </a:ln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2"/>
            <p:cNvSpPr/>
            <p:nvPr/>
          </p:nvSpPr>
          <p:spPr>
            <a:xfrm>
              <a:off x="7107950" y="4246975"/>
              <a:ext cx="192400" cy="168150"/>
            </a:xfrm>
            <a:custGeom>
              <a:rect b="b" l="l" r="r" t="t"/>
              <a:pathLst>
                <a:path extrusionOk="0" h="6726" w="7696">
                  <a:moveTo>
                    <a:pt x="7696" y="1"/>
                  </a:moveTo>
                  <a:lnTo>
                    <a:pt x="7425" y="147"/>
                  </a:lnTo>
                  <a:cubicBezTo>
                    <a:pt x="4604" y="1592"/>
                    <a:pt x="1286" y="3645"/>
                    <a:pt x="0" y="6726"/>
                  </a:cubicBezTo>
                  <a:cubicBezTo>
                    <a:pt x="2652" y="5225"/>
                    <a:pt x="4965" y="3250"/>
                    <a:pt x="7696" y="1783"/>
                  </a:cubicBezTo>
                  <a:lnTo>
                    <a:pt x="7696" y="1"/>
                  </a:ln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2"/>
            <p:cNvSpPr/>
            <p:nvPr/>
          </p:nvSpPr>
          <p:spPr>
            <a:xfrm>
              <a:off x="7265625" y="4509325"/>
              <a:ext cx="34725" cy="72825"/>
            </a:xfrm>
            <a:custGeom>
              <a:rect b="b" l="l" r="r" t="t"/>
              <a:pathLst>
                <a:path extrusionOk="0" h="2913" w="1389">
                  <a:moveTo>
                    <a:pt x="1389" y="1"/>
                  </a:moveTo>
                  <a:cubicBezTo>
                    <a:pt x="813" y="915"/>
                    <a:pt x="351" y="1885"/>
                    <a:pt x="1" y="2912"/>
                  </a:cubicBezTo>
                  <a:cubicBezTo>
                    <a:pt x="441" y="2472"/>
                    <a:pt x="904" y="2032"/>
                    <a:pt x="1389" y="1614"/>
                  </a:cubicBezTo>
                  <a:lnTo>
                    <a:pt x="1389" y="1"/>
                  </a:ln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2"/>
            <p:cNvSpPr/>
            <p:nvPr/>
          </p:nvSpPr>
          <p:spPr>
            <a:xfrm>
              <a:off x="7170850" y="4355575"/>
              <a:ext cx="129500" cy="138550"/>
            </a:xfrm>
            <a:custGeom>
              <a:rect b="b" l="l" r="r" t="t"/>
              <a:pathLst>
                <a:path extrusionOk="0" h="5542" w="5180">
                  <a:moveTo>
                    <a:pt x="5180" y="1"/>
                  </a:moveTo>
                  <a:cubicBezTo>
                    <a:pt x="3273" y="1558"/>
                    <a:pt x="1783" y="3409"/>
                    <a:pt x="0" y="5542"/>
                  </a:cubicBezTo>
                  <a:cubicBezTo>
                    <a:pt x="1704" y="4255"/>
                    <a:pt x="3408" y="2969"/>
                    <a:pt x="5180" y="1750"/>
                  </a:cubicBezTo>
                  <a:lnTo>
                    <a:pt x="5180" y="1"/>
                  </a:ln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2"/>
            <p:cNvSpPr/>
            <p:nvPr/>
          </p:nvSpPr>
          <p:spPr>
            <a:xfrm>
              <a:off x="7188900" y="2628825"/>
              <a:ext cx="124150" cy="202025"/>
            </a:xfrm>
            <a:custGeom>
              <a:rect b="b" l="l" r="r" t="t"/>
              <a:pathLst>
                <a:path extrusionOk="0" h="8081" w="4966">
                  <a:moveTo>
                    <a:pt x="4966" y="1"/>
                  </a:moveTo>
                  <a:cubicBezTo>
                    <a:pt x="3149" y="1772"/>
                    <a:pt x="1490" y="3713"/>
                    <a:pt x="1" y="5767"/>
                  </a:cubicBezTo>
                  <a:lnTo>
                    <a:pt x="4966" y="8080"/>
                  </a:lnTo>
                  <a:lnTo>
                    <a:pt x="4966" y="1"/>
                  </a:lnTo>
                  <a:close/>
                </a:path>
              </a:pathLst>
            </a:custGeom>
            <a:solidFill>
              <a:srgbClr val="E74A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2"/>
            <p:cNvSpPr/>
            <p:nvPr/>
          </p:nvSpPr>
          <p:spPr>
            <a:xfrm>
              <a:off x="7055750" y="2635025"/>
              <a:ext cx="238400" cy="193275"/>
            </a:xfrm>
            <a:custGeom>
              <a:rect b="b" l="l" r="r" t="t"/>
              <a:pathLst>
                <a:path extrusionOk="0" h="7731" w="9536">
                  <a:moveTo>
                    <a:pt x="8193" y="1"/>
                  </a:moveTo>
                  <a:lnTo>
                    <a:pt x="711" y="3375"/>
                  </a:lnTo>
                  <a:lnTo>
                    <a:pt x="0" y="5959"/>
                  </a:lnTo>
                  <a:lnTo>
                    <a:pt x="4593" y="7731"/>
                  </a:lnTo>
                  <a:lnTo>
                    <a:pt x="5541" y="4740"/>
                  </a:lnTo>
                  <a:lnTo>
                    <a:pt x="9536" y="418"/>
                  </a:lnTo>
                  <a:lnTo>
                    <a:pt x="8193" y="1"/>
                  </a:lnTo>
                  <a:close/>
                </a:path>
              </a:pathLst>
            </a:custGeom>
            <a:solidFill>
              <a:srgbClr val="E3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2"/>
            <p:cNvSpPr/>
            <p:nvPr/>
          </p:nvSpPr>
          <p:spPr>
            <a:xfrm>
              <a:off x="7170575" y="2645475"/>
              <a:ext cx="142475" cy="237550"/>
            </a:xfrm>
            <a:custGeom>
              <a:rect b="b" l="l" r="r" t="t"/>
              <a:pathLst>
                <a:path extrusionOk="0" h="9502" w="5699">
                  <a:moveTo>
                    <a:pt x="4943" y="0"/>
                  </a:moveTo>
                  <a:lnTo>
                    <a:pt x="948" y="4322"/>
                  </a:lnTo>
                  <a:lnTo>
                    <a:pt x="0" y="7313"/>
                  </a:lnTo>
                  <a:lnTo>
                    <a:pt x="5699" y="9502"/>
                  </a:lnTo>
                  <a:lnTo>
                    <a:pt x="5699" y="237"/>
                  </a:lnTo>
                  <a:lnTo>
                    <a:pt x="4943" y="0"/>
                  </a:lnTo>
                  <a:close/>
                </a:path>
              </a:pathLst>
            </a:custGeom>
            <a:solidFill>
              <a:srgbClr val="D939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2"/>
            <p:cNvSpPr/>
            <p:nvPr/>
          </p:nvSpPr>
          <p:spPr>
            <a:xfrm>
              <a:off x="7254000" y="2752750"/>
              <a:ext cx="28375" cy="23425"/>
            </a:xfrm>
            <a:custGeom>
              <a:rect b="b" l="l" r="r" t="t"/>
              <a:pathLst>
                <a:path extrusionOk="0" h="937" w="1135">
                  <a:moveTo>
                    <a:pt x="359" y="0"/>
                  </a:moveTo>
                  <a:cubicBezTo>
                    <a:pt x="160" y="0"/>
                    <a:pt x="0" y="105"/>
                    <a:pt x="26" y="359"/>
                  </a:cubicBezTo>
                  <a:cubicBezTo>
                    <a:pt x="26" y="381"/>
                    <a:pt x="26" y="404"/>
                    <a:pt x="26" y="426"/>
                  </a:cubicBezTo>
                  <a:cubicBezTo>
                    <a:pt x="84" y="689"/>
                    <a:pt x="401" y="937"/>
                    <a:pt x="667" y="937"/>
                  </a:cubicBezTo>
                  <a:cubicBezTo>
                    <a:pt x="813" y="937"/>
                    <a:pt x="944" y="862"/>
                    <a:pt x="1008" y="674"/>
                  </a:cubicBezTo>
                  <a:cubicBezTo>
                    <a:pt x="1135" y="293"/>
                    <a:pt x="692" y="0"/>
                    <a:pt x="359"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2"/>
            <p:cNvSpPr/>
            <p:nvPr/>
          </p:nvSpPr>
          <p:spPr>
            <a:xfrm>
              <a:off x="7055750" y="2635025"/>
              <a:ext cx="238400" cy="193275"/>
            </a:xfrm>
            <a:custGeom>
              <a:rect b="b" l="l" r="r" t="t"/>
              <a:pathLst>
                <a:path extrusionOk="0" h="7731" w="9536">
                  <a:moveTo>
                    <a:pt x="8193" y="1"/>
                  </a:moveTo>
                  <a:lnTo>
                    <a:pt x="711" y="3375"/>
                  </a:lnTo>
                  <a:lnTo>
                    <a:pt x="0" y="5959"/>
                  </a:lnTo>
                  <a:lnTo>
                    <a:pt x="4593" y="7731"/>
                  </a:lnTo>
                  <a:lnTo>
                    <a:pt x="5541" y="4740"/>
                  </a:lnTo>
                  <a:lnTo>
                    <a:pt x="9536" y="418"/>
                  </a:lnTo>
                  <a:lnTo>
                    <a:pt x="8193" y="1"/>
                  </a:lnTo>
                  <a:close/>
                </a:path>
              </a:pathLst>
            </a:custGeom>
            <a:solidFill>
              <a:srgbClr val="E3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2"/>
            <p:cNvSpPr/>
            <p:nvPr/>
          </p:nvSpPr>
          <p:spPr>
            <a:xfrm>
              <a:off x="7073250" y="2474800"/>
              <a:ext cx="239800" cy="244600"/>
            </a:xfrm>
            <a:custGeom>
              <a:rect b="b" l="l" r="r" t="t"/>
              <a:pathLst>
                <a:path extrusionOk="0" h="9784" w="9592">
                  <a:moveTo>
                    <a:pt x="9592" y="1"/>
                  </a:moveTo>
                  <a:cubicBezTo>
                    <a:pt x="9321" y="181"/>
                    <a:pt x="9073" y="373"/>
                    <a:pt x="8813" y="553"/>
                  </a:cubicBezTo>
                  <a:cubicBezTo>
                    <a:pt x="7854" y="1264"/>
                    <a:pt x="6951" y="1975"/>
                    <a:pt x="6127" y="2697"/>
                  </a:cubicBezTo>
                  <a:cubicBezTo>
                    <a:pt x="5304" y="3408"/>
                    <a:pt x="4559" y="4119"/>
                    <a:pt x="3904" y="4808"/>
                  </a:cubicBezTo>
                  <a:cubicBezTo>
                    <a:pt x="3250" y="5496"/>
                    <a:pt x="2674" y="6150"/>
                    <a:pt x="2189" y="6748"/>
                  </a:cubicBezTo>
                  <a:lnTo>
                    <a:pt x="1512" y="7595"/>
                  </a:lnTo>
                  <a:lnTo>
                    <a:pt x="971" y="8340"/>
                  </a:lnTo>
                  <a:cubicBezTo>
                    <a:pt x="643" y="8780"/>
                    <a:pt x="429" y="9163"/>
                    <a:pt x="260" y="9400"/>
                  </a:cubicBezTo>
                  <a:cubicBezTo>
                    <a:pt x="90" y="9649"/>
                    <a:pt x="0" y="9784"/>
                    <a:pt x="0" y="9784"/>
                  </a:cubicBezTo>
                  <a:lnTo>
                    <a:pt x="271" y="9412"/>
                  </a:lnTo>
                  <a:cubicBezTo>
                    <a:pt x="451" y="9175"/>
                    <a:pt x="688" y="8813"/>
                    <a:pt x="1027" y="8385"/>
                  </a:cubicBezTo>
                  <a:cubicBezTo>
                    <a:pt x="1208" y="8159"/>
                    <a:pt x="1388" y="7922"/>
                    <a:pt x="1591" y="7662"/>
                  </a:cubicBezTo>
                  <a:lnTo>
                    <a:pt x="2302" y="6839"/>
                  </a:lnTo>
                  <a:cubicBezTo>
                    <a:pt x="2810" y="6263"/>
                    <a:pt x="3397" y="5620"/>
                    <a:pt x="4074" y="4966"/>
                  </a:cubicBezTo>
                  <a:cubicBezTo>
                    <a:pt x="4739" y="4300"/>
                    <a:pt x="5496" y="3611"/>
                    <a:pt x="6331" y="2912"/>
                  </a:cubicBezTo>
                  <a:cubicBezTo>
                    <a:pt x="7154" y="2212"/>
                    <a:pt x="8057" y="1513"/>
                    <a:pt x="9027" y="836"/>
                  </a:cubicBezTo>
                  <a:lnTo>
                    <a:pt x="9592" y="452"/>
                  </a:lnTo>
                  <a:lnTo>
                    <a:pt x="9592" y="1"/>
                  </a:lnTo>
                  <a:close/>
                </a:path>
              </a:pathLst>
            </a:custGeom>
            <a:solidFill>
              <a:srgbClr val="BFDD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2"/>
            <p:cNvSpPr/>
            <p:nvPr/>
          </p:nvSpPr>
          <p:spPr>
            <a:xfrm>
              <a:off x="7073525" y="2480450"/>
              <a:ext cx="239525" cy="292550"/>
            </a:xfrm>
            <a:custGeom>
              <a:rect b="b" l="l" r="r" t="t"/>
              <a:pathLst>
                <a:path extrusionOk="0" h="11702" w="9581">
                  <a:moveTo>
                    <a:pt x="9581" y="0"/>
                  </a:moveTo>
                  <a:cubicBezTo>
                    <a:pt x="6116" y="2381"/>
                    <a:pt x="2641" y="5518"/>
                    <a:pt x="0" y="9558"/>
                  </a:cubicBezTo>
                  <a:lnTo>
                    <a:pt x="4616" y="11702"/>
                  </a:lnTo>
                  <a:cubicBezTo>
                    <a:pt x="6105" y="9648"/>
                    <a:pt x="7764" y="7707"/>
                    <a:pt x="9581" y="5936"/>
                  </a:cubicBezTo>
                  <a:lnTo>
                    <a:pt x="9581" y="0"/>
                  </a:lnTo>
                  <a:close/>
                </a:path>
              </a:pathLst>
            </a:custGeom>
            <a:solidFill>
              <a:srgbClr val="EFF4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2"/>
            <p:cNvSpPr/>
            <p:nvPr/>
          </p:nvSpPr>
          <p:spPr>
            <a:xfrm>
              <a:off x="7188900" y="2628825"/>
              <a:ext cx="124150" cy="202025"/>
            </a:xfrm>
            <a:custGeom>
              <a:rect b="b" l="l" r="r" t="t"/>
              <a:pathLst>
                <a:path extrusionOk="0" h="8081" w="4966">
                  <a:moveTo>
                    <a:pt x="4966" y="1"/>
                  </a:moveTo>
                  <a:cubicBezTo>
                    <a:pt x="3149" y="1772"/>
                    <a:pt x="1490" y="3713"/>
                    <a:pt x="1" y="5767"/>
                  </a:cubicBezTo>
                  <a:lnTo>
                    <a:pt x="4966" y="8080"/>
                  </a:lnTo>
                  <a:lnTo>
                    <a:pt x="4966" y="1"/>
                  </a:ln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2"/>
            <p:cNvSpPr/>
            <p:nvPr/>
          </p:nvSpPr>
          <p:spPr>
            <a:xfrm>
              <a:off x="6855175" y="851300"/>
              <a:ext cx="454200" cy="946750"/>
            </a:xfrm>
            <a:custGeom>
              <a:rect b="b" l="l" r="r" t="t"/>
              <a:pathLst>
                <a:path extrusionOk="0" h="37870" w="18168">
                  <a:moveTo>
                    <a:pt x="2122" y="0"/>
                  </a:moveTo>
                  <a:cubicBezTo>
                    <a:pt x="1885" y="2167"/>
                    <a:pt x="1535" y="4311"/>
                    <a:pt x="1039" y="6421"/>
                  </a:cubicBezTo>
                  <a:cubicBezTo>
                    <a:pt x="0" y="10720"/>
                    <a:pt x="1490" y="16915"/>
                    <a:pt x="3634" y="20549"/>
                  </a:cubicBezTo>
                  <a:cubicBezTo>
                    <a:pt x="6015" y="24577"/>
                    <a:pt x="5518" y="23968"/>
                    <a:pt x="7933" y="28030"/>
                  </a:cubicBezTo>
                  <a:cubicBezTo>
                    <a:pt x="10935" y="33085"/>
                    <a:pt x="13835" y="35827"/>
                    <a:pt x="16757" y="37238"/>
                  </a:cubicBezTo>
                  <a:cubicBezTo>
                    <a:pt x="17288" y="37486"/>
                    <a:pt x="17750" y="37701"/>
                    <a:pt x="18168" y="37870"/>
                  </a:cubicBezTo>
                  <a:lnTo>
                    <a:pt x="18168" y="0"/>
                  </a:lnTo>
                  <a:close/>
                </a:path>
              </a:pathLst>
            </a:custGeom>
            <a:solidFill>
              <a:srgbClr val="FF9B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2"/>
            <p:cNvSpPr/>
            <p:nvPr/>
          </p:nvSpPr>
          <p:spPr>
            <a:xfrm>
              <a:off x="7305825" y="916700"/>
              <a:ext cx="11450" cy="10650"/>
            </a:xfrm>
            <a:custGeom>
              <a:rect b="b" l="l" r="r" t="t"/>
              <a:pathLst>
                <a:path extrusionOk="0" h="426" w="458">
                  <a:moveTo>
                    <a:pt x="267" y="0"/>
                  </a:moveTo>
                  <a:cubicBezTo>
                    <a:pt x="123" y="0"/>
                    <a:pt x="0" y="324"/>
                    <a:pt x="187" y="408"/>
                  </a:cubicBezTo>
                  <a:cubicBezTo>
                    <a:pt x="212" y="420"/>
                    <a:pt x="235" y="425"/>
                    <a:pt x="256" y="425"/>
                  </a:cubicBezTo>
                  <a:cubicBezTo>
                    <a:pt x="399" y="425"/>
                    <a:pt x="458" y="188"/>
                    <a:pt x="379" y="70"/>
                  </a:cubicBezTo>
                  <a:lnTo>
                    <a:pt x="356" y="47"/>
                  </a:lnTo>
                  <a:cubicBezTo>
                    <a:pt x="327" y="14"/>
                    <a:pt x="296" y="0"/>
                    <a:pt x="267"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2"/>
            <p:cNvSpPr/>
            <p:nvPr/>
          </p:nvSpPr>
          <p:spPr>
            <a:xfrm>
              <a:off x="7295825" y="898575"/>
              <a:ext cx="10750" cy="8500"/>
            </a:xfrm>
            <a:custGeom>
              <a:rect b="b" l="l" r="r" t="t"/>
              <a:pathLst>
                <a:path extrusionOk="0" h="340" w="430">
                  <a:moveTo>
                    <a:pt x="273" y="1"/>
                  </a:moveTo>
                  <a:cubicBezTo>
                    <a:pt x="236" y="1"/>
                    <a:pt x="203" y="11"/>
                    <a:pt x="170" y="28"/>
                  </a:cubicBezTo>
                  <a:cubicBezTo>
                    <a:pt x="102" y="61"/>
                    <a:pt x="0" y="140"/>
                    <a:pt x="23" y="242"/>
                  </a:cubicBezTo>
                  <a:cubicBezTo>
                    <a:pt x="37" y="312"/>
                    <a:pt x="86" y="340"/>
                    <a:pt x="144" y="340"/>
                  </a:cubicBezTo>
                  <a:cubicBezTo>
                    <a:pt x="224" y="340"/>
                    <a:pt x="322" y="285"/>
                    <a:pt x="361" y="219"/>
                  </a:cubicBezTo>
                  <a:cubicBezTo>
                    <a:pt x="429" y="118"/>
                    <a:pt x="384" y="28"/>
                    <a:pt x="316" y="5"/>
                  </a:cubicBezTo>
                  <a:cubicBezTo>
                    <a:pt x="301" y="2"/>
                    <a:pt x="287" y="1"/>
                    <a:pt x="273"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2"/>
            <p:cNvSpPr/>
            <p:nvPr/>
          </p:nvSpPr>
          <p:spPr>
            <a:xfrm>
              <a:off x="7301675" y="960300"/>
              <a:ext cx="14800" cy="8425"/>
            </a:xfrm>
            <a:custGeom>
              <a:rect b="b" l="l" r="r" t="t"/>
              <a:pathLst>
                <a:path extrusionOk="0" h="337" w="592">
                  <a:moveTo>
                    <a:pt x="314" y="1"/>
                  </a:moveTo>
                  <a:cubicBezTo>
                    <a:pt x="174" y="1"/>
                    <a:pt x="1" y="119"/>
                    <a:pt x="94" y="267"/>
                  </a:cubicBezTo>
                  <a:cubicBezTo>
                    <a:pt x="129" y="316"/>
                    <a:pt x="180" y="336"/>
                    <a:pt x="234" y="336"/>
                  </a:cubicBezTo>
                  <a:cubicBezTo>
                    <a:pt x="401" y="336"/>
                    <a:pt x="592" y="143"/>
                    <a:pt x="421" y="41"/>
                  </a:cubicBezTo>
                  <a:cubicBezTo>
                    <a:pt x="421" y="30"/>
                    <a:pt x="410" y="30"/>
                    <a:pt x="398" y="19"/>
                  </a:cubicBezTo>
                  <a:cubicBezTo>
                    <a:pt x="374" y="6"/>
                    <a:pt x="345" y="1"/>
                    <a:pt x="314"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2"/>
            <p:cNvSpPr/>
            <p:nvPr/>
          </p:nvSpPr>
          <p:spPr>
            <a:xfrm>
              <a:off x="7286075" y="922625"/>
              <a:ext cx="11425" cy="10725"/>
            </a:xfrm>
            <a:custGeom>
              <a:rect b="b" l="l" r="r" t="t"/>
              <a:pathLst>
                <a:path extrusionOk="0" h="429" w="457">
                  <a:moveTo>
                    <a:pt x="267" y="0"/>
                  </a:moveTo>
                  <a:cubicBezTo>
                    <a:pt x="123" y="0"/>
                    <a:pt x="0" y="324"/>
                    <a:pt x="187" y="408"/>
                  </a:cubicBezTo>
                  <a:cubicBezTo>
                    <a:pt x="215" y="422"/>
                    <a:pt x="241" y="429"/>
                    <a:pt x="264" y="429"/>
                  </a:cubicBezTo>
                  <a:cubicBezTo>
                    <a:pt x="409" y="429"/>
                    <a:pt x="457" y="186"/>
                    <a:pt x="379" y="70"/>
                  </a:cubicBezTo>
                  <a:lnTo>
                    <a:pt x="356" y="47"/>
                  </a:lnTo>
                  <a:cubicBezTo>
                    <a:pt x="327" y="14"/>
                    <a:pt x="297" y="0"/>
                    <a:pt x="267"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2"/>
            <p:cNvSpPr/>
            <p:nvPr/>
          </p:nvSpPr>
          <p:spPr>
            <a:xfrm>
              <a:off x="7262950" y="906750"/>
              <a:ext cx="29750" cy="21425"/>
            </a:xfrm>
            <a:custGeom>
              <a:rect b="b" l="l" r="r" t="t"/>
              <a:pathLst>
                <a:path extrusionOk="0" h="857" w="1190">
                  <a:moveTo>
                    <a:pt x="411" y="1"/>
                  </a:moveTo>
                  <a:cubicBezTo>
                    <a:pt x="191" y="1"/>
                    <a:pt x="1" y="112"/>
                    <a:pt x="6" y="389"/>
                  </a:cubicBezTo>
                  <a:cubicBezTo>
                    <a:pt x="12" y="706"/>
                    <a:pt x="322" y="856"/>
                    <a:pt x="608" y="856"/>
                  </a:cubicBezTo>
                  <a:cubicBezTo>
                    <a:pt x="913" y="856"/>
                    <a:pt x="1190" y="686"/>
                    <a:pt x="1045" y="366"/>
                  </a:cubicBezTo>
                  <a:cubicBezTo>
                    <a:pt x="1033" y="344"/>
                    <a:pt x="1022" y="321"/>
                    <a:pt x="1011" y="299"/>
                  </a:cubicBezTo>
                  <a:cubicBezTo>
                    <a:pt x="901" y="120"/>
                    <a:pt x="640" y="1"/>
                    <a:pt x="41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2"/>
            <p:cNvSpPr/>
            <p:nvPr/>
          </p:nvSpPr>
          <p:spPr>
            <a:xfrm>
              <a:off x="7200325" y="949125"/>
              <a:ext cx="29375" cy="21575"/>
            </a:xfrm>
            <a:custGeom>
              <a:rect b="b" l="l" r="r" t="t"/>
              <a:pathLst>
                <a:path extrusionOk="0" h="863" w="1175">
                  <a:moveTo>
                    <a:pt x="556" y="0"/>
                  </a:moveTo>
                  <a:cubicBezTo>
                    <a:pt x="263" y="0"/>
                    <a:pt x="1" y="161"/>
                    <a:pt x="130" y="477"/>
                  </a:cubicBezTo>
                  <a:cubicBezTo>
                    <a:pt x="142" y="488"/>
                    <a:pt x="153" y="511"/>
                    <a:pt x="164" y="533"/>
                  </a:cubicBezTo>
                  <a:cubicBezTo>
                    <a:pt x="265" y="729"/>
                    <a:pt x="535" y="863"/>
                    <a:pt x="770" y="863"/>
                  </a:cubicBezTo>
                  <a:cubicBezTo>
                    <a:pt x="981" y="863"/>
                    <a:pt x="1163" y="755"/>
                    <a:pt x="1169" y="488"/>
                  </a:cubicBezTo>
                  <a:cubicBezTo>
                    <a:pt x="1174" y="161"/>
                    <a:pt x="850" y="0"/>
                    <a:pt x="55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2"/>
            <p:cNvSpPr/>
            <p:nvPr/>
          </p:nvSpPr>
          <p:spPr>
            <a:xfrm>
              <a:off x="7268300" y="1392450"/>
              <a:ext cx="28875" cy="27675"/>
            </a:xfrm>
            <a:custGeom>
              <a:rect b="b" l="l" r="r" t="t"/>
              <a:pathLst>
                <a:path extrusionOk="0" h="1107" w="1155">
                  <a:moveTo>
                    <a:pt x="525" y="0"/>
                  </a:moveTo>
                  <a:cubicBezTo>
                    <a:pt x="454" y="0"/>
                    <a:pt x="378" y="30"/>
                    <a:pt x="300" y="99"/>
                  </a:cubicBezTo>
                  <a:cubicBezTo>
                    <a:pt x="289" y="110"/>
                    <a:pt x="266" y="133"/>
                    <a:pt x="255" y="144"/>
                  </a:cubicBezTo>
                  <a:cubicBezTo>
                    <a:pt x="1" y="429"/>
                    <a:pt x="86" y="1107"/>
                    <a:pt x="492" y="1107"/>
                  </a:cubicBezTo>
                  <a:cubicBezTo>
                    <a:pt x="537" y="1107"/>
                    <a:pt x="586" y="1098"/>
                    <a:pt x="639" y="1081"/>
                  </a:cubicBezTo>
                  <a:cubicBezTo>
                    <a:pt x="1155" y="909"/>
                    <a:pt x="918" y="0"/>
                    <a:pt x="525"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2"/>
            <p:cNvSpPr/>
            <p:nvPr/>
          </p:nvSpPr>
          <p:spPr>
            <a:xfrm>
              <a:off x="7255925" y="1191275"/>
              <a:ext cx="30125" cy="27450"/>
            </a:xfrm>
            <a:custGeom>
              <a:rect b="b" l="l" r="r" t="t"/>
              <a:pathLst>
                <a:path extrusionOk="0" h="1098" w="1205">
                  <a:moveTo>
                    <a:pt x="647" y="1"/>
                  </a:moveTo>
                  <a:cubicBezTo>
                    <a:pt x="577" y="1"/>
                    <a:pt x="501" y="24"/>
                    <a:pt x="423" y="78"/>
                  </a:cubicBezTo>
                  <a:cubicBezTo>
                    <a:pt x="0" y="365"/>
                    <a:pt x="402" y="1097"/>
                    <a:pt x="765" y="1097"/>
                  </a:cubicBezTo>
                  <a:cubicBezTo>
                    <a:pt x="857" y="1097"/>
                    <a:pt x="947" y="1050"/>
                    <a:pt x="1021" y="935"/>
                  </a:cubicBezTo>
                  <a:cubicBezTo>
                    <a:pt x="1032" y="913"/>
                    <a:pt x="1043" y="890"/>
                    <a:pt x="1055" y="868"/>
                  </a:cubicBezTo>
                  <a:cubicBezTo>
                    <a:pt x="1205" y="558"/>
                    <a:pt x="989" y="1"/>
                    <a:pt x="647"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2"/>
            <p:cNvSpPr/>
            <p:nvPr/>
          </p:nvSpPr>
          <p:spPr>
            <a:xfrm>
              <a:off x="7127975" y="866350"/>
              <a:ext cx="37525" cy="25050"/>
            </a:xfrm>
            <a:custGeom>
              <a:rect b="b" l="l" r="r" t="t"/>
              <a:pathLst>
                <a:path extrusionOk="0" h="1002" w="1501">
                  <a:moveTo>
                    <a:pt x="816" y="0"/>
                  </a:moveTo>
                  <a:cubicBezTo>
                    <a:pt x="303" y="0"/>
                    <a:pt x="1" y="1001"/>
                    <a:pt x="583" y="1001"/>
                  </a:cubicBezTo>
                  <a:cubicBezTo>
                    <a:pt x="592" y="1001"/>
                    <a:pt x="600" y="1001"/>
                    <a:pt x="610" y="1001"/>
                  </a:cubicBezTo>
                  <a:lnTo>
                    <a:pt x="677" y="1001"/>
                  </a:lnTo>
                  <a:cubicBezTo>
                    <a:pt x="1095" y="933"/>
                    <a:pt x="1501" y="233"/>
                    <a:pt x="971" y="30"/>
                  </a:cubicBezTo>
                  <a:cubicBezTo>
                    <a:pt x="918" y="9"/>
                    <a:pt x="866" y="0"/>
                    <a:pt x="81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2"/>
            <p:cNvSpPr/>
            <p:nvPr/>
          </p:nvSpPr>
          <p:spPr>
            <a:xfrm>
              <a:off x="7217050" y="900600"/>
              <a:ext cx="37050" cy="25225"/>
            </a:xfrm>
            <a:custGeom>
              <a:rect b="b" l="l" r="r" t="t"/>
              <a:pathLst>
                <a:path extrusionOk="0" h="1009" w="1482">
                  <a:moveTo>
                    <a:pt x="810" y="1"/>
                  </a:moveTo>
                  <a:cubicBezTo>
                    <a:pt x="294" y="1"/>
                    <a:pt x="1" y="1008"/>
                    <a:pt x="577" y="1008"/>
                  </a:cubicBezTo>
                  <a:cubicBezTo>
                    <a:pt x="589" y="1008"/>
                    <a:pt x="600" y="1008"/>
                    <a:pt x="612" y="1007"/>
                  </a:cubicBezTo>
                  <a:lnTo>
                    <a:pt x="680" y="1007"/>
                  </a:lnTo>
                  <a:cubicBezTo>
                    <a:pt x="1086" y="928"/>
                    <a:pt x="1481" y="217"/>
                    <a:pt x="951" y="26"/>
                  </a:cubicBezTo>
                  <a:cubicBezTo>
                    <a:pt x="902" y="8"/>
                    <a:pt x="855" y="1"/>
                    <a:pt x="81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2"/>
            <p:cNvSpPr/>
            <p:nvPr/>
          </p:nvSpPr>
          <p:spPr>
            <a:xfrm>
              <a:off x="7150350" y="923825"/>
              <a:ext cx="28550" cy="23725"/>
            </a:xfrm>
            <a:custGeom>
              <a:rect b="b" l="l" r="r" t="t"/>
              <a:pathLst>
                <a:path extrusionOk="0" h="949" w="1142">
                  <a:moveTo>
                    <a:pt x="479" y="0"/>
                  </a:moveTo>
                  <a:cubicBezTo>
                    <a:pt x="335" y="0"/>
                    <a:pt x="206" y="74"/>
                    <a:pt x="143" y="259"/>
                  </a:cubicBezTo>
                  <a:cubicBezTo>
                    <a:pt x="1" y="644"/>
                    <a:pt x="450" y="949"/>
                    <a:pt x="787" y="949"/>
                  </a:cubicBezTo>
                  <a:cubicBezTo>
                    <a:pt x="983" y="949"/>
                    <a:pt x="1142" y="846"/>
                    <a:pt x="1125" y="597"/>
                  </a:cubicBezTo>
                  <a:cubicBezTo>
                    <a:pt x="1125" y="575"/>
                    <a:pt x="1114" y="552"/>
                    <a:pt x="1114" y="530"/>
                  </a:cubicBezTo>
                  <a:cubicBezTo>
                    <a:pt x="1070" y="258"/>
                    <a:pt x="748" y="0"/>
                    <a:pt x="479"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2"/>
            <p:cNvSpPr/>
            <p:nvPr/>
          </p:nvSpPr>
          <p:spPr>
            <a:xfrm>
              <a:off x="7115550" y="979850"/>
              <a:ext cx="31150" cy="26925"/>
            </a:xfrm>
            <a:custGeom>
              <a:rect b="b" l="l" r="r" t="t"/>
              <a:pathLst>
                <a:path extrusionOk="0" h="1077" w="1246">
                  <a:moveTo>
                    <a:pt x="761" y="0"/>
                  </a:moveTo>
                  <a:cubicBezTo>
                    <a:pt x="719" y="0"/>
                    <a:pt x="672" y="8"/>
                    <a:pt x="621" y="26"/>
                  </a:cubicBezTo>
                  <a:cubicBezTo>
                    <a:pt x="599" y="38"/>
                    <a:pt x="576" y="49"/>
                    <a:pt x="565" y="60"/>
                  </a:cubicBezTo>
                  <a:cubicBezTo>
                    <a:pt x="181" y="241"/>
                    <a:pt x="1" y="1042"/>
                    <a:pt x="565" y="1076"/>
                  </a:cubicBezTo>
                  <a:cubicBezTo>
                    <a:pt x="573" y="1076"/>
                    <a:pt x="581" y="1076"/>
                    <a:pt x="589" y="1076"/>
                  </a:cubicBezTo>
                  <a:cubicBezTo>
                    <a:pt x="1160" y="1076"/>
                    <a:pt x="1245" y="0"/>
                    <a:pt x="76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2"/>
            <p:cNvSpPr/>
            <p:nvPr/>
          </p:nvSpPr>
          <p:spPr>
            <a:xfrm>
              <a:off x="7263275" y="1548725"/>
              <a:ext cx="29100" cy="27750"/>
            </a:xfrm>
            <a:custGeom>
              <a:rect b="b" l="l" r="r" t="t"/>
              <a:pathLst>
                <a:path extrusionOk="0" h="1110" w="1164">
                  <a:moveTo>
                    <a:pt x="531" y="0"/>
                  </a:moveTo>
                  <a:cubicBezTo>
                    <a:pt x="460" y="0"/>
                    <a:pt x="385" y="30"/>
                    <a:pt x="309" y="99"/>
                  </a:cubicBezTo>
                  <a:cubicBezTo>
                    <a:pt x="287" y="122"/>
                    <a:pt x="275" y="133"/>
                    <a:pt x="253" y="156"/>
                  </a:cubicBezTo>
                  <a:cubicBezTo>
                    <a:pt x="0" y="429"/>
                    <a:pt x="92" y="1110"/>
                    <a:pt x="495" y="1110"/>
                  </a:cubicBezTo>
                  <a:cubicBezTo>
                    <a:pt x="542" y="1110"/>
                    <a:pt x="593" y="1101"/>
                    <a:pt x="648" y="1081"/>
                  </a:cubicBezTo>
                  <a:cubicBezTo>
                    <a:pt x="1164" y="909"/>
                    <a:pt x="919" y="0"/>
                    <a:pt x="531"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2"/>
            <p:cNvSpPr/>
            <p:nvPr/>
          </p:nvSpPr>
          <p:spPr>
            <a:xfrm>
              <a:off x="7182400" y="1180025"/>
              <a:ext cx="31250" cy="20900"/>
            </a:xfrm>
            <a:custGeom>
              <a:rect b="b" l="l" r="r" t="t"/>
              <a:pathLst>
                <a:path extrusionOk="0" h="836" w="1250">
                  <a:moveTo>
                    <a:pt x="648" y="0"/>
                  </a:moveTo>
                  <a:cubicBezTo>
                    <a:pt x="317" y="0"/>
                    <a:pt x="0" y="196"/>
                    <a:pt x="182" y="528"/>
                  </a:cubicBezTo>
                  <a:cubicBezTo>
                    <a:pt x="193" y="550"/>
                    <a:pt x="204" y="561"/>
                    <a:pt x="227" y="584"/>
                  </a:cubicBezTo>
                  <a:cubicBezTo>
                    <a:pt x="337" y="741"/>
                    <a:pt x="571" y="835"/>
                    <a:pt x="785" y="835"/>
                  </a:cubicBezTo>
                  <a:cubicBezTo>
                    <a:pt x="1031" y="835"/>
                    <a:pt x="1250" y="711"/>
                    <a:pt x="1220" y="415"/>
                  </a:cubicBezTo>
                  <a:cubicBezTo>
                    <a:pt x="1190" y="128"/>
                    <a:pt x="914" y="0"/>
                    <a:pt x="64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2"/>
            <p:cNvSpPr/>
            <p:nvPr/>
          </p:nvSpPr>
          <p:spPr>
            <a:xfrm>
              <a:off x="7213150" y="1017125"/>
              <a:ext cx="29700" cy="27800"/>
            </a:xfrm>
            <a:custGeom>
              <a:rect b="b" l="l" r="r" t="t"/>
              <a:pathLst>
                <a:path extrusionOk="0" h="1112" w="1188">
                  <a:moveTo>
                    <a:pt x="501" y="0"/>
                  </a:moveTo>
                  <a:cubicBezTo>
                    <a:pt x="422" y="0"/>
                    <a:pt x="339" y="38"/>
                    <a:pt x="261" y="126"/>
                  </a:cubicBezTo>
                  <a:cubicBezTo>
                    <a:pt x="238" y="149"/>
                    <a:pt x="227" y="160"/>
                    <a:pt x="215" y="183"/>
                  </a:cubicBezTo>
                  <a:cubicBezTo>
                    <a:pt x="0" y="486"/>
                    <a:pt x="141" y="1111"/>
                    <a:pt x="520" y="1111"/>
                  </a:cubicBezTo>
                  <a:cubicBezTo>
                    <a:pt x="579" y="1111"/>
                    <a:pt x="643" y="1096"/>
                    <a:pt x="712" y="1063"/>
                  </a:cubicBezTo>
                  <a:cubicBezTo>
                    <a:pt x="1187" y="839"/>
                    <a:pt x="878" y="0"/>
                    <a:pt x="50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2"/>
            <p:cNvSpPr/>
            <p:nvPr/>
          </p:nvSpPr>
          <p:spPr>
            <a:xfrm>
              <a:off x="7117550" y="1032325"/>
              <a:ext cx="37325" cy="21050"/>
            </a:xfrm>
            <a:custGeom>
              <a:rect b="b" l="l" r="r" t="t"/>
              <a:pathLst>
                <a:path extrusionOk="0" h="842" w="1493">
                  <a:moveTo>
                    <a:pt x="893" y="1"/>
                  </a:moveTo>
                  <a:cubicBezTo>
                    <a:pt x="479" y="1"/>
                    <a:pt x="0" y="416"/>
                    <a:pt x="372" y="715"/>
                  </a:cubicBezTo>
                  <a:cubicBezTo>
                    <a:pt x="395" y="726"/>
                    <a:pt x="406" y="748"/>
                    <a:pt x="429" y="760"/>
                  </a:cubicBezTo>
                  <a:cubicBezTo>
                    <a:pt x="518" y="816"/>
                    <a:pt x="633" y="842"/>
                    <a:pt x="751" y="842"/>
                  </a:cubicBezTo>
                  <a:cubicBezTo>
                    <a:pt x="1107" y="842"/>
                    <a:pt x="1492" y="603"/>
                    <a:pt x="1297" y="229"/>
                  </a:cubicBezTo>
                  <a:cubicBezTo>
                    <a:pt x="1211" y="66"/>
                    <a:pt x="1057" y="1"/>
                    <a:pt x="89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2"/>
            <p:cNvSpPr/>
            <p:nvPr/>
          </p:nvSpPr>
          <p:spPr>
            <a:xfrm>
              <a:off x="7257575" y="1042150"/>
              <a:ext cx="29250" cy="21950"/>
            </a:xfrm>
            <a:custGeom>
              <a:rect b="b" l="l" r="r" t="t"/>
              <a:pathLst>
                <a:path extrusionOk="0" h="878" w="1170">
                  <a:moveTo>
                    <a:pt x="404" y="1"/>
                  </a:moveTo>
                  <a:cubicBezTo>
                    <a:pt x="204" y="1"/>
                    <a:pt x="33" y="101"/>
                    <a:pt x="18" y="355"/>
                  </a:cubicBezTo>
                  <a:cubicBezTo>
                    <a:pt x="1" y="698"/>
                    <a:pt x="351" y="877"/>
                    <a:pt x="655" y="877"/>
                  </a:cubicBezTo>
                  <a:cubicBezTo>
                    <a:pt x="932" y="877"/>
                    <a:pt x="1169" y="729"/>
                    <a:pt x="1056" y="423"/>
                  </a:cubicBezTo>
                  <a:cubicBezTo>
                    <a:pt x="1056" y="401"/>
                    <a:pt x="1045" y="378"/>
                    <a:pt x="1034" y="355"/>
                  </a:cubicBezTo>
                  <a:cubicBezTo>
                    <a:pt x="935" y="151"/>
                    <a:pt x="648" y="1"/>
                    <a:pt x="404"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2"/>
            <p:cNvSpPr/>
            <p:nvPr/>
          </p:nvSpPr>
          <p:spPr>
            <a:xfrm>
              <a:off x="7220650" y="1307075"/>
              <a:ext cx="29350" cy="21525"/>
            </a:xfrm>
            <a:custGeom>
              <a:rect b="b" l="l" r="r" t="t"/>
              <a:pathLst>
                <a:path extrusionOk="0" h="861" w="1174">
                  <a:moveTo>
                    <a:pt x="552" y="0"/>
                  </a:moveTo>
                  <a:cubicBezTo>
                    <a:pt x="260" y="0"/>
                    <a:pt x="1" y="158"/>
                    <a:pt x="130" y="467"/>
                  </a:cubicBezTo>
                  <a:cubicBezTo>
                    <a:pt x="130" y="490"/>
                    <a:pt x="141" y="512"/>
                    <a:pt x="152" y="535"/>
                  </a:cubicBezTo>
                  <a:cubicBezTo>
                    <a:pt x="259" y="730"/>
                    <a:pt x="530" y="860"/>
                    <a:pt x="765" y="860"/>
                  </a:cubicBezTo>
                  <a:cubicBezTo>
                    <a:pt x="978" y="860"/>
                    <a:pt x="1163" y="753"/>
                    <a:pt x="1168" y="490"/>
                  </a:cubicBezTo>
                  <a:cubicBezTo>
                    <a:pt x="1174" y="161"/>
                    <a:pt x="846" y="0"/>
                    <a:pt x="55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2"/>
            <p:cNvSpPr/>
            <p:nvPr/>
          </p:nvSpPr>
          <p:spPr>
            <a:xfrm>
              <a:off x="7186225" y="880425"/>
              <a:ext cx="29750" cy="21400"/>
            </a:xfrm>
            <a:custGeom>
              <a:rect b="b" l="l" r="r" t="t"/>
              <a:pathLst>
                <a:path extrusionOk="0" h="856" w="1190">
                  <a:moveTo>
                    <a:pt x="415" y="0"/>
                  </a:moveTo>
                  <a:cubicBezTo>
                    <a:pt x="193" y="0"/>
                    <a:pt x="0" y="114"/>
                    <a:pt x="6" y="392"/>
                  </a:cubicBezTo>
                  <a:cubicBezTo>
                    <a:pt x="12" y="705"/>
                    <a:pt x="324" y="855"/>
                    <a:pt x="612" y="855"/>
                  </a:cubicBezTo>
                  <a:cubicBezTo>
                    <a:pt x="915" y="855"/>
                    <a:pt x="1189" y="689"/>
                    <a:pt x="1044" y="370"/>
                  </a:cubicBezTo>
                  <a:cubicBezTo>
                    <a:pt x="1033" y="347"/>
                    <a:pt x="1022" y="325"/>
                    <a:pt x="1010" y="302"/>
                  </a:cubicBezTo>
                  <a:cubicBezTo>
                    <a:pt x="902" y="119"/>
                    <a:pt x="643" y="0"/>
                    <a:pt x="415"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2"/>
            <p:cNvSpPr/>
            <p:nvPr/>
          </p:nvSpPr>
          <p:spPr>
            <a:xfrm>
              <a:off x="7219475" y="1361950"/>
              <a:ext cx="29900" cy="27450"/>
            </a:xfrm>
            <a:custGeom>
              <a:rect b="b" l="l" r="r" t="t"/>
              <a:pathLst>
                <a:path extrusionOk="0" h="1098" w="1196">
                  <a:moveTo>
                    <a:pt x="638" y="0"/>
                  </a:moveTo>
                  <a:cubicBezTo>
                    <a:pt x="568" y="0"/>
                    <a:pt x="492" y="24"/>
                    <a:pt x="414" y="78"/>
                  </a:cubicBezTo>
                  <a:cubicBezTo>
                    <a:pt x="0" y="365"/>
                    <a:pt x="396" y="1097"/>
                    <a:pt x="757" y="1097"/>
                  </a:cubicBezTo>
                  <a:cubicBezTo>
                    <a:pt x="849" y="1097"/>
                    <a:pt x="939" y="1050"/>
                    <a:pt x="1012" y="935"/>
                  </a:cubicBezTo>
                  <a:lnTo>
                    <a:pt x="1046" y="867"/>
                  </a:lnTo>
                  <a:cubicBezTo>
                    <a:pt x="1196" y="558"/>
                    <a:pt x="980" y="0"/>
                    <a:pt x="638"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2"/>
            <p:cNvSpPr/>
            <p:nvPr/>
          </p:nvSpPr>
          <p:spPr>
            <a:xfrm>
              <a:off x="7174500" y="1299450"/>
              <a:ext cx="36850" cy="20975"/>
            </a:xfrm>
            <a:custGeom>
              <a:rect b="b" l="l" r="r" t="t"/>
              <a:pathLst>
                <a:path extrusionOk="0" h="839" w="1474">
                  <a:moveTo>
                    <a:pt x="713" y="1"/>
                  </a:moveTo>
                  <a:cubicBezTo>
                    <a:pt x="366" y="1"/>
                    <a:pt x="1" y="221"/>
                    <a:pt x="182" y="592"/>
                  </a:cubicBezTo>
                  <a:cubicBezTo>
                    <a:pt x="266" y="768"/>
                    <a:pt x="430" y="838"/>
                    <a:pt x="605" y="838"/>
                  </a:cubicBezTo>
                  <a:cubicBezTo>
                    <a:pt x="1011" y="838"/>
                    <a:pt x="1474" y="456"/>
                    <a:pt x="1118" y="140"/>
                  </a:cubicBezTo>
                  <a:lnTo>
                    <a:pt x="1062" y="95"/>
                  </a:lnTo>
                  <a:cubicBezTo>
                    <a:pt x="967" y="31"/>
                    <a:pt x="841" y="1"/>
                    <a:pt x="713"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2"/>
            <p:cNvSpPr/>
            <p:nvPr/>
          </p:nvSpPr>
          <p:spPr>
            <a:xfrm>
              <a:off x="7209150" y="1133050"/>
              <a:ext cx="37325" cy="25225"/>
            </a:xfrm>
            <a:custGeom>
              <a:rect b="b" l="l" r="r" t="t"/>
              <a:pathLst>
                <a:path extrusionOk="0" h="1009" w="1493">
                  <a:moveTo>
                    <a:pt x="810" y="1"/>
                  </a:moveTo>
                  <a:cubicBezTo>
                    <a:pt x="294" y="1"/>
                    <a:pt x="1" y="1009"/>
                    <a:pt x="577" y="1009"/>
                  </a:cubicBezTo>
                  <a:cubicBezTo>
                    <a:pt x="589" y="1009"/>
                    <a:pt x="600" y="1008"/>
                    <a:pt x="612" y="1007"/>
                  </a:cubicBezTo>
                  <a:lnTo>
                    <a:pt x="680" y="996"/>
                  </a:lnTo>
                  <a:cubicBezTo>
                    <a:pt x="1098" y="928"/>
                    <a:pt x="1493" y="206"/>
                    <a:pt x="951" y="26"/>
                  </a:cubicBezTo>
                  <a:cubicBezTo>
                    <a:pt x="902" y="9"/>
                    <a:pt x="855" y="1"/>
                    <a:pt x="810"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2"/>
            <p:cNvSpPr/>
            <p:nvPr/>
          </p:nvSpPr>
          <p:spPr>
            <a:xfrm>
              <a:off x="7198100" y="1076400"/>
              <a:ext cx="28875" cy="26925"/>
            </a:xfrm>
            <a:custGeom>
              <a:rect b="b" l="l" r="r" t="t"/>
              <a:pathLst>
                <a:path extrusionOk="0" h="1077" w="1155">
                  <a:moveTo>
                    <a:pt x="604" y="1"/>
                  </a:moveTo>
                  <a:cubicBezTo>
                    <a:pt x="600" y="1"/>
                    <a:pt x="596" y="1"/>
                    <a:pt x="592" y="1"/>
                  </a:cubicBezTo>
                  <a:cubicBezTo>
                    <a:pt x="9" y="11"/>
                    <a:pt x="1" y="1076"/>
                    <a:pt x="457" y="1076"/>
                  </a:cubicBezTo>
                  <a:cubicBezTo>
                    <a:pt x="504" y="1076"/>
                    <a:pt x="557" y="1065"/>
                    <a:pt x="614" y="1039"/>
                  </a:cubicBezTo>
                  <a:cubicBezTo>
                    <a:pt x="637" y="1028"/>
                    <a:pt x="659" y="1017"/>
                    <a:pt x="682" y="1005"/>
                  </a:cubicBezTo>
                  <a:cubicBezTo>
                    <a:pt x="1041" y="792"/>
                    <a:pt x="1154" y="1"/>
                    <a:pt x="604"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2"/>
            <p:cNvSpPr/>
            <p:nvPr/>
          </p:nvSpPr>
          <p:spPr>
            <a:xfrm>
              <a:off x="7197075" y="1232050"/>
              <a:ext cx="30900" cy="26925"/>
            </a:xfrm>
            <a:custGeom>
              <a:rect b="b" l="l" r="r" t="t"/>
              <a:pathLst>
                <a:path extrusionOk="0" h="1077" w="1236">
                  <a:moveTo>
                    <a:pt x="759" y="0"/>
                  </a:moveTo>
                  <a:cubicBezTo>
                    <a:pt x="718" y="0"/>
                    <a:pt x="672" y="8"/>
                    <a:pt x="621" y="26"/>
                  </a:cubicBezTo>
                  <a:cubicBezTo>
                    <a:pt x="599" y="38"/>
                    <a:pt x="576" y="49"/>
                    <a:pt x="554" y="60"/>
                  </a:cubicBezTo>
                  <a:cubicBezTo>
                    <a:pt x="181" y="241"/>
                    <a:pt x="1" y="1031"/>
                    <a:pt x="565" y="1076"/>
                  </a:cubicBezTo>
                  <a:cubicBezTo>
                    <a:pt x="573" y="1076"/>
                    <a:pt x="581" y="1076"/>
                    <a:pt x="589" y="1076"/>
                  </a:cubicBezTo>
                  <a:cubicBezTo>
                    <a:pt x="1159" y="1076"/>
                    <a:pt x="1236" y="0"/>
                    <a:pt x="759"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2"/>
            <p:cNvSpPr/>
            <p:nvPr/>
          </p:nvSpPr>
          <p:spPr>
            <a:xfrm>
              <a:off x="7233900" y="1299900"/>
              <a:ext cx="29775" cy="21275"/>
            </a:xfrm>
            <a:custGeom>
              <a:rect b="b" l="l" r="r" t="t"/>
              <a:pathLst>
                <a:path extrusionOk="0" h="851" w="1191">
                  <a:moveTo>
                    <a:pt x="415" y="1"/>
                  </a:moveTo>
                  <a:cubicBezTo>
                    <a:pt x="193" y="1"/>
                    <a:pt x="1" y="114"/>
                    <a:pt x="6" y="393"/>
                  </a:cubicBezTo>
                  <a:cubicBezTo>
                    <a:pt x="12" y="703"/>
                    <a:pt x="319" y="851"/>
                    <a:pt x="604" y="851"/>
                  </a:cubicBezTo>
                  <a:cubicBezTo>
                    <a:pt x="910" y="851"/>
                    <a:pt x="1190" y="681"/>
                    <a:pt x="1044" y="359"/>
                  </a:cubicBezTo>
                  <a:lnTo>
                    <a:pt x="1010" y="303"/>
                  </a:lnTo>
                  <a:cubicBezTo>
                    <a:pt x="902" y="120"/>
                    <a:pt x="643" y="1"/>
                    <a:pt x="415"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2"/>
            <p:cNvSpPr/>
            <p:nvPr/>
          </p:nvSpPr>
          <p:spPr>
            <a:xfrm>
              <a:off x="7099475" y="1189375"/>
              <a:ext cx="31125" cy="26725"/>
            </a:xfrm>
            <a:custGeom>
              <a:rect b="b" l="l" r="r" t="t"/>
              <a:pathLst>
                <a:path extrusionOk="0" h="1069" w="1245">
                  <a:moveTo>
                    <a:pt x="767" y="1"/>
                  </a:moveTo>
                  <a:cubicBezTo>
                    <a:pt x="723" y="1"/>
                    <a:pt x="675" y="10"/>
                    <a:pt x="621" y="30"/>
                  </a:cubicBezTo>
                  <a:cubicBezTo>
                    <a:pt x="610" y="30"/>
                    <a:pt x="587" y="41"/>
                    <a:pt x="565" y="52"/>
                  </a:cubicBezTo>
                  <a:cubicBezTo>
                    <a:pt x="181" y="233"/>
                    <a:pt x="1" y="1034"/>
                    <a:pt x="565" y="1068"/>
                  </a:cubicBezTo>
                  <a:cubicBezTo>
                    <a:pt x="573" y="1068"/>
                    <a:pt x="581" y="1068"/>
                    <a:pt x="589" y="1068"/>
                  </a:cubicBezTo>
                  <a:cubicBezTo>
                    <a:pt x="1157" y="1068"/>
                    <a:pt x="1244" y="1"/>
                    <a:pt x="767"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2"/>
            <p:cNvSpPr/>
            <p:nvPr/>
          </p:nvSpPr>
          <p:spPr>
            <a:xfrm>
              <a:off x="7275950" y="1079825"/>
              <a:ext cx="29350" cy="21525"/>
            </a:xfrm>
            <a:custGeom>
              <a:rect b="b" l="l" r="r" t="t"/>
              <a:pathLst>
                <a:path extrusionOk="0" h="861" w="1174">
                  <a:moveTo>
                    <a:pt x="552" y="1"/>
                  </a:moveTo>
                  <a:cubicBezTo>
                    <a:pt x="260" y="1"/>
                    <a:pt x="0" y="159"/>
                    <a:pt x="130" y="473"/>
                  </a:cubicBezTo>
                  <a:cubicBezTo>
                    <a:pt x="130" y="496"/>
                    <a:pt x="152" y="518"/>
                    <a:pt x="152" y="541"/>
                  </a:cubicBezTo>
                  <a:cubicBezTo>
                    <a:pt x="259" y="730"/>
                    <a:pt x="529" y="861"/>
                    <a:pt x="764" y="861"/>
                  </a:cubicBezTo>
                  <a:cubicBezTo>
                    <a:pt x="978" y="861"/>
                    <a:pt x="1162" y="753"/>
                    <a:pt x="1168" y="485"/>
                  </a:cubicBezTo>
                  <a:cubicBezTo>
                    <a:pt x="1173" y="162"/>
                    <a:pt x="846" y="1"/>
                    <a:pt x="55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2"/>
            <p:cNvSpPr/>
            <p:nvPr/>
          </p:nvSpPr>
          <p:spPr>
            <a:xfrm>
              <a:off x="7283325" y="894725"/>
              <a:ext cx="30300" cy="26850"/>
            </a:xfrm>
            <a:custGeom>
              <a:rect b="b" l="l" r="r" t="t"/>
              <a:pathLst>
                <a:path extrusionOk="0" h="1074" w="1212">
                  <a:moveTo>
                    <a:pt x="639" y="1"/>
                  </a:moveTo>
                  <a:cubicBezTo>
                    <a:pt x="51" y="1"/>
                    <a:pt x="0" y="1073"/>
                    <a:pt x="469" y="1073"/>
                  </a:cubicBezTo>
                  <a:cubicBezTo>
                    <a:pt x="516" y="1073"/>
                    <a:pt x="567" y="1063"/>
                    <a:pt x="624" y="1039"/>
                  </a:cubicBezTo>
                  <a:cubicBezTo>
                    <a:pt x="647" y="1039"/>
                    <a:pt x="670" y="1028"/>
                    <a:pt x="692" y="1017"/>
                  </a:cubicBezTo>
                  <a:cubicBezTo>
                    <a:pt x="1065" y="813"/>
                    <a:pt x="1211" y="12"/>
                    <a:pt x="647" y="1"/>
                  </a:cubicBezTo>
                  <a:cubicBezTo>
                    <a:pt x="644" y="1"/>
                    <a:pt x="641" y="1"/>
                    <a:pt x="639"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2"/>
            <p:cNvSpPr/>
            <p:nvPr/>
          </p:nvSpPr>
          <p:spPr>
            <a:xfrm>
              <a:off x="7212025" y="990575"/>
              <a:ext cx="31575" cy="20950"/>
            </a:xfrm>
            <a:custGeom>
              <a:rect b="b" l="l" r="r" t="t"/>
              <a:pathLst>
                <a:path extrusionOk="0" h="838" w="1263">
                  <a:moveTo>
                    <a:pt x="674" y="1"/>
                  </a:moveTo>
                  <a:cubicBezTo>
                    <a:pt x="336" y="1"/>
                    <a:pt x="1" y="207"/>
                    <a:pt x="193" y="534"/>
                  </a:cubicBezTo>
                  <a:cubicBezTo>
                    <a:pt x="204" y="557"/>
                    <a:pt x="215" y="579"/>
                    <a:pt x="238" y="602"/>
                  </a:cubicBezTo>
                  <a:cubicBezTo>
                    <a:pt x="350" y="750"/>
                    <a:pt x="577" y="837"/>
                    <a:pt x="786" y="837"/>
                  </a:cubicBezTo>
                  <a:cubicBezTo>
                    <a:pt x="1038" y="837"/>
                    <a:pt x="1263" y="708"/>
                    <a:pt x="1220" y="399"/>
                  </a:cubicBezTo>
                  <a:cubicBezTo>
                    <a:pt x="1190" y="120"/>
                    <a:pt x="931" y="1"/>
                    <a:pt x="674"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2"/>
            <p:cNvSpPr/>
            <p:nvPr/>
          </p:nvSpPr>
          <p:spPr>
            <a:xfrm>
              <a:off x="7232900" y="1433725"/>
              <a:ext cx="37075" cy="20925"/>
            </a:xfrm>
            <a:custGeom>
              <a:rect b="b" l="l" r="r" t="t"/>
              <a:pathLst>
                <a:path extrusionOk="0" h="837" w="1483">
                  <a:moveTo>
                    <a:pt x="718" y="1"/>
                  </a:moveTo>
                  <a:cubicBezTo>
                    <a:pt x="372" y="1"/>
                    <a:pt x="0" y="221"/>
                    <a:pt x="182" y="592"/>
                  </a:cubicBezTo>
                  <a:cubicBezTo>
                    <a:pt x="266" y="767"/>
                    <a:pt x="429" y="836"/>
                    <a:pt x="603" y="836"/>
                  </a:cubicBezTo>
                  <a:cubicBezTo>
                    <a:pt x="1013" y="836"/>
                    <a:pt x="1483" y="449"/>
                    <a:pt x="1118" y="140"/>
                  </a:cubicBezTo>
                  <a:cubicBezTo>
                    <a:pt x="1107" y="118"/>
                    <a:pt x="1084" y="107"/>
                    <a:pt x="1062" y="95"/>
                  </a:cubicBezTo>
                  <a:cubicBezTo>
                    <a:pt x="970" y="31"/>
                    <a:pt x="846" y="1"/>
                    <a:pt x="71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2"/>
            <p:cNvSpPr/>
            <p:nvPr/>
          </p:nvSpPr>
          <p:spPr>
            <a:xfrm>
              <a:off x="7281600" y="947500"/>
              <a:ext cx="29350" cy="21525"/>
            </a:xfrm>
            <a:custGeom>
              <a:rect b="b" l="l" r="r" t="t"/>
              <a:pathLst>
                <a:path extrusionOk="0" h="861" w="1174">
                  <a:moveTo>
                    <a:pt x="547" y="0"/>
                  </a:moveTo>
                  <a:cubicBezTo>
                    <a:pt x="257" y="0"/>
                    <a:pt x="1" y="155"/>
                    <a:pt x="129" y="463"/>
                  </a:cubicBezTo>
                  <a:cubicBezTo>
                    <a:pt x="129" y="485"/>
                    <a:pt x="141" y="508"/>
                    <a:pt x="152" y="531"/>
                  </a:cubicBezTo>
                  <a:cubicBezTo>
                    <a:pt x="259" y="727"/>
                    <a:pt x="532" y="860"/>
                    <a:pt x="768" y="860"/>
                  </a:cubicBezTo>
                  <a:cubicBezTo>
                    <a:pt x="980" y="860"/>
                    <a:pt x="1162" y="752"/>
                    <a:pt x="1167" y="485"/>
                  </a:cubicBezTo>
                  <a:cubicBezTo>
                    <a:pt x="1173" y="161"/>
                    <a:pt x="843" y="0"/>
                    <a:pt x="547"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2"/>
            <p:cNvSpPr/>
            <p:nvPr/>
          </p:nvSpPr>
          <p:spPr>
            <a:xfrm>
              <a:off x="7136850" y="1040475"/>
              <a:ext cx="28400" cy="23900"/>
            </a:xfrm>
            <a:custGeom>
              <a:rect b="b" l="l" r="r" t="t"/>
              <a:pathLst>
                <a:path extrusionOk="0" h="956" w="1136">
                  <a:moveTo>
                    <a:pt x="488" y="1"/>
                  </a:moveTo>
                  <a:cubicBezTo>
                    <a:pt x="349" y="1"/>
                    <a:pt x="222" y="73"/>
                    <a:pt x="153" y="253"/>
                  </a:cubicBezTo>
                  <a:cubicBezTo>
                    <a:pt x="1" y="637"/>
                    <a:pt x="458" y="956"/>
                    <a:pt x="796" y="956"/>
                  </a:cubicBezTo>
                  <a:cubicBezTo>
                    <a:pt x="984" y="956"/>
                    <a:pt x="1136" y="857"/>
                    <a:pt x="1123" y="614"/>
                  </a:cubicBezTo>
                  <a:cubicBezTo>
                    <a:pt x="1123" y="592"/>
                    <a:pt x="1123" y="569"/>
                    <a:pt x="1123" y="547"/>
                  </a:cubicBezTo>
                  <a:cubicBezTo>
                    <a:pt x="1079" y="271"/>
                    <a:pt x="759" y="1"/>
                    <a:pt x="48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2"/>
            <p:cNvSpPr/>
            <p:nvPr/>
          </p:nvSpPr>
          <p:spPr>
            <a:xfrm>
              <a:off x="7103025" y="991775"/>
              <a:ext cx="30050" cy="27050"/>
            </a:xfrm>
            <a:custGeom>
              <a:rect b="b" l="l" r="r" t="t"/>
              <a:pathLst>
                <a:path extrusionOk="0" h="1082" w="1202">
                  <a:moveTo>
                    <a:pt x="629" y="1"/>
                  </a:moveTo>
                  <a:cubicBezTo>
                    <a:pt x="49" y="1"/>
                    <a:pt x="1" y="1082"/>
                    <a:pt x="467" y="1082"/>
                  </a:cubicBezTo>
                  <a:cubicBezTo>
                    <a:pt x="512" y="1082"/>
                    <a:pt x="561" y="1072"/>
                    <a:pt x="615" y="1050"/>
                  </a:cubicBezTo>
                  <a:cubicBezTo>
                    <a:pt x="637" y="1039"/>
                    <a:pt x="660" y="1028"/>
                    <a:pt x="682" y="1016"/>
                  </a:cubicBezTo>
                  <a:cubicBezTo>
                    <a:pt x="1055" y="813"/>
                    <a:pt x="1201" y="23"/>
                    <a:pt x="637" y="1"/>
                  </a:cubicBezTo>
                  <a:cubicBezTo>
                    <a:pt x="634" y="1"/>
                    <a:pt x="632" y="1"/>
                    <a:pt x="629"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2"/>
            <p:cNvSpPr/>
            <p:nvPr/>
          </p:nvSpPr>
          <p:spPr>
            <a:xfrm>
              <a:off x="7153775" y="882675"/>
              <a:ext cx="29900" cy="21300"/>
            </a:xfrm>
            <a:custGeom>
              <a:rect b="b" l="l" r="r" t="t"/>
              <a:pathLst>
                <a:path extrusionOk="0" h="852" w="1196">
                  <a:moveTo>
                    <a:pt x="421" y="1"/>
                  </a:moveTo>
                  <a:cubicBezTo>
                    <a:pt x="196" y="1"/>
                    <a:pt x="1" y="114"/>
                    <a:pt x="6" y="393"/>
                  </a:cubicBezTo>
                  <a:cubicBezTo>
                    <a:pt x="12" y="704"/>
                    <a:pt x="322" y="852"/>
                    <a:pt x="609" y="852"/>
                  </a:cubicBezTo>
                  <a:cubicBezTo>
                    <a:pt x="915" y="852"/>
                    <a:pt x="1195" y="684"/>
                    <a:pt x="1056" y="370"/>
                  </a:cubicBezTo>
                  <a:cubicBezTo>
                    <a:pt x="1045" y="348"/>
                    <a:pt x="1033" y="325"/>
                    <a:pt x="1022" y="302"/>
                  </a:cubicBezTo>
                  <a:cubicBezTo>
                    <a:pt x="913" y="120"/>
                    <a:pt x="652" y="1"/>
                    <a:pt x="42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2"/>
            <p:cNvSpPr/>
            <p:nvPr/>
          </p:nvSpPr>
          <p:spPr>
            <a:xfrm>
              <a:off x="7271225" y="1251625"/>
              <a:ext cx="30075" cy="27425"/>
            </a:xfrm>
            <a:custGeom>
              <a:rect b="b" l="l" r="r" t="t"/>
              <a:pathLst>
                <a:path extrusionOk="0" h="1097" w="1203">
                  <a:moveTo>
                    <a:pt x="443" y="1"/>
                  </a:moveTo>
                  <a:cubicBezTo>
                    <a:pt x="349" y="1"/>
                    <a:pt x="258" y="50"/>
                    <a:pt x="183" y="169"/>
                  </a:cubicBezTo>
                  <a:cubicBezTo>
                    <a:pt x="172" y="180"/>
                    <a:pt x="161" y="203"/>
                    <a:pt x="149" y="225"/>
                  </a:cubicBezTo>
                  <a:cubicBezTo>
                    <a:pt x="0" y="542"/>
                    <a:pt x="205" y="1097"/>
                    <a:pt x="548" y="1097"/>
                  </a:cubicBezTo>
                  <a:cubicBezTo>
                    <a:pt x="620" y="1097"/>
                    <a:pt x="699" y="1072"/>
                    <a:pt x="781" y="1015"/>
                  </a:cubicBezTo>
                  <a:cubicBezTo>
                    <a:pt x="1202" y="728"/>
                    <a:pt x="806" y="1"/>
                    <a:pt x="44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2"/>
            <p:cNvSpPr/>
            <p:nvPr/>
          </p:nvSpPr>
          <p:spPr>
            <a:xfrm>
              <a:off x="7127025" y="947200"/>
              <a:ext cx="29875" cy="21400"/>
            </a:xfrm>
            <a:custGeom>
              <a:rect b="b" l="l" r="r" t="t"/>
              <a:pathLst>
                <a:path extrusionOk="0" h="856" w="1195">
                  <a:moveTo>
                    <a:pt x="582" y="1"/>
                  </a:moveTo>
                  <a:cubicBezTo>
                    <a:pt x="278" y="1"/>
                    <a:pt x="1" y="167"/>
                    <a:pt x="140" y="486"/>
                  </a:cubicBezTo>
                  <a:cubicBezTo>
                    <a:pt x="151" y="509"/>
                    <a:pt x="162" y="531"/>
                    <a:pt x="174" y="554"/>
                  </a:cubicBezTo>
                  <a:cubicBezTo>
                    <a:pt x="282" y="737"/>
                    <a:pt x="544" y="856"/>
                    <a:pt x="774" y="856"/>
                  </a:cubicBezTo>
                  <a:cubicBezTo>
                    <a:pt x="999" y="856"/>
                    <a:pt x="1195" y="742"/>
                    <a:pt x="1189" y="464"/>
                  </a:cubicBezTo>
                  <a:cubicBezTo>
                    <a:pt x="1184" y="151"/>
                    <a:pt x="871" y="1"/>
                    <a:pt x="58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2"/>
            <p:cNvSpPr/>
            <p:nvPr/>
          </p:nvSpPr>
          <p:spPr>
            <a:xfrm>
              <a:off x="7281150" y="1065400"/>
              <a:ext cx="37525" cy="25050"/>
            </a:xfrm>
            <a:custGeom>
              <a:rect b="b" l="l" r="r" t="t"/>
              <a:pathLst>
                <a:path extrusionOk="0" h="1002" w="1501">
                  <a:moveTo>
                    <a:pt x="919" y="0"/>
                  </a:moveTo>
                  <a:cubicBezTo>
                    <a:pt x="910" y="0"/>
                    <a:pt x="901" y="0"/>
                    <a:pt x="892" y="1"/>
                  </a:cubicBezTo>
                  <a:lnTo>
                    <a:pt x="824" y="1"/>
                  </a:lnTo>
                  <a:cubicBezTo>
                    <a:pt x="407" y="69"/>
                    <a:pt x="1" y="768"/>
                    <a:pt x="531" y="971"/>
                  </a:cubicBezTo>
                  <a:cubicBezTo>
                    <a:pt x="583" y="992"/>
                    <a:pt x="634" y="1001"/>
                    <a:pt x="683" y="1001"/>
                  </a:cubicBezTo>
                  <a:cubicBezTo>
                    <a:pt x="1190" y="1001"/>
                    <a:pt x="1501" y="0"/>
                    <a:pt x="919"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2"/>
            <p:cNvSpPr/>
            <p:nvPr/>
          </p:nvSpPr>
          <p:spPr>
            <a:xfrm>
              <a:off x="7135275" y="1155775"/>
              <a:ext cx="29275" cy="21875"/>
            </a:xfrm>
            <a:custGeom>
              <a:rect b="b" l="l" r="r" t="t"/>
              <a:pathLst>
                <a:path extrusionOk="0" h="875" w="1171">
                  <a:moveTo>
                    <a:pt x="523" y="0"/>
                  </a:moveTo>
                  <a:cubicBezTo>
                    <a:pt x="244" y="0"/>
                    <a:pt x="1" y="150"/>
                    <a:pt x="114" y="460"/>
                  </a:cubicBezTo>
                  <a:cubicBezTo>
                    <a:pt x="114" y="471"/>
                    <a:pt x="126" y="493"/>
                    <a:pt x="137" y="516"/>
                  </a:cubicBezTo>
                  <a:cubicBezTo>
                    <a:pt x="236" y="726"/>
                    <a:pt x="520" y="875"/>
                    <a:pt x="762" y="875"/>
                  </a:cubicBezTo>
                  <a:cubicBezTo>
                    <a:pt x="964" y="875"/>
                    <a:pt x="1137" y="772"/>
                    <a:pt x="1153" y="516"/>
                  </a:cubicBezTo>
                  <a:cubicBezTo>
                    <a:pt x="1170" y="176"/>
                    <a:pt x="825" y="0"/>
                    <a:pt x="52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2"/>
            <p:cNvSpPr/>
            <p:nvPr/>
          </p:nvSpPr>
          <p:spPr>
            <a:xfrm>
              <a:off x="7243950" y="1005450"/>
              <a:ext cx="28875" cy="26975"/>
            </a:xfrm>
            <a:custGeom>
              <a:rect b="b" l="l" r="r" t="t"/>
              <a:pathLst>
                <a:path extrusionOk="0" h="1079" w="1155">
                  <a:moveTo>
                    <a:pt x="694" y="1"/>
                  </a:moveTo>
                  <a:cubicBezTo>
                    <a:pt x="645" y="1"/>
                    <a:pt x="590" y="13"/>
                    <a:pt x="529" y="41"/>
                  </a:cubicBezTo>
                  <a:lnTo>
                    <a:pt x="473" y="63"/>
                  </a:lnTo>
                  <a:cubicBezTo>
                    <a:pt x="114" y="276"/>
                    <a:pt x="1" y="1079"/>
                    <a:pt x="541" y="1079"/>
                  </a:cubicBezTo>
                  <a:cubicBezTo>
                    <a:pt x="544" y="1079"/>
                    <a:pt x="548" y="1079"/>
                    <a:pt x="552" y="1079"/>
                  </a:cubicBezTo>
                  <a:cubicBezTo>
                    <a:pt x="1143" y="1068"/>
                    <a:pt x="1154" y="1"/>
                    <a:pt x="694"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2"/>
            <p:cNvSpPr/>
            <p:nvPr/>
          </p:nvSpPr>
          <p:spPr>
            <a:xfrm>
              <a:off x="7130800" y="1005100"/>
              <a:ext cx="30250" cy="26775"/>
            </a:xfrm>
            <a:custGeom>
              <a:rect b="b" l="l" r="r" t="t"/>
              <a:pathLst>
                <a:path extrusionOk="0" h="1071" w="1210">
                  <a:moveTo>
                    <a:pt x="737" y="1"/>
                  </a:moveTo>
                  <a:cubicBezTo>
                    <a:pt x="692" y="1"/>
                    <a:pt x="642" y="10"/>
                    <a:pt x="587" y="32"/>
                  </a:cubicBezTo>
                  <a:cubicBezTo>
                    <a:pt x="564" y="43"/>
                    <a:pt x="542" y="55"/>
                    <a:pt x="519" y="66"/>
                  </a:cubicBezTo>
                  <a:cubicBezTo>
                    <a:pt x="158" y="258"/>
                    <a:pt x="0" y="1059"/>
                    <a:pt x="564" y="1070"/>
                  </a:cubicBezTo>
                  <a:cubicBezTo>
                    <a:pt x="570" y="1070"/>
                    <a:pt x="575" y="1070"/>
                    <a:pt x="581" y="1070"/>
                  </a:cubicBezTo>
                  <a:cubicBezTo>
                    <a:pt x="1163" y="1070"/>
                    <a:pt x="1209" y="1"/>
                    <a:pt x="737"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2"/>
            <p:cNvSpPr/>
            <p:nvPr/>
          </p:nvSpPr>
          <p:spPr>
            <a:xfrm>
              <a:off x="7182700" y="1110950"/>
              <a:ext cx="29775" cy="21275"/>
            </a:xfrm>
            <a:custGeom>
              <a:rect b="b" l="l" r="r" t="t"/>
              <a:pathLst>
                <a:path extrusionOk="0" h="851" w="1191">
                  <a:moveTo>
                    <a:pt x="592" y="1"/>
                  </a:moveTo>
                  <a:cubicBezTo>
                    <a:pt x="285" y="1"/>
                    <a:pt x="1" y="171"/>
                    <a:pt x="147" y="492"/>
                  </a:cubicBezTo>
                  <a:cubicBezTo>
                    <a:pt x="158" y="503"/>
                    <a:pt x="170" y="526"/>
                    <a:pt x="181" y="549"/>
                  </a:cubicBezTo>
                  <a:cubicBezTo>
                    <a:pt x="289" y="731"/>
                    <a:pt x="548" y="850"/>
                    <a:pt x="776" y="850"/>
                  </a:cubicBezTo>
                  <a:cubicBezTo>
                    <a:pt x="998" y="850"/>
                    <a:pt x="1191" y="737"/>
                    <a:pt x="1185" y="458"/>
                  </a:cubicBezTo>
                  <a:cubicBezTo>
                    <a:pt x="1185" y="148"/>
                    <a:pt x="878" y="1"/>
                    <a:pt x="59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2"/>
            <p:cNvSpPr/>
            <p:nvPr/>
          </p:nvSpPr>
          <p:spPr>
            <a:xfrm>
              <a:off x="7235800" y="1176200"/>
              <a:ext cx="28300" cy="23975"/>
            </a:xfrm>
            <a:custGeom>
              <a:rect b="b" l="l" r="r" t="t"/>
              <a:pathLst>
                <a:path extrusionOk="0" h="959" w="1132">
                  <a:moveTo>
                    <a:pt x="342" y="0"/>
                  </a:moveTo>
                  <a:cubicBezTo>
                    <a:pt x="154" y="0"/>
                    <a:pt x="1" y="100"/>
                    <a:pt x="9" y="342"/>
                  </a:cubicBezTo>
                  <a:lnTo>
                    <a:pt x="9" y="410"/>
                  </a:lnTo>
                  <a:cubicBezTo>
                    <a:pt x="54" y="691"/>
                    <a:pt x="370" y="958"/>
                    <a:pt x="640" y="958"/>
                  </a:cubicBezTo>
                  <a:cubicBezTo>
                    <a:pt x="781" y="958"/>
                    <a:pt x="910" y="885"/>
                    <a:pt x="980" y="703"/>
                  </a:cubicBezTo>
                  <a:cubicBezTo>
                    <a:pt x="1132" y="319"/>
                    <a:pt x="679" y="0"/>
                    <a:pt x="34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2"/>
            <p:cNvSpPr/>
            <p:nvPr/>
          </p:nvSpPr>
          <p:spPr>
            <a:xfrm>
              <a:off x="7264950" y="1288225"/>
              <a:ext cx="28350" cy="23750"/>
            </a:xfrm>
            <a:custGeom>
              <a:rect b="b" l="l" r="r" t="t"/>
              <a:pathLst>
                <a:path extrusionOk="0" h="950" w="1134">
                  <a:moveTo>
                    <a:pt x="352" y="1"/>
                  </a:moveTo>
                  <a:cubicBezTo>
                    <a:pt x="157" y="1"/>
                    <a:pt x="0" y="104"/>
                    <a:pt x="17" y="352"/>
                  </a:cubicBezTo>
                  <a:cubicBezTo>
                    <a:pt x="17" y="375"/>
                    <a:pt x="17" y="397"/>
                    <a:pt x="17" y="420"/>
                  </a:cubicBezTo>
                  <a:cubicBezTo>
                    <a:pt x="68" y="692"/>
                    <a:pt x="388" y="949"/>
                    <a:pt x="657" y="949"/>
                  </a:cubicBezTo>
                  <a:cubicBezTo>
                    <a:pt x="802" y="949"/>
                    <a:pt x="931" y="876"/>
                    <a:pt x="998" y="691"/>
                  </a:cubicBezTo>
                  <a:cubicBezTo>
                    <a:pt x="1134" y="305"/>
                    <a:pt x="687" y="1"/>
                    <a:pt x="35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2"/>
            <p:cNvSpPr/>
            <p:nvPr/>
          </p:nvSpPr>
          <p:spPr>
            <a:xfrm>
              <a:off x="7085800" y="1022800"/>
              <a:ext cx="29350" cy="21625"/>
            </a:xfrm>
            <a:custGeom>
              <a:rect b="b" l="l" r="r" t="t"/>
              <a:pathLst>
                <a:path extrusionOk="0" h="865" w="1174">
                  <a:moveTo>
                    <a:pt x="410" y="0"/>
                  </a:moveTo>
                  <a:cubicBezTo>
                    <a:pt x="196" y="0"/>
                    <a:pt x="11" y="110"/>
                    <a:pt x="6" y="385"/>
                  </a:cubicBezTo>
                  <a:cubicBezTo>
                    <a:pt x="0" y="706"/>
                    <a:pt x="325" y="864"/>
                    <a:pt x="618" y="864"/>
                  </a:cubicBezTo>
                  <a:cubicBezTo>
                    <a:pt x="911" y="864"/>
                    <a:pt x="1174" y="706"/>
                    <a:pt x="1044" y="396"/>
                  </a:cubicBezTo>
                  <a:cubicBezTo>
                    <a:pt x="1044" y="373"/>
                    <a:pt x="1033" y="351"/>
                    <a:pt x="1021" y="328"/>
                  </a:cubicBezTo>
                  <a:cubicBezTo>
                    <a:pt x="915" y="133"/>
                    <a:pt x="645" y="0"/>
                    <a:pt x="41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2"/>
            <p:cNvSpPr/>
            <p:nvPr/>
          </p:nvSpPr>
          <p:spPr>
            <a:xfrm>
              <a:off x="7251850" y="933575"/>
              <a:ext cx="28900" cy="27700"/>
            </a:xfrm>
            <a:custGeom>
              <a:rect b="b" l="l" r="r" t="t"/>
              <a:pathLst>
                <a:path extrusionOk="0" h="1108" w="1156">
                  <a:moveTo>
                    <a:pt x="656" y="1"/>
                  </a:moveTo>
                  <a:cubicBezTo>
                    <a:pt x="610" y="1"/>
                    <a:pt x="561" y="9"/>
                    <a:pt x="507" y="27"/>
                  </a:cubicBezTo>
                  <a:cubicBezTo>
                    <a:pt x="0" y="199"/>
                    <a:pt x="238" y="1107"/>
                    <a:pt x="632" y="1107"/>
                  </a:cubicBezTo>
                  <a:cubicBezTo>
                    <a:pt x="703" y="1107"/>
                    <a:pt x="779" y="1078"/>
                    <a:pt x="857" y="1009"/>
                  </a:cubicBezTo>
                  <a:cubicBezTo>
                    <a:pt x="868" y="997"/>
                    <a:pt x="890" y="986"/>
                    <a:pt x="902" y="963"/>
                  </a:cubicBezTo>
                  <a:cubicBezTo>
                    <a:pt x="1156" y="679"/>
                    <a:pt x="1071" y="1"/>
                    <a:pt x="65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2"/>
            <p:cNvSpPr/>
            <p:nvPr/>
          </p:nvSpPr>
          <p:spPr>
            <a:xfrm>
              <a:off x="7255300" y="1228125"/>
              <a:ext cx="36925" cy="21000"/>
            </a:xfrm>
            <a:custGeom>
              <a:rect b="b" l="l" r="r" t="t"/>
              <a:pathLst>
                <a:path extrusionOk="0" h="840" w="1477">
                  <a:moveTo>
                    <a:pt x="877" y="1"/>
                  </a:moveTo>
                  <a:cubicBezTo>
                    <a:pt x="469" y="1"/>
                    <a:pt x="0" y="385"/>
                    <a:pt x="358" y="702"/>
                  </a:cubicBezTo>
                  <a:cubicBezTo>
                    <a:pt x="380" y="714"/>
                    <a:pt x="391" y="725"/>
                    <a:pt x="414" y="748"/>
                  </a:cubicBezTo>
                  <a:cubicBezTo>
                    <a:pt x="507" y="810"/>
                    <a:pt x="629" y="840"/>
                    <a:pt x="755" y="840"/>
                  </a:cubicBezTo>
                  <a:cubicBezTo>
                    <a:pt x="1104" y="840"/>
                    <a:pt x="1477" y="613"/>
                    <a:pt x="1294" y="240"/>
                  </a:cubicBezTo>
                  <a:cubicBezTo>
                    <a:pt x="1210" y="69"/>
                    <a:pt x="1049" y="1"/>
                    <a:pt x="877"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2"/>
            <p:cNvSpPr/>
            <p:nvPr/>
          </p:nvSpPr>
          <p:spPr>
            <a:xfrm>
              <a:off x="7221900" y="1035200"/>
              <a:ext cx="37325" cy="25225"/>
            </a:xfrm>
            <a:custGeom>
              <a:rect b="b" l="l" r="r" t="t"/>
              <a:pathLst>
                <a:path extrusionOk="0" h="1009" w="1493">
                  <a:moveTo>
                    <a:pt x="916" y="0"/>
                  </a:moveTo>
                  <a:cubicBezTo>
                    <a:pt x="905" y="0"/>
                    <a:pt x="893" y="1"/>
                    <a:pt x="881" y="2"/>
                  </a:cubicBezTo>
                  <a:cubicBezTo>
                    <a:pt x="858" y="2"/>
                    <a:pt x="836" y="2"/>
                    <a:pt x="802" y="13"/>
                  </a:cubicBezTo>
                  <a:cubicBezTo>
                    <a:pt x="396" y="81"/>
                    <a:pt x="1" y="791"/>
                    <a:pt x="543" y="983"/>
                  </a:cubicBezTo>
                  <a:cubicBezTo>
                    <a:pt x="590" y="1000"/>
                    <a:pt x="637" y="1008"/>
                    <a:pt x="681" y="1008"/>
                  </a:cubicBezTo>
                  <a:cubicBezTo>
                    <a:pt x="1190" y="1008"/>
                    <a:pt x="1492" y="0"/>
                    <a:pt x="91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2"/>
            <p:cNvSpPr/>
            <p:nvPr/>
          </p:nvSpPr>
          <p:spPr>
            <a:xfrm>
              <a:off x="7090925" y="1057800"/>
              <a:ext cx="30025" cy="26825"/>
            </a:xfrm>
            <a:custGeom>
              <a:rect b="b" l="l" r="r" t="t"/>
              <a:pathLst>
                <a:path extrusionOk="0" h="1073" w="1201">
                  <a:moveTo>
                    <a:pt x="628" y="0"/>
                  </a:moveTo>
                  <a:cubicBezTo>
                    <a:pt x="50" y="0"/>
                    <a:pt x="0" y="1072"/>
                    <a:pt x="469" y="1072"/>
                  </a:cubicBezTo>
                  <a:cubicBezTo>
                    <a:pt x="516" y="1072"/>
                    <a:pt x="568" y="1062"/>
                    <a:pt x="625" y="1038"/>
                  </a:cubicBezTo>
                  <a:cubicBezTo>
                    <a:pt x="636" y="1038"/>
                    <a:pt x="658" y="1027"/>
                    <a:pt x="681" y="1016"/>
                  </a:cubicBezTo>
                  <a:cubicBezTo>
                    <a:pt x="1053" y="813"/>
                    <a:pt x="1200" y="12"/>
                    <a:pt x="636" y="0"/>
                  </a:cubicBezTo>
                  <a:cubicBezTo>
                    <a:pt x="633" y="0"/>
                    <a:pt x="630" y="0"/>
                    <a:pt x="62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2"/>
            <p:cNvSpPr/>
            <p:nvPr/>
          </p:nvSpPr>
          <p:spPr>
            <a:xfrm>
              <a:off x="7199475" y="1052650"/>
              <a:ext cx="29350" cy="21525"/>
            </a:xfrm>
            <a:custGeom>
              <a:rect b="b" l="l" r="r" t="t"/>
              <a:pathLst>
                <a:path extrusionOk="0" h="861" w="1174">
                  <a:moveTo>
                    <a:pt x="406" y="1"/>
                  </a:moveTo>
                  <a:cubicBezTo>
                    <a:pt x="194" y="1"/>
                    <a:pt x="12" y="108"/>
                    <a:pt x="6" y="376"/>
                  </a:cubicBezTo>
                  <a:cubicBezTo>
                    <a:pt x="1" y="700"/>
                    <a:pt x="331" y="861"/>
                    <a:pt x="626" y="861"/>
                  </a:cubicBezTo>
                  <a:cubicBezTo>
                    <a:pt x="917" y="861"/>
                    <a:pt x="1173" y="706"/>
                    <a:pt x="1045" y="398"/>
                  </a:cubicBezTo>
                  <a:cubicBezTo>
                    <a:pt x="1045" y="376"/>
                    <a:pt x="1033" y="353"/>
                    <a:pt x="1022" y="330"/>
                  </a:cubicBezTo>
                  <a:cubicBezTo>
                    <a:pt x="915" y="134"/>
                    <a:pt x="642" y="1"/>
                    <a:pt x="40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2"/>
            <p:cNvSpPr/>
            <p:nvPr/>
          </p:nvSpPr>
          <p:spPr>
            <a:xfrm>
              <a:off x="7289100" y="1296450"/>
              <a:ext cx="29725" cy="21400"/>
            </a:xfrm>
            <a:custGeom>
              <a:rect b="b" l="l" r="r" t="t"/>
              <a:pathLst>
                <a:path extrusionOk="0" h="856" w="1189">
                  <a:moveTo>
                    <a:pt x="582" y="0"/>
                  </a:moveTo>
                  <a:cubicBezTo>
                    <a:pt x="278" y="0"/>
                    <a:pt x="0" y="167"/>
                    <a:pt x="145" y="486"/>
                  </a:cubicBezTo>
                  <a:cubicBezTo>
                    <a:pt x="156" y="508"/>
                    <a:pt x="168" y="531"/>
                    <a:pt x="179" y="554"/>
                  </a:cubicBezTo>
                  <a:cubicBezTo>
                    <a:pt x="288" y="736"/>
                    <a:pt x="546" y="855"/>
                    <a:pt x="774" y="855"/>
                  </a:cubicBezTo>
                  <a:cubicBezTo>
                    <a:pt x="996" y="855"/>
                    <a:pt x="1189" y="742"/>
                    <a:pt x="1183" y="463"/>
                  </a:cubicBezTo>
                  <a:cubicBezTo>
                    <a:pt x="1183" y="150"/>
                    <a:pt x="871" y="0"/>
                    <a:pt x="582"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2"/>
            <p:cNvSpPr/>
            <p:nvPr/>
          </p:nvSpPr>
          <p:spPr>
            <a:xfrm>
              <a:off x="7254900" y="969750"/>
              <a:ext cx="28375" cy="23850"/>
            </a:xfrm>
            <a:custGeom>
              <a:rect b="b" l="l" r="r" t="t"/>
              <a:pathLst>
                <a:path extrusionOk="0" h="954" w="1135">
                  <a:moveTo>
                    <a:pt x="345" y="1"/>
                  </a:moveTo>
                  <a:cubicBezTo>
                    <a:pt x="154" y="1"/>
                    <a:pt x="0" y="100"/>
                    <a:pt x="12" y="340"/>
                  </a:cubicBezTo>
                  <a:cubicBezTo>
                    <a:pt x="12" y="363"/>
                    <a:pt x="12" y="385"/>
                    <a:pt x="24" y="408"/>
                  </a:cubicBezTo>
                  <a:cubicBezTo>
                    <a:pt x="61" y="683"/>
                    <a:pt x="378" y="954"/>
                    <a:pt x="648" y="954"/>
                  </a:cubicBezTo>
                  <a:cubicBezTo>
                    <a:pt x="787" y="954"/>
                    <a:pt x="914" y="882"/>
                    <a:pt x="983" y="701"/>
                  </a:cubicBezTo>
                  <a:cubicBezTo>
                    <a:pt x="1134" y="312"/>
                    <a:pt x="682" y="1"/>
                    <a:pt x="345"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2"/>
            <p:cNvSpPr/>
            <p:nvPr/>
          </p:nvSpPr>
          <p:spPr>
            <a:xfrm>
              <a:off x="7226850" y="1192800"/>
              <a:ext cx="28575" cy="23675"/>
            </a:xfrm>
            <a:custGeom>
              <a:rect b="b" l="l" r="r" t="t"/>
              <a:pathLst>
                <a:path extrusionOk="0" h="947" w="1143">
                  <a:moveTo>
                    <a:pt x="352" y="1"/>
                  </a:moveTo>
                  <a:cubicBezTo>
                    <a:pt x="157" y="1"/>
                    <a:pt x="1" y="101"/>
                    <a:pt x="17" y="344"/>
                  </a:cubicBezTo>
                  <a:lnTo>
                    <a:pt x="29" y="412"/>
                  </a:lnTo>
                  <a:cubicBezTo>
                    <a:pt x="73" y="684"/>
                    <a:pt x="395" y="946"/>
                    <a:pt x="664" y="946"/>
                  </a:cubicBezTo>
                  <a:cubicBezTo>
                    <a:pt x="807" y="946"/>
                    <a:pt x="936" y="871"/>
                    <a:pt x="999" y="682"/>
                  </a:cubicBezTo>
                  <a:cubicBezTo>
                    <a:pt x="1142" y="303"/>
                    <a:pt x="690" y="1"/>
                    <a:pt x="35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2"/>
            <p:cNvSpPr/>
            <p:nvPr/>
          </p:nvSpPr>
          <p:spPr>
            <a:xfrm>
              <a:off x="7176475" y="1159050"/>
              <a:ext cx="31350" cy="26650"/>
            </a:xfrm>
            <a:custGeom>
              <a:rect b="b" l="l" r="r" t="t"/>
              <a:pathLst>
                <a:path extrusionOk="0" h="1066" w="1254">
                  <a:moveTo>
                    <a:pt x="657" y="0"/>
                  </a:moveTo>
                  <a:cubicBezTo>
                    <a:pt x="84" y="0"/>
                    <a:pt x="0" y="1066"/>
                    <a:pt x="482" y="1066"/>
                  </a:cubicBezTo>
                  <a:cubicBezTo>
                    <a:pt x="524" y="1066"/>
                    <a:pt x="571" y="1057"/>
                    <a:pt x="622" y="1039"/>
                  </a:cubicBezTo>
                  <a:cubicBezTo>
                    <a:pt x="644" y="1028"/>
                    <a:pt x="667" y="1017"/>
                    <a:pt x="689" y="1006"/>
                  </a:cubicBezTo>
                  <a:cubicBezTo>
                    <a:pt x="1062" y="825"/>
                    <a:pt x="1254" y="35"/>
                    <a:pt x="689" y="1"/>
                  </a:cubicBezTo>
                  <a:cubicBezTo>
                    <a:pt x="678" y="0"/>
                    <a:pt x="667" y="0"/>
                    <a:pt x="657"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2"/>
            <p:cNvSpPr/>
            <p:nvPr/>
          </p:nvSpPr>
          <p:spPr>
            <a:xfrm>
              <a:off x="7264650" y="1110875"/>
              <a:ext cx="29500" cy="21525"/>
            </a:xfrm>
            <a:custGeom>
              <a:rect b="b" l="l" r="r" t="t"/>
              <a:pathLst>
                <a:path extrusionOk="0" h="861" w="1180">
                  <a:moveTo>
                    <a:pt x="401" y="0"/>
                  </a:moveTo>
                  <a:cubicBezTo>
                    <a:pt x="191" y="0"/>
                    <a:pt x="11" y="106"/>
                    <a:pt x="6" y="371"/>
                  </a:cubicBezTo>
                  <a:cubicBezTo>
                    <a:pt x="0" y="700"/>
                    <a:pt x="328" y="861"/>
                    <a:pt x="624" y="861"/>
                  </a:cubicBezTo>
                  <a:cubicBezTo>
                    <a:pt x="917" y="861"/>
                    <a:pt x="1179" y="703"/>
                    <a:pt x="1056" y="394"/>
                  </a:cubicBezTo>
                  <a:cubicBezTo>
                    <a:pt x="1044" y="371"/>
                    <a:pt x="1033" y="348"/>
                    <a:pt x="1022" y="326"/>
                  </a:cubicBezTo>
                  <a:cubicBezTo>
                    <a:pt x="914" y="135"/>
                    <a:pt x="638" y="0"/>
                    <a:pt x="401"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2"/>
            <p:cNvSpPr/>
            <p:nvPr/>
          </p:nvSpPr>
          <p:spPr>
            <a:xfrm>
              <a:off x="7240625" y="871850"/>
              <a:ext cx="31275" cy="20900"/>
            </a:xfrm>
            <a:custGeom>
              <a:rect b="b" l="l" r="r" t="t"/>
              <a:pathLst>
                <a:path extrusionOk="0" h="836" w="1251">
                  <a:moveTo>
                    <a:pt x="471" y="0"/>
                  </a:moveTo>
                  <a:cubicBezTo>
                    <a:pt x="221" y="0"/>
                    <a:pt x="0" y="127"/>
                    <a:pt x="30" y="431"/>
                  </a:cubicBezTo>
                  <a:cubicBezTo>
                    <a:pt x="61" y="711"/>
                    <a:pt x="333" y="836"/>
                    <a:pt x="597" y="836"/>
                  </a:cubicBezTo>
                  <a:cubicBezTo>
                    <a:pt x="930" y="836"/>
                    <a:pt x="1251" y="639"/>
                    <a:pt x="1069" y="307"/>
                  </a:cubicBezTo>
                  <a:cubicBezTo>
                    <a:pt x="1057" y="284"/>
                    <a:pt x="1046" y="273"/>
                    <a:pt x="1035" y="250"/>
                  </a:cubicBezTo>
                  <a:cubicBezTo>
                    <a:pt x="920" y="94"/>
                    <a:pt x="685" y="0"/>
                    <a:pt x="471"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2"/>
            <p:cNvSpPr/>
            <p:nvPr/>
          </p:nvSpPr>
          <p:spPr>
            <a:xfrm>
              <a:off x="7195325" y="971500"/>
              <a:ext cx="29750" cy="27875"/>
            </a:xfrm>
            <a:custGeom>
              <a:rect b="b" l="l" r="r" t="t"/>
              <a:pathLst>
                <a:path extrusionOk="0" h="1115" w="1190">
                  <a:moveTo>
                    <a:pt x="662" y="0"/>
                  </a:moveTo>
                  <a:cubicBezTo>
                    <a:pt x="606" y="0"/>
                    <a:pt x="544" y="14"/>
                    <a:pt x="477" y="44"/>
                  </a:cubicBezTo>
                  <a:cubicBezTo>
                    <a:pt x="1" y="278"/>
                    <a:pt x="321" y="1114"/>
                    <a:pt x="694" y="1114"/>
                  </a:cubicBezTo>
                  <a:cubicBezTo>
                    <a:pt x="772" y="1114"/>
                    <a:pt x="853" y="1078"/>
                    <a:pt x="928" y="992"/>
                  </a:cubicBezTo>
                  <a:cubicBezTo>
                    <a:pt x="951" y="970"/>
                    <a:pt x="962" y="947"/>
                    <a:pt x="974" y="936"/>
                  </a:cubicBezTo>
                  <a:cubicBezTo>
                    <a:pt x="1190" y="631"/>
                    <a:pt x="1046" y="0"/>
                    <a:pt x="662"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2"/>
            <p:cNvSpPr/>
            <p:nvPr/>
          </p:nvSpPr>
          <p:spPr>
            <a:xfrm>
              <a:off x="7109650" y="905275"/>
              <a:ext cx="29775" cy="21300"/>
            </a:xfrm>
            <a:custGeom>
              <a:rect b="b" l="l" r="r" t="t"/>
              <a:pathLst>
                <a:path extrusionOk="0" h="852" w="1191">
                  <a:moveTo>
                    <a:pt x="588" y="0"/>
                  </a:moveTo>
                  <a:cubicBezTo>
                    <a:pt x="282" y="0"/>
                    <a:pt x="1" y="167"/>
                    <a:pt x="146" y="482"/>
                  </a:cubicBezTo>
                  <a:cubicBezTo>
                    <a:pt x="158" y="504"/>
                    <a:pt x="158" y="527"/>
                    <a:pt x="180" y="549"/>
                  </a:cubicBezTo>
                  <a:cubicBezTo>
                    <a:pt x="289" y="732"/>
                    <a:pt x="548" y="851"/>
                    <a:pt x="775" y="851"/>
                  </a:cubicBezTo>
                  <a:cubicBezTo>
                    <a:pt x="998" y="851"/>
                    <a:pt x="1190" y="738"/>
                    <a:pt x="1185" y="459"/>
                  </a:cubicBezTo>
                  <a:cubicBezTo>
                    <a:pt x="1185" y="148"/>
                    <a:pt x="875" y="0"/>
                    <a:pt x="588"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2"/>
            <p:cNvSpPr/>
            <p:nvPr/>
          </p:nvSpPr>
          <p:spPr>
            <a:xfrm>
              <a:off x="7280600" y="1189100"/>
              <a:ext cx="29775" cy="21275"/>
            </a:xfrm>
            <a:custGeom>
              <a:rect b="b" l="l" r="r" t="t"/>
              <a:pathLst>
                <a:path extrusionOk="0" h="851" w="1191">
                  <a:moveTo>
                    <a:pt x="587" y="0"/>
                  </a:moveTo>
                  <a:cubicBezTo>
                    <a:pt x="281" y="0"/>
                    <a:pt x="1" y="171"/>
                    <a:pt x="147" y="492"/>
                  </a:cubicBezTo>
                  <a:cubicBezTo>
                    <a:pt x="147" y="503"/>
                    <a:pt x="158" y="526"/>
                    <a:pt x="169" y="548"/>
                  </a:cubicBezTo>
                  <a:cubicBezTo>
                    <a:pt x="278" y="731"/>
                    <a:pt x="539" y="850"/>
                    <a:pt x="770" y="850"/>
                  </a:cubicBezTo>
                  <a:cubicBezTo>
                    <a:pt x="995" y="850"/>
                    <a:pt x="1190" y="737"/>
                    <a:pt x="1185" y="458"/>
                  </a:cubicBezTo>
                  <a:cubicBezTo>
                    <a:pt x="1179" y="148"/>
                    <a:pt x="872" y="0"/>
                    <a:pt x="587"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2"/>
            <p:cNvSpPr/>
            <p:nvPr/>
          </p:nvSpPr>
          <p:spPr>
            <a:xfrm>
              <a:off x="7134900" y="1085975"/>
              <a:ext cx="28650" cy="23675"/>
            </a:xfrm>
            <a:custGeom>
              <a:rect b="b" l="l" r="r" t="t"/>
              <a:pathLst>
                <a:path extrusionOk="0" h="947" w="1146">
                  <a:moveTo>
                    <a:pt x="355" y="0"/>
                  </a:moveTo>
                  <a:cubicBezTo>
                    <a:pt x="159" y="0"/>
                    <a:pt x="0" y="103"/>
                    <a:pt x="17" y="351"/>
                  </a:cubicBezTo>
                  <a:cubicBezTo>
                    <a:pt x="17" y="374"/>
                    <a:pt x="17" y="397"/>
                    <a:pt x="28" y="419"/>
                  </a:cubicBezTo>
                  <a:cubicBezTo>
                    <a:pt x="80" y="685"/>
                    <a:pt x="402" y="946"/>
                    <a:pt x="672" y="946"/>
                  </a:cubicBezTo>
                  <a:cubicBezTo>
                    <a:pt x="815" y="946"/>
                    <a:pt x="943" y="873"/>
                    <a:pt x="1010" y="690"/>
                  </a:cubicBezTo>
                  <a:cubicBezTo>
                    <a:pt x="1145" y="304"/>
                    <a:pt x="694" y="0"/>
                    <a:pt x="355"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2"/>
            <p:cNvSpPr/>
            <p:nvPr/>
          </p:nvSpPr>
          <p:spPr>
            <a:xfrm>
              <a:off x="7189325" y="928250"/>
              <a:ext cx="29350" cy="21500"/>
            </a:xfrm>
            <a:custGeom>
              <a:rect b="b" l="l" r="r" t="t"/>
              <a:pathLst>
                <a:path extrusionOk="0" h="860" w="1174">
                  <a:moveTo>
                    <a:pt x="406" y="0"/>
                  </a:moveTo>
                  <a:cubicBezTo>
                    <a:pt x="194" y="0"/>
                    <a:pt x="12" y="108"/>
                    <a:pt x="6" y="375"/>
                  </a:cubicBezTo>
                  <a:cubicBezTo>
                    <a:pt x="1" y="698"/>
                    <a:pt x="328" y="859"/>
                    <a:pt x="622" y="859"/>
                  </a:cubicBezTo>
                  <a:cubicBezTo>
                    <a:pt x="914" y="859"/>
                    <a:pt x="1174" y="701"/>
                    <a:pt x="1044" y="386"/>
                  </a:cubicBezTo>
                  <a:cubicBezTo>
                    <a:pt x="1033" y="364"/>
                    <a:pt x="1033" y="341"/>
                    <a:pt x="1022" y="330"/>
                  </a:cubicBezTo>
                  <a:cubicBezTo>
                    <a:pt x="915" y="134"/>
                    <a:pt x="642" y="0"/>
                    <a:pt x="406"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2"/>
            <p:cNvSpPr/>
            <p:nvPr/>
          </p:nvSpPr>
          <p:spPr>
            <a:xfrm>
              <a:off x="7172625" y="968850"/>
              <a:ext cx="28850" cy="27675"/>
            </a:xfrm>
            <a:custGeom>
              <a:rect b="b" l="l" r="r" t="t"/>
              <a:pathLst>
                <a:path extrusionOk="0" h="1107" w="1154">
                  <a:moveTo>
                    <a:pt x="663" y="0"/>
                  </a:moveTo>
                  <a:cubicBezTo>
                    <a:pt x="618" y="0"/>
                    <a:pt x="569" y="8"/>
                    <a:pt x="516" y="26"/>
                  </a:cubicBezTo>
                  <a:cubicBezTo>
                    <a:pt x="0" y="198"/>
                    <a:pt x="245" y="1107"/>
                    <a:pt x="633" y="1107"/>
                  </a:cubicBezTo>
                  <a:cubicBezTo>
                    <a:pt x="704" y="1107"/>
                    <a:pt x="779" y="1077"/>
                    <a:pt x="855" y="1008"/>
                  </a:cubicBezTo>
                  <a:cubicBezTo>
                    <a:pt x="877" y="985"/>
                    <a:pt x="889" y="974"/>
                    <a:pt x="900" y="952"/>
                  </a:cubicBezTo>
                  <a:cubicBezTo>
                    <a:pt x="1154" y="677"/>
                    <a:pt x="1069" y="0"/>
                    <a:pt x="66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2"/>
            <p:cNvSpPr/>
            <p:nvPr/>
          </p:nvSpPr>
          <p:spPr>
            <a:xfrm>
              <a:off x="7123225" y="845000"/>
              <a:ext cx="31575" cy="21075"/>
            </a:xfrm>
            <a:custGeom>
              <a:rect b="b" l="l" r="r" t="t"/>
              <a:pathLst>
                <a:path extrusionOk="0" h="843" w="1263">
                  <a:moveTo>
                    <a:pt x="481" y="1"/>
                  </a:moveTo>
                  <a:cubicBezTo>
                    <a:pt x="227" y="1"/>
                    <a:pt x="0" y="133"/>
                    <a:pt x="44" y="444"/>
                  </a:cubicBezTo>
                  <a:cubicBezTo>
                    <a:pt x="78" y="722"/>
                    <a:pt x="338" y="842"/>
                    <a:pt x="594" y="842"/>
                  </a:cubicBezTo>
                  <a:cubicBezTo>
                    <a:pt x="931" y="842"/>
                    <a:pt x="1263" y="635"/>
                    <a:pt x="1070" y="309"/>
                  </a:cubicBezTo>
                  <a:cubicBezTo>
                    <a:pt x="1059" y="286"/>
                    <a:pt x="1048" y="264"/>
                    <a:pt x="1025" y="241"/>
                  </a:cubicBezTo>
                  <a:cubicBezTo>
                    <a:pt x="914" y="89"/>
                    <a:pt x="688" y="1"/>
                    <a:pt x="481"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2"/>
            <p:cNvSpPr/>
            <p:nvPr/>
          </p:nvSpPr>
          <p:spPr>
            <a:xfrm>
              <a:off x="7251750" y="1149975"/>
              <a:ext cx="29525" cy="27900"/>
            </a:xfrm>
            <a:custGeom>
              <a:rect b="b" l="l" r="r" t="t"/>
              <a:pathLst>
                <a:path extrusionOk="0" h="1116" w="1181">
                  <a:moveTo>
                    <a:pt x="506" y="1"/>
                  </a:moveTo>
                  <a:cubicBezTo>
                    <a:pt x="430" y="1"/>
                    <a:pt x="351" y="35"/>
                    <a:pt x="274" y="116"/>
                  </a:cubicBezTo>
                  <a:cubicBezTo>
                    <a:pt x="263" y="127"/>
                    <a:pt x="240" y="150"/>
                    <a:pt x="229" y="172"/>
                  </a:cubicBezTo>
                  <a:cubicBezTo>
                    <a:pt x="1" y="470"/>
                    <a:pt x="130" y="1115"/>
                    <a:pt x="516" y="1115"/>
                  </a:cubicBezTo>
                  <a:cubicBezTo>
                    <a:pt x="570" y="1115"/>
                    <a:pt x="628" y="1103"/>
                    <a:pt x="691" y="1075"/>
                  </a:cubicBezTo>
                  <a:cubicBezTo>
                    <a:pt x="1180" y="859"/>
                    <a:pt x="886" y="1"/>
                    <a:pt x="506"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2"/>
            <p:cNvSpPr/>
            <p:nvPr/>
          </p:nvSpPr>
          <p:spPr>
            <a:xfrm>
              <a:off x="7164350" y="1088525"/>
              <a:ext cx="37075" cy="25200"/>
            </a:xfrm>
            <a:custGeom>
              <a:rect b="b" l="l" r="r" t="t"/>
              <a:pathLst>
                <a:path extrusionOk="0" h="1008" w="1483">
                  <a:moveTo>
                    <a:pt x="916" y="0"/>
                  </a:moveTo>
                  <a:cubicBezTo>
                    <a:pt x="905" y="0"/>
                    <a:pt x="893" y="0"/>
                    <a:pt x="881" y="1"/>
                  </a:cubicBezTo>
                  <a:lnTo>
                    <a:pt x="802" y="1"/>
                  </a:lnTo>
                  <a:cubicBezTo>
                    <a:pt x="396" y="80"/>
                    <a:pt x="1" y="791"/>
                    <a:pt x="531" y="983"/>
                  </a:cubicBezTo>
                  <a:cubicBezTo>
                    <a:pt x="580" y="1000"/>
                    <a:pt x="627" y="1008"/>
                    <a:pt x="672" y="1008"/>
                  </a:cubicBezTo>
                  <a:cubicBezTo>
                    <a:pt x="1188" y="1008"/>
                    <a:pt x="1482" y="0"/>
                    <a:pt x="91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2"/>
            <p:cNvSpPr/>
            <p:nvPr/>
          </p:nvSpPr>
          <p:spPr>
            <a:xfrm>
              <a:off x="7232950" y="1090250"/>
              <a:ext cx="29750" cy="21375"/>
            </a:xfrm>
            <a:custGeom>
              <a:rect b="b" l="l" r="r" t="t"/>
              <a:pathLst>
                <a:path extrusionOk="0" h="855" w="1190">
                  <a:moveTo>
                    <a:pt x="582" y="1"/>
                  </a:moveTo>
                  <a:cubicBezTo>
                    <a:pt x="278" y="1"/>
                    <a:pt x="0" y="171"/>
                    <a:pt x="146" y="496"/>
                  </a:cubicBezTo>
                  <a:cubicBezTo>
                    <a:pt x="157" y="508"/>
                    <a:pt x="168" y="530"/>
                    <a:pt x="180" y="553"/>
                  </a:cubicBezTo>
                  <a:cubicBezTo>
                    <a:pt x="288" y="736"/>
                    <a:pt x="547" y="855"/>
                    <a:pt x="775" y="855"/>
                  </a:cubicBezTo>
                  <a:cubicBezTo>
                    <a:pt x="997" y="855"/>
                    <a:pt x="1189" y="741"/>
                    <a:pt x="1184" y="463"/>
                  </a:cubicBezTo>
                  <a:cubicBezTo>
                    <a:pt x="1178" y="151"/>
                    <a:pt x="868" y="1"/>
                    <a:pt x="58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2"/>
            <p:cNvSpPr/>
            <p:nvPr/>
          </p:nvSpPr>
          <p:spPr>
            <a:xfrm>
              <a:off x="7223600" y="1085000"/>
              <a:ext cx="31125" cy="26725"/>
            </a:xfrm>
            <a:custGeom>
              <a:rect b="b" l="l" r="r" t="t"/>
              <a:pathLst>
                <a:path extrusionOk="0" h="1069" w="1245">
                  <a:moveTo>
                    <a:pt x="767" y="1"/>
                  </a:moveTo>
                  <a:cubicBezTo>
                    <a:pt x="723" y="1"/>
                    <a:pt x="675" y="10"/>
                    <a:pt x="621" y="29"/>
                  </a:cubicBezTo>
                  <a:cubicBezTo>
                    <a:pt x="599" y="29"/>
                    <a:pt x="576" y="41"/>
                    <a:pt x="554" y="52"/>
                  </a:cubicBezTo>
                  <a:cubicBezTo>
                    <a:pt x="181" y="244"/>
                    <a:pt x="1" y="1034"/>
                    <a:pt x="554" y="1068"/>
                  </a:cubicBezTo>
                  <a:cubicBezTo>
                    <a:pt x="562" y="1068"/>
                    <a:pt x="570" y="1068"/>
                    <a:pt x="578" y="1068"/>
                  </a:cubicBezTo>
                  <a:cubicBezTo>
                    <a:pt x="1156" y="1068"/>
                    <a:pt x="1244" y="1"/>
                    <a:pt x="767"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2"/>
            <p:cNvSpPr/>
            <p:nvPr/>
          </p:nvSpPr>
          <p:spPr>
            <a:xfrm>
              <a:off x="7158125" y="1200050"/>
              <a:ext cx="28400" cy="23750"/>
            </a:xfrm>
            <a:custGeom>
              <a:rect b="b" l="l" r="r" t="t"/>
              <a:pathLst>
                <a:path extrusionOk="0" h="950" w="1136">
                  <a:moveTo>
                    <a:pt x="474" y="1"/>
                  </a:moveTo>
                  <a:cubicBezTo>
                    <a:pt x="332" y="1"/>
                    <a:pt x="203" y="74"/>
                    <a:pt x="137" y="257"/>
                  </a:cubicBezTo>
                  <a:cubicBezTo>
                    <a:pt x="1" y="644"/>
                    <a:pt x="453" y="950"/>
                    <a:pt x="788" y="950"/>
                  </a:cubicBezTo>
                  <a:cubicBezTo>
                    <a:pt x="981" y="950"/>
                    <a:pt x="1135" y="849"/>
                    <a:pt x="1119" y="607"/>
                  </a:cubicBezTo>
                  <a:cubicBezTo>
                    <a:pt x="1119" y="573"/>
                    <a:pt x="1119" y="550"/>
                    <a:pt x="1119" y="528"/>
                  </a:cubicBezTo>
                  <a:cubicBezTo>
                    <a:pt x="1067" y="262"/>
                    <a:pt x="745" y="1"/>
                    <a:pt x="474"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2"/>
            <p:cNvSpPr/>
            <p:nvPr/>
          </p:nvSpPr>
          <p:spPr>
            <a:xfrm>
              <a:off x="7245225" y="1476725"/>
              <a:ext cx="30300" cy="26825"/>
            </a:xfrm>
            <a:custGeom>
              <a:rect b="b" l="l" r="r" t="t"/>
              <a:pathLst>
                <a:path extrusionOk="0" h="1073" w="1212">
                  <a:moveTo>
                    <a:pt x="639" y="0"/>
                  </a:moveTo>
                  <a:cubicBezTo>
                    <a:pt x="52" y="0"/>
                    <a:pt x="1" y="1072"/>
                    <a:pt x="469" y="1072"/>
                  </a:cubicBezTo>
                  <a:cubicBezTo>
                    <a:pt x="516" y="1072"/>
                    <a:pt x="568" y="1062"/>
                    <a:pt x="625" y="1038"/>
                  </a:cubicBezTo>
                  <a:cubicBezTo>
                    <a:pt x="648" y="1038"/>
                    <a:pt x="670" y="1027"/>
                    <a:pt x="693" y="1016"/>
                  </a:cubicBezTo>
                  <a:cubicBezTo>
                    <a:pt x="1065" y="813"/>
                    <a:pt x="1212" y="12"/>
                    <a:pt x="648" y="0"/>
                  </a:cubicBezTo>
                  <a:cubicBezTo>
                    <a:pt x="645" y="0"/>
                    <a:pt x="642" y="0"/>
                    <a:pt x="639"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2"/>
            <p:cNvSpPr/>
            <p:nvPr/>
          </p:nvSpPr>
          <p:spPr>
            <a:xfrm>
              <a:off x="7281000" y="1337700"/>
              <a:ext cx="29775" cy="21300"/>
            </a:xfrm>
            <a:custGeom>
              <a:rect b="b" l="l" r="r" t="t"/>
              <a:pathLst>
                <a:path extrusionOk="0" h="852" w="1191">
                  <a:moveTo>
                    <a:pt x="420" y="1"/>
                  </a:moveTo>
                  <a:cubicBezTo>
                    <a:pt x="196" y="1"/>
                    <a:pt x="1" y="114"/>
                    <a:pt x="7" y="393"/>
                  </a:cubicBezTo>
                  <a:cubicBezTo>
                    <a:pt x="12" y="705"/>
                    <a:pt x="322" y="852"/>
                    <a:pt x="608" y="852"/>
                  </a:cubicBezTo>
                  <a:cubicBezTo>
                    <a:pt x="912" y="852"/>
                    <a:pt x="1190" y="685"/>
                    <a:pt x="1045" y="371"/>
                  </a:cubicBezTo>
                  <a:cubicBezTo>
                    <a:pt x="1033" y="348"/>
                    <a:pt x="1033" y="325"/>
                    <a:pt x="1011" y="303"/>
                  </a:cubicBezTo>
                  <a:cubicBezTo>
                    <a:pt x="908" y="120"/>
                    <a:pt x="649" y="1"/>
                    <a:pt x="42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2"/>
            <p:cNvSpPr/>
            <p:nvPr/>
          </p:nvSpPr>
          <p:spPr>
            <a:xfrm>
              <a:off x="7119525" y="1144300"/>
              <a:ext cx="29350" cy="21625"/>
            </a:xfrm>
            <a:custGeom>
              <a:rect b="b" l="l" r="r" t="t"/>
              <a:pathLst>
                <a:path extrusionOk="0" h="865" w="1174">
                  <a:moveTo>
                    <a:pt x="554" y="0"/>
                  </a:moveTo>
                  <a:cubicBezTo>
                    <a:pt x="263" y="0"/>
                    <a:pt x="0" y="158"/>
                    <a:pt x="124" y="467"/>
                  </a:cubicBezTo>
                  <a:cubicBezTo>
                    <a:pt x="135" y="490"/>
                    <a:pt x="146" y="512"/>
                    <a:pt x="158" y="535"/>
                  </a:cubicBezTo>
                  <a:cubicBezTo>
                    <a:pt x="259" y="731"/>
                    <a:pt x="529" y="865"/>
                    <a:pt x="764" y="865"/>
                  </a:cubicBezTo>
                  <a:cubicBezTo>
                    <a:pt x="974" y="865"/>
                    <a:pt x="1157" y="757"/>
                    <a:pt x="1162" y="490"/>
                  </a:cubicBezTo>
                  <a:cubicBezTo>
                    <a:pt x="1173" y="161"/>
                    <a:pt x="849" y="0"/>
                    <a:pt x="554"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2"/>
            <p:cNvSpPr/>
            <p:nvPr/>
          </p:nvSpPr>
          <p:spPr>
            <a:xfrm>
              <a:off x="7131800" y="1277825"/>
              <a:ext cx="30325" cy="27050"/>
            </a:xfrm>
            <a:custGeom>
              <a:rect b="b" l="l" r="r" t="t"/>
              <a:pathLst>
                <a:path extrusionOk="0" h="1082" w="1213">
                  <a:moveTo>
                    <a:pt x="629" y="1"/>
                  </a:moveTo>
                  <a:cubicBezTo>
                    <a:pt x="49" y="1"/>
                    <a:pt x="1" y="1082"/>
                    <a:pt x="476" y="1082"/>
                  </a:cubicBezTo>
                  <a:cubicBezTo>
                    <a:pt x="521" y="1082"/>
                    <a:pt x="571" y="1072"/>
                    <a:pt x="626" y="1050"/>
                  </a:cubicBezTo>
                  <a:cubicBezTo>
                    <a:pt x="648" y="1039"/>
                    <a:pt x="671" y="1028"/>
                    <a:pt x="694" y="1016"/>
                  </a:cubicBezTo>
                  <a:cubicBezTo>
                    <a:pt x="1055" y="813"/>
                    <a:pt x="1213" y="23"/>
                    <a:pt x="637" y="1"/>
                  </a:cubicBezTo>
                  <a:cubicBezTo>
                    <a:pt x="634" y="1"/>
                    <a:pt x="632" y="1"/>
                    <a:pt x="629"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2"/>
            <p:cNvSpPr/>
            <p:nvPr/>
          </p:nvSpPr>
          <p:spPr>
            <a:xfrm>
              <a:off x="7146900" y="1244750"/>
              <a:ext cx="31775" cy="21025"/>
            </a:xfrm>
            <a:custGeom>
              <a:rect b="b" l="l" r="r" t="t"/>
              <a:pathLst>
                <a:path extrusionOk="0" h="841" w="1271">
                  <a:moveTo>
                    <a:pt x="484" y="0"/>
                  </a:moveTo>
                  <a:cubicBezTo>
                    <a:pt x="228" y="0"/>
                    <a:pt x="1" y="133"/>
                    <a:pt x="44" y="444"/>
                  </a:cubicBezTo>
                  <a:cubicBezTo>
                    <a:pt x="78" y="721"/>
                    <a:pt x="339" y="841"/>
                    <a:pt x="596" y="841"/>
                  </a:cubicBezTo>
                  <a:cubicBezTo>
                    <a:pt x="936" y="841"/>
                    <a:pt x="1270" y="631"/>
                    <a:pt x="1071" y="297"/>
                  </a:cubicBezTo>
                  <a:cubicBezTo>
                    <a:pt x="1060" y="274"/>
                    <a:pt x="1049" y="263"/>
                    <a:pt x="1037" y="241"/>
                  </a:cubicBezTo>
                  <a:cubicBezTo>
                    <a:pt x="921" y="89"/>
                    <a:pt x="693" y="0"/>
                    <a:pt x="48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2"/>
            <p:cNvSpPr/>
            <p:nvPr/>
          </p:nvSpPr>
          <p:spPr>
            <a:xfrm>
              <a:off x="7199375" y="1382025"/>
              <a:ext cx="36675" cy="20900"/>
            </a:xfrm>
            <a:custGeom>
              <a:rect b="b" l="l" r="r" t="t"/>
              <a:pathLst>
                <a:path extrusionOk="0" h="836" w="1467">
                  <a:moveTo>
                    <a:pt x="869" y="1"/>
                  </a:moveTo>
                  <a:cubicBezTo>
                    <a:pt x="464" y="1"/>
                    <a:pt x="0" y="387"/>
                    <a:pt x="349" y="696"/>
                  </a:cubicBezTo>
                  <a:cubicBezTo>
                    <a:pt x="372" y="719"/>
                    <a:pt x="383" y="730"/>
                    <a:pt x="405" y="741"/>
                  </a:cubicBezTo>
                  <a:cubicBezTo>
                    <a:pt x="500" y="806"/>
                    <a:pt x="626" y="836"/>
                    <a:pt x="754" y="836"/>
                  </a:cubicBezTo>
                  <a:cubicBezTo>
                    <a:pt x="1101" y="836"/>
                    <a:pt x="1467" y="615"/>
                    <a:pt x="1286" y="245"/>
                  </a:cubicBezTo>
                  <a:cubicBezTo>
                    <a:pt x="1201" y="70"/>
                    <a:pt x="1040" y="1"/>
                    <a:pt x="869"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2"/>
            <p:cNvSpPr/>
            <p:nvPr/>
          </p:nvSpPr>
          <p:spPr>
            <a:xfrm>
              <a:off x="7190325" y="1321500"/>
              <a:ext cx="29700" cy="27775"/>
            </a:xfrm>
            <a:custGeom>
              <a:rect b="b" l="l" r="r" t="t"/>
              <a:pathLst>
                <a:path extrusionOk="0" h="1111" w="1188">
                  <a:moveTo>
                    <a:pt x="673" y="0"/>
                  </a:moveTo>
                  <a:cubicBezTo>
                    <a:pt x="616" y="0"/>
                    <a:pt x="553" y="15"/>
                    <a:pt x="485" y="48"/>
                  </a:cubicBezTo>
                  <a:cubicBezTo>
                    <a:pt x="1" y="272"/>
                    <a:pt x="324" y="1111"/>
                    <a:pt x="699" y="1111"/>
                  </a:cubicBezTo>
                  <a:cubicBezTo>
                    <a:pt x="778" y="1111"/>
                    <a:pt x="860" y="1073"/>
                    <a:pt x="937" y="985"/>
                  </a:cubicBezTo>
                  <a:cubicBezTo>
                    <a:pt x="948" y="962"/>
                    <a:pt x="970" y="940"/>
                    <a:pt x="982" y="928"/>
                  </a:cubicBezTo>
                  <a:cubicBezTo>
                    <a:pt x="1187" y="625"/>
                    <a:pt x="1045" y="0"/>
                    <a:pt x="67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2"/>
            <p:cNvSpPr/>
            <p:nvPr/>
          </p:nvSpPr>
          <p:spPr>
            <a:xfrm>
              <a:off x="7215400" y="1258700"/>
              <a:ext cx="29400" cy="21925"/>
            </a:xfrm>
            <a:custGeom>
              <a:rect b="b" l="l" r="r" t="t"/>
              <a:pathLst>
                <a:path extrusionOk="0" h="877" w="1176">
                  <a:moveTo>
                    <a:pt x="523" y="0"/>
                  </a:moveTo>
                  <a:cubicBezTo>
                    <a:pt x="244" y="0"/>
                    <a:pt x="1" y="148"/>
                    <a:pt x="114" y="450"/>
                  </a:cubicBezTo>
                  <a:cubicBezTo>
                    <a:pt x="125" y="473"/>
                    <a:pt x="125" y="495"/>
                    <a:pt x="137" y="518"/>
                  </a:cubicBezTo>
                  <a:cubicBezTo>
                    <a:pt x="242" y="727"/>
                    <a:pt x="525" y="876"/>
                    <a:pt x="766" y="876"/>
                  </a:cubicBezTo>
                  <a:cubicBezTo>
                    <a:pt x="966" y="876"/>
                    <a:pt x="1137" y="774"/>
                    <a:pt x="1152" y="518"/>
                  </a:cubicBezTo>
                  <a:cubicBezTo>
                    <a:pt x="1176" y="176"/>
                    <a:pt x="828" y="0"/>
                    <a:pt x="52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2"/>
            <p:cNvSpPr/>
            <p:nvPr/>
          </p:nvSpPr>
          <p:spPr>
            <a:xfrm>
              <a:off x="7261250" y="1439700"/>
              <a:ext cx="29500" cy="21525"/>
            </a:xfrm>
            <a:custGeom>
              <a:rect b="b" l="l" r="r" t="t"/>
              <a:pathLst>
                <a:path extrusionOk="0" h="861" w="1180">
                  <a:moveTo>
                    <a:pt x="411" y="1"/>
                  </a:moveTo>
                  <a:cubicBezTo>
                    <a:pt x="200" y="1"/>
                    <a:pt x="17" y="108"/>
                    <a:pt x="7" y="375"/>
                  </a:cubicBezTo>
                  <a:cubicBezTo>
                    <a:pt x="1" y="700"/>
                    <a:pt x="331" y="861"/>
                    <a:pt x="628" y="861"/>
                  </a:cubicBezTo>
                  <a:cubicBezTo>
                    <a:pt x="920" y="861"/>
                    <a:pt x="1179" y="705"/>
                    <a:pt x="1056" y="398"/>
                  </a:cubicBezTo>
                  <a:cubicBezTo>
                    <a:pt x="1045" y="375"/>
                    <a:pt x="1034" y="353"/>
                    <a:pt x="1022" y="330"/>
                  </a:cubicBezTo>
                  <a:cubicBezTo>
                    <a:pt x="915" y="134"/>
                    <a:pt x="645" y="1"/>
                    <a:pt x="411"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2"/>
            <p:cNvSpPr/>
            <p:nvPr/>
          </p:nvSpPr>
          <p:spPr>
            <a:xfrm>
              <a:off x="7113550" y="891600"/>
              <a:ext cx="31075" cy="26675"/>
            </a:xfrm>
            <a:custGeom>
              <a:rect b="b" l="l" r="r" t="t"/>
              <a:pathLst>
                <a:path extrusionOk="0" h="1067" w="1243">
                  <a:moveTo>
                    <a:pt x="647" y="1"/>
                  </a:moveTo>
                  <a:cubicBezTo>
                    <a:pt x="83" y="1"/>
                    <a:pt x="1" y="1066"/>
                    <a:pt x="482" y="1066"/>
                  </a:cubicBezTo>
                  <a:cubicBezTo>
                    <a:pt x="525" y="1066"/>
                    <a:pt x="571" y="1058"/>
                    <a:pt x="622" y="1040"/>
                  </a:cubicBezTo>
                  <a:lnTo>
                    <a:pt x="679" y="1017"/>
                  </a:lnTo>
                  <a:cubicBezTo>
                    <a:pt x="1062" y="826"/>
                    <a:pt x="1243" y="36"/>
                    <a:pt x="679" y="2"/>
                  </a:cubicBezTo>
                  <a:cubicBezTo>
                    <a:pt x="668" y="1"/>
                    <a:pt x="657" y="1"/>
                    <a:pt x="647"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2"/>
            <p:cNvSpPr/>
            <p:nvPr/>
          </p:nvSpPr>
          <p:spPr>
            <a:xfrm>
              <a:off x="7098500" y="966050"/>
              <a:ext cx="29500" cy="21600"/>
            </a:xfrm>
            <a:custGeom>
              <a:rect b="b" l="l" r="r" t="t"/>
              <a:pathLst>
                <a:path extrusionOk="0" h="864" w="1180">
                  <a:moveTo>
                    <a:pt x="405" y="0"/>
                  </a:moveTo>
                  <a:cubicBezTo>
                    <a:pt x="193" y="0"/>
                    <a:pt x="11" y="108"/>
                    <a:pt x="6" y="375"/>
                  </a:cubicBezTo>
                  <a:cubicBezTo>
                    <a:pt x="0" y="703"/>
                    <a:pt x="324" y="863"/>
                    <a:pt x="619" y="863"/>
                  </a:cubicBezTo>
                  <a:cubicBezTo>
                    <a:pt x="914" y="863"/>
                    <a:pt x="1179" y="703"/>
                    <a:pt x="1055" y="387"/>
                  </a:cubicBezTo>
                  <a:cubicBezTo>
                    <a:pt x="1044" y="364"/>
                    <a:pt x="1033" y="353"/>
                    <a:pt x="1021" y="330"/>
                  </a:cubicBezTo>
                  <a:cubicBezTo>
                    <a:pt x="914" y="134"/>
                    <a:pt x="641" y="0"/>
                    <a:pt x="405"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2"/>
            <p:cNvSpPr/>
            <p:nvPr/>
          </p:nvSpPr>
          <p:spPr>
            <a:xfrm>
              <a:off x="7233575" y="1330875"/>
              <a:ext cx="31275" cy="20900"/>
            </a:xfrm>
            <a:custGeom>
              <a:rect b="b" l="l" r="r" t="t"/>
              <a:pathLst>
                <a:path extrusionOk="0" h="836" w="1251">
                  <a:moveTo>
                    <a:pt x="464" y="0"/>
                  </a:moveTo>
                  <a:cubicBezTo>
                    <a:pt x="218" y="0"/>
                    <a:pt x="0" y="128"/>
                    <a:pt x="30" y="429"/>
                  </a:cubicBezTo>
                  <a:cubicBezTo>
                    <a:pt x="61" y="711"/>
                    <a:pt x="335" y="835"/>
                    <a:pt x="600" y="835"/>
                  </a:cubicBezTo>
                  <a:cubicBezTo>
                    <a:pt x="932" y="835"/>
                    <a:pt x="1250" y="642"/>
                    <a:pt x="1069" y="316"/>
                  </a:cubicBezTo>
                  <a:cubicBezTo>
                    <a:pt x="1057" y="294"/>
                    <a:pt x="1035" y="271"/>
                    <a:pt x="1023" y="260"/>
                  </a:cubicBezTo>
                  <a:cubicBezTo>
                    <a:pt x="913" y="97"/>
                    <a:pt x="678" y="0"/>
                    <a:pt x="46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2"/>
            <p:cNvSpPr/>
            <p:nvPr/>
          </p:nvSpPr>
          <p:spPr>
            <a:xfrm>
              <a:off x="7206650" y="1142825"/>
              <a:ext cx="29450" cy="27775"/>
            </a:xfrm>
            <a:custGeom>
              <a:rect b="b" l="l" r="r" t="t"/>
              <a:pathLst>
                <a:path extrusionOk="0" h="1111" w="1178">
                  <a:moveTo>
                    <a:pt x="508" y="0"/>
                  </a:moveTo>
                  <a:cubicBezTo>
                    <a:pt x="431" y="0"/>
                    <a:pt x="350" y="36"/>
                    <a:pt x="272" y="120"/>
                  </a:cubicBezTo>
                  <a:cubicBezTo>
                    <a:pt x="250" y="131"/>
                    <a:pt x="238" y="154"/>
                    <a:pt x="227" y="176"/>
                  </a:cubicBezTo>
                  <a:cubicBezTo>
                    <a:pt x="0" y="462"/>
                    <a:pt x="127" y="1111"/>
                    <a:pt x="509" y="1111"/>
                  </a:cubicBezTo>
                  <a:cubicBezTo>
                    <a:pt x="564" y="1111"/>
                    <a:pt x="625" y="1098"/>
                    <a:pt x="690" y="1068"/>
                  </a:cubicBezTo>
                  <a:cubicBezTo>
                    <a:pt x="1178" y="861"/>
                    <a:pt x="886" y="0"/>
                    <a:pt x="50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2"/>
            <p:cNvSpPr/>
            <p:nvPr/>
          </p:nvSpPr>
          <p:spPr>
            <a:xfrm>
              <a:off x="7199625" y="1110800"/>
              <a:ext cx="37050" cy="25500"/>
            </a:xfrm>
            <a:custGeom>
              <a:rect b="b" l="l" r="r" t="t"/>
              <a:pathLst>
                <a:path extrusionOk="0" h="1020" w="1482">
                  <a:moveTo>
                    <a:pt x="904" y="0"/>
                  </a:moveTo>
                  <a:cubicBezTo>
                    <a:pt x="893" y="0"/>
                    <a:pt x="881" y="1"/>
                    <a:pt x="869" y="2"/>
                  </a:cubicBezTo>
                  <a:lnTo>
                    <a:pt x="802" y="13"/>
                  </a:lnTo>
                  <a:cubicBezTo>
                    <a:pt x="395" y="92"/>
                    <a:pt x="0" y="803"/>
                    <a:pt x="531" y="995"/>
                  </a:cubicBezTo>
                  <a:cubicBezTo>
                    <a:pt x="579" y="1012"/>
                    <a:pt x="626" y="1019"/>
                    <a:pt x="671" y="1019"/>
                  </a:cubicBezTo>
                  <a:cubicBezTo>
                    <a:pt x="1187" y="1019"/>
                    <a:pt x="1481" y="0"/>
                    <a:pt x="90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2"/>
            <p:cNvSpPr/>
            <p:nvPr/>
          </p:nvSpPr>
          <p:spPr>
            <a:xfrm>
              <a:off x="7226925" y="920675"/>
              <a:ext cx="31125" cy="26650"/>
            </a:xfrm>
            <a:custGeom>
              <a:rect b="b" l="l" r="r" t="t"/>
              <a:pathLst>
                <a:path extrusionOk="0" h="1066" w="1245">
                  <a:moveTo>
                    <a:pt x="647" y="0"/>
                  </a:moveTo>
                  <a:cubicBezTo>
                    <a:pt x="75" y="0"/>
                    <a:pt x="0" y="1065"/>
                    <a:pt x="474" y="1065"/>
                  </a:cubicBezTo>
                  <a:cubicBezTo>
                    <a:pt x="516" y="1065"/>
                    <a:pt x="562" y="1057"/>
                    <a:pt x="612" y="1039"/>
                  </a:cubicBezTo>
                  <a:lnTo>
                    <a:pt x="680" y="1017"/>
                  </a:lnTo>
                  <a:cubicBezTo>
                    <a:pt x="1052" y="825"/>
                    <a:pt x="1244" y="35"/>
                    <a:pt x="680" y="1"/>
                  </a:cubicBezTo>
                  <a:cubicBezTo>
                    <a:pt x="669" y="0"/>
                    <a:pt x="658" y="0"/>
                    <a:pt x="647"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2"/>
            <p:cNvSpPr/>
            <p:nvPr/>
          </p:nvSpPr>
          <p:spPr>
            <a:xfrm>
              <a:off x="7187500" y="852675"/>
              <a:ext cx="29500" cy="21300"/>
            </a:xfrm>
            <a:custGeom>
              <a:rect b="b" l="l" r="r" t="t"/>
              <a:pathLst>
                <a:path extrusionOk="0" h="852" w="1180">
                  <a:moveTo>
                    <a:pt x="556" y="0"/>
                  </a:moveTo>
                  <a:cubicBezTo>
                    <a:pt x="263" y="0"/>
                    <a:pt x="1" y="155"/>
                    <a:pt x="124" y="464"/>
                  </a:cubicBezTo>
                  <a:cubicBezTo>
                    <a:pt x="136" y="487"/>
                    <a:pt x="147" y="509"/>
                    <a:pt x="158" y="532"/>
                  </a:cubicBezTo>
                  <a:cubicBezTo>
                    <a:pt x="265" y="721"/>
                    <a:pt x="535" y="852"/>
                    <a:pt x="771" y="852"/>
                  </a:cubicBezTo>
                  <a:cubicBezTo>
                    <a:pt x="984" y="852"/>
                    <a:pt x="1168" y="744"/>
                    <a:pt x="1174" y="476"/>
                  </a:cubicBezTo>
                  <a:cubicBezTo>
                    <a:pt x="1179" y="158"/>
                    <a:pt x="852" y="0"/>
                    <a:pt x="556"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2"/>
            <p:cNvSpPr/>
            <p:nvPr/>
          </p:nvSpPr>
          <p:spPr>
            <a:xfrm>
              <a:off x="7159975" y="937900"/>
              <a:ext cx="30075" cy="27050"/>
            </a:xfrm>
            <a:custGeom>
              <a:rect b="b" l="l" r="r" t="t"/>
              <a:pathLst>
                <a:path extrusionOk="0" h="1082" w="1203">
                  <a:moveTo>
                    <a:pt x="630" y="0"/>
                  </a:moveTo>
                  <a:cubicBezTo>
                    <a:pt x="40" y="0"/>
                    <a:pt x="1" y="1081"/>
                    <a:pt x="468" y="1081"/>
                  </a:cubicBezTo>
                  <a:cubicBezTo>
                    <a:pt x="513" y="1081"/>
                    <a:pt x="562" y="1071"/>
                    <a:pt x="616" y="1050"/>
                  </a:cubicBezTo>
                  <a:cubicBezTo>
                    <a:pt x="639" y="1039"/>
                    <a:pt x="661" y="1027"/>
                    <a:pt x="684" y="1016"/>
                  </a:cubicBezTo>
                  <a:cubicBezTo>
                    <a:pt x="1056" y="813"/>
                    <a:pt x="1203" y="23"/>
                    <a:pt x="639" y="0"/>
                  </a:cubicBezTo>
                  <a:cubicBezTo>
                    <a:pt x="636" y="0"/>
                    <a:pt x="633" y="0"/>
                    <a:pt x="630"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2"/>
            <p:cNvSpPr/>
            <p:nvPr/>
          </p:nvSpPr>
          <p:spPr>
            <a:xfrm>
              <a:off x="7261550" y="1501600"/>
              <a:ext cx="29775" cy="21275"/>
            </a:xfrm>
            <a:custGeom>
              <a:rect b="b" l="l" r="r" t="t"/>
              <a:pathLst>
                <a:path extrusionOk="0" h="851" w="1191">
                  <a:moveTo>
                    <a:pt x="415" y="1"/>
                  </a:moveTo>
                  <a:cubicBezTo>
                    <a:pt x="193" y="1"/>
                    <a:pt x="0" y="114"/>
                    <a:pt x="6" y="393"/>
                  </a:cubicBezTo>
                  <a:cubicBezTo>
                    <a:pt x="11" y="703"/>
                    <a:pt x="319" y="851"/>
                    <a:pt x="604" y="851"/>
                  </a:cubicBezTo>
                  <a:cubicBezTo>
                    <a:pt x="910" y="851"/>
                    <a:pt x="1190" y="681"/>
                    <a:pt x="1044" y="359"/>
                  </a:cubicBezTo>
                  <a:cubicBezTo>
                    <a:pt x="1033" y="337"/>
                    <a:pt x="1022" y="325"/>
                    <a:pt x="1010" y="303"/>
                  </a:cubicBezTo>
                  <a:cubicBezTo>
                    <a:pt x="902" y="120"/>
                    <a:pt x="643" y="1"/>
                    <a:pt x="41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2"/>
            <p:cNvSpPr/>
            <p:nvPr/>
          </p:nvSpPr>
          <p:spPr>
            <a:xfrm>
              <a:off x="7110175" y="1079925"/>
              <a:ext cx="29475" cy="27700"/>
            </a:xfrm>
            <a:custGeom>
              <a:rect b="b" l="l" r="r" t="t"/>
              <a:pathLst>
                <a:path extrusionOk="0" h="1108" w="1179">
                  <a:moveTo>
                    <a:pt x="673" y="1"/>
                  </a:moveTo>
                  <a:cubicBezTo>
                    <a:pt x="619" y="1"/>
                    <a:pt x="561" y="13"/>
                    <a:pt x="498" y="41"/>
                  </a:cubicBezTo>
                  <a:cubicBezTo>
                    <a:pt x="1" y="247"/>
                    <a:pt x="291" y="1108"/>
                    <a:pt x="675" y="1108"/>
                  </a:cubicBezTo>
                  <a:cubicBezTo>
                    <a:pt x="753" y="1108"/>
                    <a:pt x="835" y="1072"/>
                    <a:pt x="915" y="988"/>
                  </a:cubicBezTo>
                  <a:cubicBezTo>
                    <a:pt x="927" y="977"/>
                    <a:pt x="938" y="955"/>
                    <a:pt x="960" y="943"/>
                  </a:cubicBezTo>
                  <a:cubicBezTo>
                    <a:pt x="1178" y="646"/>
                    <a:pt x="1057" y="1"/>
                    <a:pt x="67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2"/>
            <p:cNvSpPr/>
            <p:nvPr/>
          </p:nvSpPr>
          <p:spPr>
            <a:xfrm>
              <a:off x="7127425" y="1098225"/>
              <a:ext cx="37525" cy="25050"/>
            </a:xfrm>
            <a:custGeom>
              <a:rect b="b" l="l" r="r" t="t"/>
              <a:pathLst>
                <a:path extrusionOk="0" h="1002" w="1501">
                  <a:moveTo>
                    <a:pt x="818" y="1"/>
                  </a:moveTo>
                  <a:cubicBezTo>
                    <a:pt x="311" y="1"/>
                    <a:pt x="0" y="1002"/>
                    <a:pt x="582" y="1002"/>
                  </a:cubicBezTo>
                  <a:cubicBezTo>
                    <a:pt x="591" y="1002"/>
                    <a:pt x="600" y="1002"/>
                    <a:pt x="609" y="1001"/>
                  </a:cubicBezTo>
                  <a:lnTo>
                    <a:pt x="677" y="1001"/>
                  </a:lnTo>
                  <a:cubicBezTo>
                    <a:pt x="1106" y="933"/>
                    <a:pt x="1500" y="234"/>
                    <a:pt x="970" y="31"/>
                  </a:cubicBezTo>
                  <a:cubicBezTo>
                    <a:pt x="918" y="10"/>
                    <a:pt x="867" y="1"/>
                    <a:pt x="81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2"/>
            <p:cNvSpPr/>
            <p:nvPr/>
          </p:nvSpPr>
          <p:spPr>
            <a:xfrm>
              <a:off x="7286775" y="1317350"/>
              <a:ext cx="28375" cy="23725"/>
            </a:xfrm>
            <a:custGeom>
              <a:rect b="b" l="l" r="r" t="t"/>
              <a:pathLst>
                <a:path extrusionOk="0" h="949" w="1135">
                  <a:moveTo>
                    <a:pt x="472" y="0"/>
                  </a:moveTo>
                  <a:cubicBezTo>
                    <a:pt x="328" y="0"/>
                    <a:pt x="200" y="74"/>
                    <a:pt x="137" y="259"/>
                  </a:cubicBezTo>
                  <a:cubicBezTo>
                    <a:pt x="1" y="645"/>
                    <a:pt x="448" y="949"/>
                    <a:pt x="783" y="949"/>
                  </a:cubicBezTo>
                  <a:cubicBezTo>
                    <a:pt x="978" y="949"/>
                    <a:pt x="1135" y="846"/>
                    <a:pt x="1118" y="598"/>
                  </a:cubicBezTo>
                  <a:cubicBezTo>
                    <a:pt x="1118" y="575"/>
                    <a:pt x="1118" y="553"/>
                    <a:pt x="1107" y="530"/>
                  </a:cubicBezTo>
                  <a:cubicBezTo>
                    <a:pt x="1063" y="258"/>
                    <a:pt x="741" y="0"/>
                    <a:pt x="472"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2"/>
            <p:cNvSpPr/>
            <p:nvPr/>
          </p:nvSpPr>
          <p:spPr>
            <a:xfrm>
              <a:off x="7288425" y="848450"/>
              <a:ext cx="31400" cy="26725"/>
            </a:xfrm>
            <a:custGeom>
              <a:rect b="b" l="l" r="r" t="t"/>
              <a:pathLst>
                <a:path extrusionOk="0" h="1069" w="1256">
                  <a:moveTo>
                    <a:pt x="666" y="1"/>
                  </a:moveTo>
                  <a:cubicBezTo>
                    <a:pt x="89" y="1"/>
                    <a:pt x="1" y="1068"/>
                    <a:pt x="478" y="1068"/>
                  </a:cubicBezTo>
                  <a:cubicBezTo>
                    <a:pt x="522" y="1068"/>
                    <a:pt x="570" y="1059"/>
                    <a:pt x="624" y="1040"/>
                  </a:cubicBezTo>
                  <a:cubicBezTo>
                    <a:pt x="646" y="1028"/>
                    <a:pt x="669" y="1028"/>
                    <a:pt x="691" y="1017"/>
                  </a:cubicBezTo>
                  <a:cubicBezTo>
                    <a:pt x="1064" y="836"/>
                    <a:pt x="1255" y="35"/>
                    <a:pt x="691" y="1"/>
                  </a:cubicBezTo>
                  <a:cubicBezTo>
                    <a:pt x="683" y="1"/>
                    <a:pt x="675" y="1"/>
                    <a:pt x="66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2"/>
            <p:cNvSpPr/>
            <p:nvPr/>
          </p:nvSpPr>
          <p:spPr>
            <a:xfrm>
              <a:off x="7264500" y="1301875"/>
              <a:ext cx="30025" cy="26775"/>
            </a:xfrm>
            <a:custGeom>
              <a:rect b="b" l="l" r="r" t="t"/>
              <a:pathLst>
                <a:path extrusionOk="0" h="1071" w="1201">
                  <a:moveTo>
                    <a:pt x="735" y="1"/>
                  </a:moveTo>
                  <a:cubicBezTo>
                    <a:pt x="691" y="1"/>
                    <a:pt x="641" y="10"/>
                    <a:pt x="588" y="32"/>
                  </a:cubicBezTo>
                  <a:cubicBezTo>
                    <a:pt x="565" y="43"/>
                    <a:pt x="542" y="54"/>
                    <a:pt x="520" y="66"/>
                  </a:cubicBezTo>
                  <a:cubicBezTo>
                    <a:pt x="147" y="258"/>
                    <a:pt x="1" y="1059"/>
                    <a:pt x="565" y="1070"/>
                  </a:cubicBezTo>
                  <a:cubicBezTo>
                    <a:pt x="571" y="1070"/>
                    <a:pt x="576" y="1070"/>
                    <a:pt x="582" y="1070"/>
                  </a:cubicBezTo>
                  <a:cubicBezTo>
                    <a:pt x="1163" y="1070"/>
                    <a:pt x="1201" y="1"/>
                    <a:pt x="73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2"/>
            <p:cNvSpPr/>
            <p:nvPr/>
          </p:nvSpPr>
          <p:spPr>
            <a:xfrm>
              <a:off x="7152150" y="855150"/>
              <a:ext cx="30125" cy="27425"/>
            </a:xfrm>
            <a:custGeom>
              <a:rect b="b" l="l" r="r" t="t"/>
              <a:pathLst>
                <a:path extrusionOk="0" h="1097" w="1205">
                  <a:moveTo>
                    <a:pt x="440" y="0"/>
                  </a:moveTo>
                  <a:cubicBezTo>
                    <a:pt x="348" y="0"/>
                    <a:pt x="258" y="48"/>
                    <a:pt x="184" y="162"/>
                  </a:cubicBezTo>
                  <a:cubicBezTo>
                    <a:pt x="173" y="185"/>
                    <a:pt x="162" y="207"/>
                    <a:pt x="150" y="219"/>
                  </a:cubicBezTo>
                  <a:cubicBezTo>
                    <a:pt x="0" y="537"/>
                    <a:pt x="216" y="1097"/>
                    <a:pt x="558" y="1097"/>
                  </a:cubicBezTo>
                  <a:cubicBezTo>
                    <a:pt x="628" y="1097"/>
                    <a:pt x="704" y="1073"/>
                    <a:pt x="782" y="1020"/>
                  </a:cubicBezTo>
                  <a:cubicBezTo>
                    <a:pt x="1205" y="732"/>
                    <a:pt x="803" y="0"/>
                    <a:pt x="44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2"/>
            <p:cNvSpPr/>
            <p:nvPr/>
          </p:nvSpPr>
          <p:spPr>
            <a:xfrm>
              <a:off x="7236750" y="1232400"/>
              <a:ext cx="31175" cy="26925"/>
            </a:xfrm>
            <a:custGeom>
              <a:rect b="b" l="l" r="r" t="t"/>
              <a:pathLst>
                <a:path extrusionOk="0" h="1077" w="1247">
                  <a:moveTo>
                    <a:pt x="657" y="0"/>
                  </a:moveTo>
                  <a:cubicBezTo>
                    <a:pt x="77" y="0"/>
                    <a:pt x="0" y="1077"/>
                    <a:pt x="476" y="1077"/>
                  </a:cubicBezTo>
                  <a:cubicBezTo>
                    <a:pt x="518" y="1077"/>
                    <a:pt x="564" y="1068"/>
                    <a:pt x="614" y="1051"/>
                  </a:cubicBezTo>
                  <a:cubicBezTo>
                    <a:pt x="637" y="1039"/>
                    <a:pt x="659" y="1028"/>
                    <a:pt x="682" y="1017"/>
                  </a:cubicBezTo>
                  <a:cubicBezTo>
                    <a:pt x="1054" y="836"/>
                    <a:pt x="1246" y="35"/>
                    <a:pt x="682" y="1"/>
                  </a:cubicBezTo>
                  <a:cubicBezTo>
                    <a:pt x="674" y="1"/>
                    <a:pt x="665" y="0"/>
                    <a:pt x="657"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2"/>
            <p:cNvSpPr/>
            <p:nvPr/>
          </p:nvSpPr>
          <p:spPr>
            <a:xfrm>
              <a:off x="7062000" y="1023625"/>
              <a:ext cx="28400" cy="24100"/>
            </a:xfrm>
            <a:custGeom>
              <a:rect b="b" l="l" r="r" t="t"/>
              <a:pathLst>
                <a:path extrusionOk="0" h="964" w="1136">
                  <a:moveTo>
                    <a:pt x="477" y="0"/>
                  </a:moveTo>
                  <a:cubicBezTo>
                    <a:pt x="339" y="0"/>
                    <a:pt x="214" y="71"/>
                    <a:pt x="145" y="250"/>
                  </a:cubicBezTo>
                  <a:cubicBezTo>
                    <a:pt x="0" y="642"/>
                    <a:pt x="457" y="964"/>
                    <a:pt x="795" y="964"/>
                  </a:cubicBezTo>
                  <a:cubicBezTo>
                    <a:pt x="984" y="964"/>
                    <a:pt x="1135" y="864"/>
                    <a:pt x="1127" y="622"/>
                  </a:cubicBezTo>
                  <a:cubicBezTo>
                    <a:pt x="1127" y="589"/>
                    <a:pt x="1116" y="566"/>
                    <a:pt x="1116" y="544"/>
                  </a:cubicBezTo>
                  <a:cubicBezTo>
                    <a:pt x="1071" y="274"/>
                    <a:pt x="749" y="0"/>
                    <a:pt x="477"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2"/>
            <p:cNvSpPr/>
            <p:nvPr/>
          </p:nvSpPr>
          <p:spPr>
            <a:xfrm>
              <a:off x="7277400" y="1476575"/>
              <a:ext cx="29500" cy="27875"/>
            </a:xfrm>
            <a:custGeom>
              <a:rect b="b" l="l" r="r" t="t"/>
              <a:pathLst>
                <a:path extrusionOk="0" h="1115" w="1180">
                  <a:moveTo>
                    <a:pt x="664" y="0"/>
                  </a:moveTo>
                  <a:cubicBezTo>
                    <a:pt x="611" y="0"/>
                    <a:pt x="552" y="13"/>
                    <a:pt x="489" y="40"/>
                  </a:cubicBezTo>
                  <a:cubicBezTo>
                    <a:pt x="0" y="256"/>
                    <a:pt x="295" y="1115"/>
                    <a:pt x="674" y="1115"/>
                  </a:cubicBezTo>
                  <a:cubicBezTo>
                    <a:pt x="750" y="1115"/>
                    <a:pt x="829" y="1080"/>
                    <a:pt x="907" y="999"/>
                  </a:cubicBezTo>
                  <a:cubicBezTo>
                    <a:pt x="929" y="977"/>
                    <a:pt x="940" y="965"/>
                    <a:pt x="952" y="943"/>
                  </a:cubicBezTo>
                  <a:cubicBezTo>
                    <a:pt x="1180" y="646"/>
                    <a:pt x="1051" y="0"/>
                    <a:pt x="66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2"/>
            <p:cNvSpPr/>
            <p:nvPr/>
          </p:nvSpPr>
          <p:spPr>
            <a:xfrm>
              <a:off x="7148275" y="991675"/>
              <a:ext cx="36775" cy="20900"/>
            </a:xfrm>
            <a:custGeom>
              <a:rect b="b" l="l" r="r" t="t"/>
              <a:pathLst>
                <a:path extrusionOk="0" h="836" w="1471">
                  <a:moveTo>
                    <a:pt x="712" y="1"/>
                  </a:moveTo>
                  <a:cubicBezTo>
                    <a:pt x="366" y="1"/>
                    <a:pt x="0" y="221"/>
                    <a:pt x="181" y="592"/>
                  </a:cubicBezTo>
                  <a:cubicBezTo>
                    <a:pt x="262" y="766"/>
                    <a:pt x="423" y="836"/>
                    <a:pt x="595" y="836"/>
                  </a:cubicBezTo>
                  <a:cubicBezTo>
                    <a:pt x="1001" y="836"/>
                    <a:pt x="1471" y="449"/>
                    <a:pt x="1107" y="140"/>
                  </a:cubicBezTo>
                  <a:cubicBezTo>
                    <a:pt x="1095" y="118"/>
                    <a:pt x="1073" y="106"/>
                    <a:pt x="1061" y="95"/>
                  </a:cubicBezTo>
                  <a:cubicBezTo>
                    <a:pt x="967" y="31"/>
                    <a:pt x="841" y="1"/>
                    <a:pt x="71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2"/>
            <p:cNvSpPr/>
            <p:nvPr/>
          </p:nvSpPr>
          <p:spPr>
            <a:xfrm>
              <a:off x="7202925" y="1026475"/>
              <a:ext cx="30000" cy="26825"/>
            </a:xfrm>
            <a:custGeom>
              <a:rect b="b" l="l" r="r" t="t"/>
              <a:pathLst>
                <a:path extrusionOk="0" h="1073" w="1200">
                  <a:moveTo>
                    <a:pt x="627" y="1"/>
                  </a:moveTo>
                  <a:cubicBezTo>
                    <a:pt x="50" y="1"/>
                    <a:pt x="0" y="1073"/>
                    <a:pt x="469" y="1073"/>
                  </a:cubicBezTo>
                  <a:cubicBezTo>
                    <a:pt x="516" y="1073"/>
                    <a:pt x="567" y="1062"/>
                    <a:pt x="624" y="1039"/>
                  </a:cubicBezTo>
                  <a:cubicBezTo>
                    <a:pt x="647" y="1028"/>
                    <a:pt x="658" y="1028"/>
                    <a:pt x="681" y="1005"/>
                  </a:cubicBezTo>
                  <a:cubicBezTo>
                    <a:pt x="1053" y="813"/>
                    <a:pt x="1200" y="12"/>
                    <a:pt x="636" y="1"/>
                  </a:cubicBezTo>
                  <a:cubicBezTo>
                    <a:pt x="633" y="1"/>
                    <a:pt x="630" y="1"/>
                    <a:pt x="627"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2"/>
            <p:cNvSpPr/>
            <p:nvPr/>
          </p:nvSpPr>
          <p:spPr>
            <a:xfrm>
              <a:off x="7201025" y="1419800"/>
              <a:ext cx="30050" cy="27050"/>
            </a:xfrm>
            <a:custGeom>
              <a:rect b="b" l="l" r="r" t="t"/>
              <a:pathLst>
                <a:path extrusionOk="0" h="1082" w="1202">
                  <a:moveTo>
                    <a:pt x="726" y="0"/>
                  </a:moveTo>
                  <a:cubicBezTo>
                    <a:pt x="681" y="0"/>
                    <a:pt x="631" y="10"/>
                    <a:pt x="576" y="32"/>
                  </a:cubicBezTo>
                  <a:lnTo>
                    <a:pt x="520" y="66"/>
                  </a:lnTo>
                  <a:cubicBezTo>
                    <a:pt x="148" y="269"/>
                    <a:pt x="1" y="1070"/>
                    <a:pt x="565" y="1081"/>
                  </a:cubicBezTo>
                  <a:cubicBezTo>
                    <a:pt x="568" y="1081"/>
                    <a:pt x="571" y="1081"/>
                    <a:pt x="573" y="1081"/>
                  </a:cubicBezTo>
                  <a:cubicBezTo>
                    <a:pt x="1153" y="1081"/>
                    <a:pt x="1201" y="0"/>
                    <a:pt x="72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2"/>
            <p:cNvSpPr/>
            <p:nvPr/>
          </p:nvSpPr>
          <p:spPr>
            <a:xfrm>
              <a:off x="7235750" y="1379600"/>
              <a:ext cx="29975" cy="27925"/>
            </a:xfrm>
            <a:custGeom>
              <a:rect b="b" l="l" r="r" t="t"/>
              <a:pathLst>
                <a:path extrusionOk="0" h="1117" w="1199">
                  <a:moveTo>
                    <a:pt x="663" y="1"/>
                  </a:moveTo>
                  <a:cubicBezTo>
                    <a:pt x="605" y="1"/>
                    <a:pt x="542" y="15"/>
                    <a:pt x="474" y="49"/>
                  </a:cubicBezTo>
                  <a:cubicBezTo>
                    <a:pt x="1" y="290"/>
                    <a:pt x="335" y="1117"/>
                    <a:pt x="708" y="1117"/>
                  </a:cubicBezTo>
                  <a:cubicBezTo>
                    <a:pt x="788" y="1117"/>
                    <a:pt x="871" y="1078"/>
                    <a:pt x="948" y="985"/>
                  </a:cubicBezTo>
                  <a:cubicBezTo>
                    <a:pt x="970" y="963"/>
                    <a:pt x="982" y="940"/>
                    <a:pt x="993" y="929"/>
                  </a:cubicBezTo>
                  <a:cubicBezTo>
                    <a:pt x="1198" y="626"/>
                    <a:pt x="1039" y="1"/>
                    <a:pt x="66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2"/>
            <p:cNvSpPr/>
            <p:nvPr/>
          </p:nvSpPr>
          <p:spPr>
            <a:xfrm>
              <a:off x="7282025" y="1368500"/>
              <a:ext cx="29675" cy="27750"/>
            </a:xfrm>
            <a:custGeom>
              <a:rect b="b" l="l" r="r" t="t"/>
              <a:pathLst>
                <a:path extrusionOk="0" h="1110" w="1187">
                  <a:moveTo>
                    <a:pt x="672" y="1"/>
                  </a:moveTo>
                  <a:cubicBezTo>
                    <a:pt x="612" y="1"/>
                    <a:pt x="545" y="17"/>
                    <a:pt x="473" y="53"/>
                  </a:cubicBezTo>
                  <a:cubicBezTo>
                    <a:pt x="1" y="284"/>
                    <a:pt x="327" y="1110"/>
                    <a:pt x="703" y="1110"/>
                  </a:cubicBezTo>
                  <a:cubicBezTo>
                    <a:pt x="785" y="1110"/>
                    <a:pt x="869" y="1071"/>
                    <a:pt x="947" y="978"/>
                  </a:cubicBezTo>
                  <a:cubicBezTo>
                    <a:pt x="959" y="967"/>
                    <a:pt x="970" y="944"/>
                    <a:pt x="992" y="921"/>
                  </a:cubicBezTo>
                  <a:cubicBezTo>
                    <a:pt x="1187" y="620"/>
                    <a:pt x="1046" y="1"/>
                    <a:pt x="672"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2"/>
            <p:cNvSpPr/>
            <p:nvPr/>
          </p:nvSpPr>
          <p:spPr>
            <a:xfrm>
              <a:off x="7248525" y="989450"/>
              <a:ext cx="38775" cy="21525"/>
            </a:xfrm>
            <a:custGeom>
              <a:rect b="b" l="l" r="r" t="t"/>
              <a:pathLst>
                <a:path extrusionOk="0" h="861" w="1551">
                  <a:moveTo>
                    <a:pt x="820" y="0"/>
                  </a:moveTo>
                  <a:cubicBezTo>
                    <a:pt x="440" y="0"/>
                    <a:pt x="0" y="303"/>
                    <a:pt x="267" y="681"/>
                  </a:cubicBezTo>
                  <a:cubicBezTo>
                    <a:pt x="357" y="808"/>
                    <a:pt x="486" y="860"/>
                    <a:pt x="623" y="860"/>
                  </a:cubicBezTo>
                  <a:cubicBezTo>
                    <a:pt x="1052" y="860"/>
                    <a:pt x="1550" y="348"/>
                    <a:pt x="1114" y="82"/>
                  </a:cubicBezTo>
                  <a:cubicBezTo>
                    <a:pt x="1102" y="71"/>
                    <a:pt x="1080" y="60"/>
                    <a:pt x="1057" y="49"/>
                  </a:cubicBezTo>
                  <a:cubicBezTo>
                    <a:pt x="987" y="16"/>
                    <a:pt x="905" y="0"/>
                    <a:pt x="82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2"/>
            <p:cNvSpPr/>
            <p:nvPr/>
          </p:nvSpPr>
          <p:spPr>
            <a:xfrm>
              <a:off x="6868150" y="851850"/>
              <a:ext cx="441525" cy="951575"/>
            </a:xfrm>
            <a:custGeom>
              <a:rect b="b" l="l" r="r" t="t"/>
              <a:pathLst>
                <a:path extrusionOk="0" h="38063" w="17661">
                  <a:moveTo>
                    <a:pt x="1501" y="1"/>
                  </a:moveTo>
                  <a:cubicBezTo>
                    <a:pt x="1343" y="1389"/>
                    <a:pt x="1129" y="2777"/>
                    <a:pt x="869" y="4142"/>
                  </a:cubicBezTo>
                  <a:cubicBezTo>
                    <a:pt x="745" y="4864"/>
                    <a:pt x="565" y="5575"/>
                    <a:pt x="418" y="6297"/>
                  </a:cubicBezTo>
                  <a:cubicBezTo>
                    <a:pt x="249" y="7008"/>
                    <a:pt x="136" y="7742"/>
                    <a:pt x="91" y="8475"/>
                  </a:cubicBezTo>
                  <a:cubicBezTo>
                    <a:pt x="0" y="9953"/>
                    <a:pt x="91" y="11432"/>
                    <a:pt x="339" y="12887"/>
                  </a:cubicBezTo>
                  <a:cubicBezTo>
                    <a:pt x="576" y="14343"/>
                    <a:pt x="937" y="15776"/>
                    <a:pt x="1422" y="17164"/>
                  </a:cubicBezTo>
                  <a:cubicBezTo>
                    <a:pt x="1671" y="17864"/>
                    <a:pt x="1953" y="18541"/>
                    <a:pt x="2257" y="19218"/>
                  </a:cubicBezTo>
                  <a:cubicBezTo>
                    <a:pt x="2562" y="19883"/>
                    <a:pt x="2934" y="20527"/>
                    <a:pt x="3295" y="21159"/>
                  </a:cubicBezTo>
                  <a:lnTo>
                    <a:pt x="5485" y="24984"/>
                  </a:lnTo>
                  <a:lnTo>
                    <a:pt x="6568" y="26891"/>
                  </a:lnTo>
                  <a:cubicBezTo>
                    <a:pt x="6940" y="27523"/>
                    <a:pt x="7301" y="28166"/>
                    <a:pt x="7696" y="28787"/>
                  </a:cubicBezTo>
                  <a:cubicBezTo>
                    <a:pt x="8103" y="29407"/>
                    <a:pt x="8475" y="30039"/>
                    <a:pt x="8915" y="30626"/>
                  </a:cubicBezTo>
                  <a:lnTo>
                    <a:pt x="9547" y="31529"/>
                  </a:lnTo>
                  <a:lnTo>
                    <a:pt x="10235" y="32398"/>
                  </a:lnTo>
                  <a:cubicBezTo>
                    <a:pt x="10675" y="32996"/>
                    <a:pt x="11206" y="33515"/>
                    <a:pt x="11691" y="34068"/>
                  </a:cubicBezTo>
                  <a:cubicBezTo>
                    <a:pt x="12233" y="34575"/>
                    <a:pt x="12740" y="35117"/>
                    <a:pt x="13338" y="35557"/>
                  </a:cubicBezTo>
                  <a:cubicBezTo>
                    <a:pt x="13914" y="36031"/>
                    <a:pt x="14523" y="36460"/>
                    <a:pt x="15155" y="36844"/>
                  </a:cubicBezTo>
                  <a:lnTo>
                    <a:pt x="16126" y="37374"/>
                  </a:lnTo>
                  <a:lnTo>
                    <a:pt x="17130" y="37848"/>
                  </a:lnTo>
                  <a:cubicBezTo>
                    <a:pt x="17310" y="37916"/>
                    <a:pt x="17480" y="37983"/>
                    <a:pt x="17660" y="38062"/>
                  </a:cubicBezTo>
                  <a:lnTo>
                    <a:pt x="17660" y="37622"/>
                  </a:lnTo>
                  <a:cubicBezTo>
                    <a:pt x="17536" y="37577"/>
                    <a:pt x="17423" y="37521"/>
                    <a:pt x="17299" y="37464"/>
                  </a:cubicBezTo>
                  <a:lnTo>
                    <a:pt x="16306" y="37013"/>
                  </a:lnTo>
                  <a:lnTo>
                    <a:pt x="15336" y="36494"/>
                  </a:lnTo>
                  <a:cubicBezTo>
                    <a:pt x="14726" y="36121"/>
                    <a:pt x="14128" y="35704"/>
                    <a:pt x="13575" y="35253"/>
                  </a:cubicBezTo>
                  <a:cubicBezTo>
                    <a:pt x="12989" y="34824"/>
                    <a:pt x="12492" y="34293"/>
                    <a:pt x="11950" y="33797"/>
                  </a:cubicBezTo>
                  <a:cubicBezTo>
                    <a:pt x="11477" y="33255"/>
                    <a:pt x="10946" y="32747"/>
                    <a:pt x="10517" y="32161"/>
                  </a:cubicBezTo>
                  <a:lnTo>
                    <a:pt x="9829" y="31314"/>
                  </a:lnTo>
                  <a:lnTo>
                    <a:pt x="9197" y="30434"/>
                  </a:lnTo>
                  <a:cubicBezTo>
                    <a:pt x="8768" y="29847"/>
                    <a:pt x="8385" y="29227"/>
                    <a:pt x="7990" y="28606"/>
                  </a:cubicBezTo>
                  <a:cubicBezTo>
                    <a:pt x="7606" y="27986"/>
                    <a:pt x="7234" y="27354"/>
                    <a:pt x="6861" y="26722"/>
                  </a:cubicBezTo>
                  <a:lnTo>
                    <a:pt x="5767" y="24815"/>
                  </a:lnTo>
                  <a:lnTo>
                    <a:pt x="3566" y="21012"/>
                  </a:lnTo>
                  <a:cubicBezTo>
                    <a:pt x="3205" y="20369"/>
                    <a:pt x="2833" y="19737"/>
                    <a:pt x="2528" y="19082"/>
                  </a:cubicBezTo>
                  <a:cubicBezTo>
                    <a:pt x="2223" y="18439"/>
                    <a:pt x="1941" y="17751"/>
                    <a:pt x="1704" y="17074"/>
                  </a:cubicBezTo>
                  <a:cubicBezTo>
                    <a:pt x="1219" y="15697"/>
                    <a:pt x="847" y="14287"/>
                    <a:pt x="610" y="12853"/>
                  </a:cubicBezTo>
                  <a:cubicBezTo>
                    <a:pt x="350" y="11409"/>
                    <a:pt x="271" y="9953"/>
                    <a:pt x="350" y="8498"/>
                  </a:cubicBezTo>
                  <a:cubicBezTo>
                    <a:pt x="407" y="7042"/>
                    <a:pt x="858" y="5643"/>
                    <a:pt x="1095" y="4187"/>
                  </a:cubicBezTo>
                  <a:cubicBezTo>
                    <a:pt x="1343" y="2799"/>
                    <a:pt x="1535" y="1400"/>
                    <a:pt x="1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2"/>
            <p:cNvSpPr/>
            <p:nvPr/>
          </p:nvSpPr>
          <p:spPr>
            <a:xfrm>
              <a:off x="6895800" y="851575"/>
              <a:ext cx="413575" cy="920250"/>
            </a:xfrm>
            <a:custGeom>
              <a:rect b="b" l="l" r="r" t="t"/>
              <a:pathLst>
                <a:path extrusionOk="0" h="36810" w="16543">
                  <a:moveTo>
                    <a:pt x="1456" y="1"/>
                  </a:moveTo>
                  <a:cubicBezTo>
                    <a:pt x="1230" y="2235"/>
                    <a:pt x="858" y="4458"/>
                    <a:pt x="350" y="6647"/>
                  </a:cubicBezTo>
                  <a:cubicBezTo>
                    <a:pt x="147" y="7538"/>
                    <a:pt x="34" y="8452"/>
                    <a:pt x="34" y="9378"/>
                  </a:cubicBezTo>
                  <a:cubicBezTo>
                    <a:pt x="0" y="12864"/>
                    <a:pt x="1129" y="17141"/>
                    <a:pt x="2844" y="20052"/>
                  </a:cubicBezTo>
                  <a:cubicBezTo>
                    <a:pt x="3995" y="22016"/>
                    <a:pt x="4480" y="22874"/>
                    <a:pt x="4943" y="23720"/>
                  </a:cubicBezTo>
                  <a:cubicBezTo>
                    <a:pt x="5439" y="24611"/>
                    <a:pt x="5902" y="25446"/>
                    <a:pt x="7132" y="27534"/>
                  </a:cubicBezTo>
                  <a:cubicBezTo>
                    <a:pt x="9806" y="32025"/>
                    <a:pt x="12560" y="34914"/>
                    <a:pt x="15550" y="36358"/>
                  </a:cubicBezTo>
                  <a:cubicBezTo>
                    <a:pt x="15888" y="36516"/>
                    <a:pt x="16216" y="36674"/>
                    <a:pt x="16543" y="36809"/>
                  </a:cubicBezTo>
                  <a:lnTo>
                    <a:pt x="16543" y="30637"/>
                  </a:lnTo>
                  <a:cubicBezTo>
                    <a:pt x="16475" y="30614"/>
                    <a:pt x="16396" y="30581"/>
                    <a:pt x="16329" y="30547"/>
                  </a:cubicBezTo>
                  <a:cubicBezTo>
                    <a:pt x="14738" y="29825"/>
                    <a:pt x="13948" y="28583"/>
                    <a:pt x="13485" y="26902"/>
                  </a:cubicBezTo>
                  <a:cubicBezTo>
                    <a:pt x="13225" y="26011"/>
                    <a:pt x="12887" y="25130"/>
                    <a:pt x="12469" y="24295"/>
                  </a:cubicBezTo>
                  <a:cubicBezTo>
                    <a:pt x="12097" y="23517"/>
                    <a:pt x="11454" y="22704"/>
                    <a:pt x="11239" y="21881"/>
                  </a:cubicBezTo>
                  <a:cubicBezTo>
                    <a:pt x="11014" y="21034"/>
                    <a:pt x="10980" y="20323"/>
                    <a:pt x="10528" y="19511"/>
                  </a:cubicBezTo>
                  <a:cubicBezTo>
                    <a:pt x="10100" y="18721"/>
                    <a:pt x="9547" y="18010"/>
                    <a:pt x="9095" y="17231"/>
                  </a:cubicBezTo>
                  <a:cubicBezTo>
                    <a:pt x="8644" y="16430"/>
                    <a:pt x="8351" y="15516"/>
                    <a:pt x="8001" y="14659"/>
                  </a:cubicBezTo>
                  <a:cubicBezTo>
                    <a:pt x="7380" y="13158"/>
                    <a:pt x="7606" y="11488"/>
                    <a:pt x="6997" y="10010"/>
                  </a:cubicBezTo>
                  <a:cubicBezTo>
                    <a:pt x="6613" y="9050"/>
                    <a:pt x="5846" y="8340"/>
                    <a:pt x="5609" y="7324"/>
                  </a:cubicBezTo>
                  <a:cubicBezTo>
                    <a:pt x="5259" y="5891"/>
                    <a:pt x="5417" y="4537"/>
                    <a:pt x="5597" y="3115"/>
                  </a:cubicBezTo>
                  <a:cubicBezTo>
                    <a:pt x="5699" y="2235"/>
                    <a:pt x="5902" y="1366"/>
                    <a:pt x="5857" y="474"/>
                  </a:cubicBezTo>
                  <a:cubicBezTo>
                    <a:pt x="5857" y="305"/>
                    <a:pt x="5834" y="147"/>
                    <a:pt x="582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2"/>
            <p:cNvSpPr/>
            <p:nvPr/>
          </p:nvSpPr>
          <p:spPr>
            <a:xfrm>
              <a:off x="5531525" y="896425"/>
              <a:ext cx="875" cy="1150"/>
            </a:xfrm>
            <a:custGeom>
              <a:rect b="b" l="l" r="r" t="t"/>
              <a:pathLst>
                <a:path extrusionOk="0" h="46" w="35">
                  <a:moveTo>
                    <a:pt x="1" y="1"/>
                  </a:moveTo>
                  <a:lnTo>
                    <a:pt x="1" y="46"/>
                  </a:lnTo>
                  <a:lnTo>
                    <a:pt x="3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2"/>
            <p:cNvSpPr/>
            <p:nvPr/>
          </p:nvSpPr>
          <p:spPr>
            <a:xfrm>
              <a:off x="5691500" y="896425"/>
              <a:ext cx="44025" cy="70000"/>
            </a:xfrm>
            <a:custGeom>
              <a:rect b="b" l="l" r="r" t="t"/>
              <a:pathLst>
                <a:path extrusionOk="0" h="2800" w="1761">
                  <a:moveTo>
                    <a:pt x="271" y="1"/>
                  </a:moveTo>
                  <a:cubicBezTo>
                    <a:pt x="68" y="926"/>
                    <a:pt x="0" y="1863"/>
                    <a:pt x="56" y="2799"/>
                  </a:cubicBezTo>
                  <a:cubicBezTo>
                    <a:pt x="587" y="1851"/>
                    <a:pt x="1162" y="915"/>
                    <a:pt x="176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2"/>
            <p:cNvSpPr/>
            <p:nvPr/>
          </p:nvSpPr>
          <p:spPr>
            <a:xfrm>
              <a:off x="5912950" y="896425"/>
              <a:ext cx="82100" cy="172400"/>
            </a:xfrm>
            <a:custGeom>
              <a:rect b="b" l="l" r="r" t="t"/>
              <a:pathLst>
                <a:path extrusionOk="0" h="6896" w="3284">
                  <a:moveTo>
                    <a:pt x="688" y="1"/>
                  </a:moveTo>
                  <a:cubicBezTo>
                    <a:pt x="305" y="2280"/>
                    <a:pt x="68" y="4582"/>
                    <a:pt x="0" y="6895"/>
                  </a:cubicBezTo>
                  <a:cubicBezTo>
                    <a:pt x="1061" y="4526"/>
                    <a:pt x="2246" y="2314"/>
                    <a:pt x="328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2"/>
            <p:cNvSpPr/>
            <p:nvPr/>
          </p:nvSpPr>
          <p:spPr>
            <a:xfrm>
              <a:off x="6099125" y="896425"/>
              <a:ext cx="66600" cy="126425"/>
            </a:xfrm>
            <a:custGeom>
              <a:rect b="b" l="l" r="r" t="t"/>
              <a:pathLst>
                <a:path extrusionOk="0" h="5057" w="2664">
                  <a:moveTo>
                    <a:pt x="1" y="1"/>
                  </a:moveTo>
                  <a:cubicBezTo>
                    <a:pt x="215" y="1953"/>
                    <a:pt x="712" y="3736"/>
                    <a:pt x="1603" y="5056"/>
                  </a:cubicBezTo>
                  <a:cubicBezTo>
                    <a:pt x="1942" y="3454"/>
                    <a:pt x="2348" y="1750"/>
                    <a:pt x="266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2"/>
            <p:cNvSpPr/>
            <p:nvPr/>
          </p:nvSpPr>
          <p:spPr>
            <a:xfrm>
              <a:off x="1736950" y="896725"/>
              <a:ext cx="575" cy="850"/>
            </a:xfrm>
            <a:custGeom>
              <a:rect b="b" l="l" r="r" t="t"/>
              <a:pathLst>
                <a:path extrusionOk="0" h="34" w="23">
                  <a:moveTo>
                    <a:pt x="0" y="0"/>
                  </a:moveTo>
                  <a:cubicBezTo>
                    <a:pt x="0" y="11"/>
                    <a:pt x="0" y="23"/>
                    <a:pt x="0" y="34"/>
                  </a:cubicBezTo>
                  <a:lnTo>
                    <a:pt x="23"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2"/>
            <p:cNvSpPr/>
            <p:nvPr/>
          </p:nvSpPr>
          <p:spPr>
            <a:xfrm>
              <a:off x="1896600" y="896425"/>
              <a:ext cx="44325" cy="70275"/>
            </a:xfrm>
            <a:custGeom>
              <a:rect b="b" l="l" r="r" t="t"/>
              <a:pathLst>
                <a:path extrusionOk="0" h="2811" w="1773">
                  <a:moveTo>
                    <a:pt x="1772" y="1"/>
                  </a:moveTo>
                  <a:lnTo>
                    <a:pt x="272" y="12"/>
                  </a:lnTo>
                  <a:cubicBezTo>
                    <a:pt x="80" y="926"/>
                    <a:pt x="1" y="1874"/>
                    <a:pt x="57" y="2810"/>
                  </a:cubicBezTo>
                  <a:cubicBezTo>
                    <a:pt x="599" y="1863"/>
                    <a:pt x="1174" y="926"/>
                    <a:pt x="177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2"/>
            <p:cNvSpPr/>
            <p:nvPr/>
          </p:nvSpPr>
          <p:spPr>
            <a:xfrm>
              <a:off x="2118350" y="896725"/>
              <a:ext cx="82100" cy="172375"/>
            </a:xfrm>
            <a:custGeom>
              <a:rect b="b" l="l" r="r" t="t"/>
              <a:pathLst>
                <a:path extrusionOk="0" h="6895" w="3284">
                  <a:moveTo>
                    <a:pt x="689" y="0"/>
                  </a:moveTo>
                  <a:cubicBezTo>
                    <a:pt x="305" y="2279"/>
                    <a:pt x="68" y="4581"/>
                    <a:pt x="0" y="6895"/>
                  </a:cubicBezTo>
                  <a:cubicBezTo>
                    <a:pt x="1050" y="4525"/>
                    <a:pt x="2235" y="2302"/>
                    <a:pt x="32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2"/>
            <p:cNvSpPr/>
            <p:nvPr/>
          </p:nvSpPr>
          <p:spPr>
            <a:xfrm>
              <a:off x="2304525" y="896725"/>
              <a:ext cx="66600" cy="126400"/>
            </a:xfrm>
            <a:custGeom>
              <a:rect b="b" l="l" r="r" t="t"/>
              <a:pathLst>
                <a:path extrusionOk="0" h="5056" w="2664">
                  <a:moveTo>
                    <a:pt x="1" y="0"/>
                  </a:moveTo>
                  <a:cubicBezTo>
                    <a:pt x="204" y="1952"/>
                    <a:pt x="712" y="3735"/>
                    <a:pt x="1592" y="5055"/>
                  </a:cubicBezTo>
                  <a:cubicBezTo>
                    <a:pt x="1942" y="3453"/>
                    <a:pt x="2337" y="1738"/>
                    <a:pt x="266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2"/>
            <p:cNvSpPr/>
            <p:nvPr/>
          </p:nvSpPr>
          <p:spPr>
            <a:xfrm>
              <a:off x="3062550" y="896425"/>
              <a:ext cx="955525" cy="917675"/>
            </a:xfrm>
            <a:custGeom>
              <a:rect b="b" l="l" r="r" t="t"/>
              <a:pathLst>
                <a:path extrusionOk="0" h="36707" w="38221">
                  <a:moveTo>
                    <a:pt x="1885" y="1"/>
                  </a:moveTo>
                  <a:cubicBezTo>
                    <a:pt x="1659" y="1637"/>
                    <a:pt x="1377" y="3194"/>
                    <a:pt x="1039" y="4616"/>
                  </a:cubicBezTo>
                  <a:cubicBezTo>
                    <a:pt x="0" y="8915"/>
                    <a:pt x="1490" y="15110"/>
                    <a:pt x="3645" y="18744"/>
                  </a:cubicBezTo>
                  <a:cubicBezTo>
                    <a:pt x="6015" y="22772"/>
                    <a:pt x="5518" y="22163"/>
                    <a:pt x="7933" y="26225"/>
                  </a:cubicBezTo>
                  <a:cubicBezTo>
                    <a:pt x="10935" y="31280"/>
                    <a:pt x="13846" y="34022"/>
                    <a:pt x="16758" y="35433"/>
                  </a:cubicBezTo>
                  <a:cubicBezTo>
                    <a:pt x="18592" y="36306"/>
                    <a:pt x="19653" y="36707"/>
                    <a:pt x="21042" y="36707"/>
                  </a:cubicBezTo>
                  <a:cubicBezTo>
                    <a:pt x="21790" y="36707"/>
                    <a:pt x="22633" y="36591"/>
                    <a:pt x="23742" y="36370"/>
                  </a:cubicBezTo>
                  <a:cubicBezTo>
                    <a:pt x="25593" y="35997"/>
                    <a:pt x="29069" y="34406"/>
                    <a:pt x="29091" y="32431"/>
                  </a:cubicBezTo>
                  <a:lnTo>
                    <a:pt x="29599" y="32680"/>
                  </a:lnTo>
                  <a:cubicBezTo>
                    <a:pt x="29850" y="32711"/>
                    <a:pt x="30097" y="32726"/>
                    <a:pt x="30341" y="32726"/>
                  </a:cubicBezTo>
                  <a:cubicBezTo>
                    <a:pt x="34578" y="32726"/>
                    <a:pt x="37748" y="28154"/>
                    <a:pt x="37780" y="24408"/>
                  </a:cubicBezTo>
                  <a:cubicBezTo>
                    <a:pt x="37848" y="17694"/>
                    <a:pt x="38220" y="10032"/>
                    <a:pt x="32826" y="3679"/>
                  </a:cubicBezTo>
                  <a:cubicBezTo>
                    <a:pt x="31709" y="2393"/>
                    <a:pt x="30513" y="1163"/>
                    <a:pt x="29249" y="1"/>
                  </a:cubicBezTo>
                  <a:close/>
                </a:path>
              </a:pathLst>
            </a:custGeom>
            <a:solidFill>
              <a:srgbClr val="FF9B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2"/>
            <p:cNvSpPr/>
            <p:nvPr/>
          </p:nvSpPr>
          <p:spPr>
            <a:xfrm>
              <a:off x="3470325" y="906750"/>
              <a:ext cx="29775" cy="21425"/>
            </a:xfrm>
            <a:custGeom>
              <a:rect b="b" l="l" r="r" t="t"/>
              <a:pathLst>
                <a:path extrusionOk="0" h="857" w="1191">
                  <a:moveTo>
                    <a:pt x="412" y="1"/>
                  </a:moveTo>
                  <a:cubicBezTo>
                    <a:pt x="191" y="1"/>
                    <a:pt x="1" y="112"/>
                    <a:pt x="6" y="389"/>
                  </a:cubicBezTo>
                  <a:cubicBezTo>
                    <a:pt x="12" y="706"/>
                    <a:pt x="322" y="856"/>
                    <a:pt x="608" y="856"/>
                  </a:cubicBezTo>
                  <a:cubicBezTo>
                    <a:pt x="913" y="856"/>
                    <a:pt x="1190" y="686"/>
                    <a:pt x="1045" y="366"/>
                  </a:cubicBezTo>
                  <a:cubicBezTo>
                    <a:pt x="1033" y="344"/>
                    <a:pt x="1022" y="321"/>
                    <a:pt x="1011" y="299"/>
                  </a:cubicBezTo>
                  <a:cubicBezTo>
                    <a:pt x="902" y="120"/>
                    <a:pt x="640" y="1"/>
                    <a:pt x="41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2"/>
            <p:cNvSpPr/>
            <p:nvPr/>
          </p:nvSpPr>
          <p:spPr>
            <a:xfrm>
              <a:off x="3360450" y="1002900"/>
              <a:ext cx="31400" cy="26725"/>
            </a:xfrm>
            <a:custGeom>
              <a:rect b="b" l="l" r="r" t="t"/>
              <a:pathLst>
                <a:path extrusionOk="0" h="1069" w="1256">
                  <a:moveTo>
                    <a:pt x="778" y="1"/>
                  </a:moveTo>
                  <a:cubicBezTo>
                    <a:pt x="735" y="1"/>
                    <a:pt x="686" y="10"/>
                    <a:pt x="633" y="30"/>
                  </a:cubicBezTo>
                  <a:cubicBezTo>
                    <a:pt x="610" y="30"/>
                    <a:pt x="587" y="41"/>
                    <a:pt x="565" y="52"/>
                  </a:cubicBezTo>
                  <a:cubicBezTo>
                    <a:pt x="192" y="244"/>
                    <a:pt x="1" y="1034"/>
                    <a:pt x="565" y="1068"/>
                  </a:cubicBezTo>
                  <a:cubicBezTo>
                    <a:pt x="573" y="1068"/>
                    <a:pt x="581" y="1068"/>
                    <a:pt x="590" y="1068"/>
                  </a:cubicBezTo>
                  <a:cubicBezTo>
                    <a:pt x="1168" y="1068"/>
                    <a:pt x="1255" y="1"/>
                    <a:pt x="77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2"/>
            <p:cNvSpPr/>
            <p:nvPr/>
          </p:nvSpPr>
          <p:spPr>
            <a:xfrm>
              <a:off x="3407850" y="949125"/>
              <a:ext cx="29350" cy="21575"/>
            </a:xfrm>
            <a:custGeom>
              <a:rect b="b" l="l" r="r" t="t"/>
              <a:pathLst>
                <a:path extrusionOk="0" h="863" w="1174">
                  <a:moveTo>
                    <a:pt x="559" y="0"/>
                  </a:moveTo>
                  <a:cubicBezTo>
                    <a:pt x="266" y="0"/>
                    <a:pt x="0" y="161"/>
                    <a:pt x="124" y="477"/>
                  </a:cubicBezTo>
                  <a:cubicBezTo>
                    <a:pt x="136" y="488"/>
                    <a:pt x="147" y="511"/>
                    <a:pt x="158" y="533"/>
                  </a:cubicBezTo>
                  <a:cubicBezTo>
                    <a:pt x="265" y="729"/>
                    <a:pt x="538" y="863"/>
                    <a:pt x="773" y="863"/>
                  </a:cubicBezTo>
                  <a:cubicBezTo>
                    <a:pt x="983" y="863"/>
                    <a:pt x="1163" y="755"/>
                    <a:pt x="1163" y="488"/>
                  </a:cubicBezTo>
                  <a:cubicBezTo>
                    <a:pt x="1174" y="161"/>
                    <a:pt x="852" y="0"/>
                    <a:pt x="559"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2"/>
            <p:cNvSpPr/>
            <p:nvPr/>
          </p:nvSpPr>
          <p:spPr>
            <a:xfrm>
              <a:off x="3559275" y="1207875"/>
              <a:ext cx="30000" cy="26750"/>
            </a:xfrm>
            <a:custGeom>
              <a:rect b="b" l="l" r="r" t="t"/>
              <a:pathLst>
                <a:path extrusionOk="0" h="1070" w="1200">
                  <a:moveTo>
                    <a:pt x="619" y="0"/>
                  </a:moveTo>
                  <a:cubicBezTo>
                    <a:pt x="47" y="0"/>
                    <a:pt x="1" y="1070"/>
                    <a:pt x="465" y="1070"/>
                  </a:cubicBezTo>
                  <a:cubicBezTo>
                    <a:pt x="509" y="1070"/>
                    <a:pt x="559" y="1060"/>
                    <a:pt x="612" y="1039"/>
                  </a:cubicBezTo>
                  <a:cubicBezTo>
                    <a:pt x="635" y="1027"/>
                    <a:pt x="657" y="1016"/>
                    <a:pt x="680" y="1005"/>
                  </a:cubicBezTo>
                  <a:cubicBezTo>
                    <a:pt x="1052" y="813"/>
                    <a:pt x="1199" y="12"/>
                    <a:pt x="635" y="0"/>
                  </a:cubicBezTo>
                  <a:cubicBezTo>
                    <a:pt x="629" y="0"/>
                    <a:pt x="624" y="0"/>
                    <a:pt x="619"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2"/>
            <p:cNvSpPr/>
            <p:nvPr/>
          </p:nvSpPr>
          <p:spPr>
            <a:xfrm>
              <a:off x="3475700" y="1392450"/>
              <a:ext cx="29150" cy="27675"/>
            </a:xfrm>
            <a:custGeom>
              <a:rect b="b" l="l" r="r" t="t"/>
              <a:pathLst>
                <a:path extrusionOk="0" h="1107" w="1166">
                  <a:moveTo>
                    <a:pt x="532" y="0"/>
                  </a:moveTo>
                  <a:cubicBezTo>
                    <a:pt x="462" y="0"/>
                    <a:pt x="387" y="30"/>
                    <a:pt x="311" y="99"/>
                  </a:cubicBezTo>
                  <a:cubicBezTo>
                    <a:pt x="288" y="110"/>
                    <a:pt x="265" y="133"/>
                    <a:pt x="254" y="144"/>
                  </a:cubicBezTo>
                  <a:cubicBezTo>
                    <a:pt x="0" y="429"/>
                    <a:pt x="94" y="1107"/>
                    <a:pt x="502" y="1107"/>
                  </a:cubicBezTo>
                  <a:cubicBezTo>
                    <a:pt x="547" y="1107"/>
                    <a:pt x="596" y="1098"/>
                    <a:pt x="649" y="1081"/>
                  </a:cubicBezTo>
                  <a:cubicBezTo>
                    <a:pt x="1165" y="909"/>
                    <a:pt x="920" y="0"/>
                    <a:pt x="532"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2"/>
            <p:cNvSpPr/>
            <p:nvPr/>
          </p:nvSpPr>
          <p:spPr>
            <a:xfrm>
              <a:off x="3463300" y="1191275"/>
              <a:ext cx="30125" cy="27450"/>
            </a:xfrm>
            <a:custGeom>
              <a:rect b="b" l="l" r="r" t="t"/>
              <a:pathLst>
                <a:path extrusionOk="0" h="1098" w="1205">
                  <a:moveTo>
                    <a:pt x="651" y="1"/>
                  </a:moveTo>
                  <a:cubicBezTo>
                    <a:pt x="580" y="1"/>
                    <a:pt x="503" y="24"/>
                    <a:pt x="423" y="78"/>
                  </a:cubicBezTo>
                  <a:cubicBezTo>
                    <a:pt x="0" y="365"/>
                    <a:pt x="402" y="1097"/>
                    <a:pt x="765" y="1097"/>
                  </a:cubicBezTo>
                  <a:cubicBezTo>
                    <a:pt x="857" y="1097"/>
                    <a:pt x="948" y="1050"/>
                    <a:pt x="1021" y="935"/>
                  </a:cubicBezTo>
                  <a:cubicBezTo>
                    <a:pt x="1032" y="913"/>
                    <a:pt x="1044" y="890"/>
                    <a:pt x="1055" y="868"/>
                  </a:cubicBezTo>
                  <a:cubicBezTo>
                    <a:pt x="1205" y="558"/>
                    <a:pt x="997" y="1"/>
                    <a:pt x="65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2"/>
            <p:cNvSpPr/>
            <p:nvPr/>
          </p:nvSpPr>
          <p:spPr>
            <a:xfrm>
              <a:off x="3733825" y="1158575"/>
              <a:ext cx="29750" cy="21300"/>
            </a:xfrm>
            <a:custGeom>
              <a:rect b="b" l="l" r="r" t="t"/>
              <a:pathLst>
                <a:path extrusionOk="0" h="852" w="1190">
                  <a:moveTo>
                    <a:pt x="415" y="0"/>
                  </a:moveTo>
                  <a:cubicBezTo>
                    <a:pt x="193" y="0"/>
                    <a:pt x="0" y="114"/>
                    <a:pt x="6" y="393"/>
                  </a:cubicBezTo>
                  <a:cubicBezTo>
                    <a:pt x="11" y="704"/>
                    <a:pt x="321" y="852"/>
                    <a:pt x="607" y="852"/>
                  </a:cubicBezTo>
                  <a:cubicBezTo>
                    <a:pt x="912" y="852"/>
                    <a:pt x="1190" y="684"/>
                    <a:pt x="1044" y="370"/>
                  </a:cubicBezTo>
                  <a:cubicBezTo>
                    <a:pt x="1033" y="348"/>
                    <a:pt x="1021" y="325"/>
                    <a:pt x="1010" y="302"/>
                  </a:cubicBezTo>
                  <a:cubicBezTo>
                    <a:pt x="902" y="120"/>
                    <a:pt x="643" y="0"/>
                    <a:pt x="415"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2"/>
            <p:cNvSpPr/>
            <p:nvPr/>
          </p:nvSpPr>
          <p:spPr>
            <a:xfrm>
              <a:off x="3302050" y="925525"/>
              <a:ext cx="29425" cy="27800"/>
            </a:xfrm>
            <a:custGeom>
              <a:rect b="b" l="l" r="r" t="t"/>
              <a:pathLst>
                <a:path extrusionOk="0" h="1112" w="1177">
                  <a:moveTo>
                    <a:pt x="677" y="1"/>
                  </a:moveTo>
                  <a:cubicBezTo>
                    <a:pt x="623" y="1"/>
                    <a:pt x="563" y="14"/>
                    <a:pt x="497" y="44"/>
                  </a:cubicBezTo>
                  <a:cubicBezTo>
                    <a:pt x="0" y="250"/>
                    <a:pt x="290" y="1111"/>
                    <a:pt x="675" y="1111"/>
                  </a:cubicBezTo>
                  <a:cubicBezTo>
                    <a:pt x="753" y="1111"/>
                    <a:pt x="835" y="1076"/>
                    <a:pt x="915" y="992"/>
                  </a:cubicBezTo>
                  <a:cubicBezTo>
                    <a:pt x="926" y="981"/>
                    <a:pt x="937" y="958"/>
                    <a:pt x="960" y="936"/>
                  </a:cubicBezTo>
                  <a:cubicBezTo>
                    <a:pt x="1177" y="649"/>
                    <a:pt x="1058" y="1"/>
                    <a:pt x="677"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2"/>
            <p:cNvSpPr/>
            <p:nvPr/>
          </p:nvSpPr>
          <p:spPr>
            <a:xfrm>
              <a:off x="3559850" y="1311350"/>
              <a:ext cx="29675" cy="27800"/>
            </a:xfrm>
            <a:custGeom>
              <a:rect b="b" l="l" r="r" t="t"/>
              <a:pathLst>
                <a:path extrusionOk="0" h="1112" w="1187">
                  <a:moveTo>
                    <a:pt x="492" y="1"/>
                  </a:moveTo>
                  <a:cubicBezTo>
                    <a:pt x="412" y="1"/>
                    <a:pt x="330" y="38"/>
                    <a:pt x="251" y="127"/>
                  </a:cubicBezTo>
                  <a:cubicBezTo>
                    <a:pt x="240" y="149"/>
                    <a:pt x="217" y="161"/>
                    <a:pt x="206" y="183"/>
                  </a:cubicBezTo>
                  <a:cubicBezTo>
                    <a:pt x="0" y="486"/>
                    <a:pt x="142" y="1111"/>
                    <a:pt x="514" y="1111"/>
                  </a:cubicBezTo>
                  <a:cubicBezTo>
                    <a:pt x="572" y="1111"/>
                    <a:pt x="634" y="1097"/>
                    <a:pt x="702" y="1063"/>
                  </a:cubicBezTo>
                  <a:cubicBezTo>
                    <a:pt x="1187" y="840"/>
                    <a:pt x="871" y="1"/>
                    <a:pt x="49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2"/>
            <p:cNvSpPr/>
            <p:nvPr/>
          </p:nvSpPr>
          <p:spPr>
            <a:xfrm>
              <a:off x="3362725" y="1055200"/>
              <a:ext cx="37250" cy="21025"/>
            </a:xfrm>
            <a:custGeom>
              <a:rect b="b" l="l" r="r" t="t"/>
              <a:pathLst>
                <a:path extrusionOk="0" h="841" w="1490">
                  <a:moveTo>
                    <a:pt x="890" y="0"/>
                  </a:moveTo>
                  <a:cubicBezTo>
                    <a:pt x="480" y="0"/>
                    <a:pt x="0" y="418"/>
                    <a:pt x="372" y="725"/>
                  </a:cubicBezTo>
                  <a:cubicBezTo>
                    <a:pt x="395" y="736"/>
                    <a:pt x="406" y="747"/>
                    <a:pt x="429" y="759"/>
                  </a:cubicBezTo>
                  <a:cubicBezTo>
                    <a:pt x="518" y="815"/>
                    <a:pt x="633" y="841"/>
                    <a:pt x="751" y="841"/>
                  </a:cubicBezTo>
                  <a:cubicBezTo>
                    <a:pt x="1107" y="841"/>
                    <a:pt x="1490" y="602"/>
                    <a:pt x="1286" y="228"/>
                  </a:cubicBezTo>
                  <a:cubicBezTo>
                    <a:pt x="1203" y="65"/>
                    <a:pt x="1052" y="0"/>
                    <a:pt x="89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2"/>
            <p:cNvSpPr/>
            <p:nvPr/>
          </p:nvSpPr>
          <p:spPr>
            <a:xfrm>
              <a:off x="3424425" y="900600"/>
              <a:ext cx="37050" cy="25225"/>
            </a:xfrm>
            <a:custGeom>
              <a:rect b="b" l="l" r="r" t="t"/>
              <a:pathLst>
                <a:path extrusionOk="0" h="1009" w="1482">
                  <a:moveTo>
                    <a:pt x="810" y="1"/>
                  </a:moveTo>
                  <a:cubicBezTo>
                    <a:pt x="294" y="1"/>
                    <a:pt x="1" y="1008"/>
                    <a:pt x="577" y="1008"/>
                  </a:cubicBezTo>
                  <a:cubicBezTo>
                    <a:pt x="589" y="1008"/>
                    <a:pt x="600" y="1008"/>
                    <a:pt x="612" y="1007"/>
                  </a:cubicBezTo>
                  <a:lnTo>
                    <a:pt x="680" y="1007"/>
                  </a:lnTo>
                  <a:cubicBezTo>
                    <a:pt x="1098" y="928"/>
                    <a:pt x="1481" y="217"/>
                    <a:pt x="951" y="26"/>
                  </a:cubicBezTo>
                  <a:cubicBezTo>
                    <a:pt x="902" y="8"/>
                    <a:pt x="855" y="1"/>
                    <a:pt x="81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2"/>
            <p:cNvSpPr/>
            <p:nvPr/>
          </p:nvSpPr>
          <p:spPr>
            <a:xfrm>
              <a:off x="3588125" y="1286625"/>
              <a:ext cx="29500" cy="21500"/>
            </a:xfrm>
            <a:custGeom>
              <a:rect b="b" l="l" r="r" t="t"/>
              <a:pathLst>
                <a:path extrusionOk="0" h="860" w="1180">
                  <a:moveTo>
                    <a:pt x="556" y="0"/>
                  </a:moveTo>
                  <a:cubicBezTo>
                    <a:pt x="263" y="0"/>
                    <a:pt x="1" y="158"/>
                    <a:pt x="124" y="473"/>
                  </a:cubicBezTo>
                  <a:cubicBezTo>
                    <a:pt x="135" y="495"/>
                    <a:pt x="147" y="518"/>
                    <a:pt x="158" y="540"/>
                  </a:cubicBezTo>
                  <a:cubicBezTo>
                    <a:pt x="264" y="730"/>
                    <a:pt x="532" y="860"/>
                    <a:pt x="766" y="860"/>
                  </a:cubicBezTo>
                  <a:cubicBezTo>
                    <a:pt x="978" y="860"/>
                    <a:pt x="1163" y="752"/>
                    <a:pt x="1174" y="484"/>
                  </a:cubicBezTo>
                  <a:cubicBezTo>
                    <a:pt x="1179" y="161"/>
                    <a:pt x="852" y="0"/>
                    <a:pt x="55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2"/>
            <p:cNvSpPr/>
            <p:nvPr/>
          </p:nvSpPr>
          <p:spPr>
            <a:xfrm>
              <a:off x="3677475" y="1087975"/>
              <a:ext cx="28825" cy="26975"/>
            </a:xfrm>
            <a:custGeom>
              <a:rect b="b" l="l" r="r" t="t"/>
              <a:pathLst>
                <a:path extrusionOk="0" h="1079" w="1153">
                  <a:moveTo>
                    <a:pt x="602" y="1"/>
                  </a:moveTo>
                  <a:cubicBezTo>
                    <a:pt x="598" y="1"/>
                    <a:pt x="594" y="1"/>
                    <a:pt x="590" y="1"/>
                  </a:cubicBezTo>
                  <a:cubicBezTo>
                    <a:pt x="19" y="11"/>
                    <a:pt x="1" y="1079"/>
                    <a:pt x="459" y="1079"/>
                  </a:cubicBezTo>
                  <a:cubicBezTo>
                    <a:pt x="508" y="1079"/>
                    <a:pt x="563" y="1066"/>
                    <a:pt x="624" y="1039"/>
                  </a:cubicBezTo>
                  <a:cubicBezTo>
                    <a:pt x="635" y="1028"/>
                    <a:pt x="658" y="1016"/>
                    <a:pt x="680" y="1005"/>
                  </a:cubicBezTo>
                  <a:cubicBezTo>
                    <a:pt x="1039" y="792"/>
                    <a:pt x="1152" y="1"/>
                    <a:pt x="60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2"/>
            <p:cNvSpPr/>
            <p:nvPr/>
          </p:nvSpPr>
          <p:spPr>
            <a:xfrm>
              <a:off x="3368025" y="960425"/>
              <a:ext cx="28200" cy="23900"/>
            </a:xfrm>
            <a:custGeom>
              <a:rect b="b" l="l" r="r" t="t"/>
              <a:pathLst>
                <a:path extrusionOk="0" h="956" w="1128">
                  <a:moveTo>
                    <a:pt x="469" y="1"/>
                  </a:moveTo>
                  <a:cubicBezTo>
                    <a:pt x="331" y="1"/>
                    <a:pt x="206" y="72"/>
                    <a:pt x="138" y="250"/>
                  </a:cubicBezTo>
                  <a:cubicBezTo>
                    <a:pt x="1" y="640"/>
                    <a:pt x="450" y="956"/>
                    <a:pt x="785" y="956"/>
                  </a:cubicBezTo>
                  <a:cubicBezTo>
                    <a:pt x="974" y="956"/>
                    <a:pt x="1128" y="856"/>
                    <a:pt x="1119" y="612"/>
                  </a:cubicBezTo>
                  <a:cubicBezTo>
                    <a:pt x="1119" y="589"/>
                    <a:pt x="1108" y="566"/>
                    <a:pt x="1108" y="544"/>
                  </a:cubicBezTo>
                  <a:cubicBezTo>
                    <a:pt x="1063" y="275"/>
                    <a:pt x="741" y="1"/>
                    <a:pt x="469"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2"/>
            <p:cNvSpPr/>
            <p:nvPr/>
          </p:nvSpPr>
          <p:spPr>
            <a:xfrm>
              <a:off x="3358450" y="1031075"/>
              <a:ext cx="28400" cy="23750"/>
            </a:xfrm>
            <a:custGeom>
              <a:rect b="b" l="l" r="r" t="t"/>
              <a:pathLst>
                <a:path extrusionOk="0" h="950" w="1136">
                  <a:moveTo>
                    <a:pt x="474" y="1"/>
                  </a:moveTo>
                  <a:cubicBezTo>
                    <a:pt x="332" y="1"/>
                    <a:pt x="203" y="74"/>
                    <a:pt x="137" y="257"/>
                  </a:cubicBezTo>
                  <a:cubicBezTo>
                    <a:pt x="1" y="644"/>
                    <a:pt x="453" y="949"/>
                    <a:pt x="788" y="949"/>
                  </a:cubicBezTo>
                  <a:cubicBezTo>
                    <a:pt x="981" y="949"/>
                    <a:pt x="1135" y="849"/>
                    <a:pt x="1119" y="607"/>
                  </a:cubicBezTo>
                  <a:cubicBezTo>
                    <a:pt x="1119" y="584"/>
                    <a:pt x="1119" y="561"/>
                    <a:pt x="1107" y="528"/>
                  </a:cubicBezTo>
                  <a:cubicBezTo>
                    <a:pt x="1063" y="262"/>
                    <a:pt x="743" y="1"/>
                    <a:pt x="474"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2"/>
            <p:cNvSpPr/>
            <p:nvPr/>
          </p:nvSpPr>
          <p:spPr>
            <a:xfrm>
              <a:off x="3412350" y="999800"/>
              <a:ext cx="30900" cy="26725"/>
            </a:xfrm>
            <a:custGeom>
              <a:rect b="b" l="l" r="r" t="t"/>
              <a:pathLst>
                <a:path extrusionOk="0" h="1069" w="1236">
                  <a:moveTo>
                    <a:pt x="765" y="1"/>
                  </a:moveTo>
                  <a:cubicBezTo>
                    <a:pt x="722" y="1"/>
                    <a:pt x="674" y="10"/>
                    <a:pt x="622" y="30"/>
                  </a:cubicBezTo>
                  <a:cubicBezTo>
                    <a:pt x="599" y="30"/>
                    <a:pt x="576" y="41"/>
                    <a:pt x="554" y="52"/>
                  </a:cubicBezTo>
                  <a:cubicBezTo>
                    <a:pt x="170" y="244"/>
                    <a:pt x="1" y="1034"/>
                    <a:pt x="554" y="1068"/>
                  </a:cubicBezTo>
                  <a:cubicBezTo>
                    <a:pt x="562" y="1068"/>
                    <a:pt x="570" y="1068"/>
                    <a:pt x="579" y="1068"/>
                  </a:cubicBezTo>
                  <a:cubicBezTo>
                    <a:pt x="1156" y="1068"/>
                    <a:pt x="1235" y="1"/>
                    <a:pt x="765"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2"/>
            <p:cNvSpPr/>
            <p:nvPr/>
          </p:nvSpPr>
          <p:spPr>
            <a:xfrm>
              <a:off x="3590550" y="1478125"/>
              <a:ext cx="30025" cy="26825"/>
            </a:xfrm>
            <a:custGeom>
              <a:rect b="b" l="l" r="r" t="t"/>
              <a:pathLst>
                <a:path extrusionOk="0" h="1073" w="1201">
                  <a:moveTo>
                    <a:pt x="628" y="1"/>
                  </a:moveTo>
                  <a:cubicBezTo>
                    <a:pt x="51" y="1"/>
                    <a:pt x="1" y="1073"/>
                    <a:pt x="470" y="1073"/>
                  </a:cubicBezTo>
                  <a:cubicBezTo>
                    <a:pt x="516" y="1073"/>
                    <a:pt x="568" y="1062"/>
                    <a:pt x="625" y="1039"/>
                  </a:cubicBezTo>
                  <a:cubicBezTo>
                    <a:pt x="648" y="1039"/>
                    <a:pt x="670" y="1027"/>
                    <a:pt x="682" y="1016"/>
                  </a:cubicBezTo>
                  <a:cubicBezTo>
                    <a:pt x="1054" y="813"/>
                    <a:pt x="1201" y="23"/>
                    <a:pt x="636" y="1"/>
                  </a:cubicBezTo>
                  <a:cubicBezTo>
                    <a:pt x="634" y="1"/>
                    <a:pt x="631" y="1"/>
                    <a:pt x="62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2"/>
            <p:cNvSpPr/>
            <p:nvPr/>
          </p:nvSpPr>
          <p:spPr>
            <a:xfrm>
              <a:off x="3578675" y="1117375"/>
              <a:ext cx="29750" cy="21275"/>
            </a:xfrm>
            <a:custGeom>
              <a:rect b="b" l="l" r="r" t="t"/>
              <a:pathLst>
                <a:path extrusionOk="0" h="851" w="1190">
                  <a:moveTo>
                    <a:pt x="419" y="1"/>
                  </a:moveTo>
                  <a:cubicBezTo>
                    <a:pt x="195" y="1"/>
                    <a:pt x="0" y="114"/>
                    <a:pt x="6" y="393"/>
                  </a:cubicBezTo>
                  <a:cubicBezTo>
                    <a:pt x="11" y="703"/>
                    <a:pt x="318" y="851"/>
                    <a:pt x="603" y="851"/>
                  </a:cubicBezTo>
                  <a:cubicBezTo>
                    <a:pt x="909" y="851"/>
                    <a:pt x="1190" y="681"/>
                    <a:pt x="1044" y="359"/>
                  </a:cubicBezTo>
                  <a:cubicBezTo>
                    <a:pt x="1032" y="337"/>
                    <a:pt x="1021" y="325"/>
                    <a:pt x="1010" y="303"/>
                  </a:cubicBezTo>
                  <a:cubicBezTo>
                    <a:pt x="907" y="120"/>
                    <a:pt x="648" y="1"/>
                    <a:pt x="419"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2"/>
            <p:cNvSpPr/>
            <p:nvPr/>
          </p:nvSpPr>
          <p:spPr>
            <a:xfrm>
              <a:off x="3729300" y="1344375"/>
              <a:ext cx="29800" cy="21475"/>
            </a:xfrm>
            <a:custGeom>
              <a:rect b="b" l="l" r="r" t="t"/>
              <a:pathLst>
                <a:path extrusionOk="0" h="859" w="1192">
                  <a:moveTo>
                    <a:pt x="412" y="0"/>
                  </a:moveTo>
                  <a:cubicBezTo>
                    <a:pt x="191" y="0"/>
                    <a:pt x="1" y="114"/>
                    <a:pt x="6" y="397"/>
                  </a:cubicBezTo>
                  <a:cubicBezTo>
                    <a:pt x="12" y="711"/>
                    <a:pt x="316" y="859"/>
                    <a:pt x="600" y="859"/>
                  </a:cubicBezTo>
                  <a:cubicBezTo>
                    <a:pt x="908" y="859"/>
                    <a:pt x="1191" y="686"/>
                    <a:pt x="1045" y="363"/>
                  </a:cubicBezTo>
                  <a:cubicBezTo>
                    <a:pt x="1033" y="340"/>
                    <a:pt x="1022" y="329"/>
                    <a:pt x="1011" y="307"/>
                  </a:cubicBezTo>
                  <a:cubicBezTo>
                    <a:pt x="902" y="123"/>
                    <a:pt x="640" y="0"/>
                    <a:pt x="41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2"/>
            <p:cNvSpPr/>
            <p:nvPr/>
          </p:nvSpPr>
          <p:spPr>
            <a:xfrm>
              <a:off x="3566725" y="1189375"/>
              <a:ext cx="28375" cy="23950"/>
            </a:xfrm>
            <a:custGeom>
              <a:rect b="b" l="l" r="r" t="t"/>
              <a:pathLst>
                <a:path extrusionOk="0" h="958" w="1135">
                  <a:moveTo>
                    <a:pt x="484" y="0"/>
                  </a:moveTo>
                  <a:cubicBezTo>
                    <a:pt x="343" y="0"/>
                    <a:pt x="215" y="73"/>
                    <a:pt x="145" y="255"/>
                  </a:cubicBezTo>
                  <a:cubicBezTo>
                    <a:pt x="0" y="639"/>
                    <a:pt x="455" y="958"/>
                    <a:pt x="794" y="958"/>
                  </a:cubicBezTo>
                  <a:cubicBezTo>
                    <a:pt x="982" y="958"/>
                    <a:pt x="1135" y="859"/>
                    <a:pt x="1127" y="616"/>
                  </a:cubicBezTo>
                  <a:cubicBezTo>
                    <a:pt x="1127" y="594"/>
                    <a:pt x="1116" y="571"/>
                    <a:pt x="1116" y="549"/>
                  </a:cubicBezTo>
                  <a:cubicBezTo>
                    <a:pt x="1071" y="267"/>
                    <a:pt x="754" y="0"/>
                    <a:pt x="48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2"/>
            <p:cNvSpPr/>
            <p:nvPr/>
          </p:nvSpPr>
          <p:spPr>
            <a:xfrm>
              <a:off x="3357900" y="923825"/>
              <a:ext cx="28475" cy="23725"/>
            </a:xfrm>
            <a:custGeom>
              <a:rect b="b" l="l" r="r" t="t"/>
              <a:pathLst>
                <a:path extrusionOk="0" h="949" w="1139">
                  <a:moveTo>
                    <a:pt x="472" y="0"/>
                  </a:moveTo>
                  <a:cubicBezTo>
                    <a:pt x="328" y="0"/>
                    <a:pt x="199" y="74"/>
                    <a:pt x="136" y="259"/>
                  </a:cubicBezTo>
                  <a:cubicBezTo>
                    <a:pt x="1" y="644"/>
                    <a:pt x="452" y="949"/>
                    <a:pt x="788" y="949"/>
                  </a:cubicBezTo>
                  <a:cubicBezTo>
                    <a:pt x="983" y="949"/>
                    <a:pt x="1139" y="846"/>
                    <a:pt x="1118" y="597"/>
                  </a:cubicBezTo>
                  <a:cubicBezTo>
                    <a:pt x="1118" y="575"/>
                    <a:pt x="1118" y="552"/>
                    <a:pt x="1107" y="530"/>
                  </a:cubicBezTo>
                  <a:cubicBezTo>
                    <a:pt x="1063" y="258"/>
                    <a:pt x="741" y="0"/>
                    <a:pt x="47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2"/>
            <p:cNvSpPr/>
            <p:nvPr/>
          </p:nvSpPr>
          <p:spPr>
            <a:xfrm>
              <a:off x="3322925" y="979850"/>
              <a:ext cx="31150" cy="26925"/>
            </a:xfrm>
            <a:custGeom>
              <a:rect b="b" l="l" r="r" t="t"/>
              <a:pathLst>
                <a:path extrusionOk="0" h="1077" w="1246">
                  <a:moveTo>
                    <a:pt x="770" y="0"/>
                  </a:moveTo>
                  <a:cubicBezTo>
                    <a:pt x="729" y="0"/>
                    <a:pt x="683" y="8"/>
                    <a:pt x="633" y="26"/>
                  </a:cubicBezTo>
                  <a:cubicBezTo>
                    <a:pt x="610" y="38"/>
                    <a:pt x="588" y="49"/>
                    <a:pt x="565" y="60"/>
                  </a:cubicBezTo>
                  <a:cubicBezTo>
                    <a:pt x="181" y="241"/>
                    <a:pt x="1" y="1042"/>
                    <a:pt x="565" y="1076"/>
                  </a:cubicBezTo>
                  <a:cubicBezTo>
                    <a:pt x="573" y="1076"/>
                    <a:pt x="581" y="1076"/>
                    <a:pt x="589" y="1076"/>
                  </a:cubicBezTo>
                  <a:cubicBezTo>
                    <a:pt x="1160" y="1076"/>
                    <a:pt x="1245" y="0"/>
                    <a:pt x="77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2"/>
            <p:cNvSpPr/>
            <p:nvPr/>
          </p:nvSpPr>
          <p:spPr>
            <a:xfrm>
              <a:off x="3620125" y="1033400"/>
              <a:ext cx="29500" cy="21400"/>
            </a:xfrm>
            <a:custGeom>
              <a:rect b="b" l="l" r="r" t="t"/>
              <a:pathLst>
                <a:path extrusionOk="0" h="856" w="1180">
                  <a:moveTo>
                    <a:pt x="558" y="0"/>
                  </a:moveTo>
                  <a:cubicBezTo>
                    <a:pt x="263" y="0"/>
                    <a:pt x="1" y="158"/>
                    <a:pt x="131" y="468"/>
                  </a:cubicBezTo>
                  <a:cubicBezTo>
                    <a:pt x="142" y="491"/>
                    <a:pt x="153" y="514"/>
                    <a:pt x="164" y="536"/>
                  </a:cubicBezTo>
                  <a:cubicBezTo>
                    <a:pt x="265" y="725"/>
                    <a:pt x="533" y="856"/>
                    <a:pt x="768" y="856"/>
                  </a:cubicBezTo>
                  <a:cubicBezTo>
                    <a:pt x="982" y="856"/>
                    <a:pt x="1169" y="748"/>
                    <a:pt x="1180" y="480"/>
                  </a:cubicBezTo>
                  <a:cubicBezTo>
                    <a:pt x="1180" y="158"/>
                    <a:pt x="853" y="0"/>
                    <a:pt x="55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2"/>
            <p:cNvSpPr/>
            <p:nvPr/>
          </p:nvSpPr>
          <p:spPr>
            <a:xfrm>
              <a:off x="3470925" y="1548725"/>
              <a:ext cx="28825" cy="27750"/>
            </a:xfrm>
            <a:custGeom>
              <a:rect b="b" l="l" r="r" t="t"/>
              <a:pathLst>
                <a:path extrusionOk="0" h="1110" w="1153">
                  <a:moveTo>
                    <a:pt x="523" y="0"/>
                  </a:moveTo>
                  <a:cubicBezTo>
                    <a:pt x="452" y="0"/>
                    <a:pt x="376" y="30"/>
                    <a:pt x="298" y="99"/>
                  </a:cubicBezTo>
                  <a:cubicBezTo>
                    <a:pt x="276" y="122"/>
                    <a:pt x="265" y="133"/>
                    <a:pt x="253" y="156"/>
                  </a:cubicBezTo>
                  <a:cubicBezTo>
                    <a:pt x="0" y="429"/>
                    <a:pt x="83" y="1110"/>
                    <a:pt x="485" y="1110"/>
                  </a:cubicBezTo>
                  <a:cubicBezTo>
                    <a:pt x="531" y="1110"/>
                    <a:pt x="582" y="1101"/>
                    <a:pt x="637" y="1081"/>
                  </a:cubicBezTo>
                  <a:cubicBezTo>
                    <a:pt x="1153" y="909"/>
                    <a:pt x="916" y="0"/>
                    <a:pt x="523"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2"/>
            <p:cNvSpPr/>
            <p:nvPr/>
          </p:nvSpPr>
          <p:spPr>
            <a:xfrm>
              <a:off x="3743975" y="1235875"/>
              <a:ext cx="29775" cy="21275"/>
            </a:xfrm>
            <a:custGeom>
              <a:rect b="b" l="l" r="r" t="t"/>
              <a:pathLst>
                <a:path extrusionOk="0" h="851" w="1191">
                  <a:moveTo>
                    <a:pt x="415" y="0"/>
                  </a:moveTo>
                  <a:cubicBezTo>
                    <a:pt x="193" y="0"/>
                    <a:pt x="1" y="114"/>
                    <a:pt x="6" y="392"/>
                  </a:cubicBezTo>
                  <a:cubicBezTo>
                    <a:pt x="12" y="703"/>
                    <a:pt x="319" y="850"/>
                    <a:pt x="604" y="850"/>
                  </a:cubicBezTo>
                  <a:cubicBezTo>
                    <a:pt x="910" y="850"/>
                    <a:pt x="1190" y="680"/>
                    <a:pt x="1044" y="359"/>
                  </a:cubicBezTo>
                  <a:cubicBezTo>
                    <a:pt x="1033" y="336"/>
                    <a:pt x="1022" y="325"/>
                    <a:pt x="1010" y="302"/>
                  </a:cubicBezTo>
                  <a:cubicBezTo>
                    <a:pt x="902" y="119"/>
                    <a:pt x="643" y="0"/>
                    <a:pt x="415"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2"/>
            <p:cNvSpPr/>
            <p:nvPr/>
          </p:nvSpPr>
          <p:spPr>
            <a:xfrm>
              <a:off x="3477200" y="977250"/>
              <a:ext cx="29475" cy="27875"/>
            </a:xfrm>
            <a:custGeom>
              <a:rect b="b" l="l" r="r" t="t"/>
              <a:pathLst>
                <a:path extrusionOk="0" h="1115" w="1179">
                  <a:moveTo>
                    <a:pt x="671" y="0"/>
                  </a:moveTo>
                  <a:cubicBezTo>
                    <a:pt x="618" y="0"/>
                    <a:pt x="561" y="13"/>
                    <a:pt x="499" y="40"/>
                  </a:cubicBezTo>
                  <a:cubicBezTo>
                    <a:pt x="1" y="256"/>
                    <a:pt x="293" y="1115"/>
                    <a:pt x="679" y="1115"/>
                  </a:cubicBezTo>
                  <a:cubicBezTo>
                    <a:pt x="756" y="1115"/>
                    <a:pt x="837" y="1080"/>
                    <a:pt x="916" y="999"/>
                  </a:cubicBezTo>
                  <a:cubicBezTo>
                    <a:pt x="928" y="977"/>
                    <a:pt x="939" y="954"/>
                    <a:pt x="950" y="943"/>
                  </a:cubicBezTo>
                  <a:cubicBezTo>
                    <a:pt x="1178" y="646"/>
                    <a:pt x="1049" y="0"/>
                    <a:pt x="67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2"/>
            <p:cNvSpPr/>
            <p:nvPr/>
          </p:nvSpPr>
          <p:spPr>
            <a:xfrm>
              <a:off x="3459450" y="1261375"/>
              <a:ext cx="36925" cy="20725"/>
            </a:xfrm>
            <a:custGeom>
              <a:rect b="b" l="l" r="r" t="t"/>
              <a:pathLst>
                <a:path extrusionOk="0" h="829" w="1477">
                  <a:moveTo>
                    <a:pt x="713" y="0"/>
                  </a:moveTo>
                  <a:cubicBezTo>
                    <a:pt x="366" y="0"/>
                    <a:pt x="1" y="221"/>
                    <a:pt x="182" y="591"/>
                  </a:cubicBezTo>
                  <a:cubicBezTo>
                    <a:pt x="265" y="761"/>
                    <a:pt x="425" y="829"/>
                    <a:pt x="596" y="829"/>
                  </a:cubicBezTo>
                  <a:cubicBezTo>
                    <a:pt x="1004" y="829"/>
                    <a:pt x="1477" y="442"/>
                    <a:pt x="1119" y="140"/>
                  </a:cubicBezTo>
                  <a:cubicBezTo>
                    <a:pt x="1096" y="117"/>
                    <a:pt x="1073" y="106"/>
                    <a:pt x="1062" y="95"/>
                  </a:cubicBezTo>
                  <a:cubicBezTo>
                    <a:pt x="968" y="31"/>
                    <a:pt x="842" y="0"/>
                    <a:pt x="71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2"/>
            <p:cNvSpPr/>
            <p:nvPr/>
          </p:nvSpPr>
          <p:spPr>
            <a:xfrm>
              <a:off x="3642750" y="1059150"/>
              <a:ext cx="36800" cy="25225"/>
            </a:xfrm>
            <a:custGeom>
              <a:rect b="b" l="l" r="r" t="t"/>
              <a:pathLst>
                <a:path extrusionOk="0" h="1009" w="1472">
                  <a:moveTo>
                    <a:pt x="800" y="0"/>
                  </a:moveTo>
                  <a:cubicBezTo>
                    <a:pt x="285" y="0"/>
                    <a:pt x="1" y="1008"/>
                    <a:pt x="567" y="1008"/>
                  </a:cubicBezTo>
                  <a:cubicBezTo>
                    <a:pt x="579" y="1008"/>
                    <a:pt x="590" y="1008"/>
                    <a:pt x="602" y="1007"/>
                  </a:cubicBezTo>
                  <a:lnTo>
                    <a:pt x="670" y="1007"/>
                  </a:lnTo>
                  <a:cubicBezTo>
                    <a:pt x="1087" y="928"/>
                    <a:pt x="1471" y="217"/>
                    <a:pt x="941" y="25"/>
                  </a:cubicBezTo>
                  <a:cubicBezTo>
                    <a:pt x="892" y="8"/>
                    <a:pt x="845" y="0"/>
                    <a:pt x="80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2"/>
            <p:cNvSpPr/>
            <p:nvPr/>
          </p:nvSpPr>
          <p:spPr>
            <a:xfrm>
              <a:off x="3465225" y="1042150"/>
              <a:ext cx="29125" cy="21950"/>
            </a:xfrm>
            <a:custGeom>
              <a:rect b="b" l="l" r="r" t="t"/>
              <a:pathLst>
                <a:path extrusionOk="0" h="878" w="1165">
                  <a:moveTo>
                    <a:pt x="400" y="1"/>
                  </a:moveTo>
                  <a:cubicBezTo>
                    <a:pt x="202" y="1"/>
                    <a:pt x="34" y="101"/>
                    <a:pt x="19" y="355"/>
                  </a:cubicBezTo>
                  <a:cubicBezTo>
                    <a:pt x="1" y="698"/>
                    <a:pt x="349" y="877"/>
                    <a:pt x="651" y="877"/>
                  </a:cubicBezTo>
                  <a:cubicBezTo>
                    <a:pt x="926" y="877"/>
                    <a:pt x="1164" y="729"/>
                    <a:pt x="1057" y="423"/>
                  </a:cubicBezTo>
                  <a:cubicBezTo>
                    <a:pt x="1045" y="401"/>
                    <a:pt x="1034" y="378"/>
                    <a:pt x="1023" y="355"/>
                  </a:cubicBezTo>
                  <a:cubicBezTo>
                    <a:pt x="924" y="151"/>
                    <a:pt x="640" y="1"/>
                    <a:pt x="400"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2"/>
            <p:cNvSpPr/>
            <p:nvPr/>
          </p:nvSpPr>
          <p:spPr>
            <a:xfrm>
              <a:off x="3584150" y="953750"/>
              <a:ext cx="30050" cy="27050"/>
            </a:xfrm>
            <a:custGeom>
              <a:rect b="b" l="l" r="r" t="t"/>
              <a:pathLst>
                <a:path extrusionOk="0" h="1082" w="1202">
                  <a:moveTo>
                    <a:pt x="735" y="1"/>
                  </a:moveTo>
                  <a:cubicBezTo>
                    <a:pt x="691" y="1"/>
                    <a:pt x="642" y="11"/>
                    <a:pt x="588" y="32"/>
                  </a:cubicBezTo>
                  <a:cubicBezTo>
                    <a:pt x="565" y="44"/>
                    <a:pt x="543" y="55"/>
                    <a:pt x="520" y="66"/>
                  </a:cubicBezTo>
                  <a:cubicBezTo>
                    <a:pt x="148" y="269"/>
                    <a:pt x="1" y="1070"/>
                    <a:pt x="565" y="1082"/>
                  </a:cubicBezTo>
                  <a:cubicBezTo>
                    <a:pt x="568" y="1082"/>
                    <a:pt x="571" y="1082"/>
                    <a:pt x="573" y="1082"/>
                  </a:cubicBezTo>
                  <a:cubicBezTo>
                    <a:pt x="1153" y="1082"/>
                    <a:pt x="1201" y="1"/>
                    <a:pt x="73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2"/>
            <p:cNvSpPr/>
            <p:nvPr/>
          </p:nvSpPr>
          <p:spPr>
            <a:xfrm>
              <a:off x="3566100" y="1264600"/>
              <a:ext cx="28375" cy="23725"/>
            </a:xfrm>
            <a:custGeom>
              <a:rect b="b" l="l" r="r" t="t"/>
              <a:pathLst>
                <a:path extrusionOk="0" h="949" w="1135">
                  <a:moveTo>
                    <a:pt x="477" y="0"/>
                  </a:moveTo>
                  <a:cubicBezTo>
                    <a:pt x="333" y="0"/>
                    <a:pt x="203" y="74"/>
                    <a:pt x="136" y="259"/>
                  </a:cubicBezTo>
                  <a:cubicBezTo>
                    <a:pt x="1" y="645"/>
                    <a:pt x="448" y="949"/>
                    <a:pt x="783" y="949"/>
                  </a:cubicBezTo>
                  <a:cubicBezTo>
                    <a:pt x="978" y="949"/>
                    <a:pt x="1135" y="846"/>
                    <a:pt x="1118" y="598"/>
                  </a:cubicBezTo>
                  <a:cubicBezTo>
                    <a:pt x="1118" y="575"/>
                    <a:pt x="1118" y="552"/>
                    <a:pt x="1107" y="530"/>
                  </a:cubicBezTo>
                  <a:cubicBezTo>
                    <a:pt x="1063" y="258"/>
                    <a:pt x="746" y="0"/>
                    <a:pt x="477"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2"/>
            <p:cNvSpPr/>
            <p:nvPr/>
          </p:nvSpPr>
          <p:spPr>
            <a:xfrm>
              <a:off x="3428025" y="1307075"/>
              <a:ext cx="29500" cy="21525"/>
            </a:xfrm>
            <a:custGeom>
              <a:rect b="b" l="l" r="r" t="t"/>
              <a:pathLst>
                <a:path extrusionOk="0" h="861" w="1180">
                  <a:moveTo>
                    <a:pt x="556" y="0"/>
                  </a:moveTo>
                  <a:cubicBezTo>
                    <a:pt x="263" y="0"/>
                    <a:pt x="1" y="158"/>
                    <a:pt x="130" y="467"/>
                  </a:cubicBezTo>
                  <a:cubicBezTo>
                    <a:pt x="130" y="490"/>
                    <a:pt x="141" y="512"/>
                    <a:pt x="153" y="535"/>
                  </a:cubicBezTo>
                  <a:cubicBezTo>
                    <a:pt x="259" y="730"/>
                    <a:pt x="530" y="860"/>
                    <a:pt x="765" y="860"/>
                  </a:cubicBezTo>
                  <a:cubicBezTo>
                    <a:pt x="978" y="860"/>
                    <a:pt x="1163" y="753"/>
                    <a:pt x="1168" y="490"/>
                  </a:cubicBezTo>
                  <a:cubicBezTo>
                    <a:pt x="1179" y="161"/>
                    <a:pt x="852" y="0"/>
                    <a:pt x="55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2"/>
            <p:cNvSpPr/>
            <p:nvPr/>
          </p:nvSpPr>
          <p:spPr>
            <a:xfrm>
              <a:off x="3358375" y="1116475"/>
              <a:ext cx="30025" cy="26825"/>
            </a:xfrm>
            <a:custGeom>
              <a:rect b="b" l="l" r="r" t="t"/>
              <a:pathLst>
                <a:path extrusionOk="0" h="1073" w="1201">
                  <a:moveTo>
                    <a:pt x="628" y="0"/>
                  </a:moveTo>
                  <a:cubicBezTo>
                    <a:pt x="51" y="0"/>
                    <a:pt x="1" y="1073"/>
                    <a:pt x="470" y="1073"/>
                  </a:cubicBezTo>
                  <a:cubicBezTo>
                    <a:pt x="516" y="1073"/>
                    <a:pt x="568" y="1062"/>
                    <a:pt x="625" y="1038"/>
                  </a:cubicBezTo>
                  <a:cubicBezTo>
                    <a:pt x="648" y="1027"/>
                    <a:pt x="670" y="1027"/>
                    <a:pt x="682" y="1016"/>
                  </a:cubicBezTo>
                  <a:cubicBezTo>
                    <a:pt x="1054" y="813"/>
                    <a:pt x="1201" y="12"/>
                    <a:pt x="637" y="0"/>
                  </a:cubicBezTo>
                  <a:cubicBezTo>
                    <a:pt x="634" y="0"/>
                    <a:pt x="631" y="0"/>
                    <a:pt x="62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2"/>
            <p:cNvSpPr/>
            <p:nvPr/>
          </p:nvSpPr>
          <p:spPr>
            <a:xfrm>
              <a:off x="3618450" y="1125900"/>
              <a:ext cx="28275" cy="24025"/>
            </a:xfrm>
            <a:custGeom>
              <a:rect b="b" l="l" r="r" t="t"/>
              <a:pathLst>
                <a:path extrusionOk="0" h="961" w="1131">
                  <a:moveTo>
                    <a:pt x="492" y="0"/>
                  </a:moveTo>
                  <a:cubicBezTo>
                    <a:pt x="350" y="0"/>
                    <a:pt x="222" y="73"/>
                    <a:pt x="152" y="255"/>
                  </a:cubicBezTo>
                  <a:cubicBezTo>
                    <a:pt x="1" y="645"/>
                    <a:pt x="449" y="961"/>
                    <a:pt x="786" y="961"/>
                  </a:cubicBezTo>
                  <a:cubicBezTo>
                    <a:pt x="976" y="961"/>
                    <a:pt x="1131" y="860"/>
                    <a:pt x="1123" y="616"/>
                  </a:cubicBezTo>
                  <a:cubicBezTo>
                    <a:pt x="1123" y="594"/>
                    <a:pt x="1123" y="571"/>
                    <a:pt x="1123" y="549"/>
                  </a:cubicBezTo>
                  <a:cubicBezTo>
                    <a:pt x="1078" y="267"/>
                    <a:pt x="761" y="0"/>
                    <a:pt x="492"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2"/>
            <p:cNvSpPr/>
            <p:nvPr/>
          </p:nvSpPr>
          <p:spPr>
            <a:xfrm>
              <a:off x="3703475" y="1446825"/>
              <a:ext cx="28500" cy="23750"/>
            </a:xfrm>
            <a:custGeom>
              <a:rect b="b" l="l" r="r" t="t"/>
              <a:pathLst>
                <a:path extrusionOk="0" h="950" w="1140">
                  <a:moveTo>
                    <a:pt x="478" y="1"/>
                  </a:moveTo>
                  <a:cubicBezTo>
                    <a:pt x="333" y="1"/>
                    <a:pt x="204" y="75"/>
                    <a:pt x="137" y="260"/>
                  </a:cubicBezTo>
                  <a:cubicBezTo>
                    <a:pt x="1" y="645"/>
                    <a:pt x="453" y="949"/>
                    <a:pt x="788" y="949"/>
                  </a:cubicBezTo>
                  <a:cubicBezTo>
                    <a:pt x="983" y="949"/>
                    <a:pt x="1139" y="847"/>
                    <a:pt x="1118" y="598"/>
                  </a:cubicBezTo>
                  <a:cubicBezTo>
                    <a:pt x="1118" y="576"/>
                    <a:pt x="1118" y="553"/>
                    <a:pt x="1118" y="530"/>
                  </a:cubicBezTo>
                  <a:cubicBezTo>
                    <a:pt x="1067" y="259"/>
                    <a:pt x="747" y="1"/>
                    <a:pt x="47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2"/>
            <p:cNvSpPr/>
            <p:nvPr/>
          </p:nvSpPr>
          <p:spPr>
            <a:xfrm>
              <a:off x="3543825" y="1324575"/>
              <a:ext cx="31125" cy="26650"/>
            </a:xfrm>
            <a:custGeom>
              <a:rect b="b" l="l" r="r" t="t"/>
              <a:pathLst>
                <a:path extrusionOk="0" h="1066" w="1245">
                  <a:moveTo>
                    <a:pt x="770" y="0"/>
                  </a:moveTo>
                  <a:cubicBezTo>
                    <a:pt x="728" y="0"/>
                    <a:pt x="682" y="9"/>
                    <a:pt x="632" y="27"/>
                  </a:cubicBezTo>
                  <a:cubicBezTo>
                    <a:pt x="610" y="38"/>
                    <a:pt x="587" y="38"/>
                    <a:pt x="565" y="49"/>
                  </a:cubicBezTo>
                  <a:cubicBezTo>
                    <a:pt x="192" y="241"/>
                    <a:pt x="0" y="1031"/>
                    <a:pt x="565" y="1065"/>
                  </a:cubicBezTo>
                  <a:cubicBezTo>
                    <a:pt x="576" y="1066"/>
                    <a:pt x="587" y="1066"/>
                    <a:pt x="597" y="1066"/>
                  </a:cubicBezTo>
                  <a:cubicBezTo>
                    <a:pt x="1170" y="1066"/>
                    <a:pt x="1244" y="0"/>
                    <a:pt x="770"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2"/>
            <p:cNvSpPr/>
            <p:nvPr/>
          </p:nvSpPr>
          <p:spPr>
            <a:xfrm>
              <a:off x="3726800" y="1503800"/>
              <a:ext cx="30025" cy="26825"/>
            </a:xfrm>
            <a:custGeom>
              <a:rect b="b" l="l" r="r" t="t"/>
              <a:pathLst>
                <a:path extrusionOk="0" h="1073" w="1201">
                  <a:moveTo>
                    <a:pt x="628" y="0"/>
                  </a:moveTo>
                  <a:cubicBezTo>
                    <a:pt x="51" y="0"/>
                    <a:pt x="1" y="1073"/>
                    <a:pt x="461" y="1073"/>
                  </a:cubicBezTo>
                  <a:cubicBezTo>
                    <a:pt x="507" y="1073"/>
                    <a:pt x="558" y="1062"/>
                    <a:pt x="614" y="1039"/>
                  </a:cubicBezTo>
                  <a:cubicBezTo>
                    <a:pt x="637" y="1039"/>
                    <a:pt x="659" y="1027"/>
                    <a:pt x="682" y="1016"/>
                  </a:cubicBezTo>
                  <a:cubicBezTo>
                    <a:pt x="1054" y="813"/>
                    <a:pt x="1201" y="12"/>
                    <a:pt x="637" y="0"/>
                  </a:cubicBezTo>
                  <a:cubicBezTo>
                    <a:pt x="634" y="0"/>
                    <a:pt x="631" y="0"/>
                    <a:pt x="628"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2"/>
            <p:cNvSpPr/>
            <p:nvPr/>
          </p:nvSpPr>
          <p:spPr>
            <a:xfrm>
              <a:off x="3426625" y="1361950"/>
              <a:ext cx="30125" cy="27450"/>
            </a:xfrm>
            <a:custGeom>
              <a:rect b="b" l="l" r="r" t="t"/>
              <a:pathLst>
                <a:path extrusionOk="0" h="1098" w="1205">
                  <a:moveTo>
                    <a:pt x="651" y="0"/>
                  </a:moveTo>
                  <a:cubicBezTo>
                    <a:pt x="580" y="0"/>
                    <a:pt x="503" y="24"/>
                    <a:pt x="423" y="78"/>
                  </a:cubicBezTo>
                  <a:cubicBezTo>
                    <a:pt x="0" y="365"/>
                    <a:pt x="402" y="1097"/>
                    <a:pt x="765" y="1097"/>
                  </a:cubicBezTo>
                  <a:cubicBezTo>
                    <a:pt x="858" y="1097"/>
                    <a:pt x="948" y="1050"/>
                    <a:pt x="1021" y="935"/>
                  </a:cubicBezTo>
                  <a:lnTo>
                    <a:pt x="1055" y="867"/>
                  </a:lnTo>
                  <a:cubicBezTo>
                    <a:pt x="1205" y="558"/>
                    <a:pt x="997" y="0"/>
                    <a:pt x="651"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2"/>
            <p:cNvSpPr/>
            <p:nvPr/>
          </p:nvSpPr>
          <p:spPr>
            <a:xfrm>
              <a:off x="3629550" y="1226950"/>
              <a:ext cx="31275" cy="21000"/>
            </a:xfrm>
            <a:custGeom>
              <a:rect b="b" l="l" r="r" t="t"/>
              <a:pathLst>
                <a:path extrusionOk="0" h="840" w="1251">
                  <a:moveTo>
                    <a:pt x="658" y="0"/>
                  </a:moveTo>
                  <a:cubicBezTo>
                    <a:pt x="325" y="0"/>
                    <a:pt x="0" y="197"/>
                    <a:pt x="182" y="524"/>
                  </a:cubicBezTo>
                  <a:cubicBezTo>
                    <a:pt x="194" y="546"/>
                    <a:pt x="216" y="558"/>
                    <a:pt x="227" y="580"/>
                  </a:cubicBezTo>
                  <a:cubicBezTo>
                    <a:pt x="338" y="743"/>
                    <a:pt x="573" y="840"/>
                    <a:pt x="787" y="840"/>
                  </a:cubicBezTo>
                  <a:cubicBezTo>
                    <a:pt x="1033" y="840"/>
                    <a:pt x="1251" y="712"/>
                    <a:pt x="1220" y="411"/>
                  </a:cubicBezTo>
                  <a:cubicBezTo>
                    <a:pt x="1195" y="126"/>
                    <a:pt x="924" y="0"/>
                    <a:pt x="658"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2"/>
            <p:cNvSpPr/>
            <p:nvPr/>
          </p:nvSpPr>
          <p:spPr>
            <a:xfrm>
              <a:off x="3718150" y="1203850"/>
              <a:ext cx="31575" cy="20950"/>
            </a:xfrm>
            <a:custGeom>
              <a:rect b="b" l="l" r="r" t="t"/>
              <a:pathLst>
                <a:path extrusionOk="0" h="838" w="1263">
                  <a:moveTo>
                    <a:pt x="674" y="0"/>
                  </a:moveTo>
                  <a:cubicBezTo>
                    <a:pt x="336" y="0"/>
                    <a:pt x="1" y="207"/>
                    <a:pt x="193" y="534"/>
                  </a:cubicBezTo>
                  <a:cubicBezTo>
                    <a:pt x="204" y="556"/>
                    <a:pt x="215" y="579"/>
                    <a:pt x="227" y="602"/>
                  </a:cubicBezTo>
                  <a:cubicBezTo>
                    <a:pt x="344" y="749"/>
                    <a:pt x="574" y="837"/>
                    <a:pt x="784" y="837"/>
                  </a:cubicBezTo>
                  <a:cubicBezTo>
                    <a:pt x="1038" y="837"/>
                    <a:pt x="1263" y="708"/>
                    <a:pt x="1220" y="398"/>
                  </a:cubicBezTo>
                  <a:cubicBezTo>
                    <a:pt x="1190" y="120"/>
                    <a:pt x="931" y="0"/>
                    <a:pt x="67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2"/>
            <p:cNvSpPr/>
            <p:nvPr/>
          </p:nvSpPr>
          <p:spPr>
            <a:xfrm>
              <a:off x="3381875" y="1299450"/>
              <a:ext cx="36850" cy="20975"/>
            </a:xfrm>
            <a:custGeom>
              <a:rect b="b" l="l" r="r" t="t"/>
              <a:pathLst>
                <a:path extrusionOk="0" h="839" w="1474">
                  <a:moveTo>
                    <a:pt x="718" y="1"/>
                  </a:moveTo>
                  <a:cubicBezTo>
                    <a:pt x="372" y="1"/>
                    <a:pt x="1" y="221"/>
                    <a:pt x="182" y="592"/>
                  </a:cubicBezTo>
                  <a:cubicBezTo>
                    <a:pt x="266" y="768"/>
                    <a:pt x="431" y="838"/>
                    <a:pt x="605" y="838"/>
                  </a:cubicBezTo>
                  <a:cubicBezTo>
                    <a:pt x="1011" y="838"/>
                    <a:pt x="1474" y="456"/>
                    <a:pt x="1118" y="140"/>
                  </a:cubicBezTo>
                  <a:cubicBezTo>
                    <a:pt x="1107" y="129"/>
                    <a:pt x="1085" y="106"/>
                    <a:pt x="1062" y="95"/>
                  </a:cubicBezTo>
                  <a:cubicBezTo>
                    <a:pt x="970" y="31"/>
                    <a:pt x="846" y="1"/>
                    <a:pt x="71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2"/>
            <p:cNvSpPr/>
            <p:nvPr/>
          </p:nvSpPr>
          <p:spPr>
            <a:xfrm>
              <a:off x="3676625" y="1120350"/>
              <a:ext cx="29675" cy="27800"/>
            </a:xfrm>
            <a:custGeom>
              <a:rect b="b" l="l" r="r" t="t"/>
              <a:pathLst>
                <a:path extrusionOk="0" h="1112" w="1187">
                  <a:moveTo>
                    <a:pt x="495" y="1"/>
                  </a:moveTo>
                  <a:cubicBezTo>
                    <a:pt x="414" y="1"/>
                    <a:pt x="331" y="38"/>
                    <a:pt x="251" y="127"/>
                  </a:cubicBezTo>
                  <a:cubicBezTo>
                    <a:pt x="240" y="139"/>
                    <a:pt x="218" y="161"/>
                    <a:pt x="206" y="184"/>
                  </a:cubicBezTo>
                  <a:cubicBezTo>
                    <a:pt x="1" y="478"/>
                    <a:pt x="144" y="1112"/>
                    <a:pt x="517" y="1112"/>
                  </a:cubicBezTo>
                  <a:cubicBezTo>
                    <a:pt x="574" y="1112"/>
                    <a:pt x="636" y="1097"/>
                    <a:pt x="703" y="1064"/>
                  </a:cubicBezTo>
                  <a:cubicBezTo>
                    <a:pt x="1187" y="831"/>
                    <a:pt x="873" y="1"/>
                    <a:pt x="495"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2"/>
            <p:cNvSpPr/>
            <p:nvPr/>
          </p:nvSpPr>
          <p:spPr>
            <a:xfrm>
              <a:off x="3416800" y="1133050"/>
              <a:ext cx="37050" cy="25225"/>
            </a:xfrm>
            <a:custGeom>
              <a:rect b="b" l="l" r="r" t="t"/>
              <a:pathLst>
                <a:path extrusionOk="0" h="1009" w="1482">
                  <a:moveTo>
                    <a:pt x="810" y="1"/>
                  </a:moveTo>
                  <a:cubicBezTo>
                    <a:pt x="294" y="1"/>
                    <a:pt x="0" y="1009"/>
                    <a:pt x="567" y="1009"/>
                  </a:cubicBezTo>
                  <a:cubicBezTo>
                    <a:pt x="578" y="1009"/>
                    <a:pt x="590" y="1008"/>
                    <a:pt x="602" y="1007"/>
                  </a:cubicBezTo>
                  <a:lnTo>
                    <a:pt x="681" y="996"/>
                  </a:lnTo>
                  <a:cubicBezTo>
                    <a:pt x="1087" y="928"/>
                    <a:pt x="1482" y="206"/>
                    <a:pt x="951" y="26"/>
                  </a:cubicBezTo>
                  <a:cubicBezTo>
                    <a:pt x="903" y="9"/>
                    <a:pt x="856" y="1"/>
                    <a:pt x="810"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2"/>
            <p:cNvSpPr/>
            <p:nvPr/>
          </p:nvSpPr>
          <p:spPr>
            <a:xfrm>
              <a:off x="3499225" y="1448900"/>
              <a:ext cx="29275" cy="21900"/>
            </a:xfrm>
            <a:custGeom>
              <a:rect b="b" l="l" r="r" t="t"/>
              <a:pathLst>
                <a:path extrusionOk="0" h="876" w="1171">
                  <a:moveTo>
                    <a:pt x="409" y="0"/>
                  </a:moveTo>
                  <a:cubicBezTo>
                    <a:pt x="207" y="0"/>
                    <a:pt x="34" y="105"/>
                    <a:pt x="24" y="368"/>
                  </a:cubicBezTo>
                  <a:cubicBezTo>
                    <a:pt x="1" y="703"/>
                    <a:pt x="343" y="876"/>
                    <a:pt x="646" y="876"/>
                  </a:cubicBezTo>
                  <a:cubicBezTo>
                    <a:pt x="925" y="876"/>
                    <a:pt x="1171" y="728"/>
                    <a:pt x="1062" y="425"/>
                  </a:cubicBezTo>
                  <a:cubicBezTo>
                    <a:pt x="1051" y="402"/>
                    <a:pt x="1040" y="380"/>
                    <a:pt x="1028" y="357"/>
                  </a:cubicBezTo>
                  <a:cubicBezTo>
                    <a:pt x="930" y="149"/>
                    <a:pt x="649" y="0"/>
                    <a:pt x="409"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2"/>
            <p:cNvSpPr/>
            <p:nvPr/>
          </p:nvSpPr>
          <p:spPr>
            <a:xfrm>
              <a:off x="3605900" y="1008175"/>
              <a:ext cx="29500" cy="21625"/>
            </a:xfrm>
            <a:custGeom>
              <a:rect b="b" l="l" r="r" t="t"/>
              <a:pathLst>
                <a:path extrusionOk="0" h="865" w="1180">
                  <a:moveTo>
                    <a:pt x="556" y="1"/>
                  </a:moveTo>
                  <a:cubicBezTo>
                    <a:pt x="263" y="1"/>
                    <a:pt x="0" y="159"/>
                    <a:pt x="124" y="473"/>
                  </a:cubicBezTo>
                  <a:cubicBezTo>
                    <a:pt x="135" y="496"/>
                    <a:pt x="147" y="518"/>
                    <a:pt x="158" y="541"/>
                  </a:cubicBezTo>
                  <a:cubicBezTo>
                    <a:pt x="265" y="731"/>
                    <a:pt x="535" y="865"/>
                    <a:pt x="769" y="865"/>
                  </a:cubicBezTo>
                  <a:cubicBezTo>
                    <a:pt x="980" y="865"/>
                    <a:pt x="1163" y="757"/>
                    <a:pt x="1173" y="484"/>
                  </a:cubicBezTo>
                  <a:cubicBezTo>
                    <a:pt x="1179" y="161"/>
                    <a:pt x="852" y="1"/>
                    <a:pt x="556"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2"/>
            <p:cNvSpPr/>
            <p:nvPr/>
          </p:nvSpPr>
          <p:spPr>
            <a:xfrm>
              <a:off x="3405475" y="1076400"/>
              <a:ext cx="28875" cy="26925"/>
            </a:xfrm>
            <a:custGeom>
              <a:rect b="b" l="l" r="r" t="t"/>
              <a:pathLst>
                <a:path extrusionOk="0" h="1077" w="1155">
                  <a:moveTo>
                    <a:pt x="604" y="1"/>
                  </a:moveTo>
                  <a:cubicBezTo>
                    <a:pt x="600" y="1"/>
                    <a:pt x="596" y="1"/>
                    <a:pt x="592" y="1"/>
                  </a:cubicBezTo>
                  <a:cubicBezTo>
                    <a:pt x="9" y="11"/>
                    <a:pt x="1" y="1076"/>
                    <a:pt x="457" y="1076"/>
                  </a:cubicBezTo>
                  <a:cubicBezTo>
                    <a:pt x="504" y="1076"/>
                    <a:pt x="557" y="1065"/>
                    <a:pt x="614" y="1039"/>
                  </a:cubicBezTo>
                  <a:cubicBezTo>
                    <a:pt x="637" y="1028"/>
                    <a:pt x="660" y="1017"/>
                    <a:pt x="682" y="1005"/>
                  </a:cubicBezTo>
                  <a:cubicBezTo>
                    <a:pt x="1041" y="792"/>
                    <a:pt x="1154" y="1"/>
                    <a:pt x="604"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2"/>
            <p:cNvSpPr/>
            <p:nvPr/>
          </p:nvSpPr>
          <p:spPr>
            <a:xfrm>
              <a:off x="3501500" y="995625"/>
              <a:ext cx="28375" cy="23675"/>
            </a:xfrm>
            <a:custGeom>
              <a:rect b="b" l="l" r="r" t="t"/>
              <a:pathLst>
                <a:path extrusionOk="0" h="947" w="1135">
                  <a:moveTo>
                    <a:pt x="473" y="0"/>
                  </a:moveTo>
                  <a:cubicBezTo>
                    <a:pt x="328" y="0"/>
                    <a:pt x="199" y="75"/>
                    <a:pt x="136" y="264"/>
                  </a:cubicBezTo>
                  <a:cubicBezTo>
                    <a:pt x="0" y="644"/>
                    <a:pt x="450" y="946"/>
                    <a:pt x="786" y="946"/>
                  </a:cubicBezTo>
                  <a:cubicBezTo>
                    <a:pt x="979" y="946"/>
                    <a:pt x="1134" y="846"/>
                    <a:pt x="1118" y="603"/>
                  </a:cubicBezTo>
                  <a:cubicBezTo>
                    <a:pt x="1118" y="580"/>
                    <a:pt x="1118" y="546"/>
                    <a:pt x="1107" y="524"/>
                  </a:cubicBezTo>
                  <a:cubicBezTo>
                    <a:pt x="1063" y="260"/>
                    <a:pt x="742" y="0"/>
                    <a:pt x="47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2"/>
            <p:cNvSpPr/>
            <p:nvPr/>
          </p:nvSpPr>
          <p:spPr>
            <a:xfrm>
              <a:off x="3590075" y="1409600"/>
              <a:ext cx="29525" cy="21500"/>
            </a:xfrm>
            <a:custGeom>
              <a:rect b="b" l="l" r="r" t="t"/>
              <a:pathLst>
                <a:path extrusionOk="0" h="860" w="1181">
                  <a:moveTo>
                    <a:pt x="565" y="1"/>
                  </a:moveTo>
                  <a:cubicBezTo>
                    <a:pt x="269" y="1"/>
                    <a:pt x="0" y="162"/>
                    <a:pt x="125" y="474"/>
                  </a:cubicBezTo>
                  <a:cubicBezTo>
                    <a:pt x="136" y="485"/>
                    <a:pt x="148" y="507"/>
                    <a:pt x="159" y="530"/>
                  </a:cubicBezTo>
                  <a:cubicBezTo>
                    <a:pt x="266" y="726"/>
                    <a:pt x="539" y="860"/>
                    <a:pt x="775" y="860"/>
                  </a:cubicBezTo>
                  <a:cubicBezTo>
                    <a:pt x="987" y="860"/>
                    <a:pt x="1169" y="752"/>
                    <a:pt x="1175" y="485"/>
                  </a:cubicBezTo>
                  <a:cubicBezTo>
                    <a:pt x="1180" y="159"/>
                    <a:pt x="859" y="1"/>
                    <a:pt x="565"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2"/>
            <p:cNvSpPr/>
            <p:nvPr/>
          </p:nvSpPr>
          <p:spPr>
            <a:xfrm>
              <a:off x="3617025" y="1352550"/>
              <a:ext cx="28400" cy="23975"/>
            </a:xfrm>
            <a:custGeom>
              <a:rect b="b" l="l" r="r" t="t"/>
              <a:pathLst>
                <a:path extrusionOk="0" h="959" w="1136">
                  <a:moveTo>
                    <a:pt x="485" y="0"/>
                  </a:moveTo>
                  <a:cubicBezTo>
                    <a:pt x="346" y="0"/>
                    <a:pt x="221" y="72"/>
                    <a:pt x="153" y="250"/>
                  </a:cubicBezTo>
                  <a:cubicBezTo>
                    <a:pt x="1" y="642"/>
                    <a:pt x="459" y="959"/>
                    <a:pt x="797" y="959"/>
                  </a:cubicBezTo>
                  <a:cubicBezTo>
                    <a:pt x="985" y="959"/>
                    <a:pt x="1135" y="861"/>
                    <a:pt x="1123" y="623"/>
                  </a:cubicBezTo>
                  <a:cubicBezTo>
                    <a:pt x="1123" y="589"/>
                    <a:pt x="1123" y="566"/>
                    <a:pt x="1123" y="544"/>
                  </a:cubicBezTo>
                  <a:cubicBezTo>
                    <a:pt x="1079" y="275"/>
                    <a:pt x="756" y="0"/>
                    <a:pt x="485"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2"/>
            <p:cNvSpPr/>
            <p:nvPr/>
          </p:nvSpPr>
          <p:spPr>
            <a:xfrm>
              <a:off x="3557075" y="1360025"/>
              <a:ext cx="28650" cy="23650"/>
            </a:xfrm>
            <a:custGeom>
              <a:rect b="b" l="l" r="r" t="t"/>
              <a:pathLst>
                <a:path extrusionOk="0" h="946" w="1146">
                  <a:moveTo>
                    <a:pt x="473" y="0"/>
                  </a:moveTo>
                  <a:cubicBezTo>
                    <a:pt x="331" y="0"/>
                    <a:pt x="202" y="73"/>
                    <a:pt x="136" y="256"/>
                  </a:cubicBezTo>
                  <a:cubicBezTo>
                    <a:pt x="0" y="642"/>
                    <a:pt x="452" y="946"/>
                    <a:pt x="791" y="946"/>
                  </a:cubicBezTo>
                  <a:cubicBezTo>
                    <a:pt x="987" y="946"/>
                    <a:pt x="1146" y="843"/>
                    <a:pt x="1129" y="595"/>
                  </a:cubicBezTo>
                  <a:cubicBezTo>
                    <a:pt x="1118" y="572"/>
                    <a:pt x="1118" y="550"/>
                    <a:pt x="1118" y="527"/>
                  </a:cubicBezTo>
                  <a:cubicBezTo>
                    <a:pt x="1066" y="261"/>
                    <a:pt x="744" y="0"/>
                    <a:pt x="47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2"/>
            <p:cNvSpPr/>
            <p:nvPr/>
          </p:nvSpPr>
          <p:spPr>
            <a:xfrm>
              <a:off x="3306850" y="1189375"/>
              <a:ext cx="31175" cy="26725"/>
            </a:xfrm>
            <a:custGeom>
              <a:rect b="b" l="l" r="r" t="t"/>
              <a:pathLst>
                <a:path extrusionOk="0" h="1069" w="1247">
                  <a:moveTo>
                    <a:pt x="776" y="1"/>
                  </a:moveTo>
                  <a:cubicBezTo>
                    <a:pt x="733" y="1"/>
                    <a:pt x="685" y="10"/>
                    <a:pt x="633" y="30"/>
                  </a:cubicBezTo>
                  <a:cubicBezTo>
                    <a:pt x="610" y="30"/>
                    <a:pt x="587" y="41"/>
                    <a:pt x="565" y="52"/>
                  </a:cubicBezTo>
                  <a:cubicBezTo>
                    <a:pt x="192" y="233"/>
                    <a:pt x="1" y="1034"/>
                    <a:pt x="576" y="1068"/>
                  </a:cubicBezTo>
                  <a:cubicBezTo>
                    <a:pt x="584" y="1068"/>
                    <a:pt x="592" y="1068"/>
                    <a:pt x="600" y="1068"/>
                  </a:cubicBezTo>
                  <a:cubicBezTo>
                    <a:pt x="1168" y="1068"/>
                    <a:pt x="1246" y="1"/>
                    <a:pt x="776"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2"/>
            <p:cNvSpPr/>
            <p:nvPr/>
          </p:nvSpPr>
          <p:spPr>
            <a:xfrm>
              <a:off x="3483325" y="1079825"/>
              <a:ext cx="29350" cy="21525"/>
            </a:xfrm>
            <a:custGeom>
              <a:rect b="b" l="l" r="r" t="t"/>
              <a:pathLst>
                <a:path extrusionOk="0" h="861" w="1174">
                  <a:moveTo>
                    <a:pt x="552" y="1"/>
                  </a:moveTo>
                  <a:cubicBezTo>
                    <a:pt x="260" y="1"/>
                    <a:pt x="0" y="159"/>
                    <a:pt x="130" y="473"/>
                  </a:cubicBezTo>
                  <a:cubicBezTo>
                    <a:pt x="130" y="496"/>
                    <a:pt x="152" y="518"/>
                    <a:pt x="164" y="541"/>
                  </a:cubicBezTo>
                  <a:cubicBezTo>
                    <a:pt x="264" y="730"/>
                    <a:pt x="532" y="861"/>
                    <a:pt x="766" y="861"/>
                  </a:cubicBezTo>
                  <a:cubicBezTo>
                    <a:pt x="978" y="861"/>
                    <a:pt x="1162" y="753"/>
                    <a:pt x="1168" y="485"/>
                  </a:cubicBezTo>
                  <a:cubicBezTo>
                    <a:pt x="1173" y="162"/>
                    <a:pt x="846" y="1"/>
                    <a:pt x="55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2"/>
            <p:cNvSpPr/>
            <p:nvPr/>
          </p:nvSpPr>
          <p:spPr>
            <a:xfrm>
              <a:off x="3549875" y="1513750"/>
              <a:ext cx="29150" cy="27675"/>
            </a:xfrm>
            <a:custGeom>
              <a:rect b="b" l="l" r="r" t="t"/>
              <a:pathLst>
                <a:path extrusionOk="0" h="1107" w="1166">
                  <a:moveTo>
                    <a:pt x="533" y="0"/>
                  </a:moveTo>
                  <a:cubicBezTo>
                    <a:pt x="462" y="0"/>
                    <a:pt x="387" y="30"/>
                    <a:pt x="311" y="99"/>
                  </a:cubicBezTo>
                  <a:cubicBezTo>
                    <a:pt x="289" y="110"/>
                    <a:pt x="277" y="133"/>
                    <a:pt x="255" y="144"/>
                  </a:cubicBezTo>
                  <a:cubicBezTo>
                    <a:pt x="1" y="429"/>
                    <a:pt x="95" y="1107"/>
                    <a:pt x="503" y="1107"/>
                  </a:cubicBezTo>
                  <a:cubicBezTo>
                    <a:pt x="548" y="1107"/>
                    <a:pt x="597" y="1099"/>
                    <a:pt x="650" y="1081"/>
                  </a:cubicBezTo>
                  <a:cubicBezTo>
                    <a:pt x="1166" y="909"/>
                    <a:pt x="921" y="0"/>
                    <a:pt x="533"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2"/>
            <p:cNvSpPr/>
            <p:nvPr/>
          </p:nvSpPr>
          <p:spPr>
            <a:xfrm>
              <a:off x="3511250" y="1242800"/>
              <a:ext cx="30125" cy="27550"/>
            </a:xfrm>
            <a:custGeom>
              <a:rect b="b" l="l" r="r" t="t"/>
              <a:pathLst>
                <a:path extrusionOk="0" h="1102" w="1205">
                  <a:moveTo>
                    <a:pt x="651" y="1"/>
                  </a:moveTo>
                  <a:cubicBezTo>
                    <a:pt x="580" y="1"/>
                    <a:pt x="503" y="25"/>
                    <a:pt x="423" y="82"/>
                  </a:cubicBezTo>
                  <a:cubicBezTo>
                    <a:pt x="1" y="369"/>
                    <a:pt x="402" y="1101"/>
                    <a:pt x="760" y="1101"/>
                  </a:cubicBezTo>
                  <a:cubicBezTo>
                    <a:pt x="851" y="1101"/>
                    <a:pt x="939" y="1054"/>
                    <a:pt x="1010" y="939"/>
                  </a:cubicBezTo>
                  <a:cubicBezTo>
                    <a:pt x="1033" y="917"/>
                    <a:pt x="1044" y="894"/>
                    <a:pt x="1055" y="872"/>
                  </a:cubicBezTo>
                  <a:cubicBezTo>
                    <a:pt x="1204" y="563"/>
                    <a:pt x="991" y="1"/>
                    <a:pt x="65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2"/>
            <p:cNvSpPr/>
            <p:nvPr/>
          </p:nvSpPr>
          <p:spPr>
            <a:xfrm>
              <a:off x="3624125" y="1378475"/>
              <a:ext cx="29075" cy="27700"/>
            </a:xfrm>
            <a:custGeom>
              <a:rect b="b" l="l" r="r" t="t"/>
              <a:pathLst>
                <a:path extrusionOk="0" h="1108" w="1163">
                  <a:moveTo>
                    <a:pt x="515" y="1"/>
                  </a:moveTo>
                  <a:cubicBezTo>
                    <a:pt x="442" y="1"/>
                    <a:pt x="365" y="32"/>
                    <a:pt x="286" y="105"/>
                  </a:cubicBezTo>
                  <a:cubicBezTo>
                    <a:pt x="275" y="116"/>
                    <a:pt x="253" y="139"/>
                    <a:pt x="241" y="150"/>
                  </a:cubicBezTo>
                  <a:cubicBezTo>
                    <a:pt x="0" y="441"/>
                    <a:pt x="99" y="1108"/>
                    <a:pt x="497" y="1108"/>
                  </a:cubicBezTo>
                  <a:cubicBezTo>
                    <a:pt x="547" y="1108"/>
                    <a:pt x="600" y="1098"/>
                    <a:pt x="659" y="1075"/>
                  </a:cubicBezTo>
                  <a:cubicBezTo>
                    <a:pt x="1163" y="895"/>
                    <a:pt x="906" y="1"/>
                    <a:pt x="515"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2"/>
            <p:cNvSpPr/>
            <p:nvPr/>
          </p:nvSpPr>
          <p:spPr>
            <a:xfrm>
              <a:off x="3440275" y="1433725"/>
              <a:ext cx="37075" cy="20925"/>
            </a:xfrm>
            <a:custGeom>
              <a:rect b="b" l="l" r="r" t="t"/>
              <a:pathLst>
                <a:path extrusionOk="0" h="837" w="1483">
                  <a:moveTo>
                    <a:pt x="718" y="1"/>
                  </a:moveTo>
                  <a:cubicBezTo>
                    <a:pt x="372" y="1"/>
                    <a:pt x="0" y="221"/>
                    <a:pt x="182" y="592"/>
                  </a:cubicBezTo>
                  <a:cubicBezTo>
                    <a:pt x="266" y="767"/>
                    <a:pt x="429" y="836"/>
                    <a:pt x="603" y="836"/>
                  </a:cubicBezTo>
                  <a:cubicBezTo>
                    <a:pt x="1013" y="836"/>
                    <a:pt x="1483" y="449"/>
                    <a:pt x="1118" y="140"/>
                  </a:cubicBezTo>
                  <a:cubicBezTo>
                    <a:pt x="1096" y="118"/>
                    <a:pt x="1084" y="107"/>
                    <a:pt x="1062" y="95"/>
                  </a:cubicBezTo>
                  <a:cubicBezTo>
                    <a:pt x="970" y="31"/>
                    <a:pt x="846" y="1"/>
                    <a:pt x="71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2"/>
            <p:cNvSpPr/>
            <p:nvPr/>
          </p:nvSpPr>
          <p:spPr>
            <a:xfrm>
              <a:off x="3618875" y="1244200"/>
              <a:ext cx="37325" cy="21050"/>
            </a:xfrm>
            <a:custGeom>
              <a:rect b="b" l="l" r="r" t="t"/>
              <a:pathLst>
                <a:path extrusionOk="0" h="842" w="1493">
                  <a:moveTo>
                    <a:pt x="893" y="0"/>
                  </a:moveTo>
                  <a:cubicBezTo>
                    <a:pt x="480" y="0"/>
                    <a:pt x="1" y="415"/>
                    <a:pt x="372" y="714"/>
                  </a:cubicBezTo>
                  <a:cubicBezTo>
                    <a:pt x="395" y="737"/>
                    <a:pt x="417" y="748"/>
                    <a:pt x="429" y="759"/>
                  </a:cubicBezTo>
                  <a:cubicBezTo>
                    <a:pt x="518" y="815"/>
                    <a:pt x="633" y="841"/>
                    <a:pt x="751" y="841"/>
                  </a:cubicBezTo>
                  <a:cubicBezTo>
                    <a:pt x="1108" y="841"/>
                    <a:pt x="1493" y="602"/>
                    <a:pt x="1298" y="229"/>
                  </a:cubicBezTo>
                  <a:cubicBezTo>
                    <a:pt x="1211" y="65"/>
                    <a:pt x="1057" y="0"/>
                    <a:pt x="89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2"/>
            <p:cNvSpPr/>
            <p:nvPr/>
          </p:nvSpPr>
          <p:spPr>
            <a:xfrm>
              <a:off x="3625600" y="1433650"/>
              <a:ext cx="37850" cy="25050"/>
            </a:xfrm>
            <a:custGeom>
              <a:rect b="b" l="l" r="r" t="t"/>
              <a:pathLst>
                <a:path extrusionOk="0" h="1002" w="1514">
                  <a:moveTo>
                    <a:pt x="827" y="0"/>
                  </a:moveTo>
                  <a:cubicBezTo>
                    <a:pt x="311" y="0"/>
                    <a:pt x="1" y="1001"/>
                    <a:pt x="604" y="1001"/>
                  </a:cubicBezTo>
                  <a:cubicBezTo>
                    <a:pt x="610" y="1001"/>
                    <a:pt x="616" y="1001"/>
                    <a:pt x="622" y="1001"/>
                  </a:cubicBezTo>
                  <a:cubicBezTo>
                    <a:pt x="645" y="1001"/>
                    <a:pt x="668" y="1001"/>
                    <a:pt x="690" y="990"/>
                  </a:cubicBezTo>
                  <a:cubicBezTo>
                    <a:pt x="1096" y="933"/>
                    <a:pt x="1514" y="222"/>
                    <a:pt x="984" y="31"/>
                  </a:cubicBezTo>
                  <a:cubicBezTo>
                    <a:pt x="930" y="10"/>
                    <a:pt x="878" y="0"/>
                    <a:pt x="827"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2"/>
            <p:cNvSpPr/>
            <p:nvPr/>
          </p:nvSpPr>
          <p:spPr>
            <a:xfrm>
              <a:off x="3740400" y="1362975"/>
              <a:ext cx="37025" cy="25225"/>
            </a:xfrm>
            <a:custGeom>
              <a:rect b="b" l="l" r="r" t="t"/>
              <a:pathLst>
                <a:path extrusionOk="0" h="1009" w="1481">
                  <a:moveTo>
                    <a:pt x="809" y="0"/>
                  </a:moveTo>
                  <a:cubicBezTo>
                    <a:pt x="293" y="0"/>
                    <a:pt x="0" y="1008"/>
                    <a:pt x="577" y="1008"/>
                  </a:cubicBezTo>
                  <a:cubicBezTo>
                    <a:pt x="588" y="1008"/>
                    <a:pt x="600" y="1008"/>
                    <a:pt x="612" y="1007"/>
                  </a:cubicBezTo>
                  <a:cubicBezTo>
                    <a:pt x="634" y="1007"/>
                    <a:pt x="657" y="1007"/>
                    <a:pt x="680" y="996"/>
                  </a:cubicBezTo>
                  <a:cubicBezTo>
                    <a:pt x="1097" y="928"/>
                    <a:pt x="1481" y="206"/>
                    <a:pt x="950" y="25"/>
                  </a:cubicBezTo>
                  <a:cubicBezTo>
                    <a:pt x="902" y="8"/>
                    <a:pt x="855" y="0"/>
                    <a:pt x="809"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2"/>
            <p:cNvSpPr/>
            <p:nvPr/>
          </p:nvSpPr>
          <p:spPr>
            <a:xfrm>
              <a:off x="3489125" y="947500"/>
              <a:ext cx="29200" cy="21525"/>
            </a:xfrm>
            <a:custGeom>
              <a:rect b="b" l="l" r="r" t="t"/>
              <a:pathLst>
                <a:path extrusionOk="0" h="861" w="1168">
                  <a:moveTo>
                    <a:pt x="546" y="0"/>
                  </a:moveTo>
                  <a:cubicBezTo>
                    <a:pt x="257" y="0"/>
                    <a:pt x="0" y="155"/>
                    <a:pt x="123" y="463"/>
                  </a:cubicBezTo>
                  <a:cubicBezTo>
                    <a:pt x="123" y="485"/>
                    <a:pt x="135" y="508"/>
                    <a:pt x="146" y="531"/>
                  </a:cubicBezTo>
                  <a:cubicBezTo>
                    <a:pt x="253" y="727"/>
                    <a:pt x="526" y="860"/>
                    <a:pt x="762" y="860"/>
                  </a:cubicBezTo>
                  <a:cubicBezTo>
                    <a:pt x="974" y="860"/>
                    <a:pt x="1156" y="752"/>
                    <a:pt x="1161" y="485"/>
                  </a:cubicBezTo>
                  <a:cubicBezTo>
                    <a:pt x="1167" y="161"/>
                    <a:pt x="840" y="0"/>
                    <a:pt x="546"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2"/>
            <p:cNvSpPr/>
            <p:nvPr/>
          </p:nvSpPr>
          <p:spPr>
            <a:xfrm>
              <a:off x="3467250" y="1146100"/>
              <a:ext cx="28875" cy="26975"/>
            </a:xfrm>
            <a:custGeom>
              <a:rect b="b" l="l" r="r" t="t"/>
              <a:pathLst>
                <a:path extrusionOk="0" h="1079" w="1155">
                  <a:moveTo>
                    <a:pt x="604" y="0"/>
                  </a:moveTo>
                  <a:cubicBezTo>
                    <a:pt x="600" y="0"/>
                    <a:pt x="596" y="0"/>
                    <a:pt x="592" y="0"/>
                  </a:cubicBezTo>
                  <a:cubicBezTo>
                    <a:pt x="11" y="10"/>
                    <a:pt x="1" y="1078"/>
                    <a:pt x="461" y="1078"/>
                  </a:cubicBezTo>
                  <a:cubicBezTo>
                    <a:pt x="511" y="1078"/>
                    <a:pt x="566" y="1066"/>
                    <a:pt x="626" y="1038"/>
                  </a:cubicBezTo>
                  <a:cubicBezTo>
                    <a:pt x="637" y="1027"/>
                    <a:pt x="660" y="1027"/>
                    <a:pt x="682" y="1004"/>
                  </a:cubicBezTo>
                  <a:cubicBezTo>
                    <a:pt x="1041" y="792"/>
                    <a:pt x="1155" y="0"/>
                    <a:pt x="60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2"/>
            <p:cNvSpPr/>
            <p:nvPr/>
          </p:nvSpPr>
          <p:spPr>
            <a:xfrm>
              <a:off x="3665125" y="1515500"/>
              <a:ext cx="31175" cy="26700"/>
            </a:xfrm>
            <a:custGeom>
              <a:rect b="b" l="l" r="r" t="t"/>
              <a:pathLst>
                <a:path extrusionOk="0" h="1068" w="1247">
                  <a:moveTo>
                    <a:pt x="776" y="0"/>
                  </a:moveTo>
                  <a:cubicBezTo>
                    <a:pt x="733" y="0"/>
                    <a:pt x="685" y="9"/>
                    <a:pt x="632" y="29"/>
                  </a:cubicBezTo>
                  <a:cubicBezTo>
                    <a:pt x="610" y="29"/>
                    <a:pt x="587" y="40"/>
                    <a:pt x="565" y="52"/>
                  </a:cubicBezTo>
                  <a:cubicBezTo>
                    <a:pt x="192" y="232"/>
                    <a:pt x="1" y="1033"/>
                    <a:pt x="565" y="1067"/>
                  </a:cubicBezTo>
                  <a:cubicBezTo>
                    <a:pt x="573" y="1068"/>
                    <a:pt x="581" y="1068"/>
                    <a:pt x="590" y="1068"/>
                  </a:cubicBezTo>
                  <a:cubicBezTo>
                    <a:pt x="1167" y="1068"/>
                    <a:pt x="1246" y="0"/>
                    <a:pt x="77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2"/>
            <p:cNvSpPr/>
            <p:nvPr/>
          </p:nvSpPr>
          <p:spPr>
            <a:xfrm>
              <a:off x="3674225" y="1241075"/>
              <a:ext cx="29150" cy="27700"/>
            </a:xfrm>
            <a:custGeom>
              <a:rect b="b" l="l" r="r" t="t"/>
              <a:pathLst>
                <a:path extrusionOk="0" h="1108" w="1166">
                  <a:moveTo>
                    <a:pt x="663" y="0"/>
                  </a:moveTo>
                  <a:cubicBezTo>
                    <a:pt x="618" y="0"/>
                    <a:pt x="569" y="9"/>
                    <a:pt x="517" y="27"/>
                  </a:cubicBezTo>
                  <a:cubicBezTo>
                    <a:pt x="1" y="199"/>
                    <a:pt x="245" y="1107"/>
                    <a:pt x="634" y="1107"/>
                  </a:cubicBezTo>
                  <a:cubicBezTo>
                    <a:pt x="704" y="1107"/>
                    <a:pt x="779" y="1077"/>
                    <a:pt x="855" y="1008"/>
                  </a:cubicBezTo>
                  <a:lnTo>
                    <a:pt x="912" y="963"/>
                  </a:lnTo>
                  <a:cubicBezTo>
                    <a:pt x="1166" y="679"/>
                    <a:pt x="1072" y="0"/>
                    <a:pt x="66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2"/>
            <p:cNvSpPr/>
            <p:nvPr/>
          </p:nvSpPr>
          <p:spPr>
            <a:xfrm>
              <a:off x="3334550" y="947200"/>
              <a:ext cx="29725" cy="21400"/>
            </a:xfrm>
            <a:custGeom>
              <a:rect b="b" l="l" r="r" t="t"/>
              <a:pathLst>
                <a:path extrusionOk="0" h="856" w="1189">
                  <a:moveTo>
                    <a:pt x="578" y="1"/>
                  </a:moveTo>
                  <a:cubicBezTo>
                    <a:pt x="275" y="1"/>
                    <a:pt x="0" y="167"/>
                    <a:pt x="145" y="486"/>
                  </a:cubicBezTo>
                  <a:cubicBezTo>
                    <a:pt x="156" y="509"/>
                    <a:pt x="156" y="531"/>
                    <a:pt x="179" y="554"/>
                  </a:cubicBezTo>
                  <a:cubicBezTo>
                    <a:pt x="282" y="737"/>
                    <a:pt x="541" y="856"/>
                    <a:pt x="770" y="856"/>
                  </a:cubicBezTo>
                  <a:cubicBezTo>
                    <a:pt x="994" y="856"/>
                    <a:pt x="1189" y="742"/>
                    <a:pt x="1183" y="464"/>
                  </a:cubicBezTo>
                  <a:cubicBezTo>
                    <a:pt x="1178" y="151"/>
                    <a:pt x="865" y="1"/>
                    <a:pt x="57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2"/>
            <p:cNvSpPr/>
            <p:nvPr/>
          </p:nvSpPr>
          <p:spPr>
            <a:xfrm>
              <a:off x="3515075" y="1204675"/>
              <a:ext cx="31600" cy="21075"/>
            </a:xfrm>
            <a:custGeom>
              <a:rect b="b" l="l" r="r" t="t"/>
              <a:pathLst>
                <a:path extrusionOk="0" h="843" w="1264">
                  <a:moveTo>
                    <a:pt x="482" y="1"/>
                  </a:moveTo>
                  <a:cubicBezTo>
                    <a:pt x="228" y="1"/>
                    <a:pt x="1" y="134"/>
                    <a:pt x="45" y="444"/>
                  </a:cubicBezTo>
                  <a:cubicBezTo>
                    <a:pt x="74" y="722"/>
                    <a:pt x="333" y="842"/>
                    <a:pt x="590" y="842"/>
                  </a:cubicBezTo>
                  <a:cubicBezTo>
                    <a:pt x="928" y="842"/>
                    <a:pt x="1264" y="636"/>
                    <a:pt x="1071" y="309"/>
                  </a:cubicBezTo>
                  <a:cubicBezTo>
                    <a:pt x="1060" y="286"/>
                    <a:pt x="1038" y="264"/>
                    <a:pt x="1026" y="241"/>
                  </a:cubicBezTo>
                  <a:cubicBezTo>
                    <a:pt x="915" y="89"/>
                    <a:pt x="689" y="1"/>
                    <a:pt x="48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2"/>
            <p:cNvSpPr/>
            <p:nvPr/>
          </p:nvSpPr>
          <p:spPr>
            <a:xfrm>
              <a:off x="3573625" y="1040150"/>
              <a:ext cx="29725" cy="27975"/>
            </a:xfrm>
            <a:custGeom>
              <a:rect b="b" l="l" r="r" t="t"/>
              <a:pathLst>
                <a:path extrusionOk="0" h="1119" w="1189">
                  <a:moveTo>
                    <a:pt x="511" y="0"/>
                  </a:moveTo>
                  <a:cubicBezTo>
                    <a:pt x="434" y="0"/>
                    <a:pt x="353" y="36"/>
                    <a:pt x="275" y="119"/>
                  </a:cubicBezTo>
                  <a:cubicBezTo>
                    <a:pt x="253" y="131"/>
                    <a:pt x="241" y="153"/>
                    <a:pt x="219" y="176"/>
                  </a:cubicBezTo>
                  <a:cubicBezTo>
                    <a:pt x="1" y="464"/>
                    <a:pt x="131" y="1118"/>
                    <a:pt x="511" y="1118"/>
                  </a:cubicBezTo>
                  <a:cubicBezTo>
                    <a:pt x="564" y="1118"/>
                    <a:pt x="620" y="1106"/>
                    <a:pt x="682" y="1079"/>
                  </a:cubicBezTo>
                  <a:cubicBezTo>
                    <a:pt x="1188" y="863"/>
                    <a:pt x="892" y="0"/>
                    <a:pt x="51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2"/>
            <p:cNvSpPr/>
            <p:nvPr/>
          </p:nvSpPr>
          <p:spPr>
            <a:xfrm>
              <a:off x="3342650" y="1155775"/>
              <a:ext cx="29275" cy="21875"/>
            </a:xfrm>
            <a:custGeom>
              <a:rect b="b" l="l" r="r" t="t"/>
              <a:pathLst>
                <a:path extrusionOk="0" h="875" w="1171">
                  <a:moveTo>
                    <a:pt x="523" y="0"/>
                  </a:moveTo>
                  <a:cubicBezTo>
                    <a:pt x="244" y="0"/>
                    <a:pt x="1" y="150"/>
                    <a:pt x="115" y="460"/>
                  </a:cubicBezTo>
                  <a:cubicBezTo>
                    <a:pt x="115" y="471"/>
                    <a:pt x="126" y="493"/>
                    <a:pt x="137" y="516"/>
                  </a:cubicBezTo>
                  <a:cubicBezTo>
                    <a:pt x="236" y="726"/>
                    <a:pt x="520" y="875"/>
                    <a:pt x="763" y="875"/>
                  </a:cubicBezTo>
                  <a:cubicBezTo>
                    <a:pt x="964" y="875"/>
                    <a:pt x="1137" y="772"/>
                    <a:pt x="1153" y="516"/>
                  </a:cubicBezTo>
                  <a:cubicBezTo>
                    <a:pt x="1170" y="176"/>
                    <a:pt x="825" y="0"/>
                    <a:pt x="52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2"/>
            <p:cNvSpPr/>
            <p:nvPr/>
          </p:nvSpPr>
          <p:spPr>
            <a:xfrm>
              <a:off x="3441600" y="971475"/>
              <a:ext cx="30025" cy="27050"/>
            </a:xfrm>
            <a:custGeom>
              <a:rect b="b" l="l" r="r" t="t"/>
              <a:pathLst>
                <a:path extrusionOk="0" h="1082" w="1201">
                  <a:moveTo>
                    <a:pt x="628" y="0"/>
                  </a:moveTo>
                  <a:cubicBezTo>
                    <a:pt x="48" y="0"/>
                    <a:pt x="0" y="1081"/>
                    <a:pt x="475" y="1081"/>
                  </a:cubicBezTo>
                  <a:cubicBezTo>
                    <a:pt x="520" y="1081"/>
                    <a:pt x="570" y="1071"/>
                    <a:pt x="625" y="1050"/>
                  </a:cubicBezTo>
                  <a:lnTo>
                    <a:pt x="682" y="1016"/>
                  </a:lnTo>
                  <a:cubicBezTo>
                    <a:pt x="1054" y="813"/>
                    <a:pt x="1201" y="23"/>
                    <a:pt x="636" y="0"/>
                  </a:cubicBezTo>
                  <a:cubicBezTo>
                    <a:pt x="634" y="0"/>
                    <a:pt x="631" y="0"/>
                    <a:pt x="62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2"/>
            <p:cNvSpPr/>
            <p:nvPr/>
          </p:nvSpPr>
          <p:spPr>
            <a:xfrm>
              <a:off x="3451325" y="1005450"/>
              <a:ext cx="28875" cy="26975"/>
            </a:xfrm>
            <a:custGeom>
              <a:rect b="b" l="l" r="r" t="t"/>
              <a:pathLst>
                <a:path extrusionOk="0" h="1079" w="1155">
                  <a:moveTo>
                    <a:pt x="703" y="1"/>
                  </a:moveTo>
                  <a:cubicBezTo>
                    <a:pt x="654" y="1"/>
                    <a:pt x="600" y="13"/>
                    <a:pt x="541" y="41"/>
                  </a:cubicBezTo>
                  <a:lnTo>
                    <a:pt x="473" y="63"/>
                  </a:lnTo>
                  <a:cubicBezTo>
                    <a:pt x="114" y="276"/>
                    <a:pt x="1" y="1079"/>
                    <a:pt x="552" y="1079"/>
                  </a:cubicBezTo>
                  <a:cubicBezTo>
                    <a:pt x="556" y="1079"/>
                    <a:pt x="559" y="1079"/>
                    <a:pt x="563" y="1079"/>
                  </a:cubicBezTo>
                  <a:cubicBezTo>
                    <a:pt x="1144" y="1068"/>
                    <a:pt x="1154" y="1"/>
                    <a:pt x="703"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2"/>
            <p:cNvSpPr/>
            <p:nvPr/>
          </p:nvSpPr>
          <p:spPr>
            <a:xfrm>
              <a:off x="3448900" y="948425"/>
              <a:ext cx="28375" cy="23750"/>
            </a:xfrm>
            <a:custGeom>
              <a:rect b="b" l="l" r="r" t="t"/>
              <a:pathLst>
                <a:path extrusionOk="0" h="950" w="1135">
                  <a:moveTo>
                    <a:pt x="353" y="1"/>
                  </a:moveTo>
                  <a:cubicBezTo>
                    <a:pt x="158" y="1"/>
                    <a:pt x="1" y="102"/>
                    <a:pt x="17" y="347"/>
                  </a:cubicBezTo>
                  <a:cubicBezTo>
                    <a:pt x="17" y="369"/>
                    <a:pt x="17" y="392"/>
                    <a:pt x="28" y="415"/>
                  </a:cubicBezTo>
                  <a:cubicBezTo>
                    <a:pt x="73" y="687"/>
                    <a:pt x="395" y="949"/>
                    <a:pt x="664" y="949"/>
                  </a:cubicBezTo>
                  <a:cubicBezTo>
                    <a:pt x="807" y="949"/>
                    <a:pt x="936" y="874"/>
                    <a:pt x="999" y="685"/>
                  </a:cubicBezTo>
                  <a:cubicBezTo>
                    <a:pt x="1134" y="300"/>
                    <a:pt x="688" y="1"/>
                    <a:pt x="35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2"/>
            <p:cNvSpPr/>
            <p:nvPr/>
          </p:nvSpPr>
          <p:spPr>
            <a:xfrm>
              <a:off x="3524925" y="1266950"/>
              <a:ext cx="29775" cy="21275"/>
            </a:xfrm>
            <a:custGeom>
              <a:rect b="b" l="l" r="r" t="t"/>
              <a:pathLst>
                <a:path extrusionOk="0" h="851" w="1191">
                  <a:moveTo>
                    <a:pt x="588" y="1"/>
                  </a:moveTo>
                  <a:cubicBezTo>
                    <a:pt x="281" y="1"/>
                    <a:pt x="1" y="171"/>
                    <a:pt x="147" y="492"/>
                  </a:cubicBezTo>
                  <a:cubicBezTo>
                    <a:pt x="158" y="515"/>
                    <a:pt x="170" y="526"/>
                    <a:pt x="181" y="549"/>
                  </a:cubicBezTo>
                  <a:cubicBezTo>
                    <a:pt x="289" y="731"/>
                    <a:pt x="548" y="851"/>
                    <a:pt x="776" y="851"/>
                  </a:cubicBezTo>
                  <a:cubicBezTo>
                    <a:pt x="998" y="851"/>
                    <a:pt x="1191" y="737"/>
                    <a:pt x="1185" y="458"/>
                  </a:cubicBezTo>
                  <a:cubicBezTo>
                    <a:pt x="1180" y="148"/>
                    <a:pt x="873" y="1"/>
                    <a:pt x="58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2"/>
            <p:cNvSpPr/>
            <p:nvPr/>
          </p:nvSpPr>
          <p:spPr>
            <a:xfrm>
              <a:off x="3443375" y="1176200"/>
              <a:ext cx="28100" cy="23975"/>
            </a:xfrm>
            <a:custGeom>
              <a:rect b="b" l="l" r="r" t="t"/>
              <a:pathLst>
                <a:path extrusionOk="0" h="959" w="1124">
                  <a:moveTo>
                    <a:pt x="337" y="0"/>
                  </a:moveTo>
                  <a:cubicBezTo>
                    <a:pt x="150" y="0"/>
                    <a:pt x="0" y="100"/>
                    <a:pt x="12" y="342"/>
                  </a:cubicBezTo>
                  <a:lnTo>
                    <a:pt x="12" y="410"/>
                  </a:lnTo>
                  <a:cubicBezTo>
                    <a:pt x="50" y="691"/>
                    <a:pt x="369" y="958"/>
                    <a:pt x="638" y="958"/>
                  </a:cubicBezTo>
                  <a:cubicBezTo>
                    <a:pt x="779" y="958"/>
                    <a:pt x="906" y="885"/>
                    <a:pt x="972" y="703"/>
                  </a:cubicBezTo>
                  <a:cubicBezTo>
                    <a:pt x="1124" y="319"/>
                    <a:pt x="671" y="0"/>
                    <a:pt x="337"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2"/>
            <p:cNvSpPr/>
            <p:nvPr/>
          </p:nvSpPr>
          <p:spPr>
            <a:xfrm>
              <a:off x="3472425" y="1288225"/>
              <a:ext cx="28275" cy="23750"/>
            </a:xfrm>
            <a:custGeom>
              <a:rect b="b" l="l" r="r" t="t"/>
              <a:pathLst>
                <a:path extrusionOk="0" h="950" w="1131">
                  <a:moveTo>
                    <a:pt x="353" y="1"/>
                  </a:moveTo>
                  <a:cubicBezTo>
                    <a:pt x="158" y="1"/>
                    <a:pt x="0" y="104"/>
                    <a:pt x="13" y="352"/>
                  </a:cubicBezTo>
                  <a:cubicBezTo>
                    <a:pt x="13" y="375"/>
                    <a:pt x="13" y="397"/>
                    <a:pt x="24" y="420"/>
                  </a:cubicBezTo>
                  <a:cubicBezTo>
                    <a:pt x="68" y="692"/>
                    <a:pt x="390" y="949"/>
                    <a:pt x="659" y="949"/>
                  </a:cubicBezTo>
                  <a:cubicBezTo>
                    <a:pt x="803" y="949"/>
                    <a:pt x="932" y="876"/>
                    <a:pt x="994" y="691"/>
                  </a:cubicBezTo>
                  <a:cubicBezTo>
                    <a:pt x="1130" y="305"/>
                    <a:pt x="688" y="1"/>
                    <a:pt x="353"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2"/>
            <p:cNvSpPr/>
            <p:nvPr/>
          </p:nvSpPr>
          <p:spPr>
            <a:xfrm>
              <a:off x="3293175" y="1022800"/>
              <a:ext cx="29500" cy="21625"/>
            </a:xfrm>
            <a:custGeom>
              <a:rect b="b" l="l" r="r" t="t"/>
              <a:pathLst>
                <a:path extrusionOk="0" h="865" w="1180">
                  <a:moveTo>
                    <a:pt x="410" y="0"/>
                  </a:moveTo>
                  <a:cubicBezTo>
                    <a:pt x="196" y="0"/>
                    <a:pt x="11" y="110"/>
                    <a:pt x="6" y="385"/>
                  </a:cubicBezTo>
                  <a:cubicBezTo>
                    <a:pt x="0" y="706"/>
                    <a:pt x="325" y="864"/>
                    <a:pt x="620" y="864"/>
                  </a:cubicBezTo>
                  <a:cubicBezTo>
                    <a:pt x="914" y="864"/>
                    <a:pt x="1180" y="706"/>
                    <a:pt x="1055" y="396"/>
                  </a:cubicBezTo>
                  <a:cubicBezTo>
                    <a:pt x="1044" y="373"/>
                    <a:pt x="1033" y="351"/>
                    <a:pt x="1022" y="328"/>
                  </a:cubicBezTo>
                  <a:cubicBezTo>
                    <a:pt x="915" y="133"/>
                    <a:pt x="645" y="0"/>
                    <a:pt x="41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2"/>
            <p:cNvSpPr/>
            <p:nvPr/>
          </p:nvSpPr>
          <p:spPr>
            <a:xfrm>
              <a:off x="3513350" y="970625"/>
              <a:ext cx="30025" cy="26825"/>
            </a:xfrm>
            <a:custGeom>
              <a:rect b="b" l="l" r="r" t="t"/>
              <a:pathLst>
                <a:path extrusionOk="0" h="1073" w="1201">
                  <a:moveTo>
                    <a:pt x="732" y="0"/>
                  </a:moveTo>
                  <a:cubicBezTo>
                    <a:pt x="685" y="0"/>
                    <a:pt x="633" y="11"/>
                    <a:pt x="576" y="34"/>
                  </a:cubicBezTo>
                  <a:cubicBezTo>
                    <a:pt x="554" y="34"/>
                    <a:pt x="531" y="46"/>
                    <a:pt x="520" y="57"/>
                  </a:cubicBezTo>
                  <a:cubicBezTo>
                    <a:pt x="147" y="260"/>
                    <a:pt x="1" y="1061"/>
                    <a:pt x="565" y="1072"/>
                  </a:cubicBezTo>
                  <a:cubicBezTo>
                    <a:pt x="568" y="1072"/>
                    <a:pt x="570" y="1073"/>
                    <a:pt x="573" y="1073"/>
                  </a:cubicBezTo>
                  <a:cubicBezTo>
                    <a:pt x="1151" y="1073"/>
                    <a:pt x="1201" y="0"/>
                    <a:pt x="732"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2"/>
            <p:cNvSpPr/>
            <p:nvPr/>
          </p:nvSpPr>
          <p:spPr>
            <a:xfrm>
              <a:off x="3462750" y="1228125"/>
              <a:ext cx="36925" cy="21000"/>
            </a:xfrm>
            <a:custGeom>
              <a:rect b="b" l="l" r="r" t="t"/>
              <a:pathLst>
                <a:path extrusionOk="0" h="840" w="1477">
                  <a:moveTo>
                    <a:pt x="883" y="1"/>
                  </a:moveTo>
                  <a:cubicBezTo>
                    <a:pt x="473" y="1"/>
                    <a:pt x="1" y="385"/>
                    <a:pt x="366" y="702"/>
                  </a:cubicBezTo>
                  <a:cubicBezTo>
                    <a:pt x="377" y="714"/>
                    <a:pt x="400" y="725"/>
                    <a:pt x="411" y="748"/>
                  </a:cubicBezTo>
                  <a:cubicBezTo>
                    <a:pt x="504" y="810"/>
                    <a:pt x="627" y="840"/>
                    <a:pt x="753" y="840"/>
                  </a:cubicBezTo>
                  <a:cubicBezTo>
                    <a:pt x="1102" y="840"/>
                    <a:pt x="1477" y="613"/>
                    <a:pt x="1302" y="240"/>
                  </a:cubicBezTo>
                  <a:cubicBezTo>
                    <a:pt x="1219" y="69"/>
                    <a:pt x="1057" y="1"/>
                    <a:pt x="88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2"/>
            <p:cNvSpPr/>
            <p:nvPr/>
          </p:nvSpPr>
          <p:spPr>
            <a:xfrm>
              <a:off x="3533675" y="940375"/>
              <a:ext cx="29700" cy="27775"/>
            </a:xfrm>
            <a:custGeom>
              <a:rect b="b" l="l" r="r" t="t"/>
              <a:pathLst>
                <a:path extrusionOk="0" h="1111" w="1188">
                  <a:moveTo>
                    <a:pt x="671" y="1"/>
                  </a:moveTo>
                  <a:cubicBezTo>
                    <a:pt x="615" y="1"/>
                    <a:pt x="552" y="15"/>
                    <a:pt x="485" y="48"/>
                  </a:cubicBezTo>
                  <a:cubicBezTo>
                    <a:pt x="1" y="272"/>
                    <a:pt x="316" y="1111"/>
                    <a:pt x="695" y="1111"/>
                  </a:cubicBezTo>
                  <a:cubicBezTo>
                    <a:pt x="775" y="1111"/>
                    <a:pt x="858" y="1073"/>
                    <a:pt x="937" y="985"/>
                  </a:cubicBezTo>
                  <a:cubicBezTo>
                    <a:pt x="948" y="973"/>
                    <a:pt x="971" y="951"/>
                    <a:pt x="982" y="928"/>
                  </a:cubicBezTo>
                  <a:cubicBezTo>
                    <a:pt x="1188" y="635"/>
                    <a:pt x="1045" y="1"/>
                    <a:pt x="67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2"/>
            <p:cNvSpPr/>
            <p:nvPr/>
          </p:nvSpPr>
          <p:spPr>
            <a:xfrm>
              <a:off x="3298300" y="1057800"/>
              <a:ext cx="30025" cy="26825"/>
            </a:xfrm>
            <a:custGeom>
              <a:rect b="b" l="l" r="r" t="t"/>
              <a:pathLst>
                <a:path extrusionOk="0" h="1073" w="1201">
                  <a:moveTo>
                    <a:pt x="628" y="0"/>
                  </a:moveTo>
                  <a:cubicBezTo>
                    <a:pt x="50" y="0"/>
                    <a:pt x="0" y="1072"/>
                    <a:pt x="469" y="1072"/>
                  </a:cubicBezTo>
                  <a:cubicBezTo>
                    <a:pt x="516" y="1072"/>
                    <a:pt x="568" y="1062"/>
                    <a:pt x="625" y="1038"/>
                  </a:cubicBezTo>
                  <a:cubicBezTo>
                    <a:pt x="647" y="1038"/>
                    <a:pt x="670" y="1027"/>
                    <a:pt x="681" y="1016"/>
                  </a:cubicBezTo>
                  <a:cubicBezTo>
                    <a:pt x="1054" y="813"/>
                    <a:pt x="1200" y="12"/>
                    <a:pt x="636" y="0"/>
                  </a:cubicBezTo>
                  <a:cubicBezTo>
                    <a:pt x="633" y="0"/>
                    <a:pt x="631" y="0"/>
                    <a:pt x="62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2"/>
            <p:cNvSpPr/>
            <p:nvPr/>
          </p:nvSpPr>
          <p:spPr>
            <a:xfrm>
              <a:off x="3406850" y="1052650"/>
              <a:ext cx="29475" cy="21525"/>
            </a:xfrm>
            <a:custGeom>
              <a:rect b="b" l="l" r="r" t="t"/>
              <a:pathLst>
                <a:path extrusionOk="0" h="861" w="1179">
                  <a:moveTo>
                    <a:pt x="406" y="1"/>
                  </a:moveTo>
                  <a:cubicBezTo>
                    <a:pt x="194" y="1"/>
                    <a:pt x="12" y="108"/>
                    <a:pt x="7" y="376"/>
                  </a:cubicBezTo>
                  <a:cubicBezTo>
                    <a:pt x="1" y="700"/>
                    <a:pt x="331" y="861"/>
                    <a:pt x="628" y="861"/>
                  </a:cubicBezTo>
                  <a:cubicBezTo>
                    <a:pt x="920" y="861"/>
                    <a:pt x="1179" y="706"/>
                    <a:pt x="1056" y="398"/>
                  </a:cubicBezTo>
                  <a:cubicBezTo>
                    <a:pt x="1045" y="376"/>
                    <a:pt x="1033" y="353"/>
                    <a:pt x="1022" y="330"/>
                  </a:cubicBezTo>
                  <a:cubicBezTo>
                    <a:pt x="915" y="134"/>
                    <a:pt x="642" y="1"/>
                    <a:pt x="40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2"/>
            <p:cNvSpPr/>
            <p:nvPr/>
          </p:nvSpPr>
          <p:spPr>
            <a:xfrm>
              <a:off x="3706850" y="1380150"/>
              <a:ext cx="28300" cy="23925"/>
            </a:xfrm>
            <a:custGeom>
              <a:rect b="b" l="l" r="r" t="t"/>
              <a:pathLst>
                <a:path extrusionOk="0" h="957" w="1132">
                  <a:moveTo>
                    <a:pt x="340" y="1"/>
                  </a:moveTo>
                  <a:cubicBezTo>
                    <a:pt x="152" y="1"/>
                    <a:pt x="1" y="100"/>
                    <a:pt x="13" y="343"/>
                  </a:cubicBezTo>
                  <a:cubicBezTo>
                    <a:pt x="13" y="365"/>
                    <a:pt x="13" y="388"/>
                    <a:pt x="13" y="410"/>
                  </a:cubicBezTo>
                  <a:cubicBezTo>
                    <a:pt x="50" y="686"/>
                    <a:pt x="372" y="956"/>
                    <a:pt x="642" y="956"/>
                  </a:cubicBezTo>
                  <a:cubicBezTo>
                    <a:pt x="781" y="956"/>
                    <a:pt x="907" y="884"/>
                    <a:pt x="972" y="704"/>
                  </a:cubicBezTo>
                  <a:cubicBezTo>
                    <a:pt x="1131" y="320"/>
                    <a:pt x="677" y="1"/>
                    <a:pt x="34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2"/>
            <p:cNvSpPr/>
            <p:nvPr/>
          </p:nvSpPr>
          <p:spPr>
            <a:xfrm>
              <a:off x="3434525" y="1192800"/>
              <a:ext cx="28375" cy="23675"/>
            </a:xfrm>
            <a:custGeom>
              <a:rect b="b" l="l" r="r" t="t"/>
              <a:pathLst>
                <a:path extrusionOk="0" h="947" w="1135">
                  <a:moveTo>
                    <a:pt x="349" y="1"/>
                  </a:moveTo>
                  <a:cubicBezTo>
                    <a:pt x="155" y="1"/>
                    <a:pt x="0" y="101"/>
                    <a:pt x="17" y="344"/>
                  </a:cubicBezTo>
                  <a:lnTo>
                    <a:pt x="17" y="412"/>
                  </a:lnTo>
                  <a:cubicBezTo>
                    <a:pt x="68" y="684"/>
                    <a:pt x="388" y="946"/>
                    <a:pt x="658" y="946"/>
                  </a:cubicBezTo>
                  <a:cubicBezTo>
                    <a:pt x="802" y="946"/>
                    <a:pt x="932" y="871"/>
                    <a:pt x="998" y="682"/>
                  </a:cubicBezTo>
                  <a:cubicBezTo>
                    <a:pt x="1134" y="303"/>
                    <a:pt x="684" y="1"/>
                    <a:pt x="349"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2"/>
            <p:cNvSpPr/>
            <p:nvPr/>
          </p:nvSpPr>
          <p:spPr>
            <a:xfrm>
              <a:off x="3384075" y="1159050"/>
              <a:ext cx="30850" cy="26650"/>
            </a:xfrm>
            <a:custGeom>
              <a:rect b="b" l="l" r="r" t="t"/>
              <a:pathLst>
                <a:path extrusionOk="0" h="1066" w="1234">
                  <a:moveTo>
                    <a:pt x="637" y="0"/>
                  </a:moveTo>
                  <a:cubicBezTo>
                    <a:pt x="74" y="0"/>
                    <a:pt x="1" y="1066"/>
                    <a:pt x="475" y="1066"/>
                  </a:cubicBezTo>
                  <a:cubicBezTo>
                    <a:pt x="517" y="1066"/>
                    <a:pt x="563" y="1057"/>
                    <a:pt x="613" y="1039"/>
                  </a:cubicBezTo>
                  <a:cubicBezTo>
                    <a:pt x="635" y="1028"/>
                    <a:pt x="658" y="1017"/>
                    <a:pt x="681" y="1006"/>
                  </a:cubicBezTo>
                  <a:cubicBezTo>
                    <a:pt x="1053" y="825"/>
                    <a:pt x="1233" y="35"/>
                    <a:pt x="669" y="1"/>
                  </a:cubicBezTo>
                  <a:cubicBezTo>
                    <a:pt x="658" y="0"/>
                    <a:pt x="648" y="0"/>
                    <a:pt x="637"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2"/>
            <p:cNvSpPr/>
            <p:nvPr/>
          </p:nvSpPr>
          <p:spPr>
            <a:xfrm>
              <a:off x="3635200" y="1324500"/>
              <a:ext cx="29450" cy="27775"/>
            </a:xfrm>
            <a:custGeom>
              <a:rect b="b" l="l" r="r" t="t"/>
              <a:pathLst>
                <a:path extrusionOk="0" h="1111" w="1178">
                  <a:moveTo>
                    <a:pt x="508" y="0"/>
                  </a:moveTo>
                  <a:cubicBezTo>
                    <a:pt x="431" y="0"/>
                    <a:pt x="350" y="36"/>
                    <a:pt x="272" y="120"/>
                  </a:cubicBezTo>
                  <a:cubicBezTo>
                    <a:pt x="250" y="131"/>
                    <a:pt x="238" y="154"/>
                    <a:pt x="227" y="176"/>
                  </a:cubicBezTo>
                  <a:cubicBezTo>
                    <a:pt x="0" y="462"/>
                    <a:pt x="127" y="1111"/>
                    <a:pt x="509" y="1111"/>
                  </a:cubicBezTo>
                  <a:cubicBezTo>
                    <a:pt x="564" y="1111"/>
                    <a:pt x="625" y="1098"/>
                    <a:pt x="690" y="1068"/>
                  </a:cubicBezTo>
                  <a:cubicBezTo>
                    <a:pt x="1177" y="861"/>
                    <a:pt x="886" y="0"/>
                    <a:pt x="508"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2"/>
            <p:cNvSpPr/>
            <p:nvPr/>
          </p:nvSpPr>
          <p:spPr>
            <a:xfrm>
              <a:off x="3402700" y="971500"/>
              <a:ext cx="29775" cy="27875"/>
            </a:xfrm>
            <a:custGeom>
              <a:rect b="b" l="l" r="r" t="t"/>
              <a:pathLst>
                <a:path extrusionOk="0" h="1115" w="1191">
                  <a:moveTo>
                    <a:pt x="662" y="0"/>
                  </a:moveTo>
                  <a:cubicBezTo>
                    <a:pt x="606" y="0"/>
                    <a:pt x="544" y="14"/>
                    <a:pt x="477" y="44"/>
                  </a:cubicBezTo>
                  <a:cubicBezTo>
                    <a:pt x="1" y="278"/>
                    <a:pt x="321" y="1114"/>
                    <a:pt x="701" y="1114"/>
                  </a:cubicBezTo>
                  <a:cubicBezTo>
                    <a:pt x="780" y="1114"/>
                    <a:pt x="862" y="1078"/>
                    <a:pt x="940" y="992"/>
                  </a:cubicBezTo>
                  <a:cubicBezTo>
                    <a:pt x="951" y="970"/>
                    <a:pt x="962" y="947"/>
                    <a:pt x="974" y="936"/>
                  </a:cubicBezTo>
                  <a:cubicBezTo>
                    <a:pt x="1190" y="631"/>
                    <a:pt x="1046" y="0"/>
                    <a:pt x="662"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2"/>
            <p:cNvSpPr/>
            <p:nvPr/>
          </p:nvSpPr>
          <p:spPr>
            <a:xfrm>
              <a:off x="3650575" y="1190500"/>
              <a:ext cx="29275" cy="21800"/>
            </a:xfrm>
            <a:custGeom>
              <a:rect b="b" l="l" r="r" t="t"/>
              <a:pathLst>
                <a:path extrusionOk="0" h="872" w="1171">
                  <a:moveTo>
                    <a:pt x="521" y="1"/>
                  </a:moveTo>
                  <a:cubicBezTo>
                    <a:pt x="243" y="1"/>
                    <a:pt x="1" y="145"/>
                    <a:pt x="109" y="447"/>
                  </a:cubicBezTo>
                  <a:cubicBezTo>
                    <a:pt x="120" y="470"/>
                    <a:pt x="131" y="492"/>
                    <a:pt x="142" y="515"/>
                  </a:cubicBezTo>
                  <a:cubicBezTo>
                    <a:pt x="241" y="723"/>
                    <a:pt x="518" y="872"/>
                    <a:pt x="757" y="872"/>
                  </a:cubicBezTo>
                  <a:cubicBezTo>
                    <a:pt x="958" y="872"/>
                    <a:pt x="1131" y="767"/>
                    <a:pt x="1147" y="504"/>
                  </a:cubicBezTo>
                  <a:cubicBezTo>
                    <a:pt x="1170" y="174"/>
                    <a:pt x="825" y="1"/>
                    <a:pt x="52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2"/>
            <p:cNvSpPr/>
            <p:nvPr/>
          </p:nvSpPr>
          <p:spPr>
            <a:xfrm>
              <a:off x="3502625" y="1151500"/>
              <a:ext cx="29475" cy="21625"/>
            </a:xfrm>
            <a:custGeom>
              <a:rect b="b" l="l" r="r" t="t"/>
              <a:pathLst>
                <a:path extrusionOk="0" h="865" w="1179">
                  <a:moveTo>
                    <a:pt x="406" y="0"/>
                  </a:moveTo>
                  <a:cubicBezTo>
                    <a:pt x="197" y="0"/>
                    <a:pt x="17" y="106"/>
                    <a:pt x="12" y="371"/>
                  </a:cubicBezTo>
                  <a:cubicBezTo>
                    <a:pt x="1" y="701"/>
                    <a:pt x="331" y="865"/>
                    <a:pt x="628" y="865"/>
                  </a:cubicBezTo>
                  <a:cubicBezTo>
                    <a:pt x="920" y="865"/>
                    <a:pt x="1179" y="707"/>
                    <a:pt x="1050" y="394"/>
                  </a:cubicBezTo>
                  <a:cubicBezTo>
                    <a:pt x="1039" y="371"/>
                    <a:pt x="1028" y="348"/>
                    <a:pt x="1016" y="326"/>
                  </a:cubicBezTo>
                  <a:cubicBezTo>
                    <a:pt x="915" y="134"/>
                    <a:pt x="642" y="0"/>
                    <a:pt x="40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2"/>
            <p:cNvSpPr/>
            <p:nvPr/>
          </p:nvSpPr>
          <p:spPr>
            <a:xfrm>
              <a:off x="3511950" y="1183900"/>
              <a:ext cx="300" cy="1700"/>
            </a:xfrm>
            <a:custGeom>
              <a:rect b="b" l="l" r="r" t="t"/>
              <a:pathLst>
                <a:path extrusionOk="0" h="68" w="12">
                  <a:moveTo>
                    <a:pt x="0" y="0"/>
                  </a:moveTo>
                  <a:cubicBezTo>
                    <a:pt x="0" y="12"/>
                    <a:pt x="3" y="23"/>
                    <a:pt x="6" y="34"/>
                  </a:cubicBezTo>
                  <a:lnTo>
                    <a:pt x="6" y="34"/>
                  </a:lnTo>
                  <a:lnTo>
                    <a:pt x="0" y="0"/>
                  </a:lnTo>
                  <a:close/>
                  <a:moveTo>
                    <a:pt x="6" y="34"/>
                  </a:moveTo>
                  <a:lnTo>
                    <a:pt x="12" y="68"/>
                  </a:lnTo>
                  <a:cubicBezTo>
                    <a:pt x="12" y="57"/>
                    <a:pt x="9" y="45"/>
                    <a:pt x="6" y="34"/>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2"/>
            <p:cNvSpPr/>
            <p:nvPr/>
          </p:nvSpPr>
          <p:spPr>
            <a:xfrm>
              <a:off x="3522525" y="1026725"/>
              <a:ext cx="28375" cy="23750"/>
            </a:xfrm>
            <a:custGeom>
              <a:rect b="b" l="l" r="r" t="t"/>
              <a:pathLst>
                <a:path extrusionOk="0" h="950" w="1135">
                  <a:moveTo>
                    <a:pt x="352" y="1"/>
                  </a:moveTo>
                  <a:cubicBezTo>
                    <a:pt x="158" y="1"/>
                    <a:pt x="1" y="103"/>
                    <a:pt x="17" y="352"/>
                  </a:cubicBezTo>
                  <a:cubicBezTo>
                    <a:pt x="17" y="374"/>
                    <a:pt x="17" y="397"/>
                    <a:pt x="29" y="420"/>
                  </a:cubicBezTo>
                  <a:cubicBezTo>
                    <a:pt x="73" y="691"/>
                    <a:pt x="394" y="949"/>
                    <a:pt x="663" y="949"/>
                  </a:cubicBezTo>
                  <a:cubicBezTo>
                    <a:pt x="807" y="949"/>
                    <a:pt x="936" y="875"/>
                    <a:pt x="999" y="690"/>
                  </a:cubicBezTo>
                  <a:cubicBezTo>
                    <a:pt x="1135" y="305"/>
                    <a:pt x="688" y="1"/>
                    <a:pt x="35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2"/>
            <p:cNvSpPr/>
            <p:nvPr/>
          </p:nvSpPr>
          <p:spPr>
            <a:xfrm>
              <a:off x="3317050" y="905275"/>
              <a:ext cx="29750" cy="21300"/>
            </a:xfrm>
            <a:custGeom>
              <a:rect b="b" l="l" r="r" t="t"/>
              <a:pathLst>
                <a:path extrusionOk="0" h="852" w="1190">
                  <a:moveTo>
                    <a:pt x="582" y="0"/>
                  </a:moveTo>
                  <a:cubicBezTo>
                    <a:pt x="278" y="0"/>
                    <a:pt x="0" y="167"/>
                    <a:pt x="146" y="482"/>
                  </a:cubicBezTo>
                  <a:cubicBezTo>
                    <a:pt x="157" y="504"/>
                    <a:pt x="168" y="527"/>
                    <a:pt x="179" y="549"/>
                  </a:cubicBezTo>
                  <a:cubicBezTo>
                    <a:pt x="288" y="732"/>
                    <a:pt x="547" y="851"/>
                    <a:pt x="774" y="851"/>
                  </a:cubicBezTo>
                  <a:cubicBezTo>
                    <a:pt x="997" y="851"/>
                    <a:pt x="1189" y="738"/>
                    <a:pt x="1184" y="459"/>
                  </a:cubicBezTo>
                  <a:cubicBezTo>
                    <a:pt x="1178" y="148"/>
                    <a:pt x="868" y="0"/>
                    <a:pt x="582"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2"/>
            <p:cNvSpPr/>
            <p:nvPr/>
          </p:nvSpPr>
          <p:spPr>
            <a:xfrm>
              <a:off x="3504025" y="1100175"/>
              <a:ext cx="28100" cy="23900"/>
            </a:xfrm>
            <a:custGeom>
              <a:rect b="b" l="l" r="r" t="t"/>
              <a:pathLst>
                <a:path extrusionOk="0" h="956" w="1124">
                  <a:moveTo>
                    <a:pt x="336" y="0"/>
                  </a:moveTo>
                  <a:cubicBezTo>
                    <a:pt x="150" y="0"/>
                    <a:pt x="0" y="98"/>
                    <a:pt x="13" y="336"/>
                  </a:cubicBezTo>
                  <a:lnTo>
                    <a:pt x="13" y="404"/>
                  </a:lnTo>
                  <a:cubicBezTo>
                    <a:pt x="50" y="687"/>
                    <a:pt x="373" y="956"/>
                    <a:pt x="643" y="956"/>
                  </a:cubicBezTo>
                  <a:cubicBezTo>
                    <a:pt x="782" y="956"/>
                    <a:pt x="907" y="885"/>
                    <a:pt x="972" y="709"/>
                  </a:cubicBezTo>
                  <a:cubicBezTo>
                    <a:pt x="1124" y="317"/>
                    <a:pt x="671" y="0"/>
                    <a:pt x="336"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2"/>
            <p:cNvSpPr/>
            <p:nvPr/>
          </p:nvSpPr>
          <p:spPr>
            <a:xfrm>
              <a:off x="3342275" y="1085975"/>
              <a:ext cx="28650" cy="23675"/>
            </a:xfrm>
            <a:custGeom>
              <a:rect b="b" l="l" r="r" t="t"/>
              <a:pathLst>
                <a:path extrusionOk="0" h="947" w="1146">
                  <a:moveTo>
                    <a:pt x="355" y="0"/>
                  </a:moveTo>
                  <a:cubicBezTo>
                    <a:pt x="159" y="0"/>
                    <a:pt x="0" y="103"/>
                    <a:pt x="17" y="351"/>
                  </a:cubicBezTo>
                  <a:cubicBezTo>
                    <a:pt x="17" y="374"/>
                    <a:pt x="17" y="397"/>
                    <a:pt x="28" y="419"/>
                  </a:cubicBezTo>
                  <a:cubicBezTo>
                    <a:pt x="80" y="685"/>
                    <a:pt x="402" y="946"/>
                    <a:pt x="672" y="946"/>
                  </a:cubicBezTo>
                  <a:cubicBezTo>
                    <a:pt x="815" y="946"/>
                    <a:pt x="943" y="873"/>
                    <a:pt x="1010" y="690"/>
                  </a:cubicBezTo>
                  <a:cubicBezTo>
                    <a:pt x="1145" y="304"/>
                    <a:pt x="694" y="0"/>
                    <a:pt x="355"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2"/>
            <p:cNvSpPr/>
            <p:nvPr/>
          </p:nvSpPr>
          <p:spPr>
            <a:xfrm>
              <a:off x="3612575" y="1271050"/>
              <a:ext cx="31425" cy="26925"/>
            </a:xfrm>
            <a:custGeom>
              <a:rect b="b" l="l" r="r" t="t"/>
              <a:pathLst>
                <a:path extrusionOk="0" h="1077" w="1257">
                  <a:moveTo>
                    <a:pt x="667" y="0"/>
                  </a:moveTo>
                  <a:cubicBezTo>
                    <a:pt x="87" y="0"/>
                    <a:pt x="1" y="1077"/>
                    <a:pt x="484" y="1077"/>
                  </a:cubicBezTo>
                  <a:cubicBezTo>
                    <a:pt x="527" y="1077"/>
                    <a:pt x="573" y="1068"/>
                    <a:pt x="624" y="1050"/>
                  </a:cubicBezTo>
                  <a:cubicBezTo>
                    <a:pt x="647" y="1039"/>
                    <a:pt x="669" y="1028"/>
                    <a:pt x="692" y="1017"/>
                  </a:cubicBezTo>
                  <a:cubicBezTo>
                    <a:pt x="1064" y="836"/>
                    <a:pt x="1256" y="46"/>
                    <a:pt x="692" y="1"/>
                  </a:cubicBezTo>
                  <a:cubicBezTo>
                    <a:pt x="684" y="1"/>
                    <a:pt x="675" y="0"/>
                    <a:pt x="667"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2"/>
            <p:cNvSpPr/>
            <p:nvPr/>
          </p:nvSpPr>
          <p:spPr>
            <a:xfrm>
              <a:off x="3396700" y="928250"/>
              <a:ext cx="29500" cy="21500"/>
            </a:xfrm>
            <a:custGeom>
              <a:rect b="b" l="l" r="r" t="t"/>
              <a:pathLst>
                <a:path extrusionOk="0" h="860" w="1180">
                  <a:moveTo>
                    <a:pt x="406" y="0"/>
                  </a:moveTo>
                  <a:cubicBezTo>
                    <a:pt x="194" y="0"/>
                    <a:pt x="12" y="108"/>
                    <a:pt x="6" y="375"/>
                  </a:cubicBezTo>
                  <a:cubicBezTo>
                    <a:pt x="1" y="698"/>
                    <a:pt x="331" y="859"/>
                    <a:pt x="627" y="859"/>
                  </a:cubicBezTo>
                  <a:cubicBezTo>
                    <a:pt x="920" y="859"/>
                    <a:pt x="1179" y="701"/>
                    <a:pt x="1044" y="386"/>
                  </a:cubicBezTo>
                  <a:cubicBezTo>
                    <a:pt x="1044" y="364"/>
                    <a:pt x="1033" y="341"/>
                    <a:pt x="1022" y="330"/>
                  </a:cubicBezTo>
                  <a:cubicBezTo>
                    <a:pt x="915" y="134"/>
                    <a:pt x="642" y="0"/>
                    <a:pt x="406"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2"/>
            <p:cNvSpPr/>
            <p:nvPr/>
          </p:nvSpPr>
          <p:spPr>
            <a:xfrm>
              <a:off x="3584075" y="1068000"/>
              <a:ext cx="30100" cy="27575"/>
            </a:xfrm>
            <a:custGeom>
              <a:rect b="b" l="l" r="r" t="t"/>
              <a:pathLst>
                <a:path extrusionOk="0" h="1103" w="1204">
                  <a:moveTo>
                    <a:pt x="445" y="0"/>
                  </a:moveTo>
                  <a:cubicBezTo>
                    <a:pt x="351" y="0"/>
                    <a:pt x="259" y="49"/>
                    <a:pt x="185" y="168"/>
                  </a:cubicBezTo>
                  <a:cubicBezTo>
                    <a:pt x="173" y="179"/>
                    <a:pt x="162" y="202"/>
                    <a:pt x="151" y="224"/>
                  </a:cubicBezTo>
                  <a:cubicBezTo>
                    <a:pt x="1" y="543"/>
                    <a:pt x="216" y="1102"/>
                    <a:pt x="559" y="1102"/>
                  </a:cubicBezTo>
                  <a:cubicBezTo>
                    <a:pt x="629" y="1102"/>
                    <a:pt x="704" y="1079"/>
                    <a:pt x="783" y="1025"/>
                  </a:cubicBezTo>
                  <a:cubicBezTo>
                    <a:pt x="1204" y="730"/>
                    <a:pt x="807" y="0"/>
                    <a:pt x="445"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2"/>
            <p:cNvSpPr/>
            <p:nvPr/>
          </p:nvSpPr>
          <p:spPr>
            <a:xfrm>
              <a:off x="3490525" y="1207200"/>
              <a:ext cx="29775" cy="21475"/>
            </a:xfrm>
            <a:custGeom>
              <a:rect b="b" l="l" r="r" t="t"/>
              <a:pathLst>
                <a:path extrusionOk="0" h="859" w="1191">
                  <a:moveTo>
                    <a:pt x="583" y="0"/>
                  </a:moveTo>
                  <a:cubicBezTo>
                    <a:pt x="278" y="0"/>
                    <a:pt x="1" y="170"/>
                    <a:pt x="146" y="490"/>
                  </a:cubicBezTo>
                  <a:cubicBezTo>
                    <a:pt x="158" y="513"/>
                    <a:pt x="169" y="535"/>
                    <a:pt x="180" y="546"/>
                  </a:cubicBezTo>
                  <a:cubicBezTo>
                    <a:pt x="289" y="736"/>
                    <a:pt x="550" y="858"/>
                    <a:pt x="779" y="858"/>
                  </a:cubicBezTo>
                  <a:cubicBezTo>
                    <a:pt x="1000" y="858"/>
                    <a:pt x="1190" y="745"/>
                    <a:pt x="1184" y="468"/>
                  </a:cubicBezTo>
                  <a:cubicBezTo>
                    <a:pt x="1179" y="150"/>
                    <a:pt x="869" y="0"/>
                    <a:pt x="58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2"/>
            <p:cNvSpPr/>
            <p:nvPr/>
          </p:nvSpPr>
          <p:spPr>
            <a:xfrm>
              <a:off x="3574675" y="1138475"/>
              <a:ext cx="31150" cy="21025"/>
            </a:xfrm>
            <a:custGeom>
              <a:rect b="b" l="l" r="r" t="t"/>
              <a:pathLst>
                <a:path extrusionOk="0" h="841" w="1246">
                  <a:moveTo>
                    <a:pt x="464" y="0"/>
                  </a:moveTo>
                  <a:cubicBezTo>
                    <a:pt x="218" y="0"/>
                    <a:pt x="0" y="128"/>
                    <a:pt x="30" y="429"/>
                  </a:cubicBezTo>
                  <a:cubicBezTo>
                    <a:pt x="60" y="715"/>
                    <a:pt x="332" y="840"/>
                    <a:pt x="596" y="840"/>
                  </a:cubicBezTo>
                  <a:cubicBezTo>
                    <a:pt x="927" y="840"/>
                    <a:pt x="1245" y="643"/>
                    <a:pt x="1057" y="316"/>
                  </a:cubicBezTo>
                  <a:cubicBezTo>
                    <a:pt x="1046" y="294"/>
                    <a:pt x="1034" y="271"/>
                    <a:pt x="1023" y="260"/>
                  </a:cubicBezTo>
                  <a:cubicBezTo>
                    <a:pt x="913" y="97"/>
                    <a:pt x="678" y="0"/>
                    <a:pt x="46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2"/>
            <p:cNvSpPr/>
            <p:nvPr/>
          </p:nvSpPr>
          <p:spPr>
            <a:xfrm>
              <a:off x="3372025" y="1088525"/>
              <a:ext cx="37025" cy="25200"/>
            </a:xfrm>
            <a:custGeom>
              <a:rect b="b" l="l" r="r" t="t"/>
              <a:pathLst>
                <a:path extrusionOk="0" h="1008" w="1481">
                  <a:moveTo>
                    <a:pt x="904" y="0"/>
                  </a:moveTo>
                  <a:cubicBezTo>
                    <a:pt x="893" y="0"/>
                    <a:pt x="881" y="0"/>
                    <a:pt x="869" y="1"/>
                  </a:cubicBezTo>
                  <a:lnTo>
                    <a:pt x="801" y="1"/>
                  </a:lnTo>
                  <a:cubicBezTo>
                    <a:pt x="384" y="80"/>
                    <a:pt x="0" y="791"/>
                    <a:pt x="531" y="983"/>
                  </a:cubicBezTo>
                  <a:cubicBezTo>
                    <a:pt x="579" y="1000"/>
                    <a:pt x="626" y="1008"/>
                    <a:pt x="672" y="1008"/>
                  </a:cubicBezTo>
                  <a:cubicBezTo>
                    <a:pt x="1188" y="1008"/>
                    <a:pt x="1481" y="0"/>
                    <a:pt x="904"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2"/>
            <p:cNvSpPr/>
            <p:nvPr/>
          </p:nvSpPr>
          <p:spPr>
            <a:xfrm>
              <a:off x="3534100" y="1077200"/>
              <a:ext cx="29350" cy="21500"/>
            </a:xfrm>
            <a:custGeom>
              <a:rect b="b" l="l" r="r" t="t"/>
              <a:pathLst>
                <a:path extrusionOk="0" h="860" w="1174">
                  <a:moveTo>
                    <a:pt x="405" y="0"/>
                  </a:moveTo>
                  <a:cubicBezTo>
                    <a:pt x="193" y="0"/>
                    <a:pt x="11" y="108"/>
                    <a:pt x="6" y="375"/>
                  </a:cubicBezTo>
                  <a:cubicBezTo>
                    <a:pt x="0" y="698"/>
                    <a:pt x="327" y="859"/>
                    <a:pt x="622" y="859"/>
                  </a:cubicBezTo>
                  <a:cubicBezTo>
                    <a:pt x="914" y="859"/>
                    <a:pt x="1173" y="701"/>
                    <a:pt x="1044" y="387"/>
                  </a:cubicBezTo>
                  <a:cubicBezTo>
                    <a:pt x="1044" y="375"/>
                    <a:pt x="1033" y="353"/>
                    <a:pt x="1021" y="330"/>
                  </a:cubicBezTo>
                  <a:cubicBezTo>
                    <a:pt x="914" y="134"/>
                    <a:pt x="641" y="0"/>
                    <a:pt x="405"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2"/>
            <p:cNvSpPr/>
            <p:nvPr/>
          </p:nvSpPr>
          <p:spPr>
            <a:xfrm>
              <a:off x="3462900" y="1336925"/>
              <a:ext cx="28875" cy="26975"/>
            </a:xfrm>
            <a:custGeom>
              <a:rect b="b" l="l" r="r" t="t"/>
              <a:pathLst>
                <a:path extrusionOk="0" h="1079" w="1155">
                  <a:moveTo>
                    <a:pt x="694" y="1"/>
                  </a:moveTo>
                  <a:cubicBezTo>
                    <a:pt x="645" y="1"/>
                    <a:pt x="589" y="13"/>
                    <a:pt x="529" y="40"/>
                  </a:cubicBezTo>
                  <a:cubicBezTo>
                    <a:pt x="507" y="52"/>
                    <a:pt x="495" y="63"/>
                    <a:pt x="473" y="74"/>
                  </a:cubicBezTo>
                  <a:cubicBezTo>
                    <a:pt x="114" y="287"/>
                    <a:pt x="0" y="1079"/>
                    <a:pt x="551" y="1079"/>
                  </a:cubicBezTo>
                  <a:cubicBezTo>
                    <a:pt x="555" y="1079"/>
                    <a:pt x="559" y="1079"/>
                    <a:pt x="563" y="1079"/>
                  </a:cubicBezTo>
                  <a:cubicBezTo>
                    <a:pt x="1144" y="1068"/>
                    <a:pt x="1154" y="1"/>
                    <a:pt x="694"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2"/>
            <p:cNvSpPr/>
            <p:nvPr/>
          </p:nvSpPr>
          <p:spPr>
            <a:xfrm>
              <a:off x="3440325" y="1090250"/>
              <a:ext cx="29750" cy="21375"/>
            </a:xfrm>
            <a:custGeom>
              <a:rect b="b" l="l" r="r" t="t"/>
              <a:pathLst>
                <a:path extrusionOk="0" h="855" w="1190">
                  <a:moveTo>
                    <a:pt x="582" y="1"/>
                  </a:moveTo>
                  <a:cubicBezTo>
                    <a:pt x="278" y="1"/>
                    <a:pt x="0" y="171"/>
                    <a:pt x="146" y="496"/>
                  </a:cubicBezTo>
                  <a:cubicBezTo>
                    <a:pt x="157" y="508"/>
                    <a:pt x="168" y="530"/>
                    <a:pt x="180" y="553"/>
                  </a:cubicBezTo>
                  <a:cubicBezTo>
                    <a:pt x="288" y="736"/>
                    <a:pt x="547" y="855"/>
                    <a:pt x="775" y="855"/>
                  </a:cubicBezTo>
                  <a:cubicBezTo>
                    <a:pt x="997" y="855"/>
                    <a:pt x="1189" y="741"/>
                    <a:pt x="1184" y="463"/>
                  </a:cubicBezTo>
                  <a:cubicBezTo>
                    <a:pt x="1178" y="151"/>
                    <a:pt x="868" y="1"/>
                    <a:pt x="58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2"/>
            <p:cNvSpPr/>
            <p:nvPr/>
          </p:nvSpPr>
          <p:spPr>
            <a:xfrm>
              <a:off x="3471600" y="1514825"/>
              <a:ext cx="28650" cy="23850"/>
            </a:xfrm>
            <a:custGeom>
              <a:rect b="b" l="l" r="r" t="t"/>
              <a:pathLst>
                <a:path extrusionOk="0" h="954" w="1146">
                  <a:moveTo>
                    <a:pt x="477" y="0"/>
                  </a:moveTo>
                  <a:cubicBezTo>
                    <a:pt x="333" y="0"/>
                    <a:pt x="203" y="74"/>
                    <a:pt x="136" y="259"/>
                  </a:cubicBezTo>
                  <a:cubicBezTo>
                    <a:pt x="0" y="645"/>
                    <a:pt x="453" y="954"/>
                    <a:pt x="791" y="954"/>
                  </a:cubicBezTo>
                  <a:cubicBezTo>
                    <a:pt x="988" y="954"/>
                    <a:pt x="1146" y="850"/>
                    <a:pt x="1129" y="598"/>
                  </a:cubicBezTo>
                  <a:cubicBezTo>
                    <a:pt x="1129" y="575"/>
                    <a:pt x="1118" y="553"/>
                    <a:pt x="1118" y="530"/>
                  </a:cubicBezTo>
                  <a:cubicBezTo>
                    <a:pt x="1066" y="258"/>
                    <a:pt x="747" y="0"/>
                    <a:pt x="477"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2"/>
            <p:cNvSpPr/>
            <p:nvPr/>
          </p:nvSpPr>
          <p:spPr>
            <a:xfrm>
              <a:off x="3588600" y="1134300"/>
              <a:ext cx="30325" cy="27450"/>
            </a:xfrm>
            <a:custGeom>
              <a:rect b="b" l="l" r="r" t="t"/>
              <a:pathLst>
                <a:path extrusionOk="0" h="1098" w="1213">
                  <a:moveTo>
                    <a:pt x="656" y="0"/>
                  </a:moveTo>
                  <a:cubicBezTo>
                    <a:pt x="586" y="0"/>
                    <a:pt x="511" y="24"/>
                    <a:pt x="432" y="77"/>
                  </a:cubicBezTo>
                  <a:cubicBezTo>
                    <a:pt x="1" y="365"/>
                    <a:pt x="400" y="1097"/>
                    <a:pt x="763" y="1097"/>
                  </a:cubicBezTo>
                  <a:cubicBezTo>
                    <a:pt x="856" y="1097"/>
                    <a:pt x="946" y="1049"/>
                    <a:pt x="1019" y="935"/>
                  </a:cubicBezTo>
                  <a:cubicBezTo>
                    <a:pt x="1030" y="912"/>
                    <a:pt x="1042" y="890"/>
                    <a:pt x="1053" y="867"/>
                  </a:cubicBezTo>
                  <a:cubicBezTo>
                    <a:pt x="1212" y="558"/>
                    <a:pt x="998" y="0"/>
                    <a:pt x="65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2"/>
            <p:cNvSpPr/>
            <p:nvPr/>
          </p:nvSpPr>
          <p:spPr>
            <a:xfrm>
              <a:off x="3548850" y="1170975"/>
              <a:ext cx="29450" cy="27775"/>
            </a:xfrm>
            <a:custGeom>
              <a:rect b="b" l="l" r="r" t="t"/>
              <a:pathLst>
                <a:path extrusionOk="0" h="1111" w="1178">
                  <a:moveTo>
                    <a:pt x="668" y="0"/>
                  </a:moveTo>
                  <a:cubicBezTo>
                    <a:pt x="613" y="0"/>
                    <a:pt x="553" y="14"/>
                    <a:pt x="488" y="43"/>
                  </a:cubicBezTo>
                  <a:cubicBezTo>
                    <a:pt x="0" y="250"/>
                    <a:pt x="292" y="1111"/>
                    <a:pt x="670" y="1111"/>
                  </a:cubicBezTo>
                  <a:cubicBezTo>
                    <a:pt x="747" y="1111"/>
                    <a:pt x="827" y="1075"/>
                    <a:pt x="905" y="991"/>
                  </a:cubicBezTo>
                  <a:cubicBezTo>
                    <a:pt x="916" y="980"/>
                    <a:pt x="939" y="957"/>
                    <a:pt x="950" y="935"/>
                  </a:cubicBezTo>
                  <a:cubicBezTo>
                    <a:pt x="1177" y="649"/>
                    <a:pt x="1050" y="0"/>
                    <a:pt x="66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2"/>
            <p:cNvSpPr/>
            <p:nvPr/>
          </p:nvSpPr>
          <p:spPr>
            <a:xfrm>
              <a:off x="3513350" y="1516675"/>
              <a:ext cx="36875" cy="20900"/>
            </a:xfrm>
            <a:custGeom>
              <a:rect b="b" l="l" r="r" t="t"/>
              <a:pathLst>
                <a:path extrusionOk="0" h="836" w="1475">
                  <a:moveTo>
                    <a:pt x="712" y="1"/>
                  </a:moveTo>
                  <a:cubicBezTo>
                    <a:pt x="366" y="1"/>
                    <a:pt x="0" y="221"/>
                    <a:pt x="181" y="591"/>
                  </a:cubicBezTo>
                  <a:cubicBezTo>
                    <a:pt x="262" y="766"/>
                    <a:pt x="423" y="836"/>
                    <a:pt x="595" y="836"/>
                  </a:cubicBezTo>
                  <a:cubicBezTo>
                    <a:pt x="1002" y="836"/>
                    <a:pt x="1474" y="449"/>
                    <a:pt x="1118" y="140"/>
                  </a:cubicBezTo>
                  <a:cubicBezTo>
                    <a:pt x="1095" y="129"/>
                    <a:pt x="1073" y="106"/>
                    <a:pt x="1061" y="95"/>
                  </a:cubicBezTo>
                  <a:cubicBezTo>
                    <a:pt x="967" y="31"/>
                    <a:pt x="841" y="1"/>
                    <a:pt x="71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2"/>
            <p:cNvSpPr/>
            <p:nvPr/>
          </p:nvSpPr>
          <p:spPr>
            <a:xfrm>
              <a:off x="3720700" y="1300025"/>
              <a:ext cx="31075" cy="26675"/>
            </a:xfrm>
            <a:custGeom>
              <a:rect b="b" l="l" r="r" t="t"/>
              <a:pathLst>
                <a:path extrusionOk="0" h="1067" w="1243">
                  <a:moveTo>
                    <a:pt x="761" y="1"/>
                  </a:moveTo>
                  <a:cubicBezTo>
                    <a:pt x="719" y="1"/>
                    <a:pt x="672" y="9"/>
                    <a:pt x="621" y="27"/>
                  </a:cubicBezTo>
                  <a:cubicBezTo>
                    <a:pt x="599" y="38"/>
                    <a:pt x="576" y="49"/>
                    <a:pt x="553" y="61"/>
                  </a:cubicBezTo>
                  <a:cubicBezTo>
                    <a:pt x="181" y="241"/>
                    <a:pt x="1" y="1031"/>
                    <a:pt x="565" y="1065"/>
                  </a:cubicBezTo>
                  <a:cubicBezTo>
                    <a:pt x="576" y="1066"/>
                    <a:pt x="586" y="1066"/>
                    <a:pt x="597" y="1066"/>
                  </a:cubicBezTo>
                  <a:cubicBezTo>
                    <a:pt x="1160" y="1066"/>
                    <a:pt x="1243" y="1"/>
                    <a:pt x="76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2"/>
            <p:cNvSpPr/>
            <p:nvPr/>
          </p:nvSpPr>
          <p:spPr>
            <a:xfrm>
              <a:off x="3562875" y="1479425"/>
              <a:ext cx="29350" cy="21650"/>
            </a:xfrm>
            <a:custGeom>
              <a:rect b="b" l="l" r="r" t="t"/>
              <a:pathLst>
                <a:path extrusionOk="0" h="866" w="1174">
                  <a:moveTo>
                    <a:pt x="552" y="1"/>
                  </a:moveTo>
                  <a:cubicBezTo>
                    <a:pt x="260" y="1"/>
                    <a:pt x="1" y="159"/>
                    <a:pt x="130" y="468"/>
                  </a:cubicBezTo>
                  <a:cubicBezTo>
                    <a:pt x="130" y="490"/>
                    <a:pt x="141" y="513"/>
                    <a:pt x="152" y="535"/>
                  </a:cubicBezTo>
                  <a:cubicBezTo>
                    <a:pt x="259" y="732"/>
                    <a:pt x="532" y="865"/>
                    <a:pt x="768" y="865"/>
                  </a:cubicBezTo>
                  <a:cubicBezTo>
                    <a:pt x="980" y="865"/>
                    <a:pt x="1163" y="757"/>
                    <a:pt x="1168" y="490"/>
                  </a:cubicBezTo>
                  <a:cubicBezTo>
                    <a:pt x="1174" y="162"/>
                    <a:pt x="846" y="1"/>
                    <a:pt x="55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2"/>
            <p:cNvSpPr/>
            <p:nvPr/>
          </p:nvSpPr>
          <p:spPr>
            <a:xfrm>
              <a:off x="3452875" y="1476725"/>
              <a:ext cx="30025" cy="26825"/>
            </a:xfrm>
            <a:custGeom>
              <a:rect b="b" l="l" r="r" t="t"/>
              <a:pathLst>
                <a:path extrusionOk="0" h="1073" w="1201">
                  <a:moveTo>
                    <a:pt x="629" y="0"/>
                  </a:moveTo>
                  <a:cubicBezTo>
                    <a:pt x="51" y="0"/>
                    <a:pt x="1" y="1072"/>
                    <a:pt x="461" y="1072"/>
                  </a:cubicBezTo>
                  <a:cubicBezTo>
                    <a:pt x="507" y="1072"/>
                    <a:pt x="558" y="1062"/>
                    <a:pt x="614" y="1038"/>
                  </a:cubicBezTo>
                  <a:cubicBezTo>
                    <a:pt x="637" y="1038"/>
                    <a:pt x="659" y="1027"/>
                    <a:pt x="682" y="1016"/>
                  </a:cubicBezTo>
                  <a:cubicBezTo>
                    <a:pt x="1043" y="813"/>
                    <a:pt x="1201" y="12"/>
                    <a:pt x="637" y="0"/>
                  </a:cubicBezTo>
                  <a:cubicBezTo>
                    <a:pt x="634" y="0"/>
                    <a:pt x="631" y="0"/>
                    <a:pt x="629"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2"/>
            <p:cNvSpPr/>
            <p:nvPr/>
          </p:nvSpPr>
          <p:spPr>
            <a:xfrm>
              <a:off x="3488400" y="1337700"/>
              <a:ext cx="29875" cy="21300"/>
            </a:xfrm>
            <a:custGeom>
              <a:rect b="b" l="l" r="r" t="t"/>
              <a:pathLst>
                <a:path extrusionOk="0" h="852" w="1195">
                  <a:moveTo>
                    <a:pt x="420" y="1"/>
                  </a:moveTo>
                  <a:cubicBezTo>
                    <a:pt x="195" y="1"/>
                    <a:pt x="0" y="114"/>
                    <a:pt x="6" y="393"/>
                  </a:cubicBezTo>
                  <a:cubicBezTo>
                    <a:pt x="11" y="705"/>
                    <a:pt x="321" y="852"/>
                    <a:pt x="608" y="852"/>
                  </a:cubicBezTo>
                  <a:cubicBezTo>
                    <a:pt x="914" y="852"/>
                    <a:pt x="1195" y="685"/>
                    <a:pt x="1055" y="371"/>
                  </a:cubicBezTo>
                  <a:cubicBezTo>
                    <a:pt x="1044" y="348"/>
                    <a:pt x="1033" y="325"/>
                    <a:pt x="1021" y="303"/>
                  </a:cubicBezTo>
                  <a:cubicBezTo>
                    <a:pt x="913" y="120"/>
                    <a:pt x="651" y="1"/>
                    <a:pt x="42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2"/>
            <p:cNvSpPr/>
            <p:nvPr/>
          </p:nvSpPr>
          <p:spPr>
            <a:xfrm>
              <a:off x="3359475" y="927925"/>
              <a:ext cx="29725" cy="21300"/>
            </a:xfrm>
            <a:custGeom>
              <a:rect b="b" l="l" r="r" t="t"/>
              <a:pathLst>
                <a:path extrusionOk="0" h="852" w="1189">
                  <a:moveTo>
                    <a:pt x="411" y="0"/>
                  </a:moveTo>
                  <a:cubicBezTo>
                    <a:pt x="190" y="0"/>
                    <a:pt x="0" y="111"/>
                    <a:pt x="6" y="388"/>
                  </a:cubicBezTo>
                  <a:cubicBezTo>
                    <a:pt x="11" y="701"/>
                    <a:pt x="324" y="851"/>
                    <a:pt x="611" y="851"/>
                  </a:cubicBezTo>
                  <a:cubicBezTo>
                    <a:pt x="914" y="851"/>
                    <a:pt x="1189" y="684"/>
                    <a:pt x="1044" y="366"/>
                  </a:cubicBezTo>
                  <a:cubicBezTo>
                    <a:pt x="1033" y="343"/>
                    <a:pt x="1021" y="320"/>
                    <a:pt x="1010" y="298"/>
                  </a:cubicBezTo>
                  <a:cubicBezTo>
                    <a:pt x="901" y="120"/>
                    <a:pt x="640" y="0"/>
                    <a:pt x="411"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2"/>
            <p:cNvSpPr/>
            <p:nvPr/>
          </p:nvSpPr>
          <p:spPr>
            <a:xfrm>
              <a:off x="3570225" y="1241725"/>
              <a:ext cx="30050" cy="27050"/>
            </a:xfrm>
            <a:custGeom>
              <a:rect b="b" l="l" r="r" t="t"/>
              <a:pathLst>
                <a:path extrusionOk="0" h="1082" w="1202">
                  <a:moveTo>
                    <a:pt x="629" y="0"/>
                  </a:moveTo>
                  <a:cubicBezTo>
                    <a:pt x="49" y="0"/>
                    <a:pt x="1" y="1081"/>
                    <a:pt x="476" y="1081"/>
                  </a:cubicBezTo>
                  <a:cubicBezTo>
                    <a:pt x="521" y="1081"/>
                    <a:pt x="571" y="1071"/>
                    <a:pt x="626" y="1050"/>
                  </a:cubicBezTo>
                  <a:lnTo>
                    <a:pt x="682" y="1016"/>
                  </a:lnTo>
                  <a:cubicBezTo>
                    <a:pt x="1055" y="813"/>
                    <a:pt x="1201" y="23"/>
                    <a:pt x="637" y="1"/>
                  </a:cubicBezTo>
                  <a:cubicBezTo>
                    <a:pt x="634" y="0"/>
                    <a:pt x="631" y="0"/>
                    <a:pt x="629"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2"/>
            <p:cNvSpPr/>
            <p:nvPr/>
          </p:nvSpPr>
          <p:spPr>
            <a:xfrm>
              <a:off x="3690925" y="1166475"/>
              <a:ext cx="28875" cy="27700"/>
            </a:xfrm>
            <a:custGeom>
              <a:rect b="b" l="l" r="r" t="t"/>
              <a:pathLst>
                <a:path extrusionOk="0" h="1108" w="1155">
                  <a:moveTo>
                    <a:pt x="525" y="0"/>
                  </a:moveTo>
                  <a:cubicBezTo>
                    <a:pt x="454" y="0"/>
                    <a:pt x="378" y="30"/>
                    <a:pt x="300" y="99"/>
                  </a:cubicBezTo>
                  <a:cubicBezTo>
                    <a:pt x="289" y="122"/>
                    <a:pt x="266" y="133"/>
                    <a:pt x="255" y="156"/>
                  </a:cubicBezTo>
                  <a:cubicBezTo>
                    <a:pt x="1" y="430"/>
                    <a:pt x="85" y="1107"/>
                    <a:pt x="492" y="1107"/>
                  </a:cubicBezTo>
                  <a:cubicBezTo>
                    <a:pt x="537" y="1107"/>
                    <a:pt x="586" y="1099"/>
                    <a:pt x="639" y="1081"/>
                  </a:cubicBezTo>
                  <a:cubicBezTo>
                    <a:pt x="1155" y="909"/>
                    <a:pt x="918" y="0"/>
                    <a:pt x="525"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2"/>
            <p:cNvSpPr/>
            <p:nvPr/>
          </p:nvSpPr>
          <p:spPr>
            <a:xfrm>
              <a:off x="3558925" y="1400900"/>
              <a:ext cx="29750" cy="21400"/>
            </a:xfrm>
            <a:custGeom>
              <a:rect b="b" l="l" r="r" t="t"/>
              <a:pathLst>
                <a:path extrusionOk="0" h="856" w="1190">
                  <a:moveTo>
                    <a:pt x="415" y="1"/>
                  </a:moveTo>
                  <a:cubicBezTo>
                    <a:pt x="193" y="1"/>
                    <a:pt x="0" y="114"/>
                    <a:pt x="6" y="393"/>
                  </a:cubicBezTo>
                  <a:cubicBezTo>
                    <a:pt x="11" y="708"/>
                    <a:pt x="318" y="856"/>
                    <a:pt x="603" y="856"/>
                  </a:cubicBezTo>
                  <a:cubicBezTo>
                    <a:pt x="909" y="856"/>
                    <a:pt x="1190" y="686"/>
                    <a:pt x="1044" y="370"/>
                  </a:cubicBezTo>
                  <a:cubicBezTo>
                    <a:pt x="1033" y="348"/>
                    <a:pt x="1021" y="325"/>
                    <a:pt x="1010" y="302"/>
                  </a:cubicBezTo>
                  <a:cubicBezTo>
                    <a:pt x="901" y="120"/>
                    <a:pt x="643" y="1"/>
                    <a:pt x="415"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2"/>
            <p:cNvSpPr/>
            <p:nvPr/>
          </p:nvSpPr>
          <p:spPr>
            <a:xfrm>
              <a:off x="3561575" y="1448400"/>
              <a:ext cx="37075" cy="20925"/>
            </a:xfrm>
            <a:custGeom>
              <a:rect b="b" l="l" r="r" t="t"/>
              <a:pathLst>
                <a:path extrusionOk="0" h="837" w="1483">
                  <a:moveTo>
                    <a:pt x="718" y="1"/>
                  </a:moveTo>
                  <a:cubicBezTo>
                    <a:pt x="372" y="1"/>
                    <a:pt x="1" y="221"/>
                    <a:pt x="182" y="592"/>
                  </a:cubicBezTo>
                  <a:cubicBezTo>
                    <a:pt x="266" y="766"/>
                    <a:pt x="429" y="836"/>
                    <a:pt x="603" y="836"/>
                  </a:cubicBezTo>
                  <a:cubicBezTo>
                    <a:pt x="1013" y="836"/>
                    <a:pt x="1483" y="449"/>
                    <a:pt x="1118" y="140"/>
                  </a:cubicBezTo>
                  <a:cubicBezTo>
                    <a:pt x="1107" y="118"/>
                    <a:pt x="1085" y="106"/>
                    <a:pt x="1062" y="95"/>
                  </a:cubicBezTo>
                  <a:cubicBezTo>
                    <a:pt x="970" y="31"/>
                    <a:pt x="846" y="1"/>
                    <a:pt x="71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2"/>
            <p:cNvSpPr/>
            <p:nvPr/>
          </p:nvSpPr>
          <p:spPr>
            <a:xfrm>
              <a:off x="3437725" y="1343175"/>
              <a:ext cx="29275" cy="21775"/>
            </a:xfrm>
            <a:custGeom>
              <a:rect b="b" l="l" r="r" t="t"/>
              <a:pathLst>
                <a:path extrusionOk="0" h="871" w="1171">
                  <a:moveTo>
                    <a:pt x="412" y="1"/>
                  </a:moveTo>
                  <a:cubicBezTo>
                    <a:pt x="212" y="1"/>
                    <a:pt x="39" y="103"/>
                    <a:pt x="24" y="355"/>
                  </a:cubicBezTo>
                  <a:cubicBezTo>
                    <a:pt x="1" y="695"/>
                    <a:pt x="343" y="870"/>
                    <a:pt x="645" y="870"/>
                  </a:cubicBezTo>
                  <a:cubicBezTo>
                    <a:pt x="925" y="870"/>
                    <a:pt x="1171" y="720"/>
                    <a:pt x="1062" y="411"/>
                  </a:cubicBezTo>
                  <a:cubicBezTo>
                    <a:pt x="1051" y="400"/>
                    <a:pt x="1040" y="377"/>
                    <a:pt x="1028" y="355"/>
                  </a:cubicBezTo>
                  <a:cubicBezTo>
                    <a:pt x="930" y="146"/>
                    <a:pt x="651" y="1"/>
                    <a:pt x="41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2"/>
            <p:cNvSpPr/>
            <p:nvPr/>
          </p:nvSpPr>
          <p:spPr>
            <a:xfrm>
              <a:off x="3373300" y="1326525"/>
              <a:ext cx="28375" cy="23925"/>
            </a:xfrm>
            <a:custGeom>
              <a:rect b="b" l="l" r="r" t="t"/>
              <a:pathLst>
                <a:path extrusionOk="0" h="957" w="1135">
                  <a:moveTo>
                    <a:pt x="488" y="1"/>
                  </a:moveTo>
                  <a:cubicBezTo>
                    <a:pt x="348" y="1"/>
                    <a:pt x="222" y="73"/>
                    <a:pt x="152" y="253"/>
                  </a:cubicBezTo>
                  <a:cubicBezTo>
                    <a:pt x="0" y="637"/>
                    <a:pt x="457" y="956"/>
                    <a:pt x="795" y="956"/>
                  </a:cubicBezTo>
                  <a:cubicBezTo>
                    <a:pt x="984" y="956"/>
                    <a:pt x="1135" y="857"/>
                    <a:pt x="1123" y="614"/>
                  </a:cubicBezTo>
                  <a:cubicBezTo>
                    <a:pt x="1123" y="592"/>
                    <a:pt x="1123" y="569"/>
                    <a:pt x="1123" y="547"/>
                  </a:cubicBezTo>
                  <a:cubicBezTo>
                    <a:pt x="1078" y="271"/>
                    <a:pt x="759" y="1"/>
                    <a:pt x="48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2"/>
            <p:cNvSpPr/>
            <p:nvPr/>
          </p:nvSpPr>
          <p:spPr>
            <a:xfrm>
              <a:off x="3339475" y="1277825"/>
              <a:ext cx="30025" cy="27050"/>
            </a:xfrm>
            <a:custGeom>
              <a:rect b="b" l="l" r="r" t="t"/>
              <a:pathLst>
                <a:path extrusionOk="0" h="1082" w="1201">
                  <a:moveTo>
                    <a:pt x="628" y="1"/>
                  </a:moveTo>
                  <a:cubicBezTo>
                    <a:pt x="49" y="1"/>
                    <a:pt x="0" y="1082"/>
                    <a:pt x="467" y="1082"/>
                  </a:cubicBezTo>
                  <a:cubicBezTo>
                    <a:pt x="511" y="1082"/>
                    <a:pt x="560" y="1072"/>
                    <a:pt x="614" y="1050"/>
                  </a:cubicBezTo>
                  <a:cubicBezTo>
                    <a:pt x="637" y="1039"/>
                    <a:pt x="659" y="1028"/>
                    <a:pt x="682" y="1016"/>
                  </a:cubicBezTo>
                  <a:cubicBezTo>
                    <a:pt x="1054" y="813"/>
                    <a:pt x="1201" y="23"/>
                    <a:pt x="637" y="1"/>
                  </a:cubicBezTo>
                  <a:cubicBezTo>
                    <a:pt x="634" y="1"/>
                    <a:pt x="631" y="1"/>
                    <a:pt x="62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2"/>
            <p:cNvSpPr/>
            <p:nvPr/>
          </p:nvSpPr>
          <p:spPr>
            <a:xfrm>
              <a:off x="3391350" y="1274425"/>
              <a:ext cx="28375" cy="23850"/>
            </a:xfrm>
            <a:custGeom>
              <a:rect b="b" l="l" r="r" t="t"/>
              <a:pathLst>
                <a:path extrusionOk="0" h="954" w="1135">
                  <a:moveTo>
                    <a:pt x="352" y="0"/>
                  </a:moveTo>
                  <a:cubicBezTo>
                    <a:pt x="158" y="0"/>
                    <a:pt x="1" y="103"/>
                    <a:pt x="17" y="351"/>
                  </a:cubicBezTo>
                  <a:cubicBezTo>
                    <a:pt x="17" y="374"/>
                    <a:pt x="17" y="396"/>
                    <a:pt x="28" y="419"/>
                  </a:cubicBezTo>
                  <a:cubicBezTo>
                    <a:pt x="73" y="691"/>
                    <a:pt x="395" y="954"/>
                    <a:pt x="664" y="954"/>
                  </a:cubicBezTo>
                  <a:cubicBezTo>
                    <a:pt x="807" y="954"/>
                    <a:pt x="936" y="879"/>
                    <a:pt x="999" y="690"/>
                  </a:cubicBezTo>
                  <a:cubicBezTo>
                    <a:pt x="1135" y="304"/>
                    <a:pt x="687" y="0"/>
                    <a:pt x="35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2"/>
            <p:cNvSpPr/>
            <p:nvPr/>
          </p:nvSpPr>
          <p:spPr>
            <a:xfrm>
              <a:off x="3665650" y="1404950"/>
              <a:ext cx="30325" cy="27450"/>
            </a:xfrm>
            <a:custGeom>
              <a:rect b="b" l="l" r="r" t="t"/>
              <a:pathLst>
                <a:path extrusionOk="0" h="1098" w="1213">
                  <a:moveTo>
                    <a:pt x="450" y="1"/>
                  </a:moveTo>
                  <a:cubicBezTo>
                    <a:pt x="357" y="1"/>
                    <a:pt x="267" y="48"/>
                    <a:pt x="194" y="163"/>
                  </a:cubicBezTo>
                  <a:cubicBezTo>
                    <a:pt x="183" y="186"/>
                    <a:pt x="171" y="208"/>
                    <a:pt x="160" y="231"/>
                  </a:cubicBezTo>
                  <a:cubicBezTo>
                    <a:pt x="1" y="540"/>
                    <a:pt x="215" y="1098"/>
                    <a:pt x="557" y="1098"/>
                  </a:cubicBezTo>
                  <a:cubicBezTo>
                    <a:pt x="627" y="1098"/>
                    <a:pt x="702" y="1074"/>
                    <a:pt x="781" y="1021"/>
                  </a:cubicBezTo>
                  <a:cubicBezTo>
                    <a:pt x="1212" y="733"/>
                    <a:pt x="813" y="1"/>
                    <a:pt x="45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2"/>
            <p:cNvSpPr/>
            <p:nvPr/>
          </p:nvSpPr>
          <p:spPr>
            <a:xfrm>
              <a:off x="3541250" y="1437350"/>
              <a:ext cx="29450" cy="27775"/>
            </a:xfrm>
            <a:custGeom>
              <a:rect b="b" l="l" r="r" t="t"/>
              <a:pathLst>
                <a:path extrusionOk="0" h="1111" w="1178">
                  <a:moveTo>
                    <a:pt x="508" y="0"/>
                  </a:moveTo>
                  <a:cubicBezTo>
                    <a:pt x="431" y="0"/>
                    <a:pt x="351" y="36"/>
                    <a:pt x="273" y="120"/>
                  </a:cubicBezTo>
                  <a:cubicBezTo>
                    <a:pt x="250" y="131"/>
                    <a:pt x="239" y="153"/>
                    <a:pt x="227" y="176"/>
                  </a:cubicBezTo>
                  <a:cubicBezTo>
                    <a:pt x="1" y="462"/>
                    <a:pt x="127" y="1111"/>
                    <a:pt x="510" y="1111"/>
                  </a:cubicBezTo>
                  <a:cubicBezTo>
                    <a:pt x="565" y="1111"/>
                    <a:pt x="625" y="1097"/>
                    <a:pt x="690" y="1067"/>
                  </a:cubicBezTo>
                  <a:cubicBezTo>
                    <a:pt x="1178" y="861"/>
                    <a:pt x="886" y="0"/>
                    <a:pt x="50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2"/>
            <p:cNvSpPr/>
            <p:nvPr/>
          </p:nvSpPr>
          <p:spPr>
            <a:xfrm>
              <a:off x="3422925" y="1258700"/>
              <a:ext cx="29250" cy="21925"/>
            </a:xfrm>
            <a:custGeom>
              <a:rect b="b" l="l" r="r" t="t"/>
              <a:pathLst>
                <a:path extrusionOk="0" h="877" w="1170">
                  <a:moveTo>
                    <a:pt x="521" y="0"/>
                  </a:moveTo>
                  <a:cubicBezTo>
                    <a:pt x="243" y="0"/>
                    <a:pt x="0" y="148"/>
                    <a:pt x="108" y="450"/>
                  </a:cubicBezTo>
                  <a:cubicBezTo>
                    <a:pt x="120" y="473"/>
                    <a:pt x="131" y="495"/>
                    <a:pt x="142" y="518"/>
                  </a:cubicBezTo>
                  <a:cubicBezTo>
                    <a:pt x="241" y="727"/>
                    <a:pt x="521" y="876"/>
                    <a:pt x="761" y="876"/>
                  </a:cubicBezTo>
                  <a:cubicBezTo>
                    <a:pt x="960" y="876"/>
                    <a:pt x="1131" y="774"/>
                    <a:pt x="1146" y="518"/>
                  </a:cubicBezTo>
                  <a:cubicBezTo>
                    <a:pt x="1170" y="176"/>
                    <a:pt x="825" y="0"/>
                    <a:pt x="52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2"/>
            <p:cNvSpPr/>
            <p:nvPr/>
          </p:nvSpPr>
          <p:spPr>
            <a:xfrm>
              <a:off x="3589650" y="1445125"/>
              <a:ext cx="29800" cy="27050"/>
            </a:xfrm>
            <a:custGeom>
              <a:rect b="b" l="l" r="r" t="t"/>
              <a:pathLst>
                <a:path extrusionOk="0" h="1082" w="1192">
                  <a:moveTo>
                    <a:pt x="619" y="0"/>
                  </a:moveTo>
                  <a:cubicBezTo>
                    <a:pt x="39" y="0"/>
                    <a:pt x="1" y="1081"/>
                    <a:pt x="468" y="1081"/>
                  </a:cubicBezTo>
                  <a:cubicBezTo>
                    <a:pt x="513" y="1081"/>
                    <a:pt x="562" y="1071"/>
                    <a:pt x="616" y="1050"/>
                  </a:cubicBezTo>
                  <a:cubicBezTo>
                    <a:pt x="639" y="1039"/>
                    <a:pt x="661" y="1027"/>
                    <a:pt x="684" y="1016"/>
                  </a:cubicBezTo>
                  <a:cubicBezTo>
                    <a:pt x="1045" y="813"/>
                    <a:pt x="1192" y="12"/>
                    <a:pt x="627" y="0"/>
                  </a:cubicBezTo>
                  <a:cubicBezTo>
                    <a:pt x="625" y="0"/>
                    <a:pt x="622" y="0"/>
                    <a:pt x="619"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2"/>
            <p:cNvSpPr/>
            <p:nvPr/>
          </p:nvSpPr>
          <p:spPr>
            <a:xfrm>
              <a:off x="3523275" y="1464725"/>
              <a:ext cx="28850" cy="26975"/>
            </a:xfrm>
            <a:custGeom>
              <a:rect b="b" l="l" r="r" t="t"/>
              <a:pathLst>
                <a:path extrusionOk="0" h="1079" w="1154">
                  <a:moveTo>
                    <a:pt x="702" y="0"/>
                  </a:moveTo>
                  <a:cubicBezTo>
                    <a:pt x="654" y="0"/>
                    <a:pt x="600" y="13"/>
                    <a:pt x="540" y="40"/>
                  </a:cubicBezTo>
                  <a:cubicBezTo>
                    <a:pt x="518" y="51"/>
                    <a:pt x="495" y="63"/>
                    <a:pt x="473" y="74"/>
                  </a:cubicBezTo>
                  <a:cubicBezTo>
                    <a:pt x="114" y="287"/>
                    <a:pt x="0" y="1078"/>
                    <a:pt x="551" y="1078"/>
                  </a:cubicBezTo>
                  <a:cubicBezTo>
                    <a:pt x="555" y="1078"/>
                    <a:pt x="559" y="1078"/>
                    <a:pt x="563" y="1078"/>
                  </a:cubicBezTo>
                  <a:cubicBezTo>
                    <a:pt x="1143" y="1068"/>
                    <a:pt x="1154" y="0"/>
                    <a:pt x="70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2"/>
            <p:cNvSpPr/>
            <p:nvPr/>
          </p:nvSpPr>
          <p:spPr>
            <a:xfrm>
              <a:off x="3608700" y="1074500"/>
              <a:ext cx="30325" cy="27050"/>
            </a:xfrm>
            <a:custGeom>
              <a:rect b="b" l="l" r="r" t="t"/>
              <a:pathLst>
                <a:path extrusionOk="0" h="1082" w="1213">
                  <a:moveTo>
                    <a:pt x="738" y="1"/>
                  </a:moveTo>
                  <a:cubicBezTo>
                    <a:pt x="692" y="1"/>
                    <a:pt x="642" y="10"/>
                    <a:pt x="588" y="32"/>
                  </a:cubicBezTo>
                  <a:cubicBezTo>
                    <a:pt x="565" y="43"/>
                    <a:pt x="542" y="54"/>
                    <a:pt x="520" y="66"/>
                  </a:cubicBezTo>
                  <a:cubicBezTo>
                    <a:pt x="159" y="269"/>
                    <a:pt x="1" y="1059"/>
                    <a:pt x="565" y="1081"/>
                  </a:cubicBezTo>
                  <a:cubicBezTo>
                    <a:pt x="568" y="1081"/>
                    <a:pt x="571" y="1081"/>
                    <a:pt x="573" y="1081"/>
                  </a:cubicBezTo>
                  <a:cubicBezTo>
                    <a:pt x="1163" y="1081"/>
                    <a:pt x="1212" y="1"/>
                    <a:pt x="73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2"/>
            <p:cNvSpPr/>
            <p:nvPr/>
          </p:nvSpPr>
          <p:spPr>
            <a:xfrm>
              <a:off x="3546650" y="1214350"/>
              <a:ext cx="875" cy="1725"/>
            </a:xfrm>
            <a:custGeom>
              <a:rect b="b" l="l" r="r" t="t"/>
              <a:pathLst>
                <a:path extrusionOk="0" h="69" w="35">
                  <a:moveTo>
                    <a:pt x="0" y="1"/>
                  </a:moveTo>
                  <a:cubicBezTo>
                    <a:pt x="11" y="24"/>
                    <a:pt x="23" y="46"/>
                    <a:pt x="34" y="69"/>
                  </a:cubicBezTo>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8" name="Google Shape;1358;p2"/>
            <p:cNvSpPr/>
            <p:nvPr/>
          </p:nvSpPr>
          <p:spPr>
            <a:xfrm>
              <a:off x="3305875" y="966200"/>
              <a:ext cx="29650" cy="21475"/>
            </a:xfrm>
            <a:custGeom>
              <a:rect b="b" l="l" r="r" t="t"/>
              <a:pathLst>
                <a:path extrusionOk="0" h="859" w="1186">
                  <a:moveTo>
                    <a:pt x="413" y="1"/>
                  </a:moveTo>
                  <a:cubicBezTo>
                    <a:pt x="198" y="1"/>
                    <a:pt x="11" y="110"/>
                    <a:pt x="6" y="381"/>
                  </a:cubicBezTo>
                  <a:cubicBezTo>
                    <a:pt x="0" y="701"/>
                    <a:pt x="324" y="859"/>
                    <a:pt x="620" y="859"/>
                  </a:cubicBezTo>
                  <a:cubicBezTo>
                    <a:pt x="917" y="859"/>
                    <a:pt x="1186" y="698"/>
                    <a:pt x="1055" y="381"/>
                  </a:cubicBezTo>
                  <a:cubicBezTo>
                    <a:pt x="1044" y="358"/>
                    <a:pt x="1033" y="347"/>
                    <a:pt x="1021" y="324"/>
                  </a:cubicBezTo>
                  <a:cubicBezTo>
                    <a:pt x="916" y="130"/>
                    <a:pt x="647" y="1"/>
                    <a:pt x="41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2"/>
            <p:cNvSpPr/>
            <p:nvPr/>
          </p:nvSpPr>
          <p:spPr>
            <a:xfrm>
              <a:off x="3585500" y="1380700"/>
              <a:ext cx="31575" cy="20675"/>
            </a:xfrm>
            <a:custGeom>
              <a:rect b="b" l="l" r="r" t="t"/>
              <a:pathLst>
                <a:path extrusionOk="0" h="827" w="1263">
                  <a:moveTo>
                    <a:pt x="481" y="0"/>
                  </a:moveTo>
                  <a:cubicBezTo>
                    <a:pt x="228" y="0"/>
                    <a:pt x="0" y="130"/>
                    <a:pt x="37" y="433"/>
                  </a:cubicBezTo>
                  <a:cubicBezTo>
                    <a:pt x="72" y="708"/>
                    <a:pt x="335" y="827"/>
                    <a:pt x="594" y="827"/>
                  </a:cubicBezTo>
                  <a:cubicBezTo>
                    <a:pt x="932" y="827"/>
                    <a:pt x="1262" y="624"/>
                    <a:pt x="1064" y="298"/>
                  </a:cubicBezTo>
                  <a:cubicBezTo>
                    <a:pt x="1053" y="275"/>
                    <a:pt x="1042" y="264"/>
                    <a:pt x="1030" y="242"/>
                  </a:cubicBezTo>
                  <a:cubicBezTo>
                    <a:pt x="918" y="89"/>
                    <a:pt x="691" y="0"/>
                    <a:pt x="481"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2"/>
            <p:cNvSpPr/>
            <p:nvPr/>
          </p:nvSpPr>
          <p:spPr>
            <a:xfrm>
              <a:off x="3667675" y="1357900"/>
              <a:ext cx="29350" cy="21475"/>
            </a:xfrm>
            <a:custGeom>
              <a:rect b="b" l="l" r="r" t="t"/>
              <a:pathLst>
                <a:path extrusionOk="0" h="859" w="1174">
                  <a:moveTo>
                    <a:pt x="414" y="0"/>
                  </a:moveTo>
                  <a:cubicBezTo>
                    <a:pt x="205" y="0"/>
                    <a:pt x="22" y="108"/>
                    <a:pt x="11" y="375"/>
                  </a:cubicBezTo>
                  <a:cubicBezTo>
                    <a:pt x="0" y="698"/>
                    <a:pt x="325" y="859"/>
                    <a:pt x="619" y="859"/>
                  </a:cubicBezTo>
                  <a:cubicBezTo>
                    <a:pt x="911" y="859"/>
                    <a:pt x="1173" y="701"/>
                    <a:pt x="1050" y="386"/>
                  </a:cubicBezTo>
                  <a:cubicBezTo>
                    <a:pt x="1038" y="375"/>
                    <a:pt x="1027" y="352"/>
                    <a:pt x="1016" y="330"/>
                  </a:cubicBezTo>
                  <a:cubicBezTo>
                    <a:pt x="915" y="134"/>
                    <a:pt x="648" y="0"/>
                    <a:pt x="41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2"/>
            <p:cNvSpPr/>
            <p:nvPr/>
          </p:nvSpPr>
          <p:spPr>
            <a:xfrm>
              <a:off x="3462575" y="1042550"/>
              <a:ext cx="875" cy="1725"/>
            </a:xfrm>
            <a:custGeom>
              <a:rect b="b" l="l" r="r" t="t"/>
              <a:pathLst>
                <a:path extrusionOk="0" h="69" w="35">
                  <a:moveTo>
                    <a:pt x="34" y="69"/>
                  </a:moveTo>
                  <a:cubicBezTo>
                    <a:pt x="23" y="46"/>
                    <a:pt x="12" y="23"/>
                    <a:pt x="1" y="1"/>
                  </a:cubicBezTo>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2"/>
            <p:cNvSpPr/>
            <p:nvPr/>
          </p:nvSpPr>
          <p:spPr>
            <a:xfrm>
              <a:off x="3592600" y="1250925"/>
              <a:ext cx="31275" cy="21025"/>
            </a:xfrm>
            <a:custGeom>
              <a:rect b="b" l="l" r="r" t="t"/>
              <a:pathLst>
                <a:path extrusionOk="0" h="841" w="1251">
                  <a:moveTo>
                    <a:pt x="653" y="0"/>
                  </a:moveTo>
                  <a:cubicBezTo>
                    <a:pt x="321" y="0"/>
                    <a:pt x="0" y="198"/>
                    <a:pt x="182" y="524"/>
                  </a:cubicBezTo>
                  <a:cubicBezTo>
                    <a:pt x="193" y="547"/>
                    <a:pt x="205" y="569"/>
                    <a:pt x="216" y="580"/>
                  </a:cubicBezTo>
                  <a:cubicBezTo>
                    <a:pt x="332" y="743"/>
                    <a:pt x="569" y="840"/>
                    <a:pt x="785" y="840"/>
                  </a:cubicBezTo>
                  <a:cubicBezTo>
                    <a:pt x="1032" y="840"/>
                    <a:pt x="1250" y="713"/>
                    <a:pt x="1220" y="411"/>
                  </a:cubicBezTo>
                  <a:cubicBezTo>
                    <a:pt x="1190" y="126"/>
                    <a:pt x="918" y="0"/>
                    <a:pt x="65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2"/>
            <p:cNvSpPr/>
            <p:nvPr/>
          </p:nvSpPr>
          <p:spPr>
            <a:xfrm>
              <a:off x="3715300" y="1537600"/>
              <a:ext cx="37125" cy="21000"/>
            </a:xfrm>
            <a:custGeom>
              <a:rect b="b" l="l" r="r" t="t"/>
              <a:pathLst>
                <a:path extrusionOk="0" h="840" w="1485">
                  <a:moveTo>
                    <a:pt x="726" y="1"/>
                  </a:moveTo>
                  <a:cubicBezTo>
                    <a:pt x="379" y="1"/>
                    <a:pt x="0" y="227"/>
                    <a:pt x="183" y="601"/>
                  </a:cubicBezTo>
                  <a:cubicBezTo>
                    <a:pt x="266" y="771"/>
                    <a:pt x="429" y="840"/>
                    <a:pt x="602" y="840"/>
                  </a:cubicBezTo>
                  <a:cubicBezTo>
                    <a:pt x="1012" y="840"/>
                    <a:pt x="1484" y="455"/>
                    <a:pt x="1119" y="138"/>
                  </a:cubicBezTo>
                  <a:cubicBezTo>
                    <a:pt x="1108" y="127"/>
                    <a:pt x="1085" y="115"/>
                    <a:pt x="1063" y="93"/>
                  </a:cubicBezTo>
                  <a:cubicBezTo>
                    <a:pt x="973" y="30"/>
                    <a:pt x="852" y="1"/>
                    <a:pt x="72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2"/>
            <p:cNvSpPr/>
            <p:nvPr/>
          </p:nvSpPr>
          <p:spPr>
            <a:xfrm>
              <a:off x="3667200" y="1209100"/>
              <a:ext cx="31300" cy="21125"/>
            </a:xfrm>
            <a:custGeom>
              <a:rect b="b" l="l" r="r" t="t"/>
              <a:pathLst>
                <a:path extrusionOk="0" h="845" w="1252">
                  <a:moveTo>
                    <a:pt x="652" y="1"/>
                  </a:moveTo>
                  <a:cubicBezTo>
                    <a:pt x="321" y="1"/>
                    <a:pt x="0" y="200"/>
                    <a:pt x="188" y="538"/>
                  </a:cubicBezTo>
                  <a:cubicBezTo>
                    <a:pt x="200" y="549"/>
                    <a:pt x="211" y="572"/>
                    <a:pt x="222" y="595"/>
                  </a:cubicBezTo>
                  <a:cubicBezTo>
                    <a:pt x="337" y="751"/>
                    <a:pt x="572" y="845"/>
                    <a:pt x="785" y="845"/>
                  </a:cubicBezTo>
                  <a:cubicBezTo>
                    <a:pt x="1033" y="845"/>
                    <a:pt x="1252" y="718"/>
                    <a:pt x="1215" y="414"/>
                  </a:cubicBezTo>
                  <a:cubicBezTo>
                    <a:pt x="1190" y="128"/>
                    <a:pt x="918" y="1"/>
                    <a:pt x="65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2"/>
            <p:cNvSpPr/>
            <p:nvPr/>
          </p:nvSpPr>
          <p:spPr>
            <a:xfrm>
              <a:off x="3650575" y="1502825"/>
              <a:ext cx="37500" cy="21100"/>
            </a:xfrm>
            <a:custGeom>
              <a:rect b="b" l="l" r="r" t="t"/>
              <a:pathLst>
                <a:path extrusionOk="0" h="844" w="1500">
                  <a:moveTo>
                    <a:pt x="895" y="1"/>
                  </a:moveTo>
                  <a:cubicBezTo>
                    <a:pt x="479" y="1"/>
                    <a:pt x="1" y="410"/>
                    <a:pt x="379" y="717"/>
                  </a:cubicBezTo>
                  <a:cubicBezTo>
                    <a:pt x="402" y="728"/>
                    <a:pt x="413" y="750"/>
                    <a:pt x="436" y="762"/>
                  </a:cubicBezTo>
                  <a:cubicBezTo>
                    <a:pt x="526" y="818"/>
                    <a:pt x="640" y="844"/>
                    <a:pt x="758" y="844"/>
                  </a:cubicBezTo>
                  <a:cubicBezTo>
                    <a:pt x="1115" y="844"/>
                    <a:pt x="1500" y="605"/>
                    <a:pt x="1305" y="231"/>
                  </a:cubicBezTo>
                  <a:cubicBezTo>
                    <a:pt x="1218" y="67"/>
                    <a:pt x="1061" y="1"/>
                    <a:pt x="89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2"/>
            <p:cNvSpPr/>
            <p:nvPr/>
          </p:nvSpPr>
          <p:spPr>
            <a:xfrm>
              <a:off x="3658250" y="1286725"/>
              <a:ext cx="37650" cy="25275"/>
            </a:xfrm>
            <a:custGeom>
              <a:rect b="b" l="l" r="r" t="t"/>
              <a:pathLst>
                <a:path extrusionOk="0" h="1011" w="1506">
                  <a:moveTo>
                    <a:pt x="826" y="1"/>
                  </a:moveTo>
                  <a:cubicBezTo>
                    <a:pt x="307" y="1"/>
                    <a:pt x="0" y="1011"/>
                    <a:pt x="596" y="1011"/>
                  </a:cubicBezTo>
                  <a:cubicBezTo>
                    <a:pt x="602" y="1011"/>
                    <a:pt x="608" y="1010"/>
                    <a:pt x="614" y="1010"/>
                  </a:cubicBezTo>
                  <a:cubicBezTo>
                    <a:pt x="637" y="1010"/>
                    <a:pt x="659" y="999"/>
                    <a:pt x="682" y="999"/>
                  </a:cubicBezTo>
                  <a:cubicBezTo>
                    <a:pt x="1088" y="943"/>
                    <a:pt x="1506" y="232"/>
                    <a:pt x="975" y="29"/>
                  </a:cubicBezTo>
                  <a:cubicBezTo>
                    <a:pt x="924" y="10"/>
                    <a:pt x="874" y="1"/>
                    <a:pt x="82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2"/>
            <p:cNvSpPr/>
            <p:nvPr/>
          </p:nvSpPr>
          <p:spPr>
            <a:xfrm>
              <a:off x="3563875" y="913675"/>
              <a:ext cx="29350" cy="21625"/>
            </a:xfrm>
            <a:custGeom>
              <a:rect b="b" l="l" r="r" t="t"/>
              <a:pathLst>
                <a:path extrusionOk="0" h="865" w="1174">
                  <a:moveTo>
                    <a:pt x="554" y="0"/>
                  </a:moveTo>
                  <a:cubicBezTo>
                    <a:pt x="262" y="0"/>
                    <a:pt x="0" y="158"/>
                    <a:pt x="124" y="473"/>
                  </a:cubicBezTo>
                  <a:cubicBezTo>
                    <a:pt x="135" y="496"/>
                    <a:pt x="146" y="518"/>
                    <a:pt x="158" y="541"/>
                  </a:cubicBezTo>
                  <a:cubicBezTo>
                    <a:pt x="259" y="731"/>
                    <a:pt x="529" y="865"/>
                    <a:pt x="763" y="865"/>
                  </a:cubicBezTo>
                  <a:cubicBezTo>
                    <a:pt x="974" y="865"/>
                    <a:pt x="1156" y="757"/>
                    <a:pt x="1162" y="484"/>
                  </a:cubicBezTo>
                  <a:cubicBezTo>
                    <a:pt x="1173" y="161"/>
                    <a:pt x="849" y="0"/>
                    <a:pt x="55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8" name="Google Shape;1368;p2"/>
            <p:cNvSpPr/>
            <p:nvPr/>
          </p:nvSpPr>
          <p:spPr>
            <a:xfrm>
              <a:off x="3602375" y="1512500"/>
              <a:ext cx="28550" cy="23675"/>
            </a:xfrm>
            <a:custGeom>
              <a:rect b="b" l="l" r="r" t="t"/>
              <a:pathLst>
                <a:path extrusionOk="0" h="947" w="1142">
                  <a:moveTo>
                    <a:pt x="355" y="1"/>
                  </a:moveTo>
                  <a:cubicBezTo>
                    <a:pt x="159" y="1"/>
                    <a:pt x="0" y="103"/>
                    <a:pt x="17" y="352"/>
                  </a:cubicBezTo>
                  <a:cubicBezTo>
                    <a:pt x="17" y="375"/>
                    <a:pt x="28" y="397"/>
                    <a:pt x="28" y="420"/>
                  </a:cubicBezTo>
                  <a:cubicBezTo>
                    <a:pt x="72" y="686"/>
                    <a:pt x="397" y="947"/>
                    <a:pt x="667" y="947"/>
                  </a:cubicBezTo>
                  <a:cubicBezTo>
                    <a:pt x="809" y="947"/>
                    <a:pt x="936" y="874"/>
                    <a:pt x="998" y="691"/>
                  </a:cubicBezTo>
                  <a:cubicBezTo>
                    <a:pt x="1141" y="305"/>
                    <a:pt x="692" y="1"/>
                    <a:pt x="35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2"/>
            <p:cNvSpPr/>
            <p:nvPr/>
          </p:nvSpPr>
          <p:spPr>
            <a:xfrm>
              <a:off x="3527875" y="1107950"/>
              <a:ext cx="29500" cy="21600"/>
            </a:xfrm>
            <a:custGeom>
              <a:rect b="b" l="l" r="r" t="t"/>
              <a:pathLst>
                <a:path extrusionOk="0" h="864" w="1180">
                  <a:moveTo>
                    <a:pt x="406" y="0"/>
                  </a:moveTo>
                  <a:cubicBezTo>
                    <a:pt x="194" y="0"/>
                    <a:pt x="12" y="108"/>
                    <a:pt x="6" y="375"/>
                  </a:cubicBezTo>
                  <a:cubicBezTo>
                    <a:pt x="1" y="702"/>
                    <a:pt x="325" y="863"/>
                    <a:pt x="620" y="863"/>
                  </a:cubicBezTo>
                  <a:cubicBezTo>
                    <a:pt x="915" y="863"/>
                    <a:pt x="1180" y="702"/>
                    <a:pt x="1056" y="386"/>
                  </a:cubicBezTo>
                  <a:cubicBezTo>
                    <a:pt x="1045" y="375"/>
                    <a:pt x="1033" y="353"/>
                    <a:pt x="1022" y="330"/>
                  </a:cubicBezTo>
                  <a:cubicBezTo>
                    <a:pt x="915" y="134"/>
                    <a:pt x="642" y="0"/>
                    <a:pt x="40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2"/>
            <p:cNvSpPr/>
            <p:nvPr/>
          </p:nvSpPr>
          <p:spPr>
            <a:xfrm>
              <a:off x="3471875" y="1301875"/>
              <a:ext cx="30275" cy="26775"/>
            </a:xfrm>
            <a:custGeom>
              <a:rect b="b" l="l" r="r" t="t"/>
              <a:pathLst>
                <a:path extrusionOk="0" h="1071" w="1211">
                  <a:moveTo>
                    <a:pt x="738" y="1"/>
                  </a:moveTo>
                  <a:cubicBezTo>
                    <a:pt x="692" y="1"/>
                    <a:pt x="642" y="10"/>
                    <a:pt x="588" y="32"/>
                  </a:cubicBezTo>
                  <a:cubicBezTo>
                    <a:pt x="565" y="43"/>
                    <a:pt x="543" y="54"/>
                    <a:pt x="520" y="66"/>
                  </a:cubicBezTo>
                  <a:cubicBezTo>
                    <a:pt x="159" y="258"/>
                    <a:pt x="1" y="1059"/>
                    <a:pt x="576" y="1070"/>
                  </a:cubicBezTo>
                  <a:cubicBezTo>
                    <a:pt x="582" y="1070"/>
                    <a:pt x="587" y="1070"/>
                    <a:pt x="593" y="1070"/>
                  </a:cubicBezTo>
                  <a:cubicBezTo>
                    <a:pt x="1165" y="1070"/>
                    <a:pt x="1210" y="1"/>
                    <a:pt x="73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2"/>
            <p:cNvSpPr/>
            <p:nvPr/>
          </p:nvSpPr>
          <p:spPr>
            <a:xfrm>
              <a:off x="3586825" y="1540575"/>
              <a:ext cx="36875" cy="20900"/>
            </a:xfrm>
            <a:custGeom>
              <a:rect b="b" l="l" r="r" t="t"/>
              <a:pathLst>
                <a:path extrusionOk="0" h="836" w="1475">
                  <a:moveTo>
                    <a:pt x="874" y="0"/>
                  </a:moveTo>
                  <a:cubicBezTo>
                    <a:pt x="467" y="0"/>
                    <a:pt x="0" y="387"/>
                    <a:pt x="357" y="696"/>
                  </a:cubicBezTo>
                  <a:cubicBezTo>
                    <a:pt x="368" y="707"/>
                    <a:pt x="391" y="730"/>
                    <a:pt x="413" y="741"/>
                  </a:cubicBezTo>
                  <a:cubicBezTo>
                    <a:pt x="505" y="805"/>
                    <a:pt x="629" y="836"/>
                    <a:pt x="757" y="836"/>
                  </a:cubicBezTo>
                  <a:cubicBezTo>
                    <a:pt x="1103" y="836"/>
                    <a:pt x="1474" y="615"/>
                    <a:pt x="1293" y="245"/>
                  </a:cubicBezTo>
                  <a:cubicBezTo>
                    <a:pt x="1209" y="70"/>
                    <a:pt x="1047" y="0"/>
                    <a:pt x="87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2"/>
            <p:cNvSpPr/>
            <p:nvPr/>
          </p:nvSpPr>
          <p:spPr>
            <a:xfrm>
              <a:off x="3388375" y="1133375"/>
              <a:ext cx="37050" cy="25225"/>
            </a:xfrm>
            <a:custGeom>
              <a:rect b="b" l="l" r="r" t="t"/>
              <a:pathLst>
                <a:path extrusionOk="0" h="1009" w="1482">
                  <a:moveTo>
                    <a:pt x="905" y="0"/>
                  </a:moveTo>
                  <a:cubicBezTo>
                    <a:pt x="894" y="0"/>
                    <a:pt x="882" y="1"/>
                    <a:pt x="870" y="1"/>
                  </a:cubicBezTo>
                  <a:lnTo>
                    <a:pt x="802" y="1"/>
                  </a:lnTo>
                  <a:cubicBezTo>
                    <a:pt x="384" y="80"/>
                    <a:pt x="1" y="791"/>
                    <a:pt x="531" y="983"/>
                  </a:cubicBezTo>
                  <a:cubicBezTo>
                    <a:pt x="580" y="1000"/>
                    <a:pt x="627" y="1008"/>
                    <a:pt x="672" y="1008"/>
                  </a:cubicBezTo>
                  <a:cubicBezTo>
                    <a:pt x="1188" y="1008"/>
                    <a:pt x="1481" y="0"/>
                    <a:pt x="905"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2"/>
            <p:cNvSpPr/>
            <p:nvPr/>
          </p:nvSpPr>
          <p:spPr>
            <a:xfrm>
              <a:off x="3510400" y="1550000"/>
              <a:ext cx="29350" cy="21600"/>
            </a:xfrm>
            <a:custGeom>
              <a:rect b="b" l="l" r="r" t="t"/>
              <a:pathLst>
                <a:path extrusionOk="0" h="864" w="1174">
                  <a:moveTo>
                    <a:pt x="405" y="1"/>
                  </a:moveTo>
                  <a:cubicBezTo>
                    <a:pt x="193" y="1"/>
                    <a:pt x="11" y="108"/>
                    <a:pt x="6" y="375"/>
                  </a:cubicBezTo>
                  <a:cubicBezTo>
                    <a:pt x="0" y="703"/>
                    <a:pt x="325" y="864"/>
                    <a:pt x="618" y="864"/>
                  </a:cubicBezTo>
                  <a:cubicBezTo>
                    <a:pt x="911" y="864"/>
                    <a:pt x="1174" y="703"/>
                    <a:pt x="1044" y="387"/>
                  </a:cubicBezTo>
                  <a:cubicBezTo>
                    <a:pt x="1033" y="364"/>
                    <a:pt x="1033" y="353"/>
                    <a:pt x="1021" y="330"/>
                  </a:cubicBezTo>
                  <a:cubicBezTo>
                    <a:pt x="914" y="134"/>
                    <a:pt x="641" y="1"/>
                    <a:pt x="40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2"/>
            <p:cNvSpPr/>
            <p:nvPr/>
          </p:nvSpPr>
          <p:spPr>
            <a:xfrm>
              <a:off x="3400800" y="1209075"/>
              <a:ext cx="29975" cy="26750"/>
            </a:xfrm>
            <a:custGeom>
              <a:rect b="b" l="l" r="r" t="t"/>
              <a:pathLst>
                <a:path extrusionOk="0" h="1070" w="1199">
                  <a:moveTo>
                    <a:pt x="734" y="0"/>
                  </a:moveTo>
                  <a:cubicBezTo>
                    <a:pt x="690" y="0"/>
                    <a:pt x="641" y="10"/>
                    <a:pt x="587" y="31"/>
                  </a:cubicBezTo>
                  <a:cubicBezTo>
                    <a:pt x="564" y="43"/>
                    <a:pt x="542" y="54"/>
                    <a:pt x="519" y="65"/>
                  </a:cubicBezTo>
                  <a:cubicBezTo>
                    <a:pt x="147" y="257"/>
                    <a:pt x="0" y="1058"/>
                    <a:pt x="564" y="1070"/>
                  </a:cubicBezTo>
                  <a:cubicBezTo>
                    <a:pt x="570" y="1070"/>
                    <a:pt x="575" y="1070"/>
                    <a:pt x="581" y="1070"/>
                  </a:cubicBezTo>
                  <a:cubicBezTo>
                    <a:pt x="1153" y="1070"/>
                    <a:pt x="1198" y="0"/>
                    <a:pt x="73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2"/>
            <p:cNvSpPr/>
            <p:nvPr/>
          </p:nvSpPr>
          <p:spPr>
            <a:xfrm>
              <a:off x="3509750" y="1385225"/>
              <a:ext cx="28875" cy="27950"/>
            </a:xfrm>
            <a:custGeom>
              <a:rect b="b" l="l" r="r" t="t"/>
              <a:pathLst>
                <a:path extrusionOk="0" h="1118" w="1155">
                  <a:moveTo>
                    <a:pt x="663" y="1"/>
                  </a:moveTo>
                  <a:cubicBezTo>
                    <a:pt x="619" y="1"/>
                    <a:pt x="570" y="9"/>
                    <a:pt x="517" y="27"/>
                  </a:cubicBezTo>
                  <a:cubicBezTo>
                    <a:pt x="0" y="199"/>
                    <a:pt x="238" y="1118"/>
                    <a:pt x="632" y="1118"/>
                  </a:cubicBezTo>
                  <a:cubicBezTo>
                    <a:pt x="703" y="1118"/>
                    <a:pt x="778" y="1088"/>
                    <a:pt x="856" y="1020"/>
                  </a:cubicBezTo>
                  <a:cubicBezTo>
                    <a:pt x="867" y="997"/>
                    <a:pt x="889" y="986"/>
                    <a:pt x="901" y="963"/>
                  </a:cubicBezTo>
                  <a:cubicBezTo>
                    <a:pt x="1155" y="679"/>
                    <a:pt x="1070" y="1"/>
                    <a:pt x="66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2"/>
            <p:cNvSpPr/>
            <p:nvPr/>
          </p:nvSpPr>
          <p:spPr>
            <a:xfrm>
              <a:off x="3546025" y="968875"/>
              <a:ext cx="29750" cy="27875"/>
            </a:xfrm>
            <a:custGeom>
              <a:rect b="b" l="l" r="r" t="t"/>
              <a:pathLst>
                <a:path extrusionOk="0" h="1115" w="1190">
                  <a:moveTo>
                    <a:pt x="507" y="0"/>
                  </a:moveTo>
                  <a:cubicBezTo>
                    <a:pt x="430" y="0"/>
                    <a:pt x="351" y="35"/>
                    <a:pt x="273" y="116"/>
                  </a:cubicBezTo>
                  <a:cubicBezTo>
                    <a:pt x="262" y="138"/>
                    <a:pt x="240" y="149"/>
                    <a:pt x="228" y="172"/>
                  </a:cubicBezTo>
                  <a:cubicBezTo>
                    <a:pt x="0" y="469"/>
                    <a:pt x="129" y="1115"/>
                    <a:pt x="516" y="1115"/>
                  </a:cubicBezTo>
                  <a:cubicBezTo>
                    <a:pt x="569" y="1115"/>
                    <a:pt x="628" y="1102"/>
                    <a:pt x="691" y="1075"/>
                  </a:cubicBezTo>
                  <a:cubicBezTo>
                    <a:pt x="1189" y="859"/>
                    <a:pt x="889" y="0"/>
                    <a:pt x="507"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2"/>
            <p:cNvSpPr/>
            <p:nvPr/>
          </p:nvSpPr>
          <p:spPr>
            <a:xfrm>
              <a:off x="3503950" y="1581750"/>
              <a:ext cx="37100" cy="20900"/>
            </a:xfrm>
            <a:custGeom>
              <a:rect b="b" l="l" r="r" t="t"/>
              <a:pathLst>
                <a:path extrusionOk="0" h="836" w="1484">
                  <a:moveTo>
                    <a:pt x="881" y="1"/>
                  </a:moveTo>
                  <a:cubicBezTo>
                    <a:pt x="471" y="1"/>
                    <a:pt x="1" y="388"/>
                    <a:pt x="365" y="697"/>
                  </a:cubicBezTo>
                  <a:lnTo>
                    <a:pt x="422" y="742"/>
                  </a:lnTo>
                  <a:cubicBezTo>
                    <a:pt x="513" y="806"/>
                    <a:pt x="638" y="836"/>
                    <a:pt x="766" y="836"/>
                  </a:cubicBezTo>
                  <a:cubicBezTo>
                    <a:pt x="1112" y="836"/>
                    <a:pt x="1483" y="616"/>
                    <a:pt x="1302" y="245"/>
                  </a:cubicBezTo>
                  <a:cubicBezTo>
                    <a:pt x="1218" y="70"/>
                    <a:pt x="1055" y="1"/>
                    <a:pt x="88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2"/>
            <p:cNvSpPr/>
            <p:nvPr/>
          </p:nvSpPr>
          <p:spPr>
            <a:xfrm>
              <a:off x="3503900" y="1272550"/>
              <a:ext cx="29500" cy="21425"/>
            </a:xfrm>
            <a:custGeom>
              <a:rect b="b" l="l" r="r" t="t"/>
              <a:pathLst>
                <a:path extrusionOk="0" h="857" w="1180">
                  <a:moveTo>
                    <a:pt x="410" y="1"/>
                  </a:moveTo>
                  <a:cubicBezTo>
                    <a:pt x="200" y="1"/>
                    <a:pt x="17" y="109"/>
                    <a:pt x="6" y="381"/>
                  </a:cubicBezTo>
                  <a:cubicBezTo>
                    <a:pt x="1" y="699"/>
                    <a:pt x="328" y="857"/>
                    <a:pt x="624" y="857"/>
                  </a:cubicBezTo>
                  <a:cubicBezTo>
                    <a:pt x="917" y="857"/>
                    <a:pt x="1179" y="701"/>
                    <a:pt x="1056" y="392"/>
                  </a:cubicBezTo>
                  <a:cubicBezTo>
                    <a:pt x="1044" y="370"/>
                    <a:pt x="1033" y="347"/>
                    <a:pt x="1022" y="325"/>
                  </a:cubicBezTo>
                  <a:cubicBezTo>
                    <a:pt x="915" y="135"/>
                    <a:pt x="645" y="1"/>
                    <a:pt x="410"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2"/>
            <p:cNvSpPr/>
            <p:nvPr/>
          </p:nvSpPr>
          <p:spPr>
            <a:xfrm>
              <a:off x="3464075" y="1116400"/>
              <a:ext cx="28375" cy="23900"/>
            </a:xfrm>
            <a:custGeom>
              <a:rect b="b" l="l" r="r" t="t"/>
              <a:pathLst>
                <a:path extrusionOk="0" h="956" w="1135">
                  <a:moveTo>
                    <a:pt x="341" y="0"/>
                  </a:moveTo>
                  <a:cubicBezTo>
                    <a:pt x="153" y="0"/>
                    <a:pt x="0" y="99"/>
                    <a:pt x="8" y="342"/>
                  </a:cubicBezTo>
                  <a:cubicBezTo>
                    <a:pt x="8" y="364"/>
                    <a:pt x="19" y="387"/>
                    <a:pt x="19" y="410"/>
                  </a:cubicBezTo>
                  <a:cubicBezTo>
                    <a:pt x="64" y="685"/>
                    <a:pt x="384" y="955"/>
                    <a:pt x="654" y="955"/>
                  </a:cubicBezTo>
                  <a:cubicBezTo>
                    <a:pt x="794" y="955"/>
                    <a:pt x="921" y="883"/>
                    <a:pt x="990" y="703"/>
                  </a:cubicBezTo>
                  <a:cubicBezTo>
                    <a:pt x="1135" y="319"/>
                    <a:pt x="680" y="0"/>
                    <a:pt x="34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2"/>
            <p:cNvSpPr/>
            <p:nvPr/>
          </p:nvSpPr>
          <p:spPr>
            <a:xfrm>
              <a:off x="3269475" y="1023625"/>
              <a:ext cx="28300" cy="24100"/>
            </a:xfrm>
            <a:custGeom>
              <a:rect b="b" l="l" r="r" t="t"/>
              <a:pathLst>
                <a:path extrusionOk="0" h="964" w="1132">
                  <a:moveTo>
                    <a:pt x="479" y="0"/>
                  </a:moveTo>
                  <a:cubicBezTo>
                    <a:pt x="341" y="0"/>
                    <a:pt x="218" y="71"/>
                    <a:pt x="153" y="250"/>
                  </a:cubicBezTo>
                  <a:cubicBezTo>
                    <a:pt x="0" y="642"/>
                    <a:pt x="454" y="964"/>
                    <a:pt x="792" y="964"/>
                  </a:cubicBezTo>
                  <a:cubicBezTo>
                    <a:pt x="980" y="964"/>
                    <a:pt x="1131" y="864"/>
                    <a:pt x="1123" y="622"/>
                  </a:cubicBezTo>
                  <a:cubicBezTo>
                    <a:pt x="1123" y="589"/>
                    <a:pt x="1123" y="566"/>
                    <a:pt x="1112" y="544"/>
                  </a:cubicBezTo>
                  <a:cubicBezTo>
                    <a:pt x="1075" y="274"/>
                    <a:pt x="750" y="0"/>
                    <a:pt x="479"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2"/>
            <p:cNvSpPr/>
            <p:nvPr/>
          </p:nvSpPr>
          <p:spPr>
            <a:xfrm>
              <a:off x="3649325" y="1265275"/>
              <a:ext cx="30825" cy="26725"/>
            </a:xfrm>
            <a:custGeom>
              <a:rect b="b" l="l" r="r" t="t"/>
              <a:pathLst>
                <a:path extrusionOk="0" h="1069" w="1233">
                  <a:moveTo>
                    <a:pt x="764" y="0"/>
                  </a:moveTo>
                  <a:cubicBezTo>
                    <a:pt x="721" y="0"/>
                    <a:pt x="673" y="9"/>
                    <a:pt x="621" y="29"/>
                  </a:cubicBezTo>
                  <a:cubicBezTo>
                    <a:pt x="599" y="29"/>
                    <a:pt x="576" y="40"/>
                    <a:pt x="554" y="52"/>
                  </a:cubicBezTo>
                  <a:cubicBezTo>
                    <a:pt x="170" y="232"/>
                    <a:pt x="1" y="1033"/>
                    <a:pt x="554" y="1067"/>
                  </a:cubicBezTo>
                  <a:cubicBezTo>
                    <a:pt x="565" y="1068"/>
                    <a:pt x="575" y="1068"/>
                    <a:pt x="586" y="1068"/>
                  </a:cubicBezTo>
                  <a:cubicBezTo>
                    <a:pt x="1157" y="1068"/>
                    <a:pt x="1233" y="0"/>
                    <a:pt x="76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2"/>
            <p:cNvSpPr/>
            <p:nvPr/>
          </p:nvSpPr>
          <p:spPr>
            <a:xfrm>
              <a:off x="3665275" y="1432750"/>
              <a:ext cx="30150" cy="27450"/>
            </a:xfrm>
            <a:custGeom>
              <a:rect b="b" l="l" r="r" t="t"/>
              <a:pathLst>
                <a:path extrusionOk="0" h="1098" w="1206">
                  <a:moveTo>
                    <a:pt x="651" y="1"/>
                  </a:moveTo>
                  <a:cubicBezTo>
                    <a:pt x="581" y="1"/>
                    <a:pt x="504" y="24"/>
                    <a:pt x="423" y="78"/>
                  </a:cubicBezTo>
                  <a:cubicBezTo>
                    <a:pt x="1" y="366"/>
                    <a:pt x="402" y="1098"/>
                    <a:pt x="765" y="1098"/>
                  </a:cubicBezTo>
                  <a:cubicBezTo>
                    <a:pt x="858" y="1098"/>
                    <a:pt x="948" y="1050"/>
                    <a:pt x="1021" y="935"/>
                  </a:cubicBezTo>
                  <a:lnTo>
                    <a:pt x="1055" y="868"/>
                  </a:lnTo>
                  <a:cubicBezTo>
                    <a:pt x="1205" y="559"/>
                    <a:pt x="997" y="1"/>
                    <a:pt x="65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2"/>
            <p:cNvSpPr/>
            <p:nvPr/>
          </p:nvSpPr>
          <p:spPr>
            <a:xfrm>
              <a:off x="3484825" y="1476575"/>
              <a:ext cx="29450" cy="27875"/>
            </a:xfrm>
            <a:custGeom>
              <a:rect b="b" l="l" r="r" t="t"/>
              <a:pathLst>
                <a:path extrusionOk="0" h="1115" w="1178">
                  <a:moveTo>
                    <a:pt x="673" y="0"/>
                  </a:moveTo>
                  <a:cubicBezTo>
                    <a:pt x="620" y="0"/>
                    <a:pt x="562" y="13"/>
                    <a:pt x="498" y="40"/>
                  </a:cubicBezTo>
                  <a:cubicBezTo>
                    <a:pt x="0" y="256"/>
                    <a:pt x="293" y="1115"/>
                    <a:pt x="672" y="1115"/>
                  </a:cubicBezTo>
                  <a:cubicBezTo>
                    <a:pt x="748" y="1115"/>
                    <a:pt x="827" y="1080"/>
                    <a:pt x="905" y="999"/>
                  </a:cubicBezTo>
                  <a:cubicBezTo>
                    <a:pt x="927" y="977"/>
                    <a:pt x="939" y="965"/>
                    <a:pt x="950" y="943"/>
                  </a:cubicBezTo>
                  <a:cubicBezTo>
                    <a:pt x="1178" y="646"/>
                    <a:pt x="1058" y="0"/>
                    <a:pt x="67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2"/>
            <p:cNvSpPr/>
            <p:nvPr/>
          </p:nvSpPr>
          <p:spPr>
            <a:xfrm>
              <a:off x="3657850" y="1341975"/>
              <a:ext cx="37450" cy="21025"/>
            </a:xfrm>
            <a:custGeom>
              <a:rect b="b" l="l" r="r" t="t"/>
              <a:pathLst>
                <a:path extrusionOk="0" h="841" w="1498">
                  <a:moveTo>
                    <a:pt x="903" y="1"/>
                  </a:moveTo>
                  <a:cubicBezTo>
                    <a:pt x="489" y="1"/>
                    <a:pt x="0" y="418"/>
                    <a:pt x="382" y="719"/>
                  </a:cubicBezTo>
                  <a:cubicBezTo>
                    <a:pt x="404" y="730"/>
                    <a:pt x="416" y="741"/>
                    <a:pt x="438" y="752"/>
                  </a:cubicBezTo>
                  <a:cubicBezTo>
                    <a:pt x="527" y="813"/>
                    <a:pt x="644" y="841"/>
                    <a:pt x="765" y="841"/>
                  </a:cubicBezTo>
                  <a:cubicBezTo>
                    <a:pt x="1117" y="841"/>
                    <a:pt x="1498" y="600"/>
                    <a:pt x="1296" y="222"/>
                  </a:cubicBezTo>
                  <a:cubicBezTo>
                    <a:pt x="1214" y="64"/>
                    <a:pt x="1064" y="1"/>
                    <a:pt x="903"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2"/>
            <p:cNvSpPr/>
            <p:nvPr/>
          </p:nvSpPr>
          <p:spPr>
            <a:xfrm>
              <a:off x="3519975" y="1341925"/>
              <a:ext cx="29250" cy="21800"/>
            </a:xfrm>
            <a:custGeom>
              <a:rect b="b" l="l" r="r" t="t"/>
              <a:pathLst>
                <a:path extrusionOk="0" h="872" w="1170">
                  <a:moveTo>
                    <a:pt x="404" y="1"/>
                  </a:moveTo>
                  <a:cubicBezTo>
                    <a:pt x="204" y="1"/>
                    <a:pt x="33" y="104"/>
                    <a:pt x="18" y="359"/>
                  </a:cubicBezTo>
                  <a:cubicBezTo>
                    <a:pt x="0" y="695"/>
                    <a:pt x="348" y="871"/>
                    <a:pt x="651" y="871"/>
                  </a:cubicBezTo>
                  <a:cubicBezTo>
                    <a:pt x="929" y="871"/>
                    <a:pt x="1169" y="723"/>
                    <a:pt x="1056" y="416"/>
                  </a:cubicBezTo>
                  <a:cubicBezTo>
                    <a:pt x="1045" y="393"/>
                    <a:pt x="1045" y="382"/>
                    <a:pt x="1033" y="359"/>
                  </a:cubicBezTo>
                  <a:cubicBezTo>
                    <a:pt x="929" y="150"/>
                    <a:pt x="645" y="1"/>
                    <a:pt x="404"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2"/>
            <p:cNvSpPr/>
            <p:nvPr/>
          </p:nvSpPr>
          <p:spPr>
            <a:xfrm>
              <a:off x="3546950" y="1392975"/>
              <a:ext cx="29350" cy="21475"/>
            </a:xfrm>
            <a:custGeom>
              <a:rect b="b" l="l" r="r" t="t"/>
              <a:pathLst>
                <a:path extrusionOk="0" h="859" w="1174">
                  <a:moveTo>
                    <a:pt x="554" y="0"/>
                  </a:moveTo>
                  <a:cubicBezTo>
                    <a:pt x="262" y="0"/>
                    <a:pt x="0" y="158"/>
                    <a:pt x="124" y="473"/>
                  </a:cubicBezTo>
                  <a:cubicBezTo>
                    <a:pt x="124" y="484"/>
                    <a:pt x="146" y="507"/>
                    <a:pt x="157" y="529"/>
                  </a:cubicBezTo>
                  <a:cubicBezTo>
                    <a:pt x="264" y="725"/>
                    <a:pt x="534" y="859"/>
                    <a:pt x="767" y="859"/>
                  </a:cubicBezTo>
                  <a:cubicBezTo>
                    <a:pt x="977" y="859"/>
                    <a:pt x="1156" y="751"/>
                    <a:pt x="1162" y="484"/>
                  </a:cubicBezTo>
                  <a:cubicBezTo>
                    <a:pt x="1173" y="161"/>
                    <a:pt x="849" y="0"/>
                    <a:pt x="55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2"/>
            <p:cNvSpPr/>
            <p:nvPr/>
          </p:nvSpPr>
          <p:spPr>
            <a:xfrm>
              <a:off x="3587125" y="1210825"/>
              <a:ext cx="29375" cy="21400"/>
            </a:xfrm>
            <a:custGeom>
              <a:rect b="b" l="l" r="r" t="t"/>
              <a:pathLst>
                <a:path extrusionOk="0" h="856" w="1175">
                  <a:moveTo>
                    <a:pt x="556" y="1"/>
                  </a:moveTo>
                  <a:cubicBezTo>
                    <a:pt x="263" y="1"/>
                    <a:pt x="0" y="159"/>
                    <a:pt x="130" y="469"/>
                  </a:cubicBezTo>
                  <a:cubicBezTo>
                    <a:pt x="142" y="480"/>
                    <a:pt x="153" y="503"/>
                    <a:pt x="164" y="526"/>
                  </a:cubicBezTo>
                  <a:cubicBezTo>
                    <a:pt x="271" y="722"/>
                    <a:pt x="541" y="855"/>
                    <a:pt x="774" y="855"/>
                  </a:cubicBezTo>
                  <a:cubicBezTo>
                    <a:pt x="983" y="855"/>
                    <a:pt x="1163" y="747"/>
                    <a:pt x="1168" y="480"/>
                  </a:cubicBezTo>
                  <a:cubicBezTo>
                    <a:pt x="1174" y="159"/>
                    <a:pt x="850" y="1"/>
                    <a:pt x="556"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2"/>
            <p:cNvSpPr/>
            <p:nvPr/>
          </p:nvSpPr>
          <p:spPr>
            <a:xfrm>
              <a:off x="3555325" y="992900"/>
              <a:ext cx="30000" cy="26775"/>
            </a:xfrm>
            <a:custGeom>
              <a:rect b="b" l="l" r="r" t="t"/>
              <a:pathLst>
                <a:path extrusionOk="0" h="1071" w="1200">
                  <a:moveTo>
                    <a:pt x="619" y="1"/>
                  </a:moveTo>
                  <a:cubicBezTo>
                    <a:pt x="47" y="1"/>
                    <a:pt x="1" y="1070"/>
                    <a:pt x="465" y="1070"/>
                  </a:cubicBezTo>
                  <a:cubicBezTo>
                    <a:pt x="509" y="1070"/>
                    <a:pt x="559" y="1061"/>
                    <a:pt x="612" y="1039"/>
                  </a:cubicBezTo>
                  <a:cubicBezTo>
                    <a:pt x="635" y="1028"/>
                    <a:pt x="657" y="1016"/>
                    <a:pt x="680" y="1005"/>
                  </a:cubicBezTo>
                  <a:cubicBezTo>
                    <a:pt x="1052" y="813"/>
                    <a:pt x="1199" y="12"/>
                    <a:pt x="635" y="1"/>
                  </a:cubicBezTo>
                  <a:cubicBezTo>
                    <a:pt x="629" y="1"/>
                    <a:pt x="624" y="1"/>
                    <a:pt x="619"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2"/>
            <p:cNvSpPr/>
            <p:nvPr/>
          </p:nvSpPr>
          <p:spPr>
            <a:xfrm>
              <a:off x="3692425" y="1300575"/>
              <a:ext cx="28225" cy="23900"/>
            </a:xfrm>
            <a:custGeom>
              <a:rect b="b" l="l" r="r" t="t"/>
              <a:pathLst>
                <a:path extrusionOk="0" h="956" w="1129">
                  <a:moveTo>
                    <a:pt x="477" y="1"/>
                  </a:moveTo>
                  <a:cubicBezTo>
                    <a:pt x="336" y="1"/>
                    <a:pt x="208" y="73"/>
                    <a:pt x="139" y="253"/>
                  </a:cubicBezTo>
                  <a:cubicBezTo>
                    <a:pt x="1" y="637"/>
                    <a:pt x="454" y="956"/>
                    <a:pt x="790" y="956"/>
                  </a:cubicBezTo>
                  <a:cubicBezTo>
                    <a:pt x="977" y="956"/>
                    <a:pt x="1128" y="857"/>
                    <a:pt x="1120" y="614"/>
                  </a:cubicBezTo>
                  <a:cubicBezTo>
                    <a:pt x="1120" y="592"/>
                    <a:pt x="1120" y="569"/>
                    <a:pt x="1109" y="547"/>
                  </a:cubicBezTo>
                  <a:cubicBezTo>
                    <a:pt x="1072" y="271"/>
                    <a:pt x="750" y="1"/>
                    <a:pt x="477"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2"/>
            <p:cNvSpPr/>
            <p:nvPr/>
          </p:nvSpPr>
          <p:spPr>
            <a:xfrm>
              <a:off x="3623225" y="1481300"/>
              <a:ext cx="29125" cy="27700"/>
            </a:xfrm>
            <a:custGeom>
              <a:rect b="b" l="l" r="r" t="t"/>
              <a:pathLst>
                <a:path extrusionOk="0" h="1108" w="1165">
                  <a:moveTo>
                    <a:pt x="526" y="1"/>
                  </a:moveTo>
                  <a:cubicBezTo>
                    <a:pt x="454" y="1"/>
                    <a:pt x="378" y="30"/>
                    <a:pt x="300" y="99"/>
                  </a:cubicBezTo>
                  <a:cubicBezTo>
                    <a:pt x="289" y="111"/>
                    <a:pt x="266" y="133"/>
                    <a:pt x="255" y="156"/>
                  </a:cubicBezTo>
                  <a:cubicBezTo>
                    <a:pt x="1" y="430"/>
                    <a:pt x="94" y="1107"/>
                    <a:pt x="495" y="1107"/>
                  </a:cubicBezTo>
                  <a:cubicBezTo>
                    <a:pt x="539" y="1107"/>
                    <a:pt x="587" y="1099"/>
                    <a:pt x="638" y="1081"/>
                  </a:cubicBezTo>
                  <a:cubicBezTo>
                    <a:pt x="1164" y="909"/>
                    <a:pt x="921" y="1"/>
                    <a:pt x="526"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2"/>
            <p:cNvSpPr/>
            <p:nvPr/>
          </p:nvSpPr>
          <p:spPr>
            <a:xfrm>
              <a:off x="3662400" y="1388575"/>
              <a:ext cx="31300" cy="21075"/>
            </a:xfrm>
            <a:custGeom>
              <a:rect b="b" l="l" r="r" t="t"/>
              <a:pathLst>
                <a:path extrusionOk="0" h="843" w="1252">
                  <a:moveTo>
                    <a:pt x="654" y="1"/>
                  </a:moveTo>
                  <a:cubicBezTo>
                    <a:pt x="322" y="1"/>
                    <a:pt x="0" y="198"/>
                    <a:pt x="189" y="525"/>
                  </a:cubicBezTo>
                  <a:cubicBezTo>
                    <a:pt x="200" y="547"/>
                    <a:pt x="211" y="570"/>
                    <a:pt x="222" y="592"/>
                  </a:cubicBezTo>
                  <a:cubicBezTo>
                    <a:pt x="337" y="749"/>
                    <a:pt x="572" y="843"/>
                    <a:pt x="785" y="843"/>
                  </a:cubicBezTo>
                  <a:cubicBezTo>
                    <a:pt x="1034" y="843"/>
                    <a:pt x="1252" y="715"/>
                    <a:pt x="1215" y="412"/>
                  </a:cubicBezTo>
                  <a:cubicBezTo>
                    <a:pt x="1190" y="126"/>
                    <a:pt x="919" y="1"/>
                    <a:pt x="654"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2"/>
            <p:cNvSpPr/>
            <p:nvPr/>
          </p:nvSpPr>
          <p:spPr>
            <a:xfrm>
              <a:off x="3702350" y="1484475"/>
              <a:ext cx="29450" cy="27975"/>
            </a:xfrm>
            <a:custGeom>
              <a:rect b="b" l="l" r="r" t="t"/>
              <a:pathLst>
                <a:path extrusionOk="0" h="1119" w="1178">
                  <a:moveTo>
                    <a:pt x="668" y="1"/>
                  </a:moveTo>
                  <a:cubicBezTo>
                    <a:pt x="616" y="1"/>
                    <a:pt x="559" y="13"/>
                    <a:pt x="498" y="40"/>
                  </a:cubicBezTo>
                  <a:cubicBezTo>
                    <a:pt x="0" y="256"/>
                    <a:pt x="291" y="1119"/>
                    <a:pt x="669" y="1119"/>
                  </a:cubicBezTo>
                  <a:cubicBezTo>
                    <a:pt x="745" y="1119"/>
                    <a:pt x="826" y="1083"/>
                    <a:pt x="904" y="999"/>
                  </a:cubicBezTo>
                  <a:cubicBezTo>
                    <a:pt x="926" y="988"/>
                    <a:pt x="938" y="965"/>
                    <a:pt x="949" y="943"/>
                  </a:cubicBezTo>
                  <a:cubicBezTo>
                    <a:pt x="1177" y="655"/>
                    <a:pt x="1048" y="1"/>
                    <a:pt x="66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2"/>
            <p:cNvSpPr/>
            <p:nvPr/>
          </p:nvSpPr>
          <p:spPr>
            <a:xfrm>
              <a:off x="3580775" y="1022700"/>
              <a:ext cx="36875" cy="20925"/>
            </a:xfrm>
            <a:custGeom>
              <a:rect b="b" l="l" r="r" t="t"/>
              <a:pathLst>
                <a:path extrusionOk="0" h="837" w="1475">
                  <a:moveTo>
                    <a:pt x="712" y="1"/>
                  </a:moveTo>
                  <a:cubicBezTo>
                    <a:pt x="366" y="1"/>
                    <a:pt x="0" y="221"/>
                    <a:pt x="181" y="592"/>
                  </a:cubicBezTo>
                  <a:cubicBezTo>
                    <a:pt x="262" y="767"/>
                    <a:pt x="423" y="836"/>
                    <a:pt x="595" y="836"/>
                  </a:cubicBezTo>
                  <a:cubicBezTo>
                    <a:pt x="1002" y="836"/>
                    <a:pt x="1474" y="449"/>
                    <a:pt x="1118" y="140"/>
                  </a:cubicBezTo>
                  <a:cubicBezTo>
                    <a:pt x="1095" y="129"/>
                    <a:pt x="1073" y="118"/>
                    <a:pt x="1061" y="95"/>
                  </a:cubicBezTo>
                  <a:cubicBezTo>
                    <a:pt x="967" y="31"/>
                    <a:pt x="841" y="1"/>
                    <a:pt x="71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2"/>
            <p:cNvSpPr/>
            <p:nvPr/>
          </p:nvSpPr>
          <p:spPr>
            <a:xfrm>
              <a:off x="3781075" y="1453750"/>
              <a:ext cx="36975" cy="25275"/>
            </a:xfrm>
            <a:custGeom>
              <a:rect b="b" l="l" r="r" t="t"/>
              <a:pathLst>
                <a:path extrusionOk="0" h="1011" w="1479">
                  <a:moveTo>
                    <a:pt x="802" y="1"/>
                  </a:moveTo>
                  <a:cubicBezTo>
                    <a:pt x="289" y="1"/>
                    <a:pt x="0" y="1011"/>
                    <a:pt x="575" y="1011"/>
                  </a:cubicBezTo>
                  <a:cubicBezTo>
                    <a:pt x="586" y="1011"/>
                    <a:pt x="598" y="1010"/>
                    <a:pt x="610" y="1009"/>
                  </a:cubicBezTo>
                  <a:cubicBezTo>
                    <a:pt x="632" y="1009"/>
                    <a:pt x="655" y="1009"/>
                    <a:pt x="677" y="998"/>
                  </a:cubicBezTo>
                  <a:cubicBezTo>
                    <a:pt x="1084" y="919"/>
                    <a:pt x="1479" y="208"/>
                    <a:pt x="948" y="28"/>
                  </a:cubicBezTo>
                  <a:cubicBezTo>
                    <a:pt x="898" y="9"/>
                    <a:pt x="849" y="1"/>
                    <a:pt x="80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2"/>
            <p:cNvSpPr/>
            <p:nvPr/>
          </p:nvSpPr>
          <p:spPr>
            <a:xfrm>
              <a:off x="3408400" y="1419800"/>
              <a:ext cx="30050" cy="27050"/>
            </a:xfrm>
            <a:custGeom>
              <a:rect b="b" l="l" r="r" t="t"/>
              <a:pathLst>
                <a:path extrusionOk="0" h="1082" w="1202">
                  <a:moveTo>
                    <a:pt x="726" y="0"/>
                  </a:moveTo>
                  <a:cubicBezTo>
                    <a:pt x="681" y="0"/>
                    <a:pt x="631" y="10"/>
                    <a:pt x="576" y="32"/>
                  </a:cubicBezTo>
                  <a:lnTo>
                    <a:pt x="520" y="66"/>
                  </a:lnTo>
                  <a:cubicBezTo>
                    <a:pt x="148" y="269"/>
                    <a:pt x="1" y="1070"/>
                    <a:pt x="565" y="1081"/>
                  </a:cubicBezTo>
                  <a:cubicBezTo>
                    <a:pt x="568" y="1081"/>
                    <a:pt x="571" y="1081"/>
                    <a:pt x="573" y="1081"/>
                  </a:cubicBezTo>
                  <a:cubicBezTo>
                    <a:pt x="1153" y="1081"/>
                    <a:pt x="1201" y="0"/>
                    <a:pt x="72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2"/>
            <p:cNvSpPr/>
            <p:nvPr/>
          </p:nvSpPr>
          <p:spPr>
            <a:xfrm>
              <a:off x="3690975" y="1410975"/>
              <a:ext cx="29325" cy="21550"/>
            </a:xfrm>
            <a:custGeom>
              <a:rect b="b" l="l" r="r" t="t"/>
              <a:pathLst>
                <a:path extrusionOk="0" h="862" w="1173">
                  <a:moveTo>
                    <a:pt x="547" y="1"/>
                  </a:moveTo>
                  <a:cubicBezTo>
                    <a:pt x="257" y="1"/>
                    <a:pt x="0" y="156"/>
                    <a:pt x="129" y="464"/>
                  </a:cubicBezTo>
                  <a:cubicBezTo>
                    <a:pt x="129" y="486"/>
                    <a:pt x="140" y="509"/>
                    <a:pt x="151" y="531"/>
                  </a:cubicBezTo>
                  <a:cubicBezTo>
                    <a:pt x="258" y="728"/>
                    <a:pt x="531" y="861"/>
                    <a:pt x="767" y="861"/>
                  </a:cubicBezTo>
                  <a:cubicBezTo>
                    <a:pt x="979" y="861"/>
                    <a:pt x="1162" y="753"/>
                    <a:pt x="1167" y="486"/>
                  </a:cubicBezTo>
                  <a:cubicBezTo>
                    <a:pt x="1173" y="162"/>
                    <a:pt x="842" y="1"/>
                    <a:pt x="547"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2"/>
            <p:cNvSpPr/>
            <p:nvPr/>
          </p:nvSpPr>
          <p:spPr>
            <a:xfrm>
              <a:off x="3600250" y="1310750"/>
              <a:ext cx="31125" cy="26650"/>
            </a:xfrm>
            <a:custGeom>
              <a:rect b="b" l="l" r="r" t="t"/>
              <a:pathLst>
                <a:path extrusionOk="0" h="1066" w="1245">
                  <a:moveTo>
                    <a:pt x="770" y="1"/>
                  </a:moveTo>
                  <a:cubicBezTo>
                    <a:pt x="728" y="1"/>
                    <a:pt x="682" y="9"/>
                    <a:pt x="632" y="27"/>
                  </a:cubicBezTo>
                  <a:cubicBezTo>
                    <a:pt x="610" y="38"/>
                    <a:pt x="587" y="49"/>
                    <a:pt x="564" y="61"/>
                  </a:cubicBezTo>
                  <a:cubicBezTo>
                    <a:pt x="192" y="241"/>
                    <a:pt x="0" y="1031"/>
                    <a:pt x="564" y="1065"/>
                  </a:cubicBezTo>
                  <a:cubicBezTo>
                    <a:pt x="576" y="1066"/>
                    <a:pt x="586" y="1066"/>
                    <a:pt x="597" y="1066"/>
                  </a:cubicBezTo>
                  <a:cubicBezTo>
                    <a:pt x="1170" y="1066"/>
                    <a:pt x="1244" y="1"/>
                    <a:pt x="770"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2"/>
            <p:cNvSpPr/>
            <p:nvPr/>
          </p:nvSpPr>
          <p:spPr>
            <a:xfrm>
              <a:off x="3623525" y="1092000"/>
              <a:ext cx="29725" cy="21400"/>
            </a:xfrm>
            <a:custGeom>
              <a:rect b="b" l="l" r="r" t="t"/>
              <a:pathLst>
                <a:path extrusionOk="0" h="856" w="1189">
                  <a:moveTo>
                    <a:pt x="419" y="0"/>
                  </a:moveTo>
                  <a:cubicBezTo>
                    <a:pt x="196" y="0"/>
                    <a:pt x="0" y="114"/>
                    <a:pt x="6" y="393"/>
                  </a:cubicBezTo>
                  <a:cubicBezTo>
                    <a:pt x="11" y="706"/>
                    <a:pt x="324" y="856"/>
                    <a:pt x="611" y="856"/>
                  </a:cubicBezTo>
                  <a:cubicBezTo>
                    <a:pt x="914" y="856"/>
                    <a:pt x="1189" y="689"/>
                    <a:pt x="1044" y="370"/>
                  </a:cubicBezTo>
                  <a:cubicBezTo>
                    <a:pt x="1033" y="347"/>
                    <a:pt x="1021" y="325"/>
                    <a:pt x="1010" y="302"/>
                  </a:cubicBezTo>
                  <a:cubicBezTo>
                    <a:pt x="907" y="120"/>
                    <a:pt x="648" y="0"/>
                    <a:pt x="419"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2"/>
            <p:cNvSpPr/>
            <p:nvPr/>
          </p:nvSpPr>
          <p:spPr>
            <a:xfrm>
              <a:off x="3622850" y="1314175"/>
              <a:ext cx="31525" cy="20875"/>
            </a:xfrm>
            <a:custGeom>
              <a:rect b="b" l="l" r="r" t="t"/>
              <a:pathLst>
                <a:path extrusionOk="0" h="835" w="1261">
                  <a:moveTo>
                    <a:pt x="664" y="1"/>
                  </a:moveTo>
                  <a:cubicBezTo>
                    <a:pt x="329" y="1"/>
                    <a:pt x="0" y="202"/>
                    <a:pt x="191" y="533"/>
                  </a:cubicBezTo>
                  <a:cubicBezTo>
                    <a:pt x="202" y="555"/>
                    <a:pt x="213" y="578"/>
                    <a:pt x="236" y="589"/>
                  </a:cubicBezTo>
                  <a:cubicBezTo>
                    <a:pt x="349" y="744"/>
                    <a:pt x="579" y="835"/>
                    <a:pt x="789" y="835"/>
                  </a:cubicBezTo>
                  <a:cubicBezTo>
                    <a:pt x="1039" y="835"/>
                    <a:pt x="1261" y="705"/>
                    <a:pt x="1218" y="397"/>
                  </a:cubicBezTo>
                  <a:cubicBezTo>
                    <a:pt x="1188" y="122"/>
                    <a:pt x="924" y="1"/>
                    <a:pt x="664"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2"/>
            <p:cNvSpPr/>
            <p:nvPr/>
          </p:nvSpPr>
          <p:spPr>
            <a:xfrm>
              <a:off x="3708025" y="1441650"/>
              <a:ext cx="31550" cy="21100"/>
            </a:xfrm>
            <a:custGeom>
              <a:rect b="b" l="l" r="r" t="t"/>
              <a:pathLst>
                <a:path extrusionOk="0" h="844" w="1262">
                  <a:moveTo>
                    <a:pt x="666" y="0"/>
                  </a:moveTo>
                  <a:cubicBezTo>
                    <a:pt x="330" y="0"/>
                    <a:pt x="1" y="208"/>
                    <a:pt x="192" y="546"/>
                  </a:cubicBezTo>
                  <a:cubicBezTo>
                    <a:pt x="203" y="557"/>
                    <a:pt x="214" y="579"/>
                    <a:pt x="225" y="602"/>
                  </a:cubicBezTo>
                  <a:cubicBezTo>
                    <a:pt x="338" y="755"/>
                    <a:pt x="567" y="843"/>
                    <a:pt x="778" y="843"/>
                  </a:cubicBezTo>
                  <a:cubicBezTo>
                    <a:pt x="1034" y="843"/>
                    <a:pt x="1262" y="713"/>
                    <a:pt x="1218" y="410"/>
                  </a:cubicBezTo>
                  <a:cubicBezTo>
                    <a:pt x="1189" y="125"/>
                    <a:pt x="925" y="0"/>
                    <a:pt x="66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2"/>
            <p:cNvSpPr/>
            <p:nvPr/>
          </p:nvSpPr>
          <p:spPr>
            <a:xfrm>
              <a:off x="3734250" y="1437150"/>
              <a:ext cx="29725" cy="27825"/>
            </a:xfrm>
            <a:custGeom>
              <a:rect b="b" l="l" r="r" t="t"/>
              <a:pathLst>
                <a:path extrusionOk="0" h="1113" w="1189">
                  <a:moveTo>
                    <a:pt x="666" y="1"/>
                  </a:moveTo>
                  <a:cubicBezTo>
                    <a:pt x="608" y="1"/>
                    <a:pt x="543" y="15"/>
                    <a:pt x="474" y="49"/>
                  </a:cubicBezTo>
                  <a:cubicBezTo>
                    <a:pt x="0" y="290"/>
                    <a:pt x="330" y="1113"/>
                    <a:pt x="706" y="1113"/>
                  </a:cubicBezTo>
                  <a:cubicBezTo>
                    <a:pt x="787" y="1113"/>
                    <a:pt x="870" y="1075"/>
                    <a:pt x="948" y="985"/>
                  </a:cubicBezTo>
                  <a:cubicBezTo>
                    <a:pt x="959" y="963"/>
                    <a:pt x="971" y="940"/>
                    <a:pt x="993" y="929"/>
                  </a:cubicBezTo>
                  <a:cubicBezTo>
                    <a:pt x="1189" y="626"/>
                    <a:pt x="1045" y="1"/>
                    <a:pt x="66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2"/>
            <p:cNvSpPr/>
            <p:nvPr/>
          </p:nvSpPr>
          <p:spPr>
            <a:xfrm>
              <a:off x="3744325" y="1409375"/>
              <a:ext cx="29675" cy="27775"/>
            </a:xfrm>
            <a:custGeom>
              <a:rect b="b" l="l" r="r" t="t"/>
              <a:pathLst>
                <a:path extrusionOk="0" h="1111" w="1187">
                  <a:moveTo>
                    <a:pt x="486" y="0"/>
                  </a:moveTo>
                  <a:cubicBezTo>
                    <a:pt x="404" y="0"/>
                    <a:pt x="320" y="39"/>
                    <a:pt x="240" y="133"/>
                  </a:cubicBezTo>
                  <a:cubicBezTo>
                    <a:pt x="229" y="144"/>
                    <a:pt x="207" y="167"/>
                    <a:pt x="195" y="189"/>
                  </a:cubicBezTo>
                  <a:cubicBezTo>
                    <a:pt x="1" y="490"/>
                    <a:pt x="150" y="1110"/>
                    <a:pt x="519" y="1110"/>
                  </a:cubicBezTo>
                  <a:cubicBezTo>
                    <a:pt x="579" y="1110"/>
                    <a:pt x="644" y="1094"/>
                    <a:pt x="714" y="1058"/>
                  </a:cubicBezTo>
                  <a:cubicBezTo>
                    <a:pt x="1186" y="817"/>
                    <a:pt x="861" y="0"/>
                    <a:pt x="48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2"/>
            <p:cNvSpPr/>
            <p:nvPr/>
          </p:nvSpPr>
          <p:spPr>
            <a:xfrm>
              <a:off x="3670825" y="1481025"/>
              <a:ext cx="31550" cy="21000"/>
            </a:xfrm>
            <a:custGeom>
              <a:rect b="b" l="l" r="r" t="t"/>
              <a:pathLst>
                <a:path extrusionOk="0" h="840" w="1262">
                  <a:moveTo>
                    <a:pt x="472" y="1"/>
                  </a:moveTo>
                  <a:cubicBezTo>
                    <a:pt x="222" y="1"/>
                    <a:pt x="0" y="130"/>
                    <a:pt x="43" y="438"/>
                  </a:cubicBezTo>
                  <a:cubicBezTo>
                    <a:pt x="73" y="717"/>
                    <a:pt x="335" y="839"/>
                    <a:pt x="594" y="839"/>
                  </a:cubicBezTo>
                  <a:cubicBezTo>
                    <a:pt x="930" y="839"/>
                    <a:pt x="1262" y="634"/>
                    <a:pt x="1070" y="302"/>
                  </a:cubicBezTo>
                  <a:cubicBezTo>
                    <a:pt x="1048" y="280"/>
                    <a:pt x="1036" y="268"/>
                    <a:pt x="1025" y="246"/>
                  </a:cubicBezTo>
                  <a:cubicBezTo>
                    <a:pt x="912" y="91"/>
                    <a:pt x="682" y="1"/>
                    <a:pt x="47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2"/>
            <p:cNvSpPr/>
            <p:nvPr/>
          </p:nvSpPr>
          <p:spPr>
            <a:xfrm>
              <a:off x="3758175" y="1452725"/>
              <a:ext cx="29400" cy="27650"/>
            </a:xfrm>
            <a:custGeom>
              <a:rect b="b" l="l" r="r" t="t"/>
              <a:pathLst>
                <a:path extrusionOk="0" h="1106" w="1176">
                  <a:moveTo>
                    <a:pt x="500" y="0"/>
                  </a:moveTo>
                  <a:cubicBezTo>
                    <a:pt x="422" y="0"/>
                    <a:pt x="340" y="37"/>
                    <a:pt x="262" y="125"/>
                  </a:cubicBezTo>
                  <a:cubicBezTo>
                    <a:pt x="239" y="136"/>
                    <a:pt x="228" y="159"/>
                    <a:pt x="217" y="170"/>
                  </a:cubicBezTo>
                  <a:cubicBezTo>
                    <a:pt x="0" y="466"/>
                    <a:pt x="136" y="1105"/>
                    <a:pt x="512" y="1105"/>
                  </a:cubicBezTo>
                  <a:cubicBezTo>
                    <a:pt x="566" y="1105"/>
                    <a:pt x="626" y="1092"/>
                    <a:pt x="691" y="1062"/>
                  </a:cubicBezTo>
                  <a:cubicBezTo>
                    <a:pt x="1176" y="847"/>
                    <a:pt x="874" y="0"/>
                    <a:pt x="500"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2"/>
            <p:cNvSpPr/>
            <p:nvPr/>
          </p:nvSpPr>
          <p:spPr>
            <a:xfrm>
              <a:off x="3772800" y="1376775"/>
              <a:ext cx="28325" cy="24900"/>
            </a:xfrm>
            <a:custGeom>
              <a:rect b="b" l="l" r="r" t="t"/>
              <a:pathLst>
                <a:path extrusionOk="0" h="996" w="1133">
                  <a:moveTo>
                    <a:pt x="525" y="1"/>
                  </a:moveTo>
                  <a:cubicBezTo>
                    <a:pt x="402" y="1"/>
                    <a:pt x="286" y="63"/>
                    <a:pt x="207" y="218"/>
                  </a:cubicBezTo>
                  <a:cubicBezTo>
                    <a:pt x="0" y="602"/>
                    <a:pt x="476" y="996"/>
                    <a:pt x="820" y="996"/>
                  </a:cubicBezTo>
                  <a:cubicBezTo>
                    <a:pt x="982" y="996"/>
                    <a:pt x="1115" y="909"/>
                    <a:pt x="1133" y="692"/>
                  </a:cubicBezTo>
                  <a:lnTo>
                    <a:pt x="1133" y="624"/>
                  </a:lnTo>
                  <a:cubicBezTo>
                    <a:pt x="1125" y="326"/>
                    <a:pt x="806" y="1"/>
                    <a:pt x="52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2"/>
            <p:cNvSpPr/>
            <p:nvPr/>
          </p:nvSpPr>
          <p:spPr>
            <a:xfrm>
              <a:off x="3431600" y="1056050"/>
              <a:ext cx="39100" cy="21775"/>
            </a:xfrm>
            <a:custGeom>
              <a:rect b="b" l="l" r="r" t="t"/>
              <a:pathLst>
                <a:path extrusionOk="0" h="871" w="1564">
                  <a:moveTo>
                    <a:pt x="830" y="0"/>
                  </a:moveTo>
                  <a:cubicBezTo>
                    <a:pt x="453" y="0"/>
                    <a:pt x="1" y="311"/>
                    <a:pt x="269" y="691"/>
                  </a:cubicBezTo>
                  <a:cubicBezTo>
                    <a:pt x="359" y="819"/>
                    <a:pt x="488" y="870"/>
                    <a:pt x="625" y="870"/>
                  </a:cubicBezTo>
                  <a:cubicBezTo>
                    <a:pt x="1057" y="870"/>
                    <a:pt x="1564" y="356"/>
                    <a:pt x="1127" y="82"/>
                  </a:cubicBezTo>
                  <a:cubicBezTo>
                    <a:pt x="1104" y="70"/>
                    <a:pt x="1082" y="59"/>
                    <a:pt x="1059" y="48"/>
                  </a:cubicBezTo>
                  <a:cubicBezTo>
                    <a:pt x="992" y="15"/>
                    <a:pt x="913" y="0"/>
                    <a:pt x="83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2"/>
            <p:cNvSpPr/>
            <p:nvPr/>
          </p:nvSpPr>
          <p:spPr>
            <a:xfrm>
              <a:off x="3689675" y="1528925"/>
              <a:ext cx="28325" cy="25000"/>
            </a:xfrm>
            <a:custGeom>
              <a:rect b="b" l="l" r="r" t="t"/>
              <a:pathLst>
                <a:path extrusionOk="0" h="1000" w="1133">
                  <a:moveTo>
                    <a:pt x="312" y="1"/>
                  </a:moveTo>
                  <a:cubicBezTo>
                    <a:pt x="150" y="1"/>
                    <a:pt x="18" y="88"/>
                    <a:pt x="0" y="304"/>
                  </a:cubicBezTo>
                  <a:lnTo>
                    <a:pt x="0" y="372"/>
                  </a:lnTo>
                  <a:cubicBezTo>
                    <a:pt x="8" y="672"/>
                    <a:pt x="331" y="999"/>
                    <a:pt x="613" y="999"/>
                  </a:cubicBezTo>
                  <a:cubicBezTo>
                    <a:pt x="734" y="999"/>
                    <a:pt x="848" y="939"/>
                    <a:pt x="926" y="790"/>
                  </a:cubicBezTo>
                  <a:cubicBezTo>
                    <a:pt x="1133" y="398"/>
                    <a:pt x="655" y="1"/>
                    <a:pt x="31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2"/>
            <p:cNvSpPr/>
            <p:nvPr/>
          </p:nvSpPr>
          <p:spPr>
            <a:xfrm>
              <a:off x="3075800" y="898675"/>
              <a:ext cx="937750" cy="920825"/>
            </a:xfrm>
            <a:custGeom>
              <a:rect b="b" l="l" r="r" t="t"/>
              <a:pathLst>
                <a:path extrusionOk="0" h="36833" w="37510">
                  <a:moveTo>
                    <a:pt x="28584" y="1"/>
                  </a:moveTo>
                  <a:lnTo>
                    <a:pt x="28888" y="283"/>
                  </a:lnTo>
                  <a:cubicBezTo>
                    <a:pt x="29453" y="813"/>
                    <a:pt x="29994" y="1366"/>
                    <a:pt x="30547" y="1908"/>
                  </a:cubicBezTo>
                  <a:cubicBezTo>
                    <a:pt x="31100" y="2450"/>
                    <a:pt x="31585" y="3048"/>
                    <a:pt x="32104" y="3623"/>
                  </a:cubicBezTo>
                  <a:cubicBezTo>
                    <a:pt x="32578" y="4221"/>
                    <a:pt x="33097" y="4819"/>
                    <a:pt x="33492" y="5474"/>
                  </a:cubicBezTo>
                  <a:cubicBezTo>
                    <a:pt x="34350" y="6749"/>
                    <a:pt x="35038" y="8126"/>
                    <a:pt x="35557" y="9581"/>
                  </a:cubicBezTo>
                  <a:cubicBezTo>
                    <a:pt x="36065" y="11037"/>
                    <a:pt x="36438" y="12526"/>
                    <a:pt x="36663" y="14061"/>
                  </a:cubicBezTo>
                  <a:cubicBezTo>
                    <a:pt x="36889" y="15584"/>
                    <a:pt x="37024" y="17130"/>
                    <a:pt x="37047" y="18665"/>
                  </a:cubicBezTo>
                  <a:cubicBezTo>
                    <a:pt x="37092" y="20222"/>
                    <a:pt x="37081" y="21768"/>
                    <a:pt x="37047" y="23314"/>
                  </a:cubicBezTo>
                  <a:cubicBezTo>
                    <a:pt x="37047" y="23698"/>
                    <a:pt x="37047" y="24104"/>
                    <a:pt x="37024" y="24465"/>
                  </a:cubicBezTo>
                  <a:lnTo>
                    <a:pt x="36990" y="25052"/>
                  </a:lnTo>
                  <a:lnTo>
                    <a:pt x="36900" y="25605"/>
                  </a:lnTo>
                  <a:cubicBezTo>
                    <a:pt x="36754" y="26338"/>
                    <a:pt x="36505" y="27060"/>
                    <a:pt x="36178" y="27749"/>
                  </a:cubicBezTo>
                  <a:cubicBezTo>
                    <a:pt x="35862" y="28437"/>
                    <a:pt x="35456" y="29080"/>
                    <a:pt x="34971" y="29667"/>
                  </a:cubicBezTo>
                  <a:cubicBezTo>
                    <a:pt x="34497" y="30254"/>
                    <a:pt x="33944" y="30773"/>
                    <a:pt x="33323" y="31213"/>
                  </a:cubicBezTo>
                  <a:cubicBezTo>
                    <a:pt x="32714" y="31653"/>
                    <a:pt x="32037" y="31980"/>
                    <a:pt x="31315" y="32183"/>
                  </a:cubicBezTo>
                  <a:cubicBezTo>
                    <a:pt x="30798" y="32315"/>
                    <a:pt x="30263" y="32380"/>
                    <a:pt x="29727" y="32380"/>
                  </a:cubicBezTo>
                  <a:cubicBezTo>
                    <a:pt x="29526" y="32380"/>
                    <a:pt x="29325" y="32371"/>
                    <a:pt x="29125" y="32353"/>
                  </a:cubicBezTo>
                  <a:lnTo>
                    <a:pt x="28651" y="32127"/>
                  </a:lnTo>
                  <a:lnTo>
                    <a:pt x="28336" y="31980"/>
                  </a:lnTo>
                  <a:lnTo>
                    <a:pt x="28324" y="32341"/>
                  </a:lnTo>
                  <a:cubicBezTo>
                    <a:pt x="28302" y="32669"/>
                    <a:pt x="28200" y="32985"/>
                    <a:pt x="28031" y="33255"/>
                  </a:cubicBezTo>
                  <a:cubicBezTo>
                    <a:pt x="27839" y="33549"/>
                    <a:pt x="27613" y="33808"/>
                    <a:pt x="27354" y="34034"/>
                  </a:cubicBezTo>
                  <a:cubicBezTo>
                    <a:pt x="26823" y="34508"/>
                    <a:pt x="26225" y="34892"/>
                    <a:pt x="25582" y="35208"/>
                  </a:cubicBezTo>
                  <a:cubicBezTo>
                    <a:pt x="24939" y="35524"/>
                    <a:pt x="24262" y="35772"/>
                    <a:pt x="23574" y="35975"/>
                  </a:cubicBezTo>
                  <a:cubicBezTo>
                    <a:pt x="23235" y="36065"/>
                    <a:pt x="22874" y="36122"/>
                    <a:pt x="22513" y="36178"/>
                  </a:cubicBezTo>
                  <a:cubicBezTo>
                    <a:pt x="22152" y="36246"/>
                    <a:pt x="21791" y="36302"/>
                    <a:pt x="21441" y="36336"/>
                  </a:cubicBezTo>
                  <a:cubicBezTo>
                    <a:pt x="21147" y="36382"/>
                    <a:pt x="20855" y="36404"/>
                    <a:pt x="20565" y="36404"/>
                  </a:cubicBezTo>
                  <a:cubicBezTo>
                    <a:pt x="19437" y="36404"/>
                    <a:pt x="18336" y="36078"/>
                    <a:pt x="17277" y="35602"/>
                  </a:cubicBezTo>
                  <a:lnTo>
                    <a:pt x="16295" y="35140"/>
                  </a:lnTo>
                  <a:lnTo>
                    <a:pt x="15325" y="34621"/>
                  </a:lnTo>
                  <a:cubicBezTo>
                    <a:pt x="14704" y="34248"/>
                    <a:pt x="14117" y="33842"/>
                    <a:pt x="13553" y="33380"/>
                  </a:cubicBezTo>
                  <a:cubicBezTo>
                    <a:pt x="12978" y="32951"/>
                    <a:pt x="12470" y="32420"/>
                    <a:pt x="11940" y="31935"/>
                  </a:cubicBezTo>
                  <a:cubicBezTo>
                    <a:pt x="11466" y="31382"/>
                    <a:pt x="10935" y="30874"/>
                    <a:pt x="10495" y="30299"/>
                  </a:cubicBezTo>
                  <a:lnTo>
                    <a:pt x="9818" y="29453"/>
                  </a:lnTo>
                  <a:lnTo>
                    <a:pt x="9186" y="28561"/>
                  </a:lnTo>
                  <a:cubicBezTo>
                    <a:pt x="8746" y="27974"/>
                    <a:pt x="8362" y="27354"/>
                    <a:pt x="7979" y="26733"/>
                  </a:cubicBezTo>
                  <a:cubicBezTo>
                    <a:pt x="7595" y="26113"/>
                    <a:pt x="7223" y="25492"/>
                    <a:pt x="6850" y="24849"/>
                  </a:cubicBezTo>
                  <a:lnTo>
                    <a:pt x="5745" y="22953"/>
                  </a:lnTo>
                  <a:lnTo>
                    <a:pt x="3555" y="19139"/>
                  </a:lnTo>
                  <a:cubicBezTo>
                    <a:pt x="3183" y="18507"/>
                    <a:pt x="2822" y="17875"/>
                    <a:pt x="2517" y="17221"/>
                  </a:cubicBezTo>
                  <a:cubicBezTo>
                    <a:pt x="2213" y="16566"/>
                    <a:pt x="1930" y="15889"/>
                    <a:pt x="1682" y="15201"/>
                  </a:cubicBezTo>
                  <a:cubicBezTo>
                    <a:pt x="1208" y="13824"/>
                    <a:pt x="847" y="12414"/>
                    <a:pt x="610" y="10980"/>
                  </a:cubicBezTo>
                  <a:cubicBezTo>
                    <a:pt x="351" y="9536"/>
                    <a:pt x="260" y="8080"/>
                    <a:pt x="351" y="6625"/>
                  </a:cubicBezTo>
                  <a:cubicBezTo>
                    <a:pt x="407" y="5169"/>
                    <a:pt x="858" y="3770"/>
                    <a:pt x="1095" y="2314"/>
                  </a:cubicBezTo>
                  <a:cubicBezTo>
                    <a:pt x="1231" y="1547"/>
                    <a:pt x="1344" y="780"/>
                    <a:pt x="1445" y="12"/>
                  </a:cubicBezTo>
                  <a:lnTo>
                    <a:pt x="1253" y="12"/>
                  </a:lnTo>
                  <a:cubicBezTo>
                    <a:pt x="1141" y="768"/>
                    <a:pt x="1016" y="1524"/>
                    <a:pt x="870" y="2269"/>
                  </a:cubicBezTo>
                  <a:cubicBezTo>
                    <a:pt x="746" y="2991"/>
                    <a:pt x="565" y="3702"/>
                    <a:pt x="418" y="4424"/>
                  </a:cubicBezTo>
                  <a:cubicBezTo>
                    <a:pt x="249" y="5135"/>
                    <a:pt x="136" y="5869"/>
                    <a:pt x="80" y="6602"/>
                  </a:cubicBezTo>
                  <a:cubicBezTo>
                    <a:pt x="1" y="8080"/>
                    <a:pt x="80" y="9559"/>
                    <a:pt x="328" y="11014"/>
                  </a:cubicBezTo>
                  <a:cubicBezTo>
                    <a:pt x="565" y="12470"/>
                    <a:pt x="926" y="13903"/>
                    <a:pt x="1411" y="15291"/>
                  </a:cubicBezTo>
                  <a:cubicBezTo>
                    <a:pt x="1660" y="15991"/>
                    <a:pt x="1942" y="16668"/>
                    <a:pt x="2246" y="17345"/>
                  </a:cubicBezTo>
                  <a:cubicBezTo>
                    <a:pt x="2551" y="18010"/>
                    <a:pt x="2923" y="18654"/>
                    <a:pt x="3285" y="19286"/>
                  </a:cubicBezTo>
                  <a:lnTo>
                    <a:pt x="5474" y="23111"/>
                  </a:lnTo>
                  <a:lnTo>
                    <a:pt x="6557" y="25018"/>
                  </a:lnTo>
                  <a:cubicBezTo>
                    <a:pt x="6929" y="25650"/>
                    <a:pt x="7290" y="26293"/>
                    <a:pt x="7685" y="26914"/>
                  </a:cubicBezTo>
                  <a:cubicBezTo>
                    <a:pt x="8092" y="27534"/>
                    <a:pt x="8464" y="28166"/>
                    <a:pt x="8893" y="28753"/>
                  </a:cubicBezTo>
                  <a:lnTo>
                    <a:pt x="9536" y="29656"/>
                  </a:lnTo>
                  <a:lnTo>
                    <a:pt x="10224" y="30525"/>
                  </a:lnTo>
                  <a:cubicBezTo>
                    <a:pt x="10664" y="31123"/>
                    <a:pt x="11195" y="31642"/>
                    <a:pt x="11680" y="32195"/>
                  </a:cubicBezTo>
                  <a:cubicBezTo>
                    <a:pt x="12222" y="32702"/>
                    <a:pt x="12729" y="33244"/>
                    <a:pt x="13328" y="33684"/>
                  </a:cubicBezTo>
                  <a:cubicBezTo>
                    <a:pt x="13903" y="34158"/>
                    <a:pt x="14512" y="34587"/>
                    <a:pt x="15144" y="34971"/>
                  </a:cubicBezTo>
                  <a:lnTo>
                    <a:pt x="16115" y="35501"/>
                  </a:lnTo>
                  <a:lnTo>
                    <a:pt x="17119" y="35975"/>
                  </a:lnTo>
                  <a:cubicBezTo>
                    <a:pt x="17807" y="36257"/>
                    <a:pt x="18496" y="36550"/>
                    <a:pt x="19240" y="36686"/>
                  </a:cubicBezTo>
                  <a:cubicBezTo>
                    <a:pt x="19613" y="36765"/>
                    <a:pt x="19985" y="36810"/>
                    <a:pt x="20369" y="36832"/>
                  </a:cubicBezTo>
                  <a:cubicBezTo>
                    <a:pt x="20741" y="36810"/>
                    <a:pt x="21125" y="36832"/>
                    <a:pt x="21497" y="36776"/>
                  </a:cubicBezTo>
                  <a:cubicBezTo>
                    <a:pt x="21870" y="36708"/>
                    <a:pt x="22242" y="36686"/>
                    <a:pt x="22592" y="36618"/>
                  </a:cubicBezTo>
                  <a:cubicBezTo>
                    <a:pt x="22953" y="36550"/>
                    <a:pt x="23325" y="36494"/>
                    <a:pt x="23686" y="36392"/>
                  </a:cubicBezTo>
                  <a:cubicBezTo>
                    <a:pt x="24409" y="36201"/>
                    <a:pt x="25108" y="35941"/>
                    <a:pt x="25785" y="35614"/>
                  </a:cubicBezTo>
                  <a:cubicBezTo>
                    <a:pt x="26462" y="35287"/>
                    <a:pt x="27106" y="34869"/>
                    <a:pt x="27670" y="34384"/>
                  </a:cubicBezTo>
                  <a:cubicBezTo>
                    <a:pt x="27963" y="34124"/>
                    <a:pt x="28223" y="33831"/>
                    <a:pt x="28437" y="33504"/>
                  </a:cubicBezTo>
                  <a:cubicBezTo>
                    <a:pt x="28584" y="33255"/>
                    <a:pt x="28697" y="32985"/>
                    <a:pt x="28753" y="32691"/>
                  </a:cubicBezTo>
                  <a:lnTo>
                    <a:pt x="28979" y="32804"/>
                  </a:lnTo>
                  <a:lnTo>
                    <a:pt x="29013" y="32815"/>
                  </a:lnTo>
                  <a:lnTo>
                    <a:pt x="29046" y="32815"/>
                  </a:lnTo>
                  <a:cubicBezTo>
                    <a:pt x="29310" y="32838"/>
                    <a:pt x="29575" y="32851"/>
                    <a:pt x="29841" y="32851"/>
                  </a:cubicBezTo>
                  <a:cubicBezTo>
                    <a:pt x="30384" y="32851"/>
                    <a:pt x="30927" y="32794"/>
                    <a:pt x="31450" y="32635"/>
                  </a:cubicBezTo>
                  <a:cubicBezTo>
                    <a:pt x="32217" y="32420"/>
                    <a:pt x="32951" y="32071"/>
                    <a:pt x="33605" y="31597"/>
                  </a:cubicBezTo>
                  <a:cubicBezTo>
                    <a:pt x="34260" y="31134"/>
                    <a:pt x="34835" y="30581"/>
                    <a:pt x="35332" y="29949"/>
                  </a:cubicBezTo>
                  <a:cubicBezTo>
                    <a:pt x="35828" y="29340"/>
                    <a:pt x="36257" y="28663"/>
                    <a:pt x="36584" y="27941"/>
                  </a:cubicBezTo>
                  <a:cubicBezTo>
                    <a:pt x="36934" y="27218"/>
                    <a:pt x="37182" y="26462"/>
                    <a:pt x="37329" y="25684"/>
                  </a:cubicBezTo>
                  <a:lnTo>
                    <a:pt x="37419" y="25086"/>
                  </a:lnTo>
                  <a:lnTo>
                    <a:pt x="37453" y="24499"/>
                  </a:lnTo>
                  <a:cubicBezTo>
                    <a:pt x="37476" y="24093"/>
                    <a:pt x="37464" y="23720"/>
                    <a:pt x="37476" y="23325"/>
                  </a:cubicBezTo>
                  <a:cubicBezTo>
                    <a:pt x="37498" y="21768"/>
                    <a:pt x="37510" y="20222"/>
                    <a:pt x="37453" y="18654"/>
                  </a:cubicBezTo>
                  <a:cubicBezTo>
                    <a:pt x="37419" y="17096"/>
                    <a:pt x="37273" y="15539"/>
                    <a:pt x="37047" y="13993"/>
                  </a:cubicBezTo>
                  <a:cubicBezTo>
                    <a:pt x="36810" y="12447"/>
                    <a:pt x="36426" y="10924"/>
                    <a:pt x="35896" y="9457"/>
                  </a:cubicBezTo>
                  <a:cubicBezTo>
                    <a:pt x="35366" y="7979"/>
                    <a:pt x="34655" y="6568"/>
                    <a:pt x="33763" y="5271"/>
                  </a:cubicBezTo>
                  <a:cubicBezTo>
                    <a:pt x="33346" y="4605"/>
                    <a:pt x="32849" y="4029"/>
                    <a:pt x="32353" y="3409"/>
                  </a:cubicBezTo>
                  <a:cubicBezTo>
                    <a:pt x="31834" y="2833"/>
                    <a:pt x="31315" y="2247"/>
                    <a:pt x="30773" y="1682"/>
                  </a:cubicBezTo>
                  <a:cubicBezTo>
                    <a:pt x="30231" y="1129"/>
                    <a:pt x="29678" y="588"/>
                    <a:pt x="29103" y="57"/>
                  </a:cubicBezTo>
                  <a:lnTo>
                    <a:pt x="2904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2"/>
            <p:cNvSpPr/>
            <p:nvPr/>
          </p:nvSpPr>
          <p:spPr>
            <a:xfrm>
              <a:off x="3103450" y="898675"/>
              <a:ext cx="882175" cy="891100"/>
            </a:xfrm>
            <a:custGeom>
              <a:rect b="b" l="l" r="r" t="t"/>
              <a:pathLst>
                <a:path extrusionOk="0" h="35644" w="35287">
                  <a:moveTo>
                    <a:pt x="1219" y="1"/>
                  </a:moveTo>
                  <a:cubicBezTo>
                    <a:pt x="1005" y="1603"/>
                    <a:pt x="712" y="3183"/>
                    <a:pt x="351" y="4752"/>
                  </a:cubicBezTo>
                  <a:cubicBezTo>
                    <a:pt x="136" y="5654"/>
                    <a:pt x="35" y="6568"/>
                    <a:pt x="35" y="7482"/>
                  </a:cubicBezTo>
                  <a:cubicBezTo>
                    <a:pt x="1" y="10969"/>
                    <a:pt x="1129" y="15257"/>
                    <a:pt x="2844" y="18168"/>
                  </a:cubicBezTo>
                  <a:cubicBezTo>
                    <a:pt x="3995" y="20132"/>
                    <a:pt x="4469" y="20990"/>
                    <a:pt x="4943" y="21836"/>
                  </a:cubicBezTo>
                  <a:cubicBezTo>
                    <a:pt x="5428" y="22727"/>
                    <a:pt x="5891" y="23562"/>
                    <a:pt x="7132" y="25650"/>
                  </a:cubicBezTo>
                  <a:cubicBezTo>
                    <a:pt x="9795" y="30141"/>
                    <a:pt x="12549" y="33030"/>
                    <a:pt x="15550" y="34474"/>
                  </a:cubicBezTo>
                  <a:cubicBezTo>
                    <a:pt x="16892" y="35120"/>
                    <a:pt x="18164" y="35644"/>
                    <a:pt x="19620" y="35644"/>
                  </a:cubicBezTo>
                  <a:cubicBezTo>
                    <a:pt x="19817" y="35644"/>
                    <a:pt x="20017" y="35634"/>
                    <a:pt x="20222" y="35614"/>
                  </a:cubicBezTo>
                  <a:cubicBezTo>
                    <a:pt x="21080" y="35524"/>
                    <a:pt x="21926" y="35298"/>
                    <a:pt x="22716" y="34959"/>
                  </a:cubicBezTo>
                  <a:cubicBezTo>
                    <a:pt x="23585" y="34609"/>
                    <a:pt x="24487" y="34621"/>
                    <a:pt x="25187" y="33966"/>
                  </a:cubicBezTo>
                  <a:cubicBezTo>
                    <a:pt x="26282" y="32962"/>
                    <a:pt x="26485" y="32319"/>
                    <a:pt x="26507" y="30841"/>
                  </a:cubicBezTo>
                  <a:cubicBezTo>
                    <a:pt x="27498" y="31094"/>
                    <a:pt x="28450" y="31312"/>
                    <a:pt x="29366" y="31312"/>
                  </a:cubicBezTo>
                  <a:cubicBezTo>
                    <a:pt x="30410" y="31312"/>
                    <a:pt x="31408" y="31028"/>
                    <a:pt x="32364" y="30186"/>
                  </a:cubicBezTo>
                  <a:cubicBezTo>
                    <a:pt x="34034" y="28730"/>
                    <a:pt x="35162" y="26372"/>
                    <a:pt x="35185" y="24307"/>
                  </a:cubicBezTo>
                  <a:lnTo>
                    <a:pt x="35219" y="22332"/>
                  </a:lnTo>
                  <a:cubicBezTo>
                    <a:pt x="35286" y="15810"/>
                    <a:pt x="34970" y="9514"/>
                    <a:pt x="30468" y="4221"/>
                  </a:cubicBezTo>
                  <a:cubicBezTo>
                    <a:pt x="29159" y="2720"/>
                    <a:pt x="27771" y="1321"/>
                    <a:pt x="26304" y="1"/>
                  </a:cubicBezTo>
                  <a:lnTo>
                    <a:pt x="18800" y="1"/>
                  </a:lnTo>
                  <a:cubicBezTo>
                    <a:pt x="19387" y="802"/>
                    <a:pt x="19974" y="1603"/>
                    <a:pt x="20583" y="2393"/>
                  </a:cubicBezTo>
                  <a:cubicBezTo>
                    <a:pt x="22242" y="4526"/>
                    <a:pt x="24341" y="6365"/>
                    <a:pt x="25774" y="8667"/>
                  </a:cubicBezTo>
                  <a:cubicBezTo>
                    <a:pt x="26710" y="10191"/>
                    <a:pt x="27015" y="12007"/>
                    <a:pt x="27579" y="13677"/>
                  </a:cubicBezTo>
                  <a:cubicBezTo>
                    <a:pt x="28617" y="16690"/>
                    <a:pt x="28945" y="20753"/>
                    <a:pt x="28223" y="23867"/>
                  </a:cubicBezTo>
                  <a:cubicBezTo>
                    <a:pt x="27974" y="24950"/>
                    <a:pt x="27466" y="26214"/>
                    <a:pt x="26383" y="26722"/>
                  </a:cubicBezTo>
                  <a:cubicBezTo>
                    <a:pt x="26045" y="26879"/>
                    <a:pt x="25698" y="26937"/>
                    <a:pt x="25347" y="26937"/>
                  </a:cubicBezTo>
                  <a:cubicBezTo>
                    <a:pt x="24377" y="26937"/>
                    <a:pt x="23376" y="26496"/>
                    <a:pt x="22453" y="26496"/>
                  </a:cubicBezTo>
                  <a:cubicBezTo>
                    <a:pt x="22127" y="26496"/>
                    <a:pt x="21810" y="26551"/>
                    <a:pt x="21508" y="26699"/>
                  </a:cubicBezTo>
                  <a:cubicBezTo>
                    <a:pt x="21091" y="26902"/>
                    <a:pt x="20696" y="27523"/>
                    <a:pt x="20312" y="27805"/>
                  </a:cubicBezTo>
                  <a:cubicBezTo>
                    <a:pt x="19850" y="28132"/>
                    <a:pt x="19398" y="28572"/>
                    <a:pt x="18879" y="28809"/>
                  </a:cubicBezTo>
                  <a:cubicBezTo>
                    <a:pt x="18575" y="28944"/>
                    <a:pt x="18225" y="29002"/>
                    <a:pt x="17867" y="29002"/>
                  </a:cubicBezTo>
                  <a:cubicBezTo>
                    <a:pt x="17322" y="29002"/>
                    <a:pt x="16760" y="28867"/>
                    <a:pt x="16318" y="28663"/>
                  </a:cubicBezTo>
                  <a:cubicBezTo>
                    <a:pt x="14727" y="27929"/>
                    <a:pt x="13937" y="26688"/>
                    <a:pt x="13474" y="25018"/>
                  </a:cubicBezTo>
                  <a:cubicBezTo>
                    <a:pt x="13215" y="24115"/>
                    <a:pt x="12876" y="23246"/>
                    <a:pt x="12458" y="22411"/>
                  </a:cubicBezTo>
                  <a:cubicBezTo>
                    <a:pt x="12086" y="21633"/>
                    <a:pt x="11443" y="20820"/>
                    <a:pt x="11228" y="19997"/>
                  </a:cubicBezTo>
                  <a:cubicBezTo>
                    <a:pt x="11003" y="19139"/>
                    <a:pt x="10969" y="18428"/>
                    <a:pt x="10518" y="17616"/>
                  </a:cubicBezTo>
                  <a:cubicBezTo>
                    <a:pt x="10089" y="16837"/>
                    <a:pt x="9536" y="16126"/>
                    <a:pt x="9084" y="15347"/>
                  </a:cubicBezTo>
                  <a:cubicBezTo>
                    <a:pt x="8633" y="14546"/>
                    <a:pt x="8351" y="13632"/>
                    <a:pt x="7990" y="12775"/>
                  </a:cubicBezTo>
                  <a:cubicBezTo>
                    <a:pt x="7369" y="11274"/>
                    <a:pt x="7595" y="9604"/>
                    <a:pt x="6986" y="8114"/>
                  </a:cubicBezTo>
                  <a:cubicBezTo>
                    <a:pt x="6602" y="7166"/>
                    <a:pt x="5835" y="6444"/>
                    <a:pt x="5598" y="5440"/>
                  </a:cubicBezTo>
                  <a:cubicBezTo>
                    <a:pt x="5248" y="3996"/>
                    <a:pt x="5406" y="2653"/>
                    <a:pt x="5586" y="1231"/>
                  </a:cubicBezTo>
                  <a:cubicBezTo>
                    <a:pt x="5632" y="825"/>
                    <a:pt x="5711" y="407"/>
                    <a:pt x="575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0" name="Google Shape;1410;p2"/>
            <p:cNvSpPr/>
            <p:nvPr/>
          </p:nvSpPr>
          <p:spPr>
            <a:xfrm>
              <a:off x="5531525" y="896425"/>
              <a:ext cx="875" cy="1150"/>
            </a:xfrm>
            <a:custGeom>
              <a:rect b="b" l="l" r="r" t="t"/>
              <a:pathLst>
                <a:path extrusionOk="0" h="46" w="35">
                  <a:moveTo>
                    <a:pt x="1" y="1"/>
                  </a:moveTo>
                  <a:lnTo>
                    <a:pt x="1" y="46"/>
                  </a:lnTo>
                  <a:lnTo>
                    <a:pt x="3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2"/>
            <p:cNvSpPr/>
            <p:nvPr/>
          </p:nvSpPr>
          <p:spPr>
            <a:xfrm>
              <a:off x="5691500" y="896425"/>
              <a:ext cx="44025" cy="70000"/>
            </a:xfrm>
            <a:custGeom>
              <a:rect b="b" l="l" r="r" t="t"/>
              <a:pathLst>
                <a:path extrusionOk="0" h="2800" w="1761">
                  <a:moveTo>
                    <a:pt x="271" y="1"/>
                  </a:moveTo>
                  <a:cubicBezTo>
                    <a:pt x="68" y="926"/>
                    <a:pt x="0" y="1863"/>
                    <a:pt x="56" y="2799"/>
                  </a:cubicBezTo>
                  <a:cubicBezTo>
                    <a:pt x="587" y="1851"/>
                    <a:pt x="1162" y="915"/>
                    <a:pt x="176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2"/>
            <p:cNvSpPr/>
            <p:nvPr/>
          </p:nvSpPr>
          <p:spPr>
            <a:xfrm>
              <a:off x="5912950" y="896425"/>
              <a:ext cx="82100" cy="172400"/>
            </a:xfrm>
            <a:custGeom>
              <a:rect b="b" l="l" r="r" t="t"/>
              <a:pathLst>
                <a:path extrusionOk="0" h="6896" w="3284">
                  <a:moveTo>
                    <a:pt x="688" y="1"/>
                  </a:moveTo>
                  <a:cubicBezTo>
                    <a:pt x="305" y="2280"/>
                    <a:pt x="68" y="4582"/>
                    <a:pt x="0" y="6895"/>
                  </a:cubicBezTo>
                  <a:cubicBezTo>
                    <a:pt x="1061" y="4526"/>
                    <a:pt x="2246" y="2314"/>
                    <a:pt x="328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2"/>
            <p:cNvSpPr/>
            <p:nvPr/>
          </p:nvSpPr>
          <p:spPr>
            <a:xfrm>
              <a:off x="6099125" y="896425"/>
              <a:ext cx="66600" cy="126425"/>
            </a:xfrm>
            <a:custGeom>
              <a:rect b="b" l="l" r="r" t="t"/>
              <a:pathLst>
                <a:path extrusionOk="0" h="5057" w="2664">
                  <a:moveTo>
                    <a:pt x="1" y="1"/>
                  </a:moveTo>
                  <a:cubicBezTo>
                    <a:pt x="215" y="1953"/>
                    <a:pt x="712" y="3736"/>
                    <a:pt x="1603" y="5056"/>
                  </a:cubicBezTo>
                  <a:cubicBezTo>
                    <a:pt x="1942" y="3454"/>
                    <a:pt x="2348" y="1750"/>
                    <a:pt x="266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14" name="Google Shape;1414;p2"/>
            <p:cNvGrpSpPr/>
            <p:nvPr/>
          </p:nvGrpSpPr>
          <p:grpSpPr>
            <a:xfrm>
              <a:off x="1071450" y="3263575"/>
              <a:ext cx="464650" cy="436850"/>
              <a:chOff x="1071450" y="3263575"/>
              <a:chExt cx="464650" cy="436850"/>
            </a:xfrm>
          </p:grpSpPr>
          <p:sp>
            <p:nvSpPr>
              <p:cNvPr id="1415" name="Google Shape;1415;p2"/>
              <p:cNvSpPr/>
              <p:nvPr/>
            </p:nvSpPr>
            <p:spPr>
              <a:xfrm>
                <a:off x="1071450" y="3263575"/>
                <a:ext cx="464650" cy="436850"/>
              </a:xfrm>
              <a:custGeom>
                <a:rect b="b" l="l" r="r" t="t"/>
                <a:pathLst>
                  <a:path extrusionOk="0" h="17474" w="18586">
                    <a:moveTo>
                      <a:pt x="9634" y="0"/>
                    </a:moveTo>
                    <a:cubicBezTo>
                      <a:pt x="9157" y="0"/>
                      <a:pt x="8682" y="58"/>
                      <a:pt x="8215" y="181"/>
                    </a:cubicBezTo>
                    <a:cubicBezTo>
                      <a:pt x="3826" y="1309"/>
                      <a:pt x="1" y="4164"/>
                      <a:pt x="644" y="9355"/>
                    </a:cubicBezTo>
                    <a:cubicBezTo>
                      <a:pt x="971" y="12040"/>
                      <a:pt x="2630" y="14399"/>
                      <a:pt x="4774" y="15933"/>
                    </a:cubicBezTo>
                    <a:cubicBezTo>
                      <a:pt x="5744" y="16610"/>
                      <a:pt x="6839" y="17073"/>
                      <a:pt x="8001" y="17299"/>
                    </a:cubicBezTo>
                    <a:cubicBezTo>
                      <a:pt x="8560" y="17414"/>
                      <a:pt x="9133" y="17474"/>
                      <a:pt x="9703" y="17474"/>
                    </a:cubicBezTo>
                    <a:cubicBezTo>
                      <a:pt x="10812" y="17474"/>
                      <a:pt x="11906" y="17245"/>
                      <a:pt x="12853" y="16746"/>
                    </a:cubicBezTo>
                    <a:cubicBezTo>
                      <a:pt x="14083" y="16080"/>
                      <a:pt x="15482" y="15177"/>
                      <a:pt x="16306" y="14015"/>
                    </a:cubicBezTo>
                    <a:cubicBezTo>
                      <a:pt x="18337" y="11386"/>
                      <a:pt x="18586" y="7594"/>
                      <a:pt x="17051" y="4706"/>
                    </a:cubicBezTo>
                    <a:cubicBezTo>
                      <a:pt x="15679" y="2244"/>
                      <a:pt x="12621" y="0"/>
                      <a:pt x="9634" y="0"/>
                    </a:cubicBezTo>
                    <a:close/>
                  </a:path>
                </a:pathLst>
              </a:custGeom>
              <a:solidFill>
                <a:srgbClr val="7FB6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2"/>
              <p:cNvSpPr/>
              <p:nvPr/>
            </p:nvSpPr>
            <p:spPr>
              <a:xfrm>
                <a:off x="1086675" y="3286200"/>
                <a:ext cx="425450" cy="391625"/>
              </a:xfrm>
              <a:custGeom>
                <a:rect b="b" l="l" r="r" t="t"/>
                <a:pathLst>
                  <a:path extrusionOk="0" h="15665" w="17018">
                    <a:moveTo>
                      <a:pt x="8782" y="1"/>
                    </a:moveTo>
                    <a:cubicBezTo>
                      <a:pt x="8168" y="1"/>
                      <a:pt x="7563" y="99"/>
                      <a:pt x="6986" y="314"/>
                    </a:cubicBezTo>
                    <a:cubicBezTo>
                      <a:pt x="3160" y="1713"/>
                      <a:pt x="1" y="4613"/>
                      <a:pt x="1028" y="9194"/>
                    </a:cubicBezTo>
                    <a:cubicBezTo>
                      <a:pt x="1569" y="11553"/>
                      <a:pt x="3262" y="13505"/>
                      <a:pt x="5316" y="14690"/>
                    </a:cubicBezTo>
                    <a:cubicBezTo>
                      <a:pt x="6241" y="15209"/>
                      <a:pt x="7257" y="15525"/>
                      <a:pt x="8306" y="15626"/>
                    </a:cubicBezTo>
                    <a:cubicBezTo>
                      <a:pt x="8565" y="15651"/>
                      <a:pt x="8825" y="15664"/>
                      <a:pt x="9085" y="15664"/>
                    </a:cubicBezTo>
                    <a:cubicBezTo>
                      <a:pt x="10342" y="15664"/>
                      <a:pt x="11584" y="15363"/>
                      <a:pt x="12594" y="14690"/>
                    </a:cubicBezTo>
                    <a:cubicBezTo>
                      <a:pt x="13644" y="14001"/>
                      <a:pt x="14806" y="13065"/>
                      <a:pt x="15438" y="11948"/>
                    </a:cubicBezTo>
                    <a:cubicBezTo>
                      <a:pt x="17017" y="9420"/>
                      <a:pt x="16893" y="6012"/>
                      <a:pt x="15268" y="3575"/>
                    </a:cubicBezTo>
                    <a:cubicBezTo>
                      <a:pt x="13927" y="1635"/>
                      <a:pt x="11289" y="1"/>
                      <a:pt x="8782"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7" name="Google Shape;1417;p2"/>
              <p:cNvSpPr/>
              <p:nvPr/>
            </p:nvSpPr>
            <p:spPr>
              <a:xfrm>
                <a:off x="1118000" y="3314325"/>
                <a:ext cx="364775" cy="335800"/>
              </a:xfrm>
              <a:custGeom>
                <a:rect b="b" l="l" r="r" t="t"/>
                <a:pathLst>
                  <a:path extrusionOk="0" h="13432" w="14591">
                    <a:moveTo>
                      <a:pt x="7534" y="1"/>
                    </a:moveTo>
                    <a:cubicBezTo>
                      <a:pt x="7007" y="1"/>
                      <a:pt x="6488" y="85"/>
                      <a:pt x="5992" y="272"/>
                    </a:cubicBezTo>
                    <a:cubicBezTo>
                      <a:pt x="2709" y="1468"/>
                      <a:pt x="0" y="3951"/>
                      <a:pt x="892" y="7878"/>
                    </a:cubicBezTo>
                    <a:cubicBezTo>
                      <a:pt x="1343" y="9909"/>
                      <a:pt x="2788" y="11590"/>
                      <a:pt x="4559" y="12606"/>
                    </a:cubicBezTo>
                    <a:cubicBezTo>
                      <a:pt x="5349" y="13046"/>
                      <a:pt x="6218" y="13316"/>
                      <a:pt x="7121" y="13395"/>
                    </a:cubicBezTo>
                    <a:cubicBezTo>
                      <a:pt x="7352" y="13420"/>
                      <a:pt x="7584" y="13432"/>
                      <a:pt x="7816" y="13432"/>
                    </a:cubicBezTo>
                    <a:cubicBezTo>
                      <a:pt x="8887" y="13432"/>
                      <a:pt x="9946" y="13169"/>
                      <a:pt x="10799" y="12594"/>
                    </a:cubicBezTo>
                    <a:cubicBezTo>
                      <a:pt x="11691" y="11996"/>
                      <a:pt x="12695" y="11195"/>
                      <a:pt x="13237" y="10247"/>
                    </a:cubicBezTo>
                    <a:cubicBezTo>
                      <a:pt x="14591" y="8081"/>
                      <a:pt x="14489" y="5158"/>
                      <a:pt x="13101" y="3070"/>
                    </a:cubicBezTo>
                    <a:cubicBezTo>
                      <a:pt x="11941" y="1412"/>
                      <a:pt x="9682" y="1"/>
                      <a:pt x="7534" y="1"/>
                    </a:cubicBezTo>
                    <a:close/>
                  </a:path>
                </a:pathLst>
              </a:custGeom>
              <a:solidFill>
                <a:srgbClr val="C3D6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2"/>
              <p:cNvSpPr/>
              <p:nvPr/>
            </p:nvSpPr>
            <p:spPr>
              <a:xfrm>
                <a:off x="1241850" y="3308425"/>
                <a:ext cx="106100" cy="347000"/>
              </a:xfrm>
              <a:custGeom>
                <a:rect b="b" l="l" r="r" t="t"/>
                <a:pathLst>
                  <a:path extrusionOk="0" h="13880" w="4244">
                    <a:moveTo>
                      <a:pt x="4243" y="0"/>
                    </a:moveTo>
                    <a:cubicBezTo>
                      <a:pt x="4243" y="0"/>
                      <a:pt x="4164" y="215"/>
                      <a:pt x="4074" y="598"/>
                    </a:cubicBezTo>
                    <a:cubicBezTo>
                      <a:pt x="3984" y="982"/>
                      <a:pt x="3769" y="1524"/>
                      <a:pt x="3589" y="2167"/>
                    </a:cubicBezTo>
                    <a:cubicBezTo>
                      <a:pt x="3498" y="2494"/>
                      <a:pt x="3374" y="2833"/>
                      <a:pt x="3239" y="3205"/>
                    </a:cubicBezTo>
                    <a:lnTo>
                      <a:pt x="2810" y="4356"/>
                    </a:lnTo>
                    <a:cubicBezTo>
                      <a:pt x="2663" y="4751"/>
                      <a:pt x="2505" y="5168"/>
                      <a:pt x="2359" y="5586"/>
                    </a:cubicBezTo>
                    <a:cubicBezTo>
                      <a:pt x="2201" y="6003"/>
                      <a:pt x="2065" y="6443"/>
                      <a:pt x="1919" y="6872"/>
                    </a:cubicBezTo>
                    <a:cubicBezTo>
                      <a:pt x="1659" y="7741"/>
                      <a:pt x="1366" y="8587"/>
                      <a:pt x="1095" y="9400"/>
                    </a:cubicBezTo>
                    <a:cubicBezTo>
                      <a:pt x="824" y="10212"/>
                      <a:pt x="598" y="10968"/>
                      <a:pt x="406" y="11634"/>
                    </a:cubicBezTo>
                    <a:cubicBezTo>
                      <a:pt x="248" y="12165"/>
                      <a:pt x="136" y="12706"/>
                      <a:pt x="45" y="13248"/>
                    </a:cubicBezTo>
                    <a:cubicBezTo>
                      <a:pt x="11" y="13406"/>
                      <a:pt x="0" y="13564"/>
                      <a:pt x="0" y="13710"/>
                    </a:cubicBezTo>
                    <a:cubicBezTo>
                      <a:pt x="12" y="13767"/>
                      <a:pt x="17" y="13809"/>
                      <a:pt x="20" y="13838"/>
                    </a:cubicBezTo>
                    <a:lnTo>
                      <a:pt x="20" y="13838"/>
                    </a:lnTo>
                    <a:cubicBezTo>
                      <a:pt x="20" y="13808"/>
                      <a:pt x="22" y="13764"/>
                      <a:pt x="34" y="13710"/>
                    </a:cubicBezTo>
                    <a:cubicBezTo>
                      <a:pt x="57" y="13598"/>
                      <a:pt x="79" y="13451"/>
                      <a:pt x="136" y="13259"/>
                    </a:cubicBezTo>
                    <a:cubicBezTo>
                      <a:pt x="237" y="12875"/>
                      <a:pt x="429" y="12356"/>
                      <a:pt x="666" y="11713"/>
                    </a:cubicBezTo>
                    <a:cubicBezTo>
                      <a:pt x="892" y="11070"/>
                      <a:pt x="1185" y="10325"/>
                      <a:pt x="1490" y="9535"/>
                    </a:cubicBezTo>
                    <a:cubicBezTo>
                      <a:pt x="1794" y="8745"/>
                      <a:pt x="2099" y="7877"/>
                      <a:pt x="2381" y="7019"/>
                    </a:cubicBezTo>
                    <a:cubicBezTo>
                      <a:pt x="2517" y="6590"/>
                      <a:pt x="2652" y="6150"/>
                      <a:pt x="2799" y="5733"/>
                    </a:cubicBezTo>
                    <a:lnTo>
                      <a:pt x="3216" y="4491"/>
                    </a:lnTo>
                    <a:cubicBezTo>
                      <a:pt x="3352" y="4085"/>
                      <a:pt x="3464" y="3690"/>
                      <a:pt x="3566" y="3306"/>
                    </a:cubicBezTo>
                    <a:cubicBezTo>
                      <a:pt x="3679" y="2934"/>
                      <a:pt x="3792" y="2584"/>
                      <a:pt x="3848" y="2246"/>
                    </a:cubicBezTo>
                    <a:cubicBezTo>
                      <a:pt x="3995" y="1569"/>
                      <a:pt x="4108" y="1016"/>
                      <a:pt x="4164" y="621"/>
                    </a:cubicBezTo>
                    <a:cubicBezTo>
                      <a:pt x="4209" y="226"/>
                      <a:pt x="4243" y="0"/>
                      <a:pt x="4243" y="0"/>
                    </a:cubicBezTo>
                    <a:close/>
                    <a:moveTo>
                      <a:pt x="20" y="13838"/>
                    </a:moveTo>
                    <a:cubicBezTo>
                      <a:pt x="20" y="13864"/>
                      <a:pt x="23" y="13880"/>
                      <a:pt x="23" y="13880"/>
                    </a:cubicBezTo>
                    <a:cubicBezTo>
                      <a:pt x="23" y="13880"/>
                      <a:pt x="23" y="13866"/>
                      <a:pt x="20" y="13838"/>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2"/>
              <p:cNvSpPr/>
              <p:nvPr/>
            </p:nvSpPr>
            <p:spPr>
              <a:xfrm>
                <a:off x="1144525" y="3386000"/>
                <a:ext cx="306100" cy="212450"/>
              </a:xfrm>
              <a:custGeom>
                <a:rect b="b" l="l" r="r" t="t"/>
                <a:pathLst>
                  <a:path extrusionOk="0" h="8498" w="12244">
                    <a:moveTo>
                      <a:pt x="0" y="0"/>
                    </a:moveTo>
                    <a:lnTo>
                      <a:pt x="305" y="316"/>
                    </a:lnTo>
                    <a:cubicBezTo>
                      <a:pt x="406" y="407"/>
                      <a:pt x="531" y="497"/>
                      <a:pt x="643" y="587"/>
                    </a:cubicBezTo>
                    <a:cubicBezTo>
                      <a:pt x="869" y="756"/>
                      <a:pt x="1106" y="914"/>
                      <a:pt x="1332" y="1084"/>
                    </a:cubicBezTo>
                    <a:lnTo>
                      <a:pt x="2720" y="2065"/>
                    </a:lnTo>
                    <a:lnTo>
                      <a:pt x="5484" y="4063"/>
                    </a:lnTo>
                    <a:cubicBezTo>
                      <a:pt x="6410" y="4728"/>
                      <a:pt x="7324" y="5383"/>
                      <a:pt x="8271" y="6015"/>
                    </a:cubicBezTo>
                    <a:cubicBezTo>
                      <a:pt x="8745" y="6342"/>
                      <a:pt x="9231" y="6647"/>
                      <a:pt x="9716" y="6951"/>
                    </a:cubicBezTo>
                    <a:cubicBezTo>
                      <a:pt x="10190" y="7256"/>
                      <a:pt x="10664" y="7561"/>
                      <a:pt x="11160" y="7854"/>
                    </a:cubicBezTo>
                    <a:cubicBezTo>
                      <a:pt x="11341" y="7944"/>
                      <a:pt x="11533" y="8035"/>
                      <a:pt x="11724" y="8136"/>
                    </a:cubicBezTo>
                    <a:lnTo>
                      <a:pt x="12007" y="8294"/>
                    </a:lnTo>
                    <a:cubicBezTo>
                      <a:pt x="12052" y="8317"/>
                      <a:pt x="12097" y="8351"/>
                      <a:pt x="12142" y="8384"/>
                    </a:cubicBezTo>
                    <a:cubicBezTo>
                      <a:pt x="12165" y="8396"/>
                      <a:pt x="12176" y="8418"/>
                      <a:pt x="12198" y="8430"/>
                    </a:cubicBezTo>
                    <a:cubicBezTo>
                      <a:pt x="12210" y="8452"/>
                      <a:pt x="12243" y="8475"/>
                      <a:pt x="12221" y="8497"/>
                    </a:cubicBezTo>
                    <a:lnTo>
                      <a:pt x="12221" y="8497"/>
                    </a:lnTo>
                    <a:cubicBezTo>
                      <a:pt x="12243" y="8475"/>
                      <a:pt x="12221" y="8441"/>
                      <a:pt x="12210" y="8418"/>
                    </a:cubicBezTo>
                    <a:cubicBezTo>
                      <a:pt x="12187" y="8407"/>
                      <a:pt x="12176" y="8384"/>
                      <a:pt x="12153" y="8362"/>
                    </a:cubicBezTo>
                    <a:cubicBezTo>
                      <a:pt x="12119" y="8328"/>
                      <a:pt x="12074" y="8294"/>
                      <a:pt x="12029" y="8249"/>
                    </a:cubicBezTo>
                    <a:cubicBezTo>
                      <a:pt x="11950" y="8181"/>
                      <a:pt x="11860" y="8125"/>
                      <a:pt x="11770" y="8057"/>
                    </a:cubicBezTo>
                    <a:cubicBezTo>
                      <a:pt x="11600" y="7933"/>
                      <a:pt x="11420" y="7820"/>
                      <a:pt x="11239" y="7707"/>
                    </a:cubicBezTo>
                    <a:cubicBezTo>
                      <a:pt x="10799" y="7346"/>
                      <a:pt x="10336" y="7008"/>
                      <a:pt x="9885" y="6669"/>
                    </a:cubicBezTo>
                    <a:cubicBezTo>
                      <a:pt x="9422" y="6342"/>
                      <a:pt x="8971" y="5992"/>
                      <a:pt x="8508" y="5665"/>
                    </a:cubicBezTo>
                    <a:cubicBezTo>
                      <a:pt x="7594" y="4999"/>
                      <a:pt x="6680" y="4322"/>
                      <a:pt x="5744" y="3668"/>
                    </a:cubicBezTo>
                    <a:cubicBezTo>
                      <a:pt x="5281" y="3340"/>
                      <a:pt x="4807" y="3013"/>
                      <a:pt x="4333" y="2697"/>
                    </a:cubicBezTo>
                    <a:cubicBezTo>
                      <a:pt x="3859" y="2381"/>
                      <a:pt x="3397" y="2065"/>
                      <a:pt x="2900" y="1772"/>
                    </a:cubicBezTo>
                    <a:lnTo>
                      <a:pt x="2178" y="1321"/>
                    </a:lnTo>
                    <a:cubicBezTo>
                      <a:pt x="1930" y="1185"/>
                      <a:pt x="1693" y="1016"/>
                      <a:pt x="1445" y="881"/>
                    </a:cubicBezTo>
                    <a:cubicBezTo>
                      <a:pt x="1196" y="756"/>
                      <a:pt x="948" y="610"/>
                      <a:pt x="700" y="474"/>
                    </a:cubicBezTo>
                    <a:cubicBezTo>
                      <a:pt x="452" y="328"/>
                      <a:pt x="215" y="170"/>
                      <a:pt x="0"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2"/>
              <p:cNvSpPr/>
              <p:nvPr/>
            </p:nvSpPr>
            <p:spPr>
              <a:xfrm>
                <a:off x="1230550" y="3317450"/>
                <a:ext cx="128950" cy="341650"/>
              </a:xfrm>
              <a:custGeom>
                <a:rect b="b" l="l" r="r" t="t"/>
                <a:pathLst>
                  <a:path extrusionOk="0" h="13666" w="5158">
                    <a:moveTo>
                      <a:pt x="1" y="0"/>
                    </a:moveTo>
                    <a:lnTo>
                      <a:pt x="80" y="136"/>
                    </a:lnTo>
                    <a:cubicBezTo>
                      <a:pt x="148" y="271"/>
                      <a:pt x="215" y="418"/>
                      <a:pt x="272" y="565"/>
                    </a:cubicBezTo>
                    <a:cubicBezTo>
                      <a:pt x="430" y="926"/>
                      <a:pt x="576" y="1479"/>
                      <a:pt x="779" y="2133"/>
                    </a:cubicBezTo>
                    <a:cubicBezTo>
                      <a:pt x="983" y="2788"/>
                      <a:pt x="1208" y="3555"/>
                      <a:pt x="1468" y="4367"/>
                    </a:cubicBezTo>
                    <a:cubicBezTo>
                      <a:pt x="1727" y="5180"/>
                      <a:pt x="2009" y="6060"/>
                      <a:pt x="2292" y="6929"/>
                    </a:cubicBezTo>
                    <a:cubicBezTo>
                      <a:pt x="2438" y="7358"/>
                      <a:pt x="2585" y="7786"/>
                      <a:pt x="2720" y="8215"/>
                    </a:cubicBezTo>
                    <a:cubicBezTo>
                      <a:pt x="2856" y="8644"/>
                      <a:pt x="3048" y="9061"/>
                      <a:pt x="3206" y="9456"/>
                    </a:cubicBezTo>
                    <a:cubicBezTo>
                      <a:pt x="3533" y="10246"/>
                      <a:pt x="3849" y="10991"/>
                      <a:pt x="4142" y="11612"/>
                    </a:cubicBezTo>
                    <a:cubicBezTo>
                      <a:pt x="4424" y="12232"/>
                      <a:pt x="4684" y="12740"/>
                      <a:pt x="4864" y="13101"/>
                    </a:cubicBezTo>
                    <a:cubicBezTo>
                      <a:pt x="5056" y="13462"/>
                      <a:pt x="5158" y="13665"/>
                      <a:pt x="5158" y="13665"/>
                    </a:cubicBezTo>
                    <a:lnTo>
                      <a:pt x="4943" y="13067"/>
                    </a:lnTo>
                    <a:cubicBezTo>
                      <a:pt x="4819" y="12695"/>
                      <a:pt x="4639" y="12153"/>
                      <a:pt x="4379" y="11510"/>
                    </a:cubicBezTo>
                    <a:cubicBezTo>
                      <a:pt x="4131" y="10878"/>
                      <a:pt x="3894" y="10111"/>
                      <a:pt x="3601" y="9310"/>
                    </a:cubicBezTo>
                    <a:cubicBezTo>
                      <a:pt x="3454" y="8904"/>
                      <a:pt x="3296" y="8509"/>
                      <a:pt x="3160" y="8080"/>
                    </a:cubicBezTo>
                    <a:cubicBezTo>
                      <a:pt x="3025" y="7651"/>
                      <a:pt x="2890" y="7211"/>
                      <a:pt x="2743" y="6771"/>
                    </a:cubicBezTo>
                    <a:cubicBezTo>
                      <a:pt x="2596" y="6342"/>
                      <a:pt x="2450" y="5913"/>
                      <a:pt x="2314" y="5484"/>
                    </a:cubicBezTo>
                    <a:cubicBezTo>
                      <a:pt x="2179" y="5056"/>
                      <a:pt x="2009" y="4638"/>
                      <a:pt x="1874" y="4232"/>
                    </a:cubicBezTo>
                    <a:cubicBezTo>
                      <a:pt x="1581" y="3431"/>
                      <a:pt x="1276" y="2686"/>
                      <a:pt x="1028" y="2043"/>
                    </a:cubicBezTo>
                    <a:cubicBezTo>
                      <a:pt x="847" y="1524"/>
                      <a:pt x="610" y="1016"/>
                      <a:pt x="351" y="519"/>
                    </a:cubicBezTo>
                    <a:cubicBezTo>
                      <a:pt x="283" y="384"/>
                      <a:pt x="193" y="249"/>
                      <a:pt x="102" y="124"/>
                    </a:cubicBezTo>
                    <a:lnTo>
                      <a:pt x="1" y="0"/>
                    </a:ln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2"/>
              <p:cNvSpPr/>
              <p:nvPr/>
            </p:nvSpPr>
            <p:spPr>
              <a:xfrm>
                <a:off x="1163700" y="3358075"/>
                <a:ext cx="273100" cy="239800"/>
              </a:xfrm>
              <a:custGeom>
                <a:rect b="b" l="l" r="r" t="t"/>
                <a:pathLst>
                  <a:path extrusionOk="0" h="9592" w="10924">
                    <a:moveTo>
                      <a:pt x="10924" y="0"/>
                    </a:moveTo>
                    <a:cubicBezTo>
                      <a:pt x="10867" y="113"/>
                      <a:pt x="10799" y="203"/>
                      <a:pt x="10709" y="282"/>
                    </a:cubicBezTo>
                    <a:cubicBezTo>
                      <a:pt x="10619" y="361"/>
                      <a:pt x="10529" y="429"/>
                      <a:pt x="10438" y="497"/>
                    </a:cubicBezTo>
                    <a:cubicBezTo>
                      <a:pt x="10247" y="643"/>
                      <a:pt x="10043" y="756"/>
                      <a:pt x="9852" y="926"/>
                    </a:cubicBezTo>
                    <a:cubicBezTo>
                      <a:pt x="9423" y="1264"/>
                      <a:pt x="9005" y="1614"/>
                      <a:pt x="8588" y="1975"/>
                    </a:cubicBezTo>
                    <a:cubicBezTo>
                      <a:pt x="8170" y="2336"/>
                      <a:pt x="7741" y="2675"/>
                      <a:pt x="7335" y="3036"/>
                    </a:cubicBezTo>
                    <a:cubicBezTo>
                      <a:pt x="6500" y="3758"/>
                      <a:pt x="5710" y="4503"/>
                      <a:pt x="4909" y="5259"/>
                    </a:cubicBezTo>
                    <a:lnTo>
                      <a:pt x="4311" y="5823"/>
                    </a:lnTo>
                    <a:lnTo>
                      <a:pt x="3713" y="6342"/>
                    </a:lnTo>
                    <a:cubicBezTo>
                      <a:pt x="3284" y="6669"/>
                      <a:pt x="2833" y="6996"/>
                      <a:pt x="2404" y="7346"/>
                    </a:cubicBezTo>
                    <a:cubicBezTo>
                      <a:pt x="2201" y="7527"/>
                      <a:pt x="1975" y="7685"/>
                      <a:pt x="1783" y="7877"/>
                    </a:cubicBezTo>
                    <a:cubicBezTo>
                      <a:pt x="1580" y="8080"/>
                      <a:pt x="1377" y="8260"/>
                      <a:pt x="1197" y="8475"/>
                    </a:cubicBezTo>
                    <a:cubicBezTo>
                      <a:pt x="1005" y="8678"/>
                      <a:pt x="824" y="8870"/>
                      <a:pt x="632" y="9061"/>
                    </a:cubicBezTo>
                    <a:cubicBezTo>
                      <a:pt x="542" y="9163"/>
                      <a:pt x="441" y="9253"/>
                      <a:pt x="328" y="9332"/>
                    </a:cubicBezTo>
                    <a:lnTo>
                      <a:pt x="0" y="9592"/>
                    </a:lnTo>
                    <a:cubicBezTo>
                      <a:pt x="249" y="9468"/>
                      <a:pt x="486" y="9321"/>
                      <a:pt x="700" y="9163"/>
                    </a:cubicBezTo>
                    <a:cubicBezTo>
                      <a:pt x="915" y="8982"/>
                      <a:pt x="1140" y="8813"/>
                      <a:pt x="1343" y="8633"/>
                    </a:cubicBezTo>
                    <a:cubicBezTo>
                      <a:pt x="1546" y="8441"/>
                      <a:pt x="1750" y="8272"/>
                      <a:pt x="1964" y="8102"/>
                    </a:cubicBezTo>
                    <a:cubicBezTo>
                      <a:pt x="2167" y="7933"/>
                      <a:pt x="2393" y="7775"/>
                      <a:pt x="2618" y="7617"/>
                    </a:cubicBezTo>
                    <a:cubicBezTo>
                      <a:pt x="2844" y="7459"/>
                      <a:pt x="3070" y="7312"/>
                      <a:pt x="3295" y="7166"/>
                    </a:cubicBezTo>
                    <a:lnTo>
                      <a:pt x="3973" y="6692"/>
                    </a:lnTo>
                    <a:lnTo>
                      <a:pt x="4627" y="6161"/>
                    </a:lnTo>
                    <a:lnTo>
                      <a:pt x="5225" y="5597"/>
                    </a:lnTo>
                    <a:cubicBezTo>
                      <a:pt x="6038" y="4852"/>
                      <a:pt x="6827" y="4096"/>
                      <a:pt x="7617" y="3340"/>
                    </a:cubicBezTo>
                    <a:cubicBezTo>
                      <a:pt x="8024" y="2979"/>
                      <a:pt x="8407" y="2596"/>
                      <a:pt x="8802" y="2212"/>
                    </a:cubicBezTo>
                    <a:cubicBezTo>
                      <a:pt x="9186" y="1828"/>
                      <a:pt x="9592" y="1456"/>
                      <a:pt x="9976" y="1061"/>
                    </a:cubicBezTo>
                    <a:cubicBezTo>
                      <a:pt x="10122" y="903"/>
                      <a:pt x="10314" y="756"/>
                      <a:pt x="10495" y="598"/>
                    </a:cubicBezTo>
                    <a:cubicBezTo>
                      <a:pt x="10574" y="508"/>
                      <a:pt x="10664" y="429"/>
                      <a:pt x="10743" y="339"/>
                    </a:cubicBezTo>
                    <a:cubicBezTo>
                      <a:pt x="10822" y="237"/>
                      <a:pt x="10878" y="124"/>
                      <a:pt x="10924"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2"/>
              <p:cNvSpPr/>
              <p:nvPr/>
            </p:nvSpPr>
            <p:spPr>
              <a:xfrm>
                <a:off x="1115450" y="3480500"/>
                <a:ext cx="374400" cy="16475"/>
              </a:xfrm>
              <a:custGeom>
                <a:rect b="b" l="l" r="r" t="t"/>
                <a:pathLst>
                  <a:path extrusionOk="0" h="659" w="14976">
                    <a:moveTo>
                      <a:pt x="10236" y="1"/>
                    </a:moveTo>
                    <a:cubicBezTo>
                      <a:pt x="9344" y="1"/>
                      <a:pt x="8396" y="12"/>
                      <a:pt x="7471" y="57"/>
                    </a:cubicBezTo>
                    <a:lnTo>
                      <a:pt x="6072" y="136"/>
                    </a:lnTo>
                    <a:cubicBezTo>
                      <a:pt x="5609" y="159"/>
                      <a:pt x="5169" y="226"/>
                      <a:pt x="4729" y="226"/>
                    </a:cubicBezTo>
                    <a:cubicBezTo>
                      <a:pt x="4289" y="238"/>
                      <a:pt x="3860" y="260"/>
                      <a:pt x="3454" y="271"/>
                    </a:cubicBezTo>
                    <a:lnTo>
                      <a:pt x="3172" y="271"/>
                    </a:lnTo>
                    <a:lnTo>
                      <a:pt x="2890" y="249"/>
                    </a:lnTo>
                    <a:lnTo>
                      <a:pt x="2348" y="192"/>
                    </a:lnTo>
                    <a:cubicBezTo>
                      <a:pt x="1648" y="113"/>
                      <a:pt x="1062" y="102"/>
                      <a:pt x="655" y="68"/>
                    </a:cubicBezTo>
                    <a:lnTo>
                      <a:pt x="1" y="46"/>
                    </a:lnTo>
                    <a:lnTo>
                      <a:pt x="622" y="181"/>
                    </a:lnTo>
                    <a:lnTo>
                      <a:pt x="2303" y="474"/>
                    </a:lnTo>
                    <a:lnTo>
                      <a:pt x="2856" y="565"/>
                    </a:lnTo>
                    <a:lnTo>
                      <a:pt x="3138" y="610"/>
                    </a:lnTo>
                    <a:cubicBezTo>
                      <a:pt x="3262" y="632"/>
                      <a:pt x="3341" y="632"/>
                      <a:pt x="3443" y="632"/>
                    </a:cubicBezTo>
                    <a:cubicBezTo>
                      <a:pt x="3771" y="642"/>
                      <a:pt x="4115" y="658"/>
                      <a:pt x="4467" y="658"/>
                    </a:cubicBezTo>
                    <a:cubicBezTo>
                      <a:pt x="4550" y="658"/>
                      <a:pt x="4634" y="657"/>
                      <a:pt x="4718" y="655"/>
                    </a:cubicBezTo>
                    <a:cubicBezTo>
                      <a:pt x="5158" y="655"/>
                      <a:pt x="5609" y="632"/>
                      <a:pt x="6083" y="610"/>
                    </a:cubicBezTo>
                    <a:lnTo>
                      <a:pt x="7482" y="553"/>
                    </a:lnTo>
                    <a:cubicBezTo>
                      <a:pt x="7945" y="520"/>
                      <a:pt x="8419" y="497"/>
                      <a:pt x="8882" y="486"/>
                    </a:cubicBezTo>
                    <a:cubicBezTo>
                      <a:pt x="9333" y="474"/>
                      <a:pt x="9784" y="429"/>
                      <a:pt x="10224" y="429"/>
                    </a:cubicBezTo>
                    <a:cubicBezTo>
                      <a:pt x="10676" y="429"/>
                      <a:pt x="11093" y="429"/>
                      <a:pt x="11499" y="396"/>
                    </a:cubicBezTo>
                    <a:cubicBezTo>
                      <a:pt x="11631" y="388"/>
                      <a:pt x="11760" y="385"/>
                      <a:pt x="11887" y="385"/>
                    </a:cubicBezTo>
                    <a:cubicBezTo>
                      <a:pt x="12141" y="385"/>
                      <a:pt x="12387" y="396"/>
                      <a:pt x="12628" y="396"/>
                    </a:cubicBezTo>
                    <a:cubicBezTo>
                      <a:pt x="12861" y="396"/>
                      <a:pt x="13079" y="401"/>
                      <a:pt x="13289" y="401"/>
                    </a:cubicBezTo>
                    <a:cubicBezTo>
                      <a:pt x="13394" y="401"/>
                      <a:pt x="13497" y="399"/>
                      <a:pt x="13598" y="396"/>
                    </a:cubicBezTo>
                    <a:lnTo>
                      <a:pt x="14332" y="339"/>
                    </a:lnTo>
                    <a:cubicBezTo>
                      <a:pt x="14490" y="328"/>
                      <a:pt x="14648" y="328"/>
                      <a:pt x="14806" y="328"/>
                    </a:cubicBezTo>
                    <a:lnTo>
                      <a:pt x="14975" y="328"/>
                    </a:lnTo>
                    <a:lnTo>
                      <a:pt x="14806" y="294"/>
                    </a:lnTo>
                    <a:cubicBezTo>
                      <a:pt x="14648" y="260"/>
                      <a:pt x="14490" y="249"/>
                      <a:pt x="14332" y="249"/>
                    </a:cubicBezTo>
                    <a:lnTo>
                      <a:pt x="13598" y="215"/>
                    </a:lnTo>
                    <a:lnTo>
                      <a:pt x="12639" y="125"/>
                    </a:lnTo>
                    <a:cubicBezTo>
                      <a:pt x="12289" y="102"/>
                      <a:pt x="11894" y="57"/>
                      <a:pt x="11499" y="46"/>
                    </a:cubicBezTo>
                    <a:cubicBezTo>
                      <a:pt x="11105" y="23"/>
                      <a:pt x="10676" y="12"/>
                      <a:pt x="10236"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23" name="Google Shape;1423;p2"/>
            <p:cNvGrpSpPr/>
            <p:nvPr/>
          </p:nvGrpSpPr>
          <p:grpSpPr>
            <a:xfrm>
              <a:off x="503300" y="1736038"/>
              <a:ext cx="464650" cy="436850"/>
              <a:chOff x="1071450" y="3263575"/>
              <a:chExt cx="464650" cy="436850"/>
            </a:xfrm>
          </p:grpSpPr>
          <p:sp>
            <p:nvSpPr>
              <p:cNvPr id="1424" name="Google Shape;1424;p2"/>
              <p:cNvSpPr/>
              <p:nvPr/>
            </p:nvSpPr>
            <p:spPr>
              <a:xfrm>
                <a:off x="1071450" y="3263575"/>
                <a:ext cx="464650" cy="436850"/>
              </a:xfrm>
              <a:custGeom>
                <a:rect b="b" l="l" r="r" t="t"/>
                <a:pathLst>
                  <a:path extrusionOk="0" h="17474" w="18586">
                    <a:moveTo>
                      <a:pt x="9634" y="0"/>
                    </a:moveTo>
                    <a:cubicBezTo>
                      <a:pt x="9157" y="0"/>
                      <a:pt x="8682" y="58"/>
                      <a:pt x="8215" y="181"/>
                    </a:cubicBezTo>
                    <a:cubicBezTo>
                      <a:pt x="3826" y="1309"/>
                      <a:pt x="1" y="4164"/>
                      <a:pt x="644" y="9355"/>
                    </a:cubicBezTo>
                    <a:cubicBezTo>
                      <a:pt x="971" y="12040"/>
                      <a:pt x="2630" y="14399"/>
                      <a:pt x="4774" y="15933"/>
                    </a:cubicBezTo>
                    <a:cubicBezTo>
                      <a:pt x="5744" y="16610"/>
                      <a:pt x="6839" y="17073"/>
                      <a:pt x="8001" y="17299"/>
                    </a:cubicBezTo>
                    <a:cubicBezTo>
                      <a:pt x="8560" y="17414"/>
                      <a:pt x="9133" y="17474"/>
                      <a:pt x="9703" y="17474"/>
                    </a:cubicBezTo>
                    <a:cubicBezTo>
                      <a:pt x="10812" y="17474"/>
                      <a:pt x="11906" y="17245"/>
                      <a:pt x="12853" y="16746"/>
                    </a:cubicBezTo>
                    <a:cubicBezTo>
                      <a:pt x="14083" y="16080"/>
                      <a:pt x="15482" y="15177"/>
                      <a:pt x="16306" y="14015"/>
                    </a:cubicBezTo>
                    <a:cubicBezTo>
                      <a:pt x="18337" y="11386"/>
                      <a:pt x="18586" y="7594"/>
                      <a:pt x="17051" y="4706"/>
                    </a:cubicBezTo>
                    <a:cubicBezTo>
                      <a:pt x="15679" y="2244"/>
                      <a:pt x="12621" y="0"/>
                      <a:pt x="9634" y="0"/>
                    </a:cubicBezTo>
                    <a:close/>
                  </a:path>
                </a:pathLst>
              </a:custGeom>
              <a:solidFill>
                <a:srgbClr val="7FB6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2"/>
              <p:cNvSpPr/>
              <p:nvPr/>
            </p:nvSpPr>
            <p:spPr>
              <a:xfrm>
                <a:off x="1086675" y="3286200"/>
                <a:ext cx="425450" cy="391625"/>
              </a:xfrm>
              <a:custGeom>
                <a:rect b="b" l="l" r="r" t="t"/>
                <a:pathLst>
                  <a:path extrusionOk="0" h="15665" w="17018">
                    <a:moveTo>
                      <a:pt x="8782" y="1"/>
                    </a:moveTo>
                    <a:cubicBezTo>
                      <a:pt x="8168" y="1"/>
                      <a:pt x="7563" y="99"/>
                      <a:pt x="6986" y="314"/>
                    </a:cubicBezTo>
                    <a:cubicBezTo>
                      <a:pt x="3160" y="1713"/>
                      <a:pt x="1" y="4613"/>
                      <a:pt x="1028" y="9194"/>
                    </a:cubicBezTo>
                    <a:cubicBezTo>
                      <a:pt x="1569" y="11553"/>
                      <a:pt x="3262" y="13505"/>
                      <a:pt x="5316" y="14690"/>
                    </a:cubicBezTo>
                    <a:cubicBezTo>
                      <a:pt x="6241" y="15209"/>
                      <a:pt x="7257" y="15525"/>
                      <a:pt x="8306" y="15626"/>
                    </a:cubicBezTo>
                    <a:cubicBezTo>
                      <a:pt x="8565" y="15651"/>
                      <a:pt x="8825" y="15664"/>
                      <a:pt x="9085" y="15664"/>
                    </a:cubicBezTo>
                    <a:cubicBezTo>
                      <a:pt x="10342" y="15664"/>
                      <a:pt x="11584" y="15363"/>
                      <a:pt x="12594" y="14690"/>
                    </a:cubicBezTo>
                    <a:cubicBezTo>
                      <a:pt x="13644" y="14001"/>
                      <a:pt x="14806" y="13065"/>
                      <a:pt x="15438" y="11948"/>
                    </a:cubicBezTo>
                    <a:cubicBezTo>
                      <a:pt x="17017" y="9420"/>
                      <a:pt x="16893" y="6012"/>
                      <a:pt x="15268" y="3575"/>
                    </a:cubicBezTo>
                    <a:cubicBezTo>
                      <a:pt x="13927" y="1635"/>
                      <a:pt x="11289" y="1"/>
                      <a:pt x="8782"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2"/>
              <p:cNvSpPr/>
              <p:nvPr/>
            </p:nvSpPr>
            <p:spPr>
              <a:xfrm>
                <a:off x="1118000" y="3314325"/>
                <a:ext cx="364775" cy="335800"/>
              </a:xfrm>
              <a:custGeom>
                <a:rect b="b" l="l" r="r" t="t"/>
                <a:pathLst>
                  <a:path extrusionOk="0" h="13432" w="14591">
                    <a:moveTo>
                      <a:pt x="7534" y="1"/>
                    </a:moveTo>
                    <a:cubicBezTo>
                      <a:pt x="7007" y="1"/>
                      <a:pt x="6488" y="85"/>
                      <a:pt x="5992" y="272"/>
                    </a:cubicBezTo>
                    <a:cubicBezTo>
                      <a:pt x="2709" y="1468"/>
                      <a:pt x="0" y="3951"/>
                      <a:pt x="892" y="7878"/>
                    </a:cubicBezTo>
                    <a:cubicBezTo>
                      <a:pt x="1343" y="9909"/>
                      <a:pt x="2788" y="11590"/>
                      <a:pt x="4559" y="12606"/>
                    </a:cubicBezTo>
                    <a:cubicBezTo>
                      <a:pt x="5349" y="13046"/>
                      <a:pt x="6218" y="13316"/>
                      <a:pt x="7121" y="13395"/>
                    </a:cubicBezTo>
                    <a:cubicBezTo>
                      <a:pt x="7352" y="13420"/>
                      <a:pt x="7584" y="13432"/>
                      <a:pt x="7816" y="13432"/>
                    </a:cubicBezTo>
                    <a:cubicBezTo>
                      <a:pt x="8887" y="13432"/>
                      <a:pt x="9946" y="13169"/>
                      <a:pt x="10799" y="12594"/>
                    </a:cubicBezTo>
                    <a:cubicBezTo>
                      <a:pt x="11691" y="11996"/>
                      <a:pt x="12695" y="11195"/>
                      <a:pt x="13237" y="10247"/>
                    </a:cubicBezTo>
                    <a:cubicBezTo>
                      <a:pt x="14591" y="8081"/>
                      <a:pt x="14489" y="5158"/>
                      <a:pt x="13101" y="3070"/>
                    </a:cubicBezTo>
                    <a:cubicBezTo>
                      <a:pt x="11941" y="1412"/>
                      <a:pt x="9682" y="1"/>
                      <a:pt x="7534" y="1"/>
                    </a:cubicBezTo>
                    <a:close/>
                  </a:path>
                </a:pathLst>
              </a:custGeom>
              <a:solidFill>
                <a:srgbClr val="C3D6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2"/>
              <p:cNvSpPr/>
              <p:nvPr/>
            </p:nvSpPr>
            <p:spPr>
              <a:xfrm>
                <a:off x="1241850" y="3308425"/>
                <a:ext cx="106100" cy="347000"/>
              </a:xfrm>
              <a:custGeom>
                <a:rect b="b" l="l" r="r" t="t"/>
                <a:pathLst>
                  <a:path extrusionOk="0" h="13880" w="4244">
                    <a:moveTo>
                      <a:pt x="4243" y="0"/>
                    </a:moveTo>
                    <a:cubicBezTo>
                      <a:pt x="4243" y="0"/>
                      <a:pt x="4164" y="215"/>
                      <a:pt x="4074" y="598"/>
                    </a:cubicBezTo>
                    <a:cubicBezTo>
                      <a:pt x="3984" y="982"/>
                      <a:pt x="3769" y="1524"/>
                      <a:pt x="3589" y="2167"/>
                    </a:cubicBezTo>
                    <a:cubicBezTo>
                      <a:pt x="3498" y="2494"/>
                      <a:pt x="3374" y="2833"/>
                      <a:pt x="3239" y="3205"/>
                    </a:cubicBezTo>
                    <a:lnTo>
                      <a:pt x="2810" y="4356"/>
                    </a:lnTo>
                    <a:cubicBezTo>
                      <a:pt x="2663" y="4751"/>
                      <a:pt x="2505" y="5168"/>
                      <a:pt x="2359" y="5586"/>
                    </a:cubicBezTo>
                    <a:cubicBezTo>
                      <a:pt x="2201" y="6003"/>
                      <a:pt x="2065" y="6443"/>
                      <a:pt x="1919" y="6872"/>
                    </a:cubicBezTo>
                    <a:cubicBezTo>
                      <a:pt x="1659" y="7741"/>
                      <a:pt x="1366" y="8587"/>
                      <a:pt x="1095" y="9400"/>
                    </a:cubicBezTo>
                    <a:cubicBezTo>
                      <a:pt x="824" y="10212"/>
                      <a:pt x="598" y="10968"/>
                      <a:pt x="406" y="11634"/>
                    </a:cubicBezTo>
                    <a:cubicBezTo>
                      <a:pt x="248" y="12165"/>
                      <a:pt x="136" y="12706"/>
                      <a:pt x="45" y="13248"/>
                    </a:cubicBezTo>
                    <a:cubicBezTo>
                      <a:pt x="11" y="13406"/>
                      <a:pt x="0" y="13564"/>
                      <a:pt x="0" y="13710"/>
                    </a:cubicBezTo>
                    <a:cubicBezTo>
                      <a:pt x="12" y="13767"/>
                      <a:pt x="17" y="13809"/>
                      <a:pt x="20" y="13838"/>
                    </a:cubicBezTo>
                    <a:lnTo>
                      <a:pt x="20" y="13838"/>
                    </a:lnTo>
                    <a:cubicBezTo>
                      <a:pt x="20" y="13808"/>
                      <a:pt x="22" y="13764"/>
                      <a:pt x="34" y="13710"/>
                    </a:cubicBezTo>
                    <a:cubicBezTo>
                      <a:pt x="57" y="13598"/>
                      <a:pt x="79" y="13451"/>
                      <a:pt x="136" y="13259"/>
                    </a:cubicBezTo>
                    <a:cubicBezTo>
                      <a:pt x="237" y="12875"/>
                      <a:pt x="429" y="12356"/>
                      <a:pt x="666" y="11713"/>
                    </a:cubicBezTo>
                    <a:cubicBezTo>
                      <a:pt x="892" y="11070"/>
                      <a:pt x="1185" y="10325"/>
                      <a:pt x="1490" y="9535"/>
                    </a:cubicBezTo>
                    <a:cubicBezTo>
                      <a:pt x="1794" y="8745"/>
                      <a:pt x="2099" y="7877"/>
                      <a:pt x="2381" y="7019"/>
                    </a:cubicBezTo>
                    <a:cubicBezTo>
                      <a:pt x="2517" y="6590"/>
                      <a:pt x="2652" y="6150"/>
                      <a:pt x="2799" y="5733"/>
                    </a:cubicBezTo>
                    <a:lnTo>
                      <a:pt x="3216" y="4491"/>
                    </a:lnTo>
                    <a:cubicBezTo>
                      <a:pt x="3352" y="4085"/>
                      <a:pt x="3464" y="3690"/>
                      <a:pt x="3566" y="3306"/>
                    </a:cubicBezTo>
                    <a:cubicBezTo>
                      <a:pt x="3679" y="2934"/>
                      <a:pt x="3792" y="2584"/>
                      <a:pt x="3848" y="2246"/>
                    </a:cubicBezTo>
                    <a:cubicBezTo>
                      <a:pt x="3995" y="1569"/>
                      <a:pt x="4108" y="1016"/>
                      <a:pt x="4164" y="621"/>
                    </a:cubicBezTo>
                    <a:cubicBezTo>
                      <a:pt x="4209" y="226"/>
                      <a:pt x="4243" y="0"/>
                      <a:pt x="4243" y="0"/>
                    </a:cubicBezTo>
                    <a:close/>
                    <a:moveTo>
                      <a:pt x="20" y="13838"/>
                    </a:moveTo>
                    <a:cubicBezTo>
                      <a:pt x="20" y="13864"/>
                      <a:pt x="23" y="13880"/>
                      <a:pt x="23" y="13880"/>
                    </a:cubicBezTo>
                    <a:cubicBezTo>
                      <a:pt x="23" y="13880"/>
                      <a:pt x="23" y="13866"/>
                      <a:pt x="20" y="13838"/>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2"/>
              <p:cNvSpPr/>
              <p:nvPr/>
            </p:nvSpPr>
            <p:spPr>
              <a:xfrm>
                <a:off x="1144525" y="3386000"/>
                <a:ext cx="306100" cy="212450"/>
              </a:xfrm>
              <a:custGeom>
                <a:rect b="b" l="l" r="r" t="t"/>
                <a:pathLst>
                  <a:path extrusionOk="0" h="8498" w="12244">
                    <a:moveTo>
                      <a:pt x="0" y="0"/>
                    </a:moveTo>
                    <a:lnTo>
                      <a:pt x="305" y="316"/>
                    </a:lnTo>
                    <a:cubicBezTo>
                      <a:pt x="406" y="407"/>
                      <a:pt x="531" y="497"/>
                      <a:pt x="643" y="587"/>
                    </a:cubicBezTo>
                    <a:cubicBezTo>
                      <a:pt x="869" y="756"/>
                      <a:pt x="1106" y="914"/>
                      <a:pt x="1332" y="1084"/>
                    </a:cubicBezTo>
                    <a:lnTo>
                      <a:pt x="2720" y="2065"/>
                    </a:lnTo>
                    <a:lnTo>
                      <a:pt x="5484" y="4063"/>
                    </a:lnTo>
                    <a:cubicBezTo>
                      <a:pt x="6410" y="4728"/>
                      <a:pt x="7324" y="5383"/>
                      <a:pt x="8271" y="6015"/>
                    </a:cubicBezTo>
                    <a:cubicBezTo>
                      <a:pt x="8745" y="6342"/>
                      <a:pt x="9231" y="6647"/>
                      <a:pt x="9716" y="6951"/>
                    </a:cubicBezTo>
                    <a:cubicBezTo>
                      <a:pt x="10190" y="7256"/>
                      <a:pt x="10664" y="7561"/>
                      <a:pt x="11160" y="7854"/>
                    </a:cubicBezTo>
                    <a:cubicBezTo>
                      <a:pt x="11341" y="7944"/>
                      <a:pt x="11533" y="8035"/>
                      <a:pt x="11724" y="8136"/>
                    </a:cubicBezTo>
                    <a:lnTo>
                      <a:pt x="12007" y="8294"/>
                    </a:lnTo>
                    <a:cubicBezTo>
                      <a:pt x="12052" y="8317"/>
                      <a:pt x="12097" y="8351"/>
                      <a:pt x="12142" y="8384"/>
                    </a:cubicBezTo>
                    <a:cubicBezTo>
                      <a:pt x="12165" y="8396"/>
                      <a:pt x="12176" y="8418"/>
                      <a:pt x="12198" y="8430"/>
                    </a:cubicBezTo>
                    <a:cubicBezTo>
                      <a:pt x="12210" y="8452"/>
                      <a:pt x="12243" y="8475"/>
                      <a:pt x="12221" y="8497"/>
                    </a:cubicBezTo>
                    <a:lnTo>
                      <a:pt x="12221" y="8497"/>
                    </a:lnTo>
                    <a:cubicBezTo>
                      <a:pt x="12243" y="8475"/>
                      <a:pt x="12221" y="8441"/>
                      <a:pt x="12210" y="8418"/>
                    </a:cubicBezTo>
                    <a:cubicBezTo>
                      <a:pt x="12187" y="8407"/>
                      <a:pt x="12176" y="8384"/>
                      <a:pt x="12153" y="8362"/>
                    </a:cubicBezTo>
                    <a:cubicBezTo>
                      <a:pt x="12119" y="8328"/>
                      <a:pt x="12074" y="8294"/>
                      <a:pt x="12029" y="8249"/>
                    </a:cubicBezTo>
                    <a:cubicBezTo>
                      <a:pt x="11950" y="8181"/>
                      <a:pt x="11860" y="8125"/>
                      <a:pt x="11770" y="8057"/>
                    </a:cubicBezTo>
                    <a:cubicBezTo>
                      <a:pt x="11600" y="7933"/>
                      <a:pt x="11420" y="7820"/>
                      <a:pt x="11239" y="7707"/>
                    </a:cubicBezTo>
                    <a:cubicBezTo>
                      <a:pt x="10799" y="7346"/>
                      <a:pt x="10336" y="7008"/>
                      <a:pt x="9885" y="6669"/>
                    </a:cubicBezTo>
                    <a:cubicBezTo>
                      <a:pt x="9422" y="6342"/>
                      <a:pt x="8971" y="5992"/>
                      <a:pt x="8508" y="5665"/>
                    </a:cubicBezTo>
                    <a:cubicBezTo>
                      <a:pt x="7594" y="4999"/>
                      <a:pt x="6680" y="4322"/>
                      <a:pt x="5744" y="3668"/>
                    </a:cubicBezTo>
                    <a:cubicBezTo>
                      <a:pt x="5281" y="3340"/>
                      <a:pt x="4807" y="3013"/>
                      <a:pt x="4333" y="2697"/>
                    </a:cubicBezTo>
                    <a:cubicBezTo>
                      <a:pt x="3859" y="2381"/>
                      <a:pt x="3397" y="2065"/>
                      <a:pt x="2900" y="1772"/>
                    </a:cubicBezTo>
                    <a:lnTo>
                      <a:pt x="2178" y="1321"/>
                    </a:lnTo>
                    <a:cubicBezTo>
                      <a:pt x="1930" y="1185"/>
                      <a:pt x="1693" y="1016"/>
                      <a:pt x="1445" y="881"/>
                    </a:cubicBezTo>
                    <a:cubicBezTo>
                      <a:pt x="1196" y="756"/>
                      <a:pt x="948" y="610"/>
                      <a:pt x="700" y="474"/>
                    </a:cubicBezTo>
                    <a:cubicBezTo>
                      <a:pt x="452" y="328"/>
                      <a:pt x="215" y="170"/>
                      <a:pt x="0"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2"/>
              <p:cNvSpPr/>
              <p:nvPr/>
            </p:nvSpPr>
            <p:spPr>
              <a:xfrm>
                <a:off x="1230550" y="3317450"/>
                <a:ext cx="128950" cy="341650"/>
              </a:xfrm>
              <a:custGeom>
                <a:rect b="b" l="l" r="r" t="t"/>
                <a:pathLst>
                  <a:path extrusionOk="0" h="13666" w="5158">
                    <a:moveTo>
                      <a:pt x="1" y="0"/>
                    </a:moveTo>
                    <a:lnTo>
                      <a:pt x="80" y="136"/>
                    </a:lnTo>
                    <a:cubicBezTo>
                      <a:pt x="148" y="271"/>
                      <a:pt x="215" y="418"/>
                      <a:pt x="272" y="565"/>
                    </a:cubicBezTo>
                    <a:cubicBezTo>
                      <a:pt x="430" y="926"/>
                      <a:pt x="576" y="1479"/>
                      <a:pt x="779" y="2133"/>
                    </a:cubicBezTo>
                    <a:cubicBezTo>
                      <a:pt x="983" y="2788"/>
                      <a:pt x="1208" y="3555"/>
                      <a:pt x="1468" y="4367"/>
                    </a:cubicBezTo>
                    <a:cubicBezTo>
                      <a:pt x="1727" y="5180"/>
                      <a:pt x="2009" y="6060"/>
                      <a:pt x="2292" y="6929"/>
                    </a:cubicBezTo>
                    <a:cubicBezTo>
                      <a:pt x="2438" y="7358"/>
                      <a:pt x="2585" y="7786"/>
                      <a:pt x="2720" y="8215"/>
                    </a:cubicBezTo>
                    <a:cubicBezTo>
                      <a:pt x="2856" y="8644"/>
                      <a:pt x="3048" y="9061"/>
                      <a:pt x="3206" y="9456"/>
                    </a:cubicBezTo>
                    <a:cubicBezTo>
                      <a:pt x="3533" y="10246"/>
                      <a:pt x="3849" y="10991"/>
                      <a:pt x="4142" y="11612"/>
                    </a:cubicBezTo>
                    <a:cubicBezTo>
                      <a:pt x="4424" y="12232"/>
                      <a:pt x="4684" y="12740"/>
                      <a:pt x="4864" y="13101"/>
                    </a:cubicBezTo>
                    <a:cubicBezTo>
                      <a:pt x="5056" y="13462"/>
                      <a:pt x="5158" y="13665"/>
                      <a:pt x="5158" y="13665"/>
                    </a:cubicBezTo>
                    <a:lnTo>
                      <a:pt x="4943" y="13067"/>
                    </a:lnTo>
                    <a:cubicBezTo>
                      <a:pt x="4819" y="12695"/>
                      <a:pt x="4639" y="12153"/>
                      <a:pt x="4379" y="11510"/>
                    </a:cubicBezTo>
                    <a:cubicBezTo>
                      <a:pt x="4131" y="10878"/>
                      <a:pt x="3894" y="10111"/>
                      <a:pt x="3601" y="9310"/>
                    </a:cubicBezTo>
                    <a:cubicBezTo>
                      <a:pt x="3454" y="8904"/>
                      <a:pt x="3296" y="8509"/>
                      <a:pt x="3160" y="8080"/>
                    </a:cubicBezTo>
                    <a:cubicBezTo>
                      <a:pt x="3025" y="7651"/>
                      <a:pt x="2890" y="7211"/>
                      <a:pt x="2743" y="6771"/>
                    </a:cubicBezTo>
                    <a:cubicBezTo>
                      <a:pt x="2596" y="6342"/>
                      <a:pt x="2450" y="5913"/>
                      <a:pt x="2314" y="5484"/>
                    </a:cubicBezTo>
                    <a:cubicBezTo>
                      <a:pt x="2179" y="5056"/>
                      <a:pt x="2009" y="4638"/>
                      <a:pt x="1874" y="4232"/>
                    </a:cubicBezTo>
                    <a:cubicBezTo>
                      <a:pt x="1581" y="3431"/>
                      <a:pt x="1276" y="2686"/>
                      <a:pt x="1028" y="2043"/>
                    </a:cubicBezTo>
                    <a:cubicBezTo>
                      <a:pt x="847" y="1524"/>
                      <a:pt x="610" y="1016"/>
                      <a:pt x="351" y="519"/>
                    </a:cubicBezTo>
                    <a:cubicBezTo>
                      <a:pt x="283" y="384"/>
                      <a:pt x="193" y="249"/>
                      <a:pt x="102" y="124"/>
                    </a:cubicBezTo>
                    <a:lnTo>
                      <a:pt x="1" y="0"/>
                    </a:ln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2"/>
              <p:cNvSpPr/>
              <p:nvPr/>
            </p:nvSpPr>
            <p:spPr>
              <a:xfrm>
                <a:off x="1163700" y="3358075"/>
                <a:ext cx="273100" cy="239800"/>
              </a:xfrm>
              <a:custGeom>
                <a:rect b="b" l="l" r="r" t="t"/>
                <a:pathLst>
                  <a:path extrusionOk="0" h="9592" w="10924">
                    <a:moveTo>
                      <a:pt x="10924" y="0"/>
                    </a:moveTo>
                    <a:cubicBezTo>
                      <a:pt x="10867" y="113"/>
                      <a:pt x="10799" y="203"/>
                      <a:pt x="10709" y="282"/>
                    </a:cubicBezTo>
                    <a:cubicBezTo>
                      <a:pt x="10619" y="361"/>
                      <a:pt x="10529" y="429"/>
                      <a:pt x="10438" y="497"/>
                    </a:cubicBezTo>
                    <a:cubicBezTo>
                      <a:pt x="10247" y="643"/>
                      <a:pt x="10043" y="756"/>
                      <a:pt x="9852" y="926"/>
                    </a:cubicBezTo>
                    <a:cubicBezTo>
                      <a:pt x="9423" y="1264"/>
                      <a:pt x="9005" y="1614"/>
                      <a:pt x="8588" y="1975"/>
                    </a:cubicBezTo>
                    <a:cubicBezTo>
                      <a:pt x="8170" y="2336"/>
                      <a:pt x="7741" y="2675"/>
                      <a:pt x="7335" y="3036"/>
                    </a:cubicBezTo>
                    <a:cubicBezTo>
                      <a:pt x="6500" y="3758"/>
                      <a:pt x="5710" y="4503"/>
                      <a:pt x="4909" y="5259"/>
                    </a:cubicBezTo>
                    <a:lnTo>
                      <a:pt x="4311" y="5823"/>
                    </a:lnTo>
                    <a:lnTo>
                      <a:pt x="3713" y="6342"/>
                    </a:lnTo>
                    <a:cubicBezTo>
                      <a:pt x="3284" y="6669"/>
                      <a:pt x="2833" y="6996"/>
                      <a:pt x="2404" y="7346"/>
                    </a:cubicBezTo>
                    <a:cubicBezTo>
                      <a:pt x="2201" y="7527"/>
                      <a:pt x="1975" y="7685"/>
                      <a:pt x="1783" y="7877"/>
                    </a:cubicBezTo>
                    <a:cubicBezTo>
                      <a:pt x="1580" y="8080"/>
                      <a:pt x="1377" y="8260"/>
                      <a:pt x="1197" y="8475"/>
                    </a:cubicBezTo>
                    <a:cubicBezTo>
                      <a:pt x="1005" y="8678"/>
                      <a:pt x="824" y="8870"/>
                      <a:pt x="632" y="9061"/>
                    </a:cubicBezTo>
                    <a:cubicBezTo>
                      <a:pt x="542" y="9163"/>
                      <a:pt x="441" y="9253"/>
                      <a:pt x="328" y="9332"/>
                    </a:cubicBezTo>
                    <a:lnTo>
                      <a:pt x="0" y="9592"/>
                    </a:lnTo>
                    <a:cubicBezTo>
                      <a:pt x="249" y="9468"/>
                      <a:pt x="486" y="9321"/>
                      <a:pt x="700" y="9163"/>
                    </a:cubicBezTo>
                    <a:cubicBezTo>
                      <a:pt x="915" y="8982"/>
                      <a:pt x="1140" y="8813"/>
                      <a:pt x="1343" y="8633"/>
                    </a:cubicBezTo>
                    <a:cubicBezTo>
                      <a:pt x="1546" y="8441"/>
                      <a:pt x="1750" y="8272"/>
                      <a:pt x="1964" y="8102"/>
                    </a:cubicBezTo>
                    <a:cubicBezTo>
                      <a:pt x="2167" y="7933"/>
                      <a:pt x="2393" y="7775"/>
                      <a:pt x="2618" y="7617"/>
                    </a:cubicBezTo>
                    <a:cubicBezTo>
                      <a:pt x="2844" y="7459"/>
                      <a:pt x="3070" y="7312"/>
                      <a:pt x="3295" y="7166"/>
                    </a:cubicBezTo>
                    <a:lnTo>
                      <a:pt x="3973" y="6692"/>
                    </a:lnTo>
                    <a:lnTo>
                      <a:pt x="4627" y="6161"/>
                    </a:lnTo>
                    <a:lnTo>
                      <a:pt x="5225" y="5597"/>
                    </a:lnTo>
                    <a:cubicBezTo>
                      <a:pt x="6038" y="4852"/>
                      <a:pt x="6827" y="4096"/>
                      <a:pt x="7617" y="3340"/>
                    </a:cubicBezTo>
                    <a:cubicBezTo>
                      <a:pt x="8024" y="2979"/>
                      <a:pt x="8407" y="2596"/>
                      <a:pt x="8802" y="2212"/>
                    </a:cubicBezTo>
                    <a:cubicBezTo>
                      <a:pt x="9186" y="1828"/>
                      <a:pt x="9592" y="1456"/>
                      <a:pt x="9976" y="1061"/>
                    </a:cubicBezTo>
                    <a:cubicBezTo>
                      <a:pt x="10122" y="903"/>
                      <a:pt x="10314" y="756"/>
                      <a:pt x="10495" y="598"/>
                    </a:cubicBezTo>
                    <a:cubicBezTo>
                      <a:pt x="10574" y="508"/>
                      <a:pt x="10664" y="429"/>
                      <a:pt x="10743" y="339"/>
                    </a:cubicBezTo>
                    <a:cubicBezTo>
                      <a:pt x="10822" y="237"/>
                      <a:pt x="10878" y="124"/>
                      <a:pt x="10924"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2"/>
              <p:cNvSpPr/>
              <p:nvPr/>
            </p:nvSpPr>
            <p:spPr>
              <a:xfrm>
                <a:off x="1115450" y="3480500"/>
                <a:ext cx="374400" cy="16475"/>
              </a:xfrm>
              <a:custGeom>
                <a:rect b="b" l="l" r="r" t="t"/>
                <a:pathLst>
                  <a:path extrusionOk="0" h="659" w="14976">
                    <a:moveTo>
                      <a:pt x="10236" y="1"/>
                    </a:moveTo>
                    <a:cubicBezTo>
                      <a:pt x="9344" y="1"/>
                      <a:pt x="8396" y="12"/>
                      <a:pt x="7471" y="57"/>
                    </a:cubicBezTo>
                    <a:lnTo>
                      <a:pt x="6072" y="136"/>
                    </a:lnTo>
                    <a:cubicBezTo>
                      <a:pt x="5609" y="159"/>
                      <a:pt x="5169" y="226"/>
                      <a:pt x="4729" y="226"/>
                    </a:cubicBezTo>
                    <a:cubicBezTo>
                      <a:pt x="4289" y="238"/>
                      <a:pt x="3860" y="260"/>
                      <a:pt x="3454" y="271"/>
                    </a:cubicBezTo>
                    <a:lnTo>
                      <a:pt x="3172" y="271"/>
                    </a:lnTo>
                    <a:lnTo>
                      <a:pt x="2890" y="249"/>
                    </a:lnTo>
                    <a:lnTo>
                      <a:pt x="2348" y="192"/>
                    </a:lnTo>
                    <a:cubicBezTo>
                      <a:pt x="1648" y="113"/>
                      <a:pt x="1062" y="102"/>
                      <a:pt x="655" y="68"/>
                    </a:cubicBezTo>
                    <a:lnTo>
                      <a:pt x="1" y="46"/>
                    </a:lnTo>
                    <a:lnTo>
                      <a:pt x="622" y="181"/>
                    </a:lnTo>
                    <a:lnTo>
                      <a:pt x="2303" y="474"/>
                    </a:lnTo>
                    <a:lnTo>
                      <a:pt x="2856" y="565"/>
                    </a:lnTo>
                    <a:lnTo>
                      <a:pt x="3138" y="610"/>
                    </a:lnTo>
                    <a:cubicBezTo>
                      <a:pt x="3262" y="632"/>
                      <a:pt x="3341" y="632"/>
                      <a:pt x="3443" y="632"/>
                    </a:cubicBezTo>
                    <a:cubicBezTo>
                      <a:pt x="3771" y="642"/>
                      <a:pt x="4115" y="658"/>
                      <a:pt x="4467" y="658"/>
                    </a:cubicBezTo>
                    <a:cubicBezTo>
                      <a:pt x="4550" y="658"/>
                      <a:pt x="4634" y="657"/>
                      <a:pt x="4718" y="655"/>
                    </a:cubicBezTo>
                    <a:cubicBezTo>
                      <a:pt x="5158" y="655"/>
                      <a:pt x="5609" y="632"/>
                      <a:pt x="6083" y="610"/>
                    </a:cubicBezTo>
                    <a:lnTo>
                      <a:pt x="7482" y="553"/>
                    </a:lnTo>
                    <a:cubicBezTo>
                      <a:pt x="7945" y="520"/>
                      <a:pt x="8419" y="497"/>
                      <a:pt x="8882" y="486"/>
                    </a:cubicBezTo>
                    <a:cubicBezTo>
                      <a:pt x="9333" y="474"/>
                      <a:pt x="9784" y="429"/>
                      <a:pt x="10224" y="429"/>
                    </a:cubicBezTo>
                    <a:cubicBezTo>
                      <a:pt x="10676" y="429"/>
                      <a:pt x="11093" y="429"/>
                      <a:pt x="11499" y="396"/>
                    </a:cubicBezTo>
                    <a:cubicBezTo>
                      <a:pt x="11631" y="388"/>
                      <a:pt x="11760" y="385"/>
                      <a:pt x="11887" y="385"/>
                    </a:cubicBezTo>
                    <a:cubicBezTo>
                      <a:pt x="12141" y="385"/>
                      <a:pt x="12387" y="396"/>
                      <a:pt x="12628" y="396"/>
                    </a:cubicBezTo>
                    <a:cubicBezTo>
                      <a:pt x="12861" y="396"/>
                      <a:pt x="13079" y="401"/>
                      <a:pt x="13289" y="401"/>
                    </a:cubicBezTo>
                    <a:cubicBezTo>
                      <a:pt x="13394" y="401"/>
                      <a:pt x="13497" y="399"/>
                      <a:pt x="13598" y="396"/>
                    </a:cubicBezTo>
                    <a:lnTo>
                      <a:pt x="14332" y="339"/>
                    </a:lnTo>
                    <a:cubicBezTo>
                      <a:pt x="14490" y="328"/>
                      <a:pt x="14648" y="328"/>
                      <a:pt x="14806" y="328"/>
                    </a:cubicBezTo>
                    <a:lnTo>
                      <a:pt x="14975" y="328"/>
                    </a:lnTo>
                    <a:lnTo>
                      <a:pt x="14806" y="294"/>
                    </a:lnTo>
                    <a:cubicBezTo>
                      <a:pt x="14648" y="260"/>
                      <a:pt x="14490" y="249"/>
                      <a:pt x="14332" y="249"/>
                    </a:cubicBezTo>
                    <a:lnTo>
                      <a:pt x="13598" y="215"/>
                    </a:lnTo>
                    <a:lnTo>
                      <a:pt x="12639" y="125"/>
                    </a:lnTo>
                    <a:cubicBezTo>
                      <a:pt x="12289" y="102"/>
                      <a:pt x="11894" y="57"/>
                      <a:pt x="11499" y="46"/>
                    </a:cubicBezTo>
                    <a:cubicBezTo>
                      <a:pt x="11105" y="23"/>
                      <a:pt x="10676" y="12"/>
                      <a:pt x="10236"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32" name="Google Shape;1432;p2"/>
            <p:cNvGrpSpPr/>
            <p:nvPr/>
          </p:nvGrpSpPr>
          <p:grpSpPr>
            <a:xfrm>
              <a:off x="2938314" y="1970450"/>
              <a:ext cx="464650" cy="436850"/>
              <a:chOff x="1071450" y="3263575"/>
              <a:chExt cx="464650" cy="436850"/>
            </a:xfrm>
          </p:grpSpPr>
          <p:sp>
            <p:nvSpPr>
              <p:cNvPr id="1433" name="Google Shape;1433;p2"/>
              <p:cNvSpPr/>
              <p:nvPr/>
            </p:nvSpPr>
            <p:spPr>
              <a:xfrm>
                <a:off x="1071450" y="3263575"/>
                <a:ext cx="464650" cy="436850"/>
              </a:xfrm>
              <a:custGeom>
                <a:rect b="b" l="l" r="r" t="t"/>
                <a:pathLst>
                  <a:path extrusionOk="0" h="17474" w="18586">
                    <a:moveTo>
                      <a:pt x="9634" y="0"/>
                    </a:moveTo>
                    <a:cubicBezTo>
                      <a:pt x="9157" y="0"/>
                      <a:pt x="8682" y="58"/>
                      <a:pt x="8215" y="181"/>
                    </a:cubicBezTo>
                    <a:cubicBezTo>
                      <a:pt x="3826" y="1309"/>
                      <a:pt x="1" y="4164"/>
                      <a:pt x="644" y="9355"/>
                    </a:cubicBezTo>
                    <a:cubicBezTo>
                      <a:pt x="971" y="12040"/>
                      <a:pt x="2630" y="14399"/>
                      <a:pt x="4774" y="15933"/>
                    </a:cubicBezTo>
                    <a:cubicBezTo>
                      <a:pt x="5744" y="16610"/>
                      <a:pt x="6839" y="17073"/>
                      <a:pt x="8001" y="17299"/>
                    </a:cubicBezTo>
                    <a:cubicBezTo>
                      <a:pt x="8560" y="17414"/>
                      <a:pt x="9133" y="17474"/>
                      <a:pt x="9703" y="17474"/>
                    </a:cubicBezTo>
                    <a:cubicBezTo>
                      <a:pt x="10812" y="17474"/>
                      <a:pt x="11906" y="17245"/>
                      <a:pt x="12853" y="16746"/>
                    </a:cubicBezTo>
                    <a:cubicBezTo>
                      <a:pt x="14083" y="16080"/>
                      <a:pt x="15482" y="15177"/>
                      <a:pt x="16306" y="14015"/>
                    </a:cubicBezTo>
                    <a:cubicBezTo>
                      <a:pt x="18337" y="11386"/>
                      <a:pt x="18586" y="7594"/>
                      <a:pt x="17051" y="4706"/>
                    </a:cubicBezTo>
                    <a:cubicBezTo>
                      <a:pt x="15679" y="2244"/>
                      <a:pt x="12621" y="0"/>
                      <a:pt x="9634" y="0"/>
                    </a:cubicBezTo>
                    <a:close/>
                  </a:path>
                </a:pathLst>
              </a:custGeom>
              <a:solidFill>
                <a:srgbClr val="7FB6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2"/>
              <p:cNvSpPr/>
              <p:nvPr/>
            </p:nvSpPr>
            <p:spPr>
              <a:xfrm>
                <a:off x="1086675" y="3286200"/>
                <a:ext cx="425450" cy="391625"/>
              </a:xfrm>
              <a:custGeom>
                <a:rect b="b" l="l" r="r" t="t"/>
                <a:pathLst>
                  <a:path extrusionOk="0" h="15665" w="17018">
                    <a:moveTo>
                      <a:pt x="8782" y="1"/>
                    </a:moveTo>
                    <a:cubicBezTo>
                      <a:pt x="8168" y="1"/>
                      <a:pt x="7563" y="99"/>
                      <a:pt x="6986" y="314"/>
                    </a:cubicBezTo>
                    <a:cubicBezTo>
                      <a:pt x="3160" y="1713"/>
                      <a:pt x="1" y="4613"/>
                      <a:pt x="1028" y="9194"/>
                    </a:cubicBezTo>
                    <a:cubicBezTo>
                      <a:pt x="1569" y="11553"/>
                      <a:pt x="3262" y="13505"/>
                      <a:pt x="5316" y="14690"/>
                    </a:cubicBezTo>
                    <a:cubicBezTo>
                      <a:pt x="6241" y="15209"/>
                      <a:pt x="7257" y="15525"/>
                      <a:pt x="8306" y="15626"/>
                    </a:cubicBezTo>
                    <a:cubicBezTo>
                      <a:pt x="8565" y="15651"/>
                      <a:pt x="8825" y="15664"/>
                      <a:pt x="9085" y="15664"/>
                    </a:cubicBezTo>
                    <a:cubicBezTo>
                      <a:pt x="10342" y="15664"/>
                      <a:pt x="11584" y="15363"/>
                      <a:pt x="12594" y="14690"/>
                    </a:cubicBezTo>
                    <a:cubicBezTo>
                      <a:pt x="13644" y="14001"/>
                      <a:pt x="14806" y="13065"/>
                      <a:pt x="15438" y="11948"/>
                    </a:cubicBezTo>
                    <a:cubicBezTo>
                      <a:pt x="17017" y="9420"/>
                      <a:pt x="16893" y="6012"/>
                      <a:pt x="15268" y="3575"/>
                    </a:cubicBezTo>
                    <a:cubicBezTo>
                      <a:pt x="13927" y="1635"/>
                      <a:pt x="11289" y="1"/>
                      <a:pt x="8782"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2"/>
              <p:cNvSpPr/>
              <p:nvPr/>
            </p:nvSpPr>
            <p:spPr>
              <a:xfrm>
                <a:off x="1118000" y="3314325"/>
                <a:ext cx="364775" cy="335800"/>
              </a:xfrm>
              <a:custGeom>
                <a:rect b="b" l="l" r="r" t="t"/>
                <a:pathLst>
                  <a:path extrusionOk="0" h="13432" w="14591">
                    <a:moveTo>
                      <a:pt x="7534" y="1"/>
                    </a:moveTo>
                    <a:cubicBezTo>
                      <a:pt x="7007" y="1"/>
                      <a:pt x="6488" y="85"/>
                      <a:pt x="5992" y="272"/>
                    </a:cubicBezTo>
                    <a:cubicBezTo>
                      <a:pt x="2709" y="1468"/>
                      <a:pt x="0" y="3951"/>
                      <a:pt x="892" y="7878"/>
                    </a:cubicBezTo>
                    <a:cubicBezTo>
                      <a:pt x="1343" y="9909"/>
                      <a:pt x="2788" y="11590"/>
                      <a:pt x="4559" y="12606"/>
                    </a:cubicBezTo>
                    <a:cubicBezTo>
                      <a:pt x="5349" y="13046"/>
                      <a:pt x="6218" y="13316"/>
                      <a:pt x="7121" y="13395"/>
                    </a:cubicBezTo>
                    <a:cubicBezTo>
                      <a:pt x="7352" y="13420"/>
                      <a:pt x="7584" y="13432"/>
                      <a:pt x="7816" y="13432"/>
                    </a:cubicBezTo>
                    <a:cubicBezTo>
                      <a:pt x="8887" y="13432"/>
                      <a:pt x="9946" y="13169"/>
                      <a:pt x="10799" y="12594"/>
                    </a:cubicBezTo>
                    <a:cubicBezTo>
                      <a:pt x="11691" y="11996"/>
                      <a:pt x="12695" y="11195"/>
                      <a:pt x="13237" y="10247"/>
                    </a:cubicBezTo>
                    <a:cubicBezTo>
                      <a:pt x="14591" y="8081"/>
                      <a:pt x="14489" y="5158"/>
                      <a:pt x="13101" y="3070"/>
                    </a:cubicBezTo>
                    <a:cubicBezTo>
                      <a:pt x="11941" y="1412"/>
                      <a:pt x="9682" y="1"/>
                      <a:pt x="7534" y="1"/>
                    </a:cubicBezTo>
                    <a:close/>
                  </a:path>
                </a:pathLst>
              </a:custGeom>
              <a:solidFill>
                <a:srgbClr val="C3D6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2"/>
              <p:cNvSpPr/>
              <p:nvPr/>
            </p:nvSpPr>
            <p:spPr>
              <a:xfrm>
                <a:off x="1241850" y="3308425"/>
                <a:ext cx="106100" cy="347000"/>
              </a:xfrm>
              <a:custGeom>
                <a:rect b="b" l="l" r="r" t="t"/>
                <a:pathLst>
                  <a:path extrusionOk="0" h="13880" w="4244">
                    <a:moveTo>
                      <a:pt x="4243" y="0"/>
                    </a:moveTo>
                    <a:cubicBezTo>
                      <a:pt x="4243" y="0"/>
                      <a:pt x="4164" y="215"/>
                      <a:pt x="4074" y="598"/>
                    </a:cubicBezTo>
                    <a:cubicBezTo>
                      <a:pt x="3984" y="982"/>
                      <a:pt x="3769" y="1524"/>
                      <a:pt x="3589" y="2167"/>
                    </a:cubicBezTo>
                    <a:cubicBezTo>
                      <a:pt x="3498" y="2494"/>
                      <a:pt x="3374" y="2833"/>
                      <a:pt x="3239" y="3205"/>
                    </a:cubicBezTo>
                    <a:lnTo>
                      <a:pt x="2810" y="4356"/>
                    </a:lnTo>
                    <a:cubicBezTo>
                      <a:pt x="2663" y="4751"/>
                      <a:pt x="2505" y="5168"/>
                      <a:pt x="2359" y="5586"/>
                    </a:cubicBezTo>
                    <a:cubicBezTo>
                      <a:pt x="2201" y="6003"/>
                      <a:pt x="2065" y="6443"/>
                      <a:pt x="1919" y="6872"/>
                    </a:cubicBezTo>
                    <a:cubicBezTo>
                      <a:pt x="1659" y="7741"/>
                      <a:pt x="1366" y="8587"/>
                      <a:pt x="1095" y="9400"/>
                    </a:cubicBezTo>
                    <a:cubicBezTo>
                      <a:pt x="824" y="10212"/>
                      <a:pt x="598" y="10968"/>
                      <a:pt x="406" y="11634"/>
                    </a:cubicBezTo>
                    <a:cubicBezTo>
                      <a:pt x="248" y="12165"/>
                      <a:pt x="136" y="12706"/>
                      <a:pt x="45" y="13248"/>
                    </a:cubicBezTo>
                    <a:cubicBezTo>
                      <a:pt x="11" y="13406"/>
                      <a:pt x="0" y="13564"/>
                      <a:pt x="0" y="13710"/>
                    </a:cubicBezTo>
                    <a:cubicBezTo>
                      <a:pt x="12" y="13767"/>
                      <a:pt x="17" y="13809"/>
                      <a:pt x="20" y="13838"/>
                    </a:cubicBezTo>
                    <a:lnTo>
                      <a:pt x="20" y="13838"/>
                    </a:lnTo>
                    <a:cubicBezTo>
                      <a:pt x="20" y="13808"/>
                      <a:pt x="22" y="13764"/>
                      <a:pt x="34" y="13710"/>
                    </a:cubicBezTo>
                    <a:cubicBezTo>
                      <a:pt x="57" y="13598"/>
                      <a:pt x="79" y="13451"/>
                      <a:pt x="136" y="13259"/>
                    </a:cubicBezTo>
                    <a:cubicBezTo>
                      <a:pt x="237" y="12875"/>
                      <a:pt x="429" y="12356"/>
                      <a:pt x="666" y="11713"/>
                    </a:cubicBezTo>
                    <a:cubicBezTo>
                      <a:pt x="892" y="11070"/>
                      <a:pt x="1185" y="10325"/>
                      <a:pt x="1490" y="9535"/>
                    </a:cubicBezTo>
                    <a:cubicBezTo>
                      <a:pt x="1794" y="8745"/>
                      <a:pt x="2099" y="7877"/>
                      <a:pt x="2381" y="7019"/>
                    </a:cubicBezTo>
                    <a:cubicBezTo>
                      <a:pt x="2517" y="6590"/>
                      <a:pt x="2652" y="6150"/>
                      <a:pt x="2799" y="5733"/>
                    </a:cubicBezTo>
                    <a:lnTo>
                      <a:pt x="3216" y="4491"/>
                    </a:lnTo>
                    <a:cubicBezTo>
                      <a:pt x="3352" y="4085"/>
                      <a:pt x="3464" y="3690"/>
                      <a:pt x="3566" y="3306"/>
                    </a:cubicBezTo>
                    <a:cubicBezTo>
                      <a:pt x="3679" y="2934"/>
                      <a:pt x="3792" y="2584"/>
                      <a:pt x="3848" y="2246"/>
                    </a:cubicBezTo>
                    <a:cubicBezTo>
                      <a:pt x="3995" y="1569"/>
                      <a:pt x="4108" y="1016"/>
                      <a:pt x="4164" y="621"/>
                    </a:cubicBezTo>
                    <a:cubicBezTo>
                      <a:pt x="4209" y="226"/>
                      <a:pt x="4243" y="0"/>
                      <a:pt x="4243" y="0"/>
                    </a:cubicBezTo>
                    <a:close/>
                    <a:moveTo>
                      <a:pt x="20" y="13838"/>
                    </a:moveTo>
                    <a:cubicBezTo>
                      <a:pt x="20" y="13864"/>
                      <a:pt x="23" y="13880"/>
                      <a:pt x="23" y="13880"/>
                    </a:cubicBezTo>
                    <a:cubicBezTo>
                      <a:pt x="23" y="13880"/>
                      <a:pt x="23" y="13866"/>
                      <a:pt x="20" y="13838"/>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2"/>
              <p:cNvSpPr/>
              <p:nvPr/>
            </p:nvSpPr>
            <p:spPr>
              <a:xfrm>
                <a:off x="1144525" y="3386000"/>
                <a:ext cx="306100" cy="212450"/>
              </a:xfrm>
              <a:custGeom>
                <a:rect b="b" l="l" r="r" t="t"/>
                <a:pathLst>
                  <a:path extrusionOk="0" h="8498" w="12244">
                    <a:moveTo>
                      <a:pt x="0" y="0"/>
                    </a:moveTo>
                    <a:lnTo>
                      <a:pt x="305" y="316"/>
                    </a:lnTo>
                    <a:cubicBezTo>
                      <a:pt x="406" y="407"/>
                      <a:pt x="531" y="497"/>
                      <a:pt x="643" y="587"/>
                    </a:cubicBezTo>
                    <a:cubicBezTo>
                      <a:pt x="869" y="756"/>
                      <a:pt x="1106" y="914"/>
                      <a:pt x="1332" y="1084"/>
                    </a:cubicBezTo>
                    <a:lnTo>
                      <a:pt x="2720" y="2065"/>
                    </a:lnTo>
                    <a:lnTo>
                      <a:pt x="5484" y="4063"/>
                    </a:lnTo>
                    <a:cubicBezTo>
                      <a:pt x="6410" y="4728"/>
                      <a:pt x="7324" y="5383"/>
                      <a:pt x="8271" y="6015"/>
                    </a:cubicBezTo>
                    <a:cubicBezTo>
                      <a:pt x="8745" y="6342"/>
                      <a:pt x="9231" y="6647"/>
                      <a:pt x="9716" y="6951"/>
                    </a:cubicBezTo>
                    <a:cubicBezTo>
                      <a:pt x="10190" y="7256"/>
                      <a:pt x="10664" y="7561"/>
                      <a:pt x="11160" y="7854"/>
                    </a:cubicBezTo>
                    <a:cubicBezTo>
                      <a:pt x="11341" y="7944"/>
                      <a:pt x="11533" y="8035"/>
                      <a:pt x="11724" y="8136"/>
                    </a:cubicBezTo>
                    <a:lnTo>
                      <a:pt x="12007" y="8294"/>
                    </a:lnTo>
                    <a:cubicBezTo>
                      <a:pt x="12052" y="8317"/>
                      <a:pt x="12097" y="8351"/>
                      <a:pt x="12142" y="8384"/>
                    </a:cubicBezTo>
                    <a:cubicBezTo>
                      <a:pt x="12165" y="8396"/>
                      <a:pt x="12176" y="8418"/>
                      <a:pt x="12198" y="8430"/>
                    </a:cubicBezTo>
                    <a:cubicBezTo>
                      <a:pt x="12210" y="8452"/>
                      <a:pt x="12243" y="8475"/>
                      <a:pt x="12221" y="8497"/>
                    </a:cubicBezTo>
                    <a:lnTo>
                      <a:pt x="12221" y="8497"/>
                    </a:lnTo>
                    <a:cubicBezTo>
                      <a:pt x="12243" y="8475"/>
                      <a:pt x="12221" y="8441"/>
                      <a:pt x="12210" y="8418"/>
                    </a:cubicBezTo>
                    <a:cubicBezTo>
                      <a:pt x="12187" y="8407"/>
                      <a:pt x="12176" y="8384"/>
                      <a:pt x="12153" y="8362"/>
                    </a:cubicBezTo>
                    <a:cubicBezTo>
                      <a:pt x="12119" y="8328"/>
                      <a:pt x="12074" y="8294"/>
                      <a:pt x="12029" y="8249"/>
                    </a:cubicBezTo>
                    <a:cubicBezTo>
                      <a:pt x="11950" y="8181"/>
                      <a:pt x="11860" y="8125"/>
                      <a:pt x="11770" y="8057"/>
                    </a:cubicBezTo>
                    <a:cubicBezTo>
                      <a:pt x="11600" y="7933"/>
                      <a:pt x="11420" y="7820"/>
                      <a:pt x="11239" y="7707"/>
                    </a:cubicBezTo>
                    <a:cubicBezTo>
                      <a:pt x="10799" y="7346"/>
                      <a:pt x="10336" y="7008"/>
                      <a:pt x="9885" y="6669"/>
                    </a:cubicBezTo>
                    <a:cubicBezTo>
                      <a:pt x="9422" y="6342"/>
                      <a:pt x="8971" y="5992"/>
                      <a:pt x="8508" y="5665"/>
                    </a:cubicBezTo>
                    <a:cubicBezTo>
                      <a:pt x="7594" y="4999"/>
                      <a:pt x="6680" y="4322"/>
                      <a:pt x="5744" y="3668"/>
                    </a:cubicBezTo>
                    <a:cubicBezTo>
                      <a:pt x="5281" y="3340"/>
                      <a:pt x="4807" y="3013"/>
                      <a:pt x="4333" y="2697"/>
                    </a:cubicBezTo>
                    <a:cubicBezTo>
                      <a:pt x="3859" y="2381"/>
                      <a:pt x="3397" y="2065"/>
                      <a:pt x="2900" y="1772"/>
                    </a:cubicBezTo>
                    <a:lnTo>
                      <a:pt x="2178" y="1321"/>
                    </a:lnTo>
                    <a:cubicBezTo>
                      <a:pt x="1930" y="1185"/>
                      <a:pt x="1693" y="1016"/>
                      <a:pt x="1445" y="881"/>
                    </a:cubicBezTo>
                    <a:cubicBezTo>
                      <a:pt x="1196" y="756"/>
                      <a:pt x="948" y="610"/>
                      <a:pt x="700" y="474"/>
                    </a:cubicBezTo>
                    <a:cubicBezTo>
                      <a:pt x="452" y="328"/>
                      <a:pt x="215" y="170"/>
                      <a:pt x="0"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2"/>
              <p:cNvSpPr/>
              <p:nvPr/>
            </p:nvSpPr>
            <p:spPr>
              <a:xfrm>
                <a:off x="1230550" y="3317450"/>
                <a:ext cx="128950" cy="341650"/>
              </a:xfrm>
              <a:custGeom>
                <a:rect b="b" l="l" r="r" t="t"/>
                <a:pathLst>
                  <a:path extrusionOk="0" h="13666" w="5158">
                    <a:moveTo>
                      <a:pt x="1" y="0"/>
                    </a:moveTo>
                    <a:lnTo>
                      <a:pt x="80" y="136"/>
                    </a:lnTo>
                    <a:cubicBezTo>
                      <a:pt x="148" y="271"/>
                      <a:pt x="215" y="418"/>
                      <a:pt x="272" y="565"/>
                    </a:cubicBezTo>
                    <a:cubicBezTo>
                      <a:pt x="430" y="926"/>
                      <a:pt x="576" y="1479"/>
                      <a:pt x="779" y="2133"/>
                    </a:cubicBezTo>
                    <a:cubicBezTo>
                      <a:pt x="983" y="2788"/>
                      <a:pt x="1208" y="3555"/>
                      <a:pt x="1468" y="4367"/>
                    </a:cubicBezTo>
                    <a:cubicBezTo>
                      <a:pt x="1727" y="5180"/>
                      <a:pt x="2009" y="6060"/>
                      <a:pt x="2292" y="6929"/>
                    </a:cubicBezTo>
                    <a:cubicBezTo>
                      <a:pt x="2438" y="7358"/>
                      <a:pt x="2585" y="7786"/>
                      <a:pt x="2720" y="8215"/>
                    </a:cubicBezTo>
                    <a:cubicBezTo>
                      <a:pt x="2856" y="8644"/>
                      <a:pt x="3048" y="9061"/>
                      <a:pt x="3206" y="9456"/>
                    </a:cubicBezTo>
                    <a:cubicBezTo>
                      <a:pt x="3533" y="10246"/>
                      <a:pt x="3849" y="10991"/>
                      <a:pt x="4142" y="11612"/>
                    </a:cubicBezTo>
                    <a:cubicBezTo>
                      <a:pt x="4424" y="12232"/>
                      <a:pt x="4684" y="12740"/>
                      <a:pt x="4864" y="13101"/>
                    </a:cubicBezTo>
                    <a:cubicBezTo>
                      <a:pt x="5056" y="13462"/>
                      <a:pt x="5158" y="13665"/>
                      <a:pt x="5158" y="13665"/>
                    </a:cubicBezTo>
                    <a:lnTo>
                      <a:pt x="4943" y="13067"/>
                    </a:lnTo>
                    <a:cubicBezTo>
                      <a:pt x="4819" y="12695"/>
                      <a:pt x="4639" y="12153"/>
                      <a:pt x="4379" y="11510"/>
                    </a:cubicBezTo>
                    <a:cubicBezTo>
                      <a:pt x="4131" y="10878"/>
                      <a:pt x="3894" y="10111"/>
                      <a:pt x="3601" y="9310"/>
                    </a:cubicBezTo>
                    <a:cubicBezTo>
                      <a:pt x="3454" y="8904"/>
                      <a:pt x="3296" y="8509"/>
                      <a:pt x="3160" y="8080"/>
                    </a:cubicBezTo>
                    <a:cubicBezTo>
                      <a:pt x="3025" y="7651"/>
                      <a:pt x="2890" y="7211"/>
                      <a:pt x="2743" y="6771"/>
                    </a:cubicBezTo>
                    <a:cubicBezTo>
                      <a:pt x="2596" y="6342"/>
                      <a:pt x="2450" y="5913"/>
                      <a:pt x="2314" y="5484"/>
                    </a:cubicBezTo>
                    <a:cubicBezTo>
                      <a:pt x="2179" y="5056"/>
                      <a:pt x="2009" y="4638"/>
                      <a:pt x="1874" y="4232"/>
                    </a:cubicBezTo>
                    <a:cubicBezTo>
                      <a:pt x="1581" y="3431"/>
                      <a:pt x="1276" y="2686"/>
                      <a:pt x="1028" y="2043"/>
                    </a:cubicBezTo>
                    <a:cubicBezTo>
                      <a:pt x="847" y="1524"/>
                      <a:pt x="610" y="1016"/>
                      <a:pt x="351" y="519"/>
                    </a:cubicBezTo>
                    <a:cubicBezTo>
                      <a:pt x="283" y="384"/>
                      <a:pt x="193" y="249"/>
                      <a:pt x="102" y="124"/>
                    </a:cubicBezTo>
                    <a:lnTo>
                      <a:pt x="1" y="0"/>
                    </a:ln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2"/>
              <p:cNvSpPr/>
              <p:nvPr/>
            </p:nvSpPr>
            <p:spPr>
              <a:xfrm>
                <a:off x="1163700" y="3358075"/>
                <a:ext cx="273100" cy="239800"/>
              </a:xfrm>
              <a:custGeom>
                <a:rect b="b" l="l" r="r" t="t"/>
                <a:pathLst>
                  <a:path extrusionOk="0" h="9592" w="10924">
                    <a:moveTo>
                      <a:pt x="10924" y="0"/>
                    </a:moveTo>
                    <a:cubicBezTo>
                      <a:pt x="10867" y="113"/>
                      <a:pt x="10799" y="203"/>
                      <a:pt x="10709" y="282"/>
                    </a:cubicBezTo>
                    <a:cubicBezTo>
                      <a:pt x="10619" y="361"/>
                      <a:pt x="10529" y="429"/>
                      <a:pt x="10438" y="497"/>
                    </a:cubicBezTo>
                    <a:cubicBezTo>
                      <a:pt x="10247" y="643"/>
                      <a:pt x="10043" y="756"/>
                      <a:pt x="9852" y="926"/>
                    </a:cubicBezTo>
                    <a:cubicBezTo>
                      <a:pt x="9423" y="1264"/>
                      <a:pt x="9005" y="1614"/>
                      <a:pt x="8588" y="1975"/>
                    </a:cubicBezTo>
                    <a:cubicBezTo>
                      <a:pt x="8170" y="2336"/>
                      <a:pt x="7741" y="2675"/>
                      <a:pt x="7335" y="3036"/>
                    </a:cubicBezTo>
                    <a:cubicBezTo>
                      <a:pt x="6500" y="3758"/>
                      <a:pt x="5710" y="4503"/>
                      <a:pt x="4909" y="5259"/>
                    </a:cubicBezTo>
                    <a:lnTo>
                      <a:pt x="4311" y="5823"/>
                    </a:lnTo>
                    <a:lnTo>
                      <a:pt x="3713" y="6342"/>
                    </a:lnTo>
                    <a:cubicBezTo>
                      <a:pt x="3284" y="6669"/>
                      <a:pt x="2833" y="6996"/>
                      <a:pt x="2404" y="7346"/>
                    </a:cubicBezTo>
                    <a:cubicBezTo>
                      <a:pt x="2201" y="7527"/>
                      <a:pt x="1975" y="7685"/>
                      <a:pt x="1783" y="7877"/>
                    </a:cubicBezTo>
                    <a:cubicBezTo>
                      <a:pt x="1580" y="8080"/>
                      <a:pt x="1377" y="8260"/>
                      <a:pt x="1197" y="8475"/>
                    </a:cubicBezTo>
                    <a:cubicBezTo>
                      <a:pt x="1005" y="8678"/>
                      <a:pt x="824" y="8870"/>
                      <a:pt x="632" y="9061"/>
                    </a:cubicBezTo>
                    <a:cubicBezTo>
                      <a:pt x="542" y="9163"/>
                      <a:pt x="441" y="9253"/>
                      <a:pt x="328" y="9332"/>
                    </a:cubicBezTo>
                    <a:lnTo>
                      <a:pt x="0" y="9592"/>
                    </a:lnTo>
                    <a:cubicBezTo>
                      <a:pt x="249" y="9468"/>
                      <a:pt x="486" y="9321"/>
                      <a:pt x="700" y="9163"/>
                    </a:cubicBezTo>
                    <a:cubicBezTo>
                      <a:pt x="915" y="8982"/>
                      <a:pt x="1140" y="8813"/>
                      <a:pt x="1343" y="8633"/>
                    </a:cubicBezTo>
                    <a:cubicBezTo>
                      <a:pt x="1546" y="8441"/>
                      <a:pt x="1750" y="8272"/>
                      <a:pt x="1964" y="8102"/>
                    </a:cubicBezTo>
                    <a:cubicBezTo>
                      <a:pt x="2167" y="7933"/>
                      <a:pt x="2393" y="7775"/>
                      <a:pt x="2618" y="7617"/>
                    </a:cubicBezTo>
                    <a:cubicBezTo>
                      <a:pt x="2844" y="7459"/>
                      <a:pt x="3070" y="7312"/>
                      <a:pt x="3295" y="7166"/>
                    </a:cubicBezTo>
                    <a:lnTo>
                      <a:pt x="3973" y="6692"/>
                    </a:lnTo>
                    <a:lnTo>
                      <a:pt x="4627" y="6161"/>
                    </a:lnTo>
                    <a:lnTo>
                      <a:pt x="5225" y="5597"/>
                    </a:lnTo>
                    <a:cubicBezTo>
                      <a:pt x="6038" y="4852"/>
                      <a:pt x="6827" y="4096"/>
                      <a:pt x="7617" y="3340"/>
                    </a:cubicBezTo>
                    <a:cubicBezTo>
                      <a:pt x="8024" y="2979"/>
                      <a:pt x="8407" y="2596"/>
                      <a:pt x="8802" y="2212"/>
                    </a:cubicBezTo>
                    <a:cubicBezTo>
                      <a:pt x="9186" y="1828"/>
                      <a:pt x="9592" y="1456"/>
                      <a:pt x="9976" y="1061"/>
                    </a:cubicBezTo>
                    <a:cubicBezTo>
                      <a:pt x="10122" y="903"/>
                      <a:pt x="10314" y="756"/>
                      <a:pt x="10495" y="598"/>
                    </a:cubicBezTo>
                    <a:cubicBezTo>
                      <a:pt x="10574" y="508"/>
                      <a:pt x="10664" y="429"/>
                      <a:pt x="10743" y="339"/>
                    </a:cubicBezTo>
                    <a:cubicBezTo>
                      <a:pt x="10822" y="237"/>
                      <a:pt x="10878" y="124"/>
                      <a:pt x="10924"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p2"/>
              <p:cNvSpPr/>
              <p:nvPr/>
            </p:nvSpPr>
            <p:spPr>
              <a:xfrm>
                <a:off x="1115450" y="3480500"/>
                <a:ext cx="374400" cy="16475"/>
              </a:xfrm>
              <a:custGeom>
                <a:rect b="b" l="l" r="r" t="t"/>
                <a:pathLst>
                  <a:path extrusionOk="0" h="659" w="14976">
                    <a:moveTo>
                      <a:pt x="10236" y="1"/>
                    </a:moveTo>
                    <a:cubicBezTo>
                      <a:pt x="9344" y="1"/>
                      <a:pt x="8396" y="12"/>
                      <a:pt x="7471" y="57"/>
                    </a:cubicBezTo>
                    <a:lnTo>
                      <a:pt x="6072" y="136"/>
                    </a:lnTo>
                    <a:cubicBezTo>
                      <a:pt x="5609" y="159"/>
                      <a:pt x="5169" y="226"/>
                      <a:pt x="4729" y="226"/>
                    </a:cubicBezTo>
                    <a:cubicBezTo>
                      <a:pt x="4289" y="238"/>
                      <a:pt x="3860" y="260"/>
                      <a:pt x="3454" y="271"/>
                    </a:cubicBezTo>
                    <a:lnTo>
                      <a:pt x="3172" y="271"/>
                    </a:lnTo>
                    <a:lnTo>
                      <a:pt x="2890" y="249"/>
                    </a:lnTo>
                    <a:lnTo>
                      <a:pt x="2348" y="192"/>
                    </a:lnTo>
                    <a:cubicBezTo>
                      <a:pt x="1648" y="113"/>
                      <a:pt x="1062" y="102"/>
                      <a:pt x="655" y="68"/>
                    </a:cubicBezTo>
                    <a:lnTo>
                      <a:pt x="1" y="46"/>
                    </a:lnTo>
                    <a:lnTo>
                      <a:pt x="622" y="181"/>
                    </a:lnTo>
                    <a:lnTo>
                      <a:pt x="2303" y="474"/>
                    </a:lnTo>
                    <a:lnTo>
                      <a:pt x="2856" y="565"/>
                    </a:lnTo>
                    <a:lnTo>
                      <a:pt x="3138" y="610"/>
                    </a:lnTo>
                    <a:cubicBezTo>
                      <a:pt x="3262" y="632"/>
                      <a:pt x="3341" y="632"/>
                      <a:pt x="3443" y="632"/>
                    </a:cubicBezTo>
                    <a:cubicBezTo>
                      <a:pt x="3771" y="642"/>
                      <a:pt x="4115" y="658"/>
                      <a:pt x="4467" y="658"/>
                    </a:cubicBezTo>
                    <a:cubicBezTo>
                      <a:pt x="4550" y="658"/>
                      <a:pt x="4634" y="657"/>
                      <a:pt x="4718" y="655"/>
                    </a:cubicBezTo>
                    <a:cubicBezTo>
                      <a:pt x="5158" y="655"/>
                      <a:pt x="5609" y="632"/>
                      <a:pt x="6083" y="610"/>
                    </a:cubicBezTo>
                    <a:lnTo>
                      <a:pt x="7482" y="553"/>
                    </a:lnTo>
                    <a:cubicBezTo>
                      <a:pt x="7945" y="520"/>
                      <a:pt x="8419" y="497"/>
                      <a:pt x="8882" y="486"/>
                    </a:cubicBezTo>
                    <a:cubicBezTo>
                      <a:pt x="9333" y="474"/>
                      <a:pt x="9784" y="429"/>
                      <a:pt x="10224" y="429"/>
                    </a:cubicBezTo>
                    <a:cubicBezTo>
                      <a:pt x="10676" y="429"/>
                      <a:pt x="11093" y="429"/>
                      <a:pt x="11499" y="396"/>
                    </a:cubicBezTo>
                    <a:cubicBezTo>
                      <a:pt x="11631" y="388"/>
                      <a:pt x="11760" y="385"/>
                      <a:pt x="11887" y="385"/>
                    </a:cubicBezTo>
                    <a:cubicBezTo>
                      <a:pt x="12141" y="385"/>
                      <a:pt x="12387" y="396"/>
                      <a:pt x="12628" y="396"/>
                    </a:cubicBezTo>
                    <a:cubicBezTo>
                      <a:pt x="12861" y="396"/>
                      <a:pt x="13079" y="401"/>
                      <a:pt x="13289" y="401"/>
                    </a:cubicBezTo>
                    <a:cubicBezTo>
                      <a:pt x="13394" y="401"/>
                      <a:pt x="13497" y="399"/>
                      <a:pt x="13598" y="396"/>
                    </a:cubicBezTo>
                    <a:lnTo>
                      <a:pt x="14332" y="339"/>
                    </a:lnTo>
                    <a:cubicBezTo>
                      <a:pt x="14490" y="328"/>
                      <a:pt x="14648" y="328"/>
                      <a:pt x="14806" y="328"/>
                    </a:cubicBezTo>
                    <a:lnTo>
                      <a:pt x="14975" y="328"/>
                    </a:lnTo>
                    <a:lnTo>
                      <a:pt x="14806" y="294"/>
                    </a:lnTo>
                    <a:cubicBezTo>
                      <a:pt x="14648" y="260"/>
                      <a:pt x="14490" y="249"/>
                      <a:pt x="14332" y="249"/>
                    </a:cubicBezTo>
                    <a:lnTo>
                      <a:pt x="13598" y="215"/>
                    </a:lnTo>
                    <a:lnTo>
                      <a:pt x="12639" y="125"/>
                    </a:lnTo>
                    <a:cubicBezTo>
                      <a:pt x="12289" y="102"/>
                      <a:pt x="11894" y="57"/>
                      <a:pt x="11499" y="46"/>
                    </a:cubicBezTo>
                    <a:cubicBezTo>
                      <a:pt x="11105" y="23"/>
                      <a:pt x="10676" y="12"/>
                      <a:pt x="10236"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41" name="Google Shape;1441;p2"/>
            <p:cNvGrpSpPr/>
            <p:nvPr/>
          </p:nvGrpSpPr>
          <p:grpSpPr>
            <a:xfrm>
              <a:off x="4285601" y="1736050"/>
              <a:ext cx="464650" cy="436850"/>
              <a:chOff x="1071450" y="3263575"/>
              <a:chExt cx="464650" cy="436850"/>
            </a:xfrm>
          </p:grpSpPr>
          <p:sp>
            <p:nvSpPr>
              <p:cNvPr id="1442" name="Google Shape;1442;p2"/>
              <p:cNvSpPr/>
              <p:nvPr/>
            </p:nvSpPr>
            <p:spPr>
              <a:xfrm>
                <a:off x="1071450" y="3263575"/>
                <a:ext cx="464650" cy="436850"/>
              </a:xfrm>
              <a:custGeom>
                <a:rect b="b" l="l" r="r" t="t"/>
                <a:pathLst>
                  <a:path extrusionOk="0" h="17474" w="18586">
                    <a:moveTo>
                      <a:pt x="9634" y="0"/>
                    </a:moveTo>
                    <a:cubicBezTo>
                      <a:pt x="9157" y="0"/>
                      <a:pt x="8682" y="58"/>
                      <a:pt x="8215" y="181"/>
                    </a:cubicBezTo>
                    <a:cubicBezTo>
                      <a:pt x="3826" y="1309"/>
                      <a:pt x="1" y="4164"/>
                      <a:pt x="644" y="9355"/>
                    </a:cubicBezTo>
                    <a:cubicBezTo>
                      <a:pt x="971" y="12040"/>
                      <a:pt x="2630" y="14399"/>
                      <a:pt x="4774" y="15933"/>
                    </a:cubicBezTo>
                    <a:cubicBezTo>
                      <a:pt x="5744" y="16610"/>
                      <a:pt x="6839" y="17073"/>
                      <a:pt x="8001" y="17299"/>
                    </a:cubicBezTo>
                    <a:cubicBezTo>
                      <a:pt x="8560" y="17414"/>
                      <a:pt x="9133" y="17474"/>
                      <a:pt x="9703" y="17474"/>
                    </a:cubicBezTo>
                    <a:cubicBezTo>
                      <a:pt x="10812" y="17474"/>
                      <a:pt x="11906" y="17245"/>
                      <a:pt x="12853" y="16746"/>
                    </a:cubicBezTo>
                    <a:cubicBezTo>
                      <a:pt x="14083" y="16080"/>
                      <a:pt x="15482" y="15177"/>
                      <a:pt x="16306" y="14015"/>
                    </a:cubicBezTo>
                    <a:cubicBezTo>
                      <a:pt x="18337" y="11386"/>
                      <a:pt x="18586" y="7594"/>
                      <a:pt x="17051" y="4706"/>
                    </a:cubicBezTo>
                    <a:cubicBezTo>
                      <a:pt x="15679" y="2244"/>
                      <a:pt x="12621" y="0"/>
                      <a:pt x="9634" y="0"/>
                    </a:cubicBezTo>
                    <a:close/>
                  </a:path>
                </a:pathLst>
              </a:custGeom>
              <a:solidFill>
                <a:srgbClr val="7FB6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2"/>
              <p:cNvSpPr/>
              <p:nvPr/>
            </p:nvSpPr>
            <p:spPr>
              <a:xfrm>
                <a:off x="1086675" y="3286200"/>
                <a:ext cx="425450" cy="391625"/>
              </a:xfrm>
              <a:custGeom>
                <a:rect b="b" l="l" r="r" t="t"/>
                <a:pathLst>
                  <a:path extrusionOk="0" h="15665" w="17018">
                    <a:moveTo>
                      <a:pt x="8782" y="1"/>
                    </a:moveTo>
                    <a:cubicBezTo>
                      <a:pt x="8168" y="1"/>
                      <a:pt x="7563" y="99"/>
                      <a:pt x="6986" y="314"/>
                    </a:cubicBezTo>
                    <a:cubicBezTo>
                      <a:pt x="3160" y="1713"/>
                      <a:pt x="1" y="4613"/>
                      <a:pt x="1028" y="9194"/>
                    </a:cubicBezTo>
                    <a:cubicBezTo>
                      <a:pt x="1569" y="11553"/>
                      <a:pt x="3262" y="13505"/>
                      <a:pt x="5316" y="14690"/>
                    </a:cubicBezTo>
                    <a:cubicBezTo>
                      <a:pt x="6241" y="15209"/>
                      <a:pt x="7257" y="15525"/>
                      <a:pt x="8306" y="15626"/>
                    </a:cubicBezTo>
                    <a:cubicBezTo>
                      <a:pt x="8565" y="15651"/>
                      <a:pt x="8825" y="15664"/>
                      <a:pt x="9085" y="15664"/>
                    </a:cubicBezTo>
                    <a:cubicBezTo>
                      <a:pt x="10342" y="15664"/>
                      <a:pt x="11584" y="15363"/>
                      <a:pt x="12594" y="14690"/>
                    </a:cubicBezTo>
                    <a:cubicBezTo>
                      <a:pt x="13644" y="14001"/>
                      <a:pt x="14806" y="13065"/>
                      <a:pt x="15438" y="11948"/>
                    </a:cubicBezTo>
                    <a:cubicBezTo>
                      <a:pt x="17017" y="9420"/>
                      <a:pt x="16893" y="6012"/>
                      <a:pt x="15268" y="3575"/>
                    </a:cubicBezTo>
                    <a:cubicBezTo>
                      <a:pt x="13927" y="1635"/>
                      <a:pt x="11289" y="1"/>
                      <a:pt x="8782"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4" name="Google Shape;1444;p2"/>
              <p:cNvSpPr/>
              <p:nvPr/>
            </p:nvSpPr>
            <p:spPr>
              <a:xfrm>
                <a:off x="1118000" y="3314325"/>
                <a:ext cx="364775" cy="335800"/>
              </a:xfrm>
              <a:custGeom>
                <a:rect b="b" l="l" r="r" t="t"/>
                <a:pathLst>
                  <a:path extrusionOk="0" h="13432" w="14591">
                    <a:moveTo>
                      <a:pt x="7534" y="1"/>
                    </a:moveTo>
                    <a:cubicBezTo>
                      <a:pt x="7007" y="1"/>
                      <a:pt x="6488" y="85"/>
                      <a:pt x="5992" y="272"/>
                    </a:cubicBezTo>
                    <a:cubicBezTo>
                      <a:pt x="2709" y="1468"/>
                      <a:pt x="0" y="3951"/>
                      <a:pt x="892" y="7878"/>
                    </a:cubicBezTo>
                    <a:cubicBezTo>
                      <a:pt x="1343" y="9909"/>
                      <a:pt x="2788" y="11590"/>
                      <a:pt x="4559" y="12606"/>
                    </a:cubicBezTo>
                    <a:cubicBezTo>
                      <a:pt x="5349" y="13046"/>
                      <a:pt x="6218" y="13316"/>
                      <a:pt x="7121" y="13395"/>
                    </a:cubicBezTo>
                    <a:cubicBezTo>
                      <a:pt x="7352" y="13420"/>
                      <a:pt x="7584" y="13432"/>
                      <a:pt x="7816" y="13432"/>
                    </a:cubicBezTo>
                    <a:cubicBezTo>
                      <a:pt x="8887" y="13432"/>
                      <a:pt x="9946" y="13169"/>
                      <a:pt x="10799" y="12594"/>
                    </a:cubicBezTo>
                    <a:cubicBezTo>
                      <a:pt x="11691" y="11996"/>
                      <a:pt x="12695" y="11195"/>
                      <a:pt x="13237" y="10247"/>
                    </a:cubicBezTo>
                    <a:cubicBezTo>
                      <a:pt x="14591" y="8081"/>
                      <a:pt x="14489" y="5158"/>
                      <a:pt x="13101" y="3070"/>
                    </a:cubicBezTo>
                    <a:cubicBezTo>
                      <a:pt x="11941" y="1412"/>
                      <a:pt x="9682" y="1"/>
                      <a:pt x="7534" y="1"/>
                    </a:cubicBezTo>
                    <a:close/>
                  </a:path>
                </a:pathLst>
              </a:custGeom>
              <a:solidFill>
                <a:srgbClr val="C3D6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2"/>
              <p:cNvSpPr/>
              <p:nvPr/>
            </p:nvSpPr>
            <p:spPr>
              <a:xfrm>
                <a:off x="1241850" y="3308425"/>
                <a:ext cx="106100" cy="347000"/>
              </a:xfrm>
              <a:custGeom>
                <a:rect b="b" l="l" r="r" t="t"/>
                <a:pathLst>
                  <a:path extrusionOk="0" h="13880" w="4244">
                    <a:moveTo>
                      <a:pt x="4243" y="0"/>
                    </a:moveTo>
                    <a:cubicBezTo>
                      <a:pt x="4243" y="0"/>
                      <a:pt x="4164" y="215"/>
                      <a:pt x="4074" y="598"/>
                    </a:cubicBezTo>
                    <a:cubicBezTo>
                      <a:pt x="3984" y="982"/>
                      <a:pt x="3769" y="1524"/>
                      <a:pt x="3589" y="2167"/>
                    </a:cubicBezTo>
                    <a:cubicBezTo>
                      <a:pt x="3498" y="2494"/>
                      <a:pt x="3374" y="2833"/>
                      <a:pt x="3239" y="3205"/>
                    </a:cubicBezTo>
                    <a:lnTo>
                      <a:pt x="2810" y="4356"/>
                    </a:lnTo>
                    <a:cubicBezTo>
                      <a:pt x="2663" y="4751"/>
                      <a:pt x="2505" y="5168"/>
                      <a:pt x="2359" y="5586"/>
                    </a:cubicBezTo>
                    <a:cubicBezTo>
                      <a:pt x="2201" y="6003"/>
                      <a:pt x="2065" y="6443"/>
                      <a:pt x="1919" y="6872"/>
                    </a:cubicBezTo>
                    <a:cubicBezTo>
                      <a:pt x="1659" y="7741"/>
                      <a:pt x="1366" y="8587"/>
                      <a:pt x="1095" y="9400"/>
                    </a:cubicBezTo>
                    <a:cubicBezTo>
                      <a:pt x="824" y="10212"/>
                      <a:pt x="598" y="10968"/>
                      <a:pt x="406" y="11634"/>
                    </a:cubicBezTo>
                    <a:cubicBezTo>
                      <a:pt x="248" y="12165"/>
                      <a:pt x="136" y="12706"/>
                      <a:pt x="45" y="13248"/>
                    </a:cubicBezTo>
                    <a:cubicBezTo>
                      <a:pt x="11" y="13406"/>
                      <a:pt x="0" y="13564"/>
                      <a:pt x="0" y="13710"/>
                    </a:cubicBezTo>
                    <a:cubicBezTo>
                      <a:pt x="12" y="13767"/>
                      <a:pt x="17" y="13809"/>
                      <a:pt x="20" y="13838"/>
                    </a:cubicBezTo>
                    <a:lnTo>
                      <a:pt x="20" y="13838"/>
                    </a:lnTo>
                    <a:cubicBezTo>
                      <a:pt x="20" y="13808"/>
                      <a:pt x="22" y="13764"/>
                      <a:pt x="34" y="13710"/>
                    </a:cubicBezTo>
                    <a:cubicBezTo>
                      <a:pt x="57" y="13598"/>
                      <a:pt x="79" y="13451"/>
                      <a:pt x="136" y="13259"/>
                    </a:cubicBezTo>
                    <a:cubicBezTo>
                      <a:pt x="237" y="12875"/>
                      <a:pt x="429" y="12356"/>
                      <a:pt x="666" y="11713"/>
                    </a:cubicBezTo>
                    <a:cubicBezTo>
                      <a:pt x="892" y="11070"/>
                      <a:pt x="1185" y="10325"/>
                      <a:pt x="1490" y="9535"/>
                    </a:cubicBezTo>
                    <a:cubicBezTo>
                      <a:pt x="1794" y="8745"/>
                      <a:pt x="2099" y="7877"/>
                      <a:pt x="2381" y="7019"/>
                    </a:cubicBezTo>
                    <a:cubicBezTo>
                      <a:pt x="2517" y="6590"/>
                      <a:pt x="2652" y="6150"/>
                      <a:pt x="2799" y="5733"/>
                    </a:cubicBezTo>
                    <a:lnTo>
                      <a:pt x="3216" y="4491"/>
                    </a:lnTo>
                    <a:cubicBezTo>
                      <a:pt x="3352" y="4085"/>
                      <a:pt x="3464" y="3690"/>
                      <a:pt x="3566" y="3306"/>
                    </a:cubicBezTo>
                    <a:cubicBezTo>
                      <a:pt x="3679" y="2934"/>
                      <a:pt x="3792" y="2584"/>
                      <a:pt x="3848" y="2246"/>
                    </a:cubicBezTo>
                    <a:cubicBezTo>
                      <a:pt x="3995" y="1569"/>
                      <a:pt x="4108" y="1016"/>
                      <a:pt x="4164" y="621"/>
                    </a:cubicBezTo>
                    <a:cubicBezTo>
                      <a:pt x="4209" y="226"/>
                      <a:pt x="4243" y="0"/>
                      <a:pt x="4243" y="0"/>
                    </a:cubicBezTo>
                    <a:close/>
                    <a:moveTo>
                      <a:pt x="20" y="13838"/>
                    </a:moveTo>
                    <a:cubicBezTo>
                      <a:pt x="20" y="13864"/>
                      <a:pt x="23" y="13880"/>
                      <a:pt x="23" y="13880"/>
                    </a:cubicBezTo>
                    <a:cubicBezTo>
                      <a:pt x="23" y="13880"/>
                      <a:pt x="23" y="13866"/>
                      <a:pt x="20" y="13838"/>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6" name="Google Shape;1446;p2"/>
              <p:cNvSpPr/>
              <p:nvPr/>
            </p:nvSpPr>
            <p:spPr>
              <a:xfrm>
                <a:off x="1144525" y="3386000"/>
                <a:ext cx="306100" cy="212450"/>
              </a:xfrm>
              <a:custGeom>
                <a:rect b="b" l="l" r="r" t="t"/>
                <a:pathLst>
                  <a:path extrusionOk="0" h="8498" w="12244">
                    <a:moveTo>
                      <a:pt x="0" y="0"/>
                    </a:moveTo>
                    <a:lnTo>
                      <a:pt x="305" y="316"/>
                    </a:lnTo>
                    <a:cubicBezTo>
                      <a:pt x="406" y="407"/>
                      <a:pt x="531" y="497"/>
                      <a:pt x="643" y="587"/>
                    </a:cubicBezTo>
                    <a:cubicBezTo>
                      <a:pt x="869" y="756"/>
                      <a:pt x="1106" y="914"/>
                      <a:pt x="1332" y="1084"/>
                    </a:cubicBezTo>
                    <a:lnTo>
                      <a:pt x="2720" y="2065"/>
                    </a:lnTo>
                    <a:lnTo>
                      <a:pt x="5484" y="4063"/>
                    </a:lnTo>
                    <a:cubicBezTo>
                      <a:pt x="6410" y="4728"/>
                      <a:pt x="7324" y="5383"/>
                      <a:pt x="8271" y="6015"/>
                    </a:cubicBezTo>
                    <a:cubicBezTo>
                      <a:pt x="8745" y="6342"/>
                      <a:pt x="9231" y="6647"/>
                      <a:pt x="9716" y="6951"/>
                    </a:cubicBezTo>
                    <a:cubicBezTo>
                      <a:pt x="10190" y="7256"/>
                      <a:pt x="10664" y="7561"/>
                      <a:pt x="11160" y="7854"/>
                    </a:cubicBezTo>
                    <a:cubicBezTo>
                      <a:pt x="11341" y="7944"/>
                      <a:pt x="11533" y="8035"/>
                      <a:pt x="11724" y="8136"/>
                    </a:cubicBezTo>
                    <a:lnTo>
                      <a:pt x="12007" y="8294"/>
                    </a:lnTo>
                    <a:cubicBezTo>
                      <a:pt x="12052" y="8317"/>
                      <a:pt x="12097" y="8351"/>
                      <a:pt x="12142" y="8384"/>
                    </a:cubicBezTo>
                    <a:cubicBezTo>
                      <a:pt x="12165" y="8396"/>
                      <a:pt x="12176" y="8418"/>
                      <a:pt x="12198" y="8430"/>
                    </a:cubicBezTo>
                    <a:cubicBezTo>
                      <a:pt x="12210" y="8452"/>
                      <a:pt x="12243" y="8475"/>
                      <a:pt x="12221" y="8497"/>
                    </a:cubicBezTo>
                    <a:lnTo>
                      <a:pt x="12221" y="8497"/>
                    </a:lnTo>
                    <a:cubicBezTo>
                      <a:pt x="12243" y="8475"/>
                      <a:pt x="12221" y="8441"/>
                      <a:pt x="12210" y="8418"/>
                    </a:cubicBezTo>
                    <a:cubicBezTo>
                      <a:pt x="12187" y="8407"/>
                      <a:pt x="12176" y="8384"/>
                      <a:pt x="12153" y="8362"/>
                    </a:cubicBezTo>
                    <a:cubicBezTo>
                      <a:pt x="12119" y="8328"/>
                      <a:pt x="12074" y="8294"/>
                      <a:pt x="12029" y="8249"/>
                    </a:cubicBezTo>
                    <a:cubicBezTo>
                      <a:pt x="11950" y="8181"/>
                      <a:pt x="11860" y="8125"/>
                      <a:pt x="11770" y="8057"/>
                    </a:cubicBezTo>
                    <a:cubicBezTo>
                      <a:pt x="11600" y="7933"/>
                      <a:pt x="11420" y="7820"/>
                      <a:pt x="11239" y="7707"/>
                    </a:cubicBezTo>
                    <a:cubicBezTo>
                      <a:pt x="10799" y="7346"/>
                      <a:pt x="10336" y="7008"/>
                      <a:pt x="9885" y="6669"/>
                    </a:cubicBezTo>
                    <a:cubicBezTo>
                      <a:pt x="9422" y="6342"/>
                      <a:pt x="8971" y="5992"/>
                      <a:pt x="8508" y="5665"/>
                    </a:cubicBezTo>
                    <a:cubicBezTo>
                      <a:pt x="7594" y="4999"/>
                      <a:pt x="6680" y="4322"/>
                      <a:pt x="5744" y="3668"/>
                    </a:cubicBezTo>
                    <a:cubicBezTo>
                      <a:pt x="5281" y="3340"/>
                      <a:pt x="4807" y="3013"/>
                      <a:pt x="4333" y="2697"/>
                    </a:cubicBezTo>
                    <a:cubicBezTo>
                      <a:pt x="3859" y="2381"/>
                      <a:pt x="3397" y="2065"/>
                      <a:pt x="2900" y="1772"/>
                    </a:cubicBezTo>
                    <a:lnTo>
                      <a:pt x="2178" y="1321"/>
                    </a:lnTo>
                    <a:cubicBezTo>
                      <a:pt x="1930" y="1185"/>
                      <a:pt x="1693" y="1016"/>
                      <a:pt x="1445" y="881"/>
                    </a:cubicBezTo>
                    <a:cubicBezTo>
                      <a:pt x="1196" y="756"/>
                      <a:pt x="948" y="610"/>
                      <a:pt x="700" y="474"/>
                    </a:cubicBezTo>
                    <a:cubicBezTo>
                      <a:pt x="452" y="328"/>
                      <a:pt x="215" y="170"/>
                      <a:pt x="0"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7" name="Google Shape;1447;p2"/>
              <p:cNvSpPr/>
              <p:nvPr/>
            </p:nvSpPr>
            <p:spPr>
              <a:xfrm>
                <a:off x="1230550" y="3317450"/>
                <a:ext cx="128950" cy="341650"/>
              </a:xfrm>
              <a:custGeom>
                <a:rect b="b" l="l" r="r" t="t"/>
                <a:pathLst>
                  <a:path extrusionOk="0" h="13666" w="5158">
                    <a:moveTo>
                      <a:pt x="1" y="0"/>
                    </a:moveTo>
                    <a:lnTo>
                      <a:pt x="80" y="136"/>
                    </a:lnTo>
                    <a:cubicBezTo>
                      <a:pt x="148" y="271"/>
                      <a:pt x="215" y="418"/>
                      <a:pt x="272" y="565"/>
                    </a:cubicBezTo>
                    <a:cubicBezTo>
                      <a:pt x="430" y="926"/>
                      <a:pt x="576" y="1479"/>
                      <a:pt x="779" y="2133"/>
                    </a:cubicBezTo>
                    <a:cubicBezTo>
                      <a:pt x="983" y="2788"/>
                      <a:pt x="1208" y="3555"/>
                      <a:pt x="1468" y="4367"/>
                    </a:cubicBezTo>
                    <a:cubicBezTo>
                      <a:pt x="1727" y="5180"/>
                      <a:pt x="2009" y="6060"/>
                      <a:pt x="2292" y="6929"/>
                    </a:cubicBezTo>
                    <a:cubicBezTo>
                      <a:pt x="2438" y="7358"/>
                      <a:pt x="2585" y="7786"/>
                      <a:pt x="2720" y="8215"/>
                    </a:cubicBezTo>
                    <a:cubicBezTo>
                      <a:pt x="2856" y="8644"/>
                      <a:pt x="3048" y="9061"/>
                      <a:pt x="3206" y="9456"/>
                    </a:cubicBezTo>
                    <a:cubicBezTo>
                      <a:pt x="3533" y="10246"/>
                      <a:pt x="3849" y="10991"/>
                      <a:pt x="4142" y="11612"/>
                    </a:cubicBezTo>
                    <a:cubicBezTo>
                      <a:pt x="4424" y="12232"/>
                      <a:pt x="4684" y="12740"/>
                      <a:pt x="4864" y="13101"/>
                    </a:cubicBezTo>
                    <a:cubicBezTo>
                      <a:pt x="5056" y="13462"/>
                      <a:pt x="5158" y="13665"/>
                      <a:pt x="5158" y="13665"/>
                    </a:cubicBezTo>
                    <a:lnTo>
                      <a:pt x="4943" y="13067"/>
                    </a:lnTo>
                    <a:cubicBezTo>
                      <a:pt x="4819" y="12695"/>
                      <a:pt x="4639" y="12153"/>
                      <a:pt x="4379" y="11510"/>
                    </a:cubicBezTo>
                    <a:cubicBezTo>
                      <a:pt x="4131" y="10878"/>
                      <a:pt x="3894" y="10111"/>
                      <a:pt x="3601" y="9310"/>
                    </a:cubicBezTo>
                    <a:cubicBezTo>
                      <a:pt x="3454" y="8904"/>
                      <a:pt x="3296" y="8509"/>
                      <a:pt x="3160" y="8080"/>
                    </a:cubicBezTo>
                    <a:cubicBezTo>
                      <a:pt x="3025" y="7651"/>
                      <a:pt x="2890" y="7211"/>
                      <a:pt x="2743" y="6771"/>
                    </a:cubicBezTo>
                    <a:cubicBezTo>
                      <a:pt x="2596" y="6342"/>
                      <a:pt x="2450" y="5913"/>
                      <a:pt x="2314" y="5484"/>
                    </a:cubicBezTo>
                    <a:cubicBezTo>
                      <a:pt x="2179" y="5056"/>
                      <a:pt x="2009" y="4638"/>
                      <a:pt x="1874" y="4232"/>
                    </a:cubicBezTo>
                    <a:cubicBezTo>
                      <a:pt x="1581" y="3431"/>
                      <a:pt x="1276" y="2686"/>
                      <a:pt x="1028" y="2043"/>
                    </a:cubicBezTo>
                    <a:cubicBezTo>
                      <a:pt x="847" y="1524"/>
                      <a:pt x="610" y="1016"/>
                      <a:pt x="351" y="519"/>
                    </a:cubicBezTo>
                    <a:cubicBezTo>
                      <a:pt x="283" y="384"/>
                      <a:pt x="193" y="249"/>
                      <a:pt x="102" y="124"/>
                    </a:cubicBezTo>
                    <a:lnTo>
                      <a:pt x="1" y="0"/>
                    </a:ln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8" name="Google Shape;1448;p2"/>
              <p:cNvSpPr/>
              <p:nvPr/>
            </p:nvSpPr>
            <p:spPr>
              <a:xfrm>
                <a:off x="1163700" y="3358075"/>
                <a:ext cx="273100" cy="239800"/>
              </a:xfrm>
              <a:custGeom>
                <a:rect b="b" l="l" r="r" t="t"/>
                <a:pathLst>
                  <a:path extrusionOk="0" h="9592" w="10924">
                    <a:moveTo>
                      <a:pt x="10924" y="0"/>
                    </a:moveTo>
                    <a:cubicBezTo>
                      <a:pt x="10867" y="113"/>
                      <a:pt x="10799" y="203"/>
                      <a:pt x="10709" y="282"/>
                    </a:cubicBezTo>
                    <a:cubicBezTo>
                      <a:pt x="10619" y="361"/>
                      <a:pt x="10529" y="429"/>
                      <a:pt x="10438" y="497"/>
                    </a:cubicBezTo>
                    <a:cubicBezTo>
                      <a:pt x="10247" y="643"/>
                      <a:pt x="10043" y="756"/>
                      <a:pt x="9852" y="926"/>
                    </a:cubicBezTo>
                    <a:cubicBezTo>
                      <a:pt x="9423" y="1264"/>
                      <a:pt x="9005" y="1614"/>
                      <a:pt x="8588" y="1975"/>
                    </a:cubicBezTo>
                    <a:cubicBezTo>
                      <a:pt x="8170" y="2336"/>
                      <a:pt x="7741" y="2675"/>
                      <a:pt x="7335" y="3036"/>
                    </a:cubicBezTo>
                    <a:cubicBezTo>
                      <a:pt x="6500" y="3758"/>
                      <a:pt x="5710" y="4503"/>
                      <a:pt x="4909" y="5259"/>
                    </a:cubicBezTo>
                    <a:lnTo>
                      <a:pt x="4311" y="5823"/>
                    </a:lnTo>
                    <a:lnTo>
                      <a:pt x="3713" y="6342"/>
                    </a:lnTo>
                    <a:cubicBezTo>
                      <a:pt x="3284" y="6669"/>
                      <a:pt x="2833" y="6996"/>
                      <a:pt x="2404" y="7346"/>
                    </a:cubicBezTo>
                    <a:cubicBezTo>
                      <a:pt x="2201" y="7527"/>
                      <a:pt x="1975" y="7685"/>
                      <a:pt x="1783" y="7877"/>
                    </a:cubicBezTo>
                    <a:cubicBezTo>
                      <a:pt x="1580" y="8080"/>
                      <a:pt x="1377" y="8260"/>
                      <a:pt x="1197" y="8475"/>
                    </a:cubicBezTo>
                    <a:cubicBezTo>
                      <a:pt x="1005" y="8678"/>
                      <a:pt x="824" y="8870"/>
                      <a:pt x="632" y="9061"/>
                    </a:cubicBezTo>
                    <a:cubicBezTo>
                      <a:pt x="542" y="9163"/>
                      <a:pt x="441" y="9253"/>
                      <a:pt x="328" y="9332"/>
                    </a:cubicBezTo>
                    <a:lnTo>
                      <a:pt x="0" y="9592"/>
                    </a:lnTo>
                    <a:cubicBezTo>
                      <a:pt x="249" y="9468"/>
                      <a:pt x="486" y="9321"/>
                      <a:pt x="700" y="9163"/>
                    </a:cubicBezTo>
                    <a:cubicBezTo>
                      <a:pt x="915" y="8982"/>
                      <a:pt x="1140" y="8813"/>
                      <a:pt x="1343" y="8633"/>
                    </a:cubicBezTo>
                    <a:cubicBezTo>
                      <a:pt x="1546" y="8441"/>
                      <a:pt x="1750" y="8272"/>
                      <a:pt x="1964" y="8102"/>
                    </a:cubicBezTo>
                    <a:cubicBezTo>
                      <a:pt x="2167" y="7933"/>
                      <a:pt x="2393" y="7775"/>
                      <a:pt x="2618" y="7617"/>
                    </a:cubicBezTo>
                    <a:cubicBezTo>
                      <a:pt x="2844" y="7459"/>
                      <a:pt x="3070" y="7312"/>
                      <a:pt x="3295" y="7166"/>
                    </a:cubicBezTo>
                    <a:lnTo>
                      <a:pt x="3973" y="6692"/>
                    </a:lnTo>
                    <a:lnTo>
                      <a:pt x="4627" y="6161"/>
                    </a:lnTo>
                    <a:lnTo>
                      <a:pt x="5225" y="5597"/>
                    </a:lnTo>
                    <a:cubicBezTo>
                      <a:pt x="6038" y="4852"/>
                      <a:pt x="6827" y="4096"/>
                      <a:pt x="7617" y="3340"/>
                    </a:cubicBezTo>
                    <a:cubicBezTo>
                      <a:pt x="8024" y="2979"/>
                      <a:pt x="8407" y="2596"/>
                      <a:pt x="8802" y="2212"/>
                    </a:cubicBezTo>
                    <a:cubicBezTo>
                      <a:pt x="9186" y="1828"/>
                      <a:pt x="9592" y="1456"/>
                      <a:pt x="9976" y="1061"/>
                    </a:cubicBezTo>
                    <a:cubicBezTo>
                      <a:pt x="10122" y="903"/>
                      <a:pt x="10314" y="756"/>
                      <a:pt x="10495" y="598"/>
                    </a:cubicBezTo>
                    <a:cubicBezTo>
                      <a:pt x="10574" y="508"/>
                      <a:pt x="10664" y="429"/>
                      <a:pt x="10743" y="339"/>
                    </a:cubicBezTo>
                    <a:cubicBezTo>
                      <a:pt x="10822" y="237"/>
                      <a:pt x="10878" y="124"/>
                      <a:pt x="10924"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9" name="Google Shape;1449;p2"/>
              <p:cNvSpPr/>
              <p:nvPr/>
            </p:nvSpPr>
            <p:spPr>
              <a:xfrm>
                <a:off x="1115450" y="3480500"/>
                <a:ext cx="374400" cy="16475"/>
              </a:xfrm>
              <a:custGeom>
                <a:rect b="b" l="l" r="r" t="t"/>
                <a:pathLst>
                  <a:path extrusionOk="0" h="659" w="14976">
                    <a:moveTo>
                      <a:pt x="10236" y="1"/>
                    </a:moveTo>
                    <a:cubicBezTo>
                      <a:pt x="9344" y="1"/>
                      <a:pt x="8396" y="12"/>
                      <a:pt x="7471" y="57"/>
                    </a:cubicBezTo>
                    <a:lnTo>
                      <a:pt x="6072" y="136"/>
                    </a:lnTo>
                    <a:cubicBezTo>
                      <a:pt x="5609" y="159"/>
                      <a:pt x="5169" y="226"/>
                      <a:pt x="4729" y="226"/>
                    </a:cubicBezTo>
                    <a:cubicBezTo>
                      <a:pt x="4289" y="238"/>
                      <a:pt x="3860" y="260"/>
                      <a:pt x="3454" y="271"/>
                    </a:cubicBezTo>
                    <a:lnTo>
                      <a:pt x="3172" y="271"/>
                    </a:lnTo>
                    <a:lnTo>
                      <a:pt x="2890" y="249"/>
                    </a:lnTo>
                    <a:lnTo>
                      <a:pt x="2348" y="192"/>
                    </a:lnTo>
                    <a:cubicBezTo>
                      <a:pt x="1648" y="113"/>
                      <a:pt x="1062" y="102"/>
                      <a:pt x="655" y="68"/>
                    </a:cubicBezTo>
                    <a:lnTo>
                      <a:pt x="1" y="46"/>
                    </a:lnTo>
                    <a:lnTo>
                      <a:pt x="622" y="181"/>
                    </a:lnTo>
                    <a:lnTo>
                      <a:pt x="2303" y="474"/>
                    </a:lnTo>
                    <a:lnTo>
                      <a:pt x="2856" y="565"/>
                    </a:lnTo>
                    <a:lnTo>
                      <a:pt x="3138" y="610"/>
                    </a:lnTo>
                    <a:cubicBezTo>
                      <a:pt x="3262" y="632"/>
                      <a:pt x="3341" y="632"/>
                      <a:pt x="3443" y="632"/>
                    </a:cubicBezTo>
                    <a:cubicBezTo>
                      <a:pt x="3771" y="642"/>
                      <a:pt x="4115" y="658"/>
                      <a:pt x="4467" y="658"/>
                    </a:cubicBezTo>
                    <a:cubicBezTo>
                      <a:pt x="4550" y="658"/>
                      <a:pt x="4634" y="657"/>
                      <a:pt x="4718" y="655"/>
                    </a:cubicBezTo>
                    <a:cubicBezTo>
                      <a:pt x="5158" y="655"/>
                      <a:pt x="5609" y="632"/>
                      <a:pt x="6083" y="610"/>
                    </a:cubicBezTo>
                    <a:lnTo>
                      <a:pt x="7482" y="553"/>
                    </a:lnTo>
                    <a:cubicBezTo>
                      <a:pt x="7945" y="520"/>
                      <a:pt x="8419" y="497"/>
                      <a:pt x="8882" y="486"/>
                    </a:cubicBezTo>
                    <a:cubicBezTo>
                      <a:pt x="9333" y="474"/>
                      <a:pt x="9784" y="429"/>
                      <a:pt x="10224" y="429"/>
                    </a:cubicBezTo>
                    <a:cubicBezTo>
                      <a:pt x="10676" y="429"/>
                      <a:pt x="11093" y="429"/>
                      <a:pt x="11499" y="396"/>
                    </a:cubicBezTo>
                    <a:cubicBezTo>
                      <a:pt x="11631" y="388"/>
                      <a:pt x="11760" y="385"/>
                      <a:pt x="11887" y="385"/>
                    </a:cubicBezTo>
                    <a:cubicBezTo>
                      <a:pt x="12141" y="385"/>
                      <a:pt x="12387" y="396"/>
                      <a:pt x="12628" y="396"/>
                    </a:cubicBezTo>
                    <a:cubicBezTo>
                      <a:pt x="12861" y="396"/>
                      <a:pt x="13079" y="401"/>
                      <a:pt x="13289" y="401"/>
                    </a:cubicBezTo>
                    <a:cubicBezTo>
                      <a:pt x="13394" y="401"/>
                      <a:pt x="13497" y="399"/>
                      <a:pt x="13598" y="396"/>
                    </a:cubicBezTo>
                    <a:lnTo>
                      <a:pt x="14332" y="339"/>
                    </a:lnTo>
                    <a:cubicBezTo>
                      <a:pt x="14490" y="328"/>
                      <a:pt x="14648" y="328"/>
                      <a:pt x="14806" y="328"/>
                    </a:cubicBezTo>
                    <a:lnTo>
                      <a:pt x="14975" y="328"/>
                    </a:lnTo>
                    <a:lnTo>
                      <a:pt x="14806" y="294"/>
                    </a:lnTo>
                    <a:cubicBezTo>
                      <a:pt x="14648" y="260"/>
                      <a:pt x="14490" y="249"/>
                      <a:pt x="14332" y="249"/>
                    </a:cubicBezTo>
                    <a:lnTo>
                      <a:pt x="13598" y="215"/>
                    </a:lnTo>
                    <a:lnTo>
                      <a:pt x="12639" y="125"/>
                    </a:lnTo>
                    <a:cubicBezTo>
                      <a:pt x="12289" y="102"/>
                      <a:pt x="11894" y="57"/>
                      <a:pt x="11499" y="46"/>
                    </a:cubicBezTo>
                    <a:cubicBezTo>
                      <a:pt x="11105" y="23"/>
                      <a:pt x="10676" y="12"/>
                      <a:pt x="10236"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50" name="Google Shape;1450;p2"/>
            <p:cNvGrpSpPr/>
            <p:nvPr/>
          </p:nvGrpSpPr>
          <p:grpSpPr>
            <a:xfrm>
              <a:off x="6727776" y="1974563"/>
              <a:ext cx="464650" cy="436850"/>
              <a:chOff x="1071450" y="3263575"/>
              <a:chExt cx="464650" cy="436850"/>
            </a:xfrm>
          </p:grpSpPr>
          <p:sp>
            <p:nvSpPr>
              <p:cNvPr id="1451" name="Google Shape;1451;p2"/>
              <p:cNvSpPr/>
              <p:nvPr/>
            </p:nvSpPr>
            <p:spPr>
              <a:xfrm>
                <a:off x="1071450" y="3263575"/>
                <a:ext cx="464650" cy="436850"/>
              </a:xfrm>
              <a:custGeom>
                <a:rect b="b" l="l" r="r" t="t"/>
                <a:pathLst>
                  <a:path extrusionOk="0" h="17474" w="18586">
                    <a:moveTo>
                      <a:pt x="9634" y="0"/>
                    </a:moveTo>
                    <a:cubicBezTo>
                      <a:pt x="9157" y="0"/>
                      <a:pt x="8682" y="58"/>
                      <a:pt x="8215" y="181"/>
                    </a:cubicBezTo>
                    <a:cubicBezTo>
                      <a:pt x="3826" y="1309"/>
                      <a:pt x="1" y="4164"/>
                      <a:pt x="644" y="9355"/>
                    </a:cubicBezTo>
                    <a:cubicBezTo>
                      <a:pt x="971" y="12040"/>
                      <a:pt x="2630" y="14399"/>
                      <a:pt x="4774" y="15933"/>
                    </a:cubicBezTo>
                    <a:cubicBezTo>
                      <a:pt x="5744" y="16610"/>
                      <a:pt x="6839" y="17073"/>
                      <a:pt x="8001" y="17299"/>
                    </a:cubicBezTo>
                    <a:cubicBezTo>
                      <a:pt x="8560" y="17414"/>
                      <a:pt x="9133" y="17474"/>
                      <a:pt x="9703" y="17474"/>
                    </a:cubicBezTo>
                    <a:cubicBezTo>
                      <a:pt x="10812" y="17474"/>
                      <a:pt x="11906" y="17245"/>
                      <a:pt x="12853" y="16746"/>
                    </a:cubicBezTo>
                    <a:cubicBezTo>
                      <a:pt x="14083" y="16080"/>
                      <a:pt x="15482" y="15177"/>
                      <a:pt x="16306" y="14015"/>
                    </a:cubicBezTo>
                    <a:cubicBezTo>
                      <a:pt x="18337" y="11386"/>
                      <a:pt x="18586" y="7594"/>
                      <a:pt x="17051" y="4706"/>
                    </a:cubicBezTo>
                    <a:cubicBezTo>
                      <a:pt x="15679" y="2244"/>
                      <a:pt x="12621" y="0"/>
                      <a:pt x="9634" y="0"/>
                    </a:cubicBezTo>
                    <a:close/>
                  </a:path>
                </a:pathLst>
              </a:custGeom>
              <a:solidFill>
                <a:srgbClr val="7FB6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2"/>
              <p:cNvSpPr/>
              <p:nvPr/>
            </p:nvSpPr>
            <p:spPr>
              <a:xfrm>
                <a:off x="1086675" y="3286200"/>
                <a:ext cx="425450" cy="391625"/>
              </a:xfrm>
              <a:custGeom>
                <a:rect b="b" l="l" r="r" t="t"/>
                <a:pathLst>
                  <a:path extrusionOk="0" h="15665" w="17018">
                    <a:moveTo>
                      <a:pt x="8782" y="1"/>
                    </a:moveTo>
                    <a:cubicBezTo>
                      <a:pt x="8168" y="1"/>
                      <a:pt x="7563" y="99"/>
                      <a:pt x="6986" y="314"/>
                    </a:cubicBezTo>
                    <a:cubicBezTo>
                      <a:pt x="3160" y="1713"/>
                      <a:pt x="1" y="4613"/>
                      <a:pt x="1028" y="9194"/>
                    </a:cubicBezTo>
                    <a:cubicBezTo>
                      <a:pt x="1569" y="11553"/>
                      <a:pt x="3262" y="13505"/>
                      <a:pt x="5316" y="14690"/>
                    </a:cubicBezTo>
                    <a:cubicBezTo>
                      <a:pt x="6241" y="15209"/>
                      <a:pt x="7257" y="15525"/>
                      <a:pt x="8306" y="15626"/>
                    </a:cubicBezTo>
                    <a:cubicBezTo>
                      <a:pt x="8565" y="15651"/>
                      <a:pt x="8825" y="15664"/>
                      <a:pt x="9085" y="15664"/>
                    </a:cubicBezTo>
                    <a:cubicBezTo>
                      <a:pt x="10342" y="15664"/>
                      <a:pt x="11584" y="15363"/>
                      <a:pt x="12594" y="14690"/>
                    </a:cubicBezTo>
                    <a:cubicBezTo>
                      <a:pt x="13644" y="14001"/>
                      <a:pt x="14806" y="13065"/>
                      <a:pt x="15438" y="11948"/>
                    </a:cubicBezTo>
                    <a:cubicBezTo>
                      <a:pt x="17017" y="9420"/>
                      <a:pt x="16893" y="6012"/>
                      <a:pt x="15268" y="3575"/>
                    </a:cubicBezTo>
                    <a:cubicBezTo>
                      <a:pt x="13927" y="1635"/>
                      <a:pt x="11289" y="1"/>
                      <a:pt x="8782"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2"/>
              <p:cNvSpPr/>
              <p:nvPr/>
            </p:nvSpPr>
            <p:spPr>
              <a:xfrm>
                <a:off x="1118000" y="3314325"/>
                <a:ext cx="364775" cy="335800"/>
              </a:xfrm>
              <a:custGeom>
                <a:rect b="b" l="l" r="r" t="t"/>
                <a:pathLst>
                  <a:path extrusionOk="0" h="13432" w="14591">
                    <a:moveTo>
                      <a:pt x="7534" y="1"/>
                    </a:moveTo>
                    <a:cubicBezTo>
                      <a:pt x="7007" y="1"/>
                      <a:pt x="6488" y="85"/>
                      <a:pt x="5992" y="272"/>
                    </a:cubicBezTo>
                    <a:cubicBezTo>
                      <a:pt x="2709" y="1468"/>
                      <a:pt x="0" y="3951"/>
                      <a:pt x="892" y="7878"/>
                    </a:cubicBezTo>
                    <a:cubicBezTo>
                      <a:pt x="1343" y="9909"/>
                      <a:pt x="2788" y="11590"/>
                      <a:pt x="4559" y="12606"/>
                    </a:cubicBezTo>
                    <a:cubicBezTo>
                      <a:pt x="5349" y="13046"/>
                      <a:pt x="6218" y="13316"/>
                      <a:pt x="7121" y="13395"/>
                    </a:cubicBezTo>
                    <a:cubicBezTo>
                      <a:pt x="7352" y="13420"/>
                      <a:pt x="7584" y="13432"/>
                      <a:pt x="7816" y="13432"/>
                    </a:cubicBezTo>
                    <a:cubicBezTo>
                      <a:pt x="8887" y="13432"/>
                      <a:pt x="9946" y="13169"/>
                      <a:pt x="10799" y="12594"/>
                    </a:cubicBezTo>
                    <a:cubicBezTo>
                      <a:pt x="11691" y="11996"/>
                      <a:pt x="12695" y="11195"/>
                      <a:pt x="13237" y="10247"/>
                    </a:cubicBezTo>
                    <a:cubicBezTo>
                      <a:pt x="14591" y="8081"/>
                      <a:pt x="14489" y="5158"/>
                      <a:pt x="13101" y="3070"/>
                    </a:cubicBezTo>
                    <a:cubicBezTo>
                      <a:pt x="11941" y="1412"/>
                      <a:pt x="9682" y="1"/>
                      <a:pt x="7534" y="1"/>
                    </a:cubicBezTo>
                    <a:close/>
                  </a:path>
                </a:pathLst>
              </a:custGeom>
              <a:solidFill>
                <a:srgbClr val="C3D6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4" name="Google Shape;1454;p2"/>
              <p:cNvSpPr/>
              <p:nvPr/>
            </p:nvSpPr>
            <p:spPr>
              <a:xfrm>
                <a:off x="1241850" y="3308425"/>
                <a:ext cx="106100" cy="347000"/>
              </a:xfrm>
              <a:custGeom>
                <a:rect b="b" l="l" r="r" t="t"/>
                <a:pathLst>
                  <a:path extrusionOk="0" h="13880" w="4244">
                    <a:moveTo>
                      <a:pt x="4243" y="0"/>
                    </a:moveTo>
                    <a:cubicBezTo>
                      <a:pt x="4243" y="0"/>
                      <a:pt x="4164" y="215"/>
                      <a:pt x="4074" y="598"/>
                    </a:cubicBezTo>
                    <a:cubicBezTo>
                      <a:pt x="3984" y="982"/>
                      <a:pt x="3769" y="1524"/>
                      <a:pt x="3589" y="2167"/>
                    </a:cubicBezTo>
                    <a:cubicBezTo>
                      <a:pt x="3498" y="2494"/>
                      <a:pt x="3374" y="2833"/>
                      <a:pt x="3239" y="3205"/>
                    </a:cubicBezTo>
                    <a:lnTo>
                      <a:pt x="2810" y="4356"/>
                    </a:lnTo>
                    <a:cubicBezTo>
                      <a:pt x="2663" y="4751"/>
                      <a:pt x="2505" y="5168"/>
                      <a:pt x="2359" y="5586"/>
                    </a:cubicBezTo>
                    <a:cubicBezTo>
                      <a:pt x="2201" y="6003"/>
                      <a:pt x="2065" y="6443"/>
                      <a:pt x="1919" y="6872"/>
                    </a:cubicBezTo>
                    <a:cubicBezTo>
                      <a:pt x="1659" y="7741"/>
                      <a:pt x="1366" y="8587"/>
                      <a:pt x="1095" y="9400"/>
                    </a:cubicBezTo>
                    <a:cubicBezTo>
                      <a:pt x="824" y="10212"/>
                      <a:pt x="598" y="10968"/>
                      <a:pt x="406" y="11634"/>
                    </a:cubicBezTo>
                    <a:cubicBezTo>
                      <a:pt x="248" y="12165"/>
                      <a:pt x="136" y="12706"/>
                      <a:pt x="45" y="13248"/>
                    </a:cubicBezTo>
                    <a:cubicBezTo>
                      <a:pt x="11" y="13406"/>
                      <a:pt x="0" y="13564"/>
                      <a:pt x="0" y="13710"/>
                    </a:cubicBezTo>
                    <a:cubicBezTo>
                      <a:pt x="12" y="13767"/>
                      <a:pt x="17" y="13809"/>
                      <a:pt x="20" y="13838"/>
                    </a:cubicBezTo>
                    <a:lnTo>
                      <a:pt x="20" y="13838"/>
                    </a:lnTo>
                    <a:cubicBezTo>
                      <a:pt x="20" y="13808"/>
                      <a:pt x="22" y="13764"/>
                      <a:pt x="34" y="13710"/>
                    </a:cubicBezTo>
                    <a:cubicBezTo>
                      <a:pt x="57" y="13598"/>
                      <a:pt x="79" y="13451"/>
                      <a:pt x="136" y="13259"/>
                    </a:cubicBezTo>
                    <a:cubicBezTo>
                      <a:pt x="237" y="12875"/>
                      <a:pt x="429" y="12356"/>
                      <a:pt x="666" y="11713"/>
                    </a:cubicBezTo>
                    <a:cubicBezTo>
                      <a:pt x="892" y="11070"/>
                      <a:pt x="1185" y="10325"/>
                      <a:pt x="1490" y="9535"/>
                    </a:cubicBezTo>
                    <a:cubicBezTo>
                      <a:pt x="1794" y="8745"/>
                      <a:pt x="2099" y="7877"/>
                      <a:pt x="2381" y="7019"/>
                    </a:cubicBezTo>
                    <a:cubicBezTo>
                      <a:pt x="2517" y="6590"/>
                      <a:pt x="2652" y="6150"/>
                      <a:pt x="2799" y="5733"/>
                    </a:cubicBezTo>
                    <a:lnTo>
                      <a:pt x="3216" y="4491"/>
                    </a:lnTo>
                    <a:cubicBezTo>
                      <a:pt x="3352" y="4085"/>
                      <a:pt x="3464" y="3690"/>
                      <a:pt x="3566" y="3306"/>
                    </a:cubicBezTo>
                    <a:cubicBezTo>
                      <a:pt x="3679" y="2934"/>
                      <a:pt x="3792" y="2584"/>
                      <a:pt x="3848" y="2246"/>
                    </a:cubicBezTo>
                    <a:cubicBezTo>
                      <a:pt x="3995" y="1569"/>
                      <a:pt x="4108" y="1016"/>
                      <a:pt x="4164" y="621"/>
                    </a:cubicBezTo>
                    <a:cubicBezTo>
                      <a:pt x="4209" y="226"/>
                      <a:pt x="4243" y="0"/>
                      <a:pt x="4243" y="0"/>
                    </a:cubicBezTo>
                    <a:close/>
                    <a:moveTo>
                      <a:pt x="20" y="13838"/>
                    </a:moveTo>
                    <a:cubicBezTo>
                      <a:pt x="20" y="13864"/>
                      <a:pt x="23" y="13880"/>
                      <a:pt x="23" y="13880"/>
                    </a:cubicBezTo>
                    <a:cubicBezTo>
                      <a:pt x="23" y="13880"/>
                      <a:pt x="23" y="13866"/>
                      <a:pt x="20" y="13838"/>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5" name="Google Shape;1455;p2"/>
              <p:cNvSpPr/>
              <p:nvPr/>
            </p:nvSpPr>
            <p:spPr>
              <a:xfrm>
                <a:off x="1144525" y="3386000"/>
                <a:ext cx="306100" cy="212450"/>
              </a:xfrm>
              <a:custGeom>
                <a:rect b="b" l="l" r="r" t="t"/>
                <a:pathLst>
                  <a:path extrusionOk="0" h="8498" w="12244">
                    <a:moveTo>
                      <a:pt x="0" y="0"/>
                    </a:moveTo>
                    <a:lnTo>
                      <a:pt x="305" y="316"/>
                    </a:lnTo>
                    <a:cubicBezTo>
                      <a:pt x="406" y="407"/>
                      <a:pt x="531" y="497"/>
                      <a:pt x="643" y="587"/>
                    </a:cubicBezTo>
                    <a:cubicBezTo>
                      <a:pt x="869" y="756"/>
                      <a:pt x="1106" y="914"/>
                      <a:pt x="1332" y="1084"/>
                    </a:cubicBezTo>
                    <a:lnTo>
                      <a:pt x="2720" y="2065"/>
                    </a:lnTo>
                    <a:lnTo>
                      <a:pt x="5484" y="4063"/>
                    </a:lnTo>
                    <a:cubicBezTo>
                      <a:pt x="6410" y="4728"/>
                      <a:pt x="7324" y="5383"/>
                      <a:pt x="8271" y="6015"/>
                    </a:cubicBezTo>
                    <a:cubicBezTo>
                      <a:pt x="8745" y="6342"/>
                      <a:pt x="9231" y="6647"/>
                      <a:pt x="9716" y="6951"/>
                    </a:cubicBezTo>
                    <a:cubicBezTo>
                      <a:pt x="10190" y="7256"/>
                      <a:pt x="10664" y="7561"/>
                      <a:pt x="11160" y="7854"/>
                    </a:cubicBezTo>
                    <a:cubicBezTo>
                      <a:pt x="11341" y="7944"/>
                      <a:pt x="11533" y="8035"/>
                      <a:pt x="11724" y="8136"/>
                    </a:cubicBezTo>
                    <a:lnTo>
                      <a:pt x="12007" y="8294"/>
                    </a:lnTo>
                    <a:cubicBezTo>
                      <a:pt x="12052" y="8317"/>
                      <a:pt x="12097" y="8351"/>
                      <a:pt x="12142" y="8384"/>
                    </a:cubicBezTo>
                    <a:cubicBezTo>
                      <a:pt x="12165" y="8396"/>
                      <a:pt x="12176" y="8418"/>
                      <a:pt x="12198" y="8430"/>
                    </a:cubicBezTo>
                    <a:cubicBezTo>
                      <a:pt x="12210" y="8452"/>
                      <a:pt x="12243" y="8475"/>
                      <a:pt x="12221" y="8497"/>
                    </a:cubicBezTo>
                    <a:lnTo>
                      <a:pt x="12221" y="8497"/>
                    </a:lnTo>
                    <a:cubicBezTo>
                      <a:pt x="12243" y="8475"/>
                      <a:pt x="12221" y="8441"/>
                      <a:pt x="12210" y="8418"/>
                    </a:cubicBezTo>
                    <a:cubicBezTo>
                      <a:pt x="12187" y="8407"/>
                      <a:pt x="12176" y="8384"/>
                      <a:pt x="12153" y="8362"/>
                    </a:cubicBezTo>
                    <a:cubicBezTo>
                      <a:pt x="12119" y="8328"/>
                      <a:pt x="12074" y="8294"/>
                      <a:pt x="12029" y="8249"/>
                    </a:cubicBezTo>
                    <a:cubicBezTo>
                      <a:pt x="11950" y="8181"/>
                      <a:pt x="11860" y="8125"/>
                      <a:pt x="11770" y="8057"/>
                    </a:cubicBezTo>
                    <a:cubicBezTo>
                      <a:pt x="11600" y="7933"/>
                      <a:pt x="11420" y="7820"/>
                      <a:pt x="11239" y="7707"/>
                    </a:cubicBezTo>
                    <a:cubicBezTo>
                      <a:pt x="10799" y="7346"/>
                      <a:pt x="10336" y="7008"/>
                      <a:pt x="9885" y="6669"/>
                    </a:cubicBezTo>
                    <a:cubicBezTo>
                      <a:pt x="9422" y="6342"/>
                      <a:pt x="8971" y="5992"/>
                      <a:pt x="8508" y="5665"/>
                    </a:cubicBezTo>
                    <a:cubicBezTo>
                      <a:pt x="7594" y="4999"/>
                      <a:pt x="6680" y="4322"/>
                      <a:pt x="5744" y="3668"/>
                    </a:cubicBezTo>
                    <a:cubicBezTo>
                      <a:pt x="5281" y="3340"/>
                      <a:pt x="4807" y="3013"/>
                      <a:pt x="4333" y="2697"/>
                    </a:cubicBezTo>
                    <a:cubicBezTo>
                      <a:pt x="3859" y="2381"/>
                      <a:pt x="3397" y="2065"/>
                      <a:pt x="2900" y="1772"/>
                    </a:cubicBezTo>
                    <a:lnTo>
                      <a:pt x="2178" y="1321"/>
                    </a:lnTo>
                    <a:cubicBezTo>
                      <a:pt x="1930" y="1185"/>
                      <a:pt x="1693" y="1016"/>
                      <a:pt x="1445" y="881"/>
                    </a:cubicBezTo>
                    <a:cubicBezTo>
                      <a:pt x="1196" y="756"/>
                      <a:pt x="948" y="610"/>
                      <a:pt x="700" y="474"/>
                    </a:cubicBezTo>
                    <a:cubicBezTo>
                      <a:pt x="452" y="328"/>
                      <a:pt x="215" y="170"/>
                      <a:pt x="0"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6" name="Google Shape;1456;p2"/>
              <p:cNvSpPr/>
              <p:nvPr/>
            </p:nvSpPr>
            <p:spPr>
              <a:xfrm>
                <a:off x="1230550" y="3317450"/>
                <a:ext cx="128950" cy="341650"/>
              </a:xfrm>
              <a:custGeom>
                <a:rect b="b" l="l" r="r" t="t"/>
                <a:pathLst>
                  <a:path extrusionOk="0" h="13666" w="5158">
                    <a:moveTo>
                      <a:pt x="1" y="0"/>
                    </a:moveTo>
                    <a:lnTo>
                      <a:pt x="80" y="136"/>
                    </a:lnTo>
                    <a:cubicBezTo>
                      <a:pt x="148" y="271"/>
                      <a:pt x="215" y="418"/>
                      <a:pt x="272" y="565"/>
                    </a:cubicBezTo>
                    <a:cubicBezTo>
                      <a:pt x="430" y="926"/>
                      <a:pt x="576" y="1479"/>
                      <a:pt x="779" y="2133"/>
                    </a:cubicBezTo>
                    <a:cubicBezTo>
                      <a:pt x="983" y="2788"/>
                      <a:pt x="1208" y="3555"/>
                      <a:pt x="1468" y="4367"/>
                    </a:cubicBezTo>
                    <a:cubicBezTo>
                      <a:pt x="1727" y="5180"/>
                      <a:pt x="2009" y="6060"/>
                      <a:pt x="2292" y="6929"/>
                    </a:cubicBezTo>
                    <a:cubicBezTo>
                      <a:pt x="2438" y="7358"/>
                      <a:pt x="2585" y="7786"/>
                      <a:pt x="2720" y="8215"/>
                    </a:cubicBezTo>
                    <a:cubicBezTo>
                      <a:pt x="2856" y="8644"/>
                      <a:pt x="3048" y="9061"/>
                      <a:pt x="3206" y="9456"/>
                    </a:cubicBezTo>
                    <a:cubicBezTo>
                      <a:pt x="3533" y="10246"/>
                      <a:pt x="3849" y="10991"/>
                      <a:pt x="4142" y="11612"/>
                    </a:cubicBezTo>
                    <a:cubicBezTo>
                      <a:pt x="4424" y="12232"/>
                      <a:pt x="4684" y="12740"/>
                      <a:pt x="4864" y="13101"/>
                    </a:cubicBezTo>
                    <a:cubicBezTo>
                      <a:pt x="5056" y="13462"/>
                      <a:pt x="5158" y="13665"/>
                      <a:pt x="5158" y="13665"/>
                    </a:cubicBezTo>
                    <a:lnTo>
                      <a:pt x="4943" y="13067"/>
                    </a:lnTo>
                    <a:cubicBezTo>
                      <a:pt x="4819" y="12695"/>
                      <a:pt x="4639" y="12153"/>
                      <a:pt x="4379" y="11510"/>
                    </a:cubicBezTo>
                    <a:cubicBezTo>
                      <a:pt x="4131" y="10878"/>
                      <a:pt x="3894" y="10111"/>
                      <a:pt x="3601" y="9310"/>
                    </a:cubicBezTo>
                    <a:cubicBezTo>
                      <a:pt x="3454" y="8904"/>
                      <a:pt x="3296" y="8509"/>
                      <a:pt x="3160" y="8080"/>
                    </a:cubicBezTo>
                    <a:cubicBezTo>
                      <a:pt x="3025" y="7651"/>
                      <a:pt x="2890" y="7211"/>
                      <a:pt x="2743" y="6771"/>
                    </a:cubicBezTo>
                    <a:cubicBezTo>
                      <a:pt x="2596" y="6342"/>
                      <a:pt x="2450" y="5913"/>
                      <a:pt x="2314" y="5484"/>
                    </a:cubicBezTo>
                    <a:cubicBezTo>
                      <a:pt x="2179" y="5056"/>
                      <a:pt x="2009" y="4638"/>
                      <a:pt x="1874" y="4232"/>
                    </a:cubicBezTo>
                    <a:cubicBezTo>
                      <a:pt x="1581" y="3431"/>
                      <a:pt x="1276" y="2686"/>
                      <a:pt x="1028" y="2043"/>
                    </a:cubicBezTo>
                    <a:cubicBezTo>
                      <a:pt x="847" y="1524"/>
                      <a:pt x="610" y="1016"/>
                      <a:pt x="351" y="519"/>
                    </a:cubicBezTo>
                    <a:cubicBezTo>
                      <a:pt x="283" y="384"/>
                      <a:pt x="193" y="249"/>
                      <a:pt x="102" y="124"/>
                    </a:cubicBezTo>
                    <a:lnTo>
                      <a:pt x="1" y="0"/>
                    </a:ln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7" name="Google Shape;1457;p2"/>
              <p:cNvSpPr/>
              <p:nvPr/>
            </p:nvSpPr>
            <p:spPr>
              <a:xfrm>
                <a:off x="1163700" y="3358075"/>
                <a:ext cx="273100" cy="239800"/>
              </a:xfrm>
              <a:custGeom>
                <a:rect b="b" l="l" r="r" t="t"/>
                <a:pathLst>
                  <a:path extrusionOk="0" h="9592" w="10924">
                    <a:moveTo>
                      <a:pt x="10924" y="0"/>
                    </a:moveTo>
                    <a:cubicBezTo>
                      <a:pt x="10867" y="113"/>
                      <a:pt x="10799" y="203"/>
                      <a:pt x="10709" y="282"/>
                    </a:cubicBezTo>
                    <a:cubicBezTo>
                      <a:pt x="10619" y="361"/>
                      <a:pt x="10529" y="429"/>
                      <a:pt x="10438" y="497"/>
                    </a:cubicBezTo>
                    <a:cubicBezTo>
                      <a:pt x="10247" y="643"/>
                      <a:pt x="10043" y="756"/>
                      <a:pt x="9852" y="926"/>
                    </a:cubicBezTo>
                    <a:cubicBezTo>
                      <a:pt x="9423" y="1264"/>
                      <a:pt x="9005" y="1614"/>
                      <a:pt x="8588" y="1975"/>
                    </a:cubicBezTo>
                    <a:cubicBezTo>
                      <a:pt x="8170" y="2336"/>
                      <a:pt x="7741" y="2675"/>
                      <a:pt x="7335" y="3036"/>
                    </a:cubicBezTo>
                    <a:cubicBezTo>
                      <a:pt x="6500" y="3758"/>
                      <a:pt x="5710" y="4503"/>
                      <a:pt x="4909" y="5259"/>
                    </a:cubicBezTo>
                    <a:lnTo>
                      <a:pt x="4311" y="5823"/>
                    </a:lnTo>
                    <a:lnTo>
                      <a:pt x="3713" y="6342"/>
                    </a:lnTo>
                    <a:cubicBezTo>
                      <a:pt x="3284" y="6669"/>
                      <a:pt x="2833" y="6996"/>
                      <a:pt x="2404" y="7346"/>
                    </a:cubicBezTo>
                    <a:cubicBezTo>
                      <a:pt x="2201" y="7527"/>
                      <a:pt x="1975" y="7685"/>
                      <a:pt x="1783" y="7877"/>
                    </a:cubicBezTo>
                    <a:cubicBezTo>
                      <a:pt x="1580" y="8080"/>
                      <a:pt x="1377" y="8260"/>
                      <a:pt x="1197" y="8475"/>
                    </a:cubicBezTo>
                    <a:cubicBezTo>
                      <a:pt x="1005" y="8678"/>
                      <a:pt x="824" y="8870"/>
                      <a:pt x="632" y="9061"/>
                    </a:cubicBezTo>
                    <a:cubicBezTo>
                      <a:pt x="542" y="9163"/>
                      <a:pt x="441" y="9253"/>
                      <a:pt x="328" y="9332"/>
                    </a:cubicBezTo>
                    <a:lnTo>
                      <a:pt x="0" y="9592"/>
                    </a:lnTo>
                    <a:cubicBezTo>
                      <a:pt x="249" y="9468"/>
                      <a:pt x="486" y="9321"/>
                      <a:pt x="700" y="9163"/>
                    </a:cubicBezTo>
                    <a:cubicBezTo>
                      <a:pt x="915" y="8982"/>
                      <a:pt x="1140" y="8813"/>
                      <a:pt x="1343" y="8633"/>
                    </a:cubicBezTo>
                    <a:cubicBezTo>
                      <a:pt x="1546" y="8441"/>
                      <a:pt x="1750" y="8272"/>
                      <a:pt x="1964" y="8102"/>
                    </a:cubicBezTo>
                    <a:cubicBezTo>
                      <a:pt x="2167" y="7933"/>
                      <a:pt x="2393" y="7775"/>
                      <a:pt x="2618" y="7617"/>
                    </a:cubicBezTo>
                    <a:cubicBezTo>
                      <a:pt x="2844" y="7459"/>
                      <a:pt x="3070" y="7312"/>
                      <a:pt x="3295" y="7166"/>
                    </a:cubicBezTo>
                    <a:lnTo>
                      <a:pt x="3973" y="6692"/>
                    </a:lnTo>
                    <a:lnTo>
                      <a:pt x="4627" y="6161"/>
                    </a:lnTo>
                    <a:lnTo>
                      <a:pt x="5225" y="5597"/>
                    </a:lnTo>
                    <a:cubicBezTo>
                      <a:pt x="6038" y="4852"/>
                      <a:pt x="6827" y="4096"/>
                      <a:pt x="7617" y="3340"/>
                    </a:cubicBezTo>
                    <a:cubicBezTo>
                      <a:pt x="8024" y="2979"/>
                      <a:pt x="8407" y="2596"/>
                      <a:pt x="8802" y="2212"/>
                    </a:cubicBezTo>
                    <a:cubicBezTo>
                      <a:pt x="9186" y="1828"/>
                      <a:pt x="9592" y="1456"/>
                      <a:pt x="9976" y="1061"/>
                    </a:cubicBezTo>
                    <a:cubicBezTo>
                      <a:pt x="10122" y="903"/>
                      <a:pt x="10314" y="756"/>
                      <a:pt x="10495" y="598"/>
                    </a:cubicBezTo>
                    <a:cubicBezTo>
                      <a:pt x="10574" y="508"/>
                      <a:pt x="10664" y="429"/>
                      <a:pt x="10743" y="339"/>
                    </a:cubicBezTo>
                    <a:cubicBezTo>
                      <a:pt x="10822" y="237"/>
                      <a:pt x="10878" y="124"/>
                      <a:pt x="10924"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8" name="Google Shape;1458;p2"/>
              <p:cNvSpPr/>
              <p:nvPr/>
            </p:nvSpPr>
            <p:spPr>
              <a:xfrm>
                <a:off x="1115450" y="3480500"/>
                <a:ext cx="374400" cy="16475"/>
              </a:xfrm>
              <a:custGeom>
                <a:rect b="b" l="l" r="r" t="t"/>
                <a:pathLst>
                  <a:path extrusionOk="0" h="659" w="14976">
                    <a:moveTo>
                      <a:pt x="10236" y="1"/>
                    </a:moveTo>
                    <a:cubicBezTo>
                      <a:pt x="9344" y="1"/>
                      <a:pt x="8396" y="12"/>
                      <a:pt x="7471" y="57"/>
                    </a:cubicBezTo>
                    <a:lnTo>
                      <a:pt x="6072" y="136"/>
                    </a:lnTo>
                    <a:cubicBezTo>
                      <a:pt x="5609" y="159"/>
                      <a:pt x="5169" y="226"/>
                      <a:pt x="4729" y="226"/>
                    </a:cubicBezTo>
                    <a:cubicBezTo>
                      <a:pt x="4289" y="238"/>
                      <a:pt x="3860" y="260"/>
                      <a:pt x="3454" y="271"/>
                    </a:cubicBezTo>
                    <a:lnTo>
                      <a:pt x="3172" y="271"/>
                    </a:lnTo>
                    <a:lnTo>
                      <a:pt x="2890" y="249"/>
                    </a:lnTo>
                    <a:lnTo>
                      <a:pt x="2348" y="192"/>
                    </a:lnTo>
                    <a:cubicBezTo>
                      <a:pt x="1648" y="113"/>
                      <a:pt x="1062" y="102"/>
                      <a:pt x="655" y="68"/>
                    </a:cubicBezTo>
                    <a:lnTo>
                      <a:pt x="1" y="46"/>
                    </a:lnTo>
                    <a:lnTo>
                      <a:pt x="622" y="181"/>
                    </a:lnTo>
                    <a:lnTo>
                      <a:pt x="2303" y="474"/>
                    </a:lnTo>
                    <a:lnTo>
                      <a:pt x="2856" y="565"/>
                    </a:lnTo>
                    <a:lnTo>
                      <a:pt x="3138" y="610"/>
                    </a:lnTo>
                    <a:cubicBezTo>
                      <a:pt x="3262" y="632"/>
                      <a:pt x="3341" y="632"/>
                      <a:pt x="3443" y="632"/>
                    </a:cubicBezTo>
                    <a:cubicBezTo>
                      <a:pt x="3771" y="642"/>
                      <a:pt x="4115" y="658"/>
                      <a:pt x="4467" y="658"/>
                    </a:cubicBezTo>
                    <a:cubicBezTo>
                      <a:pt x="4550" y="658"/>
                      <a:pt x="4634" y="657"/>
                      <a:pt x="4718" y="655"/>
                    </a:cubicBezTo>
                    <a:cubicBezTo>
                      <a:pt x="5158" y="655"/>
                      <a:pt x="5609" y="632"/>
                      <a:pt x="6083" y="610"/>
                    </a:cubicBezTo>
                    <a:lnTo>
                      <a:pt x="7482" y="553"/>
                    </a:lnTo>
                    <a:cubicBezTo>
                      <a:pt x="7945" y="520"/>
                      <a:pt x="8419" y="497"/>
                      <a:pt x="8882" y="486"/>
                    </a:cubicBezTo>
                    <a:cubicBezTo>
                      <a:pt x="9333" y="474"/>
                      <a:pt x="9784" y="429"/>
                      <a:pt x="10224" y="429"/>
                    </a:cubicBezTo>
                    <a:cubicBezTo>
                      <a:pt x="10676" y="429"/>
                      <a:pt x="11093" y="429"/>
                      <a:pt x="11499" y="396"/>
                    </a:cubicBezTo>
                    <a:cubicBezTo>
                      <a:pt x="11631" y="388"/>
                      <a:pt x="11760" y="385"/>
                      <a:pt x="11887" y="385"/>
                    </a:cubicBezTo>
                    <a:cubicBezTo>
                      <a:pt x="12141" y="385"/>
                      <a:pt x="12387" y="396"/>
                      <a:pt x="12628" y="396"/>
                    </a:cubicBezTo>
                    <a:cubicBezTo>
                      <a:pt x="12861" y="396"/>
                      <a:pt x="13079" y="401"/>
                      <a:pt x="13289" y="401"/>
                    </a:cubicBezTo>
                    <a:cubicBezTo>
                      <a:pt x="13394" y="401"/>
                      <a:pt x="13497" y="399"/>
                      <a:pt x="13598" y="396"/>
                    </a:cubicBezTo>
                    <a:lnTo>
                      <a:pt x="14332" y="339"/>
                    </a:lnTo>
                    <a:cubicBezTo>
                      <a:pt x="14490" y="328"/>
                      <a:pt x="14648" y="328"/>
                      <a:pt x="14806" y="328"/>
                    </a:cubicBezTo>
                    <a:lnTo>
                      <a:pt x="14975" y="328"/>
                    </a:lnTo>
                    <a:lnTo>
                      <a:pt x="14806" y="294"/>
                    </a:lnTo>
                    <a:cubicBezTo>
                      <a:pt x="14648" y="260"/>
                      <a:pt x="14490" y="249"/>
                      <a:pt x="14332" y="249"/>
                    </a:cubicBezTo>
                    <a:lnTo>
                      <a:pt x="13598" y="215"/>
                    </a:lnTo>
                    <a:lnTo>
                      <a:pt x="12639" y="125"/>
                    </a:lnTo>
                    <a:cubicBezTo>
                      <a:pt x="12289" y="102"/>
                      <a:pt x="11894" y="57"/>
                      <a:pt x="11499" y="46"/>
                    </a:cubicBezTo>
                    <a:cubicBezTo>
                      <a:pt x="11105" y="23"/>
                      <a:pt x="10676" y="12"/>
                      <a:pt x="10236"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59" name="Google Shape;1459;p2"/>
            <p:cNvGrpSpPr/>
            <p:nvPr/>
          </p:nvGrpSpPr>
          <p:grpSpPr>
            <a:xfrm>
              <a:off x="4861964" y="3265750"/>
              <a:ext cx="464650" cy="436850"/>
              <a:chOff x="1071450" y="3263575"/>
              <a:chExt cx="464650" cy="436850"/>
            </a:xfrm>
          </p:grpSpPr>
          <p:sp>
            <p:nvSpPr>
              <p:cNvPr id="1460" name="Google Shape;1460;p2"/>
              <p:cNvSpPr/>
              <p:nvPr/>
            </p:nvSpPr>
            <p:spPr>
              <a:xfrm>
                <a:off x="1071450" y="3263575"/>
                <a:ext cx="464650" cy="436850"/>
              </a:xfrm>
              <a:custGeom>
                <a:rect b="b" l="l" r="r" t="t"/>
                <a:pathLst>
                  <a:path extrusionOk="0" h="17474" w="18586">
                    <a:moveTo>
                      <a:pt x="9634" y="0"/>
                    </a:moveTo>
                    <a:cubicBezTo>
                      <a:pt x="9157" y="0"/>
                      <a:pt x="8682" y="58"/>
                      <a:pt x="8215" y="181"/>
                    </a:cubicBezTo>
                    <a:cubicBezTo>
                      <a:pt x="3826" y="1309"/>
                      <a:pt x="1" y="4164"/>
                      <a:pt x="644" y="9355"/>
                    </a:cubicBezTo>
                    <a:cubicBezTo>
                      <a:pt x="971" y="12040"/>
                      <a:pt x="2630" y="14399"/>
                      <a:pt x="4774" y="15933"/>
                    </a:cubicBezTo>
                    <a:cubicBezTo>
                      <a:pt x="5744" y="16610"/>
                      <a:pt x="6839" y="17073"/>
                      <a:pt x="8001" y="17299"/>
                    </a:cubicBezTo>
                    <a:cubicBezTo>
                      <a:pt x="8560" y="17414"/>
                      <a:pt x="9133" y="17474"/>
                      <a:pt x="9703" y="17474"/>
                    </a:cubicBezTo>
                    <a:cubicBezTo>
                      <a:pt x="10812" y="17474"/>
                      <a:pt x="11906" y="17245"/>
                      <a:pt x="12853" y="16746"/>
                    </a:cubicBezTo>
                    <a:cubicBezTo>
                      <a:pt x="14083" y="16080"/>
                      <a:pt x="15482" y="15177"/>
                      <a:pt x="16306" y="14015"/>
                    </a:cubicBezTo>
                    <a:cubicBezTo>
                      <a:pt x="18337" y="11386"/>
                      <a:pt x="18586" y="7594"/>
                      <a:pt x="17051" y="4706"/>
                    </a:cubicBezTo>
                    <a:cubicBezTo>
                      <a:pt x="15679" y="2244"/>
                      <a:pt x="12621" y="0"/>
                      <a:pt x="9634" y="0"/>
                    </a:cubicBezTo>
                    <a:close/>
                  </a:path>
                </a:pathLst>
              </a:custGeom>
              <a:solidFill>
                <a:srgbClr val="7FB6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1" name="Google Shape;1461;p2"/>
              <p:cNvSpPr/>
              <p:nvPr/>
            </p:nvSpPr>
            <p:spPr>
              <a:xfrm>
                <a:off x="1086675" y="3286200"/>
                <a:ext cx="425450" cy="391625"/>
              </a:xfrm>
              <a:custGeom>
                <a:rect b="b" l="l" r="r" t="t"/>
                <a:pathLst>
                  <a:path extrusionOk="0" h="15665" w="17018">
                    <a:moveTo>
                      <a:pt x="8782" y="1"/>
                    </a:moveTo>
                    <a:cubicBezTo>
                      <a:pt x="8168" y="1"/>
                      <a:pt x="7563" y="99"/>
                      <a:pt x="6986" y="314"/>
                    </a:cubicBezTo>
                    <a:cubicBezTo>
                      <a:pt x="3160" y="1713"/>
                      <a:pt x="1" y="4613"/>
                      <a:pt x="1028" y="9194"/>
                    </a:cubicBezTo>
                    <a:cubicBezTo>
                      <a:pt x="1569" y="11553"/>
                      <a:pt x="3262" y="13505"/>
                      <a:pt x="5316" y="14690"/>
                    </a:cubicBezTo>
                    <a:cubicBezTo>
                      <a:pt x="6241" y="15209"/>
                      <a:pt x="7257" y="15525"/>
                      <a:pt x="8306" y="15626"/>
                    </a:cubicBezTo>
                    <a:cubicBezTo>
                      <a:pt x="8565" y="15651"/>
                      <a:pt x="8825" y="15664"/>
                      <a:pt x="9085" y="15664"/>
                    </a:cubicBezTo>
                    <a:cubicBezTo>
                      <a:pt x="10342" y="15664"/>
                      <a:pt x="11584" y="15363"/>
                      <a:pt x="12594" y="14690"/>
                    </a:cubicBezTo>
                    <a:cubicBezTo>
                      <a:pt x="13644" y="14001"/>
                      <a:pt x="14806" y="13065"/>
                      <a:pt x="15438" y="11948"/>
                    </a:cubicBezTo>
                    <a:cubicBezTo>
                      <a:pt x="17017" y="9420"/>
                      <a:pt x="16893" y="6012"/>
                      <a:pt x="15268" y="3575"/>
                    </a:cubicBezTo>
                    <a:cubicBezTo>
                      <a:pt x="13927" y="1635"/>
                      <a:pt x="11289" y="1"/>
                      <a:pt x="8782"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2" name="Google Shape;1462;p2"/>
              <p:cNvSpPr/>
              <p:nvPr/>
            </p:nvSpPr>
            <p:spPr>
              <a:xfrm>
                <a:off x="1118000" y="3314325"/>
                <a:ext cx="364775" cy="335800"/>
              </a:xfrm>
              <a:custGeom>
                <a:rect b="b" l="l" r="r" t="t"/>
                <a:pathLst>
                  <a:path extrusionOk="0" h="13432" w="14591">
                    <a:moveTo>
                      <a:pt x="7534" y="1"/>
                    </a:moveTo>
                    <a:cubicBezTo>
                      <a:pt x="7007" y="1"/>
                      <a:pt x="6488" y="85"/>
                      <a:pt x="5992" y="272"/>
                    </a:cubicBezTo>
                    <a:cubicBezTo>
                      <a:pt x="2709" y="1468"/>
                      <a:pt x="0" y="3951"/>
                      <a:pt x="892" y="7878"/>
                    </a:cubicBezTo>
                    <a:cubicBezTo>
                      <a:pt x="1343" y="9909"/>
                      <a:pt x="2788" y="11590"/>
                      <a:pt x="4559" y="12606"/>
                    </a:cubicBezTo>
                    <a:cubicBezTo>
                      <a:pt x="5349" y="13046"/>
                      <a:pt x="6218" y="13316"/>
                      <a:pt x="7121" y="13395"/>
                    </a:cubicBezTo>
                    <a:cubicBezTo>
                      <a:pt x="7352" y="13420"/>
                      <a:pt x="7584" y="13432"/>
                      <a:pt x="7816" y="13432"/>
                    </a:cubicBezTo>
                    <a:cubicBezTo>
                      <a:pt x="8887" y="13432"/>
                      <a:pt x="9946" y="13169"/>
                      <a:pt x="10799" y="12594"/>
                    </a:cubicBezTo>
                    <a:cubicBezTo>
                      <a:pt x="11691" y="11996"/>
                      <a:pt x="12695" y="11195"/>
                      <a:pt x="13237" y="10247"/>
                    </a:cubicBezTo>
                    <a:cubicBezTo>
                      <a:pt x="14591" y="8081"/>
                      <a:pt x="14489" y="5158"/>
                      <a:pt x="13101" y="3070"/>
                    </a:cubicBezTo>
                    <a:cubicBezTo>
                      <a:pt x="11941" y="1412"/>
                      <a:pt x="9682" y="1"/>
                      <a:pt x="7534" y="1"/>
                    </a:cubicBezTo>
                    <a:close/>
                  </a:path>
                </a:pathLst>
              </a:custGeom>
              <a:solidFill>
                <a:srgbClr val="C3D6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2"/>
              <p:cNvSpPr/>
              <p:nvPr/>
            </p:nvSpPr>
            <p:spPr>
              <a:xfrm>
                <a:off x="1241850" y="3308425"/>
                <a:ext cx="106100" cy="347000"/>
              </a:xfrm>
              <a:custGeom>
                <a:rect b="b" l="l" r="r" t="t"/>
                <a:pathLst>
                  <a:path extrusionOk="0" h="13880" w="4244">
                    <a:moveTo>
                      <a:pt x="4243" y="0"/>
                    </a:moveTo>
                    <a:cubicBezTo>
                      <a:pt x="4243" y="0"/>
                      <a:pt x="4164" y="215"/>
                      <a:pt x="4074" y="598"/>
                    </a:cubicBezTo>
                    <a:cubicBezTo>
                      <a:pt x="3984" y="982"/>
                      <a:pt x="3769" y="1524"/>
                      <a:pt x="3589" y="2167"/>
                    </a:cubicBezTo>
                    <a:cubicBezTo>
                      <a:pt x="3498" y="2494"/>
                      <a:pt x="3374" y="2833"/>
                      <a:pt x="3239" y="3205"/>
                    </a:cubicBezTo>
                    <a:lnTo>
                      <a:pt x="2810" y="4356"/>
                    </a:lnTo>
                    <a:cubicBezTo>
                      <a:pt x="2663" y="4751"/>
                      <a:pt x="2505" y="5168"/>
                      <a:pt x="2359" y="5586"/>
                    </a:cubicBezTo>
                    <a:cubicBezTo>
                      <a:pt x="2201" y="6003"/>
                      <a:pt x="2065" y="6443"/>
                      <a:pt x="1919" y="6872"/>
                    </a:cubicBezTo>
                    <a:cubicBezTo>
                      <a:pt x="1659" y="7741"/>
                      <a:pt x="1366" y="8587"/>
                      <a:pt x="1095" y="9400"/>
                    </a:cubicBezTo>
                    <a:cubicBezTo>
                      <a:pt x="824" y="10212"/>
                      <a:pt x="598" y="10968"/>
                      <a:pt x="406" y="11634"/>
                    </a:cubicBezTo>
                    <a:cubicBezTo>
                      <a:pt x="248" y="12165"/>
                      <a:pt x="136" y="12706"/>
                      <a:pt x="45" y="13248"/>
                    </a:cubicBezTo>
                    <a:cubicBezTo>
                      <a:pt x="11" y="13406"/>
                      <a:pt x="0" y="13564"/>
                      <a:pt x="0" y="13710"/>
                    </a:cubicBezTo>
                    <a:cubicBezTo>
                      <a:pt x="12" y="13767"/>
                      <a:pt x="17" y="13809"/>
                      <a:pt x="20" y="13838"/>
                    </a:cubicBezTo>
                    <a:lnTo>
                      <a:pt x="20" y="13838"/>
                    </a:lnTo>
                    <a:cubicBezTo>
                      <a:pt x="20" y="13808"/>
                      <a:pt x="22" y="13764"/>
                      <a:pt x="34" y="13710"/>
                    </a:cubicBezTo>
                    <a:cubicBezTo>
                      <a:pt x="57" y="13598"/>
                      <a:pt x="79" y="13451"/>
                      <a:pt x="136" y="13259"/>
                    </a:cubicBezTo>
                    <a:cubicBezTo>
                      <a:pt x="237" y="12875"/>
                      <a:pt x="429" y="12356"/>
                      <a:pt x="666" y="11713"/>
                    </a:cubicBezTo>
                    <a:cubicBezTo>
                      <a:pt x="892" y="11070"/>
                      <a:pt x="1185" y="10325"/>
                      <a:pt x="1490" y="9535"/>
                    </a:cubicBezTo>
                    <a:cubicBezTo>
                      <a:pt x="1794" y="8745"/>
                      <a:pt x="2099" y="7877"/>
                      <a:pt x="2381" y="7019"/>
                    </a:cubicBezTo>
                    <a:cubicBezTo>
                      <a:pt x="2517" y="6590"/>
                      <a:pt x="2652" y="6150"/>
                      <a:pt x="2799" y="5733"/>
                    </a:cubicBezTo>
                    <a:lnTo>
                      <a:pt x="3216" y="4491"/>
                    </a:lnTo>
                    <a:cubicBezTo>
                      <a:pt x="3352" y="4085"/>
                      <a:pt x="3464" y="3690"/>
                      <a:pt x="3566" y="3306"/>
                    </a:cubicBezTo>
                    <a:cubicBezTo>
                      <a:pt x="3679" y="2934"/>
                      <a:pt x="3792" y="2584"/>
                      <a:pt x="3848" y="2246"/>
                    </a:cubicBezTo>
                    <a:cubicBezTo>
                      <a:pt x="3995" y="1569"/>
                      <a:pt x="4108" y="1016"/>
                      <a:pt x="4164" y="621"/>
                    </a:cubicBezTo>
                    <a:cubicBezTo>
                      <a:pt x="4209" y="226"/>
                      <a:pt x="4243" y="0"/>
                      <a:pt x="4243" y="0"/>
                    </a:cubicBezTo>
                    <a:close/>
                    <a:moveTo>
                      <a:pt x="20" y="13838"/>
                    </a:moveTo>
                    <a:cubicBezTo>
                      <a:pt x="20" y="13864"/>
                      <a:pt x="23" y="13880"/>
                      <a:pt x="23" y="13880"/>
                    </a:cubicBezTo>
                    <a:cubicBezTo>
                      <a:pt x="23" y="13880"/>
                      <a:pt x="23" y="13866"/>
                      <a:pt x="20" y="13838"/>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4" name="Google Shape;1464;p2"/>
              <p:cNvSpPr/>
              <p:nvPr/>
            </p:nvSpPr>
            <p:spPr>
              <a:xfrm>
                <a:off x="1144525" y="3386000"/>
                <a:ext cx="306100" cy="212450"/>
              </a:xfrm>
              <a:custGeom>
                <a:rect b="b" l="l" r="r" t="t"/>
                <a:pathLst>
                  <a:path extrusionOk="0" h="8498" w="12244">
                    <a:moveTo>
                      <a:pt x="0" y="0"/>
                    </a:moveTo>
                    <a:lnTo>
                      <a:pt x="305" y="316"/>
                    </a:lnTo>
                    <a:cubicBezTo>
                      <a:pt x="406" y="407"/>
                      <a:pt x="531" y="497"/>
                      <a:pt x="643" y="587"/>
                    </a:cubicBezTo>
                    <a:cubicBezTo>
                      <a:pt x="869" y="756"/>
                      <a:pt x="1106" y="914"/>
                      <a:pt x="1332" y="1084"/>
                    </a:cubicBezTo>
                    <a:lnTo>
                      <a:pt x="2720" y="2065"/>
                    </a:lnTo>
                    <a:lnTo>
                      <a:pt x="5484" y="4063"/>
                    </a:lnTo>
                    <a:cubicBezTo>
                      <a:pt x="6410" y="4728"/>
                      <a:pt x="7324" y="5383"/>
                      <a:pt x="8271" y="6015"/>
                    </a:cubicBezTo>
                    <a:cubicBezTo>
                      <a:pt x="8745" y="6342"/>
                      <a:pt x="9231" y="6647"/>
                      <a:pt x="9716" y="6951"/>
                    </a:cubicBezTo>
                    <a:cubicBezTo>
                      <a:pt x="10190" y="7256"/>
                      <a:pt x="10664" y="7561"/>
                      <a:pt x="11160" y="7854"/>
                    </a:cubicBezTo>
                    <a:cubicBezTo>
                      <a:pt x="11341" y="7944"/>
                      <a:pt x="11533" y="8035"/>
                      <a:pt x="11724" y="8136"/>
                    </a:cubicBezTo>
                    <a:lnTo>
                      <a:pt x="12007" y="8294"/>
                    </a:lnTo>
                    <a:cubicBezTo>
                      <a:pt x="12052" y="8317"/>
                      <a:pt x="12097" y="8351"/>
                      <a:pt x="12142" y="8384"/>
                    </a:cubicBezTo>
                    <a:cubicBezTo>
                      <a:pt x="12165" y="8396"/>
                      <a:pt x="12176" y="8418"/>
                      <a:pt x="12198" y="8430"/>
                    </a:cubicBezTo>
                    <a:cubicBezTo>
                      <a:pt x="12210" y="8452"/>
                      <a:pt x="12243" y="8475"/>
                      <a:pt x="12221" y="8497"/>
                    </a:cubicBezTo>
                    <a:lnTo>
                      <a:pt x="12221" y="8497"/>
                    </a:lnTo>
                    <a:cubicBezTo>
                      <a:pt x="12243" y="8475"/>
                      <a:pt x="12221" y="8441"/>
                      <a:pt x="12210" y="8418"/>
                    </a:cubicBezTo>
                    <a:cubicBezTo>
                      <a:pt x="12187" y="8407"/>
                      <a:pt x="12176" y="8384"/>
                      <a:pt x="12153" y="8362"/>
                    </a:cubicBezTo>
                    <a:cubicBezTo>
                      <a:pt x="12119" y="8328"/>
                      <a:pt x="12074" y="8294"/>
                      <a:pt x="12029" y="8249"/>
                    </a:cubicBezTo>
                    <a:cubicBezTo>
                      <a:pt x="11950" y="8181"/>
                      <a:pt x="11860" y="8125"/>
                      <a:pt x="11770" y="8057"/>
                    </a:cubicBezTo>
                    <a:cubicBezTo>
                      <a:pt x="11600" y="7933"/>
                      <a:pt x="11420" y="7820"/>
                      <a:pt x="11239" y="7707"/>
                    </a:cubicBezTo>
                    <a:cubicBezTo>
                      <a:pt x="10799" y="7346"/>
                      <a:pt x="10336" y="7008"/>
                      <a:pt x="9885" y="6669"/>
                    </a:cubicBezTo>
                    <a:cubicBezTo>
                      <a:pt x="9422" y="6342"/>
                      <a:pt x="8971" y="5992"/>
                      <a:pt x="8508" y="5665"/>
                    </a:cubicBezTo>
                    <a:cubicBezTo>
                      <a:pt x="7594" y="4999"/>
                      <a:pt x="6680" y="4322"/>
                      <a:pt x="5744" y="3668"/>
                    </a:cubicBezTo>
                    <a:cubicBezTo>
                      <a:pt x="5281" y="3340"/>
                      <a:pt x="4807" y="3013"/>
                      <a:pt x="4333" y="2697"/>
                    </a:cubicBezTo>
                    <a:cubicBezTo>
                      <a:pt x="3859" y="2381"/>
                      <a:pt x="3397" y="2065"/>
                      <a:pt x="2900" y="1772"/>
                    </a:cubicBezTo>
                    <a:lnTo>
                      <a:pt x="2178" y="1321"/>
                    </a:lnTo>
                    <a:cubicBezTo>
                      <a:pt x="1930" y="1185"/>
                      <a:pt x="1693" y="1016"/>
                      <a:pt x="1445" y="881"/>
                    </a:cubicBezTo>
                    <a:cubicBezTo>
                      <a:pt x="1196" y="756"/>
                      <a:pt x="948" y="610"/>
                      <a:pt x="700" y="474"/>
                    </a:cubicBezTo>
                    <a:cubicBezTo>
                      <a:pt x="452" y="328"/>
                      <a:pt x="215" y="170"/>
                      <a:pt x="0"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5" name="Google Shape;1465;p2"/>
              <p:cNvSpPr/>
              <p:nvPr/>
            </p:nvSpPr>
            <p:spPr>
              <a:xfrm>
                <a:off x="1230550" y="3317450"/>
                <a:ext cx="128950" cy="341650"/>
              </a:xfrm>
              <a:custGeom>
                <a:rect b="b" l="l" r="r" t="t"/>
                <a:pathLst>
                  <a:path extrusionOk="0" h="13666" w="5158">
                    <a:moveTo>
                      <a:pt x="1" y="0"/>
                    </a:moveTo>
                    <a:lnTo>
                      <a:pt x="80" y="136"/>
                    </a:lnTo>
                    <a:cubicBezTo>
                      <a:pt x="148" y="271"/>
                      <a:pt x="215" y="418"/>
                      <a:pt x="272" y="565"/>
                    </a:cubicBezTo>
                    <a:cubicBezTo>
                      <a:pt x="430" y="926"/>
                      <a:pt x="576" y="1479"/>
                      <a:pt x="779" y="2133"/>
                    </a:cubicBezTo>
                    <a:cubicBezTo>
                      <a:pt x="983" y="2788"/>
                      <a:pt x="1208" y="3555"/>
                      <a:pt x="1468" y="4367"/>
                    </a:cubicBezTo>
                    <a:cubicBezTo>
                      <a:pt x="1727" y="5180"/>
                      <a:pt x="2009" y="6060"/>
                      <a:pt x="2292" y="6929"/>
                    </a:cubicBezTo>
                    <a:cubicBezTo>
                      <a:pt x="2438" y="7358"/>
                      <a:pt x="2585" y="7786"/>
                      <a:pt x="2720" y="8215"/>
                    </a:cubicBezTo>
                    <a:cubicBezTo>
                      <a:pt x="2856" y="8644"/>
                      <a:pt x="3048" y="9061"/>
                      <a:pt x="3206" y="9456"/>
                    </a:cubicBezTo>
                    <a:cubicBezTo>
                      <a:pt x="3533" y="10246"/>
                      <a:pt x="3849" y="10991"/>
                      <a:pt x="4142" y="11612"/>
                    </a:cubicBezTo>
                    <a:cubicBezTo>
                      <a:pt x="4424" y="12232"/>
                      <a:pt x="4684" y="12740"/>
                      <a:pt x="4864" y="13101"/>
                    </a:cubicBezTo>
                    <a:cubicBezTo>
                      <a:pt x="5056" y="13462"/>
                      <a:pt x="5158" y="13665"/>
                      <a:pt x="5158" y="13665"/>
                    </a:cubicBezTo>
                    <a:lnTo>
                      <a:pt x="4943" y="13067"/>
                    </a:lnTo>
                    <a:cubicBezTo>
                      <a:pt x="4819" y="12695"/>
                      <a:pt x="4639" y="12153"/>
                      <a:pt x="4379" y="11510"/>
                    </a:cubicBezTo>
                    <a:cubicBezTo>
                      <a:pt x="4131" y="10878"/>
                      <a:pt x="3894" y="10111"/>
                      <a:pt x="3601" y="9310"/>
                    </a:cubicBezTo>
                    <a:cubicBezTo>
                      <a:pt x="3454" y="8904"/>
                      <a:pt x="3296" y="8509"/>
                      <a:pt x="3160" y="8080"/>
                    </a:cubicBezTo>
                    <a:cubicBezTo>
                      <a:pt x="3025" y="7651"/>
                      <a:pt x="2890" y="7211"/>
                      <a:pt x="2743" y="6771"/>
                    </a:cubicBezTo>
                    <a:cubicBezTo>
                      <a:pt x="2596" y="6342"/>
                      <a:pt x="2450" y="5913"/>
                      <a:pt x="2314" y="5484"/>
                    </a:cubicBezTo>
                    <a:cubicBezTo>
                      <a:pt x="2179" y="5056"/>
                      <a:pt x="2009" y="4638"/>
                      <a:pt x="1874" y="4232"/>
                    </a:cubicBezTo>
                    <a:cubicBezTo>
                      <a:pt x="1581" y="3431"/>
                      <a:pt x="1276" y="2686"/>
                      <a:pt x="1028" y="2043"/>
                    </a:cubicBezTo>
                    <a:cubicBezTo>
                      <a:pt x="847" y="1524"/>
                      <a:pt x="610" y="1016"/>
                      <a:pt x="351" y="519"/>
                    </a:cubicBezTo>
                    <a:cubicBezTo>
                      <a:pt x="283" y="384"/>
                      <a:pt x="193" y="249"/>
                      <a:pt x="102" y="124"/>
                    </a:cubicBezTo>
                    <a:lnTo>
                      <a:pt x="1" y="0"/>
                    </a:ln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2"/>
              <p:cNvSpPr/>
              <p:nvPr/>
            </p:nvSpPr>
            <p:spPr>
              <a:xfrm>
                <a:off x="1163700" y="3358075"/>
                <a:ext cx="273100" cy="239800"/>
              </a:xfrm>
              <a:custGeom>
                <a:rect b="b" l="l" r="r" t="t"/>
                <a:pathLst>
                  <a:path extrusionOk="0" h="9592" w="10924">
                    <a:moveTo>
                      <a:pt x="10924" y="0"/>
                    </a:moveTo>
                    <a:cubicBezTo>
                      <a:pt x="10867" y="113"/>
                      <a:pt x="10799" y="203"/>
                      <a:pt x="10709" y="282"/>
                    </a:cubicBezTo>
                    <a:cubicBezTo>
                      <a:pt x="10619" y="361"/>
                      <a:pt x="10529" y="429"/>
                      <a:pt x="10438" y="497"/>
                    </a:cubicBezTo>
                    <a:cubicBezTo>
                      <a:pt x="10247" y="643"/>
                      <a:pt x="10043" y="756"/>
                      <a:pt x="9852" y="926"/>
                    </a:cubicBezTo>
                    <a:cubicBezTo>
                      <a:pt x="9423" y="1264"/>
                      <a:pt x="9005" y="1614"/>
                      <a:pt x="8588" y="1975"/>
                    </a:cubicBezTo>
                    <a:cubicBezTo>
                      <a:pt x="8170" y="2336"/>
                      <a:pt x="7741" y="2675"/>
                      <a:pt x="7335" y="3036"/>
                    </a:cubicBezTo>
                    <a:cubicBezTo>
                      <a:pt x="6500" y="3758"/>
                      <a:pt x="5710" y="4503"/>
                      <a:pt x="4909" y="5259"/>
                    </a:cubicBezTo>
                    <a:lnTo>
                      <a:pt x="4311" y="5823"/>
                    </a:lnTo>
                    <a:lnTo>
                      <a:pt x="3713" y="6342"/>
                    </a:lnTo>
                    <a:cubicBezTo>
                      <a:pt x="3284" y="6669"/>
                      <a:pt x="2833" y="6996"/>
                      <a:pt x="2404" y="7346"/>
                    </a:cubicBezTo>
                    <a:cubicBezTo>
                      <a:pt x="2201" y="7527"/>
                      <a:pt x="1975" y="7685"/>
                      <a:pt x="1783" y="7877"/>
                    </a:cubicBezTo>
                    <a:cubicBezTo>
                      <a:pt x="1580" y="8080"/>
                      <a:pt x="1377" y="8260"/>
                      <a:pt x="1197" y="8475"/>
                    </a:cubicBezTo>
                    <a:cubicBezTo>
                      <a:pt x="1005" y="8678"/>
                      <a:pt x="824" y="8870"/>
                      <a:pt x="632" y="9061"/>
                    </a:cubicBezTo>
                    <a:cubicBezTo>
                      <a:pt x="542" y="9163"/>
                      <a:pt x="441" y="9253"/>
                      <a:pt x="328" y="9332"/>
                    </a:cubicBezTo>
                    <a:lnTo>
                      <a:pt x="0" y="9592"/>
                    </a:lnTo>
                    <a:cubicBezTo>
                      <a:pt x="249" y="9468"/>
                      <a:pt x="486" y="9321"/>
                      <a:pt x="700" y="9163"/>
                    </a:cubicBezTo>
                    <a:cubicBezTo>
                      <a:pt x="915" y="8982"/>
                      <a:pt x="1140" y="8813"/>
                      <a:pt x="1343" y="8633"/>
                    </a:cubicBezTo>
                    <a:cubicBezTo>
                      <a:pt x="1546" y="8441"/>
                      <a:pt x="1750" y="8272"/>
                      <a:pt x="1964" y="8102"/>
                    </a:cubicBezTo>
                    <a:cubicBezTo>
                      <a:pt x="2167" y="7933"/>
                      <a:pt x="2393" y="7775"/>
                      <a:pt x="2618" y="7617"/>
                    </a:cubicBezTo>
                    <a:cubicBezTo>
                      <a:pt x="2844" y="7459"/>
                      <a:pt x="3070" y="7312"/>
                      <a:pt x="3295" y="7166"/>
                    </a:cubicBezTo>
                    <a:lnTo>
                      <a:pt x="3973" y="6692"/>
                    </a:lnTo>
                    <a:lnTo>
                      <a:pt x="4627" y="6161"/>
                    </a:lnTo>
                    <a:lnTo>
                      <a:pt x="5225" y="5597"/>
                    </a:lnTo>
                    <a:cubicBezTo>
                      <a:pt x="6038" y="4852"/>
                      <a:pt x="6827" y="4096"/>
                      <a:pt x="7617" y="3340"/>
                    </a:cubicBezTo>
                    <a:cubicBezTo>
                      <a:pt x="8024" y="2979"/>
                      <a:pt x="8407" y="2596"/>
                      <a:pt x="8802" y="2212"/>
                    </a:cubicBezTo>
                    <a:cubicBezTo>
                      <a:pt x="9186" y="1828"/>
                      <a:pt x="9592" y="1456"/>
                      <a:pt x="9976" y="1061"/>
                    </a:cubicBezTo>
                    <a:cubicBezTo>
                      <a:pt x="10122" y="903"/>
                      <a:pt x="10314" y="756"/>
                      <a:pt x="10495" y="598"/>
                    </a:cubicBezTo>
                    <a:cubicBezTo>
                      <a:pt x="10574" y="508"/>
                      <a:pt x="10664" y="429"/>
                      <a:pt x="10743" y="339"/>
                    </a:cubicBezTo>
                    <a:cubicBezTo>
                      <a:pt x="10822" y="237"/>
                      <a:pt x="10878" y="124"/>
                      <a:pt x="10924"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2"/>
              <p:cNvSpPr/>
              <p:nvPr/>
            </p:nvSpPr>
            <p:spPr>
              <a:xfrm>
                <a:off x="1115450" y="3480500"/>
                <a:ext cx="374400" cy="16475"/>
              </a:xfrm>
              <a:custGeom>
                <a:rect b="b" l="l" r="r" t="t"/>
                <a:pathLst>
                  <a:path extrusionOk="0" h="659" w="14976">
                    <a:moveTo>
                      <a:pt x="10236" y="1"/>
                    </a:moveTo>
                    <a:cubicBezTo>
                      <a:pt x="9344" y="1"/>
                      <a:pt x="8396" y="12"/>
                      <a:pt x="7471" y="57"/>
                    </a:cubicBezTo>
                    <a:lnTo>
                      <a:pt x="6072" y="136"/>
                    </a:lnTo>
                    <a:cubicBezTo>
                      <a:pt x="5609" y="159"/>
                      <a:pt x="5169" y="226"/>
                      <a:pt x="4729" y="226"/>
                    </a:cubicBezTo>
                    <a:cubicBezTo>
                      <a:pt x="4289" y="238"/>
                      <a:pt x="3860" y="260"/>
                      <a:pt x="3454" y="271"/>
                    </a:cubicBezTo>
                    <a:lnTo>
                      <a:pt x="3172" y="271"/>
                    </a:lnTo>
                    <a:lnTo>
                      <a:pt x="2890" y="249"/>
                    </a:lnTo>
                    <a:lnTo>
                      <a:pt x="2348" y="192"/>
                    </a:lnTo>
                    <a:cubicBezTo>
                      <a:pt x="1648" y="113"/>
                      <a:pt x="1062" y="102"/>
                      <a:pt x="655" y="68"/>
                    </a:cubicBezTo>
                    <a:lnTo>
                      <a:pt x="1" y="46"/>
                    </a:lnTo>
                    <a:lnTo>
                      <a:pt x="622" y="181"/>
                    </a:lnTo>
                    <a:lnTo>
                      <a:pt x="2303" y="474"/>
                    </a:lnTo>
                    <a:lnTo>
                      <a:pt x="2856" y="565"/>
                    </a:lnTo>
                    <a:lnTo>
                      <a:pt x="3138" y="610"/>
                    </a:lnTo>
                    <a:cubicBezTo>
                      <a:pt x="3262" y="632"/>
                      <a:pt x="3341" y="632"/>
                      <a:pt x="3443" y="632"/>
                    </a:cubicBezTo>
                    <a:cubicBezTo>
                      <a:pt x="3771" y="642"/>
                      <a:pt x="4115" y="658"/>
                      <a:pt x="4467" y="658"/>
                    </a:cubicBezTo>
                    <a:cubicBezTo>
                      <a:pt x="4550" y="658"/>
                      <a:pt x="4634" y="657"/>
                      <a:pt x="4718" y="655"/>
                    </a:cubicBezTo>
                    <a:cubicBezTo>
                      <a:pt x="5158" y="655"/>
                      <a:pt x="5609" y="632"/>
                      <a:pt x="6083" y="610"/>
                    </a:cubicBezTo>
                    <a:lnTo>
                      <a:pt x="7482" y="553"/>
                    </a:lnTo>
                    <a:cubicBezTo>
                      <a:pt x="7945" y="520"/>
                      <a:pt x="8419" y="497"/>
                      <a:pt x="8882" y="486"/>
                    </a:cubicBezTo>
                    <a:cubicBezTo>
                      <a:pt x="9333" y="474"/>
                      <a:pt x="9784" y="429"/>
                      <a:pt x="10224" y="429"/>
                    </a:cubicBezTo>
                    <a:cubicBezTo>
                      <a:pt x="10676" y="429"/>
                      <a:pt x="11093" y="429"/>
                      <a:pt x="11499" y="396"/>
                    </a:cubicBezTo>
                    <a:cubicBezTo>
                      <a:pt x="11631" y="388"/>
                      <a:pt x="11760" y="385"/>
                      <a:pt x="11887" y="385"/>
                    </a:cubicBezTo>
                    <a:cubicBezTo>
                      <a:pt x="12141" y="385"/>
                      <a:pt x="12387" y="396"/>
                      <a:pt x="12628" y="396"/>
                    </a:cubicBezTo>
                    <a:cubicBezTo>
                      <a:pt x="12861" y="396"/>
                      <a:pt x="13079" y="401"/>
                      <a:pt x="13289" y="401"/>
                    </a:cubicBezTo>
                    <a:cubicBezTo>
                      <a:pt x="13394" y="401"/>
                      <a:pt x="13497" y="399"/>
                      <a:pt x="13598" y="396"/>
                    </a:cubicBezTo>
                    <a:lnTo>
                      <a:pt x="14332" y="339"/>
                    </a:lnTo>
                    <a:cubicBezTo>
                      <a:pt x="14490" y="328"/>
                      <a:pt x="14648" y="328"/>
                      <a:pt x="14806" y="328"/>
                    </a:cubicBezTo>
                    <a:lnTo>
                      <a:pt x="14975" y="328"/>
                    </a:lnTo>
                    <a:lnTo>
                      <a:pt x="14806" y="294"/>
                    </a:lnTo>
                    <a:cubicBezTo>
                      <a:pt x="14648" y="260"/>
                      <a:pt x="14490" y="249"/>
                      <a:pt x="14332" y="249"/>
                    </a:cubicBezTo>
                    <a:lnTo>
                      <a:pt x="13598" y="215"/>
                    </a:lnTo>
                    <a:lnTo>
                      <a:pt x="12639" y="125"/>
                    </a:lnTo>
                    <a:cubicBezTo>
                      <a:pt x="12289" y="102"/>
                      <a:pt x="11894" y="57"/>
                      <a:pt x="11499" y="46"/>
                    </a:cubicBezTo>
                    <a:cubicBezTo>
                      <a:pt x="11105" y="23"/>
                      <a:pt x="10676" y="12"/>
                      <a:pt x="10236"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468" name="Google Shape;1468;p2"/>
          <p:cNvSpPr/>
          <p:nvPr/>
        </p:nvSpPr>
        <p:spPr>
          <a:xfrm rot="-10618058">
            <a:off x="787943" y="893860"/>
            <a:ext cx="7263151" cy="3464751"/>
          </a:xfrm>
          <a:custGeom>
            <a:rect b="b" l="l" r="r" t="t"/>
            <a:pathLst>
              <a:path extrusionOk="0" h="138590" w="290526">
                <a:moveTo>
                  <a:pt x="74803" y="1"/>
                </a:moveTo>
                <a:cubicBezTo>
                  <a:pt x="72471" y="1"/>
                  <a:pt x="70134" y="169"/>
                  <a:pt x="67811" y="508"/>
                </a:cubicBezTo>
                <a:cubicBezTo>
                  <a:pt x="56714" y="2100"/>
                  <a:pt x="46435" y="7512"/>
                  <a:pt x="37430" y="14243"/>
                </a:cubicBezTo>
                <a:cubicBezTo>
                  <a:pt x="25605" y="23203"/>
                  <a:pt x="15645" y="34709"/>
                  <a:pt x="9278" y="48126"/>
                </a:cubicBezTo>
                <a:cubicBezTo>
                  <a:pt x="3957" y="59268"/>
                  <a:pt x="1228" y="71502"/>
                  <a:pt x="591" y="83782"/>
                </a:cubicBezTo>
                <a:cubicBezTo>
                  <a:pt x="0" y="95516"/>
                  <a:pt x="182" y="108614"/>
                  <a:pt x="6913" y="118710"/>
                </a:cubicBezTo>
                <a:cubicBezTo>
                  <a:pt x="12280" y="126669"/>
                  <a:pt x="22467" y="131763"/>
                  <a:pt x="31336" y="134719"/>
                </a:cubicBezTo>
                <a:cubicBezTo>
                  <a:pt x="39533" y="137472"/>
                  <a:pt x="47945" y="138590"/>
                  <a:pt x="56454" y="138590"/>
                </a:cubicBezTo>
                <a:cubicBezTo>
                  <a:pt x="60314" y="138590"/>
                  <a:pt x="64194" y="138360"/>
                  <a:pt x="68084" y="137948"/>
                </a:cubicBezTo>
                <a:cubicBezTo>
                  <a:pt x="79999" y="136629"/>
                  <a:pt x="91597" y="130399"/>
                  <a:pt x="103330" y="127442"/>
                </a:cubicBezTo>
                <a:cubicBezTo>
                  <a:pt x="109858" y="125817"/>
                  <a:pt x="116643" y="124741"/>
                  <a:pt x="123379" y="124741"/>
                </a:cubicBezTo>
                <a:cubicBezTo>
                  <a:pt x="127954" y="124741"/>
                  <a:pt x="132507" y="125237"/>
                  <a:pt x="136940" y="126396"/>
                </a:cubicBezTo>
                <a:cubicBezTo>
                  <a:pt x="147218" y="129034"/>
                  <a:pt x="156269" y="135265"/>
                  <a:pt x="166820" y="137084"/>
                </a:cubicBezTo>
                <a:cubicBezTo>
                  <a:pt x="169369" y="137534"/>
                  <a:pt x="171962" y="137762"/>
                  <a:pt x="174556" y="137762"/>
                </a:cubicBezTo>
                <a:cubicBezTo>
                  <a:pt x="182187" y="137762"/>
                  <a:pt x="189819" y="135791"/>
                  <a:pt x="196337" y="131718"/>
                </a:cubicBezTo>
                <a:cubicBezTo>
                  <a:pt x="206251" y="125578"/>
                  <a:pt x="213392" y="115072"/>
                  <a:pt x="224307" y="110842"/>
                </a:cubicBezTo>
                <a:cubicBezTo>
                  <a:pt x="228616" y="109186"/>
                  <a:pt x="233100" y="108862"/>
                  <a:pt x="237611" y="108862"/>
                </a:cubicBezTo>
                <a:cubicBezTo>
                  <a:pt x="240515" y="108862"/>
                  <a:pt x="243431" y="108996"/>
                  <a:pt x="246319" y="108996"/>
                </a:cubicBezTo>
                <a:cubicBezTo>
                  <a:pt x="250399" y="108996"/>
                  <a:pt x="254423" y="108728"/>
                  <a:pt x="258280" y="107431"/>
                </a:cubicBezTo>
                <a:cubicBezTo>
                  <a:pt x="280293" y="100109"/>
                  <a:pt x="290526" y="76005"/>
                  <a:pt x="281475" y="54857"/>
                </a:cubicBezTo>
                <a:cubicBezTo>
                  <a:pt x="275654" y="41122"/>
                  <a:pt x="263829" y="30752"/>
                  <a:pt x="251276" y="22657"/>
                </a:cubicBezTo>
                <a:cubicBezTo>
                  <a:pt x="233948" y="11457"/>
                  <a:pt x="213760" y="1705"/>
                  <a:pt x="192778" y="1705"/>
                </a:cubicBezTo>
                <a:cubicBezTo>
                  <a:pt x="190245" y="1705"/>
                  <a:pt x="187701" y="1847"/>
                  <a:pt x="185149" y="2146"/>
                </a:cubicBezTo>
                <a:cubicBezTo>
                  <a:pt x="175325" y="3283"/>
                  <a:pt x="165865" y="6557"/>
                  <a:pt x="156178" y="8604"/>
                </a:cubicBezTo>
                <a:cubicBezTo>
                  <a:pt x="148252" y="10276"/>
                  <a:pt x="140199" y="11104"/>
                  <a:pt x="132120" y="11104"/>
                </a:cubicBezTo>
                <a:cubicBezTo>
                  <a:pt x="128332" y="11104"/>
                  <a:pt x="124538" y="10922"/>
                  <a:pt x="120749" y="10559"/>
                </a:cubicBezTo>
                <a:cubicBezTo>
                  <a:pt x="114746" y="9968"/>
                  <a:pt x="108833" y="8877"/>
                  <a:pt x="103012" y="7285"/>
                </a:cubicBezTo>
                <a:cubicBezTo>
                  <a:pt x="97327" y="5738"/>
                  <a:pt x="92097" y="2782"/>
                  <a:pt x="86457" y="1418"/>
                </a:cubicBezTo>
                <a:cubicBezTo>
                  <a:pt x="82636" y="477"/>
                  <a:pt x="78725" y="1"/>
                  <a:pt x="7480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9" name="Google Shape;1469;p2"/>
          <p:cNvSpPr txBox="1"/>
          <p:nvPr>
            <p:ph type="ctrTitle"/>
          </p:nvPr>
        </p:nvSpPr>
        <p:spPr>
          <a:xfrm>
            <a:off x="720000" y="1393975"/>
            <a:ext cx="77040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8000"/>
              <a:buNone/>
              <a:defRPr sz="80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p:txBody>
      </p:sp>
      <p:sp>
        <p:nvSpPr>
          <p:cNvPr id="1470" name="Google Shape;1470;p2"/>
          <p:cNvSpPr txBox="1"/>
          <p:nvPr>
            <p:ph idx="1" type="subTitle"/>
          </p:nvPr>
        </p:nvSpPr>
        <p:spPr>
          <a:xfrm>
            <a:off x="720000" y="3370375"/>
            <a:ext cx="7704000" cy="48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2"/>
        </a:solidFill>
      </p:bgPr>
    </p:bg>
    <p:spTree>
      <p:nvGrpSpPr>
        <p:cNvPr id="1471" name="Shape 1471"/>
        <p:cNvGrpSpPr/>
        <p:nvPr/>
      </p:nvGrpSpPr>
      <p:grpSpPr>
        <a:xfrm>
          <a:off x="0" y="0"/>
          <a:ext cx="0" cy="0"/>
          <a:chOff x="0" y="0"/>
          <a:chExt cx="0" cy="0"/>
        </a:xfrm>
      </p:grpSpPr>
      <p:grpSp>
        <p:nvGrpSpPr>
          <p:cNvPr id="1472" name="Google Shape;1472;p3"/>
          <p:cNvGrpSpPr/>
          <p:nvPr/>
        </p:nvGrpSpPr>
        <p:grpSpPr>
          <a:xfrm>
            <a:off x="3371249" y="-183374"/>
            <a:ext cx="5959016" cy="5510248"/>
            <a:chOff x="3371249" y="-183374"/>
            <a:chExt cx="5959016" cy="5510248"/>
          </a:xfrm>
        </p:grpSpPr>
        <p:sp>
          <p:nvSpPr>
            <p:cNvPr id="1473" name="Google Shape;1473;p3"/>
            <p:cNvSpPr/>
            <p:nvPr/>
          </p:nvSpPr>
          <p:spPr>
            <a:xfrm>
              <a:off x="8678837" y="3135645"/>
              <a:ext cx="622771" cy="574997"/>
            </a:xfrm>
            <a:custGeom>
              <a:rect b="b" l="l" r="r" t="t"/>
              <a:pathLst>
                <a:path extrusionOk="0" h="16754" w="18146">
                  <a:moveTo>
                    <a:pt x="6590" y="0"/>
                  </a:moveTo>
                  <a:cubicBezTo>
                    <a:pt x="4985" y="0"/>
                    <a:pt x="3711" y="470"/>
                    <a:pt x="2167" y="1209"/>
                  </a:cubicBezTo>
                  <a:cubicBezTo>
                    <a:pt x="2020" y="1276"/>
                    <a:pt x="1885" y="1367"/>
                    <a:pt x="1750" y="1457"/>
                  </a:cubicBezTo>
                  <a:cubicBezTo>
                    <a:pt x="892" y="2235"/>
                    <a:pt x="644" y="2845"/>
                    <a:pt x="475" y="3714"/>
                  </a:cubicBezTo>
                  <a:cubicBezTo>
                    <a:pt x="1" y="6162"/>
                    <a:pt x="994" y="8690"/>
                    <a:pt x="2461" y="10653"/>
                  </a:cubicBezTo>
                  <a:cubicBezTo>
                    <a:pt x="4898" y="13903"/>
                    <a:pt x="8125" y="15934"/>
                    <a:pt x="12142" y="16623"/>
                  </a:cubicBezTo>
                  <a:cubicBezTo>
                    <a:pt x="12657" y="16710"/>
                    <a:pt x="13130" y="16753"/>
                    <a:pt x="13566" y="16753"/>
                  </a:cubicBezTo>
                  <a:cubicBezTo>
                    <a:pt x="15265" y="16753"/>
                    <a:pt x="16403" y="16104"/>
                    <a:pt x="17220" y="14919"/>
                  </a:cubicBezTo>
                  <a:cubicBezTo>
                    <a:pt x="17548" y="14174"/>
                    <a:pt x="17751" y="13373"/>
                    <a:pt x="17818" y="12560"/>
                  </a:cubicBezTo>
                  <a:cubicBezTo>
                    <a:pt x="18146" y="9390"/>
                    <a:pt x="16825" y="6286"/>
                    <a:pt x="14726" y="3917"/>
                  </a:cubicBezTo>
                  <a:cubicBezTo>
                    <a:pt x="14253" y="3375"/>
                    <a:pt x="13745" y="2879"/>
                    <a:pt x="13192" y="2427"/>
                  </a:cubicBezTo>
                  <a:cubicBezTo>
                    <a:pt x="11386" y="881"/>
                    <a:pt x="9084" y="24"/>
                    <a:pt x="6703" y="1"/>
                  </a:cubicBezTo>
                  <a:cubicBezTo>
                    <a:pt x="6666" y="1"/>
                    <a:pt x="6628" y="0"/>
                    <a:pt x="6590" y="0"/>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4" name="Google Shape;1474;p3"/>
            <p:cNvSpPr/>
            <p:nvPr/>
          </p:nvSpPr>
          <p:spPr>
            <a:xfrm>
              <a:off x="8703238" y="3148446"/>
              <a:ext cx="580935" cy="549463"/>
            </a:xfrm>
            <a:custGeom>
              <a:rect b="b" l="l" r="r" t="t"/>
              <a:pathLst>
                <a:path extrusionOk="0" h="16010" w="16927">
                  <a:moveTo>
                    <a:pt x="5992" y="1"/>
                  </a:moveTo>
                  <a:cubicBezTo>
                    <a:pt x="5033" y="1"/>
                    <a:pt x="4074" y="170"/>
                    <a:pt x="3171" y="497"/>
                  </a:cubicBezTo>
                  <a:cubicBezTo>
                    <a:pt x="2438" y="768"/>
                    <a:pt x="1750" y="1027"/>
                    <a:pt x="1242" y="1648"/>
                  </a:cubicBezTo>
                  <a:cubicBezTo>
                    <a:pt x="745" y="2269"/>
                    <a:pt x="463" y="2697"/>
                    <a:pt x="305" y="3476"/>
                  </a:cubicBezTo>
                  <a:cubicBezTo>
                    <a:pt x="0" y="5067"/>
                    <a:pt x="305" y="6884"/>
                    <a:pt x="1027" y="8396"/>
                  </a:cubicBezTo>
                  <a:cubicBezTo>
                    <a:pt x="1321" y="8983"/>
                    <a:pt x="1659" y="9536"/>
                    <a:pt x="2054" y="10055"/>
                  </a:cubicBezTo>
                  <a:cubicBezTo>
                    <a:pt x="4446" y="13259"/>
                    <a:pt x="7617" y="15212"/>
                    <a:pt x="11499" y="15877"/>
                  </a:cubicBezTo>
                  <a:cubicBezTo>
                    <a:pt x="11948" y="15958"/>
                    <a:pt x="12411" y="16010"/>
                    <a:pt x="12869" y="16010"/>
                  </a:cubicBezTo>
                  <a:cubicBezTo>
                    <a:pt x="13757" y="16010"/>
                    <a:pt x="14629" y="15815"/>
                    <a:pt x="15358" y="15257"/>
                  </a:cubicBezTo>
                  <a:cubicBezTo>
                    <a:pt x="16419" y="14433"/>
                    <a:pt x="16611" y="13417"/>
                    <a:pt x="16746" y="12154"/>
                  </a:cubicBezTo>
                  <a:cubicBezTo>
                    <a:pt x="16927" y="10371"/>
                    <a:pt x="16577" y="8498"/>
                    <a:pt x="15719" y="6726"/>
                  </a:cubicBezTo>
                  <a:cubicBezTo>
                    <a:pt x="15200" y="5665"/>
                    <a:pt x="14535" y="4672"/>
                    <a:pt x="13745" y="3792"/>
                  </a:cubicBezTo>
                  <a:cubicBezTo>
                    <a:pt x="13282" y="3262"/>
                    <a:pt x="12785" y="2788"/>
                    <a:pt x="12255" y="2336"/>
                  </a:cubicBezTo>
                  <a:cubicBezTo>
                    <a:pt x="10506" y="847"/>
                    <a:pt x="8294" y="23"/>
                    <a:pt x="5992" y="1"/>
                  </a:cubicBezTo>
                  <a:close/>
                </a:path>
              </a:pathLst>
            </a:custGeom>
            <a:solidFill>
              <a:srgbClr val="C03A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5" name="Google Shape;1475;p3"/>
            <p:cNvSpPr/>
            <p:nvPr/>
          </p:nvSpPr>
          <p:spPr>
            <a:xfrm>
              <a:off x="8600209" y="3186027"/>
              <a:ext cx="670029" cy="606023"/>
            </a:xfrm>
            <a:custGeom>
              <a:rect b="b" l="l" r="r" t="t"/>
              <a:pathLst>
                <a:path extrusionOk="0" h="17658" w="19523">
                  <a:moveTo>
                    <a:pt x="4041" y="0"/>
                  </a:moveTo>
                  <a:lnTo>
                    <a:pt x="4041" y="0"/>
                  </a:lnTo>
                  <a:cubicBezTo>
                    <a:pt x="2720" y="925"/>
                    <a:pt x="1626" y="3013"/>
                    <a:pt x="1084" y="4570"/>
                  </a:cubicBezTo>
                  <a:cubicBezTo>
                    <a:pt x="1" y="7662"/>
                    <a:pt x="1547" y="12119"/>
                    <a:pt x="3138" y="13835"/>
                  </a:cubicBezTo>
                  <a:cubicBezTo>
                    <a:pt x="4018" y="14782"/>
                    <a:pt x="5011" y="15617"/>
                    <a:pt x="6106" y="16306"/>
                  </a:cubicBezTo>
                  <a:cubicBezTo>
                    <a:pt x="7580" y="17222"/>
                    <a:pt x="9314" y="17657"/>
                    <a:pt x="11091" y="17657"/>
                  </a:cubicBezTo>
                  <a:cubicBezTo>
                    <a:pt x="13339" y="17657"/>
                    <a:pt x="15657" y="16961"/>
                    <a:pt x="17604" y="15663"/>
                  </a:cubicBezTo>
                  <a:cubicBezTo>
                    <a:pt x="18428" y="15121"/>
                    <a:pt x="19094" y="14354"/>
                    <a:pt x="19523" y="13462"/>
                  </a:cubicBezTo>
                  <a:lnTo>
                    <a:pt x="19523" y="13462"/>
                  </a:lnTo>
                  <a:cubicBezTo>
                    <a:pt x="18695" y="14640"/>
                    <a:pt x="17552" y="15295"/>
                    <a:pt x="15853" y="15295"/>
                  </a:cubicBezTo>
                  <a:cubicBezTo>
                    <a:pt x="15421" y="15295"/>
                    <a:pt x="14953" y="15253"/>
                    <a:pt x="14445" y="15166"/>
                  </a:cubicBezTo>
                  <a:cubicBezTo>
                    <a:pt x="10427" y="14466"/>
                    <a:pt x="7200" y="12447"/>
                    <a:pt x="4763" y="9197"/>
                  </a:cubicBezTo>
                  <a:cubicBezTo>
                    <a:pt x="3296" y="7222"/>
                    <a:pt x="2292" y="4706"/>
                    <a:pt x="2777" y="2257"/>
                  </a:cubicBezTo>
                  <a:cubicBezTo>
                    <a:pt x="2946" y="1377"/>
                    <a:pt x="3194" y="779"/>
                    <a:pt x="4041" y="0"/>
                  </a:cubicBezTo>
                  <a:close/>
                </a:path>
              </a:pathLst>
            </a:custGeom>
            <a:solidFill>
              <a:srgbClr val="875F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6" name="Google Shape;1476;p3"/>
            <p:cNvSpPr/>
            <p:nvPr/>
          </p:nvSpPr>
          <p:spPr>
            <a:xfrm>
              <a:off x="9085082" y="3738887"/>
              <a:ext cx="27525" cy="15890"/>
            </a:xfrm>
            <a:custGeom>
              <a:rect b="b" l="l" r="r" t="t"/>
              <a:pathLst>
                <a:path extrusionOk="0" h="463" w="802">
                  <a:moveTo>
                    <a:pt x="543" y="1"/>
                  </a:moveTo>
                  <a:cubicBezTo>
                    <a:pt x="464" y="1"/>
                    <a:pt x="382" y="13"/>
                    <a:pt x="305" y="39"/>
                  </a:cubicBezTo>
                  <a:cubicBezTo>
                    <a:pt x="215" y="84"/>
                    <a:pt x="125" y="152"/>
                    <a:pt x="68" y="242"/>
                  </a:cubicBezTo>
                  <a:cubicBezTo>
                    <a:pt x="35" y="287"/>
                    <a:pt x="12" y="343"/>
                    <a:pt x="1" y="400"/>
                  </a:cubicBezTo>
                  <a:cubicBezTo>
                    <a:pt x="80" y="443"/>
                    <a:pt x="170" y="462"/>
                    <a:pt x="260" y="462"/>
                  </a:cubicBezTo>
                  <a:cubicBezTo>
                    <a:pt x="336" y="462"/>
                    <a:pt x="414" y="448"/>
                    <a:pt x="486" y="422"/>
                  </a:cubicBezTo>
                  <a:cubicBezTo>
                    <a:pt x="587" y="377"/>
                    <a:pt x="666" y="310"/>
                    <a:pt x="723" y="219"/>
                  </a:cubicBezTo>
                  <a:cubicBezTo>
                    <a:pt x="757" y="174"/>
                    <a:pt x="779" y="118"/>
                    <a:pt x="802" y="61"/>
                  </a:cubicBezTo>
                  <a:cubicBezTo>
                    <a:pt x="745" y="27"/>
                    <a:pt x="689" y="16"/>
                    <a:pt x="621" y="5"/>
                  </a:cubicBezTo>
                  <a:cubicBezTo>
                    <a:pt x="596" y="2"/>
                    <a:pt x="570" y="1"/>
                    <a:pt x="543"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3"/>
            <p:cNvSpPr/>
            <p:nvPr/>
          </p:nvSpPr>
          <p:spPr>
            <a:xfrm>
              <a:off x="9128840" y="3729346"/>
              <a:ext cx="19803" cy="15547"/>
            </a:xfrm>
            <a:custGeom>
              <a:rect b="b" l="l" r="r" t="t"/>
              <a:pathLst>
                <a:path extrusionOk="0" h="453" w="577">
                  <a:moveTo>
                    <a:pt x="407" y="1"/>
                  </a:moveTo>
                  <a:cubicBezTo>
                    <a:pt x="362" y="1"/>
                    <a:pt x="317" y="12"/>
                    <a:pt x="283" y="12"/>
                  </a:cubicBezTo>
                  <a:cubicBezTo>
                    <a:pt x="249" y="23"/>
                    <a:pt x="215" y="35"/>
                    <a:pt x="193" y="46"/>
                  </a:cubicBezTo>
                  <a:cubicBezTo>
                    <a:pt x="125" y="91"/>
                    <a:pt x="69" y="159"/>
                    <a:pt x="46" y="226"/>
                  </a:cubicBezTo>
                  <a:cubicBezTo>
                    <a:pt x="23" y="283"/>
                    <a:pt x="12" y="328"/>
                    <a:pt x="1" y="384"/>
                  </a:cubicBezTo>
                  <a:cubicBezTo>
                    <a:pt x="46" y="407"/>
                    <a:pt x="102" y="430"/>
                    <a:pt x="148" y="441"/>
                  </a:cubicBezTo>
                  <a:cubicBezTo>
                    <a:pt x="178" y="448"/>
                    <a:pt x="208" y="452"/>
                    <a:pt x="237" y="452"/>
                  </a:cubicBezTo>
                  <a:cubicBezTo>
                    <a:pt x="297" y="452"/>
                    <a:pt x="354" y="437"/>
                    <a:pt x="407" y="407"/>
                  </a:cubicBezTo>
                  <a:cubicBezTo>
                    <a:pt x="486" y="351"/>
                    <a:pt x="554" y="272"/>
                    <a:pt x="565" y="181"/>
                  </a:cubicBezTo>
                  <a:cubicBezTo>
                    <a:pt x="576" y="125"/>
                    <a:pt x="576" y="69"/>
                    <a:pt x="565" y="23"/>
                  </a:cubicBezTo>
                  <a:cubicBezTo>
                    <a:pt x="509" y="1"/>
                    <a:pt x="463" y="1"/>
                    <a:pt x="407"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8" name="Google Shape;1478;p3"/>
            <p:cNvSpPr/>
            <p:nvPr/>
          </p:nvSpPr>
          <p:spPr>
            <a:xfrm>
              <a:off x="8885821" y="3561899"/>
              <a:ext cx="29000" cy="18087"/>
            </a:xfrm>
            <a:custGeom>
              <a:rect b="b" l="l" r="r" t="t"/>
              <a:pathLst>
                <a:path extrusionOk="0" h="527" w="845">
                  <a:moveTo>
                    <a:pt x="342" y="0"/>
                  </a:moveTo>
                  <a:cubicBezTo>
                    <a:pt x="164" y="0"/>
                    <a:pt x="1" y="93"/>
                    <a:pt x="40" y="298"/>
                  </a:cubicBezTo>
                  <a:cubicBezTo>
                    <a:pt x="76" y="460"/>
                    <a:pt x="227" y="527"/>
                    <a:pt x="379" y="527"/>
                  </a:cubicBezTo>
                  <a:cubicBezTo>
                    <a:pt x="609" y="527"/>
                    <a:pt x="844" y="374"/>
                    <a:pt x="695" y="163"/>
                  </a:cubicBezTo>
                  <a:cubicBezTo>
                    <a:pt x="695" y="152"/>
                    <a:pt x="684" y="140"/>
                    <a:pt x="672" y="129"/>
                  </a:cubicBezTo>
                  <a:cubicBezTo>
                    <a:pt x="598" y="46"/>
                    <a:pt x="466" y="0"/>
                    <a:pt x="342"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9" name="Google Shape;1479;p3"/>
            <p:cNvSpPr/>
            <p:nvPr/>
          </p:nvSpPr>
          <p:spPr>
            <a:xfrm>
              <a:off x="8862105" y="3502594"/>
              <a:ext cx="33428" cy="18807"/>
            </a:xfrm>
            <a:custGeom>
              <a:rect b="b" l="l" r="r" t="t"/>
              <a:pathLst>
                <a:path extrusionOk="0" h="548" w="974">
                  <a:moveTo>
                    <a:pt x="588" y="1"/>
                  </a:moveTo>
                  <a:cubicBezTo>
                    <a:pt x="317" y="1"/>
                    <a:pt x="0" y="290"/>
                    <a:pt x="258" y="481"/>
                  </a:cubicBezTo>
                  <a:cubicBezTo>
                    <a:pt x="269" y="481"/>
                    <a:pt x="280" y="492"/>
                    <a:pt x="291" y="503"/>
                  </a:cubicBezTo>
                  <a:cubicBezTo>
                    <a:pt x="342" y="533"/>
                    <a:pt x="405" y="547"/>
                    <a:pt x="472" y="547"/>
                  </a:cubicBezTo>
                  <a:cubicBezTo>
                    <a:pt x="704" y="547"/>
                    <a:pt x="973" y="376"/>
                    <a:pt x="833" y="131"/>
                  </a:cubicBezTo>
                  <a:cubicBezTo>
                    <a:pt x="776" y="38"/>
                    <a:pt x="685" y="1"/>
                    <a:pt x="58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0" name="Google Shape;1480;p3"/>
            <p:cNvSpPr/>
            <p:nvPr/>
          </p:nvSpPr>
          <p:spPr>
            <a:xfrm>
              <a:off x="8872470" y="3162586"/>
              <a:ext cx="26083" cy="19013"/>
            </a:xfrm>
            <a:custGeom>
              <a:rect b="b" l="l" r="r" t="t"/>
              <a:pathLst>
                <a:path extrusionOk="0" h="554" w="760">
                  <a:moveTo>
                    <a:pt x="265" y="0"/>
                  </a:moveTo>
                  <a:cubicBezTo>
                    <a:pt x="135" y="0"/>
                    <a:pt x="22" y="66"/>
                    <a:pt x="12" y="232"/>
                  </a:cubicBezTo>
                  <a:cubicBezTo>
                    <a:pt x="0" y="443"/>
                    <a:pt x="224" y="554"/>
                    <a:pt x="421" y="554"/>
                  </a:cubicBezTo>
                  <a:cubicBezTo>
                    <a:pt x="602" y="554"/>
                    <a:pt x="759" y="460"/>
                    <a:pt x="689" y="266"/>
                  </a:cubicBezTo>
                  <a:cubicBezTo>
                    <a:pt x="678" y="243"/>
                    <a:pt x="678" y="232"/>
                    <a:pt x="666" y="220"/>
                  </a:cubicBezTo>
                  <a:cubicBezTo>
                    <a:pt x="599" y="92"/>
                    <a:pt x="420" y="0"/>
                    <a:pt x="265"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3"/>
            <p:cNvSpPr/>
            <p:nvPr/>
          </p:nvSpPr>
          <p:spPr>
            <a:xfrm>
              <a:off x="9201873" y="3633182"/>
              <a:ext cx="34286" cy="19151"/>
            </a:xfrm>
            <a:custGeom>
              <a:rect b="b" l="l" r="r" t="t"/>
              <a:pathLst>
                <a:path extrusionOk="0" h="558" w="999">
                  <a:moveTo>
                    <a:pt x="601" y="0"/>
                  </a:moveTo>
                  <a:cubicBezTo>
                    <a:pt x="324" y="0"/>
                    <a:pt x="1" y="347"/>
                    <a:pt x="288" y="512"/>
                  </a:cubicBezTo>
                  <a:lnTo>
                    <a:pt x="333" y="535"/>
                  </a:lnTo>
                  <a:cubicBezTo>
                    <a:pt x="372" y="551"/>
                    <a:pt x="415" y="558"/>
                    <a:pt x="461" y="558"/>
                  </a:cubicBezTo>
                  <a:cubicBezTo>
                    <a:pt x="706" y="558"/>
                    <a:pt x="999" y="344"/>
                    <a:pt x="818" y="106"/>
                  </a:cubicBezTo>
                  <a:cubicBezTo>
                    <a:pt x="761" y="31"/>
                    <a:pt x="683" y="0"/>
                    <a:pt x="60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2" name="Google Shape;1482;p3"/>
            <p:cNvSpPr/>
            <p:nvPr/>
          </p:nvSpPr>
          <p:spPr>
            <a:xfrm>
              <a:off x="8931157" y="3156957"/>
              <a:ext cx="25465" cy="22617"/>
            </a:xfrm>
            <a:custGeom>
              <a:rect b="b" l="l" r="r" t="t"/>
              <a:pathLst>
                <a:path extrusionOk="0" h="659" w="742">
                  <a:moveTo>
                    <a:pt x="207" y="0"/>
                  </a:moveTo>
                  <a:cubicBezTo>
                    <a:pt x="116" y="0"/>
                    <a:pt x="40" y="49"/>
                    <a:pt x="17" y="170"/>
                  </a:cubicBezTo>
                  <a:lnTo>
                    <a:pt x="17" y="215"/>
                  </a:lnTo>
                  <a:cubicBezTo>
                    <a:pt x="1" y="413"/>
                    <a:pt x="201" y="659"/>
                    <a:pt x="389" y="659"/>
                  </a:cubicBezTo>
                  <a:cubicBezTo>
                    <a:pt x="458" y="659"/>
                    <a:pt x="526" y="625"/>
                    <a:pt x="581" y="542"/>
                  </a:cubicBezTo>
                  <a:cubicBezTo>
                    <a:pt x="742" y="294"/>
                    <a:pt x="430" y="0"/>
                    <a:pt x="207"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3" name="Google Shape;1483;p3"/>
            <p:cNvSpPr/>
            <p:nvPr/>
          </p:nvSpPr>
          <p:spPr>
            <a:xfrm>
              <a:off x="9119952" y="3642036"/>
              <a:ext cx="26461" cy="24127"/>
            </a:xfrm>
            <a:custGeom>
              <a:rect b="b" l="l" r="r" t="t"/>
              <a:pathLst>
                <a:path extrusionOk="0" h="703" w="771">
                  <a:moveTo>
                    <a:pt x="409" y="1"/>
                  </a:moveTo>
                  <a:cubicBezTo>
                    <a:pt x="362" y="1"/>
                    <a:pt x="312" y="16"/>
                    <a:pt x="260" y="51"/>
                  </a:cubicBezTo>
                  <a:cubicBezTo>
                    <a:pt x="1" y="239"/>
                    <a:pt x="258" y="702"/>
                    <a:pt x="488" y="702"/>
                  </a:cubicBezTo>
                  <a:cubicBezTo>
                    <a:pt x="549" y="702"/>
                    <a:pt x="608" y="670"/>
                    <a:pt x="655" y="593"/>
                  </a:cubicBezTo>
                  <a:cubicBezTo>
                    <a:pt x="655" y="581"/>
                    <a:pt x="666" y="570"/>
                    <a:pt x="677" y="559"/>
                  </a:cubicBezTo>
                  <a:cubicBezTo>
                    <a:pt x="771" y="353"/>
                    <a:pt x="632" y="1"/>
                    <a:pt x="409"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4" name="Google Shape;1484;p3"/>
            <p:cNvSpPr/>
            <p:nvPr/>
          </p:nvSpPr>
          <p:spPr>
            <a:xfrm>
              <a:off x="9170574" y="3658201"/>
              <a:ext cx="24848" cy="24402"/>
            </a:xfrm>
            <a:custGeom>
              <a:rect b="b" l="l" r="r" t="t"/>
              <a:pathLst>
                <a:path extrusionOk="0" h="711" w="724">
                  <a:moveTo>
                    <a:pt x="423" y="1"/>
                  </a:moveTo>
                  <a:cubicBezTo>
                    <a:pt x="401" y="1"/>
                    <a:pt x="378" y="3"/>
                    <a:pt x="353" y="9"/>
                  </a:cubicBezTo>
                  <a:cubicBezTo>
                    <a:pt x="1" y="87"/>
                    <a:pt x="99" y="710"/>
                    <a:pt x="367" y="710"/>
                  </a:cubicBezTo>
                  <a:cubicBezTo>
                    <a:pt x="408" y="710"/>
                    <a:pt x="453" y="696"/>
                    <a:pt x="500" y="663"/>
                  </a:cubicBezTo>
                  <a:cubicBezTo>
                    <a:pt x="511" y="663"/>
                    <a:pt x="523" y="652"/>
                    <a:pt x="534" y="641"/>
                  </a:cubicBezTo>
                  <a:cubicBezTo>
                    <a:pt x="723" y="473"/>
                    <a:pt x="716" y="1"/>
                    <a:pt x="423"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5" name="Google Shape;1485;p3"/>
            <p:cNvSpPr/>
            <p:nvPr/>
          </p:nvSpPr>
          <p:spPr>
            <a:xfrm>
              <a:off x="9209321" y="3589424"/>
              <a:ext cx="26426" cy="24367"/>
            </a:xfrm>
            <a:custGeom>
              <a:rect b="b" l="l" r="r" t="t"/>
              <a:pathLst>
                <a:path extrusionOk="0" h="710" w="770">
                  <a:moveTo>
                    <a:pt x="299" y="0"/>
                  </a:moveTo>
                  <a:cubicBezTo>
                    <a:pt x="243" y="0"/>
                    <a:pt x="188" y="28"/>
                    <a:pt x="138" y="94"/>
                  </a:cubicBezTo>
                  <a:cubicBezTo>
                    <a:pt x="127" y="106"/>
                    <a:pt x="127" y="117"/>
                    <a:pt x="116" y="128"/>
                  </a:cubicBezTo>
                  <a:cubicBezTo>
                    <a:pt x="1" y="329"/>
                    <a:pt x="114" y="709"/>
                    <a:pt x="343" y="709"/>
                  </a:cubicBezTo>
                  <a:cubicBezTo>
                    <a:pt x="384" y="709"/>
                    <a:pt x="429" y="697"/>
                    <a:pt x="477" y="670"/>
                  </a:cubicBezTo>
                  <a:cubicBezTo>
                    <a:pt x="769" y="505"/>
                    <a:pt x="536" y="0"/>
                    <a:pt x="29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6" name="Google Shape;1486;p3"/>
            <p:cNvSpPr/>
            <p:nvPr/>
          </p:nvSpPr>
          <p:spPr>
            <a:xfrm>
              <a:off x="8927107" y="3613894"/>
              <a:ext cx="33119" cy="18842"/>
            </a:xfrm>
            <a:custGeom>
              <a:rect b="b" l="l" r="r" t="t"/>
              <a:pathLst>
                <a:path extrusionOk="0" h="549" w="965">
                  <a:moveTo>
                    <a:pt x="583" y="1"/>
                  </a:moveTo>
                  <a:cubicBezTo>
                    <a:pt x="313" y="1"/>
                    <a:pt x="1" y="287"/>
                    <a:pt x="248" y="476"/>
                  </a:cubicBezTo>
                  <a:cubicBezTo>
                    <a:pt x="259" y="487"/>
                    <a:pt x="271" y="487"/>
                    <a:pt x="293" y="499"/>
                  </a:cubicBezTo>
                  <a:cubicBezTo>
                    <a:pt x="346" y="533"/>
                    <a:pt x="413" y="549"/>
                    <a:pt x="483" y="549"/>
                  </a:cubicBezTo>
                  <a:cubicBezTo>
                    <a:pt x="710" y="549"/>
                    <a:pt x="964" y="380"/>
                    <a:pt x="835" y="138"/>
                  </a:cubicBezTo>
                  <a:cubicBezTo>
                    <a:pt x="777" y="40"/>
                    <a:pt x="683" y="1"/>
                    <a:pt x="583"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7" name="Google Shape;1487;p3"/>
            <p:cNvSpPr/>
            <p:nvPr/>
          </p:nvSpPr>
          <p:spPr>
            <a:xfrm>
              <a:off x="8920552" y="3540792"/>
              <a:ext cx="26426" cy="24402"/>
            </a:xfrm>
            <a:custGeom>
              <a:rect b="b" l="l" r="r" t="t"/>
              <a:pathLst>
                <a:path extrusionOk="0" h="711" w="770">
                  <a:moveTo>
                    <a:pt x="418" y="1"/>
                  </a:moveTo>
                  <a:cubicBezTo>
                    <a:pt x="375" y="1"/>
                    <a:pt x="329" y="14"/>
                    <a:pt x="281" y="45"/>
                  </a:cubicBezTo>
                  <a:cubicBezTo>
                    <a:pt x="1" y="225"/>
                    <a:pt x="242" y="710"/>
                    <a:pt x="477" y="710"/>
                  </a:cubicBezTo>
                  <a:cubicBezTo>
                    <a:pt x="535" y="710"/>
                    <a:pt x="593" y="681"/>
                    <a:pt x="642" y="609"/>
                  </a:cubicBezTo>
                  <a:cubicBezTo>
                    <a:pt x="653" y="597"/>
                    <a:pt x="665" y="586"/>
                    <a:pt x="665" y="575"/>
                  </a:cubicBezTo>
                  <a:cubicBezTo>
                    <a:pt x="769" y="376"/>
                    <a:pt x="642" y="1"/>
                    <a:pt x="41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8" name="Google Shape;1488;p3"/>
            <p:cNvSpPr/>
            <p:nvPr/>
          </p:nvSpPr>
          <p:spPr>
            <a:xfrm>
              <a:off x="9240586" y="3556030"/>
              <a:ext cx="28657" cy="18430"/>
            </a:xfrm>
            <a:custGeom>
              <a:rect b="b" l="l" r="r" t="t"/>
              <a:pathLst>
                <a:path extrusionOk="0" h="537" w="835">
                  <a:moveTo>
                    <a:pt x="329" y="1"/>
                  </a:moveTo>
                  <a:cubicBezTo>
                    <a:pt x="156" y="1"/>
                    <a:pt x="1" y="93"/>
                    <a:pt x="40" y="300"/>
                  </a:cubicBezTo>
                  <a:cubicBezTo>
                    <a:pt x="67" y="466"/>
                    <a:pt x="221" y="536"/>
                    <a:pt x="378" y="536"/>
                  </a:cubicBezTo>
                  <a:cubicBezTo>
                    <a:pt x="604" y="536"/>
                    <a:pt x="834" y="390"/>
                    <a:pt x="694" y="176"/>
                  </a:cubicBezTo>
                  <a:cubicBezTo>
                    <a:pt x="683" y="165"/>
                    <a:pt x="672" y="153"/>
                    <a:pt x="672" y="142"/>
                  </a:cubicBezTo>
                  <a:cubicBezTo>
                    <a:pt x="595" y="51"/>
                    <a:pt x="457" y="1"/>
                    <a:pt x="329"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9" name="Google Shape;1489;p3"/>
            <p:cNvSpPr/>
            <p:nvPr/>
          </p:nvSpPr>
          <p:spPr>
            <a:xfrm>
              <a:off x="9069947" y="3670350"/>
              <a:ext cx="29241" cy="18464"/>
            </a:xfrm>
            <a:custGeom>
              <a:rect b="b" l="l" r="r" t="t"/>
              <a:pathLst>
                <a:path extrusionOk="0" h="538" w="852">
                  <a:moveTo>
                    <a:pt x="348" y="0"/>
                  </a:moveTo>
                  <a:cubicBezTo>
                    <a:pt x="167" y="0"/>
                    <a:pt x="0" y="96"/>
                    <a:pt x="47" y="309"/>
                  </a:cubicBezTo>
                  <a:cubicBezTo>
                    <a:pt x="82" y="470"/>
                    <a:pt x="231" y="537"/>
                    <a:pt x="383" y="537"/>
                  </a:cubicBezTo>
                  <a:cubicBezTo>
                    <a:pt x="614" y="537"/>
                    <a:pt x="851" y="381"/>
                    <a:pt x="701" y="163"/>
                  </a:cubicBezTo>
                  <a:lnTo>
                    <a:pt x="679" y="129"/>
                  </a:lnTo>
                  <a:cubicBezTo>
                    <a:pt x="605" y="46"/>
                    <a:pt x="473" y="0"/>
                    <a:pt x="348"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0" name="Google Shape;1490;p3"/>
            <p:cNvSpPr/>
            <p:nvPr/>
          </p:nvSpPr>
          <p:spPr>
            <a:xfrm>
              <a:off x="9240792" y="3598278"/>
              <a:ext cx="26426" cy="24367"/>
            </a:xfrm>
            <a:custGeom>
              <a:rect b="b" l="l" r="r" t="t"/>
              <a:pathLst>
                <a:path extrusionOk="0" h="710" w="770">
                  <a:moveTo>
                    <a:pt x="423" y="0"/>
                  </a:moveTo>
                  <a:cubicBezTo>
                    <a:pt x="383" y="0"/>
                    <a:pt x="339" y="12"/>
                    <a:pt x="293" y="40"/>
                  </a:cubicBezTo>
                  <a:cubicBezTo>
                    <a:pt x="1" y="204"/>
                    <a:pt x="227" y="709"/>
                    <a:pt x="461" y="709"/>
                  </a:cubicBezTo>
                  <a:cubicBezTo>
                    <a:pt x="516" y="709"/>
                    <a:pt x="571" y="682"/>
                    <a:pt x="621" y="615"/>
                  </a:cubicBezTo>
                  <a:cubicBezTo>
                    <a:pt x="632" y="604"/>
                    <a:pt x="643" y="593"/>
                    <a:pt x="654" y="581"/>
                  </a:cubicBezTo>
                  <a:cubicBezTo>
                    <a:pt x="769" y="380"/>
                    <a:pt x="649" y="0"/>
                    <a:pt x="423"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1" name="Google Shape;1491;p3"/>
            <p:cNvSpPr/>
            <p:nvPr/>
          </p:nvSpPr>
          <p:spPr>
            <a:xfrm>
              <a:off x="8987579" y="3617223"/>
              <a:ext cx="24813" cy="24539"/>
            </a:xfrm>
            <a:custGeom>
              <a:rect b="b" l="l" r="r" t="t"/>
              <a:pathLst>
                <a:path extrusionOk="0" h="715" w="723">
                  <a:moveTo>
                    <a:pt x="354" y="1"/>
                  </a:moveTo>
                  <a:cubicBezTo>
                    <a:pt x="314" y="1"/>
                    <a:pt x="270" y="16"/>
                    <a:pt x="224" y="52"/>
                  </a:cubicBezTo>
                  <a:cubicBezTo>
                    <a:pt x="212" y="63"/>
                    <a:pt x="201" y="74"/>
                    <a:pt x="190" y="86"/>
                  </a:cubicBezTo>
                  <a:cubicBezTo>
                    <a:pt x="1" y="254"/>
                    <a:pt x="17" y="714"/>
                    <a:pt x="311" y="714"/>
                  </a:cubicBezTo>
                  <a:cubicBezTo>
                    <a:pt x="333" y="714"/>
                    <a:pt x="357" y="712"/>
                    <a:pt x="382" y="706"/>
                  </a:cubicBezTo>
                  <a:cubicBezTo>
                    <a:pt x="723" y="619"/>
                    <a:pt x="609" y="1"/>
                    <a:pt x="354"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p3"/>
            <p:cNvSpPr/>
            <p:nvPr/>
          </p:nvSpPr>
          <p:spPr>
            <a:xfrm>
              <a:off x="9039849" y="3205898"/>
              <a:ext cx="290416" cy="198576"/>
            </a:xfrm>
            <a:custGeom>
              <a:rect b="b" l="l" r="r" t="t"/>
              <a:pathLst>
                <a:path extrusionOk="0" h="5786" w="8462">
                  <a:moveTo>
                    <a:pt x="2786" y="0"/>
                  </a:moveTo>
                  <a:cubicBezTo>
                    <a:pt x="523" y="0"/>
                    <a:pt x="0" y="4023"/>
                    <a:pt x="901" y="5029"/>
                  </a:cubicBezTo>
                  <a:lnTo>
                    <a:pt x="4580" y="5785"/>
                  </a:lnTo>
                  <a:cubicBezTo>
                    <a:pt x="8462" y="5503"/>
                    <a:pt x="5629" y="550"/>
                    <a:pt x="3248" y="53"/>
                  </a:cubicBezTo>
                  <a:cubicBezTo>
                    <a:pt x="3087" y="17"/>
                    <a:pt x="2933" y="0"/>
                    <a:pt x="2786"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3" name="Google Shape;1493;p3"/>
            <p:cNvSpPr/>
            <p:nvPr/>
          </p:nvSpPr>
          <p:spPr>
            <a:xfrm>
              <a:off x="9053714" y="3199823"/>
              <a:ext cx="215358" cy="209695"/>
            </a:xfrm>
            <a:custGeom>
              <a:rect b="b" l="l" r="r" t="t"/>
              <a:pathLst>
                <a:path extrusionOk="0" h="6110" w="6275">
                  <a:moveTo>
                    <a:pt x="2426" y="0"/>
                  </a:moveTo>
                  <a:cubicBezTo>
                    <a:pt x="2190" y="0"/>
                    <a:pt x="1954" y="40"/>
                    <a:pt x="1738" y="117"/>
                  </a:cubicBezTo>
                  <a:cubicBezTo>
                    <a:pt x="1411" y="230"/>
                    <a:pt x="1129" y="433"/>
                    <a:pt x="903" y="693"/>
                  </a:cubicBezTo>
                  <a:cubicBezTo>
                    <a:pt x="689" y="952"/>
                    <a:pt x="520" y="1234"/>
                    <a:pt x="384" y="1539"/>
                  </a:cubicBezTo>
                  <a:cubicBezTo>
                    <a:pt x="136" y="2126"/>
                    <a:pt x="1" y="2769"/>
                    <a:pt x="1" y="3412"/>
                  </a:cubicBezTo>
                  <a:cubicBezTo>
                    <a:pt x="1" y="3728"/>
                    <a:pt x="35" y="4044"/>
                    <a:pt x="102" y="4360"/>
                  </a:cubicBezTo>
                  <a:cubicBezTo>
                    <a:pt x="159" y="4676"/>
                    <a:pt x="294" y="4958"/>
                    <a:pt x="497" y="5206"/>
                  </a:cubicBezTo>
                  <a:cubicBezTo>
                    <a:pt x="328" y="4947"/>
                    <a:pt x="215" y="4642"/>
                    <a:pt x="193" y="4337"/>
                  </a:cubicBezTo>
                  <a:cubicBezTo>
                    <a:pt x="147" y="4022"/>
                    <a:pt x="136" y="3717"/>
                    <a:pt x="170" y="3412"/>
                  </a:cubicBezTo>
                  <a:cubicBezTo>
                    <a:pt x="215" y="2792"/>
                    <a:pt x="373" y="2205"/>
                    <a:pt x="633" y="1641"/>
                  </a:cubicBezTo>
                  <a:cubicBezTo>
                    <a:pt x="903" y="1110"/>
                    <a:pt x="1310" y="625"/>
                    <a:pt x="1851" y="444"/>
                  </a:cubicBezTo>
                  <a:cubicBezTo>
                    <a:pt x="2021" y="388"/>
                    <a:pt x="2200" y="362"/>
                    <a:pt x="2377" y="362"/>
                  </a:cubicBezTo>
                  <a:cubicBezTo>
                    <a:pt x="2482" y="362"/>
                    <a:pt x="2586" y="371"/>
                    <a:pt x="2686" y="388"/>
                  </a:cubicBezTo>
                  <a:cubicBezTo>
                    <a:pt x="2765" y="399"/>
                    <a:pt x="2833" y="422"/>
                    <a:pt x="2901" y="444"/>
                  </a:cubicBezTo>
                  <a:cubicBezTo>
                    <a:pt x="2980" y="456"/>
                    <a:pt x="3047" y="478"/>
                    <a:pt x="3115" y="512"/>
                  </a:cubicBezTo>
                  <a:cubicBezTo>
                    <a:pt x="3251" y="557"/>
                    <a:pt x="3386" y="625"/>
                    <a:pt x="3510" y="693"/>
                  </a:cubicBezTo>
                  <a:cubicBezTo>
                    <a:pt x="4029" y="1009"/>
                    <a:pt x="4481" y="1415"/>
                    <a:pt x="4853" y="1889"/>
                  </a:cubicBezTo>
                  <a:cubicBezTo>
                    <a:pt x="5237" y="2351"/>
                    <a:pt x="5541" y="2882"/>
                    <a:pt x="5744" y="3446"/>
                  </a:cubicBezTo>
                  <a:cubicBezTo>
                    <a:pt x="5936" y="4010"/>
                    <a:pt x="5993" y="4642"/>
                    <a:pt x="5688" y="5105"/>
                  </a:cubicBezTo>
                  <a:cubicBezTo>
                    <a:pt x="5519" y="5330"/>
                    <a:pt x="5293" y="5511"/>
                    <a:pt x="5033" y="5624"/>
                  </a:cubicBezTo>
                  <a:cubicBezTo>
                    <a:pt x="4760" y="5722"/>
                    <a:pt x="4476" y="5789"/>
                    <a:pt x="4192" y="5824"/>
                  </a:cubicBezTo>
                  <a:lnTo>
                    <a:pt x="4192" y="5824"/>
                  </a:lnTo>
                  <a:cubicBezTo>
                    <a:pt x="3577" y="5712"/>
                    <a:pt x="2974" y="5600"/>
                    <a:pt x="2359" y="5500"/>
                  </a:cubicBezTo>
                  <a:cubicBezTo>
                    <a:pt x="1738" y="5398"/>
                    <a:pt x="1118" y="5297"/>
                    <a:pt x="497" y="5206"/>
                  </a:cubicBezTo>
                  <a:lnTo>
                    <a:pt x="497" y="5206"/>
                  </a:lnTo>
                  <a:cubicBezTo>
                    <a:pt x="1107" y="5364"/>
                    <a:pt x="1705" y="5545"/>
                    <a:pt x="2314" y="5680"/>
                  </a:cubicBezTo>
                  <a:cubicBezTo>
                    <a:pt x="2923" y="5827"/>
                    <a:pt x="3544" y="5962"/>
                    <a:pt x="4153" y="6109"/>
                  </a:cubicBezTo>
                  <a:lnTo>
                    <a:pt x="4187" y="6109"/>
                  </a:lnTo>
                  <a:cubicBezTo>
                    <a:pt x="4514" y="6087"/>
                    <a:pt x="4842" y="6030"/>
                    <a:pt x="5158" y="5917"/>
                  </a:cubicBezTo>
                  <a:cubicBezTo>
                    <a:pt x="5485" y="5804"/>
                    <a:pt x="5767" y="5590"/>
                    <a:pt x="5981" y="5308"/>
                  </a:cubicBezTo>
                  <a:cubicBezTo>
                    <a:pt x="6173" y="5015"/>
                    <a:pt x="6275" y="4676"/>
                    <a:pt x="6275" y="4326"/>
                  </a:cubicBezTo>
                  <a:cubicBezTo>
                    <a:pt x="6275" y="3988"/>
                    <a:pt x="6218" y="3660"/>
                    <a:pt x="6117" y="3333"/>
                  </a:cubicBezTo>
                  <a:cubicBezTo>
                    <a:pt x="5902" y="2724"/>
                    <a:pt x="5586" y="2137"/>
                    <a:pt x="5169" y="1629"/>
                  </a:cubicBezTo>
                  <a:cubicBezTo>
                    <a:pt x="4763" y="1121"/>
                    <a:pt x="4266" y="693"/>
                    <a:pt x="3691" y="365"/>
                  </a:cubicBezTo>
                  <a:cubicBezTo>
                    <a:pt x="3544" y="286"/>
                    <a:pt x="3397" y="207"/>
                    <a:pt x="3239" y="151"/>
                  </a:cubicBezTo>
                  <a:cubicBezTo>
                    <a:pt x="3160" y="128"/>
                    <a:pt x="3081" y="106"/>
                    <a:pt x="3002" y="83"/>
                  </a:cubicBezTo>
                  <a:cubicBezTo>
                    <a:pt x="2912" y="61"/>
                    <a:pt x="2833" y="38"/>
                    <a:pt x="2754" y="27"/>
                  </a:cubicBezTo>
                  <a:cubicBezTo>
                    <a:pt x="2646" y="9"/>
                    <a:pt x="2536" y="0"/>
                    <a:pt x="2426"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3"/>
            <p:cNvSpPr/>
            <p:nvPr/>
          </p:nvSpPr>
          <p:spPr>
            <a:xfrm>
              <a:off x="8904216" y="3151432"/>
              <a:ext cx="254105" cy="220712"/>
            </a:xfrm>
            <a:custGeom>
              <a:rect b="b" l="l" r="r" t="t"/>
              <a:pathLst>
                <a:path extrusionOk="0" h="6431" w="7404">
                  <a:moveTo>
                    <a:pt x="2597" y="1"/>
                  </a:moveTo>
                  <a:cubicBezTo>
                    <a:pt x="1949" y="1"/>
                    <a:pt x="1330" y="216"/>
                    <a:pt x="904" y="771"/>
                  </a:cubicBezTo>
                  <a:cubicBezTo>
                    <a:pt x="1" y="1979"/>
                    <a:pt x="768" y="3694"/>
                    <a:pt x="1569" y="4675"/>
                  </a:cubicBezTo>
                  <a:cubicBezTo>
                    <a:pt x="2271" y="5585"/>
                    <a:pt x="3403" y="6431"/>
                    <a:pt x="4536" y="6431"/>
                  </a:cubicBezTo>
                  <a:cubicBezTo>
                    <a:pt x="5062" y="6431"/>
                    <a:pt x="5589" y="6248"/>
                    <a:pt x="6072" y="5804"/>
                  </a:cubicBezTo>
                  <a:lnTo>
                    <a:pt x="6794" y="5116"/>
                  </a:lnTo>
                  <a:cubicBezTo>
                    <a:pt x="6794" y="5116"/>
                    <a:pt x="7403" y="4066"/>
                    <a:pt x="6884" y="3051"/>
                  </a:cubicBezTo>
                  <a:cubicBezTo>
                    <a:pt x="6410" y="2114"/>
                    <a:pt x="5609" y="1313"/>
                    <a:pt x="4774" y="715"/>
                  </a:cubicBezTo>
                  <a:cubicBezTo>
                    <a:pt x="4190" y="309"/>
                    <a:pt x="3372" y="1"/>
                    <a:pt x="2597"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3"/>
            <p:cNvSpPr/>
            <p:nvPr/>
          </p:nvSpPr>
          <p:spPr>
            <a:xfrm>
              <a:off x="8911217" y="3145014"/>
              <a:ext cx="238970" cy="230836"/>
            </a:xfrm>
            <a:custGeom>
              <a:rect b="b" l="l" r="r" t="t"/>
              <a:pathLst>
                <a:path extrusionOk="0" h="6726" w="6963">
                  <a:moveTo>
                    <a:pt x="2380" y="1"/>
                  </a:moveTo>
                  <a:cubicBezTo>
                    <a:pt x="2198" y="1"/>
                    <a:pt x="2014" y="18"/>
                    <a:pt x="1828" y="55"/>
                  </a:cubicBezTo>
                  <a:cubicBezTo>
                    <a:pt x="1140" y="180"/>
                    <a:pt x="553" y="642"/>
                    <a:pt x="271" y="1285"/>
                  </a:cubicBezTo>
                  <a:cubicBezTo>
                    <a:pt x="0" y="1929"/>
                    <a:pt x="68" y="2651"/>
                    <a:pt x="271" y="3260"/>
                  </a:cubicBezTo>
                  <a:cubicBezTo>
                    <a:pt x="463" y="3847"/>
                    <a:pt x="767" y="4411"/>
                    <a:pt x="1162" y="4896"/>
                  </a:cubicBezTo>
                  <a:cubicBezTo>
                    <a:pt x="1264" y="5020"/>
                    <a:pt x="1343" y="5133"/>
                    <a:pt x="1444" y="5235"/>
                  </a:cubicBezTo>
                  <a:cubicBezTo>
                    <a:pt x="1546" y="5348"/>
                    <a:pt x="1648" y="5461"/>
                    <a:pt x="1760" y="5562"/>
                  </a:cubicBezTo>
                  <a:cubicBezTo>
                    <a:pt x="1964" y="5754"/>
                    <a:pt x="2189" y="5934"/>
                    <a:pt x="2426" y="6092"/>
                  </a:cubicBezTo>
                  <a:cubicBezTo>
                    <a:pt x="2866" y="6386"/>
                    <a:pt x="3352" y="6589"/>
                    <a:pt x="3871" y="6691"/>
                  </a:cubicBezTo>
                  <a:cubicBezTo>
                    <a:pt x="4002" y="6714"/>
                    <a:pt x="4134" y="6725"/>
                    <a:pt x="4264" y="6725"/>
                  </a:cubicBezTo>
                  <a:cubicBezTo>
                    <a:pt x="4581" y="6725"/>
                    <a:pt x="4892" y="6657"/>
                    <a:pt x="5180" y="6521"/>
                  </a:cubicBezTo>
                  <a:cubicBezTo>
                    <a:pt x="5496" y="6375"/>
                    <a:pt x="5766" y="6171"/>
                    <a:pt x="5992" y="5923"/>
                  </a:cubicBezTo>
                  <a:lnTo>
                    <a:pt x="6590" y="5303"/>
                  </a:lnTo>
                  <a:lnTo>
                    <a:pt x="6590" y="5303"/>
                  </a:lnTo>
                  <a:lnTo>
                    <a:pt x="5936" y="5878"/>
                  </a:lnTo>
                  <a:cubicBezTo>
                    <a:pt x="5710" y="6092"/>
                    <a:pt x="5428" y="6262"/>
                    <a:pt x="5123" y="6386"/>
                  </a:cubicBezTo>
                  <a:cubicBezTo>
                    <a:pt x="4886" y="6470"/>
                    <a:pt x="4635" y="6510"/>
                    <a:pt x="4382" y="6510"/>
                  </a:cubicBezTo>
                  <a:cubicBezTo>
                    <a:pt x="4227" y="6510"/>
                    <a:pt x="4070" y="6495"/>
                    <a:pt x="3916" y="6465"/>
                  </a:cubicBezTo>
                  <a:cubicBezTo>
                    <a:pt x="3442" y="6352"/>
                    <a:pt x="2990" y="6138"/>
                    <a:pt x="2607" y="5844"/>
                  </a:cubicBezTo>
                  <a:cubicBezTo>
                    <a:pt x="2392" y="5686"/>
                    <a:pt x="2189" y="5506"/>
                    <a:pt x="1997" y="5314"/>
                  </a:cubicBezTo>
                  <a:cubicBezTo>
                    <a:pt x="1896" y="5224"/>
                    <a:pt x="1806" y="5122"/>
                    <a:pt x="1715" y="5020"/>
                  </a:cubicBezTo>
                  <a:cubicBezTo>
                    <a:pt x="1625" y="4908"/>
                    <a:pt x="1523" y="4795"/>
                    <a:pt x="1444" y="4682"/>
                  </a:cubicBezTo>
                  <a:cubicBezTo>
                    <a:pt x="1083" y="4219"/>
                    <a:pt x="813" y="3700"/>
                    <a:pt x="632" y="3147"/>
                  </a:cubicBezTo>
                  <a:cubicBezTo>
                    <a:pt x="451" y="2583"/>
                    <a:pt x="429" y="1962"/>
                    <a:pt x="655" y="1455"/>
                  </a:cubicBezTo>
                  <a:cubicBezTo>
                    <a:pt x="869" y="924"/>
                    <a:pt x="1343" y="541"/>
                    <a:pt x="1907" y="428"/>
                  </a:cubicBezTo>
                  <a:cubicBezTo>
                    <a:pt x="2069" y="392"/>
                    <a:pt x="2234" y="375"/>
                    <a:pt x="2401" y="375"/>
                  </a:cubicBezTo>
                  <a:cubicBezTo>
                    <a:pt x="2804" y="375"/>
                    <a:pt x="3213" y="469"/>
                    <a:pt x="3588" y="597"/>
                  </a:cubicBezTo>
                  <a:cubicBezTo>
                    <a:pt x="3848" y="699"/>
                    <a:pt x="4096" y="811"/>
                    <a:pt x="4333" y="958"/>
                  </a:cubicBezTo>
                  <a:cubicBezTo>
                    <a:pt x="4559" y="1094"/>
                    <a:pt x="4773" y="1274"/>
                    <a:pt x="4988" y="1432"/>
                  </a:cubicBezTo>
                  <a:cubicBezTo>
                    <a:pt x="5202" y="1590"/>
                    <a:pt x="5371" y="1771"/>
                    <a:pt x="5563" y="1940"/>
                  </a:cubicBezTo>
                  <a:cubicBezTo>
                    <a:pt x="5732" y="2109"/>
                    <a:pt x="5890" y="2278"/>
                    <a:pt x="6037" y="2470"/>
                  </a:cubicBezTo>
                  <a:cubicBezTo>
                    <a:pt x="6184" y="2640"/>
                    <a:pt x="6319" y="2820"/>
                    <a:pt x="6432" y="3012"/>
                  </a:cubicBezTo>
                  <a:cubicBezTo>
                    <a:pt x="6489" y="3102"/>
                    <a:pt x="6545" y="3192"/>
                    <a:pt x="6601" y="3271"/>
                  </a:cubicBezTo>
                  <a:lnTo>
                    <a:pt x="6714" y="3531"/>
                  </a:lnTo>
                  <a:cubicBezTo>
                    <a:pt x="6827" y="3836"/>
                    <a:pt x="6861" y="4152"/>
                    <a:pt x="6816" y="4479"/>
                  </a:cubicBezTo>
                  <a:cubicBezTo>
                    <a:pt x="6793" y="4682"/>
                    <a:pt x="6748" y="4885"/>
                    <a:pt x="6669" y="5088"/>
                  </a:cubicBezTo>
                  <a:cubicBezTo>
                    <a:pt x="6624" y="5224"/>
                    <a:pt x="6590" y="5303"/>
                    <a:pt x="6590" y="5303"/>
                  </a:cubicBezTo>
                  <a:cubicBezTo>
                    <a:pt x="6624" y="5235"/>
                    <a:pt x="6658" y="5167"/>
                    <a:pt x="6692" y="5099"/>
                  </a:cubicBezTo>
                  <a:cubicBezTo>
                    <a:pt x="6782" y="4908"/>
                    <a:pt x="6850" y="4705"/>
                    <a:pt x="6895" y="4490"/>
                  </a:cubicBezTo>
                  <a:cubicBezTo>
                    <a:pt x="6962" y="4163"/>
                    <a:pt x="6951" y="3813"/>
                    <a:pt x="6861" y="3486"/>
                  </a:cubicBezTo>
                  <a:cubicBezTo>
                    <a:pt x="6827" y="3396"/>
                    <a:pt x="6804" y="3283"/>
                    <a:pt x="6748" y="3192"/>
                  </a:cubicBezTo>
                  <a:cubicBezTo>
                    <a:pt x="6703" y="3102"/>
                    <a:pt x="6647" y="3012"/>
                    <a:pt x="6601" y="2922"/>
                  </a:cubicBezTo>
                  <a:cubicBezTo>
                    <a:pt x="6500" y="2718"/>
                    <a:pt x="6376" y="2527"/>
                    <a:pt x="6240" y="2346"/>
                  </a:cubicBezTo>
                  <a:cubicBezTo>
                    <a:pt x="6082" y="2154"/>
                    <a:pt x="5936" y="1951"/>
                    <a:pt x="5755" y="1759"/>
                  </a:cubicBezTo>
                  <a:cubicBezTo>
                    <a:pt x="5575" y="1579"/>
                    <a:pt x="5405" y="1364"/>
                    <a:pt x="5180" y="1195"/>
                  </a:cubicBezTo>
                  <a:cubicBezTo>
                    <a:pt x="4965" y="1026"/>
                    <a:pt x="4762" y="834"/>
                    <a:pt x="4514" y="665"/>
                  </a:cubicBezTo>
                  <a:cubicBezTo>
                    <a:pt x="4266" y="507"/>
                    <a:pt x="3995" y="371"/>
                    <a:pt x="3713" y="259"/>
                  </a:cubicBezTo>
                  <a:cubicBezTo>
                    <a:pt x="3298" y="112"/>
                    <a:pt x="2848" y="1"/>
                    <a:pt x="238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6" name="Google Shape;1496;p3"/>
            <p:cNvSpPr/>
            <p:nvPr/>
          </p:nvSpPr>
          <p:spPr>
            <a:xfrm>
              <a:off x="9071149" y="3324405"/>
              <a:ext cx="221158" cy="266975"/>
            </a:xfrm>
            <a:custGeom>
              <a:rect b="b" l="l" r="r" t="t"/>
              <a:pathLst>
                <a:path extrusionOk="0" h="7779" w="6444">
                  <a:moveTo>
                    <a:pt x="2705" y="0"/>
                  </a:moveTo>
                  <a:cubicBezTo>
                    <a:pt x="2033" y="0"/>
                    <a:pt x="1399" y="292"/>
                    <a:pt x="948" y="1012"/>
                  </a:cubicBezTo>
                  <a:cubicBezTo>
                    <a:pt x="0" y="2524"/>
                    <a:pt x="836" y="5785"/>
                    <a:pt x="1964" y="6891"/>
                  </a:cubicBezTo>
                  <a:lnTo>
                    <a:pt x="2822" y="7523"/>
                  </a:lnTo>
                  <a:cubicBezTo>
                    <a:pt x="2909" y="7705"/>
                    <a:pt x="3086" y="7779"/>
                    <a:pt x="3311" y="7779"/>
                  </a:cubicBezTo>
                  <a:cubicBezTo>
                    <a:pt x="4077" y="7779"/>
                    <a:pt x="5404" y="6927"/>
                    <a:pt x="5665" y="6587"/>
                  </a:cubicBezTo>
                  <a:cubicBezTo>
                    <a:pt x="6387" y="5582"/>
                    <a:pt x="6444" y="3630"/>
                    <a:pt x="6083" y="2536"/>
                  </a:cubicBezTo>
                  <a:cubicBezTo>
                    <a:pt x="5635" y="1237"/>
                    <a:pt x="4088" y="0"/>
                    <a:pt x="2705"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7" name="Google Shape;1497;p3"/>
            <p:cNvSpPr/>
            <p:nvPr/>
          </p:nvSpPr>
          <p:spPr>
            <a:xfrm>
              <a:off x="9083538" y="3317301"/>
              <a:ext cx="209558" cy="274732"/>
            </a:xfrm>
            <a:custGeom>
              <a:rect b="b" l="l" r="r" t="t"/>
              <a:pathLst>
                <a:path extrusionOk="0" h="8005" w="6106">
                  <a:moveTo>
                    <a:pt x="2372" y="0"/>
                  </a:moveTo>
                  <a:cubicBezTo>
                    <a:pt x="1614" y="0"/>
                    <a:pt x="894" y="394"/>
                    <a:pt x="486" y="1061"/>
                  </a:cubicBezTo>
                  <a:cubicBezTo>
                    <a:pt x="238" y="1445"/>
                    <a:pt x="91" y="1874"/>
                    <a:pt x="46" y="2325"/>
                  </a:cubicBezTo>
                  <a:cubicBezTo>
                    <a:pt x="1" y="2765"/>
                    <a:pt x="12" y="3194"/>
                    <a:pt x="68" y="3634"/>
                  </a:cubicBezTo>
                  <a:cubicBezTo>
                    <a:pt x="125" y="4063"/>
                    <a:pt x="215" y="4492"/>
                    <a:pt x="339" y="4898"/>
                  </a:cubicBezTo>
                  <a:cubicBezTo>
                    <a:pt x="452" y="5315"/>
                    <a:pt x="621" y="5710"/>
                    <a:pt x="824" y="6094"/>
                  </a:cubicBezTo>
                  <a:cubicBezTo>
                    <a:pt x="1016" y="6478"/>
                    <a:pt x="1264" y="6827"/>
                    <a:pt x="1580" y="7132"/>
                  </a:cubicBezTo>
                  <a:lnTo>
                    <a:pt x="2461" y="7730"/>
                  </a:lnTo>
                  <a:lnTo>
                    <a:pt x="1648" y="7064"/>
                  </a:lnTo>
                  <a:cubicBezTo>
                    <a:pt x="1366" y="6748"/>
                    <a:pt x="1140" y="6399"/>
                    <a:pt x="982" y="6004"/>
                  </a:cubicBezTo>
                  <a:cubicBezTo>
                    <a:pt x="813" y="5631"/>
                    <a:pt x="678" y="5236"/>
                    <a:pt x="576" y="4830"/>
                  </a:cubicBezTo>
                  <a:cubicBezTo>
                    <a:pt x="362" y="4029"/>
                    <a:pt x="294" y="3194"/>
                    <a:pt x="396" y="2370"/>
                  </a:cubicBezTo>
                  <a:cubicBezTo>
                    <a:pt x="441" y="1986"/>
                    <a:pt x="576" y="1603"/>
                    <a:pt x="790" y="1264"/>
                  </a:cubicBezTo>
                  <a:cubicBezTo>
                    <a:pt x="1005" y="948"/>
                    <a:pt x="1310" y="689"/>
                    <a:pt x="1659" y="542"/>
                  </a:cubicBezTo>
                  <a:cubicBezTo>
                    <a:pt x="1879" y="453"/>
                    <a:pt x="2111" y="410"/>
                    <a:pt x="2343" y="410"/>
                  </a:cubicBezTo>
                  <a:cubicBezTo>
                    <a:pt x="2492" y="410"/>
                    <a:pt x="2642" y="428"/>
                    <a:pt x="2788" y="463"/>
                  </a:cubicBezTo>
                  <a:cubicBezTo>
                    <a:pt x="3183" y="542"/>
                    <a:pt x="3555" y="689"/>
                    <a:pt x="3894" y="903"/>
                  </a:cubicBezTo>
                  <a:cubicBezTo>
                    <a:pt x="4243" y="1106"/>
                    <a:pt x="4559" y="1366"/>
                    <a:pt x="4830" y="1671"/>
                  </a:cubicBezTo>
                  <a:cubicBezTo>
                    <a:pt x="4966" y="1817"/>
                    <a:pt x="5090" y="1975"/>
                    <a:pt x="5203" y="2144"/>
                  </a:cubicBezTo>
                  <a:cubicBezTo>
                    <a:pt x="5315" y="2302"/>
                    <a:pt x="5406" y="2483"/>
                    <a:pt x="5485" y="2675"/>
                  </a:cubicBezTo>
                  <a:lnTo>
                    <a:pt x="5552" y="2810"/>
                  </a:lnTo>
                  <a:lnTo>
                    <a:pt x="5586" y="2946"/>
                  </a:lnTo>
                  <a:lnTo>
                    <a:pt x="5665" y="3239"/>
                  </a:lnTo>
                  <a:cubicBezTo>
                    <a:pt x="5688" y="3442"/>
                    <a:pt x="5733" y="3634"/>
                    <a:pt x="5744" y="3848"/>
                  </a:cubicBezTo>
                  <a:cubicBezTo>
                    <a:pt x="5767" y="4051"/>
                    <a:pt x="5767" y="4255"/>
                    <a:pt x="5767" y="4458"/>
                  </a:cubicBezTo>
                  <a:cubicBezTo>
                    <a:pt x="5767" y="4661"/>
                    <a:pt x="5756" y="4875"/>
                    <a:pt x="5733" y="5078"/>
                  </a:cubicBezTo>
                  <a:cubicBezTo>
                    <a:pt x="5699" y="5485"/>
                    <a:pt x="5598" y="5880"/>
                    <a:pt x="5451" y="6263"/>
                  </a:cubicBezTo>
                  <a:cubicBezTo>
                    <a:pt x="5406" y="6353"/>
                    <a:pt x="5361" y="6455"/>
                    <a:pt x="5315" y="6545"/>
                  </a:cubicBezTo>
                  <a:lnTo>
                    <a:pt x="5236" y="6681"/>
                  </a:lnTo>
                  <a:cubicBezTo>
                    <a:pt x="5226" y="6701"/>
                    <a:pt x="5207" y="6739"/>
                    <a:pt x="5203" y="6739"/>
                  </a:cubicBezTo>
                  <a:cubicBezTo>
                    <a:pt x="5203" y="6739"/>
                    <a:pt x="5203" y="6738"/>
                    <a:pt x="5203" y="6737"/>
                  </a:cubicBezTo>
                  <a:lnTo>
                    <a:pt x="5157" y="6794"/>
                  </a:lnTo>
                  <a:cubicBezTo>
                    <a:pt x="5011" y="6929"/>
                    <a:pt x="4853" y="7064"/>
                    <a:pt x="4684" y="7177"/>
                  </a:cubicBezTo>
                  <a:cubicBezTo>
                    <a:pt x="4345" y="7425"/>
                    <a:pt x="3984" y="7629"/>
                    <a:pt x="3600" y="7787"/>
                  </a:cubicBezTo>
                  <a:cubicBezTo>
                    <a:pt x="3408" y="7866"/>
                    <a:pt x="3205" y="7922"/>
                    <a:pt x="3002" y="7956"/>
                  </a:cubicBezTo>
                  <a:cubicBezTo>
                    <a:pt x="2965" y="7964"/>
                    <a:pt x="2929" y="7967"/>
                    <a:pt x="2892" y="7967"/>
                  </a:cubicBezTo>
                  <a:cubicBezTo>
                    <a:pt x="2717" y="7967"/>
                    <a:pt x="2554" y="7880"/>
                    <a:pt x="2461" y="7730"/>
                  </a:cubicBezTo>
                  <a:lnTo>
                    <a:pt x="2461" y="7730"/>
                  </a:lnTo>
                  <a:cubicBezTo>
                    <a:pt x="2542" y="7913"/>
                    <a:pt x="2742" y="8004"/>
                    <a:pt x="2937" y="8004"/>
                  </a:cubicBezTo>
                  <a:cubicBezTo>
                    <a:pt x="2959" y="8004"/>
                    <a:pt x="2981" y="8003"/>
                    <a:pt x="3002" y="8001"/>
                  </a:cubicBezTo>
                  <a:cubicBezTo>
                    <a:pt x="3217" y="7990"/>
                    <a:pt x="3431" y="7956"/>
                    <a:pt x="3634" y="7877"/>
                  </a:cubicBezTo>
                  <a:cubicBezTo>
                    <a:pt x="4040" y="7741"/>
                    <a:pt x="4424" y="7561"/>
                    <a:pt x="4796" y="7335"/>
                  </a:cubicBezTo>
                  <a:cubicBezTo>
                    <a:pt x="4977" y="7222"/>
                    <a:pt x="5157" y="7087"/>
                    <a:pt x="5315" y="6940"/>
                  </a:cubicBezTo>
                  <a:lnTo>
                    <a:pt x="5383" y="6873"/>
                  </a:lnTo>
                  <a:cubicBezTo>
                    <a:pt x="5406" y="6850"/>
                    <a:pt x="5417" y="6816"/>
                    <a:pt x="5440" y="6794"/>
                  </a:cubicBezTo>
                  <a:lnTo>
                    <a:pt x="5519" y="6658"/>
                  </a:lnTo>
                  <a:cubicBezTo>
                    <a:pt x="5575" y="6568"/>
                    <a:pt x="5631" y="6478"/>
                    <a:pt x="5677" y="6376"/>
                  </a:cubicBezTo>
                  <a:cubicBezTo>
                    <a:pt x="5857" y="5970"/>
                    <a:pt x="5970" y="5541"/>
                    <a:pt x="6038" y="5101"/>
                  </a:cubicBezTo>
                  <a:cubicBezTo>
                    <a:pt x="6071" y="4886"/>
                    <a:pt x="6094" y="4672"/>
                    <a:pt x="6094" y="4458"/>
                  </a:cubicBezTo>
                  <a:cubicBezTo>
                    <a:pt x="6105" y="4243"/>
                    <a:pt x="6105" y="4018"/>
                    <a:pt x="6094" y="3803"/>
                  </a:cubicBezTo>
                  <a:cubicBezTo>
                    <a:pt x="6094" y="3589"/>
                    <a:pt x="6038" y="3374"/>
                    <a:pt x="6015" y="3160"/>
                  </a:cubicBezTo>
                  <a:lnTo>
                    <a:pt x="5936" y="2833"/>
                  </a:lnTo>
                  <a:cubicBezTo>
                    <a:pt x="5925" y="2776"/>
                    <a:pt x="5913" y="2743"/>
                    <a:pt x="5891" y="2652"/>
                  </a:cubicBezTo>
                  <a:lnTo>
                    <a:pt x="5835" y="2517"/>
                  </a:lnTo>
                  <a:cubicBezTo>
                    <a:pt x="5744" y="2314"/>
                    <a:pt x="5643" y="2111"/>
                    <a:pt x="5530" y="1919"/>
                  </a:cubicBezTo>
                  <a:cubicBezTo>
                    <a:pt x="5406" y="1738"/>
                    <a:pt x="5270" y="1569"/>
                    <a:pt x="5124" y="1400"/>
                  </a:cubicBezTo>
                  <a:cubicBezTo>
                    <a:pt x="4830" y="1061"/>
                    <a:pt x="4492" y="779"/>
                    <a:pt x="4108" y="553"/>
                  </a:cubicBezTo>
                  <a:cubicBezTo>
                    <a:pt x="3736" y="305"/>
                    <a:pt x="3307" y="136"/>
                    <a:pt x="2867" y="57"/>
                  </a:cubicBezTo>
                  <a:cubicBezTo>
                    <a:pt x="2702" y="19"/>
                    <a:pt x="2536" y="0"/>
                    <a:pt x="2372"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8" name="Google Shape;1498;p3"/>
            <p:cNvSpPr/>
            <p:nvPr/>
          </p:nvSpPr>
          <p:spPr>
            <a:xfrm>
              <a:off x="8794392" y="3177447"/>
              <a:ext cx="359262" cy="281458"/>
            </a:xfrm>
            <a:custGeom>
              <a:rect b="b" l="l" r="r" t="t"/>
              <a:pathLst>
                <a:path extrusionOk="0" h="8201" w="10468">
                  <a:moveTo>
                    <a:pt x="3824" y="0"/>
                  </a:moveTo>
                  <a:cubicBezTo>
                    <a:pt x="3768" y="0"/>
                    <a:pt x="3711" y="1"/>
                    <a:pt x="3652" y="2"/>
                  </a:cubicBezTo>
                  <a:cubicBezTo>
                    <a:pt x="2411" y="58"/>
                    <a:pt x="1452" y="848"/>
                    <a:pt x="876" y="2067"/>
                  </a:cubicBezTo>
                  <a:cubicBezTo>
                    <a:pt x="0" y="3994"/>
                    <a:pt x="1346" y="8200"/>
                    <a:pt x="3761" y="8200"/>
                  </a:cubicBezTo>
                  <a:cubicBezTo>
                    <a:pt x="3990" y="8200"/>
                    <a:pt x="4229" y="8162"/>
                    <a:pt x="4476" y="8081"/>
                  </a:cubicBezTo>
                  <a:lnTo>
                    <a:pt x="4961" y="7517"/>
                  </a:lnTo>
                  <a:cubicBezTo>
                    <a:pt x="5853" y="7088"/>
                    <a:pt x="10468" y="5114"/>
                    <a:pt x="10175" y="4177"/>
                  </a:cubicBezTo>
                  <a:cubicBezTo>
                    <a:pt x="9780" y="2879"/>
                    <a:pt x="8505" y="1559"/>
                    <a:pt x="7184" y="882"/>
                  </a:cubicBezTo>
                  <a:cubicBezTo>
                    <a:pt x="5973" y="255"/>
                    <a:pt x="5134" y="0"/>
                    <a:pt x="3824"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9" name="Google Shape;1499;p3"/>
            <p:cNvSpPr/>
            <p:nvPr/>
          </p:nvSpPr>
          <p:spPr>
            <a:xfrm>
              <a:off x="8808189" y="3170514"/>
              <a:ext cx="340832" cy="289661"/>
            </a:xfrm>
            <a:custGeom>
              <a:rect b="b" l="l" r="r" t="t"/>
              <a:pathLst>
                <a:path extrusionOk="0" h="8440" w="9931">
                  <a:moveTo>
                    <a:pt x="3284" y="1"/>
                  </a:moveTo>
                  <a:cubicBezTo>
                    <a:pt x="3104" y="1"/>
                    <a:pt x="2991" y="23"/>
                    <a:pt x="2855" y="46"/>
                  </a:cubicBezTo>
                  <a:cubicBezTo>
                    <a:pt x="2257" y="147"/>
                    <a:pt x="1716" y="418"/>
                    <a:pt x="1276" y="836"/>
                  </a:cubicBezTo>
                  <a:cubicBezTo>
                    <a:pt x="858" y="1231"/>
                    <a:pt x="520" y="1716"/>
                    <a:pt x="283" y="2258"/>
                  </a:cubicBezTo>
                  <a:cubicBezTo>
                    <a:pt x="79" y="2799"/>
                    <a:pt x="1" y="3386"/>
                    <a:pt x="46" y="3962"/>
                  </a:cubicBezTo>
                  <a:cubicBezTo>
                    <a:pt x="113" y="5101"/>
                    <a:pt x="497" y="6196"/>
                    <a:pt x="1140" y="7144"/>
                  </a:cubicBezTo>
                  <a:cubicBezTo>
                    <a:pt x="1467" y="7618"/>
                    <a:pt x="1908" y="8001"/>
                    <a:pt x="2427" y="8249"/>
                  </a:cubicBezTo>
                  <a:cubicBezTo>
                    <a:pt x="2707" y="8377"/>
                    <a:pt x="3010" y="8439"/>
                    <a:pt x="3315" y="8439"/>
                  </a:cubicBezTo>
                  <a:cubicBezTo>
                    <a:pt x="3575" y="8439"/>
                    <a:pt x="3836" y="8394"/>
                    <a:pt x="4085" y="8306"/>
                  </a:cubicBezTo>
                  <a:lnTo>
                    <a:pt x="4559" y="7719"/>
                  </a:lnTo>
                  <a:lnTo>
                    <a:pt x="4062" y="8250"/>
                  </a:lnTo>
                  <a:lnTo>
                    <a:pt x="4062" y="8250"/>
                  </a:lnTo>
                  <a:cubicBezTo>
                    <a:pt x="3857" y="8315"/>
                    <a:pt x="3648" y="8347"/>
                    <a:pt x="3440" y="8347"/>
                  </a:cubicBezTo>
                  <a:cubicBezTo>
                    <a:pt x="3108" y="8347"/>
                    <a:pt x="2781" y="8266"/>
                    <a:pt x="2483" y="8114"/>
                  </a:cubicBezTo>
                  <a:cubicBezTo>
                    <a:pt x="2009" y="7855"/>
                    <a:pt x="1614" y="7471"/>
                    <a:pt x="1321" y="7008"/>
                  </a:cubicBezTo>
                  <a:cubicBezTo>
                    <a:pt x="734" y="6094"/>
                    <a:pt x="407" y="5033"/>
                    <a:pt x="373" y="3950"/>
                  </a:cubicBezTo>
                  <a:cubicBezTo>
                    <a:pt x="373" y="3420"/>
                    <a:pt x="407" y="2878"/>
                    <a:pt x="610" y="2393"/>
                  </a:cubicBezTo>
                  <a:cubicBezTo>
                    <a:pt x="836" y="1919"/>
                    <a:pt x="1140" y="1479"/>
                    <a:pt x="1535" y="1129"/>
                  </a:cubicBezTo>
                  <a:cubicBezTo>
                    <a:pt x="1908" y="779"/>
                    <a:pt x="2381" y="542"/>
                    <a:pt x="2889" y="452"/>
                  </a:cubicBezTo>
                  <a:cubicBezTo>
                    <a:pt x="3025" y="441"/>
                    <a:pt x="3183" y="407"/>
                    <a:pt x="3284" y="407"/>
                  </a:cubicBezTo>
                  <a:lnTo>
                    <a:pt x="3690" y="430"/>
                  </a:lnTo>
                  <a:cubicBezTo>
                    <a:pt x="3961" y="430"/>
                    <a:pt x="4221" y="452"/>
                    <a:pt x="4492" y="497"/>
                  </a:cubicBezTo>
                  <a:cubicBezTo>
                    <a:pt x="4751" y="531"/>
                    <a:pt x="5022" y="588"/>
                    <a:pt x="5270" y="667"/>
                  </a:cubicBezTo>
                  <a:cubicBezTo>
                    <a:pt x="5530" y="746"/>
                    <a:pt x="5778" y="836"/>
                    <a:pt x="6026" y="949"/>
                  </a:cubicBezTo>
                  <a:cubicBezTo>
                    <a:pt x="6534" y="1152"/>
                    <a:pt x="7008" y="1411"/>
                    <a:pt x="7448" y="1727"/>
                  </a:cubicBezTo>
                  <a:cubicBezTo>
                    <a:pt x="7674" y="1885"/>
                    <a:pt x="7888" y="2054"/>
                    <a:pt x="8091" y="2235"/>
                  </a:cubicBezTo>
                  <a:cubicBezTo>
                    <a:pt x="8283" y="2416"/>
                    <a:pt x="8475" y="2607"/>
                    <a:pt x="8655" y="2811"/>
                  </a:cubicBezTo>
                  <a:cubicBezTo>
                    <a:pt x="8825" y="3014"/>
                    <a:pt x="8994" y="3228"/>
                    <a:pt x="9141" y="3454"/>
                  </a:cubicBezTo>
                  <a:cubicBezTo>
                    <a:pt x="9220" y="3567"/>
                    <a:pt x="9276" y="3679"/>
                    <a:pt x="9344" y="3792"/>
                  </a:cubicBezTo>
                  <a:lnTo>
                    <a:pt x="9434" y="3962"/>
                  </a:lnTo>
                  <a:lnTo>
                    <a:pt x="9513" y="4153"/>
                  </a:lnTo>
                  <a:cubicBezTo>
                    <a:pt x="9570" y="4266"/>
                    <a:pt x="9603" y="4368"/>
                    <a:pt x="9637" y="4481"/>
                  </a:cubicBezTo>
                  <a:cubicBezTo>
                    <a:pt x="9615" y="4593"/>
                    <a:pt x="9570" y="4684"/>
                    <a:pt x="9491" y="4763"/>
                  </a:cubicBezTo>
                  <a:cubicBezTo>
                    <a:pt x="9321" y="4966"/>
                    <a:pt x="9118" y="5146"/>
                    <a:pt x="8904" y="5304"/>
                  </a:cubicBezTo>
                  <a:cubicBezTo>
                    <a:pt x="8464" y="5620"/>
                    <a:pt x="7990" y="5914"/>
                    <a:pt x="7516" y="6184"/>
                  </a:cubicBezTo>
                  <a:cubicBezTo>
                    <a:pt x="6557" y="6726"/>
                    <a:pt x="5552" y="7211"/>
                    <a:pt x="4559" y="7719"/>
                  </a:cubicBezTo>
                  <a:cubicBezTo>
                    <a:pt x="5586" y="7290"/>
                    <a:pt x="6613" y="6850"/>
                    <a:pt x="7606" y="6365"/>
                  </a:cubicBezTo>
                  <a:cubicBezTo>
                    <a:pt x="8114" y="6117"/>
                    <a:pt x="8588" y="5835"/>
                    <a:pt x="9062" y="5519"/>
                  </a:cubicBezTo>
                  <a:cubicBezTo>
                    <a:pt x="9299" y="5361"/>
                    <a:pt x="9524" y="5169"/>
                    <a:pt x="9716" y="4955"/>
                  </a:cubicBezTo>
                  <a:cubicBezTo>
                    <a:pt x="9829" y="4830"/>
                    <a:pt x="9908" y="4672"/>
                    <a:pt x="9931" y="4503"/>
                  </a:cubicBezTo>
                  <a:cubicBezTo>
                    <a:pt x="9931" y="4413"/>
                    <a:pt x="9919" y="4323"/>
                    <a:pt x="9885" y="4244"/>
                  </a:cubicBezTo>
                  <a:lnTo>
                    <a:pt x="9806" y="4040"/>
                  </a:lnTo>
                  <a:cubicBezTo>
                    <a:pt x="9761" y="3905"/>
                    <a:pt x="9705" y="3781"/>
                    <a:pt x="9637" y="3657"/>
                  </a:cubicBezTo>
                  <a:cubicBezTo>
                    <a:pt x="9570" y="3533"/>
                    <a:pt x="9502" y="3386"/>
                    <a:pt x="9423" y="3273"/>
                  </a:cubicBezTo>
                  <a:cubicBezTo>
                    <a:pt x="9276" y="3025"/>
                    <a:pt x="9107" y="2799"/>
                    <a:pt x="8926" y="2585"/>
                  </a:cubicBezTo>
                  <a:cubicBezTo>
                    <a:pt x="8554" y="2145"/>
                    <a:pt x="8136" y="1750"/>
                    <a:pt x="7674" y="1423"/>
                  </a:cubicBezTo>
                  <a:cubicBezTo>
                    <a:pt x="7211" y="1095"/>
                    <a:pt x="6715" y="813"/>
                    <a:pt x="6196" y="599"/>
                  </a:cubicBezTo>
                  <a:cubicBezTo>
                    <a:pt x="5936" y="463"/>
                    <a:pt x="5665" y="362"/>
                    <a:pt x="5394" y="283"/>
                  </a:cubicBezTo>
                  <a:cubicBezTo>
                    <a:pt x="5112" y="181"/>
                    <a:pt x="4841" y="125"/>
                    <a:pt x="4548" y="80"/>
                  </a:cubicBezTo>
                  <a:cubicBezTo>
                    <a:pt x="4322" y="33"/>
                    <a:pt x="4089" y="9"/>
                    <a:pt x="3847" y="9"/>
                  </a:cubicBezTo>
                  <a:cubicBezTo>
                    <a:pt x="3799" y="9"/>
                    <a:pt x="3751" y="10"/>
                    <a:pt x="3702" y="12"/>
                  </a:cubicBezTo>
                  <a:lnTo>
                    <a:pt x="3284" y="1"/>
                  </a:ln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3"/>
            <p:cNvSpPr/>
            <p:nvPr/>
          </p:nvSpPr>
          <p:spPr>
            <a:xfrm>
              <a:off x="8792299" y="3244508"/>
              <a:ext cx="359056" cy="277340"/>
            </a:xfrm>
            <a:custGeom>
              <a:rect b="b" l="l" r="r" t="t"/>
              <a:pathLst>
                <a:path extrusionOk="0" h="8081" w="10462">
                  <a:moveTo>
                    <a:pt x="4819" y="0"/>
                  </a:moveTo>
                  <a:cubicBezTo>
                    <a:pt x="2404" y="11"/>
                    <a:pt x="91" y="903"/>
                    <a:pt x="23" y="3735"/>
                  </a:cubicBezTo>
                  <a:cubicBezTo>
                    <a:pt x="1" y="4807"/>
                    <a:pt x="644" y="5992"/>
                    <a:pt x="1287" y="6804"/>
                  </a:cubicBezTo>
                  <a:cubicBezTo>
                    <a:pt x="1693" y="7290"/>
                    <a:pt x="2201" y="7741"/>
                    <a:pt x="2822" y="7955"/>
                  </a:cubicBezTo>
                  <a:cubicBezTo>
                    <a:pt x="3099" y="8039"/>
                    <a:pt x="3391" y="8081"/>
                    <a:pt x="3683" y="8081"/>
                  </a:cubicBezTo>
                  <a:cubicBezTo>
                    <a:pt x="3986" y="8081"/>
                    <a:pt x="4290" y="8036"/>
                    <a:pt x="4582" y="7944"/>
                  </a:cubicBezTo>
                  <a:cubicBezTo>
                    <a:pt x="5180" y="7775"/>
                    <a:pt x="5745" y="7515"/>
                    <a:pt x="6252" y="7165"/>
                  </a:cubicBezTo>
                  <a:cubicBezTo>
                    <a:pt x="7426" y="6364"/>
                    <a:pt x="8588" y="5405"/>
                    <a:pt x="9389" y="4220"/>
                  </a:cubicBezTo>
                  <a:cubicBezTo>
                    <a:pt x="10269" y="2979"/>
                    <a:pt x="10461" y="2110"/>
                    <a:pt x="9073" y="1298"/>
                  </a:cubicBezTo>
                  <a:cubicBezTo>
                    <a:pt x="7810" y="474"/>
                    <a:pt x="6331" y="23"/>
                    <a:pt x="4819"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3"/>
            <p:cNvSpPr/>
            <p:nvPr/>
          </p:nvSpPr>
          <p:spPr>
            <a:xfrm>
              <a:off x="8789587" y="3237438"/>
              <a:ext cx="353633" cy="284273"/>
            </a:xfrm>
            <a:custGeom>
              <a:rect b="b" l="l" r="r" t="t"/>
              <a:pathLst>
                <a:path extrusionOk="0" h="8283" w="10304">
                  <a:moveTo>
                    <a:pt x="4830" y="1"/>
                  </a:moveTo>
                  <a:cubicBezTo>
                    <a:pt x="3993" y="1"/>
                    <a:pt x="3168" y="138"/>
                    <a:pt x="2382" y="432"/>
                  </a:cubicBezTo>
                  <a:cubicBezTo>
                    <a:pt x="1953" y="590"/>
                    <a:pt x="1569" y="815"/>
                    <a:pt x="1220" y="1097"/>
                  </a:cubicBezTo>
                  <a:cubicBezTo>
                    <a:pt x="881" y="1380"/>
                    <a:pt x="610" y="1729"/>
                    <a:pt x="396" y="2124"/>
                  </a:cubicBezTo>
                  <a:cubicBezTo>
                    <a:pt x="215" y="2497"/>
                    <a:pt x="102" y="2903"/>
                    <a:pt x="46" y="3320"/>
                  </a:cubicBezTo>
                  <a:cubicBezTo>
                    <a:pt x="12" y="3524"/>
                    <a:pt x="12" y="3727"/>
                    <a:pt x="1" y="3919"/>
                  </a:cubicBezTo>
                  <a:cubicBezTo>
                    <a:pt x="1" y="4122"/>
                    <a:pt x="23" y="4313"/>
                    <a:pt x="57" y="4505"/>
                  </a:cubicBezTo>
                  <a:cubicBezTo>
                    <a:pt x="215" y="5216"/>
                    <a:pt x="509" y="5882"/>
                    <a:pt x="937" y="6469"/>
                  </a:cubicBezTo>
                  <a:cubicBezTo>
                    <a:pt x="1276" y="6977"/>
                    <a:pt x="1693" y="7417"/>
                    <a:pt x="2167" y="7778"/>
                  </a:cubicBezTo>
                  <a:cubicBezTo>
                    <a:pt x="2551" y="8060"/>
                    <a:pt x="2991" y="8229"/>
                    <a:pt x="3454" y="8274"/>
                  </a:cubicBezTo>
                  <a:cubicBezTo>
                    <a:pt x="3538" y="8280"/>
                    <a:pt x="3626" y="8283"/>
                    <a:pt x="3713" y="8283"/>
                  </a:cubicBezTo>
                  <a:cubicBezTo>
                    <a:pt x="3801" y="8283"/>
                    <a:pt x="3888" y="8280"/>
                    <a:pt x="3973" y="8274"/>
                  </a:cubicBezTo>
                  <a:cubicBezTo>
                    <a:pt x="4097" y="8263"/>
                    <a:pt x="4221" y="8252"/>
                    <a:pt x="4345" y="8218"/>
                  </a:cubicBezTo>
                  <a:lnTo>
                    <a:pt x="4661" y="8150"/>
                  </a:lnTo>
                  <a:lnTo>
                    <a:pt x="4661" y="8150"/>
                  </a:lnTo>
                  <a:lnTo>
                    <a:pt x="4357" y="8207"/>
                  </a:lnTo>
                  <a:cubicBezTo>
                    <a:pt x="4232" y="8229"/>
                    <a:pt x="4108" y="8252"/>
                    <a:pt x="3973" y="8252"/>
                  </a:cubicBezTo>
                  <a:cubicBezTo>
                    <a:pt x="3894" y="8263"/>
                    <a:pt x="3809" y="8269"/>
                    <a:pt x="3723" y="8269"/>
                  </a:cubicBezTo>
                  <a:cubicBezTo>
                    <a:pt x="3637" y="8269"/>
                    <a:pt x="3550" y="8263"/>
                    <a:pt x="3465" y="8252"/>
                  </a:cubicBezTo>
                  <a:cubicBezTo>
                    <a:pt x="3002" y="8207"/>
                    <a:pt x="2562" y="8026"/>
                    <a:pt x="2201" y="7744"/>
                  </a:cubicBezTo>
                  <a:cubicBezTo>
                    <a:pt x="1727" y="7383"/>
                    <a:pt x="1321" y="6931"/>
                    <a:pt x="1016" y="6424"/>
                  </a:cubicBezTo>
                  <a:cubicBezTo>
                    <a:pt x="633" y="5837"/>
                    <a:pt x="373" y="5182"/>
                    <a:pt x="249" y="4483"/>
                  </a:cubicBezTo>
                  <a:cubicBezTo>
                    <a:pt x="215" y="4302"/>
                    <a:pt x="204" y="4110"/>
                    <a:pt x="215" y="3919"/>
                  </a:cubicBezTo>
                  <a:cubicBezTo>
                    <a:pt x="238" y="3738"/>
                    <a:pt x="238" y="3546"/>
                    <a:pt x="283" y="3354"/>
                  </a:cubicBezTo>
                  <a:cubicBezTo>
                    <a:pt x="351" y="2971"/>
                    <a:pt x="475" y="2598"/>
                    <a:pt x="655" y="2260"/>
                  </a:cubicBezTo>
                  <a:cubicBezTo>
                    <a:pt x="1084" y="1560"/>
                    <a:pt x="1739" y="1030"/>
                    <a:pt x="2506" y="782"/>
                  </a:cubicBezTo>
                  <a:cubicBezTo>
                    <a:pt x="3210" y="537"/>
                    <a:pt x="3939" y="411"/>
                    <a:pt x="4671" y="411"/>
                  </a:cubicBezTo>
                  <a:cubicBezTo>
                    <a:pt x="4784" y="411"/>
                    <a:pt x="4898" y="414"/>
                    <a:pt x="5011" y="420"/>
                  </a:cubicBezTo>
                  <a:cubicBezTo>
                    <a:pt x="5869" y="466"/>
                    <a:pt x="6738" y="578"/>
                    <a:pt x="7505" y="894"/>
                  </a:cubicBezTo>
                  <a:cubicBezTo>
                    <a:pt x="7708" y="973"/>
                    <a:pt x="7911" y="1018"/>
                    <a:pt x="8092" y="1120"/>
                  </a:cubicBezTo>
                  <a:cubicBezTo>
                    <a:pt x="8283" y="1233"/>
                    <a:pt x="8475" y="1323"/>
                    <a:pt x="8656" y="1425"/>
                  </a:cubicBezTo>
                  <a:cubicBezTo>
                    <a:pt x="9028" y="1594"/>
                    <a:pt x="9367" y="1808"/>
                    <a:pt x="9671" y="2079"/>
                  </a:cubicBezTo>
                  <a:cubicBezTo>
                    <a:pt x="9954" y="2327"/>
                    <a:pt x="10078" y="2700"/>
                    <a:pt x="10021" y="3061"/>
                  </a:cubicBezTo>
                  <a:cubicBezTo>
                    <a:pt x="9942" y="3433"/>
                    <a:pt x="9796" y="3772"/>
                    <a:pt x="9581" y="4088"/>
                  </a:cubicBezTo>
                  <a:cubicBezTo>
                    <a:pt x="9209" y="4686"/>
                    <a:pt x="8769" y="5239"/>
                    <a:pt x="8272" y="5747"/>
                  </a:cubicBezTo>
                  <a:cubicBezTo>
                    <a:pt x="8058" y="5972"/>
                    <a:pt x="7832" y="6187"/>
                    <a:pt x="7584" y="6378"/>
                  </a:cubicBezTo>
                  <a:cubicBezTo>
                    <a:pt x="7369" y="6570"/>
                    <a:pt x="7155" y="6751"/>
                    <a:pt x="6918" y="6920"/>
                  </a:cubicBezTo>
                  <a:cubicBezTo>
                    <a:pt x="6704" y="7078"/>
                    <a:pt x="6501" y="7213"/>
                    <a:pt x="6320" y="7360"/>
                  </a:cubicBezTo>
                  <a:cubicBezTo>
                    <a:pt x="6139" y="7473"/>
                    <a:pt x="5959" y="7586"/>
                    <a:pt x="5767" y="7687"/>
                  </a:cubicBezTo>
                  <a:cubicBezTo>
                    <a:pt x="5620" y="7778"/>
                    <a:pt x="5462" y="7845"/>
                    <a:pt x="5304" y="7913"/>
                  </a:cubicBezTo>
                  <a:cubicBezTo>
                    <a:pt x="5192" y="7970"/>
                    <a:pt x="5079" y="8015"/>
                    <a:pt x="4955" y="8049"/>
                  </a:cubicBezTo>
                  <a:lnTo>
                    <a:pt x="4661" y="8150"/>
                  </a:lnTo>
                  <a:lnTo>
                    <a:pt x="4966" y="8060"/>
                  </a:lnTo>
                  <a:cubicBezTo>
                    <a:pt x="5090" y="8015"/>
                    <a:pt x="5203" y="7981"/>
                    <a:pt x="5316" y="7924"/>
                  </a:cubicBezTo>
                  <a:cubicBezTo>
                    <a:pt x="5485" y="7857"/>
                    <a:pt x="5632" y="7789"/>
                    <a:pt x="5790" y="7710"/>
                  </a:cubicBezTo>
                  <a:cubicBezTo>
                    <a:pt x="5959" y="7631"/>
                    <a:pt x="6139" y="7507"/>
                    <a:pt x="6343" y="7383"/>
                  </a:cubicBezTo>
                  <a:lnTo>
                    <a:pt x="6952" y="6954"/>
                  </a:lnTo>
                  <a:cubicBezTo>
                    <a:pt x="7189" y="6796"/>
                    <a:pt x="7415" y="6615"/>
                    <a:pt x="7629" y="6435"/>
                  </a:cubicBezTo>
                  <a:cubicBezTo>
                    <a:pt x="7877" y="6243"/>
                    <a:pt x="8114" y="6029"/>
                    <a:pt x="8340" y="5814"/>
                  </a:cubicBezTo>
                  <a:cubicBezTo>
                    <a:pt x="8870" y="5318"/>
                    <a:pt x="9333" y="4776"/>
                    <a:pt x="9739" y="4189"/>
                  </a:cubicBezTo>
                  <a:cubicBezTo>
                    <a:pt x="9976" y="3862"/>
                    <a:pt x="10157" y="3501"/>
                    <a:pt x="10258" y="3106"/>
                  </a:cubicBezTo>
                  <a:cubicBezTo>
                    <a:pt x="10303" y="2892"/>
                    <a:pt x="10292" y="2666"/>
                    <a:pt x="10236" y="2452"/>
                  </a:cubicBezTo>
                  <a:cubicBezTo>
                    <a:pt x="10157" y="2237"/>
                    <a:pt x="10044" y="2045"/>
                    <a:pt x="9886" y="1876"/>
                  </a:cubicBezTo>
                  <a:cubicBezTo>
                    <a:pt x="9570" y="1571"/>
                    <a:pt x="9220" y="1323"/>
                    <a:pt x="8825" y="1131"/>
                  </a:cubicBezTo>
                  <a:lnTo>
                    <a:pt x="8261" y="815"/>
                  </a:lnTo>
                  <a:cubicBezTo>
                    <a:pt x="8069" y="725"/>
                    <a:pt x="7855" y="646"/>
                    <a:pt x="7652" y="556"/>
                  </a:cubicBezTo>
                  <a:cubicBezTo>
                    <a:pt x="6828" y="206"/>
                    <a:pt x="5925" y="71"/>
                    <a:pt x="5022" y="3"/>
                  </a:cubicBezTo>
                  <a:cubicBezTo>
                    <a:pt x="4958" y="1"/>
                    <a:pt x="4894" y="1"/>
                    <a:pt x="483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3"/>
            <p:cNvSpPr/>
            <p:nvPr/>
          </p:nvSpPr>
          <p:spPr>
            <a:xfrm>
              <a:off x="8950308" y="3320801"/>
              <a:ext cx="276928" cy="332183"/>
            </a:xfrm>
            <a:custGeom>
              <a:rect b="b" l="l" r="r" t="t"/>
              <a:pathLst>
                <a:path extrusionOk="0" h="9679" w="8069">
                  <a:moveTo>
                    <a:pt x="5632" y="0"/>
                  </a:moveTo>
                  <a:cubicBezTo>
                    <a:pt x="4041" y="1038"/>
                    <a:pt x="2427" y="2268"/>
                    <a:pt x="1231" y="3667"/>
                  </a:cubicBezTo>
                  <a:cubicBezTo>
                    <a:pt x="599" y="4390"/>
                    <a:pt x="136" y="4965"/>
                    <a:pt x="35" y="5947"/>
                  </a:cubicBezTo>
                  <a:cubicBezTo>
                    <a:pt x="1" y="6195"/>
                    <a:pt x="272" y="6996"/>
                    <a:pt x="351" y="7256"/>
                  </a:cubicBezTo>
                  <a:cubicBezTo>
                    <a:pt x="621" y="8091"/>
                    <a:pt x="1377" y="8892"/>
                    <a:pt x="2066" y="9242"/>
                  </a:cubicBezTo>
                  <a:cubicBezTo>
                    <a:pt x="2669" y="9533"/>
                    <a:pt x="3356" y="9678"/>
                    <a:pt x="4041" y="9678"/>
                  </a:cubicBezTo>
                  <a:cubicBezTo>
                    <a:pt x="5881" y="9678"/>
                    <a:pt x="7714" y="8630"/>
                    <a:pt x="7911" y="6534"/>
                  </a:cubicBezTo>
                  <a:cubicBezTo>
                    <a:pt x="8069" y="4593"/>
                    <a:pt x="7742" y="2663"/>
                    <a:pt x="5632"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3" name="Google Shape;1503;p3"/>
            <p:cNvSpPr/>
            <p:nvPr/>
          </p:nvSpPr>
          <p:spPr>
            <a:xfrm>
              <a:off x="8951097" y="3313045"/>
              <a:ext cx="278850" cy="342514"/>
            </a:xfrm>
            <a:custGeom>
              <a:rect b="b" l="l" r="r" t="t"/>
              <a:pathLst>
                <a:path extrusionOk="0" h="9980" w="8125">
                  <a:moveTo>
                    <a:pt x="5642" y="0"/>
                  </a:moveTo>
                  <a:lnTo>
                    <a:pt x="5518" y="79"/>
                  </a:lnTo>
                  <a:cubicBezTo>
                    <a:pt x="4841" y="542"/>
                    <a:pt x="4187" y="1027"/>
                    <a:pt x="3555" y="1546"/>
                  </a:cubicBezTo>
                  <a:cubicBezTo>
                    <a:pt x="3239" y="1795"/>
                    <a:pt x="2923" y="2065"/>
                    <a:pt x="2630" y="2336"/>
                  </a:cubicBezTo>
                  <a:cubicBezTo>
                    <a:pt x="2336" y="2618"/>
                    <a:pt x="2043" y="2900"/>
                    <a:pt x="1761" y="3205"/>
                  </a:cubicBezTo>
                  <a:cubicBezTo>
                    <a:pt x="1614" y="3340"/>
                    <a:pt x="1490" y="3498"/>
                    <a:pt x="1354" y="3656"/>
                  </a:cubicBezTo>
                  <a:cubicBezTo>
                    <a:pt x="1219" y="3803"/>
                    <a:pt x="1095" y="3961"/>
                    <a:pt x="971" y="4119"/>
                  </a:cubicBezTo>
                  <a:cubicBezTo>
                    <a:pt x="700" y="4435"/>
                    <a:pt x="474" y="4774"/>
                    <a:pt x="294" y="5135"/>
                  </a:cubicBezTo>
                  <a:cubicBezTo>
                    <a:pt x="203" y="5315"/>
                    <a:pt x="125" y="5507"/>
                    <a:pt x="79" y="5710"/>
                  </a:cubicBezTo>
                  <a:cubicBezTo>
                    <a:pt x="57" y="5812"/>
                    <a:pt x="34" y="5902"/>
                    <a:pt x="23" y="6004"/>
                  </a:cubicBezTo>
                  <a:cubicBezTo>
                    <a:pt x="0" y="6105"/>
                    <a:pt x="0" y="6207"/>
                    <a:pt x="12" y="6308"/>
                  </a:cubicBezTo>
                  <a:cubicBezTo>
                    <a:pt x="79" y="6714"/>
                    <a:pt x="192" y="7098"/>
                    <a:pt x="328" y="7482"/>
                  </a:cubicBezTo>
                  <a:cubicBezTo>
                    <a:pt x="192" y="7098"/>
                    <a:pt x="91" y="6714"/>
                    <a:pt x="23" y="6308"/>
                  </a:cubicBezTo>
                  <a:cubicBezTo>
                    <a:pt x="12" y="6218"/>
                    <a:pt x="23" y="6116"/>
                    <a:pt x="46" y="6015"/>
                  </a:cubicBezTo>
                  <a:cubicBezTo>
                    <a:pt x="57" y="5913"/>
                    <a:pt x="79" y="5812"/>
                    <a:pt x="113" y="5721"/>
                  </a:cubicBezTo>
                  <a:cubicBezTo>
                    <a:pt x="158" y="5518"/>
                    <a:pt x="226" y="5338"/>
                    <a:pt x="316" y="5157"/>
                  </a:cubicBezTo>
                  <a:cubicBezTo>
                    <a:pt x="508" y="4796"/>
                    <a:pt x="745" y="4469"/>
                    <a:pt x="1016" y="4164"/>
                  </a:cubicBezTo>
                  <a:cubicBezTo>
                    <a:pt x="1151" y="4017"/>
                    <a:pt x="1287" y="3871"/>
                    <a:pt x="1422" y="3724"/>
                  </a:cubicBezTo>
                  <a:cubicBezTo>
                    <a:pt x="1569" y="3577"/>
                    <a:pt x="1704" y="3419"/>
                    <a:pt x="1851" y="3284"/>
                  </a:cubicBezTo>
                  <a:cubicBezTo>
                    <a:pt x="2133" y="3002"/>
                    <a:pt x="2426" y="2731"/>
                    <a:pt x="2742" y="2472"/>
                  </a:cubicBezTo>
                  <a:cubicBezTo>
                    <a:pt x="3058" y="2212"/>
                    <a:pt x="3363" y="1964"/>
                    <a:pt x="3690" y="1727"/>
                  </a:cubicBezTo>
                  <a:cubicBezTo>
                    <a:pt x="4303" y="1273"/>
                    <a:pt x="4926" y="848"/>
                    <a:pt x="5558" y="444"/>
                  </a:cubicBezTo>
                  <a:lnTo>
                    <a:pt x="5558" y="444"/>
                  </a:lnTo>
                  <a:cubicBezTo>
                    <a:pt x="5742" y="696"/>
                    <a:pt x="5918" y="942"/>
                    <a:pt x="6094" y="1196"/>
                  </a:cubicBezTo>
                  <a:cubicBezTo>
                    <a:pt x="6297" y="1490"/>
                    <a:pt x="6489" y="1795"/>
                    <a:pt x="6658" y="2110"/>
                  </a:cubicBezTo>
                  <a:cubicBezTo>
                    <a:pt x="6827" y="2415"/>
                    <a:pt x="6985" y="2731"/>
                    <a:pt x="7121" y="3058"/>
                  </a:cubicBezTo>
                  <a:cubicBezTo>
                    <a:pt x="7256" y="3386"/>
                    <a:pt x="7369" y="3724"/>
                    <a:pt x="7471" y="4063"/>
                  </a:cubicBezTo>
                  <a:cubicBezTo>
                    <a:pt x="7651" y="4740"/>
                    <a:pt x="7741" y="5439"/>
                    <a:pt x="7730" y="6150"/>
                  </a:cubicBezTo>
                  <a:cubicBezTo>
                    <a:pt x="7730" y="6500"/>
                    <a:pt x="7707" y="6850"/>
                    <a:pt x="7640" y="7188"/>
                  </a:cubicBezTo>
                  <a:cubicBezTo>
                    <a:pt x="7572" y="7527"/>
                    <a:pt x="7448" y="7854"/>
                    <a:pt x="7279" y="8147"/>
                  </a:cubicBezTo>
                  <a:cubicBezTo>
                    <a:pt x="6906" y="8746"/>
                    <a:pt x="6365" y="9219"/>
                    <a:pt x="5721" y="9479"/>
                  </a:cubicBezTo>
                  <a:cubicBezTo>
                    <a:pt x="5127" y="9731"/>
                    <a:pt x="4497" y="9857"/>
                    <a:pt x="3862" y="9857"/>
                  </a:cubicBezTo>
                  <a:cubicBezTo>
                    <a:pt x="3786" y="9857"/>
                    <a:pt x="3710" y="9855"/>
                    <a:pt x="3634" y="9851"/>
                  </a:cubicBezTo>
                  <a:cubicBezTo>
                    <a:pt x="3273" y="9829"/>
                    <a:pt x="2923" y="9761"/>
                    <a:pt x="2584" y="9660"/>
                  </a:cubicBezTo>
                  <a:cubicBezTo>
                    <a:pt x="2235" y="9558"/>
                    <a:pt x="1907" y="9400"/>
                    <a:pt x="1625" y="9174"/>
                  </a:cubicBezTo>
                  <a:cubicBezTo>
                    <a:pt x="1332" y="8960"/>
                    <a:pt x="1072" y="8712"/>
                    <a:pt x="858" y="8430"/>
                  </a:cubicBezTo>
                  <a:cubicBezTo>
                    <a:pt x="632" y="8147"/>
                    <a:pt x="452" y="7820"/>
                    <a:pt x="328" y="7482"/>
                  </a:cubicBezTo>
                  <a:lnTo>
                    <a:pt x="328" y="7482"/>
                  </a:lnTo>
                  <a:cubicBezTo>
                    <a:pt x="440" y="7832"/>
                    <a:pt x="610" y="8159"/>
                    <a:pt x="835" y="8441"/>
                  </a:cubicBezTo>
                  <a:cubicBezTo>
                    <a:pt x="1050" y="8734"/>
                    <a:pt x="1309" y="8994"/>
                    <a:pt x="1603" y="9219"/>
                  </a:cubicBezTo>
                  <a:cubicBezTo>
                    <a:pt x="1885" y="9445"/>
                    <a:pt x="2212" y="9614"/>
                    <a:pt x="2562" y="9716"/>
                  </a:cubicBezTo>
                  <a:cubicBezTo>
                    <a:pt x="2912" y="9840"/>
                    <a:pt x="3262" y="9919"/>
                    <a:pt x="3623" y="9953"/>
                  </a:cubicBezTo>
                  <a:cubicBezTo>
                    <a:pt x="3785" y="9970"/>
                    <a:pt x="3949" y="9979"/>
                    <a:pt x="4112" y="9979"/>
                  </a:cubicBezTo>
                  <a:cubicBezTo>
                    <a:pt x="4684" y="9979"/>
                    <a:pt x="5254" y="9873"/>
                    <a:pt x="5789" y="9671"/>
                  </a:cubicBezTo>
                  <a:cubicBezTo>
                    <a:pt x="6500" y="9411"/>
                    <a:pt x="7109" y="8937"/>
                    <a:pt x="7527" y="8305"/>
                  </a:cubicBezTo>
                  <a:cubicBezTo>
                    <a:pt x="7741" y="7990"/>
                    <a:pt x="7888" y="7640"/>
                    <a:pt x="7978" y="7267"/>
                  </a:cubicBezTo>
                  <a:cubicBezTo>
                    <a:pt x="8057" y="6906"/>
                    <a:pt x="8091" y="6534"/>
                    <a:pt x="8102" y="6161"/>
                  </a:cubicBezTo>
                  <a:cubicBezTo>
                    <a:pt x="8125" y="5417"/>
                    <a:pt x="8046" y="4672"/>
                    <a:pt x="7865" y="3961"/>
                  </a:cubicBezTo>
                  <a:cubicBezTo>
                    <a:pt x="7764" y="3600"/>
                    <a:pt x="7640" y="3250"/>
                    <a:pt x="7493" y="2912"/>
                  </a:cubicBezTo>
                  <a:cubicBezTo>
                    <a:pt x="7346" y="2573"/>
                    <a:pt x="7177" y="2235"/>
                    <a:pt x="6997" y="1919"/>
                  </a:cubicBezTo>
                  <a:cubicBezTo>
                    <a:pt x="6624" y="1287"/>
                    <a:pt x="6207" y="689"/>
                    <a:pt x="5733" y="124"/>
                  </a:cubicBezTo>
                  <a:lnTo>
                    <a:pt x="5642" y="0"/>
                  </a:ln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4" name="Google Shape;1504;p3"/>
            <p:cNvSpPr/>
            <p:nvPr/>
          </p:nvSpPr>
          <p:spPr>
            <a:xfrm>
              <a:off x="9149776" y="3250308"/>
              <a:ext cx="37203" cy="63938"/>
            </a:xfrm>
            <a:custGeom>
              <a:rect b="b" l="l" r="r" t="t"/>
              <a:pathLst>
                <a:path extrusionOk="0" h="1863" w="1084">
                  <a:moveTo>
                    <a:pt x="1083" y="0"/>
                  </a:moveTo>
                  <a:cubicBezTo>
                    <a:pt x="993" y="79"/>
                    <a:pt x="903" y="170"/>
                    <a:pt x="835" y="260"/>
                  </a:cubicBezTo>
                  <a:cubicBezTo>
                    <a:pt x="768" y="339"/>
                    <a:pt x="700" y="429"/>
                    <a:pt x="621" y="531"/>
                  </a:cubicBezTo>
                  <a:cubicBezTo>
                    <a:pt x="531" y="621"/>
                    <a:pt x="463" y="722"/>
                    <a:pt x="384" y="824"/>
                  </a:cubicBezTo>
                  <a:cubicBezTo>
                    <a:pt x="248" y="1038"/>
                    <a:pt x="136" y="1264"/>
                    <a:pt x="68" y="1512"/>
                  </a:cubicBezTo>
                  <a:cubicBezTo>
                    <a:pt x="23" y="1625"/>
                    <a:pt x="11" y="1738"/>
                    <a:pt x="0" y="1862"/>
                  </a:cubicBezTo>
                  <a:cubicBezTo>
                    <a:pt x="102" y="1794"/>
                    <a:pt x="192" y="1715"/>
                    <a:pt x="271" y="1625"/>
                  </a:cubicBezTo>
                  <a:cubicBezTo>
                    <a:pt x="440" y="1456"/>
                    <a:pt x="598" y="1264"/>
                    <a:pt x="734" y="1061"/>
                  </a:cubicBezTo>
                  <a:cubicBezTo>
                    <a:pt x="880" y="835"/>
                    <a:pt x="982" y="598"/>
                    <a:pt x="1050" y="350"/>
                  </a:cubicBezTo>
                  <a:cubicBezTo>
                    <a:pt x="1072" y="237"/>
                    <a:pt x="1083" y="113"/>
                    <a:pt x="1083"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5" name="Google Shape;1505;p3"/>
            <p:cNvSpPr/>
            <p:nvPr/>
          </p:nvSpPr>
          <p:spPr>
            <a:xfrm>
              <a:off x="9159454" y="3273165"/>
              <a:ext cx="41836" cy="37580"/>
            </a:xfrm>
            <a:custGeom>
              <a:rect b="b" l="l" r="r" t="t"/>
              <a:pathLst>
                <a:path extrusionOk="0" h="1095" w="1219">
                  <a:moveTo>
                    <a:pt x="1219" y="0"/>
                  </a:moveTo>
                  <a:lnTo>
                    <a:pt x="1219" y="0"/>
                  </a:lnTo>
                  <a:cubicBezTo>
                    <a:pt x="1129" y="23"/>
                    <a:pt x="1038" y="56"/>
                    <a:pt x="948" y="102"/>
                  </a:cubicBezTo>
                  <a:cubicBezTo>
                    <a:pt x="880" y="147"/>
                    <a:pt x="801" y="192"/>
                    <a:pt x="722" y="237"/>
                  </a:cubicBezTo>
                  <a:cubicBezTo>
                    <a:pt x="643" y="282"/>
                    <a:pt x="564" y="339"/>
                    <a:pt x="486" y="406"/>
                  </a:cubicBezTo>
                  <a:cubicBezTo>
                    <a:pt x="339" y="519"/>
                    <a:pt x="203" y="666"/>
                    <a:pt x="102" y="835"/>
                  </a:cubicBezTo>
                  <a:cubicBezTo>
                    <a:pt x="57" y="914"/>
                    <a:pt x="23" y="1004"/>
                    <a:pt x="0" y="1095"/>
                  </a:cubicBezTo>
                  <a:cubicBezTo>
                    <a:pt x="91" y="1083"/>
                    <a:pt x="181" y="1049"/>
                    <a:pt x="260" y="1016"/>
                  </a:cubicBezTo>
                  <a:cubicBezTo>
                    <a:pt x="440" y="937"/>
                    <a:pt x="598" y="835"/>
                    <a:pt x="745" y="722"/>
                  </a:cubicBezTo>
                  <a:cubicBezTo>
                    <a:pt x="903" y="598"/>
                    <a:pt x="1027" y="440"/>
                    <a:pt x="1129" y="271"/>
                  </a:cubicBezTo>
                  <a:cubicBezTo>
                    <a:pt x="1163" y="181"/>
                    <a:pt x="1196" y="90"/>
                    <a:pt x="121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6" name="Google Shape;1506;p3"/>
            <p:cNvSpPr/>
            <p:nvPr/>
          </p:nvSpPr>
          <p:spPr>
            <a:xfrm>
              <a:off x="9160209" y="3296228"/>
              <a:ext cx="52338" cy="21587"/>
            </a:xfrm>
            <a:custGeom>
              <a:rect b="b" l="l" r="r" t="t"/>
              <a:pathLst>
                <a:path extrusionOk="0" h="629" w="1525">
                  <a:moveTo>
                    <a:pt x="1437" y="0"/>
                  </a:moveTo>
                  <a:cubicBezTo>
                    <a:pt x="1369" y="0"/>
                    <a:pt x="1303" y="8"/>
                    <a:pt x="1231" y="16"/>
                  </a:cubicBezTo>
                  <a:lnTo>
                    <a:pt x="971" y="62"/>
                  </a:lnTo>
                  <a:cubicBezTo>
                    <a:pt x="881" y="84"/>
                    <a:pt x="791" y="107"/>
                    <a:pt x="700" y="141"/>
                  </a:cubicBezTo>
                  <a:cubicBezTo>
                    <a:pt x="531" y="208"/>
                    <a:pt x="362" y="299"/>
                    <a:pt x="215" y="400"/>
                  </a:cubicBezTo>
                  <a:cubicBezTo>
                    <a:pt x="136" y="456"/>
                    <a:pt x="69" y="524"/>
                    <a:pt x="1" y="592"/>
                  </a:cubicBezTo>
                  <a:cubicBezTo>
                    <a:pt x="84" y="610"/>
                    <a:pt x="159" y="629"/>
                    <a:pt x="233" y="629"/>
                  </a:cubicBezTo>
                  <a:cubicBezTo>
                    <a:pt x="250" y="629"/>
                    <a:pt x="266" y="628"/>
                    <a:pt x="283" y="626"/>
                  </a:cubicBezTo>
                  <a:cubicBezTo>
                    <a:pt x="307" y="627"/>
                    <a:pt x="332" y="628"/>
                    <a:pt x="356" y="628"/>
                  </a:cubicBezTo>
                  <a:cubicBezTo>
                    <a:pt x="523" y="628"/>
                    <a:pt x="690" y="595"/>
                    <a:pt x="847" y="535"/>
                  </a:cubicBezTo>
                  <a:cubicBezTo>
                    <a:pt x="1039" y="468"/>
                    <a:pt x="1208" y="366"/>
                    <a:pt x="1344" y="220"/>
                  </a:cubicBezTo>
                  <a:cubicBezTo>
                    <a:pt x="1411" y="163"/>
                    <a:pt x="1468" y="84"/>
                    <a:pt x="1524" y="5"/>
                  </a:cubicBezTo>
                  <a:cubicBezTo>
                    <a:pt x="1494" y="2"/>
                    <a:pt x="1466" y="0"/>
                    <a:pt x="1437"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7" name="Google Shape;1507;p3"/>
            <p:cNvSpPr/>
            <p:nvPr/>
          </p:nvSpPr>
          <p:spPr>
            <a:xfrm>
              <a:off x="9155198" y="3328523"/>
              <a:ext cx="85217" cy="65105"/>
            </a:xfrm>
            <a:custGeom>
              <a:rect b="b" l="l" r="r" t="t"/>
              <a:pathLst>
                <a:path extrusionOk="0" h="1897" w="2483">
                  <a:moveTo>
                    <a:pt x="0" y="1"/>
                  </a:moveTo>
                  <a:cubicBezTo>
                    <a:pt x="113" y="136"/>
                    <a:pt x="248" y="260"/>
                    <a:pt x="384" y="362"/>
                  </a:cubicBezTo>
                  <a:cubicBezTo>
                    <a:pt x="531" y="463"/>
                    <a:pt x="666" y="554"/>
                    <a:pt x="824" y="644"/>
                  </a:cubicBezTo>
                  <a:lnTo>
                    <a:pt x="1061" y="791"/>
                  </a:lnTo>
                  <a:cubicBezTo>
                    <a:pt x="1140" y="824"/>
                    <a:pt x="1230" y="870"/>
                    <a:pt x="1309" y="926"/>
                  </a:cubicBezTo>
                  <a:cubicBezTo>
                    <a:pt x="1467" y="1016"/>
                    <a:pt x="1614" y="1118"/>
                    <a:pt x="1760" y="1231"/>
                  </a:cubicBezTo>
                  <a:cubicBezTo>
                    <a:pt x="1828" y="1276"/>
                    <a:pt x="1896" y="1332"/>
                    <a:pt x="1952" y="1389"/>
                  </a:cubicBezTo>
                  <a:cubicBezTo>
                    <a:pt x="2020" y="1445"/>
                    <a:pt x="2076" y="1501"/>
                    <a:pt x="2133" y="1535"/>
                  </a:cubicBezTo>
                  <a:cubicBezTo>
                    <a:pt x="2178" y="1580"/>
                    <a:pt x="2223" y="1626"/>
                    <a:pt x="2268" y="1682"/>
                  </a:cubicBezTo>
                  <a:lnTo>
                    <a:pt x="2381" y="1795"/>
                  </a:lnTo>
                  <a:cubicBezTo>
                    <a:pt x="2438" y="1863"/>
                    <a:pt x="2483" y="1896"/>
                    <a:pt x="2483" y="1896"/>
                  </a:cubicBezTo>
                  <a:cubicBezTo>
                    <a:pt x="2483" y="1896"/>
                    <a:pt x="2471" y="1840"/>
                    <a:pt x="2449" y="1750"/>
                  </a:cubicBezTo>
                  <a:cubicBezTo>
                    <a:pt x="2438" y="1716"/>
                    <a:pt x="2426" y="1659"/>
                    <a:pt x="2404" y="1592"/>
                  </a:cubicBezTo>
                  <a:cubicBezTo>
                    <a:pt x="2392" y="1524"/>
                    <a:pt x="2359" y="1456"/>
                    <a:pt x="2325" y="1400"/>
                  </a:cubicBezTo>
                  <a:cubicBezTo>
                    <a:pt x="2280" y="1332"/>
                    <a:pt x="2234" y="1253"/>
                    <a:pt x="2189" y="1174"/>
                  </a:cubicBezTo>
                  <a:cubicBezTo>
                    <a:pt x="2133" y="1095"/>
                    <a:pt x="2076" y="1016"/>
                    <a:pt x="1997" y="960"/>
                  </a:cubicBezTo>
                  <a:cubicBezTo>
                    <a:pt x="1930" y="892"/>
                    <a:pt x="1862" y="802"/>
                    <a:pt x="1783" y="745"/>
                  </a:cubicBezTo>
                  <a:cubicBezTo>
                    <a:pt x="1693" y="689"/>
                    <a:pt x="1603" y="633"/>
                    <a:pt x="1524" y="576"/>
                  </a:cubicBezTo>
                  <a:cubicBezTo>
                    <a:pt x="1196" y="384"/>
                    <a:pt x="858" y="238"/>
                    <a:pt x="497" y="136"/>
                  </a:cubicBezTo>
                  <a:lnTo>
                    <a:pt x="147" y="35"/>
                  </a:lnTo>
                  <a:cubicBezTo>
                    <a:pt x="57" y="12"/>
                    <a:pt x="0" y="1"/>
                    <a:pt x="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8" name="Google Shape;1508;p3"/>
            <p:cNvSpPr/>
            <p:nvPr/>
          </p:nvSpPr>
          <p:spPr>
            <a:xfrm>
              <a:off x="9190445" y="3359137"/>
              <a:ext cx="30613" cy="56182"/>
            </a:xfrm>
            <a:custGeom>
              <a:rect b="b" l="l" r="r" t="t"/>
              <a:pathLst>
                <a:path extrusionOk="0" h="1637" w="892">
                  <a:moveTo>
                    <a:pt x="0" y="0"/>
                  </a:moveTo>
                  <a:lnTo>
                    <a:pt x="0" y="0"/>
                  </a:lnTo>
                  <a:cubicBezTo>
                    <a:pt x="11" y="102"/>
                    <a:pt x="34" y="203"/>
                    <a:pt x="68" y="305"/>
                  </a:cubicBezTo>
                  <a:cubicBezTo>
                    <a:pt x="102" y="395"/>
                    <a:pt x="135" y="485"/>
                    <a:pt x="169" y="587"/>
                  </a:cubicBezTo>
                  <a:cubicBezTo>
                    <a:pt x="203" y="688"/>
                    <a:pt x="260" y="779"/>
                    <a:pt x="305" y="880"/>
                  </a:cubicBezTo>
                  <a:cubicBezTo>
                    <a:pt x="395" y="1072"/>
                    <a:pt x="519" y="1253"/>
                    <a:pt x="655" y="1422"/>
                  </a:cubicBezTo>
                  <a:cubicBezTo>
                    <a:pt x="711" y="1501"/>
                    <a:pt x="790" y="1580"/>
                    <a:pt x="869" y="1636"/>
                  </a:cubicBezTo>
                  <a:cubicBezTo>
                    <a:pt x="891" y="1535"/>
                    <a:pt x="891" y="1433"/>
                    <a:pt x="869" y="1320"/>
                  </a:cubicBezTo>
                  <a:cubicBezTo>
                    <a:pt x="846" y="1106"/>
                    <a:pt x="779" y="892"/>
                    <a:pt x="677" y="700"/>
                  </a:cubicBezTo>
                  <a:cubicBezTo>
                    <a:pt x="621" y="587"/>
                    <a:pt x="553" y="485"/>
                    <a:pt x="474" y="384"/>
                  </a:cubicBezTo>
                  <a:cubicBezTo>
                    <a:pt x="418" y="305"/>
                    <a:pt x="350" y="226"/>
                    <a:pt x="260" y="158"/>
                  </a:cubicBezTo>
                  <a:cubicBezTo>
                    <a:pt x="181" y="90"/>
                    <a:pt x="90" y="45"/>
                    <a:pt x="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9" name="Google Shape;1509;p3"/>
            <p:cNvSpPr/>
            <p:nvPr/>
          </p:nvSpPr>
          <p:spPr>
            <a:xfrm>
              <a:off x="9102517" y="3327356"/>
              <a:ext cx="41870" cy="107319"/>
            </a:xfrm>
            <a:custGeom>
              <a:rect b="b" l="l" r="r" t="t"/>
              <a:pathLst>
                <a:path extrusionOk="0" h="3127" w="1220">
                  <a:moveTo>
                    <a:pt x="1151" y="1"/>
                  </a:moveTo>
                  <a:cubicBezTo>
                    <a:pt x="1151" y="1"/>
                    <a:pt x="1129" y="46"/>
                    <a:pt x="1106" y="148"/>
                  </a:cubicBezTo>
                  <a:cubicBezTo>
                    <a:pt x="1095" y="193"/>
                    <a:pt x="1095" y="260"/>
                    <a:pt x="1061" y="306"/>
                  </a:cubicBezTo>
                  <a:cubicBezTo>
                    <a:pt x="1039" y="362"/>
                    <a:pt x="1005" y="430"/>
                    <a:pt x="982" y="497"/>
                  </a:cubicBezTo>
                  <a:cubicBezTo>
                    <a:pt x="937" y="633"/>
                    <a:pt x="847" y="802"/>
                    <a:pt x="779" y="971"/>
                  </a:cubicBezTo>
                  <a:cubicBezTo>
                    <a:pt x="734" y="1062"/>
                    <a:pt x="689" y="1152"/>
                    <a:pt x="644" y="1242"/>
                  </a:cubicBezTo>
                  <a:cubicBezTo>
                    <a:pt x="610" y="1332"/>
                    <a:pt x="576" y="1434"/>
                    <a:pt x="520" y="1524"/>
                  </a:cubicBezTo>
                  <a:cubicBezTo>
                    <a:pt x="373" y="1874"/>
                    <a:pt x="237" y="2235"/>
                    <a:pt x="113" y="2607"/>
                  </a:cubicBezTo>
                  <a:cubicBezTo>
                    <a:pt x="68" y="2777"/>
                    <a:pt x="23" y="2957"/>
                    <a:pt x="1" y="3127"/>
                  </a:cubicBezTo>
                  <a:cubicBezTo>
                    <a:pt x="113" y="3002"/>
                    <a:pt x="226" y="2856"/>
                    <a:pt x="328" y="2709"/>
                  </a:cubicBezTo>
                  <a:cubicBezTo>
                    <a:pt x="441" y="2562"/>
                    <a:pt x="531" y="2404"/>
                    <a:pt x="621" y="2246"/>
                  </a:cubicBezTo>
                  <a:cubicBezTo>
                    <a:pt x="836" y="1885"/>
                    <a:pt x="1005" y="1502"/>
                    <a:pt x="1118" y="1095"/>
                  </a:cubicBezTo>
                  <a:cubicBezTo>
                    <a:pt x="1174" y="915"/>
                    <a:pt x="1208" y="723"/>
                    <a:pt x="1219" y="531"/>
                  </a:cubicBezTo>
                  <a:lnTo>
                    <a:pt x="1219" y="306"/>
                  </a:lnTo>
                  <a:cubicBezTo>
                    <a:pt x="1208" y="249"/>
                    <a:pt x="1197" y="193"/>
                    <a:pt x="1185" y="136"/>
                  </a:cubicBezTo>
                  <a:cubicBezTo>
                    <a:pt x="1163" y="46"/>
                    <a:pt x="1151" y="1"/>
                    <a:pt x="115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3"/>
            <p:cNvSpPr/>
            <p:nvPr/>
          </p:nvSpPr>
          <p:spPr>
            <a:xfrm>
              <a:off x="9136974" y="3349458"/>
              <a:ext cx="16302" cy="42625"/>
            </a:xfrm>
            <a:custGeom>
              <a:rect b="b" l="l" r="r" t="t"/>
              <a:pathLst>
                <a:path extrusionOk="0" h="1242" w="475">
                  <a:moveTo>
                    <a:pt x="317" y="0"/>
                  </a:moveTo>
                  <a:cubicBezTo>
                    <a:pt x="260" y="56"/>
                    <a:pt x="215" y="113"/>
                    <a:pt x="181" y="181"/>
                  </a:cubicBezTo>
                  <a:cubicBezTo>
                    <a:pt x="23" y="440"/>
                    <a:pt x="1" y="767"/>
                    <a:pt x="114" y="1049"/>
                  </a:cubicBezTo>
                  <a:cubicBezTo>
                    <a:pt x="147" y="1117"/>
                    <a:pt x="181" y="1185"/>
                    <a:pt x="226" y="1241"/>
                  </a:cubicBezTo>
                  <a:cubicBezTo>
                    <a:pt x="283" y="1185"/>
                    <a:pt x="317" y="1117"/>
                    <a:pt x="351" y="1049"/>
                  </a:cubicBezTo>
                  <a:cubicBezTo>
                    <a:pt x="418" y="925"/>
                    <a:pt x="452" y="790"/>
                    <a:pt x="452" y="643"/>
                  </a:cubicBezTo>
                  <a:cubicBezTo>
                    <a:pt x="475" y="497"/>
                    <a:pt x="452" y="350"/>
                    <a:pt x="418" y="214"/>
                  </a:cubicBezTo>
                  <a:cubicBezTo>
                    <a:pt x="396" y="135"/>
                    <a:pt x="362" y="68"/>
                    <a:pt x="317"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1" name="Google Shape;1511;p3"/>
            <p:cNvSpPr/>
            <p:nvPr/>
          </p:nvSpPr>
          <p:spPr>
            <a:xfrm>
              <a:off x="9142019" y="3539591"/>
              <a:ext cx="44959" cy="82917"/>
            </a:xfrm>
            <a:custGeom>
              <a:rect b="b" l="l" r="r" t="t"/>
              <a:pathLst>
                <a:path extrusionOk="0" h="2416" w="1310">
                  <a:moveTo>
                    <a:pt x="1287" y="1"/>
                  </a:moveTo>
                  <a:cubicBezTo>
                    <a:pt x="1287" y="1"/>
                    <a:pt x="1253" y="46"/>
                    <a:pt x="1208" y="113"/>
                  </a:cubicBezTo>
                  <a:cubicBezTo>
                    <a:pt x="1174" y="181"/>
                    <a:pt x="1129" y="283"/>
                    <a:pt x="1061" y="396"/>
                  </a:cubicBezTo>
                  <a:cubicBezTo>
                    <a:pt x="948" y="621"/>
                    <a:pt x="790" y="915"/>
                    <a:pt x="644" y="1208"/>
                  </a:cubicBezTo>
                  <a:cubicBezTo>
                    <a:pt x="565" y="1366"/>
                    <a:pt x="474" y="1501"/>
                    <a:pt x="418" y="1648"/>
                  </a:cubicBezTo>
                  <a:cubicBezTo>
                    <a:pt x="350" y="1783"/>
                    <a:pt x="260" y="1908"/>
                    <a:pt x="215" y="2020"/>
                  </a:cubicBezTo>
                  <a:cubicBezTo>
                    <a:pt x="158" y="2145"/>
                    <a:pt x="91" y="2224"/>
                    <a:pt x="57" y="2303"/>
                  </a:cubicBezTo>
                  <a:cubicBezTo>
                    <a:pt x="34" y="2336"/>
                    <a:pt x="12" y="2370"/>
                    <a:pt x="0" y="2415"/>
                  </a:cubicBezTo>
                  <a:cubicBezTo>
                    <a:pt x="0" y="2415"/>
                    <a:pt x="34" y="2393"/>
                    <a:pt x="113" y="2359"/>
                  </a:cubicBezTo>
                  <a:cubicBezTo>
                    <a:pt x="215" y="2314"/>
                    <a:pt x="305" y="2257"/>
                    <a:pt x="395" y="2178"/>
                  </a:cubicBezTo>
                  <a:cubicBezTo>
                    <a:pt x="520" y="2088"/>
                    <a:pt x="621" y="1975"/>
                    <a:pt x="723" y="1851"/>
                  </a:cubicBezTo>
                  <a:cubicBezTo>
                    <a:pt x="779" y="1783"/>
                    <a:pt x="824" y="1716"/>
                    <a:pt x="881" y="1637"/>
                  </a:cubicBezTo>
                  <a:lnTo>
                    <a:pt x="1016" y="1400"/>
                  </a:lnTo>
                  <a:cubicBezTo>
                    <a:pt x="1095" y="1242"/>
                    <a:pt x="1163" y="1084"/>
                    <a:pt x="1208" y="915"/>
                  </a:cubicBezTo>
                  <a:cubicBezTo>
                    <a:pt x="1253" y="768"/>
                    <a:pt x="1287" y="610"/>
                    <a:pt x="1298" y="452"/>
                  </a:cubicBezTo>
                  <a:cubicBezTo>
                    <a:pt x="1309" y="350"/>
                    <a:pt x="1309" y="238"/>
                    <a:pt x="1298" y="125"/>
                  </a:cubicBezTo>
                  <a:cubicBezTo>
                    <a:pt x="1287" y="46"/>
                    <a:pt x="1287" y="1"/>
                    <a:pt x="1287"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2" name="Google Shape;1512;p3"/>
            <p:cNvSpPr/>
            <p:nvPr/>
          </p:nvSpPr>
          <p:spPr>
            <a:xfrm>
              <a:off x="9169510" y="3560115"/>
              <a:ext cx="24436" cy="56971"/>
            </a:xfrm>
            <a:custGeom>
              <a:rect b="b" l="l" r="r" t="t"/>
              <a:pathLst>
                <a:path extrusionOk="0" h="1660" w="712">
                  <a:moveTo>
                    <a:pt x="678" y="1"/>
                  </a:moveTo>
                  <a:cubicBezTo>
                    <a:pt x="599" y="68"/>
                    <a:pt x="531" y="147"/>
                    <a:pt x="475" y="238"/>
                  </a:cubicBezTo>
                  <a:cubicBezTo>
                    <a:pt x="418" y="317"/>
                    <a:pt x="373" y="396"/>
                    <a:pt x="328" y="486"/>
                  </a:cubicBezTo>
                  <a:cubicBezTo>
                    <a:pt x="305" y="531"/>
                    <a:pt x="283" y="587"/>
                    <a:pt x="260" y="633"/>
                  </a:cubicBezTo>
                  <a:cubicBezTo>
                    <a:pt x="249" y="689"/>
                    <a:pt x="226" y="745"/>
                    <a:pt x="193" y="791"/>
                  </a:cubicBezTo>
                  <a:cubicBezTo>
                    <a:pt x="114" y="971"/>
                    <a:pt x="46" y="1163"/>
                    <a:pt x="23" y="1355"/>
                  </a:cubicBezTo>
                  <a:cubicBezTo>
                    <a:pt x="1" y="1456"/>
                    <a:pt x="1" y="1558"/>
                    <a:pt x="1" y="1659"/>
                  </a:cubicBezTo>
                  <a:cubicBezTo>
                    <a:pt x="91" y="1603"/>
                    <a:pt x="170" y="1535"/>
                    <a:pt x="238" y="1456"/>
                  </a:cubicBezTo>
                  <a:cubicBezTo>
                    <a:pt x="373" y="1298"/>
                    <a:pt x="497" y="1106"/>
                    <a:pt x="599" y="915"/>
                  </a:cubicBezTo>
                  <a:cubicBezTo>
                    <a:pt x="633" y="813"/>
                    <a:pt x="655" y="700"/>
                    <a:pt x="678" y="599"/>
                  </a:cubicBezTo>
                  <a:cubicBezTo>
                    <a:pt x="689" y="497"/>
                    <a:pt x="700" y="396"/>
                    <a:pt x="700" y="305"/>
                  </a:cubicBezTo>
                  <a:cubicBezTo>
                    <a:pt x="712" y="204"/>
                    <a:pt x="700" y="102"/>
                    <a:pt x="67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3" name="Google Shape;1513;p3"/>
            <p:cNvSpPr/>
            <p:nvPr/>
          </p:nvSpPr>
          <p:spPr>
            <a:xfrm>
              <a:off x="8810522" y="3294066"/>
              <a:ext cx="68949" cy="63526"/>
            </a:xfrm>
            <a:custGeom>
              <a:rect b="b" l="l" r="r" t="t"/>
              <a:pathLst>
                <a:path extrusionOk="0" h="1851" w="2009">
                  <a:moveTo>
                    <a:pt x="2009" y="0"/>
                  </a:moveTo>
                  <a:lnTo>
                    <a:pt x="2009" y="0"/>
                  </a:lnTo>
                  <a:cubicBezTo>
                    <a:pt x="1873" y="34"/>
                    <a:pt x="1727" y="79"/>
                    <a:pt x="1591" y="136"/>
                  </a:cubicBezTo>
                  <a:cubicBezTo>
                    <a:pt x="1445" y="192"/>
                    <a:pt x="1309" y="260"/>
                    <a:pt x="1185" y="350"/>
                  </a:cubicBezTo>
                  <a:cubicBezTo>
                    <a:pt x="1050" y="440"/>
                    <a:pt x="903" y="542"/>
                    <a:pt x="768" y="655"/>
                  </a:cubicBezTo>
                  <a:cubicBezTo>
                    <a:pt x="632" y="779"/>
                    <a:pt x="508" y="914"/>
                    <a:pt x="406" y="1050"/>
                  </a:cubicBezTo>
                  <a:cubicBezTo>
                    <a:pt x="350" y="1106"/>
                    <a:pt x="305" y="1174"/>
                    <a:pt x="260" y="1242"/>
                  </a:cubicBezTo>
                  <a:cubicBezTo>
                    <a:pt x="226" y="1309"/>
                    <a:pt x="192" y="1377"/>
                    <a:pt x="169" y="1433"/>
                  </a:cubicBezTo>
                  <a:cubicBezTo>
                    <a:pt x="102" y="1569"/>
                    <a:pt x="45" y="1704"/>
                    <a:pt x="0" y="1851"/>
                  </a:cubicBezTo>
                  <a:cubicBezTo>
                    <a:pt x="124" y="1761"/>
                    <a:pt x="248" y="1670"/>
                    <a:pt x="350" y="1558"/>
                  </a:cubicBezTo>
                  <a:cubicBezTo>
                    <a:pt x="406" y="1512"/>
                    <a:pt x="463" y="1467"/>
                    <a:pt x="508" y="1422"/>
                  </a:cubicBezTo>
                  <a:cubicBezTo>
                    <a:pt x="564" y="1366"/>
                    <a:pt x="621" y="1321"/>
                    <a:pt x="677" y="1276"/>
                  </a:cubicBezTo>
                  <a:cubicBezTo>
                    <a:pt x="801" y="1174"/>
                    <a:pt x="903" y="1061"/>
                    <a:pt x="1038" y="960"/>
                  </a:cubicBezTo>
                  <a:cubicBezTo>
                    <a:pt x="1162" y="847"/>
                    <a:pt x="1287" y="745"/>
                    <a:pt x="1399" y="632"/>
                  </a:cubicBezTo>
                  <a:cubicBezTo>
                    <a:pt x="1467" y="587"/>
                    <a:pt x="1512" y="519"/>
                    <a:pt x="1569" y="474"/>
                  </a:cubicBezTo>
                  <a:cubicBezTo>
                    <a:pt x="1625" y="429"/>
                    <a:pt x="1670" y="384"/>
                    <a:pt x="1715" y="328"/>
                  </a:cubicBezTo>
                  <a:cubicBezTo>
                    <a:pt x="1828" y="226"/>
                    <a:pt x="1930" y="125"/>
                    <a:pt x="200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4" name="Google Shape;1514;p3"/>
            <p:cNvSpPr/>
            <p:nvPr/>
          </p:nvSpPr>
          <p:spPr>
            <a:xfrm>
              <a:off x="9051380" y="3292110"/>
              <a:ext cx="70528" cy="22514"/>
            </a:xfrm>
            <a:custGeom>
              <a:rect b="b" l="l" r="r" t="t"/>
              <a:pathLst>
                <a:path extrusionOk="0" h="656" w="2055">
                  <a:moveTo>
                    <a:pt x="729" y="1"/>
                  </a:moveTo>
                  <a:cubicBezTo>
                    <a:pt x="602" y="1"/>
                    <a:pt x="475" y="12"/>
                    <a:pt x="351" y="35"/>
                  </a:cubicBezTo>
                  <a:cubicBezTo>
                    <a:pt x="227" y="57"/>
                    <a:pt x="114" y="91"/>
                    <a:pt x="1" y="136"/>
                  </a:cubicBezTo>
                  <a:cubicBezTo>
                    <a:pt x="103" y="193"/>
                    <a:pt x="215" y="238"/>
                    <a:pt x="328" y="272"/>
                  </a:cubicBezTo>
                  <a:cubicBezTo>
                    <a:pt x="430" y="306"/>
                    <a:pt x="531" y="328"/>
                    <a:pt x="655" y="362"/>
                  </a:cubicBezTo>
                  <a:cubicBezTo>
                    <a:pt x="780" y="396"/>
                    <a:pt x="904" y="419"/>
                    <a:pt x="1028" y="441"/>
                  </a:cubicBezTo>
                  <a:cubicBezTo>
                    <a:pt x="1152" y="464"/>
                    <a:pt x="1265" y="497"/>
                    <a:pt x="1389" y="520"/>
                  </a:cubicBezTo>
                  <a:cubicBezTo>
                    <a:pt x="1513" y="531"/>
                    <a:pt x="1615" y="565"/>
                    <a:pt x="1705" y="588"/>
                  </a:cubicBezTo>
                  <a:cubicBezTo>
                    <a:pt x="1806" y="599"/>
                    <a:pt x="1885" y="622"/>
                    <a:pt x="1953" y="644"/>
                  </a:cubicBezTo>
                  <a:cubicBezTo>
                    <a:pt x="2010" y="655"/>
                    <a:pt x="2055" y="655"/>
                    <a:pt x="2055" y="655"/>
                  </a:cubicBezTo>
                  <a:cubicBezTo>
                    <a:pt x="2032" y="633"/>
                    <a:pt x="2021" y="599"/>
                    <a:pt x="1998" y="576"/>
                  </a:cubicBezTo>
                  <a:cubicBezTo>
                    <a:pt x="1953" y="497"/>
                    <a:pt x="1885" y="430"/>
                    <a:pt x="1829" y="373"/>
                  </a:cubicBezTo>
                  <a:cubicBezTo>
                    <a:pt x="1727" y="294"/>
                    <a:pt x="1626" y="227"/>
                    <a:pt x="1513" y="170"/>
                  </a:cubicBezTo>
                  <a:cubicBezTo>
                    <a:pt x="1378" y="114"/>
                    <a:pt x="1242" y="69"/>
                    <a:pt x="1107" y="35"/>
                  </a:cubicBezTo>
                  <a:cubicBezTo>
                    <a:pt x="983" y="12"/>
                    <a:pt x="856" y="1"/>
                    <a:pt x="729"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5" name="Google Shape;1515;p3"/>
            <p:cNvSpPr/>
            <p:nvPr/>
          </p:nvSpPr>
          <p:spPr>
            <a:xfrm>
              <a:off x="9063392" y="3318364"/>
              <a:ext cx="59682" cy="20661"/>
            </a:xfrm>
            <a:custGeom>
              <a:rect b="b" l="l" r="r" t="t"/>
              <a:pathLst>
                <a:path extrusionOk="0" h="602" w="1739">
                  <a:moveTo>
                    <a:pt x="1339" y="1"/>
                  </a:moveTo>
                  <a:cubicBezTo>
                    <a:pt x="1152" y="1"/>
                    <a:pt x="973" y="27"/>
                    <a:pt x="802" y="94"/>
                  </a:cubicBezTo>
                  <a:cubicBezTo>
                    <a:pt x="599" y="161"/>
                    <a:pt x="407" y="252"/>
                    <a:pt x="238" y="376"/>
                  </a:cubicBezTo>
                  <a:cubicBezTo>
                    <a:pt x="147" y="432"/>
                    <a:pt x="69" y="500"/>
                    <a:pt x="1" y="579"/>
                  </a:cubicBezTo>
                  <a:cubicBezTo>
                    <a:pt x="102" y="601"/>
                    <a:pt x="204" y="601"/>
                    <a:pt x="305" y="601"/>
                  </a:cubicBezTo>
                  <a:cubicBezTo>
                    <a:pt x="520" y="590"/>
                    <a:pt x="723" y="556"/>
                    <a:pt x="926" y="477"/>
                  </a:cubicBezTo>
                  <a:cubicBezTo>
                    <a:pt x="1028" y="443"/>
                    <a:pt x="1118" y="410"/>
                    <a:pt x="1219" y="364"/>
                  </a:cubicBezTo>
                  <a:cubicBezTo>
                    <a:pt x="1310" y="319"/>
                    <a:pt x="1389" y="274"/>
                    <a:pt x="1479" y="229"/>
                  </a:cubicBezTo>
                  <a:cubicBezTo>
                    <a:pt x="1569" y="184"/>
                    <a:pt x="1660" y="127"/>
                    <a:pt x="1739" y="60"/>
                  </a:cubicBezTo>
                  <a:cubicBezTo>
                    <a:pt x="1637" y="26"/>
                    <a:pt x="1547" y="15"/>
                    <a:pt x="1445" y="3"/>
                  </a:cubicBezTo>
                  <a:cubicBezTo>
                    <a:pt x="1409" y="2"/>
                    <a:pt x="1374" y="1"/>
                    <a:pt x="1339"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6" name="Google Shape;1516;p3"/>
            <p:cNvSpPr/>
            <p:nvPr/>
          </p:nvSpPr>
          <p:spPr>
            <a:xfrm>
              <a:off x="9043281" y="3234418"/>
              <a:ext cx="93350" cy="65860"/>
            </a:xfrm>
            <a:custGeom>
              <a:rect b="b" l="l" r="r" t="t"/>
              <a:pathLst>
                <a:path extrusionOk="0" h="1919" w="2720">
                  <a:moveTo>
                    <a:pt x="0" y="1"/>
                  </a:moveTo>
                  <a:cubicBezTo>
                    <a:pt x="0" y="1"/>
                    <a:pt x="56" y="23"/>
                    <a:pt x="135" y="80"/>
                  </a:cubicBezTo>
                  <a:lnTo>
                    <a:pt x="282" y="159"/>
                  </a:lnTo>
                  <a:cubicBezTo>
                    <a:pt x="350" y="192"/>
                    <a:pt x="406" y="226"/>
                    <a:pt x="463" y="283"/>
                  </a:cubicBezTo>
                  <a:cubicBezTo>
                    <a:pt x="519" y="328"/>
                    <a:pt x="587" y="362"/>
                    <a:pt x="666" y="418"/>
                  </a:cubicBezTo>
                  <a:cubicBezTo>
                    <a:pt x="733" y="475"/>
                    <a:pt x="801" y="531"/>
                    <a:pt x="880" y="576"/>
                  </a:cubicBezTo>
                  <a:cubicBezTo>
                    <a:pt x="970" y="633"/>
                    <a:pt x="1038" y="700"/>
                    <a:pt x="1117" y="757"/>
                  </a:cubicBezTo>
                  <a:cubicBezTo>
                    <a:pt x="1196" y="824"/>
                    <a:pt x="1286" y="870"/>
                    <a:pt x="1365" y="937"/>
                  </a:cubicBezTo>
                  <a:cubicBezTo>
                    <a:pt x="1693" y="1197"/>
                    <a:pt x="2020" y="1434"/>
                    <a:pt x="2279" y="1614"/>
                  </a:cubicBezTo>
                  <a:lnTo>
                    <a:pt x="2595" y="1840"/>
                  </a:lnTo>
                  <a:cubicBezTo>
                    <a:pt x="2674" y="1885"/>
                    <a:pt x="2720" y="1919"/>
                    <a:pt x="2720" y="1919"/>
                  </a:cubicBezTo>
                  <a:cubicBezTo>
                    <a:pt x="2652" y="1750"/>
                    <a:pt x="2550" y="1592"/>
                    <a:pt x="2437" y="1445"/>
                  </a:cubicBezTo>
                  <a:cubicBezTo>
                    <a:pt x="2336" y="1298"/>
                    <a:pt x="2212" y="1152"/>
                    <a:pt x="2088" y="1028"/>
                  </a:cubicBezTo>
                  <a:cubicBezTo>
                    <a:pt x="2009" y="949"/>
                    <a:pt x="1941" y="881"/>
                    <a:pt x="1862" y="813"/>
                  </a:cubicBezTo>
                  <a:lnTo>
                    <a:pt x="1614" y="610"/>
                  </a:lnTo>
                  <a:cubicBezTo>
                    <a:pt x="1523" y="542"/>
                    <a:pt x="1433" y="486"/>
                    <a:pt x="1343" y="429"/>
                  </a:cubicBezTo>
                  <a:cubicBezTo>
                    <a:pt x="1253" y="362"/>
                    <a:pt x="1162" y="317"/>
                    <a:pt x="1072" y="271"/>
                  </a:cubicBezTo>
                  <a:cubicBezTo>
                    <a:pt x="982" y="215"/>
                    <a:pt x="880" y="181"/>
                    <a:pt x="801" y="147"/>
                  </a:cubicBezTo>
                  <a:cubicBezTo>
                    <a:pt x="722" y="113"/>
                    <a:pt x="632" y="80"/>
                    <a:pt x="542" y="57"/>
                  </a:cubicBezTo>
                  <a:cubicBezTo>
                    <a:pt x="418" y="12"/>
                    <a:pt x="282" y="1"/>
                    <a:pt x="147"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3"/>
            <p:cNvSpPr/>
            <p:nvPr/>
          </p:nvSpPr>
          <p:spPr>
            <a:xfrm>
              <a:off x="9090505" y="3214684"/>
              <a:ext cx="50004" cy="96062"/>
            </a:xfrm>
            <a:custGeom>
              <a:rect b="b" l="l" r="r" t="t"/>
              <a:pathLst>
                <a:path extrusionOk="0" h="2799" w="1457">
                  <a:moveTo>
                    <a:pt x="1" y="0"/>
                  </a:moveTo>
                  <a:lnTo>
                    <a:pt x="1" y="0"/>
                  </a:lnTo>
                  <a:cubicBezTo>
                    <a:pt x="1" y="0"/>
                    <a:pt x="35" y="45"/>
                    <a:pt x="80" y="124"/>
                  </a:cubicBezTo>
                  <a:cubicBezTo>
                    <a:pt x="114" y="203"/>
                    <a:pt x="181" y="327"/>
                    <a:pt x="249" y="452"/>
                  </a:cubicBezTo>
                  <a:cubicBezTo>
                    <a:pt x="317" y="576"/>
                    <a:pt x="384" y="734"/>
                    <a:pt x="475" y="892"/>
                  </a:cubicBezTo>
                  <a:cubicBezTo>
                    <a:pt x="520" y="971"/>
                    <a:pt x="554" y="1061"/>
                    <a:pt x="599" y="1140"/>
                  </a:cubicBezTo>
                  <a:cubicBezTo>
                    <a:pt x="644" y="1230"/>
                    <a:pt x="689" y="1309"/>
                    <a:pt x="723" y="1399"/>
                  </a:cubicBezTo>
                  <a:lnTo>
                    <a:pt x="1208" y="2359"/>
                  </a:lnTo>
                  <a:lnTo>
                    <a:pt x="1377" y="2675"/>
                  </a:lnTo>
                  <a:cubicBezTo>
                    <a:pt x="1423" y="2753"/>
                    <a:pt x="1456" y="2799"/>
                    <a:pt x="1456" y="2799"/>
                  </a:cubicBezTo>
                  <a:lnTo>
                    <a:pt x="1456" y="2663"/>
                  </a:lnTo>
                  <a:cubicBezTo>
                    <a:pt x="1456" y="2539"/>
                    <a:pt x="1456" y="2404"/>
                    <a:pt x="1434" y="2280"/>
                  </a:cubicBezTo>
                  <a:cubicBezTo>
                    <a:pt x="1411" y="2110"/>
                    <a:pt x="1366" y="1941"/>
                    <a:pt x="1321" y="1772"/>
                  </a:cubicBezTo>
                  <a:cubicBezTo>
                    <a:pt x="1287" y="1681"/>
                    <a:pt x="1253" y="1580"/>
                    <a:pt x="1219" y="1490"/>
                  </a:cubicBezTo>
                  <a:cubicBezTo>
                    <a:pt x="1174" y="1399"/>
                    <a:pt x="1129" y="1298"/>
                    <a:pt x="1095" y="1208"/>
                  </a:cubicBezTo>
                  <a:cubicBezTo>
                    <a:pt x="994" y="1027"/>
                    <a:pt x="892" y="858"/>
                    <a:pt x="779" y="700"/>
                  </a:cubicBezTo>
                  <a:cubicBezTo>
                    <a:pt x="678" y="553"/>
                    <a:pt x="554" y="418"/>
                    <a:pt x="429" y="294"/>
                  </a:cubicBezTo>
                  <a:cubicBezTo>
                    <a:pt x="339" y="203"/>
                    <a:pt x="238" y="124"/>
                    <a:pt x="125" y="68"/>
                  </a:cubicBezTo>
                  <a:cubicBezTo>
                    <a:pt x="57" y="23"/>
                    <a:pt x="1" y="0"/>
                    <a:pt x="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8" name="Google Shape;1518;p3"/>
            <p:cNvSpPr/>
            <p:nvPr/>
          </p:nvSpPr>
          <p:spPr>
            <a:xfrm>
              <a:off x="8887983" y="3192101"/>
              <a:ext cx="45337" cy="14483"/>
            </a:xfrm>
            <a:custGeom>
              <a:rect b="b" l="l" r="r" t="t"/>
              <a:pathLst>
                <a:path extrusionOk="0" h="422" w="1321">
                  <a:moveTo>
                    <a:pt x="712" y="1"/>
                  </a:moveTo>
                  <a:cubicBezTo>
                    <a:pt x="685" y="1"/>
                    <a:pt x="658" y="2"/>
                    <a:pt x="632" y="4"/>
                  </a:cubicBezTo>
                  <a:cubicBezTo>
                    <a:pt x="542" y="15"/>
                    <a:pt x="463" y="38"/>
                    <a:pt x="372" y="60"/>
                  </a:cubicBezTo>
                  <a:cubicBezTo>
                    <a:pt x="305" y="83"/>
                    <a:pt x="237" y="117"/>
                    <a:pt x="169" y="162"/>
                  </a:cubicBezTo>
                  <a:cubicBezTo>
                    <a:pt x="102" y="207"/>
                    <a:pt x="45" y="263"/>
                    <a:pt x="0" y="331"/>
                  </a:cubicBezTo>
                  <a:cubicBezTo>
                    <a:pt x="68" y="365"/>
                    <a:pt x="147" y="376"/>
                    <a:pt x="226" y="387"/>
                  </a:cubicBezTo>
                  <a:cubicBezTo>
                    <a:pt x="305" y="399"/>
                    <a:pt x="372" y="421"/>
                    <a:pt x="440" y="421"/>
                  </a:cubicBezTo>
                  <a:lnTo>
                    <a:pt x="677" y="421"/>
                  </a:lnTo>
                  <a:cubicBezTo>
                    <a:pt x="824" y="399"/>
                    <a:pt x="970" y="365"/>
                    <a:pt x="1106" y="308"/>
                  </a:cubicBezTo>
                  <a:cubicBezTo>
                    <a:pt x="1174" y="286"/>
                    <a:pt x="1253" y="241"/>
                    <a:pt x="1320" y="196"/>
                  </a:cubicBezTo>
                  <a:cubicBezTo>
                    <a:pt x="1253" y="150"/>
                    <a:pt x="1185" y="105"/>
                    <a:pt x="1117" y="71"/>
                  </a:cubicBezTo>
                  <a:cubicBezTo>
                    <a:pt x="986" y="24"/>
                    <a:pt x="846" y="1"/>
                    <a:pt x="71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9" name="Google Shape;1519;p3"/>
            <p:cNvSpPr/>
            <p:nvPr/>
          </p:nvSpPr>
          <p:spPr>
            <a:xfrm>
              <a:off x="8980132" y="3466387"/>
              <a:ext cx="23646" cy="57761"/>
            </a:xfrm>
            <a:custGeom>
              <a:rect b="b" l="l" r="r" t="t"/>
              <a:pathLst>
                <a:path extrusionOk="0" h="1683" w="689">
                  <a:moveTo>
                    <a:pt x="689" y="1"/>
                  </a:moveTo>
                  <a:lnTo>
                    <a:pt x="689" y="1"/>
                  </a:lnTo>
                  <a:cubicBezTo>
                    <a:pt x="599" y="57"/>
                    <a:pt x="520" y="114"/>
                    <a:pt x="441" y="181"/>
                  </a:cubicBezTo>
                  <a:cubicBezTo>
                    <a:pt x="373" y="249"/>
                    <a:pt x="305" y="328"/>
                    <a:pt x="260" y="418"/>
                  </a:cubicBezTo>
                  <a:cubicBezTo>
                    <a:pt x="204" y="531"/>
                    <a:pt x="147" y="633"/>
                    <a:pt x="102" y="746"/>
                  </a:cubicBezTo>
                  <a:cubicBezTo>
                    <a:pt x="35" y="949"/>
                    <a:pt x="1" y="1163"/>
                    <a:pt x="23" y="1378"/>
                  </a:cubicBezTo>
                  <a:cubicBezTo>
                    <a:pt x="23" y="1479"/>
                    <a:pt x="46" y="1581"/>
                    <a:pt x="68" y="1682"/>
                  </a:cubicBezTo>
                  <a:cubicBezTo>
                    <a:pt x="136" y="1603"/>
                    <a:pt x="204" y="1524"/>
                    <a:pt x="249" y="1434"/>
                  </a:cubicBezTo>
                  <a:cubicBezTo>
                    <a:pt x="351" y="1265"/>
                    <a:pt x="429" y="1073"/>
                    <a:pt x="497" y="881"/>
                  </a:cubicBezTo>
                  <a:cubicBezTo>
                    <a:pt x="531" y="779"/>
                    <a:pt x="565" y="689"/>
                    <a:pt x="587" y="588"/>
                  </a:cubicBezTo>
                  <a:cubicBezTo>
                    <a:pt x="610" y="486"/>
                    <a:pt x="621" y="396"/>
                    <a:pt x="644" y="306"/>
                  </a:cubicBezTo>
                  <a:cubicBezTo>
                    <a:pt x="678" y="204"/>
                    <a:pt x="689" y="102"/>
                    <a:pt x="689"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3"/>
            <p:cNvSpPr/>
            <p:nvPr/>
          </p:nvSpPr>
          <p:spPr>
            <a:xfrm>
              <a:off x="9006078" y="3450119"/>
              <a:ext cx="21725" cy="44582"/>
            </a:xfrm>
            <a:custGeom>
              <a:rect b="b" l="l" r="r" t="t"/>
              <a:pathLst>
                <a:path extrusionOk="0" h="1299" w="633">
                  <a:moveTo>
                    <a:pt x="621" y="1"/>
                  </a:moveTo>
                  <a:cubicBezTo>
                    <a:pt x="542" y="35"/>
                    <a:pt x="475" y="80"/>
                    <a:pt x="407" y="136"/>
                  </a:cubicBezTo>
                  <a:cubicBezTo>
                    <a:pt x="272" y="249"/>
                    <a:pt x="170" y="396"/>
                    <a:pt x="102" y="554"/>
                  </a:cubicBezTo>
                  <a:cubicBezTo>
                    <a:pt x="35" y="712"/>
                    <a:pt x="1" y="881"/>
                    <a:pt x="12" y="1050"/>
                  </a:cubicBezTo>
                  <a:cubicBezTo>
                    <a:pt x="12" y="1129"/>
                    <a:pt x="23" y="1220"/>
                    <a:pt x="57" y="1299"/>
                  </a:cubicBezTo>
                  <a:cubicBezTo>
                    <a:pt x="125" y="1253"/>
                    <a:pt x="181" y="1197"/>
                    <a:pt x="238" y="1129"/>
                  </a:cubicBezTo>
                  <a:cubicBezTo>
                    <a:pt x="339" y="1005"/>
                    <a:pt x="430" y="859"/>
                    <a:pt x="486" y="712"/>
                  </a:cubicBezTo>
                  <a:cubicBezTo>
                    <a:pt x="520" y="633"/>
                    <a:pt x="542" y="554"/>
                    <a:pt x="565" y="486"/>
                  </a:cubicBezTo>
                  <a:cubicBezTo>
                    <a:pt x="576" y="407"/>
                    <a:pt x="588" y="328"/>
                    <a:pt x="610" y="260"/>
                  </a:cubicBezTo>
                  <a:cubicBezTo>
                    <a:pt x="621" y="170"/>
                    <a:pt x="633" y="91"/>
                    <a:pt x="62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1" name="Google Shape;1521;p3"/>
            <p:cNvSpPr/>
            <p:nvPr/>
          </p:nvSpPr>
          <p:spPr>
            <a:xfrm>
              <a:off x="9254726" y="3488489"/>
              <a:ext cx="16680" cy="48803"/>
            </a:xfrm>
            <a:custGeom>
              <a:rect b="b" l="l" r="r" t="t"/>
              <a:pathLst>
                <a:path extrusionOk="0" h="1422" w="486">
                  <a:moveTo>
                    <a:pt x="316" y="0"/>
                  </a:moveTo>
                  <a:cubicBezTo>
                    <a:pt x="260" y="68"/>
                    <a:pt x="226" y="147"/>
                    <a:pt x="192" y="226"/>
                  </a:cubicBezTo>
                  <a:cubicBezTo>
                    <a:pt x="169" y="293"/>
                    <a:pt x="136" y="372"/>
                    <a:pt x="102" y="451"/>
                  </a:cubicBezTo>
                  <a:cubicBezTo>
                    <a:pt x="79" y="530"/>
                    <a:pt x="57" y="609"/>
                    <a:pt x="45" y="688"/>
                  </a:cubicBezTo>
                  <a:cubicBezTo>
                    <a:pt x="11" y="846"/>
                    <a:pt x="0" y="1016"/>
                    <a:pt x="0" y="1174"/>
                  </a:cubicBezTo>
                  <a:cubicBezTo>
                    <a:pt x="0" y="1264"/>
                    <a:pt x="11" y="1343"/>
                    <a:pt x="34" y="1422"/>
                  </a:cubicBezTo>
                  <a:cubicBezTo>
                    <a:pt x="113" y="1377"/>
                    <a:pt x="169" y="1320"/>
                    <a:pt x="226" y="1253"/>
                  </a:cubicBezTo>
                  <a:cubicBezTo>
                    <a:pt x="282" y="1185"/>
                    <a:pt x="327" y="1117"/>
                    <a:pt x="361" y="1038"/>
                  </a:cubicBezTo>
                  <a:cubicBezTo>
                    <a:pt x="395" y="948"/>
                    <a:pt x="429" y="858"/>
                    <a:pt x="452" y="767"/>
                  </a:cubicBezTo>
                  <a:cubicBezTo>
                    <a:pt x="485" y="587"/>
                    <a:pt x="474" y="406"/>
                    <a:pt x="429" y="237"/>
                  </a:cubicBezTo>
                  <a:cubicBezTo>
                    <a:pt x="406" y="158"/>
                    <a:pt x="361" y="79"/>
                    <a:pt x="316"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2" name="Google Shape;1522;p3"/>
            <p:cNvSpPr/>
            <p:nvPr/>
          </p:nvSpPr>
          <p:spPr>
            <a:xfrm>
              <a:off x="5693717" y="69221"/>
              <a:ext cx="752535" cy="632346"/>
            </a:xfrm>
            <a:custGeom>
              <a:rect b="b" l="l" r="r" t="t"/>
              <a:pathLst>
                <a:path extrusionOk="0" h="18425" w="21927">
                  <a:moveTo>
                    <a:pt x="13816" y="1"/>
                  </a:moveTo>
                  <a:cubicBezTo>
                    <a:pt x="11532" y="1"/>
                    <a:pt x="9238" y="628"/>
                    <a:pt x="7178" y="1694"/>
                  </a:cubicBezTo>
                  <a:cubicBezTo>
                    <a:pt x="6444" y="2066"/>
                    <a:pt x="5733" y="2506"/>
                    <a:pt x="5068" y="2992"/>
                  </a:cubicBezTo>
                  <a:cubicBezTo>
                    <a:pt x="2777" y="4650"/>
                    <a:pt x="1231" y="6862"/>
                    <a:pt x="497" y="9593"/>
                  </a:cubicBezTo>
                  <a:cubicBezTo>
                    <a:pt x="1" y="11455"/>
                    <a:pt x="148" y="13057"/>
                    <a:pt x="554" y="15032"/>
                  </a:cubicBezTo>
                  <a:cubicBezTo>
                    <a:pt x="599" y="15224"/>
                    <a:pt x="644" y="15404"/>
                    <a:pt x="723" y="15585"/>
                  </a:cubicBezTo>
                  <a:cubicBezTo>
                    <a:pt x="1355" y="16770"/>
                    <a:pt x="1953" y="17221"/>
                    <a:pt x="2890" y="17661"/>
                  </a:cubicBezTo>
                  <a:cubicBezTo>
                    <a:pt x="4017" y="18196"/>
                    <a:pt x="5239" y="18425"/>
                    <a:pt x="6475" y="18425"/>
                  </a:cubicBezTo>
                  <a:cubicBezTo>
                    <a:pt x="8108" y="18425"/>
                    <a:pt x="9766" y="18025"/>
                    <a:pt x="11263" y="17401"/>
                  </a:cubicBezTo>
                  <a:cubicBezTo>
                    <a:pt x="15607" y="15596"/>
                    <a:pt x="18800" y="12538"/>
                    <a:pt x="20730" y="8239"/>
                  </a:cubicBezTo>
                  <a:cubicBezTo>
                    <a:pt x="21926" y="5531"/>
                    <a:pt x="21633" y="3623"/>
                    <a:pt x="20256" y="2032"/>
                  </a:cubicBezTo>
                  <a:cubicBezTo>
                    <a:pt x="19511" y="1446"/>
                    <a:pt x="18676" y="994"/>
                    <a:pt x="17785" y="690"/>
                  </a:cubicBezTo>
                  <a:cubicBezTo>
                    <a:pt x="16498" y="217"/>
                    <a:pt x="15159" y="1"/>
                    <a:pt x="13816"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3" name="Google Shape;1523;p3"/>
            <p:cNvSpPr/>
            <p:nvPr/>
          </p:nvSpPr>
          <p:spPr>
            <a:xfrm>
              <a:off x="5712696" y="83910"/>
              <a:ext cx="714165" cy="598884"/>
            </a:xfrm>
            <a:custGeom>
              <a:rect b="b" l="l" r="r" t="t"/>
              <a:pathLst>
                <a:path extrusionOk="0" h="17450" w="20809">
                  <a:moveTo>
                    <a:pt x="13258" y="1"/>
                  </a:moveTo>
                  <a:cubicBezTo>
                    <a:pt x="12418" y="1"/>
                    <a:pt x="11561" y="87"/>
                    <a:pt x="10698" y="262"/>
                  </a:cubicBezTo>
                  <a:cubicBezTo>
                    <a:pt x="9344" y="544"/>
                    <a:pt x="8046" y="1006"/>
                    <a:pt x="6828" y="1638"/>
                  </a:cubicBezTo>
                  <a:cubicBezTo>
                    <a:pt x="6106" y="2011"/>
                    <a:pt x="5417" y="2439"/>
                    <a:pt x="4774" y="2913"/>
                  </a:cubicBezTo>
                  <a:cubicBezTo>
                    <a:pt x="2596" y="4448"/>
                    <a:pt x="1039" y="6705"/>
                    <a:pt x="362" y="9289"/>
                  </a:cubicBezTo>
                  <a:cubicBezTo>
                    <a:pt x="80" y="10361"/>
                    <a:pt x="1" y="11489"/>
                    <a:pt x="114" y="12595"/>
                  </a:cubicBezTo>
                  <a:cubicBezTo>
                    <a:pt x="204" y="13498"/>
                    <a:pt x="294" y="14344"/>
                    <a:pt x="847" y="15089"/>
                  </a:cubicBezTo>
                  <a:cubicBezTo>
                    <a:pt x="1411" y="15834"/>
                    <a:pt x="1806" y="16274"/>
                    <a:pt x="2641" y="16669"/>
                  </a:cubicBezTo>
                  <a:cubicBezTo>
                    <a:pt x="3766" y="17194"/>
                    <a:pt x="5085" y="17449"/>
                    <a:pt x="6403" y="17449"/>
                  </a:cubicBezTo>
                  <a:cubicBezTo>
                    <a:pt x="7069" y="17449"/>
                    <a:pt x="7734" y="17384"/>
                    <a:pt x="8374" y="17256"/>
                  </a:cubicBezTo>
                  <a:cubicBezTo>
                    <a:pt x="9118" y="17098"/>
                    <a:pt x="9841" y="16872"/>
                    <a:pt x="10540" y="16567"/>
                  </a:cubicBezTo>
                  <a:cubicBezTo>
                    <a:pt x="14817" y="14796"/>
                    <a:pt x="17920" y="11783"/>
                    <a:pt x="19771" y="7619"/>
                  </a:cubicBezTo>
                  <a:cubicBezTo>
                    <a:pt x="20403" y="6208"/>
                    <a:pt x="20809" y="4583"/>
                    <a:pt x="20166" y="3105"/>
                  </a:cubicBezTo>
                  <a:cubicBezTo>
                    <a:pt x="19556" y="1683"/>
                    <a:pt x="18473" y="1176"/>
                    <a:pt x="17074" y="657"/>
                  </a:cubicBezTo>
                  <a:cubicBezTo>
                    <a:pt x="15882" y="220"/>
                    <a:pt x="14593" y="1"/>
                    <a:pt x="13258" y="1"/>
                  </a:cubicBezTo>
                  <a:close/>
                </a:path>
              </a:pathLst>
            </a:custGeom>
            <a:solidFill>
              <a:srgbClr val="C03A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4" name="Google Shape;1524;p3"/>
            <p:cNvSpPr/>
            <p:nvPr/>
          </p:nvSpPr>
          <p:spPr>
            <a:xfrm>
              <a:off x="5718531" y="138960"/>
              <a:ext cx="792758" cy="673667"/>
            </a:xfrm>
            <a:custGeom>
              <a:rect b="b" l="l" r="r" t="t"/>
              <a:pathLst>
                <a:path extrusionOk="0" h="19629" w="23099">
                  <a:moveTo>
                    <a:pt x="19533" y="0"/>
                  </a:moveTo>
                  <a:lnTo>
                    <a:pt x="19533" y="0"/>
                  </a:lnTo>
                  <a:cubicBezTo>
                    <a:pt x="20910" y="1591"/>
                    <a:pt x="21203" y="3499"/>
                    <a:pt x="20007" y="6207"/>
                  </a:cubicBezTo>
                  <a:cubicBezTo>
                    <a:pt x="18077" y="10517"/>
                    <a:pt x="14884" y="13575"/>
                    <a:pt x="10540" y="15369"/>
                  </a:cubicBezTo>
                  <a:cubicBezTo>
                    <a:pt x="9043" y="15993"/>
                    <a:pt x="7385" y="16393"/>
                    <a:pt x="5752" y="16393"/>
                  </a:cubicBezTo>
                  <a:cubicBezTo>
                    <a:pt x="4516" y="16393"/>
                    <a:pt x="3294" y="16164"/>
                    <a:pt x="2167" y="15629"/>
                  </a:cubicBezTo>
                  <a:cubicBezTo>
                    <a:pt x="1230" y="15189"/>
                    <a:pt x="632" y="14738"/>
                    <a:pt x="0" y="13553"/>
                  </a:cubicBezTo>
                  <a:lnTo>
                    <a:pt x="0" y="13553"/>
                  </a:lnTo>
                  <a:cubicBezTo>
                    <a:pt x="655" y="15313"/>
                    <a:pt x="2697" y="17141"/>
                    <a:pt x="4288" y="18190"/>
                  </a:cubicBezTo>
                  <a:cubicBezTo>
                    <a:pt x="5839" y="19217"/>
                    <a:pt x="7936" y="19628"/>
                    <a:pt x="9953" y="19628"/>
                  </a:cubicBezTo>
                  <a:cubicBezTo>
                    <a:pt x="12057" y="19628"/>
                    <a:pt x="14074" y="19180"/>
                    <a:pt x="15290" y="18518"/>
                  </a:cubicBezTo>
                  <a:cubicBezTo>
                    <a:pt x="16610" y="17807"/>
                    <a:pt x="17829" y="16915"/>
                    <a:pt x="18924" y="15889"/>
                  </a:cubicBezTo>
                  <a:cubicBezTo>
                    <a:pt x="22207" y="12718"/>
                    <a:pt x="23099" y="7358"/>
                    <a:pt x="21463" y="2776"/>
                  </a:cubicBezTo>
                  <a:cubicBezTo>
                    <a:pt x="21090" y="1693"/>
                    <a:pt x="20425" y="723"/>
                    <a:pt x="19533" y="0"/>
                  </a:cubicBezTo>
                  <a:close/>
                </a:path>
              </a:pathLst>
            </a:custGeom>
            <a:solidFill>
              <a:srgbClr val="875F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5" name="Google Shape;1525;p3"/>
            <p:cNvSpPr/>
            <p:nvPr/>
          </p:nvSpPr>
          <p:spPr>
            <a:xfrm>
              <a:off x="6443095" y="342649"/>
              <a:ext cx="17469" cy="34114"/>
            </a:xfrm>
            <a:custGeom>
              <a:rect b="b" l="l" r="r" t="t"/>
              <a:pathLst>
                <a:path extrusionOk="0" h="994" w="509">
                  <a:moveTo>
                    <a:pt x="170" y="1"/>
                  </a:moveTo>
                  <a:cubicBezTo>
                    <a:pt x="125" y="46"/>
                    <a:pt x="91" y="114"/>
                    <a:pt x="57" y="181"/>
                  </a:cubicBezTo>
                  <a:cubicBezTo>
                    <a:pt x="12" y="294"/>
                    <a:pt x="1" y="418"/>
                    <a:pt x="12" y="543"/>
                  </a:cubicBezTo>
                  <a:cubicBezTo>
                    <a:pt x="35" y="667"/>
                    <a:pt x="80" y="768"/>
                    <a:pt x="170" y="870"/>
                  </a:cubicBezTo>
                  <a:cubicBezTo>
                    <a:pt x="215" y="915"/>
                    <a:pt x="260" y="960"/>
                    <a:pt x="328" y="994"/>
                  </a:cubicBezTo>
                  <a:cubicBezTo>
                    <a:pt x="452" y="836"/>
                    <a:pt x="509" y="644"/>
                    <a:pt x="486" y="452"/>
                  </a:cubicBezTo>
                  <a:cubicBezTo>
                    <a:pt x="463" y="328"/>
                    <a:pt x="407" y="215"/>
                    <a:pt x="328" y="125"/>
                  </a:cubicBezTo>
                  <a:cubicBezTo>
                    <a:pt x="283" y="69"/>
                    <a:pt x="227" y="23"/>
                    <a:pt x="170"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3"/>
            <p:cNvSpPr/>
            <p:nvPr/>
          </p:nvSpPr>
          <p:spPr>
            <a:xfrm>
              <a:off x="6443884" y="299303"/>
              <a:ext cx="17057" cy="24813"/>
            </a:xfrm>
            <a:custGeom>
              <a:rect b="b" l="l" r="r" t="t"/>
              <a:pathLst>
                <a:path extrusionOk="0" h="723" w="497">
                  <a:moveTo>
                    <a:pt x="91" y="0"/>
                  </a:moveTo>
                  <a:cubicBezTo>
                    <a:pt x="57" y="45"/>
                    <a:pt x="34" y="102"/>
                    <a:pt x="23" y="158"/>
                  </a:cubicBezTo>
                  <a:cubicBezTo>
                    <a:pt x="0" y="203"/>
                    <a:pt x="12" y="260"/>
                    <a:pt x="0" y="305"/>
                  </a:cubicBezTo>
                  <a:cubicBezTo>
                    <a:pt x="0" y="339"/>
                    <a:pt x="0" y="372"/>
                    <a:pt x="12" y="418"/>
                  </a:cubicBezTo>
                  <a:cubicBezTo>
                    <a:pt x="46" y="497"/>
                    <a:pt x="102" y="576"/>
                    <a:pt x="170" y="632"/>
                  </a:cubicBezTo>
                  <a:cubicBezTo>
                    <a:pt x="226" y="666"/>
                    <a:pt x="271" y="700"/>
                    <a:pt x="339" y="722"/>
                  </a:cubicBezTo>
                  <a:cubicBezTo>
                    <a:pt x="373" y="677"/>
                    <a:pt x="418" y="632"/>
                    <a:pt x="440" y="576"/>
                  </a:cubicBezTo>
                  <a:cubicBezTo>
                    <a:pt x="486" y="485"/>
                    <a:pt x="497" y="384"/>
                    <a:pt x="474" y="282"/>
                  </a:cubicBezTo>
                  <a:cubicBezTo>
                    <a:pt x="440" y="169"/>
                    <a:pt x="361" y="79"/>
                    <a:pt x="260" y="34"/>
                  </a:cubicBezTo>
                  <a:cubicBezTo>
                    <a:pt x="204" y="11"/>
                    <a:pt x="147" y="0"/>
                    <a:pt x="91" y="0"/>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7" name="Google Shape;1527;p3"/>
            <p:cNvSpPr/>
            <p:nvPr/>
          </p:nvSpPr>
          <p:spPr>
            <a:xfrm>
              <a:off x="6034515" y="777552"/>
              <a:ext cx="66649" cy="17091"/>
            </a:xfrm>
            <a:custGeom>
              <a:rect b="b" l="l" r="r" t="t"/>
              <a:pathLst>
                <a:path extrusionOk="0" h="498" w="1942">
                  <a:moveTo>
                    <a:pt x="340" y="1"/>
                  </a:moveTo>
                  <a:cubicBezTo>
                    <a:pt x="227" y="1"/>
                    <a:pt x="114" y="12"/>
                    <a:pt x="1" y="35"/>
                  </a:cubicBezTo>
                  <a:cubicBezTo>
                    <a:pt x="80" y="125"/>
                    <a:pt x="159" y="204"/>
                    <a:pt x="249" y="272"/>
                  </a:cubicBezTo>
                  <a:cubicBezTo>
                    <a:pt x="340" y="340"/>
                    <a:pt x="441" y="396"/>
                    <a:pt x="543" y="418"/>
                  </a:cubicBezTo>
                  <a:cubicBezTo>
                    <a:pt x="678" y="452"/>
                    <a:pt x="813" y="475"/>
                    <a:pt x="960" y="497"/>
                  </a:cubicBezTo>
                  <a:cubicBezTo>
                    <a:pt x="1197" y="486"/>
                    <a:pt x="1434" y="430"/>
                    <a:pt x="1660" y="328"/>
                  </a:cubicBezTo>
                  <a:cubicBezTo>
                    <a:pt x="1761" y="272"/>
                    <a:pt x="1852" y="215"/>
                    <a:pt x="1942" y="136"/>
                  </a:cubicBezTo>
                  <a:cubicBezTo>
                    <a:pt x="1829" y="91"/>
                    <a:pt x="1727" y="69"/>
                    <a:pt x="1615" y="57"/>
                  </a:cubicBezTo>
                  <a:cubicBezTo>
                    <a:pt x="1513" y="35"/>
                    <a:pt x="1412" y="35"/>
                    <a:pt x="1299" y="24"/>
                  </a:cubicBezTo>
                  <a:cubicBezTo>
                    <a:pt x="1186" y="12"/>
                    <a:pt x="1073" y="12"/>
                    <a:pt x="960" y="12"/>
                  </a:cubicBezTo>
                  <a:cubicBezTo>
                    <a:pt x="909" y="7"/>
                    <a:pt x="859" y="4"/>
                    <a:pt x="808" y="4"/>
                  </a:cubicBezTo>
                  <a:cubicBezTo>
                    <a:pt x="757" y="4"/>
                    <a:pt x="706" y="7"/>
                    <a:pt x="655" y="12"/>
                  </a:cubicBezTo>
                  <a:cubicBezTo>
                    <a:pt x="627" y="18"/>
                    <a:pt x="599" y="21"/>
                    <a:pt x="572" y="21"/>
                  </a:cubicBezTo>
                  <a:cubicBezTo>
                    <a:pt x="545" y="21"/>
                    <a:pt x="520" y="18"/>
                    <a:pt x="498" y="12"/>
                  </a:cubicBezTo>
                  <a:cubicBezTo>
                    <a:pt x="441" y="1"/>
                    <a:pt x="396" y="1"/>
                    <a:pt x="340"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8" name="Google Shape;1528;p3"/>
            <p:cNvSpPr/>
            <p:nvPr/>
          </p:nvSpPr>
          <p:spPr>
            <a:xfrm>
              <a:off x="6092996" y="758985"/>
              <a:ext cx="36825" cy="16680"/>
            </a:xfrm>
            <a:custGeom>
              <a:rect b="b" l="l" r="r" t="t"/>
              <a:pathLst>
                <a:path extrusionOk="0" h="486" w="1073">
                  <a:moveTo>
                    <a:pt x="543" y="0"/>
                  </a:moveTo>
                  <a:cubicBezTo>
                    <a:pt x="475" y="0"/>
                    <a:pt x="407" y="12"/>
                    <a:pt x="339" y="34"/>
                  </a:cubicBezTo>
                  <a:cubicBezTo>
                    <a:pt x="283" y="45"/>
                    <a:pt x="227" y="68"/>
                    <a:pt x="170" y="102"/>
                  </a:cubicBezTo>
                  <a:cubicBezTo>
                    <a:pt x="102" y="136"/>
                    <a:pt x="46" y="181"/>
                    <a:pt x="1" y="237"/>
                  </a:cubicBezTo>
                  <a:cubicBezTo>
                    <a:pt x="46" y="282"/>
                    <a:pt x="91" y="339"/>
                    <a:pt x="159" y="373"/>
                  </a:cubicBezTo>
                  <a:cubicBezTo>
                    <a:pt x="272" y="440"/>
                    <a:pt x="396" y="486"/>
                    <a:pt x="520" y="486"/>
                  </a:cubicBezTo>
                  <a:cubicBezTo>
                    <a:pt x="655" y="474"/>
                    <a:pt x="791" y="429"/>
                    <a:pt x="904" y="361"/>
                  </a:cubicBezTo>
                  <a:cubicBezTo>
                    <a:pt x="971" y="316"/>
                    <a:pt x="1028" y="271"/>
                    <a:pt x="1073" y="203"/>
                  </a:cubicBezTo>
                  <a:cubicBezTo>
                    <a:pt x="1016" y="158"/>
                    <a:pt x="960" y="113"/>
                    <a:pt x="892" y="79"/>
                  </a:cubicBezTo>
                  <a:cubicBezTo>
                    <a:pt x="791" y="23"/>
                    <a:pt x="667" y="0"/>
                    <a:pt x="543" y="0"/>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9" name="Google Shape;1529;p3"/>
            <p:cNvSpPr/>
            <p:nvPr/>
          </p:nvSpPr>
          <p:spPr>
            <a:xfrm>
              <a:off x="5798290" y="593219"/>
              <a:ext cx="48563" cy="17915"/>
            </a:xfrm>
            <a:custGeom>
              <a:rect b="b" l="l" r="r" t="t"/>
              <a:pathLst>
                <a:path extrusionOk="0" h="522" w="1415">
                  <a:moveTo>
                    <a:pt x="744" y="1"/>
                  </a:moveTo>
                  <a:cubicBezTo>
                    <a:pt x="737" y="1"/>
                    <a:pt x="730" y="1"/>
                    <a:pt x="723" y="1"/>
                  </a:cubicBezTo>
                  <a:cubicBezTo>
                    <a:pt x="599" y="12"/>
                    <a:pt x="486" y="35"/>
                    <a:pt x="384" y="91"/>
                  </a:cubicBezTo>
                  <a:cubicBezTo>
                    <a:pt x="136" y="193"/>
                    <a:pt x="1" y="396"/>
                    <a:pt x="396" y="497"/>
                  </a:cubicBezTo>
                  <a:cubicBezTo>
                    <a:pt x="429" y="509"/>
                    <a:pt x="463" y="509"/>
                    <a:pt x="497" y="520"/>
                  </a:cubicBezTo>
                  <a:cubicBezTo>
                    <a:pt x="510" y="521"/>
                    <a:pt x="523" y="521"/>
                    <a:pt x="536" y="521"/>
                  </a:cubicBezTo>
                  <a:cubicBezTo>
                    <a:pt x="961" y="521"/>
                    <a:pt x="1415" y="1"/>
                    <a:pt x="744"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0" name="Google Shape;1530;p3"/>
            <p:cNvSpPr/>
            <p:nvPr/>
          </p:nvSpPr>
          <p:spPr>
            <a:xfrm>
              <a:off x="6013614" y="581310"/>
              <a:ext cx="31677" cy="27078"/>
            </a:xfrm>
            <a:custGeom>
              <a:rect b="b" l="l" r="r" t="t"/>
              <a:pathLst>
                <a:path extrusionOk="0" h="789" w="923">
                  <a:moveTo>
                    <a:pt x="568" y="1"/>
                  </a:moveTo>
                  <a:cubicBezTo>
                    <a:pt x="536" y="1"/>
                    <a:pt x="501" y="7"/>
                    <a:pt x="463" y="20"/>
                  </a:cubicBezTo>
                  <a:cubicBezTo>
                    <a:pt x="452" y="20"/>
                    <a:pt x="429" y="32"/>
                    <a:pt x="418" y="43"/>
                  </a:cubicBezTo>
                  <a:cubicBezTo>
                    <a:pt x="136" y="178"/>
                    <a:pt x="1" y="765"/>
                    <a:pt x="418" y="788"/>
                  </a:cubicBezTo>
                  <a:cubicBezTo>
                    <a:pt x="426" y="788"/>
                    <a:pt x="435" y="789"/>
                    <a:pt x="443" y="789"/>
                  </a:cubicBezTo>
                  <a:cubicBezTo>
                    <a:pt x="867" y="789"/>
                    <a:pt x="922" y="1"/>
                    <a:pt x="56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1" name="Google Shape;1531;p3"/>
            <p:cNvSpPr/>
            <p:nvPr/>
          </p:nvSpPr>
          <p:spPr>
            <a:xfrm>
              <a:off x="6180924" y="520049"/>
              <a:ext cx="30991" cy="27525"/>
            </a:xfrm>
            <a:custGeom>
              <a:rect b="b" l="l" r="r" t="t"/>
              <a:pathLst>
                <a:path extrusionOk="0" h="802" w="903">
                  <a:moveTo>
                    <a:pt x="550" y="0"/>
                  </a:moveTo>
                  <a:cubicBezTo>
                    <a:pt x="517" y="0"/>
                    <a:pt x="480" y="7"/>
                    <a:pt x="441" y="23"/>
                  </a:cubicBezTo>
                  <a:cubicBezTo>
                    <a:pt x="429" y="34"/>
                    <a:pt x="407" y="34"/>
                    <a:pt x="395" y="45"/>
                  </a:cubicBezTo>
                  <a:cubicBezTo>
                    <a:pt x="113" y="192"/>
                    <a:pt x="0" y="779"/>
                    <a:pt x="418" y="801"/>
                  </a:cubicBezTo>
                  <a:cubicBezTo>
                    <a:pt x="423" y="801"/>
                    <a:pt x="429" y="802"/>
                    <a:pt x="434" y="802"/>
                  </a:cubicBezTo>
                  <a:cubicBezTo>
                    <a:pt x="853" y="802"/>
                    <a:pt x="903" y="0"/>
                    <a:pt x="55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2" name="Google Shape;1532;p3"/>
            <p:cNvSpPr/>
            <p:nvPr/>
          </p:nvSpPr>
          <p:spPr>
            <a:xfrm>
              <a:off x="5966287" y="631108"/>
              <a:ext cx="40601" cy="22617"/>
            </a:xfrm>
            <a:custGeom>
              <a:rect b="b" l="l" r="r" t="t"/>
              <a:pathLst>
                <a:path extrusionOk="0" h="659" w="1183">
                  <a:moveTo>
                    <a:pt x="705" y="1"/>
                  </a:moveTo>
                  <a:cubicBezTo>
                    <a:pt x="378" y="1"/>
                    <a:pt x="0" y="427"/>
                    <a:pt x="353" y="612"/>
                  </a:cubicBezTo>
                  <a:cubicBezTo>
                    <a:pt x="364" y="612"/>
                    <a:pt x="387" y="623"/>
                    <a:pt x="398" y="634"/>
                  </a:cubicBezTo>
                  <a:cubicBezTo>
                    <a:pt x="440" y="651"/>
                    <a:pt x="488" y="658"/>
                    <a:pt x="537" y="658"/>
                  </a:cubicBezTo>
                  <a:cubicBezTo>
                    <a:pt x="828" y="658"/>
                    <a:pt x="1182" y="395"/>
                    <a:pt x="951" y="115"/>
                  </a:cubicBezTo>
                  <a:cubicBezTo>
                    <a:pt x="884" y="34"/>
                    <a:pt x="797" y="1"/>
                    <a:pt x="705"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3"/>
            <p:cNvSpPr/>
            <p:nvPr/>
          </p:nvSpPr>
          <p:spPr>
            <a:xfrm>
              <a:off x="6109676" y="524888"/>
              <a:ext cx="29138" cy="28142"/>
            </a:xfrm>
            <a:custGeom>
              <a:rect b="b" l="l" r="r" t="t"/>
              <a:pathLst>
                <a:path extrusionOk="0" h="820" w="849">
                  <a:moveTo>
                    <a:pt x="495" y="0"/>
                  </a:moveTo>
                  <a:cubicBezTo>
                    <a:pt x="464" y="0"/>
                    <a:pt x="431" y="6"/>
                    <a:pt x="395" y="17"/>
                  </a:cubicBezTo>
                  <a:cubicBezTo>
                    <a:pt x="1" y="123"/>
                    <a:pt x="148" y="819"/>
                    <a:pt x="444" y="819"/>
                  </a:cubicBezTo>
                  <a:cubicBezTo>
                    <a:pt x="496" y="819"/>
                    <a:pt x="551" y="799"/>
                    <a:pt x="609" y="750"/>
                  </a:cubicBezTo>
                  <a:cubicBezTo>
                    <a:pt x="621" y="750"/>
                    <a:pt x="632" y="728"/>
                    <a:pt x="643" y="717"/>
                  </a:cubicBezTo>
                  <a:cubicBezTo>
                    <a:pt x="848" y="522"/>
                    <a:pt x="802" y="0"/>
                    <a:pt x="495"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4" name="Google Shape;1534;p3"/>
            <p:cNvSpPr/>
            <p:nvPr/>
          </p:nvSpPr>
          <p:spPr>
            <a:xfrm>
              <a:off x="5789504" y="543489"/>
              <a:ext cx="39228" cy="21862"/>
            </a:xfrm>
            <a:custGeom>
              <a:rect b="b" l="l" r="r" t="t"/>
              <a:pathLst>
                <a:path extrusionOk="0" h="637" w="1143">
                  <a:moveTo>
                    <a:pt x="581" y="1"/>
                  </a:moveTo>
                  <a:cubicBezTo>
                    <a:pt x="309" y="1"/>
                    <a:pt x="1" y="207"/>
                    <a:pt x="178" y="491"/>
                  </a:cubicBezTo>
                  <a:cubicBezTo>
                    <a:pt x="244" y="595"/>
                    <a:pt x="347" y="636"/>
                    <a:pt x="456" y="636"/>
                  </a:cubicBezTo>
                  <a:cubicBezTo>
                    <a:pt x="773" y="636"/>
                    <a:pt x="1143" y="283"/>
                    <a:pt x="832" y="73"/>
                  </a:cubicBezTo>
                  <a:lnTo>
                    <a:pt x="787" y="50"/>
                  </a:lnTo>
                  <a:cubicBezTo>
                    <a:pt x="728" y="16"/>
                    <a:pt x="656" y="1"/>
                    <a:pt x="58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5" name="Google Shape;1535;p3"/>
            <p:cNvSpPr/>
            <p:nvPr/>
          </p:nvSpPr>
          <p:spPr>
            <a:xfrm>
              <a:off x="5725498" y="423541"/>
              <a:ext cx="37237" cy="26118"/>
            </a:xfrm>
            <a:custGeom>
              <a:rect b="b" l="l" r="r" t="t"/>
              <a:pathLst>
                <a:path extrusionOk="0" h="761" w="1085">
                  <a:moveTo>
                    <a:pt x="666" y="1"/>
                  </a:moveTo>
                  <a:cubicBezTo>
                    <a:pt x="655" y="1"/>
                    <a:pt x="644" y="1"/>
                    <a:pt x="632" y="2"/>
                  </a:cubicBezTo>
                  <a:lnTo>
                    <a:pt x="587" y="14"/>
                  </a:lnTo>
                  <a:cubicBezTo>
                    <a:pt x="282" y="81"/>
                    <a:pt x="0" y="623"/>
                    <a:pt x="406" y="747"/>
                  </a:cubicBezTo>
                  <a:cubicBezTo>
                    <a:pt x="438" y="756"/>
                    <a:pt x="469" y="761"/>
                    <a:pt x="498" y="761"/>
                  </a:cubicBezTo>
                  <a:cubicBezTo>
                    <a:pt x="891" y="761"/>
                    <a:pt x="1085" y="1"/>
                    <a:pt x="666"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6" name="Google Shape;1536;p3"/>
            <p:cNvSpPr/>
            <p:nvPr/>
          </p:nvSpPr>
          <p:spPr>
            <a:xfrm>
              <a:off x="6352696" y="179766"/>
              <a:ext cx="29996" cy="28417"/>
            </a:xfrm>
            <a:custGeom>
              <a:rect b="b" l="l" r="r" t="t"/>
              <a:pathLst>
                <a:path extrusionOk="0" h="828" w="874">
                  <a:moveTo>
                    <a:pt x="495" y="0"/>
                  </a:moveTo>
                  <a:cubicBezTo>
                    <a:pt x="456" y="0"/>
                    <a:pt x="413" y="10"/>
                    <a:pt x="367" y="30"/>
                  </a:cubicBezTo>
                  <a:cubicBezTo>
                    <a:pt x="0" y="190"/>
                    <a:pt x="213" y="827"/>
                    <a:pt x="496" y="827"/>
                  </a:cubicBezTo>
                  <a:cubicBezTo>
                    <a:pt x="553" y="827"/>
                    <a:pt x="613" y="801"/>
                    <a:pt x="671" y="741"/>
                  </a:cubicBezTo>
                  <a:cubicBezTo>
                    <a:pt x="683" y="730"/>
                    <a:pt x="694" y="718"/>
                    <a:pt x="705" y="696"/>
                  </a:cubicBezTo>
                  <a:cubicBezTo>
                    <a:pt x="874" y="488"/>
                    <a:pt x="781" y="0"/>
                    <a:pt x="495"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7" name="Google Shape;1537;p3"/>
            <p:cNvSpPr/>
            <p:nvPr/>
          </p:nvSpPr>
          <p:spPr>
            <a:xfrm>
              <a:off x="5856497" y="638075"/>
              <a:ext cx="30133" cy="26564"/>
            </a:xfrm>
            <a:custGeom>
              <a:rect b="b" l="l" r="r" t="t"/>
              <a:pathLst>
                <a:path extrusionOk="0" h="774" w="878">
                  <a:moveTo>
                    <a:pt x="435" y="0"/>
                  </a:moveTo>
                  <a:cubicBezTo>
                    <a:pt x="361" y="0"/>
                    <a:pt x="288" y="34"/>
                    <a:pt x="223" y="116"/>
                  </a:cubicBezTo>
                  <a:cubicBezTo>
                    <a:pt x="1" y="387"/>
                    <a:pt x="355" y="773"/>
                    <a:pt x="616" y="773"/>
                  </a:cubicBezTo>
                  <a:cubicBezTo>
                    <a:pt x="712" y="773"/>
                    <a:pt x="796" y="721"/>
                    <a:pt x="832" y="589"/>
                  </a:cubicBezTo>
                  <a:cubicBezTo>
                    <a:pt x="832" y="578"/>
                    <a:pt x="832" y="556"/>
                    <a:pt x="844" y="544"/>
                  </a:cubicBezTo>
                  <a:cubicBezTo>
                    <a:pt x="877" y="307"/>
                    <a:pt x="657" y="0"/>
                    <a:pt x="435"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8" name="Google Shape;1538;p3"/>
            <p:cNvSpPr/>
            <p:nvPr/>
          </p:nvSpPr>
          <p:spPr>
            <a:xfrm>
              <a:off x="6093923" y="599019"/>
              <a:ext cx="40292" cy="22548"/>
            </a:xfrm>
            <a:custGeom>
              <a:rect b="b" l="l" r="r" t="t"/>
              <a:pathLst>
                <a:path extrusionOk="0" h="657" w="1174">
                  <a:moveTo>
                    <a:pt x="640" y="0"/>
                  </a:moveTo>
                  <a:cubicBezTo>
                    <a:pt x="351" y="0"/>
                    <a:pt x="1" y="271"/>
                    <a:pt x="233" y="543"/>
                  </a:cubicBezTo>
                  <a:cubicBezTo>
                    <a:pt x="299" y="623"/>
                    <a:pt x="385" y="656"/>
                    <a:pt x="475" y="656"/>
                  </a:cubicBezTo>
                  <a:cubicBezTo>
                    <a:pt x="800" y="656"/>
                    <a:pt x="1174" y="223"/>
                    <a:pt x="820" y="46"/>
                  </a:cubicBezTo>
                  <a:cubicBezTo>
                    <a:pt x="798" y="35"/>
                    <a:pt x="786" y="24"/>
                    <a:pt x="775" y="24"/>
                  </a:cubicBezTo>
                  <a:cubicBezTo>
                    <a:pt x="734" y="8"/>
                    <a:pt x="687" y="0"/>
                    <a:pt x="64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9" name="Google Shape;1539;p3"/>
            <p:cNvSpPr/>
            <p:nvPr/>
          </p:nvSpPr>
          <p:spPr>
            <a:xfrm>
              <a:off x="5735245" y="359397"/>
              <a:ext cx="40669" cy="22926"/>
            </a:xfrm>
            <a:custGeom>
              <a:rect b="b" l="l" r="r" t="t"/>
              <a:pathLst>
                <a:path extrusionOk="0" h="668" w="1185">
                  <a:moveTo>
                    <a:pt x="707" y="1"/>
                  </a:moveTo>
                  <a:cubicBezTo>
                    <a:pt x="375" y="1"/>
                    <a:pt x="0" y="467"/>
                    <a:pt x="371" y="630"/>
                  </a:cubicBezTo>
                  <a:cubicBezTo>
                    <a:pt x="382" y="641"/>
                    <a:pt x="393" y="641"/>
                    <a:pt x="416" y="653"/>
                  </a:cubicBezTo>
                  <a:cubicBezTo>
                    <a:pt x="450" y="663"/>
                    <a:pt x="486" y="668"/>
                    <a:pt x="524" y="668"/>
                  </a:cubicBezTo>
                  <a:cubicBezTo>
                    <a:pt x="815" y="668"/>
                    <a:pt x="1185" y="379"/>
                    <a:pt x="935" y="100"/>
                  </a:cubicBezTo>
                  <a:cubicBezTo>
                    <a:pt x="870" y="30"/>
                    <a:pt x="790" y="1"/>
                    <a:pt x="707"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p3"/>
            <p:cNvSpPr/>
            <p:nvPr/>
          </p:nvSpPr>
          <p:spPr>
            <a:xfrm>
              <a:off x="6341027" y="282280"/>
              <a:ext cx="36448" cy="21072"/>
            </a:xfrm>
            <a:custGeom>
              <a:rect b="b" l="l" r="r" t="t"/>
              <a:pathLst>
                <a:path extrusionOk="0" h="614" w="1062">
                  <a:moveTo>
                    <a:pt x="492" y="1"/>
                  </a:moveTo>
                  <a:cubicBezTo>
                    <a:pt x="249" y="1"/>
                    <a:pt x="0" y="142"/>
                    <a:pt x="109" y="406"/>
                  </a:cubicBezTo>
                  <a:cubicBezTo>
                    <a:pt x="164" y="554"/>
                    <a:pt x="299" y="614"/>
                    <a:pt x="442" y="614"/>
                  </a:cubicBezTo>
                  <a:cubicBezTo>
                    <a:pt x="735" y="614"/>
                    <a:pt x="1062" y="366"/>
                    <a:pt x="820" y="124"/>
                  </a:cubicBezTo>
                  <a:cubicBezTo>
                    <a:pt x="808" y="112"/>
                    <a:pt x="797" y="101"/>
                    <a:pt x="786" y="90"/>
                  </a:cubicBezTo>
                  <a:cubicBezTo>
                    <a:pt x="712" y="30"/>
                    <a:pt x="602" y="1"/>
                    <a:pt x="49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3"/>
            <p:cNvSpPr/>
            <p:nvPr/>
          </p:nvSpPr>
          <p:spPr>
            <a:xfrm>
              <a:off x="6376102" y="230594"/>
              <a:ext cx="30167" cy="22342"/>
            </a:xfrm>
            <a:custGeom>
              <a:rect b="b" l="l" r="r" t="t"/>
              <a:pathLst>
                <a:path extrusionOk="0" h="651" w="879">
                  <a:moveTo>
                    <a:pt x="312" y="1"/>
                  </a:moveTo>
                  <a:cubicBezTo>
                    <a:pt x="157" y="1"/>
                    <a:pt x="23" y="80"/>
                    <a:pt x="12" y="276"/>
                  </a:cubicBezTo>
                  <a:cubicBezTo>
                    <a:pt x="0" y="524"/>
                    <a:pt x="252" y="651"/>
                    <a:pt x="476" y="651"/>
                  </a:cubicBezTo>
                  <a:cubicBezTo>
                    <a:pt x="690" y="651"/>
                    <a:pt x="879" y="535"/>
                    <a:pt x="791" y="298"/>
                  </a:cubicBezTo>
                  <a:cubicBezTo>
                    <a:pt x="791" y="287"/>
                    <a:pt x="768" y="276"/>
                    <a:pt x="768" y="253"/>
                  </a:cubicBezTo>
                  <a:cubicBezTo>
                    <a:pt x="690" y="103"/>
                    <a:pt x="488" y="1"/>
                    <a:pt x="31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2" name="Google Shape;1542;p3"/>
            <p:cNvSpPr/>
            <p:nvPr/>
          </p:nvSpPr>
          <p:spPr>
            <a:xfrm>
              <a:off x="5876334" y="587282"/>
              <a:ext cx="28623" cy="28074"/>
            </a:xfrm>
            <a:custGeom>
              <a:rect b="b" l="l" r="r" t="t"/>
              <a:pathLst>
                <a:path extrusionOk="0" h="818" w="834">
                  <a:moveTo>
                    <a:pt x="401" y="0"/>
                  </a:moveTo>
                  <a:cubicBezTo>
                    <a:pt x="353" y="0"/>
                    <a:pt x="299" y="19"/>
                    <a:pt x="243" y="61"/>
                  </a:cubicBezTo>
                  <a:cubicBezTo>
                    <a:pt x="232" y="61"/>
                    <a:pt x="220" y="72"/>
                    <a:pt x="209" y="83"/>
                  </a:cubicBezTo>
                  <a:cubicBezTo>
                    <a:pt x="1" y="292"/>
                    <a:pt x="23" y="817"/>
                    <a:pt x="347" y="817"/>
                  </a:cubicBezTo>
                  <a:cubicBezTo>
                    <a:pt x="374" y="817"/>
                    <a:pt x="404" y="813"/>
                    <a:pt x="435" y="806"/>
                  </a:cubicBezTo>
                  <a:cubicBezTo>
                    <a:pt x="833" y="708"/>
                    <a:pt x="704" y="0"/>
                    <a:pt x="40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3"/>
            <p:cNvSpPr/>
            <p:nvPr/>
          </p:nvSpPr>
          <p:spPr>
            <a:xfrm>
              <a:off x="6304510" y="170362"/>
              <a:ext cx="34972" cy="21141"/>
            </a:xfrm>
            <a:custGeom>
              <a:rect b="b" l="l" r="r" t="t"/>
              <a:pathLst>
                <a:path extrusionOk="0" h="616" w="1019">
                  <a:moveTo>
                    <a:pt x="584" y="0"/>
                  </a:moveTo>
                  <a:cubicBezTo>
                    <a:pt x="303" y="0"/>
                    <a:pt x="1" y="211"/>
                    <a:pt x="202" y="462"/>
                  </a:cubicBezTo>
                  <a:cubicBezTo>
                    <a:pt x="213" y="473"/>
                    <a:pt x="225" y="485"/>
                    <a:pt x="236" y="496"/>
                  </a:cubicBezTo>
                  <a:cubicBezTo>
                    <a:pt x="319" y="575"/>
                    <a:pt x="452" y="615"/>
                    <a:pt x="581" y="615"/>
                  </a:cubicBezTo>
                  <a:cubicBezTo>
                    <a:pt x="805" y="615"/>
                    <a:pt x="1018" y="494"/>
                    <a:pt x="947" y="236"/>
                  </a:cubicBezTo>
                  <a:cubicBezTo>
                    <a:pt x="898" y="68"/>
                    <a:pt x="745" y="0"/>
                    <a:pt x="584"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3"/>
            <p:cNvSpPr/>
            <p:nvPr/>
          </p:nvSpPr>
          <p:spPr>
            <a:xfrm>
              <a:off x="6253305" y="483841"/>
              <a:ext cx="28829" cy="28005"/>
            </a:xfrm>
            <a:custGeom>
              <a:rect b="b" l="l" r="r" t="t"/>
              <a:pathLst>
                <a:path extrusionOk="0" h="816" w="840">
                  <a:moveTo>
                    <a:pt x="498" y="0"/>
                  </a:moveTo>
                  <a:cubicBezTo>
                    <a:pt x="467" y="0"/>
                    <a:pt x="433" y="5"/>
                    <a:pt x="397" y="17"/>
                  </a:cubicBezTo>
                  <a:cubicBezTo>
                    <a:pt x="1" y="123"/>
                    <a:pt x="150" y="816"/>
                    <a:pt x="449" y="816"/>
                  </a:cubicBezTo>
                  <a:cubicBezTo>
                    <a:pt x="499" y="816"/>
                    <a:pt x="554" y="796"/>
                    <a:pt x="611" y="750"/>
                  </a:cubicBezTo>
                  <a:cubicBezTo>
                    <a:pt x="622" y="739"/>
                    <a:pt x="633" y="728"/>
                    <a:pt x="645" y="716"/>
                  </a:cubicBezTo>
                  <a:cubicBezTo>
                    <a:pt x="839" y="512"/>
                    <a:pt x="802" y="0"/>
                    <a:pt x="498"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5" name="Google Shape;1545;p3"/>
            <p:cNvSpPr/>
            <p:nvPr/>
          </p:nvSpPr>
          <p:spPr>
            <a:xfrm>
              <a:off x="6170903" y="477321"/>
              <a:ext cx="35556" cy="21107"/>
            </a:xfrm>
            <a:custGeom>
              <a:rect b="b" l="l" r="r" t="t"/>
              <a:pathLst>
                <a:path extrusionOk="0" h="615" w="1036">
                  <a:moveTo>
                    <a:pt x="461" y="0"/>
                  </a:moveTo>
                  <a:cubicBezTo>
                    <a:pt x="227" y="0"/>
                    <a:pt x="0" y="128"/>
                    <a:pt x="89" y="387"/>
                  </a:cubicBezTo>
                  <a:cubicBezTo>
                    <a:pt x="145" y="549"/>
                    <a:pt x="291" y="614"/>
                    <a:pt x="444" y="614"/>
                  </a:cubicBezTo>
                  <a:cubicBezTo>
                    <a:pt x="728" y="614"/>
                    <a:pt x="1036" y="389"/>
                    <a:pt x="823" y="139"/>
                  </a:cubicBezTo>
                  <a:cubicBezTo>
                    <a:pt x="812" y="128"/>
                    <a:pt x="800" y="117"/>
                    <a:pt x="789" y="105"/>
                  </a:cubicBezTo>
                  <a:cubicBezTo>
                    <a:pt x="707" y="35"/>
                    <a:pt x="583" y="0"/>
                    <a:pt x="46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6" name="Google Shape;1546;p3"/>
            <p:cNvSpPr/>
            <p:nvPr/>
          </p:nvSpPr>
          <p:spPr>
            <a:xfrm>
              <a:off x="6275029" y="120084"/>
              <a:ext cx="31986" cy="27456"/>
            </a:xfrm>
            <a:custGeom>
              <a:rect b="b" l="l" r="r" t="t"/>
              <a:pathLst>
                <a:path extrusionOk="0" h="800" w="932">
                  <a:moveTo>
                    <a:pt x="578" y="0"/>
                  </a:moveTo>
                  <a:cubicBezTo>
                    <a:pt x="546" y="0"/>
                    <a:pt x="512" y="7"/>
                    <a:pt x="474" y="20"/>
                  </a:cubicBezTo>
                  <a:lnTo>
                    <a:pt x="418" y="43"/>
                  </a:lnTo>
                  <a:cubicBezTo>
                    <a:pt x="136" y="178"/>
                    <a:pt x="0" y="765"/>
                    <a:pt x="418" y="799"/>
                  </a:cubicBezTo>
                  <a:cubicBezTo>
                    <a:pt x="426" y="799"/>
                    <a:pt x="434" y="800"/>
                    <a:pt x="442" y="800"/>
                  </a:cubicBezTo>
                  <a:cubicBezTo>
                    <a:pt x="867" y="800"/>
                    <a:pt x="932" y="0"/>
                    <a:pt x="578"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7" name="Google Shape;1547;p3"/>
            <p:cNvSpPr/>
            <p:nvPr/>
          </p:nvSpPr>
          <p:spPr>
            <a:xfrm>
              <a:off x="6355201" y="343850"/>
              <a:ext cx="31060" cy="27525"/>
            </a:xfrm>
            <a:custGeom>
              <a:rect b="b" l="l" r="r" t="t"/>
              <a:pathLst>
                <a:path extrusionOk="0" h="802" w="905">
                  <a:moveTo>
                    <a:pt x="559" y="0"/>
                  </a:moveTo>
                  <a:cubicBezTo>
                    <a:pt x="526" y="0"/>
                    <a:pt x="491" y="7"/>
                    <a:pt x="452" y="22"/>
                  </a:cubicBezTo>
                  <a:lnTo>
                    <a:pt x="407" y="45"/>
                  </a:lnTo>
                  <a:cubicBezTo>
                    <a:pt x="124" y="192"/>
                    <a:pt x="0" y="778"/>
                    <a:pt x="418" y="801"/>
                  </a:cubicBezTo>
                  <a:cubicBezTo>
                    <a:pt x="423" y="801"/>
                    <a:pt x="429" y="801"/>
                    <a:pt x="434" y="801"/>
                  </a:cubicBezTo>
                  <a:cubicBezTo>
                    <a:pt x="863" y="801"/>
                    <a:pt x="905" y="0"/>
                    <a:pt x="55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8" name="Google Shape;1548;p3"/>
            <p:cNvSpPr/>
            <p:nvPr/>
          </p:nvSpPr>
          <p:spPr>
            <a:xfrm>
              <a:off x="5738265" y="521181"/>
              <a:ext cx="29858" cy="27628"/>
            </a:xfrm>
            <a:custGeom>
              <a:rect b="b" l="l" r="r" t="t"/>
              <a:pathLst>
                <a:path extrusionOk="0" h="805" w="870">
                  <a:moveTo>
                    <a:pt x="452" y="1"/>
                  </a:moveTo>
                  <a:cubicBezTo>
                    <a:pt x="21" y="1"/>
                    <a:pt x="1" y="805"/>
                    <a:pt x="349" y="805"/>
                  </a:cubicBezTo>
                  <a:cubicBezTo>
                    <a:pt x="384" y="805"/>
                    <a:pt x="422" y="797"/>
                    <a:pt x="463" y="779"/>
                  </a:cubicBezTo>
                  <a:cubicBezTo>
                    <a:pt x="475" y="768"/>
                    <a:pt x="497" y="757"/>
                    <a:pt x="508" y="757"/>
                  </a:cubicBezTo>
                  <a:cubicBezTo>
                    <a:pt x="779" y="599"/>
                    <a:pt x="869" y="1"/>
                    <a:pt x="45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3"/>
            <p:cNvSpPr/>
            <p:nvPr/>
          </p:nvSpPr>
          <p:spPr>
            <a:xfrm>
              <a:off x="6327196" y="134086"/>
              <a:ext cx="34938" cy="21175"/>
            </a:xfrm>
            <a:custGeom>
              <a:rect b="b" l="l" r="r" t="t"/>
              <a:pathLst>
                <a:path extrusionOk="0" h="617" w="1018">
                  <a:moveTo>
                    <a:pt x="435" y="1"/>
                  </a:moveTo>
                  <a:cubicBezTo>
                    <a:pt x="214" y="1"/>
                    <a:pt x="0" y="122"/>
                    <a:pt x="72" y="379"/>
                  </a:cubicBezTo>
                  <a:cubicBezTo>
                    <a:pt x="121" y="548"/>
                    <a:pt x="275" y="616"/>
                    <a:pt x="436" y="616"/>
                  </a:cubicBezTo>
                  <a:cubicBezTo>
                    <a:pt x="717" y="616"/>
                    <a:pt x="1017" y="409"/>
                    <a:pt x="816" y="165"/>
                  </a:cubicBezTo>
                  <a:cubicBezTo>
                    <a:pt x="805" y="142"/>
                    <a:pt x="794" y="131"/>
                    <a:pt x="771" y="120"/>
                  </a:cubicBezTo>
                  <a:cubicBezTo>
                    <a:pt x="693" y="41"/>
                    <a:pt x="562" y="1"/>
                    <a:pt x="435"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3"/>
            <p:cNvSpPr/>
            <p:nvPr/>
          </p:nvSpPr>
          <p:spPr>
            <a:xfrm>
              <a:off x="6275235" y="427659"/>
              <a:ext cx="30030" cy="22033"/>
            </a:xfrm>
            <a:custGeom>
              <a:rect b="b" l="l" r="r" t="t"/>
              <a:pathLst>
                <a:path extrusionOk="0" h="642" w="875">
                  <a:moveTo>
                    <a:pt x="413" y="1"/>
                  </a:moveTo>
                  <a:cubicBezTo>
                    <a:pt x="195" y="1"/>
                    <a:pt x="0" y="119"/>
                    <a:pt x="96" y="356"/>
                  </a:cubicBezTo>
                  <a:cubicBezTo>
                    <a:pt x="107" y="367"/>
                    <a:pt x="107" y="390"/>
                    <a:pt x="119" y="401"/>
                  </a:cubicBezTo>
                  <a:cubicBezTo>
                    <a:pt x="195" y="543"/>
                    <a:pt x="396" y="642"/>
                    <a:pt x="572" y="642"/>
                  </a:cubicBezTo>
                  <a:cubicBezTo>
                    <a:pt x="731" y="642"/>
                    <a:pt x="869" y="560"/>
                    <a:pt x="875" y="356"/>
                  </a:cubicBezTo>
                  <a:cubicBezTo>
                    <a:pt x="875" y="119"/>
                    <a:pt x="632" y="1"/>
                    <a:pt x="413"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3"/>
            <p:cNvSpPr/>
            <p:nvPr/>
          </p:nvSpPr>
          <p:spPr>
            <a:xfrm>
              <a:off x="5818951" y="58308"/>
              <a:ext cx="287842" cy="233513"/>
            </a:xfrm>
            <a:custGeom>
              <a:rect b="b" l="l" r="r" t="t"/>
              <a:pathLst>
                <a:path extrusionOk="0" h="6804" w="8387">
                  <a:moveTo>
                    <a:pt x="5932" y="1"/>
                  </a:moveTo>
                  <a:cubicBezTo>
                    <a:pt x="4184" y="1"/>
                    <a:pt x="1906" y="1175"/>
                    <a:pt x="1215" y="2587"/>
                  </a:cubicBezTo>
                  <a:cubicBezTo>
                    <a:pt x="1" y="4988"/>
                    <a:pt x="3373" y="6803"/>
                    <a:pt x="5303" y="6803"/>
                  </a:cubicBezTo>
                  <a:cubicBezTo>
                    <a:pt x="5632" y="6803"/>
                    <a:pt x="5920" y="6750"/>
                    <a:pt x="6135" y="6638"/>
                  </a:cubicBezTo>
                  <a:lnTo>
                    <a:pt x="8031" y="2723"/>
                  </a:lnTo>
                  <a:cubicBezTo>
                    <a:pt x="8387" y="749"/>
                    <a:pt x="7328" y="1"/>
                    <a:pt x="5932"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2" name="Google Shape;1552;p3"/>
            <p:cNvSpPr/>
            <p:nvPr/>
          </p:nvSpPr>
          <p:spPr>
            <a:xfrm>
              <a:off x="5844005" y="50826"/>
              <a:ext cx="259494" cy="242574"/>
            </a:xfrm>
            <a:custGeom>
              <a:rect b="b" l="l" r="r" t="t"/>
              <a:pathLst>
                <a:path extrusionOk="0" h="7068" w="7561">
                  <a:moveTo>
                    <a:pt x="5129" y="0"/>
                  </a:moveTo>
                  <a:cubicBezTo>
                    <a:pt x="5051" y="0"/>
                    <a:pt x="4974" y="2"/>
                    <a:pt x="4898" y="7"/>
                  </a:cubicBezTo>
                  <a:cubicBezTo>
                    <a:pt x="4141" y="63"/>
                    <a:pt x="3397" y="255"/>
                    <a:pt x="2720" y="582"/>
                  </a:cubicBezTo>
                  <a:cubicBezTo>
                    <a:pt x="2020" y="898"/>
                    <a:pt x="1388" y="1338"/>
                    <a:pt x="858" y="1880"/>
                  </a:cubicBezTo>
                  <a:cubicBezTo>
                    <a:pt x="734" y="2027"/>
                    <a:pt x="610" y="2173"/>
                    <a:pt x="497" y="2343"/>
                  </a:cubicBezTo>
                  <a:cubicBezTo>
                    <a:pt x="440" y="2410"/>
                    <a:pt x="395" y="2501"/>
                    <a:pt x="361" y="2580"/>
                  </a:cubicBezTo>
                  <a:cubicBezTo>
                    <a:pt x="305" y="2670"/>
                    <a:pt x="260" y="2760"/>
                    <a:pt x="226" y="2851"/>
                  </a:cubicBezTo>
                  <a:cubicBezTo>
                    <a:pt x="68" y="3212"/>
                    <a:pt x="0" y="3618"/>
                    <a:pt x="34" y="4013"/>
                  </a:cubicBezTo>
                  <a:cubicBezTo>
                    <a:pt x="68" y="4408"/>
                    <a:pt x="215" y="4791"/>
                    <a:pt x="452" y="5107"/>
                  </a:cubicBezTo>
                  <a:cubicBezTo>
                    <a:pt x="677" y="5423"/>
                    <a:pt x="937" y="5694"/>
                    <a:pt x="1241" y="5931"/>
                  </a:cubicBezTo>
                  <a:cubicBezTo>
                    <a:pt x="1839" y="6382"/>
                    <a:pt x="2517" y="6710"/>
                    <a:pt x="3239" y="6902"/>
                  </a:cubicBezTo>
                  <a:cubicBezTo>
                    <a:pt x="3600" y="6992"/>
                    <a:pt x="3972" y="7048"/>
                    <a:pt x="4333" y="7060"/>
                  </a:cubicBezTo>
                  <a:cubicBezTo>
                    <a:pt x="4390" y="7065"/>
                    <a:pt x="4448" y="7067"/>
                    <a:pt x="4505" y="7067"/>
                  </a:cubicBezTo>
                  <a:cubicBezTo>
                    <a:pt x="4819" y="7067"/>
                    <a:pt x="5128" y="6990"/>
                    <a:pt x="5405" y="6856"/>
                  </a:cubicBezTo>
                  <a:lnTo>
                    <a:pt x="5405" y="6856"/>
                  </a:lnTo>
                  <a:cubicBezTo>
                    <a:pt x="5173" y="6942"/>
                    <a:pt x="4929" y="6984"/>
                    <a:pt x="4682" y="6984"/>
                  </a:cubicBezTo>
                  <a:cubicBezTo>
                    <a:pt x="4570" y="6984"/>
                    <a:pt x="4457" y="6976"/>
                    <a:pt x="4345" y="6958"/>
                  </a:cubicBezTo>
                  <a:cubicBezTo>
                    <a:pt x="3983" y="6913"/>
                    <a:pt x="3634" y="6834"/>
                    <a:pt x="3295" y="6710"/>
                  </a:cubicBezTo>
                  <a:cubicBezTo>
                    <a:pt x="2618" y="6484"/>
                    <a:pt x="1997" y="6134"/>
                    <a:pt x="1445" y="5683"/>
                  </a:cubicBezTo>
                  <a:cubicBezTo>
                    <a:pt x="914" y="5231"/>
                    <a:pt x="485" y="4633"/>
                    <a:pt x="440" y="3979"/>
                  </a:cubicBezTo>
                  <a:cubicBezTo>
                    <a:pt x="418" y="3652"/>
                    <a:pt x="474" y="3313"/>
                    <a:pt x="621" y="3020"/>
                  </a:cubicBezTo>
                  <a:cubicBezTo>
                    <a:pt x="655" y="2941"/>
                    <a:pt x="689" y="2862"/>
                    <a:pt x="734" y="2794"/>
                  </a:cubicBezTo>
                  <a:cubicBezTo>
                    <a:pt x="779" y="2715"/>
                    <a:pt x="824" y="2647"/>
                    <a:pt x="869" y="2580"/>
                  </a:cubicBezTo>
                  <a:cubicBezTo>
                    <a:pt x="971" y="2433"/>
                    <a:pt x="1083" y="2309"/>
                    <a:pt x="1196" y="2185"/>
                  </a:cubicBezTo>
                  <a:cubicBezTo>
                    <a:pt x="1693" y="1688"/>
                    <a:pt x="2280" y="1293"/>
                    <a:pt x="2923" y="1022"/>
                  </a:cubicBezTo>
                  <a:cubicBezTo>
                    <a:pt x="3555" y="718"/>
                    <a:pt x="4232" y="526"/>
                    <a:pt x="4931" y="458"/>
                  </a:cubicBezTo>
                  <a:cubicBezTo>
                    <a:pt x="5035" y="450"/>
                    <a:pt x="5139" y="445"/>
                    <a:pt x="5244" y="445"/>
                  </a:cubicBezTo>
                  <a:cubicBezTo>
                    <a:pt x="5825" y="445"/>
                    <a:pt x="6407" y="589"/>
                    <a:pt x="6771" y="1000"/>
                  </a:cubicBezTo>
                  <a:cubicBezTo>
                    <a:pt x="6985" y="1248"/>
                    <a:pt x="7121" y="1553"/>
                    <a:pt x="7166" y="1869"/>
                  </a:cubicBezTo>
                  <a:cubicBezTo>
                    <a:pt x="7210" y="2209"/>
                    <a:pt x="7200" y="2549"/>
                    <a:pt x="7158" y="2878"/>
                  </a:cubicBezTo>
                  <a:lnTo>
                    <a:pt x="7158" y="2878"/>
                  </a:lnTo>
                  <a:cubicBezTo>
                    <a:pt x="6856" y="3538"/>
                    <a:pt x="6554" y="4188"/>
                    <a:pt x="6274" y="4848"/>
                  </a:cubicBezTo>
                  <a:cubicBezTo>
                    <a:pt x="5981" y="5514"/>
                    <a:pt x="5687" y="6179"/>
                    <a:pt x="5405" y="6856"/>
                  </a:cubicBezTo>
                  <a:cubicBezTo>
                    <a:pt x="5766" y="6224"/>
                    <a:pt x="6094" y="5570"/>
                    <a:pt x="6443" y="4938"/>
                  </a:cubicBezTo>
                  <a:cubicBezTo>
                    <a:pt x="6793" y="4295"/>
                    <a:pt x="7109" y="3652"/>
                    <a:pt x="7448" y="3008"/>
                  </a:cubicBezTo>
                  <a:lnTo>
                    <a:pt x="7459" y="2986"/>
                  </a:lnTo>
                  <a:lnTo>
                    <a:pt x="7459" y="2963"/>
                  </a:lnTo>
                  <a:cubicBezTo>
                    <a:pt x="7538" y="2591"/>
                    <a:pt x="7561" y="2207"/>
                    <a:pt x="7527" y="1824"/>
                  </a:cubicBezTo>
                  <a:cubicBezTo>
                    <a:pt x="7493" y="1417"/>
                    <a:pt x="7335" y="1034"/>
                    <a:pt x="7075" y="718"/>
                  </a:cubicBezTo>
                  <a:cubicBezTo>
                    <a:pt x="6805" y="424"/>
                    <a:pt x="6443" y="210"/>
                    <a:pt x="6049" y="108"/>
                  </a:cubicBezTo>
                  <a:cubicBezTo>
                    <a:pt x="5751" y="36"/>
                    <a:pt x="5438" y="0"/>
                    <a:pt x="512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3" name="Google Shape;1553;p3"/>
            <p:cNvSpPr/>
            <p:nvPr/>
          </p:nvSpPr>
          <p:spPr>
            <a:xfrm>
              <a:off x="5727420" y="170774"/>
              <a:ext cx="321853" cy="242471"/>
            </a:xfrm>
            <a:custGeom>
              <a:rect b="b" l="l" r="r" t="t"/>
              <a:pathLst>
                <a:path extrusionOk="0" h="7065" w="9378">
                  <a:moveTo>
                    <a:pt x="5853" y="1"/>
                  </a:moveTo>
                  <a:cubicBezTo>
                    <a:pt x="5698" y="1"/>
                    <a:pt x="5537" y="17"/>
                    <a:pt x="5372" y="55"/>
                  </a:cubicBezTo>
                  <a:cubicBezTo>
                    <a:pt x="4187" y="326"/>
                    <a:pt x="3047" y="1003"/>
                    <a:pt x="2156" y="1770"/>
                  </a:cubicBezTo>
                  <a:cubicBezTo>
                    <a:pt x="1005" y="2763"/>
                    <a:pt x="1" y="4738"/>
                    <a:pt x="1106" y="6149"/>
                  </a:cubicBezTo>
                  <a:cubicBezTo>
                    <a:pt x="1655" y="6820"/>
                    <a:pt x="2458" y="7064"/>
                    <a:pt x="3292" y="7064"/>
                  </a:cubicBezTo>
                  <a:cubicBezTo>
                    <a:pt x="4141" y="7064"/>
                    <a:pt x="5022" y="6811"/>
                    <a:pt x="5699" y="6498"/>
                  </a:cubicBezTo>
                  <a:cubicBezTo>
                    <a:pt x="7471" y="5720"/>
                    <a:pt x="9378" y="3869"/>
                    <a:pt x="8238" y="1759"/>
                  </a:cubicBezTo>
                  <a:lnTo>
                    <a:pt x="7663" y="755"/>
                  </a:lnTo>
                  <a:cubicBezTo>
                    <a:pt x="7663" y="755"/>
                    <a:pt x="6900" y="1"/>
                    <a:pt x="5853"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3"/>
            <p:cNvSpPr/>
            <p:nvPr/>
          </p:nvSpPr>
          <p:spPr>
            <a:xfrm>
              <a:off x="5739809" y="168338"/>
              <a:ext cx="287396" cy="252630"/>
            </a:xfrm>
            <a:custGeom>
              <a:rect b="b" l="l" r="r" t="t"/>
              <a:pathLst>
                <a:path extrusionOk="0" h="7361" w="8374">
                  <a:moveTo>
                    <a:pt x="5412" y="1"/>
                  </a:moveTo>
                  <a:cubicBezTo>
                    <a:pt x="5387" y="1"/>
                    <a:pt x="5363" y="1"/>
                    <a:pt x="5338" y="2"/>
                  </a:cubicBezTo>
                  <a:cubicBezTo>
                    <a:pt x="5225" y="13"/>
                    <a:pt x="5112" y="25"/>
                    <a:pt x="4977" y="36"/>
                  </a:cubicBezTo>
                  <a:lnTo>
                    <a:pt x="4627" y="137"/>
                  </a:lnTo>
                  <a:cubicBezTo>
                    <a:pt x="4368" y="194"/>
                    <a:pt x="4119" y="273"/>
                    <a:pt x="3871" y="374"/>
                  </a:cubicBezTo>
                  <a:cubicBezTo>
                    <a:pt x="3623" y="499"/>
                    <a:pt x="3341" y="589"/>
                    <a:pt x="3081" y="747"/>
                  </a:cubicBezTo>
                  <a:cubicBezTo>
                    <a:pt x="2833" y="905"/>
                    <a:pt x="2540" y="1040"/>
                    <a:pt x="2291" y="1232"/>
                  </a:cubicBezTo>
                  <a:cubicBezTo>
                    <a:pt x="2043" y="1435"/>
                    <a:pt x="1761" y="1604"/>
                    <a:pt x="1513" y="1830"/>
                  </a:cubicBezTo>
                  <a:cubicBezTo>
                    <a:pt x="1253" y="2078"/>
                    <a:pt x="1028" y="2338"/>
                    <a:pt x="824" y="2620"/>
                  </a:cubicBezTo>
                  <a:cubicBezTo>
                    <a:pt x="430" y="3207"/>
                    <a:pt x="91" y="3895"/>
                    <a:pt x="46" y="4685"/>
                  </a:cubicBezTo>
                  <a:cubicBezTo>
                    <a:pt x="1" y="5497"/>
                    <a:pt x="351" y="6276"/>
                    <a:pt x="982" y="6784"/>
                  </a:cubicBezTo>
                  <a:cubicBezTo>
                    <a:pt x="1542" y="7208"/>
                    <a:pt x="2225" y="7361"/>
                    <a:pt x="2877" y="7361"/>
                  </a:cubicBezTo>
                  <a:cubicBezTo>
                    <a:pt x="2988" y="7361"/>
                    <a:pt x="3097" y="7356"/>
                    <a:pt x="3205" y="7348"/>
                  </a:cubicBezTo>
                  <a:cubicBezTo>
                    <a:pt x="3928" y="7292"/>
                    <a:pt x="4639" y="7111"/>
                    <a:pt x="5304" y="6806"/>
                  </a:cubicBezTo>
                  <a:cubicBezTo>
                    <a:pt x="5474" y="6739"/>
                    <a:pt x="5609" y="6682"/>
                    <a:pt x="5767" y="6592"/>
                  </a:cubicBezTo>
                  <a:cubicBezTo>
                    <a:pt x="5925" y="6502"/>
                    <a:pt x="6072" y="6423"/>
                    <a:pt x="6218" y="6332"/>
                  </a:cubicBezTo>
                  <a:cubicBezTo>
                    <a:pt x="6500" y="6152"/>
                    <a:pt x="6760" y="5949"/>
                    <a:pt x="7008" y="5723"/>
                  </a:cubicBezTo>
                  <a:cubicBezTo>
                    <a:pt x="7471" y="5328"/>
                    <a:pt x="7832" y="4832"/>
                    <a:pt x="8091" y="4279"/>
                  </a:cubicBezTo>
                  <a:cubicBezTo>
                    <a:pt x="8306" y="3793"/>
                    <a:pt x="8374" y="3263"/>
                    <a:pt x="8272" y="2755"/>
                  </a:cubicBezTo>
                  <a:cubicBezTo>
                    <a:pt x="8204" y="2372"/>
                    <a:pt x="8058" y="1999"/>
                    <a:pt x="7843" y="1672"/>
                  </a:cubicBezTo>
                  <a:lnTo>
                    <a:pt x="7302" y="826"/>
                  </a:lnTo>
                  <a:lnTo>
                    <a:pt x="7776" y="1717"/>
                  </a:lnTo>
                  <a:cubicBezTo>
                    <a:pt x="7956" y="2044"/>
                    <a:pt x="8069" y="2406"/>
                    <a:pt x="8114" y="2778"/>
                  </a:cubicBezTo>
                  <a:cubicBezTo>
                    <a:pt x="8159" y="3252"/>
                    <a:pt x="8069" y="3726"/>
                    <a:pt x="7855" y="4155"/>
                  </a:cubicBezTo>
                  <a:cubicBezTo>
                    <a:pt x="7595" y="4662"/>
                    <a:pt x="7234" y="5102"/>
                    <a:pt x="6783" y="5464"/>
                  </a:cubicBezTo>
                  <a:cubicBezTo>
                    <a:pt x="6546" y="5655"/>
                    <a:pt x="6286" y="5836"/>
                    <a:pt x="6026" y="5994"/>
                  </a:cubicBezTo>
                  <a:cubicBezTo>
                    <a:pt x="5891" y="6073"/>
                    <a:pt x="5756" y="6152"/>
                    <a:pt x="5609" y="6220"/>
                  </a:cubicBezTo>
                  <a:cubicBezTo>
                    <a:pt x="5462" y="6287"/>
                    <a:pt x="5293" y="6366"/>
                    <a:pt x="5146" y="6423"/>
                  </a:cubicBezTo>
                  <a:cubicBezTo>
                    <a:pt x="4526" y="6694"/>
                    <a:pt x="3860" y="6863"/>
                    <a:pt x="3194" y="6897"/>
                  </a:cubicBezTo>
                  <a:cubicBezTo>
                    <a:pt x="3116" y="6902"/>
                    <a:pt x="3037" y="6905"/>
                    <a:pt x="2958" y="6905"/>
                  </a:cubicBezTo>
                  <a:cubicBezTo>
                    <a:pt x="2355" y="6905"/>
                    <a:pt x="1747" y="6749"/>
                    <a:pt x="1298" y="6400"/>
                  </a:cubicBezTo>
                  <a:cubicBezTo>
                    <a:pt x="768" y="6005"/>
                    <a:pt x="475" y="5362"/>
                    <a:pt x="509" y="4696"/>
                  </a:cubicBezTo>
                  <a:cubicBezTo>
                    <a:pt x="531" y="4042"/>
                    <a:pt x="824" y="3410"/>
                    <a:pt x="1174" y="2868"/>
                  </a:cubicBezTo>
                  <a:cubicBezTo>
                    <a:pt x="1355" y="2597"/>
                    <a:pt x="1558" y="2349"/>
                    <a:pt x="1784" y="2123"/>
                  </a:cubicBezTo>
                  <a:cubicBezTo>
                    <a:pt x="2009" y="1909"/>
                    <a:pt x="2269" y="1717"/>
                    <a:pt x="2506" y="1525"/>
                  </a:cubicBezTo>
                  <a:cubicBezTo>
                    <a:pt x="2743" y="1334"/>
                    <a:pt x="3002" y="1187"/>
                    <a:pt x="3251" y="1018"/>
                  </a:cubicBezTo>
                  <a:cubicBezTo>
                    <a:pt x="3488" y="882"/>
                    <a:pt x="3725" y="747"/>
                    <a:pt x="3973" y="634"/>
                  </a:cubicBezTo>
                  <a:cubicBezTo>
                    <a:pt x="4210" y="521"/>
                    <a:pt x="4458" y="431"/>
                    <a:pt x="4706" y="352"/>
                  </a:cubicBezTo>
                  <a:lnTo>
                    <a:pt x="5045" y="239"/>
                  </a:lnTo>
                  <a:lnTo>
                    <a:pt x="5361" y="183"/>
                  </a:lnTo>
                  <a:cubicBezTo>
                    <a:pt x="5445" y="172"/>
                    <a:pt x="5528" y="167"/>
                    <a:pt x="5612" y="167"/>
                  </a:cubicBezTo>
                  <a:cubicBezTo>
                    <a:pt x="5900" y="167"/>
                    <a:pt x="6184" y="227"/>
                    <a:pt x="6455" y="341"/>
                  </a:cubicBezTo>
                  <a:cubicBezTo>
                    <a:pt x="6681" y="420"/>
                    <a:pt x="6895" y="532"/>
                    <a:pt x="7098" y="668"/>
                  </a:cubicBezTo>
                  <a:cubicBezTo>
                    <a:pt x="7234" y="758"/>
                    <a:pt x="7302" y="826"/>
                    <a:pt x="7302" y="826"/>
                  </a:cubicBezTo>
                  <a:cubicBezTo>
                    <a:pt x="7245" y="758"/>
                    <a:pt x="7177" y="702"/>
                    <a:pt x="7110" y="645"/>
                  </a:cubicBezTo>
                  <a:cubicBezTo>
                    <a:pt x="6918" y="487"/>
                    <a:pt x="6704" y="352"/>
                    <a:pt x="6478" y="250"/>
                  </a:cubicBezTo>
                  <a:cubicBezTo>
                    <a:pt x="6150" y="81"/>
                    <a:pt x="5782" y="1"/>
                    <a:pt x="541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3"/>
            <p:cNvSpPr/>
            <p:nvPr/>
          </p:nvSpPr>
          <p:spPr>
            <a:xfrm>
              <a:off x="5945832" y="60367"/>
              <a:ext cx="375701" cy="224384"/>
            </a:xfrm>
            <a:custGeom>
              <a:rect b="b" l="l" r="r" t="t"/>
              <a:pathLst>
                <a:path extrusionOk="0" h="6538" w="10947">
                  <a:moveTo>
                    <a:pt x="5556" y="0"/>
                  </a:moveTo>
                  <a:cubicBezTo>
                    <a:pt x="5453" y="0"/>
                    <a:pt x="5354" y="4"/>
                    <a:pt x="5259" y="11"/>
                  </a:cubicBezTo>
                  <a:cubicBezTo>
                    <a:pt x="2901" y="203"/>
                    <a:pt x="1" y="3159"/>
                    <a:pt x="2088" y="5348"/>
                  </a:cubicBezTo>
                  <a:cubicBezTo>
                    <a:pt x="2877" y="6168"/>
                    <a:pt x="4430" y="6537"/>
                    <a:pt x="5922" y="6537"/>
                  </a:cubicBezTo>
                  <a:cubicBezTo>
                    <a:pt x="7120" y="6537"/>
                    <a:pt x="8278" y="6300"/>
                    <a:pt x="8972" y="5867"/>
                  </a:cubicBezTo>
                  <a:lnTo>
                    <a:pt x="9931" y="5089"/>
                  </a:lnTo>
                  <a:cubicBezTo>
                    <a:pt x="10947" y="4886"/>
                    <a:pt x="10089" y="2132"/>
                    <a:pt x="9694" y="1625"/>
                  </a:cubicBezTo>
                  <a:cubicBezTo>
                    <a:pt x="8835" y="608"/>
                    <a:pt x="6895" y="0"/>
                    <a:pt x="5556"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3"/>
            <p:cNvSpPr/>
            <p:nvPr/>
          </p:nvSpPr>
          <p:spPr>
            <a:xfrm>
              <a:off x="5977990" y="53366"/>
              <a:ext cx="326898" cy="236259"/>
            </a:xfrm>
            <a:custGeom>
              <a:rect b="b" l="l" r="r" t="t"/>
              <a:pathLst>
                <a:path extrusionOk="0" h="6884" w="9525">
                  <a:moveTo>
                    <a:pt x="4300" y="1"/>
                  </a:moveTo>
                  <a:lnTo>
                    <a:pt x="4119" y="23"/>
                  </a:lnTo>
                  <a:cubicBezTo>
                    <a:pt x="3860" y="68"/>
                    <a:pt x="3600" y="125"/>
                    <a:pt x="3363" y="204"/>
                  </a:cubicBezTo>
                  <a:cubicBezTo>
                    <a:pt x="3115" y="283"/>
                    <a:pt x="2878" y="384"/>
                    <a:pt x="2652" y="508"/>
                  </a:cubicBezTo>
                  <a:cubicBezTo>
                    <a:pt x="2201" y="745"/>
                    <a:pt x="1772" y="1039"/>
                    <a:pt x="1411" y="1400"/>
                  </a:cubicBezTo>
                  <a:cubicBezTo>
                    <a:pt x="1027" y="1750"/>
                    <a:pt x="723" y="2178"/>
                    <a:pt x="508" y="2652"/>
                  </a:cubicBezTo>
                  <a:cubicBezTo>
                    <a:pt x="1" y="3634"/>
                    <a:pt x="170" y="4830"/>
                    <a:pt x="937" y="5620"/>
                  </a:cubicBezTo>
                  <a:cubicBezTo>
                    <a:pt x="1309" y="5993"/>
                    <a:pt x="1750" y="6286"/>
                    <a:pt x="2246" y="6466"/>
                  </a:cubicBezTo>
                  <a:cubicBezTo>
                    <a:pt x="2720" y="6647"/>
                    <a:pt x="3205" y="6760"/>
                    <a:pt x="3713" y="6816"/>
                  </a:cubicBezTo>
                  <a:cubicBezTo>
                    <a:pt x="4059" y="6863"/>
                    <a:pt x="4405" y="6883"/>
                    <a:pt x="4755" y="6883"/>
                  </a:cubicBezTo>
                  <a:cubicBezTo>
                    <a:pt x="4907" y="6883"/>
                    <a:pt x="5060" y="6880"/>
                    <a:pt x="5214" y="6873"/>
                  </a:cubicBezTo>
                  <a:cubicBezTo>
                    <a:pt x="5710" y="6861"/>
                    <a:pt x="6207" y="6794"/>
                    <a:pt x="6692" y="6670"/>
                  </a:cubicBezTo>
                  <a:cubicBezTo>
                    <a:pt x="7177" y="6568"/>
                    <a:pt x="7651" y="6376"/>
                    <a:pt x="8069" y="6117"/>
                  </a:cubicBezTo>
                  <a:lnTo>
                    <a:pt x="8994" y="5293"/>
                  </a:lnTo>
                  <a:lnTo>
                    <a:pt x="7990" y="6026"/>
                  </a:lnTo>
                  <a:cubicBezTo>
                    <a:pt x="7550" y="6252"/>
                    <a:pt x="7087" y="6399"/>
                    <a:pt x="6613" y="6466"/>
                  </a:cubicBezTo>
                  <a:cubicBezTo>
                    <a:pt x="6139" y="6545"/>
                    <a:pt x="5654" y="6591"/>
                    <a:pt x="5169" y="6591"/>
                  </a:cubicBezTo>
                  <a:cubicBezTo>
                    <a:pt x="5139" y="6591"/>
                    <a:pt x="5109" y="6591"/>
                    <a:pt x="5079" y="6591"/>
                  </a:cubicBezTo>
                  <a:cubicBezTo>
                    <a:pt x="4150" y="6591"/>
                    <a:pt x="3233" y="6422"/>
                    <a:pt x="2359" y="6094"/>
                  </a:cubicBezTo>
                  <a:cubicBezTo>
                    <a:pt x="1930" y="5925"/>
                    <a:pt x="1546" y="5665"/>
                    <a:pt x="1230" y="5338"/>
                  </a:cubicBezTo>
                  <a:cubicBezTo>
                    <a:pt x="926" y="4999"/>
                    <a:pt x="734" y="4593"/>
                    <a:pt x="666" y="4142"/>
                  </a:cubicBezTo>
                  <a:cubicBezTo>
                    <a:pt x="610" y="3702"/>
                    <a:pt x="689" y="3250"/>
                    <a:pt x="903" y="2844"/>
                  </a:cubicBezTo>
                  <a:cubicBezTo>
                    <a:pt x="1106" y="2427"/>
                    <a:pt x="1377" y="2054"/>
                    <a:pt x="1716" y="1738"/>
                  </a:cubicBezTo>
                  <a:cubicBezTo>
                    <a:pt x="2043" y="1400"/>
                    <a:pt x="2427" y="1118"/>
                    <a:pt x="2844" y="903"/>
                  </a:cubicBezTo>
                  <a:cubicBezTo>
                    <a:pt x="3047" y="791"/>
                    <a:pt x="3262" y="700"/>
                    <a:pt x="3476" y="610"/>
                  </a:cubicBezTo>
                  <a:cubicBezTo>
                    <a:pt x="3702" y="542"/>
                    <a:pt x="3927" y="486"/>
                    <a:pt x="4153" y="452"/>
                  </a:cubicBezTo>
                  <a:lnTo>
                    <a:pt x="4334" y="418"/>
                  </a:lnTo>
                  <a:lnTo>
                    <a:pt x="4841" y="418"/>
                  </a:lnTo>
                  <a:cubicBezTo>
                    <a:pt x="5078" y="452"/>
                    <a:pt x="5315" y="452"/>
                    <a:pt x="5552" y="508"/>
                  </a:cubicBezTo>
                  <a:cubicBezTo>
                    <a:pt x="5789" y="542"/>
                    <a:pt x="6026" y="587"/>
                    <a:pt x="6252" y="655"/>
                  </a:cubicBezTo>
                  <a:cubicBezTo>
                    <a:pt x="6489" y="712"/>
                    <a:pt x="6715" y="779"/>
                    <a:pt x="6940" y="869"/>
                  </a:cubicBezTo>
                  <a:cubicBezTo>
                    <a:pt x="7380" y="1027"/>
                    <a:pt x="7798" y="1242"/>
                    <a:pt x="8193" y="1513"/>
                  </a:cubicBezTo>
                  <a:cubicBezTo>
                    <a:pt x="8283" y="1580"/>
                    <a:pt x="8385" y="1671"/>
                    <a:pt x="8475" y="1750"/>
                  </a:cubicBezTo>
                  <a:lnTo>
                    <a:pt x="8610" y="1874"/>
                  </a:lnTo>
                  <a:cubicBezTo>
                    <a:pt x="8622" y="1896"/>
                    <a:pt x="8678" y="1930"/>
                    <a:pt x="8667" y="1930"/>
                  </a:cubicBezTo>
                  <a:lnTo>
                    <a:pt x="8712" y="1998"/>
                  </a:lnTo>
                  <a:cubicBezTo>
                    <a:pt x="8825" y="2201"/>
                    <a:pt x="8926" y="2415"/>
                    <a:pt x="9017" y="2630"/>
                  </a:cubicBezTo>
                  <a:cubicBezTo>
                    <a:pt x="9186" y="3081"/>
                    <a:pt x="9321" y="3555"/>
                    <a:pt x="9389" y="4029"/>
                  </a:cubicBezTo>
                  <a:cubicBezTo>
                    <a:pt x="9423" y="4266"/>
                    <a:pt x="9434" y="4514"/>
                    <a:pt x="9400" y="4751"/>
                  </a:cubicBezTo>
                  <a:cubicBezTo>
                    <a:pt x="9366" y="4988"/>
                    <a:pt x="9254" y="5236"/>
                    <a:pt x="8994" y="5293"/>
                  </a:cubicBezTo>
                  <a:cubicBezTo>
                    <a:pt x="9254" y="5270"/>
                    <a:pt x="9423" y="4999"/>
                    <a:pt x="9468" y="4763"/>
                  </a:cubicBezTo>
                  <a:cubicBezTo>
                    <a:pt x="9513" y="4526"/>
                    <a:pt x="9524" y="4266"/>
                    <a:pt x="9513" y="4018"/>
                  </a:cubicBezTo>
                  <a:cubicBezTo>
                    <a:pt x="9468" y="3521"/>
                    <a:pt x="9378" y="3036"/>
                    <a:pt x="9231" y="2562"/>
                  </a:cubicBezTo>
                  <a:cubicBezTo>
                    <a:pt x="9152" y="2314"/>
                    <a:pt x="9050" y="2077"/>
                    <a:pt x="8926" y="1851"/>
                  </a:cubicBezTo>
                  <a:lnTo>
                    <a:pt x="8881" y="1772"/>
                  </a:lnTo>
                  <a:cubicBezTo>
                    <a:pt x="8859" y="1738"/>
                    <a:pt x="8825" y="1705"/>
                    <a:pt x="8802" y="1682"/>
                  </a:cubicBezTo>
                  <a:lnTo>
                    <a:pt x="8667" y="1558"/>
                  </a:lnTo>
                  <a:cubicBezTo>
                    <a:pt x="8588" y="1456"/>
                    <a:pt x="8498" y="1377"/>
                    <a:pt x="8407" y="1298"/>
                  </a:cubicBezTo>
                  <a:cubicBezTo>
                    <a:pt x="8001" y="982"/>
                    <a:pt x="7561" y="723"/>
                    <a:pt x="7087" y="531"/>
                  </a:cubicBezTo>
                  <a:cubicBezTo>
                    <a:pt x="6850" y="429"/>
                    <a:pt x="6624" y="350"/>
                    <a:pt x="6376" y="283"/>
                  </a:cubicBezTo>
                  <a:cubicBezTo>
                    <a:pt x="6139" y="204"/>
                    <a:pt x="5891" y="147"/>
                    <a:pt x="5643" y="102"/>
                  </a:cubicBezTo>
                  <a:cubicBezTo>
                    <a:pt x="5394" y="46"/>
                    <a:pt x="5146" y="34"/>
                    <a:pt x="4887"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7" name="Google Shape;1557;p3"/>
            <p:cNvSpPr/>
            <p:nvPr/>
          </p:nvSpPr>
          <p:spPr>
            <a:xfrm>
              <a:off x="5750654" y="187728"/>
              <a:ext cx="335066" cy="369695"/>
            </a:xfrm>
            <a:custGeom>
              <a:rect b="b" l="l" r="r" t="t"/>
              <a:pathLst>
                <a:path extrusionOk="0" h="10772" w="9763">
                  <a:moveTo>
                    <a:pt x="6856" y="1"/>
                  </a:moveTo>
                  <a:cubicBezTo>
                    <a:pt x="6850" y="1"/>
                    <a:pt x="6844" y="1"/>
                    <a:pt x="6839" y="1"/>
                  </a:cubicBezTo>
                  <a:cubicBezTo>
                    <a:pt x="5282" y="80"/>
                    <a:pt x="3431" y="1130"/>
                    <a:pt x="2280" y="2427"/>
                  </a:cubicBezTo>
                  <a:cubicBezTo>
                    <a:pt x="1197" y="3657"/>
                    <a:pt x="678" y="4549"/>
                    <a:pt x="294" y="6151"/>
                  </a:cubicBezTo>
                  <a:cubicBezTo>
                    <a:pt x="1" y="7562"/>
                    <a:pt x="621" y="8871"/>
                    <a:pt x="1817" y="9852"/>
                  </a:cubicBezTo>
                  <a:cubicBezTo>
                    <a:pt x="2569" y="10454"/>
                    <a:pt x="3812" y="10771"/>
                    <a:pt x="5087" y="10771"/>
                  </a:cubicBezTo>
                  <a:cubicBezTo>
                    <a:pt x="7374" y="10771"/>
                    <a:pt x="9763" y="9752"/>
                    <a:pt x="9604" y="7528"/>
                  </a:cubicBezTo>
                  <a:lnTo>
                    <a:pt x="9107" y="6806"/>
                  </a:lnTo>
                  <a:cubicBezTo>
                    <a:pt x="8882" y="5683"/>
                    <a:pt x="7987" y="1"/>
                    <a:pt x="6856"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3"/>
            <p:cNvSpPr/>
            <p:nvPr/>
          </p:nvSpPr>
          <p:spPr>
            <a:xfrm>
              <a:off x="5749110" y="182100"/>
              <a:ext cx="334654" cy="381501"/>
            </a:xfrm>
            <a:custGeom>
              <a:rect b="b" l="l" r="r" t="t"/>
              <a:pathLst>
                <a:path extrusionOk="0" h="11116" w="9751">
                  <a:moveTo>
                    <a:pt x="6871" y="0"/>
                  </a:moveTo>
                  <a:cubicBezTo>
                    <a:pt x="6834" y="0"/>
                    <a:pt x="6797" y="3"/>
                    <a:pt x="6760" y="7"/>
                  </a:cubicBezTo>
                  <a:lnTo>
                    <a:pt x="6512" y="41"/>
                  </a:lnTo>
                  <a:cubicBezTo>
                    <a:pt x="6354" y="52"/>
                    <a:pt x="6184" y="75"/>
                    <a:pt x="6026" y="120"/>
                  </a:cubicBezTo>
                  <a:cubicBezTo>
                    <a:pt x="5868" y="165"/>
                    <a:pt x="5688" y="188"/>
                    <a:pt x="5541" y="244"/>
                  </a:cubicBezTo>
                  <a:cubicBezTo>
                    <a:pt x="5225" y="346"/>
                    <a:pt x="4909" y="470"/>
                    <a:pt x="4616" y="617"/>
                  </a:cubicBezTo>
                  <a:cubicBezTo>
                    <a:pt x="4322" y="763"/>
                    <a:pt x="4029" y="921"/>
                    <a:pt x="3758" y="1102"/>
                  </a:cubicBezTo>
                  <a:cubicBezTo>
                    <a:pt x="3476" y="1282"/>
                    <a:pt x="3217" y="1474"/>
                    <a:pt x="2957" y="1689"/>
                  </a:cubicBezTo>
                  <a:cubicBezTo>
                    <a:pt x="2438" y="2095"/>
                    <a:pt x="2009" y="2625"/>
                    <a:pt x="1603" y="3110"/>
                  </a:cubicBezTo>
                  <a:cubicBezTo>
                    <a:pt x="1400" y="3370"/>
                    <a:pt x="1208" y="3641"/>
                    <a:pt x="1039" y="3923"/>
                  </a:cubicBezTo>
                  <a:cubicBezTo>
                    <a:pt x="858" y="4205"/>
                    <a:pt x="711" y="4498"/>
                    <a:pt x="587" y="4814"/>
                  </a:cubicBezTo>
                  <a:cubicBezTo>
                    <a:pt x="441" y="5108"/>
                    <a:pt x="339" y="5424"/>
                    <a:pt x="260" y="5751"/>
                  </a:cubicBezTo>
                  <a:lnTo>
                    <a:pt x="113" y="6225"/>
                  </a:lnTo>
                  <a:cubicBezTo>
                    <a:pt x="80" y="6428"/>
                    <a:pt x="68" y="6552"/>
                    <a:pt x="46" y="6721"/>
                  </a:cubicBezTo>
                  <a:cubicBezTo>
                    <a:pt x="1" y="7410"/>
                    <a:pt x="147" y="8109"/>
                    <a:pt x="486" y="8719"/>
                  </a:cubicBezTo>
                  <a:cubicBezTo>
                    <a:pt x="813" y="9305"/>
                    <a:pt x="1264" y="9824"/>
                    <a:pt x="1795" y="10242"/>
                  </a:cubicBezTo>
                  <a:cubicBezTo>
                    <a:pt x="2348" y="10626"/>
                    <a:pt x="2991" y="10885"/>
                    <a:pt x="3657" y="10987"/>
                  </a:cubicBezTo>
                  <a:cubicBezTo>
                    <a:pt x="4105" y="11073"/>
                    <a:pt x="4559" y="11115"/>
                    <a:pt x="5012" y="11115"/>
                  </a:cubicBezTo>
                  <a:cubicBezTo>
                    <a:pt x="5870" y="11115"/>
                    <a:pt x="6726" y="10962"/>
                    <a:pt x="7538" y="10659"/>
                  </a:cubicBezTo>
                  <a:cubicBezTo>
                    <a:pt x="8159" y="10434"/>
                    <a:pt x="8723" y="10050"/>
                    <a:pt x="9152" y="9542"/>
                  </a:cubicBezTo>
                  <a:cubicBezTo>
                    <a:pt x="9558" y="9023"/>
                    <a:pt x="9750" y="8358"/>
                    <a:pt x="9682" y="7692"/>
                  </a:cubicBezTo>
                  <a:lnTo>
                    <a:pt x="9682" y="7680"/>
                  </a:lnTo>
                  <a:lnTo>
                    <a:pt x="9152" y="6970"/>
                  </a:lnTo>
                  <a:lnTo>
                    <a:pt x="9626" y="7714"/>
                  </a:lnTo>
                  <a:lnTo>
                    <a:pt x="9626" y="7692"/>
                  </a:lnTo>
                  <a:lnTo>
                    <a:pt x="9626" y="7692"/>
                  </a:lnTo>
                  <a:cubicBezTo>
                    <a:pt x="9660" y="8324"/>
                    <a:pt x="9445" y="8956"/>
                    <a:pt x="9028" y="9430"/>
                  </a:cubicBezTo>
                  <a:cubicBezTo>
                    <a:pt x="8588" y="9881"/>
                    <a:pt x="8046" y="10219"/>
                    <a:pt x="7459" y="10411"/>
                  </a:cubicBezTo>
                  <a:cubicBezTo>
                    <a:pt x="6745" y="10645"/>
                    <a:pt x="6004" y="10764"/>
                    <a:pt x="5260" y="10764"/>
                  </a:cubicBezTo>
                  <a:cubicBezTo>
                    <a:pt x="4746" y="10764"/>
                    <a:pt x="4232" y="10707"/>
                    <a:pt x="3724" y="10592"/>
                  </a:cubicBezTo>
                  <a:cubicBezTo>
                    <a:pt x="3126" y="10456"/>
                    <a:pt x="2528" y="10265"/>
                    <a:pt x="2043" y="9892"/>
                  </a:cubicBezTo>
                  <a:cubicBezTo>
                    <a:pt x="1569" y="9508"/>
                    <a:pt x="1174" y="9035"/>
                    <a:pt x="881" y="8504"/>
                  </a:cubicBezTo>
                  <a:cubicBezTo>
                    <a:pt x="587" y="7974"/>
                    <a:pt x="463" y="7376"/>
                    <a:pt x="508" y="6778"/>
                  </a:cubicBezTo>
                  <a:cubicBezTo>
                    <a:pt x="531" y="6631"/>
                    <a:pt x="553" y="6428"/>
                    <a:pt x="576" y="6326"/>
                  </a:cubicBezTo>
                  <a:lnTo>
                    <a:pt x="711" y="5875"/>
                  </a:lnTo>
                  <a:cubicBezTo>
                    <a:pt x="790" y="5570"/>
                    <a:pt x="892" y="5277"/>
                    <a:pt x="1016" y="4995"/>
                  </a:cubicBezTo>
                  <a:cubicBezTo>
                    <a:pt x="1129" y="4701"/>
                    <a:pt x="1276" y="4419"/>
                    <a:pt x="1434" y="4160"/>
                  </a:cubicBezTo>
                  <a:cubicBezTo>
                    <a:pt x="1592" y="3889"/>
                    <a:pt x="1772" y="3641"/>
                    <a:pt x="1964" y="3392"/>
                  </a:cubicBezTo>
                  <a:cubicBezTo>
                    <a:pt x="2370" y="2885"/>
                    <a:pt x="2754" y="2411"/>
                    <a:pt x="3239" y="2016"/>
                  </a:cubicBezTo>
                  <a:cubicBezTo>
                    <a:pt x="3476" y="1813"/>
                    <a:pt x="3724" y="1621"/>
                    <a:pt x="3984" y="1452"/>
                  </a:cubicBezTo>
                  <a:cubicBezTo>
                    <a:pt x="4255" y="1282"/>
                    <a:pt x="4526" y="1124"/>
                    <a:pt x="4808" y="978"/>
                  </a:cubicBezTo>
                  <a:cubicBezTo>
                    <a:pt x="5078" y="842"/>
                    <a:pt x="5372" y="718"/>
                    <a:pt x="5665" y="617"/>
                  </a:cubicBezTo>
                  <a:cubicBezTo>
                    <a:pt x="5812" y="560"/>
                    <a:pt x="5959" y="526"/>
                    <a:pt x="6105" y="492"/>
                  </a:cubicBezTo>
                  <a:lnTo>
                    <a:pt x="6320" y="425"/>
                  </a:lnTo>
                  <a:lnTo>
                    <a:pt x="6557" y="391"/>
                  </a:lnTo>
                  <a:cubicBezTo>
                    <a:pt x="6679" y="382"/>
                    <a:pt x="6828" y="346"/>
                    <a:pt x="6911" y="346"/>
                  </a:cubicBezTo>
                  <a:cubicBezTo>
                    <a:pt x="6934" y="346"/>
                    <a:pt x="6953" y="349"/>
                    <a:pt x="6963" y="357"/>
                  </a:cubicBezTo>
                  <a:cubicBezTo>
                    <a:pt x="7076" y="402"/>
                    <a:pt x="7177" y="492"/>
                    <a:pt x="7245" y="594"/>
                  </a:cubicBezTo>
                  <a:cubicBezTo>
                    <a:pt x="7426" y="842"/>
                    <a:pt x="7572" y="1113"/>
                    <a:pt x="7685" y="1406"/>
                  </a:cubicBezTo>
                  <a:cubicBezTo>
                    <a:pt x="7911" y="1993"/>
                    <a:pt x="8114" y="2603"/>
                    <a:pt x="8272" y="3223"/>
                  </a:cubicBezTo>
                  <a:cubicBezTo>
                    <a:pt x="8622" y="4453"/>
                    <a:pt x="8870" y="5717"/>
                    <a:pt x="9152" y="6970"/>
                  </a:cubicBezTo>
                  <a:cubicBezTo>
                    <a:pt x="8971" y="5694"/>
                    <a:pt x="8768" y="4431"/>
                    <a:pt x="8486" y="3167"/>
                  </a:cubicBezTo>
                  <a:cubicBezTo>
                    <a:pt x="8351" y="2535"/>
                    <a:pt x="8170" y="1914"/>
                    <a:pt x="7956" y="1294"/>
                  </a:cubicBezTo>
                  <a:cubicBezTo>
                    <a:pt x="7843" y="978"/>
                    <a:pt x="7696" y="684"/>
                    <a:pt x="7505" y="402"/>
                  </a:cubicBezTo>
                  <a:cubicBezTo>
                    <a:pt x="7403" y="233"/>
                    <a:pt x="7245" y="98"/>
                    <a:pt x="7064" y="30"/>
                  </a:cubicBezTo>
                  <a:cubicBezTo>
                    <a:pt x="7000" y="8"/>
                    <a:pt x="6936" y="0"/>
                    <a:pt x="687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9" name="Google Shape;1559;p3"/>
            <p:cNvSpPr/>
            <p:nvPr/>
          </p:nvSpPr>
          <p:spPr>
            <a:xfrm>
              <a:off x="5823069" y="196377"/>
              <a:ext cx="328442" cy="404152"/>
            </a:xfrm>
            <a:custGeom>
              <a:rect b="b" l="l" r="r" t="t"/>
              <a:pathLst>
                <a:path extrusionOk="0" h="11776" w="9570">
                  <a:moveTo>
                    <a:pt x="4830" y="0"/>
                  </a:moveTo>
                  <a:cubicBezTo>
                    <a:pt x="4379" y="0"/>
                    <a:pt x="3905" y="241"/>
                    <a:pt x="3364" y="787"/>
                  </a:cubicBezTo>
                  <a:cubicBezTo>
                    <a:pt x="2032" y="2062"/>
                    <a:pt x="1152" y="3473"/>
                    <a:pt x="678" y="5199"/>
                  </a:cubicBezTo>
                  <a:cubicBezTo>
                    <a:pt x="1" y="7919"/>
                    <a:pt x="351" y="10774"/>
                    <a:pt x="3521" y="11654"/>
                  </a:cubicBezTo>
                  <a:cubicBezTo>
                    <a:pt x="3830" y="11738"/>
                    <a:pt x="4159" y="11775"/>
                    <a:pt x="4496" y="11775"/>
                  </a:cubicBezTo>
                  <a:cubicBezTo>
                    <a:pt x="5469" y="11775"/>
                    <a:pt x="6512" y="11467"/>
                    <a:pt x="7324" y="11090"/>
                  </a:cubicBezTo>
                  <a:cubicBezTo>
                    <a:pt x="8001" y="10774"/>
                    <a:pt x="8645" y="10334"/>
                    <a:pt x="9051" y="9702"/>
                  </a:cubicBezTo>
                  <a:cubicBezTo>
                    <a:pt x="9434" y="9149"/>
                    <a:pt x="9570" y="8449"/>
                    <a:pt x="9559" y="7738"/>
                  </a:cubicBezTo>
                  <a:cubicBezTo>
                    <a:pt x="9536" y="7016"/>
                    <a:pt x="9401" y="6305"/>
                    <a:pt x="9152" y="5628"/>
                  </a:cubicBezTo>
                  <a:cubicBezTo>
                    <a:pt x="8588" y="4082"/>
                    <a:pt x="7843" y="2503"/>
                    <a:pt x="6749" y="1273"/>
                  </a:cubicBezTo>
                  <a:cubicBezTo>
                    <a:pt x="6067" y="485"/>
                    <a:pt x="5471" y="0"/>
                    <a:pt x="4830"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p3"/>
            <p:cNvSpPr/>
            <p:nvPr/>
          </p:nvSpPr>
          <p:spPr>
            <a:xfrm>
              <a:off x="5827325" y="191195"/>
              <a:ext cx="323809" cy="412698"/>
            </a:xfrm>
            <a:custGeom>
              <a:rect b="b" l="l" r="r" t="t"/>
              <a:pathLst>
                <a:path extrusionOk="0" h="12025" w="9435">
                  <a:moveTo>
                    <a:pt x="9435" y="7889"/>
                  </a:moveTo>
                  <a:lnTo>
                    <a:pt x="9435" y="7889"/>
                  </a:lnTo>
                  <a:cubicBezTo>
                    <a:pt x="9435" y="7890"/>
                    <a:pt x="9424" y="8010"/>
                    <a:pt x="9423" y="8262"/>
                  </a:cubicBezTo>
                  <a:lnTo>
                    <a:pt x="9423" y="8262"/>
                  </a:lnTo>
                  <a:cubicBezTo>
                    <a:pt x="9435" y="8025"/>
                    <a:pt x="9435" y="7890"/>
                    <a:pt x="9435" y="7889"/>
                  </a:cubicBezTo>
                  <a:close/>
                  <a:moveTo>
                    <a:pt x="9423" y="8262"/>
                  </a:moveTo>
                  <a:cubicBezTo>
                    <a:pt x="9423" y="8262"/>
                    <a:pt x="9423" y="8262"/>
                    <a:pt x="9423" y="8262"/>
                  </a:cubicBezTo>
                  <a:cubicBezTo>
                    <a:pt x="9412" y="8408"/>
                    <a:pt x="9401" y="8555"/>
                    <a:pt x="9367" y="8702"/>
                  </a:cubicBezTo>
                  <a:cubicBezTo>
                    <a:pt x="9401" y="8566"/>
                    <a:pt x="9412" y="8420"/>
                    <a:pt x="9423" y="8273"/>
                  </a:cubicBezTo>
                  <a:cubicBezTo>
                    <a:pt x="9423" y="8269"/>
                    <a:pt x="9423" y="8265"/>
                    <a:pt x="9423" y="8262"/>
                  </a:cubicBezTo>
                  <a:close/>
                  <a:moveTo>
                    <a:pt x="4681" y="0"/>
                  </a:moveTo>
                  <a:cubicBezTo>
                    <a:pt x="4659" y="0"/>
                    <a:pt x="4638" y="1"/>
                    <a:pt x="4616" y="2"/>
                  </a:cubicBezTo>
                  <a:cubicBezTo>
                    <a:pt x="4357" y="24"/>
                    <a:pt x="4108" y="103"/>
                    <a:pt x="3883" y="227"/>
                  </a:cubicBezTo>
                  <a:cubicBezTo>
                    <a:pt x="3431" y="476"/>
                    <a:pt x="3070" y="859"/>
                    <a:pt x="2732" y="1209"/>
                  </a:cubicBezTo>
                  <a:cubicBezTo>
                    <a:pt x="2562" y="1378"/>
                    <a:pt x="2382" y="1548"/>
                    <a:pt x="2224" y="1740"/>
                  </a:cubicBezTo>
                  <a:cubicBezTo>
                    <a:pt x="2066" y="1943"/>
                    <a:pt x="1919" y="2157"/>
                    <a:pt x="1761" y="2360"/>
                  </a:cubicBezTo>
                  <a:cubicBezTo>
                    <a:pt x="1129" y="3184"/>
                    <a:pt x="712" y="4166"/>
                    <a:pt x="396" y="5147"/>
                  </a:cubicBezTo>
                  <a:cubicBezTo>
                    <a:pt x="103" y="6152"/>
                    <a:pt x="1" y="7212"/>
                    <a:pt x="114" y="8250"/>
                  </a:cubicBezTo>
                  <a:cubicBezTo>
                    <a:pt x="170" y="8770"/>
                    <a:pt x="306" y="9277"/>
                    <a:pt x="520" y="9751"/>
                  </a:cubicBezTo>
                  <a:cubicBezTo>
                    <a:pt x="757" y="10203"/>
                    <a:pt x="1062" y="10620"/>
                    <a:pt x="1445" y="10959"/>
                  </a:cubicBezTo>
                  <a:cubicBezTo>
                    <a:pt x="1818" y="11275"/>
                    <a:pt x="2235" y="11523"/>
                    <a:pt x="2698" y="11703"/>
                  </a:cubicBezTo>
                  <a:cubicBezTo>
                    <a:pt x="2912" y="11794"/>
                    <a:pt x="3138" y="11850"/>
                    <a:pt x="3352" y="11918"/>
                  </a:cubicBezTo>
                  <a:cubicBezTo>
                    <a:pt x="3578" y="11974"/>
                    <a:pt x="3804" y="12008"/>
                    <a:pt x="4029" y="12019"/>
                  </a:cubicBezTo>
                  <a:cubicBezTo>
                    <a:pt x="4109" y="12023"/>
                    <a:pt x="4188" y="12024"/>
                    <a:pt x="4268" y="12024"/>
                  </a:cubicBezTo>
                  <a:cubicBezTo>
                    <a:pt x="5032" y="12024"/>
                    <a:pt x="5784" y="11877"/>
                    <a:pt x="6489" y="11591"/>
                  </a:cubicBezTo>
                  <a:cubicBezTo>
                    <a:pt x="7144" y="11365"/>
                    <a:pt x="7764" y="11015"/>
                    <a:pt x="8306" y="10575"/>
                  </a:cubicBezTo>
                  <a:cubicBezTo>
                    <a:pt x="8735" y="10237"/>
                    <a:pt x="9051" y="9785"/>
                    <a:pt x="9231" y="9277"/>
                  </a:cubicBezTo>
                  <a:cubicBezTo>
                    <a:pt x="9299" y="9086"/>
                    <a:pt x="9344" y="8894"/>
                    <a:pt x="9367" y="8702"/>
                  </a:cubicBezTo>
                  <a:lnTo>
                    <a:pt x="9367" y="8702"/>
                  </a:lnTo>
                  <a:cubicBezTo>
                    <a:pt x="9333" y="8894"/>
                    <a:pt x="9288" y="9086"/>
                    <a:pt x="9220" y="9266"/>
                  </a:cubicBezTo>
                  <a:cubicBezTo>
                    <a:pt x="9028" y="9774"/>
                    <a:pt x="8712" y="10214"/>
                    <a:pt x="8284" y="10541"/>
                  </a:cubicBezTo>
                  <a:cubicBezTo>
                    <a:pt x="7742" y="10970"/>
                    <a:pt x="7121" y="11286"/>
                    <a:pt x="6456" y="11489"/>
                  </a:cubicBezTo>
                  <a:cubicBezTo>
                    <a:pt x="5815" y="11712"/>
                    <a:pt x="5152" y="11820"/>
                    <a:pt x="4484" y="11820"/>
                  </a:cubicBezTo>
                  <a:cubicBezTo>
                    <a:pt x="4340" y="11820"/>
                    <a:pt x="4196" y="11815"/>
                    <a:pt x="4052" y="11805"/>
                  </a:cubicBezTo>
                  <a:cubicBezTo>
                    <a:pt x="3838" y="11782"/>
                    <a:pt x="3623" y="11737"/>
                    <a:pt x="3420" y="11681"/>
                  </a:cubicBezTo>
                  <a:cubicBezTo>
                    <a:pt x="3217" y="11602"/>
                    <a:pt x="3003" y="11545"/>
                    <a:pt x="2799" y="11444"/>
                  </a:cubicBezTo>
                  <a:cubicBezTo>
                    <a:pt x="2382" y="11263"/>
                    <a:pt x="1998" y="11015"/>
                    <a:pt x="1671" y="10710"/>
                  </a:cubicBezTo>
                  <a:cubicBezTo>
                    <a:pt x="1005" y="10067"/>
                    <a:pt x="622" y="9165"/>
                    <a:pt x="531" y="8205"/>
                  </a:cubicBezTo>
                  <a:cubicBezTo>
                    <a:pt x="452" y="7224"/>
                    <a:pt x="554" y="6231"/>
                    <a:pt x="847" y="5283"/>
                  </a:cubicBezTo>
                  <a:cubicBezTo>
                    <a:pt x="1129" y="4335"/>
                    <a:pt x="1513" y="3398"/>
                    <a:pt x="2089" y="2620"/>
                  </a:cubicBezTo>
                  <a:cubicBezTo>
                    <a:pt x="2235" y="2428"/>
                    <a:pt x="2348" y="2213"/>
                    <a:pt x="2517" y="2022"/>
                  </a:cubicBezTo>
                  <a:cubicBezTo>
                    <a:pt x="2687" y="1841"/>
                    <a:pt x="2856" y="1661"/>
                    <a:pt x="3014" y="1480"/>
                  </a:cubicBezTo>
                  <a:cubicBezTo>
                    <a:pt x="3341" y="1108"/>
                    <a:pt x="3646" y="758"/>
                    <a:pt x="4029" y="521"/>
                  </a:cubicBezTo>
                  <a:cubicBezTo>
                    <a:pt x="4241" y="382"/>
                    <a:pt x="4489" y="309"/>
                    <a:pt x="4736" y="309"/>
                  </a:cubicBezTo>
                  <a:cubicBezTo>
                    <a:pt x="4911" y="309"/>
                    <a:pt x="5085" y="345"/>
                    <a:pt x="5248" y="419"/>
                  </a:cubicBezTo>
                  <a:cubicBezTo>
                    <a:pt x="5632" y="589"/>
                    <a:pt x="5970" y="893"/>
                    <a:pt x="6275" y="1198"/>
                  </a:cubicBezTo>
                  <a:cubicBezTo>
                    <a:pt x="6828" y="1785"/>
                    <a:pt x="7336" y="2439"/>
                    <a:pt x="7753" y="3139"/>
                  </a:cubicBezTo>
                  <a:cubicBezTo>
                    <a:pt x="7956" y="3443"/>
                    <a:pt x="8126" y="3759"/>
                    <a:pt x="8284" y="4098"/>
                  </a:cubicBezTo>
                  <a:cubicBezTo>
                    <a:pt x="8430" y="4391"/>
                    <a:pt x="8566" y="4685"/>
                    <a:pt x="8690" y="5001"/>
                  </a:cubicBezTo>
                  <a:lnTo>
                    <a:pt x="9017" y="5802"/>
                  </a:lnTo>
                  <a:cubicBezTo>
                    <a:pt x="9096" y="6061"/>
                    <a:pt x="9186" y="6287"/>
                    <a:pt x="9231" y="6513"/>
                  </a:cubicBezTo>
                  <a:cubicBezTo>
                    <a:pt x="9277" y="6705"/>
                    <a:pt x="9322" y="6896"/>
                    <a:pt x="9344" y="7088"/>
                  </a:cubicBezTo>
                  <a:cubicBezTo>
                    <a:pt x="9378" y="7235"/>
                    <a:pt x="9401" y="7382"/>
                    <a:pt x="9401" y="7528"/>
                  </a:cubicBezTo>
                  <a:cubicBezTo>
                    <a:pt x="9423" y="7765"/>
                    <a:pt x="9435" y="7889"/>
                    <a:pt x="9435" y="7889"/>
                  </a:cubicBezTo>
                  <a:cubicBezTo>
                    <a:pt x="9435" y="7889"/>
                    <a:pt x="9423" y="7765"/>
                    <a:pt x="9412" y="7528"/>
                  </a:cubicBezTo>
                  <a:cubicBezTo>
                    <a:pt x="9412" y="7382"/>
                    <a:pt x="9401" y="7235"/>
                    <a:pt x="9367" y="7088"/>
                  </a:cubicBezTo>
                  <a:cubicBezTo>
                    <a:pt x="9344" y="6885"/>
                    <a:pt x="9310" y="6693"/>
                    <a:pt x="9254" y="6501"/>
                  </a:cubicBezTo>
                  <a:cubicBezTo>
                    <a:pt x="9220" y="6287"/>
                    <a:pt x="9130" y="6050"/>
                    <a:pt x="9062" y="5802"/>
                  </a:cubicBezTo>
                  <a:cubicBezTo>
                    <a:pt x="8961" y="5542"/>
                    <a:pt x="8859" y="5271"/>
                    <a:pt x="8746" y="4989"/>
                  </a:cubicBezTo>
                  <a:cubicBezTo>
                    <a:pt x="8633" y="4673"/>
                    <a:pt x="8498" y="4369"/>
                    <a:pt x="8351" y="4075"/>
                  </a:cubicBezTo>
                  <a:cubicBezTo>
                    <a:pt x="8205" y="3737"/>
                    <a:pt x="8035" y="3410"/>
                    <a:pt x="7855" y="3082"/>
                  </a:cubicBezTo>
                  <a:cubicBezTo>
                    <a:pt x="7460" y="2360"/>
                    <a:pt x="6986" y="1672"/>
                    <a:pt x="6433" y="1051"/>
                  </a:cubicBezTo>
                  <a:cubicBezTo>
                    <a:pt x="6140" y="735"/>
                    <a:pt x="5812" y="385"/>
                    <a:pt x="5361" y="171"/>
                  </a:cubicBezTo>
                  <a:cubicBezTo>
                    <a:pt x="5154" y="57"/>
                    <a:pt x="4919" y="0"/>
                    <a:pt x="468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1" name="Google Shape;1561;p3"/>
            <p:cNvSpPr/>
            <p:nvPr/>
          </p:nvSpPr>
          <p:spPr>
            <a:xfrm>
              <a:off x="5985334" y="145377"/>
              <a:ext cx="385379" cy="318490"/>
            </a:xfrm>
            <a:custGeom>
              <a:rect b="b" l="l" r="r" t="t"/>
              <a:pathLst>
                <a:path extrusionOk="0" h="9280" w="11229">
                  <a:moveTo>
                    <a:pt x="4965" y="1"/>
                  </a:moveTo>
                  <a:cubicBezTo>
                    <a:pt x="3583" y="1"/>
                    <a:pt x="1997" y="340"/>
                    <a:pt x="1" y="1235"/>
                  </a:cubicBezTo>
                  <a:cubicBezTo>
                    <a:pt x="723" y="3323"/>
                    <a:pt x="1637" y="5489"/>
                    <a:pt x="2867" y="7227"/>
                  </a:cubicBezTo>
                  <a:cubicBezTo>
                    <a:pt x="3522" y="8141"/>
                    <a:pt x="4029" y="8829"/>
                    <a:pt x="5090" y="9224"/>
                  </a:cubicBezTo>
                  <a:cubicBezTo>
                    <a:pt x="5207" y="9267"/>
                    <a:pt x="5442" y="9280"/>
                    <a:pt x="5700" y="9280"/>
                  </a:cubicBezTo>
                  <a:cubicBezTo>
                    <a:pt x="6064" y="9280"/>
                    <a:pt x="6474" y="9254"/>
                    <a:pt x="6659" y="9247"/>
                  </a:cubicBezTo>
                  <a:cubicBezTo>
                    <a:pt x="7674" y="9168"/>
                    <a:pt x="8791" y="8547"/>
                    <a:pt x="9389" y="7882"/>
                  </a:cubicBezTo>
                  <a:cubicBezTo>
                    <a:pt x="11229" y="5692"/>
                    <a:pt x="11161" y="1664"/>
                    <a:pt x="8001" y="547"/>
                  </a:cubicBezTo>
                  <a:cubicBezTo>
                    <a:pt x="7051" y="220"/>
                    <a:pt x="6074" y="1"/>
                    <a:pt x="4965"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2" name="Google Shape;1562;p3"/>
            <p:cNvSpPr/>
            <p:nvPr/>
          </p:nvSpPr>
          <p:spPr>
            <a:xfrm>
              <a:off x="5976823" y="137415"/>
              <a:ext cx="377623" cy="326623"/>
            </a:xfrm>
            <a:custGeom>
              <a:rect b="b" l="l" r="r" t="t"/>
              <a:pathLst>
                <a:path extrusionOk="0" h="9517" w="11003">
                  <a:moveTo>
                    <a:pt x="5079" y="0"/>
                  </a:moveTo>
                  <a:cubicBezTo>
                    <a:pt x="4650" y="0"/>
                    <a:pt x="4221" y="45"/>
                    <a:pt x="3792" y="113"/>
                  </a:cubicBezTo>
                  <a:cubicBezTo>
                    <a:pt x="3375" y="181"/>
                    <a:pt x="2957" y="282"/>
                    <a:pt x="2540" y="395"/>
                  </a:cubicBezTo>
                  <a:cubicBezTo>
                    <a:pt x="1727" y="632"/>
                    <a:pt x="937" y="937"/>
                    <a:pt x="170" y="1298"/>
                  </a:cubicBezTo>
                  <a:lnTo>
                    <a:pt x="1" y="1377"/>
                  </a:lnTo>
                  <a:lnTo>
                    <a:pt x="68" y="1535"/>
                  </a:lnTo>
                  <a:cubicBezTo>
                    <a:pt x="396" y="2415"/>
                    <a:pt x="745" y="3295"/>
                    <a:pt x="1140" y="4153"/>
                  </a:cubicBezTo>
                  <a:cubicBezTo>
                    <a:pt x="1343" y="4582"/>
                    <a:pt x="1547" y="5010"/>
                    <a:pt x="1772" y="5417"/>
                  </a:cubicBezTo>
                  <a:cubicBezTo>
                    <a:pt x="1998" y="5834"/>
                    <a:pt x="2235" y="6240"/>
                    <a:pt x="2494" y="6647"/>
                  </a:cubicBezTo>
                  <a:cubicBezTo>
                    <a:pt x="2607" y="6850"/>
                    <a:pt x="2743" y="7030"/>
                    <a:pt x="2889" y="7222"/>
                  </a:cubicBezTo>
                  <a:cubicBezTo>
                    <a:pt x="3025" y="7414"/>
                    <a:pt x="3172" y="7606"/>
                    <a:pt x="3307" y="7798"/>
                  </a:cubicBezTo>
                  <a:cubicBezTo>
                    <a:pt x="3578" y="8181"/>
                    <a:pt x="3905" y="8531"/>
                    <a:pt x="4255" y="8847"/>
                  </a:cubicBezTo>
                  <a:cubicBezTo>
                    <a:pt x="4435" y="9005"/>
                    <a:pt x="4627" y="9129"/>
                    <a:pt x="4842" y="9242"/>
                  </a:cubicBezTo>
                  <a:cubicBezTo>
                    <a:pt x="4943" y="9298"/>
                    <a:pt x="5045" y="9355"/>
                    <a:pt x="5158" y="9400"/>
                  </a:cubicBezTo>
                  <a:cubicBezTo>
                    <a:pt x="5270" y="9445"/>
                    <a:pt x="5383" y="9479"/>
                    <a:pt x="5496" y="9502"/>
                  </a:cubicBezTo>
                  <a:cubicBezTo>
                    <a:pt x="5692" y="9511"/>
                    <a:pt x="5889" y="9516"/>
                    <a:pt x="6084" y="9516"/>
                  </a:cubicBezTo>
                  <a:cubicBezTo>
                    <a:pt x="6361" y="9516"/>
                    <a:pt x="6636" y="9505"/>
                    <a:pt x="6907" y="9479"/>
                  </a:cubicBezTo>
                  <a:lnTo>
                    <a:pt x="6907" y="9479"/>
                  </a:lnTo>
                  <a:cubicBezTo>
                    <a:pt x="6675" y="9496"/>
                    <a:pt x="6441" y="9504"/>
                    <a:pt x="6206" y="9504"/>
                  </a:cubicBezTo>
                  <a:cubicBezTo>
                    <a:pt x="5970" y="9504"/>
                    <a:pt x="5733" y="9496"/>
                    <a:pt x="5496" y="9479"/>
                  </a:cubicBezTo>
                  <a:cubicBezTo>
                    <a:pt x="5383" y="9456"/>
                    <a:pt x="5270" y="9423"/>
                    <a:pt x="5169" y="9366"/>
                  </a:cubicBezTo>
                  <a:cubicBezTo>
                    <a:pt x="5067" y="9321"/>
                    <a:pt x="4954" y="9276"/>
                    <a:pt x="4853" y="9208"/>
                  </a:cubicBezTo>
                  <a:cubicBezTo>
                    <a:pt x="4650" y="9095"/>
                    <a:pt x="4458" y="8960"/>
                    <a:pt x="4289" y="8813"/>
                  </a:cubicBezTo>
                  <a:cubicBezTo>
                    <a:pt x="3939" y="8497"/>
                    <a:pt x="3634" y="8136"/>
                    <a:pt x="3375" y="7752"/>
                  </a:cubicBezTo>
                  <a:cubicBezTo>
                    <a:pt x="3239" y="7549"/>
                    <a:pt x="3115" y="7358"/>
                    <a:pt x="2991" y="7166"/>
                  </a:cubicBezTo>
                  <a:cubicBezTo>
                    <a:pt x="2867" y="6963"/>
                    <a:pt x="2731" y="6771"/>
                    <a:pt x="2619" y="6568"/>
                  </a:cubicBezTo>
                  <a:cubicBezTo>
                    <a:pt x="2382" y="6161"/>
                    <a:pt x="2156" y="5744"/>
                    <a:pt x="1964" y="5326"/>
                  </a:cubicBezTo>
                  <a:cubicBezTo>
                    <a:pt x="1772" y="4898"/>
                    <a:pt x="1569" y="4480"/>
                    <a:pt x="1400" y="4040"/>
                  </a:cubicBezTo>
                  <a:cubicBezTo>
                    <a:pt x="1062" y="3237"/>
                    <a:pt x="763" y="2414"/>
                    <a:pt x="495" y="1581"/>
                  </a:cubicBezTo>
                  <a:lnTo>
                    <a:pt x="495" y="1581"/>
                  </a:lnTo>
                  <a:cubicBezTo>
                    <a:pt x="831" y="1446"/>
                    <a:pt x="1161" y="1313"/>
                    <a:pt x="1490" y="1196"/>
                  </a:cubicBezTo>
                  <a:cubicBezTo>
                    <a:pt x="1885" y="1050"/>
                    <a:pt x="2269" y="926"/>
                    <a:pt x="2675" y="824"/>
                  </a:cubicBezTo>
                  <a:cubicBezTo>
                    <a:pt x="3070" y="722"/>
                    <a:pt x="3476" y="632"/>
                    <a:pt x="3871" y="576"/>
                  </a:cubicBezTo>
                  <a:cubicBezTo>
                    <a:pt x="4277" y="519"/>
                    <a:pt x="4684" y="485"/>
                    <a:pt x="5090" y="474"/>
                  </a:cubicBezTo>
                  <a:cubicBezTo>
                    <a:pt x="5165" y="472"/>
                    <a:pt x="5240" y="471"/>
                    <a:pt x="5315" y="471"/>
                  </a:cubicBezTo>
                  <a:cubicBezTo>
                    <a:pt x="6062" y="471"/>
                    <a:pt x="6798" y="573"/>
                    <a:pt x="7516" y="768"/>
                  </a:cubicBezTo>
                  <a:cubicBezTo>
                    <a:pt x="7911" y="869"/>
                    <a:pt x="8295" y="1005"/>
                    <a:pt x="8667" y="1174"/>
                  </a:cubicBezTo>
                  <a:cubicBezTo>
                    <a:pt x="9028" y="1343"/>
                    <a:pt x="9355" y="1569"/>
                    <a:pt x="9637" y="1851"/>
                  </a:cubicBezTo>
                  <a:cubicBezTo>
                    <a:pt x="10202" y="2438"/>
                    <a:pt x="10574" y="3182"/>
                    <a:pt x="10698" y="3984"/>
                  </a:cubicBezTo>
                  <a:cubicBezTo>
                    <a:pt x="10822" y="4807"/>
                    <a:pt x="10755" y="5642"/>
                    <a:pt x="10506" y="6432"/>
                  </a:cubicBezTo>
                  <a:cubicBezTo>
                    <a:pt x="10382" y="6827"/>
                    <a:pt x="10213" y="7211"/>
                    <a:pt x="9987" y="7561"/>
                  </a:cubicBezTo>
                  <a:cubicBezTo>
                    <a:pt x="9784" y="7922"/>
                    <a:pt x="9502" y="8238"/>
                    <a:pt x="9186" y="8497"/>
                  </a:cubicBezTo>
                  <a:cubicBezTo>
                    <a:pt x="8859" y="8768"/>
                    <a:pt x="8498" y="8982"/>
                    <a:pt x="8114" y="9152"/>
                  </a:cubicBezTo>
                  <a:cubicBezTo>
                    <a:pt x="7730" y="9321"/>
                    <a:pt x="7324" y="9434"/>
                    <a:pt x="6907" y="9479"/>
                  </a:cubicBezTo>
                  <a:cubicBezTo>
                    <a:pt x="7324" y="9434"/>
                    <a:pt x="7730" y="9332"/>
                    <a:pt x="8114" y="9174"/>
                  </a:cubicBezTo>
                  <a:cubicBezTo>
                    <a:pt x="8498" y="9005"/>
                    <a:pt x="8870" y="8791"/>
                    <a:pt x="9197" y="8531"/>
                  </a:cubicBezTo>
                  <a:cubicBezTo>
                    <a:pt x="9536" y="8272"/>
                    <a:pt x="9818" y="7956"/>
                    <a:pt x="10032" y="7595"/>
                  </a:cubicBezTo>
                  <a:cubicBezTo>
                    <a:pt x="10269" y="7245"/>
                    <a:pt x="10450" y="6861"/>
                    <a:pt x="10597" y="6466"/>
                  </a:cubicBezTo>
                  <a:cubicBezTo>
                    <a:pt x="10901" y="5665"/>
                    <a:pt x="11003" y="4807"/>
                    <a:pt x="10912" y="3950"/>
                  </a:cubicBezTo>
                  <a:cubicBezTo>
                    <a:pt x="10822" y="3081"/>
                    <a:pt x="10461" y="2268"/>
                    <a:pt x="9874" y="1614"/>
                  </a:cubicBezTo>
                  <a:cubicBezTo>
                    <a:pt x="9570" y="1287"/>
                    <a:pt x="9220" y="1016"/>
                    <a:pt x="8825" y="813"/>
                  </a:cubicBezTo>
                  <a:cubicBezTo>
                    <a:pt x="8441" y="621"/>
                    <a:pt x="8035" y="474"/>
                    <a:pt x="7617" y="361"/>
                  </a:cubicBezTo>
                  <a:cubicBezTo>
                    <a:pt x="6794" y="113"/>
                    <a:pt x="5936" y="0"/>
                    <a:pt x="507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3" name="Google Shape;1563;p3"/>
            <p:cNvSpPr/>
            <p:nvPr/>
          </p:nvSpPr>
          <p:spPr>
            <a:xfrm>
              <a:off x="5918754" y="119191"/>
              <a:ext cx="60815" cy="59682"/>
            </a:xfrm>
            <a:custGeom>
              <a:rect b="b" l="l" r="r" t="t"/>
              <a:pathLst>
                <a:path extrusionOk="0" h="1739" w="1772">
                  <a:moveTo>
                    <a:pt x="0" y="1"/>
                  </a:moveTo>
                  <a:cubicBezTo>
                    <a:pt x="56" y="125"/>
                    <a:pt x="124" y="238"/>
                    <a:pt x="214" y="351"/>
                  </a:cubicBezTo>
                  <a:cubicBezTo>
                    <a:pt x="282" y="452"/>
                    <a:pt x="361" y="565"/>
                    <a:pt x="440" y="678"/>
                  </a:cubicBezTo>
                  <a:cubicBezTo>
                    <a:pt x="530" y="791"/>
                    <a:pt x="632" y="904"/>
                    <a:pt x="722" y="1016"/>
                  </a:cubicBezTo>
                  <a:cubicBezTo>
                    <a:pt x="925" y="1231"/>
                    <a:pt x="1151" y="1423"/>
                    <a:pt x="1399" y="1569"/>
                  </a:cubicBezTo>
                  <a:cubicBezTo>
                    <a:pt x="1512" y="1648"/>
                    <a:pt x="1648" y="1705"/>
                    <a:pt x="1772" y="1739"/>
                  </a:cubicBezTo>
                  <a:cubicBezTo>
                    <a:pt x="1727" y="1615"/>
                    <a:pt x="1659" y="1490"/>
                    <a:pt x="1591" y="1378"/>
                  </a:cubicBezTo>
                  <a:cubicBezTo>
                    <a:pt x="1444" y="1129"/>
                    <a:pt x="1275" y="904"/>
                    <a:pt x="1083" y="689"/>
                  </a:cubicBezTo>
                  <a:cubicBezTo>
                    <a:pt x="846" y="464"/>
                    <a:pt x="598" y="227"/>
                    <a:pt x="384" y="136"/>
                  </a:cubicBezTo>
                  <a:cubicBezTo>
                    <a:pt x="260" y="80"/>
                    <a:pt x="124" y="35"/>
                    <a:pt x="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4" name="Google Shape;1564;p3"/>
            <p:cNvSpPr/>
            <p:nvPr/>
          </p:nvSpPr>
          <p:spPr>
            <a:xfrm>
              <a:off x="5948543" y="109513"/>
              <a:ext cx="30648" cy="57761"/>
            </a:xfrm>
            <a:custGeom>
              <a:rect b="b" l="l" r="r" t="t"/>
              <a:pathLst>
                <a:path extrusionOk="0" h="1683" w="893">
                  <a:moveTo>
                    <a:pt x="1" y="1"/>
                  </a:moveTo>
                  <a:cubicBezTo>
                    <a:pt x="1" y="114"/>
                    <a:pt x="12" y="215"/>
                    <a:pt x="46" y="328"/>
                  </a:cubicBezTo>
                  <a:cubicBezTo>
                    <a:pt x="69" y="418"/>
                    <a:pt x="102" y="520"/>
                    <a:pt x="125" y="621"/>
                  </a:cubicBezTo>
                  <a:cubicBezTo>
                    <a:pt x="159" y="734"/>
                    <a:pt x="193" y="836"/>
                    <a:pt x="249" y="937"/>
                  </a:cubicBezTo>
                  <a:cubicBezTo>
                    <a:pt x="339" y="1141"/>
                    <a:pt x="464" y="1321"/>
                    <a:pt x="622" y="1490"/>
                  </a:cubicBezTo>
                  <a:cubicBezTo>
                    <a:pt x="701" y="1558"/>
                    <a:pt x="791" y="1626"/>
                    <a:pt x="881" y="1682"/>
                  </a:cubicBezTo>
                  <a:cubicBezTo>
                    <a:pt x="892" y="1569"/>
                    <a:pt x="892" y="1468"/>
                    <a:pt x="870" y="1355"/>
                  </a:cubicBezTo>
                  <a:cubicBezTo>
                    <a:pt x="836" y="1141"/>
                    <a:pt x="768" y="926"/>
                    <a:pt x="678" y="734"/>
                  </a:cubicBezTo>
                  <a:cubicBezTo>
                    <a:pt x="588" y="520"/>
                    <a:pt x="452" y="339"/>
                    <a:pt x="272" y="181"/>
                  </a:cubicBezTo>
                  <a:cubicBezTo>
                    <a:pt x="193" y="114"/>
                    <a:pt x="102" y="46"/>
                    <a:pt x="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5" name="Google Shape;1565;p3"/>
            <p:cNvSpPr/>
            <p:nvPr/>
          </p:nvSpPr>
          <p:spPr>
            <a:xfrm>
              <a:off x="5974489" y="103713"/>
              <a:ext cx="17881" cy="63938"/>
            </a:xfrm>
            <a:custGeom>
              <a:rect b="b" l="l" r="r" t="t"/>
              <a:pathLst>
                <a:path extrusionOk="0" h="1863" w="521">
                  <a:moveTo>
                    <a:pt x="91" y="1"/>
                  </a:moveTo>
                  <a:cubicBezTo>
                    <a:pt x="57" y="102"/>
                    <a:pt x="35" y="215"/>
                    <a:pt x="24" y="317"/>
                  </a:cubicBezTo>
                  <a:cubicBezTo>
                    <a:pt x="24" y="418"/>
                    <a:pt x="12" y="520"/>
                    <a:pt x="12" y="621"/>
                  </a:cubicBezTo>
                  <a:cubicBezTo>
                    <a:pt x="1" y="734"/>
                    <a:pt x="12" y="847"/>
                    <a:pt x="24" y="948"/>
                  </a:cubicBezTo>
                  <a:cubicBezTo>
                    <a:pt x="46" y="1163"/>
                    <a:pt x="91" y="1377"/>
                    <a:pt x="170" y="1580"/>
                  </a:cubicBezTo>
                  <a:cubicBezTo>
                    <a:pt x="215" y="1682"/>
                    <a:pt x="260" y="1772"/>
                    <a:pt x="328" y="1862"/>
                  </a:cubicBezTo>
                  <a:cubicBezTo>
                    <a:pt x="385" y="1772"/>
                    <a:pt x="418" y="1671"/>
                    <a:pt x="452" y="1558"/>
                  </a:cubicBezTo>
                  <a:cubicBezTo>
                    <a:pt x="509" y="1343"/>
                    <a:pt x="520" y="1118"/>
                    <a:pt x="497" y="903"/>
                  </a:cubicBezTo>
                  <a:cubicBezTo>
                    <a:pt x="475" y="666"/>
                    <a:pt x="407" y="452"/>
                    <a:pt x="294" y="249"/>
                  </a:cubicBezTo>
                  <a:cubicBezTo>
                    <a:pt x="238" y="159"/>
                    <a:pt x="170" y="68"/>
                    <a:pt x="9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6" name="Google Shape;1566;p3"/>
            <p:cNvSpPr/>
            <p:nvPr/>
          </p:nvSpPr>
          <p:spPr>
            <a:xfrm>
              <a:off x="5997724" y="100247"/>
              <a:ext cx="97263" cy="76705"/>
            </a:xfrm>
            <a:custGeom>
              <a:rect b="b" l="l" r="r" t="t"/>
              <a:pathLst>
                <a:path extrusionOk="0" h="2235" w="2834">
                  <a:moveTo>
                    <a:pt x="2472" y="0"/>
                  </a:moveTo>
                  <a:cubicBezTo>
                    <a:pt x="2382" y="0"/>
                    <a:pt x="2303" y="11"/>
                    <a:pt x="2224" y="34"/>
                  </a:cubicBezTo>
                  <a:cubicBezTo>
                    <a:pt x="2134" y="56"/>
                    <a:pt x="2043" y="90"/>
                    <a:pt x="1942" y="124"/>
                  </a:cubicBezTo>
                  <a:cubicBezTo>
                    <a:pt x="1829" y="158"/>
                    <a:pt x="1727" y="203"/>
                    <a:pt x="1637" y="271"/>
                  </a:cubicBezTo>
                  <a:cubicBezTo>
                    <a:pt x="1536" y="327"/>
                    <a:pt x="1434" y="395"/>
                    <a:pt x="1344" y="463"/>
                  </a:cubicBezTo>
                  <a:lnTo>
                    <a:pt x="1073" y="700"/>
                  </a:lnTo>
                  <a:cubicBezTo>
                    <a:pt x="768" y="1004"/>
                    <a:pt x="509" y="1354"/>
                    <a:pt x="294" y="1726"/>
                  </a:cubicBezTo>
                  <a:lnTo>
                    <a:pt x="80" y="2099"/>
                  </a:lnTo>
                  <a:cubicBezTo>
                    <a:pt x="24" y="2178"/>
                    <a:pt x="1" y="2234"/>
                    <a:pt x="1" y="2234"/>
                  </a:cubicBezTo>
                  <a:cubicBezTo>
                    <a:pt x="182" y="2144"/>
                    <a:pt x="340" y="2042"/>
                    <a:pt x="498" y="1907"/>
                  </a:cubicBezTo>
                  <a:cubicBezTo>
                    <a:pt x="633" y="1794"/>
                    <a:pt x="780" y="1659"/>
                    <a:pt x="938" y="1512"/>
                  </a:cubicBezTo>
                  <a:lnTo>
                    <a:pt x="1163" y="1275"/>
                  </a:lnTo>
                  <a:cubicBezTo>
                    <a:pt x="1242" y="1196"/>
                    <a:pt x="1321" y="1117"/>
                    <a:pt x="1400" y="1049"/>
                  </a:cubicBezTo>
                  <a:cubicBezTo>
                    <a:pt x="1558" y="891"/>
                    <a:pt x="1716" y="756"/>
                    <a:pt x="1874" y="621"/>
                  </a:cubicBezTo>
                  <a:cubicBezTo>
                    <a:pt x="1953" y="553"/>
                    <a:pt x="2021" y="497"/>
                    <a:pt x="2111" y="440"/>
                  </a:cubicBezTo>
                  <a:cubicBezTo>
                    <a:pt x="2190" y="395"/>
                    <a:pt x="2258" y="339"/>
                    <a:pt x="2326" y="293"/>
                  </a:cubicBezTo>
                  <a:cubicBezTo>
                    <a:pt x="2393" y="248"/>
                    <a:pt x="2461" y="214"/>
                    <a:pt x="2529" y="181"/>
                  </a:cubicBezTo>
                  <a:lnTo>
                    <a:pt x="2687" y="90"/>
                  </a:lnTo>
                  <a:cubicBezTo>
                    <a:pt x="2777" y="34"/>
                    <a:pt x="2833" y="0"/>
                    <a:pt x="2833"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7" name="Google Shape;1567;p3"/>
            <p:cNvSpPr/>
            <p:nvPr/>
          </p:nvSpPr>
          <p:spPr>
            <a:xfrm>
              <a:off x="6041894" y="124271"/>
              <a:ext cx="72072" cy="21930"/>
            </a:xfrm>
            <a:custGeom>
              <a:rect b="b" l="l" r="r" t="t"/>
              <a:pathLst>
                <a:path extrusionOk="0" h="639" w="2100">
                  <a:moveTo>
                    <a:pt x="1503" y="0"/>
                  </a:moveTo>
                  <a:cubicBezTo>
                    <a:pt x="1327" y="0"/>
                    <a:pt x="1152" y="17"/>
                    <a:pt x="982" y="56"/>
                  </a:cubicBezTo>
                  <a:cubicBezTo>
                    <a:pt x="835" y="90"/>
                    <a:pt x="711" y="146"/>
                    <a:pt x="576" y="203"/>
                  </a:cubicBezTo>
                  <a:cubicBezTo>
                    <a:pt x="463" y="237"/>
                    <a:pt x="361" y="304"/>
                    <a:pt x="260" y="372"/>
                  </a:cubicBezTo>
                  <a:cubicBezTo>
                    <a:pt x="170" y="451"/>
                    <a:pt x="79" y="541"/>
                    <a:pt x="0" y="632"/>
                  </a:cubicBezTo>
                  <a:cubicBezTo>
                    <a:pt x="52" y="636"/>
                    <a:pt x="103" y="639"/>
                    <a:pt x="154" y="639"/>
                  </a:cubicBezTo>
                  <a:cubicBezTo>
                    <a:pt x="225" y="639"/>
                    <a:pt x="295" y="633"/>
                    <a:pt x="361" y="620"/>
                  </a:cubicBezTo>
                  <a:cubicBezTo>
                    <a:pt x="474" y="609"/>
                    <a:pt x="587" y="598"/>
                    <a:pt x="711" y="598"/>
                  </a:cubicBezTo>
                  <a:cubicBezTo>
                    <a:pt x="835" y="586"/>
                    <a:pt x="948" y="553"/>
                    <a:pt x="1084" y="530"/>
                  </a:cubicBezTo>
                  <a:cubicBezTo>
                    <a:pt x="1321" y="474"/>
                    <a:pt x="1558" y="395"/>
                    <a:pt x="1783" y="293"/>
                  </a:cubicBezTo>
                  <a:cubicBezTo>
                    <a:pt x="1896" y="237"/>
                    <a:pt x="2009" y="169"/>
                    <a:pt x="2099" y="101"/>
                  </a:cubicBezTo>
                  <a:cubicBezTo>
                    <a:pt x="1986" y="56"/>
                    <a:pt x="1862" y="22"/>
                    <a:pt x="1749" y="11"/>
                  </a:cubicBezTo>
                  <a:cubicBezTo>
                    <a:pt x="1667" y="4"/>
                    <a:pt x="1585" y="0"/>
                    <a:pt x="1503"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8" name="Google Shape;1568;p3"/>
            <p:cNvSpPr/>
            <p:nvPr/>
          </p:nvSpPr>
          <p:spPr>
            <a:xfrm>
              <a:off x="5992336" y="191641"/>
              <a:ext cx="109618" cy="75538"/>
            </a:xfrm>
            <a:custGeom>
              <a:rect b="b" l="l" r="r" t="t"/>
              <a:pathLst>
                <a:path extrusionOk="0" h="2201" w="3194">
                  <a:moveTo>
                    <a:pt x="0" y="0"/>
                  </a:moveTo>
                  <a:cubicBezTo>
                    <a:pt x="0" y="0"/>
                    <a:pt x="56" y="34"/>
                    <a:pt x="147" y="90"/>
                  </a:cubicBezTo>
                  <a:cubicBezTo>
                    <a:pt x="192" y="124"/>
                    <a:pt x="260" y="147"/>
                    <a:pt x="316" y="192"/>
                  </a:cubicBezTo>
                  <a:cubicBezTo>
                    <a:pt x="372" y="237"/>
                    <a:pt x="440" y="293"/>
                    <a:pt x="508" y="339"/>
                  </a:cubicBezTo>
                  <a:cubicBezTo>
                    <a:pt x="643" y="429"/>
                    <a:pt x="801" y="587"/>
                    <a:pt x="982" y="711"/>
                  </a:cubicBezTo>
                  <a:cubicBezTo>
                    <a:pt x="1072" y="779"/>
                    <a:pt x="1162" y="846"/>
                    <a:pt x="1253" y="925"/>
                  </a:cubicBezTo>
                  <a:cubicBezTo>
                    <a:pt x="1343" y="1004"/>
                    <a:pt x="1444" y="1072"/>
                    <a:pt x="1535" y="1151"/>
                  </a:cubicBezTo>
                  <a:cubicBezTo>
                    <a:pt x="1884" y="1422"/>
                    <a:pt x="2257" y="1681"/>
                    <a:pt x="2629" y="1918"/>
                  </a:cubicBezTo>
                  <a:cubicBezTo>
                    <a:pt x="2810" y="2020"/>
                    <a:pt x="2990" y="2110"/>
                    <a:pt x="3193" y="2200"/>
                  </a:cubicBezTo>
                  <a:cubicBezTo>
                    <a:pt x="3081" y="2020"/>
                    <a:pt x="2945" y="1851"/>
                    <a:pt x="2810" y="1693"/>
                  </a:cubicBezTo>
                  <a:cubicBezTo>
                    <a:pt x="2674" y="1535"/>
                    <a:pt x="2528" y="1377"/>
                    <a:pt x="2381" y="1241"/>
                  </a:cubicBezTo>
                  <a:cubicBezTo>
                    <a:pt x="2212" y="1072"/>
                    <a:pt x="2020" y="914"/>
                    <a:pt x="1828" y="756"/>
                  </a:cubicBezTo>
                  <a:cubicBezTo>
                    <a:pt x="1636" y="609"/>
                    <a:pt x="1433" y="474"/>
                    <a:pt x="1219" y="350"/>
                  </a:cubicBezTo>
                  <a:cubicBezTo>
                    <a:pt x="1038" y="248"/>
                    <a:pt x="835" y="147"/>
                    <a:pt x="621" y="79"/>
                  </a:cubicBezTo>
                  <a:cubicBezTo>
                    <a:pt x="530" y="56"/>
                    <a:pt x="440" y="34"/>
                    <a:pt x="372" y="11"/>
                  </a:cubicBezTo>
                  <a:cubicBezTo>
                    <a:pt x="305" y="0"/>
                    <a:pt x="237" y="0"/>
                    <a:pt x="16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9" name="Google Shape;1569;p3"/>
            <p:cNvSpPr/>
            <p:nvPr/>
          </p:nvSpPr>
          <p:spPr>
            <a:xfrm>
              <a:off x="6019037" y="189307"/>
              <a:ext cx="46915" cy="20146"/>
            </a:xfrm>
            <a:custGeom>
              <a:rect b="b" l="l" r="r" t="t"/>
              <a:pathLst>
                <a:path extrusionOk="0" h="587" w="1367">
                  <a:moveTo>
                    <a:pt x="260" y="0"/>
                  </a:moveTo>
                  <a:cubicBezTo>
                    <a:pt x="170" y="12"/>
                    <a:pt x="91" y="23"/>
                    <a:pt x="1" y="57"/>
                  </a:cubicBezTo>
                  <a:cubicBezTo>
                    <a:pt x="46" y="124"/>
                    <a:pt x="102" y="203"/>
                    <a:pt x="159" y="260"/>
                  </a:cubicBezTo>
                  <a:cubicBezTo>
                    <a:pt x="283" y="384"/>
                    <a:pt x="429" y="474"/>
                    <a:pt x="587" y="531"/>
                  </a:cubicBezTo>
                  <a:cubicBezTo>
                    <a:pt x="703" y="569"/>
                    <a:pt x="824" y="587"/>
                    <a:pt x="947" y="587"/>
                  </a:cubicBezTo>
                  <a:cubicBezTo>
                    <a:pt x="1003" y="587"/>
                    <a:pt x="1061" y="583"/>
                    <a:pt x="1118" y="576"/>
                  </a:cubicBezTo>
                  <a:cubicBezTo>
                    <a:pt x="1197" y="576"/>
                    <a:pt x="1287" y="542"/>
                    <a:pt x="1366" y="508"/>
                  </a:cubicBezTo>
                  <a:cubicBezTo>
                    <a:pt x="1310" y="440"/>
                    <a:pt x="1253" y="373"/>
                    <a:pt x="1185" y="316"/>
                  </a:cubicBezTo>
                  <a:cubicBezTo>
                    <a:pt x="1061" y="215"/>
                    <a:pt x="915" y="136"/>
                    <a:pt x="757" y="79"/>
                  </a:cubicBezTo>
                  <a:cubicBezTo>
                    <a:pt x="599" y="23"/>
                    <a:pt x="429" y="0"/>
                    <a:pt x="26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0" name="Google Shape;1570;p3"/>
            <p:cNvSpPr/>
            <p:nvPr/>
          </p:nvSpPr>
          <p:spPr>
            <a:xfrm>
              <a:off x="6243661" y="202486"/>
              <a:ext cx="80583" cy="72827"/>
            </a:xfrm>
            <a:custGeom>
              <a:rect b="b" l="l" r="r" t="t"/>
              <a:pathLst>
                <a:path extrusionOk="0" h="2122" w="2348">
                  <a:moveTo>
                    <a:pt x="0" y="0"/>
                  </a:moveTo>
                  <a:cubicBezTo>
                    <a:pt x="34" y="34"/>
                    <a:pt x="68" y="68"/>
                    <a:pt x="102" y="102"/>
                  </a:cubicBezTo>
                  <a:cubicBezTo>
                    <a:pt x="170" y="169"/>
                    <a:pt x="271" y="248"/>
                    <a:pt x="384" y="350"/>
                  </a:cubicBezTo>
                  <a:lnTo>
                    <a:pt x="1185" y="1049"/>
                  </a:lnTo>
                  <a:cubicBezTo>
                    <a:pt x="1321" y="1185"/>
                    <a:pt x="1467" y="1320"/>
                    <a:pt x="1603" y="1433"/>
                  </a:cubicBezTo>
                  <a:cubicBezTo>
                    <a:pt x="1738" y="1557"/>
                    <a:pt x="1851" y="1670"/>
                    <a:pt x="1975" y="1772"/>
                  </a:cubicBezTo>
                  <a:cubicBezTo>
                    <a:pt x="2088" y="1862"/>
                    <a:pt x="2167" y="1963"/>
                    <a:pt x="2235" y="2020"/>
                  </a:cubicBezTo>
                  <a:cubicBezTo>
                    <a:pt x="2302" y="2088"/>
                    <a:pt x="2348" y="2121"/>
                    <a:pt x="2348" y="2121"/>
                  </a:cubicBezTo>
                  <a:cubicBezTo>
                    <a:pt x="2348" y="2121"/>
                    <a:pt x="2336" y="2076"/>
                    <a:pt x="2314" y="1975"/>
                  </a:cubicBezTo>
                  <a:cubicBezTo>
                    <a:pt x="2291" y="1851"/>
                    <a:pt x="2257" y="1726"/>
                    <a:pt x="2201" y="1614"/>
                  </a:cubicBezTo>
                  <a:cubicBezTo>
                    <a:pt x="2122" y="1444"/>
                    <a:pt x="2032" y="1298"/>
                    <a:pt x="1919" y="1151"/>
                  </a:cubicBezTo>
                  <a:cubicBezTo>
                    <a:pt x="1851" y="1072"/>
                    <a:pt x="1795" y="993"/>
                    <a:pt x="1716" y="914"/>
                  </a:cubicBezTo>
                  <a:lnTo>
                    <a:pt x="1501" y="700"/>
                  </a:lnTo>
                  <a:cubicBezTo>
                    <a:pt x="1343" y="564"/>
                    <a:pt x="1174" y="440"/>
                    <a:pt x="1005" y="339"/>
                  </a:cubicBezTo>
                  <a:cubicBezTo>
                    <a:pt x="847" y="248"/>
                    <a:pt x="678" y="169"/>
                    <a:pt x="508" y="113"/>
                  </a:cubicBezTo>
                  <a:cubicBezTo>
                    <a:pt x="395" y="68"/>
                    <a:pt x="271" y="34"/>
                    <a:pt x="147" y="23"/>
                  </a:cubicBezTo>
                  <a:cubicBezTo>
                    <a:pt x="57" y="0"/>
                    <a:pt x="1" y="0"/>
                    <a:pt x="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1" name="Google Shape;1571;p3"/>
            <p:cNvSpPr/>
            <p:nvPr/>
          </p:nvSpPr>
          <p:spPr>
            <a:xfrm>
              <a:off x="6268440" y="200907"/>
              <a:ext cx="57726" cy="42248"/>
            </a:xfrm>
            <a:custGeom>
              <a:rect b="b" l="l" r="r" t="t"/>
              <a:pathLst>
                <a:path extrusionOk="0" h="1231" w="1682">
                  <a:moveTo>
                    <a:pt x="1" y="1"/>
                  </a:moveTo>
                  <a:cubicBezTo>
                    <a:pt x="57" y="102"/>
                    <a:pt x="136" y="204"/>
                    <a:pt x="215" y="294"/>
                  </a:cubicBezTo>
                  <a:cubicBezTo>
                    <a:pt x="294" y="373"/>
                    <a:pt x="373" y="464"/>
                    <a:pt x="463" y="531"/>
                  </a:cubicBezTo>
                  <a:cubicBezTo>
                    <a:pt x="497" y="565"/>
                    <a:pt x="542" y="610"/>
                    <a:pt x="599" y="644"/>
                  </a:cubicBezTo>
                  <a:cubicBezTo>
                    <a:pt x="655" y="678"/>
                    <a:pt x="712" y="723"/>
                    <a:pt x="757" y="768"/>
                  </a:cubicBezTo>
                  <a:cubicBezTo>
                    <a:pt x="926" y="915"/>
                    <a:pt x="1129" y="1039"/>
                    <a:pt x="1332" y="1129"/>
                  </a:cubicBezTo>
                  <a:cubicBezTo>
                    <a:pt x="1445" y="1174"/>
                    <a:pt x="1558" y="1208"/>
                    <a:pt x="1682" y="1231"/>
                  </a:cubicBezTo>
                  <a:cubicBezTo>
                    <a:pt x="1637" y="1118"/>
                    <a:pt x="1580" y="1016"/>
                    <a:pt x="1524" y="915"/>
                  </a:cubicBezTo>
                  <a:cubicBezTo>
                    <a:pt x="1377" y="700"/>
                    <a:pt x="1208" y="520"/>
                    <a:pt x="1005" y="351"/>
                  </a:cubicBezTo>
                  <a:cubicBezTo>
                    <a:pt x="903" y="272"/>
                    <a:pt x="791" y="215"/>
                    <a:pt x="666" y="170"/>
                  </a:cubicBezTo>
                  <a:cubicBezTo>
                    <a:pt x="565" y="114"/>
                    <a:pt x="463" y="80"/>
                    <a:pt x="350" y="57"/>
                  </a:cubicBezTo>
                  <a:cubicBezTo>
                    <a:pt x="238" y="23"/>
                    <a:pt x="125" y="1"/>
                    <a:pt x="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2" name="Google Shape;1572;p3"/>
            <p:cNvSpPr/>
            <p:nvPr/>
          </p:nvSpPr>
          <p:spPr>
            <a:xfrm>
              <a:off x="5880384" y="476668"/>
              <a:ext cx="51549" cy="95684"/>
            </a:xfrm>
            <a:custGeom>
              <a:rect b="b" l="l" r="r" t="t"/>
              <a:pathLst>
                <a:path extrusionOk="0" h="2788" w="1502">
                  <a:moveTo>
                    <a:pt x="1" y="0"/>
                  </a:moveTo>
                  <a:cubicBezTo>
                    <a:pt x="1" y="181"/>
                    <a:pt x="12" y="350"/>
                    <a:pt x="35" y="531"/>
                  </a:cubicBezTo>
                  <a:cubicBezTo>
                    <a:pt x="46" y="700"/>
                    <a:pt x="91" y="869"/>
                    <a:pt x="148" y="1038"/>
                  </a:cubicBezTo>
                  <a:cubicBezTo>
                    <a:pt x="215" y="1219"/>
                    <a:pt x="294" y="1411"/>
                    <a:pt x="373" y="1603"/>
                  </a:cubicBezTo>
                  <a:cubicBezTo>
                    <a:pt x="486" y="1783"/>
                    <a:pt x="599" y="1964"/>
                    <a:pt x="723" y="2122"/>
                  </a:cubicBezTo>
                  <a:cubicBezTo>
                    <a:pt x="768" y="2201"/>
                    <a:pt x="825" y="2268"/>
                    <a:pt x="892" y="2336"/>
                  </a:cubicBezTo>
                  <a:cubicBezTo>
                    <a:pt x="960" y="2392"/>
                    <a:pt x="1016" y="2449"/>
                    <a:pt x="1084" y="2494"/>
                  </a:cubicBezTo>
                  <a:cubicBezTo>
                    <a:pt x="1208" y="2607"/>
                    <a:pt x="1355" y="2708"/>
                    <a:pt x="1502" y="2787"/>
                  </a:cubicBezTo>
                  <a:cubicBezTo>
                    <a:pt x="1445" y="2629"/>
                    <a:pt x="1378" y="2471"/>
                    <a:pt x="1299" y="2313"/>
                  </a:cubicBezTo>
                  <a:cubicBezTo>
                    <a:pt x="1265" y="2246"/>
                    <a:pt x="1220" y="2178"/>
                    <a:pt x="1174" y="2099"/>
                  </a:cubicBezTo>
                  <a:cubicBezTo>
                    <a:pt x="1141" y="2020"/>
                    <a:pt x="1095" y="1941"/>
                    <a:pt x="1062" y="1862"/>
                  </a:cubicBezTo>
                  <a:cubicBezTo>
                    <a:pt x="994" y="1704"/>
                    <a:pt x="892" y="1546"/>
                    <a:pt x="813" y="1377"/>
                  </a:cubicBezTo>
                  <a:cubicBezTo>
                    <a:pt x="723" y="1196"/>
                    <a:pt x="644" y="1027"/>
                    <a:pt x="554" y="869"/>
                  </a:cubicBezTo>
                  <a:cubicBezTo>
                    <a:pt x="497" y="790"/>
                    <a:pt x="441" y="711"/>
                    <a:pt x="407" y="643"/>
                  </a:cubicBezTo>
                  <a:cubicBezTo>
                    <a:pt x="373" y="564"/>
                    <a:pt x="328" y="497"/>
                    <a:pt x="294" y="429"/>
                  </a:cubicBezTo>
                  <a:cubicBezTo>
                    <a:pt x="204" y="282"/>
                    <a:pt x="114" y="136"/>
                    <a:pt x="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3" name="Google Shape;1573;p3"/>
            <p:cNvSpPr/>
            <p:nvPr/>
          </p:nvSpPr>
          <p:spPr>
            <a:xfrm>
              <a:off x="5856394" y="483258"/>
              <a:ext cx="27147" cy="55392"/>
            </a:xfrm>
            <a:custGeom>
              <a:rect b="b" l="l" r="r" t="t"/>
              <a:pathLst>
                <a:path extrusionOk="0" h="1614" w="791">
                  <a:moveTo>
                    <a:pt x="57" y="0"/>
                  </a:moveTo>
                  <a:cubicBezTo>
                    <a:pt x="23" y="90"/>
                    <a:pt x="12" y="203"/>
                    <a:pt x="0" y="305"/>
                  </a:cubicBezTo>
                  <a:cubicBezTo>
                    <a:pt x="12" y="519"/>
                    <a:pt x="57" y="733"/>
                    <a:pt x="158" y="925"/>
                  </a:cubicBezTo>
                  <a:cubicBezTo>
                    <a:pt x="249" y="1117"/>
                    <a:pt x="373" y="1286"/>
                    <a:pt x="531" y="1433"/>
                  </a:cubicBezTo>
                  <a:cubicBezTo>
                    <a:pt x="598" y="1501"/>
                    <a:pt x="689" y="1569"/>
                    <a:pt x="779" y="1614"/>
                  </a:cubicBezTo>
                  <a:cubicBezTo>
                    <a:pt x="790" y="1512"/>
                    <a:pt x="790" y="1411"/>
                    <a:pt x="779" y="1309"/>
                  </a:cubicBezTo>
                  <a:cubicBezTo>
                    <a:pt x="745" y="1106"/>
                    <a:pt x="689" y="903"/>
                    <a:pt x="587" y="722"/>
                  </a:cubicBezTo>
                  <a:cubicBezTo>
                    <a:pt x="542" y="621"/>
                    <a:pt x="497" y="542"/>
                    <a:pt x="440" y="451"/>
                  </a:cubicBezTo>
                  <a:cubicBezTo>
                    <a:pt x="384" y="372"/>
                    <a:pt x="316" y="293"/>
                    <a:pt x="271" y="226"/>
                  </a:cubicBezTo>
                  <a:cubicBezTo>
                    <a:pt x="203" y="135"/>
                    <a:pt x="136" y="68"/>
                    <a:pt x="57"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4" name="Google Shape;1574;p3"/>
            <p:cNvSpPr/>
            <p:nvPr/>
          </p:nvSpPr>
          <p:spPr>
            <a:xfrm>
              <a:off x="5931898" y="210585"/>
              <a:ext cx="41493" cy="74028"/>
            </a:xfrm>
            <a:custGeom>
              <a:rect b="b" l="l" r="r" t="t"/>
              <a:pathLst>
                <a:path extrusionOk="0" h="2157" w="1209">
                  <a:moveTo>
                    <a:pt x="1208" y="1"/>
                  </a:moveTo>
                  <a:cubicBezTo>
                    <a:pt x="1163" y="12"/>
                    <a:pt x="1129" y="24"/>
                    <a:pt x="1095" y="35"/>
                  </a:cubicBezTo>
                  <a:cubicBezTo>
                    <a:pt x="994" y="69"/>
                    <a:pt x="903" y="114"/>
                    <a:pt x="813" y="182"/>
                  </a:cubicBezTo>
                  <a:cubicBezTo>
                    <a:pt x="689" y="261"/>
                    <a:pt x="587" y="351"/>
                    <a:pt x="497" y="475"/>
                  </a:cubicBezTo>
                  <a:cubicBezTo>
                    <a:pt x="396" y="599"/>
                    <a:pt x="305" y="734"/>
                    <a:pt x="238" y="881"/>
                  </a:cubicBezTo>
                  <a:cubicBezTo>
                    <a:pt x="102" y="1152"/>
                    <a:pt x="35" y="1445"/>
                    <a:pt x="12" y="1739"/>
                  </a:cubicBezTo>
                  <a:cubicBezTo>
                    <a:pt x="1" y="1874"/>
                    <a:pt x="1" y="2021"/>
                    <a:pt x="12" y="2156"/>
                  </a:cubicBezTo>
                  <a:cubicBezTo>
                    <a:pt x="114" y="2055"/>
                    <a:pt x="193" y="1942"/>
                    <a:pt x="272" y="1829"/>
                  </a:cubicBezTo>
                  <a:cubicBezTo>
                    <a:pt x="328" y="1727"/>
                    <a:pt x="396" y="1603"/>
                    <a:pt x="463" y="1479"/>
                  </a:cubicBezTo>
                  <a:cubicBezTo>
                    <a:pt x="531" y="1355"/>
                    <a:pt x="610" y="1220"/>
                    <a:pt x="666" y="1084"/>
                  </a:cubicBezTo>
                  <a:cubicBezTo>
                    <a:pt x="723" y="949"/>
                    <a:pt x="791" y="825"/>
                    <a:pt x="847" y="701"/>
                  </a:cubicBezTo>
                  <a:cubicBezTo>
                    <a:pt x="903" y="565"/>
                    <a:pt x="960" y="464"/>
                    <a:pt x="1016" y="362"/>
                  </a:cubicBezTo>
                  <a:cubicBezTo>
                    <a:pt x="1073" y="249"/>
                    <a:pt x="1129" y="170"/>
                    <a:pt x="1152" y="114"/>
                  </a:cubicBezTo>
                  <a:cubicBezTo>
                    <a:pt x="1186" y="46"/>
                    <a:pt x="1208" y="1"/>
                    <a:pt x="120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5" name="Google Shape;1575;p3"/>
            <p:cNvSpPr/>
            <p:nvPr/>
          </p:nvSpPr>
          <p:spPr>
            <a:xfrm>
              <a:off x="5970234" y="210997"/>
              <a:ext cx="18258" cy="71660"/>
            </a:xfrm>
            <a:custGeom>
              <a:rect b="b" l="l" r="r" t="t"/>
              <a:pathLst>
                <a:path extrusionOk="0" h="2088" w="532">
                  <a:moveTo>
                    <a:pt x="272" y="0"/>
                  </a:moveTo>
                  <a:cubicBezTo>
                    <a:pt x="204" y="102"/>
                    <a:pt x="148" y="203"/>
                    <a:pt x="114" y="316"/>
                  </a:cubicBezTo>
                  <a:cubicBezTo>
                    <a:pt x="35" y="564"/>
                    <a:pt x="1" y="813"/>
                    <a:pt x="23" y="1072"/>
                  </a:cubicBezTo>
                  <a:cubicBezTo>
                    <a:pt x="46" y="1309"/>
                    <a:pt x="102" y="1546"/>
                    <a:pt x="193" y="1772"/>
                  </a:cubicBezTo>
                  <a:cubicBezTo>
                    <a:pt x="227" y="1885"/>
                    <a:pt x="283" y="1998"/>
                    <a:pt x="351" y="2088"/>
                  </a:cubicBezTo>
                  <a:cubicBezTo>
                    <a:pt x="407" y="1986"/>
                    <a:pt x="441" y="1873"/>
                    <a:pt x="463" y="1761"/>
                  </a:cubicBezTo>
                  <a:cubicBezTo>
                    <a:pt x="509" y="1512"/>
                    <a:pt x="531" y="1275"/>
                    <a:pt x="509" y="1027"/>
                  </a:cubicBezTo>
                  <a:cubicBezTo>
                    <a:pt x="497" y="903"/>
                    <a:pt x="486" y="790"/>
                    <a:pt x="463" y="666"/>
                  </a:cubicBezTo>
                  <a:cubicBezTo>
                    <a:pt x="430" y="553"/>
                    <a:pt x="407" y="440"/>
                    <a:pt x="384" y="339"/>
                  </a:cubicBezTo>
                  <a:cubicBezTo>
                    <a:pt x="362" y="226"/>
                    <a:pt x="317" y="113"/>
                    <a:pt x="272"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6" name="Google Shape;1576;p3"/>
            <p:cNvSpPr/>
            <p:nvPr/>
          </p:nvSpPr>
          <p:spPr>
            <a:xfrm>
              <a:off x="5859860" y="189685"/>
              <a:ext cx="99974" cy="86006"/>
            </a:xfrm>
            <a:custGeom>
              <a:rect b="b" l="l" r="r" t="t"/>
              <a:pathLst>
                <a:path extrusionOk="0" h="2506" w="2913">
                  <a:moveTo>
                    <a:pt x="2912" y="1"/>
                  </a:moveTo>
                  <a:lnTo>
                    <a:pt x="2912" y="1"/>
                  </a:lnTo>
                  <a:cubicBezTo>
                    <a:pt x="2709" y="34"/>
                    <a:pt x="2506" y="91"/>
                    <a:pt x="2314" y="181"/>
                  </a:cubicBezTo>
                  <a:cubicBezTo>
                    <a:pt x="2111" y="260"/>
                    <a:pt x="1919" y="350"/>
                    <a:pt x="1739" y="463"/>
                  </a:cubicBezTo>
                  <a:cubicBezTo>
                    <a:pt x="1637" y="520"/>
                    <a:pt x="1535" y="587"/>
                    <a:pt x="1434" y="655"/>
                  </a:cubicBezTo>
                  <a:cubicBezTo>
                    <a:pt x="1332" y="723"/>
                    <a:pt x="1231" y="802"/>
                    <a:pt x="1129" y="870"/>
                  </a:cubicBezTo>
                  <a:cubicBezTo>
                    <a:pt x="1039" y="949"/>
                    <a:pt x="949" y="1039"/>
                    <a:pt x="847" y="1118"/>
                  </a:cubicBezTo>
                  <a:cubicBezTo>
                    <a:pt x="757" y="1208"/>
                    <a:pt x="678" y="1287"/>
                    <a:pt x="599" y="1377"/>
                  </a:cubicBezTo>
                  <a:cubicBezTo>
                    <a:pt x="520" y="1468"/>
                    <a:pt x="452" y="1569"/>
                    <a:pt x="384" y="1648"/>
                  </a:cubicBezTo>
                  <a:cubicBezTo>
                    <a:pt x="317" y="1738"/>
                    <a:pt x="260" y="1829"/>
                    <a:pt x="215" y="1919"/>
                  </a:cubicBezTo>
                  <a:cubicBezTo>
                    <a:pt x="125" y="2043"/>
                    <a:pt x="69" y="2190"/>
                    <a:pt x="35" y="2336"/>
                  </a:cubicBezTo>
                  <a:cubicBezTo>
                    <a:pt x="12" y="2449"/>
                    <a:pt x="1" y="2506"/>
                    <a:pt x="1" y="2506"/>
                  </a:cubicBezTo>
                  <a:cubicBezTo>
                    <a:pt x="1" y="2506"/>
                    <a:pt x="46" y="2472"/>
                    <a:pt x="114" y="2382"/>
                  </a:cubicBezTo>
                  <a:cubicBezTo>
                    <a:pt x="148" y="2348"/>
                    <a:pt x="193" y="2291"/>
                    <a:pt x="249" y="2235"/>
                  </a:cubicBezTo>
                  <a:cubicBezTo>
                    <a:pt x="294" y="2190"/>
                    <a:pt x="362" y="2133"/>
                    <a:pt x="430" y="2077"/>
                  </a:cubicBezTo>
                  <a:cubicBezTo>
                    <a:pt x="497" y="2021"/>
                    <a:pt x="565" y="1953"/>
                    <a:pt x="644" y="1896"/>
                  </a:cubicBezTo>
                  <a:cubicBezTo>
                    <a:pt x="723" y="1829"/>
                    <a:pt x="813" y="1761"/>
                    <a:pt x="881" y="1682"/>
                  </a:cubicBezTo>
                  <a:cubicBezTo>
                    <a:pt x="960" y="1614"/>
                    <a:pt x="1050" y="1547"/>
                    <a:pt x="1152" y="1468"/>
                  </a:cubicBezTo>
                  <a:cubicBezTo>
                    <a:pt x="1253" y="1400"/>
                    <a:pt x="1332" y="1321"/>
                    <a:pt x="1434" y="1253"/>
                  </a:cubicBezTo>
                  <a:cubicBezTo>
                    <a:pt x="1806" y="949"/>
                    <a:pt x="2167" y="655"/>
                    <a:pt x="2449" y="418"/>
                  </a:cubicBezTo>
                  <a:cubicBezTo>
                    <a:pt x="2596" y="294"/>
                    <a:pt x="2709" y="192"/>
                    <a:pt x="2788" y="125"/>
                  </a:cubicBezTo>
                  <a:cubicBezTo>
                    <a:pt x="2878" y="46"/>
                    <a:pt x="2912" y="1"/>
                    <a:pt x="291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7" name="Google Shape;1577;p3"/>
            <p:cNvSpPr/>
            <p:nvPr/>
          </p:nvSpPr>
          <p:spPr>
            <a:xfrm>
              <a:off x="5850972" y="183473"/>
              <a:ext cx="122008" cy="33737"/>
            </a:xfrm>
            <a:custGeom>
              <a:rect b="b" l="l" r="r" t="t"/>
              <a:pathLst>
                <a:path extrusionOk="0" h="983" w="3555">
                  <a:moveTo>
                    <a:pt x="2603" y="0"/>
                  </a:moveTo>
                  <a:cubicBezTo>
                    <a:pt x="2525" y="0"/>
                    <a:pt x="2448" y="4"/>
                    <a:pt x="2370" y="12"/>
                  </a:cubicBezTo>
                  <a:cubicBezTo>
                    <a:pt x="2246" y="12"/>
                    <a:pt x="2133" y="24"/>
                    <a:pt x="2020" y="46"/>
                  </a:cubicBezTo>
                  <a:lnTo>
                    <a:pt x="1670" y="103"/>
                  </a:lnTo>
                  <a:cubicBezTo>
                    <a:pt x="1445" y="159"/>
                    <a:pt x="1230" y="227"/>
                    <a:pt x="1005" y="306"/>
                  </a:cubicBezTo>
                  <a:cubicBezTo>
                    <a:pt x="813" y="385"/>
                    <a:pt x="632" y="475"/>
                    <a:pt x="463" y="588"/>
                  </a:cubicBezTo>
                  <a:cubicBezTo>
                    <a:pt x="339" y="667"/>
                    <a:pt x="215" y="757"/>
                    <a:pt x="124" y="859"/>
                  </a:cubicBezTo>
                  <a:cubicBezTo>
                    <a:pt x="45" y="938"/>
                    <a:pt x="0" y="983"/>
                    <a:pt x="0" y="983"/>
                  </a:cubicBezTo>
                  <a:cubicBezTo>
                    <a:pt x="0" y="983"/>
                    <a:pt x="57" y="972"/>
                    <a:pt x="158" y="938"/>
                  </a:cubicBezTo>
                  <a:cubicBezTo>
                    <a:pt x="260" y="915"/>
                    <a:pt x="407" y="881"/>
                    <a:pt x="564" y="836"/>
                  </a:cubicBezTo>
                  <a:cubicBezTo>
                    <a:pt x="734" y="802"/>
                    <a:pt x="926" y="757"/>
                    <a:pt x="1129" y="712"/>
                  </a:cubicBezTo>
                  <a:cubicBezTo>
                    <a:pt x="1230" y="678"/>
                    <a:pt x="1343" y="667"/>
                    <a:pt x="1456" y="644"/>
                  </a:cubicBezTo>
                  <a:cubicBezTo>
                    <a:pt x="1558" y="622"/>
                    <a:pt x="1670" y="588"/>
                    <a:pt x="1772" y="577"/>
                  </a:cubicBezTo>
                  <a:lnTo>
                    <a:pt x="2991" y="294"/>
                  </a:lnTo>
                  <a:lnTo>
                    <a:pt x="3397" y="204"/>
                  </a:lnTo>
                  <a:cubicBezTo>
                    <a:pt x="3498" y="170"/>
                    <a:pt x="3555" y="148"/>
                    <a:pt x="3555" y="148"/>
                  </a:cubicBezTo>
                  <a:cubicBezTo>
                    <a:pt x="3555" y="148"/>
                    <a:pt x="3498" y="137"/>
                    <a:pt x="3397" y="103"/>
                  </a:cubicBezTo>
                  <a:cubicBezTo>
                    <a:pt x="3261" y="58"/>
                    <a:pt x="3115" y="35"/>
                    <a:pt x="2979" y="24"/>
                  </a:cubicBezTo>
                  <a:cubicBezTo>
                    <a:pt x="2854" y="10"/>
                    <a:pt x="2728" y="0"/>
                    <a:pt x="2603"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3"/>
            <p:cNvSpPr/>
            <p:nvPr/>
          </p:nvSpPr>
          <p:spPr>
            <a:xfrm>
              <a:off x="5773889" y="389530"/>
              <a:ext cx="17469" cy="52304"/>
            </a:xfrm>
            <a:custGeom>
              <a:rect b="b" l="l" r="r" t="t"/>
              <a:pathLst>
                <a:path extrusionOk="0" h="1524" w="509">
                  <a:moveTo>
                    <a:pt x="418" y="0"/>
                  </a:moveTo>
                  <a:cubicBezTo>
                    <a:pt x="351" y="57"/>
                    <a:pt x="283" y="124"/>
                    <a:pt x="226" y="192"/>
                  </a:cubicBezTo>
                  <a:cubicBezTo>
                    <a:pt x="114" y="350"/>
                    <a:pt x="35" y="531"/>
                    <a:pt x="12" y="722"/>
                  </a:cubicBezTo>
                  <a:cubicBezTo>
                    <a:pt x="1" y="813"/>
                    <a:pt x="1" y="926"/>
                    <a:pt x="1" y="1027"/>
                  </a:cubicBezTo>
                  <a:cubicBezTo>
                    <a:pt x="12" y="1106"/>
                    <a:pt x="23" y="1196"/>
                    <a:pt x="57" y="1287"/>
                  </a:cubicBezTo>
                  <a:cubicBezTo>
                    <a:pt x="91" y="1366"/>
                    <a:pt x="136" y="1445"/>
                    <a:pt x="204" y="1524"/>
                  </a:cubicBezTo>
                  <a:cubicBezTo>
                    <a:pt x="260" y="1445"/>
                    <a:pt x="305" y="1366"/>
                    <a:pt x="339" y="1287"/>
                  </a:cubicBezTo>
                  <a:cubicBezTo>
                    <a:pt x="362" y="1208"/>
                    <a:pt x="407" y="1129"/>
                    <a:pt x="430" y="1050"/>
                  </a:cubicBezTo>
                  <a:cubicBezTo>
                    <a:pt x="452" y="959"/>
                    <a:pt x="475" y="880"/>
                    <a:pt x="486" y="790"/>
                  </a:cubicBezTo>
                  <a:cubicBezTo>
                    <a:pt x="509" y="621"/>
                    <a:pt x="509" y="440"/>
                    <a:pt x="486" y="271"/>
                  </a:cubicBezTo>
                  <a:cubicBezTo>
                    <a:pt x="475" y="181"/>
                    <a:pt x="452" y="91"/>
                    <a:pt x="418"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9" name="Google Shape;1579;p3"/>
            <p:cNvSpPr/>
            <p:nvPr/>
          </p:nvSpPr>
          <p:spPr>
            <a:xfrm>
              <a:off x="6109676" y="386407"/>
              <a:ext cx="58516" cy="40463"/>
            </a:xfrm>
            <a:custGeom>
              <a:rect b="b" l="l" r="r" t="t"/>
              <a:pathLst>
                <a:path extrusionOk="0" h="1179" w="1705">
                  <a:moveTo>
                    <a:pt x="0" y="1"/>
                  </a:moveTo>
                  <a:lnTo>
                    <a:pt x="0" y="1"/>
                  </a:lnTo>
                  <a:cubicBezTo>
                    <a:pt x="23" y="114"/>
                    <a:pt x="68" y="227"/>
                    <a:pt x="124" y="328"/>
                  </a:cubicBezTo>
                  <a:cubicBezTo>
                    <a:pt x="181" y="430"/>
                    <a:pt x="248" y="531"/>
                    <a:pt x="339" y="610"/>
                  </a:cubicBezTo>
                  <a:cubicBezTo>
                    <a:pt x="440" y="701"/>
                    <a:pt x="542" y="791"/>
                    <a:pt x="655" y="870"/>
                  </a:cubicBezTo>
                  <a:cubicBezTo>
                    <a:pt x="869" y="1005"/>
                    <a:pt x="1106" y="1107"/>
                    <a:pt x="1354" y="1152"/>
                  </a:cubicBezTo>
                  <a:cubicBezTo>
                    <a:pt x="1437" y="1168"/>
                    <a:pt x="1519" y="1179"/>
                    <a:pt x="1606" y="1179"/>
                  </a:cubicBezTo>
                  <a:cubicBezTo>
                    <a:pt x="1638" y="1179"/>
                    <a:pt x="1671" y="1178"/>
                    <a:pt x="1704" y="1175"/>
                  </a:cubicBezTo>
                  <a:cubicBezTo>
                    <a:pt x="1636" y="1084"/>
                    <a:pt x="1557" y="994"/>
                    <a:pt x="1478" y="915"/>
                  </a:cubicBezTo>
                  <a:cubicBezTo>
                    <a:pt x="1309" y="746"/>
                    <a:pt x="1117" y="599"/>
                    <a:pt x="925" y="475"/>
                  </a:cubicBezTo>
                  <a:cubicBezTo>
                    <a:pt x="813" y="407"/>
                    <a:pt x="722" y="340"/>
                    <a:pt x="621" y="294"/>
                  </a:cubicBezTo>
                  <a:cubicBezTo>
                    <a:pt x="519" y="238"/>
                    <a:pt x="418" y="193"/>
                    <a:pt x="327" y="148"/>
                  </a:cubicBezTo>
                  <a:cubicBezTo>
                    <a:pt x="215" y="80"/>
                    <a:pt x="113" y="35"/>
                    <a:pt x="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3"/>
            <p:cNvSpPr/>
            <p:nvPr/>
          </p:nvSpPr>
          <p:spPr>
            <a:xfrm>
              <a:off x="6098041" y="355038"/>
              <a:ext cx="44582" cy="34903"/>
            </a:xfrm>
            <a:custGeom>
              <a:rect b="b" l="l" r="r" t="t"/>
              <a:pathLst>
                <a:path extrusionOk="0" h="1017" w="1299">
                  <a:moveTo>
                    <a:pt x="1" y="1"/>
                  </a:moveTo>
                  <a:lnTo>
                    <a:pt x="1" y="1"/>
                  </a:lnTo>
                  <a:cubicBezTo>
                    <a:pt x="12" y="103"/>
                    <a:pt x="46" y="193"/>
                    <a:pt x="91" y="283"/>
                  </a:cubicBezTo>
                  <a:cubicBezTo>
                    <a:pt x="170" y="464"/>
                    <a:pt x="305" y="622"/>
                    <a:pt x="475" y="746"/>
                  </a:cubicBezTo>
                  <a:cubicBezTo>
                    <a:pt x="633" y="859"/>
                    <a:pt x="813" y="938"/>
                    <a:pt x="1005" y="983"/>
                  </a:cubicBezTo>
                  <a:cubicBezTo>
                    <a:pt x="1095" y="1017"/>
                    <a:pt x="1197" y="1017"/>
                    <a:pt x="1298" y="1017"/>
                  </a:cubicBezTo>
                  <a:cubicBezTo>
                    <a:pt x="1264" y="926"/>
                    <a:pt x="1208" y="836"/>
                    <a:pt x="1152" y="757"/>
                  </a:cubicBezTo>
                  <a:cubicBezTo>
                    <a:pt x="1039" y="599"/>
                    <a:pt x="915" y="464"/>
                    <a:pt x="757" y="362"/>
                  </a:cubicBezTo>
                  <a:cubicBezTo>
                    <a:pt x="678" y="306"/>
                    <a:pt x="599" y="249"/>
                    <a:pt x="520" y="204"/>
                  </a:cubicBezTo>
                  <a:cubicBezTo>
                    <a:pt x="441" y="170"/>
                    <a:pt x="362" y="136"/>
                    <a:pt x="283" y="91"/>
                  </a:cubicBezTo>
                  <a:cubicBezTo>
                    <a:pt x="192" y="46"/>
                    <a:pt x="102" y="24"/>
                    <a:pt x="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3"/>
            <p:cNvSpPr/>
            <p:nvPr/>
          </p:nvSpPr>
          <p:spPr>
            <a:xfrm>
              <a:off x="6208792" y="96369"/>
              <a:ext cx="52716" cy="26907"/>
            </a:xfrm>
            <a:custGeom>
              <a:rect b="b" l="l" r="r" t="t"/>
              <a:pathLst>
                <a:path extrusionOk="0" h="784" w="1536">
                  <a:moveTo>
                    <a:pt x="294" y="0"/>
                  </a:moveTo>
                  <a:cubicBezTo>
                    <a:pt x="193" y="11"/>
                    <a:pt x="102" y="34"/>
                    <a:pt x="1" y="68"/>
                  </a:cubicBezTo>
                  <a:cubicBezTo>
                    <a:pt x="69" y="136"/>
                    <a:pt x="148" y="203"/>
                    <a:pt x="227" y="271"/>
                  </a:cubicBezTo>
                  <a:lnTo>
                    <a:pt x="452" y="429"/>
                  </a:lnTo>
                  <a:cubicBezTo>
                    <a:pt x="531" y="474"/>
                    <a:pt x="610" y="519"/>
                    <a:pt x="701" y="564"/>
                  </a:cubicBezTo>
                  <a:cubicBezTo>
                    <a:pt x="870" y="643"/>
                    <a:pt x="1050" y="711"/>
                    <a:pt x="1231" y="756"/>
                  </a:cubicBezTo>
                  <a:cubicBezTo>
                    <a:pt x="1305" y="773"/>
                    <a:pt x="1380" y="783"/>
                    <a:pt x="1454" y="783"/>
                  </a:cubicBezTo>
                  <a:cubicBezTo>
                    <a:pt x="1481" y="783"/>
                    <a:pt x="1508" y="782"/>
                    <a:pt x="1536" y="779"/>
                  </a:cubicBezTo>
                  <a:cubicBezTo>
                    <a:pt x="1502" y="688"/>
                    <a:pt x="1445" y="598"/>
                    <a:pt x="1389" y="519"/>
                  </a:cubicBezTo>
                  <a:cubicBezTo>
                    <a:pt x="1332" y="440"/>
                    <a:pt x="1265" y="373"/>
                    <a:pt x="1186" y="305"/>
                  </a:cubicBezTo>
                  <a:cubicBezTo>
                    <a:pt x="1095" y="248"/>
                    <a:pt x="1005" y="181"/>
                    <a:pt x="904" y="136"/>
                  </a:cubicBezTo>
                  <a:cubicBezTo>
                    <a:pt x="712" y="45"/>
                    <a:pt x="509" y="0"/>
                    <a:pt x="294"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3"/>
            <p:cNvSpPr/>
            <p:nvPr/>
          </p:nvSpPr>
          <p:spPr>
            <a:xfrm>
              <a:off x="6793193" y="782597"/>
              <a:ext cx="20558" cy="64316"/>
            </a:xfrm>
            <a:custGeom>
              <a:rect b="b" l="l" r="r" t="t"/>
              <a:pathLst>
                <a:path extrusionOk="0" h="1874" w="599">
                  <a:moveTo>
                    <a:pt x="294" y="1"/>
                  </a:moveTo>
                  <a:cubicBezTo>
                    <a:pt x="136" y="1"/>
                    <a:pt x="1" y="418"/>
                    <a:pt x="1" y="937"/>
                  </a:cubicBezTo>
                  <a:cubicBezTo>
                    <a:pt x="1" y="1456"/>
                    <a:pt x="136" y="1874"/>
                    <a:pt x="294" y="1874"/>
                  </a:cubicBezTo>
                  <a:cubicBezTo>
                    <a:pt x="463" y="1874"/>
                    <a:pt x="599" y="1456"/>
                    <a:pt x="599" y="937"/>
                  </a:cubicBezTo>
                  <a:cubicBezTo>
                    <a:pt x="599" y="418"/>
                    <a:pt x="463" y="1"/>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3" name="Google Shape;1583;p3"/>
            <p:cNvSpPr/>
            <p:nvPr/>
          </p:nvSpPr>
          <p:spPr>
            <a:xfrm>
              <a:off x="6752524" y="707848"/>
              <a:ext cx="20558" cy="64728"/>
            </a:xfrm>
            <a:custGeom>
              <a:rect b="b" l="l" r="r" t="t"/>
              <a:pathLst>
                <a:path extrusionOk="0" h="1886" w="599">
                  <a:moveTo>
                    <a:pt x="306" y="1"/>
                  </a:moveTo>
                  <a:cubicBezTo>
                    <a:pt x="148" y="1"/>
                    <a:pt x="1" y="418"/>
                    <a:pt x="1" y="937"/>
                  </a:cubicBezTo>
                  <a:cubicBezTo>
                    <a:pt x="1" y="1456"/>
                    <a:pt x="136" y="1885"/>
                    <a:pt x="306" y="1885"/>
                  </a:cubicBezTo>
                  <a:cubicBezTo>
                    <a:pt x="464" y="1885"/>
                    <a:pt x="599" y="1456"/>
                    <a:pt x="599" y="937"/>
                  </a:cubicBezTo>
                  <a:cubicBezTo>
                    <a:pt x="599" y="418"/>
                    <a:pt x="452" y="1"/>
                    <a:pt x="30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3"/>
            <p:cNvSpPr/>
            <p:nvPr/>
          </p:nvSpPr>
          <p:spPr>
            <a:xfrm>
              <a:off x="6736668" y="806998"/>
              <a:ext cx="20180" cy="64728"/>
            </a:xfrm>
            <a:custGeom>
              <a:rect b="b" l="l" r="r" t="t"/>
              <a:pathLst>
                <a:path extrusionOk="0" h="1886" w="588">
                  <a:moveTo>
                    <a:pt x="294" y="1"/>
                  </a:moveTo>
                  <a:cubicBezTo>
                    <a:pt x="124" y="1"/>
                    <a:pt x="0" y="418"/>
                    <a:pt x="0" y="937"/>
                  </a:cubicBezTo>
                  <a:cubicBezTo>
                    <a:pt x="0" y="1456"/>
                    <a:pt x="124" y="1885"/>
                    <a:pt x="294" y="1885"/>
                  </a:cubicBezTo>
                  <a:cubicBezTo>
                    <a:pt x="452" y="1885"/>
                    <a:pt x="587" y="1456"/>
                    <a:pt x="587" y="937"/>
                  </a:cubicBezTo>
                  <a:cubicBezTo>
                    <a:pt x="587" y="418"/>
                    <a:pt x="452" y="1"/>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3"/>
            <p:cNvSpPr/>
            <p:nvPr/>
          </p:nvSpPr>
          <p:spPr>
            <a:xfrm>
              <a:off x="6699465" y="741173"/>
              <a:ext cx="20592" cy="64693"/>
            </a:xfrm>
            <a:custGeom>
              <a:rect b="b" l="l" r="r" t="t"/>
              <a:pathLst>
                <a:path extrusionOk="0" h="1885" w="600">
                  <a:moveTo>
                    <a:pt x="306" y="0"/>
                  </a:moveTo>
                  <a:cubicBezTo>
                    <a:pt x="148" y="0"/>
                    <a:pt x="1" y="418"/>
                    <a:pt x="1" y="937"/>
                  </a:cubicBezTo>
                  <a:cubicBezTo>
                    <a:pt x="1" y="1456"/>
                    <a:pt x="148" y="1885"/>
                    <a:pt x="306" y="1885"/>
                  </a:cubicBezTo>
                  <a:cubicBezTo>
                    <a:pt x="464" y="1885"/>
                    <a:pt x="599" y="1456"/>
                    <a:pt x="599" y="937"/>
                  </a:cubicBezTo>
                  <a:cubicBezTo>
                    <a:pt x="599" y="418"/>
                    <a:pt x="464" y="0"/>
                    <a:pt x="30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3"/>
            <p:cNvSpPr/>
            <p:nvPr/>
          </p:nvSpPr>
          <p:spPr>
            <a:xfrm>
              <a:off x="6681653" y="839156"/>
              <a:ext cx="20558" cy="64693"/>
            </a:xfrm>
            <a:custGeom>
              <a:rect b="b" l="l" r="r" t="t"/>
              <a:pathLst>
                <a:path extrusionOk="0" h="1885" w="599">
                  <a:moveTo>
                    <a:pt x="294" y="0"/>
                  </a:moveTo>
                  <a:cubicBezTo>
                    <a:pt x="136" y="0"/>
                    <a:pt x="1" y="429"/>
                    <a:pt x="1" y="948"/>
                  </a:cubicBezTo>
                  <a:cubicBezTo>
                    <a:pt x="1" y="1467"/>
                    <a:pt x="136" y="1885"/>
                    <a:pt x="294" y="1885"/>
                  </a:cubicBezTo>
                  <a:cubicBezTo>
                    <a:pt x="452" y="1885"/>
                    <a:pt x="599" y="1456"/>
                    <a:pt x="599" y="948"/>
                  </a:cubicBezTo>
                  <a:cubicBezTo>
                    <a:pt x="599" y="429"/>
                    <a:pt x="452"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3"/>
            <p:cNvSpPr/>
            <p:nvPr/>
          </p:nvSpPr>
          <p:spPr>
            <a:xfrm>
              <a:off x="6709933" y="651323"/>
              <a:ext cx="20180" cy="64693"/>
            </a:xfrm>
            <a:custGeom>
              <a:rect b="b" l="l" r="r" t="t"/>
              <a:pathLst>
                <a:path extrusionOk="0" h="1885" w="588">
                  <a:moveTo>
                    <a:pt x="294" y="0"/>
                  </a:moveTo>
                  <a:cubicBezTo>
                    <a:pt x="136" y="0"/>
                    <a:pt x="1" y="418"/>
                    <a:pt x="1" y="937"/>
                  </a:cubicBezTo>
                  <a:cubicBezTo>
                    <a:pt x="1" y="1456"/>
                    <a:pt x="136" y="1885"/>
                    <a:pt x="294" y="1885"/>
                  </a:cubicBezTo>
                  <a:cubicBezTo>
                    <a:pt x="463" y="1885"/>
                    <a:pt x="587" y="1456"/>
                    <a:pt x="587" y="937"/>
                  </a:cubicBezTo>
                  <a:cubicBezTo>
                    <a:pt x="587" y="418"/>
                    <a:pt x="452"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3"/>
            <p:cNvSpPr/>
            <p:nvPr/>
          </p:nvSpPr>
          <p:spPr>
            <a:xfrm>
              <a:off x="6880709" y="807376"/>
              <a:ext cx="20592" cy="64728"/>
            </a:xfrm>
            <a:custGeom>
              <a:rect b="b" l="l" r="r" t="t"/>
              <a:pathLst>
                <a:path extrusionOk="0" h="1886" w="600">
                  <a:moveTo>
                    <a:pt x="294" y="1"/>
                  </a:moveTo>
                  <a:cubicBezTo>
                    <a:pt x="136" y="1"/>
                    <a:pt x="1" y="430"/>
                    <a:pt x="1" y="949"/>
                  </a:cubicBezTo>
                  <a:cubicBezTo>
                    <a:pt x="1" y="1468"/>
                    <a:pt x="136" y="1885"/>
                    <a:pt x="294" y="1885"/>
                  </a:cubicBezTo>
                  <a:cubicBezTo>
                    <a:pt x="464" y="1885"/>
                    <a:pt x="599" y="1468"/>
                    <a:pt x="599" y="949"/>
                  </a:cubicBezTo>
                  <a:cubicBezTo>
                    <a:pt x="599" y="430"/>
                    <a:pt x="464" y="1"/>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9" name="Google Shape;1589;p3"/>
            <p:cNvSpPr/>
            <p:nvPr/>
          </p:nvSpPr>
          <p:spPr>
            <a:xfrm>
              <a:off x="6840074" y="732661"/>
              <a:ext cx="20558" cy="64693"/>
            </a:xfrm>
            <a:custGeom>
              <a:rect b="b" l="l" r="r" t="t"/>
              <a:pathLst>
                <a:path extrusionOk="0" h="1885" w="599">
                  <a:moveTo>
                    <a:pt x="294" y="0"/>
                  </a:moveTo>
                  <a:cubicBezTo>
                    <a:pt x="136" y="0"/>
                    <a:pt x="0" y="429"/>
                    <a:pt x="0" y="948"/>
                  </a:cubicBezTo>
                  <a:cubicBezTo>
                    <a:pt x="0" y="1467"/>
                    <a:pt x="136" y="1884"/>
                    <a:pt x="294" y="1884"/>
                  </a:cubicBezTo>
                  <a:cubicBezTo>
                    <a:pt x="452" y="1884"/>
                    <a:pt x="598" y="1467"/>
                    <a:pt x="598" y="948"/>
                  </a:cubicBezTo>
                  <a:cubicBezTo>
                    <a:pt x="598" y="429"/>
                    <a:pt x="452"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0" name="Google Shape;1590;p3"/>
            <p:cNvSpPr/>
            <p:nvPr/>
          </p:nvSpPr>
          <p:spPr>
            <a:xfrm>
              <a:off x="6829606" y="839156"/>
              <a:ext cx="20558" cy="64693"/>
            </a:xfrm>
            <a:custGeom>
              <a:rect b="b" l="l" r="r" t="t"/>
              <a:pathLst>
                <a:path extrusionOk="0" h="1885" w="599">
                  <a:moveTo>
                    <a:pt x="305" y="0"/>
                  </a:moveTo>
                  <a:cubicBezTo>
                    <a:pt x="136" y="0"/>
                    <a:pt x="0" y="429"/>
                    <a:pt x="0" y="948"/>
                  </a:cubicBezTo>
                  <a:cubicBezTo>
                    <a:pt x="0" y="1467"/>
                    <a:pt x="147" y="1885"/>
                    <a:pt x="305" y="1885"/>
                  </a:cubicBezTo>
                  <a:cubicBezTo>
                    <a:pt x="463" y="1885"/>
                    <a:pt x="599" y="1467"/>
                    <a:pt x="599" y="948"/>
                  </a:cubicBezTo>
                  <a:cubicBezTo>
                    <a:pt x="599" y="429"/>
                    <a:pt x="463" y="0"/>
                    <a:pt x="30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1" name="Google Shape;1591;p3"/>
            <p:cNvSpPr/>
            <p:nvPr/>
          </p:nvSpPr>
          <p:spPr>
            <a:xfrm>
              <a:off x="4914928" y="279500"/>
              <a:ext cx="512020" cy="355418"/>
            </a:xfrm>
            <a:custGeom>
              <a:rect b="b" l="l" r="r" t="t"/>
              <a:pathLst>
                <a:path extrusionOk="0" h="10356" w="14919">
                  <a:moveTo>
                    <a:pt x="12546" y="0"/>
                  </a:moveTo>
                  <a:cubicBezTo>
                    <a:pt x="6445" y="0"/>
                    <a:pt x="1684" y="4184"/>
                    <a:pt x="0" y="10315"/>
                  </a:cubicBezTo>
                  <a:cubicBezTo>
                    <a:pt x="289" y="10342"/>
                    <a:pt x="587" y="10355"/>
                    <a:pt x="894" y="10355"/>
                  </a:cubicBezTo>
                  <a:cubicBezTo>
                    <a:pt x="6134" y="10355"/>
                    <a:pt x="13799" y="6483"/>
                    <a:pt x="14918" y="205"/>
                  </a:cubicBezTo>
                  <a:cubicBezTo>
                    <a:pt x="14108" y="67"/>
                    <a:pt x="13317" y="0"/>
                    <a:pt x="12546" y="0"/>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2" name="Google Shape;1592;p3"/>
            <p:cNvSpPr/>
            <p:nvPr/>
          </p:nvSpPr>
          <p:spPr>
            <a:xfrm>
              <a:off x="4932740" y="220676"/>
              <a:ext cx="594491" cy="408614"/>
            </a:xfrm>
            <a:custGeom>
              <a:rect b="b" l="l" r="r" t="t"/>
              <a:pathLst>
                <a:path extrusionOk="0" h="11906" w="17322">
                  <a:moveTo>
                    <a:pt x="17322" y="0"/>
                  </a:moveTo>
                  <a:lnTo>
                    <a:pt x="17322" y="0"/>
                  </a:lnTo>
                  <a:cubicBezTo>
                    <a:pt x="17321" y="1"/>
                    <a:pt x="16182" y="655"/>
                    <a:pt x="14501" y="1670"/>
                  </a:cubicBezTo>
                  <a:cubicBezTo>
                    <a:pt x="13722" y="2144"/>
                    <a:pt x="12831" y="2686"/>
                    <a:pt x="11883" y="3284"/>
                  </a:cubicBezTo>
                  <a:cubicBezTo>
                    <a:pt x="11465" y="3126"/>
                    <a:pt x="11048" y="2968"/>
                    <a:pt x="10630" y="2821"/>
                  </a:cubicBezTo>
                  <a:cubicBezTo>
                    <a:pt x="10393" y="2742"/>
                    <a:pt x="10145" y="2675"/>
                    <a:pt x="9908" y="2596"/>
                  </a:cubicBezTo>
                  <a:cubicBezTo>
                    <a:pt x="9660" y="2551"/>
                    <a:pt x="9411" y="2494"/>
                    <a:pt x="9163" y="2460"/>
                  </a:cubicBezTo>
                  <a:lnTo>
                    <a:pt x="9163" y="2460"/>
                  </a:lnTo>
                  <a:cubicBezTo>
                    <a:pt x="9400" y="2562"/>
                    <a:pt x="9626" y="2641"/>
                    <a:pt x="9863" y="2742"/>
                  </a:cubicBezTo>
                  <a:cubicBezTo>
                    <a:pt x="10100" y="2833"/>
                    <a:pt x="10325" y="2934"/>
                    <a:pt x="10551" y="3036"/>
                  </a:cubicBezTo>
                  <a:cubicBezTo>
                    <a:pt x="10901" y="3183"/>
                    <a:pt x="11251" y="3329"/>
                    <a:pt x="11601" y="3453"/>
                  </a:cubicBezTo>
                  <a:cubicBezTo>
                    <a:pt x="11003" y="3826"/>
                    <a:pt x="10382" y="4232"/>
                    <a:pt x="9761" y="4638"/>
                  </a:cubicBezTo>
                  <a:cubicBezTo>
                    <a:pt x="9739" y="4604"/>
                    <a:pt x="9716" y="4570"/>
                    <a:pt x="9682" y="4559"/>
                  </a:cubicBezTo>
                  <a:lnTo>
                    <a:pt x="8994" y="4356"/>
                  </a:lnTo>
                  <a:cubicBezTo>
                    <a:pt x="8757" y="4311"/>
                    <a:pt x="8520" y="4266"/>
                    <a:pt x="8294" y="4221"/>
                  </a:cubicBezTo>
                  <a:cubicBezTo>
                    <a:pt x="8057" y="4176"/>
                    <a:pt x="7832" y="4142"/>
                    <a:pt x="7595" y="4097"/>
                  </a:cubicBezTo>
                  <a:cubicBezTo>
                    <a:pt x="7369" y="4063"/>
                    <a:pt x="7143" y="4006"/>
                    <a:pt x="6906" y="3972"/>
                  </a:cubicBezTo>
                  <a:lnTo>
                    <a:pt x="6906" y="3972"/>
                  </a:lnTo>
                  <a:cubicBezTo>
                    <a:pt x="7121" y="4063"/>
                    <a:pt x="7335" y="4142"/>
                    <a:pt x="7561" y="4232"/>
                  </a:cubicBezTo>
                  <a:cubicBezTo>
                    <a:pt x="7787" y="4322"/>
                    <a:pt x="8012" y="4379"/>
                    <a:pt x="8249" y="4435"/>
                  </a:cubicBezTo>
                  <a:cubicBezTo>
                    <a:pt x="8475" y="4503"/>
                    <a:pt x="8701" y="4559"/>
                    <a:pt x="8926" y="4616"/>
                  </a:cubicBezTo>
                  <a:cubicBezTo>
                    <a:pt x="9107" y="4672"/>
                    <a:pt x="9299" y="4728"/>
                    <a:pt x="9479" y="4785"/>
                  </a:cubicBezTo>
                  <a:cubicBezTo>
                    <a:pt x="9479" y="4796"/>
                    <a:pt x="9479" y="4807"/>
                    <a:pt x="9479" y="4807"/>
                  </a:cubicBezTo>
                  <a:cubicBezTo>
                    <a:pt x="9118" y="5044"/>
                    <a:pt x="8746" y="5281"/>
                    <a:pt x="8385" y="5518"/>
                  </a:cubicBezTo>
                  <a:lnTo>
                    <a:pt x="7888" y="5857"/>
                  </a:lnTo>
                  <a:lnTo>
                    <a:pt x="7324" y="5688"/>
                  </a:lnTo>
                  <a:cubicBezTo>
                    <a:pt x="7064" y="5620"/>
                    <a:pt x="6805" y="5563"/>
                    <a:pt x="6545" y="5518"/>
                  </a:cubicBezTo>
                  <a:cubicBezTo>
                    <a:pt x="6015" y="5439"/>
                    <a:pt x="5507" y="5349"/>
                    <a:pt x="4977" y="5281"/>
                  </a:cubicBezTo>
                  <a:lnTo>
                    <a:pt x="4977" y="5281"/>
                  </a:lnTo>
                  <a:cubicBezTo>
                    <a:pt x="5225" y="5372"/>
                    <a:pt x="5473" y="5451"/>
                    <a:pt x="5733" y="5530"/>
                  </a:cubicBezTo>
                  <a:lnTo>
                    <a:pt x="6489" y="5744"/>
                  </a:lnTo>
                  <a:cubicBezTo>
                    <a:pt x="6748" y="5812"/>
                    <a:pt x="6997" y="5879"/>
                    <a:pt x="7256" y="5947"/>
                  </a:cubicBezTo>
                  <a:lnTo>
                    <a:pt x="7606" y="6060"/>
                  </a:lnTo>
                  <a:cubicBezTo>
                    <a:pt x="7324" y="6241"/>
                    <a:pt x="7042" y="6432"/>
                    <a:pt x="6771" y="6624"/>
                  </a:cubicBezTo>
                  <a:cubicBezTo>
                    <a:pt x="6466" y="6827"/>
                    <a:pt x="6173" y="7030"/>
                    <a:pt x="5879" y="7234"/>
                  </a:cubicBezTo>
                  <a:cubicBezTo>
                    <a:pt x="5778" y="7188"/>
                    <a:pt x="5688" y="7143"/>
                    <a:pt x="5586" y="7109"/>
                  </a:cubicBezTo>
                  <a:cubicBezTo>
                    <a:pt x="5372" y="7030"/>
                    <a:pt x="5146" y="6963"/>
                    <a:pt x="4932" y="6895"/>
                  </a:cubicBezTo>
                  <a:cubicBezTo>
                    <a:pt x="4706" y="6827"/>
                    <a:pt x="4480" y="6805"/>
                    <a:pt x="4255" y="6760"/>
                  </a:cubicBezTo>
                  <a:cubicBezTo>
                    <a:pt x="4018" y="6748"/>
                    <a:pt x="3792" y="6737"/>
                    <a:pt x="3566" y="6737"/>
                  </a:cubicBezTo>
                  <a:cubicBezTo>
                    <a:pt x="3792" y="6805"/>
                    <a:pt x="4006" y="6850"/>
                    <a:pt x="4221" y="6906"/>
                  </a:cubicBezTo>
                  <a:cubicBezTo>
                    <a:pt x="4435" y="6963"/>
                    <a:pt x="4650" y="7042"/>
                    <a:pt x="4864" y="7109"/>
                  </a:cubicBezTo>
                  <a:cubicBezTo>
                    <a:pt x="5078" y="7177"/>
                    <a:pt x="5270" y="7279"/>
                    <a:pt x="5485" y="7358"/>
                  </a:cubicBezTo>
                  <a:lnTo>
                    <a:pt x="5620" y="7414"/>
                  </a:lnTo>
                  <a:cubicBezTo>
                    <a:pt x="5485" y="7516"/>
                    <a:pt x="5338" y="7617"/>
                    <a:pt x="5214" y="7719"/>
                  </a:cubicBezTo>
                  <a:cubicBezTo>
                    <a:pt x="4774" y="8035"/>
                    <a:pt x="4379" y="8328"/>
                    <a:pt x="3995" y="8599"/>
                  </a:cubicBezTo>
                  <a:cubicBezTo>
                    <a:pt x="3995" y="8599"/>
                    <a:pt x="4006" y="8588"/>
                    <a:pt x="4006" y="8576"/>
                  </a:cubicBezTo>
                  <a:lnTo>
                    <a:pt x="4006" y="8565"/>
                  </a:lnTo>
                  <a:cubicBezTo>
                    <a:pt x="4006" y="8486"/>
                    <a:pt x="3950" y="8418"/>
                    <a:pt x="3882" y="8418"/>
                  </a:cubicBezTo>
                  <a:lnTo>
                    <a:pt x="3860" y="8418"/>
                  </a:lnTo>
                  <a:cubicBezTo>
                    <a:pt x="3510" y="8407"/>
                    <a:pt x="3149" y="8396"/>
                    <a:pt x="2788" y="8396"/>
                  </a:cubicBezTo>
                  <a:cubicBezTo>
                    <a:pt x="2438" y="8362"/>
                    <a:pt x="2077" y="8351"/>
                    <a:pt x="1716" y="8351"/>
                  </a:cubicBezTo>
                  <a:cubicBezTo>
                    <a:pt x="2054" y="8452"/>
                    <a:pt x="2415" y="8542"/>
                    <a:pt x="2765" y="8610"/>
                  </a:cubicBezTo>
                  <a:cubicBezTo>
                    <a:pt x="3070" y="8655"/>
                    <a:pt x="3386" y="8667"/>
                    <a:pt x="3690" y="8689"/>
                  </a:cubicBezTo>
                  <a:cubicBezTo>
                    <a:pt x="3690" y="8746"/>
                    <a:pt x="3679" y="8791"/>
                    <a:pt x="3668" y="8847"/>
                  </a:cubicBezTo>
                  <a:cubicBezTo>
                    <a:pt x="3250" y="9174"/>
                    <a:pt x="2855" y="9479"/>
                    <a:pt x="2494" y="9761"/>
                  </a:cubicBezTo>
                  <a:cubicBezTo>
                    <a:pt x="2111" y="10077"/>
                    <a:pt x="1749" y="10348"/>
                    <a:pt x="1456" y="10607"/>
                  </a:cubicBezTo>
                  <a:cubicBezTo>
                    <a:pt x="1163" y="10878"/>
                    <a:pt x="892" y="11115"/>
                    <a:pt x="677" y="11307"/>
                  </a:cubicBezTo>
                  <a:lnTo>
                    <a:pt x="0" y="11905"/>
                  </a:lnTo>
                  <a:lnTo>
                    <a:pt x="711" y="11341"/>
                  </a:lnTo>
                  <a:lnTo>
                    <a:pt x="1524" y="10698"/>
                  </a:lnTo>
                  <a:cubicBezTo>
                    <a:pt x="1828" y="10438"/>
                    <a:pt x="2201" y="10179"/>
                    <a:pt x="2596" y="9885"/>
                  </a:cubicBezTo>
                  <a:lnTo>
                    <a:pt x="3611" y="9129"/>
                  </a:lnTo>
                  <a:lnTo>
                    <a:pt x="3611" y="9129"/>
                  </a:lnTo>
                  <a:cubicBezTo>
                    <a:pt x="3510" y="9648"/>
                    <a:pt x="3453" y="10179"/>
                    <a:pt x="3420" y="10709"/>
                  </a:cubicBezTo>
                  <a:cubicBezTo>
                    <a:pt x="3623" y="10111"/>
                    <a:pt x="3792" y="9513"/>
                    <a:pt x="3927" y="8904"/>
                  </a:cubicBezTo>
                  <a:cubicBezTo>
                    <a:pt x="4367" y="8588"/>
                    <a:pt x="4841" y="8260"/>
                    <a:pt x="5327" y="7922"/>
                  </a:cubicBezTo>
                  <a:cubicBezTo>
                    <a:pt x="5507" y="7798"/>
                    <a:pt x="5688" y="7674"/>
                    <a:pt x="5868" y="7549"/>
                  </a:cubicBezTo>
                  <a:lnTo>
                    <a:pt x="5970" y="7595"/>
                  </a:lnTo>
                  <a:cubicBezTo>
                    <a:pt x="5755" y="8272"/>
                    <a:pt x="5586" y="8971"/>
                    <a:pt x="5451" y="9671"/>
                  </a:cubicBezTo>
                  <a:cubicBezTo>
                    <a:pt x="5767" y="8983"/>
                    <a:pt x="6037" y="8272"/>
                    <a:pt x="6263" y="7561"/>
                  </a:cubicBezTo>
                  <a:cubicBezTo>
                    <a:pt x="6286" y="7493"/>
                    <a:pt x="6252" y="7414"/>
                    <a:pt x="6195" y="7391"/>
                  </a:cubicBezTo>
                  <a:lnTo>
                    <a:pt x="6128" y="7358"/>
                  </a:lnTo>
                  <a:cubicBezTo>
                    <a:pt x="6376" y="7188"/>
                    <a:pt x="6636" y="7019"/>
                    <a:pt x="6895" y="6850"/>
                  </a:cubicBezTo>
                  <a:lnTo>
                    <a:pt x="7843" y="6207"/>
                  </a:lnTo>
                  <a:lnTo>
                    <a:pt x="7843" y="6207"/>
                  </a:lnTo>
                  <a:cubicBezTo>
                    <a:pt x="7798" y="6353"/>
                    <a:pt x="7764" y="6511"/>
                    <a:pt x="7730" y="6658"/>
                  </a:cubicBezTo>
                  <a:cubicBezTo>
                    <a:pt x="7674" y="6872"/>
                    <a:pt x="7617" y="7076"/>
                    <a:pt x="7572" y="7301"/>
                  </a:cubicBezTo>
                  <a:cubicBezTo>
                    <a:pt x="7527" y="7516"/>
                    <a:pt x="7482" y="7741"/>
                    <a:pt x="7459" y="7967"/>
                  </a:cubicBezTo>
                  <a:cubicBezTo>
                    <a:pt x="7459" y="8080"/>
                    <a:pt x="7459" y="8193"/>
                    <a:pt x="7448" y="8306"/>
                  </a:cubicBezTo>
                  <a:cubicBezTo>
                    <a:pt x="7437" y="8418"/>
                    <a:pt x="7471" y="8531"/>
                    <a:pt x="7482" y="8633"/>
                  </a:cubicBezTo>
                  <a:lnTo>
                    <a:pt x="7516" y="8306"/>
                  </a:lnTo>
                  <a:cubicBezTo>
                    <a:pt x="7538" y="8193"/>
                    <a:pt x="7561" y="8091"/>
                    <a:pt x="7583" y="7990"/>
                  </a:cubicBezTo>
                  <a:cubicBezTo>
                    <a:pt x="7606" y="7888"/>
                    <a:pt x="7640" y="7775"/>
                    <a:pt x="7662" y="7674"/>
                  </a:cubicBezTo>
                  <a:lnTo>
                    <a:pt x="7764" y="7358"/>
                  </a:lnTo>
                  <a:cubicBezTo>
                    <a:pt x="7832" y="7143"/>
                    <a:pt x="7899" y="6940"/>
                    <a:pt x="7978" y="6726"/>
                  </a:cubicBezTo>
                  <a:cubicBezTo>
                    <a:pt x="8046" y="6511"/>
                    <a:pt x="8102" y="6308"/>
                    <a:pt x="8148" y="6083"/>
                  </a:cubicBezTo>
                  <a:cubicBezTo>
                    <a:pt x="8159" y="6060"/>
                    <a:pt x="8148" y="6026"/>
                    <a:pt x="8136" y="6004"/>
                  </a:cubicBezTo>
                  <a:lnTo>
                    <a:pt x="8520" y="5755"/>
                  </a:lnTo>
                  <a:lnTo>
                    <a:pt x="9411" y="5169"/>
                  </a:lnTo>
                  <a:lnTo>
                    <a:pt x="9411" y="5169"/>
                  </a:lnTo>
                  <a:cubicBezTo>
                    <a:pt x="9321" y="5846"/>
                    <a:pt x="9253" y="6534"/>
                    <a:pt x="9231" y="7222"/>
                  </a:cubicBezTo>
                  <a:cubicBezTo>
                    <a:pt x="9434" y="6489"/>
                    <a:pt x="9592" y="5733"/>
                    <a:pt x="9716" y="4965"/>
                  </a:cubicBezTo>
                  <a:cubicBezTo>
                    <a:pt x="10404" y="4514"/>
                    <a:pt x="11082" y="4063"/>
                    <a:pt x="11747" y="3634"/>
                  </a:cubicBezTo>
                  <a:lnTo>
                    <a:pt x="11770" y="3623"/>
                  </a:lnTo>
                  <a:lnTo>
                    <a:pt x="11770" y="3623"/>
                  </a:lnTo>
                  <a:cubicBezTo>
                    <a:pt x="11634" y="3950"/>
                    <a:pt x="11510" y="4277"/>
                    <a:pt x="11386" y="4604"/>
                  </a:cubicBezTo>
                  <a:cubicBezTo>
                    <a:pt x="11273" y="5022"/>
                    <a:pt x="11161" y="5439"/>
                    <a:pt x="11070" y="5857"/>
                  </a:cubicBezTo>
                  <a:cubicBezTo>
                    <a:pt x="11251" y="5473"/>
                    <a:pt x="11420" y="5078"/>
                    <a:pt x="11589" y="4672"/>
                  </a:cubicBezTo>
                  <a:cubicBezTo>
                    <a:pt x="11770" y="4300"/>
                    <a:pt x="11939" y="3905"/>
                    <a:pt x="12108" y="3521"/>
                  </a:cubicBezTo>
                  <a:cubicBezTo>
                    <a:pt x="12120" y="3487"/>
                    <a:pt x="12120" y="3442"/>
                    <a:pt x="12108" y="3408"/>
                  </a:cubicBezTo>
                  <a:cubicBezTo>
                    <a:pt x="13000" y="2833"/>
                    <a:pt x="13846" y="2280"/>
                    <a:pt x="14580" y="1806"/>
                  </a:cubicBezTo>
                  <a:cubicBezTo>
                    <a:pt x="16227" y="734"/>
                    <a:pt x="17321" y="1"/>
                    <a:pt x="17322" y="0"/>
                  </a:cubicBez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3" name="Google Shape;1593;p3"/>
            <p:cNvSpPr/>
            <p:nvPr/>
          </p:nvSpPr>
          <p:spPr>
            <a:xfrm>
              <a:off x="7289288" y="2452128"/>
              <a:ext cx="146821" cy="252938"/>
            </a:xfrm>
            <a:custGeom>
              <a:rect b="b" l="l" r="r" t="t"/>
              <a:pathLst>
                <a:path extrusionOk="0" h="7370" w="4278">
                  <a:moveTo>
                    <a:pt x="2878" y="1"/>
                  </a:moveTo>
                  <a:cubicBezTo>
                    <a:pt x="2980" y="46"/>
                    <a:pt x="1919" y="4684"/>
                    <a:pt x="1" y="6026"/>
                  </a:cubicBezTo>
                  <a:lnTo>
                    <a:pt x="1" y="7369"/>
                  </a:lnTo>
                  <a:cubicBezTo>
                    <a:pt x="1" y="7268"/>
                    <a:pt x="2280" y="6489"/>
                    <a:pt x="4278" y="689"/>
                  </a:cubicBezTo>
                  <a:cubicBezTo>
                    <a:pt x="3995" y="407"/>
                    <a:pt x="3273" y="147"/>
                    <a:pt x="2878" y="1"/>
                  </a:cubicBezTo>
                  <a:close/>
                </a:path>
              </a:pathLst>
            </a:custGeom>
            <a:solidFill>
              <a:srgbClr val="E5E2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3"/>
            <p:cNvSpPr/>
            <p:nvPr/>
          </p:nvSpPr>
          <p:spPr>
            <a:xfrm>
              <a:off x="6535656" y="2525435"/>
              <a:ext cx="908965" cy="873684"/>
            </a:xfrm>
            <a:custGeom>
              <a:rect b="b" l="l" r="r" t="t"/>
              <a:pathLst>
                <a:path extrusionOk="0" h="25457" w="26485">
                  <a:moveTo>
                    <a:pt x="12850" y="0"/>
                  </a:moveTo>
                  <a:cubicBezTo>
                    <a:pt x="12255" y="0"/>
                    <a:pt x="11677" y="43"/>
                    <a:pt x="11138" y="133"/>
                  </a:cubicBezTo>
                  <a:cubicBezTo>
                    <a:pt x="7855" y="674"/>
                    <a:pt x="5395" y="3044"/>
                    <a:pt x="3273" y="5436"/>
                  </a:cubicBezTo>
                  <a:cubicBezTo>
                    <a:pt x="2009" y="6858"/>
                    <a:pt x="1140" y="8562"/>
                    <a:pt x="576" y="10379"/>
                  </a:cubicBezTo>
                  <a:cubicBezTo>
                    <a:pt x="226" y="11507"/>
                    <a:pt x="181" y="12726"/>
                    <a:pt x="136" y="13899"/>
                  </a:cubicBezTo>
                  <a:cubicBezTo>
                    <a:pt x="1" y="17319"/>
                    <a:pt x="1174" y="20828"/>
                    <a:pt x="3894" y="23017"/>
                  </a:cubicBezTo>
                  <a:cubicBezTo>
                    <a:pt x="5831" y="24580"/>
                    <a:pt x="8617" y="25456"/>
                    <a:pt x="11120" y="25456"/>
                  </a:cubicBezTo>
                  <a:cubicBezTo>
                    <a:pt x="11183" y="25456"/>
                    <a:pt x="11245" y="25456"/>
                    <a:pt x="11308" y="25454"/>
                  </a:cubicBezTo>
                  <a:cubicBezTo>
                    <a:pt x="11781" y="25443"/>
                    <a:pt x="12255" y="25387"/>
                    <a:pt x="12718" y="25285"/>
                  </a:cubicBezTo>
                  <a:cubicBezTo>
                    <a:pt x="14275" y="24947"/>
                    <a:pt x="15460" y="24856"/>
                    <a:pt x="16916" y="24236"/>
                  </a:cubicBezTo>
                  <a:cubicBezTo>
                    <a:pt x="17977" y="23773"/>
                    <a:pt x="19263" y="23152"/>
                    <a:pt x="20042" y="22543"/>
                  </a:cubicBezTo>
                  <a:cubicBezTo>
                    <a:pt x="22953" y="20298"/>
                    <a:pt x="24815" y="18447"/>
                    <a:pt x="25559" y="15412"/>
                  </a:cubicBezTo>
                  <a:cubicBezTo>
                    <a:pt x="26485" y="11654"/>
                    <a:pt x="25221" y="7388"/>
                    <a:pt x="22784" y="4443"/>
                  </a:cubicBezTo>
                  <a:cubicBezTo>
                    <a:pt x="21599" y="3022"/>
                    <a:pt x="20143" y="2198"/>
                    <a:pt x="18541" y="1329"/>
                  </a:cubicBezTo>
                  <a:cubicBezTo>
                    <a:pt x="16965" y="472"/>
                    <a:pt x="14812" y="0"/>
                    <a:pt x="12850" y="0"/>
                  </a:cubicBezTo>
                  <a:close/>
                </a:path>
              </a:pathLst>
            </a:custGeom>
            <a:solidFill>
              <a:srgbClr val="A133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5" name="Google Shape;1595;p3"/>
            <p:cNvSpPr/>
            <p:nvPr/>
          </p:nvSpPr>
          <p:spPr>
            <a:xfrm>
              <a:off x="6641018" y="3155413"/>
              <a:ext cx="18601" cy="27936"/>
            </a:xfrm>
            <a:custGeom>
              <a:rect b="b" l="l" r="r" t="t"/>
              <a:pathLst>
                <a:path extrusionOk="0" h="814" w="542">
                  <a:moveTo>
                    <a:pt x="147" y="1"/>
                  </a:moveTo>
                  <a:cubicBezTo>
                    <a:pt x="102" y="57"/>
                    <a:pt x="68" y="114"/>
                    <a:pt x="45" y="170"/>
                  </a:cubicBezTo>
                  <a:cubicBezTo>
                    <a:pt x="11" y="272"/>
                    <a:pt x="0" y="384"/>
                    <a:pt x="34" y="486"/>
                  </a:cubicBezTo>
                  <a:cubicBezTo>
                    <a:pt x="79" y="599"/>
                    <a:pt x="158" y="689"/>
                    <a:pt x="271" y="757"/>
                  </a:cubicBezTo>
                  <a:cubicBezTo>
                    <a:pt x="327" y="791"/>
                    <a:pt x="384" y="813"/>
                    <a:pt x="451" y="813"/>
                  </a:cubicBezTo>
                  <a:cubicBezTo>
                    <a:pt x="474" y="757"/>
                    <a:pt x="497" y="700"/>
                    <a:pt x="519" y="633"/>
                  </a:cubicBezTo>
                  <a:cubicBezTo>
                    <a:pt x="542" y="542"/>
                    <a:pt x="530" y="441"/>
                    <a:pt x="497" y="362"/>
                  </a:cubicBezTo>
                  <a:cubicBezTo>
                    <a:pt x="463" y="260"/>
                    <a:pt x="395" y="170"/>
                    <a:pt x="316" y="102"/>
                  </a:cubicBezTo>
                  <a:cubicBezTo>
                    <a:pt x="260" y="57"/>
                    <a:pt x="203" y="23"/>
                    <a:pt x="147" y="1"/>
                  </a:cubicBezTo>
                  <a:close/>
                </a:path>
              </a:pathLst>
            </a:custGeom>
            <a:solidFill>
              <a:srgbClr val="8732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6" name="Google Shape;1596;p3"/>
            <p:cNvSpPr/>
            <p:nvPr/>
          </p:nvSpPr>
          <p:spPr>
            <a:xfrm>
              <a:off x="6612738" y="3113577"/>
              <a:ext cx="17057" cy="31815"/>
            </a:xfrm>
            <a:custGeom>
              <a:rect b="b" l="l" r="r" t="t"/>
              <a:pathLst>
                <a:path extrusionOk="0" h="927" w="497">
                  <a:moveTo>
                    <a:pt x="305" y="1"/>
                  </a:moveTo>
                  <a:cubicBezTo>
                    <a:pt x="249" y="35"/>
                    <a:pt x="192" y="80"/>
                    <a:pt x="147" y="125"/>
                  </a:cubicBezTo>
                  <a:cubicBezTo>
                    <a:pt x="68" y="215"/>
                    <a:pt x="23" y="317"/>
                    <a:pt x="12" y="430"/>
                  </a:cubicBezTo>
                  <a:cubicBezTo>
                    <a:pt x="0" y="543"/>
                    <a:pt x="12" y="655"/>
                    <a:pt x="68" y="757"/>
                  </a:cubicBezTo>
                  <a:cubicBezTo>
                    <a:pt x="79" y="802"/>
                    <a:pt x="102" y="836"/>
                    <a:pt x="136" y="870"/>
                  </a:cubicBezTo>
                  <a:cubicBezTo>
                    <a:pt x="136" y="881"/>
                    <a:pt x="158" y="881"/>
                    <a:pt x="158" y="904"/>
                  </a:cubicBezTo>
                  <a:cubicBezTo>
                    <a:pt x="158" y="904"/>
                    <a:pt x="158" y="915"/>
                    <a:pt x="158" y="915"/>
                  </a:cubicBezTo>
                  <a:lnTo>
                    <a:pt x="181" y="926"/>
                  </a:lnTo>
                  <a:cubicBezTo>
                    <a:pt x="181" y="926"/>
                    <a:pt x="215" y="915"/>
                    <a:pt x="226" y="904"/>
                  </a:cubicBezTo>
                  <a:cubicBezTo>
                    <a:pt x="271" y="870"/>
                    <a:pt x="305" y="847"/>
                    <a:pt x="339" y="802"/>
                  </a:cubicBezTo>
                  <a:cubicBezTo>
                    <a:pt x="418" y="723"/>
                    <a:pt x="463" y="610"/>
                    <a:pt x="486" y="497"/>
                  </a:cubicBezTo>
                  <a:cubicBezTo>
                    <a:pt x="497" y="385"/>
                    <a:pt x="474" y="272"/>
                    <a:pt x="418" y="170"/>
                  </a:cubicBezTo>
                  <a:cubicBezTo>
                    <a:pt x="395" y="103"/>
                    <a:pt x="350" y="57"/>
                    <a:pt x="305" y="1"/>
                  </a:cubicBezTo>
                  <a:close/>
                </a:path>
              </a:pathLst>
            </a:custGeom>
            <a:solidFill>
              <a:srgbClr val="8732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3"/>
            <p:cNvSpPr/>
            <p:nvPr/>
          </p:nvSpPr>
          <p:spPr>
            <a:xfrm>
              <a:off x="7314102" y="2777069"/>
              <a:ext cx="16268" cy="31403"/>
            </a:xfrm>
            <a:custGeom>
              <a:rect b="b" l="l" r="r" t="t"/>
              <a:pathLst>
                <a:path extrusionOk="0" h="915" w="474">
                  <a:moveTo>
                    <a:pt x="158" y="0"/>
                  </a:moveTo>
                  <a:cubicBezTo>
                    <a:pt x="113" y="45"/>
                    <a:pt x="79" y="102"/>
                    <a:pt x="45" y="158"/>
                  </a:cubicBezTo>
                  <a:cubicBezTo>
                    <a:pt x="23" y="203"/>
                    <a:pt x="11" y="260"/>
                    <a:pt x="0" y="316"/>
                  </a:cubicBezTo>
                  <a:cubicBezTo>
                    <a:pt x="0" y="372"/>
                    <a:pt x="0" y="429"/>
                    <a:pt x="0" y="485"/>
                  </a:cubicBezTo>
                  <a:cubicBezTo>
                    <a:pt x="11" y="587"/>
                    <a:pt x="56" y="688"/>
                    <a:pt x="124" y="767"/>
                  </a:cubicBezTo>
                  <a:cubicBezTo>
                    <a:pt x="158" y="824"/>
                    <a:pt x="203" y="869"/>
                    <a:pt x="260" y="914"/>
                  </a:cubicBezTo>
                  <a:cubicBezTo>
                    <a:pt x="316" y="869"/>
                    <a:pt x="361" y="813"/>
                    <a:pt x="395" y="756"/>
                  </a:cubicBezTo>
                  <a:cubicBezTo>
                    <a:pt x="451" y="655"/>
                    <a:pt x="474" y="530"/>
                    <a:pt x="474" y="406"/>
                  </a:cubicBezTo>
                  <a:cubicBezTo>
                    <a:pt x="451" y="293"/>
                    <a:pt x="395" y="192"/>
                    <a:pt x="316" y="113"/>
                  </a:cubicBezTo>
                  <a:cubicBezTo>
                    <a:pt x="271" y="68"/>
                    <a:pt x="214" y="23"/>
                    <a:pt x="158" y="0"/>
                  </a:cubicBezTo>
                  <a:close/>
                </a:path>
              </a:pathLst>
            </a:custGeom>
            <a:solidFill>
              <a:srgbClr val="8732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3"/>
            <p:cNvSpPr/>
            <p:nvPr/>
          </p:nvSpPr>
          <p:spPr>
            <a:xfrm>
              <a:off x="7336925" y="2811904"/>
              <a:ext cx="16680" cy="36448"/>
            </a:xfrm>
            <a:custGeom>
              <a:rect b="b" l="l" r="r" t="t"/>
              <a:pathLst>
                <a:path extrusionOk="0" h="1062" w="486">
                  <a:moveTo>
                    <a:pt x="204" y="1"/>
                  </a:moveTo>
                  <a:cubicBezTo>
                    <a:pt x="159" y="46"/>
                    <a:pt x="114" y="113"/>
                    <a:pt x="91" y="181"/>
                  </a:cubicBezTo>
                  <a:cubicBezTo>
                    <a:pt x="57" y="226"/>
                    <a:pt x="35" y="294"/>
                    <a:pt x="23" y="350"/>
                  </a:cubicBezTo>
                  <a:cubicBezTo>
                    <a:pt x="12" y="418"/>
                    <a:pt x="12" y="486"/>
                    <a:pt x="12" y="554"/>
                  </a:cubicBezTo>
                  <a:cubicBezTo>
                    <a:pt x="1" y="666"/>
                    <a:pt x="35" y="779"/>
                    <a:pt x="91" y="892"/>
                  </a:cubicBezTo>
                  <a:cubicBezTo>
                    <a:pt x="125" y="949"/>
                    <a:pt x="159" y="1016"/>
                    <a:pt x="215" y="1061"/>
                  </a:cubicBezTo>
                  <a:cubicBezTo>
                    <a:pt x="272" y="1027"/>
                    <a:pt x="328" y="971"/>
                    <a:pt x="362" y="915"/>
                  </a:cubicBezTo>
                  <a:cubicBezTo>
                    <a:pt x="441" y="791"/>
                    <a:pt x="486" y="655"/>
                    <a:pt x="486" y="508"/>
                  </a:cubicBezTo>
                  <a:cubicBezTo>
                    <a:pt x="475" y="305"/>
                    <a:pt x="373" y="125"/>
                    <a:pt x="204" y="1"/>
                  </a:cubicBezTo>
                  <a:close/>
                </a:path>
              </a:pathLst>
            </a:custGeom>
            <a:solidFill>
              <a:srgbClr val="8732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9" name="Google Shape;1599;p3"/>
            <p:cNvSpPr/>
            <p:nvPr/>
          </p:nvSpPr>
          <p:spPr>
            <a:xfrm>
              <a:off x="6736256" y="3234040"/>
              <a:ext cx="21725" cy="18601"/>
            </a:xfrm>
            <a:custGeom>
              <a:rect b="b" l="l" r="r" t="t"/>
              <a:pathLst>
                <a:path extrusionOk="0" h="542" w="633">
                  <a:moveTo>
                    <a:pt x="362" y="0"/>
                  </a:moveTo>
                  <a:cubicBezTo>
                    <a:pt x="125" y="0"/>
                    <a:pt x="1" y="294"/>
                    <a:pt x="170" y="463"/>
                  </a:cubicBezTo>
                  <a:cubicBezTo>
                    <a:pt x="224" y="517"/>
                    <a:pt x="291" y="541"/>
                    <a:pt x="357" y="541"/>
                  </a:cubicBezTo>
                  <a:cubicBezTo>
                    <a:pt x="497" y="541"/>
                    <a:pt x="633" y="432"/>
                    <a:pt x="633" y="271"/>
                  </a:cubicBezTo>
                  <a:cubicBezTo>
                    <a:pt x="633" y="124"/>
                    <a:pt x="520" y="0"/>
                    <a:pt x="362"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3"/>
            <p:cNvSpPr/>
            <p:nvPr/>
          </p:nvSpPr>
          <p:spPr>
            <a:xfrm>
              <a:off x="6771503" y="3292899"/>
              <a:ext cx="21725" cy="18601"/>
            </a:xfrm>
            <a:custGeom>
              <a:rect b="b" l="l" r="r" t="t"/>
              <a:pathLst>
                <a:path extrusionOk="0" h="542" w="633">
                  <a:moveTo>
                    <a:pt x="362" y="1"/>
                  </a:moveTo>
                  <a:cubicBezTo>
                    <a:pt x="125" y="1"/>
                    <a:pt x="1" y="294"/>
                    <a:pt x="170" y="463"/>
                  </a:cubicBezTo>
                  <a:cubicBezTo>
                    <a:pt x="228" y="517"/>
                    <a:pt x="296" y="541"/>
                    <a:pt x="362" y="541"/>
                  </a:cubicBezTo>
                  <a:cubicBezTo>
                    <a:pt x="502" y="541"/>
                    <a:pt x="633" y="433"/>
                    <a:pt x="633" y="271"/>
                  </a:cubicBezTo>
                  <a:cubicBezTo>
                    <a:pt x="633" y="125"/>
                    <a:pt x="520" y="1"/>
                    <a:pt x="362"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1" name="Google Shape;1601;p3"/>
            <p:cNvSpPr/>
            <p:nvPr/>
          </p:nvSpPr>
          <p:spPr>
            <a:xfrm>
              <a:off x="6795149" y="3245640"/>
              <a:ext cx="21725" cy="18704"/>
            </a:xfrm>
            <a:custGeom>
              <a:rect b="b" l="l" r="r" t="t"/>
              <a:pathLst>
                <a:path extrusionOk="0" h="545" w="633">
                  <a:moveTo>
                    <a:pt x="361" y="1"/>
                  </a:moveTo>
                  <a:cubicBezTo>
                    <a:pt x="124" y="1"/>
                    <a:pt x="0" y="294"/>
                    <a:pt x="169" y="464"/>
                  </a:cubicBezTo>
                  <a:cubicBezTo>
                    <a:pt x="225" y="519"/>
                    <a:pt x="294" y="544"/>
                    <a:pt x="361" y="544"/>
                  </a:cubicBezTo>
                  <a:cubicBezTo>
                    <a:pt x="500" y="544"/>
                    <a:pt x="632" y="439"/>
                    <a:pt x="632" y="272"/>
                  </a:cubicBezTo>
                  <a:cubicBezTo>
                    <a:pt x="632" y="125"/>
                    <a:pt x="508" y="1"/>
                    <a:pt x="361"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2" name="Google Shape;1602;p3"/>
            <p:cNvSpPr/>
            <p:nvPr/>
          </p:nvSpPr>
          <p:spPr>
            <a:xfrm>
              <a:off x="6830396" y="3316134"/>
              <a:ext cx="21690" cy="18842"/>
            </a:xfrm>
            <a:custGeom>
              <a:rect b="b" l="l" r="r" t="t"/>
              <a:pathLst>
                <a:path extrusionOk="0" h="549" w="632">
                  <a:moveTo>
                    <a:pt x="361" y="1"/>
                  </a:moveTo>
                  <a:cubicBezTo>
                    <a:pt x="113" y="1"/>
                    <a:pt x="0" y="294"/>
                    <a:pt x="169" y="463"/>
                  </a:cubicBezTo>
                  <a:cubicBezTo>
                    <a:pt x="225" y="523"/>
                    <a:pt x="294" y="549"/>
                    <a:pt x="361" y="549"/>
                  </a:cubicBezTo>
                  <a:cubicBezTo>
                    <a:pt x="500" y="549"/>
                    <a:pt x="632" y="438"/>
                    <a:pt x="632" y="271"/>
                  </a:cubicBezTo>
                  <a:cubicBezTo>
                    <a:pt x="632" y="125"/>
                    <a:pt x="508" y="1"/>
                    <a:pt x="361"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3" name="Google Shape;1603;p3"/>
            <p:cNvSpPr/>
            <p:nvPr/>
          </p:nvSpPr>
          <p:spPr>
            <a:xfrm>
              <a:off x="6889255" y="3245640"/>
              <a:ext cx="21725" cy="18704"/>
            </a:xfrm>
            <a:custGeom>
              <a:rect b="b" l="l" r="r" t="t"/>
              <a:pathLst>
                <a:path extrusionOk="0" h="545" w="633">
                  <a:moveTo>
                    <a:pt x="361" y="1"/>
                  </a:moveTo>
                  <a:cubicBezTo>
                    <a:pt x="124" y="1"/>
                    <a:pt x="0" y="294"/>
                    <a:pt x="170" y="464"/>
                  </a:cubicBezTo>
                  <a:cubicBezTo>
                    <a:pt x="225" y="519"/>
                    <a:pt x="294" y="544"/>
                    <a:pt x="361" y="544"/>
                  </a:cubicBezTo>
                  <a:cubicBezTo>
                    <a:pt x="500" y="544"/>
                    <a:pt x="632" y="439"/>
                    <a:pt x="632" y="272"/>
                  </a:cubicBezTo>
                  <a:cubicBezTo>
                    <a:pt x="632" y="125"/>
                    <a:pt x="508" y="1"/>
                    <a:pt x="361"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4" name="Google Shape;1604;p3"/>
            <p:cNvSpPr/>
            <p:nvPr/>
          </p:nvSpPr>
          <p:spPr>
            <a:xfrm>
              <a:off x="6654163" y="3245640"/>
              <a:ext cx="21725" cy="18704"/>
            </a:xfrm>
            <a:custGeom>
              <a:rect b="b" l="l" r="r" t="t"/>
              <a:pathLst>
                <a:path extrusionOk="0" h="545" w="633">
                  <a:moveTo>
                    <a:pt x="362" y="1"/>
                  </a:moveTo>
                  <a:cubicBezTo>
                    <a:pt x="114" y="1"/>
                    <a:pt x="1" y="294"/>
                    <a:pt x="170" y="464"/>
                  </a:cubicBezTo>
                  <a:cubicBezTo>
                    <a:pt x="226" y="519"/>
                    <a:pt x="294" y="544"/>
                    <a:pt x="362" y="544"/>
                  </a:cubicBezTo>
                  <a:cubicBezTo>
                    <a:pt x="500" y="544"/>
                    <a:pt x="633" y="439"/>
                    <a:pt x="633" y="272"/>
                  </a:cubicBezTo>
                  <a:cubicBezTo>
                    <a:pt x="633" y="125"/>
                    <a:pt x="509" y="1"/>
                    <a:pt x="362"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5" name="Google Shape;1605;p3"/>
            <p:cNvSpPr/>
            <p:nvPr/>
          </p:nvSpPr>
          <p:spPr>
            <a:xfrm>
              <a:off x="7171193" y="2610926"/>
              <a:ext cx="21725" cy="18979"/>
            </a:xfrm>
            <a:custGeom>
              <a:rect b="b" l="l" r="r" t="t"/>
              <a:pathLst>
                <a:path extrusionOk="0" h="553" w="633">
                  <a:moveTo>
                    <a:pt x="361" y="0"/>
                  </a:moveTo>
                  <a:cubicBezTo>
                    <a:pt x="124" y="0"/>
                    <a:pt x="0" y="294"/>
                    <a:pt x="169" y="474"/>
                  </a:cubicBezTo>
                  <a:cubicBezTo>
                    <a:pt x="224" y="528"/>
                    <a:pt x="290" y="552"/>
                    <a:pt x="356" y="552"/>
                  </a:cubicBezTo>
                  <a:cubicBezTo>
                    <a:pt x="496" y="552"/>
                    <a:pt x="632" y="443"/>
                    <a:pt x="632" y="282"/>
                  </a:cubicBezTo>
                  <a:cubicBezTo>
                    <a:pt x="632" y="124"/>
                    <a:pt x="519" y="0"/>
                    <a:pt x="361"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6" name="Google Shape;1606;p3"/>
            <p:cNvSpPr/>
            <p:nvPr/>
          </p:nvSpPr>
          <p:spPr>
            <a:xfrm>
              <a:off x="7194805" y="2681763"/>
              <a:ext cx="21725" cy="18636"/>
            </a:xfrm>
            <a:custGeom>
              <a:rect b="b" l="l" r="r" t="t"/>
              <a:pathLst>
                <a:path extrusionOk="0" h="543" w="633">
                  <a:moveTo>
                    <a:pt x="380" y="0"/>
                  </a:moveTo>
                  <a:cubicBezTo>
                    <a:pt x="374" y="0"/>
                    <a:pt x="368" y="1"/>
                    <a:pt x="362" y="1"/>
                  </a:cubicBezTo>
                  <a:cubicBezTo>
                    <a:pt x="125" y="1"/>
                    <a:pt x="0" y="283"/>
                    <a:pt x="170" y="464"/>
                  </a:cubicBezTo>
                  <a:cubicBezTo>
                    <a:pt x="224" y="518"/>
                    <a:pt x="291" y="542"/>
                    <a:pt x="357" y="542"/>
                  </a:cubicBezTo>
                  <a:cubicBezTo>
                    <a:pt x="497" y="542"/>
                    <a:pt x="632" y="433"/>
                    <a:pt x="632" y="272"/>
                  </a:cubicBezTo>
                  <a:cubicBezTo>
                    <a:pt x="632" y="121"/>
                    <a:pt x="519" y="0"/>
                    <a:pt x="380"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7" name="Google Shape;1607;p3"/>
            <p:cNvSpPr/>
            <p:nvPr/>
          </p:nvSpPr>
          <p:spPr>
            <a:xfrm>
              <a:off x="7373716" y="2964285"/>
              <a:ext cx="19597" cy="18636"/>
            </a:xfrm>
            <a:custGeom>
              <a:rect b="b" l="l" r="r" t="t"/>
              <a:pathLst>
                <a:path extrusionOk="0" h="543" w="571">
                  <a:moveTo>
                    <a:pt x="283" y="1"/>
                  </a:moveTo>
                  <a:cubicBezTo>
                    <a:pt x="153" y="1"/>
                    <a:pt x="23" y="86"/>
                    <a:pt x="12" y="255"/>
                  </a:cubicBezTo>
                  <a:cubicBezTo>
                    <a:pt x="1" y="447"/>
                    <a:pt x="145" y="543"/>
                    <a:pt x="287" y="543"/>
                  </a:cubicBezTo>
                  <a:cubicBezTo>
                    <a:pt x="430" y="543"/>
                    <a:pt x="571" y="447"/>
                    <a:pt x="554" y="255"/>
                  </a:cubicBezTo>
                  <a:cubicBezTo>
                    <a:pt x="542" y="86"/>
                    <a:pt x="413" y="1"/>
                    <a:pt x="283"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8" name="Google Shape;1608;p3"/>
            <p:cNvSpPr/>
            <p:nvPr/>
          </p:nvSpPr>
          <p:spPr>
            <a:xfrm>
              <a:off x="7230155" y="2987348"/>
              <a:ext cx="21622" cy="18601"/>
            </a:xfrm>
            <a:custGeom>
              <a:rect b="b" l="l" r="r" t="t"/>
              <a:pathLst>
                <a:path extrusionOk="0" h="542" w="630">
                  <a:moveTo>
                    <a:pt x="345" y="0"/>
                  </a:moveTo>
                  <a:cubicBezTo>
                    <a:pt x="106" y="0"/>
                    <a:pt x="1" y="286"/>
                    <a:pt x="167" y="463"/>
                  </a:cubicBezTo>
                  <a:cubicBezTo>
                    <a:pt x="221" y="517"/>
                    <a:pt x="288" y="541"/>
                    <a:pt x="354" y="541"/>
                  </a:cubicBezTo>
                  <a:cubicBezTo>
                    <a:pt x="494" y="541"/>
                    <a:pt x="629" y="432"/>
                    <a:pt x="629" y="271"/>
                  </a:cubicBezTo>
                  <a:cubicBezTo>
                    <a:pt x="629" y="113"/>
                    <a:pt x="505" y="0"/>
                    <a:pt x="358" y="0"/>
                  </a:cubicBezTo>
                  <a:cubicBezTo>
                    <a:pt x="354" y="0"/>
                    <a:pt x="349" y="0"/>
                    <a:pt x="345"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9" name="Google Shape;1609;p3"/>
            <p:cNvSpPr/>
            <p:nvPr/>
          </p:nvSpPr>
          <p:spPr>
            <a:xfrm>
              <a:off x="7053853" y="3316134"/>
              <a:ext cx="21690" cy="18670"/>
            </a:xfrm>
            <a:custGeom>
              <a:rect b="b" l="l" r="r" t="t"/>
              <a:pathLst>
                <a:path extrusionOk="0" h="544" w="632">
                  <a:moveTo>
                    <a:pt x="361" y="1"/>
                  </a:moveTo>
                  <a:cubicBezTo>
                    <a:pt x="113" y="1"/>
                    <a:pt x="0" y="294"/>
                    <a:pt x="169" y="463"/>
                  </a:cubicBezTo>
                  <a:cubicBezTo>
                    <a:pt x="225" y="519"/>
                    <a:pt x="294" y="544"/>
                    <a:pt x="361" y="544"/>
                  </a:cubicBezTo>
                  <a:cubicBezTo>
                    <a:pt x="499" y="544"/>
                    <a:pt x="632" y="438"/>
                    <a:pt x="632" y="271"/>
                  </a:cubicBezTo>
                  <a:cubicBezTo>
                    <a:pt x="632" y="125"/>
                    <a:pt x="508" y="1"/>
                    <a:pt x="361"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0" name="Google Shape;1610;p3"/>
            <p:cNvSpPr/>
            <p:nvPr/>
          </p:nvSpPr>
          <p:spPr>
            <a:xfrm>
              <a:off x="7315440" y="3081076"/>
              <a:ext cx="18807" cy="18601"/>
            </a:xfrm>
            <a:custGeom>
              <a:rect b="b" l="l" r="r" t="t"/>
              <a:pathLst>
                <a:path extrusionOk="0" h="542" w="548">
                  <a:moveTo>
                    <a:pt x="269" y="0"/>
                  </a:moveTo>
                  <a:cubicBezTo>
                    <a:pt x="133" y="0"/>
                    <a:pt x="1" y="90"/>
                    <a:pt x="6" y="271"/>
                  </a:cubicBezTo>
                  <a:cubicBezTo>
                    <a:pt x="6" y="451"/>
                    <a:pt x="142" y="542"/>
                    <a:pt x="277" y="542"/>
                  </a:cubicBezTo>
                  <a:cubicBezTo>
                    <a:pt x="412" y="542"/>
                    <a:pt x="548" y="451"/>
                    <a:pt x="548" y="271"/>
                  </a:cubicBezTo>
                  <a:cubicBezTo>
                    <a:pt x="542" y="90"/>
                    <a:pt x="404" y="0"/>
                    <a:pt x="269"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1" name="Google Shape;1611;p3"/>
            <p:cNvSpPr/>
            <p:nvPr/>
          </p:nvSpPr>
          <p:spPr>
            <a:xfrm>
              <a:off x="6998083" y="3281779"/>
              <a:ext cx="18601" cy="17160"/>
            </a:xfrm>
            <a:custGeom>
              <a:rect b="b" l="l" r="r" t="t"/>
              <a:pathLst>
                <a:path extrusionOk="0" h="500" w="542">
                  <a:moveTo>
                    <a:pt x="271" y="0"/>
                  </a:moveTo>
                  <a:cubicBezTo>
                    <a:pt x="141" y="0"/>
                    <a:pt x="11" y="82"/>
                    <a:pt x="0" y="246"/>
                  </a:cubicBezTo>
                  <a:cubicBezTo>
                    <a:pt x="11" y="415"/>
                    <a:pt x="141" y="499"/>
                    <a:pt x="271" y="499"/>
                  </a:cubicBezTo>
                  <a:cubicBezTo>
                    <a:pt x="401" y="499"/>
                    <a:pt x="530" y="415"/>
                    <a:pt x="542" y="246"/>
                  </a:cubicBezTo>
                  <a:cubicBezTo>
                    <a:pt x="530" y="82"/>
                    <a:pt x="401" y="0"/>
                    <a:pt x="271"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2" name="Google Shape;1612;p3"/>
            <p:cNvSpPr/>
            <p:nvPr/>
          </p:nvSpPr>
          <p:spPr>
            <a:xfrm>
              <a:off x="7123935" y="2658151"/>
              <a:ext cx="22102" cy="18601"/>
            </a:xfrm>
            <a:custGeom>
              <a:rect b="b" l="l" r="r" t="t"/>
              <a:pathLst>
                <a:path extrusionOk="0" h="542" w="644">
                  <a:moveTo>
                    <a:pt x="373" y="1"/>
                  </a:moveTo>
                  <a:cubicBezTo>
                    <a:pt x="125" y="1"/>
                    <a:pt x="0" y="294"/>
                    <a:pt x="181" y="463"/>
                  </a:cubicBezTo>
                  <a:cubicBezTo>
                    <a:pt x="235" y="518"/>
                    <a:pt x="302" y="542"/>
                    <a:pt x="368" y="542"/>
                  </a:cubicBezTo>
                  <a:cubicBezTo>
                    <a:pt x="508" y="542"/>
                    <a:pt x="644" y="433"/>
                    <a:pt x="644" y="272"/>
                  </a:cubicBezTo>
                  <a:cubicBezTo>
                    <a:pt x="644" y="125"/>
                    <a:pt x="520" y="1"/>
                    <a:pt x="373"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3" name="Google Shape;1613;p3"/>
            <p:cNvSpPr/>
            <p:nvPr/>
          </p:nvSpPr>
          <p:spPr>
            <a:xfrm>
              <a:off x="6877243" y="2575680"/>
              <a:ext cx="21725" cy="18670"/>
            </a:xfrm>
            <a:custGeom>
              <a:rect b="b" l="l" r="r" t="t"/>
              <a:pathLst>
                <a:path extrusionOk="0" h="544" w="633">
                  <a:moveTo>
                    <a:pt x="373" y="0"/>
                  </a:moveTo>
                  <a:cubicBezTo>
                    <a:pt x="125" y="0"/>
                    <a:pt x="0" y="294"/>
                    <a:pt x="170" y="463"/>
                  </a:cubicBezTo>
                  <a:cubicBezTo>
                    <a:pt x="225" y="518"/>
                    <a:pt x="294" y="544"/>
                    <a:pt x="362" y="544"/>
                  </a:cubicBezTo>
                  <a:cubicBezTo>
                    <a:pt x="500" y="544"/>
                    <a:pt x="632" y="438"/>
                    <a:pt x="632" y="271"/>
                  </a:cubicBezTo>
                  <a:cubicBezTo>
                    <a:pt x="632" y="124"/>
                    <a:pt x="520" y="0"/>
                    <a:pt x="373"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4" name="Google Shape;1614;p3"/>
            <p:cNvSpPr/>
            <p:nvPr/>
          </p:nvSpPr>
          <p:spPr>
            <a:xfrm>
              <a:off x="8421299" y="4016708"/>
              <a:ext cx="114286" cy="114663"/>
            </a:xfrm>
            <a:custGeom>
              <a:rect b="b" l="l" r="r" t="t"/>
              <a:pathLst>
                <a:path extrusionOk="0" h="3341" w="3330">
                  <a:moveTo>
                    <a:pt x="305" y="1"/>
                  </a:moveTo>
                  <a:cubicBezTo>
                    <a:pt x="215" y="125"/>
                    <a:pt x="147" y="226"/>
                    <a:pt x="1" y="260"/>
                  </a:cubicBezTo>
                  <a:cubicBezTo>
                    <a:pt x="937" y="1140"/>
                    <a:pt x="1219" y="1772"/>
                    <a:pt x="1885" y="2393"/>
                  </a:cubicBezTo>
                  <a:cubicBezTo>
                    <a:pt x="2133" y="2619"/>
                    <a:pt x="2664" y="2946"/>
                    <a:pt x="2664" y="3341"/>
                  </a:cubicBezTo>
                  <a:lnTo>
                    <a:pt x="3329" y="2856"/>
                  </a:lnTo>
                  <a:cubicBezTo>
                    <a:pt x="2167" y="2066"/>
                    <a:pt x="1253" y="1084"/>
                    <a:pt x="305" y="1"/>
                  </a:cubicBezTo>
                  <a:close/>
                </a:path>
              </a:pathLst>
            </a:custGeom>
            <a:solidFill>
              <a:srgbClr val="A5B5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5" name="Google Shape;1615;p3"/>
            <p:cNvSpPr/>
            <p:nvPr/>
          </p:nvSpPr>
          <p:spPr>
            <a:xfrm>
              <a:off x="7884912" y="3848265"/>
              <a:ext cx="566246" cy="188623"/>
            </a:xfrm>
            <a:custGeom>
              <a:rect b="b" l="l" r="r" t="t"/>
              <a:pathLst>
                <a:path extrusionOk="0" h="5496" w="16499">
                  <a:moveTo>
                    <a:pt x="5101" y="1"/>
                  </a:moveTo>
                  <a:cubicBezTo>
                    <a:pt x="4898" y="1"/>
                    <a:pt x="4695" y="4"/>
                    <a:pt x="4492" y="11"/>
                  </a:cubicBezTo>
                  <a:cubicBezTo>
                    <a:pt x="2833" y="79"/>
                    <a:pt x="599" y="677"/>
                    <a:pt x="1" y="2505"/>
                  </a:cubicBezTo>
                  <a:cubicBezTo>
                    <a:pt x="568" y="1938"/>
                    <a:pt x="1346" y="1624"/>
                    <a:pt x="2152" y="1624"/>
                  </a:cubicBezTo>
                  <a:cubicBezTo>
                    <a:pt x="2179" y="1624"/>
                    <a:pt x="2207" y="1624"/>
                    <a:pt x="2235" y="1625"/>
                  </a:cubicBezTo>
                  <a:cubicBezTo>
                    <a:pt x="3646" y="1693"/>
                    <a:pt x="5034" y="2415"/>
                    <a:pt x="6388" y="2708"/>
                  </a:cubicBezTo>
                  <a:cubicBezTo>
                    <a:pt x="7708" y="3013"/>
                    <a:pt x="8961" y="3555"/>
                    <a:pt x="10281" y="3859"/>
                  </a:cubicBezTo>
                  <a:cubicBezTo>
                    <a:pt x="11477" y="4119"/>
                    <a:pt x="12797" y="4412"/>
                    <a:pt x="13993" y="4875"/>
                  </a:cubicBezTo>
                  <a:cubicBezTo>
                    <a:pt x="14716" y="5134"/>
                    <a:pt x="15596" y="5462"/>
                    <a:pt x="16374" y="5462"/>
                  </a:cubicBezTo>
                  <a:lnTo>
                    <a:pt x="16498" y="5495"/>
                  </a:lnTo>
                  <a:cubicBezTo>
                    <a:pt x="16498" y="5462"/>
                    <a:pt x="16476" y="5428"/>
                    <a:pt x="16476" y="5394"/>
                  </a:cubicBezTo>
                  <a:cubicBezTo>
                    <a:pt x="15528" y="2776"/>
                    <a:pt x="12910" y="1230"/>
                    <a:pt x="10371" y="643"/>
                  </a:cubicBezTo>
                  <a:cubicBezTo>
                    <a:pt x="8650" y="259"/>
                    <a:pt x="6874" y="1"/>
                    <a:pt x="5101" y="1"/>
                  </a:cubicBezTo>
                  <a:close/>
                </a:path>
              </a:pathLst>
            </a:custGeom>
            <a:solidFill>
              <a:srgbClr val="96BD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6" name="Google Shape;1616;p3"/>
            <p:cNvSpPr/>
            <p:nvPr/>
          </p:nvSpPr>
          <p:spPr>
            <a:xfrm>
              <a:off x="7937971" y="3881933"/>
              <a:ext cx="510476" cy="149532"/>
            </a:xfrm>
            <a:custGeom>
              <a:rect b="b" l="l" r="r" t="t"/>
              <a:pathLst>
                <a:path extrusionOk="0" h="4357" w="14874">
                  <a:moveTo>
                    <a:pt x="2427" y="1"/>
                  </a:moveTo>
                  <a:cubicBezTo>
                    <a:pt x="2055" y="35"/>
                    <a:pt x="1716" y="68"/>
                    <a:pt x="1411" y="102"/>
                  </a:cubicBezTo>
                  <a:cubicBezTo>
                    <a:pt x="1152" y="136"/>
                    <a:pt x="904" y="193"/>
                    <a:pt x="655" y="272"/>
                  </a:cubicBezTo>
                  <a:lnTo>
                    <a:pt x="1" y="452"/>
                  </a:lnTo>
                  <a:lnTo>
                    <a:pt x="667" y="317"/>
                  </a:lnTo>
                  <a:cubicBezTo>
                    <a:pt x="915" y="249"/>
                    <a:pt x="1174" y="215"/>
                    <a:pt x="1434" y="204"/>
                  </a:cubicBezTo>
                  <a:lnTo>
                    <a:pt x="2427" y="147"/>
                  </a:lnTo>
                  <a:lnTo>
                    <a:pt x="3612" y="215"/>
                  </a:lnTo>
                  <a:cubicBezTo>
                    <a:pt x="4029" y="272"/>
                    <a:pt x="4469" y="351"/>
                    <a:pt x="4921" y="418"/>
                  </a:cubicBezTo>
                  <a:cubicBezTo>
                    <a:pt x="5372" y="520"/>
                    <a:pt x="5835" y="599"/>
                    <a:pt x="6297" y="734"/>
                  </a:cubicBezTo>
                  <a:cubicBezTo>
                    <a:pt x="6771" y="881"/>
                    <a:pt x="7245" y="994"/>
                    <a:pt x="7708" y="1163"/>
                  </a:cubicBezTo>
                  <a:cubicBezTo>
                    <a:pt x="8656" y="1456"/>
                    <a:pt x="9581" y="1772"/>
                    <a:pt x="10450" y="2100"/>
                  </a:cubicBezTo>
                  <a:cubicBezTo>
                    <a:pt x="10868" y="2280"/>
                    <a:pt x="11319" y="2393"/>
                    <a:pt x="11691" y="2585"/>
                  </a:cubicBezTo>
                  <a:lnTo>
                    <a:pt x="12763" y="3093"/>
                  </a:lnTo>
                  <a:cubicBezTo>
                    <a:pt x="13068" y="3228"/>
                    <a:pt x="13361" y="3386"/>
                    <a:pt x="13643" y="3555"/>
                  </a:cubicBezTo>
                  <a:cubicBezTo>
                    <a:pt x="13903" y="3713"/>
                    <a:pt x="14129" y="3849"/>
                    <a:pt x="14309" y="3973"/>
                  </a:cubicBezTo>
                  <a:cubicBezTo>
                    <a:pt x="14501" y="4086"/>
                    <a:pt x="14693" y="4210"/>
                    <a:pt x="14873" y="4356"/>
                  </a:cubicBezTo>
                  <a:cubicBezTo>
                    <a:pt x="14704" y="4198"/>
                    <a:pt x="14524" y="4063"/>
                    <a:pt x="14343" y="3928"/>
                  </a:cubicBezTo>
                  <a:cubicBezTo>
                    <a:pt x="14163" y="3792"/>
                    <a:pt x="13948" y="3646"/>
                    <a:pt x="13700" y="3476"/>
                  </a:cubicBezTo>
                  <a:cubicBezTo>
                    <a:pt x="13429" y="3273"/>
                    <a:pt x="13136" y="3104"/>
                    <a:pt x="12842" y="2946"/>
                  </a:cubicBezTo>
                  <a:lnTo>
                    <a:pt x="11770" y="2393"/>
                  </a:lnTo>
                  <a:cubicBezTo>
                    <a:pt x="11364" y="2201"/>
                    <a:pt x="10958" y="2021"/>
                    <a:pt x="10540" y="1874"/>
                  </a:cubicBezTo>
                  <a:cubicBezTo>
                    <a:pt x="9671" y="1535"/>
                    <a:pt x="8746" y="1197"/>
                    <a:pt x="7798" y="892"/>
                  </a:cubicBezTo>
                  <a:cubicBezTo>
                    <a:pt x="7324" y="734"/>
                    <a:pt x="6862" y="610"/>
                    <a:pt x="6376" y="486"/>
                  </a:cubicBezTo>
                  <a:cubicBezTo>
                    <a:pt x="5891" y="362"/>
                    <a:pt x="5417" y="283"/>
                    <a:pt x="4966" y="181"/>
                  </a:cubicBezTo>
                  <a:cubicBezTo>
                    <a:pt x="4503" y="114"/>
                    <a:pt x="4052" y="57"/>
                    <a:pt x="3634" y="23"/>
                  </a:cubicBezTo>
                  <a:lnTo>
                    <a:pt x="2427" y="1"/>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7" name="Google Shape;1617;p3"/>
            <p:cNvSpPr/>
            <p:nvPr/>
          </p:nvSpPr>
          <p:spPr>
            <a:xfrm>
              <a:off x="8103359" y="3856777"/>
              <a:ext cx="48837" cy="43792"/>
            </a:xfrm>
            <a:custGeom>
              <a:rect b="b" l="l" r="r" t="t"/>
              <a:pathLst>
                <a:path extrusionOk="0" h="1276" w="1423">
                  <a:moveTo>
                    <a:pt x="12" y="0"/>
                  </a:moveTo>
                  <a:lnTo>
                    <a:pt x="0" y="23"/>
                  </a:lnTo>
                  <a:cubicBezTo>
                    <a:pt x="0" y="23"/>
                    <a:pt x="79" y="102"/>
                    <a:pt x="215" y="226"/>
                  </a:cubicBezTo>
                  <a:cubicBezTo>
                    <a:pt x="361" y="361"/>
                    <a:pt x="553" y="486"/>
                    <a:pt x="745" y="643"/>
                  </a:cubicBezTo>
                  <a:cubicBezTo>
                    <a:pt x="824" y="711"/>
                    <a:pt x="903" y="790"/>
                    <a:pt x="982" y="869"/>
                  </a:cubicBezTo>
                  <a:cubicBezTo>
                    <a:pt x="1061" y="937"/>
                    <a:pt x="1129" y="1005"/>
                    <a:pt x="1185" y="1061"/>
                  </a:cubicBezTo>
                  <a:cubicBezTo>
                    <a:pt x="1219" y="1084"/>
                    <a:pt x="1241" y="1106"/>
                    <a:pt x="1264" y="1140"/>
                  </a:cubicBezTo>
                  <a:cubicBezTo>
                    <a:pt x="1287" y="1163"/>
                    <a:pt x="1309" y="1185"/>
                    <a:pt x="1332" y="1208"/>
                  </a:cubicBezTo>
                  <a:cubicBezTo>
                    <a:pt x="1366" y="1253"/>
                    <a:pt x="1388" y="1275"/>
                    <a:pt x="1388" y="1275"/>
                  </a:cubicBezTo>
                  <a:lnTo>
                    <a:pt x="1422" y="1275"/>
                  </a:lnTo>
                  <a:cubicBezTo>
                    <a:pt x="1422" y="1242"/>
                    <a:pt x="1422" y="1219"/>
                    <a:pt x="1422" y="1185"/>
                  </a:cubicBezTo>
                  <a:cubicBezTo>
                    <a:pt x="1422" y="1106"/>
                    <a:pt x="1399" y="1027"/>
                    <a:pt x="1366" y="948"/>
                  </a:cubicBezTo>
                  <a:cubicBezTo>
                    <a:pt x="1320" y="847"/>
                    <a:pt x="1264" y="745"/>
                    <a:pt x="1174" y="666"/>
                  </a:cubicBezTo>
                  <a:cubicBezTo>
                    <a:pt x="1084" y="587"/>
                    <a:pt x="971" y="519"/>
                    <a:pt x="869" y="463"/>
                  </a:cubicBezTo>
                  <a:cubicBezTo>
                    <a:pt x="643" y="339"/>
                    <a:pt x="429" y="237"/>
                    <a:pt x="271" y="158"/>
                  </a:cubicBezTo>
                  <a:cubicBezTo>
                    <a:pt x="113" y="68"/>
                    <a:pt x="12" y="0"/>
                    <a:pt x="12" y="0"/>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8" name="Google Shape;1618;p3"/>
            <p:cNvSpPr/>
            <p:nvPr/>
          </p:nvSpPr>
          <p:spPr>
            <a:xfrm>
              <a:off x="8040622" y="3896279"/>
              <a:ext cx="83295" cy="12801"/>
            </a:xfrm>
            <a:custGeom>
              <a:rect b="b" l="l" r="r" t="t"/>
              <a:pathLst>
                <a:path extrusionOk="0" h="373" w="2427">
                  <a:moveTo>
                    <a:pt x="2302" y="0"/>
                  </a:moveTo>
                  <a:cubicBezTo>
                    <a:pt x="2234" y="0"/>
                    <a:pt x="2133" y="0"/>
                    <a:pt x="2020" y="23"/>
                  </a:cubicBezTo>
                  <a:cubicBezTo>
                    <a:pt x="1907" y="34"/>
                    <a:pt x="1772" y="34"/>
                    <a:pt x="1636" y="68"/>
                  </a:cubicBezTo>
                  <a:cubicBezTo>
                    <a:pt x="1501" y="102"/>
                    <a:pt x="1354" y="124"/>
                    <a:pt x="1208" y="147"/>
                  </a:cubicBezTo>
                  <a:cubicBezTo>
                    <a:pt x="1033" y="169"/>
                    <a:pt x="853" y="181"/>
                    <a:pt x="675" y="181"/>
                  </a:cubicBezTo>
                  <a:cubicBezTo>
                    <a:pt x="577" y="181"/>
                    <a:pt x="480" y="178"/>
                    <a:pt x="384" y="170"/>
                  </a:cubicBezTo>
                  <a:cubicBezTo>
                    <a:pt x="282" y="170"/>
                    <a:pt x="192" y="158"/>
                    <a:pt x="102" y="136"/>
                  </a:cubicBezTo>
                  <a:cubicBezTo>
                    <a:pt x="34" y="113"/>
                    <a:pt x="0" y="113"/>
                    <a:pt x="0" y="113"/>
                  </a:cubicBezTo>
                  <a:lnTo>
                    <a:pt x="0" y="147"/>
                  </a:lnTo>
                  <a:lnTo>
                    <a:pt x="102" y="181"/>
                  </a:lnTo>
                  <a:cubicBezTo>
                    <a:pt x="181" y="215"/>
                    <a:pt x="271" y="249"/>
                    <a:pt x="361" y="271"/>
                  </a:cubicBezTo>
                  <a:cubicBezTo>
                    <a:pt x="643" y="339"/>
                    <a:pt x="937" y="373"/>
                    <a:pt x="1230" y="373"/>
                  </a:cubicBezTo>
                  <a:cubicBezTo>
                    <a:pt x="1377" y="373"/>
                    <a:pt x="1535" y="373"/>
                    <a:pt x="1693" y="350"/>
                  </a:cubicBezTo>
                  <a:cubicBezTo>
                    <a:pt x="1828" y="328"/>
                    <a:pt x="1952" y="294"/>
                    <a:pt x="2076" y="237"/>
                  </a:cubicBezTo>
                  <a:cubicBezTo>
                    <a:pt x="2201" y="181"/>
                    <a:pt x="2325" y="113"/>
                    <a:pt x="2426" y="23"/>
                  </a:cubicBezTo>
                  <a:lnTo>
                    <a:pt x="2415" y="0"/>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p3"/>
            <p:cNvSpPr/>
            <p:nvPr/>
          </p:nvSpPr>
          <p:spPr>
            <a:xfrm>
              <a:off x="8010798" y="3864121"/>
              <a:ext cx="23269" cy="21347"/>
            </a:xfrm>
            <a:custGeom>
              <a:rect b="b" l="l" r="r" t="t"/>
              <a:pathLst>
                <a:path extrusionOk="0" h="622" w="678">
                  <a:moveTo>
                    <a:pt x="0" y="1"/>
                  </a:moveTo>
                  <a:lnTo>
                    <a:pt x="0" y="1"/>
                  </a:lnTo>
                  <a:cubicBezTo>
                    <a:pt x="102" y="80"/>
                    <a:pt x="203" y="181"/>
                    <a:pt x="294" y="283"/>
                  </a:cubicBezTo>
                  <a:cubicBezTo>
                    <a:pt x="350" y="350"/>
                    <a:pt x="384" y="418"/>
                    <a:pt x="407" y="497"/>
                  </a:cubicBezTo>
                  <a:cubicBezTo>
                    <a:pt x="407" y="508"/>
                    <a:pt x="407" y="565"/>
                    <a:pt x="407" y="576"/>
                  </a:cubicBezTo>
                  <a:lnTo>
                    <a:pt x="407" y="621"/>
                  </a:lnTo>
                  <a:lnTo>
                    <a:pt x="677" y="565"/>
                  </a:lnTo>
                  <a:lnTo>
                    <a:pt x="666" y="531"/>
                  </a:lnTo>
                  <a:cubicBezTo>
                    <a:pt x="655" y="497"/>
                    <a:pt x="644" y="463"/>
                    <a:pt x="632" y="429"/>
                  </a:cubicBezTo>
                  <a:cubicBezTo>
                    <a:pt x="565" y="328"/>
                    <a:pt x="486" y="249"/>
                    <a:pt x="395" y="181"/>
                  </a:cubicBezTo>
                  <a:cubicBezTo>
                    <a:pt x="271" y="102"/>
                    <a:pt x="136" y="46"/>
                    <a:pt x="0" y="1"/>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0" name="Google Shape;1620;p3"/>
            <p:cNvSpPr/>
            <p:nvPr/>
          </p:nvSpPr>
          <p:spPr>
            <a:xfrm>
              <a:off x="8160673" y="3919136"/>
              <a:ext cx="63149" cy="27181"/>
            </a:xfrm>
            <a:custGeom>
              <a:rect b="b" l="l" r="r" t="t"/>
              <a:pathLst>
                <a:path extrusionOk="0" h="792" w="1840">
                  <a:moveTo>
                    <a:pt x="1614" y="0"/>
                  </a:moveTo>
                  <a:lnTo>
                    <a:pt x="1569" y="68"/>
                  </a:lnTo>
                  <a:cubicBezTo>
                    <a:pt x="1535" y="124"/>
                    <a:pt x="1490" y="181"/>
                    <a:pt x="1445" y="226"/>
                  </a:cubicBezTo>
                  <a:cubicBezTo>
                    <a:pt x="1377" y="293"/>
                    <a:pt x="1309" y="350"/>
                    <a:pt x="1219" y="395"/>
                  </a:cubicBezTo>
                  <a:cubicBezTo>
                    <a:pt x="1129" y="451"/>
                    <a:pt x="1027" y="508"/>
                    <a:pt x="926" y="553"/>
                  </a:cubicBezTo>
                  <a:cubicBezTo>
                    <a:pt x="621" y="666"/>
                    <a:pt x="316" y="745"/>
                    <a:pt x="0" y="790"/>
                  </a:cubicBezTo>
                  <a:cubicBezTo>
                    <a:pt x="34" y="791"/>
                    <a:pt x="68" y="792"/>
                    <a:pt x="102" y="792"/>
                  </a:cubicBezTo>
                  <a:cubicBezTo>
                    <a:pt x="395" y="792"/>
                    <a:pt x="687" y="749"/>
                    <a:pt x="971" y="688"/>
                  </a:cubicBezTo>
                  <a:cubicBezTo>
                    <a:pt x="1084" y="655"/>
                    <a:pt x="1196" y="609"/>
                    <a:pt x="1309" y="564"/>
                  </a:cubicBezTo>
                  <a:cubicBezTo>
                    <a:pt x="1422" y="519"/>
                    <a:pt x="1524" y="463"/>
                    <a:pt x="1614" y="395"/>
                  </a:cubicBezTo>
                  <a:cubicBezTo>
                    <a:pt x="1670" y="350"/>
                    <a:pt x="1727" y="293"/>
                    <a:pt x="1783" y="237"/>
                  </a:cubicBezTo>
                  <a:lnTo>
                    <a:pt x="1840" y="169"/>
                  </a:lnTo>
                  <a:lnTo>
                    <a:pt x="1614" y="0"/>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1" name="Google Shape;1621;p3"/>
            <p:cNvSpPr/>
            <p:nvPr/>
          </p:nvSpPr>
          <p:spPr>
            <a:xfrm>
              <a:off x="8207143" y="3922980"/>
              <a:ext cx="25980" cy="26392"/>
            </a:xfrm>
            <a:custGeom>
              <a:rect b="b" l="l" r="r" t="t"/>
              <a:pathLst>
                <a:path extrusionOk="0" h="769" w="757">
                  <a:moveTo>
                    <a:pt x="497" y="1"/>
                  </a:moveTo>
                  <a:cubicBezTo>
                    <a:pt x="497" y="1"/>
                    <a:pt x="486" y="57"/>
                    <a:pt x="452" y="148"/>
                  </a:cubicBezTo>
                  <a:cubicBezTo>
                    <a:pt x="429" y="249"/>
                    <a:pt x="384" y="339"/>
                    <a:pt x="328" y="430"/>
                  </a:cubicBezTo>
                  <a:cubicBezTo>
                    <a:pt x="271" y="520"/>
                    <a:pt x="204" y="599"/>
                    <a:pt x="113" y="667"/>
                  </a:cubicBezTo>
                  <a:lnTo>
                    <a:pt x="0" y="768"/>
                  </a:lnTo>
                  <a:lnTo>
                    <a:pt x="136" y="700"/>
                  </a:lnTo>
                  <a:cubicBezTo>
                    <a:pt x="249" y="655"/>
                    <a:pt x="350" y="599"/>
                    <a:pt x="429" y="520"/>
                  </a:cubicBezTo>
                  <a:cubicBezTo>
                    <a:pt x="519" y="441"/>
                    <a:pt x="598" y="339"/>
                    <a:pt x="677" y="238"/>
                  </a:cubicBezTo>
                  <a:lnTo>
                    <a:pt x="756" y="114"/>
                  </a:lnTo>
                  <a:lnTo>
                    <a:pt x="497" y="1"/>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2" name="Google Shape;1622;p3"/>
            <p:cNvSpPr/>
            <p:nvPr/>
          </p:nvSpPr>
          <p:spPr>
            <a:xfrm>
              <a:off x="8241600" y="3898990"/>
              <a:ext cx="13591" cy="32570"/>
            </a:xfrm>
            <a:custGeom>
              <a:rect b="b" l="l" r="r" t="t"/>
              <a:pathLst>
                <a:path extrusionOk="0" h="949" w="396">
                  <a:moveTo>
                    <a:pt x="1" y="0"/>
                  </a:moveTo>
                  <a:lnTo>
                    <a:pt x="1" y="0"/>
                  </a:lnTo>
                  <a:cubicBezTo>
                    <a:pt x="57" y="147"/>
                    <a:pt x="114" y="305"/>
                    <a:pt x="147" y="463"/>
                  </a:cubicBezTo>
                  <a:cubicBezTo>
                    <a:pt x="159" y="564"/>
                    <a:pt x="159" y="666"/>
                    <a:pt x="147" y="768"/>
                  </a:cubicBezTo>
                  <a:lnTo>
                    <a:pt x="114" y="926"/>
                  </a:lnTo>
                  <a:lnTo>
                    <a:pt x="396" y="948"/>
                  </a:lnTo>
                  <a:cubicBezTo>
                    <a:pt x="396" y="948"/>
                    <a:pt x="384" y="880"/>
                    <a:pt x="384" y="790"/>
                  </a:cubicBezTo>
                  <a:cubicBezTo>
                    <a:pt x="373" y="666"/>
                    <a:pt x="339" y="542"/>
                    <a:pt x="283" y="418"/>
                  </a:cubicBezTo>
                  <a:cubicBezTo>
                    <a:pt x="204" y="271"/>
                    <a:pt x="102" y="136"/>
                    <a:pt x="1" y="0"/>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3" name="Google Shape;1623;p3"/>
            <p:cNvSpPr/>
            <p:nvPr/>
          </p:nvSpPr>
          <p:spPr>
            <a:xfrm>
              <a:off x="8241977" y="3880389"/>
              <a:ext cx="31025" cy="58893"/>
            </a:xfrm>
            <a:custGeom>
              <a:rect b="b" l="l" r="r" t="t"/>
              <a:pathLst>
                <a:path extrusionOk="0" h="1716" w="904">
                  <a:moveTo>
                    <a:pt x="1" y="1"/>
                  </a:moveTo>
                  <a:cubicBezTo>
                    <a:pt x="1" y="1"/>
                    <a:pt x="80" y="91"/>
                    <a:pt x="204" y="226"/>
                  </a:cubicBezTo>
                  <a:cubicBezTo>
                    <a:pt x="261" y="305"/>
                    <a:pt x="328" y="384"/>
                    <a:pt x="385" y="475"/>
                  </a:cubicBezTo>
                  <a:cubicBezTo>
                    <a:pt x="441" y="576"/>
                    <a:pt x="497" y="678"/>
                    <a:pt x="554" y="791"/>
                  </a:cubicBezTo>
                  <a:cubicBezTo>
                    <a:pt x="588" y="892"/>
                    <a:pt x="622" y="994"/>
                    <a:pt x="644" y="1106"/>
                  </a:cubicBezTo>
                  <a:cubicBezTo>
                    <a:pt x="655" y="1208"/>
                    <a:pt x="655" y="1298"/>
                    <a:pt x="655" y="1389"/>
                  </a:cubicBezTo>
                  <a:cubicBezTo>
                    <a:pt x="644" y="1468"/>
                    <a:pt x="633" y="1535"/>
                    <a:pt x="622" y="1603"/>
                  </a:cubicBezTo>
                  <a:cubicBezTo>
                    <a:pt x="599" y="1659"/>
                    <a:pt x="599" y="1693"/>
                    <a:pt x="599" y="1693"/>
                  </a:cubicBezTo>
                  <a:lnTo>
                    <a:pt x="892" y="1716"/>
                  </a:lnTo>
                  <a:cubicBezTo>
                    <a:pt x="892" y="1693"/>
                    <a:pt x="892" y="1659"/>
                    <a:pt x="892" y="1637"/>
                  </a:cubicBezTo>
                  <a:cubicBezTo>
                    <a:pt x="904" y="1558"/>
                    <a:pt x="904" y="1479"/>
                    <a:pt x="892" y="1411"/>
                  </a:cubicBezTo>
                  <a:cubicBezTo>
                    <a:pt x="892" y="1287"/>
                    <a:pt x="870" y="1174"/>
                    <a:pt x="836" y="1073"/>
                  </a:cubicBezTo>
                  <a:cubicBezTo>
                    <a:pt x="791" y="948"/>
                    <a:pt x="734" y="836"/>
                    <a:pt x="678" y="723"/>
                  </a:cubicBezTo>
                  <a:cubicBezTo>
                    <a:pt x="610" y="621"/>
                    <a:pt x="531" y="520"/>
                    <a:pt x="452" y="429"/>
                  </a:cubicBezTo>
                  <a:cubicBezTo>
                    <a:pt x="385" y="350"/>
                    <a:pt x="306" y="271"/>
                    <a:pt x="238" y="192"/>
                  </a:cubicBezTo>
                  <a:cubicBezTo>
                    <a:pt x="91" y="68"/>
                    <a:pt x="1" y="1"/>
                    <a:pt x="1" y="1"/>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4" name="Google Shape;1624;p3"/>
            <p:cNvSpPr/>
            <p:nvPr/>
          </p:nvSpPr>
          <p:spPr>
            <a:xfrm>
              <a:off x="8184663" y="3893156"/>
              <a:ext cx="19803" cy="22891"/>
            </a:xfrm>
            <a:custGeom>
              <a:rect b="b" l="l" r="r" t="t"/>
              <a:pathLst>
                <a:path extrusionOk="0" h="667" w="577">
                  <a:moveTo>
                    <a:pt x="1" y="1"/>
                  </a:moveTo>
                  <a:lnTo>
                    <a:pt x="1" y="1"/>
                  </a:lnTo>
                  <a:cubicBezTo>
                    <a:pt x="91" y="103"/>
                    <a:pt x="170" y="204"/>
                    <a:pt x="238" y="317"/>
                  </a:cubicBezTo>
                  <a:cubicBezTo>
                    <a:pt x="249" y="351"/>
                    <a:pt x="272" y="396"/>
                    <a:pt x="283" y="430"/>
                  </a:cubicBezTo>
                  <a:cubicBezTo>
                    <a:pt x="294" y="464"/>
                    <a:pt x="294" y="509"/>
                    <a:pt x="294" y="543"/>
                  </a:cubicBezTo>
                  <a:lnTo>
                    <a:pt x="294" y="667"/>
                  </a:lnTo>
                  <a:lnTo>
                    <a:pt x="576" y="622"/>
                  </a:lnTo>
                  <a:cubicBezTo>
                    <a:pt x="576" y="622"/>
                    <a:pt x="554" y="565"/>
                    <a:pt x="520" y="497"/>
                  </a:cubicBezTo>
                  <a:cubicBezTo>
                    <a:pt x="509" y="452"/>
                    <a:pt x="486" y="407"/>
                    <a:pt x="464" y="373"/>
                  </a:cubicBezTo>
                  <a:cubicBezTo>
                    <a:pt x="430" y="328"/>
                    <a:pt x="385" y="272"/>
                    <a:pt x="351" y="227"/>
                  </a:cubicBezTo>
                  <a:cubicBezTo>
                    <a:pt x="238" y="136"/>
                    <a:pt x="125" y="69"/>
                    <a:pt x="1" y="1"/>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5" name="Google Shape;1625;p3"/>
            <p:cNvSpPr/>
            <p:nvPr/>
          </p:nvSpPr>
          <p:spPr>
            <a:xfrm>
              <a:off x="8301248" y="3927647"/>
              <a:ext cx="15135" cy="31300"/>
            </a:xfrm>
            <a:custGeom>
              <a:rect b="b" l="l" r="r" t="t"/>
              <a:pathLst>
                <a:path extrusionOk="0" h="912" w="441">
                  <a:moveTo>
                    <a:pt x="183" y="745"/>
                  </a:moveTo>
                  <a:lnTo>
                    <a:pt x="183" y="745"/>
                  </a:lnTo>
                  <a:cubicBezTo>
                    <a:pt x="181" y="751"/>
                    <a:pt x="182" y="754"/>
                    <a:pt x="182" y="754"/>
                  </a:cubicBezTo>
                  <a:cubicBezTo>
                    <a:pt x="184" y="754"/>
                    <a:pt x="186" y="747"/>
                    <a:pt x="183" y="745"/>
                  </a:cubicBezTo>
                  <a:close/>
                  <a:moveTo>
                    <a:pt x="0" y="0"/>
                  </a:moveTo>
                  <a:lnTo>
                    <a:pt x="79" y="113"/>
                  </a:lnTo>
                  <a:cubicBezTo>
                    <a:pt x="136" y="203"/>
                    <a:pt x="170" y="294"/>
                    <a:pt x="181" y="395"/>
                  </a:cubicBezTo>
                  <a:cubicBezTo>
                    <a:pt x="192" y="497"/>
                    <a:pt x="192" y="587"/>
                    <a:pt x="192" y="689"/>
                  </a:cubicBezTo>
                  <a:cubicBezTo>
                    <a:pt x="181" y="711"/>
                    <a:pt x="181" y="722"/>
                    <a:pt x="181" y="745"/>
                  </a:cubicBezTo>
                  <a:cubicBezTo>
                    <a:pt x="182" y="745"/>
                    <a:pt x="182" y="745"/>
                    <a:pt x="183" y="745"/>
                  </a:cubicBezTo>
                  <a:lnTo>
                    <a:pt x="183" y="745"/>
                  </a:lnTo>
                  <a:cubicBezTo>
                    <a:pt x="184" y="739"/>
                    <a:pt x="187" y="728"/>
                    <a:pt x="192" y="711"/>
                  </a:cubicBezTo>
                  <a:cubicBezTo>
                    <a:pt x="204" y="677"/>
                    <a:pt x="249" y="643"/>
                    <a:pt x="283" y="643"/>
                  </a:cubicBezTo>
                  <a:cubicBezTo>
                    <a:pt x="313" y="643"/>
                    <a:pt x="335" y="653"/>
                    <a:pt x="355" y="663"/>
                  </a:cubicBezTo>
                  <a:lnTo>
                    <a:pt x="355" y="663"/>
                  </a:lnTo>
                  <a:lnTo>
                    <a:pt x="237" y="869"/>
                  </a:lnTo>
                  <a:cubicBezTo>
                    <a:pt x="237" y="880"/>
                    <a:pt x="237" y="880"/>
                    <a:pt x="237" y="880"/>
                  </a:cubicBezTo>
                  <a:cubicBezTo>
                    <a:pt x="249" y="892"/>
                    <a:pt x="237" y="903"/>
                    <a:pt x="260" y="903"/>
                  </a:cubicBezTo>
                  <a:cubicBezTo>
                    <a:pt x="271" y="909"/>
                    <a:pt x="283" y="911"/>
                    <a:pt x="294" y="911"/>
                  </a:cubicBezTo>
                  <a:cubicBezTo>
                    <a:pt x="305" y="911"/>
                    <a:pt x="316" y="909"/>
                    <a:pt x="328" y="903"/>
                  </a:cubicBezTo>
                  <a:cubicBezTo>
                    <a:pt x="384" y="892"/>
                    <a:pt x="418" y="858"/>
                    <a:pt x="429" y="824"/>
                  </a:cubicBezTo>
                  <a:cubicBezTo>
                    <a:pt x="441" y="745"/>
                    <a:pt x="441" y="756"/>
                    <a:pt x="429" y="745"/>
                  </a:cubicBezTo>
                  <a:cubicBezTo>
                    <a:pt x="418" y="722"/>
                    <a:pt x="418" y="700"/>
                    <a:pt x="418" y="677"/>
                  </a:cubicBezTo>
                  <a:cubicBezTo>
                    <a:pt x="395" y="564"/>
                    <a:pt x="362" y="452"/>
                    <a:pt x="316" y="350"/>
                  </a:cubicBezTo>
                  <a:cubicBezTo>
                    <a:pt x="260" y="249"/>
                    <a:pt x="192" y="158"/>
                    <a:pt x="113" y="79"/>
                  </a:cubicBezTo>
                  <a:lnTo>
                    <a:pt x="0" y="0"/>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6" name="Google Shape;1626;p3"/>
            <p:cNvSpPr/>
            <p:nvPr/>
          </p:nvSpPr>
          <p:spPr>
            <a:xfrm>
              <a:off x="8302415" y="3959393"/>
              <a:ext cx="31780" cy="10879"/>
            </a:xfrm>
            <a:custGeom>
              <a:rect b="b" l="l" r="r" t="t"/>
              <a:pathLst>
                <a:path extrusionOk="0" h="317" w="926">
                  <a:moveTo>
                    <a:pt x="802" y="1"/>
                  </a:moveTo>
                  <a:lnTo>
                    <a:pt x="689" y="80"/>
                  </a:lnTo>
                  <a:cubicBezTo>
                    <a:pt x="610" y="125"/>
                    <a:pt x="519" y="159"/>
                    <a:pt x="429" y="170"/>
                  </a:cubicBezTo>
                  <a:cubicBezTo>
                    <a:pt x="226" y="215"/>
                    <a:pt x="0" y="238"/>
                    <a:pt x="0" y="238"/>
                  </a:cubicBezTo>
                  <a:cubicBezTo>
                    <a:pt x="0" y="238"/>
                    <a:pt x="215" y="283"/>
                    <a:pt x="440" y="317"/>
                  </a:cubicBezTo>
                  <a:cubicBezTo>
                    <a:pt x="553" y="317"/>
                    <a:pt x="666" y="317"/>
                    <a:pt x="779" y="283"/>
                  </a:cubicBezTo>
                  <a:lnTo>
                    <a:pt x="926" y="249"/>
                  </a:lnTo>
                  <a:lnTo>
                    <a:pt x="802" y="1"/>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7" name="Google Shape;1627;p3"/>
            <p:cNvSpPr/>
            <p:nvPr/>
          </p:nvSpPr>
          <p:spPr>
            <a:xfrm>
              <a:off x="8354307" y="3958227"/>
              <a:ext cx="9713" cy="18258"/>
            </a:xfrm>
            <a:custGeom>
              <a:rect b="b" l="l" r="r" t="t"/>
              <a:pathLst>
                <a:path extrusionOk="0" h="532" w="283">
                  <a:moveTo>
                    <a:pt x="46" y="1"/>
                  </a:moveTo>
                  <a:lnTo>
                    <a:pt x="46" y="1"/>
                  </a:lnTo>
                  <a:cubicBezTo>
                    <a:pt x="68" y="80"/>
                    <a:pt x="79" y="170"/>
                    <a:pt x="79" y="249"/>
                  </a:cubicBezTo>
                  <a:cubicBezTo>
                    <a:pt x="68" y="305"/>
                    <a:pt x="57" y="351"/>
                    <a:pt x="34" y="407"/>
                  </a:cubicBezTo>
                  <a:lnTo>
                    <a:pt x="0" y="486"/>
                  </a:lnTo>
                  <a:lnTo>
                    <a:pt x="283" y="531"/>
                  </a:lnTo>
                  <a:cubicBezTo>
                    <a:pt x="283" y="531"/>
                    <a:pt x="271" y="497"/>
                    <a:pt x="271" y="441"/>
                  </a:cubicBezTo>
                  <a:cubicBezTo>
                    <a:pt x="260" y="373"/>
                    <a:pt x="237" y="294"/>
                    <a:pt x="215" y="226"/>
                  </a:cubicBezTo>
                  <a:cubicBezTo>
                    <a:pt x="170" y="136"/>
                    <a:pt x="113" y="57"/>
                    <a:pt x="46" y="1"/>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8" name="Google Shape;1628;p3"/>
            <p:cNvSpPr/>
            <p:nvPr/>
          </p:nvSpPr>
          <p:spPr>
            <a:xfrm>
              <a:off x="8410454" y="4103469"/>
              <a:ext cx="192913" cy="134843"/>
            </a:xfrm>
            <a:custGeom>
              <a:rect b="b" l="l" r="r" t="t"/>
              <a:pathLst>
                <a:path extrusionOk="0" h="3929" w="5621">
                  <a:moveTo>
                    <a:pt x="3590" y="86"/>
                  </a:moveTo>
                  <a:cubicBezTo>
                    <a:pt x="3425" y="86"/>
                    <a:pt x="3265" y="128"/>
                    <a:pt x="3104" y="260"/>
                  </a:cubicBezTo>
                  <a:cubicBezTo>
                    <a:pt x="2856" y="486"/>
                    <a:pt x="2799" y="914"/>
                    <a:pt x="2483" y="1140"/>
                  </a:cubicBezTo>
                  <a:cubicBezTo>
                    <a:pt x="2352" y="1224"/>
                    <a:pt x="2215" y="1239"/>
                    <a:pt x="2077" y="1239"/>
                  </a:cubicBezTo>
                  <a:cubicBezTo>
                    <a:pt x="2006" y="1239"/>
                    <a:pt x="1935" y="1235"/>
                    <a:pt x="1864" y="1235"/>
                  </a:cubicBezTo>
                  <a:cubicBezTo>
                    <a:pt x="1741" y="1235"/>
                    <a:pt x="1619" y="1246"/>
                    <a:pt x="1501" y="1309"/>
                  </a:cubicBezTo>
                  <a:cubicBezTo>
                    <a:pt x="1163" y="1467"/>
                    <a:pt x="1095" y="1840"/>
                    <a:pt x="745" y="1964"/>
                  </a:cubicBezTo>
                  <a:cubicBezTo>
                    <a:pt x="531" y="2065"/>
                    <a:pt x="91" y="2156"/>
                    <a:pt x="1" y="2223"/>
                  </a:cubicBezTo>
                  <a:lnTo>
                    <a:pt x="621" y="3893"/>
                  </a:lnTo>
                  <a:cubicBezTo>
                    <a:pt x="626" y="3918"/>
                    <a:pt x="632" y="3929"/>
                    <a:pt x="638" y="3929"/>
                  </a:cubicBezTo>
                  <a:cubicBezTo>
                    <a:pt x="675" y="3929"/>
                    <a:pt x="736" y="3563"/>
                    <a:pt x="813" y="3476"/>
                  </a:cubicBezTo>
                  <a:cubicBezTo>
                    <a:pt x="1039" y="3273"/>
                    <a:pt x="1411" y="3374"/>
                    <a:pt x="1659" y="3216"/>
                  </a:cubicBezTo>
                  <a:cubicBezTo>
                    <a:pt x="1964" y="3013"/>
                    <a:pt x="2461" y="2900"/>
                    <a:pt x="2675" y="2573"/>
                  </a:cubicBezTo>
                  <a:cubicBezTo>
                    <a:pt x="2743" y="2472"/>
                    <a:pt x="2731" y="2246"/>
                    <a:pt x="2822" y="2167"/>
                  </a:cubicBezTo>
                  <a:cubicBezTo>
                    <a:pt x="2867" y="2128"/>
                    <a:pt x="2929" y="2116"/>
                    <a:pt x="2999" y="2116"/>
                  </a:cubicBezTo>
                  <a:cubicBezTo>
                    <a:pt x="3105" y="2116"/>
                    <a:pt x="3230" y="2143"/>
                    <a:pt x="3346" y="2143"/>
                  </a:cubicBezTo>
                  <a:cubicBezTo>
                    <a:pt x="3418" y="2143"/>
                    <a:pt x="3486" y="2133"/>
                    <a:pt x="3544" y="2099"/>
                  </a:cubicBezTo>
                  <a:cubicBezTo>
                    <a:pt x="3928" y="1896"/>
                    <a:pt x="3826" y="1501"/>
                    <a:pt x="4052" y="1275"/>
                  </a:cubicBezTo>
                  <a:cubicBezTo>
                    <a:pt x="4242" y="1060"/>
                    <a:pt x="4550" y="1039"/>
                    <a:pt x="4867" y="1039"/>
                  </a:cubicBezTo>
                  <a:cubicBezTo>
                    <a:pt x="4944" y="1039"/>
                    <a:pt x="5021" y="1041"/>
                    <a:pt x="5097" y="1041"/>
                  </a:cubicBezTo>
                  <a:cubicBezTo>
                    <a:pt x="5285" y="1041"/>
                    <a:pt x="5467" y="1033"/>
                    <a:pt x="5620" y="982"/>
                  </a:cubicBezTo>
                  <a:cubicBezTo>
                    <a:pt x="5406" y="0"/>
                    <a:pt x="4808" y="294"/>
                    <a:pt x="4086" y="158"/>
                  </a:cubicBezTo>
                  <a:cubicBezTo>
                    <a:pt x="3914" y="125"/>
                    <a:pt x="3750" y="86"/>
                    <a:pt x="3590" y="86"/>
                  </a:cubicBezTo>
                  <a:close/>
                </a:path>
              </a:pathLst>
            </a:custGeom>
            <a:solidFill>
              <a:srgbClr val="9E4F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9" name="Google Shape;1629;p3"/>
            <p:cNvSpPr/>
            <p:nvPr/>
          </p:nvSpPr>
          <p:spPr>
            <a:xfrm>
              <a:off x="7545281" y="3999857"/>
              <a:ext cx="962024" cy="845302"/>
            </a:xfrm>
            <a:custGeom>
              <a:rect b="b" l="l" r="r" t="t"/>
              <a:pathLst>
                <a:path extrusionOk="0" h="24630" w="28031">
                  <a:moveTo>
                    <a:pt x="15615" y="0"/>
                  </a:moveTo>
                  <a:cubicBezTo>
                    <a:pt x="10035" y="0"/>
                    <a:pt x="4847" y="3322"/>
                    <a:pt x="2077" y="8402"/>
                  </a:cubicBezTo>
                  <a:cubicBezTo>
                    <a:pt x="757" y="10952"/>
                    <a:pt x="1" y="13389"/>
                    <a:pt x="633" y="16267"/>
                  </a:cubicBezTo>
                  <a:cubicBezTo>
                    <a:pt x="1061" y="18264"/>
                    <a:pt x="2348" y="20487"/>
                    <a:pt x="4018" y="22112"/>
                  </a:cubicBezTo>
                  <a:cubicBezTo>
                    <a:pt x="5158" y="23229"/>
                    <a:pt x="6478" y="24064"/>
                    <a:pt x="7821" y="24346"/>
                  </a:cubicBezTo>
                  <a:cubicBezTo>
                    <a:pt x="8744" y="24541"/>
                    <a:pt x="9666" y="24629"/>
                    <a:pt x="10585" y="24629"/>
                  </a:cubicBezTo>
                  <a:cubicBezTo>
                    <a:pt x="11902" y="24629"/>
                    <a:pt x="13215" y="24449"/>
                    <a:pt x="14523" y="24143"/>
                  </a:cubicBezTo>
                  <a:cubicBezTo>
                    <a:pt x="17660" y="23432"/>
                    <a:pt x="20177" y="22699"/>
                    <a:pt x="22885" y="20871"/>
                  </a:cubicBezTo>
                  <a:cubicBezTo>
                    <a:pt x="25266" y="19156"/>
                    <a:pt x="27591" y="16402"/>
                    <a:pt x="27782" y="13186"/>
                  </a:cubicBezTo>
                  <a:cubicBezTo>
                    <a:pt x="28031" y="7612"/>
                    <a:pt x="23889" y="1507"/>
                    <a:pt x="18608" y="322"/>
                  </a:cubicBezTo>
                  <a:cubicBezTo>
                    <a:pt x="17606" y="105"/>
                    <a:pt x="16604" y="0"/>
                    <a:pt x="15615" y="0"/>
                  </a:cubicBezTo>
                  <a:close/>
                </a:path>
              </a:pathLst>
            </a:custGeom>
            <a:solidFill>
              <a:srgbClr val="FF79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0" name="Google Shape;1630;p3"/>
            <p:cNvSpPr/>
            <p:nvPr/>
          </p:nvSpPr>
          <p:spPr>
            <a:xfrm>
              <a:off x="8405821" y="4132126"/>
              <a:ext cx="106529" cy="127053"/>
            </a:xfrm>
            <a:custGeom>
              <a:rect b="b" l="l" r="r" t="t"/>
              <a:pathLst>
                <a:path extrusionOk="0" h="3702" w="3104">
                  <a:moveTo>
                    <a:pt x="0" y="0"/>
                  </a:moveTo>
                  <a:lnTo>
                    <a:pt x="474" y="959"/>
                  </a:lnTo>
                  <a:cubicBezTo>
                    <a:pt x="643" y="1275"/>
                    <a:pt x="835" y="1580"/>
                    <a:pt x="1050" y="1873"/>
                  </a:cubicBezTo>
                  <a:cubicBezTo>
                    <a:pt x="1253" y="2144"/>
                    <a:pt x="1433" y="2449"/>
                    <a:pt x="1557" y="2765"/>
                  </a:cubicBezTo>
                  <a:cubicBezTo>
                    <a:pt x="1557" y="2686"/>
                    <a:pt x="1569" y="2596"/>
                    <a:pt x="1557" y="2505"/>
                  </a:cubicBezTo>
                  <a:cubicBezTo>
                    <a:pt x="1535" y="2415"/>
                    <a:pt x="1524" y="2325"/>
                    <a:pt x="1501" y="2235"/>
                  </a:cubicBezTo>
                  <a:cubicBezTo>
                    <a:pt x="1481" y="2175"/>
                    <a:pt x="1461" y="2115"/>
                    <a:pt x="1440" y="2055"/>
                  </a:cubicBezTo>
                  <a:lnTo>
                    <a:pt x="1440" y="2055"/>
                  </a:lnTo>
                  <a:cubicBezTo>
                    <a:pt x="1537" y="2182"/>
                    <a:pt x="1630" y="2307"/>
                    <a:pt x="1749" y="2426"/>
                  </a:cubicBezTo>
                  <a:cubicBezTo>
                    <a:pt x="1896" y="2584"/>
                    <a:pt x="2054" y="2754"/>
                    <a:pt x="2223" y="2900"/>
                  </a:cubicBezTo>
                  <a:lnTo>
                    <a:pt x="3103" y="3702"/>
                  </a:lnTo>
                  <a:lnTo>
                    <a:pt x="2641" y="2630"/>
                  </a:lnTo>
                  <a:cubicBezTo>
                    <a:pt x="2539" y="2426"/>
                    <a:pt x="2460" y="2212"/>
                    <a:pt x="2359" y="2009"/>
                  </a:cubicBezTo>
                  <a:cubicBezTo>
                    <a:pt x="2234" y="1828"/>
                    <a:pt x="2110" y="1648"/>
                    <a:pt x="1986" y="1467"/>
                  </a:cubicBezTo>
                  <a:cubicBezTo>
                    <a:pt x="1715" y="1140"/>
                    <a:pt x="1411" y="835"/>
                    <a:pt x="1095" y="542"/>
                  </a:cubicBezTo>
                  <a:lnTo>
                    <a:pt x="1095" y="542"/>
                  </a:lnTo>
                  <a:cubicBezTo>
                    <a:pt x="1206" y="764"/>
                    <a:pt x="1321" y="987"/>
                    <a:pt x="1438" y="1203"/>
                  </a:cubicBezTo>
                  <a:lnTo>
                    <a:pt x="1438" y="1203"/>
                  </a:lnTo>
                  <a:lnTo>
                    <a:pt x="1354" y="1106"/>
                  </a:lnTo>
                  <a:lnTo>
                    <a:pt x="824" y="677"/>
                  </a:lnTo>
                  <a:lnTo>
                    <a:pt x="0" y="0"/>
                  </a:ln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1" name="Google Shape;1631;p3"/>
            <p:cNvSpPr/>
            <p:nvPr/>
          </p:nvSpPr>
          <p:spPr>
            <a:xfrm>
              <a:off x="8458468" y="4141015"/>
              <a:ext cx="40326" cy="65105"/>
            </a:xfrm>
            <a:custGeom>
              <a:rect b="b" l="l" r="r" t="t"/>
              <a:pathLst>
                <a:path extrusionOk="0" h="1897" w="1175">
                  <a:moveTo>
                    <a:pt x="1" y="1"/>
                  </a:moveTo>
                  <a:cubicBezTo>
                    <a:pt x="12" y="125"/>
                    <a:pt x="46" y="249"/>
                    <a:pt x="102" y="373"/>
                  </a:cubicBezTo>
                  <a:cubicBezTo>
                    <a:pt x="136" y="486"/>
                    <a:pt x="193" y="588"/>
                    <a:pt x="249" y="700"/>
                  </a:cubicBezTo>
                  <a:cubicBezTo>
                    <a:pt x="306" y="813"/>
                    <a:pt x="385" y="926"/>
                    <a:pt x="441" y="1039"/>
                  </a:cubicBezTo>
                  <a:lnTo>
                    <a:pt x="543" y="1197"/>
                  </a:lnTo>
                  <a:cubicBezTo>
                    <a:pt x="576" y="1253"/>
                    <a:pt x="610" y="1287"/>
                    <a:pt x="644" y="1355"/>
                  </a:cubicBezTo>
                  <a:cubicBezTo>
                    <a:pt x="712" y="1457"/>
                    <a:pt x="779" y="1558"/>
                    <a:pt x="858" y="1648"/>
                  </a:cubicBezTo>
                  <a:cubicBezTo>
                    <a:pt x="937" y="1761"/>
                    <a:pt x="1050" y="1840"/>
                    <a:pt x="1174" y="1897"/>
                  </a:cubicBezTo>
                  <a:cubicBezTo>
                    <a:pt x="1174" y="1885"/>
                    <a:pt x="1152" y="1739"/>
                    <a:pt x="1152" y="1524"/>
                  </a:cubicBezTo>
                  <a:cubicBezTo>
                    <a:pt x="1141" y="1400"/>
                    <a:pt x="1129" y="1276"/>
                    <a:pt x="1095" y="1163"/>
                  </a:cubicBezTo>
                  <a:cubicBezTo>
                    <a:pt x="1084" y="1084"/>
                    <a:pt x="1062" y="1016"/>
                    <a:pt x="1028" y="949"/>
                  </a:cubicBezTo>
                  <a:lnTo>
                    <a:pt x="915" y="746"/>
                  </a:lnTo>
                  <a:cubicBezTo>
                    <a:pt x="768" y="509"/>
                    <a:pt x="576" y="317"/>
                    <a:pt x="339" y="170"/>
                  </a:cubicBezTo>
                  <a:cubicBezTo>
                    <a:pt x="238" y="91"/>
                    <a:pt x="114" y="35"/>
                    <a:pt x="1" y="1"/>
                  </a:cubicBez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2" name="Google Shape;1632;p3"/>
            <p:cNvSpPr/>
            <p:nvPr/>
          </p:nvSpPr>
          <p:spPr>
            <a:xfrm>
              <a:off x="8482869" y="4132126"/>
              <a:ext cx="32570" cy="60815"/>
            </a:xfrm>
            <a:custGeom>
              <a:rect b="b" l="l" r="r" t="t"/>
              <a:pathLst>
                <a:path extrusionOk="0" h="1772" w="949">
                  <a:moveTo>
                    <a:pt x="23" y="0"/>
                  </a:moveTo>
                  <a:cubicBezTo>
                    <a:pt x="1" y="113"/>
                    <a:pt x="1" y="226"/>
                    <a:pt x="23" y="339"/>
                  </a:cubicBezTo>
                  <a:cubicBezTo>
                    <a:pt x="57" y="576"/>
                    <a:pt x="136" y="790"/>
                    <a:pt x="249" y="1005"/>
                  </a:cubicBezTo>
                  <a:cubicBezTo>
                    <a:pt x="339" y="1208"/>
                    <a:pt x="475" y="1388"/>
                    <a:pt x="633" y="1558"/>
                  </a:cubicBezTo>
                  <a:cubicBezTo>
                    <a:pt x="712" y="1637"/>
                    <a:pt x="813" y="1716"/>
                    <a:pt x="915" y="1772"/>
                  </a:cubicBezTo>
                  <a:cubicBezTo>
                    <a:pt x="937" y="1659"/>
                    <a:pt x="949" y="1546"/>
                    <a:pt x="937" y="1433"/>
                  </a:cubicBezTo>
                  <a:cubicBezTo>
                    <a:pt x="915" y="1196"/>
                    <a:pt x="847" y="959"/>
                    <a:pt x="746" y="734"/>
                  </a:cubicBezTo>
                  <a:cubicBezTo>
                    <a:pt x="633" y="531"/>
                    <a:pt x="486" y="350"/>
                    <a:pt x="305" y="192"/>
                  </a:cubicBezTo>
                  <a:cubicBezTo>
                    <a:pt x="226" y="113"/>
                    <a:pt x="125" y="45"/>
                    <a:pt x="23" y="0"/>
                  </a:cubicBez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p3"/>
            <p:cNvSpPr/>
            <p:nvPr/>
          </p:nvSpPr>
          <p:spPr>
            <a:xfrm>
              <a:off x="8491003" y="4087201"/>
              <a:ext cx="67439" cy="134020"/>
            </a:xfrm>
            <a:custGeom>
              <a:rect b="b" l="l" r="r" t="t"/>
              <a:pathLst>
                <a:path extrusionOk="0" h="3905" w="1965">
                  <a:moveTo>
                    <a:pt x="1" y="0"/>
                  </a:moveTo>
                  <a:lnTo>
                    <a:pt x="238" y="655"/>
                  </a:lnTo>
                  <a:cubicBezTo>
                    <a:pt x="271" y="770"/>
                    <a:pt x="317" y="880"/>
                    <a:pt x="370" y="989"/>
                  </a:cubicBezTo>
                  <a:lnTo>
                    <a:pt x="370" y="989"/>
                  </a:lnTo>
                  <a:lnTo>
                    <a:pt x="362" y="982"/>
                  </a:lnTo>
                  <a:lnTo>
                    <a:pt x="170" y="779"/>
                  </a:lnTo>
                  <a:lnTo>
                    <a:pt x="170" y="779"/>
                  </a:lnTo>
                  <a:cubicBezTo>
                    <a:pt x="204" y="869"/>
                    <a:pt x="204" y="948"/>
                    <a:pt x="260" y="1027"/>
                  </a:cubicBezTo>
                  <a:cubicBezTo>
                    <a:pt x="305" y="1117"/>
                    <a:pt x="351" y="1196"/>
                    <a:pt x="407" y="1275"/>
                  </a:cubicBezTo>
                  <a:cubicBezTo>
                    <a:pt x="520" y="1433"/>
                    <a:pt x="633" y="1569"/>
                    <a:pt x="723" y="1716"/>
                  </a:cubicBezTo>
                  <a:cubicBezTo>
                    <a:pt x="802" y="1874"/>
                    <a:pt x="892" y="2032"/>
                    <a:pt x="971" y="2189"/>
                  </a:cubicBezTo>
                  <a:cubicBezTo>
                    <a:pt x="1061" y="2359"/>
                    <a:pt x="1152" y="2517"/>
                    <a:pt x="1242" y="2675"/>
                  </a:cubicBezTo>
                  <a:lnTo>
                    <a:pt x="1964" y="3905"/>
                  </a:lnTo>
                  <a:lnTo>
                    <a:pt x="1693" y="2494"/>
                  </a:lnTo>
                  <a:lnTo>
                    <a:pt x="1637" y="2178"/>
                  </a:lnTo>
                  <a:cubicBezTo>
                    <a:pt x="1603" y="2088"/>
                    <a:pt x="1569" y="1998"/>
                    <a:pt x="1524" y="1896"/>
                  </a:cubicBezTo>
                  <a:cubicBezTo>
                    <a:pt x="1445" y="1727"/>
                    <a:pt x="1355" y="1546"/>
                    <a:pt x="1242" y="1388"/>
                  </a:cubicBezTo>
                  <a:lnTo>
                    <a:pt x="1221" y="1355"/>
                  </a:lnTo>
                  <a:lnTo>
                    <a:pt x="1221" y="1355"/>
                  </a:lnTo>
                  <a:cubicBezTo>
                    <a:pt x="1346" y="1440"/>
                    <a:pt x="1479" y="1533"/>
                    <a:pt x="1603" y="1637"/>
                  </a:cubicBezTo>
                  <a:cubicBezTo>
                    <a:pt x="1660" y="1682"/>
                    <a:pt x="1727" y="1738"/>
                    <a:pt x="1795" y="1795"/>
                  </a:cubicBezTo>
                  <a:cubicBezTo>
                    <a:pt x="1840" y="1862"/>
                    <a:pt x="1919" y="1919"/>
                    <a:pt x="1896" y="2009"/>
                  </a:cubicBezTo>
                  <a:cubicBezTo>
                    <a:pt x="1953" y="1930"/>
                    <a:pt x="1908" y="1817"/>
                    <a:pt x="1874" y="1738"/>
                  </a:cubicBezTo>
                  <a:cubicBezTo>
                    <a:pt x="1840" y="1659"/>
                    <a:pt x="1784" y="1580"/>
                    <a:pt x="1739" y="1501"/>
                  </a:cubicBezTo>
                  <a:cubicBezTo>
                    <a:pt x="1637" y="1354"/>
                    <a:pt x="1524" y="1219"/>
                    <a:pt x="1400" y="1084"/>
                  </a:cubicBezTo>
                  <a:cubicBezTo>
                    <a:pt x="1276" y="948"/>
                    <a:pt x="1152" y="824"/>
                    <a:pt x="1028" y="700"/>
                  </a:cubicBezTo>
                  <a:cubicBezTo>
                    <a:pt x="892" y="576"/>
                    <a:pt x="745" y="452"/>
                    <a:pt x="576" y="350"/>
                  </a:cubicBezTo>
                  <a:lnTo>
                    <a:pt x="1" y="0"/>
                  </a:ln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4" name="Google Shape;1634;p3"/>
            <p:cNvSpPr/>
            <p:nvPr/>
          </p:nvSpPr>
          <p:spPr>
            <a:xfrm>
              <a:off x="8545229" y="4102679"/>
              <a:ext cx="26358" cy="48460"/>
            </a:xfrm>
            <a:custGeom>
              <a:rect b="b" l="l" r="r" t="t"/>
              <a:pathLst>
                <a:path extrusionOk="0" h="1412" w="768">
                  <a:moveTo>
                    <a:pt x="46" y="1"/>
                  </a:moveTo>
                  <a:cubicBezTo>
                    <a:pt x="12" y="91"/>
                    <a:pt x="1" y="193"/>
                    <a:pt x="1" y="294"/>
                  </a:cubicBezTo>
                  <a:cubicBezTo>
                    <a:pt x="12" y="475"/>
                    <a:pt x="57" y="655"/>
                    <a:pt x="147" y="824"/>
                  </a:cubicBezTo>
                  <a:cubicBezTo>
                    <a:pt x="226" y="971"/>
                    <a:pt x="328" y="1107"/>
                    <a:pt x="452" y="1219"/>
                  </a:cubicBezTo>
                  <a:cubicBezTo>
                    <a:pt x="565" y="1321"/>
                    <a:pt x="655" y="1411"/>
                    <a:pt x="655" y="1411"/>
                  </a:cubicBezTo>
                  <a:cubicBezTo>
                    <a:pt x="723" y="1321"/>
                    <a:pt x="757" y="1231"/>
                    <a:pt x="757" y="1129"/>
                  </a:cubicBezTo>
                  <a:cubicBezTo>
                    <a:pt x="768" y="926"/>
                    <a:pt x="723" y="734"/>
                    <a:pt x="632" y="565"/>
                  </a:cubicBezTo>
                  <a:cubicBezTo>
                    <a:pt x="553" y="407"/>
                    <a:pt x="429" y="272"/>
                    <a:pt x="283" y="159"/>
                  </a:cubicBezTo>
                  <a:cubicBezTo>
                    <a:pt x="215" y="102"/>
                    <a:pt x="136" y="46"/>
                    <a:pt x="46" y="1"/>
                  </a:cubicBez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3"/>
            <p:cNvSpPr/>
            <p:nvPr/>
          </p:nvSpPr>
          <p:spPr>
            <a:xfrm>
              <a:off x="8571552" y="4106935"/>
              <a:ext cx="23269" cy="39159"/>
            </a:xfrm>
            <a:custGeom>
              <a:rect b="b" l="l" r="r" t="t"/>
              <a:pathLst>
                <a:path extrusionOk="0" h="1141" w="678">
                  <a:moveTo>
                    <a:pt x="35" y="1"/>
                  </a:moveTo>
                  <a:cubicBezTo>
                    <a:pt x="1" y="80"/>
                    <a:pt x="1" y="159"/>
                    <a:pt x="1" y="249"/>
                  </a:cubicBezTo>
                  <a:cubicBezTo>
                    <a:pt x="1" y="396"/>
                    <a:pt x="35" y="531"/>
                    <a:pt x="91" y="667"/>
                  </a:cubicBezTo>
                  <a:cubicBezTo>
                    <a:pt x="148" y="779"/>
                    <a:pt x="238" y="892"/>
                    <a:pt x="339" y="983"/>
                  </a:cubicBezTo>
                  <a:cubicBezTo>
                    <a:pt x="396" y="1039"/>
                    <a:pt x="464" y="1095"/>
                    <a:pt x="531" y="1141"/>
                  </a:cubicBezTo>
                  <a:cubicBezTo>
                    <a:pt x="588" y="1073"/>
                    <a:pt x="621" y="994"/>
                    <a:pt x="644" y="904"/>
                  </a:cubicBezTo>
                  <a:cubicBezTo>
                    <a:pt x="678" y="746"/>
                    <a:pt x="667" y="576"/>
                    <a:pt x="599" y="418"/>
                  </a:cubicBezTo>
                  <a:cubicBezTo>
                    <a:pt x="520" y="283"/>
                    <a:pt x="407" y="159"/>
                    <a:pt x="272" y="80"/>
                  </a:cubicBezTo>
                  <a:cubicBezTo>
                    <a:pt x="193" y="46"/>
                    <a:pt x="114" y="12"/>
                    <a:pt x="35" y="1"/>
                  </a:cubicBez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6" name="Google Shape;1636;p3"/>
            <p:cNvSpPr/>
            <p:nvPr/>
          </p:nvSpPr>
          <p:spPr>
            <a:xfrm>
              <a:off x="7703668" y="4204919"/>
              <a:ext cx="16302" cy="24813"/>
            </a:xfrm>
            <a:custGeom>
              <a:rect b="b" l="l" r="r" t="t"/>
              <a:pathLst>
                <a:path extrusionOk="0" h="723" w="475">
                  <a:moveTo>
                    <a:pt x="238" y="1"/>
                  </a:moveTo>
                  <a:cubicBezTo>
                    <a:pt x="102" y="1"/>
                    <a:pt x="1" y="159"/>
                    <a:pt x="1" y="362"/>
                  </a:cubicBezTo>
                  <a:cubicBezTo>
                    <a:pt x="1" y="554"/>
                    <a:pt x="102" y="723"/>
                    <a:pt x="238" y="723"/>
                  </a:cubicBezTo>
                  <a:cubicBezTo>
                    <a:pt x="373" y="723"/>
                    <a:pt x="475" y="554"/>
                    <a:pt x="475" y="362"/>
                  </a:cubicBezTo>
                  <a:cubicBezTo>
                    <a:pt x="475" y="159"/>
                    <a:pt x="373" y="1"/>
                    <a:pt x="23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7" name="Google Shape;1637;p3"/>
            <p:cNvSpPr/>
            <p:nvPr/>
          </p:nvSpPr>
          <p:spPr>
            <a:xfrm>
              <a:off x="7716469" y="4187862"/>
              <a:ext cx="23715" cy="19425"/>
            </a:xfrm>
            <a:custGeom>
              <a:rect b="b" l="l" r="r" t="t"/>
              <a:pathLst>
                <a:path extrusionOk="0" h="566" w="691">
                  <a:moveTo>
                    <a:pt x="404" y="0"/>
                  </a:moveTo>
                  <a:cubicBezTo>
                    <a:pt x="397" y="0"/>
                    <a:pt x="391" y="1"/>
                    <a:pt x="384" y="1"/>
                  </a:cubicBezTo>
                  <a:cubicBezTo>
                    <a:pt x="124" y="1"/>
                    <a:pt x="0" y="328"/>
                    <a:pt x="203" y="498"/>
                  </a:cubicBezTo>
                  <a:cubicBezTo>
                    <a:pt x="257" y="545"/>
                    <a:pt x="320" y="566"/>
                    <a:pt x="381" y="566"/>
                  </a:cubicBezTo>
                  <a:cubicBezTo>
                    <a:pt x="539" y="566"/>
                    <a:pt x="690" y="428"/>
                    <a:pt x="666" y="249"/>
                  </a:cubicBezTo>
                  <a:cubicBezTo>
                    <a:pt x="655" y="110"/>
                    <a:pt x="542" y="0"/>
                    <a:pt x="40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8" name="Google Shape;1638;p3"/>
            <p:cNvSpPr/>
            <p:nvPr/>
          </p:nvSpPr>
          <p:spPr>
            <a:xfrm>
              <a:off x="7751304" y="4158449"/>
              <a:ext cx="31025" cy="29481"/>
            </a:xfrm>
            <a:custGeom>
              <a:rect b="b" l="l" r="r" t="t"/>
              <a:pathLst>
                <a:path extrusionOk="0" h="859" w="904">
                  <a:moveTo>
                    <a:pt x="452" y="1"/>
                  </a:moveTo>
                  <a:cubicBezTo>
                    <a:pt x="204" y="1"/>
                    <a:pt x="1" y="192"/>
                    <a:pt x="1" y="429"/>
                  </a:cubicBezTo>
                  <a:cubicBezTo>
                    <a:pt x="1" y="666"/>
                    <a:pt x="204" y="858"/>
                    <a:pt x="452" y="858"/>
                  </a:cubicBezTo>
                  <a:cubicBezTo>
                    <a:pt x="701" y="858"/>
                    <a:pt x="904" y="666"/>
                    <a:pt x="904" y="429"/>
                  </a:cubicBezTo>
                  <a:cubicBezTo>
                    <a:pt x="904" y="192"/>
                    <a:pt x="701" y="1"/>
                    <a:pt x="45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9" name="Google Shape;1639;p3"/>
            <p:cNvSpPr/>
            <p:nvPr/>
          </p:nvSpPr>
          <p:spPr>
            <a:xfrm>
              <a:off x="7751304" y="4204919"/>
              <a:ext cx="31025" cy="24813"/>
            </a:xfrm>
            <a:custGeom>
              <a:rect b="b" l="l" r="r" t="t"/>
              <a:pathLst>
                <a:path extrusionOk="0" h="723" w="904">
                  <a:moveTo>
                    <a:pt x="452" y="1"/>
                  </a:moveTo>
                  <a:cubicBezTo>
                    <a:pt x="204" y="1"/>
                    <a:pt x="1" y="159"/>
                    <a:pt x="1" y="362"/>
                  </a:cubicBezTo>
                  <a:cubicBezTo>
                    <a:pt x="1" y="554"/>
                    <a:pt x="204" y="723"/>
                    <a:pt x="452" y="723"/>
                  </a:cubicBezTo>
                  <a:cubicBezTo>
                    <a:pt x="701" y="723"/>
                    <a:pt x="904" y="554"/>
                    <a:pt x="904" y="362"/>
                  </a:cubicBezTo>
                  <a:cubicBezTo>
                    <a:pt x="904" y="159"/>
                    <a:pt x="712" y="1"/>
                    <a:pt x="45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0" name="Google Shape;1640;p3"/>
            <p:cNvSpPr/>
            <p:nvPr/>
          </p:nvSpPr>
          <p:spPr>
            <a:xfrm>
              <a:off x="7800897" y="4173173"/>
              <a:ext cx="9713" cy="14758"/>
            </a:xfrm>
            <a:custGeom>
              <a:rect b="b" l="l" r="r" t="t"/>
              <a:pathLst>
                <a:path extrusionOk="0" h="430" w="283">
                  <a:moveTo>
                    <a:pt x="147" y="0"/>
                  </a:moveTo>
                  <a:cubicBezTo>
                    <a:pt x="68" y="0"/>
                    <a:pt x="0" y="91"/>
                    <a:pt x="0" y="215"/>
                  </a:cubicBezTo>
                  <a:cubicBezTo>
                    <a:pt x="0" y="328"/>
                    <a:pt x="68" y="429"/>
                    <a:pt x="147" y="429"/>
                  </a:cubicBezTo>
                  <a:cubicBezTo>
                    <a:pt x="215" y="429"/>
                    <a:pt x="282" y="328"/>
                    <a:pt x="282" y="215"/>
                  </a:cubicBezTo>
                  <a:cubicBezTo>
                    <a:pt x="282" y="91"/>
                    <a:pt x="215" y="0"/>
                    <a:pt x="14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3"/>
            <p:cNvSpPr/>
            <p:nvPr/>
          </p:nvSpPr>
          <p:spPr>
            <a:xfrm>
              <a:off x="7826843" y="4127081"/>
              <a:ext cx="21725" cy="31403"/>
            </a:xfrm>
            <a:custGeom>
              <a:rect b="b" l="l" r="r" t="t"/>
              <a:pathLst>
                <a:path extrusionOk="0" h="915" w="633">
                  <a:moveTo>
                    <a:pt x="316" y="1"/>
                  </a:moveTo>
                  <a:cubicBezTo>
                    <a:pt x="136" y="1"/>
                    <a:pt x="0" y="204"/>
                    <a:pt x="0" y="452"/>
                  </a:cubicBezTo>
                  <a:cubicBezTo>
                    <a:pt x="0" y="712"/>
                    <a:pt x="136" y="915"/>
                    <a:pt x="316" y="915"/>
                  </a:cubicBezTo>
                  <a:cubicBezTo>
                    <a:pt x="486" y="915"/>
                    <a:pt x="632" y="712"/>
                    <a:pt x="632" y="452"/>
                  </a:cubicBezTo>
                  <a:cubicBezTo>
                    <a:pt x="632" y="204"/>
                    <a:pt x="486" y="1"/>
                    <a:pt x="31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2" name="Google Shape;1642;p3"/>
            <p:cNvSpPr/>
            <p:nvPr/>
          </p:nvSpPr>
          <p:spPr>
            <a:xfrm>
              <a:off x="7860133" y="4106558"/>
              <a:ext cx="36825" cy="43037"/>
            </a:xfrm>
            <a:custGeom>
              <a:rect b="b" l="l" r="r" t="t"/>
              <a:pathLst>
                <a:path extrusionOk="0" h="1254" w="1073">
                  <a:moveTo>
                    <a:pt x="531" y="1"/>
                  </a:moveTo>
                  <a:cubicBezTo>
                    <a:pt x="238" y="1"/>
                    <a:pt x="1" y="283"/>
                    <a:pt x="1" y="621"/>
                  </a:cubicBezTo>
                  <a:cubicBezTo>
                    <a:pt x="1" y="971"/>
                    <a:pt x="238" y="1253"/>
                    <a:pt x="531" y="1253"/>
                  </a:cubicBezTo>
                  <a:cubicBezTo>
                    <a:pt x="836" y="1253"/>
                    <a:pt x="1073" y="971"/>
                    <a:pt x="1073" y="621"/>
                  </a:cubicBezTo>
                  <a:cubicBezTo>
                    <a:pt x="1073" y="283"/>
                    <a:pt x="836" y="1"/>
                    <a:pt x="53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3" name="Google Shape;1643;p3"/>
            <p:cNvSpPr/>
            <p:nvPr/>
          </p:nvSpPr>
          <p:spPr>
            <a:xfrm>
              <a:off x="7851999" y="4180517"/>
              <a:ext cx="26392" cy="22720"/>
            </a:xfrm>
            <a:custGeom>
              <a:rect b="b" l="l" r="r" t="t"/>
              <a:pathLst>
                <a:path extrusionOk="0" h="662" w="769">
                  <a:moveTo>
                    <a:pt x="441" y="1"/>
                  </a:moveTo>
                  <a:cubicBezTo>
                    <a:pt x="147" y="1"/>
                    <a:pt x="1" y="351"/>
                    <a:pt x="193" y="554"/>
                  </a:cubicBezTo>
                  <a:cubicBezTo>
                    <a:pt x="263" y="628"/>
                    <a:pt x="351" y="662"/>
                    <a:pt x="437" y="662"/>
                  </a:cubicBezTo>
                  <a:cubicBezTo>
                    <a:pt x="599" y="662"/>
                    <a:pt x="753" y="542"/>
                    <a:pt x="768" y="351"/>
                  </a:cubicBezTo>
                  <a:cubicBezTo>
                    <a:pt x="768" y="159"/>
                    <a:pt x="621" y="1"/>
                    <a:pt x="44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4" name="Google Shape;1644;p3"/>
            <p:cNvSpPr/>
            <p:nvPr/>
          </p:nvSpPr>
          <p:spPr>
            <a:xfrm>
              <a:off x="7785384" y="4118947"/>
              <a:ext cx="25603" cy="21793"/>
            </a:xfrm>
            <a:custGeom>
              <a:rect b="b" l="l" r="r" t="t"/>
              <a:pathLst>
                <a:path extrusionOk="0" h="635" w="746">
                  <a:moveTo>
                    <a:pt x="418" y="1"/>
                  </a:moveTo>
                  <a:cubicBezTo>
                    <a:pt x="148" y="1"/>
                    <a:pt x="1" y="328"/>
                    <a:pt x="181" y="531"/>
                  </a:cubicBezTo>
                  <a:cubicBezTo>
                    <a:pt x="249" y="603"/>
                    <a:pt x="335" y="635"/>
                    <a:pt x="419" y="635"/>
                  </a:cubicBezTo>
                  <a:cubicBezTo>
                    <a:pt x="573" y="635"/>
                    <a:pt x="720" y="526"/>
                    <a:pt x="734" y="350"/>
                  </a:cubicBezTo>
                  <a:cubicBezTo>
                    <a:pt x="746" y="170"/>
                    <a:pt x="599" y="12"/>
                    <a:pt x="4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5" name="Google Shape;1645;p3"/>
            <p:cNvSpPr/>
            <p:nvPr/>
          </p:nvSpPr>
          <p:spPr>
            <a:xfrm>
              <a:off x="7678889" y="4267656"/>
              <a:ext cx="16302" cy="11257"/>
            </a:xfrm>
            <a:custGeom>
              <a:rect b="b" l="l" r="r" t="t"/>
              <a:pathLst>
                <a:path extrusionOk="0" h="328" w="475">
                  <a:moveTo>
                    <a:pt x="238" y="1"/>
                  </a:moveTo>
                  <a:cubicBezTo>
                    <a:pt x="102" y="1"/>
                    <a:pt x="1" y="68"/>
                    <a:pt x="1" y="170"/>
                  </a:cubicBezTo>
                  <a:cubicBezTo>
                    <a:pt x="1" y="260"/>
                    <a:pt x="114" y="328"/>
                    <a:pt x="238" y="328"/>
                  </a:cubicBezTo>
                  <a:cubicBezTo>
                    <a:pt x="373" y="328"/>
                    <a:pt x="475" y="260"/>
                    <a:pt x="475" y="170"/>
                  </a:cubicBezTo>
                  <a:cubicBezTo>
                    <a:pt x="475" y="80"/>
                    <a:pt x="373" y="1"/>
                    <a:pt x="23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6" name="Google Shape;1646;p3"/>
            <p:cNvSpPr/>
            <p:nvPr/>
          </p:nvSpPr>
          <p:spPr>
            <a:xfrm>
              <a:off x="7708336" y="4253310"/>
              <a:ext cx="22445" cy="18121"/>
            </a:xfrm>
            <a:custGeom>
              <a:rect b="b" l="l" r="r" t="t"/>
              <a:pathLst>
                <a:path extrusionOk="0" h="528" w="654">
                  <a:moveTo>
                    <a:pt x="384" y="0"/>
                  </a:moveTo>
                  <a:cubicBezTo>
                    <a:pt x="377" y="0"/>
                    <a:pt x="369" y="1"/>
                    <a:pt x="361" y="1"/>
                  </a:cubicBezTo>
                  <a:cubicBezTo>
                    <a:pt x="113" y="1"/>
                    <a:pt x="0" y="306"/>
                    <a:pt x="192" y="464"/>
                  </a:cubicBezTo>
                  <a:cubicBezTo>
                    <a:pt x="245" y="508"/>
                    <a:pt x="306" y="527"/>
                    <a:pt x="364" y="527"/>
                  </a:cubicBezTo>
                  <a:cubicBezTo>
                    <a:pt x="515" y="527"/>
                    <a:pt x="654" y="395"/>
                    <a:pt x="621" y="216"/>
                  </a:cubicBezTo>
                  <a:cubicBezTo>
                    <a:pt x="610" y="88"/>
                    <a:pt x="509" y="0"/>
                    <a:pt x="38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3"/>
            <p:cNvSpPr/>
            <p:nvPr/>
          </p:nvSpPr>
          <p:spPr>
            <a:xfrm>
              <a:off x="7695157" y="4309492"/>
              <a:ext cx="16680" cy="12424"/>
            </a:xfrm>
            <a:custGeom>
              <a:rect b="b" l="l" r="r" t="t"/>
              <a:pathLst>
                <a:path extrusionOk="0" h="362" w="486">
                  <a:moveTo>
                    <a:pt x="238" y="0"/>
                  </a:moveTo>
                  <a:cubicBezTo>
                    <a:pt x="102" y="0"/>
                    <a:pt x="1" y="79"/>
                    <a:pt x="1" y="181"/>
                  </a:cubicBezTo>
                  <a:cubicBezTo>
                    <a:pt x="1" y="283"/>
                    <a:pt x="102" y="362"/>
                    <a:pt x="238" y="362"/>
                  </a:cubicBezTo>
                  <a:cubicBezTo>
                    <a:pt x="373" y="362"/>
                    <a:pt x="486" y="283"/>
                    <a:pt x="486" y="181"/>
                  </a:cubicBezTo>
                  <a:cubicBezTo>
                    <a:pt x="486" y="79"/>
                    <a:pt x="373" y="0"/>
                    <a:pt x="23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8" name="Google Shape;1648;p3"/>
            <p:cNvSpPr/>
            <p:nvPr/>
          </p:nvSpPr>
          <p:spPr>
            <a:xfrm>
              <a:off x="7667666" y="4348994"/>
              <a:ext cx="11257" cy="9678"/>
            </a:xfrm>
            <a:custGeom>
              <a:rect b="b" l="l" r="r" t="t"/>
              <a:pathLst>
                <a:path extrusionOk="0" h="282" w="328">
                  <a:moveTo>
                    <a:pt x="192" y="0"/>
                  </a:moveTo>
                  <a:cubicBezTo>
                    <a:pt x="57" y="0"/>
                    <a:pt x="1" y="158"/>
                    <a:pt x="91" y="237"/>
                  </a:cubicBezTo>
                  <a:cubicBezTo>
                    <a:pt x="121" y="268"/>
                    <a:pt x="158" y="282"/>
                    <a:pt x="194" y="282"/>
                  </a:cubicBezTo>
                  <a:cubicBezTo>
                    <a:pt x="264" y="282"/>
                    <a:pt x="328" y="229"/>
                    <a:pt x="328" y="147"/>
                  </a:cubicBezTo>
                  <a:cubicBezTo>
                    <a:pt x="328" y="68"/>
                    <a:pt x="271" y="0"/>
                    <a:pt x="19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9" name="Google Shape;1649;p3"/>
            <p:cNvSpPr/>
            <p:nvPr/>
          </p:nvSpPr>
          <p:spPr>
            <a:xfrm>
              <a:off x="7748215" y="4278913"/>
              <a:ext cx="22891" cy="19356"/>
            </a:xfrm>
            <a:custGeom>
              <a:rect b="b" l="l" r="r" t="t"/>
              <a:pathLst>
                <a:path extrusionOk="0" h="564" w="667">
                  <a:moveTo>
                    <a:pt x="384" y="0"/>
                  </a:moveTo>
                  <a:cubicBezTo>
                    <a:pt x="125" y="0"/>
                    <a:pt x="1" y="305"/>
                    <a:pt x="181" y="485"/>
                  </a:cubicBezTo>
                  <a:cubicBezTo>
                    <a:pt x="238" y="539"/>
                    <a:pt x="308" y="563"/>
                    <a:pt x="377" y="563"/>
                  </a:cubicBezTo>
                  <a:cubicBezTo>
                    <a:pt x="524" y="563"/>
                    <a:pt x="666" y="452"/>
                    <a:pt x="666" y="282"/>
                  </a:cubicBezTo>
                  <a:cubicBezTo>
                    <a:pt x="666" y="124"/>
                    <a:pt x="542" y="0"/>
                    <a:pt x="38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0" name="Google Shape;1650;p3"/>
            <p:cNvSpPr/>
            <p:nvPr/>
          </p:nvSpPr>
          <p:spPr>
            <a:xfrm>
              <a:off x="7645599" y="4303692"/>
              <a:ext cx="8546" cy="5834"/>
            </a:xfrm>
            <a:custGeom>
              <a:rect b="b" l="l" r="r" t="t"/>
              <a:pathLst>
                <a:path extrusionOk="0" h="170" w="249">
                  <a:moveTo>
                    <a:pt x="124" y="0"/>
                  </a:moveTo>
                  <a:cubicBezTo>
                    <a:pt x="57" y="0"/>
                    <a:pt x="0" y="45"/>
                    <a:pt x="0" y="90"/>
                  </a:cubicBezTo>
                  <a:cubicBezTo>
                    <a:pt x="0" y="136"/>
                    <a:pt x="57" y="169"/>
                    <a:pt x="124" y="169"/>
                  </a:cubicBezTo>
                  <a:cubicBezTo>
                    <a:pt x="192" y="169"/>
                    <a:pt x="249" y="136"/>
                    <a:pt x="249" y="90"/>
                  </a:cubicBezTo>
                  <a:cubicBezTo>
                    <a:pt x="249" y="45"/>
                    <a:pt x="192" y="0"/>
                    <a:pt x="12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1" name="Google Shape;1651;p3"/>
            <p:cNvSpPr/>
            <p:nvPr/>
          </p:nvSpPr>
          <p:spPr>
            <a:xfrm>
              <a:off x="7821798" y="4238621"/>
              <a:ext cx="34114" cy="29172"/>
            </a:xfrm>
            <a:custGeom>
              <a:rect b="b" l="l" r="r" t="t"/>
              <a:pathLst>
                <a:path extrusionOk="0" h="850" w="994">
                  <a:moveTo>
                    <a:pt x="565" y="0"/>
                  </a:moveTo>
                  <a:cubicBezTo>
                    <a:pt x="192" y="0"/>
                    <a:pt x="1" y="452"/>
                    <a:pt x="271" y="723"/>
                  </a:cubicBezTo>
                  <a:cubicBezTo>
                    <a:pt x="355" y="810"/>
                    <a:pt x="460" y="849"/>
                    <a:pt x="564" y="849"/>
                  </a:cubicBezTo>
                  <a:cubicBezTo>
                    <a:pt x="782" y="849"/>
                    <a:pt x="994" y="678"/>
                    <a:pt x="994" y="418"/>
                  </a:cubicBezTo>
                  <a:cubicBezTo>
                    <a:pt x="994" y="192"/>
                    <a:pt x="802" y="0"/>
                    <a:pt x="56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2" name="Google Shape;1652;p3"/>
            <p:cNvSpPr/>
            <p:nvPr/>
          </p:nvSpPr>
          <p:spPr>
            <a:xfrm>
              <a:off x="7792763" y="4229320"/>
              <a:ext cx="18224" cy="15547"/>
            </a:xfrm>
            <a:custGeom>
              <a:rect b="b" l="l" r="r" t="t"/>
              <a:pathLst>
                <a:path extrusionOk="0" h="453" w="531">
                  <a:moveTo>
                    <a:pt x="294" y="1"/>
                  </a:moveTo>
                  <a:cubicBezTo>
                    <a:pt x="102" y="1"/>
                    <a:pt x="0" y="226"/>
                    <a:pt x="124" y="373"/>
                  </a:cubicBezTo>
                  <a:cubicBezTo>
                    <a:pt x="171" y="428"/>
                    <a:pt x="234" y="453"/>
                    <a:pt x="295" y="453"/>
                  </a:cubicBezTo>
                  <a:cubicBezTo>
                    <a:pt x="398" y="453"/>
                    <a:pt x="498" y="384"/>
                    <a:pt x="519" y="271"/>
                  </a:cubicBezTo>
                  <a:cubicBezTo>
                    <a:pt x="531" y="136"/>
                    <a:pt x="429" y="12"/>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3" name="Google Shape;1653;p3"/>
            <p:cNvSpPr/>
            <p:nvPr/>
          </p:nvSpPr>
          <p:spPr>
            <a:xfrm>
              <a:off x="7907769" y="4216931"/>
              <a:ext cx="12424" cy="7001"/>
            </a:xfrm>
            <a:custGeom>
              <a:rect b="b" l="l" r="r" t="t"/>
              <a:pathLst>
                <a:path extrusionOk="0" h="204" w="362">
                  <a:moveTo>
                    <a:pt x="181" y="1"/>
                  </a:moveTo>
                  <a:cubicBezTo>
                    <a:pt x="80" y="1"/>
                    <a:pt x="1" y="46"/>
                    <a:pt x="1" y="102"/>
                  </a:cubicBezTo>
                  <a:cubicBezTo>
                    <a:pt x="1" y="159"/>
                    <a:pt x="80" y="204"/>
                    <a:pt x="181" y="204"/>
                  </a:cubicBezTo>
                  <a:cubicBezTo>
                    <a:pt x="283" y="204"/>
                    <a:pt x="362" y="159"/>
                    <a:pt x="362" y="102"/>
                  </a:cubicBezTo>
                  <a:cubicBezTo>
                    <a:pt x="362" y="46"/>
                    <a:pt x="272" y="1"/>
                    <a:pt x="18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4" name="Google Shape;1654;p3"/>
            <p:cNvSpPr/>
            <p:nvPr/>
          </p:nvSpPr>
          <p:spPr>
            <a:xfrm>
              <a:off x="7937971" y="4164249"/>
              <a:ext cx="14003" cy="23681"/>
            </a:xfrm>
            <a:custGeom>
              <a:rect b="b" l="l" r="r" t="t"/>
              <a:pathLst>
                <a:path extrusionOk="0" h="690" w="408">
                  <a:moveTo>
                    <a:pt x="204" y="1"/>
                  </a:moveTo>
                  <a:cubicBezTo>
                    <a:pt x="91" y="1"/>
                    <a:pt x="1" y="148"/>
                    <a:pt x="1" y="339"/>
                  </a:cubicBezTo>
                  <a:cubicBezTo>
                    <a:pt x="1" y="531"/>
                    <a:pt x="91" y="689"/>
                    <a:pt x="204" y="689"/>
                  </a:cubicBezTo>
                  <a:cubicBezTo>
                    <a:pt x="317" y="689"/>
                    <a:pt x="407" y="531"/>
                    <a:pt x="407" y="339"/>
                  </a:cubicBezTo>
                  <a:cubicBezTo>
                    <a:pt x="407" y="148"/>
                    <a:pt x="317" y="1"/>
                    <a:pt x="20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5" name="Google Shape;1655;p3"/>
            <p:cNvSpPr/>
            <p:nvPr/>
          </p:nvSpPr>
          <p:spPr>
            <a:xfrm>
              <a:off x="7937971" y="4065133"/>
              <a:ext cx="14003" cy="21313"/>
            </a:xfrm>
            <a:custGeom>
              <a:rect b="b" l="l" r="r" t="t"/>
              <a:pathLst>
                <a:path extrusionOk="0" h="621" w="408">
                  <a:moveTo>
                    <a:pt x="204" y="0"/>
                  </a:moveTo>
                  <a:cubicBezTo>
                    <a:pt x="91" y="0"/>
                    <a:pt x="1" y="136"/>
                    <a:pt x="1" y="305"/>
                  </a:cubicBezTo>
                  <a:cubicBezTo>
                    <a:pt x="1" y="485"/>
                    <a:pt x="91" y="621"/>
                    <a:pt x="204" y="621"/>
                  </a:cubicBezTo>
                  <a:cubicBezTo>
                    <a:pt x="317" y="621"/>
                    <a:pt x="407" y="485"/>
                    <a:pt x="407" y="305"/>
                  </a:cubicBezTo>
                  <a:cubicBezTo>
                    <a:pt x="407" y="136"/>
                    <a:pt x="317" y="0"/>
                    <a:pt x="20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6" name="Google Shape;1656;p3"/>
            <p:cNvSpPr/>
            <p:nvPr/>
          </p:nvSpPr>
          <p:spPr>
            <a:xfrm>
              <a:off x="7692445" y="4459367"/>
              <a:ext cx="669652" cy="622222"/>
            </a:xfrm>
            <a:custGeom>
              <a:rect b="b" l="l" r="r" t="t"/>
              <a:pathLst>
                <a:path extrusionOk="0" h="18130" w="19512">
                  <a:moveTo>
                    <a:pt x="14896" y="0"/>
                  </a:moveTo>
                  <a:lnTo>
                    <a:pt x="14896" y="0"/>
                  </a:lnTo>
                  <a:cubicBezTo>
                    <a:pt x="13451" y="1591"/>
                    <a:pt x="1411" y="14941"/>
                    <a:pt x="1" y="16419"/>
                  </a:cubicBezTo>
                  <a:cubicBezTo>
                    <a:pt x="88" y="16397"/>
                    <a:pt x="147" y="16385"/>
                    <a:pt x="166" y="16385"/>
                  </a:cubicBezTo>
                  <a:cubicBezTo>
                    <a:pt x="176" y="16385"/>
                    <a:pt x="175" y="16388"/>
                    <a:pt x="159" y="16396"/>
                  </a:cubicBezTo>
                  <a:cubicBezTo>
                    <a:pt x="11" y="16477"/>
                    <a:pt x="2909" y="18129"/>
                    <a:pt x="6585" y="18129"/>
                  </a:cubicBezTo>
                  <a:cubicBezTo>
                    <a:pt x="9068" y="18129"/>
                    <a:pt x="11906" y="17375"/>
                    <a:pt x="14399" y="14873"/>
                  </a:cubicBezTo>
                  <a:cubicBezTo>
                    <a:pt x="19511" y="9739"/>
                    <a:pt x="16205" y="2415"/>
                    <a:pt x="14896" y="0"/>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7" name="Google Shape;1657;p3"/>
            <p:cNvSpPr/>
            <p:nvPr/>
          </p:nvSpPr>
          <p:spPr>
            <a:xfrm>
              <a:off x="7689357" y="4453945"/>
              <a:ext cx="784658" cy="756378"/>
            </a:xfrm>
            <a:custGeom>
              <a:rect b="b" l="l" r="r" t="t"/>
              <a:pathLst>
                <a:path extrusionOk="0" h="22039" w="22863">
                  <a:moveTo>
                    <a:pt x="14986" y="158"/>
                  </a:moveTo>
                  <a:cubicBezTo>
                    <a:pt x="16306" y="2573"/>
                    <a:pt x="19601" y="9897"/>
                    <a:pt x="14501" y="15031"/>
                  </a:cubicBezTo>
                  <a:cubicBezTo>
                    <a:pt x="8306" y="21237"/>
                    <a:pt x="0" y="16690"/>
                    <a:pt x="249" y="16554"/>
                  </a:cubicBezTo>
                  <a:cubicBezTo>
                    <a:pt x="294" y="16532"/>
                    <a:pt x="237" y="16543"/>
                    <a:pt x="113" y="16577"/>
                  </a:cubicBezTo>
                  <a:cubicBezTo>
                    <a:pt x="68" y="16633"/>
                    <a:pt x="23" y="16667"/>
                    <a:pt x="12" y="16690"/>
                  </a:cubicBezTo>
                  <a:cubicBezTo>
                    <a:pt x="12" y="16690"/>
                    <a:pt x="7843" y="22038"/>
                    <a:pt x="13801" y="16712"/>
                  </a:cubicBezTo>
                  <a:cubicBezTo>
                    <a:pt x="22862" y="8610"/>
                    <a:pt x="15144" y="0"/>
                    <a:pt x="15144" y="0"/>
                  </a:cubicBezTo>
                  <a:close/>
                </a:path>
              </a:pathLst>
            </a:custGeom>
            <a:solidFill>
              <a:srgbClr val="C798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8" name="Google Shape;1658;p3"/>
            <p:cNvSpPr/>
            <p:nvPr/>
          </p:nvSpPr>
          <p:spPr>
            <a:xfrm>
              <a:off x="7972840" y="4613498"/>
              <a:ext cx="125886" cy="146409"/>
            </a:xfrm>
            <a:custGeom>
              <a:rect b="b" l="l" r="r" t="t"/>
              <a:pathLst>
                <a:path extrusionOk="0" h="4266" w="3668">
                  <a:moveTo>
                    <a:pt x="3668" y="1"/>
                  </a:moveTo>
                  <a:cubicBezTo>
                    <a:pt x="3420" y="170"/>
                    <a:pt x="3183" y="350"/>
                    <a:pt x="2957" y="542"/>
                  </a:cubicBezTo>
                  <a:cubicBezTo>
                    <a:pt x="2720" y="734"/>
                    <a:pt x="2494" y="937"/>
                    <a:pt x="2291" y="1163"/>
                  </a:cubicBezTo>
                  <a:cubicBezTo>
                    <a:pt x="2065" y="1411"/>
                    <a:pt x="1817" y="1682"/>
                    <a:pt x="1603" y="1953"/>
                  </a:cubicBezTo>
                  <a:cubicBezTo>
                    <a:pt x="1400" y="2223"/>
                    <a:pt x="1174" y="2494"/>
                    <a:pt x="993" y="2765"/>
                  </a:cubicBezTo>
                  <a:cubicBezTo>
                    <a:pt x="802" y="3036"/>
                    <a:pt x="610" y="3284"/>
                    <a:pt x="474" y="3510"/>
                  </a:cubicBezTo>
                  <a:cubicBezTo>
                    <a:pt x="294" y="3747"/>
                    <a:pt x="147" y="4006"/>
                    <a:pt x="0" y="4266"/>
                  </a:cubicBezTo>
                  <a:cubicBezTo>
                    <a:pt x="249" y="4097"/>
                    <a:pt x="486" y="3916"/>
                    <a:pt x="700" y="3713"/>
                  </a:cubicBezTo>
                  <a:cubicBezTo>
                    <a:pt x="937" y="3521"/>
                    <a:pt x="1151" y="3318"/>
                    <a:pt x="1355" y="3092"/>
                  </a:cubicBezTo>
                  <a:cubicBezTo>
                    <a:pt x="1580" y="2844"/>
                    <a:pt x="1817" y="2573"/>
                    <a:pt x="2043" y="2302"/>
                  </a:cubicBezTo>
                  <a:cubicBezTo>
                    <a:pt x="2257" y="2020"/>
                    <a:pt x="2472" y="1750"/>
                    <a:pt x="2664" y="1479"/>
                  </a:cubicBezTo>
                  <a:cubicBezTo>
                    <a:pt x="2765" y="1355"/>
                    <a:pt x="2844" y="1208"/>
                    <a:pt x="2934" y="1095"/>
                  </a:cubicBezTo>
                  <a:cubicBezTo>
                    <a:pt x="3025" y="982"/>
                    <a:pt x="3115" y="858"/>
                    <a:pt x="3183" y="757"/>
                  </a:cubicBezTo>
                  <a:cubicBezTo>
                    <a:pt x="3363" y="520"/>
                    <a:pt x="3521" y="260"/>
                    <a:pt x="36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9" name="Google Shape;1659;p3"/>
            <p:cNvSpPr/>
            <p:nvPr/>
          </p:nvSpPr>
          <p:spPr>
            <a:xfrm>
              <a:off x="8099103" y="4592975"/>
              <a:ext cx="42248" cy="53848"/>
            </a:xfrm>
            <a:custGeom>
              <a:rect b="b" l="l" r="r" t="t"/>
              <a:pathLst>
                <a:path extrusionOk="0" h="1569" w="1231">
                  <a:moveTo>
                    <a:pt x="1230" y="0"/>
                  </a:moveTo>
                  <a:lnTo>
                    <a:pt x="1230" y="0"/>
                  </a:lnTo>
                  <a:cubicBezTo>
                    <a:pt x="1117" y="34"/>
                    <a:pt x="1016" y="91"/>
                    <a:pt x="914" y="158"/>
                  </a:cubicBezTo>
                  <a:cubicBezTo>
                    <a:pt x="722" y="283"/>
                    <a:pt x="553" y="452"/>
                    <a:pt x="418" y="655"/>
                  </a:cubicBezTo>
                  <a:cubicBezTo>
                    <a:pt x="350" y="745"/>
                    <a:pt x="293" y="835"/>
                    <a:pt x="248" y="937"/>
                  </a:cubicBezTo>
                  <a:cubicBezTo>
                    <a:pt x="192" y="1050"/>
                    <a:pt x="147" y="1140"/>
                    <a:pt x="102" y="1242"/>
                  </a:cubicBezTo>
                  <a:cubicBezTo>
                    <a:pt x="57" y="1343"/>
                    <a:pt x="23" y="1456"/>
                    <a:pt x="0" y="1569"/>
                  </a:cubicBezTo>
                  <a:cubicBezTo>
                    <a:pt x="113" y="1546"/>
                    <a:pt x="226" y="1513"/>
                    <a:pt x="339" y="1456"/>
                  </a:cubicBezTo>
                  <a:cubicBezTo>
                    <a:pt x="519" y="1388"/>
                    <a:pt x="711" y="1185"/>
                    <a:pt x="880" y="971"/>
                  </a:cubicBezTo>
                  <a:cubicBezTo>
                    <a:pt x="1004" y="779"/>
                    <a:pt x="1106" y="565"/>
                    <a:pt x="1174" y="350"/>
                  </a:cubicBezTo>
                  <a:cubicBezTo>
                    <a:pt x="1208" y="237"/>
                    <a:pt x="1230" y="113"/>
                    <a:pt x="123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0" name="Google Shape;1660;p3"/>
            <p:cNvSpPr/>
            <p:nvPr/>
          </p:nvSpPr>
          <p:spPr>
            <a:xfrm>
              <a:off x="6636728" y="3868789"/>
              <a:ext cx="435727" cy="438816"/>
            </a:xfrm>
            <a:custGeom>
              <a:rect b="b" l="l" r="r" t="t"/>
              <a:pathLst>
                <a:path extrusionOk="0" h="12786" w="12696">
                  <a:moveTo>
                    <a:pt x="1" y="0"/>
                  </a:moveTo>
                  <a:lnTo>
                    <a:pt x="1" y="0"/>
                  </a:lnTo>
                  <a:cubicBezTo>
                    <a:pt x="472" y="5187"/>
                    <a:pt x="5881" y="12786"/>
                    <a:pt x="12592" y="12786"/>
                  </a:cubicBezTo>
                  <a:cubicBezTo>
                    <a:pt x="12626" y="12786"/>
                    <a:pt x="12661" y="12785"/>
                    <a:pt x="12696" y="12785"/>
                  </a:cubicBezTo>
                  <a:cubicBezTo>
                    <a:pt x="12549" y="5462"/>
                    <a:pt x="7133" y="587"/>
                    <a:pt x="1" y="0"/>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1" name="Google Shape;1661;p3"/>
            <p:cNvSpPr/>
            <p:nvPr/>
          </p:nvSpPr>
          <p:spPr>
            <a:xfrm>
              <a:off x="6643317" y="3885811"/>
              <a:ext cx="512020" cy="508519"/>
            </a:xfrm>
            <a:custGeom>
              <a:rect b="b" l="l" r="r" t="t"/>
              <a:pathLst>
                <a:path extrusionOk="0" h="14817" w="14919">
                  <a:moveTo>
                    <a:pt x="1" y="1"/>
                  </a:moveTo>
                  <a:cubicBezTo>
                    <a:pt x="1" y="1"/>
                    <a:pt x="249" y="226"/>
                    <a:pt x="689" y="599"/>
                  </a:cubicBezTo>
                  <a:cubicBezTo>
                    <a:pt x="904" y="790"/>
                    <a:pt x="1163" y="1016"/>
                    <a:pt x="1468" y="1276"/>
                  </a:cubicBezTo>
                  <a:cubicBezTo>
                    <a:pt x="1772" y="1535"/>
                    <a:pt x="2100" y="1840"/>
                    <a:pt x="2461" y="2178"/>
                  </a:cubicBezTo>
                  <a:lnTo>
                    <a:pt x="3386" y="3036"/>
                  </a:lnTo>
                  <a:cubicBezTo>
                    <a:pt x="2867" y="3036"/>
                    <a:pt x="2337" y="3070"/>
                    <a:pt x="1806" y="3138"/>
                  </a:cubicBezTo>
                  <a:cubicBezTo>
                    <a:pt x="2427" y="3239"/>
                    <a:pt x="3059" y="3296"/>
                    <a:pt x="3691" y="3307"/>
                  </a:cubicBezTo>
                  <a:cubicBezTo>
                    <a:pt x="4074" y="3691"/>
                    <a:pt x="4481" y="4085"/>
                    <a:pt x="4909" y="4503"/>
                  </a:cubicBezTo>
                  <a:cubicBezTo>
                    <a:pt x="5067" y="4650"/>
                    <a:pt x="5214" y="4808"/>
                    <a:pt x="5372" y="4966"/>
                  </a:cubicBezTo>
                  <a:cubicBezTo>
                    <a:pt x="5372" y="4999"/>
                    <a:pt x="5361" y="5033"/>
                    <a:pt x="5349" y="5067"/>
                  </a:cubicBezTo>
                  <a:cubicBezTo>
                    <a:pt x="4711" y="4996"/>
                    <a:pt x="4073" y="4953"/>
                    <a:pt x="3434" y="4953"/>
                  </a:cubicBezTo>
                  <a:cubicBezTo>
                    <a:pt x="3362" y="4953"/>
                    <a:pt x="3289" y="4953"/>
                    <a:pt x="3217" y="4954"/>
                  </a:cubicBezTo>
                  <a:cubicBezTo>
                    <a:pt x="3950" y="5135"/>
                    <a:pt x="4695" y="5270"/>
                    <a:pt x="5440" y="5361"/>
                  </a:cubicBezTo>
                  <a:cubicBezTo>
                    <a:pt x="5507" y="5361"/>
                    <a:pt x="5575" y="5315"/>
                    <a:pt x="5586" y="5259"/>
                  </a:cubicBezTo>
                  <a:cubicBezTo>
                    <a:pt x="5586" y="5236"/>
                    <a:pt x="5598" y="5214"/>
                    <a:pt x="5609" y="5191"/>
                  </a:cubicBezTo>
                  <a:cubicBezTo>
                    <a:pt x="5823" y="5394"/>
                    <a:pt x="6038" y="5620"/>
                    <a:pt x="6252" y="5846"/>
                  </a:cubicBezTo>
                  <a:cubicBezTo>
                    <a:pt x="6512" y="6105"/>
                    <a:pt x="6783" y="6387"/>
                    <a:pt x="7053" y="6658"/>
                  </a:cubicBezTo>
                  <a:cubicBezTo>
                    <a:pt x="6895" y="6647"/>
                    <a:pt x="6749" y="6636"/>
                    <a:pt x="6591" y="6636"/>
                  </a:cubicBezTo>
                  <a:cubicBezTo>
                    <a:pt x="6376" y="6613"/>
                    <a:pt x="6151" y="6602"/>
                    <a:pt x="5925" y="6591"/>
                  </a:cubicBezTo>
                  <a:cubicBezTo>
                    <a:pt x="5711" y="6591"/>
                    <a:pt x="5485" y="6591"/>
                    <a:pt x="5259" y="6613"/>
                  </a:cubicBezTo>
                  <a:cubicBezTo>
                    <a:pt x="5146" y="6624"/>
                    <a:pt x="5034" y="6647"/>
                    <a:pt x="4921" y="6658"/>
                  </a:cubicBezTo>
                  <a:cubicBezTo>
                    <a:pt x="4808" y="6681"/>
                    <a:pt x="4706" y="6726"/>
                    <a:pt x="4605" y="6760"/>
                  </a:cubicBezTo>
                  <a:lnTo>
                    <a:pt x="4932" y="6726"/>
                  </a:lnTo>
                  <a:lnTo>
                    <a:pt x="5259" y="6726"/>
                  </a:lnTo>
                  <a:cubicBezTo>
                    <a:pt x="5372" y="6726"/>
                    <a:pt x="5474" y="6749"/>
                    <a:pt x="5586" y="6749"/>
                  </a:cubicBezTo>
                  <a:lnTo>
                    <a:pt x="5914" y="6794"/>
                  </a:lnTo>
                  <a:cubicBezTo>
                    <a:pt x="6128" y="6828"/>
                    <a:pt x="6342" y="6850"/>
                    <a:pt x="6568" y="6884"/>
                  </a:cubicBezTo>
                  <a:cubicBezTo>
                    <a:pt x="6794" y="6906"/>
                    <a:pt x="7020" y="6929"/>
                    <a:pt x="7234" y="6940"/>
                  </a:cubicBezTo>
                  <a:cubicBezTo>
                    <a:pt x="7268" y="6940"/>
                    <a:pt x="7290" y="6929"/>
                    <a:pt x="7302" y="6918"/>
                  </a:cubicBezTo>
                  <a:lnTo>
                    <a:pt x="7629" y="7234"/>
                  </a:lnTo>
                  <a:cubicBezTo>
                    <a:pt x="7877" y="7493"/>
                    <a:pt x="8125" y="7753"/>
                    <a:pt x="8374" y="8001"/>
                  </a:cubicBezTo>
                  <a:cubicBezTo>
                    <a:pt x="7685" y="8046"/>
                    <a:pt x="6997" y="8103"/>
                    <a:pt x="6309" y="8204"/>
                  </a:cubicBezTo>
                  <a:cubicBezTo>
                    <a:pt x="6844" y="8251"/>
                    <a:pt x="7384" y="8271"/>
                    <a:pt x="7922" y="8271"/>
                  </a:cubicBezTo>
                  <a:cubicBezTo>
                    <a:pt x="8156" y="8271"/>
                    <a:pt x="8390" y="8267"/>
                    <a:pt x="8622" y="8261"/>
                  </a:cubicBezTo>
                  <a:cubicBezTo>
                    <a:pt x="9197" y="8859"/>
                    <a:pt x="9762" y="9445"/>
                    <a:pt x="10315" y="10021"/>
                  </a:cubicBezTo>
                  <a:lnTo>
                    <a:pt x="10337" y="10043"/>
                  </a:lnTo>
                  <a:cubicBezTo>
                    <a:pt x="9987" y="9976"/>
                    <a:pt x="9637" y="9897"/>
                    <a:pt x="9288" y="9852"/>
                  </a:cubicBezTo>
                  <a:cubicBezTo>
                    <a:pt x="8870" y="9807"/>
                    <a:pt x="8430" y="9773"/>
                    <a:pt x="8001" y="9761"/>
                  </a:cubicBezTo>
                  <a:lnTo>
                    <a:pt x="8001" y="9761"/>
                  </a:lnTo>
                  <a:cubicBezTo>
                    <a:pt x="8419" y="9874"/>
                    <a:pt x="8836" y="9965"/>
                    <a:pt x="9254" y="10055"/>
                  </a:cubicBezTo>
                  <a:cubicBezTo>
                    <a:pt x="9671" y="10168"/>
                    <a:pt x="10078" y="10258"/>
                    <a:pt x="10495" y="10348"/>
                  </a:cubicBezTo>
                  <a:cubicBezTo>
                    <a:pt x="10504" y="10351"/>
                    <a:pt x="10513" y="10353"/>
                    <a:pt x="10522" y="10353"/>
                  </a:cubicBezTo>
                  <a:cubicBezTo>
                    <a:pt x="10547" y="10353"/>
                    <a:pt x="10572" y="10342"/>
                    <a:pt x="10597" y="10326"/>
                  </a:cubicBezTo>
                  <a:cubicBezTo>
                    <a:pt x="11330" y="11093"/>
                    <a:pt x="12030" y="11826"/>
                    <a:pt x="12628" y="12447"/>
                  </a:cubicBezTo>
                  <a:cubicBezTo>
                    <a:pt x="13993" y="13880"/>
                    <a:pt x="14918" y="14817"/>
                    <a:pt x="14918" y="14817"/>
                  </a:cubicBezTo>
                  <a:cubicBezTo>
                    <a:pt x="14918" y="14817"/>
                    <a:pt x="14061" y="13812"/>
                    <a:pt x="12741" y="12345"/>
                  </a:cubicBezTo>
                  <a:cubicBezTo>
                    <a:pt x="12143" y="11668"/>
                    <a:pt x="11443" y="10890"/>
                    <a:pt x="10687" y="10066"/>
                  </a:cubicBezTo>
                  <a:cubicBezTo>
                    <a:pt x="10755" y="9637"/>
                    <a:pt x="10834" y="9197"/>
                    <a:pt x="10901" y="8757"/>
                  </a:cubicBezTo>
                  <a:cubicBezTo>
                    <a:pt x="10935" y="8509"/>
                    <a:pt x="10958" y="8261"/>
                    <a:pt x="10980" y="8001"/>
                  </a:cubicBezTo>
                  <a:lnTo>
                    <a:pt x="10980" y="7245"/>
                  </a:lnTo>
                  <a:cubicBezTo>
                    <a:pt x="10924" y="7493"/>
                    <a:pt x="10890" y="7742"/>
                    <a:pt x="10845" y="7978"/>
                  </a:cubicBezTo>
                  <a:cubicBezTo>
                    <a:pt x="10800" y="8227"/>
                    <a:pt x="10732" y="8475"/>
                    <a:pt x="10676" y="8712"/>
                  </a:cubicBezTo>
                  <a:cubicBezTo>
                    <a:pt x="10597" y="9073"/>
                    <a:pt x="10518" y="9445"/>
                    <a:pt x="10450" y="9818"/>
                  </a:cubicBezTo>
                  <a:cubicBezTo>
                    <a:pt x="9976" y="9299"/>
                    <a:pt x="9468" y="8768"/>
                    <a:pt x="8949" y="8227"/>
                  </a:cubicBezTo>
                  <a:cubicBezTo>
                    <a:pt x="8983" y="8204"/>
                    <a:pt x="9006" y="8170"/>
                    <a:pt x="9017" y="8136"/>
                  </a:cubicBezTo>
                  <a:lnTo>
                    <a:pt x="9085" y="7426"/>
                  </a:lnTo>
                  <a:lnTo>
                    <a:pt x="9085" y="6715"/>
                  </a:lnTo>
                  <a:cubicBezTo>
                    <a:pt x="9085" y="6489"/>
                    <a:pt x="9085" y="6252"/>
                    <a:pt x="9073" y="6015"/>
                  </a:cubicBezTo>
                  <a:cubicBezTo>
                    <a:pt x="9051" y="5778"/>
                    <a:pt x="9073" y="5541"/>
                    <a:pt x="9073" y="5304"/>
                  </a:cubicBezTo>
                  <a:lnTo>
                    <a:pt x="9073" y="5304"/>
                  </a:lnTo>
                  <a:cubicBezTo>
                    <a:pt x="9017" y="5541"/>
                    <a:pt x="8972" y="5767"/>
                    <a:pt x="8927" y="6015"/>
                  </a:cubicBezTo>
                  <a:cubicBezTo>
                    <a:pt x="8881" y="6252"/>
                    <a:pt x="8870" y="6478"/>
                    <a:pt x="8859" y="6715"/>
                  </a:cubicBezTo>
                  <a:cubicBezTo>
                    <a:pt x="8836" y="6952"/>
                    <a:pt x="8825" y="7189"/>
                    <a:pt x="8802" y="7426"/>
                  </a:cubicBezTo>
                  <a:cubicBezTo>
                    <a:pt x="8780" y="7617"/>
                    <a:pt x="8757" y="7809"/>
                    <a:pt x="8746" y="8001"/>
                  </a:cubicBezTo>
                  <a:lnTo>
                    <a:pt x="8712" y="8001"/>
                  </a:lnTo>
                  <a:cubicBezTo>
                    <a:pt x="8419" y="7685"/>
                    <a:pt x="8114" y="7369"/>
                    <a:pt x="7821" y="7053"/>
                  </a:cubicBezTo>
                  <a:lnTo>
                    <a:pt x="7392" y="6636"/>
                  </a:lnTo>
                  <a:cubicBezTo>
                    <a:pt x="7414" y="6433"/>
                    <a:pt x="7437" y="6241"/>
                    <a:pt x="7460" y="6038"/>
                  </a:cubicBezTo>
                  <a:cubicBezTo>
                    <a:pt x="7471" y="5778"/>
                    <a:pt x="7482" y="5507"/>
                    <a:pt x="7482" y="5248"/>
                  </a:cubicBezTo>
                  <a:cubicBezTo>
                    <a:pt x="7460" y="4717"/>
                    <a:pt x="7460" y="4187"/>
                    <a:pt x="7414" y="3657"/>
                  </a:cubicBezTo>
                  <a:cubicBezTo>
                    <a:pt x="7369" y="3927"/>
                    <a:pt x="7347" y="4187"/>
                    <a:pt x="7313" y="4447"/>
                  </a:cubicBezTo>
                  <a:lnTo>
                    <a:pt x="7245" y="5236"/>
                  </a:lnTo>
                  <a:cubicBezTo>
                    <a:pt x="7234" y="5496"/>
                    <a:pt x="7211" y="5756"/>
                    <a:pt x="7189" y="6015"/>
                  </a:cubicBezTo>
                  <a:cubicBezTo>
                    <a:pt x="7178" y="6139"/>
                    <a:pt x="7166" y="6263"/>
                    <a:pt x="7144" y="6387"/>
                  </a:cubicBezTo>
                  <a:cubicBezTo>
                    <a:pt x="6907" y="6150"/>
                    <a:pt x="6670" y="5902"/>
                    <a:pt x="6433" y="5677"/>
                  </a:cubicBezTo>
                  <a:cubicBezTo>
                    <a:pt x="6173" y="5406"/>
                    <a:pt x="5925" y="5157"/>
                    <a:pt x="5665" y="4909"/>
                  </a:cubicBezTo>
                  <a:cubicBezTo>
                    <a:pt x="5688" y="4808"/>
                    <a:pt x="5711" y="4706"/>
                    <a:pt x="5733" y="4593"/>
                  </a:cubicBezTo>
                  <a:cubicBezTo>
                    <a:pt x="5767" y="4368"/>
                    <a:pt x="5801" y="4142"/>
                    <a:pt x="5823" y="3916"/>
                  </a:cubicBezTo>
                  <a:cubicBezTo>
                    <a:pt x="5846" y="3691"/>
                    <a:pt x="5835" y="3454"/>
                    <a:pt x="5823" y="3228"/>
                  </a:cubicBezTo>
                  <a:cubicBezTo>
                    <a:pt x="5790" y="3002"/>
                    <a:pt x="5767" y="2765"/>
                    <a:pt x="5722" y="2551"/>
                  </a:cubicBezTo>
                  <a:cubicBezTo>
                    <a:pt x="5699" y="2776"/>
                    <a:pt x="5688" y="3002"/>
                    <a:pt x="5677" y="3228"/>
                  </a:cubicBezTo>
                  <a:cubicBezTo>
                    <a:pt x="5665" y="3442"/>
                    <a:pt x="5609" y="3668"/>
                    <a:pt x="5586" y="3882"/>
                  </a:cubicBezTo>
                  <a:cubicBezTo>
                    <a:pt x="5564" y="4108"/>
                    <a:pt x="5496" y="4322"/>
                    <a:pt x="5462" y="4548"/>
                  </a:cubicBezTo>
                  <a:lnTo>
                    <a:pt x="5428" y="4684"/>
                  </a:lnTo>
                  <a:cubicBezTo>
                    <a:pt x="5304" y="4571"/>
                    <a:pt x="5180" y="4447"/>
                    <a:pt x="5067" y="4334"/>
                  </a:cubicBezTo>
                  <a:cubicBezTo>
                    <a:pt x="4706" y="3973"/>
                    <a:pt x="4345" y="3634"/>
                    <a:pt x="3995" y="3307"/>
                  </a:cubicBezTo>
                  <a:lnTo>
                    <a:pt x="4041" y="3307"/>
                  </a:lnTo>
                  <a:cubicBezTo>
                    <a:pt x="4108" y="3296"/>
                    <a:pt x="4153" y="3239"/>
                    <a:pt x="4153" y="3171"/>
                  </a:cubicBezTo>
                  <a:lnTo>
                    <a:pt x="4153" y="3149"/>
                  </a:lnTo>
                  <a:cubicBezTo>
                    <a:pt x="4097" y="2799"/>
                    <a:pt x="4041" y="2438"/>
                    <a:pt x="3973" y="2099"/>
                  </a:cubicBezTo>
                  <a:cubicBezTo>
                    <a:pt x="3939" y="1738"/>
                    <a:pt x="3894" y="1389"/>
                    <a:pt x="3815" y="1027"/>
                  </a:cubicBezTo>
                  <a:cubicBezTo>
                    <a:pt x="3781" y="1377"/>
                    <a:pt x="3758" y="1750"/>
                    <a:pt x="3758" y="2111"/>
                  </a:cubicBezTo>
                  <a:cubicBezTo>
                    <a:pt x="3781" y="2415"/>
                    <a:pt x="3815" y="2731"/>
                    <a:pt x="3860" y="3036"/>
                  </a:cubicBezTo>
                  <a:lnTo>
                    <a:pt x="3691" y="3036"/>
                  </a:lnTo>
                  <a:cubicBezTo>
                    <a:pt x="3296" y="2686"/>
                    <a:pt x="2912" y="2359"/>
                    <a:pt x="2574" y="2054"/>
                  </a:cubicBezTo>
                  <a:cubicBezTo>
                    <a:pt x="2201" y="1738"/>
                    <a:pt x="1863" y="1434"/>
                    <a:pt x="1535" y="1197"/>
                  </a:cubicBezTo>
                  <a:cubicBezTo>
                    <a:pt x="1219" y="948"/>
                    <a:pt x="949" y="734"/>
                    <a:pt x="712" y="554"/>
                  </a:cubicBezTo>
                  <a:lnTo>
                    <a:pt x="1" y="1"/>
                  </a:ln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2" name="Google Shape;1662;p3"/>
            <p:cNvSpPr/>
            <p:nvPr/>
          </p:nvSpPr>
          <p:spPr>
            <a:xfrm>
              <a:off x="6479886" y="4102679"/>
              <a:ext cx="550356" cy="284684"/>
            </a:xfrm>
            <a:custGeom>
              <a:rect b="b" l="l" r="r" t="t"/>
              <a:pathLst>
                <a:path extrusionOk="0" h="8295" w="16036">
                  <a:moveTo>
                    <a:pt x="9414" y="0"/>
                  </a:moveTo>
                  <a:cubicBezTo>
                    <a:pt x="9066" y="0"/>
                    <a:pt x="8702" y="36"/>
                    <a:pt x="8317" y="114"/>
                  </a:cubicBezTo>
                  <a:cubicBezTo>
                    <a:pt x="5214" y="576"/>
                    <a:pt x="3239" y="3499"/>
                    <a:pt x="384" y="4650"/>
                  </a:cubicBezTo>
                  <a:lnTo>
                    <a:pt x="1" y="4830"/>
                  </a:lnTo>
                  <a:lnTo>
                    <a:pt x="621" y="4954"/>
                  </a:lnTo>
                  <a:cubicBezTo>
                    <a:pt x="3206" y="5609"/>
                    <a:pt x="5372" y="7979"/>
                    <a:pt x="7945" y="8238"/>
                  </a:cubicBezTo>
                  <a:cubicBezTo>
                    <a:pt x="8220" y="8276"/>
                    <a:pt x="8489" y="8294"/>
                    <a:pt x="8754" y="8294"/>
                  </a:cubicBezTo>
                  <a:cubicBezTo>
                    <a:pt x="11798" y="8294"/>
                    <a:pt x="14146" y="5899"/>
                    <a:pt x="16036" y="3781"/>
                  </a:cubicBezTo>
                  <a:cubicBezTo>
                    <a:pt x="13862" y="2228"/>
                    <a:pt x="12160" y="0"/>
                    <a:pt x="9414" y="0"/>
                  </a:cubicBezTo>
                  <a:close/>
                </a:path>
              </a:pathLst>
            </a:custGeom>
            <a:solidFill>
              <a:srgbClr val="60A7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3" name="Google Shape;1663;p3"/>
            <p:cNvSpPr/>
            <p:nvPr/>
          </p:nvSpPr>
          <p:spPr>
            <a:xfrm>
              <a:off x="6592970" y="4195240"/>
              <a:ext cx="429515" cy="137143"/>
            </a:xfrm>
            <a:custGeom>
              <a:rect b="b" l="l" r="r" t="t"/>
              <a:pathLst>
                <a:path extrusionOk="0" h="3996" w="12515">
                  <a:moveTo>
                    <a:pt x="2348" y="1"/>
                  </a:moveTo>
                  <a:cubicBezTo>
                    <a:pt x="2856" y="328"/>
                    <a:pt x="3386" y="610"/>
                    <a:pt x="3883" y="926"/>
                  </a:cubicBezTo>
                  <a:cubicBezTo>
                    <a:pt x="4007" y="1016"/>
                    <a:pt x="4131" y="1095"/>
                    <a:pt x="4255" y="1174"/>
                  </a:cubicBezTo>
                  <a:cubicBezTo>
                    <a:pt x="4368" y="1264"/>
                    <a:pt x="4481" y="1355"/>
                    <a:pt x="4593" y="1445"/>
                  </a:cubicBezTo>
                  <a:cubicBezTo>
                    <a:pt x="4706" y="1535"/>
                    <a:pt x="4819" y="1637"/>
                    <a:pt x="4921" y="1738"/>
                  </a:cubicBezTo>
                  <a:cubicBezTo>
                    <a:pt x="4943" y="1750"/>
                    <a:pt x="4955" y="1772"/>
                    <a:pt x="4977" y="1795"/>
                  </a:cubicBezTo>
                  <a:cubicBezTo>
                    <a:pt x="4627" y="1817"/>
                    <a:pt x="4278" y="1851"/>
                    <a:pt x="3950" y="1885"/>
                  </a:cubicBezTo>
                  <a:cubicBezTo>
                    <a:pt x="3217" y="1964"/>
                    <a:pt x="2528" y="2043"/>
                    <a:pt x="1953" y="2111"/>
                  </a:cubicBezTo>
                  <a:cubicBezTo>
                    <a:pt x="1366" y="2167"/>
                    <a:pt x="870" y="2246"/>
                    <a:pt x="542" y="2280"/>
                  </a:cubicBezTo>
                  <a:lnTo>
                    <a:pt x="1" y="2359"/>
                  </a:lnTo>
                  <a:lnTo>
                    <a:pt x="542" y="2348"/>
                  </a:lnTo>
                  <a:cubicBezTo>
                    <a:pt x="892" y="2336"/>
                    <a:pt x="1389" y="2336"/>
                    <a:pt x="1976" y="2303"/>
                  </a:cubicBezTo>
                  <a:cubicBezTo>
                    <a:pt x="2551" y="2269"/>
                    <a:pt x="3239" y="2246"/>
                    <a:pt x="3984" y="2190"/>
                  </a:cubicBezTo>
                  <a:lnTo>
                    <a:pt x="4909" y="2133"/>
                  </a:lnTo>
                  <a:lnTo>
                    <a:pt x="4695" y="2325"/>
                  </a:lnTo>
                  <a:lnTo>
                    <a:pt x="4424" y="2573"/>
                  </a:lnTo>
                  <a:cubicBezTo>
                    <a:pt x="4334" y="2664"/>
                    <a:pt x="4244" y="2754"/>
                    <a:pt x="4153" y="2833"/>
                  </a:cubicBezTo>
                  <a:lnTo>
                    <a:pt x="3871" y="3070"/>
                  </a:lnTo>
                  <a:cubicBezTo>
                    <a:pt x="3781" y="3149"/>
                    <a:pt x="3691" y="3239"/>
                    <a:pt x="3589" y="3318"/>
                  </a:cubicBezTo>
                  <a:cubicBezTo>
                    <a:pt x="3386" y="3476"/>
                    <a:pt x="3183" y="3612"/>
                    <a:pt x="2991" y="3781"/>
                  </a:cubicBezTo>
                  <a:cubicBezTo>
                    <a:pt x="3228" y="3679"/>
                    <a:pt x="3443" y="3555"/>
                    <a:pt x="3668" y="3454"/>
                  </a:cubicBezTo>
                  <a:cubicBezTo>
                    <a:pt x="3781" y="3397"/>
                    <a:pt x="3883" y="3307"/>
                    <a:pt x="3995" y="3250"/>
                  </a:cubicBezTo>
                  <a:cubicBezTo>
                    <a:pt x="4097" y="3183"/>
                    <a:pt x="4199" y="3104"/>
                    <a:pt x="4311" y="3036"/>
                  </a:cubicBezTo>
                  <a:cubicBezTo>
                    <a:pt x="4413" y="2957"/>
                    <a:pt x="4515" y="2878"/>
                    <a:pt x="4616" y="2799"/>
                  </a:cubicBezTo>
                  <a:lnTo>
                    <a:pt x="4909" y="2562"/>
                  </a:lnTo>
                  <a:cubicBezTo>
                    <a:pt x="5090" y="2404"/>
                    <a:pt x="5259" y="2246"/>
                    <a:pt x="5440" y="2088"/>
                  </a:cubicBezTo>
                  <a:lnTo>
                    <a:pt x="6286" y="2020"/>
                  </a:lnTo>
                  <a:lnTo>
                    <a:pt x="7527" y="1885"/>
                  </a:lnTo>
                  <a:lnTo>
                    <a:pt x="7527" y="1885"/>
                  </a:lnTo>
                  <a:cubicBezTo>
                    <a:pt x="7516" y="1896"/>
                    <a:pt x="7505" y="1919"/>
                    <a:pt x="7494" y="1930"/>
                  </a:cubicBezTo>
                  <a:cubicBezTo>
                    <a:pt x="7392" y="2043"/>
                    <a:pt x="7290" y="2156"/>
                    <a:pt x="7189" y="2269"/>
                  </a:cubicBezTo>
                  <a:cubicBezTo>
                    <a:pt x="7087" y="2382"/>
                    <a:pt x="6974" y="2472"/>
                    <a:pt x="6862" y="2573"/>
                  </a:cubicBezTo>
                  <a:cubicBezTo>
                    <a:pt x="6749" y="2664"/>
                    <a:pt x="6613" y="2754"/>
                    <a:pt x="6489" y="2856"/>
                  </a:cubicBezTo>
                  <a:lnTo>
                    <a:pt x="5722" y="3386"/>
                  </a:lnTo>
                  <a:cubicBezTo>
                    <a:pt x="5462" y="3578"/>
                    <a:pt x="5225" y="3781"/>
                    <a:pt x="5000" y="3995"/>
                  </a:cubicBezTo>
                  <a:cubicBezTo>
                    <a:pt x="5135" y="3916"/>
                    <a:pt x="5271" y="3837"/>
                    <a:pt x="5406" y="3758"/>
                  </a:cubicBezTo>
                  <a:cubicBezTo>
                    <a:pt x="5541" y="3679"/>
                    <a:pt x="5688" y="3623"/>
                    <a:pt x="5812" y="3533"/>
                  </a:cubicBezTo>
                  <a:cubicBezTo>
                    <a:pt x="6083" y="3397"/>
                    <a:pt x="6365" y="3239"/>
                    <a:pt x="6636" y="3081"/>
                  </a:cubicBezTo>
                  <a:cubicBezTo>
                    <a:pt x="6771" y="2991"/>
                    <a:pt x="6895" y="2901"/>
                    <a:pt x="7031" y="2810"/>
                  </a:cubicBezTo>
                  <a:cubicBezTo>
                    <a:pt x="7166" y="2720"/>
                    <a:pt x="7290" y="2607"/>
                    <a:pt x="7403" y="2506"/>
                  </a:cubicBezTo>
                  <a:cubicBezTo>
                    <a:pt x="7527" y="2393"/>
                    <a:pt x="7629" y="2269"/>
                    <a:pt x="7742" y="2145"/>
                  </a:cubicBezTo>
                  <a:cubicBezTo>
                    <a:pt x="7821" y="2043"/>
                    <a:pt x="7900" y="1930"/>
                    <a:pt x="7979" y="1829"/>
                  </a:cubicBezTo>
                  <a:lnTo>
                    <a:pt x="8566" y="1750"/>
                  </a:lnTo>
                  <a:cubicBezTo>
                    <a:pt x="9254" y="1671"/>
                    <a:pt x="9908" y="1569"/>
                    <a:pt x="10473" y="1490"/>
                  </a:cubicBezTo>
                  <a:lnTo>
                    <a:pt x="10473" y="1490"/>
                  </a:lnTo>
                  <a:cubicBezTo>
                    <a:pt x="10078" y="1817"/>
                    <a:pt x="9683" y="2145"/>
                    <a:pt x="9288" y="2494"/>
                  </a:cubicBezTo>
                  <a:cubicBezTo>
                    <a:pt x="9039" y="2698"/>
                    <a:pt x="8791" y="2901"/>
                    <a:pt x="8532" y="3104"/>
                  </a:cubicBezTo>
                  <a:cubicBezTo>
                    <a:pt x="8283" y="3318"/>
                    <a:pt x="8046" y="3533"/>
                    <a:pt x="7809" y="3758"/>
                  </a:cubicBezTo>
                  <a:cubicBezTo>
                    <a:pt x="8092" y="3600"/>
                    <a:pt x="8374" y="3431"/>
                    <a:pt x="8656" y="3262"/>
                  </a:cubicBezTo>
                  <a:cubicBezTo>
                    <a:pt x="8938" y="3092"/>
                    <a:pt x="9197" y="2912"/>
                    <a:pt x="9468" y="2731"/>
                  </a:cubicBezTo>
                  <a:cubicBezTo>
                    <a:pt x="9987" y="2325"/>
                    <a:pt x="10506" y="1919"/>
                    <a:pt x="11003" y="1490"/>
                  </a:cubicBezTo>
                  <a:lnTo>
                    <a:pt x="11014" y="1490"/>
                  </a:lnTo>
                  <a:lnTo>
                    <a:pt x="11025" y="1468"/>
                  </a:lnTo>
                  <a:cubicBezTo>
                    <a:pt x="11037" y="1456"/>
                    <a:pt x="11048" y="1422"/>
                    <a:pt x="11059" y="1400"/>
                  </a:cubicBezTo>
                  <a:cubicBezTo>
                    <a:pt x="11420" y="1343"/>
                    <a:pt x="11736" y="1287"/>
                    <a:pt x="11985" y="1264"/>
                  </a:cubicBezTo>
                  <a:lnTo>
                    <a:pt x="12515" y="1163"/>
                  </a:lnTo>
                  <a:lnTo>
                    <a:pt x="12515" y="1163"/>
                  </a:lnTo>
                  <a:lnTo>
                    <a:pt x="11973" y="1185"/>
                  </a:lnTo>
                  <a:cubicBezTo>
                    <a:pt x="11714" y="1208"/>
                    <a:pt x="11387" y="1219"/>
                    <a:pt x="11003" y="1242"/>
                  </a:cubicBezTo>
                  <a:cubicBezTo>
                    <a:pt x="10901" y="1163"/>
                    <a:pt x="10800" y="1061"/>
                    <a:pt x="10698" y="982"/>
                  </a:cubicBezTo>
                  <a:cubicBezTo>
                    <a:pt x="10597" y="903"/>
                    <a:pt x="10473" y="847"/>
                    <a:pt x="10348" y="779"/>
                  </a:cubicBezTo>
                  <a:cubicBezTo>
                    <a:pt x="10236" y="723"/>
                    <a:pt x="10111" y="678"/>
                    <a:pt x="9987" y="633"/>
                  </a:cubicBezTo>
                  <a:lnTo>
                    <a:pt x="9626" y="508"/>
                  </a:lnTo>
                  <a:cubicBezTo>
                    <a:pt x="9378" y="441"/>
                    <a:pt x="9130" y="384"/>
                    <a:pt x="8881" y="350"/>
                  </a:cubicBezTo>
                  <a:cubicBezTo>
                    <a:pt x="8622" y="305"/>
                    <a:pt x="8374" y="271"/>
                    <a:pt x="8125" y="238"/>
                  </a:cubicBezTo>
                  <a:lnTo>
                    <a:pt x="8125" y="238"/>
                  </a:lnTo>
                  <a:cubicBezTo>
                    <a:pt x="8362" y="328"/>
                    <a:pt x="8599" y="407"/>
                    <a:pt x="8836" y="486"/>
                  </a:cubicBezTo>
                  <a:cubicBezTo>
                    <a:pt x="8960" y="542"/>
                    <a:pt x="9073" y="576"/>
                    <a:pt x="9197" y="610"/>
                  </a:cubicBezTo>
                  <a:lnTo>
                    <a:pt x="9547" y="745"/>
                  </a:lnTo>
                  <a:lnTo>
                    <a:pt x="9886" y="881"/>
                  </a:lnTo>
                  <a:lnTo>
                    <a:pt x="10202" y="1050"/>
                  </a:lnTo>
                  <a:cubicBezTo>
                    <a:pt x="10303" y="1118"/>
                    <a:pt x="10405" y="1185"/>
                    <a:pt x="10506" y="1253"/>
                  </a:cubicBezTo>
                  <a:lnTo>
                    <a:pt x="10529" y="1276"/>
                  </a:lnTo>
                  <a:cubicBezTo>
                    <a:pt x="9942" y="1321"/>
                    <a:pt x="9265" y="1366"/>
                    <a:pt x="8532" y="1445"/>
                  </a:cubicBezTo>
                  <a:cubicBezTo>
                    <a:pt x="8351" y="1456"/>
                    <a:pt x="8148" y="1479"/>
                    <a:pt x="7956" y="1501"/>
                  </a:cubicBezTo>
                  <a:cubicBezTo>
                    <a:pt x="7719" y="1377"/>
                    <a:pt x="7471" y="1242"/>
                    <a:pt x="7223" y="1118"/>
                  </a:cubicBezTo>
                  <a:cubicBezTo>
                    <a:pt x="6963" y="994"/>
                    <a:pt x="6726" y="870"/>
                    <a:pt x="6467" y="745"/>
                  </a:cubicBezTo>
                  <a:cubicBezTo>
                    <a:pt x="6218" y="633"/>
                    <a:pt x="5959" y="520"/>
                    <a:pt x="5688" y="418"/>
                  </a:cubicBezTo>
                  <a:cubicBezTo>
                    <a:pt x="5564" y="362"/>
                    <a:pt x="5417" y="328"/>
                    <a:pt x="5282" y="283"/>
                  </a:cubicBezTo>
                  <a:cubicBezTo>
                    <a:pt x="5146" y="238"/>
                    <a:pt x="5011" y="215"/>
                    <a:pt x="4876" y="192"/>
                  </a:cubicBezTo>
                  <a:lnTo>
                    <a:pt x="4876" y="192"/>
                  </a:lnTo>
                  <a:cubicBezTo>
                    <a:pt x="5000" y="260"/>
                    <a:pt x="5135" y="294"/>
                    <a:pt x="5248" y="362"/>
                  </a:cubicBezTo>
                  <a:cubicBezTo>
                    <a:pt x="5372" y="441"/>
                    <a:pt x="5508" y="486"/>
                    <a:pt x="5620" y="565"/>
                  </a:cubicBezTo>
                  <a:cubicBezTo>
                    <a:pt x="5857" y="700"/>
                    <a:pt x="6106" y="847"/>
                    <a:pt x="6343" y="982"/>
                  </a:cubicBezTo>
                  <a:cubicBezTo>
                    <a:pt x="6681" y="1174"/>
                    <a:pt x="7008" y="1366"/>
                    <a:pt x="7347" y="1558"/>
                  </a:cubicBezTo>
                  <a:lnTo>
                    <a:pt x="6241" y="1671"/>
                  </a:lnTo>
                  <a:lnTo>
                    <a:pt x="5406" y="1750"/>
                  </a:lnTo>
                  <a:lnTo>
                    <a:pt x="5158" y="1490"/>
                  </a:lnTo>
                  <a:cubicBezTo>
                    <a:pt x="5034" y="1377"/>
                    <a:pt x="4921" y="1287"/>
                    <a:pt x="4797" y="1185"/>
                  </a:cubicBezTo>
                  <a:cubicBezTo>
                    <a:pt x="4548" y="994"/>
                    <a:pt x="4300" y="824"/>
                    <a:pt x="4029" y="678"/>
                  </a:cubicBezTo>
                  <a:cubicBezTo>
                    <a:pt x="3758" y="542"/>
                    <a:pt x="3476" y="418"/>
                    <a:pt x="3194" y="305"/>
                  </a:cubicBezTo>
                  <a:cubicBezTo>
                    <a:pt x="2912" y="204"/>
                    <a:pt x="2630" y="91"/>
                    <a:pt x="2348" y="1"/>
                  </a:cubicBez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4" name="Google Shape;1664;p3"/>
            <p:cNvSpPr/>
            <p:nvPr/>
          </p:nvSpPr>
          <p:spPr>
            <a:xfrm>
              <a:off x="6986449" y="4268445"/>
              <a:ext cx="193290" cy="208906"/>
            </a:xfrm>
            <a:custGeom>
              <a:rect b="b" l="l" r="r" t="t"/>
              <a:pathLst>
                <a:path extrusionOk="0" h="6087" w="5632">
                  <a:moveTo>
                    <a:pt x="1389" y="0"/>
                  </a:moveTo>
                  <a:cubicBezTo>
                    <a:pt x="1242" y="102"/>
                    <a:pt x="1106" y="215"/>
                    <a:pt x="994" y="350"/>
                  </a:cubicBezTo>
                  <a:lnTo>
                    <a:pt x="283" y="1038"/>
                  </a:lnTo>
                  <a:cubicBezTo>
                    <a:pt x="170" y="2189"/>
                    <a:pt x="1" y="3352"/>
                    <a:pt x="700" y="4367"/>
                  </a:cubicBezTo>
                  <a:cubicBezTo>
                    <a:pt x="1061" y="4875"/>
                    <a:pt x="1524" y="5315"/>
                    <a:pt x="2066" y="5631"/>
                  </a:cubicBezTo>
                  <a:cubicBezTo>
                    <a:pt x="2557" y="5938"/>
                    <a:pt x="3075" y="6087"/>
                    <a:pt x="3585" y="6087"/>
                  </a:cubicBezTo>
                  <a:cubicBezTo>
                    <a:pt x="4070" y="6087"/>
                    <a:pt x="4548" y="5952"/>
                    <a:pt x="4988" y="5688"/>
                  </a:cubicBezTo>
                  <a:cubicBezTo>
                    <a:pt x="5631" y="4807"/>
                    <a:pt x="5394" y="3284"/>
                    <a:pt x="4954" y="2381"/>
                  </a:cubicBezTo>
                  <a:cubicBezTo>
                    <a:pt x="4661" y="1828"/>
                    <a:pt x="4255" y="1332"/>
                    <a:pt x="3758" y="948"/>
                  </a:cubicBezTo>
                  <a:cubicBezTo>
                    <a:pt x="3081" y="395"/>
                    <a:pt x="2257" y="68"/>
                    <a:pt x="1389"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5" name="Google Shape;1665;p3"/>
            <p:cNvSpPr/>
            <p:nvPr/>
          </p:nvSpPr>
          <p:spPr>
            <a:xfrm>
              <a:off x="6998461" y="4266454"/>
              <a:ext cx="158799" cy="157357"/>
            </a:xfrm>
            <a:custGeom>
              <a:rect b="b" l="l" r="r" t="t"/>
              <a:pathLst>
                <a:path extrusionOk="0" h="4585" w="4627">
                  <a:moveTo>
                    <a:pt x="1399" y="0"/>
                  </a:moveTo>
                  <a:cubicBezTo>
                    <a:pt x="870" y="0"/>
                    <a:pt x="394" y="191"/>
                    <a:pt x="170" y="735"/>
                  </a:cubicBezTo>
                  <a:cubicBezTo>
                    <a:pt x="57" y="995"/>
                    <a:pt x="0" y="1288"/>
                    <a:pt x="12" y="1582"/>
                  </a:cubicBezTo>
                  <a:cubicBezTo>
                    <a:pt x="23" y="1830"/>
                    <a:pt x="158" y="2010"/>
                    <a:pt x="215" y="2247"/>
                  </a:cubicBezTo>
                  <a:cubicBezTo>
                    <a:pt x="350" y="2834"/>
                    <a:pt x="170" y="3455"/>
                    <a:pt x="486" y="4008"/>
                  </a:cubicBezTo>
                  <a:cubicBezTo>
                    <a:pt x="581" y="4185"/>
                    <a:pt x="899" y="4399"/>
                    <a:pt x="1118" y="4399"/>
                  </a:cubicBezTo>
                  <a:cubicBezTo>
                    <a:pt x="1262" y="4399"/>
                    <a:pt x="1363" y="4307"/>
                    <a:pt x="1332" y="4053"/>
                  </a:cubicBezTo>
                  <a:lnTo>
                    <a:pt x="1332" y="4053"/>
                  </a:lnTo>
                  <a:cubicBezTo>
                    <a:pt x="1434" y="4285"/>
                    <a:pt x="1680" y="4585"/>
                    <a:pt x="1940" y="4585"/>
                  </a:cubicBezTo>
                  <a:cubicBezTo>
                    <a:pt x="1997" y="4585"/>
                    <a:pt x="2054" y="4570"/>
                    <a:pt x="2111" y="4538"/>
                  </a:cubicBezTo>
                  <a:cubicBezTo>
                    <a:pt x="2393" y="4380"/>
                    <a:pt x="2460" y="3850"/>
                    <a:pt x="2302" y="3602"/>
                  </a:cubicBezTo>
                  <a:lnTo>
                    <a:pt x="2302" y="3602"/>
                  </a:lnTo>
                  <a:cubicBezTo>
                    <a:pt x="2421" y="3666"/>
                    <a:pt x="2548" y="3695"/>
                    <a:pt x="2665" y="3695"/>
                  </a:cubicBezTo>
                  <a:cubicBezTo>
                    <a:pt x="3060" y="3695"/>
                    <a:pt x="3357" y="3367"/>
                    <a:pt x="2957" y="2958"/>
                  </a:cubicBezTo>
                  <a:lnTo>
                    <a:pt x="2957" y="2958"/>
                  </a:lnTo>
                  <a:cubicBezTo>
                    <a:pt x="3094" y="3034"/>
                    <a:pt x="3310" y="3126"/>
                    <a:pt x="3502" y="3126"/>
                  </a:cubicBezTo>
                  <a:cubicBezTo>
                    <a:pt x="3625" y="3126"/>
                    <a:pt x="3739" y="3087"/>
                    <a:pt x="3814" y="2981"/>
                  </a:cubicBezTo>
                  <a:cubicBezTo>
                    <a:pt x="3984" y="2755"/>
                    <a:pt x="3747" y="2507"/>
                    <a:pt x="3623" y="2315"/>
                  </a:cubicBezTo>
                  <a:cubicBezTo>
                    <a:pt x="4627" y="1762"/>
                    <a:pt x="3792" y="871"/>
                    <a:pt x="3115" y="487"/>
                  </a:cubicBezTo>
                  <a:cubicBezTo>
                    <a:pt x="2618" y="205"/>
                    <a:pt x="2065" y="36"/>
                    <a:pt x="1490" y="2"/>
                  </a:cubicBezTo>
                  <a:cubicBezTo>
                    <a:pt x="1459" y="1"/>
                    <a:pt x="1429" y="0"/>
                    <a:pt x="1399"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6" name="Google Shape;1666;p3"/>
            <p:cNvSpPr/>
            <p:nvPr/>
          </p:nvSpPr>
          <p:spPr>
            <a:xfrm>
              <a:off x="7034085" y="4262782"/>
              <a:ext cx="177023" cy="201252"/>
            </a:xfrm>
            <a:custGeom>
              <a:rect b="b" l="l" r="r" t="t"/>
              <a:pathLst>
                <a:path extrusionOk="0" h="5864" w="5158">
                  <a:moveTo>
                    <a:pt x="768" y="1"/>
                  </a:moveTo>
                  <a:cubicBezTo>
                    <a:pt x="543" y="1"/>
                    <a:pt x="319" y="37"/>
                    <a:pt x="102" y="109"/>
                  </a:cubicBezTo>
                  <a:cubicBezTo>
                    <a:pt x="80" y="120"/>
                    <a:pt x="68" y="120"/>
                    <a:pt x="46" y="131"/>
                  </a:cubicBezTo>
                  <a:cubicBezTo>
                    <a:pt x="34" y="143"/>
                    <a:pt x="12" y="154"/>
                    <a:pt x="1" y="165"/>
                  </a:cubicBezTo>
                  <a:cubicBezTo>
                    <a:pt x="869" y="233"/>
                    <a:pt x="1693" y="560"/>
                    <a:pt x="2370" y="1113"/>
                  </a:cubicBezTo>
                  <a:cubicBezTo>
                    <a:pt x="2867" y="1497"/>
                    <a:pt x="3273" y="1993"/>
                    <a:pt x="3566" y="2546"/>
                  </a:cubicBezTo>
                  <a:cubicBezTo>
                    <a:pt x="4006" y="3449"/>
                    <a:pt x="4243" y="4972"/>
                    <a:pt x="3589" y="5864"/>
                  </a:cubicBezTo>
                  <a:cubicBezTo>
                    <a:pt x="3815" y="5728"/>
                    <a:pt x="4018" y="5559"/>
                    <a:pt x="4210" y="5379"/>
                  </a:cubicBezTo>
                  <a:cubicBezTo>
                    <a:pt x="5157" y="4431"/>
                    <a:pt x="4582" y="2749"/>
                    <a:pt x="3905" y="1802"/>
                  </a:cubicBezTo>
                  <a:cubicBezTo>
                    <a:pt x="3386" y="1158"/>
                    <a:pt x="2720" y="651"/>
                    <a:pt x="1941" y="357"/>
                  </a:cubicBezTo>
                  <a:cubicBezTo>
                    <a:pt x="1625" y="199"/>
                    <a:pt x="1287" y="86"/>
                    <a:pt x="937" y="7"/>
                  </a:cubicBezTo>
                  <a:cubicBezTo>
                    <a:pt x="881" y="3"/>
                    <a:pt x="824" y="1"/>
                    <a:pt x="76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7" name="Google Shape;1667;p3"/>
            <p:cNvSpPr/>
            <p:nvPr/>
          </p:nvSpPr>
          <p:spPr>
            <a:xfrm>
              <a:off x="7034874" y="4273078"/>
              <a:ext cx="94140" cy="84084"/>
            </a:xfrm>
            <a:custGeom>
              <a:rect b="b" l="l" r="r" t="t"/>
              <a:pathLst>
                <a:path extrusionOk="0" h="2450" w="2743">
                  <a:moveTo>
                    <a:pt x="0" y="1"/>
                  </a:moveTo>
                  <a:cubicBezTo>
                    <a:pt x="0" y="1"/>
                    <a:pt x="57" y="12"/>
                    <a:pt x="169" y="23"/>
                  </a:cubicBezTo>
                  <a:cubicBezTo>
                    <a:pt x="226" y="35"/>
                    <a:pt x="293" y="57"/>
                    <a:pt x="350" y="68"/>
                  </a:cubicBezTo>
                  <a:cubicBezTo>
                    <a:pt x="418" y="102"/>
                    <a:pt x="497" y="136"/>
                    <a:pt x="564" y="170"/>
                  </a:cubicBezTo>
                  <a:cubicBezTo>
                    <a:pt x="643" y="204"/>
                    <a:pt x="734" y="249"/>
                    <a:pt x="813" y="317"/>
                  </a:cubicBezTo>
                  <a:cubicBezTo>
                    <a:pt x="892" y="373"/>
                    <a:pt x="982" y="430"/>
                    <a:pt x="1061" y="497"/>
                  </a:cubicBezTo>
                  <a:cubicBezTo>
                    <a:pt x="1106" y="531"/>
                    <a:pt x="1151" y="565"/>
                    <a:pt x="1196" y="599"/>
                  </a:cubicBezTo>
                  <a:lnTo>
                    <a:pt x="1320" y="712"/>
                  </a:lnTo>
                  <a:cubicBezTo>
                    <a:pt x="1411" y="791"/>
                    <a:pt x="1490" y="870"/>
                    <a:pt x="1569" y="960"/>
                  </a:cubicBezTo>
                  <a:cubicBezTo>
                    <a:pt x="1648" y="1050"/>
                    <a:pt x="1738" y="1129"/>
                    <a:pt x="1806" y="1219"/>
                  </a:cubicBezTo>
                  <a:cubicBezTo>
                    <a:pt x="1885" y="1298"/>
                    <a:pt x="1964" y="1389"/>
                    <a:pt x="2031" y="1479"/>
                  </a:cubicBezTo>
                  <a:cubicBezTo>
                    <a:pt x="2167" y="1648"/>
                    <a:pt x="2291" y="1817"/>
                    <a:pt x="2404" y="1953"/>
                  </a:cubicBezTo>
                  <a:cubicBezTo>
                    <a:pt x="2449" y="2032"/>
                    <a:pt x="2505" y="2088"/>
                    <a:pt x="2539" y="2156"/>
                  </a:cubicBezTo>
                  <a:cubicBezTo>
                    <a:pt x="2584" y="2212"/>
                    <a:pt x="2618" y="2269"/>
                    <a:pt x="2652" y="2314"/>
                  </a:cubicBezTo>
                  <a:cubicBezTo>
                    <a:pt x="2708" y="2404"/>
                    <a:pt x="2742" y="2449"/>
                    <a:pt x="2742" y="2449"/>
                  </a:cubicBezTo>
                  <a:cubicBezTo>
                    <a:pt x="2663" y="2258"/>
                    <a:pt x="2584" y="2077"/>
                    <a:pt x="2483" y="1908"/>
                  </a:cubicBezTo>
                  <a:cubicBezTo>
                    <a:pt x="2437" y="1829"/>
                    <a:pt x="2392" y="1739"/>
                    <a:pt x="2336" y="1660"/>
                  </a:cubicBezTo>
                  <a:cubicBezTo>
                    <a:pt x="2280" y="1569"/>
                    <a:pt x="2212" y="1479"/>
                    <a:pt x="2144" y="1389"/>
                  </a:cubicBezTo>
                  <a:cubicBezTo>
                    <a:pt x="2076" y="1298"/>
                    <a:pt x="2009" y="1208"/>
                    <a:pt x="1930" y="1118"/>
                  </a:cubicBezTo>
                  <a:cubicBezTo>
                    <a:pt x="1862" y="1028"/>
                    <a:pt x="1783" y="926"/>
                    <a:pt x="1693" y="847"/>
                  </a:cubicBezTo>
                  <a:cubicBezTo>
                    <a:pt x="1602" y="768"/>
                    <a:pt x="1523" y="678"/>
                    <a:pt x="1433" y="599"/>
                  </a:cubicBezTo>
                  <a:cubicBezTo>
                    <a:pt x="1343" y="520"/>
                    <a:pt x="1241" y="452"/>
                    <a:pt x="1151" y="384"/>
                  </a:cubicBezTo>
                  <a:cubicBezTo>
                    <a:pt x="1050" y="317"/>
                    <a:pt x="948" y="272"/>
                    <a:pt x="869" y="215"/>
                  </a:cubicBezTo>
                  <a:cubicBezTo>
                    <a:pt x="779" y="170"/>
                    <a:pt x="688" y="125"/>
                    <a:pt x="598" y="91"/>
                  </a:cubicBezTo>
                  <a:cubicBezTo>
                    <a:pt x="519" y="57"/>
                    <a:pt x="440" y="35"/>
                    <a:pt x="350" y="23"/>
                  </a:cubicBezTo>
                  <a:cubicBezTo>
                    <a:pt x="293" y="12"/>
                    <a:pt x="226" y="1"/>
                    <a:pt x="169"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8" name="Google Shape;1668;p3"/>
            <p:cNvSpPr/>
            <p:nvPr/>
          </p:nvSpPr>
          <p:spPr>
            <a:xfrm>
              <a:off x="7058109" y="4290135"/>
              <a:ext cx="41459" cy="56182"/>
            </a:xfrm>
            <a:custGeom>
              <a:rect b="b" l="l" r="r" t="t"/>
              <a:pathLst>
                <a:path extrusionOk="0" h="1637" w="1208">
                  <a:moveTo>
                    <a:pt x="0" y="0"/>
                  </a:moveTo>
                  <a:cubicBezTo>
                    <a:pt x="0" y="0"/>
                    <a:pt x="79" y="113"/>
                    <a:pt x="203" y="249"/>
                  </a:cubicBezTo>
                  <a:cubicBezTo>
                    <a:pt x="260" y="327"/>
                    <a:pt x="339" y="406"/>
                    <a:pt x="418" y="497"/>
                  </a:cubicBezTo>
                  <a:cubicBezTo>
                    <a:pt x="497" y="587"/>
                    <a:pt x="587" y="677"/>
                    <a:pt x="666" y="779"/>
                  </a:cubicBezTo>
                  <a:cubicBezTo>
                    <a:pt x="745" y="880"/>
                    <a:pt x="824" y="971"/>
                    <a:pt x="880" y="1072"/>
                  </a:cubicBezTo>
                  <a:cubicBezTo>
                    <a:pt x="914" y="1129"/>
                    <a:pt x="959" y="1174"/>
                    <a:pt x="982" y="1219"/>
                  </a:cubicBezTo>
                  <a:cubicBezTo>
                    <a:pt x="1004" y="1264"/>
                    <a:pt x="1027" y="1309"/>
                    <a:pt x="1061" y="1354"/>
                  </a:cubicBezTo>
                  <a:cubicBezTo>
                    <a:pt x="1083" y="1388"/>
                    <a:pt x="1106" y="1422"/>
                    <a:pt x="1117" y="1467"/>
                  </a:cubicBezTo>
                  <a:cubicBezTo>
                    <a:pt x="1140" y="1501"/>
                    <a:pt x="1151" y="1535"/>
                    <a:pt x="1162" y="1557"/>
                  </a:cubicBezTo>
                  <a:lnTo>
                    <a:pt x="1208" y="1636"/>
                  </a:lnTo>
                  <a:cubicBezTo>
                    <a:pt x="1208" y="1636"/>
                    <a:pt x="1208" y="1603"/>
                    <a:pt x="1196" y="1546"/>
                  </a:cubicBezTo>
                  <a:cubicBezTo>
                    <a:pt x="1185" y="1512"/>
                    <a:pt x="1196" y="1478"/>
                    <a:pt x="1185" y="1445"/>
                  </a:cubicBezTo>
                  <a:cubicBezTo>
                    <a:pt x="1185" y="1388"/>
                    <a:pt x="1174" y="1343"/>
                    <a:pt x="1162" y="1298"/>
                  </a:cubicBezTo>
                  <a:cubicBezTo>
                    <a:pt x="1151" y="1253"/>
                    <a:pt x="1140" y="1185"/>
                    <a:pt x="1129" y="1129"/>
                  </a:cubicBezTo>
                  <a:cubicBezTo>
                    <a:pt x="1106" y="1072"/>
                    <a:pt x="1106" y="1005"/>
                    <a:pt x="1072" y="948"/>
                  </a:cubicBezTo>
                  <a:cubicBezTo>
                    <a:pt x="1038" y="892"/>
                    <a:pt x="1083" y="790"/>
                    <a:pt x="1038" y="734"/>
                  </a:cubicBezTo>
                  <a:cubicBezTo>
                    <a:pt x="1004" y="677"/>
                    <a:pt x="959" y="632"/>
                    <a:pt x="925" y="576"/>
                  </a:cubicBezTo>
                  <a:cubicBezTo>
                    <a:pt x="880" y="519"/>
                    <a:pt x="767" y="531"/>
                    <a:pt x="722" y="474"/>
                  </a:cubicBezTo>
                  <a:cubicBezTo>
                    <a:pt x="688" y="429"/>
                    <a:pt x="564" y="440"/>
                    <a:pt x="519" y="395"/>
                  </a:cubicBezTo>
                  <a:cubicBezTo>
                    <a:pt x="440" y="316"/>
                    <a:pt x="361" y="249"/>
                    <a:pt x="271" y="181"/>
                  </a:cubicBezTo>
                  <a:cubicBezTo>
                    <a:pt x="181" y="113"/>
                    <a:pt x="90" y="57"/>
                    <a:pt x="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9" name="Google Shape;1669;p3"/>
            <p:cNvSpPr/>
            <p:nvPr/>
          </p:nvSpPr>
          <p:spPr>
            <a:xfrm>
              <a:off x="7054608" y="4292057"/>
              <a:ext cx="29858" cy="51171"/>
            </a:xfrm>
            <a:custGeom>
              <a:rect b="b" l="l" r="r" t="t"/>
              <a:pathLst>
                <a:path extrusionOk="0" h="1491" w="870">
                  <a:moveTo>
                    <a:pt x="1" y="1"/>
                  </a:moveTo>
                  <a:lnTo>
                    <a:pt x="46" y="68"/>
                  </a:lnTo>
                  <a:cubicBezTo>
                    <a:pt x="68" y="114"/>
                    <a:pt x="113" y="159"/>
                    <a:pt x="159" y="226"/>
                  </a:cubicBezTo>
                  <a:cubicBezTo>
                    <a:pt x="181" y="260"/>
                    <a:pt x="215" y="294"/>
                    <a:pt x="238" y="328"/>
                  </a:cubicBezTo>
                  <a:cubicBezTo>
                    <a:pt x="271" y="373"/>
                    <a:pt x="294" y="418"/>
                    <a:pt x="317" y="452"/>
                  </a:cubicBezTo>
                  <a:cubicBezTo>
                    <a:pt x="384" y="531"/>
                    <a:pt x="441" y="621"/>
                    <a:pt x="486" y="712"/>
                  </a:cubicBezTo>
                  <a:cubicBezTo>
                    <a:pt x="542" y="802"/>
                    <a:pt x="599" y="892"/>
                    <a:pt x="644" y="994"/>
                  </a:cubicBezTo>
                  <a:cubicBezTo>
                    <a:pt x="655" y="1028"/>
                    <a:pt x="689" y="1073"/>
                    <a:pt x="700" y="1118"/>
                  </a:cubicBezTo>
                  <a:cubicBezTo>
                    <a:pt x="723" y="1152"/>
                    <a:pt x="745" y="1197"/>
                    <a:pt x="757" y="1231"/>
                  </a:cubicBezTo>
                  <a:cubicBezTo>
                    <a:pt x="790" y="1310"/>
                    <a:pt x="813" y="1366"/>
                    <a:pt x="836" y="1411"/>
                  </a:cubicBezTo>
                  <a:cubicBezTo>
                    <a:pt x="858" y="1456"/>
                    <a:pt x="869" y="1490"/>
                    <a:pt x="869" y="1490"/>
                  </a:cubicBezTo>
                  <a:cubicBezTo>
                    <a:pt x="869" y="1456"/>
                    <a:pt x="869" y="1422"/>
                    <a:pt x="869" y="1400"/>
                  </a:cubicBezTo>
                  <a:cubicBezTo>
                    <a:pt x="869" y="1332"/>
                    <a:pt x="858" y="1264"/>
                    <a:pt x="847" y="1197"/>
                  </a:cubicBezTo>
                  <a:cubicBezTo>
                    <a:pt x="836" y="1152"/>
                    <a:pt x="836" y="1107"/>
                    <a:pt x="824" y="1061"/>
                  </a:cubicBezTo>
                  <a:cubicBezTo>
                    <a:pt x="802" y="1016"/>
                    <a:pt x="790" y="971"/>
                    <a:pt x="768" y="926"/>
                  </a:cubicBezTo>
                  <a:cubicBezTo>
                    <a:pt x="757" y="870"/>
                    <a:pt x="734" y="824"/>
                    <a:pt x="712" y="768"/>
                  </a:cubicBezTo>
                  <a:cubicBezTo>
                    <a:pt x="678" y="723"/>
                    <a:pt x="666" y="678"/>
                    <a:pt x="633" y="633"/>
                  </a:cubicBezTo>
                  <a:cubicBezTo>
                    <a:pt x="599" y="587"/>
                    <a:pt x="565" y="542"/>
                    <a:pt x="531" y="486"/>
                  </a:cubicBezTo>
                  <a:cubicBezTo>
                    <a:pt x="508" y="441"/>
                    <a:pt x="475" y="407"/>
                    <a:pt x="429" y="362"/>
                  </a:cubicBezTo>
                  <a:cubicBezTo>
                    <a:pt x="373" y="294"/>
                    <a:pt x="305" y="226"/>
                    <a:pt x="226" y="159"/>
                  </a:cubicBezTo>
                  <a:cubicBezTo>
                    <a:pt x="181" y="114"/>
                    <a:pt x="125" y="80"/>
                    <a:pt x="68" y="46"/>
                  </a:cubicBezTo>
                  <a:lnTo>
                    <a:pt x="1"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0" name="Google Shape;1670;p3"/>
            <p:cNvSpPr/>
            <p:nvPr/>
          </p:nvSpPr>
          <p:spPr>
            <a:xfrm>
              <a:off x="6826895" y="4259007"/>
              <a:ext cx="225826" cy="191712"/>
            </a:xfrm>
            <a:custGeom>
              <a:rect b="b" l="l" r="r" t="t"/>
              <a:pathLst>
                <a:path extrusionOk="0" h="5586" w="6580">
                  <a:moveTo>
                    <a:pt x="5856" y="1"/>
                  </a:moveTo>
                  <a:cubicBezTo>
                    <a:pt x="5482" y="1"/>
                    <a:pt x="5111" y="31"/>
                    <a:pt x="4751" y="95"/>
                  </a:cubicBezTo>
                  <a:cubicBezTo>
                    <a:pt x="3059" y="377"/>
                    <a:pt x="1129" y="1054"/>
                    <a:pt x="395" y="2747"/>
                  </a:cubicBezTo>
                  <a:cubicBezTo>
                    <a:pt x="0" y="3672"/>
                    <a:pt x="57" y="4766"/>
                    <a:pt x="768" y="5410"/>
                  </a:cubicBezTo>
                  <a:lnTo>
                    <a:pt x="869" y="5489"/>
                  </a:lnTo>
                  <a:cubicBezTo>
                    <a:pt x="1050" y="5534"/>
                    <a:pt x="1230" y="5568"/>
                    <a:pt x="1411" y="5579"/>
                  </a:cubicBezTo>
                  <a:cubicBezTo>
                    <a:pt x="1478" y="5583"/>
                    <a:pt x="1545" y="5585"/>
                    <a:pt x="1611" y="5585"/>
                  </a:cubicBezTo>
                  <a:cubicBezTo>
                    <a:pt x="2604" y="5585"/>
                    <a:pt x="3506" y="5122"/>
                    <a:pt x="4288" y="4541"/>
                  </a:cubicBezTo>
                  <a:cubicBezTo>
                    <a:pt x="4796" y="4157"/>
                    <a:pt x="5225" y="3536"/>
                    <a:pt x="5552" y="3006"/>
                  </a:cubicBezTo>
                  <a:cubicBezTo>
                    <a:pt x="6060" y="2137"/>
                    <a:pt x="6579" y="1043"/>
                    <a:pt x="6365" y="72"/>
                  </a:cubicBezTo>
                  <a:cubicBezTo>
                    <a:pt x="6342" y="50"/>
                    <a:pt x="6331" y="38"/>
                    <a:pt x="6320" y="16"/>
                  </a:cubicBezTo>
                  <a:cubicBezTo>
                    <a:pt x="6165" y="6"/>
                    <a:pt x="6010" y="1"/>
                    <a:pt x="5856"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1" name="Google Shape;1671;p3"/>
            <p:cNvSpPr/>
            <p:nvPr/>
          </p:nvSpPr>
          <p:spPr>
            <a:xfrm>
              <a:off x="6917122" y="4254511"/>
              <a:ext cx="134431" cy="135564"/>
            </a:xfrm>
            <a:custGeom>
              <a:rect b="b" l="l" r="r" t="t"/>
              <a:pathLst>
                <a:path extrusionOk="0" h="3950" w="3917">
                  <a:moveTo>
                    <a:pt x="3205" y="0"/>
                  </a:moveTo>
                  <a:cubicBezTo>
                    <a:pt x="2574" y="147"/>
                    <a:pt x="1919" y="169"/>
                    <a:pt x="1298" y="271"/>
                  </a:cubicBezTo>
                  <a:cubicBezTo>
                    <a:pt x="949" y="361"/>
                    <a:pt x="407" y="418"/>
                    <a:pt x="226" y="767"/>
                  </a:cubicBezTo>
                  <a:cubicBezTo>
                    <a:pt x="1" y="1185"/>
                    <a:pt x="317" y="1760"/>
                    <a:pt x="768" y="1828"/>
                  </a:cubicBezTo>
                  <a:cubicBezTo>
                    <a:pt x="565" y="1918"/>
                    <a:pt x="226" y="2144"/>
                    <a:pt x="272" y="2392"/>
                  </a:cubicBezTo>
                  <a:cubicBezTo>
                    <a:pt x="328" y="2731"/>
                    <a:pt x="757" y="2765"/>
                    <a:pt x="982" y="2855"/>
                  </a:cubicBezTo>
                  <a:cubicBezTo>
                    <a:pt x="937" y="3002"/>
                    <a:pt x="768" y="3352"/>
                    <a:pt x="892" y="3509"/>
                  </a:cubicBezTo>
                  <a:cubicBezTo>
                    <a:pt x="937" y="3562"/>
                    <a:pt x="985" y="3583"/>
                    <a:pt x="1033" y="3583"/>
                  </a:cubicBezTo>
                  <a:cubicBezTo>
                    <a:pt x="1129" y="3583"/>
                    <a:pt x="1227" y="3498"/>
                    <a:pt x="1310" y="3408"/>
                  </a:cubicBezTo>
                  <a:lnTo>
                    <a:pt x="1310" y="3408"/>
                  </a:lnTo>
                  <a:cubicBezTo>
                    <a:pt x="1186" y="3611"/>
                    <a:pt x="1310" y="3882"/>
                    <a:pt x="1547" y="3927"/>
                  </a:cubicBezTo>
                  <a:cubicBezTo>
                    <a:pt x="1597" y="3943"/>
                    <a:pt x="1650" y="3950"/>
                    <a:pt x="1706" y="3950"/>
                  </a:cubicBezTo>
                  <a:cubicBezTo>
                    <a:pt x="2174" y="3950"/>
                    <a:pt x="2798" y="3442"/>
                    <a:pt x="3070" y="3160"/>
                  </a:cubicBezTo>
                  <a:cubicBezTo>
                    <a:pt x="3736" y="2471"/>
                    <a:pt x="3724" y="1185"/>
                    <a:pt x="3916" y="350"/>
                  </a:cubicBezTo>
                  <a:lnTo>
                    <a:pt x="3205" y="0"/>
                  </a:ln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2" name="Google Shape;1672;p3"/>
            <p:cNvSpPr/>
            <p:nvPr/>
          </p:nvSpPr>
          <p:spPr>
            <a:xfrm>
              <a:off x="6856719" y="4261478"/>
              <a:ext cx="205268" cy="206812"/>
            </a:xfrm>
            <a:custGeom>
              <a:rect b="b" l="l" r="r" t="t"/>
              <a:pathLst>
                <a:path extrusionOk="0" h="6026" w="5981">
                  <a:moveTo>
                    <a:pt x="5484" y="0"/>
                  </a:moveTo>
                  <a:lnTo>
                    <a:pt x="5484" y="0"/>
                  </a:lnTo>
                  <a:cubicBezTo>
                    <a:pt x="5710" y="971"/>
                    <a:pt x="5180" y="2077"/>
                    <a:pt x="4683" y="2934"/>
                  </a:cubicBezTo>
                  <a:cubicBezTo>
                    <a:pt x="4356" y="3464"/>
                    <a:pt x="3927" y="4085"/>
                    <a:pt x="3408" y="4469"/>
                  </a:cubicBezTo>
                  <a:cubicBezTo>
                    <a:pt x="2626" y="5050"/>
                    <a:pt x="1724" y="5513"/>
                    <a:pt x="740" y="5513"/>
                  </a:cubicBezTo>
                  <a:cubicBezTo>
                    <a:pt x="675" y="5513"/>
                    <a:pt x="609" y="5511"/>
                    <a:pt x="542" y="5507"/>
                  </a:cubicBezTo>
                  <a:cubicBezTo>
                    <a:pt x="361" y="5496"/>
                    <a:pt x="181" y="5462"/>
                    <a:pt x="0" y="5417"/>
                  </a:cubicBezTo>
                  <a:lnTo>
                    <a:pt x="0" y="5417"/>
                  </a:lnTo>
                  <a:cubicBezTo>
                    <a:pt x="442" y="5764"/>
                    <a:pt x="1031" y="6025"/>
                    <a:pt x="1588" y="6025"/>
                  </a:cubicBezTo>
                  <a:cubicBezTo>
                    <a:pt x="1700" y="6025"/>
                    <a:pt x="1811" y="6015"/>
                    <a:pt x="1919" y="5992"/>
                  </a:cubicBezTo>
                  <a:cubicBezTo>
                    <a:pt x="2912" y="5823"/>
                    <a:pt x="3442" y="5552"/>
                    <a:pt x="4255" y="4943"/>
                  </a:cubicBezTo>
                  <a:cubicBezTo>
                    <a:pt x="4807" y="4536"/>
                    <a:pt x="5417" y="3543"/>
                    <a:pt x="5620" y="2855"/>
                  </a:cubicBezTo>
                  <a:cubicBezTo>
                    <a:pt x="5834" y="2110"/>
                    <a:pt x="5981" y="598"/>
                    <a:pt x="548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p3"/>
            <p:cNvSpPr/>
            <p:nvPr/>
          </p:nvSpPr>
          <p:spPr>
            <a:xfrm>
              <a:off x="7007350" y="4245210"/>
              <a:ext cx="35693" cy="101107"/>
            </a:xfrm>
            <a:custGeom>
              <a:rect b="b" l="l" r="r" t="t"/>
              <a:pathLst>
                <a:path extrusionOk="0" h="2946" w="1040">
                  <a:moveTo>
                    <a:pt x="1028" y="0"/>
                  </a:moveTo>
                  <a:cubicBezTo>
                    <a:pt x="1028" y="0"/>
                    <a:pt x="1028" y="57"/>
                    <a:pt x="1005" y="136"/>
                  </a:cubicBezTo>
                  <a:cubicBezTo>
                    <a:pt x="994" y="226"/>
                    <a:pt x="960" y="350"/>
                    <a:pt x="938" y="497"/>
                  </a:cubicBezTo>
                  <a:cubicBezTo>
                    <a:pt x="915" y="643"/>
                    <a:pt x="870" y="813"/>
                    <a:pt x="825" y="993"/>
                  </a:cubicBezTo>
                  <a:cubicBezTo>
                    <a:pt x="802" y="1084"/>
                    <a:pt x="780" y="1163"/>
                    <a:pt x="757" y="1264"/>
                  </a:cubicBezTo>
                  <a:cubicBezTo>
                    <a:pt x="734" y="1354"/>
                    <a:pt x="712" y="1445"/>
                    <a:pt x="678" y="1546"/>
                  </a:cubicBezTo>
                  <a:cubicBezTo>
                    <a:pt x="644" y="1636"/>
                    <a:pt x="622" y="1738"/>
                    <a:pt x="588" y="1828"/>
                  </a:cubicBezTo>
                  <a:cubicBezTo>
                    <a:pt x="554" y="1919"/>
                    <a:pt x="520" y="2009"/>
                    <a:pt x="486" y="2088"/>
                  </a:cubicBezTo>
                  <a:cubicBezTo>
                    <a:pt x="464" y="2178"/>
                    <a:pt x="430" y="2268"/>
                    <a:pt x="385" y="2336"/>
                  </a:cubicBezTo>
                  <a:cubicBezTo>
                    <a:pt x="351" y="2404"/>
                    <a:pt x="317" y="2483"/>
                    <a:pt x="283" y="2551"/>
                  </a:cubicBezTo>
                  <a:cubicBezTo>
                    <a:pt x="249" y="2607"/>
                    <a:pt x="215" y="2663"/>
                    <a:pt x="181" y="2720"/>
                  </a:cubicBezTo>
                  <a:cubicBezTo>
                    <a:pt x="148" y="2765"/>
                    <a:pt x="114" y="2799"/>
                    <a:pt x="80" y="2844"/>
                  </a:cubicBezTo>
                  <a:lnTo>
                    <a:pt x="1" y="2945"/>
                  </a:lnTo>
                  <a:cubicBezTo>
                    <a:pt x="1" y="2945"/>
                    <a:pt x="46" y="2923"/>
                    <a:pt x="91" y="2855"/>
                  </a:cubicBezTo>
                  <a:cubicBezTo>
                    <a:pt x="125" y="2821"/>
                    <a:pt x="170" y="2787"/>
                    <a:pt x="204" y="2742"/>
                  </a:cubicBezTo>
                  <a:cubicBezTo>
                    <a:pt x="249" y="2697"/>
                    <a:pt x="306" y="2641"/>
                    <a:pt x="339" y="2584"/>
                  </a:cubicBezTo>
                  <a:cubicBezTo>
                    <a:pt x="396" y="2517"/>
                    <a:pt x="441" y="2449"/>
                    <a:pt x="486" y="2381"/>
                  </a:cubicBezTo>
                  <a:cubicBezTo>
                    <a:pt x="531" y="2302"/>
                    <a:pt x="576" y="2223"/>
                    <a:pt x="610" y="2133"/>
                  </a:cubicBezTo>
                  <a:cubicBezTo>
                    <a:pt x="655" y="2054"/>
                    <a:pt x="689" y="1952"/>
                    <a:pt x="734" y="1873"/>
                  </a:cubicBezTo>
                  <a:cubicBezTo>
                    <a:pt x="768" y="1783"/>
                    <a:pt x="791" y="1682"/>
                    <a:pt x="825" y="1591"/>
                  </a:cubicBezTo>
                  <a:cubicBezTo>
                    <a:pt x="881" y="1400"/>
                    <a:pt x="926" y="1208"/>
                    <a:pt x="971" y="1016"/>
                  </a:cubicBezTo>
                  <a:cubicBezTo>
                    <a:pt x="994" y="847"/>
                    <a:pt x="1017" y="677"/>
                    <a:pt x="1028" y="497"/>
                  </a:cubicBezTo>
                  <a:cubicBezTo>
                    <a:pt x="1039" y="339"/>
                    <a:pt x="1039" y="170"/>
                    <a:pt x="1028"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4" name="Google Shape;1674;p3"/>
            <p:cNvSpPr/>
            <p:nvPr/>
          </p:nvSpPr>
          <p:spPr>
            <a:xfrm>
              <a:off x="7000383" y="4255644"/>
              <a:ext cx="39537" cy="71317"/>
            </a:xfrm>
            <a:custGeom>
              <a:rect b="b" l="l" r="r" t="t"/>
              <a:pathLst>
                <a:path extrusionOk="0" h="2078" w="1152">
                  <a:moveTo>
                    <a:pt x="1152" y="1"/>
                  </a:moveTo>
                  <a:lnTo>
                    <a:pt x="1107" y="91"/>
                  </a:lnTo>
                  <a:cubicBezTo>
                    <a:pt x="1073" y="148"/>
                    <a:pt x="1050" y="238"/>
                    <a:pt x="994" y="339"/>
                  </a:cubicBezTo>
                  <a:cubicBezTo>
                    <a:pt x="971" y="385"/>
                    <a:pt x="949" y="441"/>
                    <a:pt x="915" y="497"/>
                  </a:cubicBezTo>
                  <a:cubicBezTo>
                    <a:pt x="892" y="565"/>
                    <a:pt x="858" y="622"/>
                    <a:pt x="825" y="678"/>
                  </a:cubicBezTo>
                  <a:cubicBezTo>
                    <a:pt x="757" y="802"/>
                    <a:pt x="689" y="938"/>
                    <a:pt x="621" y="1062"/>
                  </a:cubicBezTo>
                  <a:cubicBezTo>
                    <a:pt x="542" y="1186"/>
                    <a:pt x="463" y="1310"/>
                    <a:pt x="396" y="1434"/>
                  </a:cubicBezTo>
                  <a:cubicBezTo>
                    <a:pt x="317" y="1547"/>
                    <a:pt x="249" y="1660"/>
                    <a:pt x="193" y="1761"/>
                  </a:cubicBezTo>
                  <a:cubicBezTo>
                    <a:pt x="136" y="1852"/>
                    <a:pt x="80" y="1931"/>
                    <a:pt x="46" y="1987"/>
                  </a:cubicBezTo>
                  <a:cubicBezTo>
                    <a:pt x="12" y="2043"/>
                    <a:pt x="1" y="2077"/>
                    <a:pt x="1" y="2077"/>
                  </a:cubicBezTo>
                  <a:cubicBezTo>
                    <a:pt x="1" y="2077"/>
                    <a:pt x="23" y="2055"/>
                    <a:pt x="69" y="2010"/>
                  </a:cubicBezTo>
                  <a:cubicBezTo>
                    <a:pt x="125" y="1964"/>
                    <a:pt x="193" y="1897"/>
                    <a:pt x="260" y="1818"/>
                  </a:cubicBezTo>
                  <a:cubicBezTo>
                    <a:pt x="351" y="1716"/>
                    <a:pt x="441" y="1615"/>
                    <a:pt x="509" y="1513"/>
                  </a:cubicBezTo>
                  <a:cubicBezTo>
                    <a:pt x="599" y="1400"/>
                    <a:pt x="678" y="1276"/>
                    <a:pt x="757" y="1141"/>
                  </a:cubicBezTo>
                  <a:cubicBezTo>
                    <a:pt x="791" y="1084"/>
                    <a:pt x="825" y="994"/>
                    <a:pt x="870" y="938"/>
                  </a:cubicBezTo>
                  <a:cubicBezTo>
                    <a:pt x="904" y="881"/>
                    <a:pt x="937" y="802"/>
                    <a:pt x="960" y="746"/>
                  </a:cubicBezTo>
                  <a:cubicBezTo>
                    <a:pt x="983" y="678"/>
                    <a:pt x="1016" y="610"/>
                    <a:pt x="1028" y="554"/>
                  </a:cubicBezTo>
                  <a:cubicBezTo>
                    <a:pt x="1050" y="486"/>
                    <a:pt x="1073" y="430"/>
                    <a:pt x="1084" y="373"/>
                  </a:cubicBezTo>
                  <a:cubicBezTo>
                    <a:pt x="1107" y="283"/>
                    <a:pt x="1129" y="193"/>
                    <a:pt x="1141" y="103"/>
                  </a:cubicBezTo>
                  <a:lnTo>
                    <a:pt x="1152"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5" name="Google Shape;1675;p3"/>
            <p:cNvSpPr/>
            <p:nvPr/>
          </p:nvSpPr>
          <p:spPr>
            <a:xfrm>
              <a:off x="6997671" y="4249844"/>
              <a:ext cx="44959" cy="55804"/>
            </a:xfrm>
            <a:custGeom>
              <a:rect b="b" l="l" r="r" t="t"/>
              <a:pathLst>
                <a:path extrusionOk="0" h="1626" w="1310">
                  <a:moveTo>
                    <a:pt x="1310" y="1"/>
                  </a:moveTo>
                  <a:cubicBezTo>
                    <a:pt x="1310" y="1"/>
                    <a:pt x="1219" y="91"/>
                    <a:pt x="1095" y="238"/>
                  </a:cubicBezTo>
                  <a:lnTo>
                    <a:pt x="994" y="362"/>
                  </a:lnTo>
                  <a:cubicBezTo>
                    <a:pt x="971" y="418"/>
                    <a:pt x="926" y="452"/>
                    <a:pt x="881" y="508"/>
                  </a:cubicBezTo>
                  <a:cubicBezTo>
                    <a:pt x="802" y="599"/>
                    <a:pt x="734" y="700"/>
                    <a:pt x="655" y="802"/>
                  </a:cubicBezTo>
                  <a:cubicBezTo>
                    <a:pt x="565" y="903"/>
                    <a:pt x="486" y="1005"/>
                    <a:pt x="407" y="1095"/>
                  </a:cubicBezTo>
                  <a:cubicBezTo>
                    <a:pt x="373" y="1152"/>
                    <a:pt x="339" y="1197"/>
                    <a:pt x="305" y="1242"/>
                  </a:cubicBezTo>
                  <a:cubicBezTo>
                    <a:pt x="260" y="1287"/>
                    <a:pt x="227" y="1321"/>
                    <a:pt x="204" y="1366"/>
                  </a:cubicBezTo>
                  <a:cubicBezTo>
                    <a:pt x="80" y="1513"/>
                    <a:pt x="1" y="1626"/>
                    <a:pt x="1" y="1626"/>
                  </a:cubicBezTo>
                  <a:cubicBezTo>
                    <a:pt x="91" y="1558"/>
                    <a:pt x="181" y="1490"/>
                    <a:pt x="260" y="1423"/>
                  </a:cubicBezTo>
                  <a:cubicBezTo>
                    <a:pt x="305" y="1389"/>
                    <a:pt x="339" y="1355"/>
                    <a:pt x="384" y="1321"/>
                  </a:cubicBezTo>
                  <a:cubicBezTo>
                    <a:pt x="430" y="1287"/>
                    <a:pt x="475" y="1242"/>
                    <a:pt x="520" y="1197"/>
                  </a:cubicBezTo>
                  <a:cubicBezTo>
                    <a:pt x="599" y="1107"/>
                    <a:pt x="689" y="1005"/>
                    <a:pt x="779" y="903"/>
                  </a:cubicBezTo>
                  <a:cubicBezTo>
                    <a:pt x="858" y="802"/>
                    <a:pt x="937" y="689"/>
                    <a:pt x="1005" y="587"/>
                  </a:cubicBezTo>
                  <a:cubicBezTo>
                    <a:pt x="1062" y="497"/>
                    <a:pt x="1118" y="396"/>
                    <a:pt x="1174" y="294"/>
                  </a:cubicBezTo>
                  <a:cubicBezTo>
                    <a:pt x="1231" y="193"/>
                    <a:pt x="1276" y="102"/>
                    <a:pt x="131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6" name="Google Shape;1676;p3"/>
            <p:cNvSpPr/>
            <p:nvPr/>
          </p:nvSpPr>
          <p:spPr>
            <a:xfrm>
              <a:off x="6841618" y="4118364"/>
              <a:ext cx="205680" cy="157563"/>
            </a:xfrm>
            <a:custGeom>
              <a:rect b="b" l="l" r="r" t="t"/>
              <a:pathLst>
                <a:path extrusionOk="0" h="4591" w="5993">
                  <a:moveTo>
                    <a:pt x="1488" y="1"/>
                  </a:moveTo>
                  <a:cubicBezTo>
                    <a:pt x="1392" y="1"/>
                    <a:pt x="1294" y="6"/>
                    <a:pt x="1196" y="18"/>
                  </a:cubicBezTo>
                  <a:cubicBezTo>
                    <a:pt x="779" y="74"/>
                    <a:pt x="384" y="277"/>
                    <a:pt x="102" y="593"/>
                  </a:cubicBezTo>
                  <a:cubicBezTo>
                    <a:pt x="34" y="774"/>
                    <a:pt x="0" y="966"/>
                    <a:pt x="0" y="1169"/>
                  </a:cubicBezTo>
                  <a:cubicBezTo>
                    <a:pt x="45" y="2015"/>
                    <a:pt x="429" y="2715"/>
                    <a:pt x="982" y="3358"/>
                  </a:cubicBezTo>
                  <a:cubicBezTo>
                    <a:pt x="1625" y="4080"/>
                    <a:pt x="2562" y="4464"/>
                    <a:pt x="3510" y="4565"/>
                  </a:cubicBezTo>
                  <a:cubicBezTo>
                    <a:pt x="3707" y="4582"/>
                    <a:pt x="3905" y="4591"/>
                    <a:pt x="4101" y="4591"/>
                  </a:cubicBezTo>
                  <a:cubicBezTo>
                    <a:pt x="4297" y="4591"/>
                    <a:pt x="4491" y="4582"/>
                    <a:pt x="4683" y="4565"/>
                  </a:cubicBezTo>
                  <a:cubicBezTo>
                    <a:pt x="5135" y="4509"/>
                    <a:pt x="5575" y="4385"/>
                    <a:pt x="5992" y="4204"/>
                  </a:cubicBezTo>
                  <a:cubicBezTo>
                    <a:pt x="5947" y="4103"/>
                    <a:pt x="5823" y="3832"/>
                    <a:pt x="5823" y="3832"/>
                  </a:cubicBezTo>
                  <a:cubicBezTo>
                    <a:pt x="5631" y="3380"/>
                    <a:pt x="5383" y="2940"/>
                    <a:pt x="5112" y="2523"/>
                  </a:cubicBezTo>
                  <a:cubicBezTo>
                    <a:pt x="4338" y="1366"/>
                    <a:pt x="3005" y="1"/>
                    <a:pt x="1488"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7" name="Google Shape;1677;p3"/>
            <p:cNvSpPr/>
            <p:nvPr/>
          </p:nvSpPr>
          <p:spPr>
            <a:xfrm>
              <a:off x="6920623" y="4171319"/>
              <a:ext cx="135564" cy="111403"/>
            </a:xfrm>
            <a:custGeom>
              <a:rect b="b" l="l" r="r" t="t"/>
              <a:pathLst>
                <a:path extrusionOk="0" h="3246" w="3950">
                  <a:moveTo>
                    <a:pt x="1809" y="1"/>
                  </a:moveTo>
                  <a:cubicBezTo>
                    <a:pt x="1505" y="1"/>
                    <a:pt x="1072" y="216"/>
                    <a:pt x="1366" y="540"/>
                  </a:cubicBezTo>
                  <a:cubicBezTo>
                    <a:pt x="1329" y="533"/>
                    <a:pt x="1283" y="530"/>
                    <a:pt x="1233" y="530"/>
                  </a:cubicBezTo>
                  <a:cubicBezTo>
                    <a:pt x="933" y="530"/>
                    <a:pt x="476" y="654"/>
                    <a:pt x="756" y="1002"/>
                  </a:cubicBezTo>
                  <a:cubicBezTo>
                    <a:pt x="192" y="1126"/>
                    <a:pt x="102" y="1770"/>
                    <a:pt x="711" y="1973"/>
                  </a:cubicBezTo>
                  <a:cubicBezTo>
                    <a:pt x="0" y="1973"/>
                    <a:pt x="553" y="2842"/>
                    <a:pt x="880" y="3011"/>
                  </a:cubicBezTo>
                  <a:cubicBezTo>
                    <a:pt x="1199" y="3181"/>
                    <a:pt x="1534" y="3246"/>
                    <a:pt x="1875" y="3246"/>
                  </a:cubicBezTo>
                  <a:cubicBezTo>
                    <a:pt x="2574" y="3246"/>
                    <a:pt x="3298" y="2975"/>
                    <a:pt x="3950" y="2785"/>
                  </a:cubicBezTo>
                  <a:lnTo>
                    <a:pt x="3950" y="2785"/>
                  </a:lnTo>
                  <a:cubicBezTo>
                    <a:pt x="3949" y="2785"/>
                    <a:pt x="3948" y="2786"/>
                    <a:pt x="3947" y="2786"/>
                  </a:cubicBezTo>
                  <a:cubicBezTo>
                    <a:pt x="3850" y="2786"/>
                    <a:pt x="3362" y="1577"/>
                    <a:pt x="3295" y="1454"/>
                  </a:cubicBezTo>
                  <a:cubicBezTo>
                    <a:pt x="2934" y="833"/>
                    <a:pt x="2708" y="145"/>
                    <a:pt x="1907" y="9"/>
                  </a:cubicBezTo>
                  <a:cubicBezTo>
                    <a:pt x="1877" y="4"/>
                    <a:pt x="1844" y="1"/>
                    <a:pt x="1809"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8" name="Google Shape;1678;p3"/>
            <p:cNvSpPr/>
            <p:nvPr/>
          </p:nvSpPr>
          <p:spPr>
            <a:xfrm>
              <a:off x="6817217" y="4138304"/>
              <a:ext cx="230459" cy="157083"/>
            </a:xfrm>
            <a:custGeom>
              <a:rect b="b" l="l" r="r" t="t"/>
              <a:pathLst>
                <a:path extrusionOk="0" h="4577" w="6715">
                  <a:moveTo>
                    <a:pt x="813" y="1"/>
                  </a:moveTo>
                  <a:lnTo>
                    <a:pt x="813" y="1"/>
                  </a:lnTo>
                  <a:cubicBezTo>
                    <a:pt x="565" y="272"/>
                    <a:pt x="384" y="588"/>
                    <a:pt x="316" y="949"/>
                  </a:cubicBezTo>
                  <a:cubicBezTo>
                    <a:pt x="0" y="2438"/>
                    <a:pt x="1400" y="4063"/>
                    <a:pt x="2788" y="4379"/>
                  </a:cubicBezTo>
                  <a:cubicBezTo>
                    <a:pt x="3267" y="4500"/>
                    <a:pt x="3767" y="4576"/>
                    <a:pt x="4261" y="4576"/>
                  </a:cubicBezTo>
                  <a:cubicBezTo>
                    <a:pt x="5153" y="4576"/>
                    <a:pt x="6025" y="4328"/>
                    <a:pt x="6714" y="3646"/>
                  </a:cubicBezTo>
                  <a:cubicBezTo>
                    <a:pt x="6703" y="3634"/>
                    <a:pt x="6703" y="3623"/>
                    <a:pt x="6703" y="3612"/>
                  </a:cubicBezTo>
                  <a:cubicBezTo>
                    <a:pt x="6286" y="3804"/>
                    <a:pt x="5846" y="3928"/>
                    <a:pt x="5394" y="3973"/>
                  </a:cubicBezTo>
                  <a:cubicBezTo>
                    <a:pt x="5202" y="3990"/>
                    <a:pt x="5008" y="3998"/>
                    <a:pt x="4812" y="3998"/>
                  </a:cubicBezTo>
                  <a:cubicBezTo>
                    <a:pt x="4616" y="3998"/>
                    <a:pt x="4418" y="3990"/>
                    <a:pt x="4221" y="3973"/>
                  </a:cubicBezTo>
                  <a:cubicBezTo>
                    <a:pt x="3273" y="3871"/>
                    <a:pt x="2336" y="3499"/>
                    <a:pt x="1693" y="2765"/>
                  </a:cubicBezTo>
                  <a:cubicBezTo>
                    <a:pt x="1129" y="2134"/>
                    <a:pt x="768" y="1434"/>
                    <a:pt x="711" y="576"/>
                  </a:cubicBezTo>
                  <a:cubicBezTo>
                    <a:pt x="711" y="385"/>
                    <a:pt x="734" y="181"/>
                    <a:pt x="81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9" name="Google Shape;1679;p3"/>
            <p:cNvSpPr/>
            <p:nvPr/>
          </p:nvSpPr>
          <p:spPr>
            <a:xfrm>
              <a:off x="6934934" y="4256055"/>
              <a:ext cx="114286" cy="15890"/>
            </a:xfrm>
            <a:custGeom>
              <a:rect b="b" l="l" r="r" t="t"/>
              <a:pathLst>
                <a:path extrusionOk="0" h="463" w="3330">
                  <a:moveTo>
                    <a:pt x="1" y="0"/>
                  </a:moveTo>
                  <a:lnTo>
                    <a:pt x="1" y="0"/>
                  </a:lnTo>
                  <a:cubicBezTo>
                    <a:pt x="1" y="0"/>
                    <a:pt x="204" y="79"/>
                    <a:pt x="509" y="181"/>
                  </a:cubicBezTo>
                  <a:cubicBezTo>
                    <a:pt x="655" y="226"/>
                    <a:pt x="836" y="271"/>
                    <a:pt x="1028" y="316"/>
                  </a:cubicBezTo>
                  <a:cubicBezTo>
                    <a:pt x="1231" y="373"/>
                    <a:pt x="1434" y="406"/>
                    <a:pt x="1648" y="429"/>
                  </a:cubicBezTo>
                  <a:cubicBezTo>
                    <a:pt x="1761" y="440"/>
                    <a:pt x="1863" y="463"/>
                    <a:pt x="1976" y="463"/>
                  </a:cubicBezTo>
                  <a:lnTo>
                    <a:pt x="2280" y="463"/>
                  </a:lnTo>
                  <a:cubicBezTo>
                    <a:pt x="2382" y="463"/>
                    <a:pt x="2483" y="452"/>
                    <a:pt x="2574" y="452"/>
                  </a:cubicBezTo>
                  <a:cubicBezTo>
                    <a:pt x="2653" y="440"/>
                    <a:pt x="2743" y="418"/>
                    <a:pt x="2833" y="406"/>
                  </a:cubicBezTo>
                  <a:cubicBezTo>
                    <a:pt x="2901" y="384"/>
                    <a:pt x="2969" y="361"/>
                    <a:pt x="3048" y="339"/>
                  </a:cubicBezTo>
                  <a:cubicBezTo>
                    <a:pt x="3093" y="327"/>
                    <a:pt x="3149" y="305"/>
                    <a:pt x="3205" y="282"/>
                  </a:cubicBezTo>
                  <a:cubicBezTo>
                    <a:pt x="3284" y="237"/>
                    <a:pt x="3330" y="215"/>
                    <a:pt x="3330" y="215"/>
                  </a:cubicBezTo>
                  <a:lnTo>
                    <a:pt x="3330" y="215"/>
                  </a:lnTo>
                  <a:lnTo>
                    <a:pt x="3183" y="248"/>
                  </a:lnTo>
                  <a:cubicBezTo>
                    <a:pt x="3138" y="271"/>
                    <a:pt x="3081" y="271"/>
                    <a:pt x="3025" y="294"/>
                  </a:cubicBezTo>
                  <a:cubicBezTo>
                    <a:pt x="2957" y="305"/>
                    <a:pt x="2878" y="305"/>
                    <a:pt x="2811" y="316"/>
                  </a:cubicBezTo>
                  <a:cubicBezTo>
                    <a:pt x="2732" y="327"/>
                    <a:pt x="2653" y="327"/>
                    <a:pt x="2562" y="327"/>
                  </a:cubicBezTo>
                  <a:lnTo>
                    <a:pt x="2280" y="327"/>
                  </a:lnTo>
                  <a:cubicBezTo>
                    <a:pt x="2179" y="327"/>
                    <a:pt x="2077" y="316"/>
                    <a:pt x="1976" y="305"/>
                  </a:cubicBezTo>
                  <a:cubicBezTo>
                    <a:pt x="1874" y="305"/>
                    <a:pt x="1772" y="282"/>
                    <a:pt x="1671" y="271"/>
                  </a:cubicBezTo>
                  <a:cubicBezTo>
                    <a:pt x="1456" y="248"/>
                    <a:pt x="1253" y="215"/>
                    <a:pt x="1050" y="181"/>
                  </a:cubicBezTo>
                  <a:lnTo>
                    <a:pt x="520" y="91"/>
                  </a:lnTo>
                  <a:lnTo>
                    <a:pt x="147" y="23"/>
                  </a:lnTo>
                  <a:lnTo>
                    <a:pt x="1" y="0"/>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0" name="Google Shape;1680;p3"/>
            <p:cNvSpPr/>
            <p:nvPr/>
          </p:nvSpPr>
          <p:spPr>
            <a:xfrm>
              <a:off x="6935346" y="4234365"/>
              <a:ext cx="107696" cy="29858"/>
            </a:xfrm>
            <a:custGeom>
              <a:rect b="b" l="l" r="r" t="t"/>
              <a:pathLst>
                <a:path extrusionOk="0" h="870" w="3138">
                  <a:moveTo>
                    <a:pt x="0" y="0"/>
                  </a:moveTo>
                  <a:cubicBezTo>
                    <a:pt x="0" y="0"/>
                    <a:pt x="169" y="124"/>
                    <a:pt x="440" y="260"/>
                  </a:cubicBezTo>
                  <a:cubicBezTo>
                    <a:pt x="587" y="328"/>
                    <a:pt x="756" y="418"/>
                    <a:pt x="925" y="486"/>
                  </a:cubicBezTo>
                  <a:cubicBezTo>
                    <a:pt x="1095" y="553"/>
                    <a:pt x="1286" y="632"/>
                    <a:pt x="1490" y="700"/>
                  </a:cubicBezTo>
                  <a:cubicBezTo>
                    <a:pt x="1591" y="723"/>
                    <a:pt x="1693" y="756"/>
                    <a:pt x="1794" y="779"/>
                  </a:cubicBezTo>
                  <a:cubicBezTo>
                    <a:pt x="1885" y="802"/>
                    <a:pt x="1986" y="824"/>
                    <a:pt x="2088" y="835"/>
                  </a:cubicBezTo>
                  <a:cubicBezTo>
                    <a:pt x="2189" y="858"/>
                    <a:pt x="2279" y="858"/>
                    <a:pt x="2370" y="869"/>
                  </a:cubicBezTo>
                  <a:lnTo>
                    <a:pt x="2618" y="869"/>
                  </a:lnTo>
                  <a:cubicBezTo>
                    <a:pt x="2697" y="869"/>
                    <a:pt x="2765" y="858"/>
                    <a:pt x="2844" y="847"/>
                  </a:cubicBezTo>
                  <a:cubicBezTo>
                    <a:pt x="2889" y="835"/>
                    <a:pt x="2945" y="824"/>
                    <a:pt x="3002" y="813"/>
                  </a:cubicBezTo>
                  <a:cubicBezTo>
                    <a:pt x="3092" y="790"/>
                    <a:pt x="3137" y="768"/>
                    <a:pt x="3137" y="768"/>
                  </a:cubicBezTo>
                  <a:lnTo>
                    <a:pt x="3137" y="768"/>
                  </a:lnTo>
                  <a:cubicBezTo>
                    <a:pt x="3137" y="768"/>
                    <a:pt x="3081" y="768"/>
                    <a:pt x="2990" y="790"/>
                  </a:cubicBezTo>
                  <a:lnTo>
                    <a:pt x="2832" y="790"/>
                  </a:lnTo>
                  <a:cubicBezTo>
                    <a:pt x="2765" y="790"/>
                    <a:pt x="2697" y="779"/>
                    <a:pt x="2618" y="779"/>
                  </a:cubicBezTo>
                  <a:cubicBezTo>
                    <a:pt x="2550" y="779"/>
                    <a:pt x="2471" y="756"/>
                    <a:pt x="2381" y="745"/>
                  </a:cubicBezTo>
                  <a:cubicBezTo>
                    <a:pt x="2302" y="734"/>
                    <a:pt x="2212" y="711"/>
                    <a:pt x="2110" y="700"/>
                  </a:cubicBezTo>
                  <a:cubicBezTo>
                    <a:pt x="2020" y="677"/>
                    <a:pt x="1930" y="655"/>
                    <a:pt x="1828" y="621"/>
                  </a:cubicBezTo>
                  <a:cubicBezTo>
                    <a:pt x="1738" y="598"/>
                    <a:pt x="1636" y="576"/>
                    <a:pt x="1546" y="542"/>
                  </a:cubicBezTo>
                  <a:cubicBezTo>
                    <a:pt x="1354" y="486"/>
                    <a:pt x="1162" y="418"/>
                    <a:pt x="982" y="350"/>
                  </a:cubicBezTo>
                  <a:cubicBezTo>
                    <a:pt x="801" y="282"/>
                    <a:pt x="621" y="226"/>
                    <a:pt x="485" y="170"/>
                  </a:cubicBezTo>
                  <a:cubicBezTo>
                    <a:pt x="339" y="124"/>
                    <a:pt x="214" y="79"/>
                    <a:pt x="124" y="45"/>
                  </a:cubicBezTo>
                  <a:cubicBezTo>
                    <a:pt x="45" y="23"/>
                    <a:pt x="0" y="0"/>
                    <a:pt x="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1" name="Google Shape;1681;p3"/>
            <p:cNvSpPr/>
            <p:nvPr/>
          </p:nvSpPr>
          <p:spPr>
            <a:xfrm>
              <a:off x="6976393" y="4232031"/>
              <a:ext cx="63526" cy="27936"/>
            </a:xfrm>
            <a:custGeom>
              <a:rect b="b" l="l" r="r" t="t"/>
              <a:pathLst>
                <a:path extrusionOk="0" h="814" w="1851">
                  <a:moveTo>
                    <a:pt x="0" y="1"/>
                  </a:moveTo>
                  <a:lnTo>
                    <a:pt x="0" y="1"/>
                  </a:lnTo>
                  <a:cubicBezTo>
                    <a:pt x="23" y="23"/>
                    <a:pt x="34" y="57"/>
                    <a:pt x="57" y="80"/>
                  </a:cubicBezTo>
                  <a:cubicBezTo>
                    <a:pt x="113" y="136"/>
                    <a:pt x="169" y="192"/>
                    <a:pt x="226" y="249"/>
                  </a:cubicBezTo>
                  <a:cubicBezTo>
                    <a:pt x="271" y="271"/>
                    <a:pt x="294" y="328"/>
                    <a:pt x="339" y="362"/>
                  </a:cubicBezTo>
                  <a:cubicBezTo>
                    <a:pt x="395" y="396"/>
                    <a:pt x="418" y="486"/>
                    <a:pt x="474" y="508"/>
                  </a:cubicBezTo>
                  <a:cubicBezTo>
                    <a:pt x="519" y="542"/>
                    <a:pt x="531" y="689"/>
                    <a:pt x="587" y="712"/>
                  </a:cubicBezTo>
                  <a:lnTo>
                    <a:pt x="756" y="791"/>
                  </a:lnTo>
                  <a:cubicBezTo>
                    <a:pt x="785" y="801"/>
                    <a:pt x="817" y="805"/>
                    <a:pt x="850" y="805"/>
                  </a:cubicBezTo>
                  <a:cubicBezTo>
                    <a:pt x="931" y="805"/>
                    <a:pt x="1020" y="782"/>
                    <a:pt x="1100" y="782"/>
                  </a:cubicBezTo>
                  <a:cubicBezTo>
                    <a:pt x="1126" y="782"/>
                    <a:pt x="1151" y="784"/>
                    <a:pt x="1174" y="791"/>
                  </a:cubicBezTo>
                  <a:cubicBezTo>
                    <a:pt x="1192" y="796"/>
                    <a:pt x="1211" y="798"/>
                    <a:pt x="1231" y="798"/>
                  </a:cubicBezTo>
                  <a:cubicBezTo>
                    <a:pt x="1322" y="798"/>
                    <a:pt x="1426" y="753"/>
                    <a:pt x="1502" y="753"/>
                  </a:cubicBezTo>
                  <a:cubicBezTo>
                    <a:pt x="1513" y="753"/>
                    <a:pt x="1525" y="754"/>
                    <a:pt x="1535" y="757"/>
                  </a:cubicBezTo>
                  <a:cubicBezTo>
                    <a:pt x="1636" y="779"/>
                    <a:pt x="1738" y="802"/>
                    <a:pt x="1851" y="813"/>
                  </a:cubicBezTo>
                  <a:cubicBezTo>
                    <a:pt x="1761" y="768"/>
                    <a:pt x="1670" y="712"/>
                    <a:pt x="1569" y="678"/>
                  </a:cubicBezTo>
                  <a:cubicBezTo>
                    <a:pt x="1388" y="587"/>
                    <a:pt x="1162" y="497"/>
                    <a:pt x="925" y="407"/>
                  </a:cubicBezTo>
                  <a:cubicBezTo>
                    <a:pt x="813" y="362"/>
                    <a:pt x="689" y="317"/>
                    <a:pt x="587" y="260"/>
                  </a:cubicBezTo>
                  <a:cubicBezTo>
                    <a:pt x="531" y="238"/>
                    <a:pt x="485" y="226"/>
                    <a:pt x="429" y="204"/>
                  </a:cubicBezTo>
                  <a:cubicBezTo>
                    <a:pt x="384" y="181"/>
                    <a:pt x="339" y="159"/>
                    <a:pt x="294" y="136"/>
                  </a:cubicBezTo>
                  <a:cubicBezTo>
                    <a:pt x="203" y="102"/>
                    <a:pt x="136" y="57"/>
                    <a:pt x="79" y="34"/>
                  </a:cubicBezTo>
                  <a:cubicBezTo>
                    <a:pt x="57" y="23"/>
                    <a:pt x="34" y="12"/>
                    <a:pt x="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2" name="Google Shape;1682;p3"/>
            <p:cNvSpPr/>
            <p:nvPr/>
          </p:nvSpPr>
          <p:spPr>
            <a:xfrm>
              <a:off x="6989160" y="4218098"/>
              <a:ext cx="36825" cy="33325"/>
            </a:xfrm>
            <a:custGeom>
              <a:rect b="b" l="l" r="r" t="t"/>
              <a:pathLst>
                <a:path extrusionOk="0" h="971" w="1073">
                  <a:moveTo>
                    <a:pt x="1" y="0"/>
                  </a:moveTo>
                  <a:lnTo>
                    <a:pt x="1" y="0"/>
                  </a:lnTo>
                  <a:cubicBezTo>
                    <a:pt x="34" y="68"/>
                    <a:pt x="80" y="136"/>
                    <a:pt x="125" y="204"/>
                  </a:cubicBezTo>
                  <a:cubicBezTo>
                    <a:pt x="159" y="271"/>
                    <a:pt x="215" y="339"/>
                    <a:pt x="260" y="395"/>
                  </a:cubicBezTo>
                  <a:cubicBezTo>
                    <a:pt x="317" y="452"/>
                    <a:pt x="384" y="519"/>
                    <a:pt x="452" y="587"/>
                  </a:cubicBezTo>
                  <a:cubicBezTo>
                    <a:pt x="576" y="700"/>
                    <a:pt x="711" y="790"/>
                    <a:pt x="869" y="881"/>
                  </a:cubicBezTo>
                  <a:cubicBezTo>
                    <a:pt x="937" y="914"/>
                    <a:pt x="1005" y="948"/>
                    <a:pt x="1073" y="971"/>
                  </a:cubicBezTo>
                  <a:cubicBezTo>
                    <a:pt x="1027" y="914"/>
                    <a:pt x="982" y="858"/>
                    <a:pt x="926" y="802"/>
                  </a:cubicBezTo>
                  <a:cubicBezTo>
                    <a:pt x="881" y="756"/>
                    <a:pt x="824" y="700"/>
                    <a:pt x="757" y="644"/>
                  </a:cubicBezTo>
                  <a:cubicBezTo>
                    <a:pt x="700" y="587"/>
                    <a:pt x="632" y="531"/>
                    <a:pt x="565" y="463"/>
                  </a:cubicBezTo>
                  <a:cubicBezTo>
                    <a:pt x="508" y="407"/>
                    <a:pt x="441" y="350"/>
                    <a:pt x="373" y="294"/>
                  </a:cubicBezTo>
                  <a:cubicBezTo>
                    <a:pt x="339" y="271"/>
                    <a:pt x="305" y="237"/>
                    <a:pt x="271" y="215"/>
                  </a:cubicBezTo>
                  <a:cubicBezTo>
                    <a:pt x="249" y="192"/>
                    <a:pt x="215" y="170"/>
                    <a:pt x="192" y="147"/>
                  </a:cubicBezTo>
                  <a:cubicBezTo>
                    <a:pt x="136" y="91"/>
                    <a:pt x="68" y="46"/>
                    <a:pt x="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3" name="Google Shape;1683;p3"/>
            <p:cNvSpPr/>
            <p:nvPr/>
          </p:nvSpPr>
          <p:spPr>
            <a:xfrm>
              <a:off x="6984115" y="4025631"/>
              <a:ext cx="151077" cy="242848"/>
            </a:xfrm>
            <a:custGeom>
              <a:rect b="b" l="l" r="r" t="t"/>
              <a:pathLst>
                <a:path extrusionOk="0" h="7076" w="4402">
                  <a:moveTo>
                    <a:pt x="1592" y="0"/>
                  </a:moveTo>
                  <a:cubicBezTo>
                    <a:pt x="1084" y="452"/>
                    <a:pt x="678" y="1004"/>
                    <a:pt x="418" y="1636"/>
                  </a:cubicBezTo>
                  <a:cubicBezTo>
                    <a:pt x="1" y="2708"/>
                    <a:pt x="114" y="3927"/>
                    <a:pt x="700" y="4920"/>
                  </a:cubicBezTo>
                  <a:cubicBezTo>
                    <a:pt x="870" y="5202"/>
                    <a:pt x="1727" y="6342"/>
                    <a:pt x="1863" y="7075"/>
                  </a:cubicBezTo>
                  <a:lnTo>
                    <a:pt x="2901" y="5879"/>
                  </a:lnTo>
                  <a:cubicBezTo>
                    <a:pt x="3939" y="4570"/>
                    <a:pt x="4402" y="3306"/>
                    <a:pt x="3894" y="1625"/>
                  </a:cubicBezTo>
                  <a:cubicBezTo>
                    <a:pt x="3555" y="531"/>
                    <a:pt x="2709" y="11"/>
                    <a:pt x="1592"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4" name="Google Shape;1684;p3"/>
            <p:cNvSpPr/>
            <p:nvPr/>
          </p:nvSpPr>
          <p:spPr>
            <a:xfrm>
              <a:off x="7003060" y="4127355"/>
              <a:ext cx="104642" cy="141124"/>
            </a:xfrm>
            <a:custGeom>
              <a:rect b="b" l="l" r="r" t="t"/>
              <a:pathLst>
                <a:path extrusionOk="0" h="4112" w="3049">
                  <a:moveTo>
                    <a:pt x="1949" y="0"/>
                  </a:moveTo>
                  <a:cubicBezTo>
                    <a:pt x="1795" y="0"/>
                    <a:pt x="1605" y="108"/>
                    <a:pt x="1424" y="331"/>
                  </a:cubicBezTo>
                  <a:cubicBezTo>
                    <a:pt x="1311" y="174"/>
                    <a:pt x="1181" y="109"/>
                    <a:pt x="1052" y="109"/>
                  </a:cubicBezTo>
                  <a:cubicBezTo>
                    <a:pt x="634" y="109"/>
                    <a:pt x="229" y="781"/>
                    <a:pt x="487" y="1177"/>
                  </a:cubicBezTo>
                  <a:cubicBezTo>
                    <a:pt x="411" y="1130"/>
                    <a:pt x="347" y="1109"/>
                    <a:pt x="293" y="1109"/>
                  </a:cubicBezTo>
                  <a:cubicBezTo>
                    <a:pt x="1" y="1109"/>
                    <a:pt x="5" y="1713"/>
                    <a:pt x="81" y="1922"/>
                  </a:cubicBezTo>
                  <a:cubicBezTo>
                    <a:pt x="374" y="2735"/>
                    <a:pt x="1390" y="3197"/>
                    <a:pt x="1311" y="4111"/>
                  </a:cubicBezTo>
                  <a:lnTo>
                    <a:pt x="1582" y="3683"/>
                  </a:lnTo>
                  <a:cubicBezTo>
                    <a:pt x="2067" y="3107"/>
                    <a:pt x="2597" y="2836"/>
                    <a:pt x="2879" y="2159"/>
                  </a:cubicBezTo>
                  <a:cubicBezTo>
                    <a:pt x="3049" y="1821"/>
                    <a:pt x="3015" y="1200"/>
                    <a:pt x="2981" y="816"/>
                  </a:cubicBezTo>
                  <a:cubicBezTo>
                    <a:pt x="2969" y="536"/>
                    <a:pt x="2856" y="426"/>
                    <a:pt x="2704" y="426"/>
                  </a:cubicBezTo>
                  <a:cubicBezTo>
                    <a:pt x="2569" y="426"/>
                    <a:pt x="2402" y="514"/>
                    <a:pt x="2247" y="647"/>
                  </a:cubicBezTo>
                  <a:cubicBezTo>
                    <a:pt x="2314" y="222"/>
                    <a:pt x="2169" y="0"/>
                    <a:pt x="1949"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5" name="Google Shape;1685;p3"/>
            <p:cNvSpPr/>
            <p:nvPr/>
          </p:nvSpPr>
          <p:spPr>
            <a:xfrm>
              <a:off x="6960880" y="4025631"/>
              <a:ext cx="86795" cy="244393"/>
            </a:xfrm>
            <a:custGeom>
              <a:rect b="b" l="l" r="r" t="t"/>
              <a:pathLst>
                <a:path extrusionOk="0" h="7121" w="2529">
                  <a:moveTo>
                    <a:pt x="2213" y="0"/>
                  </a:moveTo>
                  <a:cubicBezTo>
                    <a:pt x="892" y="0"/>
                    <a:pt x="1" y="1828"/>
                    <a:pt x="80" y="2957"/>
                  </a:cubicBezTo>
                  <a:cubicBezTo>
                    <a:pt x="136" y="3826"/>
                    <a:pt x="599" y="4469"/>
                    <a:pt x="1073" y="5157"/>
                  </a:cubicBezTo>
                  <a:cubicBezTo>
                    <a:pt x="1344" y="5563"/>
                    <a:pt x="1637" y="5958"/>
                    <a:pt x="1953" y="6331"/>
                  </a:cubicBezTo>
                  <a:cubicBezTo>
                    <a:pt x="2167" y="6568"/>
                    <a:pt x="2348" y="6827"/>
                    <a:pt x="2495" y="7120"/>
                  </a:cubicBezTo>
                  <a:lnTo>
                    <a:pt x="2528" y="7075"/>
                  </a:lnTo>
                  <a:cubicBezTo>
                    <a:pt x="2404" y="6342"/>
                    <a:pt x="1547" y="5202"/>
                    <a:pt x="1377" y="4920"/>
                  </a:cubicBezTo>
                  <a:cubicBezTo>
                    <a:pt x="791" y="3927"/>
                    <a:pt x="689" y="2720"/>
                    <a:pt x="1095" y="1636"/>
                  </a:cubicBezTo>
                  <a:cubicBezTo>
                    <a:pt x="1355" y="1004"/>
                    <a:pt x="1761" y="452"/>
                    <a:pt x="226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6" name="Google Shape;1686;p3"/>
            <p:cNvSpPr/>
            <p:nvPr/>
          </p:nvSpPr>
          <p:spPr>
            <a:xfrm>
              <a:off x="7020529" y="4119393"/>
              <a:ext cx="24985" cy="139511"/>
            </a:xfrm>
            <a:custGeom>
              <a:rect b="b" l="l" r="r" t="t"/>
              <a:pathLst>
                <a:path extrusionOk="0" h="4065" w="728">
                  <a:moveTo>
                    <a:pt x="390" y="0"/>
                  </a:moveTo>
                  <a:cubicBezTo>
                    <a:pt x="373" y="0"/>
                    <a:pt x="358" y="3"/>
                    <a:pt x="350" y="10"/>
                  </a:cubicBezTo>
                  <a:cubicBezTo>
                    <a:pt x="328" y="44"/>
                    <a:pt x="215" y="44"/>
                    <a:pt x="181" y="100"/>
                  </a:cubicBezTo>
                  <a:cubicBezTo>
                    <a:pt x="147" y="157"/>
                    <a:pt x="125" y="225"/>
                    <a:pt x="102" y="292"/>
                  </a:cubicBezTo>
                  <a:cubicBezTo>
                    <a:pt x="68" y="383"/>
                    <a:pt x="46" y="484"/>
                    <a:pt x="34" y="574"/>
                  </a:cubicBezTo>
                  <a:cubicBezTo>
                    <a:pt x="1" y="811"/>
                    <a:pt x="1" y="1048"/>
                    <a:pt x="23" y="1285"/>
                  </a:cubicBezTo>
                  <a:cubicBezTo>
                    <a:pt x="34" y="1409"/>
                    <a:pt x="46" y="1545"/>
                    <a:pt x="68" y="1680"/>
                  </a:cubicBezTo>
                  <a:cubicBezTo>
                    <a:pt x="80" y="1816"/>
                    <a:pt x="113" y="1951"/>
                    <a:pt x="147" y="2075"/>
                  </a:cubicBezTo>
                  <a:cubicBezTo>
                    <a:pt x="226" y="2346"/>
                    <a:pt x="317" y="2594"/>
                    <a:pt x="407" y="2843"/>
                  </a:cubicBezTo>
                  <a:cubicBezTo>
                    <a:pt x="452" y="2955"/>
                    <a:pt x="486" y="3068"/>
                    <a:pt x="531" y="3181"/>
                  </a:cubicBezTo>
                  <a:cubicBezTo>
                    <a:pt x="565" y="3294"/>
                    <a:pt x="587" y="3395"/>
                    <a:pt x="610" y="3497"/>
                  </a:cubicBezTo>
                  <a:cubicBezTo>
                    <a:pt x="633" y="3576"/>
                    <a:pt x="644" y="3666"/>
                    <a:pt x="655" y="3757"/>
                  </a:cubicBezTo>
                  <a:cubicBezTo>
                    <a:pt x="666" y="3824"/>
                    <a:pt x="666" y="3903"/>
                    <a:pt x="666" y="3971"/>
                  </a:cubicBezTo>
                  <a:lnTo>
                    <a:pt x="666" y="4009"/>
                  </a:lnTo>
                  <a:lnTo>
                    <a:pt x="666" y="4009"/>
                  </a:lnTo>
                  <a:cubicBezTo>
                    <a:pt x="665" y="4009"/>
                    <a:pt x="664" y="4009"/>
                    <a:pt x="663" y="4009"/>
                  </a:cubicBezTo>
                  <a:cubicBezTo>
                    <a:pt x="658" y="4009"/>
                    <a:pt x="651" y="4010"/>
                    <a:pt x="645" y="4011"/>
                  </a:cubicBezTo>
                  <a:lnTo>
                    <a:pt x="645" y="4011"/>
                  </a:lnTo>
                  <a:cubicBezTo>
                    <a:pt x="631" y="4003"/>
                    <a:pt x="621" y="3997"/>
                    <a:pt x="621" y="3994"/>
                  </a:cubicBezTo>
                  <a:cubicBezTo>
                    <a:pt x="587" y="3982"/>
                    <a:pt x="554" y="3971"/>
                    <a:pt x="508" y="3960"/>
                  </a:cubicBezTo>
                  <a:lnTo>
                    <a:pt x="508" y="3971"/>
                  </a:lnTo>
                  <a:cubicBezTo>
                    <a:pt x="542" y="3982"/>
                    <a:pt x="587" y="4005"/>
                    <a:pt x="621" y="4016"/>
                  </a:cubicBezTo>
                  <a:cubicBezTo>
                    <a:pt x="621" y="4016"/>
                    <a:pt x="633" y="4013"/>
                    <a:pt x="645" y="4011"/>
                  </a:cubicBezTo>
                  <a:lnTo>
                    <a:pt x="645" y="4011"/>
                  </a:lnTo>
                  <a:cubicBezTo>
                    <a:pt x="652" y="4014"/>
                    <a:pt x="659" y="4018"/>
                    <a:pt x="666" y="4021"/>
                  </a:cubicBezTo>
                  <a:lnTo>
                    <a:pt x="666" y="4021"/>
                  </a:lnTo>
                  <a:lnTo>
                    <a:pt x="666" y="4027"/>
                  </a:lnTo>
                  <a:cubicBezTo>
                    <a:pt x="668" y="4026"/>
                    <a:pt x="669" y="4024"/>
                    <a:pt x="670" y="4023"/>
                  </a:cubicBezTo>
                  <a:lnTo>
                    <a:pt x="670" y="4023"/>
                  </a:lnTo>
                  <a:cubicBezTo>
                    <a:pt x="677" y="4026"/>
                    <a:pt x="683" y="4029"/>
                    <a:pt x="689" y="4032"/>
                  </a:cubicBezTo>
                  <a:lnTo>
                    <a:pt x="689" y="4032"/>
                  </a:lnTo>
                  <a:cubicBezTo>
                    <a:pt x="689" y="4008"/>
                    <a:pt x="689" y="3989"/>
                    <a:pt x="689" y="3971"/>
                  </a:cubicBezTo>
                  <a:cubicBezTo>
                    <a:pt x="711" y="3903"/>
                    <a:pt x="711" y="3824"/>
                    <a:pt x="711" y="3757"/>
                  </a:cubicBezTo>
                  <a:cubicBezTo>
                    <a:pt x="711" y="3655"/>
                    <a:pt x="711" y="3565"/>
                    <a:pt x="700" y="3474"/>
                  </a:cubicBezTo>
                  <a:cubicBezTo>
                    <a:pt x="666" y="3237"/>
                    <a:pt x="610" y="3012"/>
                    <a:pt x="542" y="2786"/>
                  </a:cubicBezTo>
                  <a:cubicBezTo>
                    <a:pt x="475" y="2538"/>
                    <a:pt x="384" y="2290"/>
                    <a:pt x="305" y="2030"/>
                  </a:cubicBezTo>
                  <a:cubicBezTo>
                    <a:pt x="271" y="1906"/>
                    <a:pt x="238" y="1782"/>
                    <a:pt x="226" y="1646"/>
                  </a:cubicBezTo>
                  <a:cubicBezTo>
                    <a:pt x="204" y="1522"/>
                    <a:pt x="181" y="1398"/>
                    <a:pt x="170" y="1274"/>
                  </a:cubicBezTo>
                  <a:cubicBezTo>
                    <a:pt x="147" y="1048"/>
                    <a:pt x="136" y="823"/>
                    <a:pt x="147" y="597"/>
                  </a:cubicBezTo>
                  <a:cubicBezTo>
                    <a:pt x="159" y="507"/>
                    <a:pt x="181" y="416"/>
                    <a:pt x="204" y="337"/>
                  </a:cubicBezTo>
                  <a:cubicBezTo>
                    <a:pt x="226" y="247"/>
                    <a:pt x="283" y="202"/>
                    <a:pt x="305" y="146"/>
                  </a:cubicBezTo>
                  <a:cubicBezTo>
                    <a:pt x="328" y="89"/>
                    <a:pt x="429" y="89"/>
                    <a:pt x="441" y="55"/>
                  </a:cubicBezTo>
                  <a:cubicBezTo>
                    <a:pt x="452" y="44"/>
                    <a:pt x="452" y="33"/>
                    <a:pt x="463" y="10"/>
                  </a:cubicBezTo>
                  <a:cubicBezTo>
                    <a:pt x="463" y="10"/>
                    <a:pt x="423" y="0"/>
                    <a:pt x="390" y="0"/>
                  </a:cubicBezTo>
                  <a:close/>
                  <a:moveTo>
                    <a:pt x="689" y="4032"/>
                  </a:moveTo>
                  <a:cubicBezTo>
                    <a:pt x="689" y="4038"/>
                    <a:pt x="689" y="4044"/>
                    <a:pt x="689" y="4050"/>
                  </a:cubicBezTo>
                  <a:cubicBezTo>
                    <a:pt x="689" y="4054"/>
                    <a:pt x="693" y="4055"/>
                    <a:pt x="698" y="4055"/>
                  </a:cubicBezTo>
                  <a:cubicBezTo>
                    <a:pt x="708" y="4055"/>
                    <a:pt x="723" y="4050"/>
                    <a:pt x="723" y="4050"/>
                  </a:cubicBezTo>
                  <a:cubicBezTo>
                    <a:pt x="728" y="4050"/>
                    <a:pt x="710" y="4042"/>
                    <a:pt x="689" y="4032"/>
                  </a:cubicBezTo>
                  <a:close/>
                  <a:moveTo>
                    <a:pt x="666" y="4027"/>
                  </a:moveTo>
                  <a:lnTo>
                    <a:pt x="666" y="4050"/>
                  </a:lnTo>
                  <a:cubicBezTo>
                    <a:pt x="666" y="4061"/>
                    <a:pt x="666" y="4064"/>
                    <a:pt x="668" y="4064"/>
                  </a:cubicBezTo>
                  <a:cubicBezTo>
                    <a:pt x="669" y="4064"/>
                    <a:pt x="672" y="4061"/>
                    <a:pt x="678" y="4061"/>
                  </a:cubicBezTo>
                  <a:cubicBezTo>
                    <a:pt x="689" y="4050"/>
                    <a:pt x="666" y="4027"/>
                    <a:pt x="666" y="4027"/>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7" name="Google Shape;1687;p3"/>
            <p:cNvSpPr/>
            <p:nvPr/>
          </p:nvSpPr>
          <p:spPr>
            <a:xfrm>
              <a:off x="7045719" y="4171251"/>
              <a:ext cx="9301" cy="80172"/>
            </a:xfrm>
            <a:custGeom>
              <a:rect b="b" l="l" r="r" t="t"/>
              <a:pathLst>
                <a:path extrusionOk="0" h="2336" w="271">
                  <a:moveTo>
                    <a:pt x="271" y="0"/>
                  </a:moveTo>
                  <a:cubicBezTo>
                    <a:pt x="267" y="7"/>
                    <a:pt x="264" y="16"/>
                    <a:pt x="260" y="25"/>
                  </a:cubicBezTo>
                  <a:lnTo>
                    <a:pt x="260" y="25"/>
                  </a:lnTo>
                  <a:cubicBezTo>
                    <a:pt x="267" y="8"/>
                    <a:pt x="271" y="0"/>
                    <a:pt x="271" y="0"/>
                  </a:cubicBezTo>
                  <a:close/>
                  <a:moveTo>
                    <a:pt x="260" y="25"/>
                  </a:moveTo>
                  <a:cubicBezTo>
                    <a:pt x="255" y="39"/>
                    <a:pt x="247" y="60"/>
                    <a:pt x="237" y="90"/>
                  </a:cubicBezTo>
                  <a:cubicBezTo>
                    <a:pt x="214" y="124"/>
                    <a:pt x="192" y="158"/>
                    <a:pt x="169" y="192"/>
                  </a:cubicBezTo>
                  <a:cubicBezTo>
                    <a:pt x="147" y="237"/>
                    <a:pt x="124" y="282"/>
                    <a:pt x="102" y="327"/>
                  </a:cubicBezTo>
                  <a:cubicBezTo>
                    <a:pt x="68" y="451"/>
                    <a:pt x="45" y="576"/>
                    <a:pt x="34" y="711"/>
                  </a:cubicBezTo>
                  <a:cubicBezTo>
                    <a:pt x="23" y="779"/>
                    <a:pt x="11" y="846"/>
                    <a:pt x="11" y="925"/>
                  </a:cubicBezTo>
                  <a:lnTo>
                    <a:pt x="11" y="1151"/>
                  </a:lnTo>
                  <a:cubicBezTo>
                    <a:pt x="11" y="1298"/>
                    <a:pt x="0" y="1444"/>
                    <a:pt x="11" y="1580"/>
                  </a:cubicBezTo>
                  <a:cubicBezTo>
                    <a:pt x="11" y="1726"/>
                    <a:pt x="23" y="1851"/>
                    <a:pt x="23" y="1963"/>
                  </a:cubicBezTo>
                  <a:lnTo>
                    <a:pt x="23" y="2234"/>
                  </a:lnTo>
                  <a:lnTo>
                    <a:pt x="23" y="2336"/>
                  </a:lnTo>
                  <a:cubicBezTo>
                    <a:pt x="23" y="2336"/>
                    <a:pt x="34" y="2302"/>
                    <a:pt x="68" y="2234"/>
                  </a:cubicBezTo>
                  <a:cubicBezTo>
                    <a:pt x="90" y="2144"/>
                    <a:pt x="102" y="2054"/>
                    <a:pt x="124" y="1963"/>
                  </a:cubicBezTo>
                  <a:cubicBezTo>
                    <a:pt x="135" y="1851"/>
                    <a:pt x="147" y="1715"/>
                    <a:pt x="158" y="1580"/>
                  </a:cubicBezTo>
                  <a:cubicBezTo>
                    <a:pt x="169" y="1444"/>
                    <a:pt x="158" y="1286"/>
                    <a:pt x="169" y="1140"/>
                  </a:cubicBezTo>
                  <a:cubicBezTo>
                    <a:pt x="169" y="1004"/>
                    <a:pt x="169" y="858"/>
                    <a:pt x="181" y="722"/>
                  </a:cubicBezTo>
                  <a:cubicBezTo>
                    <a:pt x="169" y="654"/>
                    <a:pt x="181" y="587"/>
                    <a:pt x="181" y="530"/>
                  </a:cubicBezTo>
                  <a:cubicBezTo>
                    <a:pt x="192" y="463"/>
                    <a:pt x="203" y="406"/>
                    <a:pt x="203" y="350"/>
                  </a:cubicBezTo>
                  <a:cubicBezTo>
                    <a:pt x="203" y="305"/>
                    <a:pt x="214" y="248"/>
                    <a:pt x="226" y="203"/>
                  </a:cubicBezTo>
                  <a:cubicBezTo>
                    <a:pt x="226" y="169"/>
                    <a:pt x="237" y="124"/>
                    <a:pt x="248" y="90"/>
                  </a:cubicBezTo>
                  <a:cubicBezTo>
                    <a:pt x="248" y="67"/>
                    <a:pt x="253" y="45"/>
                    <a:pt x="260" y="25"/>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8" name="Google Shape;1688;p3"/>
            <p:cNvSpPr/>
            <p:nvPr/>
          </p:nvSpPr>
          <p:spPr>
            <a:xfrm>
              <a:off x="7049186" y="4170839"/>
              <a:ext cx="19803" cy="77872"/>
            </a:xfrm>
            <a:custGeom>
              <a:rect b="b" l="l" r="r" t="t"/>
              <a:pathLst>
                <a:path extrusionOk="0" h="2269" w="577">
                  <a:moveTo>
                    <a:pt x="576" y="1"/>
                  </a:moveTo>
                  <a:cubicBezTo>
                    <a:pt x="576" y="1"/>
                    <a:pt x="508" y="125"/>
                    <a:pt x="418" y="328"/>
                  </a:cubicBezTo>
                  <a:cubicBezTo>
                    <a:pt x="317" y="576"/>
                    <a:pt x="226" y="836"/>
                    <a:pt x="159" y="1095"/>
                  </a:cubicBezTo>
                  <a:cubicBezTo>
                    <a:pt x="125" y="1242"/>
                    <a:pt x="102" y="1377"/>
                    <a:pt x="68" y="1524"/>
                  </a:cubicBezTo>
                  <a:cubicBezTo>
                    <a:pt x="46" y="1648"/>
                    <a:pt x="34" y="1772"/>
                    <a:pt x="23" y="1896"/>
                  </a:cubicBezTo>
                  <a:cubicBezTo>
                    <a:pt x="1" y="2111"/>
                    <a:pt x="1" y="2269"/>
                    <a:pt x="1" y="2269"/>
                  </a:cubicBezTo>
                  <a:cubicBezTo>
                    <a:pt x="1" y="2269"/>
                    <a:pt x="57" y="2122"/>
                    <a:pt x="113" y="1919"/>
                  </a:cubicBezTo>
                  <a:cubicBezTo>
                    <a:pt x="125" y="1874"/>
                    <a:pt x="147" y="1817"/>
                    <a:pt x="159" y="1750"/>
                  </a:cubicBezTo>
                  <a:cubicBezTo>
                    <a:pt x="170" y="1693"/>
                    <a:pt x="192" y="1626"/>
                    <a:pt x="215" y="1558"/>
                  </a:cubicBezTo>
                  <a:cubicBezTo>
                    <a:pt x="249" y="1434"/>
                    <a:pt x="283" y="1298"/>
                    <a:pt x="317" y="1152"/>
                  </a:cubicBezTo>
                  <a:cubicBezTo>
                    <a:pt x="362" y="994"/>
                    <a:pt x="396" y="858"/>
                    <a:pt x="418" y="723"/>
                  </a:cubicBezTo>
                  <a:cubicBezTo>
                    <a:pt x="452" y="588"/>
                    <a:pt x="486" y="463"/>
                    <a:pt x="508" y="362"/>
                  </a:cubicBezTo>
                  <a:cubicBezTo>
                    <a:pt x="554" y="136"/>
                    <a:pt x="576" y="1"/>
                    <a:pt x="576"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9" name="Google Shape;1689;p3"/>
            <p:cNvSpPr/>
            <p:nvPr/>
          </p:nvSpPr>
          <p:spPr>
            <a:xfrm>
              <a:off x="7043386" y="4181409"/>
              <a:ext cx="237803" cy="136868"/>
            </a:xfrm>
            <a:custGeom>
              <a:rect b="b" l="l" r="r" t="t"/>
              <a:pathLst>
                <a:path extrusionOk="0" h="3988" w="6929">
                  <a:moveTo>
                    <a:pt x="4383" y="1"/>
                  </a:moveTo>
                  <a:cubicBezTo>
                    <a:pt x="4312" y="1"/>
                    <a:pt x="4239" y="3"/>
                    <a:pt x="4164" y="9"/>
                  </a:cubicBezTo>
                  <a:cubicBezTo>
                    <a:pt x="3239" y="88"/>
                    <a:pt x="2754" y="189"/>
                    <a:pt x="1998" y="674"/>
                  </a:cubicBezTo>
                  <a:cubicBezTo>
                    <a:pt x="1546" y="968"/>
                    <a:pt x="486" y="1611"/>
                    <a:pt x="79" y="2243"/>
                  </a:cubicBezTo>
                  <a:cubicBezTo>
                    <a:pt x="45" y="2322"/>
                    <a:pt x="23" y="2412"/>
                    <a:pt x="0" y="2491"/>
                  </a:cubicBezTo>
                  <a:cubicBezTo>
                    <a:pt x="1039" y="2548"/>
                    <a:pt x="1275" y="2717"/>
                    <a:pt x="2156" y="3112"/>
                  </a:cubicBezTo>
                  <a:cubicBezTo>
                    <a:pt x="2449" y="3247"/>
                    <a:pt x="2979" y="3699"/>
                    <a:pt x="3261" y="3800"/>
                  </a:cubicBezTo>
                  <a:cubicBezTo>
                    <a:pt x="3544" y="3913"/>
                    <a:pt x="3713" y="3924"/>
                    <a:pt x="4006" y="3969"/>
                  </a:cubicBezTo>
                  <a:cubicBezTo>
                    <a:pt x="4088" y="3982"/>
                    <a:pt x="4169" y="3988"/>
                    <a:pt x="4251" y="3988"/>
                  </a:cubicBezTo>
                  <a:cubicBezTo>
                    <a:pt x="5212" y="3988"/>
                    <a:pt x="6122" y="3163"/>
                    <a:pt x="6590" y="2435"/>
                  </a:cubicBezTo>
                  <a:cubicBezTo>
                    <a:pt x="6726" y="2243"/>
                    <a:pt x="6839" y="2040"/>
                    <a:pt x="6929" y="1814"/>
                  </a:cubicBezTo>
                  <a:cubicBezTo>
                    <a:pt x="6363" y="832"/>
                    <a:pt x="5645" y="1"/>
                    <a:pt x="4383"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0" name="Google Shape;1690;p3"/>
            <p:cNvSpPr/>
            <p:nvPr/>
          </p:nvSpPr>
          <p:spPr>
            <a:xfrm>
              <a:off x="7029829" y="4276956"/>
              <a:ext cx="3912" cy="3123"/>
            </a:xfrm>
            <a:custGeom>
              <a:rect b="b" l="l" r="r" t="t"/>
              <a:pathLst>
                <a:path extrusionOk="0" h="91" w="114">
                  <a:moveTo>
                    <a:pt x="113" y="1"/>
                  </a:moveTo>
                  <a:lnTo>
                    <a:pt x="0" y="68"/>
                  </a:lnTo>
                  <a:lnTo>
                    <a:pt x="113" y="91"/>
                  </a:lnTo>
                  <a:cubicBezTo>
                    <a:pt x="113" y="57"/>
                    <a:pt x="113" y="23"/>
                    <a:pt x="113"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1" name="Google Shape;1691;p3"/>
            <p:cNvSpPr/>
            <p:nvPr/>
          </p:nvSpPr>
          <p:spPr>
            <a:xfrm>
              <a:off x="7043763" y="4192220"/>
              <a:ext cx="148743" cy="107147"/>
            </a:xfrm>
            <a:custGeom>
              <a:rect b="b" l="l" r="r" t="t"/>
              <a:pathLst>
                <a:path extrusionOk="0" h="3122" w="4334">
                  <a:moveTo>
                    <a:pt x="2968" y="1"/>
                  </a:moveTo>
                  <a:cubicBezTo>
                    <a:pt x="2847" y="1"/>
                    <a:pt x="2727" y="11"/>
                    <a:pt x="2607" y="32"/>
                  </a:cubicBezTo>
                  <a:cubicBezTo>
                    <a:pt x="2393" y="122"/>
                    <a:pt x="2190" y="235"/>
                    <a:pt x="1987" y="359"/>
                  </a:cubicBezTo>
                  <a:cubicBezTo>
                    <a:pt x="1547" y="653"/>
                    <a:pt x="486" y="1296"/>
                    <a:pt x="68" y="1928"/>
                  </a:cubicBezTo>
                  <a:cubicBezTo>
                    <a:pt x="34" y="2007"/>
                    <a:pt x="12" y="2097"/>
                    <a:pt x="1" y="2176"/>
                  </a:cubicBezTo>
                  <a:cubicBezTo>
                    <a:pt x="1028" y="2233"/>
                    <a:pt x="1264" y="2402"/>
                    <a:pt x="2145" y="2797"/>
                  </a:cubicBezTo>
                  <a:cubicBezTo>
                    <a:pt x="2314" y="2876"/>
                    <a:pt x="2472" y="2977"/>
                    <a:pt x="2619" y="3090"/>
                  </a:cubicBezTo>
                  <a:cubicBezTo>
                    <a:pt x="2690" y="3111"/>
                    <a:pt x="2765" y="3122"/>
                    <a:pt x="2841" y="3122"/>
                  </a:cubicBezTo>
                  <a:cubicBezTo>
                    <a:pt x="2934" y="3122"/>
                    <a:pt x="3028" y="3105"/>
                    <a:pt x="3115" y="3068"/>
                  </a:cubicBezTo>
                  <a:cubicBezTo>
                    <a:pt x="3420" y="2910"/>
                    <a:pt x="3194" y="2661"/>
                    <a:pt x="3070" y="2436"/>
                  </a:cubicBezTo>
                  <a:cubicBezTo>
                    <a:pt x="3080" y="2435"/>
                    <a:pt x="3091" y="2435"/>
                    <a:pt x="3101" y="2435"/>
                  </a:cubicBezTo>
                  <a:cubicBezTo>
                    <a:pt x="3243" y="2435"/>
                    <a:pt x="3452" y="2467"/>
                    <a:pt x="3651" y="2467"/>
                  </a:cubicBezTo>
                  <a:cubicBezTo>
                    <a:pt x="3865" y="2467"/>
                    <a:pt x="4069" y="2430"/>
                    <a:pt x="4165" y="2278"/>
                  </a:cubicBezTo>
                  <a:cubicBezTo>
                    <a:pt x="4334" y="1984"/>
                    <a:pt x="3882" y="1725"/>
                    <a:pt x="3713" y="1578"/>
                  </a:cubicBezTo>
                  <a:cubicBezTo>
                    <a:pt x="3826" y="1431"/>
                    <a:pt x="4266" y="1172"/>
                    <a:pt x="4255" y="935"/>
                  </a:cubicBezTo>
                  <a:cubicBezTo>
                    <a:pt x="4232" y="642"/>
                    <a:pt x="3894" y="743"/>
                    <a:pt x="3668" y="698"/>
                  </a:cubicBezTo>
                  <a:cubicBezTo>
                    <a:pt x="3928" y="427"/>
                    <a:pt x="3961" y="190"/>
                    <a:pt x="3555" y="77"/>
                  </a:cubicBezTo>
                  <a:cubicBezTo>
                    <a:pt x="3366" y="28"/>
                    <a:pt x="3167" y="1"/>
                    <a:pt x="2968"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2" name="Google Shape;1692;p3"/>
            <p:cNvSpPr/>
            <p:nvPr/>
          </p:nvSpPr>
          <p:spPr>
            <a:xfrm>
              <a:off x="7046097" y="4147467"/>
              <a:ext cx="250193" cy="110922"/>
            </a:xfrm>
            <a:custGeom>
              <a:rect b="b" l="l" r="r" t="t"/>
              <a:pathLst>
                <a:path extrusionOk="0" h="3232" w="7290">
                  <a:moveTo>
                    <a:pt x="4149" y="1"/>
                  </a:moveTo>
                  <a:cubicBezTo>
                    <a:pt x="3229" y="1"/>
                    <a:pt x="2442" y="445"/>
                    <a:pt x="1490" y="1269"/>
                  </a:cubicBezTo>
                  <a:cubicBezTo>
                    <a:pt x="1377" y="1359"/>
                    <a:pt x="373" y="2126"/>
                    <a:pt x="0" y="3232"/>
                  </a:cubicBezTo>
                  <a:cubicBezTo>
                    <a:pt x="407" y="2600"/>
                    <a:pt x="1479" y="1957"/>
                    <a:pt x="1919" y="1663"/>
                  </a:cubicBezTo>
                  <a:cubicBezTo>
                    <a:pt x="2686" y="1178"/>
                    <a:pt x="3160" y="1077"/>
                    <a:pt x="4085" y="998"/>
                  </a:cubicBezTo>
                  <a:cubicBezTo>
                    <a:pt x="4160" y="992"/>
                    <a:pt x="4233" y="990"/>
                    <a:pt x="4304" y="990"/>
                  </a:cubicBezTo>
                  <a:cubicBezTo>
                    <a:pt x="5566" y="990"/>
                    <a:pt x="6284" y="1821"/>
                    <a:pt x="6850" y="2803"/>
                  </a:cubicBezTo>
                  <a:cubicBezTo>
                    <a:pt x="7290" y="1675"/>
                    <a:pt x="6737" y="693"/>
                    <a:pt x="5372" y="230"/>
                  </a:cubicBezTo>
                  <a:cubicBezTo>
                    <a:pt x="4928" y="76"/>
                    <a:pt x="4527" y="1"/>
                    <a:pt x="414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3" name="Google Shape;1693;p3"/>
            <p:cNvSpPr/>
            <p:nvPr/>
          </p:nvSpPr>
          <p:spPr>
            <a:xfrm>
              <a:off x="7058864" y="4217789"/>
              <a:ext cx="110407" cy="38679"/>
            </a:xfrm>
            <a:custGeom>
              <a:rect b="b" l="l" r="r" t="t"/>
              <a:pathLst>
                <a:path extrusionOk="0" h="1127" w="3217">
                  <a:moveTo>
                    <a:pt x="2782" y="1"/>
                  </a:moveTo>
                  <a:cubicBezTo>
                    <a:pt x="2746" y="1"/>
                    <a:pt x="2709" y="4"/>
                    <a:pt x="2675" y="9"/>
                  </a:cubicBezTo>
                  <a:lnTo>
                    <a:pt x="2404" y="32"/>
                  </a:lnTo>
                  <a:cubicBezTo>
                    <a:pt x="2303" y="32"/>
                    <a:pt x="2212" y="55"/>
                    <a:pt x="2111" y="77"/>
                  </a:cubicBezTo>
                  <a:cubicBezTo>
                    <a:pt x="2009" y="88"/>
                    <a:pt x="1908" y="111"/>
                    <a:pt x="1806" y="145"/>
                  </a:cubicBezTo>
                  <a:lnTo>
                    <a:pt x="1490" y="235"/>
                  </a:lnTo>
                  <a:lnTo>
                    <a:pt x="1186" y="359"/>
                  </a:lnTo>
                  <a:cubicBezTo>
                    <a:pt x="1095" y="404"/>
                    <a:pt x="994" y="461"/>
                    <a:pt x="903" y="506"/>
                  </a:cubicBezTo>
                  <a:cubicBezTo>
                    <a:pt x="813" y="551"/>
                    <a:pt x="734" y="596"/>
                    <a:pt x="655" y="641"/>
                  </a:cubicBezTo>
                  <a:cubicBezTo>
                    <a:pt x="576" y="686"/>
                    <a:pt x="497" y="743"/>
                    <a:pt x="430" y="788"/>
                  </a:cubicBezTo>
                  <a:cubicBezTo>
                    <a:pt x="362" y="822"/>
                    <a:pt x="305" y="867"/>
                    <a:pt x="249" y="912"/>
                  </a:cubicBezTo>
                  <a:lnTo>
                    <a:pt x="114" y="1025"/>
                  </a:lnTo>
                  <a:cubicBezTo>
                    <a:pt x="35" y="1081"/>
                    <a:pt x="1" y="1127"/>
                    <a:pt x="1" y="1127"/>
                  </a:cubicBezTo>
                  <a:lnTo>
                    <a:pt x="136" y="1059"/>
                  </a:lnTo>
                  <a:cubicBezTo>
                    <a:pt x="215" y="1014"/>
                    <a:pt x="339" y="935"/>
                    <a:pt x="475" y="867"/>
                  </a:cubicBezTo>
                  <a:cubicBezTo>
                    <a:pt x="554" y="833"/>
                    <a:pt x="621" y="788"/>
                    <a:pt x="712" y="754"/>
                  </a:cubicBezTo>
                  <a:cubicBezTo>
                    <a:pt x="791" y="709"/>
                    <a:pt x="881" y="675"/>
                    <a:pt x="971" y="630"/>
                  </a:cubicBezTo>
                  <a:cubicBezTo>
                    <a:pt x="1061" y="585"/>
                    <a:pt x="1152" y="540"/>
                    <a:pt x="1253" y="506"/>
                  </a:cubicBezTo>
                  <a:cubicBezTo>
                    <a:pt x="1344" y="472"/>
                    <a:pt x="1445" y="427"/>
                    <a:pt x="1547" y="393"/>
                  </a:cubicBezTo>
                  <a:lnTo>
                    <a:pt x="1840" y="292"/>
                  </a:lnTo>
                  <a:cubicBezTo>
                    <a:pt x="1942" y="258"/>
                    <a:pt x="2043" y="235"/>
                    <a:pt x="2145" y="213"/>
                  </a:cubicBezTo>
                  <a:cubicBezTo>
                    <a:pt x="2246" y="190"/>
                    <a:pt x="2337" y="156"/>
                    <a:pt x="2427" y="145"/>
                  </a:cubicBezTo>
                  <a:lnTo>
                    <a:pt x="2675" y="100"/>
                  </a:lnTo>
                  <a:cubicBezTo>
                    <a:pt x="2833" y="66"/>
                    <a:pt x="2968" y="66"/>
                    <a:pt x="3059" y="43"/>
                  </a:cubicBezTo>
                  <a:lnTo>
                    <a:pt x="3217" y="32"/>
                  </a:lnTo>
                  <a:cubicBezTo>
                    <a:pt x="3217" y="32"/>
                    <a:pt x="3160" y="21"/>
                    <a:pt x="3059" y="21"/>
                  </a:cubicBezTo>
                  <a:cubicBezTo>
                    <a:pt x="3014" y="9"/>
                    <a:pt x="2957" y="9"/>
                    <a:pt x="2889" y="9"/>
                  </a:cubicBezTo>
                  <a:cubicBezTo>
                    <a:pt x="2856" y="4"/>
                    <a:pt x="2819" y="1"/>
                    <a:pt x="2782"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4" name="Google Shape;1694;p3"/>
            <p:cNvSpPr/>
            <p:nvPr/>
          </p:nvSpPr>
          <p:spPr>
            <a:xfrm>
              <a:off x="7047264" y="4238998"/>
              <a:ext cx="149498" cy="23269"/>
            </a:xfrm>
            <a:custGeom>
              <a:rect b="b" l="l" r="r" t="t"/>
              <a:pathLst>
                <a:path extrusionOk="0" h="678" w="4356">
                  <a:moveTo>
                    <a:pt x="2562" y="1"/>
                  </a:moveTo>
                  <a:cubicBezTo>
                    <a:pt x="2415" y="1"/>
                    <a:pt x="2268" y="12"/>
                    <a:pt x="2133" y="35"/>
                  </a:cubicBezTo>
                  <a:cubicBezTo>
                    <a:pt x="1998" y="57"/>
                    <a:pt x="1862" y="68"/>
                    <a:pt x="1715" y="91"/>
                  </a:cubicBezTo>
                  <a:cubicBezTo>
                    <a:pt x="1580" y="114"/>
                    <a:pt x="1456" y="159"/>
                    <a:pt x="1320" y="181"/>
                  </a:cubicBezTo>
                  <a:cubicBezTo>
                    <a:pt x="1196" y="215"/>
                    <a:pt x="1072" y="249"/>
                    <a:pt x="959" y="283"/>
                  </a:cubicBezTo>
                  <a:cubicBezTo>
                    <a:pt x="835" y="328"/>
                    <a:pt x="734" y="362"/>
                    <a:pt x="632" y="396"/>
                  </a:cubicBezTo>
                  <a:cubicBezTo>
                    <a:pt x="542" y="418"/>
                    <a:pt x="452" y="463"/>
                    <a:pt x="373" y="497"/>
                  </a:cubicBezTo>
                  <a:cubicBezTo>
                    <a:pt x="294" y="531"/>
                    <a:pt x="215" y="565"/>
                    <a:pt x="169" y="599"/>
                  </a:cubicBezTo>
                  <a:cubicBezTo>
                    <a:pt x="57" y="644"/>
                    <a:pt x="0" y="678"/>
                    <a:pt x="0" y="678"/>
                  </a:cubicBezTo>
                  <a:cubicBezTo>
                    <a:pt x="0" y="678"/>
                    <a:pt x="68" y="667"/>
                    <a:pt x="181" y="633"/>
                  </a:cubicBezTo>
                  <a:cubicBezTo>
                    <a:pt x="294" y="588"/>
                    <a:pt x="463" y="542"/>
                    <a:pt x="666" y="486"/>
                  </a:cubicBezTo>
                  <a:cubicBezTo>
                    <a:pt x="858" y="430"/>
                    <a:pt x="1095" y="384"/>
                    <a:pt x="1354" y="328"/>
                  </a:cubicBezTo>
                  <a:cubicBezTo>
                    <a:pt x="1478" y="305"/>
                    <a:pt x="1614" y="283"/>
                    <a:pt x="1749" y="260"/>
                  </a:cubicBezTo>
                  <a:cubicBezTo>
                    <a:pt x="1885" y="238"/>
                    <a:pt x="2020" y="215"/>
                    <a:pt x="2155" y="204"/>
                  </a:cubicBezTo>
                  <a:cubicBezTo>
                    <a:pt x="2291" y="193"/>
                    <a:pt x="2426" y="170"/>
                    <a:pt x="2562" y="159"/>
                  </a:cubicBezTo>
                  <a:cubicBezTo>
                    <a:pt x="2697" y="159"/>
                    <a:pt x="2833" y="147"/>
                    <a:pt x="2968" y="147"/>
                  </a:cubicBezTo>
                  <a:lnTo>
                    <a:pt x="3340" y="147"/>
                  </a:lnTo>
                  <a:cubicBezTo>
                    <a:pt x="3453" y="159"/>
                    <a:pt x="3566" y="159"/>
                    <a:pt x="3668" y="170"/>
                  </a:cubicBezTo>
                  <a:cubicBezTo>
                    <a:pt x="3769" y="181"/>
                    <a:pt x="3871" y="193"/>
                    <a:pt x="3950" y="204"/>
                  </a:cubicBezTo>
                  <a:cubicBezTo>
                    <a:pt x="4040" y="215"/>
                    <a:pt x="4108" y="226"/>
                    <a:pt x="4164" y="249"/>
                  </a:cubicBezTo>
                  <a:lnTo>
                    <a:pt x="4356" y="294"/>
                  </a:lnTo>
                  <a:cubicBezTo>
                    <a:pt x="4356" y="294"/>
                    <a:pt x="4288" y="260"/>
                    <a:pt x="4175" y="215"/>
                  </a:cubicBezTo>
                  <a:cubicBezTo>
                    <a:pt x="4108" y="181"/>
                    <a:pt x="4040" y="159"/>
                    <a:pt x="3961" y="147"/>
                  </a:cubicBezTo>
                  <a:cubicBezTo>
                    <a:pt x="3871" y="114"/>
                    <a:pt x="3780" y="91"/>
                    <a:pt x="3679" y="80"/>
                  </a:cubicBezTo>
                  <a:cubicBezTo>
                    <a:pt x="3577" y="46"/>
                    <a:pt x="3464" y="35"/>
                    <a:pt x="3340" y="23"/>
                  </a:cubicBezTo>
                  <a:cubicBezTo>
                    <a:pt x="3227" y="12"/>
                    <a:pt x="3092" y="1"/>
                    <a:pt x="2968"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5" name="Google Shape;1695;p3"/>
            <p:cNvSpPr/>
            <p:nvPr/>
          </p:nvSpPr>
          <p:spPr>
            <a:xfrm>
              <a:off x="7047641" y="4254511"/>
              <a:ext cx="106529" cy="8923"/>
            </a:xfrm>
            <a:custGeom>
              <a:rect b="b" l="l" r="r" t="t"/>
              <a:pathLst>
                <a:path extrusionOk="0" h="260" w="3104">
                  <a:moveTo>
                    <a:pt x="1546" y="0"/>
                  </a:moveTo>
                  <a:lnTo>
                    <a:pt x="1253" y="23"/>
                  </a:lnTo>
                  <a:cubicBezTo>
                    <a:pt x="1163" y="23"/>
                    <a:pt x="1061" y="34"/>
                    <a:pt x="971" y="45"/>
                  </a:cubicBezTo>
                  <a:cubicBezTo>
                    <a:pt x="790" y="68"/>
                    <a:pt x="621" y="102"/>
                    <a:pt x="474" y="136"/>
                  </a:cubicBezTo>
                  <a:cubicBezTo>
                    <a:pt x="328" y="158"/>
                    <a:pt x="215" y="203"/>
                    <a:pt x="125" y="226"/>
                  </a:cubicBezTo>
                  <a:cubicBezTo>
                    <a:pt x="79" y="237"/>
                    <a:pt x="34" y="248"/>
                    <a:pt x="0" y="260"/>
                  </a:cubicBezTo>
                  <a:lnTo>
                    <a:pt x="125" y="248"/>
                  </a:lnTo>
                  <a:lnTo>
                    <a:pt x="283" y="237"/>
                  </a:lnTo>
                  <a:cubicBezTo>
                    <a:pt x="339" y="226"/>
                    <a:pt x="407" y="226"/>
                    <a:pt x="474" y="215"/>
                  </a:cubicBezTo>
                  <a:cubicBezTo>
                    <a:pt x="553" y="215"/>
                    <a:pt x="632" y="203"/>
                    <a:pt x="711" y="203"/>
                  </a:cubicBezTo>
                  <a:cubicBezTo>
                    <a:pt x="802" y="192"/>
                    <a:pt x="892" y="192"/>
                    <a:pt x="982" y="192"/>
                  </a:cubicBezTo>
                  <a:cubicBezTo>
                    <a:pt x="1163" y="169"/>
                    <a:pt x="1355" y="169"/>
                    <a:pt x="1546" y="158"/>
                  </a:cubicBezTo>
                  <a:lnTo>
                    <a:pt x="1829" y="158"/>
                  </a:lnTo>
                  <a:cubicBezTo>
                    <a:pt x="1879" y="152"/>
                    <a:pt x="1927" y="150"/>
                    <a:pt x="1974" y="150"/>
                  </a:cubicBezTo>
                  <a:cubicBezTo>
                    <a:pt x="2020" y="150"/>
                    <a:pt x="2065" y="152"/>
                    <a:pt x="2111" y="158"/>
                  </a:cubicBezTo>
                  <a:lnTo>
                    <a:pt x="2381" y="158"/>
                  </a:lnTo>
                  <a:lnTo>
                    <a:pt x="2607" y="169"/>
                  </a:lnTo>
                  <a:cubicBezTo>
                    <a:pt x="2647" y="175"/>
                    <a:pt x="2683" y="175"/>
                    <a:pt x="2717" y="175"/>
                  </a:cubicBezTo>
                  <a:cubicBezTo>
                    <a:pt x="2751" y="175"/>
                    <a:pt x="2782" y="175"/>
                    <a:pt x="2810" y="181"/>
                  </a:cubicBezTo>
                  <a:lnTo>
                    <a:pt x="2968" y="203"/>
                  </a:lnTo>
                  <a:lnTo>
                    <a:pt x="3104" y="215"/>
                  </a:lnTo>
                  <a:cubicBezTo>
                    <a:pt x="3104" y="215"/>
                    <a:pt x="3059" y="203"/>
                    <a:pt x="2980" y="169"/>
                  </a:cubicBezTo>
                  <a:lnTo>
                    <a:pt x="2833" y="124"/>
                  </a:lnTo>
                  <a:cubicBezTo>
                    <a:pt x="2765" y="102"/>
                    <a:pt x="2697" y="90"/>
                    <a:pt x="2630" y="79"/>
                  </a:cubicBezTo>
                  <a:cubicBezTo>
                    <a:pt x="2562" y="57"/>
                    <a:pt x="2483" y="45"/>
                    <a:pt x="2393" y="34"/>
                  </a:cubicBezTo>
                  <a:cubicBezTo>
                    <a:pt x="2302" y="23"/>
                    <a:pt x="2212" y="23"/>
                    <a:pt x="2122" y="11"/>
                  </a:cubicBezTo>
                  <a:cubicBezTo>
                    <a:pt x="2032" y="0"/>
                    <a:pt x="1941" y="0"/>
                    <a:pt x="184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6" name="Google Shape;1696;p3"/>
            <p:cNvSpPr/>
            <p:nvPr/>
          </p:nvSpPr>
          <p:spPr>
            <a:xfrm>
              <a:off x="7047641" y="4262096"/>
              <a:ext cx="85628" cy="14140"/>
            </a:xfrm>
            <a:custGeom>
              <a:rect b="b" l="l" r="r" t="t"/>
              <a:pathLst>
                <a:path extrusionOk="0" h="412" w="2495">
                  <a:moveTo>
                    <a:pt x="311" y="0"/>
                  </a:moveTo>
                  <a:cubicBezTo>
                    <a:pt x="245" y="0"/>
                    <a:pt x="176" y="11"/>
                    <a:pt x="102" y="27"/>
                  </a:cubicBezTo>
                  <a:lnTo>
                    <a:pt x="0" y="39"/>
                  </a:lnTo>
                  <a:lnTo>
                    <a:pt x="102" y="50"/>
                  </a:lnTo>
                  <a:lnTo>
                    <a:pt x="226" y="61"/>
                  </a:lnTo>
                  <a:cubicBezTo>
                    <a:pt x="283" y="72"/>
                    <a:pt x="328" y="84"/>
                    <a:pt x="395" y="95"/>
                  </a:cubicBezTo>
                  <a:cubicBezTo>
                    <a:pt x="497" y="106"/>
                    <a:pt x="644" y="129"/>
                    <a:pt x="779" y="151"/>
                  </a:cubicBezTo>
                  <a:lnTo>
                    <a:pt x="1242" y="230"/>
                  </a:lnTo>
                  <a:lnTo>
                    <a:pt x="1704" y="298"/>
                  </a:lnTo>
                  <a:cubicBezTo>
                    <a:pt x="1851" y="321"/>
                    <a:pt x="1987" y="343"/>
                    <a:pt x="2099" y="366"/>
                  </a:cubicBezTo>
                  <a:cubicBezTo>
                    <a:pt x="2212" y="377"/>
                    <a:pt x="2314" y="388"/>
                    <a:pt x="2381" y="400"/>
                  </a:cubicBezTo>
                  <a:cubicBezTo>
                    <a:pt x="2415" y="411"/>
                    <a:pt x="2460" y="411"/>
                    <a:pt x="2494" y="411"/>
                  </a:cubicBezTo>
                  <a:lnTo>
                    <a:pt x="2393" y="366"/>
                  </a:lnTo>
                  <a:cubicBezTo>
                    <a:pt x="2302" y="332"/>
                    <a:pt x="2212" y="298"/>
                    <a:pt x="2122" y="276"/>
                  </a:cubicBezTo>
                  <a:cubicBezTo>
                    <a:pt x="2009" y="230"/>
                    <a:pt x="1874" y="197"/>
                    <a:pt x="1727" y="163"/>
                  </a:cubicBezTo>
                  <a:cubicBezTo>
                    <a:pt x="1580" y="118"/>
                    <a:pt x="1422" y="84"/>
                    <a:pt x="1264" y="72"/>
                  </a:cubicBezTo>
                  <a:cubicBezTo>
                    <a:pt x="1106" y="50"/>
                    <a:pt x="948" y="27"/>
                    <a:pt x="802" y="16"/>
                  </a:cubicBezTo>
                  <a:cubicBezTo>
                    <a:pt x="723" y="5"/>
                    <a:pt x="655" y="5"/>
                    <a:pt x="587" y="5"/>
                  </a:cubicBezTo>
                  <a:lnTo>
                    <a:pt x="384" y="5"/>
                  </a:lnTo>
                  <a:cubicBezTo>
                    <a:pt x="360" y="2"/>
                    <a:pt x="336" y="0"/>
                    <a:pt x="31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7" name="Google Shape;1697;p3"/>
            <p:cNvSpPr/>
            <p:nvPr/>
          </p:nvSpPr>
          <p:spPr>
            <a:xfrm>
              <a:off x="5804880" y="3940792"/>
              <a:ext cx="24058" cy="64728"/>
            </a:xfrm>
            <a:custGeom>
              <a:rect b="b" l="l" r="r" t="t"/>
              <a:pathLst>
                <a:path extrusionOk="0" h="1886" w="701">
                  <a:moveTo>
                    <a:pt x="350" y="1"/>
                  </a:moveTo>
                  <a:cubicBezTo>
                    <a:pt x="158" y="1"/>
                    <a:pt x="0" y="418"/>
                    <a:pt x="0" y="949"/>
                  </a:cubicBezTo>
                  <a:cubicBezTo>
                    <a:pt x="0" y="1468"/>
                    <a:pt x="158" y="1885"/>
                    <a:pt x="350" y="1885"/>
                  </a:cubicBezTo>
                  <a:cubicBezTo>
                    <a:pt x="542" y="1885"/>
                    <a:pt x="700" y="1457"/>
                    <a:pt x="700" y="949"/>
                  </a:cubicBezTo>
                  <a:cubicBezTo>
                    <a:pt x="700" y="430"/>
                    <a:pt x="553" y="1"/>
                    <a:pt x="3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8" name="Google Shape;1698;p3"/>
            <p:cNvSpPr/>
            <p:nvPr/>
          </p:nvSpPr>
          <p:spPr>
            <a:xfrm>
              <a:off x="5757244" y="3866077"/>
              <a:ext cx="24058" cy="64693"/>
            </a:xfrm>
            <a:custGeom>
              <a:rect b="b" l="l" r="r" t="t"/>
              <a:pathLst>
                <a:path extrusionOk="0" h="1885" w="701">
                  <a:moveTo>
                    <a:pt x="350" y="0"/>
                  </a:moveTo>
                  <a:cubicBezTo>
                    <a:pt x="158" y="0"/>
                    <a:pt x="1" y="418"/>
                    <a:pt x="1" y="948"/>
                  </a:cubicBezTo>
                  <a:cubicBezTo>
                    <a:pt x="1" y="1467"/>
                    <a:pt x="158" y="1885"/>
                    <a:pt x="350" y="1885"/>
                  </a:cubicBezTo>
                  <a:cubicBezTo>
                    <a:pt x="542" y="1885"/>
                    <a:pt x="700" y="1456"/>
                    <a:pt x="700" y="948"/>
                  </a:cubicBezTo>
                  <a:cubicBezTo>
                    <a:pt x="700" y="429"/>
                    <a:pt x="553" y="0"/>
                    <a:pt x="35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3"/>
            <p:cNvSpPr/>
            <p:nvPr/>
          </p:nvSpPr>
          <p:spPr>
            <a:xfrm>
              <a:off x="5738642" y="3965193"/>
              <a:ext cx="24058" cy="64728"/>
            </a:xfrm>
            <a:custGeom>
              <a:rect b="b" l="l" r="r" t="t"/>
              <a:pathLst>
                <a:path extrusionOk="0" h="1886" w="701">
                  <a:moveTo>
                    <a:pt x="351" y="1"/>
                  </a:moveTo>
                  <a:cubicBezTo>
                    <a:pt x="159" y="1"/>
                    <a:pt x="1" y="430"/>
                    <a:pt x="1" y="949"/>
                  </a:cubicBezTo>
                  <a:cubicBezTo>
                    <a:pt x="1" y="1468"/>
                    <a:pt x="159" y="1885"/>
                    <a:pt x="351" y="1885"/>
                  </a:cubicBezTo>
                  <a:cubicBezTo>
                    <a:pt x="543" y="1885"/>
                    <a:pt x="700" y="1468"/>
                    <a:pt x="700" y="949"/>
                  </a:cubicBezTo>
                  <a:cubicBezTo>
                    <a:pt x="700" y="430"/>
                    <a:pt x="543" y="1"/>
                    <a:pt x="3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0" name="Google Shape;1700;p3"/>
            <p:cNvSpPr/>
            <p:nvPr/>
          </p:nvSpPr>
          <p:spPr>
            <a:xfrm>
              <a:off x="5695296" y="3899745"/>
              <a:ext cx="24024" cy="64728"/>
            </a:xfrm>
            <a:custGeom>
              <a:rect b="b" l="l" r="r" t="t"/>
              <a:pathLst>
                <a:path extrusionOk="0" h="1886" w="700">
                  <a:moveTo>
                    <a:pt x="350" y="1"/>
                  </a:moveTo>
                  <a:cubicBezTo>
                    <a:pt x="158" y="1"/>
                    <a:pt x="0" y="418"/>
                    <a:pt x="0" y="937"/>
                  </a:cubicBezTo>
                  <a:cubicBezTo>
                    <a:pt x="0" y="1456"/>
                    <a:pt x="158" y="1885"/>
                    <a:pt x="350" y="1885"/>
                  </a:cubicBezTo>
                  <a:cubicBezTo>
                    <a:pt x="542" y="1885"/>
                    <a:pt x="700" y="1456"/>
                    <a:pt x="700" y="937"/>
                  </a:cubicBezTo>
                  <a:cubicBezTo>
                    <a:pt x="700" y="418"/>
                    <a:pt x="542" y="1"/>
                    <a:pt x="3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1" name="Google Shape;1701;p3"/>
            <p:cNvSpPr/>
            <p:nvPr/>
          </p:nvSpPr>
          <p:spPr>
            <a:xfrm>
              <a:off x="5674361" y="3997729"/>
              <a:ext cx="24058" cy="64728"/>
            </a:xfrm>
            <a:custGeom>
              <a:rect b="b" l="l" r="r" t="t"/>
              <a:pathLst>
                <a:path extrusionOk="0" h="1886" w="701">
                  <a:moveTo>
                    <a:pt x="350" y="1"/>
                  </a:moveTo>
                  <a:cubicBezTo>
                    <a:pt x="159" y="1"/>
                    <a:pt x="1" y="418"/>
                    <a:pt x="1" y="937"/>
                  </a:cubicBezTo>
                  <a:cubicBezTo>
                    <a:pt x="1" y="1456"/>
                    <a:pt x="159" y="1885"/>
                    <a:pt x="350" y="1885"/>
                  </a:cubicBezTo>
                  <a:cubicBezTo>
                    <a:pt x="542" y="1885"/>
                    <a:pt x="700" y="1456"/>
                    <a:pt x="700" y="937"/>
                  </a:cubicBezTo>
                  <a:cubicBezTo>
                    <a:pt x="700" y="418"/>
                    <a:pt x="542" y="1"/>
                    <a:pt x="3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2" name="Google Shape;1702;p3"/>
            <p:cNvSpPr/>
            <p:nvPr/>
          </p:nvSpPr>
          <p:spPr>
            <a:xfrm>
              <a:off x="5707274" y="3809518"/>
              <a:ext cx="24058" cy="64728"/>
            </a:xfrm>
            <a:custGeom>
              <a:rect b="b" l="l" r="r" t="t"/>
              <a:pathLst>
                <a:path extrusionOk="0" h="1886" w="701">
                  <a:moveTo>
                    <a:pt x="351" y="1"/>
                  </a:moveTo>
                  <a:cubicBezTo>
                    <a:pt x="159" y="1"/>
                    <a:pt x="1" y="429"/>
                    <a:pt x="1" y="948"/>
                  </a:cubicBezTo>
                  <a:cubicBezTo>
                    <a:pt x="1" y="1468"/>
                    <a:pt x="159" y="1885"/>
                    <a:pt x="351" y="1885"/>
                  </a:cubicBezTo>
                  <a:cubicBezTo>
                    <a:pt x="542" y="1885"/>
                    <a:pt x="700" y="1468"/>
                    <a:pt x="700" y="948"/>
                  </a:cubicBezTo>
                  <a:cubicBezTo>
                    <a:pt x="700" y="429"/>
                    <a:pt x="542" y="1"/>
                    <a:pt x="3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3" name="Google Shape;1703;p3"/>
            <p:cNvSpPr/>
            <p:nvPr/>
          </p:nvSpPr>
          <p:spPr>
            <a:xfrm>
              <a:off x="5907497" y="3965983"/>
              <a:ext cx="24058" cy="64693"/>
            </a:xfrm>
            <a:custGeom>
              <a:rect b="b" l="l" r="r" t="t"/>
              <a:pathLst>
                <a:path extrusionOk="0" h="1885" w="701">
                  <a:moveTo>
                    <a:pt x="351" y="0"/>
                  </a:moveTo>
                  <a:cubicBezTo>
                    <a:pt x="147" y="0"/>
                    <a:pt x="1" y="418"/>
                    <a:pt x="1" y="937"/>
                  </a:cubicBezTo>
                  <a:cubicBezTo>
                    <a:pt x="1" y="1467"/>
                    <a:pt x="147" y="1885"/>
                    <a:pt x="351" y="1885"/>
                  </a:cubicBezTo>
                  <a:cubicBezTo>
                    <a:pt x="542" y="1885"/>
                    <a:pt x="700" y="1456"/>
                    <a:pt x="700" y="937"/>
                  </a:cubicBezTo>
                  <a:cubicBezTo>
                    <a:pt x="700" y="418"/>
                    <a:pt x="542" y="0"/>
                    <a:pt x="35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4" name="Google Shape;1704;p3"/>
            <p:cNvSpPr/>
            <p:nvPr/>
          </p:nvSpPr>
          <p:spPr>
            <a:xfrm>
              <a:off x="5859860" y="3891234"/>
              <a:ext cx="23681" cy="64728"/>
            </a:xfrm>
            <a:custGeom>
              <a:rect b="b" l="l" r="r" t="t"/>
              <a:pathLst>
                <a:path extrusionOk="0" h="1886" w="690">
                  <a:moveTo>
                    <a:pt x="351" y="1"/>
                  </a:moveTo>
                  <a:cubicBezTo>
                    <a:pt x="148" y="1"/>
                    <a:pt x="1" y="418"/>
                    <a:pt x="1" y="937"/>
                  </a:cubicBezTo>
                  <a:cubicBezTo>
                    <a:pt x="1" y="1468"/>
                    <a:pt x="159" y="1885"/>
                    <a:pt x="351" y="1885"/>
                  </a:cubicBezTo>
                  <a:cubicBezTo>
                    <a:pt x="542" y="1885"/>
                    <a:pt x="689" y="1456"/>
                    <a:pt x="689" y="937"/>
                  </a:cubicBezTo>
                  <a:cubicBezTo>
                    <a:pt x="689" y="429"/>
                    <a:pt x="542" y="1"/>
                    <a:pt x="3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5" name="Google Shape;1705;p3"/>
            <p:cNvSpPr/>
            <p:nvPr/>
          </p:nvSpPr>
          <p:spPr>
            <a:xfrm>
              <a:off x="5847883" y="3997729"/>
              <a:ext cx="24024" cy="64728"/>
            </a:xfrm>
            <a:custGeom>
              <a:rect b="b" l="l" r="r" t="t"/>
              <a:pathLst>
                <a:path extrusionOk="0" h="1886" w="700">
                  <a:moveTo>
                    <a:pt x="350" y="1"/>
                  </a:moveTo>
                  <a:cubicBezTo>
                    <a:pt x="158" y="1"/>
                    <a:pt x="0" y="418"/>
                    <a:pt x="0" y="937"/>
                  </a:cubicBezTo>
                  <a:cubicBezTo>
                    <a:pt x="0" y="1456"/>
                    <a:pt x="147" y="1885"/>
                    <a:pt x="350" y="1885"/>
                  </a:cubicBezTo>
                  <a:cubicBezTo>
                    <a:pt x="542" y="1885"/>
                    <a:pt x="700" y="1456"/>
                    <a:pt x="700" y="937"/>
                  </a:cubicBezTo>
                  <a:cubicBezTo>
                    <a:pt x="700" y="418"/>
                    <a:pt x="542" y="1"/>
                    <a:pt x="3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6" name="Google Shape;1706;p3"/>
            <p:cNvSpPr/>
            <p:nvPr/>
          </p:nvSpPr>
          <p:spPr>
            <a:xfrm>
              <a:off x="3651643" y="3855575"/>
              <a:ext cx="1687377" cy="1471298"/>
            </a:xfrm>
            <a:custGeom>
              <a:rect b="b" l="l" r="r" t="t"/>
              <a:pathLst>
                <a:path extrusionOk="0" h="42870" w="49166">
                  <a:moveTo>
                    <a:pt x="37814" y="1"/>
                  </a:moveTo>
                  <a:cubicBezTo>
                    <a:pt x="37810" y="1"/>
                    <a:pt x="37806" y="1"/>
                    <a:pt x="37802" y="1"/>
                  </a:cubicBezTo>
                  <a:cubicBezTo>
                    <a:pt x="36922" y="4177"/>
                    <a:pt x="36065" y="7844"/>
                    <a:pt x="36279" y="12143"/>
                  </a:cubicBezTo>
                  <a:cubicBezTo>
                    <a:pt x="36437" y="15393"/>
                    <a:pt x="35974" y="19184"/>
                    <a:pt x="36854" y="22276"/>
                  </a:cubicBezTo>
                  <a:cubicBezTo>
                    <a:pt x="36448" y="22073"/>
                    <a:pt x="36031" y="21870"/>
                    <a:pt x="35613" y="21678"/>
                  </a:cubicBezTo>
                  <a:cubicBezTo>
                    <a:pt x="35196" y="21475"/>
                    <a:pt x="34767" y="21295"/>
                    <a:pt x="34338" y="21114"/>
                  </a:cubicBezTo>
                  <a:cubicBezTo>
                    <a:pt x="36347" y="14061"/>
                    <a:pt x="31100" y="5745"/>
                    <a:pt x="27624" y="171"/>
                  </a:cubicBezTo>
                  <a:lnTo>
                    <a:pt x="27624" y="171"/>
                  </a:lnTo>
                  <a:cubicBezTo>
                    <a:pt x="28121" y="3545"/>
                    <a:pt x="29373" y="6952"/>
                    <a:pt x="29994" y="10383"/>
                  </a:cubicBezTo>
                  <a:cubicBezTo>
                    <a:pt x="30614" y="13621"/>
                    <a:pt x="31438" y="17650"/>
                    <a:pt x="33244" y="20640"/>
                  </a:cubicBezTo>
                  <a:lnTo>
                    <a:pt x="31946" y="20087"/>
                  </a:lnTo>
                  <a:cubicBezTo>
                    <a:pt x="31686" y="19986"/>
                    <a:pt x="31438" y="19873"/>
                    <a:pt x="31179" y="19771"/>
                  </a:cubicBezTo>
                  <a:cubicBezTo>
                    <a:pt x="31179" y="17119"/>
                    <a:pt x="29125" y="13305"/>
                    <a:pt x="27805" y="11286"/>
                  </a:cubicBezTo>
                  <a:cubicBezTo>
                    <a:pt x="25762" y="7957"/>
                    <a:pt x="22885" y="4086"/>
                    <a:pt x="19748" y="1796"/>
                  </a:cubicBezTo>
                  <a:lnTo>
                    <a:pt x="19748" y="1796"/>
                  </a:lnTo>
                  <a:cubicBezTo>
                    <a:pt x="21598" y="5711"/>
                    <a:pt x="23449" y="9638"/>
                    <a:pt x="25875" y="13136"/>
                  </a:cubicBezTo>
                  <a:cubicBezTo>
                    <a:pt x="27477" y="15461"/>
                    <a:pt x="29215" y="17481"/>
                    <a:pt x="30885" y="19647"/>
                  </a:cubicBezTo>
                  <a:cubicBezTo>
                    <a:pt x="30626" y="19546"/>
                    <a:pt x="30355" y="19444"/>
                    <a:pt x="30073" y="19331"/>
                  </a:cubicBezTo>
                  <a:lnTo>
                    <a:pt x="28211" y="18677"/>
                  </a:lnTo>
                  <a:cubicBezTo>
                    <a:pt x="27771" y="18530"/>
                    <a:pt x="27319" y="18406"/>
                    <a:pt x="26868" y="18304"/>
                  </a:cubicBezTo>
                  <a:cubicBezTo>
                    <a:pt x="25390" y="16172"/>
                    <a:pt x="24306" y="13712"/>
                    <a:pt x="22264" y="11839"/>
                  </a:cubicBezTo>
                  <a:cubicBezTo>
                    <a:pt x="19781" y="9616"/>
                    <a:pt x="15674" y="7246"/>
                    <a:pt x="12458" y="6445"/>
                  </a:cubicBezTo>
                  <a:lnTo>
                    <a:pt x="12458" y="6445"/>
                  </a:lnTo>
                  <a:cubicBezTo>
                    <a:pt x="15821" y="11410"/>
                    <a:pt x="21655" y="15021"/>
                    <a:pt x="26642" y="18248"/>
                  </a:cubicBezTo>
                  <a:cubicBezTo>
                    <a:pt x="26529" y="18225"/>
                    <a:pt x="26417" y="18191"/>
                    <a:pt x="26292" y="18169"/>
                  </a:cubicBezTo>
                  <a:lnTo>
                    <a:pt x="25345" y="17932"/>
                  </a:lnTo>
                  <a:cubicBezTo>
                    <a:pt x="25040" y="17864"/>
                    <a:pt x="24724" y="17808"/>
                    <a:pt x="24419" y="17751"/>
                  </a:cubicBezTo>
                  <a:cubicBezTo>
                    <a:pt x="23212" y="17503"/>
                    <a:pt x="22038" y="17311"/>
                    <a:pt x="20932" y="17131"/>
                  </a:cubicBezTo>
                  <a:cubicBezTo>
                    <a:pt x="18953" y="12433"/>
                    <a:pt x="13274" y="9422"/>
                    <a:pt x="8259" y="9422"/>
                  </a:cubicBezTo>
                  <a:cubicBezTo>
                    <a:pt x="8070" y="9422"/>
                    <a:pt x="7883" y="9426"/>
                    <a:pt x="7696" y="9435"/>
                  </a:cubicBezTo>
                  <a:cubicBezTo>
                    <a:pt x="11950" y="11929"/>
                    <a:pt x="17152" y="13791"/>
                    <a:pt x="20718" y="17097"/>
                  </a:cubicBezTo>
                  <a:cubicBezTo>
                    <a:pt x="19646" y="16916"/>
                    <a:pt x="18630" y="16725"/>
                    <a:pt x="17694" y="16555"/>
                  </a:cubicBezTo>
                  <a:cubicBezTo>
                    <a:pt x="17051" y="16442"/>
                    <a:pt x="16441" y="16341"/>
                    <a:pt x="15877" y="16273"/>
                  </a:cubicBezTo>
                  <a:cubicBezTo>
                    <a:pt x="14309" y="15122"/>
                    <a:pt x="13609" y="13147"/>
                    <a:pt x="11330" y="12504"/>
                  </a:cubicBezTo>
                  <a:cubicBezTo>
                    <a:pt x="10765" y="12373"/>
                    <a:pt x="10222" y="12316"/>
                    <a:pt x="9695" y="12316"/>
                  </a:cubicBezTo>
                  <a:cubicBezTo>
                    <a:pt x="7768" y="12316"/>
                    <a:pt x="6042" y="13077"/>
                    <a:pt x="4164" y="13768"/>
                  </a:cubicBezTo>
                  <a:cubicBezTo>
                    <a:pt x="6658" y="14310"/>
                    <a:pt x="9355" y="13960"/>
                    <a:pt x="11883" y="14592"/>
                  </a:cubicBezTo>
                  <a:cubicBezTo>
                    <a:pt x="13124" y="14998"/>
                    <a:pt x="14286" y="15675"/>
                    <a:pt x="15460" y="16228"/>
                  </a:cubicBezTo>
                  <a:cubicBezTo>
                    <a:pt x="15290" y="16205"/>
                    <a:pt x="15132" y="16183"/>
                    <a:pt x="14974" y="16172"/>
                  </a:cubicBezTo>
                  <a:cubicBezTo>
                    <a:pt x="14568" y="16126"/>
                    <a:pt x="14185" y="16104"/>
                    <a:pt x="13835" y="16093"/>
                  </a:cubicBezTo>
                  <a:cubicBezTo>
                    <a:pt x="13627" y="16085"/>
                    <a:pt x="13431" y="16077"/>
                    <a:pt x="13246" y="16077"/>
                  </a:cubicBezTo>
                  <a:cubicBezTo>
                    <a:pt x="13170" y="16077"/>
                    <a:pt x="13095" y="16078"/>
                    <a:pt x="13022" y="16081"/>
                  </a:cubicBezTo>
                  <a:cubicBezTo>
                    <a:pt x="12201" y="15678"/>
                    <a:pt x="11119" y="15487"/>
                    <a:pt x="9924" y="15487"/>
                  </a:cubicBezTo>
                  <a:cubicBezTo>
                    <a:pt x="6309" y="15487"/>
                    <a:pt x="1654" y="17230"/>
                    <a:pt x="0" y="20087"/>
                  </a:cubicBezTo>
                  <a:lnTo>
                    <a:pt x="0" y="20087"/>
                  </a:lnTo>
                  <a:cubicBezTo>
                    <a:pt x="4310" y="17887"/>
                    <a:pt x="9116" y="17898"/>
                    <a:pt x="13449" y="16319"/>
                  </a:cubicBezTo>
                  <a:lnTo>
                    <a:pt x="13449" y="16319"/>
                  </a:lnTo>
                  <a:cubicBezTo>
                    <a:pt x="13570" y="16330"/>
                    <a:pt x="13691" y="16341"/>
                    <a:pt x="13812" y="16363"/>
                  </a:cubicBezTo>
                  <a:cubicBezTo>
                    <a:pt x="14151" y="16397"/>
                    <a:pt x="14534" y="16454"/>
                    <a:pt x="14929" y="16533"/>
                  </a:cubicBezTo>
                  <a:cubicBezTo>
                    <a:pt x="15324" y="16612"/>
                    <a:pt x="15742" y="16679"/>
                    <a:pt x="16182" y="16781"/>
                  </a:cubicBezTo>
                  <a:lnTo>
                    <a:pt x="16283" y="16804"/>
                  </a:lnTo>
                  <a:cubicBezTo>
                    <a:pt x="15685" y="16796"/>
                    <a:pt x="15100" y="16734"/>
                    <a:pt x="14517" y="16734"/>
                  </a:cubicBezTo>
                  <a:cubicBezTo>
                    <a:pt x="14188" y="16734"/>
                    <a:pt x="13860" y="16754"/>
                    <a:pt x="13530" y="16815"/>
                  </a:cubicBezTo>
                  <a:cubicBezTo>
                    <a:pt x="12041" y="17041"/>
                    <a:pt x="10675" y="17864"/>
                    <a:pt x="9355" y="18553"/>
                  </a:cubicBezTo>
                  <a:cubicBezTo>
                    <a:pt x="6534" y="19997"/>
                    <a:pt x="3216" y="22051"/>
                    <a:pt x="1941" y="25131"/>
                  </a:cubicBezTo>
                  <a:cubicBezTo>
                    <a:pt x="5056" y="23360"/>
                    <a:pt x="7719" y="20922"/>
                    <a:pt x="11149" y="19455"/>
                  </a:cubicBezTo>
                  <a:cubicBezTo>
                    <a:pt x="13056" y="18665"/>
                    <a:pt x="15121" y="18011"/>
                    <a:pt x="16859" y="17063"/>
                  </a:cubicBezTo>
                  <a:lnTo>
                    <a:pt x="16938" y="16950"/>
                  </a:lnTo>
                  <a:lnTo>
                    <a:pt x="17581" y="17097"/>
                  </a:lnTo>
                  <a:cubicBezTo>
                    <a:pt x="18473" y="17311"/>
                    <a:pt x="19432" y="17548"/>
                    <a:pt x="20459" y="17763"/>
                  </a:cubicBezTo>
                  <a:cubicBezTo>
                    <a:pt x="18337" y="18654"/>
                    <a:pt x="15516" y="19444"/>
                    <a:pt x="13293" y="20437"/>
                  </a:cubicBezTo>
                  <a:cubicBezTo>
                    <a:pt x="9276" y="22321"/>
                    <a:pt x="7211" y="24951"/>
                    <a:pt x="4458" y="28268"/>
                  </a:cubicBezTo>
                  <a:cubicBezTo>
                    <a:pt x="7403" y="26045"/>
                    <a:pt x="10348" y="23811"/>
                    <a:pt x="13643" y="21983"/>
                  </a:cubicBezTo>
                  <a:cubicBezTo>
                    <a:pt x="15934" y="20843"/>
                    <a:pt x="19037" y="19704"/>
                    <a:pt x="20966" y="17864"/>
                  </a:cubicBezTo>
                  <a:cubicBezTo>
                    <a:pt x="22016" y="18079"/>
                    <a:pt x="23110" y="18316"/>
                    <a:pt x="24239" y="18564"/>
                  </a:cubicBezTo>
                  <a:cubicBezTo>
                    <a:pt x="24543" y="18632"/>
                    <a:pt x="24848" y="18699"/>
                    <a:pt x="25153" y="18767"/>
                  </a:cubicBezTo>
                  <a:cubicBezTo>
                    <a:pt x="25457" y="18846"/>
                    <a:pt x="25751" y="18936"/>
                    <a:pt x="26056" y="19015"/>
                  </a:cubicBezTo>
                  <a:cubicBezTo>
                    <a:pt x="26360" y="19094"/>
                    <a:pt x="26654" y="19184"/>
                    <a:pt x="26947" y="19263"/>
                  </a:cubicBezTo>
                  <a:cubicBezTo>
                    <a:pt x="19511" y="21171"/>
                    <a:pt x="11025" y="23732"/>
                    <a:pt x="8249" y="31789"/>
                  </a:cubicBezTo>
                  <a:cubicBezTo>
                    <a:pt x="11138" y="28855"/>
                    <a:pt x="15144" y="26350"/>
                    <a:pt x="18709" y="24104"/>
                  </a:cubicBezTo>
                  <a:cubicBezTo>
                    <a:pt x="21169" y="22525"/>
                    <a:pt x="25175" y="21385"/>
                    <a:pt x="27297" y="19354"/>
                  </a:cubicBezTo>
                  <a:cubicBezTo>
                    <a:pt x="27500" y="19410"/>
                    <a:pt x="27703" y="19467"/>
                    <a:pt x="27895" y="19546"/>
                  </a:cubicBezTo>
                  <a:cubicBezTo>
                    <a:pt x="28515" y="19771"/>
                    <a:pt x="29136" y="19997"/>
                    <a:pt x="29757" y="20211"/>
                  </a:cubicBezTo>
                  <a:cubicBezTo>
                    <a:pt x="29960" y="20290"/>
                    <a:pt x="30163" y="20381"/>
                    <a:pt x="30377" y="20471"/>
                  </a:cubicBezTo>
                  <a:cubicBezTo>
                    <a:pt x="27206" y="21599"/>
                    <a:pt x="24182" y="22367"/>
                    <a:pt x="21452" y="24465"/>
                  </a:cubicBezTo>
                  <a:cubicBezTo>
                    <a:pt x="19838" y="25684"/>
                    <a:pt x="18473" y="27208"/>
                    <a:pt x="17446" y="28957"/>
                  </a:cubicBezTo>
                  <a:cubicBezTo>
                    <a:pt x="16464" y="30559"/>
                    <a:pt x="14467" y="34226"/>
                    <a:pt x="14737" y="36111"/>
                  </a:cubicBezTo>
                  <a:cubicBezTo>
                    <a:pt x="17276" y="32466"/>
                    <a:pt x="19860" y="28697"/>
                    <a:pt x="23325" y="25865"/>
                  </a:cubicBezTo>
                  <a:cubicBezTo>
                    <a:pt x="25627" y="23913"/>
                    <a:pt x="28482" y="22434"/>
                    <a:pt x="30671" y="20584"/>
                  </a:cubicBezTo>
                  <a:cubicBezTo>
                    <a:pt x="30975" y="20708"/>
                    <a:pt x="31280" y="20843"/>
                    <a:pt x="31585" y="20967"/>
                  </a:cubicBezTo>
                  <a:cubicBezTo>
                    <a:pt x="32386" y="21295"/>
                    <a:pt x="33176" y="21622"/>
                    <a:pt x="33954" y="21960"/>
                  </a:cubicBezTo>
                  <a:cubicBezTo>
                    <a:pt x="31472" y="23755"/>
                    <a:pt x="28651" y="25064"/>
                    <a:pt x="26371" y="27366"/>
                  </a:cubicBezTo>
                  <a:cubicBezTo>
                    <a:pt x="23539" y="30175"/>
                    <a:pt x="20899" y="34689"/>
                    <a:pt x="21181" y="38875"/>
                  </a:cubicBezTo>
                  <a:cubicBezTo>
                    <a:pt x="23336" y="35061"/>
                    <a:pt x="26033" y="31563"/>
                    <a:pt x="28854" y="28133"/>
                  </a:cubicBezTo>
                  <a:cubicBezTo>
                    <a:pt x="29700" y="27072"/>
                    <a:pt x="30614" y="26068"/>
                    <a:pt x="31517" y="25041"/>
                  </a:cubicBezTo>
                  <a:cubicBezTo>
                    <a:pt x="31991" y="24499"/>
                    <a:pt x="32465" y="23958"/>
                    <a:pt x="32916" y="23393"/>
                  </a:cubicBezTo>
                  <a:cubicBezTo>
                    <a:pt x="33142" y="23111"/>
                    <a:pt x="33661" y="22096"/>
                    <a:pt x="34045" y="22062"/>
                  </a:cubicBezTo>
                  <a:cubicBezTo>
                    <a:pt x="34203" y="22062"/>
                    <a:pt x="34372" y="22107"/>
                    <a:pt x="34507" y="22186"/>
                  </a:cubicBezTo>
                  <a:lnTo>
                    <a:pt x="36572" y="23157"/>
                  </a:lnTo>
                  <a:cubicBezTo>
                    <a:pt x="36065" y="23879"/>
                    <a:pt x="28256" y="32962"/>
                    <a:pt x="30005" y="42870"/>
                  </a:cubicBezTo>
                  <a:cubicBezTo>
                    <a:pt x="31021" y="41132"/>
                    <a:pt x="37170" y="31225"/>
                    <a:pt x="36651" y="23190"/>
                  </a:cubicBezTo>
                  <a:lnTo>
                    <a:pt x="36651" y="23190"/>
                  </a:lnTo>
                  <a:cubicBezTo>
                    <a:pt x="37340" y="23506"/>
                    <a:pt x="38005" y="23845"/>
                    <a:pt x="38649" y="24195"/>
                  </a:cubicBezTo>
                  <a:cubicBezTo>
                    <a:pt x="38807" y="24274"/>
                    <a:pt x="38976" y="24364"/>
                    <a:pt x="39134" y="24454"/>
                  </a:cubicBezTo>
                  <a:cubicBezTo>
                    <a:pt x="37159" y="28866"/>
                    <a:pt x="36335" y="37126"/>
                    <a:pt x="39021" y="41132"/>
                  </a:cubicBezTo>
                  <a:cubicBezTo>
                    <a:pt x="40138" y="35964"/>
                    <a:pt x="41842" y="29667"/>
                    <a:pt x="39360" y="24578"/>
                  </a:cubicBezTo>
                  <a:lnTo>
                    <a:pt x="39360" y="24578"/>
                  </a:lnTo>
                  <a:cubicBezTo>
                    <a:pt x="39653" y="24748"/>
                    <a:pt x="39946" y="24917"/>
                    <a:pt x="40228" y="25086"/>
                  </a:cubicBezTo>
                  <a:cubicBezTo>
                    <a:pt x="40736" y="25379"/>
                    <a:pt x="41233" y="25673"/>
                    <a:pt x="41707" y="26011"/>
                  </a:cubicBezTo>
                  <a:lnTo>
                    <a:pt x="42406" y="26485"/>
                  </a:lnTo>
                  <a:cubicBezTo>
                    <a:pt x="42508" y="26564"/>
                    <a:pt x="42621" y="26643"/>
                    <a:pt x="42734" y="26711"/>
                  </a:cubicBezTo>
                  <a:lnTo>
                    <a:pt x="43072" y="26948"/>
                  </a:lnTo>
                  <a:lnTo>
                    <a:pt x="44347" y="27839"/>
                  </a:lnTo>
                  <a:cubicBezTo>
                    <a:pt x="45160" y="28426"/>
                    <a:pt x="45904" y="28945"/>
                    <a:pt x="46525" y="29453"/>
                  </a:cubicBezTo>
                  <a:cubicBezTo>
                    <a:pt x="46841" y="29701"/>
                    <a:pt x="47134" y="29938"/>
                    <a:pt x="47383" y="30187"/>
                  </a:cubicBezTo>
                  <a:cubicBezTo>
                    <a:pt x="47620" y="30390"/>
                    <a:pt x="47845" y="30615"/>
                    <a:pt x="48060" y="30852"/>
                  </a:cubicBezTo>
                  <a:cubicBezTo>
                    <a:pt x="48252" y="31078"/>
                    <a:pt x="48421" y="31270"/>
                    <a:pt x="48567" y="31428"/>
                  </a:cubicBezTo>
                  <a:cubicBezTo>
                    <a:pt x="48725" y="31597"/>
                    <a:pt x="48816" y="31778"/>
                    <a:pt x="48906" y="31902"/>
                  </a:cubicBezTo>
                  <a:lnTo>
                    <a:pt x="49166" y="32308"/>
                  </a:lnTo>
                  <a:lnTo>
                    <a:pt x="48962" y="31879"/>
                  </a:lnTo>
                  <a:cubicBezTo>
                    <a:pt x="48883" y="31744"/>
                    <a:pt x="48804" y="31563"/>
                    <a:pt x="48692" y="31371"/>
                  </a:cubicBezTo>
                  <a:cubicBezTo>
                    <a:pt x="48545" y="31191"/>
                    <a:pt x="48398" y="30976"/>
                    <a:pt x="48229" y="30739"/>
                  </a:cubicBezTo>
                  <a:cubicBezTo>
                    <a:pt x="48026" y="30480"/>
                    <a:pt x="47811" y="30232"/>
                    <a:pt x="47586" y="29995"/>
                  </a:cubicBezTo>
                  <a:cubicBezTo>
                    <a:pt x="47338" y="29713"/>
                    <a:pt x="47067" y="29442"/>
                    <a:pt x="46785" y="29182"/>
                  </a:cubicBezTo>
                  <a:cubicBezTo>
                    <a:pt x="46187" y="28607"/>
                    <a:pt x="45476" y="28020"/>
                    <a:pt x="44697" y="27399"/>
                  </a:cubicBezTo>
                  <a:lnTo>
                    <a:pt x="43467" y="26440"/>
                  </a:lnTo>
                  <a:cubicBezTo>
                    <a:pt x="43365" y="26350"/>
                    <a:pt x="43264" y="26271"/>
                    <a:pt x="43151" y="26192"/>
                  </a:cubicBezTo>
                  <a:cubicBezTo>
                    <a:pt x="43050" y="26102"/>
                    <a:pt x="42925" y="26011"/>
                    <a:pt x="42813" y="25932"/>
                  </a:cubicBezTo>
                  <a:lnTo>
                    <a:pt x="42135" y="25425"/>
                  </a:lnTo>
                  <a:cubicBezTo>
                    <a:pt x="41684" y="25075"/>
                    <a:pt x="41188" y="24748"/>
                    <a:pt x="40669" y="24420"/>
                  </a:cubicBezTo>
                  <a:cubicBezTo>
                    <a:pt x="40353" y="24195"/>
                    <a:pt x="40025" y="24003"/>
                    <a:pt x="39698" y="23811"/>
                  </a:cubicBezTo>
                  <a:cubicBezTo>
                    <a:pt x="43749" y="19929"/>
                    <a:pt x="46875" y="12662"/>
                    <a:pt x="46480" y="7167"/>
                  </a:cubicBezTo>
                  <a:lnTo>
                    <a:pt x="46480" y="7167"/>
                  </a:lnTo>
                  <a:cubicBezTo>
                    <a:pt x="44889" y="9943"/>
                    <a:pt x="42948" y="12640"/>
                    <a:pt x="41447" y="15686"/>
                  </a:cubicBezTo>
                  <a:cubicBezTo>
                    <a:pt x="40149" y="18316"/>
                    <a:pt x="39935" y="20843"/>
                    <a:pt x="39563" y="23732"/>
                  </a:cubicBezTo>
                  <a:lnTo>
                    <a:pt x="39077" y="23450"/>
                  </a:lnTo>
                  <a:cubicBezTo>
                    <a:pt x="38536" y="23123"/>
                    <a:pt x="37960" y="22841"/>
                    <a:pt x="37385" y="22536"/>
                  </a:cubicBezTo>
                  <a:cubicBezTo>
                    <a:pt x="37249" y="22468"/>
                    <a:pt x="37114" y="22389"/>
                    <a:pt x="36979" y="22333"/>
                  </a:cubicBezTo>
                  <a:cubicBezTo>
                    <a:pt x="38457" y="18237"/>
                    <a:pt x="40228" y="14705"/>
                    <a:pt x="39890" y="9999"/>
                  </a:cubicBezTo>
                  <a:cubicBezTo>
                    <a:pt x="39890" y="9157"/>
                    <a:pt x="38616" y="1"/>
                    <a:pt x="3781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7" name="Google Shape;1707;p3"/>
            <p:cNvSpPr/>
            <p:nvPr/>
          </p:nvSpPr>
          <p:spPr>
            <a:xfrm>
              <a:off x="5124829" y="4143349"/>
              <a:ext cx="493796" cy="779991"/>
            </a:xfrm>
            <a:custGeom>
              <a:rect b="b" l="l" r="r" t="t"/>
              <a:pathLst>
                <a:path extrusionOk="0" h="22727" w="14388">
                  <a:moveTo>
                    <a:pt x="10190" y="1"/>
                  </a:moveTo>
                  <a:lnTo>
                    <a:pt x="10190" y="1"/>
                  </a:lnTo>
                  <a:cubicBezTo>
                    <a:pt x="4751" y="4074"/>
                    <a:pt x="0" y="15302"/>
                    <a:pt x="4661" y="22727"/>
                  </a:cubicBezTo>
                  <a:cubicBezTo>
                    <a:pt x="12673" y="17615"/>
                    <a:pt x="14388" y="8294"/>
                    <a:pt x="10190" y="1"/>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8" name="Google Shape;1708;p3"/>
            <p:cNvSpPr/>
            <p:nvPr/>
          </p:nvSpPr>
          <p:spPr>
            <a:xfrm>
              <a:off x="5245258" y="4162705"/>
              <a:ext cx="265328" cy="911299"/>
            </a:xfrm>
            <a:custGeom>
              <a:rect b="b" l="l" r="r" t="t"/>
              <a:pathLst>
                <a:path extrusionOk="0" h="26553" w="7731">
                  <a:moveTo>
                    <a:pt x="6264" y="1"/>
                  </a:moveTo>
                  <a:lnTo>
                    <a:pt x="6072" y="1163"/>
                  </a:lnTo>
                  <a:cubicBezTo>
                    <a:pt x="6015" y="1524"/>
                    <a:pt x="5936" y="1975"/>
                    <a:pt x="5857" y="2483"/>
                  </a:cubicBezTo>
                  <a:cubicBezTo>
                    <a:pt x="5778" y="3002"/>
                    <a:pt x="5654" y="3578"/>
                    <a:pt x="5530" y="4198"/>
                  </a:cubicBezTo>
                  <a:cubicBezTo>
                    <a:pt x="5428" y="4706"/>
                    <a:pt x="5327" y="5248"/>
                    <a:pt x="5214" y="5812"/>
                  </a:cubicBezTo>
                  <a:cubicBezTo>
                    <a:pt x="4853" y="5225"/>
                    <a:pt x="4458" y="4661"/>
                    <a:pt x="4029" y="4131"/>
                  </a:cubicBezTo>
                  <a:lnTo>
                    <a:pt x="4029" y="4131"/>
                  </a:lnTo>
                  <a:cubicBezTo>
                    <a:pt x="4334" y="4876"/>
                    <a:pt x="4695" y="5609"/>
                    <a:pt x="5113" y="6309"/>
                  </a:cubicBezTo>
                  <a:cubicBezTo>
                    <a:pt x="4955" y="6997"/>
                    <a:pt x="4785" y="7719"/>
                    <a:pt x="4616" y="8475"/>
                  </a:cubicBezTo>
                  <a:cubicBezTo>
                    <a:pt x="4548" y="8746"/>
                    <a:pt x="4481" y="9028"/>
                    <a:pt x="4424" y="9310"/>
                  </a:cubicBezTo>
                  <a:lnTo>
                    <a:pt x="4277" y="9355"/>
                  </a:lnTo>
                  <a:cubicBezTo>
                    <a:pt x="3894" y="8509"/>
                    <a:pt x="3454" y="7685"/>
                    <a:pt x="2969" y="6895"/>
                  </a:cubicBezTo>
                  <a:lnTo>
                    <a:pt x="2969" y="6895"/>
                  </a:lnTo>
                  <a:cubicBezTo>
                    <a:pt x="3262" y="7832"/>
                    <a:pt x="3612" y="8746"/>
                    <a:pt x="4029" y="9649"/>
                  </a:cubicBezTo>
                  <a:cubicBezTo>
                    <a:pt x="4056" y="9712"/>
                    <a:pt x="4119" y="9746"/>
                    <a:pt x="4189" y="9746"/>
                  </a:cubicBezTo>
                  <a:cubicBezTo>
                    <a:pt x="4207" y="9746"/>
                    <a:pt x="4225" y="9744"/>
                    <a:pt x="4244" y="9739"/>
                  </a:cubicBezTo>
                  <a:cubicBezTo>
                    <a:pt x="4266" y="9739"/>
                    <a:pt x="4300" y="9716"/>
                    <a:pt x="4323" y="9716"/>
                  </a:cubicBezTo>
                  <a:cubicBezTo>
                    <a:pt x="4232" y="10100"/>
                    <a:pt x="4142" y="10484"/>
                    <a:pt x="4041" y="10879"/>
                  </a:cubicBezTo>
                  <a:lnTo>
                    <a:pt x="3691" y="12312"/>
                  </a:lnTo>
                  <a:cubicBezTo>
                    <a:pt x="3600" y="12131"/>
                    <a:pt x="3499" y="11962"/>
                    <a:pt x="3409" y="11781"/>
                  </a:cubicBezTo>
                  <a:cubicBezTo>
                    <a:pt x="3284" y="11522"/>
                    <a:pt x="3149" y="11274"/>
                    <a:pt x="3002" y="11025"/>
                  </a:cubicBezTo>
                  <a:cubicBezTo>
                    <a:pt x="2856" y="10766"/>
                    <a:pt x="2698" y="10518"/>
                    <a:pt x="2528" y="10292"/>
                  </a:cubicBezTo>
                  <a:cubicBezTo>
                    <a:pt x="2438" y="10168"/>
                    <a:pt x="2337" y="10066"/>
                    <a:pt x="2246" y="9953"/>
                  </a:cubicBezTo>
                  <a:cubicBezTo>
                    <a:pt x="2156" y="9841"/>
                    <a:pt x="2032" y="9762"/>
                    <a:pt x="1930" y="9671"/>
                  </a:cubicBezTo>
                  <a:lnTo>
                    <a:pt x="1930" y="9671"/>
                  </a:lnTo>
                  <a:lnTo>
                    <a:pt x="2179" y="10021"/>
                  </a:lnTo>
                  <a:cubicBezTo>
                    <a:pt x="2258" y="10134"/>
                    <a:pt x="2325" y="10258"/>
                    <a:pt x="2404" y="10382"/>
                  </a:cubicBezTo>
                  <a:cubicBezTo>
                    <a:pt x="2472" y="10495"/>
                    <a:pt x="2528" y="10630"/>
                    <a:pt x="2596" y="10755"/>
                  </a:cubicBezTo>
                  <a:lnTo>
                    <a:pt x="2777" y="11138"/>
                  </a:lnTo>
                  <a:cubicBezTo>
                    <a:pt x="2890" y="11409"/>
                    <a:pt x="3002" y="11669"/>
                    <a:pt x="3115" y="11928"/>
                  </a:cubicBezTo>
                  <a:cubicBezTo>
                    <a:pt x="3239" y="12199"/>
                    <a:pt x="3375" y="12458"/>
                    <a:pt x="3510" y="12707"/>
                  </a:cubicBezTo>
                  <a:cubicBezTo>
                    <a:pt x="3533" y="12729"/>
                    <a:pt x="3555" y="12752"/>
                    <a:pt x="3589" y="12774"/>
                  </a:cubicBezTo>
                  <a:cubicBezTo>
                    <a:pt x="3544" y="12966"/>
                    <a:pt x="3488" y="13147"/>
                    <a:pt x="3442" y="13339"/>
                  </a:cubicBezTo>
                  <a:cubicBezTo>
                    <a:pt x="3330" y="13790"/>
                    <a:pt x="3217" y="14241"/>
                    <a:pt x="3104" y="14681"/>
                  </a:cubicBezTo>
                  <a:cubicBezTo>
                    <a:pt x="2596" y="13948"/>
                    <a:pt x="2066" y="13226"/>
                    <a:pt x="1479" y="12549"/>
                  </a:cubicBezTo>
                  <a:lnTo>
                    <a:pt x="1479" y="12549"/>
                  </a:lnTo>
                  <a:cubicBezTo>
                    <a:pt x="1930" y="13440"/>
                    <a:pt x="2438" y="14298"/>
                    <a:pt x="2980" y="15144"/>
                  </a:cubicBezTo>
                  <a:cubicBezTo>
                    <a:pt x="2720" y="16182"/>
                    <a:pt x="2449" y="17209"/>
                    <a:pt x="2190" y="18191"/>
                  </a:cubicBezTo>
                  <a:cubicBezTo>
                    <a:pt x="2190" y="18202"/>
                    <a:pt x="2190" y="18213"/>
                    <a:pt x="2167" y="18236"/>
                  </a:cubicBezTo>
                  <a:cubicBezTo>
                    <a:pt x="2009" y="17796"/>
                    <a:pt x="1851" y="17367"/>
                    <a:pt x="1682" y="16938"/>
                  </a:cubicBezTo>
                  <a:cubicBezTo>
                    <a:pt x="1434" y="16442"/>
                    <a:pt x="1186" y="15945"/>
                    <a:pt x="904" y="15460"/>
                  </a:cubicBezTo>
                  <a:lnTo>
                    <a:pt x="904" y="15460"/>
                  </a:lnTo>
                  <a:cubicBezTo>
                    <a:pt x="1061" y="16002"/>
                    <a:pt x="1242" y="16532"/>
                    <a:pt x="1434" y="17051"/>
                  </a:cubicBezTo>
                  <a:cubicBezTo>
                    <a:pt x="1592" y="17581"/>
                    <a:pt x="1761" y="18101"/>
                    <a:pt x="1942" y="18620"/>
                  </a:cubicBezTo>
                  <a:cubicBezTo>
                    <a:pt x="1953" y="18665"/>
                    <a:pt x="1987" y="18699"/>
                    <a:pt x="2043" y="18721"/>
                  </a:cubicBezTo>
                  <a:cubicBezTo>
                    <a:pt x="1682" y="20064"/>
                    <a:pt x="1344" y="21317"/>
                    <a:pt x="1061" y="22411"/>
                  </a:cubicBezTo>
                  <a:cubicBezTo>
                    <a:pt x="407" y="24894"/>
                    <a:pt x="1" y="26552"/>
                    <a:pt x="1" y="26552"/>
                  </a:cubicBezTo>
                  <a:cubicBezTo>
                    <a:pt x="1" y="26552"/>
                    <a:pt x="520" y="24916"/>
                    <a:pt x="1253" y="22468"/>
                  </a:cubicBezTo>
                  <a:cubicBezTo>
                    <a:pt x="1592" y="21339"/>
                    <a:pt x="1987" y="20041"/>
                    <a:pt x="2382" y="18642"/>
                  </a:cubicBezTo>
                  <a:cubicBezTo>
                    <a:pt x="2912" y="18428"/>
                    <a:pt x="3442" y="18213"/>
                    <a:pt x="3984" y="17988"/>
                  </a:cubicBezTo>
                  <a:cubicBezTo>
                    <a:pt x="4277" y="17852"/>
                    <a:pt x="4571" y="17706"/>
                    <a:pt x="4864" y="17570"/>
                  </a:cubicBezTo>
                  <a:cubicBezTo>
                    <a:pt x="5146" y="17401"/>
                    <a:pt x="5428" y="17232"/>
                    <a:pt x="5711" y="17051"/>
                  </a:cubicBezTo>
                  <a:lnTo>
                    <a:pt x="5711" y="17051"/>
                  </a:lnTo>
                  <a:cubicBezTo>
                    <a:pt x="5406" y="17153"/>
                    <a:pt x="5101" y="17288"/>
                    <a:pt x="4797" y="17401"/>
                  </a:cubicBezTo>
                  <a:cubicBezTo>
                    <a:pt x="4492" y="17514"/>
                    <a:pt x="4187" y="17604"/>
                    <a:pt x="3883" y="17717"/>
                  </a:cubicBezTo>
                  <a:cubicBezTo>
                    <a:pt x="3420" y="17864"/>
                    <a:pt x="2957" y="18033"/>
                    <a:pt x="2506" y="18213"/>
                  </a:cubicBezTo>
                  <a:cubicBezTo>
                    <a:pt x="2754" y="17333"/>
                    <a:pt x="3002" y="16408"/>
                    <a:pt x="3251" y="15471"/>
                  </a:cubicBezTo>
                  <a:cubicBezTo>
                    <a:pt x="3273" y="15483"/>
                    <a:pt x="3296" y="15488"/>
                    <a:pt x="3318" y="15488"/>
                  </a:cubicBezTo>
                  <a:cubicBezTo>
                    <a:pt x="3341" y="15488"/>
                    <a:pt x="3363" y="15483"/>
                    <a:pt x="3386" y="15471"/>
                  </a:cubicBezTo>
                  <a:lnTo>
                    <a:pt x="4232" y="15065"/>
                  </a:lnTo>
                  <a:cubicBezTo>
                    <a:pt x="4503" y="14907"/>
                    <a:pt x="4763" y="14749"/>
                    <a:pt x="5022" y="14591"/>
                  </a:cubicBezTo>
                  <a:cubicBezTo>
                    <a:pt x="5282" y="14422"/>
                    <a:pt x="5541" y="14264"/>
                    <a:pt x="5801" y="14095"/>
                  </a:cubicBezTo>
                  <a:cubicBezTo>
                    <a:pt x="6049" y="13925"/>
                    <a:pt x="6320" y="13790"/>
                    <a:pt x="6579" y="13621"/>
                  </a:cubicBezTo>
                  <a:lnTo>
                    <a:pt x="6579" y="13621"/>
                  </a:lnTo>
                  <a:cubicBezTo>
                    <a:pt x="6286" y="13711"/>
                    <a:pt x="6004" y="13824"/>
                    <a:pt x="5711" y="13937"/>
                  </a:cubicBezTo>
                  <a:cubicBezTo>
                    <a:pt x="5417" y="14038"/>
                    <a:pt x="5158" y="14196"/>
                    <a:pt x="4876" y="14332"/>
                  </a:cubicBezTo>
                  <a:cubicBezTo>
                    <a:pt x="4605" y="14478"/>
                    <a:pt x="4334" y="14614"/>
                    <a:pt x="4074" y="14760"/>
                  </a:cubicBezTo>
                  <a:cubicBezTo>
                    <a:pt x="3849" y="14873"/>
                    <a:pt x="3612" y="14975"/>
                    <a:pt x="3386" y="15088"/>
                  </a:cubicBezTo>
                  <a:lnTo>
                    <a:pt x="3375" y="15054"/>
                  </a:lnTo>
                  <a:cubicBezTo>
                    <a:pt x="3510" y="14512"/>
                    <a:pt x="3657" y="13971"/>
                    <a:pt x="3804" y="13418"/>
                  </a:cubicBezTo>
                  <a:cubicBezTo>
                    <a:pt x="3871" y="13169"/>
                    <a:pt x="3928" y="12910"/>
                    <a:pt x="3984" y="12662"/>
                  </a:cubicBezTo>
                  <a:lnTo>
                    <a:pt x="4695" y="12334"/>
                  </a:lnTo>
                  <a:cubicBezTo>
                    <a:pt x="4988" y="12165"/>
                    <a:pt x="5293" y="11985"/>
                    <a:pt x="5586" y="11815"/>
                  </a:cubicBezTo>
                  <a:cubicBezTo>
                    <a:pt x="6162" y="11432"/>
                    <a:pt x="6737" y="11071"/>
                    <a:pt x="7290" y="10664"/>
                  </a:cubicBezTo>
                  <a:lnTo>
                    <a:pt x="7290" y="10664"/>
                  </a:lnTo>
                  <a:cubicBezTo>
                    <a:pt x="6974" y="10800"/>
                    <a:pt x="6670" y="10946"/>
                    <a:pt x="6354" y="11093"/>
                  </a:cubicBezTo>
                  <a:lnTo>
                    <a:pt x="5440" y="11556"/>
                  </a:lnTo>
                  <a:cubicBezTo>
                    <a:pt x="5135" y="11714"/>
                    <a:pt x="4830" y="11872"/>
                    <a:pt x="4526" y="12030"/>
                  </a:cubicBezTo>
                  <a:lnTo>
                    <a:pt x="4097" y="12233"/>
                  </a:lnTo>
                  <a:cubicBezTo>
                    <a:pt x="4199" y="11804"/>
                    <a:pt x="4300" y="11364"/>
                    <a:pt x="4402" y="10946"/>
                  </a:cubicBezTo>
                  <a:cubicBezTo>
                    <a:pt x="4514" y="10484"/>
                    <a:pt x="4616" y="10032"/>
                    <a:pt x="4718" y="9581"/>
                  </a:cubicBezTo>
                  <a:cubicBezTo>
                    <a:pt x="4853" y="9536"/>
                    <a:pt x="4988" y="9502"/>
                    <a:pt x="5113" y="9446"/>
                  </a:cubicBezTo>
                  <a:cubicBezTo>
                    <a:pt x="5395" y="9321"/>
                    <a:pt x="5665" y="9209"/>
                    <a:pt x="5936" y="9073"/>
                  </a:cubicBezTo>
                  <a:cubicBezTo>
                    <a:pt x="6185" y="8927"/>
                    <a:pt x="6444" y="8780"/>
                    <a:pt x="6692" y="8611"/>
                  </a:cubicBezTo>
                  <a:cubicBezTo>
                    <a:pt x="6929" y="8419"/>
                    <a:pt x="7166" y="8238"/>
                    <a:pt x="7381" y="8046"/>
                  </a:cubicBezTo>
                  <a:lnTo>
                    <a:pt x="7381" y="8046"/>
                  </a:lnTo>
                  <a:cubicBezTo>
                    <a:pt x="7110" y="8182"/>
                    <a:pt x="6862" y="8317"/>
                    <a:pt x="6602" y="8453"/>
                  </a:cubicBezTo>
                  <a:cubicBezTo>
                    <a:pt x="6343" y="8588"/>
                    <a:pt x="6060" y="8690"/>
                    <a:pt x="5801" y="8814"/>
                  </a:cubicBezTo>
                  <a:cubicBezTo>
                    <a:pt x="5541" y="8938"/>
                    <a:pt x="5259" y="9017"/>
                    <a:pt x="4988" y="9118"/>
                  </a:cubicBezTo>
                  <a:lnTo>
                    <a:pt x="4808" y="9186"/>
                  </a:lnTo>
                  <a:cubicBezTo>
                    <a:pt x="4853" y="8972"/>
                    <a:pt x="4898" y="8746"/>
                    <a:pt x="4943" y="8543"/>
                  </a:cubicBezTo>
                  <a:cubicBezTo>
                    <a:pt x="5067" y="7888"/>
                    <a:pt x="5192" y="7268"/>
                    <a:pt x="5316" y="6670"/>
                  </a:cubicBezTo>
                  <a:cubicBezTo>
                    <a:pt x="5316" y="6670"/>
                    <a:pt x="5327" y="6681"/>
                    <a:pt x="5327" y="6692"/>
                  </a:cubicBezTo>
                  <a:lnTo>
                    <a:pt x="5349" y="6715"/>
                  </a:lnTo>
                  <a:cubicBezTo>
                    <a:pt x="5382" y="6753"/>
                    <a:pt x="5428" y="6774"/>
                    <a:pt x="5477" y="6774"/>
                  </a:cubicBezTo>
                  <a:cubicBezTo>
                    <a:pt x="5514" y="6774"/>
                    <a:pt x="5552" y="6762"/>
                    <a:pt x="5586" y="6737"/>
                  </a:cubicBezTo>
                  <a:lnTo>
                    <a:pt x="5609" y="6726"/>
                  </a:lnTo>
                  <a:cubicBezTo>
                    <a:pt x="5959" y="6433"/>
                    <a:pt x="6309" y="6128"/>
                    <a:pt x="6647" y="5812"/>
                  </a:cubicBezTo>
                  <a:cubicBezTo>
                    <a:pt x="7020" y="5530"/>
                    <a:pt x="7381" y="5225"/>
                    <a:pt x="7730" y="4909"/>
                  </a:cubicBezTo>
                  <a:lnTo>
                    <a:pt x="7730" y="4909"/>
                  </a:lnTo>
                  <a:cubicBezTo>
                    <a:pt x="7302" y="5112"/>
                    <a:pt x="6884" y="5338"/>
                    <a:pt x="6478" y="5586"/>
                  </a:cubicBezTo>
                  <a:cubicBezTo>
                    <a:pt x="6151" y="5812"/>
                    <a:pt x="5846" y="6072"/>
                    <a:pt x="5530" y="6320"/>
                  </a:cubicBezTo>
                  <a:cubicBezTo>
                    <a:pt x="5485" y="6263"/>
                    <a:pt x="5451" y="6196"/>
                    <a:pt x="5417" y="6139"/>
                  </a:cubicBezTo>
                  <a:cubicBezTo>
                    <a:pt x="5530" y="5474"/>
                    <a:pt x="5643" y="4830"/>
                    <a:pt x="5744" y="4244"/>
                  </a:cubicBezTo>
                  <a:cubicBezTo>
                    <a:pt x="5846" y="3612"/>
                    <a:pt x="5959" y="3025"/>
                    <a:pt x="6004" y="2506"/>
                  </a:cubicBezTo>
                  <a:cubicBezTo>
                    <a:pt x="6049" y="1987"/>
                    <a:pt x="6106" y="1547"/>
                    <a:pt x="6139" y="1163"/>
                  </a:cubicBezTo>
                  <a:cubicBezTo>
                    <a:pt x="6218" y="430"/>
                    <a:pt x="6263" y="1"/>
                    <a:pt x="6264" y="1"/>
                  </a:cubicBez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9" name="Google Shape;1709;p3"/>
            <p:cNvSpPr/>
            <p:nvPr/>
          </p:nvSpPr>
          <p:spPr>
            <a:xfrm>
              <a:off x="4911050" y="4222731"/>
              <a:ext cx="478318" cy="584435"/>
            </a:xfrm>
            <a:custGeom>
              <a:rect b="b" l="l" r="r" t="t"/>
              <a:pathLst>
                <a:path extrusionOk="0" h="17029" w="13937">
                  <a:moveTo>
                    <a:pt x="1" y="1"/>
                  </a:moveTo>
                  <a:lnTo>
                    <a:pt x="283" y="768"/>
                  </a:lnTo>
                  <a:cubicBezTo>
                    <a:pt x="1321" y="4074"/>
                    <a:pt x="147" y="8069"/>
                    <a:pt x="1614" y="11093"/>
                  </a:cubicBezTo>
                  <a:cubicBezTo>
                    <a:pt x="3431" y="15223"/>
                    <a:pt x="8103" y="16318"/>
                    <a:pt x="12041" y="17029"/>
                  </a:cubicBezTo>
                  <a:cubicBezTo>
                    <a:pt x="12300" y="13136"/>
                    <a:pt x="13937" y="9310"/>
                    <a:pt x="10856" y="6004"/>
                  </a:cubicBezTo>
                  <a:cubicBezTo>
                    <a:pt x="8238" y="2867"/>
                    <a:pt x="3668" y="2686"/>
                    <a:pt x="452" y="294"/>
                  </a:cubicBezTo>
                  <a:lnTo>
                    <a:pt x="1" y="1"/>
                  </a:lnTo>
                  <a:close/>
                </a:path>
              </a:pathLst>
            </a:custGeom>
            <a:solidFill>
              <a:srgbClr val="60A7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0" name="Google Shape;1710;p3"/>
            <p:cNvSpPr/>
            <p:nvPr/>
          </p:nvSpPr>
          <p:spPr>
            <a:xfrm>
              <a:off x="4978420" y="4352460"/>
              <a:ext cx="337366" cy="447739"/>
            </a:xfrm>
            <a:custGeom>
              <a:rect b="b" l="l" r="r" t="t"/>
              <a:pathLst>
                <a:path extrusionOk="0" h="13046" w="9830">
                  <a:moveTo>
                    <a:pt x="1" y="1"/>
                  </a:moveTo>
                  <a:lnTo>
                    <a:pt x="1" y="1"/>
                  </a:lnTo>
                  <a:cubicBezTo>
                    <a:pt x="1" y="1"/>
                    <a:pt x="148" y="216"/>
                    <a:pt x="385" y="588"/>
                  </a:cubicBezTo>
                  <a:cubicBezTo>
                    <a:pt x="622" y="971"/>
                    <a:pt x="971" y="1502"/>
                    <a:pt x="1411" y="2134"/>
                  </a:cubicBezTo>
                  <a:cubicBezTo>
                    <a:pt x="1840" y="2766"/>
                    <a:pt x="2337" y="3510"/>
                    <a:pt x="2890" y="4289"/>
                  </a:cubicBezTo>
                  <a:lnTo>
                    <a:pt x="3589" y="5271"/>
                  </a:lnTo>
                  <a:cubicBezTo>
                    <a:pt x="3465" y="5237"/>
                    <a:pt x="3352" y="5203"/>
                    <a:pt x="3228" y="5169"/>
                  </a:cubicBezTo>
                  <a:lnTo>
                    <a:pt x="2766" y="5045"/>
                  </a:lnTo>
                  <a:cubicBezTo>
                    <a:pt x="2608" y="5000"/>
                    <a:pt x="2450" y="4966"/>
                    <a:pt x="2303" y="4910"/>
                  </a:cubicBezTo>
                  <a:lnTo>
                    <a:pt x="1840" y="4774"/>
                  </a:lnTo>
                  <a:cubicBezTo>
                    <a:pt x="1694" y="4718"/>
                    <a:pt x="1536" y="4673"/>
                    <a:pt x="1378" y="4628"/>
                  </a:cubicBezTo>
                  <a:cubicBezTo>
                    <a:pt x="1073" y="4515"/>
                    <a:pt x="780" y="4391"/>
                    <a:pt x="464" y="4289"/>
                  </a:cubicBezTo>
                  <a:lnTo>
                    <a:pt x="464" y="4289"/>
                  </a:lnTo>
                  <a:cubicBezTo>
                    <a:pt x="734" y="4470"/>
                    <a:pt x="1017" y="4639"/>
                    <a:pt x="1287" y="4808"/>
                  </a:cubicBezTo>
                  <a:cubicBezTo>
                    <a:pt x="1434" y="4887"/>
                    <a:pt x="1581" y="4966"/>
                    <a:pt x="1739" y="5022"/>
                  </a:cubicBezTo>
                  <a:cubicBezTo>
                    <a:pt x="1874" y="5101"/>
                    <a:pt x="2032" y="5169"/>
                    <a:pt x="2190" y="5237"/>
                  </a:cubicBezTo>
                  <a:cubicBezTo>
                    <a:pt x="2337" y="5305"/>
                    <a:pt x="2495" y="5350"/>
                    <a:pt x="2653" y="5417"/>
                  </a:cubicBezTo>
                  <a:lnTo>
                    <a:pt x="3115" y="5575"/>
                  </a:lnTo>
                  <a:cubicBezTo>
                    <a:pt x="3409" y="5677"/>
                    <a:pt x="3702" y="5756"/>
                    <a:pt x="3996" y="5846"/>
                  </a:cubicBezTo>
                  <a:lnTo>
                    <a:pt x="4639" y="6738"/>
                  </a:lnTo>
                  <a:cubicBezTo>
                    <a:pt x="4977" y="7166"/>
                    <a:pt x="5316" y="7595"/>
                    <a:pt x="5643" y="8013"/>
                  </a:cubicBezTo>
                  <a:lnTo>
                    <a:pt x="5564" y="8013"/>
                  </a:lnTo>
                  <a:cubicBezTo>
                    <a:pt x="5372" y="7979"/>
                    <a:pt x="5192" y="7934"/>
                    <a:pt x="5000" y="7900"/>
                  </a:cubicBezTo>
                  <a:cubicBezTo>
                    <a:pt x="4797" y="7866"/>
                    <a:pt x="4616" y="7798"/>
                    <a:pt x="4436" y="7742"/>
                  </a:cubicBezTo>
                  <a:cubicBezTo>
                    <a:pt x="4244" y="7686"/>
                    <a:pt x="4063" y="7595"/>
                    <a:pt x="3871" y="7528"/>
                  </a:cubicBezTo>
                  <a:lnTo>
                    <a:pt x="2754" y="7054"/>
                  </a:lnTo>
                  <a:cubicBezTo>
                    <a:pt x="2371" y="6896"/>
                    <a:pt x="1987" y="6771"/>
                    <a:pt x="1592" y="6670"/>
                  </a:cubicBezTo>
                  <a:lnTo>
                    <a:pt x="1592" y="6670"/>
                  </a:lnTo>
                  <a:cubicBezTo>
                    <a:pt x="1773" y="6760"/>
                    <a:pt x="1953" y="6862"/>
                    <a:pt x="2134" y="6952"/>
                  </a:cubicBezTo>
                  <a:cubicBezTo>
                    <a:pt x="2314" y="7054"/>
                    <a:pt x="2483" y="7166"/>
                    <a:pt x="2653" y="7257"/>
                  </a:cubicBezTo>
                  <a:cubicBezTo>
                    <a:pt x="3003" y="7460"/>
                    <a:pt x="3364" y="7663"/>
                    <a:pt x="3725" y="7855"/>
                  </a:cubicBezTo>
                  <a:cubicBezTo>
                    <a:pt x="3905" y="7945"/>
                    <a:pt x="4097" y="8035"/>
                    <a:pt x="4289" y="8114"/>
                  </a:cubicBezTo>
                  <a:cubicBezTo>
                    <a:pt x="4481" y="8205"/>
                    <a:pt x="4684" y="8261"/>
                    <a:pt x="4887" y="8329"/>
                  </a:cubicBezTo>
                  <a:cubicBezTo>
                    <a:pt x="5090" y="8363"/>
                    <a:pt x="5293" y="8419"/>
                    <a:pt x="5508" y="8453"/>
                  </a:cubicBezTo>
                  <a:cubicBezTo>
                    <a:pt x="5677" y="8464"/>
                    <a:pt x="5857" y="8475"/>
                    <a:pt x="6027" y="8487"/>
                  </a:cubicBezTo>
                  <a:cubicBezTo>
                    <a:pt x="6185" y="8690"/>
                    <a:pt x="6343" y="8893"/>
                    <a:pt x="6501" y="9096"/>
                  </a:cubicBezTo>
                  <a:cubicBezTo>
                    <a:pt x="7065" y="9796"/>
                    <a:pt x="7618" y="10450"/>
                    <a:pt x="8080" y="11026"/>
                  </a:cubicBezTo>
                  <a:cubicBezTo>
                    <a:pt x="7449" y="10800"/>
                    <a:pt x="6817" y="10597"/>
                    <a:pt x="6185" y="10405"/>
                  </a:cubicBezTo>
                  <a:cubicBezTo>
                    <a:pt x="5778" y="10258"/>
                    <a:pt x="5384" y="10123"/>
                    <a:pt x="4989" y="9976"/>
                  </a:cubicBezTo>
                  <a:cubicBezTo>
                    <a:pt x="4582" y="9841"/>
                    <a:pt x="4176" y="9717"/>
                    <a:pt x="3770" y="9615"/>
                  </a:cubicBezTo>
                  <a:lnTo>
                    <a:pt x="3770" y="9615"/>
                  </a:lnTo>
                  <a:cubicBezTo>
                    <a:pt x="4142" y="9818"/>
                    <a:pt x="4515" y="10010"/>
                    <a:pt x="4887" y="10202"/>
                  </a:cubicBezTo>
                  <a:cubicBezTo>
                    <a:pt x="5271" y="10394"/>
                    <a:pt x="5654" y="10563"/>
                    <a:pt x="6038" y="10744"/>
                  </a:cubicBezTo>
                  <a:cubicBezTo>
                    <a:pt x="6828" y="11048"/>
                    <a:pt x="7629" y="11342"/>
                    <a:pt x="8430" y="11601"/>
                  </a:cubicBezTo>
                  <a:lnTo>
                    <a:pt x="8475" y="11601"/>
                  </a:lnTo>
                  <a:cubicBezTo>
                    <a:pt x="8487" y="11605"/>
                    <a:pt x="8498" y="11606"/>
                    <a:pt x="8509" y="11606"/>
                  </a:cubicBezTo>
                  <a:cubicBezTo>
                    <a:pt x="8531" y="11606"/>
                    <a:pt x="8551" y="11601"/>
                    <a:pt x="8566" y="11601"/>
                  </a:cubicBezTo>
                  <a:cubicBezTo>
                    <a:pt x="8882" y="11962"/>
                    <a:pt x="9152" y="12278"/>
                    <a:pt x="9367" y="12515"/>
                  </a:cubicBezTo>
                  <a:cubicBezTo>
                    <a:pt x="9660" y="12854"/>
                    <a:pt x="9830" y="13045"/>
                    <a:pt x="9830" y="13045"/>
                  </a:cubicBezTo>
                  <a:lnTo>
                    <a:pt x="9435" y="12470"/>
                  </a:lnTo>
                  <a:cubicBezTo>
                    <a:pt x="9243" y="12199"/>
                    <a:pt x="9006" y="11838"/>
                    <a:pt x="8712" y="11432"/>
                  </a:cubicBezTo>
                  <a:cubicBezTo>
                    <a:pt x="8735" y="11263"/>
                    <a:pt x="8769" y="11093"/>
                    <a:pt x="8791" y="10924"/>
                  </a:cubicBezTo>
                  <a:cubicBezTo>
                    <a:pt x="8803" y="10755"/>
                    <a:pt x="8791" y="10574"/>
                    <a:pt x="8780" y="10405"/>
                  </a:cubicBezTo>
                  <a:cubicBezTo>
                    <a:pt x="8769" y="10236"/>
                    <a:pt x="8735" y="10066"/>
                    <a:pt x="8712" y="9897"/>
                  </a:cubicBezTo>
                  <a:lnTo>
                    <a:pt x="8588" y="9412"/>
                  </a:lnTo>
                  <a:cubicBezTo>
                    <a:pt x="8498" y="9096"/>
                    <a:pt x="8385" y="8780"/>
                    <a:pt x="8261" y="8475"/>
                  </a:cubicBezTo>
                  <a:cubicBezTo>
                    <a:pt x="8137" y="8171"/>
                    <a:pt x="8013" y="7866"/>
                    <a:pt x="7866" y="7573"/>
                  </a:cubicBezTo>
                  <a:lnTo>
                    <a:pt x="7866" y="7573"/>
                  </a:lnTo>
                  <a:cubicBezTo>
                    <a:pt x="7922" y="7889"/>
                    <a:pt x="8013" y="8205"/>
                    <a:pt x="8080" y="8532"/>
                  </a:cubicBezTo>
                  <a:cubicBezTo>
                    <a:pt x="8114" y="8690"/>
                    <a:pt x="8148" y="8848"/>
                    <a:pt x="8182" y="9006"/>
                  </a:cubicBezTo>
                  <a:lnTo>
                    <a:pt x="8272" y="9480"/>
                  </a:lnTo>
                  <a:lnTo>
                    <a:pt x="8340" y="9954"/>
                  </a:lnTo>
                  <a:lnTo>
                    <a:pt x="8374" y="10428"/>
                  </a:lnTo>
                  <a:cubicBezTo>
                    <a:pt x="8374" y="10574"/>
                    <a:pt x="8363" y="10732"/>
                    <a:pt x="8363" y="10879"/>
                  </a:cubicBezTo>
                  <a:cubicBezTo>
                    <a:pt x="8351" y="10901"/>
                    <a:pt x="8351" y="10924"/>
                    <a:pt x="8351" y="10935"/>
                  </a:cubicBezTo>
                  <a:cubicBezTo>
                    <a:pt x="7900" y="10326"/>
                    <a:pt x="7392" y="9593"/>
                    <a:pt x="6817" y="8836"/>
                  </a:cubicBezTo>
                  <a:cubicBezTo>
                    <a:pt x="6681" y="8645"/>
                    <a:pt x="6512" y="8442"/>
                    <a:pt x="6365" y="8238"/>
                  </a:cubicBezTo>
                  <a:cubicBezTo>
                    <a:pt x="6320" y="7889"/>
                    <a:pt x="6309" y="7539"/>
                    <a:pt x="6275" y="7166"/>
                  </a:cubicBezTo>
                  <a:cubicBezTo>
                    <a:pt x="6241" y="6794"/>
                    <a:pt x="6219" y="6444"/>
                    <a:pt x="6173" y="6083"/>
                  </a:cubicBezTo>
                  <a:cubicBezTo>
                    <a:pt x="6140" y="5711"/>
                    <a:pt x="6083" y="5350"/>
                    <a:pt x="6015" y="4989"/>
                  </a:cubicBezTo>
                  <a:cubicBezTo>
                    <a:pt x="5982" y="4808"/>
                    <a:pt x="5936" y="4639"/>
                    <a:pt x="5891" y="4458"/>
                  </a:cubicBezTo>
                  <a:cubicBezTo>
                    <a:pt x="5846" y="4278"/>
                    <a:pt x="5778" y="4108"/>
                    <a:pt x="5711" y="3939"/>
                  </a:cubicBezTo>
                  <a:lnTo>
                    <a:pt x="5711" y="3939"/>
                  </a:lnTo>
                  <a:cubicBezTo>
                    <a:pt x="5722" y="4120"/>
                    <a:pt x="5767" y="4289"/>
                    <a:pt x="5778" y="4481"/>
                  </a:cubicBezTo>
                  <a:cubicBezTo>
                    <a:pt x="5790" y="4661"/>
                    <a:pt x="5812" y="4831"/>
                    <a:pt x="5812" y="5022"/>
                  </a:cubicBezTo>
                  <a:cubicBezTo>
                    <a:pt x="5824" y="5384"/>
                    <a:pt x="5824" y="5745"/>
                    <a:pt x="5835" y="6106"/>
                  </a:cubicBezTo>
                  <a:cubicBezTo>
                    <a:pt x="5846" y="6602"/>
                    <a:pt x="5857" y="7099"/>
                    <a:pt x="5880" y="7607"/>
                  </a:cubicBezTo>
                  <a:cubicBezTo>
                    <a:pt x="5598" y="7223"/>
                    <a:pt x="5293" y="6839"/>
                    <a:pt x="5000" y="6456"/>
                  </a:cubicBezTo>
                  <a:cubicBezTo>
                    <a:pt x="4785" y="6162"/>
                    <a:pt x="4571" y="5869"/>
                    <a:pt x="4357" y="5575"/>
                  </a:cubicBezTo>
                  <a:lnTo>
                    <a:pt x="4470" y="5113"/>
                  </a:lnTo>
                  <a:cubicBezTo>
                    <a:pt x="4515" y="4921"/>
                    <a:pt x="4537" y="4718"/>
                    <a:pt x="4571" y="4515"/>
                  </a:cubicBezTo>
                  <a:cubicBezTo>
                    <a:pt x="4605" y="4120"/>
                    <a:pt x="4616" y="3725"/>
                    <a:pt x="4594" y="3319"/>
                  </a:cubicBezTo>
                  <a:cubicBezTo>
                    <a:pt x="4571" y="2924"/>
                    <a:pt x="4526" y="2540"/>
                    <a:pt x="4458" y="2145"/>
                  </a:cubicBezTo>
                  <a:cubicBezTo>
                    <a:pt x="4379" y="1761"/>
                    <a:pt x="4312" y="1378"/>
                    <a:pt x="4210" y="994"/>
                  </a:cubicBezTo>
                  <a:lnTo>
                    <a:pt x="4210" y="994"/>
                  </a:lnTo>
                  <a:cubicBezTo>
                    <a:pt x="4199" y="1784"/>
                    <a:pt x="4244" y="2563"/>
                    <a:pt x="4233" y="3330"/>
                  </a:cubicBezTo>
                  <a:cubicBezTo>
                    <a:pt x="4210" y="3522"/>
                    <a:pt x="4221" y="3713"/>
                    <a:pt x="4199" y="3894"/>
                  </a:cubicBezTo>
                  <a:cubicBezTo>
                    <a:pt x="4187" y="4086"/>
                    <a:pt x="4165" y="4278"/>
                    <a:pt x="4142" y="4458"/>
                  </a:cubicBezTo>
                  <a:cubicBezTo>
                    <a:pt x="4108" y="4650"/>
                    <a:pt x="4075" y="4842"/>
                    <a:pt x="4041" y="5022"/>
                  </a:cubicBezTo>
                  <a:cubicBezTo>
                    <a:pt x="4029" y="5056"/>
                    <a:pt x="4018" y="5090"/>
                    <a:pt x="4018" y="5113"/>
                  </a:cubicBezTo>
                  <a:cubicBezTo>
                    <a:pt x="3747" y="4752"/>
                    <a:pt x="3476" y="4391"/>
                    <a:pt x="3217" y="4052"/>
                  </a:cubicBezTo>
                  <a:cubicBezTo>
                    <a:pt x="2641" y="3285"/>
                    <a:pt x="2089" y="2585"/>
                    <a:pt x="1615" y="1987"/>
                  </a:cubicBezTo>
                  <a:cubicBezTo>
                    <a:pt x="1141" y="1378"/>
                    <a:pt x="734" y="881"/>
                    <a:pt x="452" y="543"/>
                  </a:cubicBezTo>
                  <a:lnTo>
                    <a:pt x="1" y="1"/>
                  </a:ln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1" name="Google Shape;1711;p3"/>
            <p:cNvSpPr/>
            <p:nvPr/>
          </p:nvSpPr>
          <p:spPr>
            <a:xfrm>
              <a:off x="5103928" y="4836578"/>
              <a:ext cx="228125" cy="287224"/>
            </a:xfrm>
            <a:custGeom>
              <a:rect b="b" l="l" r="r" t="t"/>
              <a:pathLst>
                <a:path extrusionOk="0" h="8369" w="6647">
                  <a:moveTo>
                    <a:pt x="3871" y="0"/>
                  </a:moveTo>
                  <a:cubicBezTo>
                    <a:pt x="2516" y="655"/>
                    <a:pt x="1128" y="1241"/>
                    <a:pt x="485" y="2720"/>
                  </a:cubicBezTo>
                  <a:cubicBezTo>
                    <a:pt x="158" y="3464"/>
                    <a:pt x="0" y="4277"/>
                    <a:pt x="0" y="5089"/>
                  </a:cubicBezTo>
                  <a:cubicBezTo>
                    <a:pt x="0" y="6545"/>
                    <a:pt x="722" y="7730"/>
                    <a:pt x="1918" y="8362"/>
                  </a:cubicBezTo>
                  <a:cubicBezTo>
                    <a:pt x="1977" y="8366"/>
                    <a:pt x="2035" y="8369"/>
                    <a:pt x="2093" y="8369"/>
                  </a:cubicBezTo>
                  <a:cubicBezTo>
                    <a:pt x="3463" y="8369"/>
                    <a:pt x="4881" y="7132"/>
                    <a:pt x="5552" y="6082"/>
                  </a:cubicBezTo>
                  <a:cubicBezTo>
                    <a:pt x="6567" y="4378"/>
                    <a:pt x="6646" y="2291"/>
                    <a:pt x="5778" y="519"/>
                  </a:cubicBezTo>
                  <a:cubicBezTo>
                    <a:pt x="5574" y="429"/>
                    <a:pt x="5349" y="361"/>
                    <a:pt x="5123" y="327"/>
                  </a:cubicBezTo>
                  <a:cubicBezTo>
                    <a:pt x="4694" y="215"/>
                    <a:pt x="4288" y="113"/>
                    <a:pt x="3871"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2" name="Google Shape;1712;p3"/>
            <p:cNvSpPr/>
            <p:nvPr/>
          </p:nvSpPr>
          <p:spPr>
            <a:xfrm>
              <a:off x="5133546" y="4836647"/>
              <a:ext cx="201767" cy="191677"/>
            </a:xfrm>
            <a:custGeom>
              <a:rect b="b" l="l" r="r" t="t"/>
              <a:pathLst>
                <a:path extrusionOk="0" h="5585" w="5879">
                  <a:moveTo>
                    <a:pt x="3840" y="0"/>
                  </a:moveTo>
                  <a:cubicBezTo>
                    <a:pt x="3757" y="0"/>
                    <a:pt x="3672" y="7"/>
                    <a:pt x="3583" y="21"/>
                  </a:cubicBezTo>
                  <a:cubicBezTo>
                    <a:pt x="3211" y="66"/>
                    <a:pt x="2850" y="213"/>
                    <a:pt x="2545" y="416"/>
                  </a:cubicBezTo>
                  <a:cubicBezTo>
                    <a:pt x="2263" y="608"/>
                    <a:pt x="2161" y="867"/>
                    <a:pt x="1924" y="1093"/>
                  </a:cubicBezTo>
                  <a:cubicBezTo>
                    <a:pt x="1371" y="1634"/>
                    <a:pt x="570" y="1860"/>
                    <a:pt x="175" y="2582"/>
                  </a:cubicBezTo>
                  <a:cubicBezTo>
                    <a:pt x="0" y="2895"/>
                    <a:pt x="13" y="3689"/>
                    <a:pt x="379" y="3689"/>
                  </a:cubicBezTo>
                  <a:cubicBezTo>
                    <a:pt x="462" y="3689"/>
                    <a:pt x="562" y="3648"/>
                    <a:pt x="683" y="3553"/>
                  </a:cubicBezTo>
                  <a:lnTo>
                    <a:pt x="683" y="3553"/>
                  </a:lnTo>
                  <a:cubicBezTo>
                    <a:pt x="469" y="3880"/>
                    <a:pt x="277" y="4512"/>
                    <a:pt x="694" y="4738"/>
                  </a:cubicBezTo>
                  <a:cubicBezTo>
                    <a:pt x="781" y="4789"/>
                    <a:pt x="884" y="4812"/>
                    <a:pt x="992" y="4812"/>
                  </a:cubicBezTo>
                  <a:cubicBezTo>
                    <a:pt x="1333" y="4812"/>
                    <a:pt x="1728" y="4586"/>
                    <a:pt x="1857" y="4320"/>
                  </a:cubicBezTo>
                  <a:cubicBezTo>
                    <a:pt x="1877" y="4783"/>
                    <a:pt x="2206" y="5136"/>
                    <a:pt x="2516" y="5136"/>
                  </a:cubicBezTo>
                  <a:cubicBezTo>
                    <a:pt x="2719" y="5136"/>
                    <a:pt x="2914" y="4984"/>
                    <a:pt x="3008" y="4613"/>
                  </a:cubicBezTo>
                  <a:cubicBezTo>
                    <a:pt x="3030" y="4941"/>
                    <a:pt x="3143" y="5550"/>
                    <a:pt x="3560" y="5584"/>
                  </a:cubicBezTo>
                  <a:cubicBezTo>
                    <a:pt x="3570" y="5584"/>
                    <a:pt x="3579" y="5585"/>
                    <a:pt x="3588" y="5585"/>
                  </a:cubicBezTo>
                  <a:cubicBezTo>
                    <a:pt x="3928" y="5585"/>
                    <a:pt x="4049" y="5171"/>
                    <a:pt x="4170" y="4918"/>
                  </a:cubicBezTo>
                  <a:cubicBezTo>
                    <a:pt x="4408" y="5052"/>
                    <a:pt x="4617" y="5110"/>
                    <a:pt x="4798" y="5110"/>
                  </a:cubicBezTo>
                  <a:cubicBezTo>
                    <a:pt x="5612" y="5110"/>
                    <a:pt x="5879" y="3934"/>
                    <a:pt x="5851" y="3113"/>
                  </a:cubicBezTo>
                  <a:cubicBezTo>
                    <a:pt x="5817" y="2368"/>
                    <a:pt x="5625" y="1646"/>
                    <a:pt x="5287" y="991"/>
                  </a:cubicBezTo>
                  <a:cubicBezTo>
                    <a:pt x="4966" y="420"/>
                    <a:pt x="4494" y="0"/>
                    <a:pt x="3840"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3" name="Google Shape;1713;p3"/>
            <p:cNvSpPr/>
            <p:nvPr/>
          </p:nvSpPr>
          <p:spPr>
            <a:xfrm>
              <a:off x="5169376" y="4854768"/>
              <a:ext cx="176611" cy="282831"/>
            </a:xfrm>
            <a:custGeom>
              <a:rect b="b" l="l" r="r" t="t"/>
              <a:pathLst>
                <a:path extrusionOk="0" h="8241" w="5146">
                  <a:moveTo>
                    <a:pt x="3871" y="1"/>
                  </a:moveTo>
                  <a:lnTo>
                    <a:pt x="3871" y="1"/>
                  </a:lnTo>
                  <a:cubicBezTo>
                    <a:pt x="4390" y="1005"/>
                    <a:pt x="4581" y="2145"/>
                    <a:pt x="4423" y="3262"/>
                  </a:cubicBezTo>
                  <a:cubicBezTo>
                    <a:pt x="4333" y="4074"/>
                    <a:pt x="4074" y="4853"/>
                    <a:pt x="3645" y="5552"/>
                  </a:cubicBezTo>
                  <a:cubicBezTo>
                    <a:pt x="2974" y="6602"/>
                    <a:pt x="1556" y="7839"/>
                    <a:pt x="177" y="7839"/>
                  </a:cubicBezTo>
                  <a:cubicBezTo>
                    <a:pt x="118" y="7839"/>
                    <a:pt x="59" y="7836"/>
                    <a:pt x="0" y="7832"/>
                  </a:cubicBezTo>
                  <a:lnTo>
                    <a:pt x="0" y="7832"/>
                  </a:lnTo>
                  <a:cubicBezTo>
                    <a:pt x="305" y="7978"/>
                    <a:pt x="621" y="8103"/>
                    <a:pt x="948" y="8182"/>
                  </a:cubicBezTo>
                  <a:cubicBezTo>
                    <a:pt x="1116" y="8222"/>
                    <a:pt x="1281" y="8241"/>
                    <a:pt x="1444" y="8241"/>
                  </a:cubicBezTo>
                  <a:cubicBezTo>
                    <a:pt x="2924" y="8241"/>
                    <a:pt x="4176" y="6678"/>
                    <a:pt x="4694" y="5417"/>
                  </a:cubicBezTo>
                  <a:cubicBezTo>
                    <a:pt x="5101" y="4435"/>
                    <a:pt x="5146" y="3307"/>
                    <a:pt x="4976" y="2269"/>
                  </a:cubicBezTo>
                  <a:cubicBezTo>
                    <a:pt x="4909" y="1829"/>
                    <a:pt x="4864" y="1332"/>
                    <a:pt x="4672" y="915"/>
                  </a:cubicBezTo>
                  <a:cubicBezTo>
                    <a:pt x="4514" y="587"/>
                    <a:pt x="4288" y="305"/>
                    <a:pt x="3995" y="68"/>
                  </a:cubicBezTo>
                  <a:cubicBezTo>
                    <a:pt x="3972" y="57"/>
                    <a:pt x="3961" y="46"/>
                    <a:pt x="3938" y="34"/>
                  </a:cubicBezTo>
                  <a:cubicBezTo>
                    <a:pt x="3916" y="23"/>
                    <a:pt x="3893" y="12"/>
                    <a:pt x="387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4" name="Google Shape;1714;p3"/>
            <p:cNvSpPr/>
            <p:nvPr/>
          </p:nvSpPr>
          <p:spPr>
            <a:xfrm>
              <a:off x="5268115" y="4858269"/>
              <a:ext cx="41870" cy="160755"/>
            </a:xfrm>
            <a:custGeom>
              <a:rect b="b" l="l" r="r" t="t"/>
              <a:pathLst>
                <a:path extrusionOk="0" h="4684" w="1220">
                  <a:moveTo>
                    <a:pt x="869" y="0"/>
                  </a:moveTo>
                  <a:cubicBezTo>
                    <a:pt x="869" y="0"/>
                    <a:pt x="892" y="79"/>
                    <a:pt x="948" y="192"/>
                  </a:cubicBezTo>
                  <a:cubicBezTo>
                    <a:pt x="971" y="271"/>
                    <a:pt x="994" y="350"/>
                    <a:pt x="1005" y="429"/>
                  </a:cubicBezTo>
                  <a:cubicBezTo>
                    <a:pt x="1027" y="530"/>
                    <a:pt x="1039" y="632"/>
                    <a:pt x="1050" y="734"/>
                  </a:cubicBezTo>
                  <a:cubicBezTo>
                    <a:pt x="1061" y="846"/>
                    <a:pt x="1073" y="982"/>
                    <a:pt x="1061" y="1095"/>
                  </a:cubicBezTo>
                  <a:cubicBezTo>
                    <a:pt x="1050" y="1219"/>
                    <a:pt x="1050" y="1365"/>
                    <a:pt x="1027" y="1501"/>
                  </a:cubicBezTo>
                  <a:cubicBezTo>
                    <a:pt x="1016" y="1580"/>
                    <a:pt x="1016" y="1648"/>
                    <a:pt x="1005" y="1727"/>
                  </a:cubicBezTo>
                  <a:cubicBezTo>
                    <a:pt x="994" y="1794"/>
                    <a:pt x="982" y="1862"/>
                    <a:pt x="960" y="1941"/>
                  </a:cubicBezTo>
                  <a:cubicBezTo>
                    <a:pt x="937" y="2088"/>
                    <a:pt x="903" y="2234"/>
                    <a:pt x="869" y="2381"/>
                  </a:cubicBezTo>
                  <a:cubicBezTo>
                    <a:pt x="824" y="2528"/>
                    <a:pt x="790" y="2674"/>
                    <a:pt x="745" y="2821"/>
                  </a:cubicBezTo>
                  <a:cubicBezTo>
                    <a:pt x="700" y="2957"/>
                    <a:pt x="655" y="3103"/>
                    <a:pt x="599" y="3239"/>
                  </a:cubicBezTo>
                  <a:cubicBezTo>
                    <a:pt x="508" y="3509"/>
                    <a:pt x="407" y="3769"/>
                    <a:pt x="317" y="3972"/>
                  </a:cubicBezTo>
                  <a:cubicBezTo>
                    <a:pt x="271" y="4085"/>
                    <a:pt x="238" y="4187"/>
                    <a:pt x="192" y="4266"/>
                  </a:cubicBezTo>
                  <a:cubicBezTo>
                    <a:pt x="159" y="4345"/>
                    <a:pt x="125" y="4435"/>
                    <a:pt x="91" y="4491"/>
                  </a:cubicBezTo>
                  <a:cubicBezTo>
                    <a:pt x="34" y="4615"/>
                    <a:pt x="1" y="4683"/>
                    <a:pt x="1" y="4683"/>
                  </a:cubicBezTo>
                  <a:cubicBezTo>
                    <a:pt x="159" y="4480"/>
                    <a:pt x="305" y="4254"/>
                    <a:pt x="429" y="4029"/>
                  </a:cubicBezTo>
                  <a:cubicBezTo>
                    <a:pt x="486" y="3927"/>
                    <a:pt x="553" y="3825"/>
                    <a:pt x="599" y="3701"/>
                  </a:cubicBezTo>
                  <a:cubicBezTo>
                    <a:pt x="655" y="3577"/>
                    <a:pt x="723" y="3442"/>
                    <a:pt x="768" y="3306"/>
                  </a:cubicBezTo>
                  <a:cubicBezTo>
                    <a:pt x="824" y="3182"/>
                    <a:pt x="869" y="3024"/>
                    <a:pt x="926" y="2889"/>
                  </a:cubicBezTo>
                  <a:cubicBezTo>
                    <a:pt x="982" y="2742"/>
                    <a:pt x="1039" y="2595"/>
                    <a:pt x="1073" y="2437"/>
                  </a:cubicBezTo>
                  <a:cubicBezTo>
                    <a:pt x="1095" y="2280"/>
                    <a:pt x="1140" y="2133"/>
                    <a:pt x="1163" y="1986"/>
                  </a:cubicBezTo>
                  <a:cubicBezTo>
                    <a:pt x="1185" y="1828"/>
                    <a:pt x="1208" y="1681"/>
                    <a:pt x="1208" y="1523"/>
                  </a:cubicBezTo>
                  <a:cubicBezTo>
                    <a:pt x="1219" y="1388"/>
                    <a:pt x="1208" y="1241"/>
                    <a:pt x="1208" y="1106"/>
                  </a:cubicBezTo>
                  <a:cubicBezTo>
                    <a:pt x="1208" y="971"/>
                    <a:pt x="1185" y="846"/>
                    <a:pt x="1163" y="722"/>
                  </a:cubicBezTo>
                  <a:cubicBezTo>
                    <a:pt x="1140" y="621"/>
                    <a:pt x="1106" y="508"/>
                    <a:pt x="1073" y="406"/>
                  </a:cubicBezTo>
                  <a:cubicBezTo>
                    <a:pt x="1039" y="339"/>
                    <a:pt x="1016" y="260"/>
                    <a:pt x="971" y="192"/>
                  </a:cubicBezTo>
                  <a:cubicBezTo>
                    <a:pt x="903" y="68"/>
                    <a:pt x="869" y="0"/>
                    <a:pt x="869"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5" name="Google Shape;1715;p3"/>
            <p:cNvSpPr/>
            <p:nvPr/>
          </p:nvSpPr>
          <p:spPr>
            <a:xfrm>
              <a:off x="5260359" y="4895815"/>
              <a:ext cx="34526" cy="84084"/>
            </a:xfrm>
            <a:custGeom>
              <a:rect b="b" l="l" r="r" t="t"/>
              <a:pathLst>
                <a:path extrusionOk="0" h="2450" w="1006">
                  <a:moveTo>
                    <a:pt x="983" y="1"/>
                  </a:moveTo>
                  <a:cubicBezTo>
                    <a:pt x="983" y="1"/>
                    <a:pt x="915" y="159"/>
                    <a:pt x="847" y="407"/>
                  </a:cubicBezTo>
                  <a:cubicBezTo>
                    <a:pt x="802" y="520"/>
                    <a:pt x="757" y="655"/>
                    <a:pt x="712" y="802"/>
                  </a:cubicBezTo>
                  <a:cubicBezTo>
                    <a:pt x="678" y="960"/>
                    <a:pt x="633" y="1118"/>
                    <a:pt x="576" y="1264"/>
                  </a:cubicBezTo>
                  <a:cubicBezTo>
                    <a:pt x="520" y="1422"/>
                    <a:pt x="464" y="1569"/>
                    <a:pt x="396" y="1716"/>
                  </a:cubicBezTo>
                  <a:cubicBezTo>
                    <a:pt x="362" y="1784"/>
                    <a:pt x="339" y="1851"/>
                    <a:pt x="306" y="1919"/>
                  </a:cubicBezTo>
                  <a:cubicBezTo>
                    <a:pt x="272" y="1975"/>
                    <a:pt x="249" y="2032"/>
                    <a:pt x="215" y="2088"/>
                  </a:cubicBezTo>
                  <a:cubicBezTo>
                    <a:pt x="193" y="2133"/>
                    <a:pt x="159" y="2190"/>
                    <a:pt x="136" y="2235"/>
                  </a:cubicBezTo>
                  <a:cubicBezTo>
                    <a:pt x="102" y="2269"/>
                    <a:pt x="80" y="2314"/>
                    <a:pt x="57" y="2348"/>
                  </a:cubicBezTo>
                  <a:lnTo>
                    <a:pt x="1" y="2449"/>
                  </a:lnTo>
                  <a:cubicBezTo>
                    <a:pt x="1" y="2449"/>
                    <a:pt x="35" y="2415"/>
                    <a:pt x="102" y="2370"/>
                  </a:cubicBezTo>
                  <a:cubicBezTo>
                    <a:pt x="125" y="2348"/>
                    <a:pt x="170" y="2314"/>
                    <a:pt x="204" y="2291"/>
                  </a:cubicBezTo>
                  <a:cubicBezTo>
                    <a:pt x="249" y="2257"/>
                    <a:pt x="294" y="2212"/>
                    <a:pt x="339" y="2167"/>
                  </a:cubicBezTo>
                  <a:cubicBezTo>
                    <a:pt x="385" y="2111"/>
                    <a:pt x="452" y="2077"/>
                    <a:pt x="497" y="2009"/>
                  </a:cubicBezTo>
                  <a:cubicBezTo>
                    <a:pt x="543" y="1953"/>
                    <a:pt x="633" y="1908"/>
                    <a:pt x="667" y="1829"/>
                  </a:cubicBezTo>
                  <a:cubicBezTo>
                    <a:pt x="700" y="1761"/>
                    <a:pt x="847" y="1727"/>
                    <a:pt x="881" y="1648"/>
                  </a:cubicBezTo>
                  <a:cubicBezTo>
                    <a:pt x="915" y="1569"/>
                    <a:pt x="937" y="1490"/>
                    <a:pt x="971" y="1411"/>
                  </a:cubicBezTo>
                  <a:cubicBezTo>
                    <a:pt x="1005" y="1343"/>
                    <a:pt x="915" y="1208"/>
                    <a:pt x="949" y="1129"/>
                  </a:cubicBezTo>
                  <a:cubicBezTo>
                    <a:pt x="971" y="1050"/>
                    <a:pt x="881" y="926"/>
                    <a:pt x="904" y="847"/>
                  </a:cubicBezTo>
                  <a:cubicBezTo>
                    <a:pt x="937" y="700"/>
                    <a:pt x="949" y="554"/>
                    <a:pt x="971" y="429"/>
                  </a:cubicBezTo>
                  <a:cubicBezTo>
                    <a:pt x="983" y="283"/>
                    <a:pt x="994" y="147"/>
                    <a:pt x="983"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6" name="Google Shape;1716;p3"/>
            <p:cNvSpPr/>
            <p:nvPr/>
          </p:nvSpPr>
          <p:spPr>
            <a:xfrm>
              <a:off x="5253804" y="4893481"/>
              <a:ext cx="35658" cy="67439"/>
            </a:xfrm>
            <a:custGeom>
              <a:rect b="b" l="l" r="r" t="t"/>
              <a:pathLst>
                <a:path extrusionOk="0" h="1965" w="1039">
                  <a:moveTo>
                    <a:pt x="1038" y="1"/>
                  </a:moveTo>
                  <a:cubicBezTo>
                    <a:pt x="1038" y="1"/>
                    <a:pt x="1027" y="35"/>
                    <a:pt x="1004" y="91"/>
                  </a:cubicBezTo>
                  <a:cubicBezTo>
                    <a:pt x="970" y="148"/>
                    <a:pt x="948" y="227"/>
                    <a:pt x="903" y="328"/>
                  </a:cubicBezTo>
                  <a:cubicBezTo>
                    <a:pt x="880" y="373"/>
                    <a:pt x="858" y="430"/>
                    <a:pt x="835" y="486"/>
                  </a:cubicBezTo>
                  <a:cubicBezTo>
                    <a:pt x="824" y="543"/>
                    <a:pt x="790" y="599"/>
                    <a:pt x="767" y="655"/>
                  </a:cubicBezTo>
                  <a:cubicBezTo>
                    <a:pt x="711" y="780"/>
                    <a:pt x="655" y="904"/>
                    <a:pt x="587" y="1017"/>
                  </a:cubicBezTo>
                  <a:cubicBezTo>
                    <a:pt x="519" y="1141"/>
                    <a:pt x="463" y="1265"/>
                    <a:pt x="384" y="1378"/>
                  </a:cubicBezTo>
                  <a:cubicBezTo>
                    <a:pt x="350" y="1423"/>
                    <a:pt x="327" y="1479"/>
                    <a:pt x="293" y="1524"/>
                  </a:cubicBezTo>
                  <a:cubicBezTo>
                    <a:pt x="260" y="1581"/>
                    <a:pt x="226" y="1626"/>
                    <a:pt x="192" y="1671"/>
                  </a:cubicBezTo>
                  <a:cubicBezTo>
                    <a:pt x="147" y="1761"/>
                    <a:pt x="90" y="1829"/>
                    <a:pt x="56" y="1885"/>
                  </a:cubicBezTo>
                  <a:cubicBezTo>
                    <a:pt x="23" y="1931"/>
                    <a:pt x="0" y="1964"/>
                    <a:pt x="0" y="1964"/>
                  </a:cubicBezTo>
                  <a:cubicBezTo>
                    <a:pt x="23" y="1942"/>
                    <a:pt x="56" y="1931"/>
                    <a:pt x="79" y="1908"/>
                  </a:cubicBezTo>
                  <a:cubicBezTo>
                    <a:pt x="147" y="1852"/>
                    <a:pt x="226" y="1806"/>
                    <a:pt x="282" y="1750"/>
                  </a:cubicBezTo>
                  <a:cubicBezTo>
                    <a:pt x="327" y="1705"/>
                    <a:pt x="372" y="1660"/>
                    <a:pt x="418" y="1615"/>
                  </a:cubicBezTo>
                  <a:cubicBezTo>
                    <a:pt x="463" y="1569"/>
                    <a:pt x="508" y="1524"/>
                    <a:pt x="542" y="1479"/>
                  </a:cubicBezTo>
                  <a:cubicBezTo>
                    <a:pt x="587" y="1423"/>
                    <a:pt x="632" y="1366"/>
                    <a:pt x="666" y="1299"/>
                  </a:cubicBezTo>
                  <a:cubicBezTo>
                    <a:pt x="700" y="1242"/>
                    <a:pt x="745" y="1186"/>
                    <a:pt x="779" y="1118"/>
                  </a:cubicBezTo>
                  <a:cubicBezTo>
                    <a:pt x="812" y="1050"/>
                    <a:pt x="835" y="983"/>
                    <a:pt x="869" y="915"/>
                  </a:cubicBezTo>
                  <a:cubicBezTo>
                    <a:pt x="891" y="859"/>
                    <a:pt x="914" y="791"/>
                    <a:pt x="937" y="723"/>
                  </a:cubicBezTo>
                  <a:cubicBezTo>
                    <a:pt x="982" y="599"/>
                    <a:pt x="1004" y="486"/>
                    <a:pt x="1016" y="362"/>
                  </a:cubicBezTo>
                  <a:cubicBezTo>
                    <a:pt x="1038" y="272"/>
                    <a:pt x="1038" y="182"/>
                    <a:pt x="1038" y="103"/>
                  </a:cubicBezTo>
                  <a:lnTo>
                    <a:pt x="1038"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7" name="Google Shape;1717;p3"/>
            <p:cNvSpPr/>
            <p:nvPr/>
          </p:nvSpPr>
          <p:spPr>
            <a:xfrm>
              <a:off x="4983465" y="4696347"/>
              <a:ext cx="335032" cy="203003"/>
            </a:xfrm>
            <a:custGeom>
              <a:rect b="b" l="l" r="r" t="t"/>
              <a:pathLst>
                <a:path extrusionOk="0" h="5915" w="9762">
                  <a:moveTo>
                    <a:pt x="3350" y="0"/>
                  </a:moveTo>
                  <a:cubicBezTo>
                    <a:pt x="3143" y="0"/>
                    <a:pt x="2933" y="15"/>
                    <a:pt x="2720" y="46"/>
                  </a:cubicBezTo>
                  <a:cubicBezTo>
                    <a:pt x="1422" y="238"/>
                    <a:pt x="260" y="1028"/>
                    <a:pt x="35" y="2258"/>
                  </a:cubicBezTo>
                  <a:cubicBezTo>
                    <a:pt x="23" y="2315"/>
                    <a:pt x="12" y="2371"/>
                    <a:pt x="1" y="2427"/>
                  </a:cubicBezTo>
                  <a:cubicBezTo>
                    <a:pt x="80" y="2653"/>
                    <a:pt x="170" y="2879"/>
                    <a:pt x="271" y="3093"/>
                  </a:cubicBezTo>
                  <a:cubicBezTo>
                    <a:pt x="926" y="4312"/>
                    <a:pt x="2122" y="5057"/>
                    <a:pt x="3375" y="5564"/>
                  </a:cubicBezTo>
                  <a:cubicBezTo>
                    <a:pt x="4142" y="5869"/>
                    <a:pt x="5124" y="5914"/>
                    <a:pt x="5936" y="5914"/>
                  </a:cubicBezTo>
                  <a:cubicBezTo>
                    <a:pt x="7234" y="5892"/>
                    <a:pt x="8802" y="5722"/>
                    <a:pt x="9728" y="4820"/>
                  </a:cubicBezTo>
                  <a:cubicBezTo>
                    <a:pt x="9739" y="4797"/>
                    <a:pt x="9750" y="4763"/>
                    <a:pt x="9761" y="4741"/>
                  </a:cubicBezTo>
                  <a:cubicBezTo>
                    <a:pt x="9446" y="4131"/>
                    <a:pt x="9051" y="3567"/>
                    <a:pt x="8611" y="3048"/>
                  </a:cubicBezTo>
                  <a:cubicBezTo>
                    <a:pt x="7275" y="1538"/>
                    <a:pt x="5454" y="0"/>
                    <a:pt x="3350"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8" name="Google Shape;1718;p3"/>
            <p:cNvSpPr/>
            <p:nvPr/>
          </p:nvSpPr>
          <p:spPr>
            <a:xfrm>
              <a:off x="5122118" y="4742747"/>
              <a:ext cx="194045" cy="164667"/>
            </a:xfrm>
            <a:custGeom>
              <a:rect b="b" l="l" r="r" t="t"/>
              <a:pathLst>
                <a:path extrusionOk="0" h="4798" w="5654">
                  <a:moveTo>
                    <a:pt x="2746" y="1"/>
                  </a:moveTo>
                  <a:cubicBezTo>
                    <a:pt x="2726" y="1"/>
                    <a:pt x="2706" y="2"/>
                    <a:pt x="2686" y="3"/>
                  </a:cubicBezTo>
                  <a:cubicBezTo>
                    <a:pt x="2065" y="15"/>
                    <a:pt x="1648" y="771"/>
                    <a:pt x="1885" y="1324"/>
                  </a:cubicBezTo>
                  <a:cubicBezTo>
                    <a:pt x="1719" y="1197"/>
                    <a:pt x="1436" y="1048"/>
                    <a:pt x="1197" y="1048"/>
                  </a:cubicBezTo>
                  <a:cubicBezTo>
                    <a:pt x="1095" y="1048"/>
                    <a:pt x="1000" y="1076"/>
                    <a:pt x="926" y="1143"/>
                  </a:cubicBezTo>
                  <a:cubicBezTo>
                    <a:pt x="587" y="1414"/>
                    <a:pt x="835" y="1910"/>
                    <a:pt x="892" y="2226"/>
                  </a:cubicBezTo>
                  <a:cubicBezTo>
                    <a:pt x="689" y="2283"/>
                    <a:pt x="181" y="2317"/>
                    <a:pt x="113" y="2576"/>
                  </a:cubicBezTo>
                  <a:cubicBezTo>
                    <a:pt x="23" y="2824"/>
                    <a:pt x="260" y="2937"/>
                    <a:pt x="497" y="2971"/>
                  </a:cubicBezTo>
                  <a:cubicBezTo>
                    <a:pt x="136" y="3005"/>
                    <a:pt x="0" y="3276"/>
                    <a:pt x="91" y="3581"/>
                  </a:cubicBezTo>
                  <a:cubicBezTo>
                    <a:pt x="249" y="4212"/>
                    <a:pt x="1411" y="4630"/>
                    <a:pt x="1964" y="4743"/>
                  </a:cubicBezTo>
                  <a:cubicBezTo>
                    <a:pt x="2127" y="4780"/>
                    <a:pt x="2294" y="4797"/>
                    <a:pt x="2463" y="4797"/>
                  </a:cubicBezTo>
                  <a:cubicBezTo>
                    <a:pt x="3563" y="4797"/>
                    <a:pt x="4744" y="4085"/>
                    <a:pt x="5654" y="3772"/>
                  </a:cubicBezTo>
                  <a:lnTo>
                    <a:pt x="5552" y="2768"/>
                  </a:lnTo>
                  <a:cubicBezTo>
                    <a:pt x="4965" y="2170"/>
                    <a:pt x="4503" y="1459"/>
                    <a:pt x="3961" y="850"/>
                  </a:cubicBezTo>
                  <a:cubicBezTo>
                    <a:pt x="3647" y="524"/>
                    <a:pt x="3238" y="1"/>
                    <a:pt x="2746"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9" name="Google Shape;1719;p3"/>
            <p:cNvSpPr/>
            <p:nvPr/>
          </p:nvSpPr>
          <p:spPr>
            <a:xfrm>
              <a:off x="4979999" y="4779641"/>
              <a:ext cx="336954" cy="159828"/>
            </a:xfrm>
            <a:custGeom>
              <a:rect b="b" l="l" r="r" t="t"/>
              <a:pathLst>
                <a:path extrusionOk="0" h="4657" w="9818">
                  <a:moveTo>
                    <a:pt x="102" y="0"/>
                  </a:moveTo>
                  <a:lnTo>
                    <a:pt x="102" y="0"/>
                  </a:lnTo>
                  <a:cubicBezTo>
                    <a:pt x="0" y="869"/>
                    <a:pt x="181" y="1896"/>
                    <a:pt x="767" y="2528"/>
                  </a:cubicBezTo>
                  <a:cubicBezTo>
                    <a:pt x="1636" y="3487"/>
                    <a:pt x="2291" y="3905"/>
                    <a:pt x="3509" y="4390"/>
                  </a:cubicBezTo>
                  <a:cubicBezTo>
                    <a:pt x="3953" y="4572"/>
                    <a:pt x="4597" y="4656"/>
                    <a:pt x="5237" y="4656"/>
                  </a:cubicBezTo>
                  <a:cubicBezTo>
                    <a:pt x="5786" y="4656"/>
                    <a:pt x="6332" y="4595"/>
                    <a:pt x="6748" y="4480"/>
                  </a:cubicBezTo>
                  <a:cubicBezTo>
                    <a:pt x="7718" y="4221"/>
                    <a:pt x="9501" y="3352"/>
                    <a:pt x="9817" y="2393"/>
                  </a:cubicBezTo>
                  <a:lnTo>
                    <a:pt x="9817" y="2393"/>
                  </a:lnTo>
                  <a:cubicBezTo>
                    <a:pt x="8903" y="3295"/>
                    <a:pt x="7335" y="3465"/>
                    <a:pt x="6037" y="3487"/>
                  </a:cubicBezTo>
                  <a:cubicBezTo>
                    <a:pt x="5225" y="3487"/>
                    <a:pt x="4243" y="3442"/>
                    <a:pt x="3476" y="3137"/>
                  </a:cubicBezTo>
                  <a:cubicBezTo>
                    <a:pt x="2234" y="2630"/>
                    <a:pt x="1027" y="1885"/>
                    <a:pt x="372" y="666"/>
                  </a:cubicBezTo>
                  <a:cubicBezTo>
                    <a:pt x="271" y="452"/>
                    <a:pt x="181" y="226"/>
                    <a:pt x="10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0" name="Google Shape;1720;p3"/>
            <p:cNvSpPr/>
            <p:nvPr/>
          </p:nvSpPr>
          <p:spPr>
            <a:xfrm>
              <a:off x="5197622" y="4848556"/>
              <a:ext cx="135976" cy="35281"/>
            </a:xfrm>
            <a:custGeom>
              <a:rect b="b" l="l" r="r" t="t"/>
              <a:pathLst>
                <a:path extrusionOk="0" h="1028" w="3962">
                  <a:moveTo>
                    <a:pt x="3962" y="1"/>
                  </a:moveTo>
                  <a:cubicBezTo>
                    <a:pt x="3905" y="12"/>
                    <a:pt x="3849" y="35"/>
                    <a:pt x="3792" y="57"/>
                  </a:cubicBezTo>
                  <a:cubicBezTo>
                    <a:pt x="3679" y="103"/>
                    <a:pt x="3533" y="159"/>
                    <a:pt x="3352" y="227"/>
                  </a:cubicBezTo>
                  <a:cubicBezTo>
                    <a:pt x="3172" y="294"/>
                    <a:pt x="2957" y="362"/>
                    <a:pt x="2732" y="441"/>
                  </a:cubicBezTo>
                  <a:cubicBezTo>
                    <a:pt x="2619" y="475"/>
                    <a:pt x="2495" y="509"/>
                    <a:pt x="2382" y="554"/>
                  </a:cubicBezTo>
                  <a:cubicBezTo>
                    <a:pt x="2258" y="588"/>
                    <a:pt x="2145" y="622"/>
                    <a:pt x="2009" y="655"/>
                  </a:cubicBezTo>
                  <a:cubicBezTo>
                    <a:pt x="1885" y="678"/>
                    <a:pt x="1772" y="712"/>
                    <a:pt x="1648" y="746"/>
                  </a:cubicBezTo>
                  <a:cubicBezTo>
                    <a:pt x="1524" y="768"/>
                    <a:pt x="1400" y="791"/>
                    <a:pt x="1287" y="813"/>
                  </a:cubicBezTo>
                  <a:cubicBezTo>
                    <a:pt x="1163" y="836"/>
                    <a:pt x="1050" y="859"/>
                    <a:pt x="949" y="870"/>
                  </a:cubicBezTo>
                  <a:cubicBezTo>
                    <a:pt x="836" y="870"/>
                    <a:pt x="734" y="892"/>
                    <a:pt x="644" y="892"/>
                  </a:cubicBezTo>
                  <a:lnTo>
                    <a:pt x="384" y="892"/>
                  </a:lnTo>
                  <a:cubicBezTo>
                    <a:pt x="317" y="892"/>
                    <a:pt x="249" y="881"/>
                    <a:pt x="181" y="870"/>
                  </a:cubicBezTo>
                  <a:lnTo>
                    <a:pt x="1" y="847"/>
                  </a:lnTo>
                  <a:lnTo>
                    <a:pt x="1" y="847"/>
                  </a:lnTo>
                  <a:cubicBezTo>
                    <a:pt x="1" y="847"/>
                    <a:pt x="57" y="881"/>
                    <a:pt x="170" y="926"/>
                  </a:cubicBezTo>
                  <a:cubicBezTo>
                    <a:pt x="238" y="949"/>
                    <a:pt x="294" y="960"/>
                    <a:pt x="362" y="971"/>
                  </a:cubicBezTo>
                  <a:cubicBezTo>
                    <a:pt x="452" y="994"/>
                    <a:pt x="542" y="1005"/>
                    <a:pt x="633" y="1017"/>
                  </a:cubicBezTo>
                  <a:cubicBezTo>
                    <a:pt x="746" y="1028"/>
                    <a:pt x="847" y="1028"/>
                    <a:pt x="960" y="1028"/>
                  </a:cubicBezTo>
                  <a:cubicBezTo>
                    <a:pt x="1062" y="1017"/>
                    <a:pt x="1186" y="1017"/>
                    <a:pt x="1310" y="1005"/>
                  </a:cubicBezTo>
                  <a:cubicBezTo>
                    <a:pt x="1434" y="994"/>
                    <a:pt x="1558" y="971"/>
                    <a:pt x="1682" y="949"/>
                  </a:cubicBezTo>
                  <a:cubicBezTo>
                    <a:pt x="1818" y="926"/>
                    <a:pt x="1942" y="892"/>
                    <a:pt x="2066" y="859"/>
                  </a:cubicBezTo>
                  <a:cubicBezTo>
                    <a:pt x="2314" y="802"/>
                    <a:pt x="2551" y="712"/>
                    <a:pt x="2799" y="622"/>
                  </a:cubicBezTo>
                  <a:cubicBezTo>
                    <a:pt x="3002" y="543"/>
                    <a:pt x="3206" y="441"/>
                    <a:pt x="3409" y="340"/>
                  </a:cubicBezTo>
                  <a:cubicBezTo>
                    <a:pt x="3600" y="238"/>
                    <a:pt x="3781" y="125"/>
                    <a:pt x="3962"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1" name="Google Shape;1721;p3"/>
            <p:cNvSpPr/>
            <p:nvPr/>
          </p:nvSpPr>
          <p:spPr>
            <a:xfrm>
              <a:off x="5214301" y="4852057"/>
              <a:ext cx="106529" cy="12046"/>
            </a:xfrm>
            <a:custGeom>
              <a:rect b="b" l="l" r="r" t="t"/>
              <a:pathLst>
                <a:path extrusionOk="0" h="351" w="3104">
                  <a:moveTo>
                    <a:pt x="3103" y="1"/>
                  </a:moveTo>
                  <a:lnTo>
                    <a:pt x="3103" y="1"/>
                  </a:lnTo>
                  <a:cubicBezTo>
                    <a:pt x="3103" y="1"/>
                    <a:pt x="3058" y="12"/>
                    <a:pt x="2968" y="12"/>
                  </a:cubicBezTo>
                  <a:cubicBezTo>
                    <a:pt x="2878" y="23"/>
                    <a:pt x="2753" y="57"/>
                    <a:pt x="2618" y="68"/>
                  </a:cubicBezTo>
                  <a:cubicBezTo>
                    <a:pt x="2539" y="68"/>
                    <a:pt x="2471" y="80"/>
                    <a:pt x="2381" y="91"/>
                  </a:cubicBezTo>
                  <a:cubicBezTo>
                    <a:pt x="2302" y="102"/>
                    <a:pt x="2212" y="102"/>
                    <a:pt x="2121" y="102"/>
                  </a:cubicBezTo>
                  <a:cubicBezTo>
                    <a:pt x="1941" y="125"/>
                    <a:pt x="1749" y="136"/>
                    <a:pt x="1557" y="136"/>
                  </a:cubicBezTo>
                  <a:lnTo>
                    <a:pt x="0" y="136"/>
                  </a:lnTo>
                  <a:cubicBezTo>
                    <a:pt x="0" y="136"/>
                    <a:pt x="56" y="159"/>
                    <a:pt x="147" y="181"/>
                  </a:cubicBezTo>
                  <a:cubicBezTo>
                    <a:pt x="226" y="192"/>
                    <a:pt x="339" y="226"/>
                    <a:pt x="485" y="260"/>
                  </a:cubicBezTo>
                  <a:cubicBezTo>
                    <a:pt x="632" y="283"/>
                    <a:pt x="801" y="305"/>
                    <a:pt x="993" y="328"/>
                  </a:cubicBezTo>
                  <a:cubicBezTo>
                    <a:pt x="1174" y="350"/>
                    <a:pt x="1365" y="350"/>
                    <a:pt x="1569" y="350"/>
                  </a:cubicBezTo>
                  <a:cubicBezTo>
                    <a:pt x="1670" y="339"/>
                    <a:pt x="1760" y="339"/>
                    <a:pt x="1862" y="328"/>
                  </a:cubicBezTo>
                  <a:cubicBezTo>
                    <a:pt x="1952" y="328"/>
                    <a:pt x="2054" y="317"/>
                    <a:pt x="2144" y="294"/>
                  </a:cubicBezTo>
                  <a:cubicBezTo>
                    <a:pt x="2234" y="283"/>
                    <a:pt x="2325" y="271"/>
                    <a:pt x="2415" y="249"/>
                  </a:cubicBezTo>
                  <a:cubicBezTo>
                    <a:pt x="2494" y="226"/>
                    <a:pt x="2573" y="204"/>
                    <a:pt x="2641" y="181"/>
                  </a:cubicBezTo>
                  <a:cubicBezTo>
                    <a:pt x="2753" y="147"/>
                    <a:pt x="2866" y="113"/>
                    <a:pt x="2979" y="57"/>
                  </a:cubicBezTo>
                  <a:lnTo>
                    <a:pt x="3103"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2" name="Google Shape;1722;p3"/>
            <p:cNvSpPr/>
            <p:nvPr/>
          </p:nvSpPr>
          <p:spPr>
            <a:xfrm>
              <a:off x="5236369" y="4839290"/>
              <a:ext cx="92184" cy="14346"/>
            </a:xfrm>
            <a:custGeom>
              <a:rect b="b" l="l" r="r" t="t"/>
              <a:pathLst>
                <a:path extrusionOk="0" h="418" w="2686">
                  <a:moveTo>
                    <a:pt x="0" y="0"/>
                  </a:moveTo>
                  <a:cubicBezTo>
                    <a:pt x="124" y="68"/>
                    <a:pt x="260" y="113"/>
                    <a:pt x="395" y="158"/>
                  </a:cubicBezTo>
                  <a:lnTo>
                    <a:pt x="587" y="237"/>
                  </a:lnTo>
                  <a:cubicBezTo>
                    <a:pt x="655" y="248"/>
                    <a:pt x="734" y="271"/>
                    <a:pt x="813" y="282"/>
                  </a:cubicBezTo>
                  <a:cubicBezTo>
                    <a:pt x="971" y="316"/>
                    <a:pt x="1140" y="361"/>
                    <a:pt x="1309" y="384"/>
                  </a:cubicBezTo>
                  <a:cubicBezTo>
                    <a:pt x="1490" y="395"/>
                    <a:pt x="1659" y="418"/>
                    <a:pt x="1817" y="418"/>
                  </a:cubicBezTo>
                  <a:cubicBezTo>
                    <a:pt x="1964" y="418"/>
                    <a:pt x="2110" y="418"/>
                    <a:pt x="2257" y="406"/>
                  </a:cubicBezTo>
                  <a:cubicBezTo>
                    <a:pt x="2517" y="384"/>
                    <a:pt x="2686" y="361"/>
                    <a:pt x="2686" y="361"/>
                  </a:cubicBezTo>
                  <a:cubicBezTo>
                    <a:pt x="2686" y="361"/>
                    <a:pt x="2505" y="316"/>
                    <a:pt x="2257" y="282"/>
                  </a:cubicBezTo>
                  <a:cubicBezTo>
                    <a:pt x="2189" y="271"/>
                    <a:pt x="2122" y="271"/>
                    <a:pt x="2054" y="260"/>
                  </a:cubicBezTo>
                  <a:cubicBezTo>
                    <a:pt x="1986" y="248"/>
                    <a:pt x="1907" y="237"/>
                    <a:pt x="1828" y="226"/>
                  </a:cubicBezTo>
                  <a:cubicBezTo>
                    <a:pt x="1670" y="203"/>
                    <a:pt x="1501" y="192"/>
                    <a:pt x="1343" y="169"/>
                  </a:cubicBezTo>
                  <a:cubicBezTo>
                    <a:pt x="1174" y="147"/>
                    <a:pt x="1005" y="113"/>
                    <a:pt x="847" y="102"/>
                  </a:cubicBezTo>
                  <a:cubicBezTo>
                    <a:pt x="768" y="90"/>
                    <a:pt x="689" y="90"/>
                    <a:pt x="621" y="79"/>
                  </a:cubicBezTo>
                  <a:cubicBezTo>
                    <a:pt x="553" y="68"/>
                    <a:pt x="485" y="57"/>
                    <a:pt x="418" y="45"/>
                  </a:cubicBezTo>
                  <a:cubicBezTo>
                    <a:pt x="170" y="11"/>
                    <a:pt x="0" y="0"/>
                    <a:pt x="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3" name="Google Shape;1723;p3"/>
            <p:cNvSpPr/>
            <p:nvPr/>
          </p:nvSpPr>
          <p:spPr>
            <a:xfrm>
              <a:off x="5220479" y="4556973"/>
              <a:ext cx="189790" cy="307885"/>
            </a:xfrm>
            <a:custGeom>
              <a:rect b="b" l="l" r="r" t="t"/>
              <a:pathLst>
                <a:path extrusionOk="0" h="8971" w="5530">
                  <a:moveTo>
                    <a:pt x="2822" y="0"/>
                  </a:moveTo>
                  <a:cubicBezTo>
                    <a:pt x="2573" y="45"/>
                    <a:pt x="2336" y="147"/>
                    <a:pt x="2133" y="282"/>
                  </a:cubicBezTo>
                  <a:cubicBezTo>
                    <a:pt x="1219" y="914"/>
                    <a:pt x="689" y="1805"/>
                    <a:pt x="373" y="2855"/>
                  </a:cubicBezTo>
                  <a:cubicBezTo>
                    <a:pt x="1" y="4062"/>
                    <a:pt x="215" y="5349"/>
                    <a:pt x="745" y="6477"/>
                  </a:cubicBezTo>
                  <a:cubicBezTo>
                    <a:pt x="982" y="6929"/>
                    <a:pt x="1242" y="7357"/>
                    <a:pt x="1547" y="7775"/>
                  </a:cubicBezTo>
                  <a:cubicBezTo>
                    <a:pt x="1908" y="8237"/>
                    <a:pt x="2336" y="8644"/>
                    <a:pt x="2833" y="8971"/>
                  </a:cubicBezTo>
                  <a:lnTo>
                    <a:pt x="3126" y="8542"/>
                  </a:lnTo>
                  <a:cubicBezTo>
                    <a:pt x="3499" y="8012"/>
                    <a:pt x="3815" y="7448"/>
                    <a:pt x="4097" y="6872"/>
                  </a:cubicBezTo>
                  <a:cubicBezTo>
                    <a:pt x="4898" y="5123"/>
                    <a:pt x="5530" y="2516"/>
                    <a:pt x="4210" y="835"/>
                  </a:cubicBezTo>
                  <a:cubicBezTo>
                    <a:pt x="3860" y="395"/>
                    <a:pt x="3375" y="102"/>
                    <a:pt x="2822"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4" name="Google Shape;1724;p3"/>
            <p:cNvSpPr/>
            <p:nvPr/>
          </p:nvSpPr>
          <p:spPr>
            <a:xfrm>
              <a:off x="5237810" y="4705853"/>
              <a:ext cx="152724" cy="171806"/>
            </a:xfrm>
            <a:custGeom>
              <a:rect b="b" l="l" r="r" t="t"/>
              <a:pathLst>
                <a:path extrusionOk="0" h="5006" w="4450">
                  <a:moveTo>
                    <a:pt x="1600" y="0"/>
                  </a:moveTo>
                  <a:cubicBezTo>
                    <a:pt x="1237" y="0"/>
                    <a:pt x="944" y="328"/>
                    <a:pt x="1064" y="875"/>
                  </a:cubicBezTo>
                  <a:cubicBezTo>
                    <a:pt x="949" y="688"/>
                    <a:pt x="828" y="612"/>
                    <a:pt x="711" y="612"/>
                  </a:cubicBezTo>
                  <a:cubicBezTo>
                    <a:pt x="335" y="612"/>
                    <a:pt x="0" y="1394"/>
                    <a:pt x="26" y="1755"/>
                  </a:cubicBezTo>
                  <a:cubicBezTo>
                    <a:pt x="105" y="3188"/>
                    <a:pt x="1402" y="4114"/>
                    <a:pt x="2361" y="5005"/>
                  </a:cubicBezTo>
                  <a:lnTo>
                    <a:pt x="2361" y="5005"/>
                  </a:lnTo>
                  <a:cubicBezTo>
                    <a:pt x="2264" y="4910"/>
                    <a:pt x="3299" y="3549"/>
                    <a:pt x="3389" y="3380"/>
                  </a:cubicBezTo>
                  <a:cubicBezTo>
                    <a:pt x="3829" y="2557"/>
                    <a:pt x="4449" y="1857"/>
                    <a:pt x="4054" y="864"/>
                  </a:cubicBezTo>
                  <a:cubicBezTo>
                    <a:pt x="3958" y="627"/>
                    <a:pt x="3649" y="342"/>
                    <a:pt x="3399" y="342"/>
                  </a:cubicBezTo>
                  <a:cubicBezTo>
                    <a:pt x="3268" y="342"/>
                    <a:pt x="3154" y="421"/>
                    <a:pt x="3095" y="627"/>
                  </a:cubicBezTo>
                  <a:cubicBezTo>
                    <a:pt x="3000" y="405"/>
                    <a:pt x="2688" y="6"/>
                    <a:pt x="2433" y="6"/>
                  </a:cubicBezTo>
                  <a:cubicBezTo>
                    <a:pt x="2324" y="6"/>
                    <a:pt x="2226" y="78"/>
                    <a:pt x="2159" y="266"/>
                  </a:cubicBezTo>
                  <a:cubicBezTo>
                    <a:pt x="1984" y="84"/>
                    <a:pt x="1783" y="0"/>
                    <a:pt x="1600" y="0"/>
                  </a:cubicBezTo>
                  <a:close/>
                  <a:moveTo>
                    <a:pt x="2361" y="5005"/>
                  </a:moveTo>
                  <a:lnTo>
                    <a:pt x="2361" y="5005"/>
                  </a:lnTo>
                  <a:cubicBezTo>
                    <a:pt x="2361" y="5005"/>
                    <a:pt x="2362" y="5005"/>
                    <a:pt x="2362" y="5005"/>
                  </a:cubicBezTo>
                  <a:cubicBezTo>
                    <a:pt x="2362" y="5005"/>
                    <a:pt x="2361" y="5005"/>
                    <a:pt x="2361" y="5005"/>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5" name="Google Shape;1725;p3"/>
            <p:cNvSpPr/>
            <p:nvPr/>
          </p:nvSpPr>
          <p:spPr>
            <a:xfrm>
              <a:off x="5177510" y="4555257"/>
              <a:ext cx="140197" cy="310768"/>
            </a:xfrm>
            <a:custGeom>
              <a:rect b="b" l="l" r="r" t="t"/>
              <a:pathLst>
                <a:path extrusionOk="0" h="9055" w="4085">
                  <a:moveTo>
                    <a:pt x="3578" y="1"/>
                  </a:moveTo>
                  <a:cubicBezTo>
                    <a:pt x="3282" y="1"/>
                    <a:pt x="2988" y="51"/>
                    <a:pt x="2708" y="152"/>
                  </a:cubicBezTo>
                  <a:cubicBezTo>
                    <a:pt x="846" y="806"/>
                    <a:pt x="0" y="3458"/>
                    <a:pt x="587" y="5196"/>
                  </a:cubicBezTo>
                  <a:cubicBezTo>
                    <a:pt x="1117" y="6922"/>
                    <a:pt x="2167" y="8592"/>
                    <a:pt x="4051" y="9055"/>
                  </a:cubicBezTo>
                  <a:cubicBezTo>
                    <a:pt x="4062" y="9044"/>
                    <a:pt x="4074" y="9032"/>
                    <a:pt x="4085" y="9021"/>
                  </a:cubicBezTo>
                  <a:cubicBezTo>
                    <a:pt x="3588" y="8694"/>
                    <a:pt x="3160" y="8287"/>
                    <a:pt x="2799" y="7825"/>
                  </a:cubicBezTo>
                  <a:cubicBezTo>
                    <a:pt x="2494" y="7407"/>
                    <a:pt x="2234" y="6979"/>
                    <a:pt x="1997" y="6527"/>
                  </a:cubicBezTo>
                  <a:cubicBezTo>
                    <a:pt x="1467" y="5399"/>
                    <a:pt x="1253" y="4112"/>
                    <a:pt x="1625" y="2905"/>
                  </a:cubicBezTo>
                  <a:cubicBezTo>
                    <a:pt x="1941" y="1855"/>
                    <a:pt x="2471" y="964"/>
                    <a:pt x="3385" y="332"/>
                  </a:cubicBezTo>
                  <a:cubicBezTo>
                    <a:pt x="3600" y="197"/>
                    <a:pt x="3837" y="95"/>
                    <a:pt x="4085" y="50"/>
                  </a:cubicBezTo>
                  <a:cubicBezTo>
                    <a:pt x="3917" y="17"/>
                    <a:pt x="3747" y="1"/>
                    <a:pt x="357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6" name="Google Shape;1726;p3"/>
            <p:cNvSpPr/>
            <p:nvPr/>
          </p:nvSpPr>
          <p:spPr>
            <a:xfrm>
              <a:off x="5248759" y="4736261"/>
              <a:ext cx="69361" cy="131720"/>
            </a:xfrm>
            <a:custGeom>
              <a:rect b="b" l="l" r="r" t="t"/>
              <a:pathLst>
                <a:path extrusionOk="0" h="3838" w="2021">
                  <a:moveTo>
                    <a:pt x="0" y="1"/>
                  </a:moveTo>
                  <a:lnTo>
                    <a:pt x="0" y="1"/>
                  </a:lnTo>
                  <a:cubicBezTo>
                    <a:pt x="0" y="1"/>
                    <a:pt x="45" y="272"/>
                    <a:pt x="147" y="678"/>
                  </a:cubicBezTo>
                  <a:cubicBezTo>
                    <a:pt x="203" y="881"/>
                    <a:pt x="260" y="1106"/>
                    <a:pt x="339" y="1355"/>
                  </a:cubicBezTo>
                  <a:cubicBezTo>
                    <a:pt x="429" y="1603"/>
                    <a:pt x="531" y="1862"/>
                    <a:pt x="632" y="2111"/>
                  </a:cubicBezTo>
                  <a:cubicBezTo>
                    <a:pt x="700" y="2246"/>
                    <a:pt x="756" y="2370"/>
                    <a:pt x="824" y="2494"/>
                  </a:cubicBezTo>
                  <a:cubicBezTo>
                    <a:pt x="892" y="2607"/>
                    <a:pt x="948" y="2720"/>
                    <a:pt x="1027" y="2844"/>
                  </a:cubicBezTo>
                  <a:cubicBezTo>
                    <a:pt x="1106" y="2957"/>
                    <a:pt x="1163" y="3059"/>
                    <a:pt x="1242" y="3149"/>
                  </a:cubicBezTo>
                  <a:cubicBezTo>
                    <a:pt x="1332" y="3239"/>
                    <a:pt x="1388" y="3329"/>
                    <a:pt x="1467" y="3408"/>
                  </a:cubicBezTo>
                  <a:cubicBezTo>
                    <a:pt x="1535" y="3476"/>
                    <a:pt x="1603" y="3544"/>
                    <a:pt x="1682" y="3600"/>
                  </a:cubicBezTo>
                  <a:cubicBezTo>
                    <a:pt x="1738" y="3645"/>
                    <a:pt x="1795" y="3691"/>
                    <a:pt x="1862" y="3736"/>
                  </a:cubicBezTo>
                  <a:cubicBezTo>
                    <a:pt x="1964" y="3792"/>
                    <a:pt x="2020" y="3837"/>
                    <a:pt x="2020" y="3837"/>
                  </a:cubicBezTo>
                  <a:cubicBezTo>
                    <a:pt x="2020" y="3837"/>
                    <a:pt x="1975" y="3781"/>
                    <a:pt x="1885" y="3702"/>
                  </a:cubicBezTo>
                  <a:cubicBezTo>
                    <a:pt x="1828" y="3657"/>
                    <a:pt x="1795" y="3600"/>
                    <a:pt x="1738" y="3544"/>
                  </a:cubicBezTo>
                  <a:cubicBezTo>
                    <a:pt x="1670" y="3476"/>
                    <a:pt x="1614" y="3397"/>
                    <a:pt x="1558" y="3329"/>
                  </a:cubicBezTo>
                  <a:cubicBezTo>
                    <a:pt x="1501" y="3250"/>
                    <a:pt x="1433" y="3149"/>
                    <a:pt x="1377" y="3059"/>
                  </a:cubicBezTo>
                  <a:cubicBezTo>
                    <a:pt x="1309" y="2957"/>
                    <a:pt x="1253" y="2844"/>
                    <a:pt x="1185" y="2743"/>
                  </a:cubicBezTo>
                  <a:cubicBezTo>
                    <a:pt x="1129" y="2630"/>
                    <a:pt x="1072" y="2517"/>
                    <a:pt x="1005" y="2393"/>
                  </a:cubicBezTo>
                  <a:cubicBezTo>
                    <a:pt x="948" y="2280"/>
                    <a:pt x="892" y="2156"/>
                    <a:pt x="835" y="2032"/>
                  </a:cubicBezTo>
                  <a:cubicBezTo>
                    <a:pt x="723" y="1783"/>
                    <a:pt x="621" y="1513"/>
                    <a:pt x="519" y="1287"/>
                  </a:cubicBezTo>
                  <a:cubicBezTo>
                    <a:pt x="429" y="1061"/>
                    <a:pt x="339" y="824"/>
                    <a:pt x="260" y="633"/>
                  </a:cubicBezTo>
                  <a:cubicBezTo>
                    <a:pt x="181" y="441"/>
                    <a:pt x="124" y="294"/>
                    <a:pt x="79" y="170"/>
                  </a:cubicBezTo>
                  <a:cubicBezTo>
                    <a:pt x="34" y="57"/>
                    <a:pt x="0" y="1"/>
                    <a:pt x="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7" name="Google Shape;1727;p3"/>
            <p:cNvSpPr/>
            <p:nvPr/>
          </p:nvSpPr>
          <p:spPr>
            <a:xfrm>
              <a:off x="5272371" y="4721949"/>
              <a:ext cx="44204" cy="137108"/>
            </a:xfrm>
            <a:custGeom>
              <a:rect b="b" l="l" r="r" t="t"/>
              <a:pathLst>
                <a:path extrusionOk="0" h="3995" w="1288">
                  <a:moveTo>
                    <a:pt x="1" y="0"/>
                  </a:moveTo>
                  <a:cubicBezTo>
                    <a:pt x="1" y="0"/>
                    <a:pt x="1" y="271"/>
                    <a:pt x="23" y="666"/>
                  </a:cubicBezTo>
                  <a:cubicBezTo>
                    <a:pt x="46" y="869"/>
                    <a:pt x="68" y="1106"/>
                    <a:pt x="102" y="1354"/>
                  </a:cubicBezTo>
                  <a:cubicBezTo>
                    <a:pt x="136" y="1614"/>
                    <a:pt x="193" y="1873"/>
                    <a:pt x="260" y="2133"/>
                  </a:cubicBezTo>
                  <a:cubicBezTo>
                    <a:pt x="294" y="2257"/>
                    <a:pt x="328" y="2392"/>
                    <a:pt x="373" y="2516"/>
                  </a:cubicBezTo>
                  <a:cubicBezTo>
                    <a:pt x="407" y="2641"/>
                    <a:pt x="463" y="2765"/>
                    <a:pt x="508" y="2889"/>
                  </a:cubicBezTo>
                  <a:cubicBezTo>
                    <a:pt x="554" y="3002"/>
                    <a:pt x="621" y="3115"/>
                    <a:pt x="666" y="3216"/>
                  </a:cubicBezTo>
                  <a:cubicBezTo>
                    <a:pt x="712" y="3318"/>
                    <a:pt x="779" y="3408"/>
                    <a:pt x="836" y="3498"/>
                  </a:cubicBezTo>
                  <a:cubicBezTo>
                    <a:pt x="892" y="3577"/>
                    <a:pt x="949" y="3656"/>
                    <a:pt x="1005" y="3724"/>
                  </a:cubicBezTo>
                  <a:cubicBezTo>
                    <a:pt x="1050" y="3780"/>
                    <a:pt x="1095" y="3825"/>
                    <a:pt x="1152" y="3871"/>
                  </a:cubicBezTo>
                  <a:cubicBezTo>
                    <a:pt x="1197" y="3916"/>
                    <a:pt x="1242" y="3961"/>
                    <a:pt x="1287" y="3995"/>
                  </a:cubicBezTo>
                  <a:cubicBezTo>
                    <a:pt x="1287" y="3995"/>
                    <a:pt x="1253" y="3938"/>
                    <a:pt x="1186" y="3848"/>
                  </a:cubicBezTo>
                  <a:cubicBezTo>
                    <a:pt x="1140" y="3792"/>
                    <a:pt x="1107" y="3735"/>
                    <a:pt x="1073" y="3667"/>
                  </a:cubicBezTo>
                  <a:cubicBezTo>
                    <a:pt x="1028" y="3611"/>
                    <a:pt x="994" y="3521"/>
                    <a:pt x="937" y="3442"/>
                  </a:cubicBezTo>
                  <a:cubicBezTo>
                    <a:pt x="892" y="3351"/>
                    <a:pt x="847" y="3250"/>
                    <a:pt x="813" y="3148"/>
                  </a:cubicBezTo>
                  <a:cubicBezTo>
                    <a:pt x="768" y="3047"/>
                    <a:pt x="723" y="2934"/>
                    <a:pt x="678" y="2810"/>
                  </a:cubicBezTo>
                  <a:cubicBezTo>
                    <a:pt x="644" y="2697"/>
                    <a:pt x="610" y="2584"/>
                    <a:pt x="565" y="2460"/>
                  </a:cubicBezTo>
                  <a:cubicBezTo>
                    <a:pt x="531" y="2336"/>
                    <a:pt x="497" y="2200"/>
                    <a:pt x="463" y="2076"/>
                  </a:cubicBezTo>
                  <a:cubicBezTo>
                    <a:pt x="396" y="1817"/>
                    <a:pt x="339" y="1569"/>
                    <a:pt x="283" y="1320"/>
                  </a:cubicBezTo>
                  <a:cubicBezTo>
                    <a:pt x="238" y="1072"/>
                    <a:pt x="181" y="846"/>
                    <a:pt x="147" y="655"/>
                  </a:cubicBezTo>
                  <a:cubicBezTo>
                    <a:pt x="114" y="463"/>
                    <a:pt x="68" y="293"/>
                    <a:pt x="46" y="181"/>
                  </a:cubicBezTo>
                  <a:cubicBezTo>
                    <a:pt x="23" y="57"/>
                    <a:pt x="1" y="0"/>
                    <a:pt x="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8" name="Google Shape;1728;p3"/>
            <p:cNvSpPr/>
            <p:nvPr/>
          </p:nvSpPr>
          <p:spPr>
            <a:xfrm>
              <a:off x="5289805" y="4766085"/>
              <a:ext cx="25603" cy="89095"/>
            </a:xfrm>
            <a:custGeom>
              <a:rect b="b" l="l" r="r" t="t"/>
              <a:pathLst>
                <a:path extrusionOk="0" h="2596" w="746">
                  <a:moveTo>
                    <a:pt x="395" y="0"/>
                  </a:moveTo>
                  <a:cubicBezTo>
                    <a:pt x="384" y="34"/>
                    <a:pt x="373" y="68"/>
                    <a:pt x="362" y="113"/>
                  </a:cubicBezTo>
                  <a:cubicBezTo>
                    <a:pt x="328" y="204"/>
                    <a:pt x="294" y="305"/>
                    <a:pt x="283" y="418"/>
                  </a:cubicBezTo>
                  <a:cubicBezTo>
                    <a:pt x="283" y="474"/>
                    <a:pt x="237" y="542"/>
                    <a:pt x="226" y="621"/>
                  </a:cubicBezTo>
                  <a:cubicBezTo>
                    <a:pt x="226" y="700"/>
                    <a:pt x="136" y="779"/>
                    <a:pt x="147" y="858"/>
                  </a:cubicBezTo>
                  <a:cubicBezTo>
                    <a:pt x="158" y="937"/>
                    <a:pt x="0" y="1039"/>
                    <a:pt x="12" y="1118"/>
                  </a:cubicBezTo>
                  <a:cubicBezTo>
                    <a:pt x="23" y="1208"/>
                    <a:pt x="34" y="1287"/>
                    <a:pt x="46" y="1366"/>
                  </a:cubicBezTo>
                  <a:cubicBezTo>
                    <a:pt x="68" y="1546"/>
                    <a:pt x="283" y="1671"/>
                    <a:pt x="316" y="1829"/>
                  </a:cubicBezTo>
                  <a:cubicBezTo>
                    <a:pt x="350" y="1975"/>
                    <a:pt x="565" y="2088"/>
                    <a:pt x="599" y="2201"/>
                  </a:cubicBezTo>
                  <a:cubicBezTo>
                    <a:pt x="678" y="2449"/>
                    <a:pt x="745" y="2596"/>
                    <a:pt x="745" y="2596"/>
                  </a:cubicBezTo>
                  <a:cubicBezTo>
                    <a:pt x="745" y="2460"/>
                    <a:pt x="734" y="2314"/>
                    <a:pt x="723" y="2178"/>
                  </a:cubicBezTo>
                  <a:cubicBezTo>
                    <a:pt x="700" y="1930"/>
                    <a:pt x="632" y="1614"/>
                    <a:pt x="576" y="1287"/>
                  </a:cubicBezTo>
                  <a:cubicBezTo>
                    <a:pt x="553" y="1129"/>
                    <a:pt x="520" y="971"/>
                    <a:pt x="497" y="813"/>
                  </a:cubicBezTo>
                  <a:cubicBezTo>
                    <a:pt x="497" y="745"/>
                    <a:pt x="474" y="678"/>
                    <a:pt x="474" y="599"/>
                  </a:cubicBezTo>
                  <a:cubicBezTo>
                    <a:pt x="463" y="531"/>
                    <a:pt x="452" y="474"/>
                    <a:pt x="441" y="407"/>
                  </a:cubicBezTo>
                  <a:cubicBezTo>
                    <a:pt x="429" y="283"/>
                    <a:pt x="429" y="181"/>
                    <a:pt x="418" y="113"/>
                  </a:cubicBezTo>
                  <a:cubicBezTo>
                    <a:pt x="418" y="68"/>
                    <a:pt x="407" y="34"/>
                    <a:pt x="395"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9" name="Google Shape;1729;p3"/>
            <p:cNvSpPr/>
            <p:nvPr/>
          </p:nvSpPr>
          <p:spPr>
            <a:xfrm>
              <a:off x="5313829" y="4770341"/>
              <a:ext cx="13179" cy="63561"/>
            </a:xfrm>
            <a:custGeom>
              <a:rect b="b" l="l" r="r" t="t"/>
              <a:pathLst>
                <a:path extrusionOk="0" h="1852" w="384">
                  <a:moveTo>
                    <a:pt x="384" y="1"/>
                  </a:moveTo>
                  <a:lnTo>
                    <a:pt x="384" y="1"/>
                  </a:lnTo>
                  <a:cubicBezTo>
                    <a:pt x="339" y="91"/>
                    <a:pt x="293" y="181"/>
                    <a:pt x="248" y="271"/>
                  </a:cubicBezTo>
                  <a:cubicBezTo>
                    <a:pt x="203" y="362"/>
                    <a:pt x="169" y="463"/>
                    <a:pt x="135" y="565"/>
                  </a:cubicBezTo>
                  <a:cubicBezTo>
                    <a:pt x="113" y="666"/>
                    <a:pt x="79" y="779"/>
                    <a:pt x="57" y="903"/>
                  </a:cubicBezTo>
                  <a:cubicBezTo>
                    <a:pt x="11" y="1118"/>
                    <a:pt x="0" y="1332"/>
                    <a:pt x="11" y="1558"/>
                  </a:cubicBezTo>
                  <a:cubicBezTo>
                    <a:pt x="11" y="1659"/>
                    <a:pt x="23" y="1761"/>
                    <a:pt x="45" y="1851"/>
                  </a:cubicBezTo>
                  <a:cubicBezTo>
                    <a:pt x="79" y="1761"/>
                    <a:pt x="113" y="1659"/>
                    <a:pt x="135" y="1569"/>
                  </a:cubicBezTo>
                  <a:cubicBezTo>
                    <a:pt x="158" y="1479"/>
                    <a:pt x="181" y="1377"/>
                    <a:pt x="203" y="1276"/>
                  </a:cubicBezTo>
                  <a:cubicBezTo>
                    <a:pt x="226" y="1163"/>
                    <a:pt x="237" y="1061"/>
                    <a:pt x="271" y="937"/>
                  </a:cubicBezTo>
                  <a:cubicBezTo>
                    <a:pt x="293" y="824"/>
                    <a:pt x="316" y="712"/>
                    <a:pt x="327" y="599"/>
                  </a:cubicBezTo>
                  <a:cubicBezTo>
                    <a:pt x="339" y="554"/>
                    <a:pt x="339" y="497"/>
                    <a:pt x="350" y="452"/>
                  </a:cubicBezTo>
                  <a:cubicBezTo>
                    <a:pt x="361" y="396"/>
                    <a:pt x="372" y="350"/>
                    <a:pt x="372" y="305"/>
                  </a:cubicBezTo>
                  <a:cubicBezTo>
                    <a:pt x="384" y="204"/>
                    <a:pt x="384" y="102"/>
                    <a:pt x="384"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0" name="Google Shape;1730;p3"/>
            <p:cNvSpPr/>
            <p:nvPr/>
          </p:nvSpPr>
          <p:spPr>
            <a:xfrm>
              <a:off x="5311495" y="4685913"/>
              <a:ext cx="288151" cy="198267"/>
            </a:xfrm>
            <a:custGeom>
              <a:rect b="b" l="l" r="r" t="t"/>
              <a:pathLst>
                <a:path extrusionOk="0" h="5777" w="8396">
                  <a:moveTo>
                    <a:pt x="5927" y="0"/>
                  </a:moveTo>
                  <a:cubicBezTo>
                    <a:pt x="5632" y="0"/>
                    <a:pt x="5337" y="23"/>
                    <a:pt x="5044" y="68"/>
                  </a:cubicBezTo>
                  <a:cubicBezTo>
                    <a:pt x="3577" y="305"/>
                    <a:pt x="2291" y="1332"/>
                    <a:pt x="1603" y="2607"/>
                  </a:cubicBezTo>
                  <a:cubicBezTo>
                    <a:pt x="1411" y="2991"/>
                    <a:pt x="723" y="4717"/>
                    <a:pt x="0" y="5361"/>
                  </a:cubicBezTo>
                  <a:lnTo>
                    <a:pt x="2043" y="5699"/>
                  </a:lnTo>
                  <a:cubicBezTo>
                    <a:pt x="2456" y="5749"/>
                    <a:pt x="2854" y="5777"/>
                    <a:pt x="3237" y="5777"/>
                  </a:cubicBezTo>
                  <a:cubicBezTo>
                    <a:pt x="4841" y="5777"/>
                    <a:pt x="6194" y="5289"/>
                    <a:pt x="7414" y="3905"/>
                  </a:cubicBezTo>
                  <a:cubicBezTo>
                    <a:pt x="8396" y="2777"/>
                    <a:pt x="8396" y="1513"/>
                    <a:pt x="7651" y="260"/>
                  </a:cubicBezTo>
                  <a:cubicBezTo>
                    <a:pt x="7090" y="88"/>
                    <a:pt x="6508" y="0"/>
                    <a:pt x="5927"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1" name="Google Shape;1731;p3"/>
            <p:cNvSpPr/>
            <p:nvPr/>
          </p:nvSpPr>
          <p:spPr>
            <a:xfrm>
              <a:off x="5311495" y="4755549"/>
              <a:ext cx="183612" cy="129798"/>
            </a:xfrm>
            <a:custGeom>
              <a:rect b="b" l="l" r="r" t="t"/>
              <a:pathLst>
                <a:path extrusionOk="0" h="3782" w="5350">
                  <a:moveTo>
                    <a:pt x="3515" y="0"/>
                  </a:moveTo>
                  <a:cubicBezTo>
                    <a:pt x="3175" y="0"/>
                    <a:pt x="2827" y="141"/>
                    <a:pt x="2686" y="432"/>
                  </a:cubicBezTo>
                  <a:cubicBezTo>
                    <a:pt x="2690" y="150"/>
                    <a:pt x="2567" y="51"/>
                    <a:pt x="2400" y="51"/>
                  </a:cubicBezTo>
                  <a:cubicBezTo>
                    <a:pt x="2125" y="51"/>
                    <a:pt x="1732" y="320"/>
                    <a:pt x="1591" y="488"/>
                  </a:cubicBezTo>
                  <a:cubicBezTo>
                    <a:pt x="881" y="1357"/>
                    <a:pt x="1072" y="2801"/>
                    <a:pt x="0" y="3332"/>
                  </a:cubicBezTo>
                  <a:lnTo>
                    <a:pt x="655" y="3343"/>
                  </a:lnTo>
                  <a:cubicBezTo>
                    <a:pt x="1478" y="3477"/>
                    <a:pt x="2073" y="3781"/>
                    <a:pt x="2814" y="3781"/>
                  </a:cubicBezTo>
                  <a:cubicBezTo>
                    <a:pt x="2946" y="3781"/>
                    <a:pt x="3084" y="3771"/>
                    <a:pt x="3228" y="3749"/>
                  </a:cubicBezTo>
                  <a:cubicBezTo>
                    <a:pt x="3713" y="3693"/>
                    <a:pt x="4379" y="3241"/>
                    <a:pt x="4774" y="2948"/>
                  </a:cubicBezTo>
                  <a:cubicBezTo>
                    <a:pt x="5349" y="2553"/>
                    <a:pt x="4999" y="2192"/>
                    <a:pt x="4469" y="2023"/>
                  </a:cubicBezTo>
                  <a:cubicBezTo>
                    <a:pt x="5338" y="1650"/>
                    <a:pt x="5157" y="1018"/>
                    <a:pt x="4255" y="906"/>
                  </a:cubicBezTo>
                  <a:cubicBezTo>
                    <a:pt x="4504" y="312"/>
                    <a:pt x="4020" y="0"/>
                    <a:pt x="3515"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2" name="Google Shape;1732;p3"/>
            <p:cNvSpPr/>
            <p:nvPr/>
          </p:nvSpPr>
          <p:spPr>
            <a:xfrm>
              <a:off x="5309162" y="4656570"/>
              <a:ext cx="264950" cy="212956"/>
            </a:xfrm>
            <a:custGeom>
              <a:rect b="b" l="l" r="r" t="t"/>
              <a:pathLst>
                <a:path extrusionOk="0" h="6205" w="7720">
                  <a:moveTo>
                    <a:pt x="5382" y="1"/>
                  </a:moveTo>
                  <a:cubicBezTo>
                    <a:pt x="4483" y="1"/>
                    <a:pt x="3555" y="277"/>
                    <a:pt x="2968" y="698"/>
                  </a:cubicBezTo>
                  <a:cubicBezTo>
                    <a:pt x="2032" y="1352"/>
                    <a:pt x="1637" y="2300"/>
                    <a:pt x="1197" y="3293"/>
                  </a:cubicBezTo>
                  <a:cubicBezTo>
                    <a:pt x="926" y="3869"/>
                    <a:pt x="689" y="4455"/>
                    <a:pt x="497" y="5065"/>
                  </a:cubicBezTo>
                  <a:cubicBezTo>
                    <a:pt x="328" y="5697"/>
                    <a:pt x="136" y="5911"/>
                    <a:pt x="1" y="6193"/>
                  </a:cubicBezTo>
                  <a:lnTo>
                    <a:pt x="68" y="6204"/>
                  </a:lnTo>
                  <a:cubicBezTo>
                    <a:pt x="802" y="5561"/>
                    <a:pt x="1479" y="3835"/>
                    <a:pt x="1671" y="3462"/>
                  </a:cubicBezTo>
                  <a:cubicBezTo>
                    <a:pt x="2359" y="2176"/>
                    <a:pt x="3645" y="1149"/>
                    <a:pt x="5112" y="912"/>
                  </a:cubicBezTo>
                  <a:cubicBezTo>
                    <a:pt x="5402" y="867"/>
                    <a:pt x="5694" y="844"/>
                    <a:pt x="5986" y="844"/>
                  </a:cubicBezTo>
                  <a:cubicBezTo>
                    <a:pt x="6571" y="844"/>
                    <a:pt x="7155" y="935"/>
                    <a:pt x="7719" y="1115"/>
                  </a:cubicBezTo>
                  <a:cubicBezTo>
                    <a:pt x="7708" y="1093"/>
                    <a:pt x="7685" y="1070"/>
                    <a:pt x="7674" y="1047"/>
                  </a:cubicBezTo>
                  <a:cubicBezTo>
                    <a:pt x="7220" y="300"/>
                    <a:pt x="6316" y="1"/>
                    <a:pt x="538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3" name="Google Shape;1733;p3"/>
            <p:cNvSpPr/>
            <p:nvPr/>
          </p:nvSpPr>
          <p:spPr>
            <a:xfrm>
              <a:off x="5318840" y="4747484"/>
              <a:ext cx="149155" cy="112741"/>
            </a:xfrm>
            <a:custGeom>
              <a:rect b="b" l="l" r="r" t="t"/>
              <a:pathLst>
                <a:path extrusionOk="0" h="3285" w="4346">
                  <a:moveTo>
                    <a:pt x="12" y="2991"/>
                  </a:moveTo>
                  <a:cubicBezTo>
                    <a:pt x="12" y="3048"/>
                    <a:pt x="23" y="3093"/>
                    <a:pt x="35" y="3149"/>
                  </a:cubicBezTo>
                  <a:cubicBezTo>
                    <a:pt x="29" y="3149"/>
                    <a:pt x="51" y="3168"/>
                    <a:pt x="63" y="3184"/>
                  </a:cubicBezTo>
                  <a:lnTo>
                    <a:pt x="63" y="3184"/>
                  </a:lnTo>
                  <a:cubicBezTo>
                    <a:pt x="57" y="3153"/>
                    <a:pt x="53" y="3127"/>
                    <a:pt x="57" y="3127"/>
                  </a:cubicBezTo>
                  <a:cubicBezTo>
                    <a:pt x="46" y="3081"/>
                    <a:pt x="35" y="3036"/>
                    <a:pt x="23" y="2991"/>
                  </a:cubicBezTo>
                  <a:close/>
                  <a:moveTo>
                    <a:pt x="4063" y="1"/>
                  </a:moveTo>
                  <a:cubicBezTo>
                    <a:pt x="3973" y="12"/>
                    <a:pt x="3871" y="35"/>
                    <a:pt x="3781" y="57"/>
                  </a:cubicBezTo>
                  <a:cubicBezTo>
                    <a:pt x="3668" y="80"/>
                    <a:pt x="3544" y="125"/>
                    <a:pt x="3431" y="170"/>
                  </a:cubicBezTo>
                  <a:cubicBezTo>
                    <a:pt x="3149" y="294"/>
                    <a:pt x="2890" y="441"/>
                    <a:pt x="2641" y="633"/>
                  </a:cubicBezTo>
                  <a:cubicBezTo>
                    <a:pt x="2506" y="723"/>
                    <a:pt x="2370" y="836"/>
                    <a:pt x="2235" y="949"/>
                  </a:cubicBezTo>
                  <a:cubicBezTo>
                    <a:pt x="2100" y="1062"/>
                    <a:pt x="1964" y="1186"/>
                    <a:pt x="1851" y="1310"/>
                  </a:cubicBezTo>
                  <a:cubicBezTo>
                    <a:pt x="1603" y="1581"/>
                    <a:pt x="1389" y="1851"/>
                    <a:pt x="1186" y="2111"/>
                  </a:cubicBezTo>
                  <a:cubicBezTo>
                    <a:pt x="1084" y="2235"/>
                    <a:pt x="983" y="2359"/>
                    <a:pt x="881" y="2472"/>
                  </a:cubicBezTo>
                  <a:cubicBezTo>
                    <a:pt x="791" y="2585"/>
                    <a:pt x="700" y="2686"/>
                    <a:pt x="599" y="2777"/>
                  </a:cubicBezTo>
                  <a:cubicBezTo>
                    <a:pt x="509" y="2867"/>
                    <a:pt x="418" y="2946"/>
                    <a:pt x="339" y="3014"/>
                  </a:cubicBezTo>
                  <a:cubicBezTo>
                    <a:pt x="272" y="3070"/>
                    <a:pt x="193" y="3115"/>
                    <a:pt x="114" y="3160"/>
                  </a:cubicBezTo>
                  <a:cubicBezTo>
                    <a:pt x="98" y="3171"/>
                    <a:pt x="82" y="3181"/>
                    <a:pt x="68" y="3190"/>
                  </a:cubicBezTo>
                  <a:lnTo>
                    <a:pt x="68" y="3190"/>
                  </a:lnTo>
                  <a:cubicBezTo>
                    <a:pt x="67" y="3188"/>
                    <a:pt x="65" y="3186"/>
                    <a:pt x="63" y="3184"/>
                  </a:cubicBezTo>
                  <a:lnTo>
                    <a:pt x="63" y="3184"/>
                  </a:lnTo>
                  <a:cubicBezTo>
                    <a:pt x="64" y="3187"/>
                    <a:pt x="64" y="3190"/>
                    <a:pt x="65" y="3193"/>
                  </a:cubicBezTo>
                  <a:lnTo>
                    <a:pt x="65" y="3193"/>
                  </a:lnTo>
                  <a:cubicBezTo>
                    <a:pt x="49" y="3203"/>
                    <a:pt x="35" y="3211"/>
                    <a:pt x="23" y="3217"/>
                  </a:cubicBezTo>
                  <a:cubicBezTo>
                    <a:pt x="1" y="3217"/>
                    <a:pt x="1" y="3239"/>
                    <a:pt x="23" y="3239"/>
                  </a:cubicBezTo>
                  <a:cubicBezTo>
                    <a:pt x="25" y="3241"/>
                    <a:pt x="26" y="3241"/>
                    <a:pt x="27" y="3241"/>
                  </a:cubicBezTo>
                  <a:cubicBezTo>
                    <a:pt x="35" y="3241"/>
                    <a:pt x="36" y="3206"/>
                    <a:pt x="46" y="3206"/>
                  </a:cubicBezTo>
                  <a:cubicBezTo>
                    <a:pt x="51" y="3206"/>
                    <a:pt x="55" y="3207"/>
                    <a:pt x="59" y="3207"/>
                  </a:cubicBezTo>
                  <a:cubicBezTo>
                    <a:pt x="62" y="3207"/>
                    <a:pt x="65" y="3206"/>
                    <a:pt x="67" y="3206"/>
                  </a:cubicBezTo>
                  <a:lnTo>
                    <a:pt x="67" y="3206"/>
                  </a:lnTo>
                  <a:cubicBezTo>
                    <a:pt x="69" y="3214"/>
                    <a:pt x="70" y="3223"/>
                    <a:pt x="71" y="3231"/>
                  </a:cubicBezTo>
                  <a:lnTo>
                    <a:pt x="71" y="3231"/>
                  </a:lnTo>
                  <a:cubicBezTo>
                    <a:pt x="90" y="3221"/>
                    <a:pt x="110" y="3213"/>
                    <a:pt x="125" y="3206"/>
                  </a:cubicBezTo>
                  <a:cubicBezTo>
                    <a:pt x="215" y="3172"/>
                    <a:pt x="305" y="3127"/>
                    <a:pt x="384" y="3081"/>
                  </a:cubicBezTo>
                  <a:cubicBezTo>
                    <a:pt x="486" y="3014"/>
                    <a:pt x="588" y="2946"/>
                    <a:pt x="678" y="2867"/>
                  </a:cubicBezTo>
                  <a:cubicBezTo>
                    <a:pt x="915" y="2675"/>
                    <a:pt x="1129" y="2461"/>
                    <a:pt x="1332" y="2235"/>
                  </a:cubicBezTo>
                  <a:cubicBezTo>
                    <a:pt x="1558" y="1987"/>
                    <a:pt x="1772" y="1716"/>
                    <a:pt x="2009" y="1456"/>
                  </a:cubicBezTo>
                  <a:cubicBezTo>
                    <a:pt x="2122" y="1332"/>
                    <a:pt x="2246" y="1220"/>
                    <a:pt x="2382" y="1107"/>
                  </a:cubicBezTo>
                  <a:cubicBezTo>
                    <a:pt x="2506" y="994"/>
                    <a:pt x="2630" y="892"/>
                    <a:pt x="2765" y="791"/>
                  </a:cubicBezTo>
                  <a:cubicBezTo>
                    <a:pt x="2991" y="610"/>
                    <a:pt x="3239" y="441"/>
                    <a:pt x="3499" y="306"/>
                  </a:cubicBezTo>
                  <a:cubicBezTo>
                    <a:pt x="3600" y="260"/>
                    <a:pt x="3713" y="227"/>
                    <a:pt x="3826" y="193"/>
                  </a:cubicBezTo>
                  <a:cubicBezTo>
                    <a:pt x="3858" y="181"/>
                    <a:pt x="3892" y="177"/>
                    <a:pt x="3925" y="177"/>
                  </a:cubicBezTo>
                  <a:cubicBezTo>
                    <a:pt x="3971" y="177"/>
                    <a:pt x="4017" y="184"/>
                    <a:pt x="4059" y="184"/>
                  </a:cubicBezTo>
                  <a:cubicBezTo>
                    <a:pt x="4072" y="184"/>
                    <a:pt x="4085" y="183"/>
                    <a:pt x="4097" y="181"/>
                  </a:cubicBezTo>
                  <a:cubicBezTo>
                    <a:pt x="4103" y="179"/>
                    <a:pt x="4109" y="178"/>
                    <a:pt x="4116" y="178"/>
                  </a:cubicBezTo>
                  <a:cubicBezTo>
                    <a:pt x="4179" y="178"/>
                    <a:pt x="4248" y="272"/>
                    <a:pt x="4289" y="272"/>
                  </a:cubicBezTo>
                  <a:lnTo>
                    <a:pt x="4345" y="260"/>
                  </a:lnTo>
                  <a:cubicBezTo>
                    <a:pt x="4345" y="260"/>
                    <a:pt x="4311" y="136"/>
                    <a:pt x="4266" y="125"/>
                  </a:cubicBezTo>
                  <a:cubicBezTo>
                    <a:pt x="4221" y="125"/>
                    <a:pt x="4142" y="1"/>
                    <a:pt x="4063" y="1"/>
                  </a:cubicBezTo>
                  <a:close/>
                  <a:moveTo>
                    <a:pt x="71" y="3231"/>
                  </a:moveTo>
                  <a:cubicBezTo>
                    <a:pt x="62" y="3237"/>
                    <a:pt x="53" y="3243"/>
                    <a:pt x="46" y="3251"/>
                  </a:cubicBezTo>
                  <a:cubicBezTo>
                    <a:pt x="23" y="3262"/>
                    <a:pt x="57" y="3273"/>
                    <a:pt x="68" y="3285"/>
                  </a:cubicBezTo>
                  <a:cubicBezTo>
                    <a:pt x="77" y="3285"/>
                    <a:pt x="76" y="3261"/>
                    <a:pt x="71" y="323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4" name="Google Shape;1734;p3"/>
            <p:cNvSpPr/>
            <p:nvPr/>
          </p:nvSpPr>
          <p:spPr>
            <a:xfrm>
              <a:off x="5329685" y="4811010"/>
              <a:ext cx="94140" cy="45337"/>
            </a:xfrm>
            <a:custGeom>
              <a:rect b="b" l="l" r="r" t="t"/>
              <a:pathLst>
                <a:path extrusionOk="0" h="1321" w="2743">
                  <a:moveTo>
                    <a:pt x="2743" y="0"/>
                  </a:moveTo>
                  <a:cubicBezTo>
                    <a:pt x="2722" y="0"/>
                    <a:pt x="2702" y="5"/>
                    <a:pt x="2683" y="12"/>
                  </a:cubicBezTo>
                  <a:lnTo>
                    <a:pt x="2683" y="12"/>
                  </a:lnTo>
                  <a:cubicBezTo>
                    <a:pt x="2723" y="5"/>
                    <a:pt x="2743" y="0"/>
                    <a:pt x="2743" y="0"/>
                  </a:cubicBezTo>
                  <a:close/>
                  <a:moveTo>
                    <a:pt x="2683" y="12"/>
                  </a:moveTo>
                  <a:cubicBezTo>
                    <a:pt x="2663" y="15"/>
                    <a:pt x="2638" y="19"/>
                    <a:pt x="2607" y="23"/>
                  </a:cubicBezTo>
                  <a:cubicBezTo>
                    <a:pt x="2577" y="23"/>
                    <a:pt x="2547" y="18"/>
                    <a:pt x="2514" y="18"/>
                  </a:cubicBezTo>
                  <a:cubicBezTo>
                    <a:pt x="2497" y="18"/>
                    <a:pt x="2480" y="19"/>
                    <a:pt x="2461" y="23"/>
                  </a:cubicBezTo>
                  <a:cubicBezTo>
                    <a:pt x="2393" y="23"/>
                    <a:pt x="2325" y="34"/>
                    <a:pt x="2258" y="46"/>
                  </a:cubicBezTo>
                  <a:cubicBezTo>
                    <a:pt x="2100" y="91"/>
                    <a:pt x="1942" y="147"/>
                    <a:pt x="1784" y="215"/>
                  </a:cubicBezTo>
                  <a:cubicBezTo>
                    <a:pt x="1705" y="260"/>
                    <a:pt x="1614" y="294"/>
                    <a:pt x="1535" y="339"/>
                  </a:cubicBezTo>
                  <a:lnTo>
                    <a:pt x="1276" y="486"/>
                  </a:lnTo>
                  <a:cubicBezTo>
                    <a:pt x="1118" y="587"/>
                    <a:pt x="960" y="689"/>
                    <a:pt x="802" y="790"/>
                  </a:cubicBezTo>
                  <a:cubicBezTo>
                    <a:pt x="655" y="892"/>
                    <a:pt x="520" y="982"/>
                    <a:pt x="396" y="1061"/>
                  </a:cubicBezTo>
                  <a:cubicBezTo>
                    <a:pt x="283" y="1140"/>
                    <a:pt x="170" y="1197"/>
                    <a:pt x="102" y="1253"/>
                  </a:cubicBezTo>
                  <a:lnTo>
                    <a:pt x="1" y="1321"/>
                  </a:lnTo>
                  <a:lnTo>
                    <a:pt x="125" y="1287"/>
                  </a:lnTo>
                  <a:cubicBezTo>
                    <a:pt x="204" y="1264"/>
                    <a:pt x="317" y="1230"/>
                    <a:pt x="452" y="1174"/>
                  </a:cubicBezTo>
                  <a:cubicBezTo>
                    <a:pt x="588" y="1106"/>
                    <a:pt x="745" y="1039"/>
                    <a:pt x="903" y="960"/>
                  </a:cubicBezTo>
                  <a:cubicBezTo>
                    <a:pt x="1061" y="869"/>
                    <a:pt x="1231" y="768"/>
                    <a:pt x="1389" y="677"/>
                  </a:cubicBezTo>
                  <a:cubicBezTo>
                    <a:pt x="1558" y="576"/>
                    <a:pt x="1716" y="474"/>
                    <a:pt x="1874" y="395"/>
                  </a:cubicBezTo>
                  <a:cubicBezTo>
                    <a:pt x="1942" y="350"/>
                    <a:pt x="2021" y="305"/>
                    <a:pt x="2100" y="271"/>
                  </a:cubicBezTo>
                  <a:lnTo>
                    <a:pt x="2303" y="170"/>
                  </a:lnTo>
                  <a:cubicBezTo>
                    <a:pt x="2359" y="136"/>
                    <a:pt x="2416" y="113"/>
                    <a:pt x="2483" y="91"/>
                  </a:cubicBezTo>
                  <a:cubicBezTo>
                    <a:pt x="2528" y="68"/>
                    <a:pt x="2585" y="57"/>
                    <a:pt x="2619" y="46"/>
                  </a:cubicBezTo>
                  <a:cubicBezTo>
                    <a:pt x="2637" y="33"/>
                    <a:pt x="2659" y="21"/>
                    <a:pt x="2683" y="12"/>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5" name="Google Shape;1735;p3"/>
            <p:cNvSpPr/>
            <p:nvPr/>
          </p:nvSpPr>
          <p:spPr>
            <a:xfrm>
              <a:off x="5334353" y="4826900"/>
              <a:ext cx="99940" cy="30991"/>
            </a:xfrm>
            <a:custGeom>
              <a:rect b="b" l="l" r="r" t="t"/>
              <a:pathLst>
                <a:path extrusionOk="0" h="903" w="2912">
                  <a:moveTo>
                    <a:pt x="2911" y="0"/>
                  </a:moveTo>
                  <a:cubicBezTo>
                    <a:pt x="2753" y="0"/>
                    <a:pt x="2596" y="23"/>
                    <a:pt x="2438" y="45"/>
                  </a:cubicBezTo>
                  <a:cubicBezTo>
                    <a:pt x="2088" y="102"/>
                    <a:pt x="1738" y="181"/>
                    <a:pt x="1411" y="282"/>
                  </a:cubicBezTo>
                  <a:cubicBezTo>
                    <a:pt x="1219" y="339"/>
                    <a:pt x="1038" y="406"/>
                    <a:pt x="880" y="474"/>
                  </a:cubicBezTo>
                  <a:cubicBezTo>
                    <a:pt x="722" y="530"/>
                    <a:pt x="576" y="598"/>
                    <a:pt x="429" y="666"/>
                  </a:cubicBezTo>
                  <a:cubicBezTo>
                    <a:pt x="169" y="790"/>
                    <a:pt x="0" y="903"/>
                    <a:pt x="0" y="903"/>
                  </a:cubicBezTo>
                  <a:cubicBezTo>
                    <a:pt x="0" y="903"/>
                    <a:pt x="192" y="869"/>
                    <a:pt x="474" y="790"/>
                  </a:cubicBezTo>
                  <a:cubicBezTo>
                    <a:pt x="542" y="767"/>
                    <a:pt x="621" y="745"/>
                    <a:pt x="688" y="722"/>
                  </a:cubicBezTo>
                  <a:cubicBezTo>
                    <a:pt x="767" y="688"/>
                    <a:pt x="858" y="666"/>
                    <a:pt x="937" y="643"/>
                  </a:cubicBezTo>
                  <a:cubicBezTo>
                    <a:pt x="1106" y="598"/>
                    <a:pt x="1275" y="542"/>
                    <a:pt x="1467" y="485"/>
                  </a:cubicBezTo>
                  <a:cubicBezTo>
                    <a:pt x="1648" y="429"/>
                    <a:pt x="1828" y="372"/>
                    <a:pt x="1997" y="316"/>
                  </a:cubicBezTo>
                  <a:lnTo>
                    <a:pt x="2460" y="158"/>
                  </a:lnTo>
                  <a:cubicBezTo>
                    <a:pt x="2731" y="68"/>
                    <a:pt x="2911" y="0"/>
                    <a:pt x="291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6" name="Google Shape;1736;p3"/>
            <p:cNvSpPr/>
            <p:nvPr/>
          </p:nvSpPr>
          <p:spPr>
            <a:xfrm>
              <a:off x="5310329" y="4860980"/>
              <a:ext cx="227370" cy="252424"/>
            </a:xfrm>
            <a:custGeom>
              <a:rect b="b" l="l" r="r" t="t"/>
              <a:pathLst>
                <a:path extrusionOk="0" h="7355" w="6625">
                  <a:moveTo>
                    <a:pt x="328" y="0"/>
                  </a:moveTo>
                  <a:cubicBezTo>
                    <a:pt x="226" y="23"/>
                    <a:pt x="113" y="57"/>
                    <a:pt x="1" y="90"/>
                  </a:cubicBezTo>
                  <a:cubicBezTo>
                    <a:pt x="644" y="1264"/>
                    <a:pt x="621" y="1648"/>
                    <a:pt x="779" y="2889"/>
                  </a:cubicBezTo>
                  <a:cubicBezTo>
                    <a:pt x="836" y="3306"/>
                    <a:pt x="689" y="4187"/>
                    <a:pt x="768" y="4581"/>
                  </a:cubicBezTo>
                  <a:cubicBezTo>
                    <a:pt x="813" y="4965"/>
                    <a:pt x="937" y="5157"/>
                    <a:pt x="1095" y="5529"/>
                  </a:cubicBezTo>
                  <a:cubicBezTo>
                    <a:pt x="1614" y="6782"/>
                    <a:pt x="3318" y="7312"/>
                    <a:pt x="4537" y="7346"/>
                  </a:cubicBezTo>
                  <a:cubicBezTo>
                    <a:pt x="4618" y="7352"/>
                    <a:pt x="4700" y="7355"/>
                    <a:pt x="4782" y="7355"/>
                  </a:cubicBezTo>
                  <a:cubicBezTo>
                    <a:pt x="5005" y="7355"/>
                    <a:pt x="5228" y="7334"/>
                    <a:pt x="5451" y="7301"/>
                  </a:cubicBezTo>
                  <a:cubicBezTo>
                    <a:pt x="6196" y="5924"/>
                    <a:pt x="6624" y="4480"/>
                    <a:pt x="5575" y="3002"/>
                  </a:cubicBezTo>
                  <a:cubicBezTo>
                    <a:pt x="4864" y="2043"/>
                    <a:pt x="4424" y="1569"/>
                    <a:pt x="3375" y="1061"/>
                  </a:cubicBezTo>
                  <a:cubicBezTo>
                    <a:pt x="2743" y="756"/>
                    <a:pt x="1298" y="23"/>
                    <a:pt x="328"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7" name="Google Shape;1737;p3"/>
            <p:cNvSpPr/>
            <p:nvPr/>
          </p:nvSpPr>
          <p:spPr>
            <a:xfrm>
              <a:off x="5287094" y="4857479"/>
              <a:ext cx="5457" cy="4668"/>
            </a:xfrm>
            <a:custGeom>
              <a:rect b="b" l="l" r="r" t="t"/>
              <a:pathLst>
                <a:path extrusionOk="0" h="136" w="159">
                  <a:moveTo>
                    <a:pt x="0" y="1"/>
                  </a:moveTo>
                  <a:lnTo>
                    <a:pt x="57" y="136"/>
                  </a:lnTo>
                  <a:cubicBezTo>
                    <a:pt x="91" y="113"/>
                    <a:pt x="125" y="102"/>
                    <a:pt x="158" y="80"/>
                  </a:cubicBezTo>
                  <a:cubicBezTo>
                    <a:pt x="113" y="57"/>
                    <a:pt x="57" y="23"/>
                    <a:pt x="0"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8" name="Google Shape;1738;p3"/>
            <p:cNvSpPr/>
            <p:nvPr/>
          </p:nvSpPr>
          <p:spPr>
            <a:xfrm>
              <a:off x="5310329" y="4860980"/>
              <a:ext cx="166967" cy="163844"/>
            </a:xfrm>
            <a:custGeom>
              <a:rect b="b" l="l" r="r" t="t"/>
              <a:pathLst>
                <a:path extrusionOk="0" h="4774" w="4865">
                  <a:moveTo>
                    <a:pt x="328" y="0"/>
                  </a:moveTo>
                  <a:cubicBezTo>
                    <a:pt x="215" y="23"/>
                    <a:pt x="102" y="57"/>
                    <a:pt x="1" y="90"/>
                  </a:cubicBezTo>
                  <a:cubicBezTo>
                    <a:pt x="632" y="1275"/>
                    <a:pt x="610" y="1659"/>
                    <a:pt x="768" y="2900"/>
                  </a:cubicBezTo>
                  <a:cubicBezTo>
                    <a:pt x="790" y="3126"/>
                    <a:pt x="790" y="3363"/>
                    <a:pt x="768" y="3600"/>
                  </a:cubicBezTo>
                  <a:cubicBezTo>
                    <a:pt x="858" y="3848"/>
                    <a:pt x="971" y="4062"/>
                    <a:pt x="1129" y="4153"/>
                  </a:cubicBezTo>
                  <a:cubicBezTo>
                    <a:pt x="1206" y="4195"/>
                    <a:pt x="1272" y="4213"/>
                    <a:pt x="1331" y="4213"/>
                  </a:cubicBezTo>
                  <a:cubicBezTo>
                    <a:pt x="1570" y="4213"/>
                    <a:pt x="1670" y="3904"/>
                    <a:pt x="1806" y="3667"/>
                  </a:cubicBezTo>
                  <a:cubicBezTo>
                    <a:pt x="2009" y="3972"/>
                    <a:pt x="2257" y="4762"/>
                    <a:pt x="2720" y="4773"/>
                  </a:cubicBezTo>
                  <a:cubicBezTo>
                    <a:pt x="3160" y="4751"/>
                    <a:pt x="3138" y="4085"/>
                    <a:pt x="3194" y="3780"/>
                  </a:cubicBezTo>
                  <a:cubicBezTo>
                    <a:pt x="3392" y="3807"/>
                    <a:pt x="3797" y="4006"/>
                    <a:pt x="4079" y="4006"/>
                  </a:cubicBezTo>
                  <a:cubicBezTo>
                    <a:pt x="4151" y="4006"/>
                    <a:pt x="4215" y="3993"/>
                    <a:pt x="4266" y="3961"/>
                  </a:cubicBezTo>
                  <a:cubicBezTo>
                    <a:pt x="4582" y="3735"/>
                    <a:pt x="4243" y="3419"/>
                    <a:pt x="4142" y="3137"/>
                  </a:cubicBezTo>
                  <a:lnTo>
                    <a:pt x="4142" y="3137"/>
                  </a:lnTo>
                  <a:cubicBezTo>
                    <a:pt x="4247" y="3163"/>
                    <a:pt x="4343" y="3177"/>
                    <a:pt x="4427" y="3177"/>
                  </a:cubicBezTo>
                  <a:cubicBezTo>
                    <a:pt x="4715" y="3177"/>
                    <a:pt x="4865" y="3014"/>
                    <a:pt x="4751" y="2595"/>
                  </a:cubicBezTo>
                  <a:cubicBezTo>
                    <a:pt x="4627" y="2201"/>
                    <a:pt x="4424" y="1828"/>
                    <a:pt x="4164" y="1512"/>
                  </a:cubicBezTo>
                  <a:cubicBezTo>
                    <a:pt x="3905" y="1343"/>
                    <a:pt x="3645" y="1185"/>
                    <a:pt x="3363" y="1061"/>
                  </a:cubicBezTo>
                  <a:cubicBezTo>
                    <a:pt x="2743" y="756"/>
                    <a:pt x="1298" y="23"/>
                    <a:pt x="328"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9" name="Google Shape;1739;p3"/>
            <p:cNvSpPr/>
            <p:nvPr/>
          </p:nvSpPr>
          <p:spPr>
            <a:xfrm>
              <a:off x="5321551" y="4857548"/>
              <a:ext cx="253316" cy="253625"/>
            </a:xfrm>
            <a:custGeom>
              <a:rect b="b" l="l" r="r" t="t"/>
              <a:pathLst>
                <a:path extrusionOk="0" h="7390" w="7381">
                  <a:moveTo>
                    <a:pt x="958" y="0"/>
                  </a:moveTo>
                  <a:cubicBezTo>
                    <a:pt x="645" y="0"/>
                    <a:pt x="321" y="29"/>
                    <a:pt x="1" y="100"/>
                  </a:cubicBezTo>
                  <a:cubicBezTo>
                    <a:pt x="971" y="123"/>
                    <a:pt x="2416" y="856"/>
                    <a:pt x="3036" y="1161"/>
                  </a:cubicBezTo>
                  <a:cubicBezTo>
                    <a:pt x="4086" y="1669"/>
                    <a:pt x="4526" y="2143"/>
                    <a:pt x="5237" y="3102"/>
                  </a:cubicBezTo>
                  <a:cubicBezTo>
                    <a:pt x="6297" y="4580"/>
                    <a:pt x="5869" y="6024"/>
                    <a:pt x="5113" y="7390"/>
                  </a:cubicBezTo>
                  <a:cubicBezTo>
                    <a:pt x="6670" y="7108"/>
                    <a:pt x="7381" y="5821"/>
                    <a:pt x="6963" y="4004"/>
                  </a:cubicBezTo>
                  <a:cubicBezTo>
                    <a:pt x="6523" y="1962"/>
                    <a:pt x="5372" y="1116"/>
                    <a:pt x="3183" y="416"/>
                  </a:cubicBezTo>
                  <a:cubicBezTo>
                    <a:pt x="3042" y="363"/>
                    <a:pt x="2074" y="0"/>
                    <a:pt x="95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0" name="Google Shape;1740;p3"/>
            <p:cNvSpPr/>
            <p:nvPr/>
          </p:nvSpPr>
          <p:spPr>
            <a:xfrm>
              <a:off x="5332396" y="4873369"/>
              <a:ext cx="116208" cy="96439"/>
            </a:xfrm>
            <a:custGeom>
              <a:rect b="b" l="l" r="r" t="t"/>
              <a:pathLst>
                <a:path extrusionOk="0" h="2810" w="3386">
                  <a:moveTo>
                    <a:pt x="1" y="0"/>
                  </a:moveTo>
                  <a:cubicBezTo>
                    <a:pt x="1" y="0"/>
                    <a:pt x="68" y="34"/>
                    <a:pt x="170" y="102"/>
                  </a:cubicBezTo>
                  <a:cubicBezTo>
                    <a:pt x="283" y="169"/>
                    <a:pt x="441" y="248"/>
                    <a:pt x="610" y="361"/>
                  </a:cubicBezTo>
                  <a:cubicBezTo>
                    <a:pt x="700" y="406"/>
                    <a:pt x="791" y="463"/>
                    <a:pt x="892" y="531"/>
                  </a:cubicBezTo>
                  <a:cubicBezTo>
                    <a:pt x="1005" y="598"/>
                    <a:pt x="1095" y="666"/>
                    <a:pt x="1208" y="745"/>
                  </a:cubicBezTo>
                  <a:cubicBezTo>
                    <a:pt x="1321" y="813"/>
                    <a:pt x="1423" y="892"/>
                    <a:pt x="1535" y="971"/>
                  </a:cubicBezTo>
                  <a:cubicBezTo>
                    <a:pt x="1648" y="1050"/>
                    <a:pt x="1761" y="1129"/>
                    <a:pt x="1863" y="1219"/>
                  </a:cubicBezTo>
                  <a:cubicBezTo>
                    <a:pt x="1964" y="1309"/>
                    <a:pt x="2077" y="1399"/>
                    <a:pt x="2179" y="1490"/>
                  </a:cubicBezTo>
                  <a:cubicBezTo>
                    <a:pt x="2269" y="1569"/>
                    <a:pt x="2370" y="1659"/>
                    <a:pt x="2461" y="1761"/>
                  </a:cubicBezTo>
                  <a:cubicBezTo>
                    <a:pt x="2551" y="1851"/>
                    <a:pt x="2641" y="1930"/>
                    <a:pt x="2720" y="2020"/>
                  </a:cubicBezTo>
                  <a:cubicBezTo>
                    <a:pt x="2799" y="2110"/>
                    <a:pt x="2878" y="2189"/>
                    <a:pt x="2946" y="2268"/>
                  </a:cubicBezTo>
                  <a:cubicBezTo>
                    <a:pt x="3093" y="2415"/>
                    <a:pt x="3183" y="2562"/>
                    <a:pt x="3262" y="2663"/>
                  </a:cubicBezTo>
                  <a:lnTo>
                    <a:pt x="3386" y="2810"/>
                  </a:lnTo>
                  <a:cubicBezTo>
                    <a:pt x="3386" y="2810"/>
                    <a:pt x="3363" y="2742"/>
                    <a:pt x="3307" y="2641"/>
                  </a:cubicBezTo>
                  <a:lnTo>
                    <a:pt x="3194" y="2438"/>
                  </a:lnTo>
                  <a:cubicBezTo>
                    <a:pt x="3149" y="2359"/>
                    <a:pt x="3104" y="2268"/>
                    <a:pt x="3047" y="2189"/>
                  </a:cubicBezTo>
                  <a:cubicBezTo>
                    <a:pt x="2980" y="2099"/>
                    <a:pt x="2912" y="2009"/>
                    <a:pt x="2844" y="1907"/>
                  </a:cubicBezTo>
                  <a:cubicBezTo>
                    <a:pt x="2765" y="1806"/>
                    <a:pt x="2686" y="1715"/>
                    <a:pt x="2596" y="1625"/>
                  </a:cubicBezTo>
                  <a:cubicBezTo>
                    <a:pt x="2506" y="1512"/>
                    <a:pt x="2416" y="1422"/>
                    <a:pt x="2314" y="1332"/>
                  </a:cubicBezTo>
                  <a:lnTo>
                    <a:pt x="1998" y="1050"/>
                  </a:lnTo>
                  <a:lnTo>
                    <a:pt x="1648" y="790"/>
                  </a:lnTo>
                  <a:cubicBezTo>
                    <a:pt x="1547" y="711"/>
                    <a:pt x="1423" y="643"/>
                    <a:pt x="1310" y="576"/>
                  </a:cubicBezTo>
                  <a:cubicBezTo>
                    <a:pt x="1197" y="508"/>
                    <a:pt x="1084" y="429"/>
                    <a:pt x="971" y="384"/>
                  </a:cubicBezTo>
                  <a:cubicBezTo>
                    <a:pt x="858" y="339"/>
                    <a:pt x="757" y="294"/>
                    <a:pt x="666" y="248"/>
                  </a:cubicBezTo>
                  <a:cubicBezTo>
                    <a:pt x="576" y="203"/>
                    <a:pt x="486" y="169"/>
                    <a:pt x="396" y="136"/>
                  </a:cubicBezTo>
                  <a:lnTo>
                    <a:pt x="181" y="68"/>
                  </a:lnTo>
                  <a:cubicBezTo>
                    <a:pt x="68" y="23"/>
                    <a:pt x="1" y="0"/>
                    <a:pt x="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1" name="Google Shape;1741;p3"/>
            <p:cNvSpPr/>
            <p:nvPr/>
          </p:nvSpPr>
          <p:spPr>
            <a:xfrm>
              <a:off x="5317673" y="4864824"/>
              <a:ext cx="116619" cy="156122"/>
            </a:xfrm>
            <a:custGeom>
              <a:rect b="b" l="l" r="r" t="t"/>
              <a:pathLst>
                <a:path extrusionOk="0" h="4549" w="3398">
                  <a:moveTo>
                    <a:pt x="1" y="1"/>
                  </a:moveTo>
                  <a:lnTo>
                    <a:pt x="1" y="1"/>
                  </a:lnTo>
                  <a:cubicBezTo>
                    <a:pt x="1" y="1"/>
                    <a:pt x="69" y="69"/>
                    <a:pt x="193" y="170"/>
                  </a:cubicBezTo>
                  <a:cubicBezTo>
                    <a:pt x="317" y="272"/>
                    <a:pt x="486" y="430"/>
                    <a:pt x="678" y="610"/>
                  </a:cubicBezTo>
                  <a:cubicBezTo>
                    <a:pt x="870" y="791"/>
                    <a:pt x="1095" y="1017"/>
                    <a:pt x="1321" y="1265"/>
                  </a:cubicBezTo>
                  <a:cubicBezTo>
                    <a:pt x="1434" y="1389"/>
                    <a:pt x="1547" y="1524"/>
                    <a:pt x="1671" y="1660"/>
                  </a:cubicBezTo>
                  <a:cubicBezTo>
                    <a:pt x="1784" y="1784"/>
                    <a:pt x="1897" y="1931"/>
                    <a:pt x="2010" y="2066"/>
                  </a:cubicBezTo>
                  <a:cubicBezTo>
                    <a:pt x="2122" y="2213"/>
                    <a:pt x="2224" y="2348"/>
                    <a:pt x="2325" y="2495"/>
                  </a:cubicBezTo>
                  <a:cubicBezTo>
                    <a:pt x="2427" y="2630"/>
                    <a:pt x="2529" y="2777"/>
                    <a:pt x="2619" y="2912"/>
                  </a:cubicBezTo>
                  <a:cubicBezTo>
                    <a:pt x="2709" y="3059"/>
                    <a:pt x="2811" y="3183"/>
                    <a:pt x="2878" y="3318"/>
                  </a:cubicBezTo>
                  <a:cubicBezTo>
                    <a:pt x="2935" y="3465"/>
                    <a:pt x="3025" y="3589"/>
                    <a:pt x="3070" y="3713"/>
                  </a:cubicBezTo>
                  <a:cubicBezTo>
                    <a:pt x="3127" y="3815"/>
                    <a:pt x="3172" y="3928"/>
                    <a:pt x="3217" y="4041"/>
                  </a:cubicBezTo>
                  <a:cubicBezTo>
                    <a:pt x="3251" y="4142"/>
                    <a:pt x="3296" y="4232"/>
                    <a:pt x="3318" y="4311"/>
                  </a:cubicBezTo>
                  <a:cubicBezTo>
                    <a:pt x="3364" y="4458"/>
                    <a:pt x="3397" y="4548"/>
                    <a:pt x="3397" y="4548"/>
                  </a:cubicBezTo>
                  <a:cubicBezTo>
                    <a:pt x="3397" y="4548"/>
                    <a:pt x="3386" y="4458"/>
                    <a:pt x="3352" y="4300"/>
                  </a:cubicBezTo>
                  <a:cubicBezTo>
                    <a:pt x="3352" y="4221"/>
                    <a:pt x="3318" y="4131"/>
                    <a:pt x="3285" y="4018"/>
                  </a:cubicBezTo>
                  <a:cubicBezTo>
                    <a:pt x="3262" y="3894"/>
                    <a:pt x="3217" y="3781"/>
                    <a:pt x="3172" y="3657"/>
                  </a:cubicBezTo>
                  <a:cubicBezTo>
                    <a:pt x="3138" y="3533"/>
                    <a:pt x="3070" y="3397"/>
                    <a:pt x="3003" y="3251"/>
                  </a:cubicBezTo>
                  <a:cubicBezTo>
                    <a:pt x="2935" y="3115"/>
                    <a:pt x="2867" y="2957"/>
                    <a:pt x="2777" y="2811"/>
                  </a:cubicBezTo>
                  <a:cubicBezTo>
                    <a:pt x="2687" y="2664"/>
                    <a:pt x="2585" y="2517"/>
                    <a:pt x="2495" y="2371"/>
                  </a:cubicBezTo>
                  <a:cubicBezTo>
                    <a:pt x="2393" y="2213"/>
                    <a:pt x="2280" y="2055"/>
                    <a:pt x="2167" y="1919"/>
                  </a:cubicBezTo>
                  <a:cubicBezTo>
                    <a:pt x="2055" y="1795"/>
                    <a:pt x="1931" y="1637"/>
                    <a:pt x="1818" y="1513"/>
                  </a:cubicBezTo>
                  <a:cubicBezTo>
                    <a:pt x="1694" y="1378"/>
                    <a:pt x="1569" y="1253"/>
                    <a:pt x="1445" y="1129"/>
                  </a:cubicBezTo>
                  <a:cubicBezTo>
                    <a:pt x="1332" y="1005"/>
                    <a:pt x="1208" y="892"/>
                    <a:pt x="1084" y="791"/>
                  </a:cubicBezTo>
                  <a:cubicBezTo>
                    <a:pt x="971" y="689"/>
                    <a:pt x="859" y="588"/>
                    <a:pt x="746" y="509"/>
                  </a:cubicBezTo>
                  <a:cubicBezTo>
                    <a:pt x="655" y="430"/>
                    <a:pt x="554" y="351"/>
                    <a:pt x="452" y="283"/>
                  </a:cubicBezTo>
                  <a:cubicBezTo>
                    <a:pt x="351" y="227"/>
                    <a:pt x="283" y="170"/>
                    <a:pt x="204" y="125"/>
                  </a:cubicBezTo>
                  <a:cubicBezTo>
                    <a:pt x="69" y="46"/>
                    <a:pt x="1" y="1"/>
                    <a:pt x="1"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2" name="Google Shape;1742;p3"/>
            <p:cNvSpPr/>
            <p:nvPr/>
          </p:nvSpPr>
          <p:spPr>
            <a:xfrm>
              <a:off x="5316541" y="4865991"/>
              <a:ext cx="74371" cy="116997"/>
            </a:xfrm>
            <a:custGeom>
              <a:rect b="b" l="l" r="r" t="t"/>
              <a:pathLst>
                <a:path extrusionOk="0" h="3409" w="2167">
                  <a:moveTo>
                    <a:pt x="0" y="1"/>
                  </a:moveTo>
                  <a:cubicBezTo>
                    <a:pt x="0" y="1"/>
                    <a:pt x="45" y="57"/>
                    <a:pt x="113" y="136"/>
                  </a:cubicBezTo>
                  <a:cubicBezTo>
                    <a:pt x="147" y="181"/>
                    <a:pt x="181" y="238"/>
                    <a:pt x="226" y="294"/>
                  </a:cubicBezTo>
                  <a:cubicBezTo>
                    <a:pt x="282" y="362"/>
                    <a:pt x="316" y="430"/>
                    <a:pt x="384" y="509"/>
                  </a:cubicBezTo>
                  <a:lnTo>
                    <a:pt x="553" y="757"/>
                  </a:lnTo>
                  <a:cubicBezTo>
                    <a:pt x="621" y="847"/>
                    <a:pt x="688" y="949"/>
                    <a:pt x="756" y="1039"/>
                  </a:cubicBezTo>
                  <a:cubicBezTo>
                    <a:pt x="892" y="1231"/>
                    <a:pt x="1038" y="1445"/>
                    <a:pt x="1174" y="1660"/>
                  </a:cubicBezTo>
                  <a:lnTo>
                    <a:pt x="1377" y="1976"/>
                  </a:lnTo>
                  <a:cubicBezTo>
                    <a:pt x="1444" y="2077"/>
                    <a:pt x="1512" y="2179"/>
                    <a:pt x="1580" y="2280"/>
                  </a:cubicBezTo>
                  <a:cubicBezTo>
                    <a:pt x="1636" y="2382"/>
                    <a:pt x="1704" y="2483"/>
                    <a:pt x="1749" y="2574"/>
                  </a:cubicBezTo>
                  <a:cubicBezTo>
                    <a:pt x="1806" y="2664"/>
                    <a:pt x="1851" y="2743"/>
                    <a:pt x="1896" y="2833"/>
                  </a:cubicBezTo>
                  <a:cubicBezTo>
                    <a:pt x="1941" y="2923"/>
                    <a:pt x="1986" y="3002"/>
                    <a:pt x="2020" y="3070"/>
                  </a:cubicBezTo>
                  <a:lnTo>
                    <a:pt x="2099" y="3251"/>
                  </a:lnTo>
                  <a:cubicBezTo>
                    <a:pt x="2144" y="3352"/>
                    <a:pt x="2167" y="3409"/>
                    <a:pt x="2167" y="3409"/>
                  </a:cubicBezTo>
                  <a:cubicBezTo>
                    <a:pt x="2167" y="3409"/>
                    <a:pt x="2155" y="3341"/>
                    <a:pt x="2133" y="3239"/>
                  </a:cubicBezTo>
                  <a:cubicBezTo>
                    <a:pt x="2122" y="3183"/>
                    <a:pt x="2110" y="3115"/>
                    <a:pt x="2088" y="3036"/>
                  </a:cubicBezTo>
                  <a:cubicBezTo>
                    <a:pt x="2065" y="2957"/>
                    <a:pt x="2043" y="2867"/>
                    <a:pt x="2009" y="2788"/>
                  </a:cubicBezTo>
                  <a:cubicBezTo>
                    <a:pt x="1975" y="2698"/>
                    <a:pt x="1941" y="2596"/>
                    <a:pt x="1896" y="2495"/>
                  </a:cubicBezTo>
                  <a:cubicBezTo>
                    <a:pt x="1839" y="2404"/>
                    <a:pt x="1794" y="2291"/>
                    <a:pt x="1738" y="2190"/>
                  </a:cubicBezTo>
                  <a:cubicBezTo>
                    <a:pt x="1681" y="2077"/>
                    <a:pt x="1614" y="1976"/>
                    <a:pt x="1557" y="1863"/>
                  </a:cubicBezTo>
                  <a:cubicBezTo>
                    <a:pt x="1490" y="1750"/>
                    <a:pt x="1433" y="1648"/>
                    <a:pt x="1354" y="1535"/>
                  </a:cubicBezTo>
                  <a:cubicBezTo>
                    <a:pt x="1275" y="1434"/>
                    <a:pt x="1207" y="1321"/>
                    <a:pt x="1128" y="1219"/>
                  </a:cubicBezTo>
                  <a:cubicBezTo>
                    <a:pt x="1061" y="1118"/>
                    <a:pt x="982" y="1028"/>
                    <a:pt x="903" y="926"/>
                  </a:cubicBezTo>
                  <a:cubicBezTo>
                    <a:pt x="767" y="757"/>
                    <a:pt x="621" y="588"/>
                    <a:pt x="474" y="430"/>
                  </a:cubicBezTo>
                  <a:cubicBezTo>
                    <a:pt x="361" y="317"/>
                    <a:pt x="248" y="215"/>
                    <a:pt x="135" y="114"/>
                  </a:cubicBezTo>
                  <a:cubicBezTo>
                    <a:pt x="57" y="35"/>
                    <a:pt x="0" y="1"/>
                    <a:pt x="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3" name="Google Shape;1743;p3"/>
            <p:cNvSpPr/>
            <p:nvPr/>
          </p:nvSpPr>
          <p:spPr>
            <a:xfrm>
              <a:off x="5316541" y="4865991"/>
              <a:ext cx="44170" cy="103440"/>
            </a:xfrm>
            <a:custGeom>
              <a:rect b="b" l="l" r="r" t="t"/>
              <a:pathLst>
                <a:path extrusionOk="0" h="3014" w="1287">
                  <a:moveTo>
                    <a:pt x="0" y="1"/>
                  </a:moveTo>
                  <a:lnTo>
                    <a:pt x="79" y="102"/>
                  </a:lnTo>
                  <a:cubicBezTo>
                    <a:pt x="90" y="147"/>
                    <a:pt x="124" y="193"/>
                    <a:pt x="147" y="249"/>
                  </a:cubicBezTo>
                  <a:cubicBezTo>
                    <a:pt x="169" y="305"/>
                    <a:pt x="192" y="373"/>
                    <a:pt x="226" y="441"/>
                  </a:cubicBezTo>
                  <a:cubicBezTo>
                    <a:pt x="282" y="588"/>
                    <a:pt x="350" y="746"/>
                    <a:pt x="429" y="926"/>
                  </a:cubicBezTo>
                  <a:cubicBezTo>
                    <a:pt x="497" y="1118"/>
                    <a:pt x="564" y="1298"/>
                    <a:pt x="643" y="1490"/>
                  </a:cubicBezTo>
                  <a:cubicBezTo>
                    <a:pt x="734" y="1693"/>
                    <a:pt x="813" y="1885"/>
                    <a:pt x="880" y="2055"/>
                  </a:cubicBezTo>
                  <a:cubicBezTo>
                    <a:pt x="948" y="2224"/>
                    <a:pt x="1038" y="2393"/>
                    <a:pt x="1095" y="2540"/>
                  </a:cubicBezTo>
                  <a:cubicBezTo>
                    <a:pt x="1140" y="2675"/>
                    <a:pt x="1196" y="2799"/>
                    <a:pt x="1230" y="2878"/>
                  </a:cubicBezTo>
                  <a:cubicBezTo>
                    <a:pt x="1253" y="2923"/>
                    <a:pt x="1264" y="2969"/>
                    <a:pt x="1286" y="3014"/>
                  </a:cubicBezTo>
                  <a:cubicBezTo>
                    <a:pt x="1286" y="3014"/>
                    <a:pt x="1286" y="2957"/>
                    <a:pt x="1275" y="2867"/>
                  </a:cubicBezTo>
                  <a:cubicBezTo>
                    <a:pt x="1253" y="2743"/>
                    <a:pt x="1230" y="2619"/>
                    <a:pt x="1196" y="2506"/>
                  </a:cubicBezTo>
                  <a:cubicBezTo>
                    <a:pt x="1162" y="2348"/>
                    <a:pt x="1117" y="2167"/>
                    <a:pt x="1061" y="1987"/>
                  </a:cubicBezTo>
                  <a:cubicBezTo>
                    <a:pt x="993" y="1806"/>
                    <a:pt x="925" y="1614"/>
                    <a:pt x="846" y="1423"/>
                  </a:cubicBezTo>
                  <a:cubicBezTo>
                    <a:pt x="767" y="1242"/>
                    <a:pt x="688" y="1050"/>
                    <a:pt x="587" y="870"/>
                  </a:cubicBezTo>
                  <a:cubicBezTo>
                    <a:pt x="542" y="791"/>
                    <a:pt x="508" y="700"/>
                    <a:pt x="463" y="621"/>
                  </a:cubicBezTo>
                  <a:cubicBezTo>
                    <a:pt x="418" y="554"/>
                    <a:pt x="361" y="475"/>
                    <a:pt x="316" y="407"/>
                  </a:cubicBezTo>
                  <a:cubicBezTo>
                    <a:pt x="260" y="294"/>
                    <a:pt x="181" y="193"/>
                    <a:pt x="102" y="102"/>
                  </a:cubicBezTo>
                  <a:cubicBezTo>
                    <a:pt x="45" y="35"/>
                    <a:pt x="0" y="1"/>
                    <a:pt x="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4" name="Google Shape;1744;p3"/>
            <p:cNvSpPr/>
            <p:nvPr/>
          </p:nvSpPr>
          <p:spPr>
            <a:xfrm>
              <a:off x="6069007" y="1336007"/>
              <a:ext cx="887652" cy="1003757"/>
            </a:xfrm>
            <a:custGeom>
              <a:rect b="b" l="l" r="r" t="t"/>
              <a:pathLst>
                <a:path extrusionOk="0" h="29247" w="25864">
                  <a:moveTo>
                    <a:pt x="21384" y="1"/>
                  </a:moveTo>
                  <a:lnTo>
                    <a:pt x="21384" y="1"/>
                  </a:lnTo>
                  <a:cubicBezTo>
                    <a:pt x="23663" y="3420"/>
                    <a:pt x="24036" y="8227"/>
                    <a:pt x="22885" y="12063"/>
                  </a:cubicBezTo>
                  <a:cubicBezTo>
                    <a:pt x="22320" y="14027"/>
                    <a:pt x="21384" y="15697"/>
                    <a:pt x="20628" y="17548"/>
                  </a:cubicBezTo>
                  <a:cubicBezTo>
                    <a:pt x="19939" y="19297"/>
                    <a:pt x="19127" y="21170"/>
                    <a:pt x="17694" y="22467"/>
                  </a:cubicBezTo>
                  <a:cubicBezTo>
                    <a:pt x="16441" y="23562"/>
                    <a:pt x="14771" y="23889"/>
                    <a:pt x="13417" y="24860"/>
                  </a:cubicBezTo>
                  <a:cubicBezTo>
                    <a:pt x="11905" y="25853"/>
                    <a:pt x="10427" y="26293"/>
                    <a:pt x="8678" y="26643"/>
                  </a:cubicBezTo>
                  <a:cubicBezTo>
                    <a:pt x="7159" y="26920"/>
                    <a:pt x="5688" y="27073"/>
                    <a:pt x="4243" y="27073"/>
                  </a:cubicBezTo>
                  <a:cubicBezTo>
                    <a:pt x="2811" y="27073"/>
                    <a:pt x="1404" y="26923"/>
                    <a:pt x="0" y="26597"/>
                  </a:cubicBezTo>
                  <a:lnTo>
                    <a:pt x="0" y="26597"/>
                  </a:lnTo>
                  <a:cubicBezTo>
                    <a:pt x="2401" y="28337"/>
                    <a:pt x="5279" y="29246"/>
                    <a:pt x="8288" y="29246"/>
                  </a:cubicBezTo>
                  <a:cubicBezTo>
                    <a:pt x="9903" y="29246"/>
                    <a:pt x="11555" y="28984"/>
                    <a:pt x="13192" y="28448"/>
                  </a:cubicBezTo>
                  <a:cubicBezTo>
                    <a:pt x="15223" y="27782"/>
                    <a:pt x="17570" y="26868"/>
                    <a:pt x="19330" y="25650"/>
                  </a:cubicBezTo>
                  <a:cubicBezTo>
                    <a:pt x="24408" y="22118"/>
                    <a:pt x="25694" y="17198"/>
                    <a:pt x="25796" y="11285"/>
                  </a:cubicBezTo>
                  <a:cubicBezTo>
                    <a:pt x="25864" y="7606"/>
                    <a:pt x="24622" y="3781"/>
                    <a:pt x="22162" y="870"/>
                  </a:cubicBezTo>
                  <a:cubicBezTo>
                    <a:pt x="21914" y="565"/>
                    <a:pt x="21643" y="272"/>
                    <a:pt x="21384" y="1"/>
                  </a:cubicBezTo>
                  <a:close/>
                </a:path>
              </a:pathLst>
            </a:custGeom>
            <a:solidFill>
              <a:srgbClr val="CB64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5" name="Google Shape;1745;p3"/>
            <p:cNvSpPr/>
            <p:nvPr/>
          </p:nvSpPr>
          <p:spPr>
            <a:xfrm>
              <a:off x="5838170" y="1213656"/>
              <a:ext cx="1056129" cy="1051496"/>
            </a:xfrm>
            <a:custGeom>
              <a:rect b="b" l="l" r="r" t="t"/>
              <a:pathLst>
                <a:path extrusionOk="0" h="30638" w="30773">
                  <a:moveTo>
                    <a:pt x="19204" y="0"/>
                  </a:moveTo>
                  <a:cubicBezTo>
                    <a:pt x="16366" y="0"/>
                    <a:pt x="13464" y="827"/>
                    <a:pt x="10935" y="2313"/>
                  </a:cubicBezTo>
                  <a:cubicBezTo>
                    <a:pt x="9130" y="3374"/>
                    <a:pt x="7392" y="4649"/>
                    <a:pt x="6083" y="6296"/>
                  </a:cubicBezTo>
                  <a:cubicBezTo>
                    <a:pt x="5056" y="7594"/>
                    <a:pt x="4097" y="8734"/>
                    <a:pt x="3465" y="10043"/>
                  </a:cubicBezTo>
                  <a:cubicBezTo>
                    <a:pt x="1242" y="14590"/>
                    <a:pt x="1" y="20909"/>
                    <a:pt x="2641" y="25547"/>
                  </a:cubicBezTo>
                  <a:cubicBezTo>
                    <a:pt x="3657" y="27364"/>
                    <a:pt x="5045" y="28933"/>
                    <a:pt x="6726" y="30162"/>
                  </a:cubicBezTo>
                  <a:cubicBezTo>
                    <a:pt x="8130" y="30488"/>
                    <a:pt x="9540" y="30638"/>
                    <a:pt x="10974" y="30638"/>
                  </a:cubicBezTo>
                  <a:cubicBezTo>
                    <a:pt x="12422" y="30638"/>
                    <a:pt x="13896" y="30485"/>
                    <a:pt x="15415" y="30208"/>
                  </a:cubicBezTo>
                  <a:cubicBezTo>
                    <a:pt x="17153" y="29858"/>
                    <a:pt x="18642" y="29418"/>
                    <a:pt x="20143" y="28425"/>
                  </a:cubicBezTo>
                  <a:cubicBezTo>
                    <a:pt x="21497" y="27454"/>
                    <a:pt x="23179" y="27127"/>
                    <a:pt x="24420" y="26032"/>
                  </a:cubicBezTo>
                  <a:cubicBezTo>
                    <a:pt x="25853" y="24735"/>
                    <a:pt x="26677" y="22862"/>
                    <a:pt x="27365" y="21113"/>
                  </a:cubicBezTo>
                  <a:cubicBezTo>
                    <a:pt x="28110" y="19262"/>
                    <a:pt x="29058" y="17592"/>
                    <a:pt x="29622" y="15628"/>
                  </a:cubicBezTo>
                  <a:cubicBezTo>
                    <a:pt x="30773" y="11792"/>
                    <a:pt x="30401" y="6985"/>
                    <a:pt x="28110" y="3566"/>
                  </a:cubicBezTo>
                  <a:cubicBezTo>
                    <a:pt x="25678" y="1104"/>
                    <a:pt x="22484" y="0"/>
                    <a:pt x="19204" y="0"/>
                  </a:cubicBezTo>
                  <a:close/>
                </a:path>
              </a:pathLst>
            </a:custGeom>
            <a:solidFill>
              <a:srgbClr val="973C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6" name="Google Shape;1746;p3"/>
            <p:cNvSpPr/>
            <p:nvPr/>
          </p:nvSpPr>
          <p:spPr>
            <a:xfrm>
              <a:off x="5897818" y="1252678"/>
              <a:ext cx="962401" cy="972114"/>
            </a:xfrm>
            <a:custGeom>
              <a:rect b="b" l="l" r="r" t="t"/>
              <a:pathLst>
                <a:path extrusionOk="0" h="28325" w="28042">
                  <a:moveTo>
                    <a:pt x="17673" y="1"/>
                  </a:moveTo>
                  <a:cubicBezTo>
                    <a:pt x="17598" y="1"/>
                    <a:pt x="17522" y="1"/>
                    <a:pt x="17446" y="3"/>
                  </a:cubicBezTo>
                  <a:cubicBezTo>
                    <a:pt x="10472" y="104"/>
                    <a:pt x="3307" y="5656"/>
                    <a:pt x="1186" y="12291"/>
                  </a:cubicBezTo>
                  <a:cubicBezTo>
                    <a:pt x="734" y="13747"/>
                    <a:pt x="80" y="15654"/>
                    <a:pt x="1" y="17267"/>
                  </a:cubicBezTo>
                  <a:cubicBezTo>
                    <a:pt x="12" y="18621"/>
                    <a:pt x="576" y="19987"/>
                    <a:pt x="903" y="21341"/>
                  </a:cubicBezTo>
                  <a:cubicBezTo>
                    <a:pt x="1558" y="24049"/>
                    <a:pt x="2472" y="25178"/>
                    <a:pt x="4593" y="26735"/>
                  </a:cubicBezTo>
                  <a:lnTo>
                    <a:pt x="5169" y="27152"/>
                  </a:lnTo>
                  <a:cubicBezTo>
                    <a:pt x="7290" y="27987"/>
                    <a:pt x="8938" y="28224"/>
                    <a:pt x="11183" y="28315"/>
                  </a:cubicBezTo>
                  <a:cubicBezTo>
                    <a:pt x="11309" y="28321"/>
                    <a:pt x="11434" y="28324"/>
                    <a:pt x="11559" y="28324"/>
                  </a:cubicBezTo>
                  <a:cubicBezTo>
                    <a:pt x="14923" y="28324"/>
                    <a:pt x="17584" y="26018"/>
                    <a:pt x="20403" y="24343"/>
                  </a:cubicBezTo>
                  <a:cubicBezTo>
                    <a:pt x="23810" y="22323"/>
                    <a:pt x="25029" y="18520"/>
                    <a:pt x="26406" y="15011"/>
                  </a:cubicBezTo>
                  <a:cubicBezTo>
                    <a:pt x="27196" y="13307"/>
                    <a:pt x="28042" y="11591"/>
                    <a:pt x="27760" y="9752"/>
                  </a:cubicBezTo>
                  <a:cubicBezTo>
                    <a:pt x="27512" y="8105"/>
                    <a:pt x="26992" y="6514"/>
                    <a:pt x="26225" y="5035"/>
                  </a:cubicBezTo>
                  <a:cubicBezTo>
                    <a:pt x="24400" y="1661"/>
                    <a:pt x="21446" y="1"/>
                    <a:pt x="17673" y="1"/>
                  </a:cubicBezTo>
                  <a:close/>
                </a:path>
              </a:pathLst>
            </a:custGeom>
            <a:solidFill>
              <a:srgbClr val="FFFA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7" name="Google Shape;1747;p3"/>
            <p:cNvSpPr/>
            <p:nvPr/>
          </p:nvSpPr>
          <p:spPr>
            <a:xfrm>
              <a:off x="6061628" y="1404063"/>
              <a:ext cx="623183" cy="679021"/>
            </a:xfrm>
            <a:custGeom>
              <a:rect b="b" l="l" r="r" t="t"/>
              <a:pathLst>
                <a:path extrusionOk="0" h="19785" w="18158">
                  <a:moveTo>
                    <a:pt x="11540" y="1"/>
                  </a:moveTo>
                  <a:cubicBezTo>
                    <a:pt x="10805" y="1"/>
                    <a:pt x="10072" y="196"/>
                    <a:pt x="8949" y="545"/>
                  </a:cubicBezTo>
                  <a:cubicBezTo>
                    <a:pt x="8216" y="805"/>
                    <a:pt x="7245" y="726"/>
                    <a:pt x="6523" y="1053"/>
                  </a:cubicBezTo>
                  <a:cubicBezTo>
                    <a:pt x="5666" y="1426"/>
                    <a:pt x="5259" y="2396"/>
                    <a:pt x="4650" y="3186"/>
                  </a:cubicBezTo>
                  <a:cubicBezTo>
                    <a:pt x="3612" y="4461"/>
                    <a:pt x="1265" y="5589"/>
                    <a:pt x="1141" y="7372"/>
                  </a:cubicBezTo>
                  <a:cubicBezTo>
                    <a:pt x="1039" y="8275"/>
                    <a:pt x="1197" y="8952"/>
                    <a:pt x="949" y="9877"/>
                  </a:cubicBezTo>
                  <a:cubicBezTo>
                    <a:pt x="734" y="10645"/>
                    <a:pt x="227" y="11491"/>
                    <a:pt x="181" y="12292"/>
                  </a:cubicBezTo>
                  <a:cubicBezTo>
                    <a:pt x="1" y="13849"/>
                    <a:pt x="1174" y="15395"/>
                    <a:pt x="1682" y="16862"/>
                  </a:cubicBezTo>
                  <a:cubicBezTo>
                    <a:pt x="2359" y="18690"/>
                    <a:pt x="5417" y="19458"/>
                    <a:pt x="7324" y="19785"/>
                  </a:cubicBezTo>
                  <a:lnTo>
                    <a:pt x="8385" y="18893"/>
                  </a:lnTo>
                  <a:cubicBezTo>
                    <a:pt x="8396" y="18912"/>
                    <a:pt x="8408" y="18921"/>
                    <a:pt x="8421" y="18921"/>
                  </a:cubicBezTo>
                  <a:cubicBezTo>
                    <a:pt x="8561" y="18921"/>
                    <a:pt x="8837" y="17972"/>
                    <a:pt x="9198" y="17663"/>
                  </a:cubicBezTo>
                  <a:cubicBezTo>
                    <a:pt x="9717" y="17223"/>
                    <a:pt x="10766" y="17280"/>
                    <a:pt x="11319" y="16919"/>
                  </a:cubicBezTo>
                  <a:cubicBezTo>
                    <a:pt x="12086" y="16490"/>
                    <a:pt x="12526" y="15666"/>
                    <a:pt x="13181" y="15113"/>
                  </a:cubicBezTo>
                  <a:cubicBezTo>
                    <a:pt x="13926" y="14538"/>
                    <a:pt x="14467" y="14165"/>
                    <a:pt x="15077" y="13375"/>
                  </a:cubicBezTo>
                  <a:cubicBezTo>
                    <a:pt x="15889" y="12473"/>
                    <a:pt x="16284" y="12134"/>
                    <a:pt x="16487" y="10972"/>
                  </a:cubicBezTo>
                  <a:cubicBezTo>
                    <a:pt x="16600" y="10464"/>
                    <a:pt x="16453" y="10182"/>
                    <a:pt x="16713" y="9640"/>
                  </a:cubicBezTo>
                  <a:cubicBezTo>
                    <a:pt x="16961" y="9347"/>
                    <a:pt x="17525" y="9370"/>
                    <a:pt x="17751" y="8997"/>
                  </a:cubicBezTo>
                  <a:cubicBezTo>
                    <a:pt x="18078" y="8354"/>
                    <a:pt x="17875" y="7214"/>
                    <a:pt x="17943" y="6481"/>
                  </a:cubicBezTo>
                  <a:cubicBezTo>
                    <a:pt x="18135" y="5319"/>
                    <a:pt x="18157" y="5082"/>
                    <a:pt x="17661" y="4010"/>
                  </a:cubicBezTo>
                  <a:cubicBezTo>
                    <a:pt x="17311" y="3220"/>
                    <a:pt x="16961" y="2114"/>
                    <a:pt x="16329" y="1471"/>
                  </a:cubicBezTo>
                  <a:cubicBezTo>
                    <a:pt x="15618" y="839"/>
                    <a:pt x="14907" y="861"/>
                    <a:pt x="14050" y="591"/>
                  </a:cubicBezTo>
                  <a:cubicBezTo>
                    <a:pt x="12971" y="185"/>
                    <a:pt x="12255" y="1"/>
                    <a:pt x="11540" y="1"/>
                  </a:cubicBezTo>
                  <a:close/>
                </a:path>
              </a:pathLst>
            </a:custGeom>
            <a:solidFill>
              <a:srgbClr val="F2E9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8" name="Google Shape;1748;p3"/>
            <p:cNvSpPr/>
            <p:nvPr/>
          </p:nvSpPr>
          <p:spPr>
            <a:xfrm>
              <a:off x="6184390" y="1546663"/>
              <a:ext cx="518987" cy="571565"/>
            </a:xfrm>
            <a:custGeom>
              <a:rect b="b" l="l" r="r" t="t"/>
              <a:pathLst>
                <a:path extrusionOk="0" h="16654" w="15122">
                  <a:moveTo>
                    <a:pt x="13838" y="0"/>
                  </a:moveTo>
                  <a:cubicBezTo>
                    <a:pt x="12890" y="0"/>
                    <a:pt x="11829" y="1238"/>
                    <a:pt x="11398" y="1931"/>
                  </a:cubicBezTo>
                  <a:cubicBezTo>
                    <a:pt x="11839" y="741"/>
                    <a:pt x="10891" y="83"/>
                    <a:pt x="9783" y="83"/>
                  </a:cubicBezTo>
                  <a:cubicBezTo>
                    <a:pt x="9672" y="83"/>
                    <a:pt x="9559" y="89"/>
                    <a:pt x="9446" y="103"/>
                  </a:cubicBezTo>
                  <a:cubicBezTo>
                    <a:pt x="8114" y="182"/>
                    <a:pt x="6659" y="1412"/>
                    <a:pt x="5666" y="2213"/>
                  </a:cubicBezTo>
                  <a:cubicBezTo>
                    <a:pt x="4075" y="3556"/>
                    <a:pt x="1" y="9390"/>
                    <a:pt x="3522" y="10766"/>
                  </a:cubicBezTo>
                  <a:cubicBezTo>
                    <a:pt x="2924" y="12256"/>
                    <a:pt x="780" y="15562"/>
                    <a:pt x="3330" y="16533"/>
                  </a:cubicBezTo>
                  <a:cubicBezTo>
                    <a:pt x="3563" y="16616"/>
                    <a:pt x="3804" y="16653"/>
                    <a:pt x="4050" y="16653"/>
                  </a:cubicBezTo>
                  <a:cubicBezTo>
                    <a:pt x="5906" y="16653"/>
                    <a:pt x="8029" y="14498"/>
                    <a:pt x="9175" y="13452"/>
                  </a:cubicBezTo>
                  <a:cubicBezTo>
                    <a:pt x="12572" y="10405"/>
                    <a:pt x="15122" y="6129"/>
                    <a:pt x="15020" y="1457"/>
                  </a:cubicBezTo>
                  <a:cubicBezTo>
                    <a:pt x="15065" y="1389"/>
                    <a:pt x="15077" y="1299"/>
                    <a:pt x="15043" y="1220"/>
                  </a:cubicBezTo>
                  <a:lnTo>
                    <a:pt x="14400" y="171"/>
                  </a:lnTo>
                  <a:cubicBezTo>
                    <a:pt x="14221" y="52"/>
                    <a:pt x="14032" y="0"/>
                    <a:pt x="13838" y="0"/>
                  </a:cubicBezTo>
                  <a:close/>
                </a:path>
              </a:pathLst>
            </a:custGeom>
            <a:solidFill>
              <a:srgbClr val="F2E9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9" name="Google Shape;1749;p3"/>
            <p:cNvSpPr/>
            <p:nvPr/>
          </p:nvSpPr>
          <p:spPr>
            <a:xfrm>
              <a:off x="6712266" y="2008336"/>
              <a:ext cx="96062" cy="148743"/>
            </a:xfrm>
            <a:custGeom>
              <a:rect b="b" l="l" r="r" t="t"/>
              <a:pathLst>
                <a:path extrusionOk="0" h="4334" w="2799">
                  <a:moveTo>
                    <a:pt x="0" y="0"/>
                  </a:moveTo>
                  <a:lnTo>
                    <a:pt x="0" y="0"/>
                  </a:lnTo>
                  <a:cubicBezTo>
                    <a:pt x="0" y="0"/>
                    <a:pt x="57" y="68"/>
                    <a:pt x="158" y="169"/>
                  </a:cubicBezTo>
                  <a:lnTo>
                    <a:pt x="361" y="350"/>
                  </a:lnTo>
                  <a:cubicBezTo>
                    <a:pt x="440" y="418"/>
                    <a:pt x="519" y="497"/>
                    <a:pt x="598" y="587"/>
                  </a:cubicBezTo>
                  <a:cubicBezTo>
                    <a:pt x="677" y="677"/>
                    <a:pt x="756" y="767"/>
                    <a:pt x="847" y="869"/>
                  </a:cubicBezTo>
                  <a:cubicBezTo>
                    <a:pt x="937" y="959"/>
                    <a:pt x="1016" y="1095"/>
                    <a:pt x="1106" y="1207"/>
                  </a:cubicBezTo>
                  <a:cubicBezTo>
                    <a:pt x="1298" y="1456"/>
                    <a:pt x="1467" y="1715"/>
                    <a:pt x="1625" y="1986"/>
                  </a:cubicBezTo>
                  <a:cubicBezTo>
                    <a:pt x="1783" y="2268"/>
                    <a:pt x="1941" y="2539"/>
                    <a:pt x="2077" y="2821"/>
                  </a:cubicBezTo>
                  <a:cubicBezTo>
                    <a:pt x="2122" y="2968"/>
                    <a:pt x="2212" y="3092"/>
                    <a:pt x="2268" y="3216"/>
                  </a:cubicBezTo>
                  <a:cubicBezTo>
                    <a:pt x="2325" y="3351"/>
                    <a:pt x="2381" y="3464"/>
                    <a:pt x="2438" y="3577"/>
                  </a:cubicBezTo>
                  <a:cubicBezTo>
                    <a:pt x="2551" y="3803"/>
                    <a:pt x="2618" y="3995"/>
                    <a:pt x="2686" y="4130"/>
                  </a:cubicBezTo>
                  <a:cubicBezTo>
                    <a:pt x="2754" y="4254"/>
                    <a:pt x="2799" y="4333"/>
                    <a:pt x="2799" y="4333"/>
                  </a:cubicBezTo>
                  <a:cubicBezTo>
                    <a:pt x="2799" y="4333"/>
                    <a:pt x="2788" y="4243"/>
                    <a:pt x="2776" y="4096"/>
                  </a:cubicBezTo>
                  <a:cubicBezTo>
                    <a:pt x="2765" y="3893"/>
                    <a:pt x="2742" y="3690"/>
                    <a:pt x="2697" y="3498"/>
                  </a:cubicBezTo>
                  <a:cubicBezTo>
                    <a:pt x="2641" y="3205"/>
                    <a:pt x="2562" y="2923"/>
                    <a:pt x="2460" y="2652"/>
                  </a:cubicBezTo>
                  <a:cubicBezTo>
                    <a:pt x="2404" y="2505"/>
                    <a:pt x="2347" y="2347"/>
                    <a:pt x="2268" y="2200"/>
                  </a:cubicBezTo>
                  <a:cubicBezTo>
                    <a:pt x="2201" y="2054"/>
                    <a:pt x="2122" y="1896"/>
                    <a:pt x="2043" y="1749"/>
                  </a:cubicBezTo>
                  <a:lnTo>
                    <a:pt x="1761" y="1320"/>
                  </a:lnTo>
                  <a:cubicBezTo>
                    <a:pt x="1670" y="1185"/>
                    <a:pt x="1558" y="1061"/>
                    <a:pt x="1445" y="937"/>
                  </a:cubicBezTo>
                  <a:cubicBezTo>
                    <a:pt x="1332" y="824"/>
                    <a:pt x="1230" y="711"/>
                    <a:pt x="1106" y="609"/>
                  </a:cubicBezTo>
                  <a:cubicBezTo>
                    <a:pt x="982" y="519"/>
                    <a:pt x="869" y="440"/>
                    <a:pt x="768" y="361"/>
                  </a:cubicBezTo>
                  <a:cubicBezTo>
                    <a:pt x="677" y="293"/>
                    <a:pt x="576" y="226"/>
                    <a:pt x="463" y="192"/>
                  </a:cubicBezTo>
                  <a:lnTo>
                    <a:pt x="215" y="79"/>
                  </a:lnTo>
                  <a:cubicBezTo>
                    <a:pt x="79" y="34"/>
                    <a:pt x="0" y="0"/>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0" name="Google Shape;1750;p3"/>
            <p:cNvSpPr/>
            <p:nvPr/>
          </p:nvSpPr>
          <p:spPr>
            <a:xfrm>
              <a:off x="6807127" y="2053226"/>
              <a:ext cx="25225" cy="46915"/>
            </a:xfrm>
            <a:custGeom>
              <a:rect b="b" l="l" r="r" t="t"/>
              <a:pathLst>
                <a:path extrusionOk="0" h="1367" w="735">
                  <a:moveTo>
                    <a:pt x="24" y="1"/>
                  </a:moveTo>
                  <a:cubicBezTo>
                    <a:pt x="1" y="91"/>
                    <a:pt x="1" y="193"/>
                    <a:pt x="24" y="283"/>
                  </a:cubicBezTo>
                  <a:cubicBezTo>
                    <a:pt x="46" y="452"/>
                    <a:pt x="91" y="622"/>
                    <a:pt x="170" y="768"/>
                  </a:cubicBezTo>
                  <a:cubicBezTo>
                    <a:pt x="215" y="847"/>
                    <a:pt x="261" y="926"/>
                    <a:pt x="317" y="994"/>
                  </a:cubicBezTo>
                  <a:cubicBezTo>
                    <a:pt x="362" y="1062"/>
                    <a:pt x="419" y="1129"/>
                    <a:pt x="464" y="1186"/>
                  </a:cubicBezTo>
                  <a:cubicBezTo>
                    <a:pt x="520" y="1254"/>
                    <a:pt x="588" y="1310"/>
                    <a:pt x="667" y="1366"/>
                  </a:cubicBezTo>
                  <a:cubicBezTo>
                    <a:pt x="701" y="1276"/>
                    <a:pt x="723" y="1186"/>
                    <a:pt x="723" y="1096"/>
                  </a:cubicBezTo>
                  <a:cubicBezTo>
                    <a:pt x="734" y="904"/>
                    <a:pt x="689" y="723"/>
                    <a:pt x="610" y="554"/>
                  </a:cubicBezTo>
                  <a:cubicBezTo>
                    <a:pt x="531" y="385"/>
                    <a:pt x="407" y="249"/>
                    <a:pt x="261" y="136"/>
                  </a:cubicBezTo>
                  <a:cubicBezTo>
                    <a:pt x="182" y="80"/>
                    <a:pt x="103" y="35"/>
                    <a:pt x="24"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1" name="Google Shape;1751;p3"/>
            <p:cNvSpPr/>
            <p:nvPr/>
          </p:nvSpPr>
          <p:spPr>
            <a:xfrm>
              <a:off x="6786226" y="1941309"/>
              <a:ext cx="53093" cy="96474"/>
            </a:xfrm>
            <a:custGeom>
              <a:rect b="b" l="l" r="r" t="t"/>
              <a:pathLst>
                <a:path extrusionOk="0" h="2811" w="1547">
                  <a:moveTo>
                    <a:pt x="1" y="1"/>
                  </a:moveTo>
                  <a:lnTo>
                    <a:pt x="1" y="1"/>
                  </a:lnTo>
                  <a:cubicBezTo>
                    <a:pt x="46" y="170"/>
                    <a:pt x="102" y="328"/>
                    <a:pt x="181" y="486"/>
                  </a:cubicBezTo>
                  <a:cubicBezTo>
                    <a:pt x="215" y="565"/>
                    <a:pt x="238" y="633"/>
                    <a:pt x="283" y="712"/>
                  </a:cubicBezTo>
                  <a:cubicBezTo>
                    <a:pt x="328" y="791"/>
                    <a:pt x="362" y="870"/>
                    <a:pt x="396" y="960"/>
                  </a:cubicBezTo>
                  <a:cubicBezTo>
                    <a:pt x="475" y="1118"/>
                    <a:pt x="576" y="1287"/>
                    <a:pt x="666" y="1457"/>
                  </a:cubicBezTo>
                  <a:cubicBezTo>
                    <a:pt x="836" y="1784"/>
                    <a:pt x="1028" y="2100"/>
                    <a:pt x="1231" y="2404"/>
                  </a:cubicBezTo>
                  <a:cubicBezTo>
                    <a:pt x="1321" y="2540"/>
                    <a:pt x="1434" y="2675"/>
                    <a:pt x="1547" y="2811"/>
                  </a:cubicBezTo>
                  <a:cubicBezTo>
                    <a:pt x="1547" y="2630"/>
                    <a:pt x="1524" y="2461"/>
                    <a:pt x="1479" y="2292"/>
                  </a:cubicBezTo>
                  <a:cubicBezTo>
                    <a:pt x="1400" y="1919"/>
                    <a:pt x="1264" y="1569"/>
                    <a:pt x="1095" y="1231"/>
                  </a:cubicBezTo>
                  <a:cubicBezTo>
                    <a:pt x="982" y="1050"/>
                    <a:pt x="870" y="881"/>
                    <a:pt x="757" y="723"/>
                  </a:cubicBezTo>
                  <a:cubicBezTo>
                    <a:pt x="655" y="576"/>
                    <a:pt x="531" y="441"/>
                    <a:pt x="407" y="328"/>
                  </a:cubicBezTo>
                  <a:cubicBezTo>
                    <a:pt x="283" y="204"/>
                    <a:pt x="147" y="102"/>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2" name="Google Shape;1752;p3"/>
            <p:cNvSpPr/>
            <p:nvPr/>
          </p:nvSpPr>
          <p:spPr>
            <a:xfrm>
              <a:off x="6826518" y="1904518"/>
              <a:ext cx="41836" cy="79828"/>
            </a:xfrm>
            <a:custGeom>
              <a:rect b="b" l="l" r="r" t="t"/>
              <a:pathLst>
                <a:path extrusionOk="0" h="2326" w="1219">
                  <a:moveTo>
                    <a:pt x="0" y="1"/>
                  </a:moveTo>
                  <a:lnTo>
                    <a:pt x="0" y="1"/>
                  </a:lnTo>
                  <a:cubicBezTo>
                    <a:pt x="23" y="136"/>
                    <a:pt x="68" y="272"/>
                    <a:pt x="136" y="407"/>
                  </a:cubicBezTo>
                  <a:cubicBezTo>
                    <a:pt x="158" y="464"/>
                    <a:pt x="181" y="531"/>
                    <a:pt x="215" y="588"/>
                  </a:cubicBezTo>
                  <a:cubicBezTo>
                    <a:pt x="260" y="644"/>
                    <a:pt x="271" y="723"/>
                    <a:pt x="305" y="791"/>
                  </a:cubicBezTo>
                  <a:cubicBezTo>
                    <a:pt x="361" y="926"/>
                    <a:pt x="440" y="1062"/>
                    <a:pt x="508" y="1197"/>
                  </a:cubicBezTo>
                  <a:cubicBezTo>
                    <a:pt x="576" y="1344"/>
                    <a:pt x="655" y="1479"/>
                    <a:pt x="734" y="1615"/>
                  </a:cubicBezTo>
                  <a:cubicBezTo>
                    <a:pt x="813" y="1739"/>
                    <a:pt x="880" y="1863"/>
                    <a:pt x="937" y="1976"/>
                  </a:cubicBezTo>
                  <a:cubicBezTo>
                    <a:pt x="1016" y="2100"/>
                    <a:pt x="1095" y="2213"/>
                    <a:pt x="1196" y="2325"/>
                  </a:cubicBezTo>
                  <a:cubicBezTo>
                    <a:pt x="1208" y="2179"/>
                    <a:pt x="1219" y="2032"/>
                    <a:pt x="1208" y="1885"/>
                  </a:cubicBezTo>
                  <a:cubicBezTo>
                    <a:pt x="1196" y="1615"/>
                    <a:pt x="1083" y="1299"/>
                    <a:pt x="937" y="983"/>
                  </a:cubicBezTo>
                  <a:cubicBezTo>
                    <a:pt x="847" y="836"/>
                    <a:pt x="756" y="689"/>
                    <a:pt x="655" y="554"/>
                  </a:cubicBezTo>
                  <a:cubicBezTo>
                    <a:pt x="564" y="441"/>
                    <a:pt x="463" y="328"/>
                    <a:pt x="350" y="238"/>
                  </a:cubicBezTo>
                  <a:cubicBezTo>
                    <a:pt x="237" y="148"/>
                    <a:pt x="124" y="69"/>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3" name="Google Shape;1753;p3"/>
            <p:cNvSpPr/>
            <p:nvPr/>
          </p:nvSpPr>
          <p:spPr>
            <a:xfrm>
              <a:off x="6838118" y="1806157"/>
              <a:ext cx="59682" cy="168134"/>
            </a:xfrm>
            <a:custGeom>
              <a:rect b="b" l="l" r="r" t="t"/>
              <a:pathLst>
                <a:path extrusionOk="0" h="4899" w="1739">
                  <a:moveTo>
                    <a:pt x="1" y="1"/>
                  </a:moveTo>
                  <a:lnTo>
                    <a:pt x="1" y="1"/>
                  </a:lnTo>
                  <a:cubicBezTo>
                    <a:pt x="57" y="260"/>
                    <a:pt x="136" y="531"/>
                    <a:pt x="226" y="791"/>
                  </a:cubicBezTo>
                  <a:cubicBezTo>
                    <a:pt x="272" y="903"/>
                    <a:pt x="317" y="1028"/>
                    <a:pt x="362" y="1163"/>
                  </a:cubicBezTo>
                  <a:cubicBezTo>
                    <a:pt x="418" y="1298"/>
                    <a:pt x="452" y="1434"/>
                    <a:pt x="497" y="1580"/>
                  </a:cubicBezTo>
                  <a:cubicBezTo>
                    <a:pt x="588" y="1863"/>
                    <a:pt x="712" y="2156"/>
                    <a:pt x="813" y="2461"/>
                  </a:cubicBezTo>
                  <a:cubicBezTo>
                    <a:pt x="903" y="2777"/>
                    <a:pt x="1005" y="3081"/>
                    <a:pt x="1107" y="3363"/>
                  </a:cubicBezTo>
                  <a:cubicBezTo>
                    <a:pt x="1219" y="3657"/>
                    <a:pt x="1321" y="3916"/>
                    <a:pt x="1400" y="4142"/>
                  </a:cubicBezTo>
                  <a:cubicBezTo>
                    <a:pt x="1502" y="4402"/>
                    <a:pt x="1614" y="4650"/>
                    <a:pt x="1738" y="4898"/>
                  </a:cubicBezTo>
                  <a:cubicBezTo>
                    <a:pt x="1738" y="4627"/>
                    <a:pt x="1716" y="4345"/>
                    <a:pt x="1671" y="4074"/>
                  </a:cubicBezTo>
                  <a:cubicBezTo>
                    <a:pt x="1637" y="3792"/>
                    <a:pt x="1592" y="3521"/>
                    <a:pt x="1524" y="3251"/>
                  </a:cubicBezTo>
                  <a:cubicBezTo>
                    <a:pt x="1445" y="2946"/>
                    <a:pt x="1355" y="2630"/>
                    <a:pt x="1265" y="2314"/>
                  </a:cubicBezTo>
                  <a:cubicBezTo>
                    <a:pt x="1140" y="1998"/>
                    <a:pt x="1016" y="1682"/>
                    <a:pt x="881" y="1400"/>
                  </a:cubicBezTo>
                  <a:cubicBezTo>
                    <a:pt x="824" y="1265"/>
                    <a:pt x="768" y="1129"/>
                    <a:pt x="689" y="1005"/>
                  </a:cubicBezTo>
                  <a:cubicBezTo>
                    <a:pt x="621" y="881"/>
                    <a:pt x="542" y="768"/>
                    <a:pt x="475" y="666"/>
                  </a:cubicBezTo>
                  <a:cubicBezTo>
                    <a:pt x="328" y="429"/>
                    <a:pt x="170" y="215"/>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4" name="Google Shape;1754;p3"/>
            <p:cNvSpPr/>
            <p:nvPr/>
          </p:nvSpPr>
          <p:spPr>
            <a:xfrm>
              <a:off x="6886921" y="1804990"/>
              <a:ext cx="41081" cy="180523"/>
            </a:xfrm>
            <a:custGeom>
              <a:rect b="b" l="l" r="r" t="t"/>
              <a:pathLst>
                <a:path extrusionOk="0" h="5260" w="1197">
                  <a:moveTo>
                    <a:pt x="1" y="1"/>
                  </a:moveTo>
                  <a:lnTo>
                    <a:pt x="1" y="1"/>
                  </a:lnTo>
                  <a:cubicBezTo>
                    <a:pt x="1" y="1"/>
                    <a:pt x="12" y="91"/>
                    <a:pt x="46" y="238"/>
                  </a:cubicBezTo>
                  <a:cubicBezTo>
                    <a:pt x="80" y="385"/>
                    <a:pt x="170" y="576"/>
                    <a:pt x="226" y="825"/>
                  </a:cubicBezTo>
                  <a:cubicBezTo>
                    <a:pt x="249" y="949"/>
                    <a:pt x="283" y="1084"/>
                    <a:pt x="328" y="1208"/>
                  </a:cubicBezTo>
                  <a:cubicBezTo>
                    <a:pt x="373" y="1344"/>
                    <a:pt x="384" y="1513"/>
                    <a:pt x="429" y="1648"/>
                  </a:cubicBezTo>
                  <a:cubicBezTo>
                    <a:pt x="508" y="1953"/>
                    <a:pt x="565" y="2280"/>
                    <a:pt x="632" y="2596"/>
                  </a:cubicBezTo>
                  <a:cubicBezTo>
                    <a:pt x="678" y="2923"/>
                    <a:pt x="734" y="3251"/>
                    <a:pt x="768" y="3567"/>
                  </a:cubicBezTo>
                  <a:cubicBezTo>
                    <a:pt x="779" y="3713"/>
                    <a:pt x="813" y="3860"/>
                    <a:pt x="824" y="4007"/>
                  </a:cubicBezTo>
                  <a:cubicBezTo>
                    <a:pt x="836" y="4153"/>
                    <a:pt x="847" y="4289"/>
                    <a:pt x="858" y="4413"/>
                  </a:cubicBezTo>
                  <a:cubicBezTo>
                    <a:pt x="892" y="4661"/>
                    <a:pt x="892" y="4876"/>
                    <a:pt x="915" y="5022"/>
                  </a:cubicBezTo>
                  <a:cubicBezTo>
                    <a:pt x="937" y="5169"/>
                    <a:pt x="937" y="5259"/>
                    <a:pt x="937" y="5259"/>
                  </a:cubicBezTo>
                  <a:cubicBezTo>
                    <a:pt x="937" y="5259"/>
                    <a:pt x="971" y="5169"/>
                    <a:pt x="1005" y="5034"/>
                  </a:cubicBezTo>
                  <a:cubicBezTo>
                    <a:pt x="1073" y="4830"/>
                    <a:pt x="1118" y="4627"/>
                    <a:pt x="1140" y="4413"/>
                  </a:cubicBezTo>
                  <a:cubicBezTo>
                    <a:pt x="1185" y="4120"/>
                    <a:pt x="1197" y="3826"/>
                    <a:pt x="1185" y="3533"/>
                  </a:cubicBezTo>
                  <a:cubicBezTo>
                    <a:pt x="1197" y="3364"/>
                    <a:pt x="1185" y="3194"/>
                    <a:pt x="1163" y="3036"/>
                  </a:cubicBezTo>
                  <a:lnTo>
                    <a:pt x="1106" y="2517"/>
                  </a:lnTo>
                  <a:cubicBezTo>
                    <a:pt x="1061" y="2348"/>
                    <a:pt x="1027" y="2179"/>
                    <a:pt x="982" y="2009"/>
                  </a:cubicBezTo>
                  <a:cubicBezTo>
                    <a:pt x="948" y="1851"/>
                    <a:pt x="903" y="1682"/>
                    <a:pt x="847" y="1535"/>
                  </a:cubicBezTo>
                  <a:cubicBezTo>
                    <a:pt x="745" y="1242"/>
                    <a:pt x="621" y="971"/>
                    <a:pt x="474" y="712"/>
                  </a:cubicBezTo>
                  <a:cubicBezTo>
                    <a:pt x="384" y="531"/>
                    <a:pt x="271" y="351"/>
                    <a:pt x="136" y="193"/>
                  </a:cubicBezTo>
                  <a:cubicBezTo>
                    <a:pt x="57" y="69"/>
                    <a:pt x="1" y="1"/>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5" name="Google Shape;1755;p3"/>
            <p:cNvSpPr/>
            <p:nvPr/>
          </p:nvSpPr>
          <p:spPr>
            <a:xfrm>
              <a:off x="6887710" y="1706629"/>
              <a:ext cx="36414" cy="114286"/>
            </a:xfrm>
            <a:custGeom>
              <a:rect b="b" l="l" r="r" t="t"/>
              <a:pathLst>
                <a:path extrusionOk="0" h="3330" w="1061">
                  <a:moveTo>
                    <a:pt x="0" y="1"/>
                  </a:moveTo>
                  <a:cubicBezTo>
                    <a:pt x="11" y="192"/>
                    <a:pt x="34" y="373"/>
                    <a:pt x="79" y="554"/>
                  </a:cubicBezTo>
                  <a:cubicBezTo>
                    <a:pt x="102" y="644"/>
                    <a:pt x="113" y="734"/>
                    <a:pt x="147" y="813"/>
                  </a:cubicBezTo>
                  <a:cubicBezTo>
                    <a:pt x="169" y="903"/>
                    <a:pt x="181" y="1005"/>
                    <a:pt x="215" y="1095"/>
                  </a:cubicBezTo>
                  <a:cubicBezTo>
                    <a:pt x="248" y="1298"/>
                    <a:pt x="316" y="1501"/>
                    <a:pt x="372" y="1705"/>
                  </a:cubicBezTo>
                  <a:cubicBezTo>
                    <a:pt x="485" y="2088"/>
                    <a:pt x="621" y="2461"/>
                    <a:pt x="779" y="2833"/>
                  </a:cubicBezTo>
                  <a:cubicBezTo>
                    <a:pt x="858" y="3002"/>
                    <a:pt x="948" y="3172"/>
                    <a:pt x="1050" y="3329"/>
                  </a:cubicBezTo>
                  <a:cubicBezTo>
                    <a:pt x="1061" y="3138"/>
                    <a:pt x="1061" y="2946"/>
                    <a:pt x="1050" y="2765"/>
                  </a:cubicBezTo>
                  <a:cubicBezTo>
                    <a:pt x="1016" y="2359"/>
                    <a:pt x="948" y="1953"/>
                    <a:pt x="835" y="1569"/>
                  </a:cubicBezTo>
                  <a:cubicBezTo>
                    <a:pt x="756" y="1355"/>
                    <a:pt x="688" y="1140"/>
                    <a:pt x="598" y="949"/>
                  </a:cubicBezTo>
                  <a:cubicBezTo>
                    <a:pt x="530" y="779"/>
                    <a:pt x="440" y="610"/>
                    <a:pt x="327" y="452"/>
                  </a:cubicBezTo>
                  <a:cubicBezTo>
                    <a:pt x="237" y="294"/>
                    <a:pt x="124" y="136"/>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6" name="Google Shape;1756;p3"/>
            <p:cNvSpPr/>
            <p:nvPr/>
          </p:nvSpPr>
          <p:spPr>
            <a:xfrm>
              <a:off x="6891554" y="1632291"/>
              <a:ext cx="63561" cy="208769"/>
            </a:xfrm>
            <a:custGeom>
              <a:rect b="b" l="l" r="r" t="t"/>
              <a:pathLst>
                <a:path extrusionOk="0" h="6083" w="1852">
                  <a:moveTo>
                    <a:pt x="1" y="0"/>
                  </a:moveTo>
                  <a:lnTo>
                    <a:pt x="103" y="260"/>
                  </a:lnTo>
                  <a:cubicBezTo>
                    <a:pt x="159" y="429"/>
                    <a:pt x="294" y="643"/>
                    <a:pt x="385" y="925"/>
                  </a:cubicBezTo>
                  <a:cubicBezTo>
                    <a:pt x="441" y="1072"/>
                    <a:pt x="497" y="1219"/>
                    <a:pt x="565" y="1365"/>
                  </a:cubicBezTo>
                  <a:cubicBezTo>
                    <a:pt x="622" y="1523"/>
                    <a:pt x="667" y="1704"/>
                    <a:pt x="734" y="1873"/>
                  </a:cubicBezTo>
                  <a:cubicBezTo>
                    <a:pt x="859" y="2223"/>
                    <a:pt x="949" y="2607"/>
                    <a:pt x="1073" y="2979"/>
                  </a:cubicBezTo>
                  <a:cubicBezTo>
                    <a:pt x="1163" y="3363"/>
                    <a:pt x="1265" y="3746"/>
                    <a:pt x="1355" y="4108"/>
                  </a:cubicBezTo>
                  <a:cubicBezTo>
                    <a:pt x="1445" y="4469"/>
                    <a:pt x="1502" y="4830"/>
                    <a:pt x="1569" y="5112"/>
                  </a:cubicBezTo>
                  <a:cubicBezTo>
                    <a:pt x="1637" y="5394"/>
                    <a:pt x="1682" y="5642"/>
                    <a:pt x="1727" y="5811"/>
                  </a:cubicBezTo>
                  <a:cubicBezTo>
                    <a:pt x="1761" y="5981"/>
                    <a:pt x="1784" y="6082"/>
                    <a:pt x="1784" y="6082"/>
                  </a:cubicBezTo>
                  <a:cubicBezTo>
                    <a:pt x="1784" y="6082"/>
                    <a:pt x="1795" y="5981"/>
                    <a:pt x="1818" y="5800"/>
                  </a:cubicBezTo>
                  <a:cubicBezTo>
                    <a:pt x="1840" y="5552"/>
                    <a:pt x="1852" y="5315"/>
                    <a:pt x="1840" y="5067"/>
                  </a:cubicBezTo>
                  <a:cubicBezTo>
                    <a:pt x="1840" y="4717"/>
                    <a:pt x="1818" y="4367"/>
                    <a:pt x="1773" y="4029"/>
                  </a:cubicBezTo>
                  <a:cubicBezTo>
                    <a:pt x="1750" y="3825"/>
                    <a:pt x="1716" y="3634"/>
                    <a:pt x="1671" y="3442"/>
                  </a:cubicBezTo>
                  <a:cubicBezTo>
                    <a:pt x="1626" y="3250"/>
                    <a:pt x="1581" y="3047"/>
                    <a:pt x="1547" y="2844"/>
                  </a:cubicBezTo>
                  <a:lnTo>
                    <a:pt x="1355" y="2268"/>
                  </a:lnTo>
                  <a:cubicBezTo>
                    <a:pt x="1287" y="2076"/>
                    <a:pt x="1220" y="1896"/>
                    <a:pt x="1141" y="1715"/>
                  </a:cubicBezTo>
                  <a:cubicBezTo>
                    <a:pt x="994" y="1388"/>
                    <a:pt x="836" y="1072"/>
                    <a:pt x="633" y="779"/>
                  </a:cubicBezTo>
                  <a:cubicBezTo>
                    <a:pt x="509" y="576"/>
                    <a:pt x="351" y="384"/>
                    <a:pt x="181" y="203"/>
                  </a:cubicBezTo>
                  <a:lnTo>
                    <a:pt x="1" y="0"/>
                  </a:ln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7" name="Google Shape;1757;p3"/>
            <p:cNvSpPr/>
            <p:nvPr/>
          </p:nvSpPr>
          <p:spPr>
            <a:xfrm>
              <a:off x="6848585" y="1500606"/>
              <a:ext cx="83295" cy="140609"/>
            </a:xfrm>
            <a:custGeom>
              <a:rect b="b" l="l" r="r" t="t"/>
              <a:pathLst>
                <a:path extrusionOk="0" h="4097" w="2427">
                  <a:moveTo>
                    <a:pt x="0" y="0"/>
                  </a:moveTo>
                  <a:lnTo>
                    <a:pt x="0" y="0"/>
                  </a:lnTo>
                  <a:cubicBezTo>
                    <a:pt x="113" y="226"/>
                    <a:pt x="226" y="452"/>
                    <a:pt x="361" y="666"/>
                  </a:cubicBezTo>
                  <a:cubicBezTo>
                    <a:pt x="587" y="1061"/>
                    <a:pt x="903" y="1558"/>
                    <a:pt x="1219" y="2054"/>
                  </a:cubicBezTo>
                  <a:cubicBezTo>
                    <a:pt x="1366" y="2314"/>
                    <a:pt x="1524" y="2551"/>
                    <a:pt x="1659" y="2799"/>
                  </a:cubicBezTo>
                  <a:cubicBezTo>
                    <a:pt x="1727" y="2912"/>
                    <a:pt x="1806" y="3025"/>
                    <a:pt x="1874" y="3137"/>
                  </a:cubicBezTo>
                  <a:cubicBezTo>
                    <a:pt x="1930" y="3250"/>
                    <a:pt x="1986" y="3352"/>
                    <a:pt x="2043" y="3442"/>
                  </a:cubicBezTo>
                  <a:cubicBezTo>
                    <a:pt x="2167" y="3634"/>
                    <a:pt x="2246" y="3803"/>
                    <a:pt x="2314" y="3916"/>
                  </a:cubicBezTo>
                  <a:cubicBezTo>
                    <a:pt x="2381" y="4029"/>
                    <a:pt x="2427" y="4097"/>
                    <a:pt x="2427" y="4097"/>
                  </a:cubicBezTo>
                  <a:cubicBezTo>
                    <a:pt x="2427" y="4097"/>
                    <a:pt x="2427" y="4029"/>
                    <a:pt x="2404" y="3894"/>
                  </a:cubicBezTo>
                  <a:cubicBezTo>
                    <a:pt x="2381" y="3702"/>
                    <a:pt x="2348" y="3521"/>
                    <a:pt x="2302" y="3341"/>
                  </a:cubicBezTo>
                  <a:cubicBezTo>
                    <a:pt x="2235" y="3092"/>
                    <a:pt x="2156" y="2844"/>
                    <a:pt x="2043" y="2596"/>
                  </a:cubicBezTo>
                  <a:cubicBezTo>
                    <a:pt x="1986" y="2460"/>
                    <a:pt x="1919" y="2325"/>
                    <a:pt x="1851" y="2201"/>
                  </a:cubicBezTo>
                  <a:cubicBezTo>
                    <a:pt x="1772" y="2065"/>
                    <a:pt x="1716" y="1930"/>
                    <a:pt x="1625" y="1806"/>
                  </a:cubicBezTo>
                  <a:cubicBezTo>
                    <a:pt x="1535" y="1682"/>
                    <a:pt x="1445" y="1558"/>
                    <a:pt x="1366" y="1422"/>
                  </a:cubicBezTo>
                  <a:cubicBezTo>
                    <a:pt x="1287" y="1298"/>
                    <a:pt x="1185" y="1185"/>
                    <a:pt x="1095" y="1072"/>
                  </a:cubicBezTo>
                  <a:cubicBezTo>
                    <a:pt x="937" y="869"/>
                    <a:pt x="756" y="678"/>
                    <a:pt x="576" y="497"/>
                  </a:cubicBezTo>
                  <a:cubicBezTo>
                    <a:pt x="395" y="316"/>
                    <a:pt x="204" y="147"/>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8" name="Google Shape;1758;p3"/>
            <p:cNvSpPr/>
            <p:nvPr/>
          </p:nvSpPr>
          <p:spPr>
            <a:xfrm>
              <a:off x="6885376" y="1485882"/>
              <a:ext cx="27147" cy="40326"/>
            </a:xfrm>
            <a:custGeom>
              <a:rect b="b" l="l" r="r" t="t"/>
              <a:pathLst>
                <a:path extrusionOk="0" h="1175" w="791">
                  <a:moveTo>
                    <a:pt x="23" y="1"/>
                  </a:moveTo>
                  <a:cubicBezTo>
                    <a:pt x="0" y="91"/>
                    <a:pt x="0" y="170"/>
                    <a:pt x="23" y="260"/>
                  </a:cubicBezTo>
                  <a:cubicBezTo>
                    <a:pt x="46" y="418"/>
                    <a:pt x="102" y="576"/>
                    <a:pt x="192" y="723"/>
                  </a:cubicBezTo>
                  <a:cubicBezTo>
                    <a:pt x="283" y="858"/>
                    <a:pt x="395" y="971"/>
                    <a:pt x="542" y="1061"/>
                  </a:cubicBezTo>
                  <a:cubicBezTo>
                    <a:pt x="610" y="1107"/>
                    <a:pt x="689" y="1140"/>
                    <a:pt x="768" y="1174"/>
                  </a:cubicBezTo>
                  <a:cubicBezTo>
                    <a:pt x="790" y="1084"/>
                    <a:pt x="790" y="994"/>
                    <a:pt x="768" y="915"/>
                  </a:cubicBezTo>
                  <a:cubicBezTo>
                    <a:pt x="723" y="576"/>
                    <a:pt x="531" y="283"/>
                    <a:pt x="249" y="114"/>
                  </a:cubicBezTo>
                  <a:cubicBezTo>
                    <a:pt x="181" y="57"/>
                    <a:pt x="102" y="23"/>
                    <a:pt x="23"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9" name="Google Shape;1759;p3"/>
            <p:cNvSpPr/>
            <p:nvPr/>
          </p:nvSpPr>
          <p:spPr>
            <a:xfrm>
              <a:off x="6690199" y="2062939"/>
              <a:ext cx="61982" cy="77460"/>
            </a:xfrm>
            <a:custGeom>
              <a:rect b="b" l="l" r="r" t="t"/>
              <a:pathLst>
                <a:path extrusionOk="0" h="2257" w="1806">
                  <a:moveTo>
                    <a:pt x="0" y="0"/>
                  </a:moveTo>
                  <a:lnTo>
                    <a:pt x="0" y="0"/>
                  </a:lnTo>
                  <a:cubicBezTo>
                    <a:pt x="34" y="147"/>
                    <a:pt x="79" y="305"/>
                    <a:pt x="147" y="440"/>
                  </a:cubicBezTo>
                  <a:cubicBezTo>
                    <a:pt x="282" y="745"/>
                    <a:pt x="452" y="1038"/>
                    <a:pt x="655" y="1309"/>
                  </a:cubicBezTo>
                  <a:cubicBezTo>
                    <a:pt x="880" y="1569"/>
                    <a:pt x="1129" y="1806"/>
                    <a:pt x="1399" y="2009"/>
                  </a:cubicBezTo>
                  <a:cubicBezTo>
                    <a:pt x="1524" y="2110"/>
                    <a:pt x="1670" y="2189"/>
                    <a:pt x="1806" y="2257"/>
                  </a:cubicBezTo>
                  <a:cubicBezTo>
                    <a:pt x="1760" y="2110"/>
                    <a:pt x="1693" y="1964"/>
                    <a:pt x="1614" y="1828"/>
                  </a:cubicBezTo>
                  <a:cubicBezTo>
                    <a:pt x="1456" y="1546"/>
                    <a:pt x="1264" y="1275"/>
                    <a:pt x="1050" y="1027"/>
                  </a:cubicBezTo>
                  <a:cubicBezTo>
                    <a:pt x="846" y="756"/>
                    <a:pt x="621" y="508"/>
                    <a:pt x="373" y="282"/>
                  </a:cubicBezTo>
                  <a:cubicBezTo>
                    <a:pt x="260" y="181"/>
                    <a:pt x="136" y="79"/>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0" name="Google Shape;1760;p3"/>
            <p:cNvSpPr/>
            <p:nvPr/>
          </p:nvSpPr>
          <p:spPr>
            <a:xfrm>
              <a:off x="6659208" y="2116753"/>
              <a:ext cx="57726" cy="56971"/>
            </a:xfrm>
            <a:custGeom>
              <a:rect b="b" l="l" r="r" t="t"/>
              <a:pathLst>
                <a:path extrusionOk="0" h="1660" w="1682">
                  <a:moveTo>
                    <a:pt x="0" y="1"/>
                  </a:moveTo>
                  <a:cubicBezTo>
                    <a:pt x="46" y="125"/>
                    <a:pt x="102" y="238"/>
                    <a:pt x="170" y="350"/>
                  </a:cubicBezTo>
                  <a:cubicBezTo>
                    <a:pt x="452" y="824"/>
                    <a:pt x="847" y="1219"/>
                    <a:pt x="1321" y="1490"/>
                  </a:cubicBezTo>
                  <a:cubicBezTo>
                    <a:pt x="1434" y="1558"/>
                    <a:pt x="1558" y="1614"/>
                    <a:pt x="1682" y="1659"/>
                  </a:cubicBezTo>
                  <a:cubicBezTo>
                    <a:pt x="1637" y="1535"/>
                    <a:pt x="1591" y="1422"/>
                    <a:pt x="1513" y="1310"/>
                  </a:cubicBezTo>
                  <a:cubicBezTo>
                    <a:pt x="1377" y="1073"/>
                    <a:pt x="1208" y="858"/>
                    <a:pt x="1016" y="666"/>
                  </a:cubicBezTo>
                  <a:cubicBezTo>
                    <a:pt x="824" y="463"/>
                    <a:pt x="598" y="305"/>
                    <a:pt x="362" y="159"/>
                  </a:cubicBezTo>
                  <a:cubicBezTo>
                    <a:pt x="249" y="91"/>
                    <a:pt x="136" y="34"/>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1" name="Google Shape;1761;p3"/>
            <p:cNvSpPr/>
            <p:nvPr/>
          </p:nvSpPr>
          <p:spPr>
            <a:xfrm>
              <a:off x="6618161" y="2205813"/>
              <a:ext cx="69361" cy="38541"/>
            </a:xfrm>
            <a:custGeom>
              <a:rect b="b" l="l" r="r" t="t"/>
              <a:pathLst>
                <a:path extrusionOk="0" h="1123" w="2021">
                  <a:moveTo>
                    <a:pt x="0" y="1"/>
                  </a:moveTo>
                  <a:cubicBezTo>
                    <a:pt x="57" y="114"/>
                    <a:pt x="124" y="227"/>
                    <a:pt x="203" y="328"/>
                  </a:cubicBezTo>
                  <a:cubicBezTo>
                    <a:pt x="373" y="543"/>
                    <a:pt x="587" y="723"/>
                    <a:pt x="835" y="870"/>
                  </a:cubicBezTo>
                  <a:cubicBezTo>
                    <a:pt x="959" y="938"/>
                    <a:pt x="1106" y="994"/>
                    <a:pt x="1242" y="1039"/>
                  </a:cubicBezTo>
                  <a:cubicBezTo>
                    <a:pt x="1366" y="1084"/>
                    <a:pt x="1501" y="1107"/>
                    <a:pt x="1625" y="1118"/>
                  </a:cubicBezTo>
                  <a:cubicBezTo>
                    <a:pt x="1665" y="1121"/>
                    <a:pt x="1704" y="1123"/>
                    <a:pt x="1742" y="1123"/>
                  </a:cubicBezTo>
                  <a:cubicBezTo>
                    <a:pt x="1834" y="1123"/>
                    <a:pt x="1924" y="1115"/>
                    <a:pt x="2020" y="1107"/>
                  </a:cubicBezTo>
                  <a:cubicBezTo>
                    <a:pt x="1930" y="1005"/>
                    <a:pt x="1828" y="926"/>
                    <a:pt x="1715" y="859"/>
                  </a:cubicBezTo>
                  <a:cubicBezTo>
                    <a:pt x="1670" y="825"/>
                    <a:pt x="1625" y="791"/>
                    <a:pt x="1580" y="757"/>
                  </a:cubicBezTo>
                  <a:cubicBezTo>
                    <a:pt x="1524" y="734"/>
                    <a:pt x="1479" y="689"/>
                    <a:pt x="1422" y="655"/>
                  </a:cubicBezTo>
                  <a:cubicBezTo>
                    <a:pt x="1309" y="576"/>
                    <a:pt x="1185" y="509"/>
                    <a:pt x="1072" y="452"/>
                  </a:cubicBezTo>
                  <a:cubicBezTo>
                    <a:pt x="948" y="373"/>
                    <a:pt x="835" y="317"/>
                    <a:pt x="711" y="260"/>
                  </a:cubicBezTo>
                  <a:cubicBezTo>
                    <a:pt x="598" y="215"/>
                    <a:pt x="474" y="148"/>
                    <a:pt x="373" y="114"/>
                  </a:cubicBezTo>
                  <a:cubicBezTo>
                    <a:pt x="249" y="57"/>
                    <a:pt x="124" y="24"/>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2" name="Google Shape;1762;p3"/>
            <p:cNvSpPr/>
            <p:nvPr/>
          </p:nvSpPr>
          <p:spPr>
            <a:xfrm>
              <a:off x="6609649" y="2237971"/>
              <a:ext cx="72038" cy="28897"/>
            </a:xfrm>
            <a:custGeom>
              <a:rect b="b" l="l" r="r" t="t"/>
              <a:pathLst>
                <a:path extrusionOk="0" h="842" w="2099">
                  <a:moveTo>
                    <a:pt x="0" y="1"/>
                  </a:moveTo>
                  <a:cubicBezTo>
                    <a:pt x="68" y="102"/>
                    <a:pt x="147" y="204"/>
                    <a:pt x="237" y="283"/>
                  </a:cubicBezTo>
                  <a:cubicBezTo>
                    <a:pt x="327" y="373"/>
                    <a:pt x="418" y="452"/>
                    <a:pt x="530" y="520"/>
                  </a:cubicBezTo>
                  <a:cubicBezTo>
                    <a:pt x="655" y="587"/>
                    <a:pt x="779" y="666"/>
                    <a:pt x="914" y="723"/>
                  </a:cubicBezTo>
                  <a:cubicBezTo>
                    <a:pt x="1129" y="797"/>
                    <a:pt x="1352" y="841"/>
                    <a:pt x="1582" y="841"/>
                  </a:cubicBezTo>
                  <a:cubicBezTo>
                    <a:pt x="1630" y="841"/>
                    <a:pt x="1678" y="839"/>
                    <a:pt x="1727" y="836"/>
                  </a:cubicBezTo>
                  <a:cubicBezTo>
                    <a:pt x="1851" y="824"/>
                    <a:pt x="1975" y="802"/>
                    <a:pt x="2099" y="757"/>
                  </a:cubicBezTo>
                  <a:cubicBezTo>
                    <a:pt x="1997" y="689"/>
                    <a:pt x="1885" y="621"/>
                    <a:pt x="1772" y="565"/>
                  </a:cubicBezTo>
                  <a:cubicBezTo>
                    <a:pt x="1681" y="520"/>
                    <a:pt x="1569" y="474"/>
                    <a:pt x="1456" y="418"/>
                  </a:cubicBezTo>
                  <a:cubicBezTo>
                    <a:pt x="1332" y="362"/>
                    <a:pt x="1219" y="316"/>
                    <a:pt x="1095" y="283"/>
                  </a:cubicBezTo>
                  <a:cubicBezTo>
                    <a:pt x="970" y="226"/>
                    <a:pt x="846" y="181"/>
                    <a:pt x="722" y="147"/>
                  </a:cubicBezTo>
                  <a:cubicBezTo>
                    <a:pt x="598" y="113"/>
                    <a:pt x="474" y="80"/>
                    <a:pt x="372" y="46"/>
                  </a:cubicBezTo>
                  <a:cubicBezTo>
                    <a:pt x="248" y="12"/>
                    <a:pt x="124" y="1"/>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3" name="Google Shape;1763;p3"/>
            <p:cNvSpPr/>
            <p:nvPr/>
          </p:nvSpPr>
          <p:spPr>
            <a:xfrm>
              <a:off x="6542245" y="2227915"/>
              <a:ext cx="47670" cy="20077"/>
            </a:xfrm>
            <a:custGeom>
              <a:rect b="b" l="l" r="r" t="t"/>
              <a:pathLst>
                <a:path extrusionOk="0" h="585" w="1389">
                  <a:moveTo>
                    <a:pt x="260" y="0"/>
                  </a:moveTo>
                  <a:cubicBezTo>
                    <a:pt x="170" y="11"/>
                    <a:pt x="91" y="23"/>
                    <a:pt x="1" y="57"/>
                  </a:cubicBezTo>
                  <a:cubicBezTo>
                    <a:pt x="46" y="124"/>
                    <a:pt x="102" y="203"/>
                    <a:pt x="170" y="260"/>
                  </a:cubicBezTo>
                  <a:cubicBezTo>
                    <a:pt x="294" y="373"/>
                    <a:pt x="441" y="474"/>
                    <a:pt x="599" y="530"/>
                  </a:cubicBezTo>
                  <a:cubicBezTo>
                    <a:pt x="723" y="564"/>
                    <a:pt x="853" y="584"/>
                    <a:pt x="980" y="584"/>
                  </a:cubicBezTo>
                  <a:cubicBezTo>
                    <a:pt x="1026" y="584"/>
                    <a:pt x="1072" y="582"/>
                    <a:pt x="1118" y="576"/>
                  </a:cubicBezTo>
                  <a:cubicBezTo>
                    <a:pt x="1208" y="576"/>
                    <a:pt x="1298" y="553"/>
                    <a:pt x="1389" y="508"/>
                  </a:cubicBezTo>
                  <a:cubicBezTo>
                    <a:pt x="1332" y="440"/>
                    <a:pt x="1276" y="373"/>
                    <a:pt x="1208" y="316"/>
                  </a:cubicBezTo>
                  <a:cubicBezTo>
                    <a:pt x="1084" y="215"/>
                    <a:pt x="937" y="124"/>
                    <a:pt x="768" y="79"/>
                  </a:cubicBezTo>
                  <a:cubicBezTo>
                    <a:pt x="610" y="23"/>
                    <a:pt x="441" y="0"/>
                    <a:pt x="26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4" name="Google Shape;1764;p3"/>
            <p:cNvSpPr/>
            <p:nvPr/>
          </p:nvSpPr>
          <p:spPr>
            <a:xfrm>
              <a:off x="6485308" y="2243393"/>
              <a:ext cx="106529" cy="47053"/>
            </a:xfrm>
            <a:custGeom>
              <a:rect b="b" l="l" r="r" t="t"/>
              <a:pathLst>
                <a:path extrusionOk="0" h="1371" w="3104">
                  <a:moveTo>
                    <a:pt x="1" y="1"/>
                  </a:moveTo>
                  <a:lnTo>
                    <a:pt x="1" y="1"/>
                  </a:lnTo>
                  <a:cubicBezTo>
                    <a:pt x="114" y="147"/>
                    <a:pt x="226" y="283"/>
                    <a:pt x="373" y="407"/>
                  </a:cubicBezTo>
                  <a:cubicBezTo>
                    <a:pt x="509" y="531"/>
                    <a:pt x="655" y="644"/>
                    <a:pt x="813" y="757"/>
                  </a:cubicBezTo>
                  <a:cubicBezTo>
                    <a:pt x="994" y="869"/>
                    <a:pt x="1174" y="982"/>
                    <a:pt x="1377" y="1072"/>
                  </a:cubicBezTo>
                  <a:cubicBezTo>
                    <a:pt x="1569" y="1163"/>
                    <a:pt x="1772" y="1230"/>
                    <a:pt x="1987" y="1287"/>
                  </a:cubicBezTo>
                  <a:cubicBezTo>
                    <a:pt x="2167" y="1332"/>
                    <a:pt x="2359" y="1366"/>
                    <a:pt x="2551" y="1366"/>
                  </a:cubicBezTo>
                  <a:cubicBezTo>
                    <a:pt x="2587" y="1369"/>
                    <a:pt x="2624" y="1370"/>
                    <a:pt x="2660" y="1370"/>
                  </a:cubicBezTo>
                  <a:cubicBezTo>
                    <a:pt x="2759" y="1370"/>
                    <a:pt x="2858" y="1360"/>
                    <a:pt x="2957" y="1343"/>
                  </a:cubicBezTo>
                  <a:cubicBezTo>
                    <a:pt x="3048" y="1332"/>
                    <a:pt x="3104" y="1321"/>
                    <a:pt x="3104" y="1321"/>
                  </a:cubicBezTo>
                  <a:lnTo>
                    <a:pt x="2969" y="1253"/>
                  </a:lnTo>
                  <a:cubicBezTo>
                    <a:pt x="2878" y="1208"/>
                    <a:pt x="2754" y="1163"/>
                    <a:pt x="2607" y="1095"/>
                  </a:cubicBezTo>
                  <a:cubicBezTo>
                    <a:pt x="2461" y="1039"/>
                    <a:pt x="2303" y="960"/>
                    <a:pt x="2122" y="881"/>
                  </a:cubicBezTo>
                  <a:cubicBezTo>
                    <a:pt x="1953" y="813"/>
                    <a:pt x="1761" y="711"/>
                    <a:pt x="1581" y="632"/>
                  </a:cubicBezTo>
                  <a:cubicBezTo>
                    <a:pt x="1208" y="463"/>
                    <a:pt x="825" y="294"/>
                    <a:pt x="520" y="181"/>
                  </a:cubicBezTo>
                  <a:cubicBezTo>
                    <a:pt x="351" y="102"/>
                    <a:pt x="181" y="46"/>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5" name="Google Shape;1765;p3"/>
            <p:cNvSpPr/>
            <p:nvPr/>
          </p:nvSpPr>
          <p:spPr>
            <a:xfrm>
              <a:off x="6332721" y="2255783"/>
              <a:ext cx="79828" cy="48837"/>
            </a:xfrm>
            <a:custGeom>
              <a:rect b="b" l="l" r="r" t="t"/>
              <a:pathLst>
                <a:path extrusionOk="0" h="1423" w="2326">
                  <a:moveTo>
                    <a:pt x="1" y="1"/>
                  </a:moveTo>
                  <a:lnTo>
                    <a:pt x="1" y="1"/>
                  </a:lnTo>
                  <a:cubicBezTo>
                    <a:pt x="80" y="125"/>
                    <a:pt x="170" y="249"/>
                    <a:pt x="272" y="362"/>
                  </a:cubicBezTo>
                  <a:cubicBezTo>
                    <a:pt x="486" y="587"/>
                    <a:pt x="723" y="802"/>
                    <a:pt x="983" y="982"/>
                  </a:cubicBezTo>
                  <a:cubicBezTo>
                    <a:pt x="1276" y="1129"/>
                    <a:pt x="1569" y="1253"/>
                    <a:pt x="1885" y="1343"/>
                  </a:cubicBezTo>
                  <a:cubicBezTo>
                    <a:pt x="2032" y="1389"/>
                    <a:pt x="2179" y="1411"/>
                    <a:pt x="2325" y="1422"/>
                  </a:cubicBezTo>
                  <a:cubicBezTo>
                    <a:pt x="2235" y="1310"/>
                    <a:pt x="2134" y="1197"/>
                    <a:pt x="2021" y="1106"/>
                  </a:cubicBezTo>
                  <a:cubicBezTo>
                    <a:pt x="1784" y="903"/>
                    <a:pt x="1535" y="723"/>
                    <a:pt x="1265" y="587"/>
                  </a:cubicBezTo>
                  <a:cubicBezTo>
                    <a:pt x="994" y="407"/>
                    <a:pt x="723" y="249"/>
                    <a:pt x="430" y="136"/>
                  </a:cubicBezTo>
                  <a:cubicBezTo>
                    <a:pt x="294" y="68"/>
                    <a:pt x="148" y="34"/>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6" name="Google Shape;1766;p3"/>
            <p:cNvSpPr/>
            <p:nvPr/>
          </p:nvSpPr>
          <p:spPr>
            <a:xfrm>
              <a:off x="6282786" y="2262372"/>
              <a:ext cx="103440" cy="56971"/>
            </a:xfrm>
            <a:custGeom>
              <a:rect b="b" l="l" r="r" t="t"/>
              <a:pathLst>
                <a:path extrusionOk="0" h="1660" w="3014">
                  <a:moveTo>
                    <a:pt x="0" y="0"/>
                  </a:moveTo>
                  <a:lnTo>
                    <a:pt x="0" y="0"/>
                  </a:lnTo>
                  <a:cubicBezTo>
                    <a:pt x="113" y="147"/>
                    <a:pt x="248" y="283"/>
                    <a:pt x="395" y="407"/>
                  </a:cubicBezTo>
                  <a:cubicBezTo>
                    <a:pt x="700" y="655"/>
                    <a:pt x="1016" y="892"/>
                    <a:pt x="1354" y="1095"/>
                  </a:cubicBezTo>
                  <a:cubicBezTo>
                    <a:pt x="1546" y="1197"/>
                    <a:pt x="1738" y="1298"/>
                    <a:pt x="1930" y="1377"/>
                  </a:cubicBezTo>
                  <a:cubicBezTo>
                    <a:pt x="2099" y="1467"/>
                    <a:pt x="2280" y="1524"/>
                    <a:pt x="2471" y="1569"/>
                  </a:cubicBezTo>
                  <a:cubicBezTo>
                    <a:pt x="2652" y="1614"/>
                    <a:pt x="2833" y="1637"/>
                    <a:pt x="3013" y="1659"/>
                  </a:cubicBezTo>
                  <a:cubicBezTo>
                    <a:pt x="2878" y="1535"/>
                    <a:pt x="2742" y="1411"/>
                    <a:pt x="2584" y="1309"/>
                  </a:cubicBezTo>
                  <a:cubicBezTo>
                    <a:pt x="2449" y="1219"/>
                    <a:pt x="2291" y="1129"/>
                    <a:pt x="2133" y="1005"/>
                  </a:cubicBezTo>
                  <a:cubicBezTo>
                    <a:pt x="1964" y="892"/>
                    <a:pt x="1783" y="790"/>
                    <a:pt x="1603" y="677"/>
                  </a:cubicBezTo>
                  <a:cubicBezTo>
                    <a:pt x="1264" y="474"/>
                    <a:pt x="903" y="294"/>
                    <a:pt x="531" y="158"/>
                  </a:cubicBezTo>
                  <a:cubicBezTo>
                    <a:pt x="350" y="91"/>
                    <a:pt x="181" y="34"/>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7" name="Google Shape;1767;p3"/>
            <p:cNvSpPr/>
            <p:nvPr/>
          </p:nvSpPr>
          <p:spPr>
            <a:xfrm>
              <a:off x="6435750" y="2284680"/>
              <a:ext cx="54637" cy="24196"/>
            </a:xfrm>
            <a:custGeom>
              <a:rect b="b" l="l" r="r" t="t"/>
              <a:pathLst>
                <a:path extrusionOk="0" h="705" w="1592">
                  <a:moveTo>
                    <a:pt x="214" y="0"/>
                  </a:moveTo>
                  <a:cubicBezTo>
                    <a:pt x="143" y="0"/>
                    <a:pt x="75" y="11"/>
                    <a:pt x="0" y="27"/>
                  </a:cubicBezTo>
                  <a:cubicBezTo>
                    <a:pt x="57" y="118"/>
                    <a:pt x="125" y="185"/>
                    <a:pt x="204" y="264"/>
                  </a:cubicBezTo>
                  <a:cubicBezTo>
                    <a:pt x="350" y="389"/>
                    <a:pt x="531" y="501"/>
                    <a:pt x="711" y="580"/>
                  </a:cubicBezTo>
                  <a:cubicBezTo>
                    <a:pt x="903" y="648"/>
                    <a:pt x="1095" y="693"/>
                    <a:pt x="1298" y="705"/>
                  </a:cubicBezTo>
                  <a:cubicBezTo>
                    <a:pt x="1388" y="705"/>
                    <a:pt x="1490" y="705"/>
                    <a:pt x="1592" y="682"/>
                  </a:cubicBezTo>
                  <a:cubicBezTo>
                    <a:pt x="1535" y="592"/>
                    <a:pt x="1467" y="513"/>
                    <a:pt x="1388" y="445"/>
                  </a:cubicBezTo>
                  <a:cubicBezTo>
                    <a:pt x="1242" y="310"/>
                    <a:pt x="1061" y="208"/>
                    <a:pt x="881" y="129"/>
                  </a:cubicBezTo>
                  <a:cubicBezTo>
                    <a:pt x="689" y="50"/>
                    <a:pt x="497" y="5"/>
                    <a:pt x="294" y="5"/>
                  </a:cubicBezTo>
                  <a:cubicBezTo>
                    <a:pt x="267" y="2"/>
                    <a:pt x="240" y="0"/>
                    <a:pt x="214"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8" name="Google Shape;1768;p3"/>
            <p:cNvSpPr/>
            <p:nvPr/>
          </p:nvSpPr>
          <p:spPr>
            <a:xfrm>
              <a:off x="6219637" y="2272428"/>
              <a:ext cx="86418" cy="52716"/>
            </a:xfrm>
            <a:custGeom>
              <a:rect b="b" l="l" r="r" t="t"/>
              <a:pathLst>
                <a:path extrusionOk="0" h="1536" w="2518">
                  <a:moveTo>
                    <a:pt x="1" y="1"/>
                  </a:moveTo>
                  <a:lnTo>
                    <a:pt x="1" y="1"/>
                  </a:lnTo>
                  <a:cubicBezTo>
                    <a:pt x="91" y="125"/>
                    <a:pt x="193" y="249"/>
                    <a:pt x="317" y="362"/>
                  </a:cubicBezTo>
                  <a:cubicBezTo>
                    <a:pt x="554" y="599"/>
                    <a:pt x="825" y="813"/>
                    <a:pt x="1107" y="1005"/>
                  </a:cubicBezTo>
                  <a:cubicBezTo>
                    <a:pt x="1389" y="1197"/>
                    <a:pt x="1705" y="1344"/>
                    <a:pt x="2043" y="1445"/>
                  </a:cubicBezTo>
                  <a:cubicBezTo>
                    <a:pt x="2190" y="1490"/>
                    <a:pt x="2359" y="1524"/>
                    <a:pt x="2517" y="1535"/>
                  </a:cubicBezTo>
                  <a:cubicBezTo>
                    <a:pt x="2404" y="1411"/>
                    <a:pt x="2292" y="1298"/>
                    <a:pt x="2167" y="1197"/>
                  </a:cubicBezTo>
                  <a:cubicBezTo>
                    <a:pt x="2066" y="1107"/>
                    <a:pt x="1942" y="1016"/>
                    <a:pt x="1806" y="904"/>
                  </a:cubicBezTo>
                  <a:cubicBezTo>
                    <a:pt x="1671" y="802"/>
                    <a:pt x="1513" y="700"/>
                    <a:pt x="1366" y="599"/>
                  </a:cubicBezTo>
                  <a:cubicBezTo>
                    <a:pt x="1084" y="407"/>
                    <a:pt x="779" y="249"/>
                    <a:pt x="464" y="125"/>
                  </a:cubicBezTo>
                  <a:cubicBezTo>
                    <a:pt x="306" y="69"/>
                    <a:pt x="148" y="23"/>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9" name="Google Shape;1769;p3"/>
            <p:cNvSpPr/>
            <p:nvPr/>
          </p:nvSpPr>
          <p:spPr>
            <a:xfrm>
              <a:off x="6126321" y="2248438"/>
              <a:ext cx="194045" cy="113874"/>
            </a:xfrm>
            <a:custGeom>
              <a:rect b="b" l="l" r="r" t="t"/>
              <a:pathLst>
                <a:path extrusionOk="0" h="3318" w="5654">
                  <a:moveTo>
                    <a:pt x="0" y="0"/>
                  </a:moveTo>
                  <a:cubicBezTo>
                    <a:pt x="0" y="0"/>
                    <a:pt x="271" y="327"/>
                    <a:pt x="711" y="756"/>
                  </a:cubicBezTo>
                  <a:cubicBezTo>
                    <a:pt x="824" y="869"/>
                    <a:pt x="937" y="993"/>
                    <a:pt x="1072" y="1106"/>
                  </a:cubicBezTo>
                  <a:cubicBezTo>
                    <a:pt x="1208" y="1230"/>
                    <a:pt x="1366" y="1343"/>
                    <a:pt x="1524" y="1456"/>
                  </a:cubicBezTo>
                  <a:cubicBezTo>
                    <a:pt x="1840" y="1682"/>
                    <a:pt x="2189" y="1919"/>
                    <a:pt x="2539" y="2155"/>
                  </a:cubicBezTo>
                  <a:cubicBezTo>
                    <a:pt x="2912" y="2336"/>
                    <a:pt x="3284" y="2528"/>
                    <a:pt x="3645" y="2686"/>
                  </a:cubicBezTo>
                  <a:cubicBezTo>
                    <a:pt x="3814" y="2776"/>
                    <a:pt x="3984" y="2844"/>
                    <a:pt x="4164" y="2912"/>
                  </a:cubicBezTo>
                  <a:cubicBezTo>
                    <a:pt x="4333" y="2968"/>
                    <a:pt x="4503" y="3013"/>
                    <a:pt x="4649" y="3058"/>
                  </a:cubicBezTo>
                  <a:cubicBezTo>
                    <a:pt x="5248" y="3239"/>
                    <a:pt x="5654" y="3318"/>
                    <a:pt x="5654" y="3318"/>
                  </a:cubicBezTo>
                  <a:cubicBezTo>
                    <a:pt x="5654" y="3318"/>
                    <a:pt x="5304" y="3092"/>
                    <a:pt x="4751" y="2810"/>
                  </a:cubicBezTo>
                  <a:cubicBezTo>
                    <a:pt x="4616" y="2731"/>
                    <a:pt x="4469" y="2663"/>
                    <a:pt x="4311" y="2584"/>
                  </a:cubicBezTo>
                  <a:cubicBezTo>
                    <a:pt x="4153" y="2505"/>
                    <a:pt x="4006" y="2392"/>
                    <a:pt x="3837" y="2302"/>
                  </a:cubicBezTo>
                  <a:cubicBezTo>
                    <a:pt x="3498" y="2110"/>
                    <a:pt x="3137" y="1930"/>
                    <a:pt x="2788" y="1738"/>
                  </a:cubicBezTo>
                  <a:cubicBezTo>
                    <a:pt x="2438" y="1524"/>
                    <a:pt x="2099" y="1298"/>
                    <a:pt x="1772" y="1117"/>
                  </a:cubicBezTo>
                  <a:cubicBezTo>
                    <a:pt x="1614" y="1004"/>
                    <a:pt x="1445" y="937"/>
                    <a:pt x="1298" y="835"/>
                  </a:cubicBezTo>
                  <a:cubicBezTo>
                    <a:pt x="1151" y="734"/>
                    <a:pt x="1016" y="643"/>
                    <a:pt x="881" y="553"/>
                  </a:cubicBezTo>
                  <a:cubicBezTo>
                    <a:pt x="373" y="203"/>
                    <a:pt x="0" y="0"/>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0" name="Google Shape;1770;p3"/>
            <p:cNvSpPr/>
            <p:nvPr/>
          </p:nvSpPr>
          <p:spPr>
            <a:xfrm>
              <a:off x="7004638" y="3111278"/>
              <a:ext cx="792792" cy="596859"/>
            </a:xfrm>
            <a:custGeom>
              <a:rect b="b" l="l" r="r" t="t"/>
              <a:pathLst>
                <a:path extrusionOk="0" h="17391" w="23100">
                  <a:moveTo>
                    <a:pt x="1626" y="0"/>
                  </a:moveTo>
                  <a:lnTo>
                    <a:pt x="1626" y="0"/>
                  </a:lnTo>
                  <a:cubicBezTo>
                    <a:pt x="1547" y="79"/>
                    <a:pt x="1468" y="158"/>
                    <a:pt x="1389" y="237"/>
                  </a:cubicBezTo>
                  <a:cubicBezTo>
                    <a:pt x="80" y="1648"/>
                    <a:pt x="1" y="5981"/>
                    <a:pt x="576" y="8463"/>
                  </a:cubicBezTo>
                  <a:cubicBezTo>
                    <a:pt x="1468" y="12481"/>
                    <a:pt x="5756" y="16520"/>
                    <a:pt x="10100" y="17242"/>
                  </a:cubicBezTo>
                  <a:cubicBezTo>
                    <a:pt x="10691" y="17341"/>
                    <a:pt x="11295" y="17391"/>
                    <a:pt x="11905" y="17391"/>
                  </a:cubicBezTo>
                  <a:cubicBezTo>
                    <a:pt x="16162" y="17391"/>
                    <a:pt x="20701" y="14994"/>
                    <a:pt x="23100" y="10404"/>
                  </a:cubicBezTo>
                  <a:lnTo>
                    <a:pt x="23100" y="10404"/>
                  </a:lnTo>
                  <a:cubicBezTo>
                    <a:pt x="22919" y="10619"/>
                    <a:pt x="22705" y="10799"/>
                    <a:pt x="22468" y="10935"/>
                  </a:cubicBezTo>
                  <a:cubicBezTo>
                    <a:pt x="20986" y="11789"/>
                    <a:pt x="19358" y="12079"/>
                    <a:pt x="17692" y="12079"/>
                  </a:cubicBezTo>
                  <a:cubicBezTo>
                    <a:pt x="15969" y="12079"/>
                    <a:pt x="14207" y="11769"/>
                    <a:pt x="12526" y="11454"/>
                  </a:cubicBezTo>
                  <a:cubicBezTo>
                    <a:pt x="10303" y="11093"/>
                    <a:pt x="7810" y="9727"/>
                    <a:pt x="5925" y="8509"/>
                  </a:cubicBezTo>
                  <a:cubicBezTo>
                    <a:pt x="4740" y="7775"/>
                    <a:pt x="3307" y="6861"/>
                    <a:pt x="2348" y="5812"/>
                  </a:cubicBezTo>
                  <a:cubicBezTo>
                    <a:pt x="1050" y="4469"/>
                    <a:pt x="249" y="1749"/>
                    <a:pt x="1626" y="0"/>
                  </a:cubicBezTo>
                  <a:close/>
                </a:path>
              </a:pathLst>
            </a:custGeom>
            <a:solidFill>
              <a:srgbClr val="B4365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1" name="Google Shape;1771;p3"/>
            <p:cNvSpPr/>
            <p:nvPr/>
          </p:nvSpPr>
          <p:spPr>
            <a:xfrm>
              <a:off x="7013184" y="3020124"/>
              <a:ext cx="814448" cy="505671"/>
            </a:xfrm>
            <a:custGeom>
              <a:rect b="b" l="l" r="r" t="t"/>
              <a:pathLst>
                <a:path extrusionOk="0" h="14734" w="23731">
                  <a:moveTo>
                    <a:pt x="8910" y="0"/>
                  </a:moveTo>
                  <a:cubicBezTo>
                    <a:pt x="6096" y="0"/>
                    <a:pt x="3414" y="610"/>
                    <a:pt x="1377" y="2656"/>
                  </a:cubicBezTo>
                  <a:cubicBezTo>
                    <a:pt x="0" y="4405"/>
                    <a:pt x="801" y="7125"/>
                    <a:pt x="2110" y="8468"/>
                  </a:cubicBezTo>
                  <a:cubicBezTo>
                    <a:pt x="3069" y="9517"/>
                    <a:pt x="4503" y="10420"/>
                    <a:pt x="5676" y="11165"/>
                  </a:cubicBezTo>
                  <a:cubicBezTo>
                    <a:pt x="7572" y="12383"/>
                    <a:pt x="10066" y="13749"/>
                    <a:pt x="12277" y="14110"/>
                  </a:cubicBezTo>
                  <a:cubicBezTo>
                    <a:pt x="13960" y="14424"/>
                    <a:pt x="15717" y="14733"/>
                    <a:pt x="17434" y="14733"/>
                  </a:cubicBezTo>
                  <a:cubicBezTo>
                    <a:pt x="19103" y="14733"/>
                    <a:pt x="20734" y="14441"/>
                    <a:pt x="22219" y="13579"/>
                  </a:cubicBezTo>
                  <a:cubicBezTo>
                    <a:pt x="22467" y="13444"/>
                    <a:pt x="22681" y="13275"/>
                    <a:pt x="22862" y="13060"/>
                  </a:cubicBezTo>
                  <a:cubicBezTo>
                    <a:pt x="23009" y="12756"/>
                    <a:pt x="23167" y="12451"/>
                    <a:pt x="23302" y="12135"/>
                  </a:cubicBezTo>
                  <a:cubicBezTo>
                    <a:pt x="23731" y="11142"/>
                    <a:pt x="22952" y="8095"/>
                    <a:pt x="22061" y="6651"/>
                  </a:cubicBezTo>
                  <a:cubicBezTo>
                    <a:pt x="20255" y="3762"/>
                    <a:pt x="16712" y="1460"/>
                    <a:pt x="13496" y="591"/>
                  </a:cubicBezTo>
                  <a:cubicBezTo>
                    <a:pt x="12661" y="343"/>
                    <a:pt x="11815" y="185"/>
                    <a:pt x="10957" y="95"/>
                  </a:cubicBezTo>
                  <a:cubicBezTo>
                    <a:pt x="10272" y="36"/>
                    <a:pt x="9587" y="0"/>
                    <a:pt x="8910" y="0"/>
                  </a:cubicBezTo>
                  <a:close/>
                </a:path>
              </a:pathLst>
            </a:custGeom>
            <a:solidFill>
              <a:srgbClr val="D869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2" name="Google Shape;1772;p3"/>
            <p:cNvSpPr/>
            <p:nvPr/>
          </p:nvSpPr>
          <p:spPr>
            <a:xfrm>
              <a:off x="7027118" y="3015937"/>
              <a:ext cx="790458" cy="513084"/>
            </a:xfrm>
            <a:custGeom>
              <a:rect b="b" l="l" r="r" t="t"/>
              <a:pathLst>
                <a:path extrusionOk="0" h="14950" w="23032">
                  <a:moveTo>
                    <a:pt x="8280" y="1"/>
                  </a:moveTo>
                  <a:cubicBezTo>
                    <a:pt x="8071" y="1"/>
                    <a:pt x="7861" y="4"/>
                    <a:pt x="7651" y="14"/>
                  </a:cubicBezTo>
                  <a:cubicBezTo>
                    <a:pt x="7155" y="25"/>
                    <a:pt x="6658" y="70"/>
                    <a:pt x="6173" y="138"/>
                  </a:cubicBezTo>
                  <a:cubicBezTo>
                    <a:pt x="5676" y="206"/>
                    <a:pt x="5191" y="307"/>
                    <a:pt x="4706" y="431"/>
                  </a:cubicBezTo>
                  <a:cubicBezTo>
                    <a:pt x="4221" y="567"/>
                    <a:pt x="3758" y="736"/>
                    <a:pt x="3295" y="939"/>
                  </a:cubicBezTo>
                  <a:cubicBezTo>
                    <a:pt x="3070" y="1041"/>
                    <a:pt x="2844" y="1153"/>
                    <a:pt x="2630" y="1277"/>
                  </a:cubicBezTo>
                  <a:cubicBezTo>
                    <a:pt x="2404" y="1390"/>
                    <a:pt x="2190" y="1526"/>
                    <a:pt x="1986" y="1672"/>
                  </a:cubicBezTo>
                  <a:cubicBezTo>
                    <a:pt x="1569" y="1955"/>
                    <a:pt x="1185" y="2282"/>
                    <a:pt x="824" y="2632"/>
                  </a:cubicBezTo>
                  <a:lnTo>
                    <a:pt x="824" y="2643"/>
                  </a:lnTo>
                  <a:lnTo>
                    <a:pt x="813" y="2654"/>
                  </a:lnTo>
                  <a:cubicBezTo>
                    <a:pt x="418" y="3162"/>
                    <a:pt x="158" y="3771"/>
                    <a:pt x="79" y="4414"/>
                  </a:cubicBezTo>
                  <a:cubicBezTo>
                    <a:pt x="0" y="5046"/>
                    <a:pt x="46" y="5690"/>
                    <a:pt x="215" y="6310"/>
                  </a:cubicBezTo>
                  <a:cubicBezTo>
                    <a:pt x="373" y="6920"/>
                    <a:pt x="621" y="7495"/>
                    <a:pt x="971" y="8037"/>
                  </a:cubicBezTo>
                  <a:cubicBezTo>
                    <a:pt x="1140" y="8308"/>
                    <a:pt x="1343" y="8556"/>
                    <a:pt x="1569" y="8781"/>
                  </a:cubicBezTo>
                  <a:lnTo>
                    <a:pt x="2223" y="9413"/>
                  </a:lnTo>
                  <a:cubicBezTo>
                    <a:pt x="2438" y="9616"/>
                    <a:pt x="2709" y="9797"/>
                    <a:pt x="2946" y="9989"/>
                  </a:cubicBezTo>
                  <a:cubicBezTo>
                    <a:pt x="3194" y="10192"/>
                    <a:pt x="3453" y="10361"/>
                    <a:pt x="3702" y="10531"/>
                  </a:cubicBezTo>
                  <a:cubicBezTo>
                    <a:pt x="4209" y="10880"/>
                    <a:pt x="4729" y="11196"/>
                    <a:pt x="5236" y="11524"/>
                  </a:cubicBezTo>
                  <a:cubicBezTo>
                    <a:pt x="6263" y="12178"/>
                    <a:pt x="7335" y="12765"/>
                    <a:pt x="8441" y="13295"/>
                  </a:cubicBezTo>
                  <a:lnTo>
                    <a:pt x="9287" y="13656"/>
                  </a:lnTo>
                  <a:lnTo>
                    <a:pt x="10156" y="13961"/>
                  </a:lnTo>
                  <a:cubicBezTo>
                    <a:pt x="10450" y="14051"/>
                    <a:pt x="10743" y="14141"/>
                    <a:pt x="11048" y="14220"/>
                  </a:cubicBezTo>
                  <a:lnTo>
                    <a:pt x="11950" y="14401"/>
                  </a:lnTo>
                  <a:cubicBezTo>
                    <a:pt x="13135" y="14615"/>
                    <a:pt x="14343" y="14807"/>
                    <a:pt x="15561" y="14897"/>
                  </a:cubicBezTo>
                  <a:cubicBezTo>
                    <a:pt x="15998" y="14930"/>
                    <a:pt x="16437" y="14949"/>
                    <a:pt x="16875" y="14949"/>
                  </a:cubicBezTo>
                  <a:cubicBezTo>
                    <a:pt x="17658" y="14949"/>
                    <a:pt x="18439" y="14887"/>
                    <a:pt x="19206" y="14728"/>
                  </a:cubicBezTo>
                  <a:cubicBezTo>
                    <a:pt x="19804" y="14615"/>
                    <a:pt x="20391" y="14435"/>
                    <a:pt x="20955" y="14187"/>
                  </a:cubicBezTo>
                  <a:cubicBezTo>
                    <a:pt x="21497" y="13927"/>
                    <a:pt x="22072" y="13679"/>
                    <a:pt x="22479" y="13194"/>
                  </a:cubicBezTo>
                  <a:lnTo>
                    <a:pt x="22851" y="12438"/>
                  </a:lnTo>
                  <a:cubicBezTo>
                    <a:pt x="22907" y="12302"/>
                    <a:pt x="22953" y="12167"/>
                    <a:pt x="22986" y="12031"/>
                  </a:cubicBezTo>
                  <a:cubicBezTo>
                    <a:pt x="23009" y="11896"/>
                    <a:pt x="23031" y="11749"/>
                    <a:pt x="23031" y="11614"/>
                  </a:cubicBezTo>
                  <a:cubicBezTo>
                    <a:pt x="23031" y="11038"/>
                    <a:pt x="22975" y="10474"/>
                    <a:pt x="22840" y="9932"/>
                  </a:cubicBezTo>
                  <a:cubicBezTo>
                    <a:pt x="22716" y="9380"/>
                    <a:pt x="22569" y="8838"/>
                    <a:pt x="22366" y="8308"/>
                  </a:cubicBezTo>
                  <a:cubicBezTo>
                    <a:pt x="22185" y="7766"/>
                    <a:pt x="21937" y="7259"/>
                    <a:pt x="21656" y="6774"/>
                  </a:cubicBezTo>
                  <a:lnTo>
                    <a:pt x="21656" y="6774"/>
                  </a:lnTo>
                  <a:cubicBezTo>
                    <a:pt x="21937" y="7259"/>
                    <a:pt x="22174" y="7766"/>
                    <a:pt x="22354" y="8308"/>
                  </a:cubicBezTo>
                  <a:cubicBezTo>
                    <a:pt x="22546" y="8838"/>
                    <a:pt x="22693" y="9380"/>
                    <a:pt x="22806" y="9932"/>
                  </a:cubicBezTo>
                  <a:cubicBezTo>
                    <a:pt x="22930" y="10474"/>
                    <a:pt x="22998" y="11038"/>
                    <a:pt x="22986" y="11602"/>
                  </a:cubicBezTo>
                  <a:cubicBezTo>
                    <a:pt x="22975" y="11738"/>
                    <a:pt x="22964" y="11885"/>
                    <a:pt x="22930" y="12020"/>
                  </a:cubicBezTo>
                  <a:cubicBezTo>
                    <a:pt x="22907" y="12155"/>
                    <a:pt x="22862" y="12280"/>
                    <a:pt x="22795" y="12404"/>
                  </a:cubicBezTo>
                  <a:lnTo>
                    <a:pt x="22422" y="13171"/>
                  </a:lnTo>
                  <a:cubicBezTo>
                    <a:pt x="22038" y="13622"/>
                    <a:pt x="21463" y="13882"/>
                    <a:pt x="20910" y="14108"/>
                  </a:cubicBezTo>
                  <a:cubicBezTo>
                    <a:pt x="20346" y="14333"/>
                    <a:pt x="19770" y="14503"/>
                    <a:pt x="19172" y="14604"/>
                  </a:cubicBezTo>
                  <a:cubicBezTo>
                    <a:pt x="18488" y="14715"/>
                    <a:pt x="17792" y="14769"/>
                    <a:pt x="17095" y="14769"/>
                  </a:cubicBezTo>
                  <a:cubicBezTo>
                    <a:pt x="16587" y="14769"/>
                    <a:pt x="16078" y="14740"/>
                    <a:pt x="15573" y="14683"/>
                  </a:cubicBezTo>
                  <a:cubicBezTo>
                    <a:pt x="14377" y="14559"/>
                    <a:pt x="13180" y="14345"/>
                    <a:pt x="11996" y="14108"/>
                  </a:cubicBezTo>
                  <a:lnTo>
                    <a:pt x="11115" y="13904"/>
                  </a:lnTo>
                  <a:cubicBezTo>
                    <a:pt x="10822" y="13825"/>
                    <a:pt x="10540" y="13724"/>
                    <a:pt x="10258" y="13634"/>
                  </a:cubicBezTo>
                  <a:lnTo>
                    <a:pt x="9423" y="13306"/>
                  </a:lnTo>
                  <a:lnTo>
                    <a:pt x="8610" y="12934"/>
                  </a:lnTo>
                  <a:cubicBezTo>
                    <a:pt x="8069" y="12663"/>
                    <a:pt x="7538" y="12392"/>
                    <a:pt x="7008" y="12088"/>
                  </a:cubicBezTo>
                  <a:cubicBezTo>
                    <a:pt x="6489" y="11794"/>
                    <a:pt x="5970" y="11478"/>
                    <a:pt x="5462" y="11151"/>
                  </a:cubicBezTo>
                  <a:cubicBezTo>
                    <a:pt x="4954" y="10824"/>
                    <a:pt x="4435" y="10508"/>
                    <a:pt x="3950" y="10158"/>
                  </a:cubicBezTo>
                  <a:cubicBezTo>
                    <a:pt x="3702" y="9989"/>
                    <a:pt x="3453" y="9820"/>
                    <a:pt x="3228" y="9628"/>
                  </a:cubicBezTo>
                  <a:cubicBezTo>
                    <a:pt x="3002" y="9436"/>
                    <a:pt x="2754" y="9278"/>
                    <a:pt x="2539" y="9064"/>
                  </a:cubicBezTo>
                  <a:lnTo>
                    <a:pt x="1885" y="8432"/>
                  </a:lnTo>
                  <a:cubicBezTo>
                    <a:pt x="1682" y="8229"/>
                    <a:pt x="1513" y="8003"/>
                    <a:pt x="1355" y="7766"/>
                  </a:cubicBezTo>
                  <a:cubicBezTo>
                    <a:pt x="1027" y="7281"/>
                    <a:pt x="790" y="6750"/>
                    <a:pt x="644" y="6186"/>
                  </a:cubicBezTo>
                  <a:cubicBezTo>
                    <a:pt x="486" y="5622"/>
                    <a:pt x="441" y="5046"/>
                    <a:pt x="508" y="4471"/>
                  </a:cubicBezTo>
                  <a:cubicBezTo>
                    <a:pt x="576" y="3895"/>
                    <a:pt x="790" y="3365"/>
                    <a:pt x="1140" y="2902"/>
                  </a:cubicBezTo>
                  <a:lnTo>
                    <a:pt x="1140" y="2902"/>
                  </a:lnTo>
                  <a:lnTo>
                    <a:pt x="1129" y="2925"/>
                  </a:lnTo>
                  <a:cubicBezTo>
                    <a:pt x="1467" y="2586"/>
                    <a:pt x="1828" y="2282"/>
                    <a:pt x="2223" y="2000"/>
                  </a:cubicBezTo>
                  <a:cubicBezTo>
                    <a:pt x="2607" y="1718"/>
                    <a:pt x="3025" y="1481"/>
                    <a:pt x="3453" y="1277"/>
                  </a:cubicBezTo>
                  <a:cubicBezTo>
                    <a:pt x="3893" y="1063"/>
                    <a:pt x="4345" y="894"/>
                    <a:pt x="4807" y="758"/>
                  </a:cubicBezTo>
                  <a:cubicBezTo>
                    <a:pt x="5270" y="623"/>
                    <a:pt x="5733" y="510"/>
                    <a:pt x="6218" y="431"/>
                  </a:cubicBezTo>
                  <a:cubicBezTo>
                    <a:pt x="6692" y="352"/>
                    <a:pt x="7177" y="307"/>
                    <a:pt x="7662" y="273"/>
                  </a:cubicBezTo>
                  <a:cubicBezTo>
                    <a:pt x="8018" y="257"/>
                    <a:pt x="8379" y="246"/>
                    <a:pt x="8737" y="246"/>
                  </a:cubicBezTo>
                  <a:cubicBezTo>
                    <a:pt x="8869" y="246"/>
                    <a:pt x="8999" y="248"/>
                    <a:pt x="9129" y="251"/>
                  </a:cubicBezTo>
                  <a:cubicBezTo>
                    <a:pt x="9615" y="262"/>
                    <a:pt x="10100" y="284"/>
                    <a:pt x="10585" y="318"/>
                  </a:cubicBezTo>
                  <a:cubicBezTo>
                    <a:pt x="11070" y="397"/>
                    <a:pt x="11555" y="420"/>
                    <a:pt x="12029" y="533"/>
                  </a:cubicBezTo>
                  <a:cubicBezTo>
                    <a:pt x="12503" y="657"/>
                    <a:pt x="12989" y="736"/>
                    <a:pt x="13451" y="894"/>
                  </a:cubicBezTo>
                  <a:cubicBezTo>
                    <a:pt x="13925" y="1018"/>
                    <a:pt x="14388" y="1187"/>
                    <a:pt x="14839" y="1379"/>
                  </a:cubicBezTo>
                  <a:lnTo>
                    <a:pt x="15516" y="1661"/>
                  </a:lnTo>
                  <a:lnTo>
                    <a:pt x="16171" y="1988"/>
                  </a:lnTo>
                  <a:cubicBezTo>
                    <a:pt x="16385" y="2113"/>
                    <a:pt x="16611" y="2214"/>
                    <a:pt x="16825" y="2338"/>
                  </a:cubicBezTo>
                  <a:lnTo>
                    <a:pt x="17446" y="2733"/>
                  </a:lnTo>
                  <a:cubicBezTo>
                    <a:pt x="17863" y="2981"/>
                    <a:pt x="18258" y="3264"/>
                    <a:pt x="18642" y="3579"/>
                  </a:cubicBezTo>
                  <a:cubicBezTo>
                    <a:pt x="19059" y="3850"/>
                    <a:pt x="19398" y="4211"/>
                    <a:pt x="19759" y="4527"/>
                  </a:cubicBezTo>
                  <a:cubicBezTo>
                    <a:pt x="19951" y="4685"/>
                    <a:pt x="20120" y="4866"/>
                    <a:pt x="20278" y="5046"/>
                  </a:cubicBezTo>
                  <a:lnTo>
                    <a:pt x="20775" y="5588"/>
                  </a:lnTo>
                  <a:cubicBezTo>
                    <a:pt x="21091" y="5960"/>
                    <a:pt x="21361" y="6378"/>
                    <a:pt x="21655" y="6773"/>
                  </a:cubicBezTo>
                  <a:cubicBezTo>
                    <a:pt x="21361" y="6378"/>
                    <a:pt x="21102" y="5960"/>
                    <a:pt x="20786" y="5577"/>
                  </a:cubicBezTo>
                  <a:lnTo>
                    <a:pt x="20301" y="5035"/>
                  </a:lnTo>
                  <a:cubicBezTo>
                    <a:pt x="20143" y="4843"/>
                    <a:pt x="19973" y="4663"/>
                    <a:pt x="19782" y="4505"/>
                  </a:cubicBezTo>
                  <a:cubicBezTo>
                    <a:pt x="19409" y="4178"/>
                    <a:pt x="19071" y="3816"/>
                    <a:pt x="18676" y="3534"/>
                  </a:cubicBezTo>
                  <a:cubicBezTo>
                    <a:pt x="18292" y="3230"/>
                    <a:pt x="17886" y="2936"/>
                    <a:pt x="17468" y="2677"/>
                  </a:cubicBezTo>
                  <a:lnTo>
                    <a:pt x="16848" y="2282"/>
                  </a:lnTo>
                  <a:cubicBezTo>
                    <a:pt x="16645" y="2146"/>
                    <a:pt x="16419" y="2045"/>
                    <a:pt x="16205" y="1932"/>
                  </a:cubicBezTo>
                  <a:lnTo>
                    <a:pt x="15550" y="1582"/>
                  </a:lnTo>
                  <a:lnTo>
                    <a:pt x="14873" y="1289"/>
                  </a:lnTo>
                  <a:cubicBezTo>
                    <a:pt x="14422" y="1086"/>
                    <a:pt x="13970" y="916"/>
                    <a:pt x="13496" y="770"/>
                  </a:cubicBezTo>
                  <a:cubicBezTo>
                    <a:pt x="13034" y="600"/>
                    <a:pt x="12548" y="488"/>
                    <a:pt x="12075" y="375"/>
                  </a:cubicBezTo>
                  <a:cubicBezTo>
                    <a:pt x="11601" y="262"/>
                    <a:pt x="11093" y="206"/>
                    <a:pt x="10608" y="127"/>
                  </a:cubicBezTo>
                  <a:cubicBezTo>
                    <a:pt x="10122" y="70"/>
                    <a:pt x="9626" y="25"/>
                    <a:pt x="9129" y="14"/>
                  </a:cubicBezTo>
                  <a:cubicBezTo>
                    <a:pt x="8849" y="7"/>
                    <a:pt x="8565" y="1"/>
                    <a:pt x="8280" y="1"/>
                  </a:cubicBezTo>
                  <a:close/>
                </a:path>
              </a:pathLst>
            </a:custGeom>
            <a:solidFill>
              <a:srgbClr val="9527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3" name="Google Shape;1773;p3"/>
            <p:cNvSpPr/>
            <p:nvPr/>
          </p:nvSpPr>
          <p:spPr>
            <a:xfrm>
              <a:off x="7037586" y="3042809"/>
              <a:ext cx="764512" cy="460712"/>
            </a:xfrm>
            <a:custGeom>
              <a:rect b="b" l="l" r="r" t="t"/>
              <a:pathLst>
                <a:path extrusionOk="0" h="13424" w="22276">
                  <a:moveTo>
                    <a:pt x="8292" y="0"/>
                  </a:moveTo>
                  <a:cubicBezTo>
                    <a:pt x="7842" y="0"/>
                    <a:pt x="7391" y="15"/>
                    <a:pt x="6940" y="43"/>
                  </a:cubicBezTo>
                  <a:cubicBezTo>
                    <a:pt x="4480" y="235"/>
                    <a:pt x="2584" y="1025"/>
                    <a:pt x="1151" y="2435"/>
                  </a:cubicBezTo>
                  <a:cubicBezTo>
                    <a:pt x="0" y="3936"/>
                    <a:pt x="835" y="6295"/>
                    <a:pt x="1873" y="7367"/>
                  </a:cubicBezTo>
                  <a:cubicBezTo>
                    <a:pt x="2799" y="8382"/>
                    <a:pt x="4243" y="9285"/>
                    <a:pt x="5315" y="9951"/>
                  </a:cubicBezTo>
                  <a:cubicBezTo>
                    <a:pt x="7820" y="11564"/>
                    <a:pt x="9964" y="12523"/>
                    <a:pt x="11691" y="12806"/>
                  </a:cubicBezTo>
                  <a:cubicBezTo>
                    <a:pt x="13432" y="13139"/>
                    <a:pt x="15141" y="13423"/>
                    <a:pt x="16770" y="13423"/>
                  </a:cubicBezTo>
                  <a:cubicBezTo>
                    <a:pt x="17073" y="13423"/>
                    <a:pt x="17374" y="13414"/>
                    <a:pt x="17671" y="13392"/>
                  </a:cubicBezTo>
                  <a:lnTo>
                    <a:pt x="17660" y="13392"/>
                  </a:lnTo>
                  <a:cubicBezTo>
                    <a:pt x="19014" y="13279"/>
                    <a:pt x="20154" y="12952"/>
                    <a:pt x="21169" y="12365"/>
                  </a:cubicBezTo>
                  <a:cubicBezTo>
                    <a:pt x="21327" y="12275"/>
                    <a:pt x="21474" y="12162"/>
                    <a:pt x="21598" y="12027"/>
                  </a:cubicBezTo>
                  <a:cubicBezTo>
                    <a:pt x="21745" y="11745"/>
                    <a:pt x="21869" y="11485"/>
                    <a:pt x="21982" y="11226"/>
                  </a:cubicBezTo>
                  <a:cubicBezTo>
                    <a:pt x="22275" y="10549"/>
                    <a:pt x="21677" y="7761"/>
                    <a:pt x="20786" y="6340"/>
                  </a:cubicBezTo>
                  <a:cubicBezTo>
                    <a:pt x="19195" y="3778"/>
                    <a:pt x="15900" y="1454"/>
                    <a:pt x="12605" y="562"/>
                  </a:cubicBezTo>
                  <a:cubicBezTo>
                    <a:pt x="11815" y="337"/>
                    <a:pt x="11002" y="179"/>
                    <a:pt x="10178" y="88"/>
                  </a:cubicBezTo>
                  <a:cubicBezTo>
                    <a:pt x="9553" y="29"/>
                    <a:pt x="8923" y="0"/>
                    <a:pt x="829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4" name="Google Shape;1774;p3"/>
            <p:cNvSpPr/>
            <p:nvPr/>
          </p:nvSpPr>
          <p:spPr>
            <a:xfrm>
              <a:off x="7108456" y="3067314"/>
              <a:ext cx="636327" cy="406383"/>
            </a:xfrm>
            <a:custGeom>
              <a:rect b="b" l="l" r="r" t="t"/>
              <a:pathLst>
                <a:path extrusionOk="0" h="11841" w="18541">
                  <a:moveTo>
                    <a:pt x="7701" y="0"/>
                  </a:moveTo>
                  <a:cubicBezTo>
                    <a:pt x="7187" y="0"/>
                    <a:pt x="6671" y="50"/>
                    <a:pt x="6161" y="153"/>
                  </a:cubicBezTo>
                  <a:cubicBezTo>
                    <a:pt x="5281" y="345"/>
                    <a:pt x="4615" y="1044"/>
                    <a:pt x="3690" y="1202"/>
                  </a:cubicBezTo>
                  <a:cubicBezTo>
                    <a:pt x="2505" y="1417"/>
                    <a:pt x="1490" y="1168"/>
                    <a:pt x="688" y="2195"/>
                  </a:cubicBezTo>
                  <a:cubicBezTo>
                    <a:pt x="643" y="2263"/>
                    <a:pt x="587" y="2342"/>
                    <a:pt x="542" y="2410"/>
                  </a:cubicBezTo>
                  <a:cubicBezTo>
                    <a:pt x="0" y="3279"/>
                    <a:pt x="90" y="4294"/>
                    <a:pt x="587" y="5208"/>
                  </a:cubicBezTo>
                  <a:cubicBezTo>
                    <a:pt x="1275" y="6495"/>
                    <a:pt x="2460" y="7465"/>
                    <a:pt x="3746" y="8119"/>
                  </a:cubicBezTo>
                  <a:cubicBezTo>
                    <a:pt x="4717" y="8616"/>
                    <a:pt x="5857" y="8864"/>
                    <a:pt x="6895" y="9191"/>
                  </a:cubicBezTo>
                  <a:cubicBezTo>
                    <a:pt x="7989" y="9541"/>
                    <a:pt x="9118" y="9598"/>
                    <a:pt x="10111" y="10218"/>
                  </a:cubicBezTo>
                  <a:cubicBezTo>
                    <a:pt x="10889" y="10704"/>
                    <a:pt x="11476" y="11448"/>
                    <a:pt x="12401" y="11674"/>
                  </a:cubicBezTo>
                  <a:cubicBezTo>
                    <a:pt x="12855" y="11783"/>
                    <a:pt x="13383" y="11840"/>
                    <a:pt x="13929" y="11840"/>
                  </a:cubicBezTo>
                  <a:cubicBezTo>
                    <a:pt x="14971" y="11840"/>
                    <a:pt x="16077" y="11629"/>
                    <a:pt x="16847" y="11155"/>
                  </a:cubicBezTo>
                  <a:cubicBezTo>
                    <a:pt x="17829" y="10568"/>
                    <a:pt x="18540" y="9270"/>
                    <a:pt x="18292" y="8131"/>
                  </a:cubicBezTo>
                  <a:cubicBezTo>
                    <a:pt x="18190" y="7691"/>
                    <a:pt x="18066" y="7251"/>
                    <a:pt x="17739" y="6935"/>
                  </a:cubicBezTo>
                  <a:cubicBezTo>
                    <a:pt x="17288" y="6495"/>
                    <a:pt x="16644" y="6303"/>
                    <a:pt x="16351" y="5693"/>
                  </a:cubicBezTo>
                  <a:cubicBezTo>
                    <a:pt x="16137" y="5253"/>
                    <a:pt x="16238" y="4791"/>
                    <a:pt x="16204" y="4328"/>
                  </a:cubicBezTo>
                  <a:cubicBezTo>
                    <a:pt x="16125" y="3301"/>
                    <a:pt x="15155" y="2635"/>
                    <a:pt x="14331" y="2184"/>
                  </a:cubicBezTo>
                  <a:cubicBezTo>
                    <a:pt x="13383" y="1665"/>
                    <a:pt x="12266" y="1225"/>
                    <a:pt x="11262" y="774"/>
                  </a:cubicBezTo>
                  <a:cubicBezTo>
                    <a:pt x="10148" y="280"/>
                    <a:pt x="8929" y="0"/>
                    <a:pt x="7701" y="0"/>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5" name="Google Shape;1775;p3"/>
            <p:cNvSpPr/>
            <p:nvPr/>
          </p:nvSpPr>
          <p:spPr>
            <a:xfrm>
              <a:off x="7178606" y="3246807"/>
              <a:ext cx="57623" cy="47705"/>
            </a:xfrm>
            <a:custGeom>
              <a:rect b="b" l="l" r="r" t="t"/>
              <a:pathLst>
                <a:path extrusionOk="0" h="1390" w="1679">
                  <a:moveTo>
                    <a:pt x="555" y="0"/>
                  </a:moveTo>
                  <a:cubicBezTo>
                    <a:pt x="0" y="0"/>
                    <a:pt x="175" y="927"/>
                    <a:pt x="597" y="1231"/>
                  </a:cubicBezTo>
                  <a:cubicBezTo>
                    <a:pt x="732" y="1333"/>
                    <a:pt x="919" y="1389"/>
                    <a:pt x="1095" y="1389"/>
                  </a:cubicBezTo>
                  <a:cubicBezTo>
                    <a:pt x="1404" y="1389"/>
                    <a:pt x="1679" y="1216"/>
                    <a:pt x="1578" y="813"/>
                  </a:cubicBezTo>
                  <a:cubicBezTo>
                    <a:pt x="1533" y="588"/>
                    <a:pt x="1183" y="204"/>
                    <a:pt x="856" y="68"/>
                  </a:cubicBezTo>
                  <a:cubicBezTo>
                    <a:pt x="738" y="21"/>
                    <a:pt x="638" y="0"/>
                    <a:pt x="555" y="0"/>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6" name="Google Shape;1776;p3"/>
            <p:cNvSpPr/>
            <p:nvPr/>
          </p:nvSpPr>
          <p:spPr>
            <a:xfrm>
              <a:off x="7162579" y="3171715"/>
              <a:ext cx="64419" cy="44650"/>
            </a:xfrm>
            <a:custGeom>
              <a:rect b="b" l="l" r="r" t="t"/>
              <a:pathLst>
                <a:path extrusionOk="0" h="1301" w="1877">
                  <a:moveTo>
                    <a:pt x="1200" y="1"/>
                  </a:moveTo>
                  <a:cubicBezTo>
                    <a:pt x="1095" y="1"/>
                    <a:pt x="983" y="21"/>
                    <a:pt x="872" y="56"/>
                  </a:cubicBezTo>
                  <a:cubicBezTo>
                    <a:pt x="499" y="158"/>
                    <a:pt x="138" y="428"/>
                    <a:pt x="82" y="688"/>
                  </a:cubicBezTo>
                  <a:cubicBezTo>
                    <a:pt x="0" y="1096"/>
                    <a:pt x="392" y="1300"/>
                    <a:pt x="754" y="1300"/>
                  </a:cubicBezTo>
                  <a:cubicBezTo>
                    <a:pt x="843" y="1300"/>
                    <a:pt x="930" y="1288"/>
                    <a:pt x="1007" y="1263"/>
                  </a:cubicBezTo>
                  <a:cubicBezTo>
                    <a:pt x="1334" y="1151"/>
                    <a:pt x="1876" y="507"/>
                    <a:pt x="1594" y="158"/>
                  </a:cubicBezTo>
                  <a:cubicBezTo>
                    <a:pt x="1505" y="48"/>
                    <a:pt x="1362" y="1"/>
                    <a:pt x="1200" y="1"/>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7" name="Google Shape;1777;p3"/>
            <p:cNvSpPr/>
            <p:nvPr/>
          </p:nvSpPr>
          <p:spPr>
            <a:xfrm>
              <a:off x="7141953" y="3211149"/>
              <a:ext cx="71866" cy="36379"/>
            </a:xfrm>
            <a:custGeom>
              <a:rect b="b" l="l" r="r" t="t"/>
              <a:pathLst>
                <a:path extrusionOk="0" h="1060" w="2094">
                  <a:moveTo>
                    <a:pt x="752" y="1"/>
                  </a:moveTo>
                  <a:cubicBezTo>
                    <a:pt x="411" y="1"/>
                    <a:pt x="0" y="104"/>
                    <a:pt x="107" y="532"/>
                  </a:cubicBezTo>
                  <a:cubicBezTo>
                    <a:pt x="198" y="918"/>
                    <a:pt x="695" y="1059"/>
                    <a:pt x="1120" y="1059"/>
                  </a:cubicBezTo>
                  <a:cubicBezTo>
                    <a:pt x="1279" y="1059"/>
                    <a:pt x="1427" y="1040"/>
                    <a:pt x="1540" y="1006"/>
                  </a:cubicBezTo>
                  <a:cubicBezTo>
                    <a:pt x="1845" y="916"/>
                    <a:pt x="2093" y="656"/>
                    <a:pt x="1856" y="363"/>
                  </a:cubicBezTo>
                  <a:cubicBezTo>
                    <a:pt x="1845" y="340"/>
                    <a:pt x="1823" y="329"/>
                    <a:pt x="1811" y="318"/>
                  </a:cubicBezTo>
                  <a:cubicBezTo>
                    <a:pt x="1574" y="69"/>
                    <a:pt x="1123" y="13"/>
                    <a:pt x="807" y="2"/>
                  </a:cubicBezTo>
                  <a:cubicBezTo>
                    <a:pt x="789" y="1"/>
                    <a:pt x="770" y="1"/>
                    <a:pt x="752"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8" name="Google Shape;1778;p3"/>
            <p:cNvSpPr/>
            <p:nvPr/>
          </p:nvSpPr>
          <p:spPr>
            <a:xfrm>
              <a:off x="7148336" y="3127339"/>
              <a:ext cx="72415" cy="35247"/>
            </a:xfrm>
            <a:custGeom>
              <a:rect b="b" l="l" r="r" t="t"/>
              <a:pathLst>
                <a:path extrusionOk="0" h="1027" w="2110">
                  <a:moveTo>
                    <a:pt x="1278" y="1"/>
                  </a:moveTo>
                  <a:cubicBezTo>
                    <a:pt x="1245" y="1"/>
                    <a:pt x="1210" y="2"/>
                    <a:pt x="1174" y="6"/>
                  </a:cubicBezTo>
                  <a:cubicBezTo>
                    <a:pt x="1027" y="18"/>
                    <a:pt x="869" y="51"/>
                    <a:pt x="723" y="96"/>
                  </a:cubicBezTo>
                  <a:cubicBezTo>
                    <a:pt x="373" y="198"/>
                    <a:pt x="0" y="390"/>
                    <a:pt x="34" y="706"/>
                  </a:cubicBezTo>
                  <a:cubicBezTo>
                    <a:pt x="68" y="946"/>
                    <a:pt x="370" y="1026"/>
                    <a:pt x="698" y="1026"/>
                  </a:cubicBezTo>
                  <a:cubicBezTo>
                    <a:pt x="1032" y="1026"/>
                    <a:pt x="1393" y="943"/>
                    <a:pt x="1524" y="864"/>
                  </a:cubicBezTo>
                  <a:cubicBezTo>
                    <a:pt x="2109" y="513"/>
                    <a:pt x="1841" y="1"/>
                    <a:pt x="1278"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9" name="Google Shape;1779;p3"/>
            <p:cNvSpPr/>
            <p:nvPr/>
          </p:nvSpPr>
          <p:spPr>
            <a:xfrm>
              <a:off x="7220751" y="3123839"/>
              <a:ext cx="45371" cy="57280"/>
            </a:xfrm>
            <a:custGeom>
              <a:rect b="b" l="l" r="r" t="t"/>
              <a:pathLst>
                <a:path extrusionOk="0" h="1669" w="1322">
                  <a:moveTo>
                    <a:pt x="594" y="1"/>
                  </a:moveTo>
                  <a:cubicBezTo>
                    <a:pt x="503" y="1"/>
                    <a:pt x="406" y="40"/>
                    <a:pt x="305" y="131"/>
                  </a:cubicBezTo>
                  <a:cubicBezTo>
                    <a:pt x="294" y="142"/>
                    <a:pt x="283" y="153"/>
                    <a:pt x="271" y="165"/>
                  </a:cubicBezTo>
                  <a:cubicBezTo>
                    <a:pt x="1" y="435"/>
                    <a:pt x="23" y="977"/>
                    <a:pt x="181" y="1304"/>
                  </a:cubicBezTo>
                  <a:cubicBezTo>
                    <a:pt x="304" y="1550"/>
                    <a:pt x="471" y="1668"/>
                    <a:pt x="638" y="1668"/>
                  </a:cubicBezTo>
                  <a:cubicBezTo>
                    <a:pt x="809" y="1668"/>
                    <a:pt x="981" y="1544"/>
                    <a:pt x="1106" y="1304"/>
                  </a:cubicBezTo>
                  <a:cubicBezTo>
                    <a:pt x="1321" y="912"/>
                    <a:pt x="1033" y="1"/>
                    <a:pt x="594"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0" name="Google Shape;1780;p3"/>
            <p:cNvSpPr/>
            <p:nvPr/>
          </p:nvSpPr>
          <p:spPr>
            <a:xfrm>
              <a:off x="7214162" y="3210325"/>
              <a:ext cx="64281" cy="44204"/>
            </a:xfrm>
            <a:custGeom>
              <a:rect b="b" l="l" r="r" t="t"/>
              <a:pathLst>
                <a:path extrusionOk="0" h="1288" w="1873">
                  <a:moveTo>
                    <a:pt x="597" y="1"/>
                  </a:moveTo>
                  <a:cubicBezTo>
                    <a:pt x="574" y="1"/>
                    <a:pt x="552" y="1"/>
                    <a:pt x="531" y="3"/>
                  </a:cubicBezTo>
                  <a:cubicBezTo>
                    <a:pt x="317" y="14"/>
                    <a:pt x="193" y="82"/>
                    <a:pt x="136" y="184"/>
                  </a:cubicBezTo>
                  <a:cubicBezTo>
                    <a:pt x="1" y="443"/>
                    <a:pt x="272" y="827"/>
                    <a:pt x="441" y="985"/>
                  </a:cubicBezTo>
                  <a:cubicBezTo>
                    <a:pt x="610" y="1136"/>
                    <a:pt x="1016" y="1287"/>
                    <a:pt x="1350" y="1287"/>
                  </a:cubicBezTo>
                  <a:cubicBezTo>
                    <a:pt x="1638" y="1287"/>
                    <a:pt x="1872" y="1174"/>
                    <a:pt x="1851" y="849"/>
                  </a:cubicBezTo>
                  <a:cubicBezTo>
                    <a:pt x="1819" y="333"/>
                    <a:pt x="1068" y="1"/>
                    <a:pt x="597"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1" name="Google Shape;1781;p3"/>
            <p:cNvSpPr/>
            <p:nvPr/>
          </p:nvSpPr>
          <p:spPr>
            <a:xfrm>
              <a:off x="7566972" y="3270248"/>
              <a:ext cx="73239" cy="35830"/>
            </a:xfrm>
            <a:custGeom>
              <a:rect b="b" l="l" r="r" t="t"/>
              <a:pathLst>
                <a:path extrusionOk="0" h="1044" w="2134">
                  <a:moveTo>
                    <a:pt x="994" y="0"/>
                  </a:moveTo>
                  <a:cubicBezTo>
                    <a:pt x="912" y="0"/>
                    <a:pt x="828" y="6"/>
                    <a:pt x="745" y="17"/>
                  </a:cubicBezTo>
                  <a:cubicBezTo>
                    <a:pt x="373" y="108"/>
                    <a:pt x="1" y="401"/>
                    <a:pt x="384" y="762"/>
                  </a:cubicBezTo>
                  <a:cubicBezTo>
                    <a:pt x="549" y="915"/>
                    <a:pt x="990" y="1043"/>
                    <a:pt x="1383" y="1043"/>
                  </a:cubicBezTo>
                  <a:cubicBezTo>
                    <a:pt x="1745" y="1043"/>
                    <a:pt x="2067" y="935"/>
                    <a:pt x="2099" y="638"/>
                  </a:cubicBezTo>
                  <a:cubicBezTo>
                    <a:pt x="2133" y="412"/>
                    <a:pt x="1896" y="232"/>
                    <a:pt x="1705" y="141"/>
                  </a:cubicBezTo>
                  <a:cubicBezTo>
                    <a:pt x="1477" y="49"/>
                    <a:pt x="1237" y="0"/>
                    <a:pt x="994"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2" name="Google Shape;1782;p3"/>
            <p:cNvSpPr/>
            <p:nvPr/>
          </p:nvSpPr>
          <p:spPr>
            <a:xfrm>
              <a:off x="7424475" y="3226696"/>
              <a:ext cx="85628" cy="35624"/>
            </a:xfrm>
            <a:custGeom>
              <a:rect b="b" l="l" r="r" t="t"/>
              <a:pathLst>
                <a:path extrusionOk="0" h="1038" w="2495">
                  <a:moveTo>
                    <a:pt x="1411" y="0"/>
                  </a:moveTo>
                  <a:cubicBezTo>
                    <a:pt x="1014" y="0"/>
                    <a:pt x="604" y="100"/>
                    <a:pt x="440" y="248"/>
                  </a:cubicBezTo>
                  <a:cubicBezTo>
                    <a:pt x="0" y="632"/>
                    <a:pt x="824" y="937"/>
                    <a:pt x="1095" y="993"/>
                  </a:cubicBezTo>
                  <a:cubicBezTo>
                    <a:pt x="1196" y="1019"/>
                    <a:pt x="1343" y="1037"/>
                    <a:pt x="1501" y="1037"/>
                  </a:cubicBezTo>
                  <a:cubicBezTo>
                    <a:pt x="1954" y="1037"/>
                    <a:pt x="2495" y="889"/>
                    <a:pt x="2302" y="361"/>
                  </a:cubicBezTo>
                  <a:cubicBezTo>
                    <a:pt x="2234" y="203"/>
                    <a:pt x="2065" y="90"/>
                    <a:pt x="1839" y="45"/>
                  </a:cubicBezTo>
                  <a:cubicBezTo>
                    <a:pt x="1707" y="14"/>
                    <a:pt x="1560" y="0"/>
                    <a:pt x="1411"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3" name="Google Shape;1783;p3"/>
            <p:cNvSpPr/>
            <p:nvPr/>
          </p:nvSpPr>
          <p:spPr>
            <a:xfrm>
              <a:off x="7253287" y="3326395"/>
              <a:ext cx="88305" cy="42214"/>
            </a:xfrm>
            <a:custGeom>
              <a:rect b="b" l="l" r="r" t="t"/>
              <a:pathLst>
                <a:path extrusionOk="0" h="1230" w="2573">
                  <a:moveTo>
                    <a:pt x="587" y="0"/>
                  </a:moveTo>
                  <a:cubicBezTo>
                    <a:pt x="497" y="0"/>
                    <a:pt x="420" y="16"/>
                    <a:pt x="361" y="51"/>
                  </a:cubicBezTo>
                  <a:cubicBezTo>
                    <a:pt x="0" y="266"/>
                    <a:pt x="237" y="627"/>
                    <a:pt x="486" y="819"/>
                  </a:cubicBezTo>
                  <a:cubicBezTo>
                    <a:pt x="655" y="943"/>
                    <a:pt x="847" y="1044"/>
                    <a:pt x="1050" y="1101"/>
                  </a:cubicBezTo>
                  <a:cubicBezTo>
                    <a:pt x="1261" y="1178"/>
                    <a:pt x="1490" y="1229"/>
                    <a:pt x="1684" y="1229"/>
                  </a:cubicBezTo>
                  <a:cubicBezTo>
                    <a:pt x="1801" y="1229"/>
                    <a:pt x="1906" y="1211"/>
                    <a:pt x="1986" y="1169"/>
                  </a:cubicBezTo>
                  <a:cubicBezTo>
                    <a:pt x="2572" y="851"/>
                    <a:pt x="1245" y="0"/>
                    <a:pt x="587" y="0"/>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4" name="Google Shape;1784;p3"/>
            <p:cNvSpPr/>
            <p:nvPr/>
          </p:nvSpPr>
          <p:spPr>
            <a:xfrm>
              <a:off x="7260631" y="3271174"/>
              <a:ext cx="73685" cy="42454"/>
            </a:xfrm>
            <a:custGeom>
              <a:rect b="b" l="l" r="r" t="t"/>
              <a:pathLst>
                <a:path extrusionOk="0" h="1237" w="2147">
                  <a:moveTo>
                    <a:pt x="716" y="1"/>
                  </a:moveTo>
                  <a:cubicBezTo>
                    <a:pt x="570" y="1"/>
                    <a:pt x="432" y="35"/>
                    <a:pt x="317" y="114"/>
                  </a:cubicBezTo>
                  <a:cubicBezTo>
                    <a:pt x="249" y="160"/>
                    <a:pt x="193" y="227"/>
                    <a:pt x="159" y="295"/>
                  </a:cubicBezTo>
                  <a:cubicBezTo>
                    <a:pt x="1" y="667"/>
                    <a:pt x="723" y="1107"/>
                    <a:pt x="1005" y="1186"/>
                  </a:cubicBezTo>
                  <a:cubicBezTo>
                    <a:pt x="1121" y="1216"/>
                    <a:pt x="1273" y="1236"/>
                    <a:pt x="1421" y="1236"/>
                  </a:cubicBezTo>
                  <a:cubicBezTo>
                    <a:pt x="1792" y="1236"/>
                    <a:pt x="2146" y="1107"/>
                    <a:pt x="1897" y="656"/>
                  </a:cubicBezTo>
                  <a:cubicBezTo>
                    <a:pt x="1709" y="332"/>
                    <a:pt x="1172" y="1"/>
                    <a:pt x="716"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5" name="Google Shape;1785;p3"/>
            <p:cNvSpPr/>
            <p:nvPr/>
          </p:nvSpPr>
          <p:spPr>
            <a:xfrm>
              <a:off x="7337336" y="3332195"/>
              <a:ext cx="88683" cy="45852"/>
            </a:xfrm>
            <a:custGeom>
              <a:rect b="b" l="l" r="r" t="t"/>
              <a:pathLst>
                <a:path extrusionOk="0" h="1336" w="2584">
                  <a:moveTo>
                    <a:pt x="430" y="1"/>
                  </a:moveTo>
                  <a:cubicBezTo>
                    <a:pt x="208" y="1"/>
                    <a:pt x="50" y="92"/>
                    <a:pt x="34" y="322"/>
                  </a:cubicBezTo>
                  <a:cubicBezTo>
                    <a:pt x="0" y="751"/>
                    <a:pt x="339" y="1056"/>
                    <a:pt x="745" y="1214"/>
                  </a:cubicBezTo>
                  <a:cubicBezTo>
                    <a:pt x="934" y="1295"/>
                    <a:pt x="1140" y="1336"/>
                    <a:pt x="1348" y="1336"/>
                  </a:cubicBezTo>
                  <a:cubicBezTo>
                    <a:pt x="1486" y="1336"/>
                    <a:pt x="1625" y="1318"/>
                    <a:pt x="1760" y="1282"/>
                  </a:cubicBezTo>
                  <a:cubicBezTo>
                    <a:pt x="2584" y="1004"/>
                    <a:pt x="1163" y="1"/>
                    <a:pt x="430"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6" name="Google Shape;1786;p3"/>
            <p:cNvSpPr/>
            <p:nvPr/>
          </p:nvSpPr>
          <p:spPr>
            <a:xfrm>
              <a:off x="7224252" y="3267708"/>
              <a:ext cx="60369" cy="58378"/>
            </a:xfrm>
            <a:custGeom>
              <a:rect b="b" l="l" r="r" t="t"/>
              <a:pathLst>
                <a:path extrusionOk="0" h="1701" w="1759">
                  <a:moveTo>
                    <a:pt x="521" y="1"/>
                  </a:moveTo>
                  <a:cubicBezTo>
                    <a:pt x="482" y="1"/>
                    <a:pt x="444" y="8"/>
                    <a:pt x="406" y="24"/>
                  </a:cubicBezTo>
                  <a:cubicBezTo>
                    <a:pt x="90" y="159"/>
                    <a:pt x="0" y="814"/>
                    <a:pt x="102" y="1186"/>
                  </a:cubicBezTo>
                  <a:cubicBezTo>
                    <a:pt x="167" y="1493"/>
                    <a:pt x="431" y="1700"/>
                    <a:pt x="731" y="1700"/>
                  </a:cubicBezTo>
                  <a:cubicBezTo>
                    <a:pt x="795" y="1700"/>
                    <a:pt x="860" y="1691"/>
                    <a:pt x="925" y="1671"/>
                  </a:cubicBezTo>
                  <a:cubicBezTo>
                    <a:pt x="1758" y="1471"/>
                    <a:pt x="1075" y="1"/>
                    <a:pt x="521"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7" name="Google Shape;1787;p3"/>
            <p:cNvSpPr/>
            <p:nvPr/>
          </p:nvSpPr>
          <p:spPr>
            <a:xfrm>
              <a:off x="7239524" y="3177481"/>
              <a:ext cx="76740" cy="45646"/>
            </a:xfrm>
            <a:custGeom>
              <a:rect b="b" l="l" r="r" t="t"/>
              <a:pathLst>
                <a:path extrusionOk="0" h="1330" w="2236">
                  <a:moveTo>
                    <a:pt x="935" y="0"/>
                  </a:moveTo>
                  <a:cubicBezTo>
                    <a:pt x="781" y="0"/>
                    <a:pt x="638" y="37"/>
                    <a:pt x="537" y="125"/>
                  </a:cubicBezTo>
                  <a:cubicBezTo>
                    <a:pt x="0" y="603"/>
                    <a:pt x="1207" y="1330"/>
                    <a:pt x="1854" y="1330"/>
                  </a:cubicBezTo>
                  <a:cubicBezTo>
                    <a:pt x="2078" y="1330"/>
                    <a:pt x="2235" y="1242"/>
                    <a:pt x="2229" y="1028"/>
                  </a:cubicBezTo>
                  <a:cubicBezTo>
                    <a:pt x="2218" y="723"/>
                    <a:pt x="1857" y="418"/>
                    <a:pt x="1643" y="238"/>
                  </a:cubicBezTo>
                  <a:cubicBezTo>
                    <a:pt x="1480" y="103"/>
                    <a:pt x="1193" y="0"/>
                    <a:pt x="935" y="0"/>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8" name="Google Shape;1788;p3"/>
            <p:cNvSpPr/>
            <p:nvPr/>
          </p:nvSpPr>
          <p:spPr>
            <a:xfrm>
              <a:off x="7612274" y="3305460"/>
              <a:ext cx="80995" cy="39262"/>
            </a:xfrm>
            <a:custGeom>
              <a:rect b="b" l="l" r="r" t="t"/>
              <a:pathLst>
                <a:path extrusionOk="0" h="1144" w="2360">
                  <a:moveTo>
                    <a:pt x="1101" y="0"/>
                  </a:moveTo>
                  <a:cubicBezTo>
                    <a:pt x="772" y="0"/>
                    <a:pt x="457" y="104"/>
                    <a:pt x="294" y="413"/>
                  </a:cubicBezTo>
                  <a:cubicBezTo>
                    <a:pt x="1" y="921"/>
                    <a:pt x="678" y="1079"/>
                    <a:pt x="1062" y="1124"/>
                  </a:cubicBezTo>
                  <a:cubicBezTo>
                    <a:pt x="1158" y="1134"/>
                    <a:pt x="1266" y="1143"/>
                    <a:pt x="1376" y="1143"/>
                  </a:cubicBezTo>
                  <a:cubicBezTo>
                    <a:pt x="1523" y="1143"/>
                    <a:pt x="1672" y="1126"/>
                    <a:pt x="1795" y="1068"/>
                  </a:cubicBezTo>
                  <a:cubicBezTo>
                    <a:pt x="2359" y="797"/>
                    <a:pt x="2235" y="244"/>
                    <a:pt x="1693" y="86"/>
                  </a:cubicBezTo>
                  <a:cubicBezTo>
                    <a:pt x="1626" y="63"/>
                    <a:pt x="1558" y="52"/>
                    <a:pt x="1479" y="41"/>
                  </a:cubicBezTo>
                  <a:cubicBezTo>
                    <a:pt x="1356" y="16"/>
                    <a:pt x="1228" y="0"/>
                    <a:pt x="1101"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9" name="Google Shape;1789;p3"/>
            <p:cNvSpPr/>
            <p:nvPr/>
          </p:nvSpPr>
          <p:spPr>
            <a:xfrm>
              <a:off x="7604964" y="3239051"/>
              <a:ext cx="57932" cy="48082"/>
            </a:xfrm>
            <a:custGeom>
              <a:rect b="b" l="l" r="r" t="t"/>
              <a:pathLst>
                <a:path extrusionOk="0" h="1401" w="1688">
                  <a:moveTo>
                    <a:pt x="584" y="0"/>
                  </a:moveTo>
                  <a:cubicBezTo>
                    <a:pt x="275" y="0"/>
                    <a:pt x="0" y="174"/>
                    <a:pt x="101" y="577"/>
                  </a:cubicBezTo>
                  <a:cubicBezTo>
                    <a:pt x="146" y="814"/>
                    <a:pt x="496" y="1197"/>
                    <a:pt x="823" y="1333"/>
                  </a:cubicBezTo>
                  <a:cubicBezTo>
                    <a:pt x="942" y="1379"/>
                    <a:pt x="1042" y="1400"/>
                    <a:pt x="1126" y="1400"/>
                  </a:cubicBezTo>
                  <a:cubicBezTo>
                    <a:pt x="1688" y="1400"/>
                    <a:pt x="1505" y="463"/>
                    <a:pt x="1083" y="159"/>
                  </a:cubicBezTo>
                  <a:cubicBezTo>
                    <a:pt x="948" y="57"/>
                    <a:pt x="760" y="0"/>
                    <a:pt x="584" y="0"/>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0" name="Google Shape;1790;p3"/>
            <p:cNvSpPr/>
            <p:nvPr/>
          </p:nvSpPr>
          <p:spPr>
            <a:xfrm>
              <a:off x="7616941" y="3351140"/>
              <a:ext cx="64384" cy="44479"/>
            </a:xfrm>
            <a:custGeom>
              <a:rect b="b" l="l" r="r" t="t"/>
              <a:pathLst>
                <a:path extrusionOk="0" h="1296" w="1876">
                  <a:moveTo>
                    <a:pt x="1130" y="0"/>
                  </a:moveTo>
                  <a:cubicBezTo>
                    <a:pt x="1038" y="0"/>
                    <a:pt x="949" y="14"/>
                    <a:pt x="869" y="41"/>
                  </a:cubicBezTo>
                  <a:cubicBezTo>
                    <a:pt x="542" y="143"/>
                    <a:pt x="0" y="797"/>
                    <a:pt x="282" y="1136"/>
                  </a:cubicBezTo>
                  <a:cubicBezTo>
                    <a:pt x="374" y="1249"/>
                    <a:pt x="523" y="1295"/>
                    <a:pt x="690" y="1295"/>
                  </a:cubicBezTo>
                  <a:cubicBezTo>
                    <a:pt x="791" y="1295"/>
                    <a:pt x="899" y="1278"/>
                    <a:pt x="1005" y="1249"/>
                  </a:cubicBezTo>
                  <a:cubicBezTo>
                    <a:pt x="1377" y="1136"/>
                    <a:pt x="1738" y="876"/>
                    <a:pt x="1794" y="617"/>
                  </a:cubicBezTo>
                  <a:cubicBezTo>
                    <a:pt x="1875" y="212"/>
                    <a:pt x="1490" y="0"/>
                    <a:pt x="1130" y="0"/>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1" name="Google Shape;1791;p3"/>
            <p:cNvSpPr/>
            <p:nvPr/>
          </p:nvSpPr>
          <p:spPr>
            <a:xfrm>
              <a:off x="7539104" y="3304293"/>
              <a:ext cx="71454" cy="36688"/>
            </a:xfrm>
            <a:custGeom>
              <a:rect b="b" l="l" r="r" t="t"/>
              <a:pathLst>
                <a:path extrusionOk="0" h="1069" w="2082">
                  <a:moveTo>
                    <a:pt x="950" y="1"/>
                  </a:moveTo>
                  <a:cubicBezTo>
                    <a:pt x="796" y="1"/>
                    <a:pt x="652" y="19"/>
                    <a:pt x="542" y="52"/>
                  </a:cubicBezTo>
                  <a:cubicBezTo>
                    <a:pt x="237" y="154"/>
                    <a:pt x="0" y="402"/>
                    <a:pt x="226" y="707"/>
                  </a:cubicBezTo>
                  <a:cubicBezTo>
                    <a:pt x="248" y="718"/>
                    <a:pt x="260" y="741"/>
                    <a:pt x="271" y="752"/>
                  </a:cubicBezTo>
                  <a:cubicBezTo>
                    <a:pt x="508" y="989"/>
                    <a:pt x="971" y="1057"/>
                    <a:pt x="1275" y="1068"/>
                  </a:cubicBezTo>
                  <a:cubicBezTo>
                    <a:pt x="1293" y="1068"/>
                    <a:pt x="1312" y="1069"/>
                    <a:pt x="1331" y="1069"/>
                  </a:cubicBezTo>
                  <a:cubicBezTo>
                    <a:pt x="1672" y="1069"/>
                    <a:pt x="2082" y="965"/>
                    <a:pt x="1975" y="526"/>
                  </a:cubicBezTo>
                  <a:cubicBezTo>
                    <a:pt x="1884" y="144"/>
                    <a:pt x="1377" y="1"/>
                    <a:pt x="950"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2" name="Google Shape;1792;p3"/>
            <p:cNvSpPr/>
            <p:nvPr/>
          </p:nvSpPr>
          <p:spPr>
            <a:xfrm>
              <a:off x="7471184" y="3191689"/>
              <a:ext cx="72964" cy="35178"/>
            </a:xfrm>
            <a:custGeom>
              <a:rect b="b" l="l" r="r" t="t"/>
              <a:pathLst>
                <a:path extrusionOk="0" h="1025" w="2126">
                  <a:moveTo>
                    <a:pt x="1417" y="0"/>
                  </a:moveTo>
                  <a:cubicBezTo>
                    <a:pt x="1083" y="0"/>
                    <a:pt x="722" y="83"/>
                    <a:pt x="591" y="162"/>
                  </a:cubicBezTo>
                  <a:cubicBezTo>
                    <a:pt x="1" y="517"/>
                    <a:pt x="278" y="1024"/>
                    <a:pt x="851" y="1024"/>
                  </a:cubicBezTo>
                  <a:cubicBezTo>
                    <a:pt x="880" y="1024"/>
                    <a:pt x="910" y="1023"/>
                    <a:pt x="941" y="1020"/>
                  </a:cubicBezTo>
                  <a:cubicBezTo>
                    <a:pt x="1099" y="997"/>
                    <a:pt x="1246" y="964"/>
                    <a:pt x="1404" y="930"/>
                  </a:cubicBezTo>
                  <a:cubicBezTo>
                    <a:pt x="1753" y="828"/>
                    <a:pt x="2126" y="636"/>
                    <a:pt x="2081" y="320"/>
                  </a:cubicBezTo>
                  <a:cubicBezTo>
                    <a:pt x="2047" y="80"/>
                    <a:pt x="1745" y="0"/>
                    <a:pt x="1417"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3" name="Google Shape;1793;p3"/>
            <p:cNvSpPr/>
            <p:nvPr/>
          </p:nvSpPr>
          <p:spPr>
            <a:xfrm>
              <a:off x="7685410" y="3321831"/>
              <a:ext cx="45405" cy="57280"/>
            </a:xfrm>
            <a:custGeom>
              <a:rect b="b" l="l" r="r" t="t"/>
              <a:pathLst>
                <a:path extrusionOk="0" h="1669" w="1323">
                  <a:moveTo>
                    <a:pt x="683" y="1"/>
                  </a:moveTo>
                  <a:cubicBezTo>
                    <a:pt x="512" y="1"/>
                    <a:pt x="337" y="125"/>
                    <a:pt x="206" y="365"/>
                  </a:cubicBezTo>
                  <a:cubicBezTo>
                    <a:pt x="0" y="758"/>
                    <a:pt x="282" y="1669"/>
                    <a:pt x="725" y="1669"/>
                  </a:cubicBezTo>
                  <a:cubicBezTo>
                    <a:pt x="817" y="1669"/>
                    <a:pt x="915" y="1630"/>
                    <a:pt x="1018" y="1539"/>
                  </a:cubicBezTo>
                  <a:cubicBezTo>
                    <a:pt x="1029" y="1527"/>
                    <a:pt x="1029" y="1516"/>
                    <a:pt x="1041" y="1505"/>
                  </a:cubicBezTo>
                  <a:cubicBezTo>
                    <a:pt x="1323" y="1223"/>
                    <a:pt x="1300" y="692"/>
                    <a:pt x="1131" y="365"/>
                  </a:cubicBezTo>
                  <a:cubicBezTo>
                    <a:pt x="1014" y="120"/>
                    <a:pt x="850" y="1"/>
                    <a:pt x="683"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4" name="Google Shape;1794;p3"/>
            <p:cNvSpPr/>
            <p:nvPr/>
          </p:nvSpPr>
          <p:spPr>
            <a:xfrm>
              <a:off x="7513570" y="3226799"/>
              <a:ext cx="64659" cy="44513"/>
            </a:xfrm>
            <a:custGeom>
              <a:rect b="b" l="l" r="r" t="t"/>
              <a:pathLst>
                <a:path extrusionOk="0" h="1297" w="1884">
                  <a:moveTo>
                    <a:pt x="533" y="1"/>
                  </a:moveTo>
                  <a:cubicBezTo>
                    <a:pt x="241" y="1"/>
                    <a:pt x="1" y="116"/>
                    <a:pt x="22" y="448"/>
                  </a:cubicBezTo>
                  <a:cubicBezTo>
                    <a:pt x="54" y="955"/>
                    <a:pt x="818" y="1297"/>
                    <a:pt x="1280" y="1297"/>
                  </a:cubicBezTo>
                  <a:cubicBezTo>
                    <a:pt x="1301" y="1297"/>
                    <a:pt x="1322" y="1296"/>
                    <a:pt x="1342" y="1295"/>
                  </a:cubicBezTo>
                  <a:cubicBezTo>
                    <a:pt x="1568" y="1272"/>
                    <a:pt x="1681" y="1204"/>
                    <a:pt x="1748" y="1103"/>
                  </a:cubicBezTo>
                  <a:cubicBezTo>
                    <a:pt x="1884" y="855"/>
                    <a:pt x="1613" y="471"/>
                    <a:pt x="1432" y="302"/>
                  </a:cubicBezTo>
                  <a:cubicBezTo>
                    <a:pt x="1270" y="151"/>
                    <a:pt x="867" y="1"/>
                    <a:pt x="533" y="1"/>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5" name="Google Shape;1795;p3"/>
            <p:cNvSpPr/>
            <p:nvPr/>
          </p:nvSpPr>
          <p:spPr>
            <a:xfrm>
              <a:off x="7314102" y="3083856"/>
              <a:ext cx="72827" cy="35796"/>
            </a:xfrm>
            <a:custGeom>
              <a:rect b="b" l="l" r="r" t="t"/>
              <a:pathLst>
                <a:path extrusionOk="0" h="1043" w="2122">
                  <a:moveTo>
                    <a:pt x="754" y="0"/>
                  </a:moveTo>
                  <a:cubicBezTo>
                    <a:pt x="390" y="0"/>
                    <a:pt x="61" y="111"/>
                    <a:pt x="23" y="416"/>
                  </a:cubicBezTo>
                  <a:cubicBezTo>
                    <a:pt x="0" y="630"/>
                    <a:pt x="237" y="822"/>
                    <a:pt x="418" y="901"/>
                  </a:cubicBezTo>
                  <a:cubicBezTo>
                    <a:pt x="645" y="993"/>
                    <a:pt x="885" y="1042"/>
                    <a:pt x="1128" y="1042"/>
                  </a:cubicBezTo>
                  <a:cubicBezTo>
                    <a:pt x="1210" y="1042"/>
                    <a:pt x="1294" y="1036"/>
                    <a:pt x="1377" y="1025"/>
                  </a:cubicBezTo>
                  <a:cubicBezTo>
                    <a:pt x="1760" y="935"/>
                    <a:pt x="2121" y="641"/>
                    <a:pt x="1738" y="280"/>
                  </a:cubicBezTo>
                  <a:cubicBezTo>
                    <a:pt x="1580" y="128"/>
                    <a:pt x="1147" y="0"/>
                    <a:pt x="754" y="0"/>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6" name="Google Shape;1796;p3"/>
            <p:cNvSpPr/>
            <p:nvPr/>
          </p:nvSpPr>
          <p:spPr>
            <a:xfrm>
              <a:off x="7398941" y="3131217"/>
              <a:ext cx="85972" cy="35830"/>
            </a:xfrm>
            <a:custGeom>
              <a:rect b="b" l="l" r="r" t="t"/>
              <a:pathLst>
                <a:path extrusionOk="0" h="1044" w="2505">
                  <a:moveTo>
                    <a:pt x="1009" y="1"/>
                  </a:moveTo>
                  <a:cubicBezTo>
                    <a:pt x="552" y="1"/>
                    <a:pt x="0" y="142"/>
                    <a:pt x="202" y="672"/>
                  </a:cubicBezTo>
                  <a:cubicBezTo>
                    <a:pt x="259" y="841"/>
                    <a:pt x="439" y="943"/>
                    <a:pt x="665" y="999"/>
                  </a:cubicBezTo>
                  <a:cubicBezTo>
                    <a:pt x="797" y="1030"/>
                    <a:pt x="944" y="1044"/>
                    <a:pt x="1093" y="1044"/>
                  </a:cubicBezTo>
                  <a:cubicBezTo>
                    <a:pt x="1491" y="1044"/>
                    <a:pt x="1900" y="944"/>
                    <a:pt x="2064" y="796"/>
                  </a:cubicBezTo>
                  <a:cubicBezTo>
                    <a:pt x="2504" y="412"/>
                    <a:pt x="1681" y="108"/>
                    <a:pt x="1410" y="40"/>
                  </a:cubicBezTo>
                  <a:cubicBezTo>
                    <a:pt x="1309" y="17"/>
                    <a:pt x="1165" y="1"/>
                    <a:pt x="1009"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7" name="Google Shape;1797;p3"/>
            <p:cNvSpPr/>
            <p:nvPr/>
          </p:nvSpPr>
          <p:spPr>
            <a:xfrm>
              <a:off x="7542604" y="3139386"/>
              <a:ext cx="88305" cy="42214"/>
            </a:xfrm>
            <a:custGeom>
              <a:rect b="b" l="l" r="r" t="t"/>
              <a:pathLst>
                <a:path extrusionOk="0" h="1230" w="2573">
                  <a:moveTo>
                    <a:pt x="897" y="1"/>
                  </a:moveTo>
                  <a:cubicBezTo>
                    <a:pt x="778" y="1"/>
                    <a:pt x="671" y="19"/>
                    <a:pt x="586" y="61"/>
                  </a:cubicBezTo>
                  <a:cubicBezTo>
                    <a:pt x="1" y="379"/>
                    <a:pt x="1328" y="1230"/>
                    <a:pt x="1994" y="1230"/>
                  </a:cubicBezTo>
                  <a:cubicBezTo>
                    <a:pt x="2084" y="1230"/>
                    <a:pt x="2163" y="1214"/>
                    <a:pt x="2223" y="1179"/>
                  </a:cubicBezTo>
                  <a:cubicBezTo>
                    <a:pt x="2573" y="964"/>
                    <a:pt x="2336" y="603"/>
                    <a:pt x="2099" y="411"/>
                  </a:cubicBezTo>
                  <a:cubicBezTo>
                    <a:pt x="1918" y="287"/>
                    <a:pt x="1726" y="186"/>
                    <a:pt x="1534" y="129"/>
                  </a:cubicBezTo>
                  <a:cubicBezTo>
                    <a:pt x="1323" y="52"/>
                    <a:pt x="1094" y="1"/>
                    <a:pt x="897"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8" name="Google Shape;1798;p3"/>
            <p:cNvSpPr/>
            <p:nvPr/>
          </p:nvSpPr>
          <p:spPr>
            <a:xfrm>
              <a:off x="7550258" y="3194366"/>
              <a:ext cx="73308" cy="42488"/>
            </a:xfrm>
            <a:custGeom>
              <a:rect b="b" l="l" r="r" t="t"/>
              <a:pathLst>
                <a:path extrusionOk="0" h="1238" w="2136">
                  <a:moveTo>
                    <a:pt x="717" y="1"/>
                  </a:moveTo>
                  <a:cubicBezTo>
                    <a:pt x="349" y="1"/>
                    <a:pt x="1" y="130"/>
                    <a:pt x="251" y="581"/>
                  </a:cubicBezTo>
                  <a:cubicBezTo>
                    <a:pt x="429" y="913"/>
                    <a:pt x="967" y="1238"/>
                    <a:pt x="1424" y="1238"/>
                  </a:cubicBezTo>
                  <a:cubicBezTo>
                    <a:pt x="1573" y="1238"/>
                    <a:pt x="1714" y="1203"/>
                    <a:pt x="1830" y="1123"/>
                  </a:cubicBezTo>
                  <a:cubicBezTo>
                    <a:pt x="1898" y="1077"/>
                    <a:pt x="1943" y="1010"/>
                    <a:pt x="1977" y="942"/>
                  </a:cubicBezTo>
                  <a:cubicBezTo>
                    <a:pt x="2135" y="570"/>
                    <a:pt x="1413" y="130"/>
                    <a:pt x="1131" y="51"/>
                  </a:cubicBezTo>
                  <a:cubicBezTo>
                    <a:pt x="1015" y="21"/>
                    <a:pt x="864" y="1"/>
                    <a:pt x="717"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9" name="Google Shape;1799;p3"/>
            <p:cNvSpPr/>
            <p:nvPr/>
          </p:nvSpPr>
          <p:spPr>
            <a:xfrm>
              <a:off x="7458143" y="3129948"/>
              <a:ext cx="88717" cy="45817"/>
            </a:xfrm>
            <a:custGeom>
              <a:rect b="b" l="l" r="r" t="t"/>
              <a:pathLst>
                <a:path extrusionOk="0" h="1335" w="2585">
                  <a:moveTo>
                    <a:pt x="1238" y="0"/>
                  </a:moveTo>
                  <a:cubicBezTo>
                    <a:pt x="1099" y="0"/>
                    <a:pt x="960" y="18"/>
                    <a:pt x="824" y="54"/>
                  </a:cubicBezTo>
                  <a:cubicBezTo>
                    <a:pt x="1" y="332"/>
                    <a:pt x="1422" y="1335"/>
                    <a:pt x="2155" y="1335"/>
                  </a:cubicBezTo>
                  <a:cubicBezTo>
                    <a:pt x="2377" y="1335"/>
                    <a:pt x="2535" y="1244"/>
                    <a:pt x="2551" y="1014"/>
                  </a:cubicBezTo>
                  <a:cubicBezTo>
                    <a:pt x="2585" y="585"/>
                    <a:pt x="2258" y="280"/>
                    <a:pt x="1851" y="122"/>
                  </a:cubicBezTo>
                  <a:cubicBezTo>
                    <a:pt x="1655" y="41"/>
                    <a:pt x="1446" y="0"/>
                    <a:pt x="1238"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0" name="Google Shape;1800;p3"/>
            <p:cNvSpPr/>
            <p:nvPr/>
          </p:nvSpPr>
          <p:spPr>
            <a:xfrm>
              <a:off x="7599610" y="3181908"/>
              <a:ext cx="60335" cy="58378"/>
            </a:xfrm>
            <a:custGeom>
              <a:rect b="b" l="l" r="r" t="t"/>
              <a:pathLst>
                <a:path extrusionOk="0" h="1701" w="1758">
                  <a:moveTo>
                    <a:pt x="1034" y="1"/>
                  </a:moveTo>
                  <a:cubicBezTo>
                    <a:pt x="971" y="1"/>
                    <a:pt x="907" y="10"/>
                    <a:pt x="844" y="30"/>
                  </a:cubicBezTo>
                  <a:cubicBezTo>
                    <a:pt x="1" y="230"/>
                    <a:pt x="683" y="1700"/>
                    <a:pt x="1237" y="1700"/>
                  </a:cubicBezTo>
                  <a:cubicBezTo>
                    <a:pt x="1276" y="1700"/>
                    <a:pt x="1314" y="1693"/>
                    <a:pt x="1352" y="1677"/>
                  </a:cubicBezTo>
                  <a:cubicBezTo>
                    <a:pt x="1668" y="1542"/>
                    <a:pt x="1758" y="887"/>
                    <a:pt x="1656" y="515"/>
                  </a:cubicBezTo>
                  <a:cubicBezTo>
                    <a:pt x="1600" y="208"/>
                    <a:pt x="1330" y="1"/>
                    <a:pt x="1034" y="1"/>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1" name="Google Shape;1801;p3"/>
            <p:cNvSpPr/>
            <p:nvPr/>
          </p:nvSpPr>
          <p:spPr>
            <a:xfrm>
              <a:off x="7406457" y="3083478"/>
              <a:ext cx="76740" cy="45852"/>
            </a:xfrm>
            <a:custGeom>
              <a:rect b="b" l="l" r="r" t="t"/>
              <a:pathLst>
                <a:path extrusionOk="0" h="1336" w="2236">
                  <a:moveTo>
                    <a:pt x="381" y="1"/>
                  </a:moveTo>
                  <a:cubicBezTo>
                    <a:pt x="157" y="1"/>
                    <a:pt x="0" y="88"/>
                    <a:pt x="6" y="303"/>
                  </a:cubicBezTo>
                  <a:cubicBezTo>
                    <a:pt x="6" y="607"/>
                    <a:pt x="367" y="912"/>
                    <a:pt x="581" y="1092"/>
                  </a:cubicBezTo>
                  <a:cubicBezTo>
                    <a:pt x="752" y="1227"/>
                    <a:pt x="1038" y="1335"/>
                    <a:pt x="1297" y="1335"/>
                  </a:cubicBezTo>
                  <a:cubicBezTo>
                    <a:pt x="1450" y="1335"/>
                    <a:pt x="1594" y="1297"/>
                    <a:pt x="1699" y="1205"/>
                  </a:cubicBezTo>
                  <a:cubicBezTo>
                    <a:pt x="2235" y="727"/>
                    <a:pt x="1028" y="1"/>
                    <a:pt x="38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2" name="Google Shape;1802;p3"/>
            <p:cNvSpPr/>
            <p:nvPr/>
          </p:nvSpPr>
          <p:spPr>
            <a:xfrm>
              <a:off x="7267598" y="3134855"/>
              <a:ext cx="80995" cy="39193"/>
            </a:xfrm>
            <a:custGeom>
              <a:rect b="b" l="l" r="r" t="t"/>
              <a:pathLst>
                <a:path extrusionOk="0" h="1142" w="2360">
                  <a:moveTo>
                    <a:pt x="947" y="0"/>
                  </a:moveTo>
                  <a:cubicBezTo>
                    <a:pt x="811" y="0"/>
                    <a:pt x="677" y="16"/>
                    <a:pt x="565" y="69"/>
                  </a:cubicBezTo>
                  <a:cubicBezTo>
                    <a:pt x="1" y="340"/>
                    <a:pt x="125" y="904"/>
                    <a:pt x="667" y="1051"/>
                  </a:cubicBezTo>
                  <a:cubicBezTo>
                    <a:pt x="734" y="1074"/>
                    <a:pt x="813" y="1096"/>
                    <a:pt x="881" y="1107"/>
                  </a:cubicBezTo>
                  <a:cubicBezTo>
                    <a:pt x="998" y="1128"/>
                    <a:pt x="1120" y="1141"/>
                    <a:pt x="1241" y="1141"/>
                  </a:cubicBezTo>
                  <a:cubicBezTo>
                    <a:pt x="1577" y="1141"/>
                    <a:pt x="1903" y="1042"/>
                    <a:pt x="2077" y="735"/>
                  </a:cubicBezTo>
                  <a:cubicBezTo>
                    <a:pt x="2359" y="216"/>
                    <a:pt x="1682" y="58"/>
                    <a:pt x="1310" y="24"/>
                  </a:cubicBezTo>
                  <a:cubicBezTo>
                    <a:pt x="1197" y="13"/>
                    <a:pt x="1071" y="0"/>
                    <a:pt x="947"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3" name="Google Shape;1803;p3"/>
            <p:cNvSpPr/>
            <p:nvPr/>
          </p:nvSpPr>
          <p:spPr>
            <a:xfrm>
              <a:off x="7435869" y="3172401"/>
              <a:ext cx="50656" cy="50622"/>
            </a:xfrm>
            <a:custGeom>
              <a:rect b="b" l="l" r="r" t="t"/>
              <a:pathLst>
                <a:path extrusionOk="0" h="1475" w="1476">
                  <a:moveTo>
                    <a:pt x="991" y="1"/>
                  </a:moveTo>
                  <a:cubicBezTo>
                    <a:pt x="781" y="1"/>
                    <a:pt x="548" y="93"/>
                    <a:pt x="401" y="239"/>
                  </a:cubicBezTo>
                  <a:cubicBezTo>
                    <a:pt x="44" y="587"/>
                    <a:pt x="0" y="1475"/>
                    <a:pt x="485" y="1475"/>
                  </a:cubicBezTo>
                  <a:cubicBezTo>
                    <a:pt x="582" y="1475"/>
                    <a:pt x="700" y="1439"/>
                    <a:pt x="842" y="1356"/>
                  </a:cubicBezTo>
                  <a:cubicBezTo>
                    <a:pt x="1146" y="1176"/>
                    <a:pt x="1428" y="736"/>
                    <a:pt x="1451" y="499"/>
                  </a:cubicBezTo>
                  <a:cubicBezTo>
                    <a:pt x="1476" y="143"/>
                    <a:pt x="1252" y="1"/>
                    <a:pt x="991"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4" name="Google Shape;1804;p3"/>
            <p:cNvSpPr/>
            <p:nvPr/>
          </p:nvSpPr>
          <p:spPr>
            <a:xfrm>
              <a:off x="7470326" y="3397129"/>
              <a:ext cx="67233" cy="42145"/>
            </a:xfrm>
            <a:custGeom>
              <a:rect b="b" l="l" r="r" t="t"/>
              <a:pathLst>
                <a:path extrusionOk="0" h="1228" w="1959">
                  <a:moveTo>
                    <a:pt x="852" y="0"/>
                  </a:moveTo>
                  <a:cubicBezTo>
                    <a:pt x="462" y="0"/>
                    <a:pt x="1" y="273"/>
                    <a:pt x="154" y="710"/>
                  </a:cubicBezTo>
                  <a:cubicBezTo>
                    <a:pt x="244" y="958"/>
                    <a:pt x="650" y="1161"/>
                    <a:pt x="1034" y="1218"/>
                  </a:cubicBezTo>
                  <a:cubicBezTo>
                    <a:pt x="1089" y="1224"/>
                    <a:pt x="1144" y="1228"/>
                    <a:pt x="1199" y="1228"/>
                  </a:cubicBezTo>
                  <a:cubicBezTo>
                    <a:pt x="1424" y="1228"/>
                    <a:pt x="1633" y="1167"/>
                    <a:pt x="1733" y="1003"/>
                  </a:cubicBezTo>
                  <a:cubicBezTo>
                    <a:pt x="1959" y="620"/>
                    <a:pt x="1316" y="67"/>
                    <a:pt x="977" y="10"/>
                  </a:cubicBezTo>
                  <a:cubicBezTo>
                    <a:pt x="937" y="4"/>
                    <a:pt x="895" y="0"/>
                    <a:pt x="852" y="0"/>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5" name="Google Shape;1805;p3"/>
            <p:cNvSpPr/>
            <p:nvPr/>
          </p:nvSpPr>
          <p:spPr>
            <a:xfrm>
              <a:off x="7281052" y="3222371"/>
              <a:ext cx="67542" cy="39228"/>
            </a:xfrm>
            <a:custGeom>
              <a:rect b="b" l="l" r="r" t="t"/>
              <a:pathLst>
                <a:path extrusionOk="0" h="1143" w="1968">
                  <a:moveTo>
                    <a:pt x="1199" y="1"/>
                  </a:moveTo>
                  <a:cubicBezTo>
                    <a:pt x="745" y="1"/>
                    <a:pt x="66" y="223"/>
                    <a:pt x="26" y="690"/>
                  </a:cubicBezTo>
                  <a:cubicBezTo>
                    <a:pt x="1" y="1049"/>
                    <a:pt x="266" y="1142"/>
                    <a:pt x="543" y="1142"/>
                  </a:cubicBezTo>
                  <a:cubicBezTo>
                    <a:pt x="632" y="1142"/>
                    <a:pt x="723" y="1133"/>
                    <a:pt x="805" y="1119"/>
                  </a:cubicBezTo>
                  <a:cubicBezTo>
                    <a:pt x="1110" y="1063"/>
                    <a:pt x="1561" y="938"/>
                    <a:pt x="1753" y="656"/>
                  </a:cubicBezTo>
                  <a:cubicBezTo>
                    <a:pt x="1753" y="634"/>
                    <a:pt x="1764" y="622"/>
                    <a:pt x="1775" y="600"/>
                  </a:cubicBezTo>
                  <a:cubicBezTo>
                    <a:pt x="1967" y="261"/>
                    <a:pt x="1685" y="58"/>
                    <a:pt x="1369" y="13"/>
                  </a:cubicBezTo>
                  <a:cubicBezTo>
                    <a:pt x="1318" y="5"/>
                    <a:pt x="1261" y="1"/>
                    <a:pt x="1199" y="1"/>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6" name="Google Shape;1806;p3"/>
            <p:cNvSpPr/>
            <p:nvPr/>
          </p:nvSpPr>
          <p:spPr>
            <a:xfrm>
              <a:off x="7543874" y="3434709"/>
              <a:ext cx="72690" cy="33256"/>
            </a:xfrm>
            <a:custGeom>
              <a:rect b="b" l="l" r="r" t="t"/>
              <a:pathLst>
                <a:path extrusionOk="0" h="969" w="2118">
                  <a:moveTo>
                    <a:pt x="969" y="0"/>
                  </a:moveTo>
                  <a:cubicBezTo>
                    <a:pt x="535" y="0"/>
                    <a:pt x="0" y="114"/>
                    <a:pt x="8" y="450"/>
                  </a:cubicBezTo>
                  <a:cubicBezTo>
                    <a:pt x="19" y="766"/>
                    <a:pt x="414" y="901"/>
                    <a:pt x="775" y="946"/>
                  </a:cubicBezTo>
                  <a:cubicBezTo>
                    <a:pt x="933" y="969"/>
                    <a:pt x="1080" y="969"/>
                    <a:pt x="1238" y="969"/>
                  </a:cubicBezTo>
                  <a:cubicBezTo>
                    <a:pt x="1881" y="935"/>
                    <a:pt x="2118" y="337"/>
                    <a:pt x="1452" y="66"/>
                  </a:cubicBezTo>
                  <a:cubicBezTo>
                    <a:pt x="1361" y="26"/>
                    <a:pt x="1177" y="0"/>
                    <a:pt x="969"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7" name="Google Shape;1807;p3"/>
            <p:cNvSpPr/>
            <p:nvPr/>
          </p:nvSpPr>
          <p:spPr>
            <a:xfrm>
              <a:off x="7345848" y="3134444"/>
              <a:ext cx="44513" cy="57040"/>
            </a:xfrm>
            <a:custGeom>
              <a:rect b="b" l="l" r="r" t="t"/>
              <a:pathLst>
                <a:path extrusionOk="0" h="1662" w="1297">
                  <a:moveTo>
                    <a:pt x="551" y="0"/>
                  </a:moveTo>
                  <a:cubicBezTo>
                    <a:pt x="361" y="0"/>
                    <a:pt x="189" y="146"/>
                    <a:pt x="102" y="431"/>
                  </a:cubicBezTo>
                  <a:cubicBezTo>
                    <a:pt x="0" y="781"/>
                    <a:pt x="57" y="1323"/>
                    <a:pt x="373" y="1548"/>
                  </a:cubicBezTo>
                  <a:lnTo>
                    <a:pt x="407" y="1571"/>
                  </a:lnTo>
                  <a:cubicBezTo>
                    <a:pt x="502" y="1634"/>
                    <a:pt x="590" y="1662"/>
                    <a:pt x="668" y="1662"/>
                  </a:cubicBezTo>
                  <a:cubicBezTo>
                    <a:pt x="1138" y="1662"/>
                    <a:pt x="1296" y="673"/>
                    <a:pt x="1016" y="296"/>
                  </a:cubicBezTo>
                  <a:cubicBezTo>
                    <a:pt x="874" y="98"/>
                    <a:pt x="706" y="0"/>
                    <a:pt x="551" y="0"/>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8" name="Google Shape;1808;p3"/>
            <p:cNvSpPr/>
            <p:nvPr/>
          </p:nvSpPr>
          <p:spPr>
            <a:xfrm>
              <a:off x="7483711" y="3328352"/>
              <a:ext cx="62394" cy="48391"/>
            </a:xfrm>
            <a:custGeom>
              <a:rect b="b" l="l" r="r" t="t"/>
              <a:pathLst>
                <a:path extrusionOk="0" h="1410" w="1818">
                  <a:moveTo>
                    <a:pt x="1349" y="1"/>
                  </a:moveTo>
                  <a:cubicBezTo>
                    <a:pt x="994" y="1"/>
                    <a:pt x="521" y="251"/>
                    <a:pt x="362" y="446"/>
                  </a:cubicBezTo>
                  <a:cubicBezTo>
                    <a:pt x="204" y="638"/>
                    <a:pt x="1" y="1055"/>
                    <a:pt x="181" y="1281"/>
                  </a:cubicBezTo>
                  <a:cubicBezTo>
                    <a:pt x="239" y="1358"/>
                    <a:pt x="337" y="1410"/>
                    <a:pt x="504" y="1410"/>
                  </a:cubicBezTo>
                  <a:cubicBezTo>
                    <a:pt x="533" y="1410"/>
                    <a:pt x="565" y="1408"/>
                    <a:pt x="599" y="1405"/>
                  </a:cubicBezTo>
                  <a:cubicBezTo>
                    <a:pt x="1050" y="1371"/>
                    <a:pt x="1817" y="897"/>
                    <a:pt x="1772" y="367"/>
                  </a:cubicBezTo>
                  <a:cubicBezTo>
                    <a:pt x="1746" y="98"/>
                    <a:pt x="1570" y="1"/>
                    <a:pt x="1349" y="1"/>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9" name="Google Shape;1809;p3"/>
            <p:cNvSpPr/>
            <p:nvPr/>
          </p:nvSpPr>
          <p:spPr>
            <a:xfrm>
              <a:off x="7540236" y="3345923"/>
              <a:ext cx="72072" cy="38782"/>
            </a:xfrm>
            <a:custGeom>
              <a:rect b="b" l="l" r="r" t="t"/>
              <a:pathLst>
                <a:path extrusionOk="0" h="1130" w="2100">
                  <a:moveTo>
                    <a:pt x="1502" y="0"/>
                  </a:moveTo>
                  <a:cubicBezTo>
                    <a:pt x="1060" y="0"/>
                    <a:pt x="491" y="240"/>
                    <a:pt x="328" y="453"/>
                  </a:cubicBezTo>
                  <a:cubicBezTo>
                    <a:pt x="1" y="859"/>
                    <a:pt x="407" y="1096"/>
                    <a:pt x="791" y="1130"/>
                  </a:cubicBezTo>
                  <a:cubicBezTo>
                    <a:pt x="1129" y="1119"/>
                    <a:pt x="1445" y="1028"/>
                    <a:pt x="1727" y="859"/>
                  </a:cubicBezTo>
                  <a:cubicBezTo>
                    <a:pt x="1897" y="746"/>
                    <a:pt x="2100" y="521"/>
                    <a:pt x="2043" y="306"/>
                  </a:cubicBezTo>
                  <a:cubicBezTo>
                    <a:pt x="1981" y="84"/>
                    <a:pt x="1764" y="0"/>
                    <a:pt x="1502"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0" name="Google Shape;1810;p3"/>
            <p:cNvSpPr/>
            <p:nvPr/>
          </p:nvSpPr>
          <p:spPr>
            <a:xfrm>
              <a:off x="7234308" y="3096966"/>
              <a:ext cx="82780" cy="37615"/>
            </a:xfrm>
            <a:custGeom>
              <a:rect b="b" l="l" r="r" t="t"/>
              <a:pathLst>
                <a:path extrusionOk="0" h="1096" w="2412">
                  <a:moveTo>
                    <a:pt x="1717" y="1"/>
                  </a:moveTo>
                  <a:cubicBezTo>
                    <a:pt x="1460" y="1"/>
                    <a:pt x="1186" y="63"/>
                    <a:pt x="1027" y="124"/>
                  </a:cubicBezTo>
                  <a:cubicBezTo>
                    <a:pt x="779" y="237"/>
                    <a:pt x="0" y="654"/>
                    <a:pt x="497" y="970"/>
                  </a:cubicBezTo>
                  <a:cubicBezTo>
                    <a:pt x="625" y="1053"/>
                    <a:pt x="859" y="1096"/>
                    <a:pt x="1118" y="1096"/>
                  </a:cubicBezTo>
                  <a:cubicBezTo>
                    <a:pt x="1385" y="1096"/>
                    <a:pt x="1678" y="1051"/>
                    <a:pt x="1908" y="959"/>
                  </a:cubicBezTo>
                  <a:cubicBezTo>
                    <a:pt x="2122" y="869"/>
                    <a:pt x="2280" y="745"/>
                    <a:pt x="2325" y="564"/>
                  </a:cubicBezTo>
                  <a:cubicBezTo>
                    <a:pt x="2411" y="127"/>
                    <a:pt x="2081" y="1"/>
                    <a:pt x="1717"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1" name="Google Shape;1811;p3"/>
            <p:cNvSpPr/>
            <p:nvPr/>
          </p:nvSpPr>
          <p:spPr>
            <a:xfrm>
              <a:off x="7412051" y="3359034"/>
              <a:ext cx="70528" cy="33222"/>
            </a:xfrm>
            <a:custGeom>
              <a:rect b="b" l="l" r="r" t="t"/>
              <a:pathLst>
                <a:path extrusionOk="0" h="968" w="2055">
                  <a:moveTo>
                    <a:pt x="1182" y="1"/>
                  </a:moveTo>
                  <a:cubicBezTo>
                    <a:pt x="995" y="1"/>
                    <a:pt x="811" y="33"/>
                    <a:pt x="644" y="82"/>
                  </a:cubicBezTo>
                  <a:cubicBezTo>
                    <a:pt x="339" y="184"/>
                    <a:pt x="1" y="443"/>
                    <a:pt x="260" y="759"/>
                  </a:cubicBezTo>
                  <a:cubicBezTo>
                    <a:pt x="390" y="921"/>
                    <a:pt x="637" y="967"/>
                    <a:pt x="882" y="967"/>
                  </a:cubicBezTo>
                  <a:cubicBezTo>
                    <a:pt x="1065" y="967"/>
                    <a:pt x="1247" y="941"/>
                    <a:pt x="1378" y="917"/>
                  </a:cubicBezTo>
                  <a:cubicBezTo>
                    <a:pt x="1581" y="895"/>
                    <a:pt x="1795" y="883"/>
                    <a:pt x="1874" y="691"/>
                  </a:cubicBezTo>
                  <a:cubicBezTo>
                    <a:pt x="2055" y="285"/>
                    <a:pt x="1603" y="3"/>
                    <a:pt x="1265" y="3"/>
                  </a:cubicBezTo>
                  <a:cubicBezTo>
                    <a:pt x="1237" y="2"/>
                    <a:pt x="1209" y="1"/>
                    <a:pt x="1182"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2" name="Google Shape;1812;p3"/>
            <p:cNvSpPr/>
            <p:nvPr/>
          </p:nvSpPr>
          <p:spPr>
            <a:xfrm>
              <a:off x="7562338" y="3382714"/>
              <a:ext cx="69223" cy="46469"/>
            </a:xfrm>
            <a:custGeom>
              <a:rect b="b" l="l" r="r" t="t"/>
              <a:pathLst>
                <a:path extrusionOk="0" h="1354" w="2017">
                  <a:moveTo>
                    <a:pt x="1526" y="0"/>
                  </a:moveTo>
                  <a:cubicBezTo>
                    <a:pt x="1322" y="0"/>
                    <a:pt x="1081" y="65"/>
                    <a:pt x="914" y="137"/>
                  </a:cubicBezTo>
                  <a:cubicBezTo>
                    <a:pt x="643" y="250"/>
                    <a:pt x="0" y="791"/>
                    <a:pt x="215" y="1141"/>
                  </a:cubicBezTo>
                  <a:cubicBezTo>
                    <a:pt x="260" y="1209"/>
                    <a:pt x="316" y="1254"/>
                    <a:pt x="395" y="1288"/>
                  </a:cubicBezTo>
                  <a:cubicBezTo>
                    <a:pt x="486" y="1333"/>
                    <a:pt x="585" y="1353"/>
                    <a:pt x="687" y="1353"/>
                  </a:cubicBezTo>
                  <a:cubicBezTo>
                    <a:pt x="1171" y="1353"/>
                    <a:pt x="1734" y="902"/>
                    <a:pt x="1873" y="521"/>
                  </a:cubicBezTo>
                  <a:cubicBezTo>
                    <a:pt x="2017" y="123"/>
                    <a:pt x="1806" y="0"/>
                    <a:pt x="1526" y="0"/>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3" name="Google Shape;1813;p3"/>
            <p:cNvSpPr/>
            <p:nvPr/>
          </p:nvSpPr>
          <p:spPr>
            <a:xfrm>
              <a:off x="7423480" y="3289536"/>
              <a:ext cx="85869" cy="43930"/>
            </a:xfrm>
            <a:custGeom>
              <a:rect b="b" l="l" r="r" t="t"/>
              <a:pathLst>
                <a:path extrusionOk="0" h="1280" w="2502">
                  <a:moveTo>
                    <a:pt x="1027" y="0"/>
                  </a:moveTo>
                  <a:cubicBezTo>
                    <a:pt x="803" y="0"/>
                    <a:pt x="593" y="74"/>
                    <a:pt x="435" y="257"/>
                  </a:cubicBezTo>
                  <a:cubicBezTo>
                    <a:pt x="1" y="751"/>
                    <a:pt x="1201" y="1280"/>
                    <a:pt x="1910" y="1280"/>
                  </a:cubicBezTo>
                  <a:cubicBezTo>
                    <a:pt x="2269" y="1280"/>
                    <a:pt x="2502" y="1144"/>
                    <a:pt x="2331" y="798"/>
                  </a:cubicBezTo>
                  <a:cubicBezTo>
                    <a:pt x="2162" y="494"/>
                    <a:pt x="1891" y="257"/>
                    <a:pt x="1564" y="121"/>
                  </a:cubicBezTo>
                  <a:cubicBezTo>
                    <a:pt x="1389" y="46"/>
                    <a:pt x="1204" y="0"/>
                    <a:pt x="1027"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4" name="Google Shape;1814;p3"/>
            <p:cNvSpPr/>
            <p:nvPr/>
          </p:nvSpPr>
          <p:spPr>
            <a:xfrm>
              <a:off x="7386517" y="3176554"/>
              <a:ext cx="56800" cy="59408"/>
            </a:xfrm>
            <a:custGeom>
              <a:rect b="b" l="l" r="r" t="t"/>
              <a:pathLst>
                <a:path extrusionOk="0" h="1731" w="1655">
                  <a:moveTo>
                    <a:pt x="700" y="1"/>
                  </a:moveTo>
                  <a:cubicBezTo>
                    <a:pt x="360" y="1"/>
                    <a:pt x="66" y="269"/>
                    <a:pt x="45" y="626"/>
                  </a:cubicBezTo>
                  <a:cubicBezTo>
                    <a:pt x="0" y="1010"/>
                    <a:pt x="192" y="1642"/>
                    <a:pt x="531" y="1721"/>
                  </a:cubicBezTo>
                  <a:cubicBezTo>
                    <a:pt x="555" y="1727"/>
                    <a:pt x="580" y="1730"/>
                    <a:pt x="605" y="1730"/>
                  </a:cubicBezTo>
                  <a:cubicBezTo>
                    <a:pt x="1163" y="1730"/>
                    <a:pt x="1654" y="81"/>
                    <a:pt x="779" y="5"/>
                  </a:cubicBezTo>
                  <a:cubicBezTo>
                    <a:pt x="752" y="2"/>
                    <a:pt x="726" y="1"/>
                    <a:pt x="700"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5" name="Google Shape;1815;p3"/>
            <p:cNvSpPr/>
            <p:nvPr/>
          </p:nvSpPr>
          <p:spPr>
            <a:xfrm>
              <a:off x="7637980" y="3388171"/>
              <a:ext cx="75813" cy="50588"/>
            </a:xfrm>
            <a:custGeom>
              <a:rect b="b" l="l" r="r" t="t"/>
              <a:pathLst>
                <a:path extrusionOk="0" h="1474" w="2209">
                  <a:moveTo>
                    <a:pt x="1867" y="0"/>
                  </a:moveTo>
                  <a:cubicBezTo>
                    <a:pt x="1253" y="0"/>
                    <a:pt x="1" y="983"/>
                    <a:pt x="640" y="1400"/>
                  </a:cubicBezTo>
                  <a:cubicBezTo>
                    <a:pt x="725" y="1451"/>
                    <a:pt x="826" y="1473"/>
                    <a:pt x="934" y="1473"/>
                  </a:cubicBezTo>
                  <a:cubicBezTo>
                    <a:pt x="1228" y="1473"/>
                    <a:pt x="1566" y="1308"/>
                    <a:pt x="1723" y="1118"/>
                  </a:cubicBezTo>
                  <a:cubicBezTo>
                    <a:pt x="1904" y="914"/>
                    <a:pt x="2208" y="553"/>
                    <a:pt x="2174" y="249"/>
                  </a:cubicBezTo>
                  <a:cubicBezTo>
                    <a:pt x="2153" y="73"/>
                    <a:pt x="2033" y="0"/>
                    <a:pt x="1867"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6" name="Google Shape;1816;p3"/>
            <p:cNvSpPr/>
            <p:nvPr/>
          </p:nvSpPr>
          <p:spPr>
            <a:xfrm>
              <a:off x="7483711" y="3262903"/>
              <a:ext cx="80961" cy="41321"/>
            </a:xfrm>
            <a:custGeom>
              <a:rect b="b" l="l" r="r" t="t"/>
              <a:pathLst>
                <a:path extrusionOk="0" h="1204" w="2359">
                  <a:moveTo>
                    <a:pt x="1544" y="0"/>
                  </a:moveTo>
                  <a:cubicBezTo>
                    <a:pt x="1363" y="0"/>
                    <a:pt x="1176" y="48"/>
                    <a:pt x="1016" y="96"/>
                  </a:cubicBezTo>
                  <a:cubicBezTo>
                    <a:pt x="655" y="186"/>
                    <a:pt x="1" y="446"/>
                    <a:pt x="373" y="920"/>
                  </a:cubicBezTo>
                  <a:cubicBezTo>
                    <a:pt x="538" y="1130"/>
                    <a:pt x="776" y="1203"/>
                    <a:pt x="1026" y="1203"/>
                  </a:cubicBezTo>
                  <a:cubicBezTo>
                    <a:pt x="1219" y="1203"/>
                    <a:pt x="1421" y="1159"/>
                    <a:pt x="1603" y="1100"/>
                  </a:cubicBezTo>
                  <a:cubicBezTo>
                    <a:pt x="1671" y="1078"/>
                    <a:pt x="1750" y="1044"/>
                    <a:pt x="1806" y="1021"/>
                  </a:cubicBezTo>
                  <a:cubicBezTo>
                    <a:pt x="2325" y="784"/>
                    <a:pt x="2359" y="209"/>
                    <a:pt x="1761" y="28"/>
                  </a:cubicBezTo>
                  <a:cubicBezTo>
                    <a:pt x="1691" y="8"/>
                    <a:pt x="1618" y="0"/>
                    <a:pt x="1544"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7" name="Google Shape;1817;p3"/>
            <p:cNvSpPr/>
            <p:nvPr/>
          </p:nvSpPr>
          <p:spPr>
            <a:xfrm>
              <a:off x="7503926" y="3379248"/>
              <a:ext cx="57761" cy="47911"/>
            </a:xfrm>
            <a:custGeom>
              <a:rect b="b" l="l" r="r" t="t"/>
              <a:pathLst>
                <a:path extrusionOk="0" h="1396" w="1683">
                  <a:moveTo>
                    <a:pt x="555" y="0"/>
                  </a:moveTo>
                  <a:cubicBezTo>
                    <a:pt x="0" y="0"/>
                    <a:pt x="175" y="928"/>
                    <a:pt x="596" y="1242"/>
                  </a:cubicBezTo>
                  <a:cubicBezTo>
                    <a:pt x="735" y="1340"/>
                    <a:pt x="923" y="1395"/>
                    <a:pt x="1099" y="1395"/>
                  </a:cubicBezTo>
                  <a:cubicBezTo>
                    <a:pt x="1409" y="1395"/>
                    <a:pt x="1683" y="1224"/>
                    <a:pt x="1589" y="813"/>
                  </a:cubicBezTo>
                  <a:cubicBezTo>
                    <a:pt x="1544" y="588"/>
                    <a:pt x="1194" y="204"/>
                    <a:pt x="856" y="69"/>
                  </a:cubicBezTo>
                  <a:cubicBezTo>
                    <a:pt x="738" y="21"/>
                    <a:pt x="638" y="0"/>
                    <a:pt x="555"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8" name="Google Shape;1818;p3"/>
            <p:cNvSpPr/>
            <p:nvPr/>
          </p:nvSpPr>
          <p:spPr>
            <a:xfrm>
              <a:off x="7296187" y="3296434"/>
              <a:ext cx="64419" cy="44616"/>
            </a:xfrm>
            <a:custGeom>
              <a:rect b="b" l="l" r="r" t="t"/>
              <a:pathLst>
                <a:path extrusionOk="0" h="1300" w="1877">
                  <a:moveTo>
                    <a:pt x="1198" y="0"/>
                  </a:moveTo>
                  <a:cubicBezTo>
                    <a:pt x="1091" y="0"/>
                    <a:pt x="976" y="20"/>
                    <a:pt x="861" y="56"/>
                  </a:cubicBezTo>
                  <a:cubicBezTo>
                    <a:pt x="488" y="168"/>
                    <a:pt x="127" y="428"/>
                    <a:pt x="82" y="687"/>
                  </a:cubicBezTo>
                  <a:cubicBezTo>
                    <a:pt x="0" y="1095"/>
                    <a:pt x="385" y="1300"/>
                    <a:pt x="744" y="1300"/>
                  </a:cubicBezTo>
                  <a:cubicBezTo>
                    <a:pt x="832" y="1300"/>
                    <a:pt x="918" y="1287"/>
                    <a:pt x="996" y="1263"/>
                  </a:cubicBezTo>
                  <a:cubicBezTo>
                    <a:pt x="1323" y="1161"/>
                    <a:pt x="1876" y="507"/>
                    <a:pt x="1594" y="157"/>
                  </a:cubicBezTo>
                  <a:cubicBezTo>
                    <a:pt x="1505" y="47"/>
                    <a:pt x="1362" y="0"/>
                    <a:pt x="1198"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9" name="Google Shape;1819;p3"/>
            <p:cNvSpPr/>
            <p:nvPr/>
          </p:nvSpPr>
          <p:spPr>
            <a:xfrm>
              <a:off x="7310979" y="3193577"/>
              <a:ext cx="72415" cy="35212"/>
            </a:xfrm>
            <a:custGeom>
              <a:rect b="b" l="l" r="r" t="t"/>
              <a:pathLst>
                <a:path extrusionOk="0" h="1026" w="2110">
                  <a:moveTo>
                    <a:pt x="1279" y="0"/>
                  </a:moveTo>
                  <a:cubicBezTo>
                    <a:pt x="1245" y="0"/>
                    <a:pt x="1210" y="2"/>
                    <a:pt x="1174" y="6"/>
                  </a:cubicBezTo>
                  <a:cubicBezTo>
                    <a:pt x="1028" y="17"/>
                    <a:pt x="870" y="51"/>
                    <a:pt x="723" y="96"/>
                  </a:cubicBezTo>
                  <a:cubicBezTo>
                    <a:pt x="373" y="198"/>
                    <a:pt x="1" y="389"/>
                    <a:pt x="46" y="705"/>
                  </a:cubicBezTo>
                  <a:cubicBezTo>
                    <a:pt x="74" y="946"/>
                    <a:pt x="373" y="1026"/>
                    <a:pt x="700" y="1026"/>
                  </a:cubicBezTo>
                  <a:cubicBezTo>
                    <a:pt x="1033" y="1026"/>
                    <a:pt x="1393" y="943"/>
                    <a:pt x="1524" y="863"/>
                  </a:cubicBezTo>
                  <a:cubicBezTo>
                    <a:pt x="2110" y="512"/>
                    <a:pt x="1841" y="0"/>
                    <a:pt x="1279"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0" name="Google Shape;1820;p3"/>
            <p:cNvSpPr/>
            <p:nvPr/>
          </p:nvSpPr>
          <p:spPr>
            <a:xfrm>
              <a:off x="7614230" y="3408695"/>
              <a:ext cx="45337" cy="57211"/>
            </a:xfrm>
            <a:custGeom>
              <a:rect b="b" l="l" r="r" t="t"/>
              <a:pathLst>
                <a:path extrusionOk="0" h="1667" w="1321">
                  <a:moveTo>
                    <a:pt x="599" y="1"/>
                  </a:moveTo>
                  <a:cubicBezTo>
                    <a:pt x="506" y="1"/>
                    <a:pt x="407" y="41"/>
                    <a:pt x="305" y="136"/>
                  </a:cubicBezTo>
                  <a:lnTo>
                    <a:pt x="271" y="158"/>
                  </a:lnTo>
                  <a:cubicBezTo>
                    <a:pt x="0" y="441"/>
                    <a:pt x="23" y="971"/>
                    <a:pt x="181" y="1298"/>
                  </a:cubicBezTo>
                  <a:cubicBezTo>
                    <a:pt x="299" y="1545"/>
                    <a:pt x="467" y="1666"/>
                    <a:pt x="636" y="1666"/>
                  </a:cubicBezTo>
                  <a:cubicBezTo>
                    <a:pt x="808" y="1666"/>
                    <a:pt x="981" y="1542"/>
                    <a:pt x="1106" y="1298"/>
                  </a:cubicBezTo>
                  <a:cubicBezTo>
                    <a:pt x="1320" y="907"/>
                    <a:pt x="1035" y="1"/>
                    <a:pt x="599"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1" name="Google Shape;1821;p3"/>
            <p:cNvSpPr/>
            <p:nvPr/>
          </p:nvSpPr>
          <p:spPr>
            <a:xfrm>
              <a:off x="7364037" y="3321179"/>
              <a:ext cx="85972" cy="35830"/>
            </a:xfrm>
            <a:custGeom>
              <a:rect b="b" l="l" r="r" t="t"/>
              <a:pathLst>
                <a:path extrusionOk="0" h="1044" w="2505">
                  <a:moveTo>
                    <a:pt x="1417" y="1"/>
                  </a:moveTo>
                  <a:cubicBezTo>
                    <a:pt x="1020" y="1"/>
                    <a:pt x="605" y="101"/>
                    <a:pt x="441" y="249"/>
                  </a:cubicBezTo>
                  <a:cubicBezTo>
                    <a:pt x="1" y="632"/>
                    <a:pt x="824" y="937"/>
                    <a:pt x="1095" y="1005"/>
                  </a:cubicBezTo>
                  <a:cubicBezTo>
                    <a:pt x="1199" y="1028"/>
                    <a:pt x="1345" y="1044"/>
                    <a:pt x="1501" y="1044"/>
                  </a:cubicBezTo>
                  <a:cubicBezTo>
                    <a:pt x="1960" y="1044"/>
                    <a:pt x="2505" y="903"/>
                    <a:pt x="2303" y="373"/>
                  </a:cubicBezTo>
                  <a:cubicBezTo>
                    <a:pt x="2246" y="203"/>
                    <a:pt x="2066" y="102"/>
                    <a:pt x="1840" y="45"/>
                  </a:cubicBezTo>
                  <a:cubicBezTo>
                    <a:pt x="1711" y="15"/>
                    <a:pt x="1565" y="1"/>
                    <a:pt x="1417"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2" name="Google Shape;1822;p3"/>
            <p:cNvSpPr/>
            <p:nvPr/>
          </p:nvSpPr>
          <p:spPr>
            <a:xfrm>
              <a:off x="7315612" y="3238502"/>
              <a:ext cx="65517" cy="53917"/>
            </a:xfrm>
            <a:custGeom>
              <a:rect b="b" l="l" r="r" t="t"/>
              <a:pathLst>
                <a:path extrusionOk="0" h="1571" w="1909">
                  <a:moveTo>
                    <a:pt x="1448" y="1"/>
                  </a:moveTo>
                  <a:cubicBezTo>
                    <a:pt x="1123" y="1"/>
                    <a:pt x="665" y="351"/>
                    <a:pt x="532" y="547"/>
                  </a:cubicBezTo>
                  <a:cubicBezTo>
                    <a:pt x="286" y="867"/>
                    <a:pt x="1" y="1570"/>
                    <a:pt x="580" y="1570"/>
                  </a:cubicBezTo>
                  <a:cubicBezTo>
                    <a:pt x="613" y="1570"/>
                    <a:pt x="650" y="1568"/>
                    <a:pt x="689" y="1563"/>
                  </a:cubicBezTo>
                  <a:cubicBezTo>
                    <a:pt x="1175" y="1495"/>
                    <a:pt x="1908" y="863"/>
                    <a:pt x="1773" y="299"/>
                  </a:cubicBezTo>
                  <a:cubicBezTo>
                    <a:pt x="1761" y="209"/>
                    <a:pt x="1716" y="141"/>
                    <a:pt x="1671" y="85"/>
                  </a:cubicBezTo>
                  <a:cubicBezTo>
                    <a:pt x="1612" y="25"/>
                    <a:pt x="1535" y="1"/>
                    <a:pt x="1448"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3" name="Google Shape;1823;p3"/>
            <p:cNvSpPr/>
            <p:nvPr/>
          </p:nvSpPr>
          <p:spPr>
            <a:xfrm>
              <a:off x="7359404" y="3268497"/>
              <a:ext cx="60369" cy="58344"/>
            </a:xfrm>
            <a:custGeom>
              <a:rect b="b" l="l" r="r" t="t"/>
              <a:pathLst>
                <a:path extrusionOk="0" h="1700" w="1759">
                  <a:moveTo>
                    <a:pt x="521" y="0"/>
                  </a:moveTo>
                  <a:cubicBezTo>
                    <a:pt x="482" y="0"/>
                    <a:pt x="444" y="8"/>
                    <a:pt x="407" y="23"/>
                  </a:cubicBezTo>
                  <a:cubicBezTo>
                    <a:pt x="91" y="159"/>
                    <a:pt x="0" y="813"/>
                    <a:pt x="102" y="1185"/>
                  </a:cubicBezTo>
                  <a:cubicBezTo>
                    <a:pt x="167" y="1493"/>
                    <a:pt x="432" y="1700"/>
                    <a:pt x="731" y="1700"/>
                  </a:cubicBezTo>
                  <a:cubicBezTo>
                    <a:pt x="795" y="1700"/>
                    <a:pt x="860" y="1691"/>
                    <a:pt x="926" y="1671"/>
                  </a:cubicBezTo>
                  <a:cubicBezTo>
                    <a:pt x="1758" y="1470"/>
                    <a:pt x="1075" y="0"/>
                    <a:pt x="521" y="0"/>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4" name="Google Shape;1824;p3"/>
            <p:cNvSpPr/>
            <p:nvPr/>
          </p:nvSpPr>
          <p:spPr>
            <a:xfrm>
              <a:off x="7368465" y="3246224"/>
              <a:ext cx="76740" cy="45852"/>
            </a:xfrm>
            <a:custGeom>
              <a:rect b="b" l="l" r="r" t="t"/>
              <a:pathLst>
                <a:path extrusionOk="0" h="1336" w="2236">
                  <a:moveTo>
                    <a:pt x="939" y="1"/>
                  </a:moveTo>
                  <a:cubicBezTo>
                    <a:pt x="786" y="1"/>
                    <a:pt x="642" y="38"/>
                    <a:pt x="537" y="131"/>
                  </a:cubicBezTo>
                  <a:cubicBezTo>
                    <a:pt x="1" y="608"/>
                    <a:pt x="1208" y="1335"/>
                    <a:pt x="1855" y="1335"/>
                  </a:cubicBezTo>
                  <a:cubicBezTo>
                    <a:pt x="2079" y="1335"/>
                    <a:pt x="2236" y="1248"/>
                    <a:pt x="2230" y="1033"/>
                  </a:cubicBezTo>
                  <a:cubicBezTo>
                    <a:pt x="2219" y="729"/>
                    <a:pt x="1858" y="424"/>
                    <a:pt x="1643" y="243"/>
                  </a:cubicBezTo>
                  <a:cubicBezTo>
                    <a:pt x="1480" y="109"/>
                    <a:pt x="1197" y="1"/>
                    <a:pt x="939"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5" name="Google Shape;1825;p3"/>
            <p:cNvSpPr/>
            <p:nvPr/>
          </p:nvSpPr>
          <p:spPr>
            <a:xfrm>
              <a:off x="7042219" y="3342835"/>
              <a:ext cx="21107" cy="17640"/>
            </a:xfrm>
            <a:custGeom>
              <a:rect b="b" l="l" r="r" t="t"/>
              <a:pathLst>
                <a:path extrusionOk="0" h="514" w="615">
                  <a:moveTo>
                    <a:pt x="339" y="0"/>
                  </a:moveTo>
                  <a:cubicBezTo>
                    <a:pt x="331" y="0"/>
                    <a:pt x="324" y="1"/>
                    <a:pt x="316" y="1"/>
                  </a:cubicBezTo>
                  <a:cubicBezTo>
                    <a:pt x="91" y="12"/>
                    <a:pt x="1" y="306"/>
                    <a:pt x="170" y="453"/>
                  </a:cubicBezTo>
                  <a:cubicBezTo>
                    <a:pt x="222" y="495"/>
                    <a:pt x="281" y="514"/>
                    <a:pt x="339" y="514"/>
                  </a:cubicBezTo>
                  <a:cubicBezTo>
                    <a:pt x="482" y="514"/>
                    <a:pt x="615" y="399"/>
                    <a:pt x="599" y="238"/>
                  </a:cubicBezTo>
                  <a:cubicBezTo>
                    <a:pt x="588" y="99"/>
                    <a:pt x="475" y="0"/>
                    <a:pt x="339"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6" name="Google Shape;1826;p3"/>
            <p:cNvSpPr/>
            <p:nvPr/>
          </p:nvSpPr>
          <p:spPr>
            <a:xfrm>
              <a:off x="7049735" y="3409862"/>
              <a:ext cx="18876" cy="17812"/>
            </a:xfrm>
            <a:custGeom>
              <a:rect b="b" l="l" r="r" t="t"/>
              <a:pathLst>
                <a:path extrusionOk="0" h="519" w="550">
                  <a:moveTo>
                    <a:pt x="275" y="1"/>
                  </a:moveTo>
                  <a:cubicBezTo>
                    <a:pt x="137" y="1"/>
                    <a:pt x="1" y="98"/>
                    <a:pt x="18" y="282"/>
                  </a:cubicBezTo>
                  <a:cubicBezTo>
                    <a:pt x="29" y="442"/>
                    <a:pt x="150" y="519"/>
                    <a:pt x="273" y="519"/>
                  </a:cubicBezTo>
                  <a:cubicBezTo>
                    <a:pt x="410" y="519"/>
                    <a:pt x="549" y="422"/>
                    <a:pt x="538" y="237"/>
                  </a:cubicBezTo>
                  <a:cubicBezTo>
                    <a:pt x="522" y="78"/>
                    <a:pt x="398" y="1"/>
                    <a:pt x="275"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7" name="Google Shape;1827;p3"/>
            <p:cNvSpPr/>
            <p:nvPr/>
          </p:nvSpPr>
          <p:spPr>
            <a:xfrm>
              <a:off x="7078220" y="3373826"/>
              <a:ext cx="21244" cy="17640"/>
            </a:xfrm>
            <a:custGeom>
              <a:rect b="b" l="l" r="r" t="t"/>
              <a:pathLst>
                <a:path extrusionOk="0" h="514" w="619">
                  <a:moveTo>
                    <a:pt x="349" y="0"/>
                  </a:moveTo>
                  <a:cubicBezTo>
                    <a:pt x="342" y="0"/>
                    <a:pt x="335" y="0"/>
                    <a:pt x="328" y="1"/>
                  </a:cubicBezTo>
                  <a:cubicBezTo>
                    <a:pt x="91" y="24"/>
                    <a:pt x="1" y="306"/>
                    <a:pt x="181" y="452"/>
                  </a:cubicBezTo>
                  <a:cubicBezTo>
                    <a:pt x="230" y="495"/>
                    <a:pt x="288" y="513"/>
                    <a:pt x="344" y="513"/>
                  </a:cubicBezTo>
                  <a:cubicBezTo>
                    <a:pt x="483" y="513"/>
                    <a:pt x="618" y="399"/>
                    <a:pt x="610" y="238"/>
                  </a:cubicBezTo>
                  <a:cubicBezTo>
                    <a:pt x="589" y="99"/>
                    <a:pt x="476" y="0"/>
                    <a:pt x="349"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8" name="Google Shape;1828;p3"/>
            <p:cNvSpPr/>
            <p:nvPr/>
          </p:nvSpPr>
          <p:spPr>
            <a:xfrm>
              <a:off x="7102210" y="3507056"/>
              <a:ext cx="18670" cy="17640"/>
            </a:xfrm>
            <a:custGeom>
              <a:rect b="b" l="l" r="r" t="t"/>
              <a:pathLst>
                <a:path extrusionOk="0" h="514" w="544">
                  <a:moveTo>
                    <a:pt x="275" y="0"/>
                  </a:moveTo>
                  <a:cubicBezTo>
                    <a:pt x="138" y="0"/>
                    <a:pt x="1" y="94"/>
                    <a:pt x="13" y="272"/>
                  </a:cubicBezTo>
                  <a:cubicBezTo>
                    <a:pt x="29" y="436"/>
                    <a:pt x="150" y="514"/>
                    <a:pt x="271" y="514"/>
                  </a:cubicBezTo>
                  <a:cubicBezTo>
                    <a:pt x="408" y="514"/>
                    <a:pt x="544" y="417"/>
                    <a:pt x="532" y="238"/>
                  </a:cubicBezTo>
                  <a:cubicBezTo>
                    <a:pt x="521" y="77"/>
                    <a:pt x="398" y="0"/>
                    <a:pt x="275"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9" name="Google Shape;1829;p3"/>
            <p:cNvSpPr/>
            <p:nvPr/>
          </p:nvSpPr>
          <p:spPr>
            <a:xfrm>
              <a:off x="7326079" y="3523289"/>
              <a:ext cx="21244" cy="18052"/>
            </a:xfrm>
            <a:custGeom>
              <a:rect b="b" l="l" r="r" t="t"/>
              <a:pathLst>
                <a:path extrusionOk="0" h="526" w="619">
                  <a:moveTo>
                    <a:pt x="347" y="1"/>
                  </a:moveTo>
                  <a:cubicBezTo>
                    <a:pt x="341" y="1"/>
                    <a:pt x="334" y="1"/>
                    <a:pt x="328" y="2"/>
                  </a:cubicBezTo>
                  <a:cubicBezTo>
                    <a:pt x="91" y="24"/>
                    <a:pt x="1" y="318"/>
                    <a:pt x="181" y="464"/>
                  </a:cubicBezTo>
                  <a:cubicBezTo>
                    <a:pt x="233" y="506"/>
                    <a:pt x="291" y="525"/>
                    <a:pt x="348" y="525"/>
                  </a:cubicBezTo>
                  <a:cubicBezTo>
                    <a:pt x="488" y="525"/>
                    <a:pt x="618" y="408"/>
                    <a:pt x="610" y="239"/>
                  </a:cubicBezTo>
                  <a:cubicBezTo>
                    <a:pt x="599" y="109"/>
                    <a:pt x="476" y="1"/>
                    <a:pt x="347"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0" name="Google Shape;1830;p3"/>
            <p:cNvSpPr/>
            <p:nvPr/>
          </p:nvSpPr>
          <p:spPr>
            <a:xfrm>
              <a:off x="7559867" y="3640629"/>
              <a:ext cx="21862" cy="17915"/>
            </a:xfrm>
            <a:custGeom>
              <a:rect b="b" l="l" r="r" t="t"/>
              <a:pathLst>
                <a:path extrusionOk="0" h="522" w="637">
                  <a:moveTo>
                    <a:pt x="364" y="1"/>
                  </a:moveTo>
                  <a:cubicBezTo>
                    <a:pt x="357" y="1"/>
                    <a:pt x="350" y="1"/>
                    <a:pt x="343" y="2"/>
                  </a:cubicBezTo>
                  <a:cubicBezTo>
                    <a:pt x="1" y="24"/>
                    <a:pt x="37" y="522"/>
                    <a:pt x="356" y="522"/>
                  </a:cubicBezTo>
                  <a:cubicBezTo>
                    <a:pt x="363" y="522"/>
                    <a:pt x="370" y="521"/>
                    <a:pt x="377" y="521"/>
                  </a:cubicBezTo>
                  <a:cubicBezTo>
                    <a:pt x="524" y="510"/>
                    <a:pt x="636" y="374"/>
                    <a:pt x="614" y="239"/>
                  </a:cubicBezTo>
                  <a:cubicBezTo>
                    <a:pt x="603" y="99"/>
                    <a:pt x="491" y="1"/>
                    <a:pt x="364"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1" name="Google Shape;1831;p3"/>
            <p:cNvSpPr/>
            <p:nvPr/>
          </p:nvSpPr>
          <p:spPr>
            <a:xfrm>
              <a:off x="7590584" y="3592993"/>
              <a:ext cx="21141" cy="18052"/>
            </a:xfrm>
            <a:custGeom>
              <a:rect b="b" l="l" r="r" t="t"/>
              <a:pathLst>
                <a:path extrusionOk="0" h="526" w="616">
                  <a:moveTo>
                    <a:pt x="339" y="1"/>
                  </a:moveTo>
                  <a:cubicBezTo>
                    <a:pt x="332" y="1"/>
                    <a:pt x="324" y="1"/>
                    <a:pt x="317" y="2"/>
                  </a:cubicBezTo>
                  <a:cubicBezTo>
                    <a:pt x="91" y="24"/>
                    <a:pt x="1" y="318"/>
                    <a:pt x="170" y="464"/>
                  </a:cubicBezTo>
                  <a:cubicBezTo>
                    <a:pt x="222" y="506"/>
                    <a:pt x="281" y="525"/>
                    <a:pt x="338" y="525"/>
                  </a:cubicBezTo>
                  <a:cubicBezTo>
                    <a:pt x="482" y="525"/>
                    <a:pt x="615" y="408"/>
                    <a:pt x="599" y="239"/>
                  </a:cubicBezTo>
                  <a:cubicBezTo>
                    <a:pt x="588" y="99"/>
                    <a:pt x="476" y="1"/>
                    <a:pt x="339"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2" name="Google Shape;1832;p3"/>
            <p:cNvSpPr/>
            <p:nvPr/>
          </p:nvSpPr>
          <p:spPr>
            <a:xfrm>
              <a:off x="7108456" y="3067520"/>
              <a:ext cx="548777" cy="271506"/>
            </a:xfrm>
            <a:custGeom>
              <a:rect b="b" l="l" r="r" t="t"/>
              <a:pathLst>
                <a:path extrusionOk="0" h="7911" w="15990">
                  <a:moveTo>
                    <a:pt x="7709" y="1"/>
                  </a:moveTo>
                  <a:cubicBezTo>
                    <a:pt x="7195" y="1"/>
                    <a:pt x="6680" y="51"/>
                    <a:pt x="6173" y="158"/>
                  </a:cubicBezTo>
                  <a:cubicBezTo>
                    <a:pt x="5281" y="339"/>
                    <a:pt x="4615" y="1050"/>
                    <a:pt x="3690" y="1208"/>
                  </a:cubicBezTo>
                  <a:cubicBezTo>
                    <a:pt x="2505" y="1411"/>
                    <a:pt x="1490" y="1162"/>
                    <a:pt x="688" y="2189"/>
                  </a:cubicBezTo>
                  <a:cubicBezTo>
                    <a:pt x="643" y="2268"/>
                    <a:pt x="587" y="2336"/>
                    <a:pt x="542" y="2404"/>
                  </a:cubicBezTo>
                  <a:cubicBezTo>
                    <a:pt x="0" y="3273"/>
                    <a:pt x="90" y="4288"/>
                    <a:pt x="587" y="5202"/>
                  </a:cubicBezTo>
                  <a:cubicBezTo>
                    <a:pt x="1208" y="6353"/>
                    <a:pt x="2223" y="7256"/>
                    <a:pt x="3352" y="7910"/>
                  </a:cubicBezTo>
                  <a:cubicBezTo>
                    <a:pt x="3306" y="7798"/>
                    <a:pt x="3261" y="7696"/>
                    <a:pt x="3216" y="7594"/>
                  </a:cubicBezTo>
                  <a:cubicBezTo>
                    <a:pt x="2099" y="5328"/>
                    <a:pt x="3600" y="4206"/>
                    <a:pt x="5504" y="4206"/>
                  </a:cubicBezTo>
                  <a:cubicBezTo>
                    <a:pt x="6255" y="4206"/>
                    <a:pt x="7068" y="4380"/>
                    <a:pt x="7809" y="4728"/>
                  </a:cubicBezTo>
                  <a:cubicBezTo>
                    <a:pt x="8751" y="5199"/>
                    <a:pt x="10213" y="6395"/>
                    <a:pt x="11465" y="6395"/>
                  </a:cubicBezTo>
                  <a:cubicBezTo>
                    <a:pt x="11712" y="6395"/>
                    <a:pt x="11951" y="6348"/>
                    <a:pt x="12176" y="6240"/>
                  </a:cubicBezTo>
                  <a:cubicBezTo>
                    <a:pt x="13225" y="5721"/>
                    <a:pt x="13236" y="4412"/>
                    <a:pt x="14399" y="3882"/>
                  </a:cubicBezTo>
                  <a:cubicBezTo>
                    <a:pt x="14818" y="3691"/>
                    <a:pt x="15277" y="3589"/>
                    <a:pt x="15736" y="3589"/>
                  </a:cubicBezTo>
                  <a:cubicBezTo>
                    <a:pt x="15821" y="3589"/>
                    <a:pt x="15905" y="3593"/>
                    <a:pt x="15990" y="3600"/>
                  </a:cubicBezTo>
                  <a:cubicBezTo>
                    <a:pt x="15651" y="2979"/>
                    <a:pt x="14963" y="2517"/>
                    <a:pt x="14342" y="2189"/>
                  </a:cubicBezTo>
                  <a:cubicBezTo>
                    <a:pt x="13394" y="1670"/>
                    <a:pt x="12266" y="1219"/>
                    <a:pt x="11262" y="779"/>
                  </a:cubicBezTo>
                  <a:cubicBezTo>
                    <a:pt x="10150" y="286"/>
                    <a:pt x="8931" y="1"/>
                    <a:pt x="770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3" name="Google Shape;1833;p3"/>
            <p:cNvSpPr/>
            <p:nvPr/>
          </p:nvSpPr>
          <p:spPr>
            <a:xfrm>
              <a:off x="4819278" y="3295679"/>
              <a:ext cx="612303" cy="236671"/>
            </a:xfrm>
            <a:custGeom>
              <a:rect b="b" l="l" r="r" t="t"/>
              <a:pathLst>
                <a:path extrusionOk="0" h="6896" w="17841">
                  <a:moveTo>
                    <a:pt x="10233" y="0"/>
                  </a:moveTo>
                  <a:cubicBezTo>
                    <a:pt x="6343" y="0"/>
                    <a:pt x="2283" y="1270"/>
                    <a:pt x="0" y="4399"/>
                  </a:cubicBezTo>
                  <a:cubicBezTo>
                    <a:pt x="2373" y="6101"/>
                    <a:pt x="4940" y="6896"/>
                    <a:pt x="7468" y="6896"/>
                  </a:cubicBezTo>
                  <a:cubicBezTo>
                    <a:pt x="11277" y="6896"/>
                    <a:pt x="14999" y="5093"/>
                    <a:pt x="17840" y="1872"/>
                  </a:cubicBezTo>
                  <a:cubicBezTo>
                    <a:pt x="15937" y="706"/>
                    <a:pt x="13133" y="0"/>
                    <a:pt x="10233" y="0"/>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4" name="Google Shape;1834;p3"/>
            <p:cNvSpPr/>
            <p:nvPr/>
          </p:nvSpPr>
          <p:spPr>
            <a:xfrm>
              <a:off x="4700359" y="3340158"/>
              <a:ext cx="713410" cy="167722"/>
            </a:xfrm>
            <a:custGeom>
              <a:rect b="b" l="l" r="r" t="t"/>
              <a:pathLst>
                <a:path extrusionOk="0" h="4887" w="20787">
                  <a:moveTo>
                    <a:pt x="17198" y="0"/>
                  </a:moveTo>
                  <a:cubicBezTo>
                    <a:pt x="16747" y="440"/>
                    <a:pt x="16329" y="914"/>
                    <a:pt x="15945" y="1399"/>
                  </a:cubicBezTo>
                  <a:lnTo>
                    <a:pt x="14253" y="1659"/>
                  </a:lnTo>
                  <a:cubicBezTo>
                    <a:pt x="14038" y="1704"/>
                    <a:pt x="13824" y="1738"/>
                    <a:pt x="13610" y="1761"/>
                  </a:cubicBezTo>
                  <a:lnTo>
                    <a:pt x="13531" y="1682"/>
                  </a:lnTo>
                  <a:cubicBezTo>
                    <a:pt x="14027" y="1162"/>
                    <a:pt x="14479" y="610"/>
                    <a:pt x="14907" y="34"/>
                  </a:cubicBezTo>
                  <a:lnTo>
                    <a:pt x="14907" y="34"/>
                  </a:lnTo>
                  <a:cubicBezTo>
                    <a:pt x="14321" y="519"/>
                    <a:pt x="13768" y="1038"/>
                    <a:pt x="13249" y="1580"/>
                  </a:cubicBezTo>
                  <a:cubicBezTo>
                    <a:pt x="13203" y="1636"/>
                    <a:pt x="13203" y="1704"/>
                    <a:pt x="13249" y="1761"/>
                  </a:cubicBezTo>
                  <a:lnTo>
                    <a:pt x="13294" y="1817"/>
                  </a:lnTo>
                  <a:cubicBezTo>
                    <a:pt x="12989" y="1862"/>
                    <a:pt x="12684" y="1907"/>
                    <a:pt x="12380" y="1941"/>
                  </a:cubicBezTo>
                  <a:lnTo>
                    <a:pt x="11251" y="2099"/>
                  </a:lnTo>
                  <a:cubicBezTo>
                    <a:pt x="11353" y="1975"/>
                    <a:pt x="11443" y="1862"/>
                    <a:pt x="11545" y="1738"/>
                  </a:cubicBezTo>
                  <a:cubicBezTo>
                    <a:pt x="11691" y="1580"/>
                    <a:pt x="11838" y="1411"/>
                    <a:pt x="11973" y="1230"/>
                  </a:cubicBezTo>
                  <a:cubicBezTo>
                    <a:pt x="12109" y="1061"/>
                    <a:pt x="12244" y="880"/>
                    <a:pt x="12357" y="689"/>
                  </a:cubicBezTo>
                  <a:cubicBezTo>
                    <a:pt x="12414" y="587"/>
                    <a:pt x="12470" y="485"/>
                    <a:pt x="12515" y="384"/>
                  </a:cubicBezTo>
                  <a:cubicBezTo>
                    <a:pt x="12572" y="282"/>
                    <a:pt x="12594" y="181"/>
                    <a:pt x="12628" y="68"/>
                  </a:cubicBezTo>
                  <a:lnTo>
                    <a:pt x="12628" y="68"/>
                  </a:lnTo>
                  <a:lnTo>
                    <a:pt x="12459" y="350"/>
                  </a:lnTo>
                  <a:cubicBezTo>
                    <a:pt x="12391" y="440"/>
                    <a:pt x="12323" y="531"/>
                    <a:pt x="12256" y="610"/>
                  </a:cubicBezTo>
                  <a:cubicBezTo>
                    <a:pt x="12188" y="700"/>
                    <a:pt x="12120" y="779"/>
                    <a:pt x="12041" y="858"/>
                  </a:cubicBezTo>
                  <a:lnTo>
                    <a:pt x="11815" y="1095"/>
                  </a:lnTo>
                  <a:cubicBezTo>
                    <a:pt x="11669" y="1253"/>
                    <a:pt x="11511" y="1411"/>
                    <a:pt x="11353" y="1569"/>
                  </a:cubicBezTo>
                  <a:cubicBezTo>
                    <a:pt x="11195" y="1727"/>
                    <a:pt x="11048" y="1896"/>
                    <a:pt x="10913" y="2077"/>
                  </a:cubicBezTo>
                  <a:cubicBezTo>
                    <a:pt x="10901" y="2099"/>
                    <a:pt x="10890" y="2122"/>
                    <a:pt x="10890" y="2144"/>
                  </a:cubicBezTo>
                  <a:lnTo>
                    <a:pt x="10439" y="2201"/>
                  </a:lnTo>
                  <a:lnTo>
                    <a:pt x="9378" y="2347"/>
                  </a:lnTo>
                  <a:cubicBezTo>
                    <a:pt x="9762" y="1772"/>
                    <a:pt x="10123" y="1185"/>
                    <a:pt x="10450" y="576"/>
                  </a:cubicBezTo>
                  <a:lnTo>
                    <a:pt x="10450" y="576"/>
                  </a:lnTo>
                  <a:cubicBezTo>
                    <a:pt x="9942" y="1151"/>
                    <a:pt x="9457" y="1761"/>
                    <a:pt x="9017" y="2392"/>
                  </a:cubicBezTo>
                  <a:cubicBezTo>
                    <a:pt x="8193" y="2494"/>
                    <a:pt x="7381" y="2607"/>
                    <a:pt x="6602" y="2686"/>
                  </a:cubicBezTo>
                  <a:lnTo>
                    <a:pt x="6580" y="2686"/>
                  </a:lnTo>
                  <a:cubicBezTo>
                    <a:pt x="6839" y="2449"/>
                    <a:pt x="7110" y="2212"/>
                    <a:pt x="7358" y="1975"/>
                  </a:cubicBezTo>
                  <a:cubicBezTo>
                    <a:pt x="7640" y="1659"/>
                    <a:pt x="7922" y="1332"/>
                    <a:pt x="8193" y="982"/>
                  </a:cubicBezTo>
                  <a:lnTo>
                    <a:pt x="8193" y="982"/>
                  </a:lnTo>
                  <a:cubicBezTo>
                    <a:pt x="7855" y="1253"/>
                    <a:pt x="7527" y="1524"/>
                    <a:pt x="7212" y="1817"/>
                  </a:cubicBezTo>
                  <a:cubicBezTo>
                    <a:pt x="6873" y="2077"/>
                    <a:pt x="6546" y="2347"/>
                    <a:pt x="6230" y="2629"/>
                  </a:cubicBezTo>
                  <a:cubicBezTo>
                    <a:pt x="6207" y="2652"/>
                    <a:pt x="6185" y="2686"/>
                    <a:pt x="6185" y="2731"/>
                  </a:cubicBezTo>
                  <a:lnTo>
                    <a:pt x="3262" y="3081"/>
                  </a:lnTo>
                  <a:cubicBezTo>
                    <a:pt x="1310" y="3329"/>
                    <a:pt x="1" y="3510"/>
                    <a:pt x="1" y="3510"/>
                  </a:cubicBezTo>
                  <a:cubicBezTo>
                    <a:pt x="1" y="3510"/>
                    <a:pt x="1321" y="3419"/>
                    <a:pt x="3285" y="3239"/>
                  </a:cubicBezTo>
                  <a:cubicBezTo>
                    <a:pt x="4187" y="3160"/>
                    <a:pt x="5225" y="3070"/>
                    <a:pt x="6343" y="2957"/>
                  </a:cubicBezTo>
                  <a:cubicBezTo>
                    <a:pt x="6647" y="3273"/>
                    <a:pt x="6952" y="3600"/>
                    <a:pt x="7257" y="3916"/>
                  </a:cubicBezTo>
                  <a:cubicBezTo>
                    <a:pt x="7437" y="4085"/>
                    <a:pt x="7629" y="4266"/>
                    <a:pt x="7810" y="4435"/>
                  </a:cubicBezTo>
                  <a:cubicBezTo>
                    <a:pt x="8013" y="4582"/>
                    <a:pt x="8216" y="4740"/>
                    <a:pt x="8419" y="4886"/>
                  </a:cubicBezTo>
                  <a:cubicBezTo>
                    <a:pt x="8261" y="4683"/>
                    <a:pt x="8080" y="4514"/>
                    <a:pt x="7922" y="4322"/>
                  </a:cubicBezTo>
                  <a:cubicBezTo>
                    <a:pt x="7753" y="4142"/>
                    <a:pt x="7595" y="3950"/>
                    <a:pt x="7426" y="3758"/>
                  </a:cubicBezTo>
                  <a:cubicBezTo>
                    <a:pt x="7189" y="3476"/>
                    <a:pt x="6941" y="3194"/>
                    <a:pt x="6681" y="2912"/>
                  </a:cubicBezTo>
                  <a:cubicBezTo>
                    <a:pt x="7381" y="2844"/>
                    <a:pt x="8114" y="2754"/>
                    <a:pt x="8848" y="2663"/>
                  </a:cubicBezTo>
                  <a:cubicBezTo>
                    <a:pt x="8848" y="2708"/>
                    <a:pt x="8859" y="2742"/>
                    <a:pt x="8893" y="2765"/>
                  </a:cubicBezTo>
                  <a:lnTo>
                    <a:pt x="9423" y="3250"/>
                  </a:lnTo>
                  <a:cubicBezTo>
                    <a:pt x="9604" y="3397"/>
                    <a:pt x="9796" y="3543"/>
                    <a:pt x="9987" y="3679"/>
                  </a:cubicBezTo>
                  <a:cubicBezTo>
                    <a:pt x="10168" y="3803"/>
                    <a:pt x="10360" y="3961"/>
                    <a:pt x="10552" y="4085"/>
                  </a:cubicBezTo>
                  <a:cubicBezTo>
                    <a:pt x="10732" y="4209"/>
                    <a:pt x="10924" y="4367"/>
                    <a:pt x="11116" y="4514"/>
                  </a:cubicBezTo>
                  <a:cubicBezTo>
                    <a:pt x="10958" y="4322"/>
                    <a:pt x="10800" y="4153"/>
                    <a:pt x="10642" y="3984"/>
                  </a:cubicBezTo>
                  <a:cubicBezTo>
                    <a:pt x="10484" y="3803"/>
                    <a:pt x="10292" y="3656"/>
                    <a:pt x="10112" y="3498"/>
                  </a:cubicBezTo>
                  <a:cubicBezTo>
                    <a:pt x="9931" y="3340"/>
                    <a:pt x="9762" y="3194"/>
                    <a:pt x="9581" y="3036"/>
                  </a:cubicBezTo>
                  <a:cubicBezTo>
                    <a:pt x="9446" y="2912"/>
                    <a:pt x="9299" y="2776"/>
                    <a:pt x="9164" y="2641"/>
                  </a:cubicBezTo>
                  <a:cubicBezTo>
                    <a:pt x="9164" y="2629"/>
                    <a:pt x="9175" y="2629"/>
                    <a:pt x="9175" y="2618"/>
                  </a:cubicBezTo>
                  <a:lnTo>
                    <a:pt x="10473" y="2460"/>
                  </a:lnTo>
                  <a:lnTo>
                    <a:pt x="11071" y="2381"/>
                  </a:lnTo>
                  <a:lnTo>
                    <a:pt x="11500" y="2787"/>
                  </a:lnTo>
                  <a:cubicBezTo>
                    <a:pt x="11703" y="2957"/>
                    <a:pt x="11928" y="3115"/>
                    <a:pt x="12131" y="3284"/>
                  </a:cubicBezTo>
                  <a:cubicBezTo>
                    <a:pt x="12560" y="3577"/>
                    <a:pt x="12989" y="3893"/>
                    <a:pt x="13429" y="4175"/>
                  </a:cubicBezTo>
                  <a:cubicBezTo>
                    <a:pt x="13249" y="3984"/>
                    <a:pt x="13057" y="3803"/>
                    <a:pt x="12865" y="3622"/>
                  </a:cubicBezTo>
                  <a:lnTo>
                    <a:pt x="12278" y="3103"/>
                  </a:lnTo>
                  <a:cubicBezTo>
                    <a:pt x="12075" y="2923"/>
                    <a:pt x="11883" y="2754"/>
                    <a:pt x="11680" y="2584"/>
                  </a:cubicBezTo>
                  <a:lnTo>
                    <a:pt x="11409" y="2325"/>
                  </a:lnTo>
                  <a:lnTo>
                    <a:pt x="12414" y="2189"/>
                  </a:lnTo>
                  <a:cubicBezTo>
                    <a:pt x="12775" y="2133"/>
                    <a:pt x="13136" y="2088"/>
                    <a:pt x="13486" y="2020"/>
                  </a:cubicBezTo>
                  <a:cubicBezTo>
                    <a:pt x="13553" y="2110"/>
                    <a:pt x="13621" y="2189"/>
                    <a:pt x="13689" y="2268"/>
                  </a:cubicBezTo>
                  <a:cubicBezTo>
                    <a:pt x="13858" y="2438"/>
                    <a:pt x="14016" y="2596"/>
                    <a:pt x="14185" y="2754"/>
                  </a:cubicBezTo>
                  <a:cubicBezTo>
                    <a:pt x="14354" y="2900"/>
                    <a:pt x="14558" y="3036"/>
                    <a:pt x="14738" y="3171"/>
                  </a:cubicBezTo>
                  <a:cubicBezTo>
                    <a:pt x="14941" y="3284"/>
                    <a:pt x="15133" y="3397"/>
                    <a:pt x="15336" y="3498"/>
                  </a:cubicBezTo>
                  <a:cubicBezTo>
                    <a:pt x="15167" y="3340"/>
                    <a:pt x="14998" y="3205"/>
                    <a:pt x="14828" y="3058"/>
                  </a:cubicBezTo>
                  <a:cubicBezTo>
                    <a:pt x="14659" y="2912"/>
                    <a:pt x="14512" y="2742"/>
                    <a:pt x="14343" y="2584"/>
                  </a:cubicBezTo>
                  <a:cubicBezTo>
                    <a:pt x="14185" y="2438"/>
                    <a:pt x="14050" y="2257"/>
                    <a:pt x="13892" y="2099"/>
                  </a:cubicBezTo>
                  <a:lnTo>
                    <a:pt x="13790" y="1986"/>
                  </a:lnTo>
                  <a:cubicBezTo>
                    <a:pt x="13959" y="1952"/>
                    <a:pt x="14129" y="1930"/>
                    <a:pt x="14298" y="1896"/>
                  </a:cubicBezTo>
                  <a:cubicBezTo>
                    <a:pt x="14794" y="1828"/>
                    <a:pt x="15280" y="1738"/>
                    <a:pt x="15754" y="1659"/>
                  </a:cubicBezTo>
                  <a:lnTo>
                    <a:pt x="15754" y="1659"/>
                  </a:lnTo>
                  <a:cubicBezTo>
                    <a:pt x="15742" y="1670"/>
                    <a:pt x="15742" y="1670"/>
                    <a:pt x="15731" y="1682"/>
                  </a:cubicBezTo>
                  <a:lnTo>
                    <a:pt x="15720" y="1693"/>
                  </a:lnTo>
                  <a:cubicBezTo>
                    <a:pt x="15686" y="1761"/>
                    <a:pt x="15709" y="1840"/>
                    <a:pt x="15776" y="1873"/>
                  </a:cubicBezTo>
                  <a:lnTo>
                    <a:pt x="15799" y="1885"/>
                  </a:lnTo>
                  <a:cubicBezTo>
                    <a:pt x="16103" y="2054"/>
                    <a:pt x="16419" y="2212"/>
                    <a:pt x="16747" y="2370"/>
                  </a:cubicBezTo>
                  <a:cubicBezTo>
                    <a:pt x="17051" y="2550"/>
                    <a:pt x="17367" y="2731"/>
                    <a:pt x="17695" y="2889"/>
                  </a:cubicBezTo>
                  <a:cubicBezTo>
                    <a:pt x="17424" y="2641"/>
                    <a:pt x="17142" y="2404"/>
                    <a:pt x="16860" y="2178"/>
                  </a:cubicBezTo>
                  <a:cubicBezTo>
                    <a:pt x="16600" y="2009"/>
                    <a:pt x="16329" y="1862"/>
                    <a:pt x="16058" y="1704"/>
                  </a:cubicBezTo>
                  <a:cubicBezTo>
                    <a:pt x="16092" y="1659"/>
                    <a:pt x="16126" y="1614"/>
                    <a:pt x="16160" y="1569"/>
                  </a:cubicBezTo>
                  <a:lnTo>
                    <a:pt x="17604" y="1264"/>
                  </a:lnTo>
                  <a:cubicBezTo>
                    <a:pt x="18089" y="1162"/>
                    <a:pt x="18541" y="1072"/>
                    <a:pt x="18925" y="959"/>
                  </a:cubicBezTo>
                  <a:cubicBezTo>
                    <a:pt x="19308" y="847"/>
                    <a:pt x="19647" y="756"/>
                    <a:pt x="19918" y="677"/>
                  </a:cubicBezTo>
                  <a:lnTo>
                    <a:pt x="20786" y="429"/>
                  </a:lnTo>
                  <a:lnTo>
                    <a:pt x="19906" y="621"/>
                  </a:lnTo>
                  <a:lnTo>
                    <a:pt x="18891" y="847"/>
                  </a:lnTo>
                  <a:cubicBezTo>
                    <a:pt x="18507" y="948"/>
                    <a:pt x="18056" y="1016"/>
                    <a:pt x="17570" y="1106"/>
                  </a:cubicBezTo>
                  <a:lnTo>
                    <a:pt x="16329" y="1332"/>
                  </a:lnTo>
                  <a:cubicBezTo>
                    <a:pt x="16645" y="903"/>
                    <a:pt x="16938" y="463"/>
                    <a:pt x="17198" y="0"/>
                  </a:cubicBez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5" name="Google Shape;1835;p3"/>
            <p:cNvSpPr/>
            <p:nvPr/>
          </p:nvSpPr>
          <p:spPr>
            <a:xfrm>
              <a:off x="4864958" y="2995482"/>
              <a:ext cx="350510" cy="462428"/>
            </a:xfrm>
            <a:custGeom>
              <a:rect b="b" l="l" r="r" t="t"/>
              <a:pathLst>
                <a:path extrusionOk="0" h="13474" w="10213">
                  <a:moveTo>
                    <a:pt x="9920" y="0"/>
                  </a:moveTo>
                  <a:lnTo>
                    <a:pt x="9446" y="418"/>
                  </a:lnTo>
                  <a:cubicBezTo>
                    <a:pt x="7381" y="2099"/>
                    <a:pt x="4187" y="2415"/>
                    <a:pt x="2438" y="4322"/>
                  </a:cubicBezTo>
                  <a:cubicBezTo>
                    <a:pt x="1" y="6793"/>
                    <a:pt x="554" y="10449"/>
                    <a:pt x="1163" y="13474"/>
                  </a:cubicBezTo>
                  <a:cubicBezTo>
                    <a:pt x="4029" y="12548"/>
                    <a:pt x="7234" y="12627"/>
                    <a:pt x="8712" y="9479"/>
                  </a:cubicBezTo>
                  <a:cubicBezTo>
                    <a:pt x="10213" y="6714"/>
                    <a:pt x="9039" y="3397"/>
                    <a:pt x="9829" y="407"/>
                  </a:cubicBezTo>
                  <a:lnTo>
                    <a:pt x="9920" y="0"/>
                  </a:lnTo>
                  <a:close/>
                </a:path>
              </a:pathLst>
            </a:custGeom>
            <a:solidFill>
              <a:srgbClr val="60A7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6" name="Google Shape;1836;p3"/>
            <p:cNvSpPr/>
            <p:nvPr/>
          </p:nvSpPr>
          <p:spPr>
            <a:xfrm>
              <a:off x="4907549" y="3080664"/>
              <a:ext cx="240549" cy="369112"/>
            </a:xfrm>
            <a:custGeom>
              <a:rect b="b" l="l" r="r" t="t"/>
              <a:pathLst>
                <a:path extrusionOk="0" h="10755" w="7009">
                  <a:moveTo>
                    <a:pt x="6535" y="1"/>
                  </a:moveTo>
                  <a:lnTo>
                    <a:pt x="6219" y="441"/>
                  </a:lnTo>
                  <a:cubicBezTo>
                    <a:pt x="6027" y="723"/>
                    <a:pt x="5733" y="1118"/>
                    <a:pt x="5406" y="1614"/>
                  </a:cubicBezTo>
                  <a:cubicBezTo>
                    <a:pt x="5079" y="2100"/>
                    <a:pt x="4684" y="2664"/>
                    <a:pt x="4289" y="3285"/>
                  </a:cubicBezTo>
                  <a:cubicBezTo>
                    <a:pt x="4120" y="3544"/>
                    <a:pt x="3950" y="3804"/>
                    <a:pt x="3781" y="4063"/>
                  </a:cubicBezTo>
                  <a:lnTo>
                    <a:pt x="3747" y="3781"/>
                  </a:lnTo>
                  <a:lnTo>
                    <a:pt x="3713" y="3409"/>
                  </a:lnTo>
                  <a:cubicBezTo>
                    <a:pt x="3702" y="3285"/>
                    <a:pt x="3680" y="3160"/>
                    <a:pt x="3680" y="3036"/>
                  </a:cubicBezTo>
                  <a:lnTo>
                    <a:pt x="3646" y="2675"/>
                  </a:lnTo>
                  <a:cubicBezTo>
                    <a:pt x="3646" y="2551"/>
                    <a:pt x="3623" y="2427"/>
                    <a:pt x="3623" y="2303"/>
                  </a:cubicBezTo>
                  <a:cubicBezTo>
                    <a:pt x="3623" y="2043"/>
                    <a:pt x="3623" y="1795"/>
                    <a:pt x="3601" y="1547"/>
                  </a:cubicBezTo>
                  <a:cubicBezTo>
                    <a:pt x="3555" y="1795"/>
                    <a:pt x="3510" y="2043"/>
                    <a:pt x="3465" y="2292"/>
                  </a:cubicBezTo>
                  <a:cubicBezTo>
                    <a:pt x="3443" y="2416"/>
                    <a:pt x="3431" y="2540"/>
                    <a:pt x="3431" y="2664"/>
                  </a:cubicBezTo>
                  <a:cubicBezTo>
                    <a:pt x="3420" y="2799"/>
                    <a:pt x="3420" y="2923"/>
                    <a:pt x="3409" y="3048"/>
                  </a:cubicBezTo>
                  <a:cubicBezTo>
                    <a:pt x="3409" y="3183"/>
                    <a:pt x="3409" y="3307"/>
                    <a:pt x="3409" y="3431"/>
                  </a:cubicBezTo>
                  <a:lnTo>
                    <a:pt x="3431" y="3815"/>
                  </a:lnTo>
                  <a:cubicBezTo>
                    <a:pt x="3443" y="4052"/>
                    <a:pt x="3465" y="4278"/>
                    <a:pt x="3488" y="4515"/>
                  </a:cubicBezTo>
                  <a:lnTo>
                    <a:pt x="3036" y="5237"/>
                  </a:lnTo>
                  <a:lnTo>
                    <a:pt x="2404" y="6320"/>
                  </a:lnTo>
                  <a:cubicBezTo>
                    <a:pt x="2404" y="6297"/>
                    <a:pt x="2393" y="6275"/>
                    <a:pt x="2382" y="6264"/>
                  </a:cubicBezTo>
                  <a:cubicBezTo>
                    <a:pt x="2348" y="6117"/>
                    <a:pt x="2325" y="5970"/>
                    <a:pt x="2292" y="5823"/>
                  </a:cubicBezTo>
                  <a:cubicBezTo>
                    <a:pt x="2269" y="5677"/>
                    <a:pt x="2269" y="5519"/>
                    <a:pt x="2258" y="5372"/>
                  </a:cubicBezTo>
                  <a:cubicBezTo>
                    <a:pt x="2247" y="5214"/>
                    <a:pt x="2258" y="5067"/>
                    <a:pt x="2258" y="4909"/>
                  </a:cubicBezTo>
                  <a:lnTo>
                    <a:pt x="2269" y="3973"/>
                  </a:lnTo>
                  <a:cubicBezTo>
                    <a:pt x="2269" y="3657"/>
                    <a:pt x="2258" y="3352"/>
                    <a:pt x="2224" y="3036"/>
                  </a:cubicBezTo>
                  <a:cubicBezTo>
                    <a:pt x="2201" y="3194"/>
                    <a:pt x="2179" y="3352"/>
                    <a:pt x="2168" y="3499"/>
                  </a:cubicBezTo>
                  <a:cubicBezTo>
                    <a:pt x="2145" y="3657"/>
                    <a:pt x="2122" y="3815"/>
                    <a:pt x="2100" y="3962"/>
                  </a:cubicBezTo>
                  <a:cubicBezTo>
                    <a:pt x="2055" y="4278"/>
                    <a:pt x="2010" y="4582"/>
                    <a:pt x="1976" y="4898"/>
                  </a:cubicBezTo>
                  <a:cubicBezTo>
                    <a:pt x="1953" y="5056"/>
                    <a:pt x="1953" y="5214"/>
                    <a:pt x="1942" y="5372"/>
                  </a:cubicBezTo>
                  <a:cubicBezTo>
                    <a:pt x="1942" y="5530"/>
                    <a:pt x="1953" y="5699"/>
                    <a:pt x="1976" y="5857"/>
                  </a:cubicBezTo>
                  <a:cubicBezTo>
                    <a:pt x="1987" y="6027"/>
                    <a:pt x="2021" y="6185"/>
                    <a:pt x="2055" y="6343"/>
                  </a:cubicBezTo>
                  <a:cubicBezTo>
                    <a:pt x="2100" y="6467"/>
                    <a:pt x="2134" y="6602"/>
                    <a:pt x="2179" y="6726"/>
                  </a:cubicBezTo>
                  <a:cubicBezTo>
                    <a:pt x="2077" y="6895"/>
                    <a:pt x="1976" y="7076"/>
                    <a:pt x="1885" y="7234"/>
                  </a:cubicBezTo>
                  <a:cubicBezTo>
                    <a:pt x="1536" y="7843"/>
                    <a:pt x="1231" y="8419"/>
                    <a:pt x="949" y="8927"/>
                  </a:cubicBezTo>
                  <a:cubicBezTo>
                    <a:pt x="926" y="8408"/>
                    <a:pt x="892" y="7888"/>
                    <a:pt x="859" y="7381"/>
                  </a:cubicBezTo>
                  <a:cubicBezTo>
                    <a:pt x="847" y="7053"/>
                    <a:pt x="836" y="6726"/>
                    <a:pt x="813" y="6410"/>
                  </a:cubicBezTo>
                  <a:cubicBezTo>
                    <a:pt x="791" y="6083"/>
                    <a:pt x="768" y="5756"/>
                    <a:pt x="734" y="5429"/>
                  </a:cubicBezTo>
                  <a:cubicBezTo>
                    <a:pt x="689" y="5756"/>
                    <a:pt x="655" y="6083"/>
                    <a:pt x="622" y="6399"/>
                  </a:cubicBezTo>
                  <a:cubicBezTo>
                    <a:pt x="599" y="6726"/>
                    <a:pt x="576" y="7053"/>
                    <a:pt x="565" y="7381"/>
                  </a:cubicBezTo>
                  <a:cubicBezTo>
                    <a:pt x="565" y="8024"/>
                    <a:pt x="588" y="8690"/>
                    <a:pt x="633" y="9344"/>
                  </a:cubicBezTo>
                  <a:lnTo>
                    <a:pt x="633" y="9355"/>
                  </a:lnTo>
                  <a:lnTo>
                    <a:pt x="633" y="9367"/>
                  </a:lnTo>
                  <a:cubicBezTo>
                    <a:pt x="633" y="9401"/>
                    <a:pt x="644" y="9423"/>
                    <a:pt x="667" y="9434"/>
                  </a:cubicBezTo>
                  <a:cubicBezTo>
                    <a:pt x="497" y="9762"/>
                    <a:pt x="351" y="10055"/>
                    <a:pt x="238" y="10269"/>
                  </a:cubicBezTo>
                  <a:lnTo>
                    <a:pt x="1" y="10755"/>
                  </a:lnTo>
                  <a:cubicBezTo>
                    <a:pt x="1" y="10755"/>
                    <a:pt x="103" y="10597"/>
                    <a:pt x="306" y="10315"/>
                  </a:cubicBezTo>
                  <a:cubicBezTo>
                    <a:pt x="441" y="10100"/>
                    <a:pt x="622" y="9818"/>
                    <a:pt x="836" y="9502"/>
                  </a:cubicBezTo>
                  <a:cubicBezTo>
                    <a:pt x="960" y="9468"/>
                    <a:pt x="1096" y="9446"/>
                    <a:pt x="1220" y="9412"/>
                  </a:cubicBezTo>
                  <a:cubicBezTo>
                    <a:pt x="1344" y="9378"/>
                    <a:pt x="1479" y="9310"/>
                    <a:pt x="1592" y="9254"/>
                  </a:cubicBezTo>
                  <a:cubicBezTo>
                    <a:pt x="1705" y="9197"/>
                    <a:pt x="1818" y="9130"/>
                    <a:pt x="1931" y="9062"/>
                  </a:cubicBezTo>
                  <a:lnTo>
                    <a:pt x="2247" y="8836"/>
                  </a:lnTo>
                  <a:cubicBezTo>
                    <a:pt x="2450" y="8678"/>
                    <a:pt x="2641" y="8509"/>
                    <a:pt x="2822" y="8340"/>
                  </a:cubicBezTo>
                  <a:cubicBezTo>
                    <a:pt x="3003" y="8159"/>
                    <a:pt x="3183" y="7979"/>
                    <a:pt x="3364" y="7798"/>
                  </a:cubicBezTo>
                  <a:lnTo>
                    <a:pt x="3364" y="7798"/>
                  </a:lnTo>
                  <a:cubicBezTo>
                    <a:pt x="3138" y="7934"/>
                    <a:pt x="2935" y="8080"/>
                    <a:pt x="2732" y="8216"/>
                  </a:cubicBezTo>
                  <a:cubicBezTo>
                    <a:pt x="2619" y="8283"/>
                    <a:pt x="2517" y="8362"/>
                    <a:pt x="2416" y="8430"/>
                  </a:cubicBezTo>
                  <a:lnTo>
                    <a:pt x="2100" y="8633"/>
                  </a:lnTo>
                  <a:lnTo>
                    <a:pt x="1784" y="8814"/>
                  </a:lnTo>
                  <a:lnTo>
                    <a:pt x="1457" y="8972"/>
                  </a:lnTo>
                  <a:cubicBezTo>
                    <a:pt x="1344" y="9017"/>
                    <a:pt x="1231" y="9051"/>
                    <a:pt x="1129" y="9096"/>
                  </a:cubicBezTo>
                  <a:lnTo>
                    <a:pt x="1084" y="9096"/>
                  </a:lnTo>
                  <a:cubicBezTo>
                    <a:pt x="1400" y="8599"/>
                    <a:pt x="1773" y="8024"/>
                    <a:pt x="2145" y="7403"/>
                  </a:cubicBezTo>
                  <a:cubicBezTo>
                    <a:pt x="2247" y="7245"/>
                    <a:pt x="2348" y="7065"/>
                    <a:pt x="2450" y="6907"/>
                  </a:cubicBezTo>
                  <a:cubicBezTo>
                    <a:pt x="2687" y="6783"/>
                    <a:pt x="2946" y="6658"/>
                    <a:pt x="3194" y="6534"/>
                  </a:cubicBezTo>
                  <a:cubicBezTo>
                    <a:pt x="3443" y="6410"/>
                    <a:pt x="3691" y="6286"/>
                    <a:pt x="3939" y="6151"/>
                  </a:cubicBezTo>
                  <a:cubicBezTo>
                    <a:pt x="4187" y="6027"/>
                    <a:pt x="4436" y="5880"/>
                    <a:pt x="4673" y="5733"/>
                  </a:cubicBezTo>
                  <a:cubicBezTo>
                    <a:pt x="4797" y="5665"/>
                    <a:pt x="4910" y="5575"/>
                    <a:pt x="5022" y="5485"/>
                  </a:cubicBezTo>
                  <a:cubicBezTo>
                    <a:pt x="5135" y="5406"/>
                    <a:pt x="5237" y="5304"/>
                    <a:pt x="5338" y="5203"/>
                  </a:cubicBezTo>
                  <a:lnTo>
                    <a:pt x="5338" y="5203"/>
                  </a:lnTo>
                  <a:cubicBezTo>
                    <a:pt x="5214" y="5271"/>
                    <a:pt x="5101" y="5350"/>
                    <a:pt x="4977" y="5406"/>
                  </a:cubicBezTo>
                  <a:cubicBezTo>
                    <a:pt x="4842" y="5474"/>
                    <a:pt x="4729" y="5541"/>
                    <a:pt x="4594" y="5586"/>
                  </a:cubicBezTo>
                  <a:cubicBezTo>
                    <a:pt x="4345" y="5699"/>
                    <a:pt x="4086" y="5801"/>
                    <a:pt x="3826" y="5914"/>
                  </a:cubicBezTo>
                  <a:cubicBezTo>
                    <a:pt x="3476" y="6060"/>
                    <a:pt x="3127" y="6218"/>
                    <a:pt x="2766" y="6376"/>
                  </a:cubicBezTo>
                  <a:cubicBezTo>
                    <a:pt x="2957" y="6060"/>
                    <a:pt x="3138" y="5744"/>
                    <a:pt x="3330" y="5417"/>
                  </a:cubicBezTo>
                  <a:cubicBezTo>
                    <a:pt x="3476" y="5180"/>
                    <a:pt x="3623" y="4943"/>
                    <a:pt x="3770" y="4706"/>
                  </a:cubicBezTo>
                  <a:lnTo>
                    <a:pt x="4142" y="4661"/>
                  </a:lnTo>
                  <a:cubicBezTo>
                    <a:pt x="4300" y="4627"/>
                    <a:pt x="4447" y="4593"/>
                    <a:pt x="4594" y="4560"/>
                  </a:cubicBezTo>
                  <a:cubicBezTo>
                    <a:pt x="4887" y="4469"/>
                    <a:pt x="5180" y="4368"/>
                    <a:pt x="5463" y="4232"/>
                  </a:cubicBezTo>
                  <a:cubicBezTo>
                    <a:pt x="5733" y="4108"/>
                    <a:pt x="6004" y="3962"/>
                    <a:pt x="6264" y="3792"/>
                  </a:cubicBezTo>
                  <a:cubicBezTo>
                    <a:pt x="6512" y="3634"/>
                    <a:pt x="6771" y="3476"/>
                    <a:pt x="7008" y="3296"/>
                  </a:cubicBezTo>
                  <a:lnTo>
                    <a:pt x="7008" y="3296"/>
                  </a:lnTo>
                  <a:cubicBezTo>
                    <a:pt x="6444" y="3510"/>
                    <a:pt x="5903" y="3758"/>
                    <a:pt x="5350" y="3973"/>
                  </a:cubicBezTo>
                  <a:cubicBezTo>
                    <a:pt x="5203" y="4018"/>
                    <a:pt x="5068" y="4074"/>
                    <a:pt x="4932" y="4108"/>
                  </a:cubicBezTo>
                  <a:cubicBezTo>
                    <a:pt x="4797" y="4153"/>
                    <a:pt x="4650" y="4199"/>
                    <a:pt x="4515" y="4232"/>
                  </a:cubicBezTo>
                  <a:cubicBezTo>
                    <a:pt x="4368" y="4266"/>
                    <a:pt x="4233" y="4289"/>
                    <a:pt x="4086" y="4311"/>
                  </a:cubicBezTo>
                  <a:lnTo>
                    <a:pt x="4007" y="4323"/>
                  </a:lnTo>
                  <a:cubicBezTo>
                    <a:pt x="4199" y="4029"/>
                    <a:pt x="4368" y="3736"/>
                    <a:pt x="4548" y="3454"/>
                  </a:cubicBezTo>
                  <a:cubicBezTo>
                    <a:pt x="4932" y="2822"/>
                    <a:pt x="5271" y="2224"/>
                    <a:pt x="5575" y="1716"/>
                  </a:cubicBezTo>
                  <a:cubicBezTo>
                    <a:pt x="5869" y="1208"/>
                    <a:pt x="6106" y="768"/>
                    <a:pt x="6275" y="475"/>
                  </a:cubicBezTo>
                  <a:lnTo>
                    <a:pt x="6535" y="1"/>
                  </a:ln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7" name="Google Shape;1837;p3"/>
            <p:cNvSpPr/>
            <p:nvPr/>
          </p:nvSpPr>
          <p:spPr>
            <a:xfrm>
              <a:off x="4643457" y="3330754"/>
              <a:ext cx="230459" cy="159622"/>
            </a:xfrm>
            <a:custGeom>
              <a:rect b="b" l="l" r="r" t="t"/>
              <a:pathLst>
                <a:path extrusionOk="0" h="4651" w="6715">
                  <a:moveTo>
                    <a:pt x="3464" y="1"/>
                  </a:moveTo>
                  <a:cubicBezTo>
                    <a:pt x="2887" y="1"/>
                    <a:pt x="2322" y="113"/>
                    <a:pt x="1794" y="331"/>
                  </a:cubicBezTo>
                  <a:cubicBezTo>
                    <a:pt x="745" y="737"/>
                    <a:pt x="102" y="1594"/>
                    <a:pt x="0" y="2633"/>
                  </a:cubicBezTo>
                  <a:cubicBezTo>
                    <a:pt x="316" y="3682"/>
                    <a:pt x="1681" y="4404"/>
                    <a:pt x="2663" y="4596"/>
                  </a:cubicBezTo>
                  <a:cubicBezTo>
                    <a:pt x="2896" y="4633"/>
                    <a:pt x="3129" y="4651"/>
                    <a:pt x="3361" y="4651"/>
                  </a:cubicBezTo>
                  <a:cubicBezTo>
                    <a:pt x="4625" y="4651"/>
                    <a:pt x="5847" y="4116"/>
                    <a:pt x="6714" y="3163"/>
                  </a:cubicBezTo>
                  <a:cubicBezTo>
                    <a:pt x="6714" y="2994"/>
                    <a:pt x="6703" y="2813"/>
                    <a:pt x="6658" y="2644"/>
                  </a:cubicBezTo>
                  <a:lnTo>
                    <a:pt x="6534" y="1651"/>
                  </a:lnTo>
                  <a:cubicBezTo>
                    <a:pt x="5687" y="872"/>
                    <a:pt x="4864" y="37"/>
                    <a:pt x="3622" y="3"/>
                  </a:cubicBezTo>
                  <a:cubicBezTo>
                    <a:pt x="3570" y="2"/>
                    <a:pt x="3517" y="1"/>
                    <a:pt x="3464"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8" name="Google Shape;1838;p3"/>
            <p:cNvSpPr/>
            <p:nvPr/>
          </p:nvSpPr>
          <p:spPr>
            <a:xfrm>
              <a:off x="4727095" y="3343109"/>
              <a:ext cx="156499" cy="152003"/>
            </a:xfrm>
            <a:custGeom>
              <a:rect b="b" l="l" r="r" t="t"/>
              <a:pathLst>
                <a:path extrusionOk="0" h="4429" w="4560">
                  <a:moveTo>
                    <a:pt x="1371" y="1"/>
                  </a:moveTo>
                  <a:cubicBezTo>
                    <a:pt x="1011" y="1"/>
                    <a:pt x="360" y="339"/>
                    <a:pt x="892" y="648"/>
                  </a:cubicBezTo>
                  <a:cubicBezTo>
                    <a:pt x="820" y="631"/>
                    <a:pt x="735" y="621"/>
                    <a:pt x="647" y="621"/>
                  </a:cubicBezTo>
                  <a:cubicBezTo>
                    <a:pt x="377" y="621"/>
                    <a:pt x="80" y="714"/>
                    <a:pt x="46" y="986"/>
                  </a:cubicBezTo>
                  <a:cubicBezTo>
                    <a:pt x="1" y="1302"/>
                    <a:pt x="373" y="1675"/>
                    <a:pt x="678" y="1697"/>
                  </a:cubicBezTo>
                  <a:cubicBezTo>
                    <a:pt x="166" y="1921"/>
                    <a:pt x="77" y="2618"/>
                    <a:pt x="678" y="2618"/>
                  </a:cubicBezTo>
                  <a:cubicBezTo>
                    <a:pt x="713" y="2618"/>
                    <a:pt x="751" y="2616"/>
                    <a:pt x="790" y="2611"/>
                  </a:cubicBezTo>
                  <a:lnTo>
                    <a:pt x="790" y="2611"/>
                  </a:lnTo>
                  <a:cubicBezTo>
                    <a:pt x="565" y="2713"/>
                    <a:pt x="170" y="2972"/>
                    <a:pt x="260" y="3277"/>
                  </a:cubicBezTo>
                  <a:cubicBezTo>
                    <a:pt x="350" y="3548"/>
                    <a:pt x="689" y="3514"/>
                    <a:pt x="915" y="3525"/>
                  </a:cubicBezTo>
                  <a:cubicBezTo>
                    <a:pt x="820" y="4207"/>
                    <a:pt x="1219" y="4429"/>
                    <a:pt x="1706" y="4429"/>
                  </a:cubicBezTo>
                  <a:cubicBezTo>
                    <a:pt x="2034" y="4429"/>
                    <a:pt x="2401" y="4329"/>
                    <a:pt x="2686" y="4202"/>
                  </a:cubicBezTo>
                  <a:cubicBezTo>
                    <a:pt x="3205" y="3977"/>
                    <a:pt x="3668" y="3638"/>
                    <a:pt x="4040" y="3198"/>
                  </a:cubicBezTo>
                  <a:cubicBezTo>
                    <a:pt x="4401" y="2758"/>
                    <a:pt x="4559" y="2239"/>
                    <a:pt x="4243" y="1708"/>
                  </a:cubicBezTo>
                  <a:cubicBezTo>
                    <a:pt x="4097" y="1460"/>
                    <a:pt x="3905" y="1246"/>
                    <a:pt x="3657" y="1076"/>
                  </a:cubicBezTo>
                  <a:cubicBezTo>
                    <a:pt x="3453" y="941"/>
                    <a:pt x="3228" y="941"/>
                    <a:pt x="3002" y="840"/>
                  </a:cubicBezTo>
                  <a:cubicBezTo>
                    <a:pt x="2449" y="591"/>
                    <a:pt x="2066" y="83"/>
                    <a:pt x="1434" y="4"/>
                  </a:cubicBezTo>
                  <a:cubicBezTo>
                    <a:pt x="1414" y="2"/>
                    <a:pt x="1393" y="1"/>
                    <a:pt x="1371"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9" name="Google Shape;1839;p3"/>
            <p:cNvSpPr/>
            <p:nvPr/>
          </p:nvSpPr>
          <p:spPr>
            <a:xfrm>
              <a:off x="4642290" y="3421084"/>
              <a:ext cx="231626" cy="91806"/>
            </a:xfrm>
            <a:custGeom>
              <a:rect b="b" l="l" r="r" t="t"/>
              <a:pathLst>
                <a:path extrusionOk="0" h="2675" w="6749">
                  <a:moveTo>
                    <a:pt x="34" y="1"/>
                  </a:moveTo>
                  <a:cubicBezTo>
                    <a:pt x="0" y="260"/>
                    <a:pt x="12" y="520"/>
                    <a:pt x="45" y="779"/>
                  </a:cubicBezTo>
                  <a:cubicBezTo>
                    <a:pt x="237" y="2111"/>
                    <a:pt x="1930" y="2652"/>
                    <a:pt x="3092" y="2675"/>
                  </a:cubicBezTo>
                  <a:cubicBezTo>
                    <a:pt x="3916" y="2652"/>
                    <a:pt x="4728" y="2415"/>
                    <a:pt x="5428" y="1975"/>
                  </a:cubicBezTo>
                  <a:cubicBezTo>
                    <a:pt x="5744" y="1817"/>
                    <a:pt x="6037" y="1614"/>
                    <a:pt x="6308" y="1377"/>
                  </a:cubicBezTo>
                  <a:cubicBezTo>
                    <a:pt x="6500" y="1163"/>
                    <a:pt x="6647" y="915"/>
                    <a:pt x="6726" y="644"/>
                  </a:cubicBezTo>
                  <a:cubicBezTo>
                    <a:pt x="6726" y="633"/>
                    <a:pt x="6737" y="610"/>
                    <a:pt x="6737" y="587"/>
                  </a:cubicBezTo>
                  <a:cubicBezTo>
                    <a:pt x="6737" y="576"/>
                    <a:pt x="6748" y="554"/>
                    <a:pt x="6748" y="531"/>
                  </a:cubicBezTo>
                  <a:lnTo>
                    <a:pt x="6748" y="531"/>
                  </a:lnTo>
                  <a:cubicBezTo>
                    <a:pt x="6173" y="1185"/>
                    <a:pt x="5405" y="1659"/>
                    <a:pt x="4559" y="1862"/>
                  </a:cubicBezTo>
                  <a:cubicBezTo>
                    <a:pt x="4178" y="1968"/>
                    <a:pt x="3789" y="2021"/>
                    <a:pt x="3398" y="2021"/>
                  </a:cubicBezTo>
                  <a:cubicBezTo>
                    <a:pt x="3164" y="2021"/>
                    <a:pt x="2930" y="2002"/>
                    <a:pt x="2697" y="1964"/>
                  </a:cubicBezTo>
                  <a:cubicBezTo>
                    <a:pt x="1715" y="1772"/>
                    <a:pt x="350" y="1050"/>
                    <a:pt x="3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0" name="Google Shape;1840;p3"/>
            <p:cNvSpPr/>
            <p:nvPr/>
          </p:nvSpPr>
          <p:spPr>
            <a:xfrm>
              <a:off x="4746451" y="3437352"/>
              <a:ext cx="123209" cy="30236"/>
            </a:xfrm>
            <a:custGeom>
              <a:rect b="b" l="l" r="r" t="t"/>
              <a:pathLst>
                <a:path extrusionOk="0" h="881" w="3590">
                  <a:moveTo>
                    <a:pt x="3589" y="1"/>
                  </a:moveTo>
                  <a:cubicBezTo>
                    <a:pt x="3589" y="1"/>
                    <a:pt x="3544" y="34"/>
                    <a:pt x="3476" y="102"/>
                  </a:cubicBezTo>
                  <a:cubicBezTo>
                    <a:pt x="3420" y="147"/>
                    <a:pt x="3375" y="181"/>
                    <a:pt x="3318" y="215"/>
                  </a:cubicBezTo>
                  <a:cubicBezTo>
                    <a:pt x="3262" y="260"/>
                    <a:pt x="3183" y="294"/>
                    <a:pt x="3115" y="328"/>
                  </a:cubicBezTo>
                  <a:cubicBezTo>
                    <a:pt x="3036" y="373"/>
                    <a:pt x="2957" y="418"/>
                    <a:pt x="2856" y="441"/>
                  </a:cubicBezTo>
                  <a:cubicBezTo>
                    <a:pt x="2765" y="474"/>
                    <a:pt x="2664" y="508"/>
                    <a:pt x="2562" y="542"/>
                  </a:cubicBezTo>
                  <a:lnTo>
                    <a:pt x="2393" y="576"/>
                  </a:lnTo>
                  <a:lnTo>
                    <a:pt x="2235" y="610"/>
                  </a:lnTo>
                  <a:cubicBezTo>
                    <a:pt x="2122" y="644"/>
                    <a:pt x="1998" y="655"/>
                    <a:pt x="1885" y="666"/>
                  </a:cubicBezTo>
                  <a:cubicBezTo>
                    <a:pt x="1772" y="678"/>
                    <a:pt x="1648" y="700"/>
                    <a:pt x="1535" y="711"/>
                  </a:cubicBezTo>
                  <a:cubicBezTo>
                    <a:pt x="1423" y="711"/>
                    <a:pt x="1310" y="723"/>
                    <a:pt x="1197" y="723"/>
                  </a:cubicBezTo>
                  <a:cubicBezTo>
                    <a:pt x="971" y="734"/>
                    <a:pt x="768" y="734"/>
                    <a:pt x="588" y="734"/>
                  </a:cubicBezTo>
                  <a:cubicBezTo>
                    <a:pt x="527" y="734"/>
                    <a:pt x="472" y="739"/>
                    <a:pt x="422" y="739"/>
                  </a:cubicBezTo>
                  <a:cubicBezTo>
                    <a:pt x="397" y="739"/>
                    <a:pt x="373" y="738"/>
                    <a:pt x="351" y="734"/>
                  </a:cubicBezTo>
                  <a:lnTo>
                    <a:pt x="159" y="734"/>
                  </a:lnTo>
                  <a:cubicBezTo>
                    <a:pt x="57" y="723"/>
                    <a:pt x="1" y="723"/>
                    <a:pt x="1" y="723"/>
                  </a:cubicBezTo>
                  <a:lnTo>
                    <a:pt x="1" y="723"/>
                  </a:lnTo>
                  <a:cubicBezTo>
                    <a:pt x="181" y="768"/>
                    <a:pt x="384" y="813"/>
                    <a:pt x="576" y="836"/>
                  </a:cubicBezTo>
                  <a:cubicBezTo>
                    <a:pt x="666" y="847"/>
                    <a:pt x="757" y="858"/>
                    <a:pt x="858" y="858"/>
                  </a:cubicBezTo>
                  <a:cubicBezTo>
                    <a:pt x="960" y="869"/>
                    <a:pt x="1073" y="881"/>
                    <a:pt x="1186" y="881"/>
                  </a:cubicBezTo>
                  <a:cubicBezTo>
                    <a:pt x="1298" y="881"/>
                    <a:pt x="1423" y="869"/>
                    <a:pt x="1535" y="869"/>
                  </a:cubicBezTo>
                  <a:cubicBezTo>
                    <a:pt x="1648" y="858"/>
                    <a:pt x="1772" y="858"/>
                    <a:pt x="1896" y="836"/>
                  </a:cubicBezTo>
                  <a:cubicBezTo>
                    <a:pt x="2009" y="813"/>
                    <a:pt x="2133" y="802"/>
                    <a:pt x="2246" y="768"/>
                  </a:cubicBezTo>
                  <a:cubicBezTo>
                    <a:pt x="2359" y="745"/>
                    <a:pt x="2472" y="711"/>
                    <a:pt x="2585" y="678"/>
                  </a:cubicBezTo>
                  <a:cubicBezTo>
                    <a:pt x="2686" y="644"/>
                    <a:pt x="2799" y="599"/>
                    <a:pt x="2889" y="553"/>
                  </a:cubicBezTo>
                  <a:cubicBezTo>
                    <a:pt x="2980" y="520"/>
                    <a:pt x="3070" y="474"/>
                    <a:pt x="3149" y="418"/>
                  </a:cubicBezTo>
                  <a:cubicBezTo>
                    <a:pt x="3217" y="373"/>
                    <a:pt x="3284" y="317"/>
                    <a:pt x="3352" y="260"/>
                  </a:cubicBezTo>
                  <a:cubicBezTo>
                    <a:pt x="3397" y="226"/>
                    <a:pt x="3442" y="181"/>
                    <a:pt x="3488" y="125"/>
                  </a:cubicBezTo>
                  <a:cubicBezTo>
                    <a:pt x="3555" y="46"/>
                    <a:pt x="3589" y="1"/>
                    <a:pt x="3589"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1" name="Google Shape;1841;p3"/>
            <p:cNvSpPr/>
            <p:nvPr/>
          </p:nvSpPr>
          <p:spPr>
            <a:xfrm>
              <a:off x="4772019" y="3445108"/>
              <a:ext cx="70116" cy="13591"/>
            </a:xfrm>
            <a:custGeom>
              <a:rect b="b" l="l" r="r" t="t"/>
              <a:pathLst>
                <a:path extrusionOk="0" h="396" w="2043">
                  <a:moveTo>
                    <a:pt x="2043" y="0"/>
                  </a:moveTo>
                  <a:cubicBezTo>
                    <a:pt x="2043" y="0"/>
                    <a:pt x="1907" y="0"/>
                    <a:pt x="1716" y="23"/>
                  </a:cubicBezTo>
                  <a:cubicBezTo>
                    <a:pt x="1614" y="23"/>
                    <a:pt x="1501" y="23"/>
                    <a:pt x="1388" y="45"/>
                  </a:cubicBezTo>
                  <a:cubicBezTo>
                    <a:pt x="1264" y="57"/>
                    <a:pt x="1140" y="68"/>
                    <a:pt x="1016" y="68"/>
                  </a:cubicBezTo>
                  <a:cubicBezTo>
                    <a:pt x="933" y="68"/>
                    <a:pt x="846" y="73"/>
                    <a:pt x="763" y="73"/>
                  </a:cubicBezTo>
                  <a:cubicBezTo>
                    <a:pt x="721" y="73"/>
                    <a:pt x="681" y="72"/>
                    <a:pt x="644" y="68"/>
                  </a:cubicBezTo>
                  <a:cubicBezTo>
                    <a:pt x="606" y="68"/>
                    <a:pt x="568" y="73"/>
                    <a:pt x="531" y="73"/>
                  </a:cubicBezTo>
                  <a:cubicBezTo>
                    <a:pt x="512" y="73"/>
                    <a:pt x="493" y="72"/>
                    <a:pt x="474" y="68"/>
                  </a:cubicBezTo>
                  <a:cubicBezTo>
                    <a:pt x="418" y="57"/>
                    <a:pt x="373" y="57"/>
                    <a:pt x="328" y="57"/>
                  </a:cubicBezTo>
                  <a:cubicBezTo>
                    <a:pt x="283" y="45"/>
                    <a:pt x="237" y="45"/>
                    <a:pt x="192" y="34"/>
                  </a:cubicBezTo>
                  <a:lnTo>
                    <a:pt x="91" y="12"/>
                  </a:lnTo>
                  <a:cubicBezTo>
                    <a:pt x="34" y="12"/>
                    <a:pt x="1" y="0"/>
                    <a:pt x="0" y="0"/>
                  </a:cubicBezTo>
                  <a:lnTo>
                    <a:pt x="0" y="0"/>
                  </a:lnTo>
                  <a:cubicBezTo>
                    <a:pt x="23" y="12"/>
                    <a:pt x="57" y="34"/>
                    <a:pt x="79" y="45"/>
                  </a:cubicBezTo>
                  <a:cubicBezTo>
                    <a:pt x="113" y="57"/>
                    <a:pt x="136" y="79"/>
                    <a:pt x="170" y="102"/>
                  </a:cubicBezTo>
                  <a:cubicBezTo>
                    <a:pt x="215" y="124"/>
                    <a:pt x="249" y="147"/>
                    <a:pt x="294" y="158"/>
                  </a:cubicBezTo>
                  <a:cubicBezTo>
                    <a:pt x="350" y="169"/>
                    <a:pt x="395" y="215"/>
                    <a:pt x="452" y="226"/>
                  </a:cubicBezTo>
                  <a:cubicBezTo>
                    <a:pt x="508" y="237"/>
                    <a:pt x="565" y="294"/>
                    <a:pt x="632" y="294"/>
                  </a:cubicBezTo>
                  <a:cubicBezTo>
                    <a:pt x="689" y="305"/>
                    <a:pt x="757" y="395"/>
                    <a:pt x="824" y="395"/>
                  </a:cubicBezTo>
                  <a:lnTo>
                    <a:pt x="1016" y="395"/>
                  </a:lnTo>
                  <a:cubicBezTo>
                    <a:pt x="1084" y="395"/>
                    <a:pt x="1151" y="294"/>
                    <a:pt x="1219" y="294"/>
                  </a:cubicBezTo>
                  <a:cubicBezTo>
                    <a:pt x="1276" y="294"/>
                    <a:pt x="1343" y="192"/>
                    <a:pt x="1400" y="181"/>
                  </a:cubicBezTo>
                  <a:cubicBezTo>
                    <a:pt x="1513" y="169"/>
                    <a:pt x="1625" y="136"/>
                    <a:pt x="1727" y="113"/>
                  </a:cubicBezTo>
                  <a:cubicBezTo>
                    <a:pt x="1829" y="79"/>
                    <a:pt x="1941" y="45"/>
                    <a:pt x="2043"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2" name="Google Shape;1842;p3"/>
            <p:cNvSpPr/>
            <p:nvPr/>
          </p:nvSpPr>
          <p:spPr>
            <a:xfrm>
              <a:off x="4783654" y="3435018"/>
              <a:ext cx="58481" cy="10776"/>
            </a:xfrm>
            <a:custGeom>
              <a:rect b="b" l="l" r="r" t="t"/>
              <a:pathLst>
                <a:path extrusionOk="0" h="314" w="1704">
                  <a:moveTo>
                    <a:pt x="0" y="1"/>
                  </a:moveTo>
                  <a:cubicBezTo>
                    <a:pt x="0" y="1"/>
                    <a:pt x="23" y="23"/>
                    <a:pt x="68" y="23"/>
                  </a:cubicBezTo>
                  <a:cubicBezTo>
                    <a:pt x="113" y="69"/>
                    <a:pt x="181" y="102"/>
                    <a:pt x="237" y="125"/>
                  </a:cubicBezTo>
                  <a:cubicBezTo>
                    <a:pt x="282" y="148"/>
                    <a:pt x="316" y="170"/>
                    <a:pt x="361" y="181"/>
                  </a:cubicBezTo>
                  <a:cubicBezTo>
                    <a:pt x="406" y="204"/>
                    <a:pt x="451" y="215"/>
                    <a:pt x="508" y="238"/>
                  </a:cubicBezTo>
                  <a:cubicBezTo>
                    <a:pt x="553" y="249"/>
                    <a:pt x="609" y="260"/>
                    <a:pt x="666" y="272"/>
                  </a:cubicBezTo>
                  <a:lnTo>
                    <a:pt x="824" y="294"/>
                  </a:lnTo>
                  <a:cubicBezTo>
                    <a:pt x="880" y="306"/>
                    <a:pt x="937" y="306"/>
                    <a:pt x="993" y="306"/>
                  </a:cubicBezTo>
                  <a:cubicBezTo>
                    <a:pt x="1021" y="311"/>
                    <a:pt x="1049" y="314"/>
                    <a:pt x="1078" y="314"/>
                  </a:cubicBezTo>
                  <a:cubicBezTo>
                    <a:pt x="1106" y="314"/>
                    <a:pt x="1134" y="311"/>
                    <a:pt x="1162" y="306"/>
                  </a:cubicBezTo>
                  <a:cubicBezTo>
                    <a:pt x="1253" y="306"/>
                    <a:pt x="1343" y="283"/>
                    <a:pt x="1444" y="260"/>
                  </a:cubicBezTo>
                  <a:cubicBezTo>
                    <a:pt x="1501" y="249"/>
                    <a:pt x="1569" y="227"/>
                    <a:pt x="1636" y="204"/>
                  </a:cubicBezTo>
                  <a:lnTo>
                    <a:pt x="1704" y="181"/>
                  </a:lnTo>
                  <a:lnTo>
                    <a:pt x="1433" y="181"/>
                  </a:lnTo>
                  <a:cubicBezTo>
                    <a:pt x="1411" y="176"/>
                    <a:pt x="1388" y="173"/>
                    <a:pt x="1365" y="173"/>
                  </a:cubicBezTo>
                  <a:cubicBezTo>
                    <a:pt x="1343" y="173"/>
                    <a:pt x="1320" y="176"/>
                    <a:pt x="1298" y="181"/>
                  </a:cubicBezTo>
                  <a:lnTo>
                    <a:pt x="1162" y="181"/>
                  </a:lnTo>
                  <a:cubicBezTo>
                    <a:pt x="1061" y="181"/>
                    <a:pt x="948" y="170"/>
                    <a:pt x="846" y="159"/>
                  </a:cubicBezTo>
                  <a:cubicBezTo>
                    <a:pt x="745" y="136"/>
                    <a:pt x="632" y="136"/>
                    <a:pt x="542" y="114"/>
                  </a:cubicBezTo>
                  <a:cubicBezTo>
                    <a:pt x="485" y="102"/>
                    <a:pt x="440" y="102"/>
                    <a:pt x="395" y="91"/>
                  </a:cubicBezTo>
                  <a:cubicBezTo>
                    <a:pt x="350" y="80"/>
                    <a:pt x="316" y="69"/>
                    <a:pt x="271" y="69"/>
                  </a:cubicBezTo>
                  <a:cubicBezTo>
                    <a:pt x="192" y="46"/>
                    <a:pt x="124" y="23"/>
                    <a:pt x="79" y="23"/>
                  </a:cubicBezTo>
                  <a:lnTo>
                    <a:pt x="0"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3" name="Google Shape;1843;p3"/>
            <p:cNvSpPr/>
            <p:nvPr/>
          </p:nvSpPr>
          <p:spPr>
            <a:xfrm>
              <a:off x="4792543" y="3188017"/>
              <a:ext cx="160755" cy="264092"/>
            </a:xfrm>
            <a:custGeom>
              <a:rect b="b" l="l" r="r" t="t"/>
              <a:pathLst>
                <a:path extrusionOk="0" h="7695" w="4684">
                  <a:moveTo>
                    <a:pt x="1736" y="1"/>
                  </a:moveTo>
                  <a:cubicBezTo>
                    <a:pt x="1625" y="1"/>
                    <a:pt x="1513" y="11"/>
                    <a:pt x="1400" y="32"/>
                  </a:cubicBezTo>
                  <a:lnTo>
                    <a:pt x="1276" y="66"/>
                  </a:lnTo>
                  <a:cubicBezTo>
                    <a:pt x="1140" y="179"/>
                    <a:pt x="1005" y="303"/>
                    <a:pt x="881" y="450"/>
                  </a:cubicBezTo>
                  <a:cubicBezTo>
                    <a:pt x="192" y="1251"/>
                    <a:pt x="1" y="2323"/>
                    <a:pt x="1" y="3373"/>
                  </a:cubicBezTo>
                  <a:cubicBezTo>
                    <a:pt x="1" y="4004"/>
                    <a:pt x="238" y="4715"/>
                    <a:pt x="474" y="5302"/>
                  </a:cubicBezTo>
                  <a:cubicBezTo>
                    <a:pt x="858" y="6216"/>
                    <a:pt x="1422" y="7288"/>
                    <a:pt x="2336" y="7694"/>
                  </a:cubicBezTo>
                  <a:lnTo>
                    <a:pt x="2404" y="7694"/>
                  </a:lnTo>
                  <a:cubicBezTo>
                    <a:pt x="2754" y="7299"/>
                    <a:pt x="3047" y="6859"/>
                    <a:pt x="3284" y="6397"/>
                  </a:cubicBezTo>
                  <a:cubicBezTo>
                    <a:pt x="4063" y="4873"/>
                    <a:pt x="4683" y="2921"/>
                    <a:pt x="3758" y="1330"/>
                  </a:cubicBezTo>
                  <a:cubicBezTo>
                    <a:pt x="3311" y="565"/>
                    <a:pt x="2557" y="1"/>
                    <a:pt x="1736"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4" name="Google Shape;1844;p3"/>
            <p:cNvSpPr/>
            <p:nvPr/>
          </p:nvSpPr>
          <p:spPr>
            <a:xfrm>
              <a:off x="4801054" y="3306455"/>
              <a:ext cx="133642" cy="147988"/>
            </a:xfrm>
            <a:custGeom>
              <a:rect b="b" l="l" r="r" t="t"/>
              <a:pathLst>
                <a:path extrusionOk="0" h="4312" w="3894">
                  <a:moveTo>
                    <a:pt x="1140" y="1"/>
                  </a:moveTo>
                  <a:cubicBezTo>
                    <a:pt x="937" y="12"/>
                    <a:pt x="915" y="215"/>
                    <a:pt x="971" y="395"/>
                  </a:cubicBezTo>
                  <a:cubicBezTo>
                    <a:pt x="915" y="256"/>
                    <a:pt x="782" y="177"/>
                    <a:pt x="645" y="177"/>
                  </a:cubicBezTo>
                  <a:cubicBezTo>
                    <a:pt x="561" y="177"/>
                    <a:pt x="476" y="207"/>
                    <a:pt x="407" y="271"/>
                  </a:cubicBezTo>
                  <a:cubicBezTo>
                    <a:pt x="1" y="576"/>
                    <a:pt x="46" y="1524"/>
                    <a:pt x="114" y="1953"/>
                  </a:cubicBezTo>
                  <a:cubicBezTo>
                    <a:pt x="272" y="2901"/>
                    <a:pt x="1298" y="3657"/>
                    <a:pt x="1863" y="4311"/>
                  </a:cubicBezTo>
                  <a:lnTo>
                    <a:pt x="2551" y="3961"/>
                  </a:lnTo>
                  <a:cubicBezTo>
                    <a:pt x="2811" y="3374"/>
                    <a:pt x="3194" y="2833"/>
                    <a:pt x="3476" y="2269"/>
                  </a:cubicBezTo>
                  <a:cubicBezTo>
                    <a:pt x="3623" y="1930"/>
                    <a:pt x="3894" y="1479"/>
                    <a:pt x="3713" y="1118"/>
                  </a:cubicBezTo>
                  <a:cubicBezTo>
                    <a:pt x="3606" y="857"/>
                    <a:pt x="3329" y="723"/>
                    <a:pt x="3052" y="723"/>
                  </a:cubicBezTo>
                  <a:cubicBezTo>
                    <a:pt x="2862" y="723"/>
                    <a:pt x="2673" y="786"/>
                    <a:pt x="2540" y="915"/>
                  </a:cubicBezTo>
                  <a:cubicBezTo>
                    <a:pt x="2596" y="700"/>
                    <a:pt x="2630" y="294"/>
                    <a:pt x="2393" y="181"/>
                  </a:cubicBezTo>
                  <a:cubicBezTo>
                    <a:pt x="2335" y="148"/>
                    <a:pt x="2277" y="133"/>
                    <a:pt x="2220" y="133"/>
                  </a:cubicBezTo>
                  <a:cubicBezTo>
                    <a:pt x="1991" y="133"/>
                    <a:pt x="1775" y="364"/>
                    <a:pt x="1603" y="463"/>
                  </a:cubicBezTo>
                  <a:cubicBezTo>
                    <a:pt x="1513" y="339"/>
                    <a:pt x="1344" y="1"/>
                    <a:pt x="1140"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5" name="Google Shape;1845;p3"/>
            <p:cNvSpPr/>
            <p:nvPr/>
          </p:nvSpPr>
          <p:spPr>
            <a:xfrm>
              <a:off x="4761552" y="3190282"/>
              <a:ext cx="110819" cy="262273"/>
            </a:xfrm>
            <a:custGeom>
              <a:rect b="b" l="l" r="r" t="t"/>
              <a:pathLst>
                <a:path extrusionOk="0" h="7642" w="3229">
                  <a:moveTo>
                    <a:pt x="2179" y="0"/>
                  </a:moveTo>
                  <a:cubicBezTo>
                    <a:pt x="1524" y="181"/>
                    <a:pt x="847" y="598"/>
                    <a:pt x="565" y="1196"/>
                  </a:cubicBezTo>
                  <a:cubicBezTo>
                    <a:pt x="125" y="2088"/>
                    <a:pt x="12" y="2675"/>
                    <a:pt x="1" y="3701"/>
                  </a:cubicBezTo>
                  <a:cubicBezTo>
                    <a:pt x="1" y="4379"/>
                    <a:pt x="430" y="5462"/>
                    <a:pt x="870" y="6037"/>
                  </a:cubicBezTo>
                  <a:cubicBezTo>
                    <a:pt x="1311" y="6645"/>
                    <a:pt x="2402" y="7641"/>
                    <a:pt x="3178" y="7641"/>
                  </a:cubicBezTo>
                  <a:cubicBezTo>
                    <a:pt x="3195" y="7641"/>
                    <a:pt x="3211" y="7641"/>
                    <a:pt x="3228" y="7640"/>
                  </a:cubicBezTo>
                  <a:cubicBezTo>
                    <a:pt x="2337" y="7222"/>
                    <a:pt x="1761" y="6150"/>
                    <a:pt x="1377" y="5236"/>
                  </a:cubicBezTo>
                  <a:cubicBezTo>
                    <a:pt x="1141" y="4661"/>
                    <a:pt x="904" y="3938"/>
                    <a:pt x="904" y="3307"/>
                  </a:cubicBezTo>
                  <a:cubicBezTo>
                    <a:pt x="904" y="2268"/>
                    <a:pt x="1095" y="1185"/>
                    <a:pt x="1784" y="384"/>
                  </a:cubicBezTo>
                  <a:cubicBezTo>
                    <a:pt x="1908" y="249"/>
                    <a:pt x="2043" y="113"/>
                    <a:pt x="217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6" name="Google Shape;1846;p3"/>
            <p:cNvSpPr/>
            <p:nvPr/>
          </p:nvSpPr>
          <p:spPr>
            <a:xfrm>
              <a:off x="4827000" y="3371114"/>
              <a:ext cx="60060" cy="88752"/>
            </a:xfrm>
            <a:custGeom>
              <a:rect b="b" l="l" r="r" t="t"/>
              <a:pathLst>
                <a:path extrusionOk="0" h="2586" w="1750">
                  <a:moveTo>
                    <a:pt x="12" y="1"/>
                  </a:moveTo>
                  <a:cubicBezTo>
                    <a:pt x="12" y="1"/>
                    <a:pt x="1" y="57"/>
                    <a:pt x="23" y="136"/>
                  </a:cubicBezTo>
                  <a:cubicBezTo>
                    <a:pt x="23" y="193"/>
                    <a:pt x="23" y="249"/>
                    <a:pt x="35" y="294"/>
                  </a:cubicBezTo>
                  <a:cubicBezTo>
                    <a:pt x="46" y="362"/>
                    <a:pt x="69" y="430"/>
                    <a:pt x="91" y="497"/>
                  </a:cubicBezTo>
                  <a:cubicBezTo>
                    <a:pt x="102" y="576"/>
                    <a:pt x="136" y="655"/>
                    <a:pt x="170" y="734"/>
                  </a:cubicBezTo>
                  <a:cubicBezTo>
                    <a:pt x="204" y="813"/>
                    <a:pt x="249" y="892"/>
                    <a:pt x="283" y="983"/>
                  </a:cubicBezTo>
                  <a:cubicBezTo>
                    <a:pt x="328" y="1062"/>
                    <a:pt x="373" y="1152"/>
                    <a:pt x="430" y="1231"/>
                  </a:cubicBezTo>
                  <a:cubicBezTo>
                    <a:pt x="475" y="1321"/>
                    <a:pt x="542" y="1400"/>
                    <a:pt x="599" y="1479"/>
                  </a:cubicBezTo>
                  <a:cubicBezTo>
                    <a:pt x="712" y="1637"/>
                    <a:pt x="836" y="1795"/>
                    <a:pt x="971" y="1931"/>
                  </a:cubicBezTo>
                  <a:cubicBezTo>
                    <a:pt x="1095" y="2055"/>
                    <a:pt x="1220" y="2179"/>
                    <a:pt x="1344" y="2292"/>
                  </a:cubicBezTo>
                  <a:cubicBezTo>
                    <a:pt x="1479" y="2393"/>
                    <a:pt x="1614" y="2495"/>
                    <a:pt x="1750" y="2585"/>
                  </a:cubicBezTo>
                  <a:cubicBezTo>
                    <a:pt x="1727" y="2551"/>
                    <a:pt x="1693" y="2517"/>
                    <a:pt x="1660" y="2483"/>
                  </a:cubicBezTo>
                  <a:cubicBezTo>
                    <a:pt x="1592" y="2427"/>
                    <a:pt x="1513" y="2325"/>
                    <a:pt x="1411" y="2224"/>
                  </a:cubicBezTo>
                  <a:cubicBezTo>
                    <a:pt x="1321" y="2122"/>
                    <a:pt x="1197" y="1976"/>
                    <a:pt x="1084" y="1840"/>
                  </a:cubicBezTo>
                  <a:cubicBezTo>
                    <a:pt x="1028" y="1773"/>
                    <a:pt x="971" y="1694"/>
                    <a:pt x="904" y="1615"/>
                  </a:cubicBezTo>
                  <a:cubicBezTo>
                    <a:pt x="847" y="1547"/>
                    <a:pt x="791" y="1468"/>
                    <a:pt x="723" y="1389"/>
                  </a:cubicBezTo>
                  <a:cubicBezTo>
                    <a:pt x="667" y="1299"/>
                    <a:pt x="610" y="1220"/>
                    <a:pt x="565" y="1141"/>
                  </a:cubicBezTo>
                  <a:cubicBezTo>
                    <a:pt x="509" y="1062"/>
                    <a:pt x="463" y="983"/>
                    <a:pt x="407" y="904"/>
                  </a:cubicBezTo>
                  <a:cubicBezTo>
                    <a:pt x="351" y="836"/>
                    <a:pt x="294" y="757"/>
                    <a:pt x="260" y="678"/>
                  </a:cubicBezTo>
                  <a:cubicBezTo>
                    <a:pt x="238" y="610"/>
                    <a:pt x="193" y="531"/>
                    <a:pt x="159" y="464"/>
                  </a:cubicBezTo>
                  <a:cubicBezTo>
                    <a:pt x="136" y="407"/>
                    <a:pt x="114" y="351"/>
                    <a:pt x="91" y="283"/>
                  </a:cubicBezTo>
                  <a:cubicBezTo>
                    <a:pt x="69" y="238"/>
                    <a:pt x="57" y="182"/>
                    <a:pt x="46" y="136"/>
                  </a:cubicBezTo>
                  <a:lnTo>
                    <a:pt x="12"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7" name="Google Shape;1847;p3"/>
            <p:cNvSpPr/>
            <p:nvPr/>
          </p:nvSpPr>
          <p:spPr>
            <a:xfrm>
              <a:off x="4847146" y="3377326"/>
              <a:ext cx="33359" cy="74406"/>
            </a:xfrm>
            <a:custGeom>
              <a:rect b="b" l="l" r="r" t="t"/>
              <a:pathLst>
                <a:path extrusionOk="0" h="2168" w="972">
                  <a:moveTo>
                    <a:pt x="1" y="1"/>
                  </a:moveTo>
                  <a:cubicBezTo>
                    <a:pt x="1" y="1"/>
                    <a:pt x="1" y="34"/>
                    <a:pt x="1" y="91"/>
                  </a:cubicBezTo>
                  <a:cubicBezTo>
                    <a:pt x="12" y="192"/>
                    <a:pt x="23" y="283"/>
                    <a:pt x="46" y="373"/>
                  </a:cubicBezTo>
                  <a:cubicBezTo>
                    <a:pt x="68" y="474"/>
                    <a:pt x="102" y="610"/>
                    <a:pt x="136" y="745"/>
                  </a:cubicBezTo>
                  <a:cubicBezTo>
                    <a:pt x="181" y="892"/>
                    <a:pt x="226" y="1027"/>
                    <a:pt x="283" y="1174"/>
                  </a:cubicBezTo>
                  <a:cubicBezTo>
                    <a:pt x="317" y="1230"/>
                    <a:pt x="350" y="1309"/>
                    <a:pt x="384" y="1377"/>
                  </a:cubicBezTo>
                  <a:cubicBezTo>
                    <a:pt x="418" y="1445"/>
                    <a:pt x="452" y="1513"/>
                    <a:pt x="497" y="1569"/>
                  </a:cubicBezTo>
                  <a:cubicBezTo>
                    <a:pt x="531" y="1625"/>
                    <a:pt x="565" y="1693"/>
                    <a:pt x="599" y="1738"/>
                  </a:cubicBezTo>
                  <a:lnTo>
                    <a:pt x="712" y="1896"/>
                  </a:lnTo>
                  <a:cubicBezTo>
                    <a:pt x="768" y="1964"/>
                    <a:pt x="836" y="2032"/>
                    <a:pt x="892" y="2099"/>
                  </a:cubicBezTo>
                  <a:lnTo>
                    <a:pt x="971" y="2167"/>
                  </a:lnTo>
                  <a:cubicBezTo>
                    <a:pt x="971" y="2167"/>
                    <a:pt x="948" y="2133"/>
                    <a:pt x="926" y="2077"/>
                  </a:cubicBezTo>
                  <a:cubicBezTo>
                    <a:pt x="892" y="2020"/>
                    <a:pt x="836" y="1941"/>
                    <a:pt x="791" y="1840"/>
                  </a:cubicBezTo>
                  <a:cubicBezTo>
                    <a:pt x="768" y="1783"/>
                    <a:pt x="734" y="1738"/>
                    <a:pt x="700" y="1682"/>
                  </a:cubicBezTo>
                  <a:cubicBezTo>
                    <a:pt x="678" y="1625"/>
                    <a:pt x="655" y="1558"/>
                    <a:pt x="621" y="1501"/>
                  </a:cubicBezTo>
                  <a:cubicBezTo>
                    <a:pt x="554" y="1377"/>
                    <a:pt x="497" y="1242"/>
                    <a:pt x="441" y="1106"/>
                  </a:cubicBezTo>
                  <a:cubicBezTo>
                    <a:pt x="384" y="971"/>
                    <a:pt x="328" y="836"/>
                    <a:pt x="283" y="700"/>
                  </a:cubicBezTo>
                  <a:cubicBezTo>
                    <a:pt x="226" y="576"/>
                    <a:pt x="181" y="452"/>
                    <a:pt x="136" y="350"/>
                  </a:cubicBezTo>
                  <a:cubicBezTo>
                    <a:pt x="91" y="237"/>
                    <a:pt x="57" y="158"/>
                    <a:pt x="34" y="91"/>
                  </a:cubicBezTo>
                  <a:cubicBezTo>
                    <a:pt x="12" y="34"/>
                    <a:pt x="1" y="1"/>
                    <a:pt x="1"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8" name="Google Shape;1848;p3"/>
            <p:cNvSpPr/>
            <p:nvPr/>
          </p:nvSpPr>
          <p:spPr>
            <a:xfrm>
              <a:off x="4865335" y="3387794"/>
              <a:ext cx="17881" cy="69738"/>
            </a:xfrm>
            <a:custGeom>
              <a:rect b="b" l="l" r="r" t="t"/>
              <a:pathLst>
                <a:path extrusionOk="0" h="2032" w="521">
                  <a:moveTo>
                    <a:pt x="12" y="0"/>
                  </a:moveTo>
                  <a:cubicBezTo>
                    <a:pt x="1" y="113"/>
                    <a:pt x="1" y="226"/>
                    <a:pt x="12" y="327"/>
                  </a:cubicBezTo>
                  <a:cubicBezTo>
                    <a:pt x="12" y="384"/>
                    <a:pt x="12" y="440"/>
                    <a:pt x="12" y="497"/>
                  </a:cubicBezTo>
                  <a:cubicBezTo>
                    <a:pt x="24" y="553"/>
                    <a:pt x="35" y="610"/>
                    <a:pt x="35" y="666"/>
                  </a:cubicBezTo>
                  <a:cubicBezTo>
                    <a:pt x="57" y="790"/>
                    <a:pt x="80" y="925"/>
                    <a:pt x="114" y="1050"/>
                  </a:cubicBezTo>
                  <a:cubicBezTo>
                    <a:pt x="159" y="1185"/>
                    <a:pt x="193" y="1309"/>
                    <a:pt x="238" y="1422"/>
                  </a:cubicBezTo>
                  <a:cubicBezTo>
                    <a:pt x="272" y="1524"/>
                    <a:pt x="317" y="1636"/>
                    <a:pt x="362" y="1738"/>
                  </a:cubicBezTo>
                  <a:cubicBezTo>
                    <a:pt x="418" y="1839"/>
                    <a:pt x="464" y="1930"/>
                    <a:pt x="520" y="2031"/>
                  </a:cubicBezTo>
                  <a:cubicBezTo>
                    <a:pt x="520" y="2031"/>
                    <a:pt x="497" y="1896"/>
                    <a:pt x="452" y="1704"/>
                  </a:cubicBezTo>
                  <a:cubicBezTo>
                    <a:pt x="441" y="1659"/>
                    <a:pt x="430" y="1603"/>
                    <a:pt x="418" y="1546"/>
                  </a:cubicBezTo>
                  <a:cubicBezTo>
                    <a:pt x="396" y="1501"/>
                    <a:pt x="396" y="1445"/>
                    <a:pt x="373" y="1377"/>
                  </a:cubicBezTo>
                  <a:cubicBezTo>
                    <a:pt x="351" y="1264"/>
                    <a:pt x="306" y="1140"/>
                    <a:pt x="272" y="1016"/>
                  </a:cubicBezTo>
                  <a:cubicBezTo>
                    <a:pt x="249" y="892"/>
                    <a:pt x="215" y="756"/>
                    <a:pt x="182" y="643"/>
                  </a:cubicBezTo>
                  <a:cubicBezTo>
                    <a:pt x="170" y="587"/>
                    <a:pt x="148" y="531"/>
                    <a:pt x="136" y="474"/>
                  </a:cubicBezTo>
                  <a:cubicBezTo>
                    <a:pt x="125" y="418"/>
                    <a:pt x="114" y="373"/>
                    <a:pt x="103" y="316"/>
                  </a:cubicBezTo>
                  <a:cubicBezTo>
                    <a:pt x="57" y="124"/>
                    <a:pt x="12" y="0"/>
                    <a:pt x="12"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9" name="Google Shape;1849;p3"/>
            <p:cNvSpPr/>
            <p:nvPr/>
          </p:nvSpPr>
          <p:spPr>
            <a:xfrm>
              <a:off x="4870381" y="3332436"/>
              <a:ext cx="223114" cy="131686"/>
            </a:xfrm>
            <a:custGeom>
              <a:rect b="b" l="l" r="r" t="t"/>
              <a:pathLst>
                <a:path extrusionOk="0" h="3837" w="6501">
                  <a:moveTo>
                    <a:pt x="4121" y="1"/>
                  </a:moveTo>
                  <a:cubicBezTo>
                    <a:pt x="3976" y="1"/>
                    <a:pt x="3828" y="8"/>
                    <a:pt x="3679" y="22"/>
                  </a:cubicBezTo>
                  <a:cubicBezTo>
                    <a:pt x="2709" y="101"/>
                    <a:pt x="1851" y="620"/>
                    <a:pt x="1197" y="1320"/>
                  </a:cubicBezTo>
                  <a:cubicBezTo>
                    <a:pt x="937" y="1613"/>
                    <a:pt x="700" y="1929"/>
                    <a:pt x="497" y="2268"/>
                  </a:cubicBezTo>
                  <a:cubicBezTo>
                    <a:pt x="260" y="2651"/>
                    <a:pt x="102" y="3080"/>
                    <a:pt x="1" y="3520"/>
                  </a:cubicBezTo>
                  <a:lnTo>
                    <a:pt x="396" y="3610"/>
                  </a:lnTo>
                  <a:cubicBezTo>
                    <a:pt x="881" y="3723"/>
                    <a:pt x="1377" y="3802"/>
                    <a:pt x="1874" y="3825"/>
                  </a:cubicBezTo>
                  <a:cubicBezTo>
                    <a:pt x="2017" y="3832"/>
                    <a:pt x="2165" y="3837"/>
                    <a:pt x="2316" y="3837"/>
                  </a:cubicBezTo>
                  <a:cubicBezTo>
                    <a:pt x="3735" y="3837"/>
                    <a:pt x="5474" y="3473"/>
                    <a:pt x="6218" y="2189"/>
                  </a:cubicBezTo>
                  <a:cubicBezTo>
                    <a:pt x="6433" y="1816"/>
                    <a:pt x="6500" y="1387"/>
                    <a:pt x="6421" y="959"/>
                  </a:cubicBezTo>
                  <a:cubicBezTo>
                    <a:pt x="6320" y="801"/>
                    <a:pt x="6184" y="654"/>
                    <a:pt x="6026" y="541"/>
                  </a:cubicBezTo>
                  <a:cubicBezTo>
                    <a:pt x="5441" y="160"/>
                    <a:pt x="4801" y="1"/>
                    <a:pt x="4121"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0" name="Google Shape;1850;p3"/>
            <p:cNvSpPr/>
            <p:nvPr/>
          </p:nvSpPr>
          <p:spPr>
            <a:xfrm>
              <a:off x="4861869" y="3366344"/>
              <a:ext cx="131686" cy="105225"/>
            </a:xfrm>
            <a:custGeom>
              <a:rect b="b" l="l" r="r" t="t"/>
              <a:pathLst>
                <a:path extrusionOk="0" h="3066" w="3837">
                  <a:moveTo>
                    <a:pt x="0" y="2668"/>
                  </a:moveTo>
                  <a:lnTo>
                    <a:pt x="0" y="2668"/>
                  </a:lnTo>
                  <a:cubicBezTo>
                    <a:pt x="0" y="2668"/>
                    <a:pt x="0" y="2668"/>
                    <a:pt x="0" y="2668"/>
                  </a:cubicBezTo>
                  <a:cubicBezTo>
                    <a:pt x="0" y="2668"/>
                    <a:pt x="0" y="2668"/>
                    <a:pt x="0" y="2668"/>
                  </a:cubicBezTo>
                  <a:close/>
                  <a:moveTo>
                    <a:pt x="2063" y="1"/>
                  </a:moveTo>
                  <a:cubicBezTo>
                    <a:pt x="1902" y="1"/>
                    <a:pt x="1746" y="27"/>
                    <a:pt x="1648" y="72"/>
                  </a:cubicBezTo>
                  <a:cubicBezTo>
                    <a:pt x="655" y="546"/>
                    <a:pt x="362" y="1720"/>
                    <a:pt x="0" y="2668"/>
                  </a:cubicBezTo>
                  <a:lnTo>
                    <a:pt x="0" y="2668"/>
                  </a:lnTo>
                  <a:cubicBezTo>
                    <a:pt x="4" y="2657"/>
                    <a:pt x="24" y="2653"/>
                    <a:pt x="57" y="2653"/>
                  </a:cubicBezTo>
                  <a:cubicBezTo>
                    <a:pt x="311" y="2653"/>
                    <a:pt x="1326" y="2928"/>
                    <a:pt x="1456" y="2938"/>
                  </a:cubicBezTo>
                  <a:cubicBezTo>
                    <a:pt x="1817" y="2984"/>
                    <a:pt x="2167" y="3065"/>
                    <a:pt x="2500" y="3065"/>
                  </a:cubicBezTo>
                  <a:cubicBezTo>
                    <a:pt x="2833" y="3065"/>
                    <a:pt x="3149" y="2984"/>
                    <a:pt x="3442" y="2701"/>
                  </a:cubicBezTo>
                  <a:cubicBezTo>
                    <a:pt x="3649" y="2495"/>
                    <a:pt x="3813" y="1943"/>
                    <a:pt x="3381" y="1943"/>
                  </a:cubicBezTo>
                  <a:cubicBezTo>
                    <a:pt x="3365" y="1943"/>
                    <a:pt x="3348" y="1944"/>
                    <a:pt x="3329" y="1945"/>
                  </a:cubicBezTo>
                  <a:cubicBezTo>
                    <a:pt x="3529" y="1757"/>
                    <a:pt x="3837" y="1177"/>
                    <a:pt x="3357" y="1177"/>
                  </a:cubicBezTo>
                  <a:cubicBezTo>
                    <a:pt x="3348" y="1177"/>
                    <a:pt x="3339" y="1178"/>
                    <a:pt x="3329" y="1178"/>
                  </a:cubicBezTo>
                  <a:cubicBezTo>
                    <a:pt x="3515" y="781"/>
                    <a:pt x="3302" y="428"/>
                    <a:pt x="2960" y="428"/>
                  </a:cubicBezTo>
                  <a:cubicBezTo>
                    <a:pt x="2846" y="428"/>
                    <a:pt x="2717" y="467"/>
                    <a:pt x="2584" y="557"/>
                  </a:cubicBezTo>
                  <a:cubicBezTo>
                    <a:pt x="2889" y="157"/>
                    <a:pt x="2459" y="1"/>
                    <a:pt x="2063"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1" name="Google Shape;1851;p3"/>
            <p:cNvSpPr/>
            <p:nvPr/>
          </p:nvSpPr>
          <p:spPr>
            <a:xfrm>
              <a:off x="4862624" y="3304980"/>
              <a:ext cx="228537" cy="148297"/>
            </a:xfrm>
            <a:custGeom>
              <a:rect b="b" l="l" r="r" t="t"/>
              <a:pathLst>
                <a:path extrusionOk="0" h="4321" w="6659">
                  <a:moveTo>
                    <a:pt x="4151" y="1"/>
                  </a:moveTo>
                  <a:cubicBezTo>
                    <a:pt x="3342" y="1"/>
                    <a:pt x="2521" y="267"/>
                    <a:pt x="1976" y="732"/>
                  </a:cubicBezTo>
                  <a:cubicBezTo>
                    <a:pt x="892" y="1601"/>
                    <a:pt x="1" y="2831"/>
                    <a:pt x="204" y="4320"/>
                  </a:cubicBezTo>
                  <a:lnTo>
                    <a:pt x="238" y="4320"/>
                  </a:lnTo>
                  <a:cubicBezTo>
                    <a:pt x="328" y="3880"/>
                    <a:pt x="497" y="3451"/>
                    <a:pt x="734" y="3068"/>
                  </a:cubicBezTo>
                  <a:cubicBezTo>
                    <a:pt x="938" y="2729"/>
                    <a:pt x="1175" y="2413"/>
                    <a:pt x="1434" y="2120"/>
                  </a:cubicBezTo>
                  <a:cubicBezTo>
                    <a:pt x="2089" y="1420"/>
                    <a:pt x="2946" y="901"/>
                    <a:pt x="3917" y="822"/>
                  </a:cubicBezTo>
                  <a:cubicBezTo>
                    <a:pt x="4066" y="808"/>
                    <a:pt x="4212" y="801"/>
                    <a:pt x="4357" y="801"/>
                  </a:cubicBezTo>
                  <a:cubicBezTo>
                    <a:pt x="5035" y="801"/>
                    <a:pt x="5667" y="960"/>
                    <a:pt x="6252" y="1341"/>
                  </a:cubicBezTo>
                  <a:cubicBezTo>
                    <a:pt x="6410" y="1454"/>
                    <a:pt x="6557" y="1601"/>
                    <a:pt x="6659" y="1770"/>
                  </a:cubicBezTo>
                  <a:cubicBezTo>
                    <a:pt x="6602" y="1409"/>
                    <a:pt x="6433" y="1082"/>
                    <a:pt x="6196" y="811"/>
                  </a:cubicBezTo>
                  <a:cubicBezTo>
                    <a:pt x="5702" y="250"/>
                    <a:pt x="4933" y="1"/>
                    <a:pt x="41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2" name="Google Shape;1852;p3"/>
            <p:cNvSpPr/>
            <p:nvPr/>
          </p:nvSpPr>
          <p:spPr>
            <a:xfrm>
              <a:off x="4868836" y="3367648"/>
              <a:ext cx="74406" cy="86795"/>
            </a:xfrm>
            <a:custGeom>
              <a:rect b="b" l="l" r="r" t="t"/>
              <a:pathLst>
                <a:path extrusionOk="0" h="2529" w="2168">
                  <a:moveTo>
                    <a:pt x="2167" y="0"/>
                  </a:moveTo>
                  <a:cubicBezTo>
                    <a:pt x="2167" y="0"/>
                    <a:pt x="1986" y="113"/>
                    <a:pt x="1716" y="305"/>
                  </a:cubicBezTo>
                  <a:cubicBezTo>
                    <a:pt x="1592" y="395"/>
                    <a:pt x="1445" y="508"/>
                    <a:pt x="1287" y="632"/>
                  </a:cubicBezTo>
                  <a:cubicBezTo>
                    <a:pt x="1140" y="756"/>
                    <a:pt x="982" y="903"/>
                    <a:pt x="824" y="1061"/>
                  </a:cubicBezTo>
                  <a:cubicBezTo>
                    <a:pt x="757" y="1140"/>
                    <a:pt x="678" y="1219"/>
                    <a:pt x="610" y="1298"/>
                  </a:cubicBezTo>
                  <a:cubicBezTo>
                    <a:pt x="542" y="1377"/>
                    <a:pt x="486" y="1467"/>
                    <a:pt x="429" y="1546"/>
                  </a:cubicBezTo>
                  <a:cubicBezTo>
                    <a:pt x="362" y="1625"/>
                    <a:pt x="305" y="1704"/>
                    <a:pt x="260" y="1783"/>
                  </a:cubicBezTo>
                  <a:cubicBezTo>
                    <a:pt x="226" y="1874"/>
                    <a:pt x="170" y="1941"/>
                    <a:pt x="147" y="2020"/>
                  </a:cubicBezTo>
                  <a:cubicBezTo>
                    <a:pt x="113" y="2088"/>
                    <a:pt x="80" y="2156"/>
                    <a:pt x="68" y="2235"/>
                  </a:cubicBezTo>
                  <a:cubicBezTo>
                    <a:pt x="46" y="2280"/>
                    <a:pt x="34" y="2336"/>
                    <a:pt x="23" y="2393"/>
                  </a:cubicBezTo>
                  <a:cubicBezTo>
                    <a:pt x="1" y="2483"/>
                    <a:pt x="1" y="2528"/>
                    <a:pt x="1" y="2528"/>
                  </a:cubicBezTo>
                  <a:lnTo>
                    <a:pt x="46" y="2404"/>
                  </a:lnTo>
                  <a:cubicBezTo>
                    <a:pt x="68" y="2359"/>
                    <a:pt x="91" y="2314"/>
                    <a:pt x="113" y="2257"/>
                  </a:cubicBezTo>
                  <a:cubicBezTo>
                    <a:pt x="147" y="2201"/>
                    <a:pt x="181" y="2144"/>
                    <a:pt x="226" y="2065"/>
                  </a:cubicBezTo>
                  <a:cubicBezTo>
                    <a:pt x="260" y="1998"/>
                    <a:pt x="305" y="1930"/>
                    <a:pt x="362" y="1862"/>
                  </a:cubicBezTo>
                  <a:cubicBezTo>
                    <a:pt x="418" y="1783"/>
                    <a:pt x="486" y="1704"/>
                    <a:pt x="531" y="1637"/>
                  </a:cubicBezTo>
                  <a:cubicBezTo>
                    <a:pt x="587" y="1558"/>
                    <a:pt x="666" y="1490"/>
                    <a:pt x="734" y="1411"/>
                  </a:cubicBezTo>
                  <a:cubicBezTo>
                    <a:pt x="802" y="1332"/>
                    <a:pt x="869" y="1253"/>
                    <a:pt x="948" y="1174"/>
                  </a:cubicBezTo>
                  <a:cubicBezTo>
                    <a:pt x="1095" y="1027"/>
                    <a:pt x="1242" y="881"/>
                    <a:pt x="1388" y="745"/>
                  </a:cubicBezTo>
                  <a:cubicBezTo>
                    <a:pt x="1524" y="610"/>
                    <a:pt x="1659" y="486"/>
                    <a:pt x="1772" y="373"/>
                  </a:cubicBezTo>
                  <a:lnTo>
                    <a:pt x="2054" y="113"/>
                  </a:lnTo>
                  <a:cubicBezTo>
                    <a:pt x="2133" y="46"/>
                    <a:pt x="2167" y="0"/>
                    <a:pt x="2167"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3" name="Google Shape;1853;p3"/>
            <p:cNvSpPr/>
            <p:nvPr/>
          </p:nvSpPr>
          <p:spPr>
            <a:xfrm>
              <a:off x="4874259" y="3380415"/>
              <a:ext cx="85628" cy="70528"/>
            </a:xfrm>
            <a:custGeom>
              <a:rect b="b" l="l" r="r" t="t"/>
              <a:pathLst>
                <a:path extrusionOk="0" h="2055" w="2495">
                  <a:moveTo>
                    <a:pt x="2494" y="1"/>
                  </a:moveTo>
                  <a:cubicBezTo>
                    <a:pt x="2494" y="1"/>
                    <a:pt x="2302" y="69"/>
                    <a:pt x="2020" y="204"/>
                  </a:cubicBezTo>
                  <a:cubicBezTo>
                    <a:pt x="1885" y="272"/>
                    <a:pt x="1727" y="351"/>
                    <a:pt x="1558" y="452"/>
                  </a:cubicBezTo>
                  <a:cubicBezTo>
                    <a:pt x="1388" y="554"/>
                    <a:pt x="1219" y="667"/>
                    <a:pt x="1050" y="779"/>
                  </a:cubicBezTo>
                  <a:cubicBezTo>
                    <a:pt x="960" y="847"/>
                    <a:pt x="881" y="915"/>
                    <a:pt x="802" y="971"/>
                  </a:cubicBezTo>
                  <a:cubicBezTo>
                    <a:pt x="723" y="1039"/>
                    <a:pt x="644" y="1107"/>
                    <a:pt x="576" y="1186"/>
                  </a:cubicBezTo>
                  <a:cubicBezTo>
                    <a:pt x="508" y="1242"/>
                    <a:pt x="441" y="1321"/>
                    <a:pt x="384" y="1389"/>
                  </a:cubicBezTo>
                  <a:cubicBezTo>
                    <a:pt x="328" y="1456"/>
                    <a:pt x="283" y="1524"/>
                    <a:pt x="226" y="1592"/>
                  </a:cubicBezTo>
                  <a:cubicBezTo>
                    <a:pt x="192" y="1648"/>
                    <a:pt x="158" y="1716"/>
                    <a:pt x="125" y="1772"/>
                  </a:cubicBezTo>
                  <a:cubicBezTo>
                    <a:pt x="91" y="1818"/>
                    <a:pt x="68" y="1874"/>
                    <a:pt x="57" y="1919"/>
                  </a:cubicBezTo>
                  <a:cubicBezTo>
                    <a:pt x="23" y="2009"/>
                    <a:pt x="1" y="2054"/>
                    <a:pt x="1" y="2054"/>
                  </a:cubicBezTo>
                  <a:cubicBezTo>
                    <a:pt x="1" y="2054"/>
                    <a:pt x="34" y="2021"/>
                    <a:pt x="79" y="1942"/>
                  </a:cubicBezTo>
                  <a:cubicBezTo>
                    <a:pt x="113" y="1897"/>
                    <a:pt x="136" y="1851"/>
                    <a:pt x="170" y="1806"/>
                  </a:cubicBezTo>
                  <a:cubicBezTo>
                    <a:pt x="215" y="1761"/>
                    <a:pt x="260" y="1705"/>
                    <a:pt x="305" y="1648"/>
                  </a:cubicBezTo>
                  <a:cubicBezTo>
                    <a:pt x="350" y="1592"/>
                    <a:pt x="418" y="1524"/>
                    <a:pt x="474" y="1468"/>
                  </a:cubicBezTo>
                  <a:cubicBezTo>
                    <a:pt x="531" y="1411"/>
                    <a:pt x="599" y="1344"/>
                    <a:pt x="678" y="1287"/>
                  </a:cubicBezTo>
                  <a:cubicBezTo>
                    <a:pt x="745" y="1219"/>
                    <a:pt x="824" y="1163"/>
                    <a:pt x="903" y="1095"/>
                  </a:cubicBezTo>
                  <a:cubicBezTo>
                    <a:pt x="982" y="1039"/>
                    <a:pt x="1061" y="971"/>
                    <a:pt x="1140" y="915"/>
                  </a:cubicBezTo>
                  <a:cubicBezTo>
                    <a:pt x="1309" y="802"/>
                    <a:pt x="1479" y="678"/>
                    <a:pt x="1637" y="576"/>
                  </a:cubicBezTo>
                  <a:cubicBezTo>
                    <a:pt x="1795" y="475"/>
                    <a:pt x="1941" y="373"/>
                    <a:pt x="2077" y="283"/>
                  </a:cubicBezTo>
                  <a:cubicBezTo>
                    <a:pt x="2201" y="204"/>
                    <a:pt x="2302" y="125"/>
                    <a:pt x="2381" y="80"/>
                  </a:cubicBezTo>
                  <a:cubicBezTo>
                    <a:pt x="2460" y="23"/>
                    <a:pt x="2494" y="1"/>
                    <a:pt x="2494"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4" name="Google Shape;1854;p3"/>
            <p:cNvSpPr/>
            <p:nvPr/>
          </p:nvSpPr>
          <p:spPr>
            <a:xfrm>
              <a:off x="4876970" y="3414907"/>
              <a:ext cx="60438" cy="34114"/>
            </a:xfrm>
            <a:custGeom>
              <a:rect b="b" l="l" r="r" t="t"/>
              <a:pathLst>
                <a:path extrusionOk="0" h="994" w="1761">
                  <a:moveTo>
                    <a:pt x="1671" y="0"/>
                  </a:moveTo>
                  <a:cubicBezTo>
                    <a:pt x="1592" y="11"/>
                    <a:pt x="1513" y="23"/>
                    <a:pt x="1434" y="34"/>
                  </a:cubicBezTo>
                  <a:cubicBezTo>
                    <a:pt x="1388" y="56"/>
                    <a:pt x="1321" y="45"/>
                    <a:pt x="1264" y="56"/>
                  </a:cubicBezTo>
                  <a:cubicBezTo>
                    <a:pt x="1254" y="59"/>
                    <a:pt x="1242" y="60"/>
                    <a:pt x="1228" y="60"/>
                  </a:cubicBezTo>
                  <a:cubicBezTo>
                    <a:pt x="1203" y="60"/>
                    <a:pt x="1173" y="57"/>
                    <a:pt x="1145" y="57"/>
                  </a:cubicBezTo>
                  <a:cubicBezTo>
                    <a:pt x="1119" y="57"/>
                    <a:pt x="1093" y="59"/>
                    <a:pt x="1072" y="68"/>
                  </a:cubicBezTo>
                  <a:cubicBezTo>
                    <a:pt x="1065" y="71"/>
                    <a:pt x="1057" y="72"/>
                    <a:pt x="1048" y="72"/>
                  </a:cubicBezTo>
                  <a:cubicBezTo>
                    <a:pt x="998" y="72"/>
                    <a:pt x="926" y="37"/>
                    <a:pt x="878" y="37"/>
                  </a:cubicBezTo>
                  <a:cubicBezTo>
                    <a:pt x="866" y="37"/>
                    <a:pt x="855" y="39"/>
                    <a:pt x="847" y="45"/>
                  </a:cubicBezTo>
                  <a:lnTo>
                    <a:pt x="678" y="135"/>
                  </a:lnTo>
                  <a:cubicBezTo>
                    <a:pt x="565" y="203"/>
                    <a:pt x="520" y="384"/>
                    <a:pt x="429" y="463"/>
                  </a:cubicBezTo>
                  <a:cubicBezTo>
                    <a:pt x="328" y="530"/>
                    <a:pt x="305" y="711"/>
                    <a:pt x="237" y="779"/>
                  </a:cubicBezTo>
                  <a:cubicBezTo>
                    <a:pt x="91" y="903"/>
                    <a:pt x="0" y="993"/>
                    <a:pt x="0" y="993"/>
                  </a:cubicBezTo>
                  <a:cubicBezTo>
                    <a:pt x="102" y="948"/>
                    <a:pt x="192" y="903"/>
                    <a:pt x="283" y="858"/>
                  </a:cubicBezTo>
                  <a:cubicBezTo>
                    <a:pt x="463" y="767"/>
                    <a:pt x="678" y="632"/>
                    <a:pt x="881" y="508"/>
                  </a:cubicBezTo>
                  <a:cubicBezTo>
                    <a:pt x="994" y="440"/>
                    <a:pt x="1095" y="372"/>
                    <a:pt x="1197" y="316"/>
                  </a:cubicBezTo>
                  <a:cubicBezTo>
                    <a:pt x="1242" y="282"/>
                    <a:pt x="1287" y="260"/>
                    <a:pt x="1343" y="226"/>
                  </a:cubicBezTo>
                  <a:cubicBezTo>
                    <a:pt x="1400" y="203"/>
                    <a:pt x="1445" y="181"/>
                    <a:pt x="1479" y="158"/>
                  </a:cubicBezTo>
                  <a:cubicBezTo>
                    <a:pt x="1558" y="102"/>
                    <a:pt x="1637" y="79"/>
                    <a:pt x="1682" y="56"/>
                  </a:cubicBezTo>
                  <a:cubicBezTo>
                    <a:pt x="1716" y="34"/>
                    <a:pt x="1738" y="23"/>
                    <a:pt x="176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5" name="Google Shape;1855;p3"/>
            <p:cNvSpPr/>
            <p:nvPr/>
          </p:nvSpPr>
          <p:spPr>
            <a:xfrm>
              <a:off x="4892071" y="3432410"/>
              <a:ext cx="48837" cy="10776"/>
            </a:xfrm>
            <a:custGeom>
              <a:rect b="b" l="l" r="r" t="t"/>
              <a:pathLst>
                <a:path extrusionOk="0" h="314" w="1423">
                  <a:moveTo>
                    <a:pt x="1068" y="1"/>
                  </a:moveTo>
                  <a:cubicBezTo>
                    <a:pt x="1027" y="1"/>
                    <a:pt x="988" y="3"/>
                    <a:pt x="948" y="9"/>
                  </a:cubicBezTo>
                  <a:cubicBezTo>
                    <a:pt x="869" y="9"/>
                    <a:pt x="779" y="32"/>
                    <a:pt x="689" y="43"/>
                  </a:cubicBezTo>
                  <a:cubicBezTo>
                    <a:pt x="520" y="77"/>
                    <a:pt x="362" y="122"/>
                    <a:pt x="204" y="201"/>
                  </a:cubicBezTo>
                  <a:cubicBezTo>
                    <a:pt x="136" y="235"/>
                    <a:pt x="68" y="269"/>
                    <a:pt x="1" y="314"/>
                  </a:cubicBezTo>
                  <a:cubicBezTo>
                    <a:pt x="80" y="303"/>
                    <a:pt x="159" y="303"/>
                    <a:pt x="226" y="291"/>
                  </a:cubicBezTo>
                  <a:cubicBezTo>
                    <a:pt x="294" y="280"/>
                    <a:pt x="373" y="269"/>
                    <a:pt x="463" y="257"/>
                  </a:cubicBezTo>
                  <a:cubicBezTo>
                    <a:pt x="542" y="246"/>
                    <a:pt x="632" y="224"/>
                    <a:pt x="723" y="212"/>
                  </a:cubicBezTo>
                  <a:cubicBezTo>
                    <a:pt x="802" y="190"/>
                    <a:pt x="892" y="178"/>
                    <a:pt x="982" y="156"/>
                  </a:cubicBezTo>
                  <a:cubicBezTo>
                    <a:pt x="1016" y="145"/>
                    <a:pt x="1061" y="133"/>
                    <a:pt x="1095" y="122"/>
                  </a:cubicBezTo>
                  <a:cubicBezTo>
                    <a:pt x="1129" y="122"/>
                    <a:pt x="1163" y="111"/>
                    <a:pt x="1197" y="99"/>
                  </a:cubicBezTo>
                  <a:cubicBezTo>
                    <a:pt x="1276" y="77"/>
                    <a:pt x="1355" y="54"/>
                    <a:pt x="1422" y="32"/>
                  </a:cubicBezTo>
                  <a:cubicBezTo>
                    <a:pt x="1343" y="20"/>
                    <a:pt x="1264" y="9"/>
                    <a:pt x="1197" y="9"/>
                  </a:cubicBezTo>
                  <a:cubicBezTo>
                    <a:pt x="1152" y="3"/>
                    <a:pt x="1109" y="1"/>
                    <a:pt x="1068"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6" name="Google Shape;1856;p3"/>
            <p:cNvSpPr/>
            <p:nvPr/>
          </p:nvSpPr>
          <p:spPr>
            <a:xfrm>
              <a:off x="4865335" y="3450531"/>
              <a:ext cx="200257" cy="172870"/>
            </a:xfrm>
            <a:custGeom>
              <a:rect b="b" l="l" r="r" t="t"/>
              <a:pathLst>
                <a:path extrusionOk="0" h="5037" w="5835">
                  <a:moveTo>
                    <a:pt x="1" y="0"/>
                  </a:moveTo>
                  <a:lnTo>
                    <a:pt x="339" y="1546"/>
                  </a:lnTo>
                  <a:cubicBezTo>
                    <a:pt x="757" y="3160"/>
                    <a:pt x="1502" y="4288"/>
                    <a:pt x="3161" y="4886"/>
                  </a:cubicBezTo>
                  <a:cubicBezTo>
                    <a:pt x="3448" y="4988"/>
                    <a:pt x="3723" y="5037"/>
                    <a:pt x="3986" y="5037"/>
                  </a:cubicBezTo>
                  <a:cubicBezTo>
                    <a:pt x="4712" y="5037"/>
                    <a:pt x="5337" y="4664"/>
                    <a:pt x="5835" y="4017"/>
                  </a:cubicBezTo>
                  <a:cubicBezTo>
                    <a:pt x="5790" y="3329"/>
                    <a:pt x="5587" y="2675"/>
                    <a:pt x="5237" y="2088"/>
                  </a:cubicBezTo>
                  <a:cubicBezTo>
                    <a:pt x="4616" y="1117"/>
                    <a:pt x="3578" y="474"/>
                    <a:pt x="2427" y="361"/>
                  </a:cubicBezTo>
                  <a:cubicBezTo>
                    <a:pt x="2100" y="327"/>
                    <a:pt x="667" y="339"/>
                    <a:pt x="1"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7" name="Google Shape;1857;p3"/>
            <p:cNvSpPr/>
            <p:nvPr/>
          </p:nvSpPr>
          <p:spPr>
            <a:xfrm>
              <a:off x="4865335" y="3450531"/>
              <a:ext cx="129592" cy="117203"/>
            </a:xfrm>
            <a:custGeom>
              <a:rect b="b" l="l" r="r" t="t"/>
              <a:pathLst>
                <a:path extrusionOk="0" h="3415" w="3776">
                  <a:moveTo>
                    <a:pt x="1" y="0"/>
                  </a:moveTo>
                  <a:lnTo>
                    <a:pt x="170" y="474"/>
                  </a:lnTo>
                  <a:cubicBezTo>
                    <a:pt x="339" y="1208"/>
                    <a:pt x="238" y="1794"/>
                    <a:pt x="622" y="2426"/>
                  </a:cubicBezTo>
                  <a:cubicBezTo>
                    <a:pt x="802" y="2754"/>
                    <a:pt x="1310" y="3103"/>
                    <a:pt x="1637" y="3306"/>
                  </a:cubicBezTo>
                  <a:cubicBezTo>
                    <a:pt x="1750" y="3382"/>
                    <a:pt x="1846" y="3415"/>
                    <a:pt x="1924" y="3415"/>
                  </a:cubicBezTo>
                  <a:cubicBezTo>
                    <a:pt x="2151" y="3415"/>
                    <a:pt x="2238" y="3140"/>
                    <a:pt x="2213" y="2821"/>
                  </a:cubicBezTo>
                  <a:lnTo>
                    <a:pt x="2213" y="2821"/>
                  </a:lnTo>
                  <a:cubicBezTo>
                    <a:pt x="2388" y="3000"/>
                    <a:pt x="2550" y="3080"/>
                    <a:pt x="2682" y="3080"/>
                  </a:cubicBezTo>
                  <a:cubicBezTo>
                    <a:pt x="2932" y="3080"/>
                    <a:pt x="3068" y="2791"/>
                    <a:pt x="2957" y="2347"/>
                  </a:cubicBezTo>
                  <a:lnTo>
                    <a:pt x="2957" y="2347"/>
                  </a:lnTo>
                  <a:cubicBezTo>
                    <a:pt x="2965" y="2348"/>
                    <a:pt x="2972" y="2348"/>
                    <a:pt x="2980" y="2348"/>
                  </a:cubicBezTo>
                  <a:cubicBezTo>
                    <a:pt x="3775" y="2348"/>
                    <a:pt x="3460" y="1139"/>
                    <a:pt x="2845" y="1095"/>
                  </a:cubicBezTo>
                  <a:cubicBezTo>
                    <a:pt x="3375" y="892"/>
                    <a:pt x="2743" y="406"/>
                    <a:pt x="2495" y="327"/>
                  </a:cubicBezTo>
                  <a:cubicBezTo>
                    <a:pt x="2309" y="270"/>
                    <a:pt x="2117" y="252"/>
                    <a:pt x="1922" y="252"/>
                  </a:cubicBezTo>
                  <a:cubicBezTo>
                    <a:pt x="1591" y="252"/>
                    <a:pt x="1254" y="304"/>
                    <a:pt x="934" y="304"/>
                  </a:cubicBezTo>
                  <a:cubicBezTo>
                    <a:pt x="593" y="304"/>
                    <a:pt x="273" y="245"/>
                    <a:pt x="1"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8" name="Google Shape;1858;p3"/>
            <p:cNvSpPr/>
            <p:nvPr/>
          </p:nvSpPr>
          <p:spPr>
            <a:xfrm>
              <a:off x="4864958" y="3448575"/>
              <a:ext cx="228914" cy="139854"/>
            </a:xfrm>
            <a:custGeom>
              <a:rect b="b" l="l" r="r" t="t"/>
              <a:pathLst>
                <a:path extrusionOk="0" h="4075" w="6670">
                  <a:moveTo>
                    <a:pt x="1" y="1"/>
                  </a:moveTo>
                  <a:lnTo>
                    <a:pt x="12" y="57"/>
                  </a:lnTo>
                  <a:cubicBezTo>
                    <a:pt x="678" y="384"/>
                    <a:pt x="2111" y="384"/>
                    <a:pt x="2438" y="418"/>
                  </a:cubicBezTo>
                  <a:cubicBezTo>
                    <a:pt x="3578" y="542"/>
                    <a:pt x="4616" y="1174"/>
                    <a:pt x="5237" y="2145"/>
                  </a:cubicBezTo>
                  <a:cubicBezTo>
                    <a:pt x="5586" y="2732"/>
                    <a:pt x="5789" y="3397"/>
                    <a:pt x="5835" y="4074"/>
                  </a:cubicBezTo>
                  <a:cubicBezTo>
                    <a:pt x="5846" y="4052"/>
                    <a:pt x="5868" y="4041"/>
                    <a:pt x="5880" y="4018"/>
                  </a:cubicBezTo>
                  <a:cubicBezTo>
                    <a:pt x="6670" y="2969"/>
                    <a:pt x="5733" y="1163"/>
                    <a:pt x="4785" y="554"/>
                  </a:cubicBezTo>
                  <a:cubicBezTo>
                    <a:pt x="4052" y="80"/>
                    <a:pt x="3262" y="68"/>
                    <a:pt x="2427" y="35"/>
                  </a:cubicBezTo>
                  <a:cubicBezTo>
                    <a:pt x="2179" y="18"/>
                    <a:pt x="1933" y="9"/>
                    <a:pt x="1689" y="9"/>
                  </a:cubicBezTo>
                  <a:cubicBezTo>
                    <a:pt x="1445" y="9"/>
                    <a:pt x="1202" y="18"/>
                    <a:pt x="960" y="35"/>
                  </a:cubicBezTo>
                  <a:cubicBezTo>
                    <a:pt x="841" y="47"/>
                    <a:pt x="721" y="54"/>
                    <a:pt x="601" y="54"/>
                  </a:cubicBezTo>
                  <a:cubicBezTo>
                    <a:pt x="400" y="54"/>
                    <a:pt x="198" y="36"/>
                    <a:pt x="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9" name="Google Shape;1859;p3"/>
            <p:cNvSpPr/>
            <p:nvPr/>
          </p:nvSpPr>
          <p:spPr>
            <a:xfrm>
              <a:off x="4875048" y="3450531"/>
              <a:ext cx="120463" cy="79416"/>
            </a:xfrm>
            <a:custGeom>
              <a:rect b="b" l="l" r="r" t="t"/>
              <a:pathLst>
                <a:path extrusionOk="0" h="2314" w="3510">
                  <a:moveTo>
                    <a:pt x="203" y="0"/>
                  </a:moveTo>
                  <a:lnTo>
                    <a:pt x="203" y="0"/>
                  </a:lnTo>
                  <a:cubicBezTo>
                    <a:pt x="158" y="11"/>
                    <a:pt x="124" y="23"/>
                    <a:pt x="90" y="57"/>
                  </a:cubicBezTo>
                  <a:cubicBezTo>
                    <a:pt x="90" y="57"/>
                    <a:pt x="82" y="73"/>
                    <a:pt x="72" y="85"/>
                  </a:cubicBezTo>
                  <a:lnTo>
                    <a:pt x="72" y="85"/>
                  </a:lnTo>
                  <a:cubicBezTo>
                    <a:pt x="59" y="73"/>
                    <a:pt x="47" y="63"/>
                    <a:pt x="34" y="57"/>
                  </a:cubicBezTo>
                  <a:cubicBezTo>
                    <a:pt x="31" y="53"/>
                    <a:pt x="28" y="52"/>
                    <a:pt x="27" y="52"/>
                  </a:cubicBezTo>
                  <a:cubicBezTo>
                    <a:pt x="23" y="52"/>
                    <a:pt x="23" y="60"/>
                    <a:pt x="23" y="68"/>
                  </a:cubicBezTo>
                  <a:cubicBezTo>
                    <a:pt x="23" y="74"/>
                    <a:pt x="28" y="74"/>
                    <a:pt x="34" y="74"/>
                  </a:cubicBezTo>
                  <a:cubicBezTo>
                    <a:pt x="40" y="74"/>
                    <a:pt x="45" y="74"/>
                    <a:pt x="45" y="79"/>
                  </a:cubicBezTo>
                  <a:cubicBezTo>
                    <a:pt x="48" y="90"/>
                    <a:pt x="52" y="95"/>
                    <a:pt x="57" y="95"/>
                  </a:cubicBezTo>
                  <a:cubicBezTo>
                    <a:pt x="62" y="95"/>
                    <a:pt x="67" y="90"/>
                    <a:pt x="72" y="85"/>
                  </a:cubicBezTo>
                  <a:lnTo>
                    <a:pt x="72" y="85"/>
                  </a:lnTo>
                  <a:cubicBezTo>
                    <a:pt x="73" y="85"/>
                    <a:pt x="73" y="86"/>
                    <a:pt x="74" y="86"/>
                  </a:cubicBezTo>
                  <a:lnTo>
                    <a:pt x="74" y="86"/>
                  </a:lnTo>
                  <a:cubicBezTo>
                    <a:pt x="90" y="76"/>
                    <a:pt x="102" y="68"/>
                    <a:pt x="102" y="68"/>
                  </a:cubicBezTo>
                  <a:cubicBezTo>
                    <a:pt x="135" y="45"/>
                    <a:pt x="169" y="23"/>
                    <a:pt x="203" y="0"/>
                  </a:cubicBezTo>
                  <a:close/>
                  <a:moveTo>
                    <a:pt x="74" y="86"/>
                  </a:moveTo>
                  <a:cubicBezTo>
                    <a:pt x="62" y="93"/>
                    <a:pt x="49" y="102"/>
                    <a:pt x="36" y="109"/>
                  </a:cubicBezTo>
                  <a:lnTo>
                    <a:pt x="36" y="109"/>
                  </a:lnTo>
                  <a:cubicBezTo>
                    <a:pt x="31" y="104"/>
                    <a:pt x="26" y="98"/>
                    <a:pt x="23" y="90"/>
                  </a:cubicBezTo>
                  <a:cubicBezTo>
                    <a:pt x="19" y="89"/>
                    <a:pt x="17" y="88"/>
                    <a:pt x="14" y="88"/>
                  </a:cubicBezTo>
                  <a:cubicBezTo>
                    <a:pt x="0" y="88"/>
                    <a:pt x="0" y="115"/>
                    <a:pt x="0" y="124"/>
                  </a:cubicBezTo>
                  <a:cubicBezTo>
                    <a:pt x="0" y="125"/>
                    <a:pt x="1" y="126"/>
                    <a:pt x="2" y="126"/>
                  </a:cubicBezTo>
                  <a:cubicBezTo>
                    <a:pt x="6" y="126"/>
                    <a:pt x="20" y="118"/>
                    <a:pt x="36" y="109"/>
                  </a:cubicBezTo>
                  <a:lnTo>
                    <a:pt x="36" y="109"/>
                  </a:lnTo>
                  <a:cubicBezTo>
                    <a:pt x="48" y="121"/>
                    <a:pt x="64" y="131"/>
                    <a:pt x="79" y="147"/>
                  </a:cubicBezTo>
                  <a:cubicBezTo>
                    <a:pt x="124" y="192"/>
                    <a:pt x="181" y="237"/>
                    <a:pt x="237" y="282"/>
                  </a:cubicBezTo>
                  <a:cubicBezTo>
                    <a:pt x="305" y="339"/>
                    <a:pt x="384" y="395"/>
                    <a:pt x="474" y="440"/>
                  </a:cubicBezTo>
                  <a:cubicBezTo>
                    <a:pt x="677" y="553"/>
                    <a:pt x="892" y="643"/>
                    <a:pt x="1106" y="722"/>
                  </a:cubicBezTo>
                  <a:cubicBezTo>
                    <a:pt x="1354" y="813"/>
                    <a:pt x="1614" y="892"/>
                    <a:pt x="1851" y="982"/>
                  </a:cubicBezTo>
                  <a:cubicBezTo>
                    <a:pt x="1975" y="1027"/>
                    <a:pt x="2099" y="1083"/>
                    <a:pt x="2212" y="1151"/>
                  </a:cubicBezTo>
                  <a:cubicBezTo>
                    <a:pt x="2336" y="1208"/>
                    <a:pt x="2437" y="1275"/>
                    <a:pt x="2550" y="1332"/>
                  </a:cubicBezTo>
                  <a:cubicBezTo>
                    <a:pt x="2742" y="1445"/>
                    <a:pt x="2934" y="1569"/>
                    <a:pt x="3103" y="1727"/>
                  </a:cubicBezTo>
                  <a:cubicBezTo>
                    <a:pt x="3171" y="1783"/>
                    <a:pt x="3227" y="1851"/>
                    <a:pt x="3284" y="1919"/>
                  </a:cubicBezTo>
                  <a:cubicBezTo>
                    <a:pt x="3340" y="1986"/>
                    <a:pt x="3340" y="2065"/>
                    <a:pt x="3374" y="2110"/>
                  </a:cubicBezTo>
                  <a:cubicBezTo>
                    <a:pt x="3408" y="2155"/>
                    <a:pt x="3340" y="2246"/>
                    <a:pt x="3363" y="2268"/>
                  </a:cubicBezTo>
                  <a:lnTo>
                    <a:pt x="3385" y="2313"/>
                  </a:lnTo>
                  <a:cubicBezTo>
                    <a:pt x="3385" y="2313"/>
                    <a:pt x="3464" y="2257"/>
                    <a:pt x="3453" y="2223"/>
                  </a:cubicBezTo>
                  <a:cubicBezTo>
                    <a:pt x="3442" y="2178"/>
                    <a:pt x="3509" y="2099"/>
                    <a:pt x="3487" y="2043"/>
                  </a:cubicBezTo>
                  <a:cubicBezTo>
                    <a:pt x="3453" y="1975"/>
                    <a:pt x="3408" y="1919"/>
                    <a:pt x="3374" y="1862"/>
                  </a:cubicBezTo>
                  <a:cubicBezTo>
                    <a:pt x="3318" y="1783"/>
                    <a:pt x="3261" y="1704"/>
                    <a:pt x="3194" y="1636"/>
                  </a:cubicBezTo>
                  <a:cubicBezTo>
                    <a:pt x="3024" y="1478"/>
                    <a:pt x="2832" y="1332"/>
                    <a:pt x="2641" y="1208"/>
                  </a:cubicBezTo>
                  <a:cubicBezTo>
                    <a:pt x="2528" y="1129"/>
                    <a:pt x="2415" y="1072"/>
                    <a:pt x="2291" y="1004"/>
                  </a:cubicBezTo>
                  <a:cubicBezTo>
                    <a:pt x="2178" y="937"/>
                    <a:pt x="2043" y="880"/>
                    <a:pt x="1918" y="835"/>
                  </a:cubicBezTo>
                  <a:cubicBezTo>
                    <a:pt x="1659" y="734"/>
                    <a:pt x="1399" y="655"/>
                    <a:pt x="1162" y="587"/>
                  </a:cubicBezTo>
                  <a:cubicBezTo>
                    <a:pt x="1038" y="553"/>
                    <a:pt x="914" y="508"/>
                    <a:pt x="813" y="474"/>
                  </a:cubicBezTo>
                  <a:cubicBezTo>
                    <a:pt x="700" y="440"/>
                    <a:pt x="598" y="395"/>
                    <a:pt x="508" y="350"/>
                  </a:cubicBezTo>
                  <a:cubicBezTo>
                    <a:pt x="429" y="316"/>
                    <a:pt x="350" y="271"/>
                    <a:pt x="271" y="226"/>
                  </a:cubicBezTo>
                  <a:cubicBezTo>
                    <a:pt x="214" y="192"/>
                    <a:pt x="147" y="158"/>
                    <a:pt x="102" y="113"/>
                  </a:cubicBezTo>
                  <a:cubicBezTo>
                    <a:pt x="92" y="104"/>
                    <a:pt x="83" y="94"/>
                    <a:pt x="74" y="86"/>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0" name="Google Shape;1860;p3"/>
            <p:cNvSpPr/>
            <p:nvPr/>
          </p:nvSpPr>
          <p:spPr>
            <a:xfrm>
              <a:off x="4880059" y="3459420"/>
              <a:ext cx="59305" cy="54637"/>
            </a:xfrm>
            <a:custGeom>
              <a:rect b="b" l="l" r="r" t="t"/>
              <a:pathLst>
                <a:path extrusionOk="0" h="1592" w="1728">
                  <a:moveTo>
                    <a:pt x="1" y="1"/>
                  </a:moveTo>
                  <a:lnTo>
                    <a:pt x="57" y="80"/>
                  </a:lnTo>
                  <a:cubicBezTo>
                    <a:pt x="102" y="136"/>
                    <a:pt x="159" y="215"/>
                    <a:pt x="238" y="283"/>
                  </a:cubicBezTo>
                  <a:cubicBezTo>
                    <a:pt x="317" y="362"/>
                    <a:pt x="418" y="463"/>
                    <a:pt x="520" y="554"/>
                  </a:cubicBezTo>
                  <a:cubicBezTo>
                    <a:pt x="633" y="633"/>
                    <a:pt x="746" y="723"/>
                    <a:pt x="870" y="813"/>
                  </a:cubicBezTo>
                  <a:cubicBezTo>
                    <a:pt x="982" y="903"/>
                    <a:pt x="1107" y="994"/>
                    <a:pt x="1208" y="1084"/>
                  </a:cubicBezTo>
                  <a:cubicBezTo>
                    <a:pt x="1253" y="1118"/>
                    <a:pt x="1310" y="1163"/>
                    <a:pt x="1355" y="1208"/>
                  </a:cubicBezTo>
                  <a:lnTo>
                    <a:pt x="1490" y="1321"/>
                  </a:lnTo>
                  <a:cubicBezTo>
                    <a:pt x="1524" y="1355"/>
                    <a:pt x="1558" y="1389"/>
                    <a:pt x="1592" y="1434"/>
                  </a:cubicBezTo>
                  <a:cubicBezTo>
                    <a:pt x="1626" y="1456"/>
                    <a:pt x="1648" y="1490"/>
                    <a:pt x="1671" y="1513"/>
                  </a:cubicBezTo>
                  <a:cubicBezTo>
                    <a:pt x="1691" y="1533"/>
                    <a:pt x="1711" y="1553"/>
                    <a:pt x="1723" y="1580"/>
                  </a:cubicBezTo>
                  <a:lnTo>
                    <a:pt x="1723" y="1580"/>
                  </a:lnTo>
                  <a:cubicBezTo>
                    <a:pt x="1717" y="1566"/>
                    <a:pt x="1704" y="1538"/>
                    <a:pt x="1682" y="1502"/>
                  </a:cubicBezTo>
                  <a:cubicBezTo>
                    <a:pt x="1671" y="1468"/>
                    <a:pt x="1648" y="1434"/>
                    <a:pt x="1637" y="1400"/>
                  </a:cubicBezTo>
                  <a:cubicBezTo>
                    <a:pt x="1614" y="1344"/>
                    <a:pt x="1592" y="1298"/>
                    <a:pt x="1558" y="1253"/>
                  </a:cubicBezTo>
                  <a:cubicBezTo>
                    <a:pt x="1479" y="1152"/>
                    <a:pt x="1400" y="1061"/>
                    <a:pt x="1298" y="971"/>
                  </a:cubicBezTo>
                  <a:cubicBezTo>
                    <a:pt x="1253" y="926"/>
                    <a:pt x="1197" y="870"/>
                    <a:pt x="1140" y="824"/>
                  </a:cubicBezTo>
                  <a:lnTo>
                    <a:pt x="971" y="689"/>
                  </a:lnTo>
                  <a:cubicBezTo>
                    <a:pt x="847" y="599"/>
                    <a:pt x="723" y="509"/>
                    <a:pt x="610" y="430"/>
                  </a:cubicBezTo>
                  <a:lnTo>
                    <a:pt x="305" y="215"/>
                  </a:lnTo>
                  <a:cubicBezTo>
                    <a:pt x="215" y="147"/>
                    <a:pt x="136" y="91"/>
                    <a:pt x="80" y="57"/>
                  </a:cubicBezTo>
                  <a:lnTo>
                    <a:pt x="1" y="1"/>
                  </a:lnTo>
                  <a:close/>
                  <a:moveTo>
                    <a:pt x="1723" y="1580"/>
                  </a:moveTo>
                  <a:cubicBezTo>
                    <a:pt x="1726" y="1588"/>
                    <a:pt x="1727" y="1592"/>
                    <a:pt x="1727" y="1592"/>
                  </a:cubicBezTo>
                  <a:lnTo>
                    <a:pt x="1727" y="1592"/>
                  </a:lnTo>
                  <a:cubicBezTo>
                    <a:pt x="1726" y="1588"/>
                    <a:pt x="1724" y="1584"/>
                    <a:pt x="1723" y="158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1" name="Google Shape;1861;p3"/>
            <p:cNvSpPr/>
            <p:nvPr/>
          </p:nvSpPr>
          <p:spPr>
            <a:xfrm>
              <a:off x="4880471" y="3463298"/>
              <a:ext cx="50759" cy="62771"/>
            </a:xfrm>
            <a:custGeom>
              <a:rect b="b" l="l" r="r" t="t"/>
              <a:pathLst>
                <a:path extrusionOk="0" h="1829" w="1479">
                  <a:moveTo>
                    <a:pt x="0" y="1"/>
                  </a:moveTo>
                  <a:cubicBezTo>
                    <a:pt x="0" y="1"/>
                    <a:pt x="79" y="125"/>
                    <a:pt x="214" y="305"/>
                  </a:cubicBezTo>
                  <a:cubicBezTo>
                    <a:pt x="248" y="350"/>
                    <a:pt x="282" y="396"/>
                    <a:pt x="327" y="452"/>
                  </a:cubicBezTo>
                  <a:cubicBezTo>
                    <a:pt x="372" y="497"/>
                    <a:pt x="406" y="554"/>
                    <a:pt x="440" y="599"/>
                  </a:cubicBezTo>
                  <a:cubicBezTo>
                    <a:pt x="530" y="711"/>
                    <a:pt x="621" y="813"/>
                    <a:pt x="711" y="937"/>
                  </a:cubicBezTo>
                  <a:cubicBezTo>
                    <a:pt x="801" y="1050"/>
                    <a:pt x="903" y="1163"/>
                    <a:pt x="982" y="1264"/>
                  </a:cubicBezTo>
                  <a:cubicBezTo>
                    <a:pt x="1072" y="1366"/>
                    <a:pt x="1151" y="1468"/>
                    <a:pt x="1230" y="1547"/>
                  </a:cubicBezTo>
                  <a:cubicBezTo>
                    <a:pt x="1365" y="1716"/>
                    <a:pt x="1478" y="1829"/>
                    <a:pt x="1478" y="1829"/>
                  </a:cubicBezTo>
                  <a:cubicBezTo>
                    <a:pt x="1478" y="1829"/>
                    <a:pt x="1411" y="1693"/>
                    <a:pt x="1309" y="1501"/>
                  </a:cubicBezTo>
                  <a:cubicBezTo>
                    <a:pt x="1162" y="1264"/>
                    <a:pt x="1016" y="1039"/>
                    <a:pt x="846" y="824"/>
                  </a:cubicBezTo>
                  <a:cubicBezTo>
                    <a:pt x="745" y="711"/>
                    <a:pt x="643" y="610"/>
                    <a:pt x="553" y="497"/>
                  </a:cubicBezTo>
                  <a:cubicBezTo>
                    <a:pt x="474" y="407"/>
                    <a:pt x="384" y="317"/>
                    <a:pt x="282" y="238"/>
                  </a:cubicBezTo>
                  <a:cubicBezTo>
                    <a:pt x="124" y="91"/>
                    <a:pt x="0" y="1"/>
                    <a:pt x="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2" name="Google Shape;1862;p3"/>
            <p:cNvSpPr/>
            <p:nvPr/>
          </p:nvSpPr>
          <p:spPr>
            <a:xfrm>
              <a:off x="4720505" y="3447819"/>
              <a:ext cx="163089" cy="206126"/>
            </a:xfrm>
            <a:custGeom>
              <a:rect b="b" l="l" r="r" t="t"/>
              <a:pathLst>
                <a:path extrusionOk="0" h="6006" w="4752">
                  <a:moveTo>
                    <a:pt x="4334" y="0"/>
                  </a:moveTo>
                  <a:cubicBezTo>
                    <a:pt x="3668" y="790"/>
                    <a:pt x="3386" y="880"/>
                    <a:pt x="2551" y="1354"/>
                  </a:cubicBezTo>
                  <a:cubicBezTo>
                    <a:pt x="2269" y="1512"/>
                    <a:pt x="1592" y="1659"/>
                    <a:pt x="1332" y="1828"/>
                  </a:cubicBezTo>
                  <a:cubicBezTo>
                    <a:pt x="1073" y="1964"/>
                    <a:pt x="971" y="2122"/>
                    <a:pt x="757" y="2325"/>
                  </a:cubicBezTo>
                  <a:cubicBezTo>
                    <a:pt x="1" y="3070"/>
                    <a:pt x="114" y="4424"/>
                    <a:pt x="429" y="5315"/>
                  </a:cubicBezTo>
                  <a:cubicBezTo>
                    <a:pt x="508" y="5541"/>
                    <a:pt x="610" y="5755"/>
                    <a:pt x="734" y="5958"/>
                  </a:cubicBezTo>
                  <a:cubicBezTo>
                    <a:pt x="989" y="5987"/>
                    <a:pt x="1241" y="6006"/>
                    <a:pt x="1488" y="6006"/>
                  </a:cubicBezTo>
                  <a:cubicBezTo>
                    <a:pt x="2402" y="6006"/>
                    <a:pt x="3242" y="5751"/>
                    <a:pt x="3837" y="4819"/>
                  </a:cubicBezTo>
                  <a:cubicBezTo>
                    <a:pt x="4323" y="4029"/>
                    <a:pt x="4537" y="3589"/>
                    <a:pt x="4593" y="2686"/>
                  </a:cubicBezTo>
                  <a:cubicBezTo>
                    <a:pt x="4627" y="2155"/>
                    <a:pt x="4751" y="914"/>
                    <a:pt x="4492" y="203"/>
                  </a:cubicBezTo>
                  <a:cubicBezTo>
                    <a:pt x="4435" y="136"/>
                    <a:pt x="4390" y="68"/>
                    <a:pt x="4334"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3" name="Google Shape;1863;p3"/>
            <p:cNvSpPr/>
            <p:nvPr/>
          </p:nvSpPr>
          <p:spPr>
            <a:xfrm>
              <a:off x="4864203" y="3429218"/>
              <a:ext cx="3123" cy="5079"/>
            </a:xfrm>
            <a:custGeom>
              <a:rect b="b" l="l" r="r" t="t"/>
              <a:pathLst>
                <a:path extrusionOk="0" h="148" w="91">
                  <a:moveTo>
                    <a:pt x="90" y="1"/>
                  </a:moveTo>
                  <a:lnTo>
                    <a:pt x="0" y="80"/>
                  </a:lnTo>
                  <a:cubicBezTo>
                    <a:pt x="34" y="102"/>
                    <a:pt x="57" y="125"/>
                    <a:pt x="79" y="147"/>
                  </a:cubicBezTo>
                  <a:cubicBezTo>
                    <a:pt x="79" y="102"/>
                    <a:pt x="90" y="57"/>
                    <a:pt x="90"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4" name="Google Shape;1864;p3"/>
            <p:cNvSpPr/>
            <p:nvPr/>
          </p:nvSpPr>
          <p:spPr>
            <a:xfrm>
              <a:off x="4776275" y="3447819"/>
              <a:ext cx="107319" cy="145277"/>
            </a:xfrm>
            <a:custGeom>
              <a:rect b="b" l="l" r="r" t="t"/>
              <a:pathLst>
                <a:path extrusionOk="0" h="4233" w="3127">
                  <a:moveTo>
                    <a:pt x="2709" y="0"/>
                  </a:moveTo>
                  <a:cubicBezTo>
                    <a:pt x="2043" y="790"/>
                    <a:pt x="1761" y="880"/>
                    <a:pt x="926" y="1354"/>
                  </a:cubicBezTo>
                  <a:cubicBezTo>
                    <a:pt x="757" y="1433"/>
                    <a:pt x="587" y="1501"/>
                    <a:pt x="418" y="1557"/>
                  </a:cubicBezTo>
                  <a:cubicBezTo>
                    <a:pt x="271" y="1648"/>
                    <a:pt x="170" y="1794"/>
                    <a:pt x="113" y="1964"/>
                  </a:cubicBezTo>
                  <a:cubicBezTo>
                    <a:pt x="68" y="2302"/>
                    <a:pt x="396" y="2268"/>
                    <a:pt x="655" y="2302"/>
                  </a:cubicBezTo>
                  <a:cubicBezTo>
                    <a:pt x="497" y="2539"/>
                    <a:pt x="1" y="2945"/>
                    <a:pt x="125" y="3273"/>
                  </a:cubicBezTo>
                  <a:cubicBezTo>
                    <a:pt x="171" y="3411"/>
                    <a:pt x="281" y="3455"/>
                    <a:pt x="411" y="3455"/>
                  </a:cubicBezTo>
                  <a:cubicBezTo>
                    <a:pt x="600" y="3455"/>
                    <a:pt x="831" y="3362"/>
                    <a:pt x="971" y="3329"/>
                  </a:cubicBezTo>
                  <a:lnTo>
                    <a:pt x="971" y="3329"/>
                  </a:lnTo>
                  <a:cubicBezTo>
                    <a:pt x="1016" y="3521"/>
                    <a:pt x="960" y="4017"/>
                    <a:pt x="1152" y="4153"/>
                  </a:cubicBezTo>
                  <a:cubicBezTo>
                    <a:pt x="1198" y="4182"/>
                    <a:pt x="1240" y="4195"/>
                    <a:pt x="1279" y="4195"/>
                  </a:cubicBezTo>
                  <a:cubicBezTo>
                    <a:pt x="1451" y="4195"/>
                    <a:pt x="1567" y="3954"/>
                    <a:pt x="1705" y="3826"/>
                  </a:cubicBezTo>
                  <a:cubicBezTo>
                    <a:pt x="1735" y="4074"/>
                    <a:pt x="1820" y="4233"/>
                    <a:pt x="1978" y="4233"/>
                  </a:cubicBezTo>
                  <a:cubicBezTo>
                    <a:pt x="2057" y="4233"/>
                    <a:pt x="2153" y="4194"/>
                    <a:pt x="2269" y="4108"/>
                  </a:cubicBezTo>
                  <a:cubicBezTo>
                    <a:pt x="2517" y="3916"/>
                    <a:pt x="2720" y="3668"/>
                    <a:pt x="2867" y="3374"/>
                  </a:cubicBezTo>
                  <a:cubicBezTo>
                    <a:pt x="2923" y="3148"/>
                    <a:pt x="2957" y="2923"/>
                    <a:pt x="2968" y="2686"/>
                  </a:cubicBezTo>
                  <a:cubicBezTo>
                    <a:pt x="3002" y="2155"/>
                    <a:pt x="3126" y="914"/>
                    <a:pt x="2867" y="203"/>
                  </a:cubicBezTo>
                  <a:cubicBezTo>
                    <a:pt x="2810" y="136"/>
                    <a:pt x="2765" y="68"/>
                    <a:pt x="2709"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5" name="Google Shape;1865;p3"/>
            <p:cNvSpPr/>
            <p:nvPr/>
          </p:nvSpPr>
          <p:spPr>
            <a:xfrm>
              <a:off x="4745696" y="3454786"/>
              <a:ext cx="156465" cy="227610"/>
            </a:xfrm>
            <a:custGeom>
              <a:rect b="b" l="l" r="r" t="t"/>
              <a:pathLst>
                <a:path extrusionOk="0" h="6632" w="4559">
                  <a:moveTo>
                    <a:pt x="3758" y="0"/>
                  </a:moveTo>
                  <a:lnTo>
                    <a:pt x="3758" y="0"/>
                  </a:lnTo>
                  <a:cubicBezTo>
                    <a:pt x="4017" y="711"/>
                    <a:pt x="3893" y="1952"/>
                    <a:pt x="3859" y="2483"/>
                  </a:cubicBezTo>
                  <a:cubicBezTo>
                    <a:pt x="3803" y="3386"/>
                    <a:pt x="3577" y="3826"/>
                    <a:pt x="3103" y="4616"/>
                  </a:cubicBezTo>
                  <a:cubicBezTo>
                    <a:pt x="2508" y="5548"/>
                    <a:pt x="1668" y="5803"/>
                    <a:pt x="754" y="5803"/>
                  </a:cubicBezTo>
                  <a:cubicBezTo>
                    <a:pt x="507" y="5803"/>
                    <a:pt x="255" y="5784"/>
                    <a:pt x="0" y="5755"/>
                  </a:cubicBezTo>
                  <a:lnTo>
                    <a:pt x="0" y="5755"/>
                  </a:lnTo>
                  <a:cubicBezTo>
                    <a:pt x="364" y="6336"/>
                    <a:pt x="880" y="6632"/>
                    <a:pt x="1476" y="6632"/>
                  </a:cubicBezTo>
                  <a:cubicBezTo>
                    <a:pt x="1933" y="6632"/>
                    <a:pt x="2437" y="6458"/>
                    <a:pt x="2957" y="6105"/>
                  </a:cubicBezTo>
                  <a:cubicBezTo>
                    <a:pt x="4277" y="5202"/>
                    <a:pt x="4559" y="4142"/>
                    <a:pt x="4435" y="2381"/>
                  </a:cubicBezTo>
                  <a:cubicBezTo>
                    <a:pt x="4424" y="2223"/>
                    <a:pt x="4412" y="971"/>
                    <a:pt x="375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6" name="Google Shape;1866;p3"/>
            <p:cNvSpPr/>
            <p:nvPr/>
          </p:nvSpPr>
          <p:spPr>
            <a:xfrm>
              <a:off x="4832834" y="3466387"/>
              <a:ext cx="36414" cy="110819"/>
            </a:xfrm>
            <a:custGeom>
              <a:rect b="b" l="l" r="r" t="t"/>
              <a:pathLst>
                <a:path extrusionOk="0" h="3229" w="1061">
                  <a:moveTo>
                    <a:pt x="1038" y="1"/>
                  </a:moveTo>
                  <a:cubicBezTo>
                    <a:pt x="1038" y="1"/>
                    <a:pt x="1027" y="57"/>
                    <a:pt x="1016" y="148"/>
                  </a:cubicBezTo>
                  <a:cubicBezTo>
                    <a:pt x="1004" y="238"/>
                    <a:pt x="993" y="373"/>
                    <a:pt x="959" y="531"/>
                  </a:cubicBezTo>
                  <a:cubicBezTo>
                    <a:pt x="948" y="610"/>
                    <a:pt x="937" y="700"/>
                    <a:pt x="914" y="791"/>
                  </a:cubicBezTo>
                  <a:cubicBezTo>
                    <a:pt x="903" y="881"/>
                    <a:pt x="880" y="971"/>
                    <a:pt x="858" y="1073"/>
                  </a:cubicBezTo>
                  <a:cubicBezTo>
                    <a:pt x="835" y="1174"/>
                    <a:pt x="813" y="1276"/>
                    <a:pt x="790" y="1366"/>
                  </a:cubicBezTo>
                  <a:cubicBezTo>
                    <a:pt x="756" y="1468"/>
                    <a:pt x="734" y="1581"/>
                    <a:pt x="700" y="1682"/>
                  </a:cubicBezTo>
                  <a:cubicBezTo>
                    <a:pt x="666" y="1772"/>
                    <a:pt x="632" y="1874"/>
                    <a:pt x="598" y="1976"/>
                  </a:cubicBezTo>
                  <a:cubicBezTo>
                    <a:pt x="564" y="2077"/>
                    <a:pt x="530" y="2167"/>
                    <a:pt x="485" y="2258"/>
                  </a:cubicBezTo>
                  <a:cubicBezTo>
                    <a:pt x="451" y="2348"/>
                    <a:pt x="418" y="2438"/>
                    <a:pt x="372" y="2517"/>
                  </a:cubicBezTo>
                  <a:lnTo>
                    <a:pt x="260" y="2754"/>
                  </a:lnTo>
                  <a:cubicBezTo>
                    <a:pt x="192" y="2901"/>
                    <a:pt x="113" y="3014"/>
                    <a:pt x="68" y="3093"/>
                  </a:cubicBezTo>
                  <a:lnTo>
                    <a:pt x="0" y="3228"/>
                  </a:lnTo>
                  <a:cubicBezTo>
                    <a:pt x="0" y="3228"/>
                    <a:pt x="34" y="3183"/>
                    <a:pt x="102" y="3115"/>
                  </a:cubicBezTo>
                  <a:cubicBezTo>
                    <a:pt x="124" y="3070"/>
                    <a:pt x="169" y="3025"/>
                    <a:pt x="203" y="2980"/>
                  </a:cubicBezTo>
                  <a:cubicBezTo>
                    <a:pt x="260" y="2923"/>
                    <a:pt x="305" y="2867"/>
                    <a:pt x="339" y="2799"/>
                  </a:cubicBezTo>
                  <a:lnTo>
                    <a:pt x="485" y="2574"/>
                  </a:lnTo>
                  <a:cubicBezTo>
                    <a:pt x="530" y="2495"/>
                    <a:pt x="587" y="2404"/>
                    <a:pt x="621" y="2314"/>
                  </a:cubicBezTo>
                  <a:cubicBezTo>
                    <a:pt x="677" y="2224"/>
                    <a:pt x="722" y="2122"/>
                    <a:pt x="756" y="2032"/>
                  </a:cubicBezTo>
                  <a:cubicBezTo>
                    <a:pt x="790" y="1930"/>
                    <a:pt x="835" y="1829"/>
                    <a:pt x="869" y="1716"/>
                  </a:cubicBezTo>
                  <a:cubicBezTo>
                    <a:pt x="892" y="1614"/>
                    <a:pt x="914" y="1513"/>
                    <a:pt x="948" y="1400"/>
                  </a:cubicBezTo>
                  <a:cubicBezTo>
                    <a:pt x="971" y="1299"/>
                    <a:pt x="993" y="1197"/>
                    <a:pt x="1004" y="1095"/>
                  </a:cubicBezTo>
                  <a:cubicBezTo>
                    <a:pt x="1016" y="994"/>
                    <a:pt x="1038" y="904"/>
                    <a:pt x="1050" y="802"/>
                  </a:cubicBezTo>
                  <a:cubicBezTo>
                    <a:pt x="1050" y="712"/>
                    <a:pt x="1061" y="621"/>
                    <a:pt x="1061" y="542"/>
                  </a:cubicBezTo>
                  <a:cubicBezTo>
                    <a:pt x="1061" y="464"/>
                    <a:pt x="1061" y="385"/>
                    <a:pt x="1061" y="317"/>
                  </a:cubicBezTo>
                  <a:cubicBezTo>
                    <a:pt x="1050" y="249"/>
                    <a:pt x="1050" y="193"/>
                    <a:pt x="1050" y="148"/>
                  </a:cubicBezTo>
                  <a:cubicBezTo>
                    <a:pt x="1038" y="57"/>
                    <a:pt x="1038" y="1"/>
                    <a:pt x="1038"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7" name="Google Shape;1867;p3"/>
            <p:cNvSpPr/>
            <p:nvPr/>
          </p:nvSpPr>
          <p:spPr>
            <a:xfrm>
              <a:off x="4792165" y="3453242"/>
              <a:ext cx="78627" cy="128220"/>
            </a:xfrm>
            <a:custGeom>
              <a:rect b="b" l="l" r="r" t="t"/>
              <a:pathLst>
                <a:path extrusionOk="0" h="3736" w="2291">
                  <a:moveTo>
                    <a:pt x="2291" y="0"/>
                  </a:moveTo>
                  <a:cubicBezTo>
                    <a:pt x="2291" y="0"/>
                    <a:pt x="2246" y="68"/>
                    <a:pt x="2212" y="192"/>
                  </a:cubicBezTo>
                  <a:cubicBezTo>
                    <a:pt x="2178" y="305"/>
                    <a:pt x="2110" y="474"/>
                    <a:pt x="2043" y="666"/>
                  </a:cubicBezTo>
                  <a:cubicBezTo>
                    <a:pt x="1964" y="858"/>
                    <a:pt x="1873" y="1072"/>
                    <a:pt x="1761" y="1309"/>
                  </a:cubicBezTo>
                  <a:cubicBezTo>
                    <a:pt x="1704" y="1422"/>
                    <a:pt x="1636" y="1546"/>
                    <a:pt x="1580" y="1670"/>
                  </a:cubicBezTo>
                  <a:cubicBezTo>
                    <a:pt x="1524" y="1783"/>
                    <a:pt x="1456" y="1907"/>
                    <a:pt x="1377" y="2031"/>
                  </a:cubicBezTo>
                  <a:cubicBezTo>
                    <a:pt x="1309" y="2144"/>
                    <a:pt x="1242" y="2268"/>
                    <a:pt x="1163" y="2381"/>
                  </a:cubicBezTo>
                  <a:cubicBezTo>
                    <a:pt x="1095" y="2494"/>
                    <a:pt x="1027" y="2607"/>
                    <a:pt x="948" y="2708"/>
                  </a:cubicBezTo>
                  <a:cubicBezTo>
                    <a:pt x="858" y="2821"/>
                    <a:pt x="801" y="2923"/>
                    <a:pt x="722" y="3013"/>
                  </a:cubicBezTo>
                  <a:cubicBezTo>
                    <a:pt x="643" y="3103"/>
                    <a:pt x="564" y="3194"/>
                    <a:pt x="497" y="3261"/>
                  </a:cubicBezTo>
                  <a:cubicBezTo>
                    <a:pt x="429" y="3340"/>
                    <a:pt x="361" y="3408"/>
                    <a:pt x="305" y="3464"/>
                  </a:cubicBezTo>
                  <a:cubicBezTo>
                    <a:pt x="249" y="3521"/>
                    <a:pt x="192" y="3577"/>
                    <a:pt x="147" y="3611"/>
                  </a:cubicBezTo>
                  <a:lnTo>
                    <a:pt x="0" y="3735"/>
                  </a:lnTo>
                  <a:cubicBezTo>
                    <a:pt x="0" y="3735"/>
                    <a:pt x="68" y="3701"/>
                    <a:pt x="170" y="3634"/>
                  </a:cubicBezTo>
                  <a:cubicBezTo>
                    <a:pt x="226" y="3600"/>
                    <a:pt x="294" y="3555"/>
                    <a:pt x="350" y="3510"/>
                  </a:cubicBezTo>
                  <a:cubicBezTo>
                    <a:pt x="429" y="3453"/>
                    <a:pt x="497" y="3397"/>
                    <a:pt x="576" y="3329"/>
                  </a:cubicBezTo>
                  <a:cubicBezTo>
                    <a:pt x="655" y="3261"/>
                    <a:pt x="734" y="3182"/>
                    <a:pt x="813" y="3092"/>
                  </a:cubicBezTo>
                  <a:cubicBezTo>
                    <a:pt x="892" y="3002"/>
                    <a:pt x="982" y="2900"/>
                    <a:pt x="1061" y="2799"/>
                  </a:cubicBezTo>
                  <a:cubicBezTo>
                    <a:pt x="1140" y="2697"/>
                    <a:pt x="1219" y="2584"/>
                    <a:pt x="1309" y="2471"/>
                  </a:cubicBezTo>
                  <a:cubicBezTo>
                    <a:pt x="1388" y="2359"/>
                    <a:pt x="1467" y="2234"/>
                    <a:pt x="1535" y="2110"/>
                  </a:cubicBezTo>
                  <a:cubicBezTo>
                    <a:pt x="1591" y="1986"/>
                    <a:pt x="1659" y="1862"/>
                    <a:pt x="1727" y="1738"/>
                  </a:cubicBezTo>
                  <a:cubicBezTo>
                    <a:pt x="1794" y="1614"/>
                    <a:pt x="1840" y="1490"/>
                    <a:pt x="1896" y="1377"/>
                  </a:cubicBezTo>
                  <a:cubicBezTo>
                    <a:pt x="1952" y="1253"/>
                    <a:pt x="1998" y="1129"/>
                    <a:pt x="2031" y="1016"/>
                  </a:cubicBezTo>
                  <a:cubicBezTo>
                    <a:pt x="2077" y="903"/>
                    <a:pt x="2110" y="790"/>
                    <a:pt x="2144" y="689"/>
                  </a:cubicBezTo>
                  <a:cubicBezTo>
                    <a:pt x="2167" y="598"/>
                    <a:pt x="2189" y="508"/>
                    <a:pt x="2212" y="406"/>
                  </a:cubicBezTo>
                  <a:cubicBezTo>
                    <a:pt x="2235" y="327"/>
                    <a:pt x="2246" y="248"/>
                    <a:pt x="2257" y="192"/>
                  </a:cubicBezTo>
                  <a:cubicBezTo>
                    <a:pt x="2280" y="68"/>
                    <a:pt x="2291" y="0"/>
                    <a:pt x="229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8" name="Google Shape;1868;p3"/>
            <p:cNvSpPr/>
            <p:nvPr/>
          </p:nvSpPr>
          <p:spPr>
            <a:xfrm>
              <a:off x="4806889" y="3453242"/>
              <a:ext cx="62771" cy="86383"/>
            </a:xfrm>
            <a:custGeom>
              <a:rect b="b" l="l" r="r" t="t"/>
              <a:pathLst>
                <a:path extrusionOk="0" h="2517" w="1829">
                  <a:moveTo>
                    <a:pt x="1828" y="0"/>
                  </a:moveTo>
                  <a:cubicBezTo>
                    <a:pt x="1828" y="0"/>
                    <a:pt x="1794" y="34"/>
                    <a:pt x="1749" y="102"/>
                  </a:cubicBezTo>
                  <a:lnTo>
                    <a:pt x="1670" y="237"/>
                  </a:lnTo>
                  <a:cubicBezTo>
                    <a:pt x="1636" y="294"/>
                    <a:pt x="1602" y="350"/>
                    <a:pt x="1557" y="406"/>
                  </a:cubicBezTo>
                  <a:cubicBezTo>
                    <a:pt x="1523" y="463"/>
                    <a:pt x="1478" y="542"/>
                    <a:pt x="1433" y="610"/>
                  </a:cubicBezTo>
                  <a:cubicBezTo>
                    <a:pt x="1388" y="677"/>
                    <a:pt x="1343" y="756"/>
                    <a:pt x="1286" y="824"/>
                  </a:cubicBezTo>
                  <a:cubicBezTo>
                    <a:pt x="1196" y="982"/>
                    <a:pt x="1083" y="1140"/>
                    <a:pt x="970" y="1309"/>
                  </a:cubicBezTo>
                  <a:cubicBezTo>
                    <a:pt x="914" y="1388"/>
                    <a:pt x="858" y="1456"/>
                    <a:pt x="801" y="1535"/>
                  </a:cubicBezTo>
                  <a:cubicBezTo>
                    <a:pt x="745" y="1614"/>
                    <a:pt x="688" y="1693"/>
                    <a:pt x="643" y="1761"/>
                  </a:cubicBezTo>
                  <a:cubicBezTo>
                    <a:pt x="587" y="1840"/>
                    <a:pt x="530" y="1919"/>
                    <a:pt x="485" y="1975"/>
                  </a:cubicBezTo>
                  <a:cubicBezTo>
                    <a:pt x="429" y="2043"/>
                    <a:pt x="384" y="2099"/>
                    <a:pt x="339" y="2155"/>
                  </a:cubicBezTo>
                  <a:cubicBezTo>
                    <a:pt x="282" y="2212"/>
                    <a:pt x="248" y="2268"/>
                    <a:pt x="203" y="2313"/>
                  </a:cubicBezTo>
                  <a:cubicBezTo>
                    <a:pt x="158" y="2347"/>
                    <a:pt x="124" y="2392"/>
                    <a:pt x="90" y="2415"/>
                  </a:cubicBezTo>
                  <a:cubicBezTo>
                    <a:pt x="34" y="2483"/>
                    <a:pt x="0" y="2517"/>
                    <a:pt x="0" y="2517"/>
                  </a:cubicBezTo>
                  <a:cubicBezTo>
                    <a:pt x="0" y="2517"/>
                    <a:pt x="45" y="2494"/>
                    <a:pt x="113" y="2449"/>
                  </a:cubicBezTo>
                  <a:lnTo>
                    <a:pt x="248" y="2359"/>
                  </a:lnTo>
                  <a:cubicBezTo>
                    <a:pt x="293" y="2313"/>
                    <a:pt x="350" y="2268"/>
                    <a:pt x="395" y="2223"/>
                  </a:cubicBezTo>
                  <a:cubicBezTo>
                    <a:pt x="451" y="2167"/>
                    <a:pt x="519" y="2122"/>
                    <a:pt x="576" y="2054"/>
                  </a:cubicBezTo>
                  <a:lnTo>
                    <a:pt x="756" y="1862"/>
                  </a:lnTo>
                  <a:cubicBezTo>
                    <a:pt x="813" y="1783"/>
                    <a:pt x="880" y="1715"/>
                    <a:pt x="937" y="1636"/>
                  </a:cubicBezTo>
                  <a:cubicBezTo>
                    <a:pt x="993" y="1557"/>
                    <a:pt x="1049" y="1478"/>
                    <a:pt x="1106" y="1399"/>
                  </a:cubicBezTo>
                  <a:cubicBezTo>
                    <a:pt x="1162" y="1309"/>
                    <a:pt x="1219" y="1230"/>
                    <a:pt x="1264" y="1151"/>
                  </a:cubicBezTo>
                  <a:cubicBezTo>
                    <a:pt x="1320" y="1072"/>
                    <a:pt x="1365" y="982"/>
                    <a:pt x="1411" y="903"/>
                  </a:cubicBezTo>
                  <a:cubicBezTo>
                    <a:pt x="1501" y="745"/>
                    <a:pt x="1580" y="598"/>
                    <a:pt x="1636" y="452"/>
                  </a:cubicBezTo>
                  <a:cubicBezTo>
                    <a:pt x="1693" y="350"/>
                    <a:pt x="1738" y="237"/>
                    <a:pt x="1783" y="124"/>
                  </a:cubicBezTo>
                  <a:cubicBezTo>
                    <a:pt x="1794" y="79"/>
                    <a:pt x="1817" y="34"/>
                    <a:pt x="1828"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9" name="Google Shape;1869;p3"/>
            <p:cNvSpPr/>
            <p:nvPr/>
          </p:nvSpPr>
          <p:spPr>
            <a:xfrm>
              <a:off x="4808021" y="3453242"/>
              <a:ext cx="61639" cy="60815"/>
            </a:xfrm>
            <a:custGeom>
              <a:rect b="b" l="l" r="r" t="t"/>
              <a:pathLst>
                <a:path extrusionOk="0" h="1772" w="1796">
                  <a:moveTo>
                    <a:pt x="1795" y="0"/>
                  </a:moveTo>
                  <a:lnTo>
                    <a:pt x="1705" y="79"/>
                  </a:lnTo>
                  <a:lnTo>
                    <a:pt x="1626" y="169"/>
                  </a:lnTo>
                  <a:cubicBezTo>
                    <a:pt x="1592" y="203"/>
                    <a:pt x="1547" y="237"/>
                    <a:pt x="1502" y="282"/>
                  </a:cubicBezTo>
                  <a:cubicBezTo>
                    <a:pt x="1423" y="373"/>
                    <a:pt x="1332" y="463"/>
                    <a:pt x="1220" y="564"/>
                  </a:cubicBezTo>
                  <a:cubicBezTo>
                    <a:pt x="1118" y="666"/>
                    <a:pt x="994" y="768"/>
                    <a:pt x="881" y="880"/>
                  </a:cubicBezTo>
                  <a:cubicBezTo>
                    <a:pt x="780" y="993"/>
                    <a:pt x="655" y="1106"/>
                    <a:pt x="554" y="1208"/>
                  </a:cubicBezTo>
                  <a:cubicBezTo>
                    <a:pt x="452" y="1309"/>
                    <a:pt x="362" y="1411"/>
                    <a:pt x="272" y="1490"/>
                  </a:cubicBezTo>
                  <a:cubicBezTo>
                    <a:pt x="193" y="1569"/>
                    <a:pt x="125" y="1648"/>
                    <a:pt x="69" y="1693"/>
                  </a:cubicBezTo>
                  <a:cubicBezTo>
                    <a:pt x="46" y="1715"/>
                    <a:pt x="23" y="1749"/>
                    <a:pt x="1" y="1772"/>
                  </a:cubicBezTo>
                  <a:lnTo>
                    <a:pt x="91" y="1715"/>
                  </a:lnTo>
                  <a:cubicBezTo>
                    <a:pt x="170" y="1670"/>
                    <a:pt x="260" y="1614"/>
                    <a:pt x="339" y="1557"/>
                  </a:cubicBezTo>
                  <a:cubicBezTo>
                    <a:pt x="430" y="1490"/>
                    <a:pt x="543" y="1411"/>
                    <a:pt x="655" y="1309"/>
                  </a:cubicBezTo>
                  <a:cubicBezTo>
                    <a:pt x="780" y="1219"/>
                    <a:pt x="892" y="1117"/>
                    <a:pt x="1005" y="993"/>
                  </a:cubicBezTo>
                  <a:cubicBezTo>
                    <a:pt x="1118" y="880"/>
                    <a:pt x="1231" y="779"/>
                    <a:pt x="1332" y="655"/>
                  </a:cubicBezTo>
                  <a:cubicBezTo>
                    <a:pt x="1389" y="598"/>
                    <a:pt x="1423" y="542"/>
                    <a:pt x="1468" y="497"/>
                  </a:cubicBezTo>
                  <a:cubicBezTo>
                    <a:pt x="1513" y="440"/>
                    <a:pt x="1558" y="384"/>
                    <a:pt x="1592" y="339"/>
                  </a:cubicBezTo>
                  <a:cubicBezTo>
                    <a:pt x="1648" y="260"/>
                    <a:pt x="1705" y="181"/>
                    <a:pt x="1750" y="90"/>
                  </a:cubicBezTo>
                  <a:cubicBezTo>
                    <a:pt x="1773" y="34"/>
                    <a:pt x="1795" y="0"/>
                    <a:pt x="1795"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0" name="Google Shape;1870;p3"/>
            <p:cNvSpPr/>
            <p:nvPr/>
          </p:nvSpPr>
          <p:spPr>
            <a:xfrm>
              <a:off x="6681653" y="839156"/>
              <a:ext cx="20558" cy="64693"/>
            </a:xfrm>
            <a:custGeom>
              <a:rect b="b" l="l" r="r" t="t"/>
              <a:pathLst>
                <a:path extrusionOk="0" h="1885" w="599">
                  <a:moveTo>
                    <a:pt x="294" y="0"/>
                  </a:moveTo>
                  <a:cubicBezTo>
                    <a:pt x="136" y="0"/>
                    <a:pt x="1" y="429"/>
                    <a:pt x="1" y="948"/>
                  </a:cubicBezTo>
                  <a:cubicBezTo>
                    <a:pt x="1" y="1467"/>
                    <a:pt x="136" y="1885"/>
                    <a:pt x="294" y="1885"/>
                  </a:cubicBezTo>
                  <a:cubicBezTo>
                    <a:pt x="452" y="1885"/>
                    <a:pt x="599" y="1456"/>
                    <a:pt x="599" y="948"/>
                  </a:cubicBezTo>
                  <a:cubicBezTo>
                    <a:pt x="599" y="429"/>
                    <a:pt x="452"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1" name="Google Shape;1871;p3"/>
            <p:cNvSpPr/>
            <p:nvPr/>
          </p:nvSpPr>
          <p:spPr>
            <a:xfrm>
              <a:off x="6880709" y="807376"/>
              <a:ext cx="20592" cy="64728"/>
            </a:xfrm>
            <a:custGeom>
              <a:rect b="b" l="l" r="r" t="t"/>
              <a:pathLst>
                <a:path extrusionOk="0" h="1886" w="600">
                  <a:moveTo>
                    <a:pt x="294" y="1"/>
                  </a:moveTo>
                  <a:cubicBezTo>
                    <a:pt x="136" y="1"/>
                    <a:pt x="1" y="430"/>
                    <a:pt x="1" y="949"/>
                  </a:cubicBezTo>
                  <a:cubicBezTo>
                    <a:pt x="1" y="1468"/>
                    <a:pt x="136" y="1885"/>
                    <a:pt x="294" y="1885"/>
                  </a:cubicBezTo>
                  <a:cubicBezTo>
                    <a:pt x="464" y="1885"/>
                    <a:pt x="599" y="1468"/>
                    <a:pt x="599" y="949"/>
                  </a:cubicBezTo>
                  <a:cubicBezTo>
                    <a:pt x="599" y="430"/>
                    <a:pt x="464" y="1"/>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2" name="Google Shape;1872;p3"/>
            <p:cNvSpPr/>
            <p:nvPr/>
          </p:nvSpPr>
          <p:spPr>
            <a:xfrm>
              <a:off x="6829606" y="839156"/>
              <a:ext cx="20558" cy="64693"/>
            </a:xfrm>
            <a:custGeom>
              <a:rect b="b" l="l" r="r" t="t"/>
              <a:pathLst>
                <a:path extrusionOk="0" h="1885" w="599">
                  <a:moveTo>
                    <a:pt x="305" y="0"/>
                  </a:moveTo>
                  <a:cubicBezTo>
                    <a:pt x="136" y="0"/>
                    <a:pt x="0" y="429"/>
                    <a:pt x="0" y="948"/>
                  </a:cubicBezTo>
                  <a:cubicBezTo>
                    <a:pt x="0" y="1467"/>
                    <a:pt x="147" y="1885"/>
                    <a:pt x="305" y="1885"/>
                  </a:cubicBezTo>
                  <a:cubicBezTo>
                    <a:pt x="463" y="1885"/>
                    <a:pt x="599" y="1467"/>
                    <a:pt x="599" y="948"/>
                  </a:cubicBezTo>
                  <a:cubicBezTo>
                    <a:pt x="599" y="429"/>
                    <a:pt x="463" y="0"/>
                    <a:pt x="30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3" name="Google Shape;1873;p3"/>
            <p:cNvSpPr/>
            <p:nvPr/>
          </p:nvSpPr>
          <p:spPr>
            <a:xfrm>
              <a:off x="5291727" y="2172145"/>
              <a:ext cx="670819" cy="635435"/>
            </a:xfrm>
            <a:custGeom>
              <a:rect b="b" l="l" r="r" t="t"/>
              <a:pathLst>
                <a:path extrusionOk="0" h="18515" w="19546">
                  <a:moveTo>
                    <a:pt x="5903" y="0"/>
                  </a:moveTo>
                  <a:lnTo>
                    <a:pt x="5903" y="0"/>
                  </a:lnTo>
                  <a:cubicBezTo>
                    <a:pt x="5911" y="98"/>
                    <a:pt x="5913" y="161"/>
                    <a:pt x="5908" y="161"/>
                  </a:cubicBezTo>
                  <a:cubicBezTo>
                    <a:pt x="5907" y="161"/>
                    <a:pt x="5905" y="156"/>
                    <a:pt x="5903" y="147"/>
                  </a:cubicBezTo>
                  <a:cubicBezTo>
                    <a:pt x="5901" y="142"/>
                    <a:pt x="5897" y="140"/>
                    <a:pt x="5892" y="140"/>
                  </a:cubicBezTo>
                  <a:cubicBezTo>
                    <a:pt x="5606" y="140"/>
                    <a:pt x="1" y="7417"/>
                    <a:pt x="4977" y="14444"/>
                  </a:cubicBezTo>
                  <a:cubicBezTo>
                    <a:pt x="7232" y="17631"/>
                    <a:pt x="10539" y="18514"/>
                    <a:pt x="13515" y="18514"/>
                  </a:cubicBezTo>
                  <a:cubicBezTo>
                    <a:pt x="16051" y="18514"/>
                    <a:pt x="18346" y="17873"/>
                    <a:pt x="19545" y="17468"/>
                  </a:cubicBezTo>
                  <a:cubicBezTo>
                    <a:pt x="18214" y="15775"/>
                    <a:pt x="7133" y="1636"/>
                    <a:pt x="5903" y="0"/>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4" name="Google Shape;1874;p3"/>
            <p:cNvSpPr/>
            <p:nvPr/>
          </p:nvSpPr>
          <p:spPr>
            <a:xfrm>
              <a:off x="5264614" y="2167889"/>
              <a:ext cx="702565" cy="820248"/>
            </a:xfrm>
            <a:custGeom>
              <a:rect b="b" l="l" r="r" t="t"/>
              <a:pathLst>
                <a:path extrusionOk="0" h="23900" w="20471">
                  <a:moveTo>
                    <a:pt x="20335" y="17592"/>
                  </a:moveTo>
                  <a:cubicBezTo>
                    <a:pt x="17728" y="18472"/>
                    <a:pt x="9942" y="20470"/>
                    <a:pt x="5767" y="14568"/>
                  </a:cubicBezTo>
                  <a:cubicBezTo>
                    <a:pt x="701" y="7414"/>
                    <a:pt x="6602" y="0"/>
                    <a:pt x="6693" y="271"/>
                  </a:cubicBezTo>
                  <a:cubicBezTo>
                    <a:pt x="6704" y="316"/>
                    <a:pt x="6704" y="248"/>
                    <a:pt x="6693" y="124"/>
                  </a:cubicBezTo>
                  <a:cubicBezTo>
                    <a:pt x="6647" y="68"/>
                    <a:pt x="6625" y="23"/>
                    <a:pt x="6602" y="0"/>
                  </a:cubicBezTo>
                  <a:cubicBezTo>
                    <a:pt x="6602" y="0"/>
                    <a:pt x="1" y="6804"/>
                    <a:pt x="4233" y="13586"/>
                  </a:cubicBezTo>
                  <a:cubicBezTo>
                    <a:pt x="10665" y="23900"/>
                    <a:pt x="20471" y="17761"/>
                    <a:pt x="20471" y="17761"/>
                  </a:cubicBezTo>
                  <a:close/>
                </a:path>
              </a:pathLst>
            </a:custGeom>
            <a:solidFill>
              <a:srgbClr val="C798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5" name="Google Shape;1875;p3"/>
            <p:cNvSpPr/>
            <p:nvPr/>
          </p:nvSpPr>
          <p:spPr>
            <a:xfrm>
              <a:off x="5705729" y="2492797"/>
              <a:ext cx="122797" cy="149120"/>
            </a:xfrm>
            <a:custGeom>
              <a:rect b="b" l="l" r="r" t="t"/>
              <a:pathLst>
                <a:path extrusionOk="0" h="4345" w="3578">
                  <a:moveTo>
                    <a:pt x="1" y="0"/>
                  </a:moveTo>
                  <a:cubicBezTo>
                    <a:pt x="125" y="271"/>
                    <a:pt x="260" y="531"/>
                    <a:pt x="418" y="790"/>
                  </a:cubicBezTo>
                  <a:cubicBezTo>
                    <a:pt x="565" y="1050"/>
                    <a:pt x="734" y="1298"/>
                    <a:pt x="926" y="1535"/>
                  </a:cubicBezTo>
                  <a:cubicBezTo>
                    <a:pt x="1129" y="1806"/>
                    <a:pt x="1344" y="2088"/>
                    <a:pt x="1592" y="2348"/>
                  </a:cubicBezTo>
                  <a:cubicBezTo>
                    <a:pt x="1829" y="2607"/>
                    <a:pt x="2054" y="2867"/>
                    <a:pt x="2291" y="3104"/>
                  </a:cubicBezTo>
                  <a:cubicBezTo>
                    <a:pt x="2404" y="3228"/>
                    <a:pt x="2528" y="3318"/>
                    <a:pt x="2630" y="3431"/>
                  </a:cubicBezTo>
                  <a:cubicBezTo>
                    <a:pt x="2731" y="3544"/>
                    <a:pt x="2833" y="3645"/>
                    <a:pt x="2923" y="3736"/>
                  </a:cubicBezTo>
                  <a:cubicBezTo>
                    <a:pt x="3126" y="3950"/>
                    <a:pt x="3341" y="4153"/>
                    <a:pt x="3578" y="4345"/>
                  </a:cubicBezTo>
                  <a:cubicBezTo>
                    <a:pt x="3465" y="4074"/>
                    <a:pt x="3330" y="3803"/>
                    <a:pt x="3172" y="3544"/>
                  </a:cubicBezTo>
                  <a:cubicBezTo>
                    <a:pt x="3025" y="3273"/>
                    <a:pt x="2856" y="3025"/>
                    <a:pt x="2664" y="2788"/>
                  </a:cubicBezTo>
                  <a:cubicBezTo>
                    <a:pt x="2472" y="2517"/>
                    <a:pt x="2258" y="2235"/>
                    <a:pt x="2009" y="1975"/>
                  </a:cubicBezTo>
                  <a:cubicBezTo>
                    <a:pt x="1772" y="1727"/>
                    <a:pt x="1547" y="1456"/>
                    <a:pt x="1310" y="1230"/>
                  </a:cubicBezTo>
                  <a:cubicBezTo>
                    <a:pt x="1073" y="1005"/>
                    <a:pt x="858" y="768"/>
                    <a:pt x="666" y="587"/>
                  </a:cubicBezTo>
                  <a:cubicBezTo>
                    <a:pt x="452" y="384"/>
                    <a:pt x="226" y="181"/>
                    <a:pt x="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6" name="Google Shape;1876;p3"/>
            <p:cNvSpPr/>
            <p:nvPr/>
          </p:nvSpPr>
          <p:spPr>
            <a:xfrm>
              <a:off x="5795579" y="2636460"/>
              <a:ext cx="46126" cy="50794"/>
            </a:xfrm>
            <a:custGeom>
              <a:rect b="b" l="l" r="r" t="t"/>
              <a:pathLst>
                <a:path extrusionOk="0" h="1480" w="1344">
                  <a:moveTo>
                    <a:pt x="1" y="1"/>
                  </a:moveTo>
                  <a:cubicBezTo>
                    <a:pt x="1" y="114"/>
                    <a:pt x="12" y="227"/>
                    <a:pt x="57" y="339"/>
                  </a:cubicBezTo>
                  <a:cubicBezTo>
                    <a:pt x="91" y="543"/>
                    <a:pt x="260" y="757"/>
                    <a:pt x="441" y="960"/>
                  </a:cubicBezTo>
                  <a:cubicBezTo>
                    <a:pt x="610" y="1118"/>
                    <a:pt x="802" y="1253"/>
                    <a:pt x="1005" y="1355"/>
                  </a:cubicBezTo>
                  <a:cubicBezTo>
                    <a:pt x="1118" y="1411"/>
                    <a:pt x="1219" y="1445"/>
                    <a:pt x="1343" y="1479"/>
                  </a:cubicBezTo>
                  <a:cubicBezTo>
                    <a:pt x="1321" y="1355"/>
                    <a:pt x="1287" y="1242"/>
                    <a:pt x="1242" y="1141"/>
                  </a:cubicBezTo>
                  <a:cubicBezTo>
                    <a:pt x="1140" y="926"/>
                    <a:pt x="1005" y="734"/>
                    <a:pt x="836" y="565"/>
                  </a:cubicBezTo>
                  <a:cubicBezTo>
                    <a:pt x="757" y="486"/>
                    <a:pt x="666" y="407"/>
                    <a:pt x="576" y="339"/>
                  </a:cubicBezTo>
                  <a:cubicBezTo>
                    <a:pt x="486" y="283"/>
                    <a:pt x="396" y="215"/>
                    <a:pt x="305" y="159"/>
                  </a:cubicBezTo>
                  <a:cubicBezTo>
                    <a:pt x="215" y="91"/>
                    <a:pt x="102" y="35"/>
                    <a:pt x="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7" name="Google Shape;1877;p3"/>
            <p:cNvSpPr/>
            <p:nvPr/>
          </p:nvSpPr>
          <p:spPr>
            <a:xfrm>
              <a:off x="3646598" y="2273973"/>
              <a:ext cx="327276" cy="265328"/>
            </a:xfrm>
            <a:custGeom>
              <a:rect b="b" l="l" r="r" t="t"/>
              <a:pathLst>
                <a:path extrusionOk="0" h="7731" w="9536">
                  <a:moveTo>
                    <a:pt x="8193" y="1"/>
                  </a:moveTo>
                  <a:lnTo>
                    <a:pt x="711" y="3375"/>
                  </a:lnTo>
                  <a:lnTo>
                    <a:pt x="1" y="5959"/>
                  </a:lnTo>
                  <a:lnTo>
                    <a:pt x="4605" y="7731"/>
                  </a:lnTo>
                  <a:lnTo>
                    <a:pt x="5541" y="4740"/>
                  </a:lnTo>
                  <a:lnTo>
                    <a:pt x="9536" y="418"/>
                  </a:lnTo>
                  <a:lnTo>
                    <a:pt x="8193" y="1"/>
                  </a:lnTo>
                  <a:close/>
                </a:path>
              </a:pathLst>
            </a:custGeom>
            <a:solidFill>
              <a:srgbClr val="E3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8" name="Google Shape;1878;p3"/>
            <p:cNvSpPr/>
            <p:nvPr/>
          </p:nvSpPr>
          <p:spPr>
            <a:xfrm>
              <a:off x="3804607" y="2288318"/>
              <a:ext cx="938000" cy="603792"/>
            </a:xfrm>
            <a:custGeom>
              <a:rect b="b" l="l" r="r" t="t"/>
              <a:pathLst>
                <a:path extrusionOk="0" h="17593" w="27331">
                  <a:moveTo>
                    <a:pt x="4932" y="0"/>
                  </a:moveTo>
                  <a:lnTo>
                    <a:pt x="937" y="4322"/>
                  </a:lnTo>
                  <a:lnTo>
                    <a:pt x="1" y="7313"/>
                  </a:lnTo>
                  <a:lnTo>
                    <a:pt x="6241" y="9705"/>
                  </a:lnTo>
                  <a:lnTo>
                    <a:pt x="26834" y="17592"/>
                  </a:lnTo>
                  <a:lnTo>
                    <a:pt x="27331" y="17468"/>
                  </a:lnTo>
                  <a:lnTo>
                    <a:pt x="27274" y="16701"/>
                  </a:lnTo>
                  <a:lnTo>
                    <a:pt x="16735" y="3668"/>
                  </a:lnTo>
                  <a:lnTo>
                    <a:pt x="12368" y="2302"/>
                  </a:lnTo>
                  <a:lnTo>
                    <a:pt x="4932" y="0"/>
                  </a:lnTo>
                  <a:close/>
                </a:path>
              </a:pathLst>
            </a:custGeom>
            <a:solidFill>
              <a:srgbClr val="D939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9" name="Google Shape;1879;p3"/>
            <p:cNvSpPr/>
            <p:nvPr/>
          </p:nvSpPr>
          <p:spPr>
            <a:xfrm>
              <a:off x="3804607" y="2288318"/>
              <a:ext cx="424504" cy="333076"/>
            </a:xfrm>
            <a:custGeom>
              <a:rect b="b" l="l" r="r" t="t"/>
              <a:pathLst>
                <a:path extrusionOk="0" h="9705" w="12369">
                  <a:moveTo>
                    <a:pt x="4932" y="0"/>
                  </a:moveTo>
                  <a:lnTo>
                    <a:pt x="937" y="4322"/>
                  </a:lnTo>
                  <a:lnTo>
                    <a:pt x="1" y="7313"/>
                  </a:lnTo>
                  <a:lnTo>
                    <a:pt x="6241" y="9705"/>
                  </a:lnTo>
                  <a:cubicBezTo>
                    <a:pt x="6636" y="8904"/>
                    <a:pt x="7222" y="8193"/>
                    <a:pt x="7798" y="7899"/>
                  </a:cubicBezTo>
                  <a:lnTo>
                    <a:pt x="12368" y="2302"/>
                  </a:lnTo>
                  <a:lnTo>
                    <a:pt x="4932" y="0"/>
                  </a:ln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0" name="Google Shape;1880;p3"/>
            <p:cNvSpPr/>
            <p:nvPr/>
          </p:nvSpPr>
          <p:spPr>
            <a:xfrm>
              <a:off x="3829386" y="1922948"/>
              <a:ext cx="1020128" cy="964907"/>
            </a:xfrm>
            <a:custGeom>
              <a:rect b="b" l="l" r="r" t="t"/>
              <a:pathLst>
                <a:path extrusionOk="0" h="28115" w="29724">
                  <a:moveTo>
                    <a:pt x="28649" y="0"/>
                  </a:moveTo>
                  <a:cubicBezTo>
                    <a:pt x="20607" y="0"/>
                    <a:pt x="12541" y="2806"/>
                    <a:pt x="5790" y="9180"/>
                  </a:cubicBezTo>
                  <a:cubicBezTo>
                    <a:pt x="3657" y="11188"/>
                    <a:pt x="1716" y="13389"/>
                    <a:pt x="1" y="15747"/>
                  </a:cubicBezTo>
                  <a:lnTo>
                    <a:pt x="6546" y="18794"/>
                  </a:lnTo>
                  <a:lnTo>
                    <a:pt x="26237" y="27945"/>
                  </a:lnTo>
                  <a:lnTo>
                    <a:pt x="26609" y="28114"/>
                  </a:lnTo>
                  <a:lnTo>
                    <a:pt x="26643" y="27776"/>
                  </a:lnTo>
                  <a:lnTo>
                    <a:pt x="28414" y="11922"/>
                  </a:lnTo>
                  <a:lnTo>
                    <a:pt x="29723" y="17"/>
                  </a:lnTo>
                  <a:cubicBezTo>
                    <a:pt x="29365" y="6"/>
                    <a:pt x="29007" y="0"/>
                    <a:pt x="28649" y="0"/>
                  </a:cubicBezTo>
                  <a:close/>
                </a:path>
              </a:pathLst>
            </a:custGeom>
            <a:solidFill>
              <a:srgbClr val="E74A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1" name="Google Shape;1881;p3"/>
            <p:cNvSpPr/>
            <p:nvPr/>
          </p:nvSpPr>
          <p:spPr>
            <a:xfrm>
              <a:off x="3670999" y="1789134"/>
              <a:ext cx="1193238" cy="674251"/>
            </a:xfrm>
            <a:custGeom>
              <a:rect b="b" l="l" r="r" t="t"/>
              <a:pathLst>
                <a:path extrusionOk="0" h="19646" w="34768">
                  <a:moveTo>
                    <a:pt x="34767" y="0"/>
                  </a:moveTo>
                  <a:cubicBezTo>
                    <a:pt x="31009" y="0"/>
                    <a:pt x="27274" y="463"/>
                    <a:pt x="23630" y="1377"/>
                  </a:cubicBezTo>
                  <a:cubicBezTo>
                    <a:pt x="23630" y="1377"/>
                    <a:pt x="8035" y="5225"/>
                    <a:pt x="0" y="17502"/>
                  </a:cubicBezTo>
                  <a:lnTo>
                    <a:pt x="4616" y="19646"/>
                  </a:lnTo>
                  <a:cubicBezTo>
                    <a:pt x="6331" y="17276"/>
                    <a:pt x="8261" y="15076"/>
                    <a:pt x="10393" y="13079"/>
                  </a:cubicBezTo>
                  <a:cubicBezTo>
                    <a:pt x="17145" y="6705"/>
                    <a:pt x="25210" y="3899"/>
                    <a:pt x="33262" y="3899"/>
                  </a:cubicBezTo>
                  <a:cubicBezTo>
                    <a:pt x="33621" y="3899"/>
                    <a:pt x="33980" y="3905"/>
                    <a:pt x="34338" y="3916"/>
                  </a:cubicBezTo>
                  <a:lnTo>
                    <a:pt x="34767" y="0"/>
                  </a:lnTo>
                  <a:close/>
                </a:path>
              </a:pathLst>
            </a:custGeom>
            <a:solidFill>
              <a:srgbClr val="EFF4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2" name="Google Shape;1882;p3"/>
            <p:cNvSpPr/>
            <p:nvPr/>
          </p:nvSpPr>
          <p:spPr>
            <a:xfrm>
              <a:off x="3829386" y="1922948"/>
              <a:ext cx="1020128" cy="645010"/>
            </a:xfrm>
            <a:custGeom>
              <a:rect b="b" l="l" r="r" t="t"/>
              <a:pathLst>
                <a:path extrusionOk="0" h="18794" w="29724">
                  <a:moveTo>
                    <a:pt x="28647" y="0"/>
                  </a:moveTo>
                  <a:cubicBezTo>
                    <a:pt x="20595" y="0"/>
                    <a:pt x="12530" y="2806"/>
                    <a:pt x="5778" y="9180"/>
                  </a:cubicBezTo>
                  <a:cubicBezTo>
                    <a:pt x="3646" y="11177"/>
                    <a:pt x="1716" y="13377"/>
                    <a:pt x="1" y="15747"/>
                  </a:cubicBezTo>
                  <a:lnTo>
                    <a:pt x="6534" y="18794"/>
                  </a:lnTo>
                  <a:cubicBezTo>
                    <a:pt x="6602" y="18748"/>
                    <a:pt x="6681" y="18703"/>
                    <a:pt x="6737" y="18669"/>
                  </a:cubicBezTo>
                  <a:cubicBezTo>
                    <a:pt x="9750" y="17315"/>
                    <a:pt x="12402" y="18478"/>
                    <a:pt x="14275" y="15284"/>
                  </a:cubicBezTo>
                  <a:cubicBezTo>
                    <a:pt x="16182" y="12305"/>
                    <a:pt x="16487" y="7160"/>
                    <a:pt x="21350" y="7103"/>
                  </a:cubicBezTo>
                  <a:cubicBezTo>
                    <a:pt x="24487" y="7148"/>
                    <a:pt x="26270" y="9981"/>
                    <a:pt x="28403" y="11922"/>
                  </a:cubicBezTo>
                  <a:lnTo>
                    <a:pt x="29723" y="17"/>
                  </a:lnTo>
                  <a:cubicBezTo>
                    <a:pt x="29365" y="6"/>
                    <a:pt x="29006" y="0"/>
                    <a:pt x="28647" y="0"/>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3" name="Google Shape;1883;p3"/>
            <p:cNvSpPr/>
            <p:nvPr/>
          </p:nvSpPr>
          <p:spPr>
            <a:xfrm>
              <a:off x="3670622" y="1787589"/>
              <a:ext cx="1193615" cy="602213"/>
            </a:xfrm>
            <a:custGeom>
              <a:rect b="b" l="l" r="r" t="t"/>
              <a:pathLst>
                <a:path extrusionOk="0" h="17547" w="34779">
                  <a:moveTo>
                    <a:pt x="33029" y="0"/>
                  </a:moveTo>
                  <a:cubicBezTo>
                    <a:pt x="32476" y="0"/>
                    <a:pt x="31799" y="11"/>
                    <a:pt x="31032" y="68"/>
                  </a:cubicBezTo>
                  <a:cubicBezTo>
                    <a:pt x="30253" y="113"/>
                    <a:pt x="29396" y="192"/>
                    <a:pt x="28448" y="305"/>
                  </a:cubicBezTo>
                  <a:cubicBezTo>
                    <a:pt x="27500" y="406"/>
                    <a:pt x="26484" y="587"/>
                    <a:pt x="25412" y="801"/>
                  </a:cubicBezTo>
                  <a:cubicBezTo>
                    <a:pt x="24284" y="1004"/>
                    <a:pt x="23167" y="1286"/>
                    <a:pt x="22072" y="1625"/>
                  </a:cubicBezTo>
                  <a:cubicBezTo>
                    <a:pt x="19702" y="2404"/>
                    <a:pt x="17400" y="3340"/>
                    <a:pt x="15177" y="4469"/>
                  </a:cubicBezTo>
                  <a:cubicBezTo>
                    <a:pt x="14049" y="5033"/>
                    <a:pt x="12932" y="5642"/>
                    <a:pt x="11860" y="6285"/>
                  </a:cubicBezTo>
                  <a:cubicBezTo>
                    <a:pt x="10777" y="6929"/>
                    <a:pt x="9761" y="7617"/>
                    <a:pt x="8802" y="8316"/>
                  </a:cubicBezTo>
                  <a:cubicBezTo>
                    <a:pt x="7843" y="9016"/>
                    <a:pt x="6940" y="9738"/>
                    <a:pt x="6128" y="10460"/>
                  </a:cubicBezTo>
                  <a:cubicBezTo>
                    <a:pt x="5315" y="11183"/>
                    <a:pt x="4559" y="11882"/>
                    <a:pt x="3905" y="12571"/>
                  </a:cubicBezTo>
                  <a:cubicBezTo>
                    <a:pt x="3239" y="13259"/>
                    <a:pt x="2675" y="13913"/>
                    <a:pt x="2178" y="14511"/>
                  </a:cubicBezTo>
                  <a:lnTo>
                    <a:pt x="1512" y="15358"/>
                  </a:lnTo>
                  <a:lnTo>
                    <a:pt x="971" y="16103"/>
                  </a:lnTo>
                  <a:cubicBezTo>
                    <a:pt x="632" y="16543"/>
                    <a:pt x="418" y="16926"/>
                    <a:pt x="248" y="17163"/>
                  </a:cubicBezTo>
                  <a:lnTo>
                    <a:pt x="0" y="17547"/>
                  </a:lnTo>
                  <a:lnTo>
                    <a:pt x="260" y="17175"/>
                  </a:lnTo>
                  <a:cubicBezTo>
                    <a:pt x="440" y="16938"/>
                    <a:pt x="677" y="16565"/>
                    <a:pt x="1027" y="16148"/>
                  </a:cubicBezTo>
                  <a:cubicBezTo>
                    <a:pt x="1196" y="15933"/>
                    <a:pt x="1388" y="15685"/>
                    <a:pt x="1591" y="15425"/>
                  </a:cubicBezTo>
                  <a:lnTo>
                    <a:pt x="2291" y="14602"/>
                  </a:lnTo>
                  <a:cubicBezTo>
                    <a:pt x="2799" y="14026"/>
                    <a:pt x="3385" y="13394"/>
                    <a:pt x="4063" y="12729"/>
                  </a:cubicBezTo>
                  <a:cubicBezTo>
                    <a:pt x="4740" y="12063"/>
                    <a:pt x="5484" y="11363"/>
                    <a:pt x="6319" y="10675"/>
                  </a:cubicBezTo>
                  <a:cubicBezTo>
                    <a:pt x="7154" y="9987"/>
                    <a:pt x="8057" y="9287"/>
                    <a:pt x="9016" y="8610"/>
                  </a:cubicBezTo>
                  <a:cubicBezTo>
                    <a:pt x="11047" y="7199"/>
                    <a:pt x="13169" y="5936"/>
                    <a:pt x="15381" y="4852"/>
                  </a:cubicBezTo>
                  <a:cubicBezTo>
                    <a:pt x="17592" y="3758"/>
                    <a:pt x="19883" y="2832"/>
                    <a:pt x="22230" y="2088"/>
                  </a:cubicBezTo>
                  <a:cubicBezTo>
                    <a:pt x="23302" y="1738"/>
                    <a:pt x="24408" y="1456"/>
                    <a:pt x="25514" y="1230"/>
                  </a:cubicBezTo>
                  <a:cubicBezTo>
                    <a:pt x="26563" y="1004"/>
                    <a:pt x="27579" y="835"/>
                    <a:pt x="28504" y="677"/>
                  </a:cubicBezTo>
                  <a:cubicBezTo>
                    <a:pt x="29441" y="519"/>
                    <a:pt x="30298" y="406"/>
                    <a:pt x="31066" y="327"/>
                  </a:cubicBezTo>
                  <a:lnTo>
                    <a:pt x="32126" y="214"/>
                  </a:lnTo>
                  <a:cubicBezTo>
                    <a:pt x="32465" y="192"/>
                    <a:pt x="32758" y="169"/>
                    <a:pt x="33040" y="147"/>
                  </a:cubicBezTo>
                  <a:cubicBezTo>
                    <a:pt x="33593" y="90"/>
                    <a:pt x="34033" y="90"/>
                    <a:pt x="34327" y="68"/>
                  </a:cubicBezTo>
                  <a:lnTo>
                    <a:pt x="34778" y="45"/>
                  </a:lnTo>
                  <a:lnTo>
                    <a:pt x="34315" y="23"/>
                  </a:lnTo>
                  <a:cubicBezTo>
                    <a:pt x="34022" y="11"/>
                    <a:pt x="33582" y="11"/>
                    <a:pt x="33029" y="0"/>
                  </a:cubicBezTo>
                  <a:close/>
                </a:path>
              </a:pathLst>
            </a:custGeom>
            <a:solidFill>
              <a:srgbClr val="BFDD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4" name="Google Shape;1884;p3"/>
            <p:cNvSpPr/>
            <p:nvPr/>
          </p:nvSpPr>
          <p:spPr>
            <a:xfrm>
              <a:off x="4356850" y="2633372"/>
              <a:ext cx="88717" cy="69361"/>
            </a:xfrm>
            <a:custGeom>
              <a:rect b="b" l="l" r="r" t="t"/>
              <a:pathLst>
                <a:path extrusionOk="0" h="2021" w="2585">
                  <a:moveTo>
                    <a:pt x="1" y="1"/>
                  </a:moveTo>
                  <a:lnTo>
                    <a:pt x="1" y="1"/>
                  </a:lnTo>
                  <a:cubicBezTo>
                    <a:pt x="91" y="147"/>
                    <a:pt x="193" y="294"/>
                    <a:pt x="317" y="418"/>
                  </a:cubicBezTo>
                  <a:cubicBezTo>
                    <a:pt x="576" y="700"/>
                    <a:pt x="858" y="960"/>
                    <a:pt x="1174" y="1174"/>
                  </a:cubicBezTo>
                  <a:cubicBezTo>
                    <a:pt x="1332" y="1298"/>
                    <a:pt x="1490" y="1411"/>
                    <a:pt x="1660" y="1513"/>
                  </a:cubicBezTo>
                  <a:cubicBezTo>
                    <a:pt x="1818" y="1603"/>
                    <a:pt x="1976" y="1693"/>
                    <a:pt x="2111" y="1772"/>
                  </a:cubicBezTo>
                  <a:cubicBezTo>
                    <a:pt x="2258" y="1874"/>
                    <a:pt x="2427" y="1953"/>
                    <a:pt x="2585" y="2021"/>
                  </a:cubicBezTo>
                  <a:cubicBezTo>
                    <a:pt x="2506" y="1863"/>
                    <a:pt x="2404" y="1716"/>
                    <a:pt x="2303" y="1569"/>
                  </a:cubicBezTo>
                  <a:cubicBezTo>
                    <a:pt x="2055" y="1276"/>
                    <a:pt x="1772" y="1005"/>
                    <a:pt x="1456" y="791"/>
                  </a:cubicBezTo>
                  <a:cubicBezTo>
                    <a:pt x="1141" y="565"/>
                    <a:pt x="825" y="373"/>
                    <a:pt x="486" y="204"/>
                  </a:cubicBezTo>
                  <a:cubicBezTo>
                    <a:pt x="328" y="125"/>
                    <a:pt x="159" y="57"/>
                    <a:pt x="1" y="1"/>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5" name="Google Shape;1885;p3"/>
            <p:cNvSpPr/>
            <p:nvPr/>
          </p:nvSpPr>
          <p:spPr>
            <a:xfrm>
              <a:off x="4131848" y="2561334"/>
              <a:ext cx="246726" cy="123209"/>
            </a:xfrm>
            <a:custGeom>
              <a:rect b="b" l="l" r="r" t="t"/>
              <a:pathLst>
                <a:path extrusionOk="0" h="3590" w="7189">
                  <a:moveTo>
                    <a:pt x="1" y="1"/>
                  </a:moveTo>
                  <a:cubicBezTo>
                    <a:pt x="1" y="1"/>
                    <a:pt x="102" y="80"/>
                    <a:pt x="283" y="204"/>
                  </a:cubicBezTo>
                  <a:cubicBezTo>
                    <a:pt x="463" y="328"/>
                    <a:pt x="723" y="509"/>
                    <a:pt x="1039" y="723"/>
                  </a:cubicBezTo>
                  <a:cubicBezTo>
                    <a:pt x="1197" y="825"/>
                    <a:pt x="1366" y="949"/>
                    <a:pt x="1558" y="1050"/>
                  </a:cubicBezTo>
                  <a:cubicBezTo>
                    <a:pt x="1750" y="1152"/>
                    <a:pt x="1953" y="1253"/>
                    <a:pt x="2156" y="1366"/>
                  </a:cubicBezTo>
                  <a:cubicBezTo>
                    <a:pt x="2573" y="1592"/>
                    <a:pt x="3036" y="1818"/>
                    <a:pt x="3488" y="2021"/>
                  </a:cubicBezTo>
                  <a:cubicBezTo>
                    <a:pt x="3939" y="2224"/>
                    <a:pt x="4390" y="2438"/>
                    <a:pt x="4830" y="2619"/>
                  </a:cubicBezTo>
                  <a:cubicBezTo>
                    <a:pt x="5045" y="2709"/>
                    <a:pt x="5248" y="2788"/>
                    <a:pt x="5451" y="2878"/>
                  </a:cubicBezTo>
                  <a:cubicBezTo>
                    <a:pt x="5654" y="2980"/>
                    <a:pt x="5835" y="3059"/>
                    <a:pt x="6015" y="3127"/>
                  </a:cubicBezTo>
                  <a:cubicBezTo>
                    <a:pt x="6354" y="3273"/>
                    <a:pt x="6658" y="3386"/>
                    <a:pt x="6861" y="3465"/>
                  </a:cubicBezTo>
                  <a:cubicBezTo>
                    <a:pt x="7065" y="3544"/>
                    <a:pt x="7189" y="3589"/>
                    <a:pt x="7189" y="3589"/>
                  </a:cubicBezTo>
                  <a:cubicBezTo>
                    <a:pt x="7189" y="3589"/>
                    <a:pt x="7076" y="3510"/>
                    <a:pt x="6895" y="3386"/>
                  </a:cubicBezTo>
                  <a:cubicBezTo>
                    <a:pt x="6704" y="3262"/>
                    <a:pt x="6455" y="3081"/>
                    <a:pt x="6128" y="2878"/>
                  </a:cubicBezTo>
                  <a:cubicBezTo>
                    <a:pt x="5812" y="2686"/>
                    <a:pt x="5440" y="2461"/>
                    <a:pt x="5011" y="2235"/>
                  </a:cubicBezTo>
                  <a:cubicBezTo>
                    <a:pt x="4593" y="2021"/>
                    <a:pt x="4142" y="1795"/>
                    <a:pt x="3679" y="1581"/>
                  </a:cubicBezTo>
                  <a:cubicBezTo>
                    <a:pt x="3228" y="1377"/>
                    <a:pt x="2777" y="1163"/>
                    <a:pt x="2337" y="983"/>
                  </a:cubicBezTo>
                  <a:lnTo>
                    <a:pt x="1716" y="723"/>
                  </a:lnTo>
                  <a:lnTo>
                    <a:pt x="1163" y="475"/>
                  </a:lnTo>
                  <a:cubicBezTo>
                    <a:pt x="824" y="317"/>
                    <a:pt x="531" y="204"/>
                    <a:pt x="328" y="125"/>
                  </a:cubicBezTo>
                  <a:cubicBezTo>
                    <a:pt x="125" y="35"/>
                    <a:pt x="1" y="1"/>
                    <a:pt x="1" y="1"/>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6" name="Google Shape;1886;p3"/>
            <p:cNvSpPr/>
            <p:nvPr/>
          </p:nvSpPr>
          <p:spPr>
            <a:xfrm>
              <a:off x="4360729" y="2399481"/>
              <a:ext cx="134809" cy="204890"/>
            </a:xfrm>
            <a:custGeom>
              <a:rect b="b" l="l" r="r" t="t"/>
              <a:pathLst>
                <a:path extrusionOk="0" h="5970" w="3928">
                  <a:moveTo>
                    <a:pt x="1" y="0"/>
                  </a:moveTo>
                  <a:cubicBezTo>
                    <a:pt x="1" y="0"/>
                    <a:pt x="170" y="418"/>
                    <a:pt x="475" y="1016"/>
                  </a:cubicBezTo>
                  <a:cubicBezTo>
                    <a:pt x="633" y="1332"/>
                    <a:pt x="813" y="1670"/>
                    <a:pt x="1028" y="2031"/>
                  </a:cubicBezTo>
                  <a:cubicBezTo>
                    <a:pt x="1231" y="2404"/>
                    <a:pt x="1456" y="2787"/>
                    <a:pt x="1716" y="3160"/>
                  </a:cubicBezTo>
                  <a:cubicBezTo>
                    <a:pt x="2212" y="3893"/>
                    <a:pt x="2754" y="4604"/>
                    <a:pt x="3183" y="5123"/>
                  </a:cubicBezTo>
                  <a:cubicBezTo>
                    <a:pt x="3600" y="5642"/>
                    <a:pt x="3928" y="5969"/>
                    <a:pt x="3928" y="5969"/>
                  </a:cubicBezTo>
                  <a:cubicBezTo>
                    <a:pt x="3928" y="5969"/>
                    <a:pt x="3724" y="5552"/>
                    <a:pt x="3397" y="4965"/>
                  </a:cubicBezTo>
                  <a:cubicBezTo>
                    <a:pt x="3070" y="4378"/>
                    <a:pt x="2596" y="3622"/>
                    <a:pt x="2100" y="2889"/>
                  </a:cubicBezTo>
                  <a:cubicBezTo>
                    <a:pt x="1840" y="2516"/>
                    <a:pt x="1614" y="2144"/>
                    <a:pt x="1377" y="1805"/>
                  </a:cubicBezTo>
                  <a:cubicBezTo>
                    <a:pt x="1140" y="1456"/>
                    <a:pt x="915" y="1140"/>
                    <a:pt x="712" y="880"/>
                  </a:cubicBezTo>
                  <a:cubicBezTo>
                    <a:pt x="317" y="350"/>
                    <a:pt x="1" y="0"/>
                    <a:pt x="1" y="0"/>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7" name="Google Shape;1887;p3"/>
            <p:cNvSpPr/>
            <p:nvPr/>
          </p:nvSpPr>
          <p:spPr>
            <a:xfrm>
              <a:off x="4734061" y="2222493"/>
              <a:ext cx="19391" cy="302496"/>
            </a:xfrm>
            <a:custGeom>
              <a:rect b="b" l="l" r="r" t="t"/>
              <a:pathLst>
                <a:path extrusionOk="0" h="8814" w="565">
                  <a:moveTo>
                    <a:pt x="170" y="0"/>
                  </a:moveTo>
                  <a:cubicBezTo>
                    <a:pt x="170" y="0"/>
                    <a:pt x="147" y="136"/>
                    <a:pt x="136" y="384"/>
                  </a:cubicBezTo>
                  <a:cubicBezTo>
                    <a:pt x="113" y="621"/>
                    <a:pt x="80" y="971"/>
                    <a:pt x="68" y="1377"/>
                  </a:cubicBezTo>
                  <a:cubicBezTo>
                    <a:pt x="23" y="2212"/>
                    <a:pt x="1" y="3306"/>
                    <a:pt x="46" y="4412"/>
                  </a:cubicBezTo>
                  <a:cubicBezTo>
                    <a:pt x="80" y="5518"/>
                    <a:pt x="136" y="6613"/>
                    <a:pt x="215" y="7436"/>
                  </a:cubicBezTo>
                  <a:cubicBezTo>
                    <a:pt x="260" y="7854"/>
                    <a:pt x="305" y="8192"/>
                    <a:pt x="339" y="8429"/>
                  </a:cubicBezTo>
                  <a:cubicBezTo>
                    <a:pt x="373" y="8666"/>
                    <a:pt x="396" y="8813"/>
                    <a:pt x="396" y="8813"/>
                  </a:cubicBezTo>
                  <a:cubicBezTo>
                    <a:pt x="396" y="8813"/>
                    <a:pt x="418" y="8678"/>
                    <a:pt x="429" y="8429"/>
                  </a:cubicBezTo>
                  <a:cubicBezTo>
                    <a:pt x="441" y="8192"/>
                    <a:pt x="475" y="7843"/>
                    <a:pt x="497" y="7425"/>
                  </a:cubicBezTo>
                  <a:cubicBezTo>
                    <a:pt x="531" y="6601"/>
                    <a:pt x="565" y="5507"/>
                    <a:pt x="520" y="4401"/>
                  </a:cubicBezTo>
                  <a:cubicBezTo>
                    <a:pt x="486" y="3295"/>
                    <a:pt x="418" y="2201"/>
                    <a:pt x="339" y="1377"/>
                  </a:cubicBezTo>
                  <a:cubicBezTo>
                    <a:pt x="305" y="959"/>
                    <a:pt x="260" y="621"/>
                    <a:pt x="226" y="384"/>
                  </a:cubicBezTo>
                  <a:cubicBezTo>
                    <a:pt x="192" y="136"/>
                    <a:pt x="170" y="0"/>
                    <a:pt x="170" y="0"/>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8" name="Google Shape;1888;p3"/>
            <p:cNvSpPr/>
            <p:nvPr/>
          </p:nvSpPr>
          <p:spPr>
            <a:xfrm>
              <a:off x="3997486" y="2297997"/>
              <a:ext cx="164221" cy="138310"/>
            </a:xfrm>
            <a:custGeom>
              <a:rect b="b" l="l" r="r" t="t"/>
              <a:pathLst>
                <a:path extrusionOk="0" h="4030" w="4785">
                  <a:moveTo>
                    <a:pt x="0" y="1"/>
                  </a:moveTo>
                  <a:cubicBezTo>
                    <a:pt x="0" y="1"/>
                    <a:pt x="248" y="317"/>
                    <a:pt x="643" y="745"/>
                  </a:cubicBezTo>
                  <a:cubicBezTo>
                    <a:pt x="1049" y="1174"/>
                    <a:pt x="1580" y="1738"/>
                    <a:pt x="2200" y="2235"/>
                  </a:cubicBezTo>
                  <a:cubicBezTo>
                    <a:pt x="2810" y="2731"/>
                    <a:pt x="3442" y="3194"/>
                    <a:pt x="3938" y="3521"/>
                  </a:cubicBezTo>
                  <a:cubicBezTo>
                    <a:pt x="4209" y="3702"/>
                    <a:pt x="4502" y="3871"/>
                    <a:pt x="4785" y="4029"/>
                  </a:cubicBezTo>
                  <a:cubicBezTo>
                    <a:pt x="4785" y="4029"/>
                    <a:pt x="4536" y="3713"/>
                    <a:pt x="4119" y="3307"/>
                  </a:cubicBezTo>
                  <a:cubicBezTo>
                    <a:pt x="3701" y="2889"/>
                    <a:pt x="3115" y="2370"/>
                    <a:pt x="2516" y="1874"/>
                  </a:cubicBezTo>
                  <a:cubicBezTo>
                    <a:pt x="2212" y="1625"/>
                    <a:pt x="1918" y="1366"/>
                    <a:pt x="1625" y="1140"/>
                  </a:cubicBezTo>
                  <a:cubicBezTo>
                    <a:pt x="1343" y="915"/>
                    <a:pt x="1061" y="711"/>
                    <a:pt x="824" y="542"/>
                  </a:cubicBezTo>
                  <a:cubicBezTo>
                    <a:pt x="339" y="192"/>
                    <a:pt x="0" y="1"/>
                    <a:pt x="0" y="1"/>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9" name="Google Shape;1889;p3"/>
            <p:cNvSpPr/>
            <p:nvPr/>
          </p:nvSpPr>
          <p:spPr>
            <a:xfrm>
              <a:off x="4462213" y="2037748"/>
              <a:ext cx="79794" cy="328065"/>
            </a:xfrm>
            <a:custGeom>
              <a:rect b="b" l="l" r="r" t="t"/>
              <a:pathLst>
                <a:path extrusionOk="0" h="9559" w="2325">
                  <a:moveTo>
                    <a:pt x="0" y="1"/>
                  </a:moveTo>
                  <a:cubicBezTo>
                    <a:pt x="0" y="1"/>
                    <a:pt x="11" y="170"/>
                    <a:pt x="57" y="429"/>
                  </a:cubicBezTo>
                  <a:cubicBezTo>
                    <a:pt x="102" y="689"/>
                    <a:pt x="158" y="1073"/>
                    <a:pt x="248" y="1524"/>
                  </a:cubicBezTo>
                  <a:cubicBezTo>
                    <a:pt x="418" y="2438"/>
                    <a:pt x="677" y="3634"/>
                    <a:pt x="982" y="4819"/>
                  </a:cubicBezTo>
                  <a:cubicBezTo>
                    <a:pt x="1140" y="5417"/>
                    <a:pt x="1275" y="6015"/>
                    <a:pt x="1422" y="6579"/>
                  </a:cubicBezTo>
                  <a:cubicBezTo>
                    <a:pt x="1557" y="7132"/>
                    <a:pt x="1715" y="7651"/>
                    <a:pt x="1839" y="8091"/>
                  </a:cubicBezTo>
                  <a:cubicBezTo>
                    <a:pt x="1975" y="8543"/>
                    <a:pt x="2099" y="8893"/>
                    <a:pt x="2178" y="9163"/>
                  </a:cubicBezTo>
                  <a:cubicBezTo>
                    <a:pt x="2268" y="9423"/>
                    <a:pt x="2325" y="9558"/>
                    <a:pt x="2325" y="9558"/>
                  </a:cubicBezTo>
                  <a:cubicBezTo>
                    <a:pt x="2325" y="9558"/>
                    <a:pt x="2313" y="9412"/>
                    <a:pt x="2268" y="9141"/>
                  </a:cubicBezTo>
                  <a:cubicBezTo>
                    <a:pt x="2234" y="8870"/>
                    <a:pt x="2189" y="8498"/>
                    <a:pt x="2110" y="8035"/>
                  </a:cubicBezTo>
                  <a:cubicBezTo>
                    <a:pt x="2043" y="7584"/>
                    <a:pt x="1941" y="7053"/>
                    <a:pt x="1828" y="6489"/>
                  </a:cubicBezTo>
                  <a:cubicBezTo>
                    <a:pt x="1715" y="5914"/>
                    <a:pt x="1591" y="5315"/>
                    <a:pt x="1444" y="4717"/>
                  </a:cubicBezTo>
                  <a:cubicBezTo>
                    <a:pt x="1140" y="3521"/>
                    <a:pt x="801" y="2348"/>
                    <a:pt x="519" y="1468"/>
                  </a:cubicBezTo>
                  <a:cubicBezTo>
                    <a:pt x="372" y="1016"/>
                    <a:pt x="237" y="655"/>
                    <a:pt x="147" y="407"/>
                  </a:cubicBezTo>
                  <a:cubicBezTo>
                    <a:pt x="57" y="147"/>
                    <a:pt x="0" y="1"/>
                    <a:pt x="0" y="1"/>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0" name="Google Shape;1890;p3"/>
            <p:cNvSpPr/>
            <p:nvPr/>
          </p:nvSpPr>
          <p:spPr>
            <a:xfrm>
              <a:off x="4747995" y="1944020"/>
              <a:ext cx="29858" cy="219614"/>
            </a:xfrm>
            <a:custGeom>
              <a:rect b="b" l="l" r="r" t="t"/>
              <a:pathLst>
                <a:path extrusionOk="0" h="6399" w="870">
                  <a:moveTo>
                    <a:pt x="689" y="1"/>
                  </a:moveTo>
                  <a:cubicBezTo>
                    <a:pt x="689" y="1"/>
                    <a:pt x="599" y="396"/>
                    <a:pt x="531" y="1005"/>
                  </a:cubicBezTo>
                  <a:cubicBezTo>
                    <a:pt x="486" y="1299"/>
                    <a:pt x="475" y="1660"/>
                    <a:pt x="430" y="2032"/>
                  </a:cubicBezTo>
                  <a:cubicBezTo>
                    <a:pt x="385" y="2404"/>
                    <a:pt x="373" y="2799"/>
                    <a:pt x="317" y="3194"/>
                  </a:cubicBezTo>
                  <a:cubicBezTo>
                    <a:pt x="272" y="3589"/>
                    <a:pt x="227" y="3984"/>
                    <a:pt x="181" y="4357"/>
                  </a:cubicBezTo>
                  <a:cubicBezTo>
                    <a:pt x="136" y="4729"/>
                    <a:pt x="80" y="5079"/>
                    <a:pt x="57" y="5383"/>
                  </a:cubicBezTo>
                  <a:cubicBezTo>
                    <a:pt x="1" y="5993"/>
                    <a:pt x="1" y="6399"/>
                    <a:pt x="1" y="6399"/>
                  </a:cubicBezTo>
                  <a:cubicBezTo>
                    <a:pt x="1" y="6399"/>
                    <a:pt x="159" y="6015"/>
                    <a:pt x="317" y="5440"/>
                  </a:cubicBezTo>
                  <a:cubicBezTo>
                    <a:pt x="362" y="5293"/>
                    <a:pt x="418" y="5124"/>
                    <a:pt x="452" y="4966"/>
                  </a:cubicBezTo>
                  <a:cubicBezTo>
                    <a:pt x="497" y="4797"/>
                    <a:pt x="554" y="4616"/>
                    <a:pt x="588" y="4436"/>
                  </a:cubicBezTo>
                  <a:cubicBezTo>
                    <a:pt x="667" y="4052"/>
                    <a:pt x="734" y="3657"/>
                    <a:pt x="802" y="3251"/>
                  </a:cubicBezTo>
                  <a:cubicBezTo>
                    <a:pt x="825" y="2844"/>
                    <a:pt x="858" y="2427"/>
                    <a:pt x="858" y="2055"/>
                  </a:cubicBezTo>
                  <a:cubicBezTo>
                    <a:pt x="870" y="1851"/>
                    <a:pt x="847" y="1671"/>
                    <a:pt x="836" y="1502"/>
                  </a:cubicBezTo>
                  <a:cubicBezTo>
                    <a:pt x="836" y="1321"/>
                    <a:pt x="825" y="1163"/>
                    <a:pt x="802" y="1005"/>
                  </a:cubicBezTo>
                  <a:cubicBezTo>
                    <a:pt x="768" y="407"/>
                    <a:pt x="689" y="1"/>
                    <a:pt x="689" y="1"/>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1" name="Google Shape;1891;p3"/>
            <p:cNvSpPr/>
            <p:nvPr/>
          </p:nvSpPr>
          <p:spPr>
            <a:xfrm>
              <a:off x="4490115" y="2431261"/>
              <a:ext cx="39674" cy="35384"/>
            </a:xfrm>
            <a:custGeom>
              <a:rect b="b" l="l" r="r" t="t"/>
              <a:pathLst>
                <a:path extrusionOk="0" h="1031" w="1156">
                  <a:moveTo>
                    <a:pt x="326" y="0"/>
                  </a:moveTo>
                  <a:cubicBezTo>
                    <a:pt x="190" y="0"/>
                    <a:pt x="75" y="75"/>
                    <a:pt x="33" y="259"/>
                  </a:cubicBezTo>
                  <a:cubicBezTo>
                    <a:pt x="33" y="281"/>
                    <a:pt x="33" y="304"/>
                    <a:pt x="33" y="327"/>
                  </a:cubicBezTo>
                  <a:cubicBezTo>
                    <a:pt x="0" y="642"/>
                    <a:pt x="302" y="1030"/>
                    <a:pt x="590" y="1030"/>
                  </a:cubicBezTo>
                  <a:cubicBezTo>
                    <a:pt x="694" y="1030"/>
                    <a:pt x="796" y="980"/>
                    <a:pt x="880" y="857"/>
                  </a:cubicBezTo>
                  <a:cubicBezTo>
                    <a:pt x="1155" y="484"/>
                    <a:pt x="674" y="0"/>
                    <a:pt x="326"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2" name="Google Shape;1892;p3"/>
            <p:cNvSpPr/>
            <p:nvPr/>
          </p:nvSpPr>
          <p:spPr>
            <a:xfrm>
              <a:off x="4601827" y="2487958"/>
              <a:ext cx="39640" cy="34903"/>
            </a:xfrm>
            <a:custGeom>
              <a:rect b="b" l="l" r="r" t="t"/>
              <a:pathLst>
                <a:path extrusionOk="0" h="1017" w="1155">
                  <a:moveTo>
                    <a:pt x="322" y="1"/>
                  </a:moveTo>
                  <a:cubicBezTo>
                    <a:pt x="182" y="1"/>
                    <a:pt x="64" y="77"/>
                    <a:pt x="28" y="266"/>
                  </a:cubicBezTo>
                  <a:cubicBezTo>
                    <a:pt x="28" y="288"/>
                    <a:pt x="28" y="311"/>
                    <a:pt x="17" y="333"/>
                  </a:cubicBezTo>
                  <a:cubicBezTo>
                    <a:pt x="0" y="639"/>
                    <a:pt x="310" y="1016"/>
                    <a:pt x="601" y="1016"/>
                  </a:cubicBezTo>
                  <a:cubicBezTo>
                    <a:pt x="708" y="1016"/>
                    <a:pt x="812" y="965"/>
                    <a:pt x="897" y="841"/>
                  </a:cubicBezTo>
                  <a:cubicBezTo>
                    <a:pt x="1154" y="464"/>
                    <a:pt x="668" y="1"/>
                    <a:pt x="322"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3" name="Google Shape;1893;p3"/>
            <p:cNvSpPr/>
            <p:nvPr/>
          </p:nvSpPr>
          <p:spPr>
            <a:xfrm>
              <a:off x="4754791" y="2297859"/>
              <a:ext cx="38095" cy="37374"/>
            </a:xfrm>
            <a:custGeom>
              <a:rect b="b" l="l" r="r" t="t"/>
              <a:pathLst>
                <a:path extrusionOk="0" h="1089" w="1110">
                  <a:moveTo>
                    <a:pt x="623" y="1"/>
                  </a:moveTo>
                  <a:cubicBezTo>
                    <a:pt x="603" y="1"/>
                    <a:pt x="581" y="2"/>
                    <a:pt x="559" y="5"/>
                  </a:cubicBezTo>
                  <a:cubicBezTo>
                    <a:pt x="0" y="74"/>
                    <a:pt x="85" y="1088"/>
                    <a:pt x="510" y="1088"/>
                  </a:cubicBezTo>
                  <a:cubicBezTo>
                    <a:pt x="566" y="1088"/>
                    <a:pt x="628" y="1071"/>
                    <a:pt x="694" y="1031"/>
                  </a:cubicBezTo>
                  <a:cubicBezTo>
                    <a:pt x="717" y="1020"/>
                    <a:pt x="739" y="1009"/>
                    <a:pt x="751" y="998"/>
                  </a:cubicBezTo>
                  <a:cubicBezTo>
                    <a:pt x="1076" y="748"/>
                    <a:pt x="1109" y="1"/>
                    <a:pt x="623"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4" name="Google Shape;1894;p3"/>
            <p:cNvSpPr/>
            <p:nvPr/>
          </p:nvSpPr>
          <p:spPr>
            <a:xfrm>
              <a:off x="4609308" y="2752325"/>
              <a:ext cx="39262" cy="31849"/>
            </a:xfrm>
            <a:custGeom>
              <a:rect b="b" l="l" r="r" t="t"/>
              <a:pathLst>
                <a:path extrusionOk="0" h="928" w="1144">
                  <a:moveTo>
                    <a:pt x="456" y="0"/>
                  </a:moveTo>
                  <a:cubicBezTo>
                    <a:pt x="300" y="0"/>
                    <a:pt x="162" y="80"/>
                    <a:pt x="104" y="281"/>
                  </a:cubicBezTo>
                  <a:cubicBezTo>
                    <a:pt x="1" y="659"/>
                    <a:pt x="429" y="928"/>
                    <a:pt x="759" y="928"/>
                  </a:cubicBezTo>
                  <a:cubicBezTo>
                    <a:pt x="971" y="928"/>
                    <a:pt x="1143" y="817"/>
                    <a:pt x="1108" y="552"/>
                  </a:cubicBezTo>
                  <a:cubicBezTo>
                    <a:pt x="1097" y="529"/>
                    <a:pt x="1097" y="507"/>
                    <a:pt x="1097" y="484"/>
                  </a:cubicBezTo>
                  <a:cubicBezTo>
                    <a:pt x="1033" y="229"/>
                    <a:pt x="719" y="0"/>
                    <a:pt x="456"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5" name="Google Shape;1895;p3"/>
            <p:cNvSpPr/>
            <p:nvPr/>
          </p:nvSpPr>
          <p:spPr>
            <a:xfrm>
              <a:off x="4618643" y="2364474"/>
              <a:ext cx="49043" cy="35247"/>
            </a:xfrm>
            <a:custGeom>
              <a:rect b="b" l="l" r="r" t="t"/>
              <a:pathLst>
                <a:path extrusionOk="0" h="1027" w="1429">
                  <a:moveTo>
                    <a:pt x="872" y="1"/>
                  </a:moveTo>
                  <a:cubicBezTo>
                    <a:pt x="854" y="1"/>
                    <a:pt x="834" y="2"/>
                    <a:pt x="813" y="4"/>
                  </a:cubicBezTo>
                  <a:cubicBezTo>
                    <a:pt x="791" y="16"/>
                    <a:pt x="768" y="16"/>
                    <a:pt x="746" y="27"/>
                  </a:cubicBezTo>
                  <a:cubicBezTo>
                    <a:pt x="339" y="117"/>
                    <a:pt x="1" y="851"/>
                    <a:pt x="543" y="1009"/>
                  </a:cubicBezTo>
                  <a:cubicBezTo>
                    <a:pt x="583" y="1021"/>
                    <a:pt x="623" y="1026"/>
                    <a:pt x="661" y="1026"/>
                  </a:cubicBezTo>
                  <a:cubicBezTo>
                    <a:pt x="1175" y="1026"/>
                    <a:pt x="1428" y="1"/>
                    <a:pt x="872"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6" name="Google Shape;1896;p3"/>
            <p:cNvSpPr/>
            <p:nvPr/>
          </p:nvSpPr>
          <p:spPr>
            <a:xfrm>
              <a:off x="4268923" y="2514384"/>
              <a:ext cx="39537" cy="31609"/>
            </a:xfrm>
            <a:custGeom>
              <a:rect b="b" l="l" r="r" t="t"/>
              <a:pathLst>
                <a:path extrusionOk="0" h="921" w="1152">
                  <a:moveTo>
                    <a:pt x="410" y="1"/>
                  </a:moveTo>
                  <a:cubicBezTo>
                    <a:pt x="186" y="1"/>
                    <a:pt x="1" y="117"/>
                    <a:pt x="46" y="387"/>
                  </a:cubicBezTo>
                  <a:cubicBezTo>
                    <a:pt x="58" y="410"/>
                    <a:pt x="58" y="432"/>
                    <a:pt x="69" y="455"/>
                  </a:cubicBezTo>
                  <a:cubicBezTo>
                    <a:pt x="138" y="705"/>
                    <a:pt x="447" y="921"/>
                    <a:pt x="704" y="921"/>
                  </a:cubicBezTo>
                  <a:cubicBezTo>
                    <a:pt x="864" y="921"/>
                    <a:pt x="1003" y="837"/>
                    <a:pt x="1051" y="624"/>
                  </a:cubicBezTo>
                  <a:cubicBezTo>
                    <a:pt x="1151" y="249"/>
                    <a:pt x="738" y="1"/>
                    <a:pt x="410"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7" name="Google Shape;1897;p3"/>
            <p:cNvSpPr/>
            <p:nvPr/>
          </p:nvSpPr>
          <p:spPr>
            <a:xfrm>
              <a:off x="4620565" y="2595620"/>
              <a:ext cx="39811" cy="30579"/>
            </a:xfrm>
            <a:custGeom>
              <a:rect b="b" l="l" r="r" t="t"/>
              <a:pathLst>
                <a:path extrusionOk="0" h="891" w="1160">
                  <a:moveTo>
                    <a:pt x="423" y="1"/>
                  </a:moveTo>
                  <a:cubicBezTo>
                    <a:pt x="244" y="1"/>
                    <a:pt x="91" y="92"/>
                    <a:pt x="58" y="322"/>
                  </a:cubicBezTo>
                  <a:cubicBezTo>
                    <a:pt x="1" y="683"/>
                    <a:pt x="384" y="891"/>
                    <a:pt x="701" y="891"/>
                  </a:cubicBezTo>
                  <a:cubicBezTo>
                    <a:pt x="950" y="891"/>
                    <a:pt x="1159" y="763"/>
                    <a:pt x="1085" y="480"/>
                  </a:cubicBezTo>
                  <a:cubicBezTo>
                    <a:pt x="1085" y="457"/>
                    <a:pt x="1073" y="435"/>
                    <a:pt x="1062" y="412"/>
                  </a:cubicBezTo>
                  <a:cubicBezTo>
                    <a:pt x="976" y="182"/>
                    <a:pt x="675" y="1"/>
                    <a:pt x="423"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8" name="Google Shape;1898;p3"/>
            <p:cNvSpPr/>
            <p:nvPr/>
          </p:nvSpPr>
          <p:spPr>
            <a:xfrm>
              <a:off x="4362891" y="2314161"/>
              <a:ext cx="39777" cy="30373"/>
            </a:xfrm>
            <a:custGeom>
              <a:rect b="b" l="l" r="r" t="t"/>
              <a:pathLst>
                <a:path extrusionOk="0" h="885" w="1159">
                  <a:moveTo>
                    <a:pt x="424" y="0"/>
                  </a:moveTo>
                  <a:cubicBezTo>
                    <a:pt x="239" y="0"/>
                    <a:pt x="79" y="94"/>
                    <a:pt x="50" y="331"/>
                  </a:cubicBezTo>
                  <a:cubicBezTo>
                    <a:pt x="1" y="684"/>
                    <a:pt x="370" y="884"/>
                    <a:pt x="683" y="884"/>
                  </a:cubicBezTo>
                  <a:cubicBezTo>
                    <a:pt x="940" y="884"/>
                    <a:pt x="1159" y="750"/>
                    <a:pt x="1077" y="455"/>
                  </a:cubicBezTo>
                  <a:cubicBezTo>
                    <a:pt x="1066" y="432"/>
                    <a:pt x="1066" y="410"/>
                    <a:pt x="1055" y="387"/>
                  </a:cubicBezTo>
                  <a:cubicBezTo>
                    <a:pt x="964" y="168"/>
                    <a:pt x="671" y="0"/>
                    <a:pt x="424"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9" name="Google Shape;1899;p3"/>
            <p:cNvSpPr/>
            <p:nvPr/>
          </p:nvSpPr>
          <p:spPr>
            <a:xfrm>
              <a:off x="4719407" y="2632102"/>
              <a:ext cx="38404" cy="37512"/>
            </a:xfrm>
            <a:custGeom>
              <a:rect b="b" l="l" r="r" t="t"/>
              <a:pathLst>
                <a:path extrusionOk="0" h="1093" w="1119">
                  <a:moveTo>
                    <a:pt x="584" y="0"/>
                  </a:moveTo>
                  <a:cubicBezTo>
                    <a:pt x="526" y="0"/>
                    <a:pt x="462" y="19"/>
                    <a:pt x="394" y="60"/>
                  </a:cubicBezTo>
                  <a:cubicBezTo>
                    <a:pt x="371" y="71"/>
                    <a:pt x="360" y="83"/>
                    <a:pt x="337" y="105"/>
                  </a:cubicBezTo>
                  <a:cubicBezTo>
                    <a:pt x="25" y="342"/>
                    <a:pt x="1" y="1092"/>
                    <a:pt x="479" y="1092"/>
                  </a:cubicBezTo>
                  <a:cubicBezTo>
                    <a:pt x="502" y="1092"/>
                    <a:pt x="526" y="1091"/>
                    <a:pt x="552" y="1087"/>
                  </a:cubicBezTo>
                  <a:cubicBezTo>
                    <a:pt x="1118" y="1008"/>
                    <a:pt x="1011" y="0"/>
                    <a:pt x="584"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0" name="Google Shape;1900;p3"/>
            <p:cNvSpPr/>
            <p:nvPr/>
          </p:nvSpPr>
          <p:spPr>
            <a:xfrm>
              <a:off x="4556421" y="2639652"/>
              <a:ext cx="38027" cy="37649"/>
            </a:xfrm>
            <a:custGeom>
              <a:rect b="b" l="l" r="r" t="t"/>
              <a:pathLst>
                <a:path extrusionOk="0" h="1097" w="1108">
                  <a:moveTo>
                    <a:pt x="641" y="1"/>
                  </a:moveTo>
                  <a:cubicBezTo>
                    <a:pt x="613" y="1"/>
                    <a:pt x="582" y="4"/>
                    <a:pt x="550" y="9"/>
                  </a:cubicBezTo>
                  <a:cubicBezTo>
                    <a:pt x="0" y="117"/>
                    <a:pt x="134" y="1097"/>
                    <a:pt x="549" y="1097"/>
                  </a:cubicBezTo>
                  <a:cubicBezTo>
                    <a:pt x="612" y="1097"/>
                    <a:pt x="680" y="1075"/>
                    <a:pt x="753" y="1025"/>
                  </a:cubicBezTo>
                  <a:cubicBezTo>
                    <a:pt x="765" y="1014"/>
                    <a:pt x="787" y="1002"/>
                    <a:pt x="810" y="991"/>
                  </a:cubicBezTo>
                  <a:cubicBezTo>
                    <a:pt x="1107" y="736"/>
                    <a:pt x="1105" y="1"/>
                    <a:pt x="641"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1" name="Google Shape;1901;p3"/>
            <p:cNvSpPr/>
            <p:nvPr/>
          </p:nvSpPr>
          <p:spPr>
            <a:xfrm>
              <a:off x="4644418" y="2677816"/>
              <a:ext cx="55049" cy="32226"/>
            </a:xfrm>
            <a:custGeom>
              <a:rect b="b" l="l" r="r" t="t"/>
              <a:pathLst>
                <a:path extrusionOk="0" h="939" w="1604">
                  <a:moveTo>
                    <a:pt x="919" y="1"/>
                  </a:moveTo>
                  <a:cubicBezTo>
                    <a:pt x="517" y="1"/>
                    <a:pt x="1" y="546"/>
                    <a:pt x="446" y="861"/>
                  </a:cubicBezTo>
                  <a:cubicBezTo>
                    <a:pt x="522" y="915"/>
                    <a:pt x="601" y="938"/>
                    <a:pt x="681" y="938"/>
                  </a:cubicBezTo>
                  <a:cubicBezTo>
                    <a:pt x="1149" y="938"/>
                    <a:pt x="1603" y="130"/>
                    <a:pt x="1044" y="15"/>
                  </a:cubicBezTo>
                  <a:cubicBezTo>
                    <a:pt x="1022" y="3"/>
                    <a:pt x="999" y="3"/>
                    <a:pt x="965" y="3"/>
                  </a:cubicBezTo>
                  <a:cubicBezTo>
                    <a:pt x="950" y="2"/>
                    <a:pt x="935" y="1"/>
                    <a:pt x="919"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2" name="Google Shape;1902;p3"/>
            <p:cNvSpPr/>
            <p:nvPr/>
          </p:nvSpPr>
          <p:spPr>
            <a:xfrm>
              <a:off x="4673693" y="2771578"/>
              <a:ext cx="54878" cy="32398"/>
            </a:xfrm>
            <a:custGeom>
              <a:rect b="b" l="l" r="r" t="t"/>
              <a:pathLst>
                <a:path extrusionOk="0" h="944" w="1599">
                  <a:moveTo>
                    <a:pt x="923" y="1"/>
                  </a:moveTo>
                  <a:cubicBezTo>
                    <a:pt x="501" y="1"/>
                    <a:pt x="1" y="575"/>
                    <a:pt x="451" y="871"/>
                  </a:cubicBezTo>
                  <a:cubicBezTo>
                    <a:pt x="527" y="922"/>
                    <a:pt x="606" y="944"/>
                    <a:pt x="684" y="944"/>
                  </a:cubicBezTo>
                  <a:cubicBezTo>
                    <a:pt x="1162" y="944"/>
                    <a:pt x="1598" y="120"/>
                    <a:pt x="1026" y="13"/>
                  </a:cubicBezTo>
                  <a:lnTo>
                    <a:pt x="958" y="2"/>
                  </a:lnTo>
                  <a:cubicBezTo>
                    <a:pt x="947" y="1"/>
                    <a:pt x="935" y="1"/>
                    <a:pt x="923"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3" name="Google Shape;1903;p3"/>
            <p:cNvSpPr/>
            <p:nvPr/>
          </p:nvSpPr>
          <p:spPr>
            <a:xfrm>
              <a:off x="3918756" y="2435585"/>
              <a:ext cx="38953" cy="32158"/>
            </a:xfrm>
            <a:custGeom>
              <a:rect b="b" l="l" r="r" t="t"/>
              <a:pathLst>
                <a:path extrusionOk="0" h="937" w="1135">
                  <a:moveTo>
                    <a:pt x="359" y="0"/>
                  </a:moveTo>
                  <a:cubicBezTo>
                    <a:pt x="160" y="0"/>
                    <a:pt x="1" y="105"/>
                    <a:pt x="26" y="359"/>
                  </a:cubicBezTo>
                  <a:cubicBezTo>
                    <a:pt x="26" y="381"/>
                    <a:pt x="26" y="404"/>
                    <a:pt x="37" y="426"/>
                  </a:cubicBezTo>
                  <a:cubicBezTo>
                    <a:pt x="88" y="689"/>
                    <a:pt x="408" y="937"/>
                    <a:pt x="673" y="937"/>
                  </a:cubicBezTo>
                  <a:cubicBezTo>
                    <a:pt x="818" y="937"/>
                    <a:pt x="948" y="862"/>
                    <a:pt x="1008" y="674"/>
                  </a:cubicBezTo>
                  <a:cubicBezTo>
                    <a:pt x="1135" y="293"/>
                    <a:pt x="692" y="0"/>
                    <a:pt x="359"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4" name="Google Shape;1904;p3"/>
            <p:cNvSpPr/>
            <p:nvPr/>
          </p:nvSpPr>
          <p:spPr>
            <a:xfrm>
              <a:off x="4462350" y="2706816"/>
              <a:ext cx="49078" cy="35178"/>
            </a:xfrm>
            <a:custGeom>
              <a:rect b="b" l="l" r="r" t="t"/>
              <a:pathLst>
                <a:path extrusionOk="0" h="1025" w="1430">
                  <a:moveTo>
                    <a:pt x="774" y="0"/>
                  </a:moveTo>
                  <a:cubicBezTo>
                    <a:pt x="250" y="0"/>
                    <a:pt x="0" y="1025"/>
                    <a:pt x="540" y="1025"/>
                  </a:cubicBezTo>
                  <a:cubicBezTo>
                    <a:pt x="561" y="1025"/>
                    <a:pt x="582" y="1023"/>
                    <a:pt x="605" y="1020"/>
                  </a:cubicBezTo>
                  <a:cubicBezTo>
                    <a:pt x="628" y="1009"/>
                    <a:pt x="651" y="1009"/>
                    <a:pt x="673" y="998"/>
                  </a:cubicBezTo>
                  <a:cubicBezTo>
                    <a:pt x="1079" y="907"/>
                    <a:pt x="1429" y="174"/>
                    <a:pt x="888" y="16"/>
                  </a:cubicBezTo>
                  <a:cubicBezTo>
                    <a:pt x="849" y="5"/>
                    <a:pt x="811" y="0"/>
                    <a:pt x="774"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5" name="Google Shape;1905;p3"/>
            <p:cNvSpPr/>
            <p:nvPr/>
          </p:nvSpPr>
          <p:spPr>
            <a:xfrm>
              <a:off x="4394774" y="2598297"/>
              <a:ext cx="39228" cy="31952"/>
            </a:xfrm>
            <a:custGeom>
              <a:rect b="b" l="l" r="r" t="t"/>
              <a:pathLst>
                <a:path extrusionOk="0" h="931" w="1143">
                  <a:moveTo>
                    <a:pt x="450" y="0"/>
                  </a:moveTo>
                  <a:cubicBezTo>
                    <a:pt x="297" y="0"/>
                    <a:pt x="161" y="79"/>
                    <a:pt x="103" y="278"/>
                  </a:cubicBezTo>
                  <a:cubicBezTo>
                    <a:pt x="0" y="663"/>
                    <a:pt x="429" y="930"/>
                    <a:pt x="759" y="930"/>
                  </a:cubicBezTo>
                  <a:cubicBezTo>
                    <a:pt x="971" y="930"/>
                    <a:pt x="1143" y="820"/>
                    <a:pt x="1108" y="560"/>
                  </a:cubicBezTo>
                  <a:cubicBezTo>
                    <a:pt x="1108" y="537"/>
                    <a:pt x="1096" y="515"/>
                    <a:pt x="1096" y="492"/>
                  </a:cubicBezTo>
                  <a:cubicBezTo>
                    <a:pt x="1032" y="235"/>
                    <a:pt x="714" y="0"/>
                    <a:pt x="450"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6" name="Google Shape;1906;p3"/>
            <p:cNvSpPr/>
            <p:nvPr/>
          </p:nvSpPr>
          <p:spPr>
            <a:xfrm>
              <a:off x="4174851" y="2280665"/>
              <a:ext cx="47979" cy="35212"/>
            </a:xfrm>
            <a:custGeom>
              <a:rect b="b" l="l" r="r" t="t"/>
              <a:pathLst>
                <a:path extrusionOk="0" h="1026" w="1398">
                  <a:moveTo>
                    <a:pt x="877" y="1"/>
                  </a:moveTo>
                  <a:cubicBezTo>
                    <a:pt x="850" y="1"/>
                    <a:pt x="821" y="3"/>
                    <a:pt x="790" y="9"/>
                  </a:cubicBezTo>
                  <a:cubicBezTo>
                    <a:pt x="768" y="9"/>
                    <a:pt x="745" y="9"/>
                    <a:pt x="722" y="20"/>
                  </a:cubicBezTo>
                  <a:cubicBezTo>
                    <a:pt x="316" y="133"/>
                    <a:pt x="0" y="878"/>
                    <a:pt x="553" y="1013"/>
                  </a:cubicBezTo>
                  <a:cubicBezTo>
                    <a:pt x="587" y="1021"/>
                    <a:pt x="620" y="1025"/>
                    <a:pt x="652" y="1025"/>
                  </a:cubicBezTo>
                  <a:cubicBezTo>
                    <a:pt x="1175" y="1025"/>
                    <a:pt x="1397" y="1"/>
                    <a:pt x="877"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7" name="Google Shape;1907;p3"/>
            <p:cNvSpPr/>
            <p:nvPr/>
          </p:nvSpPr>
          <p:spPr>
            <a:xfrm>
              <a:off x="4522238" y="2579009"/>
              <a:ext cx="39777" cy="35109"/>
            </a:xfrm>
            <a:custGeom>
              <a:rect b="b" l="l" r="r" t="t"/>
              <a:pathLst>
                <a:path extrusionOk="0" h="1023" w="1159">
                  <a:moveTo>
                    <a:pt x="333" y="1"/>
                  </a:moveTo>
                  <a:cubicBezTo>
                    <a:pt x="198" y="1"/>
                    <a:pt x="84" y="76"/>
                    <a:pt x="45" y="264"/>
                  </a:cubicBezTo>
                  <a:cubicBezTo>
                    <a:pt x="45" y="276"/>
                    <a:pt x="34" y="310"/>
                    <a:pt x="34" y="332"/>
                  </a:cubicBezTo>
                  <a:cubicBezTo>
                    <a:pt x="1" y="631"/>
                    <a:pt x="305" y="1023"/>
                    <a:pt x="598" y="1023"/>
                  </a:cubicBezTo>
                  <a:cubicBezTo>
                    <a:pt x="702" y="1023"/>
                    <a:pt x="806" y="973"/>
                    <a:pt x="892" y="851"/>
                  </a:cubicBezTo>
                  <a:cubicBezTo>
                    <a:pt x="1159" y="487"/>
                    <a:pt x="677" y="1"/>
                    <a:pt x="333"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8" name="Google Shape;1908;p3"/>
            <p:cNvSpPr/>
            <p:nvPr/>
          </p:nvSpPr>
          <p:spPr>
            <a:xfrm>
              <a:off x="4541114" y="2709871"/>
              <a:ext cx="39537" cy="34972"/>
            </a:xfrm>
            <a:custGeom>
              <a:rect b="b" l="l" r="r" t="t"/>
              <a:pathLst>
                <a:path extrusionOk="0" h="1019" w="1152">
                  <a:moveTo>
                    <a:pt x="328" y="1"/>
                  </a:moveTo>
                  <a:cubicBezTo>
                    <a:pt x="189" y="1"/>
                    <a:pt x="73" y="77"/>
                    <a:pt x="37" y="265"/>
                  </a:cubicBezTo>
                  <a:cubicBezTo>
                    <a:pt x="37" y="288"/>
                    <a:pt x="37" y="311"/>
                    <a:pt x="26" y="333"/>
                  </a:cubicBezTo>
                  <a:cubicBezTo>
                    <a:pt x="1" y="646"/>
                    <a:pt x="306" y="1018"/>
                    <a:pt x="595" y="1018"/>
                  </a:cubicBezTo>
                  <a:cubicBezTo>
                    <a:pt x="703" y="1018"/>
                    <a:pt x="809" y="966"/>
                    <a:pt x="895" y="841"/>
                  </a:cubicBezTo>
                  <a:cubicBezTo>
                    <a:pt x="1151" y="464"/>
                    <a:pt x="671" y="1"/>
                    <a:pt x="328"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9" name="Google Shape;1909;p3"/>
            <p:cNvSpPr/>
            <p:nvPr/>
          </p:nvSpPr>
          <p:spPr>
            <a:xfrm>
              <a:off x="4608519" y="2048765"/>
              <a:ext cx="39262" cy="31849"/>
            </a:xfrm>
            <a:custGeom>
              <a:rect b="b" l="l" r="r" t="t"/>
              <a:pathLst>
                <a:path extrusionOk="0" h="928" w="1144">
                  <a:moveTo>
                    <a:pt x="451" y="0"/>
                  </a:moveTo>
                  <a:cubicBezTo>
                    <a:pt x="297" y="0"/>
                    <a:pt x="162" y="79"/>
                    <a:pt x="104" y="278"/>
                  </a:cubicBezTo>
                  <a:cubicBezTo>
                    <a:pt x="1" y="657"/>
                    <a:pt x="433" y="927"/>
                    <a:pt x="764" y="927"/>
                  </a:cubicBezTo>
                  <a:cubicBezTo>
                    <a:pt x="974" y="927"/>
                    <a:pt x="1143" y="818"/>
                    <a:pt x="1108" y="560"/>
                  </a:cubicBezTo>
                  <a:cubicBezTo>
                    <a:pt x="1108" y="537"/>
                    <a:pt x="1097" y="515"/>
                    <a:pt x="1097" y="492"/>
                  </a:cubicBezTo>
                  <a:cubicBezTo>
                    <a:pt x="1033" y="235"/>
                    <a:pt x="715" y="0"/>
                    <a:pt x="451"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0" name="Google Shape;1910;p3"/>
            <p:cNvSpPr/>
            <p:nvPr/>
          </p:nvSpPr>
          <p:spPr>
            <a:xfrm>
              <a:off x="4677125" y="2814856"/>
              <a:ext cx="48975" cy="34869"/>
            </a:xfrm>
            <a:custGeom>
              <a:rect b="b" l="l" r="r" t="t"/>
              <a:pathLst>
                <a:path extrusionOk="0" h="1016" w="1427">
                  <a:moveTo>
                    <a:pt x="880" y="0"/>
                  </a:moveTo>
                  <a:cubicBezTo>
                    <a:pt x="859" y="0"/>
                    <a:pt x="837" y="2"/>
                    <a:pt x="813" y="5"/>
                  </a:cubicBezTo>
                  <a:cubicBezTo>
                    <a:pt x="791" y="5"/>
                    <a:pt x="768" y="5"/>
                    <a:pt x="746" y="16"/>
                  </a:cubicBezTo>
                  <a:cubicBezTo>
                    <a:pt x="339" y="118"/>
                    <a:pt x="1" y="840"/>
                    <a:pt x="542" y="998"/>
                  </a:cubicBezTo>
                  <a:cubicBezTo>
                    <a:pt x="583" y="1010"/>
                    <a:pt x="623" y="1016"/>
                    <a:pt x="661" y="1016"/>
                  </a:cubicBezTo>
                  <a:cubicBezTo>
                    <a:pt x="1173" y="1016"/>
                    <a:pt x="1426" y="0"/>
                    <a:pt x="880"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1" name="Google Shape;1911;p3"/>
            <p:cNvSpPr/>
            <p:nvPr/>
          </p:nvSpPr>
          <p:spPr>
            <a:xfrm>
              <a:off x="4708081" y="2528352"/>
              <a:ext cx="39296" cy="31300"/>
            </a:xfrm>
            <a:custGeom>
              <a:rect b="b" l="l" r="r" t="t"/>
              <a:pathLst>
                <a:path extrusionOk="0" h="912" w="1145">
                  <a:moveTo>
                    <a:pt x="407" y="0"/>
                  </a:moveTo>
                  <a:cubicBezTo>
                    <a:pt x="184" y="0"/>
                    <a:pt x="1" y="116"/>
                    <a:pt x="47" y="386"/>
                  </a:cubicBezTo>
                  <a:cubicBezTo>
                    <a:pt x="58" y="409"/>
                    <a:pt x="58" y="431"/>
                    <a:pt x="69" y="454"/>
                  </a:cubicBezTo>
                  <a:cubicBezTo>
                    <a:pt x="139" y="698"/>
                    <a:pt x="450" y="912"/>
                    <a:pt x="707" y="912"/>
                  </a:cubicBezTo>
                  <a:cubicBezTo>
                    <a:pt x="866" y="912"/>
                    <a:pt x="1004" y="830"/>
                    <a:pt x="1051" y="623"/>
                  </a:cubicBezTo>
                  <a:cubicBezTo>
                    <a:pt x="1145" y="248"/>
                    <a:pt x="733" y="0"/>
                    <a:pt x="407"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2" name="Google Shape;1912;p3"/>
            <p:cNvSpPr/>
            <p:nvPr/>
          </p:nvSpPr>
          <p:spPr>
            <a:xfrm>
              <a:off x="7894213" y="2655130"/>
              <a:ext cx="512020" cy="355384"/>
            </a:xfrm>
            <a:custGeom>
              <a:rect b="b" l="l" r="r" t="t"/>
              <a:pathLst>
                <a:path extrusionOk="0" h="10355" w="14919">
                  <a:moveTo>
                    <a:pt x="12564" y="0"/>
                  </a:moveTo>
                  <a:cubicBezTo>
                    <a:pt x="6454" y="0"/>
                    <a:pt x="1686" y="4185"/>
                    <a:pt x="1" y="10312"/>
                  </a:cubicBezTo>
                  <a:cubicBezTo>
                    <a:pt x="294" y="10340"/>
                    <a:pt x="599" y="10354"/>
                    <a:pt x="912" y="10354"/>
                  </a:cubicBezTo>
                  <a:cubicBezTo>
                    <a:pt x="6143" y="10354"/>
                    <a:pt x="13801" y="6483"/>
                    <a:pt x="14918" y="202"/>
                  </a:cubicBezTo>
                  <a:cubicBezTo>
                    <a:pt x="14115" y="66"/>
                    <a:pt x="13329" y="0"/>
                    <a:pt x="12564" y="0"/>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3" name="Google Shape;1913;p3"/>
            <p:cNvSpPr/>
            <p:nvPr/>
          </p:nvSpPr>
          <p:spPr>
            <a:xfrm>
              <a:off x="7912025" y="2596581"/>
              <a:ext cx="594525" cy="408991"/>
            </a:xfrm>
            <a:custGeom>
              <a:rect b="b" l="l" r="r" t="t"/>
              <a:pathLst>
                <a:path extrusionOk="0" h="11917" w="17323">
                  <a:moveTo>
                    <a:pt x="17322" y="1"/>
                  </a:moveTo>
                  <a:cubicBezTo>
                    <a:pt x="17322" y="1"/>
                    <a:pt x="16182" y="655"/>
                    <a:pt x="14501" y="1682"/>
                  </a:cubicBezTo>
                  <a:cubicBezTo>
                    <a:pt x="13722" y="2156"/>
                    <a:pt x="12831" y="2686"/>
                    <a:pt x="11883" y="3284"/>
                  </a:cubicBezTo>
                  <a:cubicBezTo>
                    <a:pt x="11466" y="3126"/>
                    <a:pt x="11048" y="2980"/>
                    <a:pt x="10631" y="2822"/>
                  </a:cubicBezTo>
                  <a:cubicBezTo>
                    <a:pt x="10394" y="2754"/>
                    <a:pt x="10145" y="2675"/>
                    <a:pt x="9908" y="2607"/>
                  </a:cubicBezTo>
                  <a:cubicBezTo>
                    <a:pt x="9660" y="2540"/>
                    <a:pt x="9412" y="2506"/>
                    <a:pt x="9164" y="2472"/>
                  </a:cubicBezTo>
                  <a:lnTo>
                    <a:pt x="9164" y="2472"/>
                  </a:lnTo>
                  <a:cubicBezTo>
                    <a:pt x="9389" y="2573"/>
                    <a:pt x="9626" y="2652"/>
                    <a:pt x="9863" y="2754"/>
                  </a:cubicBezTo>
                  <a:cubicBezTo>
                    <a:pt x="10100" y="2844"/>
                    <a:pt x="10326" y="2946"/>
                    <a:pt x="10552" y="3047"/>
                  </a:cubicBezTo>
                  <a:cubicBezTo>
                    <a:pt x="10901" y="3194"/>
                    <a:pt x="11251" y="3341"/>
                    <a:pt x="11601" y="3465"/>
                  </a:cubicBezTo>
                  <a:cubicBezTo>
                    <a:pt x="11003" y="3837"/>
                    <a:pt x="10382" y="4243"/>
                    <a:pt x="9750" y="4650"/>
                  </a:cubicBezTo>
                  <a:cubicBezTo>
                    <a:pt x="9739" y="4616"/>
                    <a:pt x="9717" y="4582"/>
                    <a:pt x="9683" y="4571"/>
                  </a:cubicBezTo>
                  <a:lnTo>
                    <a:pt x="8983" y="4368"/>
                  </a:lnTo>
                  <a:cubicBezTo>
                    <a:pt x="8757" y="4322"/>
                    <a:pt x="8520" y="4277"/>
                    <a:pt x="8295" y="4232"/>
                  </a:cubicBezTo>
                  <a:cubicBezTo>
                    <a:pt x="8058" y="4187"/>
                    <a:pt x="7832" y="4153"/>
                    <a:pt x="7595" y="4108"/>
                  </a:cubicBezTo>
                  <a:cubicBezTo>
                    <a:pt x="7369" y="4074"/>
                    <a:pt x="7144" y="4018"/>
                    <a:pt x="6895" y="3984"/>
                  </a:cubicBezTo>
                  <a:lnTo>
                    <a:pt x="6895" y="3984"/>
                  </a:lnTo>
                  <a:cubicBezTo>
                    <a:pt x="7121" y="4074"/>
                    <a:pt x="7336" y="4153"/>
                    <a:pt x="7561" y="4243"/>
                  </a:cubicBezTo>
                  <a:cubicBezTo>
                    <a:pt x="7787" y="4334"/>
                    <a:pt x="8013" y="4390"/>
                    <a:pt x="8250" y="4447"/>
                  </a:cubicBezTo>
                  <a:cubicBezTo>
                    <a:pt x="8475" y="4514"/>
                    <a:pt x="8701" y="4571"/>
                    <a:pt x="8927" y="4627"/>
                  </a:cubicBezTo>
                  <a:cubicBezTo>
                    <a:pt x="9107" y="4684"/>
                    <a:pt x="9288" y="4740"/>
                    <a:pt x="9480" y="4796"/>
                  </a:cubicBezTo>
                  <a:cubicBezTo>
                    <a:pt x="9480" y="4808"/>
                    <a:pt x="9480" y="4819"/>
                    <a:pt x="9480" y="4819"/>
                  </a:cubicBezTo>
                  <a:cubicBezTo>
                    <a:pt x="9118" y="5056"/>
                    <a:pt x="8746" y="5293"/>
                    <a:pt x="8385" y="5530"/>
                  </a:cubicBezTo>
                  <a:lnTo>
                    <a:pt x="7889" y="5868"/>
                  </a:lnTo>
                  <a:lnTo>
                    <a:pt x="7324" y="5688"/>
                  </a:lnTo>
                  <a:cubicBezTo>
                    <a:pt x="7065" y="5631"/>
                    <a:pt x="6805" y="5575"/>
                    <a:pt x="6546" y="5530"/>
                  </a:cubicBezTo>
                  <a:cubicBezTo>
                    <a:pt x="6015" y="5440"/>
                    <a:pt x="5508" y="5361"/>
                    <a:pt x="4977" y="5293"/>
                  </a:cubicBezTo>
                  <a:lnTo>
                    <a:pt x="4977" y="5293"/>
                  </a:lnTo>
                  <a:cubicBezTo>
                    <a:pt x="5225" y="5383"/>
                    <a:pt x="5474" y="5462"/>
                    <a:pt x="5733" y="5541"/>
                  </a:cubicBezTo>
                  <a:lnTo>
                    <a:pt x="6501" y="5756"/>
                  </a:lnTo>
                  <a:cubicBezTo>
                    <a:pt x="6749" y="5823"/>
                    <a:pt x="6997" y="5891"/>
                    <a:pt x="7257" y="5947"/>
                  </a:cubicBezTo>
                  <a:lnTo>
                    <a:pt x="7606" y="6060"/>
                  </a:lnTo>
                  <a:cubicBezTo>
                    <a:pt x="7324" y="6252"/>
                    <a:pt x="7042" y="6444"/>
                    <a:pt x="6771" y="6624"/>
                  </a:cubicBezTo>
                  <a:cubicBezTo>
                    <a:pt x="6467" y="6828"/>
                    <a:pt x="6173" y="7042"/>
                    <a:pt x="5880" y="7245"/>
                  </a:cubicBezTo>
                  <a:cubicBezTo>
                    <a:pt x="5778" y="7200"/>
                    <a:pt x="5688" y="7155"/>
                    <a:pt x="5587" y="7121"/>
                  </a:cubicBezTo>
                  <a:cubicBezTo>
                    <a:pt x="5372" y="7042"/>
                    <a:pt x="5146" y="6974"/>
                    <a:pt x="4932" y="6907"/>
                  </a:cubicBezTo>
                  <a:cubicBezTo>
                    <a:pt x="4706" y="6839"/>
                    <a:pt x="4481" y="6816"/>
                    <a:pt x="4255" y="6771"/>
                  </a:cubicBezTo>
                  <a:cubicBezTo>
                    <a:pt x="4018" y="6760"/>
                    <a:pt x="3792" y="6749"/>
                    <a:pt x="3567" y="6737"/>
                  </a:cubicBezTo>
                  <a:lnTo>
                    <a:pt x="3567" y="6737"/>
                  </a:lnTo>
                  <a:cubicBezTo>
                    <a:pt x="3792" y="6805"/>
                    <a:pt x="4007" y="6861"/>
                    <a:pt x="4221" y="6918"/>
                  </a:cubicBezTo>
                  <a:cubicBezTo>
                    <a:pt x="4436" y="6963"/>
                    <a:pt x="4650" y="7053"/>
                    <a:pt x="4864" y="7121"/>
                  </a:cubicBezTo>
                  <a:cubicBezTo>
                    <a:pt x="5079" y="7189"/>
                    <a:pt x="5282" y="7290"/>
                    <a:pt x="5485" y="7369"/>
                  </a:cubicBezTo>
                  <a:lnTo>
                    <a:pt x="5632" y="7426"/>
                  </a:lnTo>
                  <a:cubicBezTo>
                    <a:pt x="5485" y="7527"/>
                    <a:pt x="5350" y="7629"/>
                    <a:pt x="5214" y="7719"/>
                  </a:cubicBezTo>
                  <a:cubicBezTo>
                    <a:pt x="4774" y="8035"/>
                    <a:pt x="4379" y="8328"/>
                    <a:pt x="3995" y="8610"/>
                  </a:cubicBezTo>
                  <a:cubicBezTo>
                    <a:pt x="3995" y="8610"/>
                    <a:pt x="3995" y="8588"/>
                    <a:pt x="4007" y="8588"/>
                  </a:cubicBezTo>
                  <a:lnTo>
                    <a:pt x="4007" y="8565"/>
                  </a:lnTo>
                  <a:cubicBezTo>
                    <a:pt x="4007" y="8486"/>
                    <a:pt x="3950" y="8430"/>
                    <a:pt x="3883" y="8419"/>
                  </a:cubicBezTo>
                  <a:lnTo>
                    <a:pt x="3860" y="8419"/>
                  </a:lnTo>
                  <a:cubicBezTo>
                    <a:pt x="3499" y="8407"/>
                    <a:pt x="3149" y="8396"/>
                    <a:pt x="2788" y="8396"/>
                  </a:cubicBezTo>
                  <a:cubicBezTo>
                    <a:pt x="2438" y="8362"/>
                    <a:pt x="2077" y="8351"/>
                    <a:pt x="1716" y="8351"/>
                  </a:cubicBezTo>
                  <a:cubicBezTo>
                    <a:pt x="2055" y="8464"/>
                    <a:pt x="2416" y="8543"/>
                    <a:pt x="2765" y="8622"/>
                  </a:cubicBezTo>
                  <a:cubicBezTo>
                    <a:pt x="3070" y="8656"/>
                    <a:pt x="3386" y="8667"/>
                    <a:pt x="3691" y="8689"/>
                  </a:cubicBezTo>
                  <a:cubicBezTo>
                    <a:pt x="3679" y="8746"/>
                    <a:pt x="3668" y="8802"/>
                    <a:pt x="3668" y="8847"/>
                  </a:cubicBezTo>
                  <a:cubicBezTo>
                    <a:pt x="3251" y="9175"/>
                    <a:pt x="2856" y="9479"/>
                    <a:pt x="2495" y="9773"/>
                  </a:cubicBezTo>
                  <a:cubicBezTo>
                    <a:pt x="2111" y="10077"/>
                    <a:pt x="1750" y="10348"/>
                    <a:pt x="1457" y="10619"/>
                  </a:cubicBezTo>
                  <a:cubicBezTo>
                    <a:pt x="1163" y="10890"/>
                    <a:pt x="892" y="11116"/>
                    <a:pt x="678" y="11307"/>
                  </a:cubicBezTo>
                  <a:cubicBezTo>
                    <a:pt x="249" y="11691"/>
                    <a:pt x="1" y="11917"/>
                    <a:pt x="1" y="11917"/>
                  </a:cubicBezTo>
                  <a:lnTo>
                    <a:pt x="712" y="11353"/>
                  </a:lnTo>
                  <a:cubicBezTo>
                    <a:pt x="937" y="11172"/>
                    <a:pt x="1208" y="10946"/>
                    <a:pt x="1513" y="10698"/>
                  </a:cubicBezTo>
                  <a:cubicBezTo>
                    <a:pt x="1829" y="10450"/>
                    <a:pt x="2201" y="10190"/>
                    <a:pt x="2596" y="9886"/>
                  </a:cubicBezTo>
                  <a:lnTo>
                    <a:pt x="3612" y="9141"/>
                  </a:lnTo>
                  <a:lnTo>
                    <a:pt x="3612" y="9141"/>
                  </a:lnTo>
                  <a:cubicBezTo>
                    <a:pt x="3510" y="9660"/>
                    <a:pt x="3443" y="10179"/>
                    <a:pt x="3420" y="10709"/>
                  </a:cubicBezTo>
                  <a:cubicBezTo>
                    <a:pt x="3623" y="10123"/>
                    <a:pt x="3792" y="9513"/>
                    <a:pt x="3928" y="8904"/>
                  </a:cubicBezTo>
                  <a:cubicBezTo>
                    <a:pt x="4368" y="8599"/>
                    <a:pt x="4842" y="8272"/>
                    <a:pt x="5327" y="7933"/>
                  </a:cubicBezTo>
                  <a:cubicBezTo>
                    <a:pt x="5508" y="7798"/>
                    <a:pt x="5688" y="7674"/>
                    <a:pt x="5869" y="7550"/>
                  </a:cubicBezTo>
                  <a:lnTo>
                    <a:pt x="5970" y="7595"/>
                  </a:lnTo>
                  <a:cubicBezTo>
                    <a:pt x="5756" y="8283"/>
                    <a:pt x="5587" y="8972"/>
                    <a:pt x="5451" y="9682"/>
                  </a:cubicBezTo>
                  <a:cubicBezTo>
                    <a:pt x="5767" y="8994"/>
                    <a:pt x="6038" y="8283"/>
                    <a:pt x="6264" y="7561"/>
                  </a:cubicBezTo>
                  <a:cubicBezTo>
                    <a:pt x="6286" y="7493"/>
                    <a:pt x="6252" y="7426"/>
                    <a:pt x="6185" y="7392"/>
                  </a:cubicBezTo>
                  <a:lnTo>
                    <a:pt x="6128" y="7369"/>
                  </a:lnTo>
                  <a:cubicBezTo>
                    <a:pt x="6376" y="7200"/>
                    <a:pt x="6625" y="7019"/>
                    <a:pt x="6895" y="6850"/>
                  </a:cubicBezTo>
                  <a:cubicBezTo>
                    <a:pt x="7200" y="6647"/>
                    <a:pt x="7516" y="6433"/>
                    <a:pt x="7832" y="6218"/>
                  </a:cubicBezTo>
                  <a:lnTo>
                    <a:pt x="7832" y="6218"/>
                  </a:lnTo>
                  <a:cubicBezTo>
                    <a:pt x="7798" y="6365"/>
                    <a:pt x="7764" y="6512"/>
                    <a:pt x="7731" y="6670"/>
                  </a:cubicBezTo>
                  <a:cubicBezTo>
                    <a:pt x="7674" y="6873"/>
                    <a:pt x="7618" y="7087"/>
                    <a:pt x="7573" y="7313"/>
                  </a:cubicBezTo>
                  <a:cubicBezTo>
                    <a:pt x="7516" y="7527"/>
                    <a:pt x="7482" y="7753"/>
                    <a:pt x="7460" y="7979"/>
                  </a:cubicBezTo>
                  <a:cubicBezTo>
                    <a:pt x="7460" y="8091"/>
                    <a:pt x="7460" y="8204"/>
                    <a:pt x="7448" y="8317"/>
                  </a:cubicBezTo>
                  <a:cubicBezTo>
                    <a:pt x="7437" y="8430"/>
                    <a:pt x="7471" y="8531"/>
                    <a:pt x="7482" y="8644"/>
                  </a:cubicBezTo>
                  <a:lnTo>
                    <a:pt x="7516" y="8317"/>
                  </a:lnTo>
                  <a:cubicBezTo>
                    <a:pt x="7539" y="8204"/>
                    <a:pt x="7561" y="8103"/>
                    <a:pt x="7584" y="7990"/>
                  </a:cubicBezTo>
                  <a:cubicBezTo>
                    <a:pt x="7606" y="7888"/>
                    <a:pt x="7640" y="7787"/>
                    <a:pt x="7663" y="7674"/>
                  </a:cubicBezTo>
                  <a:lnTo>
                    <a:pt x="7764" y="7358"/>
                  </a:lnTo>
                  <a:cubicBezTo>
                    <a:pt x="7832" y="7155"/>
                    <a:pt x="7900" y="6940"/>
                    <a:pt x="7967" y="6737"/>
                  </a:cubicBezTo>
                  <a:cubicBezTo>
                    <a:pt x="8046" y="6534"/>
                    <a:pt x="8103" y="6308"/>
                    <a:pt x="8148" y="6083"/>
                  </a:cubicBezTo>
                  <a:cubicBezTo>
                    <a:pt x="8159" y="6060"/>
                    <a:pt x="8148" y="6038"/>
                    <a:pt x="8137" y="6015"/>
                  </a:cubicBezTo>
                  <a:cubicBezTo>
                    <a:pt x="8272" y="5936"/>
                    <a:pt x="8396" y="5846"/>
                    <a:pt x="8520" y="5756"/>
                  </a:cubicBezTo>
                  <a:cubicBezTo>
                    <a:pt x="8814" y="5564"/>
                    <a:pt x="9118" y="5372"/>
                    <a:pt x="9412" y="5169"/>
                  </a:cubicBezTo>
                  <a:lnTo>
                    <a:pt x="9412" y="5169"/>
                  </a:lnTo>
                  <a:cubicBezTo>
                    <a:pt x="9322" y="5857"/>
                    <a:pt x="9254" y="6545"/>
                    <a:pt x="9231" y="7234"/>
                  </a:cubicBezTo>
                  <a:cubicBezTo>
                    <a:pt x="9434" y="6489"/>
                    <a:pt x="9592" y="5733"/>
                    <a:pt x="9705" y="4977"/>
                  </a:cubicBezTo>
                  <a:cubicBezTo>
                    <a:pt x="10405" y="4526"/>
                    <a:pt x="11082" y="4063"/>
                    <a:pt x="11748" y="3645"/>
                  </a:cubicBezTo>
                  <a:lnTo>
                    <a:pt x="11770" y="3634"/>
                  </a:lnTo>
                  <a:lnTo>
                    <a:pt x="11770" y="3634"/>
                  </a:lnTo>
                  <a:cubicBezTo>
                    <a:pt x="11646" y="3961"/>
                    <a:pt x="11511" y="4289"/>
                    <a:pt x="11387" y="4616"/>
                  </a:cubicBezTo>
                  <a:cubicBezTo>
                    <a:pt x="11274" y="5033"/>
                    <a:pt x="11161" y="5440"/>
                    <a:pt x="11071" y="5868"/>
                  </a:cubicBezTo>
                  <a:cubicBezTo>
                    <a:pt x="11251" y="5473"/>
                    <a:pt x="11420" y="5090"/>
                    <a:pt x="11590" y="4684"/>
                  </a:cubicBezTo>
                  <a:cubicBezTo>
                    <a:pt x="11770" y="4300"/>
                    <a:pt x="11940" y="3916"/>
                    <a:pt x="12109" y="3521"/>
                  </a:cubicBezTo>
                  <a:cubicBezTo>
                    <a:pt x="12120" y="3487"/>
                    <a:pt x="12120" y="3454"/>
                    <a:pt x="12109" y="3420"/>
                  </a:cubicBezTo>
                  <a:lnTo>
                    <a:pt x="14580" y="1817"/>
                  </a:lnTo>
                  <a:cubicBezTo>
                    <a:pt x="16227" y="734"/>
                    <a:pt x="17322" y="1"/>
                    <a:pt x="17322" y="1"/>
                  </a:cubicBez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4" name="Google Shape;1914;p3"/>
            <p:cNvSpPr/>
            <p:nvPr/>
          </p:nvSpPr>
          <p:spPr>
            <a:xfrm>
              <a:off x="8147117" y="2689519"/>
              <a:ext cx="313719" cy="547644"/>
            </a:xfrm>
            <a:custGeom>
              <a:rect b="b" l="l" r="r" t="t"/>
              <a:pathLst>
                <a:path extrusionOk="0" h="15957" w="9141">
                  <a:moveTo>
                    <a:pt x="5157" y="1"/>
                  </a:moveTo>
                  <a:cubicBezTo>
                    <a:pt x="2991" y="2088"/>
                    <a:pt x="79" y="3420"/>
                    <a:pt x="136" y="6907"/>
                  </a:cubicBezTo>
                  <a:cubicBezTo>
                    <a:pt x="0" y="10055"/>
                    <a:pt x="2517" y="12526"/>
                    <a:pt x="3115" y="15550"/>
                  </a:cubicBezTo>
                  <a:lnTo>
                    <a:pt x="3228" y="15957"/>
                  </a:lnTo>
                  <a:lnTo>
                    <a:pt x="3465" y="15370"/>
                  </a:lnTo>
                  <a:cubicBezTo>
                    <a:pt x="4582" y="12944"/>
                    <a:pt x="7313" y="11262"/>
                    <a:pt x="8046" y="8780"/>
                  </a:cubicBezTo>
                  <a:cubicBezTo>
                    <a:pt x="9141" y="5485"/>
                    <a:pt x="7042" y="2450"/>
                    <a:pt x="5157" y="1"/>
                  </a:cubicBezTo>
                  <a:close/>
                </a:path>
              </a:pathLst>
            </a:custGeom>
            <a:solidFill>
              <a:srgbClr val="60A7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5" name="Google Shape;1915;p3"/>
            <p:cNvSpPr/>
            <p:nvPr/>
          </p:nvSpPr>
          <p:spPr>
            <a:xfrm>
              <a:off x="8221866" y="2698065"/>
              <a:ext cx="161132" cy="430270"/>
            </a:xfrm>
            <a:custGeom>
              <a:rect b="b" l="l" r="r" t="t"/>
              <a:pathLst>
                <a:path extrusionOk="0" h="12537" w="4695">
                  <a:moveTo>
                    <a:pt x="3013" y="0"/>
                  </a:moveTo>
                  <a:cubicBezTo>
                    <a:pt x="3013" y="0"/>
                    <a:pt x="2991" y="192"/>
                    <a:pt x="2945" y="530"/>
                  </a:cubicBezTo>
                  <a:cubicBezTo>
                    <a:pt x="2912" y="779"/>
                    <a:pt x="2866" y="1106"/>
                    <a:pt x="2821" y="1490"/>
                  </a:cubicBezTo>
                  <a:cubicBezTo>
                    <a:pt x="2720" y="1580"/>
                    <a:pt x="2607" y="1659"/>
                    <a:pt x="2505" y="1738"/>
                  </a:cubicBezTo>
                  <a:cubicBezTo>
                    <a:pt x="2415" y="1828"/>
                    <a:pt x="2325" y="1941"/>
                    <a:pt x="2246" y="2043"/>
                  </a:cubicBezTo>
                  <a:cubicBezTo>
                    <a:pt x="2167" y="2144"/>
                    <a:pt x="2099" y="2257"/>
                    <a:pt x="2031" y="2370"/>
                  </a:cubicBezTo>
                  <a:lnTo>
                    <a:pt x="1840" y="2708"/>
                  </a:lnTo>
                  <a:cubicBezTo>
                    <a:pt x="1727" y="2945"/>
                    <a:pt x="1625" y="3171"/>
                    <a:pt x="1546" y="3419"/>
                  </a:cubicBezTo>
                  <a:cubicBezTo>
                    <a:pt x="1456" y="3656"/>
                    <a:pt x="1377" y="3893"/>
                    <a:pt x="1298" y="4130"/>
                  </a:cubicBezTo>
                  <a:cubicBezTo>
                    <a:pt x="1445" y="3916"/>
                    <a:pt x="1557" y="3701"/>
                    <a:pt x="1682" y="3476"/>
                  </a:cubicBezTo>
                  <a:cubicBezTo>
                    <a:pt x="1749" y="3374"/>
                    <a:pt x="1806" y="3261"/>
                    <a:pt x="1873" y="3148"/>
                  </a:cubicBezTo>
                  <a:lnTo>
                    <a:pt x="2065" y="2832"/>
                  </a:lnTo>
                  <a:lnTo>
                    <a:pt x="2268" y="2528"/>
                  </a:lnTo>
                  <a:lnTo>
                    <a:pt x="2494" y="2246"/>
                  </a:lnTo>
                  <a:cubicBezTo>
                    <a:pt x="2573" y="2155"/>
                    <a:pt x="2652" y="2076"/>
                    <a:pt x="2742" y="1986"/>
                  </a:cubicBezTo>
                  <a:lnTo>
                    <a:pt x="2765" y="1964"/>
                  </a:lnTo>
                  <a:lnTo>
                    <a:pt x="2765" y="1964"/>
                  </a:lnTo>
                  <a:cubicBezTo>
                    <a:pt x="2708" y="2550"/>
                    <a:pt x="2629" y="3239"/>
                    <a:pt x="2562" y="3961"/>
                  </a:cubicBezTo>
                  <a:cubicBezTo>
                    <a:pt x="2539" y="4141"/>
                    <a:pt x="2528" y="4344"/>
                    <a:pt x="2505" y="4536"/>
                  </a:cubicBezTo>
                  <a:cubicBezTo>
                    <a:pt x="2347" y="4751"/>
                    <a:pt x="2167" y="4965"/>
                    <a:pt x="2009" y="5191"/>
                  </a:cubicBezTo>
                  <a:cubicBezTo>
                    <a:pt x="1840" y="5416"/>
                    <a:pt x="1659" y="5631"/>
                    <a:pt x="1501" y="5868"/>
                  </a:cubicBezTo>
                  <a:cubicBezTo>
                    <a:pt x="1332" y="6094"/>
                    <a:pt x="1174" y="6331"/>
                    <a:pt x="1027" y="6567"/>
                  </a:cubicBezTo>
                  <a:cubicBezTo>
                    <a:pt x="948" y="6692"/>
                    <a:pt x="880" y="6816"/>
                    <a:pt x="824" y="6940"/>
                  </a:cubicBezTo>
                  <a:cubicBezTo>
                    <a:pt x="756" y="7064"/>
                    <a:pt x="700" y="7199"/>
                    <a:pt x="655" y="7335"/>
                  </a:cubicBezTo>
                  <a:cubicBezTo>
                    <a:pt x="745" y="7211"/>
                    <a:pt x="801" y="7098"/>
                    <a:pt x="903" y="6985"/>
                  </a:cubicBezTo>
                  <a:cubicBezTo>
                    <a:pt x="993" y="6883"/>
                    <a:pt x="1061" y="6759"/>
                    <a:pt x="1162" y="6658"/>
                  </a:cubicBezTo>
                  <a:cubicBezTo>
                    <a:pt x="1332" y="6455"/>
                    <a:pt x="1524" y="6240"/>
                    <a:pt x="1704" y="6026"/>
                  </a:cubicBezTo>
                  <a:cubicBezTo>
                    <a:pt x="1952" y="5744"/>
                    <a:pt x="2212" y="5450"/>
                    <a:pt x="2460" y="5146"/>
                  </a:cubicBezTo>
                  <a:lnTo>
                    <a:pt x="2460" y="5146"/>
                  </a:lnTo>
                  <a:cubicBezTo>
                    <a:pt x="2426" y="5518"/>
                    <a:pt x="2392" y="5890"/>
                    <a:pt x="2370" y="6263"/>
                  </a:cubicBezTo>
                  <a:cubicBezTo>
                    <a:pt x="2336" y="6545"/>
                    <a:pt x="2313" y="6827"/>
                    <a:pt x="2280" y="7098"/>
                  </a:cubicBezTo>
                  <a:lnTo>
                    <a:pt x="1975" y="7301"/>
                  </a:lnTo>
                  <a:cubicBezTo>
                    <a:pt x="1851" y="7391"/>
                    <a:pt x="1727" y="7493"/>
                    <a:pt x="1614" y="7594"/>
                  </a:cubicBezTo>
                  <a:cubicBezTo>
                    <a:pt x="1377" y="7797"/>
                    <a:pt x="1162" y="8023"/>
                    <a:pt x="971" y="8260"/>
                  </a:cubicBezTo>
                  <a:cubicBezTo>
                    <a:pt x="779" y="8497"/>
                    <a:pt x="610" y="8745"/>
                    <a:pt x="452" y="9005"/>
                  </a:cubicBezTo>
                  <a:cubicBezTo>
                    <a:pt x="282" y="9264"/>
                    <a:pt x="136" y="9524"/>
                    <a:pt x="0" y="9783"/>
                  </a:cubicBezTo>
                  <a:cubicBezTo>
                    <a:pt x="406" y="9343"/>
                    <a:pt x="790" y="8869"/>
                    <a:pt x="1185" y="8452"/>
                  </a:cubicBezTo>
                  <a:cubicBezTo>
                    <a:pt x="1298" y="8350"/>
                    <a:pt x="1399" y="8238"/>
                    <a:pt x="1501" y="8136"/>
                  </a:cubicBezTo>
                  <a:cubicBezTo>
                    <a:pt x="1603" y="8034"/>
                    <a:pt x="1715" y="7933"/>
                    <a:pt x="1828" y="7843"/>
                  </a:cubicBezTo>
                  <a:cubicBezTo>
                    <a:pt x="1941" y="7752"/>
                    <a:pt x="2054" y="7662"/>
                    <a:pt x="2178" y="7583"/>
                  </a:cubicBezTo>
                  <a:lnTo>
                    <a:pt x="2234" y="7538"/>
                  </a:lnTo>
                  <a:lnTo>
                    <a:pt x="2234" y="7538"/>
                  </a:lnTo>
                  <a:cubicBezTo>
                    <a:pt x="2201" y="7888"/>
                    <a:pt x="2178" y="8226"/>
                    <a:pt x="2144" y="8565"/>
                  </a:cubicBezTo>
                  <a:cubicBezTo>
                    <a:pt x="2077" y="9298"/>
                    <a:pt x="2031" y="9987"/>
                    <a:pt x="1986" y="10573"/>
                  </a:cubicBezTo>
                  <a:cubicBezTo>
                    <a:pt x="1941" y="11160"/>
                    <a:pt x="1919" y="11645"/>
                    <a:pt x="1896" y="11995"/>
                  </a:cubicBezTo>
                  <a:cubicBezTo>
                    <a:pt x="1873" y="12345"/>
                    <a:pt x="1873" y="12537"/>
                    <a:pt x="1873" y="12537"/>
                  </a:cubicBezTo>
                  <a:cubicBezTo>
                    <a:pt x="1873" y="12537"/>
                    <a:pt x="1907" y="12345"/>
                    <a:pt x="1964" y="12006"/>
                  </a:cubicBezTo>
                  <a:cubicBezTo>
                    <a:pt x="2020" y="11668"/>
                    <a:pt x="2110" y="11171"/>
                    <a:pt x="2178" y="10596"/>
                  </a:cubicBezTo>
                  <a:cubicBezTo>
                    <a:pt x="2257" y="10009"/>
                    <a:pt x="2359" y="9321"/>
                    <a:pt x="2449" y="8599"/>
                  </a:cubicBezTo>
                  <a:cubicBezTo>
                    <a:pt x="2483" y="8294"/>
                    <a:pt x="2517" y="7989"/>
                    <a:pt x="2562" y="7673"/>
                  </a:cubicBezTo>
                  <a:cubicBezTo>
                    <a:pt x="2607" y="7752"/>
                    <a:pt x="2663" y="7843"/>
                    <a:pt x="2708" y="7922"/>
                  </a:cubicBezTo>
                  <a:lnTo>
                    <a:pt x="2912" y="8226"/>
                  </a:lnTo>
                  <a:cubicBezTo>
                    <a:pt x="2979" y="8339"/>
                    <a:pt x="3047" y="8441"/>
                    <a:pt x="3103" y="8542"/>
                  </a:cubicBezTo>
                  <a:lnTo>
                    <a:pt x="3295" y="8869"/>
                  </a:lnTo>
                  <a:cubicBezTo>
                    <a:pt x="3352" y="8971"/>
                    <a:pt x="3419" y="9073"/>
                    <a:pt x="3476" y="9185"/>
                  </a:cubicBezTo>
                  <a:cubicBezTo>
                    <a:pt x="3600" y="9411"/>
                    <a:pt x="3701" y="9637"/>
                    <a:pt x="3826" y="9862"/>
                  </a:cubicBezTo>
                  <a:cubicBezTo>
                    <a:pt x="3769" y="9614"/>
                    <a:pt x="3690" y="9377"/>
                    <a:pt x="3622" y="9129"/>
                  </a:cubicBezTo>
                  <a:cubicBezTo>
                    <a:pt x="3589" y="9005"/>
                    <a:pt x="3532" y="8892"/>
                    <a:pt x="3487" y="8779"/>
                  </a:cubicBezTo>
                  <a:cubicBezTo>
                    <a:pt x="3431" y="8655"/>
                    <a:pt x="3385" y="8542"/>
                    <a:pt x="3329" y="8429"/>
                  </a:cubicBezTo>
                  <a:cubicBezTo>
                    <a:pt x="3284" y="8305"/>
                    <a:pt x="3216" y="8204"/>
                    <a:pt x="3160" y="8080"/>
                  </a:cubicBezTo>
                  <a:lnTo>
                    <a:pt x="2979" y="7752"/>
                  </a:lnTo>
                  <a:cubicBezTo>
                    <a:pt x="2866" y="7549"/>
                    <a:pt x="2742" y="7346"/>
                    <a:pt x="2618" y="7143"/>
                  </a:cubicBezTo>
                  <a:cubicBezTo>
                    <a:pt x="2641" y="6861"/>
                    <a:pt x="2675" y="6579"/>
                    <a:pt x="2708" y="6297"/>
                  </a:cubicBezTo>
                  <a:cubicBezTo>
                    <a:pt x="2742" y="5879"/>
                    <a:pt x="2765" y="5462"/>
                    <a:pt x="2799" y="5044"/>
                  </a:cubicBezTo>
                  <a:cubicBezTo>
                    <a:pt x="2810" y="5067"/>
                    <a:pt x="2821" y="5078"/>
                    <a:pt x="2844" y="5089"/>
                  </a:cubicBezTo>
                  <a:cubicBezTo>
                    <a:pt x="2934" y="5202"/>
                    <a:pt x="3024" y="5326"/>
                    <a:pt x="3115" y="5450"/>
                  </a:cubicBezTo>
                  <a:cubicBezTo>
                    <a:pt x="3205" y="5563"/>
                    <a:pt x="3273" y="5699"/>
                    <a:pt x="3352" y="5834"/>
                  </a:cubicBezTo>
                  <a:cubicBezTo>
                    <a:pt x="3419" y="5958"/>
                    <a:pt x="3487" y="6105"/>
                    <a:pt x="3555" y="6240"/>
                  </a:cubicBezTo>
                  <a:lnTo>
                    <a:pt x="3950" y="7087"/>
                  </a:lnTo>
                  <a:cubicBezTo>
                    <a:pt x="4085" y="7369"/>
                    <a:pt x="4243" y="7639"/>
                    <a:pt x="4412" y="7910"/>
                  </a:cubicBezTo>
                  <a:cubicBezTo>
                    <a:pt x="4356" y="7764"/>
                    <a:pt x="4311" y="7617"/>
                    <a:pt x="4254" y="7470"/>
                  </a:cubicBezTo>
                  <a:cubicBezTo>
                    <a:pt x="4198" y="7324"/>
                    <a:pt x="4164" y="7166"/>
                    <a:pt x="4119" y="7019"/>
                  </a:cubicBezTo>
                  <a:cubicBezTo>
                    <a:pt x="4017" y="6725"/>
                    <a:pt x="3927" y="6432"/>
                    <a:pt x="3814" y="6127"/>
                  </a:cubicBezTo>
                  <a:cubicBezTo>
                    <a:pt x="3758" y="5981"/>
                    <a:pt x="3690" y="5834"/>
                    <a:pt x="3622" y="5687"/>
                  </a:cubicBezTo>
                  <a:cubicBezTo>
                    <a:pt x="3566" y="5552"/>
                    <a:pt x="3476" y="5405"/>
                    <a:pt x="3397" y="5270"/>
                  </a:cubicBezTo>
                  <a:cubicBezTo>
                    <a:pt x="3306" y="5123"/>
                    <a:pt x="3205" y="4999"/>
                    <a:pt x="3103" y="4875"/>
                  </a:cubicBezTo>
                  <a:cubicBezTo>
                    <a:pt x="3013" y="4773"/>
                    <a:pt x="2923" y="4683"/>
                    <a:pt x="2833" y="4581"/>
                  </a:cubicBezTo>
                  <a:cubicBezTo>
                    <a:pt x="2844" y="4390"/>
                    <a:pt x="2855" y="4187"/>
                    <a:pt x="2866" y="3995"/>
                  </a:cubicBezTo>
                  <a:cubicBezTo>
                    <a:pt x="2912" y="3295"/>
                    <a:pt x="2934" y="2641"/>
                    <a:pt x="2968" y="2076"/>
                  </a:cubicBezTo>
                  <a:cubicBezTo>
                    <a:pt x="3216" y="2516"/>
                    <a:pt x="3464" y="2968"/>
                    <a:pt x="3724" y="3408"/>
                  </a:cubicBezTo>
                  <a:cubicBezTo>
                    <a:pt x="3882" y="3690"/>
                    <a:pt x="4040" y="3983"/>
                    <a:pt x="4198" y="4266"/>
                  </a:cubicBezTo>
                  <a:cubicBezTo>
                    <a:pt x="4356" y="4559"/>
                    <a:pt x="4514" y="4830"/>
                    <a:pt x="4694" y="5112"/>
                  </a:cubicBezTo>
                  <a:cubicBezTo>
                    <a:pt x="4593" y="4796"/>
                    <a:pt x="4480" y="4491"/>
                    <a:pt x="4367" y="4187"/>
                  </a:cubicBezTo>
                  <a:cubicBezTo>
                    <a:pt x="4254" y="3893"/>
                    <a:pt x="4119" y="3588"/>
                    <a:pt x="3995" y="3284"/>
                  </a:cubicBezTo>
                  <a:cubicBezTo>
                    <a:pt x="3701" y="2708"/>
                    <a:pt x="3385" y="2122"/>
                    <a:pt x="3070" y="1557"/>
                  </a:cubicBezTo>
                  <a:lnTo>
                    <a:pt x="3070" y="1546"/>
                  </a:lnTo>
                  <a:lnTo>
                    <a:pt x="3058" y="1523"/>
                  </a:lnTo>
                  <a:cubicBezTo>
                    <a:pt x="3036" y="1512"/>
                    <a:pt x="3013" y="1490"/>
                    <a:pt x="2991" y="1478"/>
                  </a:cubicBezTo>
                  <a:cubicBezTo>
                    <a:pt x="3002" y="1117"/>
                    <a:pt x="3013" y="790"/>
                    <a:pt x="3013" y="553"/>
                  </a:cubicBezTo>
                  <a:cubicBezTo>
                    <a:pt x="3013" y="192"/>
                    <a:pt x="3013" y="0"/>
                    <a:pt x="3013" y="0"/>
                  </a:cubicBez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6" name="Google Shape;1916;p3"/>
            <p:cNvSpPr/>
            <p:nvPr/>
          </p:nvSpPr>
          <p:spPr>
            <a:xfrm>
              <a:off x="8360107" y="2582544"/>
              <a:ext cx="227748" cy="169129"/>
            </a:xfrm>
            <a:custGeom>
              <a:rect b="b" l="l" r="r" t="t"/>
              <a:pathLst>
                <a:path extrusionOk="0" h="4928" w="6636">
                  <a:moveTo>
                    <a:pt x="4161" y="1"/>
                  </a:moveTo>
                  <a:cubicBezTo>
                    <a:pt x="3746" y="1"/>
                    <a:pt x="3345" y="57"/>
                    <a:pt x="3014" y="150"/>
                  </a:cubicBezTo>
                  <a:cubicBezTo>
                    <a:pt x="1558" y="590"/>
                    <a:pt x="429" y="1741"/>
                    <a:pt x="1" y="3197"/>
                  </a:cubicBezTo>
                  <a:cubicBezTo>
                    <a:pt x="80" y="3355"/>
                    <a:pt x="170" y="3513"/>
                    <a:pt x="283" y="3648"/>
                  </a:cubicBezTo>
                  <a:cubicBezTo>
                    <a:pt x="475" y="3930"/>
                    <a:pt x="655" y="4201"/>
                    <a:pt x="836" y="4483"/>
                  </a:cubicBezTo>
                  <a:cubicBezTo>
                    <a:pt x="1554" y="4696"/>
                    <a:pt x="2273" y="4928"/>
                    <a:pt x="2998" y="4928"/>
                  </a:cubicBezTo>
                  <a:cubicBezTo>
                    <a:pt x="3388" y="4928"/>
                    <a:pt x="3781" y="4860"/>
                    <a:pt x="4176" y="4686"/>
                  </a:cubicBezTo>
                  <a:cubicBezTo>
                    <a:pt x="4751" y="4427"/>
                    <a:pt x="5259" y="4054"/>
                    <a:pt x="5677" y="3580"/>
                  </a:cubicBezTo>
                  <a:cubicBezTo>
                    <a:pt x="6433" y="2745"/>
                    <a:pt x="6636" y="1696"/>
                    <a:pt x="6275" y="726"/>
                  </a:cubicBezTo>
                  <a:cubicBezTo>
                    <a:pt x="5780" y="201"/>
                    <a:pt x="4947" y="1"/>
                    <a:pt x="4161"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7" name="Google Shape;1917;p3"/>
            <p:cNvSpPr/>
            <p:nvPr/>
          </p:nvSpPr>
          <p:spPr>
            <a:xfrm>
              <a:off x="8357018" y="2599601"/>
              <a:ext cx="165388" cy="139305"/>
            </a:xfrm>
            <a:custGeom>
              <a:rect b="b" l="l" r="r" t="t"/>
              <a:pathLst>
                <a:path extrusionOk="0" h="4059" w="4819">
                  <a:moveTo>
                    <a:pt x="2146" y="1"/>
                  </a:moveTo>
                  <a:cubicBezTo>
                    <a:pt x="1718" y="1"/>
                    <a:pt x="1214" y="389"/>
                    <a:pt x="903" y="748"/>
                  </a:cubicBezTo>
                  <a:cubicBezTo>
                    <a:pt x="542" y="1188"/>
                    <a:pt x="271" y="1696"/>
                    <a:pt x="125" y="2248"/>
                  </a:cubicBezTo>
                  <a:cubicBezTo>
                    <a:pt x="0" y="2801"/>
                    <a:pt x="91" y="3343"/>
                    <a:pt x="598" y="3682"/>
                  </a:cubicBezTo>
                  <a:cubicBezTo>
                    <a:pt x="835" y="3840"/>
                    <a:pt x="1106" y="3952"/>
                    <a:pt x="1400" y="3998"/>
                  </a:cubicBezTo>
                  <a:cubicBezTo>
                    <a:pt x="1436" y="4002"/>
                    <a:pt x="1472" y="4004"/>
                    <a:pt x="1506" y="4004"/>
                  </a:cubicBezTo>
                  <a:cubicBezTo>
                    <a:pt x="1715" y="4004"/>
                    <a:pt x="1886" y="3928"/>
                    <a:pt x="2099" y="3919"/>
                  </a:cubicBezTo>
                  <a:cubicBezTo>
                    <a:pt x="2122" y="3918"/>
                    <a:pt x="2144" y="3917"/>
                    <a:pt x="2166" y="3917"/>
                  </a:cubicBezTo>
                  <a:cubicBezTo>
                    <a:pt x="2586" y="3917"/>
                    <a:pt x="2994" y="4058"/>
                    <a:pt x="3409" y="4058"/>
                  </a:cubicBezTo>
                  <a:cubicBezTo>
                    <a:pt x="3562" y="4058"/>
                    <a:pt x="3716" y="4039"/>
                    <a:pt x="3871" y="3986"/>
                  </a:cubicBezTo>
                  <a:cubicBezTo>
                    <a:pt x="4198" y="3873"/>
                    <a:pt x="4728" y="3208"/>
                    <a:pt x="4085" y="3162"/>
                  </a:cubicBezTo>
                  <a:cubicBezTo>
                    <a:pt x="4379" y="3083"/>
                    <a:pt x="4819" y="2824"/>
                    <a:pt x="4695" y="2485"/>
                  </a:cubicBezTo>
                  <a:cubicBezTo>
                    <a:pt x="4615" y="2245"/>
                    <a:pt x="4289" y="2089"/>
                    <a:pt x="4017" y="2089"/>
                  </a:cubicBezTo>
                  <a:cubicBezTo>
                    <a:pt x="3943" y="2089"/>
                    <a:pt x="3874" y="2100"/>
                    <a:pt x="3814" y="2124"/>
                  </a:cubicBezTo>
                  <a:cubicBezTo>
                    <a:pt x="4109" y="1758"/>
                    <a:pt x="4008" y="1236"/>
                    <a:pt x="3645" y="1236"/>
                  </a:cubicBezTo>
                  <a:cubicBezTo>
                    <a:pt x="3550" y="1236"/>
                    <a:pt x="3436" y="1272"/>
                    <a:pt x="3307" y="1357"/>
                  </a:cubicBezTo>
                  <a:cubicBezTo>
                    <a:pt x="3465" y="1154"/>
                    <a:pt x="3713" y="759"/>
                    <a:pt x="3487" y="522"/>
                  </a:cubicBezTo>
                  <a:cubicBezTo>
                    <a:pt x="3423" y="454"/>
                    <a:pt x="3347" y="429"/>
                    <a:pt x="3267" y="429"/>
                  </a:cubicBezTo>
                  <a:cubicBezTo>
                    <a:pt x="3108" y="429"/>
                    <a:pt x="2934" y="526"/>
                    <a:pt x="2799" y="578"/>
                  </a:cubicBezTo>
                  <a:cubicBezTo>
                    <a:pt x="2659" y="157"/>
                    <a:pt x="2418" y="1"/>
                    <a:pt x="2146"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8" name="Google Shape;1918;p3"/>
            <p:cNvSpPr/>
            <p:nvPr/>
          </p:nvSpPr>
          <p:spPr>
            <a:xfrm>
              <a:off x="8357773" y="2556975"/>
              <a:ext cx="217692" cy="135701"/>
            </a:xfrm>
            <a:custGeom>
              <a:rect b="b" l="l" r="r" t="t"/>
              <a:pathLst>
                <a:path extrusionOk="0" h="3954" w="6343">
                  <a:moveTo>
                    <a:pt x="4237" y="0"/>
                  </a:moveTo>
                  <a:cubicBezTo>
                    <a:pt x="3593" y="0"/>
                    <a:pt x="2922" y="182"/>
                    <a:pt x="2416" y="421"/>
                  </a:cubicBezTo>
                  <a:cubicBezTo>
                    <a:pt x="1671" y="771"/>
                    <a:pt x="1062" y="1392"/>
                    <a:pt x="622" y="2080"/>
                  </a:cubicBezTo>
                  <a:cubicBezTo>
                    <a:pt x="407" y="2362"/>
                    <a:pt x="227" y="2667"/>
                    <a:pt x="91" y="3005"/>
                  </a:cubicBezTo>
                  <a:cubicBezTo>
                    <a:pt x="12" y="3276"/>
                    <a:pt x="1" y="3558"/>
                    <a:pt x="46" y="3840"/>
                  </a:cubicBezTo>
                  <a:cubicBezTo>
                    <a:pt x="46" y="3863"/>
                    <a:pt x="46" y="3874"/>
                    <a:pt x="57" y="3897"/>
                  </a:cubicBezTo>
                  <a:cubicBezTo>
                    <a:pt x="57" y="3908"/>
                    <a:pt x="69" y="3931"/>
                    <a:pt x="69" y="3953"/>
                  </a:cubicBezTo>
                  <a:cubicBezTo>
                    <a:pt x="294" y="3107"/>
                    <a:pt x="780" y="2351"/>
                    <a:pt x="1445" y="1798"/>
                  </a:cubicBezTo>
                  <a:cubicBezTo>
                    <a:pt x="1919" y="1380"/>
                    <a:pt x="2472" y="1064"/>
                    <a:pt x="3082" y="895"/>
                  </a:cubicBezTo>
                  <a:cubicBezTo>
                    <a:pt x="3412" y="802"/>
                    <a:pt x="3811" y="746"/>
                    <a:pt x="4224" y="746"/>
                  </a:cubicBezTo>
                  <a:cubicBezTo>
                    <a:pt x="5011" y="746"/>
                    <a:pt x="5847" y="949"/>
                    <a:pt x="6343" y="1482"/>
                  </a:cubicBezTo>
                  <a:cubicBezTo>
                    <a:pt x="6241" y="1234"/>
                    <a:pt x="6128" y="997"/>
                    <a:pt x="5982" y="782"/>
                  </a:cubicBezTo>
                  <a:cubicBezTo>
                    <a:pt x="5590" y="210"/>
                    <a:pt x="4929" y="0"/>
                    <a:pt x="423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9" name="Google Shape;1919;p3"/>
            <p:cNvSpPr/>
            <p:nvPr/>
          </p:nvSpPr>
          <p:spPr>
            <a:xfrm>
              <a:off x="8365152" y="2615937"/>
              <a:ext cx="99940" cy="76740"/>
            </a:xfrm>
            <a:custGeom>
              <a:rect b="b" l="l" r="r" t="t"/>
              <a:pathLst>
                <a:path extrusionOk="0" h="2236" w="2912">
                  <a:moveTo>
                    <a:pt x="2912" y="1"/>
                  </a:moveTo>
                  <a:lnTo>
                    <a:pt x="2912" y="1"/>
                  </a:lnTo>
                  <a:cubicBezTo>
                    <a:pt x="2709" y="46"/>
                    <a:pt x="2517" y="91"/>
                    <a:pt x="2325" y="159"/>
                  </a:cubicBezTo>
                  <a:cubicBezTo>
                    <a:pt x="2246" y="181"/>
                    <a:pt x="2156" y="215"/>
                    <a:pt x="2054" y="260"/>
                  </a:cubicBezTo>
                  <a:cubicBezTo>
                    <a:pt x="1964" y="294"/>
                    <a:pt x="1862" y="339"/>
                    <a:pt x="1761" y="385"/>
                  </a:cubicBezTo>
                  <a:cubicBezTo>
                    <a:pt x="1659" y="441"/>
                    <a:pt x="1558" y="497"/>
                    <a:pt x="1456" y="554"/>
                  </a:cubicBezTo>
                  <a:cubicBezTo>
                    <a:pt x="1343" y="610"/>
                    <a:pt x="1242" y="667"/>
                    <a:pt x="1140" y="734"/>
                  </a:cubicBezTo>
                  <a:cubicBezTo>
                    <a:pt x="1039" y="813"/>
                    <a:pt x="948" y="870"/>
                    <a:pt x="847" y="949"/>
                  </a:cubicBezTo>
                  <a:cubicBezTo>
                    <a:pt x="756" y="1016"/>
                    <a:pt x="666" y="1095"/>
                    <a:pt x="587" y="1186"/>
                  </a:cubicBezTo>
                  <a:cubicBezTo>
                    <a:pt x="508" y="1265"/>
                    <a:pt x="440" y="1344"/>
                    <a:pt x="361" y="1423"/>
                  </a:cubicBezTo>
                  <a:cubicBezTo>
                    <a:pt x="305" y="1502"/>
                    <a:pt x="249" y="1581"/>
                    <a:pt x="203" y="1671"/>
                  </a:cubicBezTo>
                  <a:cubicBezTo>
                    <a:pt x="158" y="1739"/>
                    <a:pt x="113" y="1818"/>
                    <a:pt x="91" y="1897"/>
                  </a:cubicBezTo>
                  <a:cubicBezTo>
                    <a:pt x="57" y="1953"/>
                    <a:pt x="46" y="2009"/>
                    <a:pt x="23" y="2066"/>
                  </a:cubicBezTo>
                  <a:cubicBezTo>
                    <a:pt x="0" y="2179"/>
                    <a:pt x="0" y="2235"/>
                    <a:pt x="0" y="2235"/>
                  </a:cubicBezTo>
                  <a:cubicBezTo>
                    <a:pt x="0" y="2235"/>
                    <a:pt x="23" y="2179"/>
                    <a:pt x="46" y="2088"/>
                  </a:cubicBezTo>
                  <a:cubicBezTo>
                    <a:pt x="79" y="2032"/>
                    <a:pt x="102" y="1976"/>
                    <a:pt x="136" y="1919"/>
                  </a:cubicBezTo>
                  <a:cubicBezTo>
                    <a:pt x="181" y="1851"/>
                    <a:pt x="226" y="1784"/>
                    <a:pt x="282" y="1727"/>
                  </a:cubicBezTo>
                  <a:cubicBezTo>
                    <a:pt x="328" y="1648"/>
                    <a:pt x="384" y="1581"/>
                    <a:pt x="463" y="1513"/>
                  </a:cubicBezTo>
                  <a:cubicBezTo>
                    <a:pt x="531" y="1434"/>
                    <a:pt x="598" y="1366"/>
                    <a:pt x="689" y="1299"/>
                  </a:cubicBezTo>
                  <a:cubicBezTo>
                    <a:pt x="734" y="1265"/>
                    <a:pt x="768" y="1220"/>
                    <a:pt x="813" y="1186"/>
                  </a:cubicBezTo>
                  <a:lnTo>
                    <a:pt x="948" y="1084"/>
                  </a:lnTo>
                  <a:cubicBezTo>
                    <a:pt x="1039" y="1005"/>
                    <a:pt x="1140" y="949"/>
                    <a:pt x="1230" y="881"/>
                  </a:cubicBezTo>
                  <a:cubicBezTo>
                    <a:pt x="1332" y="813"/>
                    <a:pt x="1433" y="746"/>
                    <a:pt x="1535" y="689"/>
                  </a:cubicBezTo>
                  <a:cubicBezTo>
                    <a:pt x="1625" y="633"/>
                    <a:pt x="1727" y="576"/>
                    <a:pt x="1828" y="520"/>
                  </a:cubicBezTo>
                  <a:cubicBezTo>
                    <a:pt x="2020" y="407"/>
                    <a:pt x="2201" y="317"/>
                    <a:pt x="2370" y="238"/>
                  </a:cubicBezTo>
                  <a:cubicBezTo>
                    <a:pt x="2449" y="204"/>
                    <a:pt x="2517" y="170"/>
                    <a:pt x="2584" y="136"/>
                  </a:cubicBezTo>
                  <a:cubicBezTo>
                    <a:pt x="2652" y="114"/>
                    <a:pt x="2709" y="91"/>
                    <a:pt x="2754" y="69"/>
                  </a:cubicBezTo>
                  <a:cubicBezTo>
                    <a:pt x="2855" y="23"/>
                    <a:pt x="2912" y="1"/>
                    <a:pt x="2912"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0" name="Google Shape;1920;p3"/>
            <p:cNvSpPr/>
            <p:nvPr/>
          </p:nvSpPr>
          <p:spPr>
            <a:xfrm>
              <a:off x="8386465" y="2641711"/>
              <a:ext cx="62771" cy="31574"/>
            </a:xfrm>
            <a:custGeom>
              <a:rect b="b" l="l" r="r" t="t"/>
              <a:pathLst>
                <a:path extrusionOk="0" h="920" w="1829">
                  <a:moveTo>
                    <a:pt x="1390" y="1"/>
                  </a:moveTo>
                  <a:cubicBezTo>
                    <a:pt x="1370" y="1"/>
                    <a:pt x="1350" y="2"/>
                    <a:pt x="1332" y="6"/>
                  </a:cubicBezTo>
                  <a:cubicBezTo>
                    <a:pt x="1264" y="6"/>
                    <a:pt x="1207" y="17"/>
                    <a:pt x="1140" y="28"/>
                  </a:cubicBezTo>
                  <a:cubicBezTo>
                    <a:pt x="1130" y="32"/>
                    <a:pt x="1118" y="34"/>
                    <a:pt x="1106" y="34"/>
                  </a:cubicBezTo>
                  <a:cubicBezTo>
                    <a:pt x="1066" y="34"/>
                    <a:pt x="1016" y="17"/>
                    <a:pt x="973" y="17"/>
                  </a:cubicBezTo>
                  <a:cubicBezTo>
                    <a:pt x="955" y="17"/>
                    <a:pt x="939" y="20"/>
                    <a:pt x="925" y="28"/>
                  </a:cubicBezTo>
                  <a:lnTo>
                    <a:pt x="756" y="107"/>
                  </a:lnTo>
                  <a:cubicBezTo>
                    <a:pt x="677" y="141"/>
                    <a:pt x="666" y="254"/>
                    <a:pt x="609" y="288"/>
                  </a:cubicBezTo>
                  <a:cubicBezTo>
                    <a:pt x="553" y="322"/>
                    <a:pt x="542" y="435"/>
                    <a:pt x="497" y="469"/>
                  </a:cubicBezTo>
                  <a:cubicBezTo>
                    <a:pt x="316" y="604"/>
                    <a:pt x="147" y="751"/>
                    <a:pt x="0" y="920"/>
                  </a:cubicBezTo>
                  <a:cubicBezTo>
                    <a:pt x="0" y="920"/>
                    <a:pt x="124" y="852"/>
                    <a:pt x="282" y="762"/>
                  </a:cubicBezTo>
                  <a:cubicBezTo>
                    <a:pt x="361" y="717"/>
                    <a:pt x="463" y="660"/>
                    <a:pt x="564" y="593"/>
                  </a:cubicBezTo>
                  <a:cubicBezTo>
                    <a:pt x="666" y="525"/>
                    <a:pt x="779" y="457"/>
                    <a:pt x="891" y="401"/>
                  </a:cubicBezTo>
                  <a:cubicBezTo>
                    <a:pt x="1004" y="344"/>
                    <a:pt x="1106" y="288"/>
                    <a:pt x="1219" y="243"/>
                  </a:cubicBezTo>
                  <a:cubicBezTo>
                    <a:pt x="1275" y="220"/>
                    <a:pt x="1320" y="186"/>
                    <a:pt x="1377" y="175"/>
                  </a:cubicBezTo>
                  <a:cubicBezTo>
                    <a:pt x="1422" y="153"/>
                    <a:pt x="1467" y="141"/>
                    <a:pt x="1512" y="119"/>
                  </a:cubicBezTo>
                  <a:cubicBezTo>
                    <a:pt x="1557" y="107"/>
                    <a:pt x="1591" y="85"/>
                    <a:pt x="1636" y="85"/>
                  </a:cubicBezTo>
                  <a:lnTo>
                    <a:pt x="1738" y="51"/>
                  </a:lnTo>
                  <a:cubicBezTo>
                    <a:pt x="1794" y="40"/>
                    <a:pt x="1828" y="28"/>
                    <a:pt x="1828" y="28"/>
                  </a:cubicBezTo>
                  <a:cubicBezTo>
                    <a:pt x="1794" y="17"/>
                    <a:pt x="1772" y="17"/>
                    <a:pt x="1749" y="6"/>
                  </a:cubicBezTo>
                  <a:cubicBezTo>
                    <a:pt x="1742" y="10"/>
                    <a:pt x="1731" y="11"/>
                    <a:pt x="1720" y="11"/>
                  </a:cubicBezTo>
                  <a:cubicBezTo>
                    <a:pt x="1698" y="11"/>
                    <a:pt x="1670" y="6"/>
                    <a:pt x="1647" y="6"/>
                  </a:cubicBezTo>
                  <a:lnTo>
                    <a:pt x="1501" y="6"/>
                  </a:lnTo>
                  <a:cubicBezTo>
                    <a:pt x="1471" y="6"/>
                    <a:pt x="1431" y="1"/>
                    <a:pt x="139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1" name="Google Shape;1921;p3"/>
            <p:cNvSpPr/>
            <p:nvPr/>
          </p:nvSpPr>
          <p:spPr>
            <a:xfrm>
              <a:off x="8387597" y="2655542"/>
              <a:ext cx="55427" cy="21244"/>
            </a:xfrm>
            <a:custGeom>
              <a:rect b="b" l="l" r="r" t="t"/>
              <a:pathLst>
                <a:path extrusionOk="0" h="619" w="1615">
                  <a:moveTo>
                    <a:pt x="1266" y="1"/>
                  </a:moveTo>
                  <a:cubicBezTo>
                    <a:pt x="1242" y="1"/>
                    <a:pt x="1220" y="3"/>
                    <a:pt x="1197" y="9"/>
                  </a:cubicBezTo>
                  <a:cubicBezTo>
                    <a:pt x="1152" y="9"/>
                    <a:pt x="1095" y="9"/>
                    <a:pt x="1050" y="20"/>
                  </a:cubicBezTo>
                  <a:cubicBezTo>
                    <a:pt x="994" y="32"/>
                    <a:pt x="937" y="43"/>
                    <a:pt x="892" y="66"/>
                  </a:cubicBezTo>
                  <a:lnTo>
                    <a:pt x="734" y="111"/>
                  </a:lnTo>
                  <a:cubicBezTo>
                    <a:pt x="678" y="133"/>
                    <a:pt x="633" y="156"/>
                    <a:pt x="576" y="178"/>
                  </a:cubicBezTo>
                  <a:cubicBezTo>
                    <a:pt x="520" y="201"/>
                    <a:pt x="475" y="224"/>
                    <a:pt x="430" y="257"/>
                  </a:cubicBezTo>
                  <a:cubicBezTo>
                    <a:pt x="351" y="303"/>
                    <a:pt x="272" y="359"/>
                    <a:pt x="193" y="415"/>
                  </a:cubicBezTo>
                  <a:cubicBezTo>
                    <a:pt x="148" y="460"/>
                    <a:pt x="102" y="506"/>
                    <a:pt x="57" y="562"/>
                  </a:cubicBezTo>
                  <a:cubicBezTo>
                    <a:pt x="23" y="596"/>
                    <a:pt x="1" y="618"/>
                    <a:pt x="1" y="618"/>
                  </a:cubicBezTo>
                  <a:lnTo>
                    <a:pt x="80" y="585"/>
                  </a:lnTo>
                  <a:cubicBezTo>
                    <a:pt x="125" y="562"/>
                    <a:pt x="181" y="528"/>
                    <a:pt x="249" y="494"/>
                  </a:cubicBezTo>
                  <a:cubicBezTo>
                    <a:pt x="294" y="483"/>
                    <a:pt x="328" y="460"/>
                    <a:pt x="373" y="449"/>
                  </a:cubicBezTo>
                  <a:cubicBezTo>
                    <a:pt x="407" y="427"/>
                    <a:pt x="464" y="404"/>
                    <a:pt x="509" y="382"/>
                  </a:cubicBezTo>
                  <a:cubicBezTo>
                    <a:pt x="588" y="336"/>
                    <a:pt x="689" y="291"/>
                    <a:pt x="791" y="269"/>
                  </a:cubicBezTo>
                  <a:cubicBezTo>
                    <a:pt x="881" y="235"/>
                    <a:pt x="983" y="201"/>
                    <a:pt x="1084" y="167"/>
                  </a:cubicBezTo>
                  <a:cubicBezTo>
                    <a:pt x="1129" y="156"/>
                    <a:pt x="1186" y="145"/>
                    <a:pt x="1220" y="133"/>
                  </a:cubicBezTo>
                  <a:lnTo>
                    <a:pt x="1344" y="99"/>
                  </a:lnTo>
                  <a:cubicBezTo>
                    <a:pt x="1423" y="77"/>
                    <a:pt x="1490" y="66"/>
                    <a:pt x="1536" y="54"/>
                  </a:cubicBezTo>
                  <a:lnTo>
                    <a:pt x="1614" y="32"/>
                  </a:lnTo>
                  <a:cubicBezTo>
                    <a:pt x="1592" y="32"/>
                    <a:pt x="1569" y="20"/>
                    <a:pt x="1536" y="20"/>
                  </a:cubicBezTo>
                  <a:cubicBezTo>
                    <a:pt x="1496" y="12"/>
                    <a:pt x="1450" y="4"/>
                    <a:pt x="1403" y="4"/>
                  </a:cubicBezTo>
                  <a:cubicBezTo>
                    <a:pt x="1383" y="4"/>
                    <a:pt x="1364" y="6"/>
                    <a:pt x="1344" y="9"/>
                  </a:cubicBezTo>
                  <a:cubicBezTo>
                    <a:pt x="1315" y="3"/>
                    <a:pt x="1290" y="1"/>
                    <a:pt x="1266"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2" name="Google Shape;1922;p3"/>
            <p:cNvSpPr/>
            <p:nvPr/>
          </p:nvSpPr>
          <p:spPr>
            <a:xfrm>
              <a:off x="8345006" y="2680184"/>
              <a:ext cx="173934" cy="235332"/>
            </a:xfrm>
            <a:custGeom>
              <a:rect b="b" l="l" r="r" t="t"/>
              <a:pathLst>
                <a:path extrusionOk="0" h="6857" w="5068">
                  <a:moveTo>
                    <a:pt x="384" y="1"/>
                  </a:moveTo>
                  <a:cubicBezTo>
                    <a:pt x="362" y="1"/>
                    <a:pt x="339" y="1"/>
                    <a:pt x="317" y="2"/>
                  </a:cubicBezTo>
                  <a:cubicBezTo>
                    <a:pt x="294" y="25"/>
                    <a:pt x="271" y="25"/>
                    <a:pt x="249" y="47"/>
                  </a:cubicBezTo>
                  <a:cubicBezTo>
                    <a:pt x="113" y="555"/>
                    <a:pt x="34" y="1074"/>
                    <a:pt x="34" y="1593"/>
                  </a:cubicBezTo>
                  <a:cubicBezTo>
                    <a:pt x="1" y="3308"/>
                    <a:pt x="305" y="5328"/>
                    <a:pt x="1840" y="6355"/>
                  </a:cubicBezTo>
                  <a:cubicBezTo>
                    <a:pt x="2302" y="6671"/>
                    <a:pt x="2846" y="6857"/>
                    <a:pt x="3369" y="6857"/>
                  </a:cubicBezTo>
                  <a:cubicBezTo>
                    <a:pt x="3779" y="6857"/>
                    <a:pt x="4177" y="6743"/>
                    <a:pt x="4514" y="6490"/>
                  </a:cubicBezTo>
                  <a:cubicBezTo>
                    <a:pt x="4548" y="6457"/>
                    <a:pt x="4582" y="6434"/>
                    <a:pt x="4616" y="6400"/>
                  </a:cubicBezTo>
                  <a:cubicBezTo>
                    <a:pt x="4695" y="6231"/>
                    <a:pt x="4751" y="6062"/>
                    <a:pt x="4808" y="5881"/>
                  </a:cubicBezTo>
                  <a:cubicBezTo>
                    <a:pt x="5067" y="4854"/>
                    <a:pt x="4763" y="3805"/>
                    <a:pt x="4311" y="2868"/>
                  </a:cubicBezTo>
                  <a:cubicBezTo>
                    <a:pt x="4029" y="2304"/>
                    <a:pt x="3499" y="1762"/>
                    <a:pt x="3036" y="1345"/>
                  </a:cubicBezTo>
                  <a:cubicBezTo>
                    <a:pt x="2308" y="705"/>
                    <a:pt x="1354" y="1"/>
                    <a:pt x="384"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3" name="Google Shape;1923;p3"/>
            <p:cNvSpPr/>
            <p:nvPr/>
          </p:nvSpPr>
          <p:spPr>
            <a:xfrm>
              <a:off x="8341917" y="2675208"/>
              <a:ext cx="133642" cy="135598"/>
            </a:xfrm>
            <a:custGeom>
              <a:rect b="b" l="l" r="r" t="t"/>
              <a:pathLst>
                <a:path extrusionOk="0" h="3951" w="3894">
                  <a:moveTo>
                    <a:pt x="576" y="0"/>
                  </a:moveTo>
                  <a:lnTo>
                    <a:pt x="113" y="621"/>
                  </a:lnTo>
                  <a:cubicBezTo>
                    <a:pt x="136" y="1264"/>
                    <a:pt x="23" y="1919"/>
                    <a:pt x="23" y="2551"/>
                  </a:cubicBezTo>
                  <a:cubicBezTo>
                    <a:pt x="45" y="2912"/>
                    <a:pt x="0" y="3442"/>
                    <a:pt x="316" y="3690"/>
                  </a:cubicBezTo>
                  <a:cubicBezTo>
                    <a:pt x="433" y="3789"/>
                    <a:pt x="579" y="3833"/>
                    <a:pt x="727" y="3833"/>
                  </a:cubicBezTo>
                  <a:cubicBezTo>
                    <a:pt x="1036" y="3833"/>
                    <a:pt x="1357" y="3641"/>
                    <a:pt x="1456" y="3352"/>
                  </a:cubicBezTo>
                  <a:cubicBezTo>
                    <a:pt x="1501" y="3577"/>
                    <a:pt x="1659" y="3950"/>
                    <a:pt x="1919" y="3950"/>
                  </a:cubicBezTo>
                  <a:cubicBezTo>
                    <a:pt x="1923" y="3950"/>
                    <a:pt x="1928" y="3950"/>
                    <a:pt x="1932" y="3950"/>
                  </a:cubicBezTo>
                  <a:cubicBezTo>
                    <a:pt x="2249" y="3950"/>
                    <a:pt x="2361" y="3552"/>
                    <a:pt x="2494" y="3352"/>
                  </a:cubicBezTo>
                  <a:cubicBezTo>
                    <a:pt x="2605" y="3407"/>
                    <a:pt x="2838" y="3569"/>
                    <a:pt x="3018" y="3569"/>
                  </a:cubicBezTo>
                  <a:cubicBezTo>
                    <a:pt x="3057" y="3569"/>
                    <a:pt x="3094" y="3562"/>
                    <a:pt x="3126" y="3544"/>
                  </a:cubicBezTo>
                  <a:cubicBezTo>
                    <a:pt x="3295" y="3453"/>
                    <a:pt x="3228" y="3261"/>
                    <a:pt x="3103" y="3126"/>
                  </a:cubicBezTo>
                  <a:lnTo>
                    <a:pt x="3103" y="3126"/>
                  </a:lnTo>
                  <a:cubicBezTo>
                    <a:pt x="3170" y="3184"/>
                    <a:pt x="3250" y="3212"/>
                    <a:pt x="3329" y="3212"/>
                  </a:cubicBezTo>
                  <a:cubicBezTo>
                    <a:pt x="3465" y="3212"/>
                    <a:pt x="3599" y="3129"/>
                    <a:pt x="3656" y="2979"/>
                  </a:cubicBezTo>
                  <a:cubicBezTo>
                    <a:pt x="3893" y="2539"/>
                    <a:pt x="3442" y="1704"/>
                    <a:pt x="3182" y="1354"/>
                  </a:cubicBezTo>
                  <a:cubicBezTo>
                    <a:pt x="2630" y="565"/>
                    <a:pt x="1366" y="339"/>
                    <a:pt x="576"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4" name="Google Shape;1924;p3"/>
            <p:cNvSpPr/>
            <p:nvPr/>
          </p:nvSpPr>
          <p:spPr>
            <a:xfrm>
              <a:off x="8355474" y="2675070"/>
              <a:ext cx="180111" cy="224796"/>
            </a:xfrm>
            <a:custGeom>
              <a:rect b="b" l="l" r="r" t="t"/>
              <a:pathLst>
                <a:path extrusionOk="0" h="6550" w="5248">
                  <a:moveTo>
                    <a:pt x="714" y="1"/>
                  </a:moveTo>
                  <a:cubicBezTo>
                    <a:pt x="438" y="1"/>
                    <a:pt x="188" y="44"/>
                    <a:pt x="0" y="151"/>
                  </a:cubicBezTo>
                  <a:cubicBezTo>
                    <a:pt x="16" y="151"/>
                    <a:pt x="31" y="151"/>
                    <a:pt x="46" y="151"/>
                  </a:cubicBezTo>
                  <a:cubicBezTo>
                    <a:pt x="1024" y="151"/>
                    <a:pt x="1998" y="850"/>
                    <a:pt x="2731" y="1494"/>
                  </a:cubicBezTo>
                  <a:cubicBezTo>
                    <a:pt x="3194" y="1911"/>
                    <a:pt x="3735" y="2442"/>
                    <a:pt x="4006" y="3017"/>
                  </a:cubicBezTo>
                  <a:cubicBezTo>
                    <a:pt x="4458" y="3954"/>
                    <a:pt x="4762" y="4992"/>
                    <a:pt x="4503" y="6030"/>
                  </a:cubicBezTo>
                  <a:cubicBezTo>
                    <a:pt x="4446" y="6211"/>
                    <a:pt x="4379" y="6380"/>
                    <a:pt x="4311" y="6549"/>
                  </a:cubicBezTo>
                  <a:cubicBezTo>
                    <a:pt x="4819" y="6098"/>
                    <a:pt x="5247" y="5421"/>
                    <a:pt x="5236" y="4766"/>
                  </a:cubicBezTo>
                  <a:cubicBezTo>
                    <a:pt x="5236" y="3762"/>
                    <a:pt x="5078" y="3186"/>
                    <a:pt x="4638" y="2272"/>
                  </a:cubicBezTo>
                  <a:cubicBezTo>
                    <a:pt x="4333" y="1663"/>
                    <a:pt x="3476" y="873"/>
                    <a:pt x="2833" y="557"/>
                  </a:cubicBezTo>
                  <a:cubicBezTo>
                    <a:pt x="2336" y="297"/>
                    <a:pt x="1433" y="1"/>
                    <a:pt x="71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5" name="Google Shape;1925;p3"/>
            <p:cNvSpPr/>
            <p:nvPr/>
          </p:nvSpPr>
          <p:spPr>
            <a:xfrm>
              <a:off x="8339583" y="2680253"/>
              <a:ext cx="92595" cy="53059"/>
            </a:xfrm>
            <a:custGeom>
              <a:rect b="b" l="l" r="r" t="t"/>
              <a:pathLst>
                <a:path extrusionOk="0" h="1546" w="2698">
                  <a:moveTo>
                    <a:pt x="1" y="0"/>
                  </a:moveTo>
                  <a:cubicBezTo>
                    <a:pt x="1" y="0"/>
                    <a:pt x="46" y="11"/>
                    <a:pt x="136" y="45"/>
                  </a:cubicBezTo>
                  <a:cubicBezTo>
                    <a:pt x="215" y="79"/>
                    <a:pt x="328" y="124"/>
                    <a:pt x="463" y="181"/>
                  </a:cubicBezTo>
                  <a:cubicBezTo>
                    <a:pt x="599" y="248"/>
                    <a:pt x="768" y="305"/>
                    <a:pt x="937" y="384"/>
                  </a:cubicBezTo>
                  <a:cubicBezTo>
                    <a:pt x="1016" y="418"/>
                    <a:pt x="1095" y="463"/>
                    <a:pt x="1185" y="508"/>
                  </a:cubicBezTo>
                  <a:cubicBezTo>
                    <a:pt x="1276" y="542"/>
                    <a:pt x="1366" y="587"/>
                    <a:pt x="1445" y="632"/>
                  </a:cubicBezTo>
                  <a:cubicBezTo>
                    <a:pt x="1535" y="677"/>
                    <a:pt x="1626" y="733"/>
                    <a:pt x="1705" y="779"/>
                  </a:cubicBezTo>
                  <a:cubicBezTo>
                    <a:pt x="1795" y="824"/>
                    <a:pt x="1863" y="869"/>
                    <a:pt x="1953" y="914"/>
                  </a:cubicBezTo>
                  <a:cubicBezTo>
                    <a:pt x="2032" y="959"/>
                    <a:pt x="2111" y="1004"/>
                    <a:pt x="2167" y="1061"/>
                  </a:cubicBezTo>
                  <a:cubicBezTo>
                    <a:pt x="2235" y="1106"/>
                    <a:pt x="2303" y="1151"/>
                    <a:pt x="2359" y="1196"/>
                  </a:cubicBezTo>
                  <a:cubicBezTo>
                    <a:pt x="2404" y="1241"/>
                    <a:pt x="2449" y="1286"/>
                    <a:pt x="2494" y="1332"/>
                  </a:cubicBezTo>
                  <a:cubicBezTo>
                    <a:pt x="2540" y="1365"/>
                    <a:pt x="2573" y="1399"/>
                    <a:pt x="2607" y="1444"/>
                  </a:cubicBezTo>
                  <a:lnTo>
                    <a:pt x="2698" y="1546"/>
                  </a:lnTo>
                  <a:cubicBezTo>
                    <a:pt x="2698" y="1546"/>
                    <a:pt x="2675" y="1501"/>
                    <a:pt x="2641" y="1433"/>
                  </a:cubicBezTo>
                  <a:cubicBezTo>
                    <a:pt x="2619" y="1377"/>
                    <a:pt x="2585" y="1332"/>
                    <a:pt x="2551" y="1286"/>
                  </a:cubicBezTo>
                  <a:cubicBezTo>
                    <a:pt x="2517" y="1230"/>
                    <a:pt x="2472" y="1185"/>
                    <a:pt x="2427" y="1128"/>
                  </a:cubicBezTo>
                  <a:cubicBezTo>
                    <a:pt x="2370" y="1072"/>
                    <a:pt x="2303" y="1016"/>
                    <a:pt x="2246" y="959"/>
                  </a:cubicBezTo>
                  <a:cubicBezTo>
                    <a:pt x="2178" y="891"/>
                    <a:pt x="2111" y="835"/>
                    <a:pt x="2032" y="790"/>
                  </a:cubicBezTo>
                  <a:cubicBezTo>
                    <a:pt x="1953" y="733"/>
                    <a:pt x="1874" y="666"/>
                    <a:pt x="1795" y="621"/>
                  </a:cubicBezTo>
                  <a:cubicBezTo>
                    <a:pt x="1705" y="576"/>
                    <a:pt x="1614" y="530"/>
                    <a:pt x="1524" y="485"/>
                  </a:cubicBezTo>
                  <a:cubicBezTo>
                    <a:pt x="1355" y="395"/>
                    <a:pt x="1174" y="316"/>
                    <a:pt x="982" y="248"/>
                  </a:cubicBezTo>
                  <a:cubicBezTo>
                    <a:pt x="824" y="181"/>
                    <a:pt x="666" y="124"/>
                    <a:pt x="497" y="90"/>
                  </a:cubicBezTo>
                  <a:cubicBezTo>
                    <a:pt x="339" y="45"/>
                    <a:pt x="170" y="11"/>
                    <a:pt x="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6" name="Google Shape;1926;p3"/>
            <p:cNvSpPr/>
            <p:nvPr/>
          </p:nvSpPr>
          <p:spPr>
            <a:xfrm>
              <a:off x="8348884" y="2684097"/>
              <a:ext cx="62771" cy="52338"/>
            </a:xfrm>
            <a:custGeom>
              <a:rect b="b" l="l" r="r" t="t"/>
              <a:pathLst>
                <a:path extrusionOk="0" h="1525" w="1829">
                  <a:moveTo>
                    <a:pt x="0" y="1"/>
                  </a:moveTo>
                  <a:lnTo>
                    <a:pt x="91" y="69"/>
                  </a:lnTo>
                  <a:cubicBezTo>
                    <a:pt x="136" y="102"/>
                    <a:pt x="226" y="148"/>
                    <a:pt x="305" y="215"/>
                  </a:cubicBezTo>
                  <a:cubicBezTo>
                    <a:pt x="350" y="249"/>
                    <a:pt x="395" y="283"/>
                    <a:pt x="452" y="328"/>
                  </a:cubicBezTo>
                  <a:cubicBezTo>
                    <a:pt x="508" y="362"/>
                    <a:pt x="553" y="407"/>
                    <a:pt x="610" y="441"/>
                  </a:cubicBezTo>
                  <a:cubicBezTo>
                    <a:pt x="723" y="531"/>
                    <a:pt x="835" y="633"/>
                    <a:pt x="948" y="723"/>
                  </a:cubicBezTo>
                  <a:cubicBezTo>
                    <a:pt x="1050" y="825"/>
                    <a:pt x="1163" y="926"/>
                    <a:pt x="1264" y="1016"/>
                  </a:cubicBezTo>
                  <a:cubicBezTo>
                    <a:pt x="1377" y="1118"/>
                    <a:pt x="1467" y="1197"/>
                    <a:pt x="1546" y="1276"/>
                  </a:cubicBezTo>
                  <a:cubicBezTo>
                    <a:pt x="1637" y="1355"/>
                    <a:pt x="1704" y="1411"/>
                    <a:pt x="1749" y="1457"/>
                  </a:cubicBezTo>
                  <a:cubicBezTo>
                    <a:pt x="1795" y="1502"/>
                    <a:pt x="1828" y="1524"/>
                    <a:pt x="1828" y="1524"/>
                  </a:cubicBezTo>
                  <a:cubicBezTo>
                    <a:pt x="1817" y="1490"/>
                    <a:pt x="1795" y="1468"/>
                    <a:pt x="1783" y="1434"/>
                  </a:cubicBezTo>
                  <a:cubicBezTo>
                    <a:pt x="1727" y="1355"/>
                    <a:pt x="1682" y="1276"/>
                    <a:pt x="1625" y="1208"/>
                  </a:cubicBezTo>
                  <a:cubicBezTo>
                    <a:pt x="1558" y="1118"/>
                    <a:pt x="1467" y="1016"/>
                    <a:pt x="1377" y="904"/>
                  </a:cubicBezTo>
                  <a:cubicBezTo>
                    <a:pt x="1276" y="802"/>
                    <a:pt x="1163" y="700"/>
                    <a:pt x="1061" y="599"/>
                  </a:cubicBezTo>
                  <a:cubicBezTo>
                    <a:pt x="993" y="554"/>
                    <a:pt x="937" y="509"/>
                    <a:pt x="881" y="452"/>
                  </a:cubicBezTo>
                  <a:cubicBezTo>
                    <a:pt x="824" y="407"/>
                    <a:pt x="756" y="362"/>
                    <a:pt x="700" y="328"/>
                  </a:cubicBezTo>
                  <a:cubicBezTo>
                    <a:pt x="632" y="294"/>
                    <a:pt x="576" y="249"/>
                    <a:pt x="520" y="227"/>
                  </a:cubicBezTo>
                  <a:lnTo>
                    <a:pt x="362" y="136"/>
                  </a:lnTo>
                  <a:cubicBezTo>
                    <a:pt x="271" y="91"/>
                    <a:pt x="192" y="57"/>
                    <a:pt x="102" y="35"/>
                  </a:cubicBezTo>
                  <a:lnTo>
                    <a:pt x="0"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7" name="Google Shape;1927;p3"/>
            <p:cNvSpPr/>
            <p:nvPr/>
          </p:nvSpPr>
          <p:spPr>
            <a:xfrm>
              <a:off x="8343839" y="2680630"/>
              <a:ext cx="46504" cy="54637"/>
            </a:xfrm>
            <a:custGeom>
              <a:rect b="b" l="l" r="r" t="t"/>
              <a:pathLst>
                <a:path extrusionOk="0" h="1592" w="1355">
                  <a:moveTo>
                    <a:pt x="1" y="0"/>
                  </a:moveTo>
                  <a:cubicBezTo>
                    <a:pt x="1" y="0"/>
                    <a:pt x="80" y="113"/>
                    <a:pt x="204" y="260"/>
                  </a:cubicBezTo>
                  <a:cubicBezTo>
                    <a:pt x="238" y="294"/>
                    <a:pt x="272" y="328"/>
                    <a:pt x="305" y="373"/>
                  </a:cubicBezTo>
                  <a:cubicBezTo>
                    <a:pt x="339" y="429"/>
                    <a:pt x="373" y="474"/>
                    <a:pt x="418" y="519"/>
                  </a:cubicBezTo>
                  <a:cubicBezTo>
                    <a:pt x="497" y="610"/>
                    <a:pt x="588" y="700"/>
                    <a:pt x="667" y="801"/>
                  </a:cubicBezTo>
                  <a:cubicBezTo>
                    <a:pt x="745" y="903"/>
                    <a:pt x="836" y="1005"/>
                    <a:pt x="915" y="1084"/>
                  </a:cubicBezTo>
                  <a:cubicBezTo>
                    <a:pt x="949" y="1140"/>
                    <a:pt x="994" y="1174"/>
                    <a:pt x="1028" y="1219"/>
                  </a:cubicBezTo>
                  <a:cubicBezTo>
                    <a:pt x="1061" y="1264"/>
                    <a:pt x="1095" y="1309"/>
                    <a:pt x="1129" y="1343"/>
                  </a:cubicBezTo>
                  <a:cubicBezTo>
                    <a:pt x="1253" y="1501"/>
                    <a:pt x="1355" y="1591"/>
                    <a:pt x="1355" y="1591"/>
                  </a:cubicBezTo>
                  <a:cubicBezTo>
                    <a:pt x="1310" y="1490"/>
                    <a:pt x="1265" y="1388"/>
                    <a:pt x="1208" y="1298"/>
                  </a:cubicBezTo>
                  <a:cubicBezTo>
                    <a:pt x="1186" y="1253"/>
                    <a:pt x="1163" y="1208"/>
                    <a:pt x="1129" y="1151"/>
                  </a:cubicBezTo>
                  <a:cubicBezTo>
                    <a:pt x="1107" y="1106"/>
                    <a:pt x="1061" y="1061"/>
                    <a:pt x="1028" y="1005"/>
                  </a:cubicBezTo>
                  <a:cubicBezTo>
                    <a:pt x="960" y="903"/>
                    <a:pt x="881" y="801"/>
                    <a:pt x="791" y="700"/>
                  </a:cubicBezTo>
                  <a:cubicBezTo>
                    <a:pt x="700" y="598"/>
                    <a:pt x="610" y="497"/>
                    <a:pt x="531" y="418"/>
                  </a:cubicBezTo>
                  <a:cubicBezTo>
                    <a:pt x="441" y="339"/>
                    <a:pt x="362" y="260"/>
                    <a:pt x="272" y="192"/>
                  </a:cubicBezTo>
                  <a:cubicBezTo>
                    <a:pt x="181" y="124"/>
                    <a:pt x="91" y="57"/>
                    <a:pt x="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8" name="Google Shape;1928;p3"/>
            <p:cNvSpPr/>
            <p:nvPr/>
          </p:nvSpPr>
          <p:spPr>
            <a:xfrm>
              <a:off x="8184285" y="2678674"/>
              <a:ext cx="177812" cy="183406"/>
            </a:xfrm>
            <a:custGeom>
              <a:rect b="b" l="l" r="r" t="t"/>
              <a:pathLst>
                <a:path extrusionOk="0" h="5344" w="5181">
                  <a:moveTo>
                    <a:pt x="5033" y="1"/>
                  </a:moveTo>
                  <a:lnTo>
                    <a:pt x="4638" y="91"/>
                  </a:lnTo>
                  <a:cubicBezTo>
                    <a:pt x="4153" y="204"/>
                    <a:pt x="3679" y="351"/>
                    <a:pt x="3217" y="543"/>
                  </a:cubicBezTo>
                  <a:cubicBezTo>
                    <a:pt x="1851" y="1129"/>
                    <a:pt x="147" y="2280"/>
                    <a:pt x="34" y="3928"/>
                  </a:cubicBezTo>
                  <a:cubicBezTo>
                    <a:pt x="1" y="4357"/>
                    <a:pt x="136" y="4785"/>
                    <a:pt x="396" y="5124"/>
                  </a:cubicBezTo>
                  <a:cubicBezTo>
                    <a:pt x="565" y="5225"/>
                    <a:pt x="745" y="5293"/>
                    <a:pt x="937" y="5316"/>
                  </a:cubicBezTo>
                  <a:cubicBezTo>
                    <a:pt x="1079" y="5335"/>
                    <a:pt x="1219" y="5344"/>
                    <a:pt x="1356" y="5344"/>
                  </a:cubicBezTo>
                  <a:cubicBezTo>
                    <a:pt x="2040" y="5344"/>
                    <a:pt x="2672" y="5120"/>
                    <a:pt x="3273" y="4763"/>
                  </a:cubicBezTo>
                  <a:cubicBezTo>
                    <a:pt x="4108" y="4266"/>
                    <a:pt x="4650" y="3420"/>
                    <a:pt x="4932" y="2495"/>
                  </a:cubicBezTo>
                  <a:cubicBezTo>
                    <a:pt x="5033" y="2122"/>
                    <a:pt x="5101" y="1739"/>
                    <a:pt x="5146" y="1344"/>
                  </a:cubicBezTo>
                  <a:cubicBezTo>
                    <a:pt x="5180" y="892"/>
                    <a:pt x="5135" y="441"/>
                    <a:pt x="5033"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9" name="Google Shape;1929;p3"/>
            <p:cNvSpPr/>
            <p:nvPr/>
          </p:nvSpPr>
          <p:spPr>
            <a:xfrm>
              <a:off x="8253406" y="2670540"/>
              <a:ext cx="121458" cy="117683"/>
            </a:xfrm>
            <a:custGeom>
              <a:rect b="b" l="l" r="r" t="t"/>
              <a:pathLst>
                <a:path extrusionOk="0" h="3429" w="3539">
                  <a:moveTo>
                    <a:pt x="3189" y="1"/>
                  </a:moveTo>
                  <a:lnTo>
                    <a:pt x="3189" y="1"/>
                  </a:lnTo>
                  <a:cubicBezTo>
                    <a:pt x="3189" y="1"/>
                    <a:pt x="3189" y="1"/>
                    <a:pt x="3189" y="1"/>
                  </a:cubicBezTo>
                  <a:lnTo>
                    <a:pt x="3189" y="1"/>
                  </a:lnTo>
                  <a:cubicBezTo>
                    <a:pt x="3189" y="1"/>
                    <a:pt x="3189" y="1"/>
                    <a:pt x="3189" y="1"/>
                  </a:cubicBezTo>
                  <a:close/>
                  <a:moveTo>
                    <a:pt x="3189" y="1"/>
                  </a:moveTo>
                  <a:cubicBezTo>
                    <a:pt x="3196" y="103"/>
                    <a:pt x="1902" y="351"/>
                    <a:pt x="1756" y="396"/>
                  </a:cubicBezTo>
                  <a:cubicBezTo>
                    <a:pt x="1090" y="633"/>
                    <a:pt x="368" y="723"/>
                    <a:pt x="86" y="1490"/>
                  </a:cubicBezTo>
                  <a:cubicBezTo>
                    <a:pt x="1" y="1726"/>
                    <a:pt x="65" y="2181"/>
                    <a:pt x="332" y="2181"/>
                  </a:cubicBezTo>
                  <a:cubicBezTo>
                    <a:pt x="384" y="2181"/>
                    <a:pt x="445" y="2163"/>
                    <a:pt x="514" y="2122"/>
                  </a:cubicBezTo>
                  <a:lnTo>
                    <a:pt x="514" y="2122"/>
                  </a:lnTo>
                  <a:cubicBezTo>
                    <a:pt x="428" y="2334"/>
                    <a:pt x="399" y="2864"/>
                    <a:pt x="677" y="2864"/>
                  </a:cubicBezTo>
                  <a:cubicBezTo>
                    <a:pt x="726" y="2864"/>
                    <a:pt x="784" y="2848"/>
                    <a:pt x="853" y="2811"/>
                  </a:cubicBezTo>
                  <a:cubicBezTo>
                    <a:pt x="866" y="3152"/>
                    <a:pt x="1082" y="3366"/>
                    <a:pt x="1322" y="3366"/>
                  </a:cubicBezTo>
                  <a:cubicBezTo>
                    <a:pt x="1486" y="3366"/>
                    <a:pt x="1661" y="3266"/>
                    <a:pt x="1789" y="3036"/>
                  </a:cubicBezTo>
                  <a:lnTo>
                    <a:pt x="1789" y="3036"/>
                  </a:lnTo>
                  <a:cubicBezTo>
                    <a:pt x="1738" y="3326"/>
                    <a:pt x="1871" y="3428"/>
                    <a:pt x="2060" y="3428"/>
                  </a:cubicBezTo>
                  <a:cubicBezTo>
                    <a:pt x="2329" y="3428"/>
                    <a:pt x="2711" y="3224"/>
                    <a:pt x="2850" y="3059"/>
                  </a:cubicBezTo>
                  <a:cubicBezTo>
                    <a:pt x="3538" y="2201"/>
                    <a:pt x="3279" y="1006"/>
                    <a:pt x="3189"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0" name="Google Shape;1930;p3"/>
            <p:cNvSpPr/>
            <p:nvPr/>
          </p:nvSpPr>
          <p:spPr>
            <a:xfrm>
              <a:off x="8197464" y="2678296"/>
              <a:ext cx="189412" cy="203964"/>
            </a:xfrm>
            <a:custGeom>
              <a:rect b="b" l="l" r="r" t="t"/>
              <a:pathLst>
                <a:path extrusionOk="0" h="5943" w="5519">
                  <a:moveTo>
                    <a:pt x="4638" y="1"/>
                  </a:moveTo>
                  <a:cubicBezTo>
                    <a:pt x="4751" y="441"/>
                    <a:pt x="4785" y="892"/>
                    <a:pt x="4751" y="1343"/>
                  </a:cubicBezTo>
                  <a:cubicBezTo>
                    <a:pt x="4717" y="1738"/>
                    <a:pt x="4649" y="2122"/>
                    <a:pt x="4537" y="2506"/>
                  </a:cubicBezTo>
                  <a:cubicBezTo>
                    <a:pt x="4254" y="3420"/>
                    <a:pt x="3724" y="4266"/>
                    <a:pt x="2889" y="4763"/>
                  </a:cubicBezTo>
                  <a:cubicBezTo>
                    <a:pt x="2282" y="5127"/>
                    <a:pt x="1659" y="5344"/>
                    <a:pt x="983" y="5344"/>
                  </a:cubicBezTo>
                  <a:cubicBezTo>
                    <a:pt x="842" y="5344"/>
                    <a:pt x="699" y="5335"/>
                    <a:pt x="553" y="5315"/>
                  </a:cubicBezTo>
                  <a:cubicBezTo>
                    <a:pt x="361" y="5293"/>
                    <a:pt x="170" y="5225"/>
                    <a:pt x="0" y="5124"/>
                  </a:cubicBezTo>
                  <a:lnTo>
                    <a:pt x="0" y="5124"/>
                  </a:lnTo>
                  <a:cubicBezTo>
                    <a:pt x="215" y="5417"/>
                    <a:pt x="508" y="5643"/>
                    <a:pt x="847" y="5778"/>
                  </a:cubicBezTo>
                  <a:cubicBezTo>
                    <a:pt x="1117" y="5891"/>
                    <a:pt x="1404" y="5943"/>
                    <a:pt x="1696" y="5943"/>
                  </a:cubicBezTo>
                  <a:cubicBezTo>
                    <a:pt x="2916" y="5943"/>
                    <a:pt x="4217" y="5042"/>
                    <a:pt x="4672" y="3995"/>
                  </a:cubicBezTo>
                  <a:cubicBezTo>
                    <a:pt x="5247" y="2743"/>
                    <a:pt x="5518" y="1242"/>
                    <a:pt x="467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1" name="Google Shape;1931;p3"/>
            <p:cNvSpPr/>
            <p:nvPr/>
          </p:nvSpPr>
          <p:spPr>
            <a:xfrm>
              <a:off x="8329905" y="2676752"/>
              <a:ext cx="31403" cy="110785"/>
            </a:xfrm>
            <a:custGeom>
              <a:rect b="b" l="l" r="r" t="t"/>
              <a:pathLst>
                <a:path extrusionOk="0" h="3228" w="915">
                  <a:moveTo>
                    <a:pt x="824" y="0"/>
                  </a:moveTo>
                  <a:cubicBezTo>
                    <a:pt x="824" y="1"/>
                    <a:pt x="824" y="57"/>
                    <a:pt x="847" y="136"/>
                  </a:cubicBezTo>
                  <a:cubicBezTo>
                    <a:pt x="847" y="192"/>
                    <a:pt x="847" y="249"/>
                    <a:pt x="847" y="305"/>
                  </a:cubicBezTo>
                  <a:cubicBezTo>
                    <a:pt x="847" y="373"/>
                    <a:pt x="836" y="441"/>
                    <a:pt x="836" y="520"/>
                  </a:cubicBezTo>
                  <a:cubicBezTo>
                    <a:pt x="824" y="599"/>
                    <a:pt x="813" y="678"/>
                    <a:pt x="802" y="768"/>
                  </a:cubicBezTo>
                  <a:cubicBezTo>
                    <a:pt x="779" y="858"/>
                    <a:pt x="768" y="971"/>
                    <a:pt x="745" y="1050"/>
                  </a:cubicBezTo>
                  <a:cubicBezTo>
                    <a:pt x="723" y="1140"/>
                    <a:pt x="689" y="1230"/>
                    <a:pt x="666" y="1332"/>
                  </a:cubicBezTo>
                  <a:cubicBezTo>
                    <a:pt x="632" y="1434"/>
                    <a:pt x="610" y="1535"/>
                    <a:pt x="576" y="1637"/>
                  </a:cubicBezTo>
                  <a:cubicBezTo>
                    <a:pt x="508" y="1840"/>
                    <a:pt x="429" y="2032"/>
                    <a:pt x="373" y="2223"/>
                  </a:cubicBezTo>
                  <a:cubicBezTo>
                    <a:pt x="305" y="2404"/>
                    <a:pt x="237" y="2585"/>
                    <a:pt x="181" y="2720"/>
                  </a:cubicBezTo>
                  <a:lnTo>
                    <a:pt x="46" y="3081"/>
                  </a:lnTo>
                  <a:cubicBezTo>
                    <a:pt x="12" y="3183"/>
                    <a:pt x="1" y="3228"/>
                    <a:pt x="1" y="3228"/>
                  </a:cubicBezTo>
                  <a:cubicBezTo>
                    <a:pt x="1" y="3228"/>
                    <a:pt x="113" y="3047"/>
                    <a:pt x="271" y="2765"/>
                  </a:cubicBezTo>
                  <a:cubicBezTo>
                    <a:pt x="339" y="2630"/>
                    <a:pt x="418" y="2460"/>
                    <a:pt x="508" y="2280"/>
                  </a:cubicBezTo>
                  <a:cubicBezTo>
                    <a:pt x="587" y="2099"/>
                    <a:pt x="666" y="1896"/>
                    <a:pt x="734" y="1693"/>
                  </a:cubicBezTo>
                  <a:cubicBezTo>
                    <a:pt x="757" y="1592"/>
                    <a:pt x="790" y="1479"/>
                    <a:pt x="824" y="1377"/>
                  </a:cubicBezTo>
                  <a:cubicBezTo>
                    <a:pt x="847" y="1276"/>
                    <a:pt x="869" y="1174"/>
                    <a:pt x="881" y="1072"/>
                  </a:cubicBezTo>
                  <a:cubicBezTo>
                    <a:pt x="903" y="982"/>
                    <a:pt x="915" y="881"/>
                    <a:pt x="915" y="790"/>
                  </a:cubicBezTo>
                  <a:lnTo>
                    <a:pt x="915" y="520"/>
                  </a:lnTo>
                  <a:cubicBezTo>
                    <a:pt x="915" y="452"/>
                    <a:pt x="915" y="373"/>
                    <a:pt x="892" y="305"/>
                  </a:cubicBezTo>
                  <a:cubicBezTo>
                    <a:pt x="892" y="249"/>
                    <a:pt x="881" y="192"/>
                    <a:pt x="869" y="136"/>
                  </a:cubicBezTo>
                  <a:cubicBezTo>
                    <a:pt x="836" y="46"/>
                    <a:pt x="824" y="1"/>
                    <a:pt x="824"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2" name="Google Shape;1932;p3"/>
            <p:cNvSpPr/>
            <p:nvPr/>
          </p:nvSpPr>
          <p:spPr>
            <a:xfrm>
              <a:off x="8308592" y="2682175"/>
              <a:ext cx="46915" cy="101107"/>
            </a:xfrm>
            <a:custGeom>
              <a:rect b="b" l="l" r="r" t="t"/>
              <a:pathLst>
                <a:path extrusionOk="0" h="2946" w="1367">
                  <a:moveTo>
                    <a:pt x="1344" y="0"/>
                  </a:moveTo>
                  <a:cubicBezTo>
                    <a:pt x="1344" y="0"/>
                    <a:pt x="1332" y="57"/>
                    <a:pt x="1321" y="136"/>
                  </a:cubicBezTo>
                  <a:cubicBezTo>
                    <a:pt x="1321" y="192"/>
                    <a:pt x="1310" y="249"/>
                    <a:pt x="1299" y="294"/>
                  </a:cubicBezTo>
                  <a:cubicBezTo>
                    <a:pt x="1287" y="362"/>
                    <a:pt x="1265" y="429"/>
                    <a:pt x="1253" y="497"/>
                  </a:cubicBezTo>
                  <a:cubicBezTo>
                    <a:pt x="1231" y="565"/>
                    <a:pt x="1208" y="655"/>
                    <a:pt x="1174" y="734"/>
                  </a:cubicBezTo>
                  <a:cubicBezTo>
                    <a:pt x="1152" y="813"/>
                    <a:pt x="1118" y="892"/>
                    <a:pt x="1073" y="982"/>
                  </a:cubicBezTo>
                  <a:cubicBezTo>
                    <a:pt x="1039" y="1072"/>
                    <a:pt x="1005" y="1163"/>
                    <a:pt x="960" y="1253"/>
                  </a:cubicBezTo>
                  <a:cubicBezTo>
                    <a:pt x="904" y="1343"/>
                    <a:pt x="858" y="1434"/>
                    <a:pt x="813" y="1524"/>
                  </a:cubicBezTo>
                  <a:cubicBezTo>
                    <a:pt x="723" y="1704"/>
                    <a:pt x="622" y="1874"/>
                    <a:pt x="520" y="2043"/>
                  </a:cubicBezTo>
                  <a:cubicBezTo>
                    <a:pt x="430" y="2212"/>
                    <a:pt x="339" y="2370"/>
                    <a:pt x="260" y="2494"/>
                  </a:cubicBezTo>
                  <a:cubicBezTo>
                    <a:pt x="181" y="2630"/>
                    <a:pt x="114" y="2742"/>
                    <a:pt x="69" y="2821"/>
                  </a:cubicBezTo>
                  <a:cubicBezTo>
                    <a:pt x="23" y="2900"/>
                    <a:pt x="1" y="2946"/>
                    <a:pt x="1" y="2946"/>
                  </a:cubicBezTo>
                  <a:cubicBezTo>
                    <a:pt x="1" y="2946"/>
                    <a:pt x="136" y="2788"/>
                    <a:pt x="339" y="2551"/>
                  </a:cubicBezTo>
                  <a:cubicBezTo>
                    <a:pt x="430" y="2438"/>
                    <a:pt x="531" y="2291"/>
                    <a:pt x="644" y="2122"/>
                  </a:cubicBezTo>
                  <a:cubicBezTo>
                    <a:pt x="757" y="1964"/>
                    <a:pt x="858" y="1795"/>
                    <a:pt x="960" y="1603"/>
                  </a:cubicBezTo>
                  <a:cubicBezTo>
                    <a:pt x="1005" y="1513"/>
                    <a:pt x="1062" y="1422"/>
                    <a:pt x="1095" y="1321"/>
                  </a:cubicBezTo>
                  <a:cubicBezTo>
                    <a:pt x="1141" y="1230"/>
                    <a:pt x="1174" y="1140"/>
                    <a:pt x="1208" y="1039"/>
                  </a:cubicBezTo>
                  <a:cubicBezTo>
                    <a:pt x="1242" y="948"/>
                    <a:pt x="1265" y="858"/>
                    <a:pt x="1287" y="779"/>
                  </a:cubicBezTo>
                  <a:cubicBezTo>
                    <a:pt x="1310" y="689"/>
                    <a:pt x="1332" y="610"/>
                    <a:pt x="1344" y="520"/>
                  </a:cubicBezTo>
                  <a:cubicBezTo>
                    <a:pt x="1355" y="452"/>
                    <a:pt x="1355" y="384"/>
                    <a:pt x="1355" y="305"/>
                  </a:cubicBezTo>
                  <a:cubicBezTo>
                    <a:pt x="1366" y="249"/>
                    <a:pt x="1366" y="204"/>
                    <a:pt x="1355" y="147"/>
                  </a:cubicBezTo>
                  <a:cubicBezTo>
                    <a:pt x="1344" y="57"/>
                    <a:pt x="1344" y="0"/>
                    <a:pt x="1344"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3" name="Google Shape;1933;p3"/>
            <p:cNvSpPr/>
            <p:nvPr/>
          </p:nvSpPr>
          <p:spPr>
            <a:xfrm>
              <a:off x="8314015" y="2685263"/>
              <a:ext cx="39159" cy="57349"/>
            </a:xfrm>
            <a:custGeom>
              <a:rect b="b" l="l" r="r" t="t"/>
              <a:pathLst>
                <a:path extrusionOk="0" h="1671" w="1141">
                  <a:moveTo>
                    <a:pt x="1141" y="1"/>
                  </a:moveTo>
                  <a:cubicBezTo>
                    <a:pt x="1073" y="80"/>
                    <a:pt x="1005" y="159"/>
                    <a:pt x="949" y="249"/>
                  </a:cubicBezTo>
                  <a:cubicBezTo>
                    <a:pt x="836" y="407"/>
                    <a:pt x="700" y="621"/>
                    <a:pt x="565" y="836"/>
                  </a:cubicBezTo>
                  <a:cubicBezTo>
                    <a:pt x="497" y="937"/>
                    <a:pt x="430" y="1039"/>
                    <a:pt x="362" y="1140"/>
                  </a:cubicBezTo>
                  <a:cubicBezTo>
                    <a:pt x="328" y="1186"/>
                    <a:pt x="306" y="1242"/>
                    <a:pt x="272" y="1287"/>
                  </a:cubicBezTo>
                  <a:cubicBezTo>
                    <a:pt x="238" y="1321"/>
                    <a:pt x="215" y="1366"/>
                    <a:pt x="181" y="1411"/>
                  </a:cubicBezTo>
                  <a:cubicBezTo>
                    <a:pt x="125" y="1490"/>
                    <a:pt x="80" y="1547"/>
                    <a:pt x="46" y="1592"/>
                  </a:cubicBezTo>
                  <a:cubicBezTo>
                    <a:pt x="23" y="1614"/>
                    <a:pt x="12" y="1637"/>
                    <a:pt x="1" y="1671"/>
                  </a:cubicBezTo>
                  <a:cubicBezTo>
                    <a:pt x="23" y="1659"/>
                    <a:pt x="57" y="1637"/>
                    <a:pt x="80" y="1626"/>
                  </a:cubicBezTo>
                  <a:cubicBezTo>
                    <a:pt x="148" y="1581"/>
                    <a:pt x="215" y="1535"/>
                    <a:pt x="272" y="1490"/>
                  </a:cubicBezTo>
                  <a:cubicBezTo>
                    <a:pt x="317" y="1456"/>
                    <a:pt x="373" y="1434"/>
                    <a:pt x="418" y="1400"/>
                  </a:cubicBezTo>
                  <a:cubicBezTo>
                    <a:pt x="464" y="1355"/>
                    <a:pt x="542" y="1344"/>
                    <a:pt x="588" y="1298"/>
                  </a:cubicBezTo>
                  <a:cubicBezTo>
                    <a:pt x="621" y="1253"/>
                    <a:pt x="768" y="1276"/>
                    <a:pt x="802" y="1231"/>
                  </a:cubicBezTo>
                  <a:cubicBezTo>
                    <a:pt x="847" y="1174"/>
                    <a:pt x="881" y="1118"/>
                    <a:pt x="915" y="1073"/>
                  </a:cubicBezTo>
                  <a:cubicBezTo>
                    <a:pt x="994" y="960"/>
                    <a:pt x="937" y="779"/>
                    <a:pt x="994" y="666"/>
                  </a:cubicBezTo>
                  <a:cubicBezTo>
                    <a:pt x="1050" y="554"/>
                    <a:pt x="994" y="384"/>
                    <a:pt x="1028" y="294"/>
                  </a:cubicBezTo>
                  <a:cubicBezTo>
                    <a:pt x="1073" y="204"/>
                    <a:pt x="1107" y="102"/>
                    <a:pt x="1141"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4" name="Google Shape;1934;p3"/>
            <p:cNvSpPr/>
            <p:nvPr/>
          </p:nvSpPr>
          <p:spPr>
            <a:xfrm>
              <a:off x="8302792" y="2697275"/>
              <a:ext cx="39537" cy="30236"/>
            </a:xfrm>
            <a:custGeom>
              <a:rect b="b" l="l" r="r" t="t"/>
              <a:pathLst>
                <a:path extrusionOk="0" h="881" w="1152">
                  <a:moveTo>
                    <a:pt x="1152" y="1"/>
                  </a:moveTo>
                  <a:lnTo>
                    <a:pt x="1152" y="1"/>
                  </a:lnTo>
                  <a:cubicBezTo>
                    <a:pt x="1084" y="34"/>
                    <a:pt x="1016" y="68"/>
                    <a:pt x="948" y="113"/>
                  </a:cubicBezTo>
                  <a:cubicBezTo>
                    <a:pt x="903" y="159"/>
                    <a:pt x="824" y="204"/>
                    <a:pt x="757" y="249"/>
                  </a:cubicBezTo>
                  <a:cubicBezTo>
                    <a:pt x="689" y="294"/>
                    <a:pt x="621" y="350"/>
                    <a:pt x="554" y="407"/>
                  </a:cubicBezTo>
                  <a:cubicBezTo>
                    <a:pt x="486" y="463"/>
                    <a:pt x="407" y="508"/>
                    <a:pt x="339" y="565"/>
                  </a:cubicBezTo>
                  <a:cubicBezTo>
                    <a:pt x="317" y="587"/>
                    <a:pt x="283" y="621"/>
                    <a:pt x="249" y="644"/>
                  </a:cubicBezTo>
                  <a:cubicBezTo>
                    <a:pt x="215" y="666"/>
                    <a:pt x="192" y="689"/>
                    <a:pt x="170" y="711"/>
                  </a:cubicBezTo>
                  <a:cubicBezTo>
                    <a:pt x="102" y="768"/>
                    <a:pt x="46" y="813"/>
                    <a:pt x="1" y="881"/>
                  </a:cubicBezTo>
                  <a:cubicBezTo>
                    <a:pt x="68" y="858"/>
                    <a:pt x="147" y="824"/>
                    <a:pt x="215" y="790"/>
                  </a:cubicBezTo>
                  <a:cubicBezTo>
                    <a:pt x="294" y="768"/>
                    <a:pt x="362" y="723"/>
                    <a:pt x="429" y="689"/>
                  </a:cubicBezTo>
                  <a:cubicBezTo>
                    <a:pt x="497" y="644"/>
                    <a:pt x="576" y="587"/>
                    <a:pt x="655" y="531"/>
                  </a:cubicBezTo>
                  <a:cubicBezTo>
                    <a:pt x="791" y="429"/>
                    <a:pt x="915" y="316"/>
                    <a:pt x="1016" y="181"/>
                  </a:cubicBezTo>
                  <a:cubicBezTo>
                    <a:pt x="1061" y="125"/>
                    <a:pt x="1106" y="57"/>
                    <a:pt x="1152"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5" name="Google Shape;1935;p3"/>
            <p:cNvSpPr/>
            <p:nvPr/>
          </p:nvSpPr>
          <p:spPr>
            <a:xfrm>
              <a:off x="8122715" y="2574856"/>
              <a:ext cx="240137" cy="137349"/>
            </a:xfrm>
            <a:custGeom>
              <a:rect b="b" l="l" r="r" t="t"/>
              <a:pathLst>
                <a:path extrusionOk="0" h="4002" w="6997">
                  <a:moveTo>
                    <a:pt x="2604" y="0"/>
                  </a:moveTo>
                  <a:cubicBezTo>
                    <a:pt x="2417" y="0"/>
                    <a:pt x="2222" y="12"/>
                    <a:pt x="2020" y="36"/>
                  </a:cubicBezTo>
                  <a:cubicBezTo>
                    <a:pt x="869" y="160"/>
                    <a:pt x="204" y="893"/>
                    <a:pt x="0" y="1988"/>
                  </a:cubicBezTo>
                  <a:cubicBezTo>
                    <a:pt x="339" y="2575"/>
                    <a:pt x="813" y="3071"/>
                    <a:pt x="1377" y="3443"/>
                  </a:cubicBezTo>
                  <a:cubicBezTo>
                    <a:pt x="1982" y="3815"/>
                    <a:pt x="2667" y="4002"/>
                    <a:pt x="3357" y="4002"/>
                  </a:cubicBezTo>
                  <a:cubicBezTo>
                    <a:pt x="3800" y="4002"/>
                    <a:pt x="4245" y="3925"/>
                    <a:pt x="4672" y="3771"/>
                  </a:cubicBezTo>
                  <a:cubicBezTo>
                    <a:pt x="4974" y="3659"/>
                    <a:pt x="6229" y="3037"/>
                    <a:pt x="6977" y="3037"/>
                  </a:cubicBezTo>
                  <a:cubicBezTo>
                    <a:pt x="6983" y="3037"/>
                    <a:pt x="6990" y="3037"/>
                    <a:pt x="6997" y="3037"/>
                  </a:cubicBezTo>
                  <a:lnTo>
                    <a:pt x="6015" y="1785"/>
                  </a:lnTo>
                  <a:cubicBezTo>
                    <a:pt x="5048" y="668"/>
                    <a:pt x="4028" y="0"/>
                    <a:pt x="2604"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6" name="Google Shape;1936;p3"/>
            <p:cNvSpPr/>
            <p:nvPr/>
          </p:nvSpPr>
          <p:spPr>
            <a:xfrm>
              <a:off x="8213389" y="2601351"/>
              <a:ext cx="149464" cy="105122"/>
            </a:xfrm>
            <a:custGeom>
              <a:rect b="b" l="l" r="r" t="t"/>
              <a:pathLst>
                <a:path extrusionOk="0" h="3063" w="4355">
                  <a:moveTo>
                    <a:pt x="1318" y="1"/>
                  </a:moveTo>
                  <a:cubicBezTo>
                    <a:pt x="905" y="1"/>
                    <a:pt x="930" y="353"/>
                    <a:pt x="1127" y="697"/>
                  </a:cubicBezTo>
                  <a:cubicBezTo>
                    <a:pt x="998" y="652"/>
                    <a:pt x="886" y="632"/>
                    <a:pt x="791" y="632"/>
                  </a:cubicBezTo>
                  <a:cubicBezTo>
                    <a:pt x="382" y="632"/>
                    <a:pt x="309" y="1011"/>
                    <a:pt x="676" y="1441"/>
                  </a:cubicBezTo>
                  <a:cubicBezTo>
                    <a:pt x="1" y="1754"/>
                    <a:pt x="595" y="2562"/>
                    <a:pt x="1140" y="2562"/>
                  </a:cubicBezTo>
                  <a:cubicBezTo>
                    <a:pt x="1205" y="2562"/>
                    <a:pt x="1269" y="2550"/>
                    <a:pt x="1330" y="2525"/>
                  </a:cubicBezTo>
                  <a:lnTo>
                    <a:pt x="1330" y="2525"/>
                  </a:lnTo>
                  <a:cubicBezTo>
                    <a:pt x="979" y="2897"/>
                    <a:pt x="1558" y="3063"/>
                    <a:pt x="1880" y="3063"/>
                  </a:cubicBezTo>
                  <a:cubicBezTo>
                    <a:pt x="1920" y="3063"/>
                    <a:pt x="1955" y="3060"/>
                    <a:pt x="1985" y="3055"/>
                  </a:cubicBezTo>
                  <a:cubicBezTo>
                    <a:pt x="2738" y="2946"/>
                    <a:pt x="3317" y="2219"/>
                    <a:pt x="4043" y="2219"/>
                  </a:cubicBezTo>
                  <a:cubicBezTo>
                    <a:pt x="4144" y="2219"/>
                    <a:pt x="4247" y="2234"/>
                    <a:pt x="4355" y="2265"/>
                  </a:cubicBezTo>
                  <a:lnTo>
                    <a:pt x="3994" y="1915"/>
                  </a:lnTo>
                  <a:cubicBezTo>
                    <a:pt x="3520" y="1329"/>
                    <a:pt x="3350" y="753"/>
                    <a:pt x="2741" y="358"/>
                  </a:cubicBezTo>
                  <a:cubicBezTo>
                    <a:pt x="2425" y="132"/>
                    <a:pt x="1816" y="42"/>
                    <a:pt x="1432" y="8"/>
                  </a:cubicBezTo>
                  <a:cubicBezTo>
                    <a:pt x="1391" y="3"/>
                    <a:pt x="1352" y="1"/>
                    <a:pt x="1318"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7" name="Google Shape;1937;p3"/>
            <p:cNvSpPr/>
            <p:nvPr/>
          </p:nvSpPr>
          <p:spPr>
            <a:xfrm>
              <a:off x="8113792" y="2643050"/>
              <a:ext cx="250227" cy="93213"/>
            </a:xfrm>
            <a:custGeom>
              <a:rect b="b" l="l" r="r" t="t"/>
              <a:pathLst>
                <a:path extrusionOk="0" h="2716" w="7291">
                  <a:moveTo>
                    <a:pt x="260" y="1"/>
                  </a:moveTo>
                  <a:cubicBezTo>
                    <a:pt x="260" y="23"/>
                    <a:pt x="249" y="35"/>
                    <a:pt x="249" y="57"/>
                  </a:cubicBezTo>
                  <a:cubicBezTo>
                    <a:pt x="1" y="1355"/>
                    <a:pt x="1626" y="2562"/>
                    <a:pt x="2754" y="2698"/>
                  </a:cubicBezTo>
                  <a:cubicBezTo>
                    <a:pt x="2861" y="2710"/>
                    <a:pt x="2966" y="2716"/>
                    <a:pt x="3069" y="2716"/>
                  </a:cubicBezTo>
                  <a:cubicBezTo>
                    <a:pt x="3802" y="2716"/>
                    <a:pt x="4438" y="2420"/>
                    <a:pt x="5101" y="2133"/>
                  </a:cubicBezTo>
                  <a:cubicBezTo>
                    <a:pt x="5553" y="1942"/>
                    <a:pt x="5993" y="1727"/>
                    <a:pt x="6422" y="1479"/>
                  </a:cubicBezTo>
                  <a:cubicBezTo>
                    <a:pt x="6692" y="1310"/>
                    <a:pt x="6986" y="1174"/>
                    <a:pt x="7291" y="1084"/>
                  </a:cubicBezTo>
                  <a:lnTo>
                    <a:pt x="7257" y="1050"/>
                  </a:lnTo>
                  <a:cubicBezTo>
                    <a:pt x="7250" y="1050"/>
                    <a:pt x="7243" y="1050"/>
                    <a:pt x="7237" y="1050"/>
                  </a:cubicBezTo>
                  <a:cubicBezTo>
                    <a:pt x="6489" y="1050"/>
                    <a:pt x="5234" y="1672"/>
                    <a:pt x="4932" y="1784"/>
                  </a:cubicBezTo>
                  <a:cubicBezTo>
                    <a:pt x="4505" y="1938"/>
                    <a:pt x="4060" y="2015"/>
                    <a:pt x="3618" y="2015"/>
                  </a:cubicBezTo>
                  <a:cubicBezTo>
                    <a:pt x="2929" y="2015"/>
                    <a:pt x="2247" y="1828"/>
                    <a:pt x="1648" y="1456"/>
                  </a:cubicBezTo>
                  <a:cubicBezTo>
                    <a:pt x="1073" y="1084"/>
                    <a:pt x="599" y="588"/>
                    <a:pt x="26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8" name="Google Shape;1938;p3"/>
            <p:cNvSpPr/>
            <p:nvPr/>
          </p:nvSpPr>
          <p:spPr>
            <a:xfrm>
              <a:off x="8213320" y="2662818"/>
              <a:ext cx="139854" cy="24024"/>
            </a:xfrm>
            <a:custGeom>
              <a:rect b="b" l="l" r="r" t="t"/>
              <a:pathLst>
                <a:path extrusionOk="0" h="700" w="4075">
                  <a:moveTo>
                    <a:pt x="4007" y="573"/>
                  </a:moveTo>
                  <a:cubicBezTo>
                    <a:pt x="4001" y="582"/>
                    <a:pt x="3997" y="588"/>
                    <a:pt x="3996" y="588"/>
                  </a:cubicBezTo>
                  <a:cubicBezTo>
                    <a:pt x="3996" y="588"/>
                    <a:pt x="3996" y="588"/>
                    <a:pt x="3996" y="587"/>
                  </a:cubicBezTo>
                  <a:cubicBezTo>
                    <a:pt x="3973" y="621"/>
                    <a:pt x="3950" y="655"/>
                    <a:pt x="3939" y="689"/>
                  </a:cubicBezTo>
                  <a:cubicBezTo>
                    <a:pt x="3939" y="689"/>
                    <a:pt x="4007" y="576"/>
                    <a:pt x="4007" y="576"/>
                  </a:cubicBezTo>
                  <a:cubicBezTo>
                    <a:pt x="4007" y="576"/>
                    <a:pt x="4007" y="577"/>
                    <a:pt x="4007" y="577"/>
                  </a:cubicBezTo>
                  <a:cubicBezTo>
                    <a:pt x="4007" y="577"/>
                    <a:pt x="4007" y="575"/>
                    <a:pt x="4007" y="573"/>
                  </a:cubicBezTo>
                  <a:close/>
                  <a:moveTo>
                    <a:pt x="46" y="0"/>
                  </a:moveTo>
                  <a:cubicBezTo>
                    <a:pt x="46" y="0"/>
                    <a:pt x="1" y="91"/>
                    <a:pt x="35" y="124"/>
                  </a:cubicBezTo>
                  <a:cubicBezTo>
                    <a:pt x="57" y="147"/>
                    <a:pt x="35" y="260"/>
                    <a:pt x="80" y="294"/>
                  </a:cubicBezTo>
                  <a:cubicBezTo>
                    <a:pt x="136" y="339"/>
                    <a:pt x="193" y="373"/>
                    <a:pt x="260" y="406"/>
                  </a:cubicBezTo>
                  <a:cubicBezTo>
                    <a:pt x="339" y="452"/>
                    <a:pt x="430" y="497"/>
                    <a:pt x="520" y="531"/>
                  </a:cubicBezTo>
                  <a:cubicBezTo>
                    <a:pt x="746" y="598"/>
                    <a:pt x="971" y="643"/>
                    <a:pt x="1208" y="666"/>
                  </a:cubicBezTo>
                  <a:cubicBezTo>
                    <a:pt x="1344" y="677"/>
                    <a:pt x="1468" y="700"/>
                    <a:pt x="1603" y="700"/>
                  </a:cubicBezTo>
                  <a:cubicBezTo>
                    <a:pt x="1739" y="700"/>
                    <a:pt x="1874" y="700"/>
                    <a:pt x="2021" y="689"/>
                  </a:cubicBezTo>
                  <a:cubicBezTo>
                    <a:pt x="2292" y="655"/>
                    <a:pt x="2562" y="610"/>
                    <a:pt x="2811" y="576"/>
                  </a:cubicBezTo>
                  <a:cubicBezTo>
                    <a:pt x="2935" y="553"/>
                    <a:pt x="3048" y="531"/>
                    <a:pt x="3172" y="519"/>
                  </a:cubicBezTo>
                  <a:cubicBezTo>
                    <a:pt x="3273" y="508"/>
                    <a:pt x="3386" y="497"/>
                    <a:pt x="3488" y="497"/>
                  </a:cubicBezTo>
                  <a:cubicBezTo>
                    <a:pt x="3578" y="497"/>
                    <a:pt x="3668" y="497"/>
                    <a:pt x="3759" y="508"/>
                  </a:cubicBezTo>
                  <a:cubicBezTo>
                    <a:pt x="3826" y="508"/>
                    <a:pt x="3905" y="519"/>
                    <a:pt x="3973" y="531"/>
                  </a:cubicBezTo>
                  <a:cubicBezTo>
                    <a:pt x="3984" y="536"/>
                    <a:pt x="3996" y="541"/>
                    <a:pt x="4010" y="545"/>
                  </a:cubicBezTo>
                  <a:lnTo>
                    <a:pt x="4010" y="545"/>
                  </a:lnTo>
                  <a:cubicBezTo>
                    <a:pt x="4008" y="556"/>
                    <a:pt x="4007" y="568"/>
                    <a:pt x="4007" y="573"/>
                  </a:cubicBezTo>
                  <a:lnTo>
                    <a:pt x="4007" y="573"/>
                  </a:lnTo>
                  <a:cubicBezTo>
                    <a:pt x="4011" y="566"/>
                    <a:pt x="4017" y="558"/>
                    <a:pt x="4022" y="549"/>
                  </a:cubicBezTo>
                  <a:lnTo>
                    <a:pt x="4022" y="549"/>
                  </a:lnTo>
                  <a:cubicBezTo>
                    <a:pt x="4033" y="552"/>
                    <a:pt x="4043" y="553"/>
                    <a:pt x="4052" y="553"/>
                  </a:cubicBezTo>
                  <a:cubicBezTo>
                    <a:pt x="4063" y="553"/>
                    <a:pt x="4063" y="553"/>
                    <a:pt x="4063" y="531"/>
                  </a:cubicBezTo>
                  <a:cubicBezTo>
                    <a:pt x="4058" y="529"/>
                    <a:pt x="4053" y="527"/>
                    <a:pt x="4049" y="526"/>
                  </a:cubicBezTo>
                  <a:lnTo>
                    <a:pt x="4049" y="526"/>
                  </a:lnTo>
                  <a:cubicBezTo>
                    <a:pt x="4044" y="526"/>
                    <a:pt x="4039" y="527"/>
                    <a:pt x="4035" y="528"/>
                  </a:cubicBezTo>
                  <a:lnTo>
                    <a:pt x="4035" y="528"/>
                  </a:lnTo>
                  <a:cubicBezTo>
                    <a:pt x="4037" y="526"/>
                    <a:pt x="4038" y="524"/>
                    <a:pt x="4039" y="522"/>
                  </a:cubicBezTo>
                  <a:lnTo>
                    <a:pt x="4039" y="522"/>
                  </a:lnTo>
                  <a:cubicBezTo>
                    <a:pt x="4042" y="523"/>
                    <a:pt x="4046" y="524"/>
                    <a:pt x="4049" y="526"/>
                  </a:cubicBezTo>
                  <a:lnTo>
                    <a:pt x="4049" y="526"/>
                  </a:lnTo>
                  <a:cubicBezTo>
                    <a:pt x="4049" y="526"/>
                    <a:pt x="4049" y="526"/>
                    <a:pt x="4049" y="526"/>
                  </a:cubicBezTo>
                  <a:cubicBezTo>
                    <a:pt x="4054" y="526"/>
                    <a:pt x="4060" y="527"/>
                    <a:pt x="4063" y="531"/>
                  </a:cubicBezTo>
                  <a:cubicBezTo>
                    <a:pt x="4075" y="531"/>
                    <a:pt x="4063" y="508"/>
                    <a:pt x="4063" y="497"/>
                  </a:cubicBezTo>
                  <a:cubicBezTo>
                    <a:pt x="4063" y="495"/>
                    <a:pt x="4063" y="494"/>
                    <a:pt x="4062" y="494"/>
                  </a:cubicBezTo>
                  <a:cubicBezTo>
                    <a:pt x="4059" y="494"/>
                    <a:pt x="4050" y="506"/>
                    <a:pt x="4039" y="522"/>
                  </a:cubicBezTo>
                  <a:lnTo>
                    <a:pt x="4039" y="522"/>
                  </a:lnTo>
                  <a:cubicBezTo>
                    <a:pt x="4018" y="514"/>
                    <a:pt x="4001" y="508"/>
                    <a:pt x="3984" y="508"/>
                  </a:cubicBezTo>
                  <a:cubicBezTo>
                    <a:pt x="3917" y="485"/>
                    <a:pt x="3849" y="463"/>
                    <a:pt x="3781" y="440"/>
                  </a:cubicBezTo>
                  <a:cubicBezTo>
                    <a:pt x="3691" y="429"/>
                    <a:pt x="3589" y="418"/>
                    <a:pt x="3499" y="406"/>
                  </a:cubicBezTo>
                  <a:cubicBezTo>
                    <a:pt x="3436" y="403"/>
                    <a:pt x="3372" y="402"/>
                    <a:pt x="3309" y="402"/>
                  </a:cubicBezTo>
                  <a:cubicBezTo>
                    <a:pt x="3135" y="402"/>
                    <a:pt x="2962" y="413"/>
                    <a:pt x="2788" y="429"/>
                  </a:cubicBezTo>
                  <a:cubicBezTo>
                    <a:pt x="2540" y="463"/>
                    <a:pt x="2269" y="508"/>
                    <a:pt x="2010" y="531"/>
                  </a:cubicBezTo>
                  <a:cubicBezTo>
                    <a:pt x="1874" y="542"/>
                    <a:pt x="1739" y="542"/>
                    <a:pt x="1615" y="542"/>
                  </a:cubicBezTo>
                  <a:cubicBezTo>
                    <a:pt x="1479" y="542"/>
                    <a:pt x="1355" y="531"/>
                    <a:pt x="1231" y="519"/>
                  </a:cubicBezTo>
                  <a:cubicBezTo>
                    <a:pt x="1005" y="508"/>
                    <a:pt x="780" y="474"/>
                    <a:pt x="565" y="418"/>
                  </a:cubicBezTo>
                  <a:cubicBezTo>
                    <a:pt x="475" y="384"/>
                    <a:pt x="396" y="350"/>
                    <a:pt x="317" y="316"/>
                  </a:cubicBezTo>
                  <a:cubicBezTo>
                    <a:pt x="238" y="282"/>
                    <a:pt x="204" y="215"/>
                    <a:pt x="148" y="181"/>
                  </a:cubicBezTo>
                  <a:cubicBezTo>
                    <a:pt x="103" y="158"/>
                    <a:pt x="114" y="45"/>
                    <a:pt x="91" y="34"/>
                  </a:cubicBezTo>
                  <a:lnTo>
                    <a:pt x="46" y="0"/>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9" name="Google Shape;1939;p3"/>
            <p:cNvSpPr/>
            <p:nvPr/>
          </p:nvSpPr>
          <p:spPr>
            <a:xfrm>
              <a:off x="8268713" y="2654272"/>
              <a:ext cx="77117" cy="22891"/>
            </a:xfrm>
            <a:custGeom>
              <a:rect b="b" l="l" r="r" t="t"/>
              <a:pathLst>
                <a:path extrusionOk="0" h="667" w="2247">
                  <a:moveTo>
                    <a:pt x="1" y="1"/>
                  </a:moveTo>
                  <a:lnTo>
                    <a:pt x="1" y="1"/>
                  </a:lnTo>
                  <a:cubicBezTo>
                    <a:pt x="9" y="10"/>
                    <a:pt x="19" y="17"/>
                    <a:pt x="31" y="23"/>
                  </a:cubicBezTo>
                  <a:lnTo>
                    <a:pt x="31" y="23"/>
                  </a:lnTo>
                  <a:lnTo>
                    <a:pt x="1" y="1"/>
                  </a:lnTo>
                  <a:close/>
                  <a:moveTo>
                    <a:pt x="31" y="23"/>
                  </a:moveTo>
                  <a:lnTo>
                    <a:pt x="80" y="57"/>
                  </a:lnTo>
                  <a:cubicBezTo>
                    <a:pt x="113" y="80"/>
                    <a:pt x="136" y="114"/>
                    <a:pt x="170" y="136"/>
                  </a:cubicBezTo>
                  <a:cubicBezTo>
                    <a:pt x="215" y="170"/>
                    <a:pt x="260" y="204"/>
                    <a:pt x="294" y="238"/>
                  </a:cubicBezTo>
                  <a:cubicBezTo>
                    <a:pt x="418" y="283"/>
                    <a:pt x="531" y="340"/>
                    <a:pt x="655" y="373"/>
                  </a:cubicBezTo>
                  <a:cubicBezTo>
                    <a:pt x="723" y="396"/>
                    <a:pt x="790" y="419"/>
                    <a:pt x="869" y="430"/>
                  </a:cubicBezTo>
                  <a:lnTo>
                    <a:pt x="1084" y="486"/>
                  </a:lnTo>
                  <a:cubicBezTo>
                    <a:pt x="1219" y="509"/>
                    <a:pt x="1366" y="531"/>
                    <a:pt x="1501" y="554"/>
                  </a:cubicBezTo>
                  <a:lnTo>
                    <a:pt x="1874" y="610"/>
                  </a:lnTo>
                  <a:cubicBezTo>
                    <a:pt x="1987" y="622"/>
                    <a:pt x="2077" y="655"/>
                    <a:pt x="2145" y="655"/>
                  </a:cubicBezTo>
                  <a:lnTo>
                    <a:pt x="2246" y="667"/>
                  </a:lnTo>
                  <a:lnTo>
                    <a:pt x="2156" y="622"/>
                  </a:lnTo>
                  <a:cubicBezTo>
                    <a:pt x="2077" y="588"/>
                    <a:pt x="1998" y="554"/>
                    <a:pt x="1908" y="520"/>
                  </a:cubicBezTo>
                  <a:cubicBezTo>
                    <a:pt x="1806" y="486"/>
                    <a:pt x="1671" y="441"/>
                    <a:pt x="1535" y="407"/>
                  </a:cubicBezTo>
                  <a:cubicBezTo>
                    <a:pt x="1411" y="385"/>
                    <a:pt x="1253" y="351"/>
                    <a:pt x="1118" y="328"/>
                  </a:cubicBezTo>
                  <a:cubicBezTo>
                    <a:pt x="971" y="294"/>
                    <a:pt x="824" y="272"/>
                    <a:pt x="689" y="238"/>
                  </a:cubicBezTo>
                  <a:cubicBezTo>
                    <a:pt x="633" y="227"/>
                    <a:pt x="565" y="204"/>
                    <a:pt x="508" y="193"/>
                  </a:cubicBezTo>
                  <a:lnTo>
                    <a:pt x="339" y="136"/>
                  </a:lnTo>
                  <a:cubicBezTo>
                    <a:pt x="283" y="125"/>
                    <a:pt x="238" y="114"/>
                    <a:pt x="192" y="91"/>
                  </a:cubicBezTo>
                  <a:cubicBezTo>
                    <a:pt x="159" y="80"/>
                    <a:pt x="125" y="57"/>
                    <a:pt x="91" y="46"/>
                  </a:cubicBezTo>
                  <a:cubicBezTo>
                    <a:pt x="70" y="39"/>
                    <a:pt x="49" y="32"/>
                    <a:pt x="31" y="23"/>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0" name="Google Shape;1940;p3"/>
            <p:cNvSpPr/>
            <p:nvPr/>
          </p:nvSpPr>
          <p:spPr>
            <a:xfrm>
              <a:off x="8271046" y="2639961"/>
              <a:ext cx="72827" cy="34114"/>
            </a:xfrm>
            <a:custGeom>
              <a:rect b="b" l="l" r="r" t="t"/>
              <a:pathLst>
                <a:path extrusionOk="0" h="994" w="2122">
                  <a:moveTo>
                    <a:pt x="0" y="0"/>
                  </a:moveTo>
                  <a:cubicBezTo>
                    <a:pt x="0" y="1"/>
                    <a:pt x="113" y="91"/>
                    <a:pt x="294" y="226"/>
                  </a:cubicBezTo>
                  <a:cubicBezTo>
                    <a:pt x="519" y="373"/>
                    <a:pt x="756" y="508"/>
                    <a:pt x="993" y="621"/>
                  </a:cubicBezTo>
                  <a:cubicBezTo>
                    <a:pt x="1129" y="678"/>
                    <a:pt x="1275" y="734"/>
                    <a:pt x="1400" y="779"/>
                  </a:cubicBezTo>
                  <a:cubicBezTo>
                    <a:pt x="1512" y="836"/>
                    <a:pt x="1637" y="869"/>
                    <a:pt x="1761" y="903"/>
                  </a:cubicBezTo>
                  <a:cubicBezTo>
                    <a:pt x="1975" y="960"/>
                    <a:pt x="2122" y="993"/>
                    <a:pt x="2122" y="993"/>
                  </a:cubicBezTo>
                  <a:cubicBezTo>
                    <a:pt x="2122" y="993"/>
                    <a:pt x="1986" y="914"/>
                    <a:pt x="1794" y="824"/>
                  </a:cubicBezTo>
                  <a:cubicBezTo>
                    <a:pt x="1749" y="790"/>
                    <a:pt x="1693" y="768"/>
                    <a:pt x="1637" y="745"/>
                  </a:cubicBezTo>
                  <a:cubicBezTo>
                    <a:pt x="1580" y="723"/>
                    <a:pt x="1524" y="689"/>
                    <a:pt x="1456" y="655"/>
                  </a:cubicBezTo>
                  <a:cubicBezTo>
                    <a:pt x="1332" y="599"/>
                    <a:pt x="1208" y="542"/>
                    <a:pt x="1072" y="474"/>
                  </a:cubicBezTo>
                  <a:cubicBezTo>
                    <a:pt x="937" y="407"/>
                    <a:pt x="801" y="350"/>
                    <a:pt x="677" y="294"/>
                  </a:cubicBezTo>
                  <a:cubicBezTo>
                    <a:pt x="553" y="237"/>
                    <a:pt x="440" y="181"/>
                    <a:pt x="339" y="147"/>
                  </a:cubicBezTo>
                  <a:cubicBezTo>
                    <a:pt x="136" y="46"/>
                    <a:pt x="0" y="1"/>
                    <a:pt x="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1" name="Google Shape;1941;p3"/>
            <p:cNvSpPr/>
            <p:nvPr/>
          </p:nvSpPr>
          <p:spPr>
            <a:xfrm>
              <a:off x="8300081" y="2445161"/>
              <a:ext cx="147988" cy="237838"/>
            </a:xfrm>
            <a:custGeom>
              <a:rect b="b" l="l" r="r" t="t"/>
              <a:pathLst>
                <a:path extrusionOk="0" h="6930" w="4312">
                  <a:moveTo>
                    <a:pt x="2382" y="1"/>
                  </a:moveTo>
                  <a:cubicBezTo>
                    <a:pt x="1253" y="395"/>
                    <a:pt x="249" y="994"/>
                    <a:pt x="91" y="2382"/>
                  </a:cubicBezTo>
                  <a:cubicBezTo>
                    <a:pt x="1" y="3307"/>
                    <a:pt x="12" y="3792"/>
                    <a:pt x="350" y="4627"/>
                  </a:cubicBezTo>
                  <a:cubicBezTo>
                    <a:pt x="554" y="5124"/>
                    <a:pt x="994" y="6297"/>
                    <a:pt x="1535" y="6816"/>
                  </a:cubicBezTo>
                  <a:cubicBezTo>
                    <a:pt x="1614" y="6850"/>
                    <a:pt x="1682" y="6895"/>
                    <a:pt x="1761" y="6929"/>
                  </a:cubicBezTo>
                  <a:cubicBezTo>
                    <a:pt x="2020" y="5925"/>
                    <a:pt x="2224" y="5722"/>
                    <a:pt x="2777" y="4920"/>
                  </a:cubicBezTo>
                  <a:cubicBezTo>
                    <a:pt x="2957" y="4661"/>
                    <a:pt x="3499" y="4232"/>
                    <a:pt x="3657" y="3973"/>
                  </a:cubicBezTo>
                  <a:cubicBezTo>
                    <a:pt x="3826" y="3736"/>
                    <a:pt x="3849" y="3544"/>
                    <a:pt x="3961" y="3262"/>
                  </a:cubicBezTo>
                  <a:cubicBezTo>
                    <a:pt x="4311" y="2280"/>
                    <a:pt x="3612" y="1095"/>
                    <a:pt x="2935" y="441"/>
                  </a:cubicBezTo>
                  <a:cubicBezTo>
                    <a:pt x="2765" y="271"/>
                    <a:pt x="2585" y="125"/>
                    <a:pt x="2382"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2" name="Google Shape;1942;p3"/>
            <p:cNvSpPr/>
            <p:nvPr/>
          </p:nvSpPr>
          <p:spPr>
            <a:xfrm>
              <a:off x="8369030" y="2694187"/>
              <a:ext cx="3123" cy="4290"/>
            </a:xfrm>
            <a:custGeom>
              <a:rect b="b" l="l" r="r" t="t"/>
              <a:pathLst>
                <a:path extrusionOk="0" h="125" w="91">
                  <a:moveTo>
                    <a:pt x="0" y="0"/>
                  </a:moveTo>
                  <a:cubicBezTo>
                    <a:pt x="11" y="34"/>
                    <a:pt x="34" y="79"/>
                    <a:pt x="45" y="124"/>
                  </a:cubicBezTo>
                  <a:lnTo>
                    <a:pt x="90" y="23"/>
                  </a:lnTo>
                  <a:cubicBezTo>
                    <a:pt x="57" y="12"/>
                    <a:pt x="34" y="12"/>
                    <a:pt x="0"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3" name="Google Shape;1943;p3"/>
            <p:cNvSpPr/>
            <p:nvPr/>
          </p:nvSpPr>
          <p:spPr>
            <a:xfrm>
              <a:off x="8304749" y="2531098"/>
              <a:ext cx="107284" cy="151900"/>
            </a:xfrm>
            <a:custGeom>
              <a:rect b="b" l="l" r="r" t="t"/>
              <a:pathLst>
                <a:path extrusionOk="0" h="4426" w="3126">
                  <a:moveTo>
                    <a:pt x="1170" y="1"/>
                  </a:moveTo>
                  <a:cubicBezTo>
                    <a:pt x="905" y="1"/>
                    <a:pt x="934" y="336"/>
                    <a:pt x="846" y="543"/>
                  </a:cubicBezTo>
                  <a:cubicBezTo>
                    <a:pt x="738" y="381"/>
                    <a:pt x="621" y="280"/>
                    <a:pt x="505" y="280"/>
                  </a:cubicBezTo>
                  <a:cubicBezTo>
                    <a:pt x="404" y="280"/>
                    <a:pt x="304" y="358"/>
                    <a:pt x="214" y="543"/>
                  </a:cubicBezTo>
                  <a:cubicBezTo>
                    <a:pt x="79" y="825"/>
                    <a:pt x="11" y="1141"/>
                    <a:pt x="0" y="1457"/>
                  </a:cubicBezTo>
                  <a:cubicBezTo>
                    <a:pt x="56" y="1694"/>
                    <a:pt x="124" y="1920"/>
                    <a:pt x="214" y="2134"/>
                  </a:cubicBezTo>
                  <a:cubicBezTo>
                    <a:pt x="418" y="2620"/>
                    <a:pt x="858" y="3793"/>
                    <a:pt x="1399" y="4312"/>
                  </a:cubicBezTo>
                  <a:cubicBezTo>
                    <a:pt x="1478" y="4346"/>
                    <a:pt x="1546" y="4391"/>
                    <a:pt x="1636" y="4425"/>
                  </a:cubicBezTo>
                  <a:cubicBezTo>
                    <a:pt x="1884" y="3421"/>
                    <a:pt x="2088" y="3218"/>
                    <a:pt x="2641" y="2416"/>
                  </a:cubicBezTo>
                  <a:cubicBezTo>
                    <a:pt x="2753" y="2281"/>
                    <a:pt x="2878" y="2146"/>
                    <a:pt x="3013" y="2021"/>
                  </a:cubicBezTo>
                  <a:cubicBezTo>
                    <a:pt x="3092" y="1864"/>
                    <a:pt x="3126" y="1694"/>
                    <a:pt x="3092" y="1514"/>
                  </a:cubicBezTo>
                  <a:cubicBezTo>
                    <a:pt x="3042" y="1374"/>
                    <a:pt x="2962" y="1329"/>
                    <a:pt x="2866" y="1329"/>
                  </a:cubicBezTo>
                  <a:cubicBezTo>
                    <a:pt x="2745" y="1329"/>
                    <a:pt x="2599" y="1402"/>
                    <a:pt x="2460" y="1446"/>
                  </a:cubicBezTo>
                  <a:cubicBezTo>
                    <a:pt x="2494" y="1164"/>
                    <a:pt x="2765" y="588"/>
                    <a:pt x="2505" y="351"/>
                  </a:cubicBezTo>
                  <a:cubicBezTo>
                    <a:pt x="2450" y="303"/>
                    <a:pt x="2391" y="283"/>
                    <a:pt x="2330" y="283"/>
                  </a:cubicBezTo>
                  <a:cubicBezTo>
                    <a:pt x="2108" y="283"/>
                    <a:pt x="1868" y="552"/>
                    <a:pt x="1727" y="667"/>
                  </a:cubicBezTo>
                  <a:cubicBezTo>
                    <a:pt x="1602" y="521"/>
                    <a:pt x="1433" y="47"/>
                    <a:pt x="1196" y="2"/>
                  </a:cubicBezTo>
                  <a:cubicBezTo>
                    <a:pt x="1187" y="1"/>
                    <a:pt x="1178" y="1"/>
                    <a:pt x="1170"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4" name="Google Shape;1944;p3"/>
            <p:cNvSpPr/>
            <p:nvPr/>
          </p:nvSpPr>
          <p:spPr>
            <a:xfrm>
              <a:off x="8258245" y="2434453"/>
              <a:ext cx="123586" cy="244667"/>
            </a:xfrm>
            <a:custGeom>
              <a:rect b="b" l="l" r="r" t="t"/>
              <a:pathLst>
                <a:path extrusionOk="0" h="7129" w="3601">
                  <a:moveTo>
                    <a:pt x="2597" y="0"/>
                  </a:moveTo>
                  <a:cubicBezTo>
                    <a:pt x="1914" y="0"/>
                    <a:pt x="1270" y="442"/>
                    <a:pt x="791" y="1294"/>
                  </a:cubicBezTo>
                  <a:cubicBezTo>
                    <a:pt x="1" y="2682"/>
                    <a:pt x="215" y="3765"/>
                    <a:pt x="1095" y="5289"/>
                  </a:cubicBezTo>
                  <a:cubicBezTo>
                    <a:pt x="1174" y="5424"/>
                    <a:pt x="1739" y="6553"/>
                    <a:pt x="2754" y="7128"/>
                  </a:cubicBezTo>
                  <a:cubicBezTo>
                    <a:pt x="2213" y="6609"/>
                    <a:pt x="1761" y="5436"/>
                    <a:pt x="1569" y="4939"/>
                  </a:cubicBezTo>
                  <a:cubicBezTo>
                    <a:pt x="1231" y="4104"/>
                    <a:pt x="1220" y="3619"/>
                    <a:pt x="1310" y="2705"/>
                  </a:cubicBezTo>
                  <a:cubicBezTo>
                    <a:pt x="1468" y="1306"/>
                    <a:pt x="2461" y="707"/>
                    <a:pt x="3601" y="313"/>
                  </a:cubicBezTo>
                  <a:cubicBezTo>
                    <a:pt x="3266" y="103"/>
                    <a:pt x="2927" y="0"/>
                    <a:pt x="259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5" name="Google Shape;1945;p3"/>
            <p:cNvSpPr/>
            <p:nvPr/>
          </p:nvSpPr>
          <p:spPr>
            <a:xfrm>
              <a:off x="8330283" y="2550901"/>
              <a:ext cx="22514" cy="115041"/>
            </a:xfrm>
            <a:custGeom>
              <a:rect b="b" l="l" r="r" t="t"/>
              <a:pathLst>
                <a:path extrusionOk="0" h="3352" w="656">
                  <a:moveTo>
                    <a:pt x="170" y="0"/>
                  </a:moveTo>
                  <a:cubicBezTo>
                    <a:pt x="170" y="0"/>
                    <a:pt x="147" y="45"/>
                    <a:pt x="125" y="136"/>
                  </a:cubicBezTo>
                  <a:cubicBezTo>
                    <a:pt x="114" y="192"/>
                    <a:pt x="102" y="237"/>
                    <a:pt x="80" y="305"/>
                  </a:cubicBezTo>
                  <a:cubicBezTo>
                    <a:pt x="68" y="372"/>
                    <a:pt x="46" y="451"/>
                    <a:pt x="46" y="519"/>
                  </a:cubicBezTo>
                  <a:cubicBezTo>
                    <a:pt x="35" y="609"/>
                    <a:pt x="23" y="700"/>
                    <a:pt x="12" y="790"/>
                  </a:cubicBezTo>
                  <a:cubicBezTo>
                    <a:pt x="1" y="880"/>
                    <a:pt x="1" y="982"/>
                    <a:pt x="12" y="1083"/>
                  </a:cubicBezTo>
                  <a:cubicBezTo>
                    <a:pt x="12" y="1185"/>
                    <a:pt x="12" y="1298"/>
                    <a:pt x="23" y="1399"/>
                  </a:cubicBezTo>
                  <a:cubicBezTo>
                    <a:pt x="35" y="1512"/>
                    <a:pt x="35" y="1614"/>
                    <a:pt x="57" y="1727"/>
                  </a:cubicBezTo>
                  <a:cubicBezTo>
                    <a:pt x="80" y="1828"/>
                    <a:pt x="102" y="1941"/>
                    <a:pt x="125" y="2043"/>
                  </a:cubicBezTo>
                  <a:cubicBezTo>
                    <a:pt x="147" y="2155"/>
                    <a:pt x="181" y="2246"/>
                    <a:pt x="204" y="2347"/>
                  </a:cubicBezTo>
                  <a:cubicBezTo>
                    <a:pt x="238" y="2449"/>
                    <a:pt x="260" y="2539"/>
                    <a:pt x="305" y="2629"/>
                  </a:cubicBezTo>
                  <a:cubicBezTo>
                    <a:pt x="339" y="2720"/>
                    <a:pt x="373" y="2799"/>
                    <a:pt x="407" y="2878"/>
                  </a:cubicBezTo>
                  <a:cubicBezTo>
                    <a:pt x="430" y="2945"/>
                    <a:pt x="463" y="3013"/>
                    <a:pt x="497" y="3069"/>
                  </a:cubicBezTo>
                  <a:lnTo>
                    <a:pt x="588" y="3227"/>
                  </a:lnTo>
                  <a:cubicBezTo>
                    <a:pt x="633" y="3306"/>
                    <a:pt x="655" y="3352"/>
                    <a:pt x="655" y="3352"/>
                  </a:cubicBezTo>
                  <a:cubicBezTo>
                    <a:pt x="655" y="3352"/>
                    <a:pt x="633" y="3306"/>
                    <a:pt x="610" y="3216"/>
                  </a:cubicBezTo>
                  <a:cubicBezTo>
                    <a:pt x="576" y="3126"/>
                    <a:pt x="531" y="3002"/>
                    <a:pt x="486" y="2844"/>
                  </a:cubicBezTo>
                  <a:cubicBezTo>
                    <a:pt x="463" y="2765"/>
                    <a:pt x="441" y="2686"/>
                    <a:pt x="418" y="2595"/>
                  </a:cubicBezTo>
                  <a:cubicBezTo>
                    <a:pt x="384" y="2505"/>
                    <a:pt x="373" y="2404"/>
                    <a:pt x="351" y="2313"/>
                  </a:cubicBezTo>
                  <a:cubicBezTo>
                    <a:pt x="317" y="2212"/>
                    <a:pt x="294" y="2110"/>
                    <a:pt x="272" y="2009"/>
                  </a:cubicBezTo>
                  <a:cubicBezTo>
                    <a:pt x="260" y="1907"/>
                    <a:pt x="226" y="1806"/>
                    <a:pt x="215" y="1704"/>
                  </a:cubicBezTo>
                  <a:cubicBezTo>
                    <a:pt x="204" y="1591"/>
                    <a:pt x="193" y="1490"/>
                    <a:pt x="181" y="1388"/>
                  </a:cubicBezTo>
                  <a:cubicBezTo>
                    <a:pt x="159" y="1287"/>
                    <a:pt x="159" y="1185"/>
                    <a:pt x="147" y="1083"/>
                  </a:cubicBezTo>
                  <a:cubicBezTo>
                    <a:pt x="147" y="982"/>
                    <a:pt x="136" y="892"/>
                    <a:pt x="136" y="801"/>
                  </a:cubicBezTo>
                  <a:lnTo>
                    <a:pt x="136" y="542"/>
                  </a:lnTo>
                  <a:cubicBezTo>
                    <a:pt x="136" y="372"/>
                    <a:pt x="147" y="248"/>
                    <a:pt x="159" y="147"/>
                  </a:cubicBezTo>
                  <a:cubicBezTo>
                    <a:pt x="170" y="57"/>
                    <a:pt x="170" y="0"/>
                    <a:pt x="17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6" name="Google Shape;1946;p3"/>
            <p:cNvSpPr/>
            <p:nvPr/>
          </p:nvSpPr>
          <p:spPr>
            <a:xfrm>
              <a:off x="8347717" y="2528799"/>
              <a:ext cx="23269" cy="149910"/>
            </a:xfrm>
            <a:custGeom>
              <a:rect b="b" l="l" r="r" t="t"/>
              <a:pathLst>
                <a:path extrusionOk="0" h="4368" w="678">
                  <a:moveTo>
                    <a:pt x="678" y="1"/>
                  </a:moveTo>
                  <a:cubicBezTo>
                    <a:pt x="678" y="1"/>
                    <a:pt x="644" y="57"/>
                    <a:pt x="576" y="159"/>
                  </a:cubicBezTo>
                  <a:cubicBezTo>
                    <a:pt x="531" y="227"/>
                    <a:pt x="497" y="294"/>
                    <a:pt x="463" y="362"/>
                  </a:cubicBezTo>
                  <a:cubicBezTo>
                    <a:pt x="418" y="441"/>
                    <a:pt x="384" y="531"/>
                    <a:pt x="350" y="622"/>
                  </a:cubicBezTo>
                  <a:cubicBezTo>
                    <a:pt x="305" y="712"/>
                    <a:pt x="271" y="825"/>
                    <a:pt x="238" y="938"/>
                  </a:cubicBezTo>
                  <a:cubicBezTo>
                    <a:pt x="204" y="1062"/>
                    <a:pt x="159" y="1186"/>
                    <a:pt x="136" y="1310"/>
                  </a:cubicBezTo>
                  <a:cubicBezTo>
                    <a:pt x="113" y="1445"/>
                    <a:pt x="91" y="1569"/>
                    <a:pt x="68" y="1716"/>
                  </a:cubicBezTo>
                  <a:cubicBezTo>
                    <a:pt x="46" y="1852"/>
                    <a:pt x="34" y="1998"/>
                    <a:pt x="23" y="2134"/>
                  </a:cubicBezTo>
                  <a:cubicBezTo>
                    <a:pt x="12" y="2280"/>
                    <a:pt x="12" y="2416"/>
                    <a:pt x="12" y="2562"/>
                  </a:cubicBezTo>
                  <a:cubicBezTo>
                    <a:pt x="1" y="2698"/>
                    <a:pt x="12" y="2833"/>
                    <a:pt x="23" y="2969"/>
                  </a:cubicBezTo>
                  <a:cubicBezTo>
                    <a:pt x="23" y="3104"/>
                    <a:pt x="34" y="3228"/>
                    <a:pt x="57" y="3341"/>
                  </a:cubicBezTo>
                  <a:cubicBezTo>
                    <a:pt x="68" y="3465"/>
                    <a:pt x="80" y="3578"/>
                    <a:pt x="102" y="3680"/>
                  </a:cubicBezTo>
                  <a:cubicBezTo>
                    <a:pt x="113" y="3781"/>
                    <a:pt x="136" y="3871"/>
                    <a:pt x="159" y="3962"/>
                  </a:cubicBezTo>
                  <a:cubicBezTo>
                    <a:pt x="170" y="4041"/>
                    <a:pt x="192" y="4108"/>
                    <a:pt x="215" y="4187"/>
                  </a:cubicBezTo>
                  <a:cubicBezTo>
                    <a:pt x="249" y="4300"/>
                    <a:pt x="271" y="4368"/>
                    <a:pt x="271" y="4368"/>
                  </a:cubicBezTo>
                  <a:cubicBezTo>
                    <a:pt x="271" y="4368"/>
                    <a:pt x="271" y="4289"/>
                    <a:pt x="249" y="4165"/>
                  </a:cubicBezTo>
                  <a:cubicBezTo>
                    <a:pt x="226" y="4041"/>
                    <a:pt x="215" y="3871"/>
                    <a:pt x="192" y="3657"/>
                  </a:cubicBezTo>
                  <a:cubicBezTo>
                    <a:pt x="181" y="3454"/>
                    <a:pt x="170" y="3217"/>
                    <a:pt x="170" y="2957"/>
                  </a:cubicBezTo>
                  <a:cubicBezTo>
                    <a:pt x="170" y="2822"/>
                    <a:pt x="170" y="2687"/>
                    <a:pt x="170" y="2551"/>
                  </a:cubicBezTo>
                  <a:cubicBezTo>
                    <a:pt x="170" y="2427"/>
                    <a:pt x="170" y="2280"/>
                    <a:pt x="181" y="2145"/>
                  </a:cubicBezTo>
                  <a:cubicBezTo>
                    <a:pt x="192" y="2010"/>
                    <a:pt x="204" y="1863"/>
                    <a:pt x="226" y="1739"/>
                  </a:cubicBezTo>
                  <a:cubicBezTo>
                    <a:pt x="238" y="1603"/>
                    <a:pt x="260" y="1468"/>
                    <a:pt x="283" y="1344"/>
                  </a:cubicBezTo>
                  <a:cubicBezTo>
                    <a:pt x="305" y="1208"/>
                    <a:pt x="317" y="1084"/>
                    <a:pt x="350" y="971"/>
                  </a:cubicBezTo>
                  <a:cubicBezTo>
                    <a:pt x="384" y="859"/>
                    <a:pt x="407" y="746"/>
                    <a:pt x="429" y="655"/>
                  </a:cubicBezTo>
                  <a:cubicBezTo>
                    <a:pt x="463" y="554"/>
                    <a:pt x="497" y="464"/>
                    <a:pt x="520" y="385"/>
                  </a:cubicBezTo>
                  <a:cubicBezTo>
                    <a:pt x="554" y="306"/>
                    <a:pt x="576" y="238"/>
                    <a:pt x="599" y="181"/>
                  </a:cubicBezTo>
                  <a:lnTo>
                    <a:pt x="678"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7" name="Google Shape;1947;p3"/>
            <p:cNvSpPr/>
            <p:nvPr/>
          </p:nvSpPr>
          <p:spPr>
            <a:xfrm>
              <a:off x="8356640" y="2572968"/>
              <a:ext cx="19768" cy="105362"/>
            </a:xfrm>
            <a:custGeom>
              <a:rect b="b" l="l" r="r" t="t"/>
              <a:pathLst>
                <a:path extrusionOk="0" h="3070" w="576">
                  <a:moveTo>
                    <a:pt x="576" y="0"/>
                  </a:moveTo>
                  <a:lnTo>
                    <a:pt x="576" y="0"/>
                  </a:lnTo>
                  <a:cubicBezTo>
                    <a:pt x="576" y="0"/>
                    <a:pt x="542" y="34"/>
                    <a:pt x="508" y="113"/>
                  </a:cubicBezTo>
                  <a:cubicBezTo>
                    <a:pt x="485" y="158"/>
                    <a:pt x="451" y="203"/>
                    <a:pt x="429" y="260"/>
                  </a:cubicBezTo>
                  <a:cubicBezTo>
                    <a:pt x="395" y="316"/>
                    <a:pt x="372" y="373"/>
                    <a:pt x="350" y="440"/>
                  </a:cubicBezTo>
                  <a:cubicBezTo>
                    <a:pt x="316" y="508"/>
                    <a:pt x="282" y="587"/>
                    <a:pt x="260" y="666"/>
                  </a:cubicBezTo>
                  <a:cubicBezTo>
                    <a:pt x="237" y="745"/>
                    <a:pt x="215" y="835"/>
                    <a:pt x="192" y="926"/>
                  </a:cubicBezTo>
                  <a:cubicBezTo>
                    <a:pt x="158" y="1016"/>
                    <a:pt x="136" y="1117"/>
                    <a:pt x="124" y="1208"/>
                  </a:cubicBezTo>
                  <a:cubicBezTo>
                    <a:pt x="102" y="1309"/>
                    <a:pt x="79" y="1400"/>
                    <a:pt x="68" y="1501"/>
                  </a:cubicBezTo>
                  <a:cubicBezTo>
                    <a:pt x="57" y="1591"/>
                    <a:pt x="45" y="1704"/>
                    <a:pt x="34" y="1794"/>
                  </a:cubicBezTo>
                  <a:cubicBezTo>
                    <a:pt x="23" y="1885"/>
                    <a:pt x="11" y="1986"/>
                    <a:pt x="11" y="2077"/>
                  </a:cubicBezTo>
                  <a:cubicBezTo>
                    <a:pt x="0" y="2257"/>
                    <a:pt x="0" y="2426"/>
                    <a:pt x="0" y="2584"/>
                  </a:cubicBezTo>
                  <a:cubicBezTo>
                    <a:pt x="0" y="2731"/>
                    <a:pt x="23" y="2855"/>
                    <a:pt x="23" y="2934"/>
                  </a:cubicBezTo>
                  <a:cubicBezTo>
                    <a:pt x="23" y="2979"/>
                    <a:pt x="34" y="3024"/>
                    <a:pt x="45" y="3070"/>
                  </a:cubicBezTo>
                  <a:cubicBezTo>
                    <a:pt x="45" y="3070"/>
                    <a:pt x="45" y="3024"/>
                    <a:pt x="57" y="2923"/>
                  </a:cubicBezTo>
                  <a:cubicBezTo>
                    <a:pt x="57" y="2889"/>
                    <a:pt x="68" y="2833"/>
                    <a:pt x="68" y="2776"/>
                  </a:cubicBezTo>
                  <a:cubicBezTo>
                    <a:pt x="79" y="2709"/>
                    <a:pt x="90" y="2641"/>
                    <a:pt x="102" y="2573"/>
                  </a:cubicBezTo>
                  <a:cubicBezTo>
                    <a:pt x="102" y="2494"/>
                    <a:pt x="113" y="2426"/>
                    <a:pt x="124" y="2336"/>
                  </a:cubicBezTo>
                  <a:cubicBezTo>
                    <a:pt x="136" y="2257"/>
                    <a:pt x="147" y="2167"/>
                    <a:pt x="158" y="2077"/>
                  </a:cubicBezTo>
                  <a:cubicBezTo>
                    <a:pt x="181" y="1896"/>
                    <a:pt x="215" y="1704"/>
                    <a:pt x="237" y="1512"/>
                  </a:cubicBezTo>
                  <a:cubicBezTo>
                    <a:pt x="248" y="1422"/>
                    <a:pt x="271" y="1332"/>
                    <a:pt x="282" y="1230"/>
                  </a:cubicBezTo>
                  <a:cubicBezTo>
                    <a:pt x="294" y="1129"/>
                    <a:pt x="316" y="1038"/>
                    <a:pt x="327" y="948"/>
                  </a:cubicBezTo>
                  <a:cubicBezTo>
                    <a:pt x="350" y="858"/>
                    <a:pt x="361" y="779"/>
                    <a:pt x="384" y="689"/>
                  </a:cubicBezTo>
                  <a:cubicBezTo>
                    <a:pt x="395" y="610"/>
                    <a:pt x="418" y="531"/>
                    <a:pt x="429" y="463"/>
                  </a:cubicBezTo>
                  <a:cubicBezTo>
                    <a:pt x="451" y="395"/>
                    <a:pt x="463" y="316"/>
                    <a:pt x="485" y="271"/>
                  </a:cubicBezTo>
                  <a:cubicBezTo>
                    <a:pt x="508" y="215"/>
                    <a:pt x="519" y="170"/>
                    <a:pt x="530" y="124"/>
                  </a:cubicBezTo>
                  <a:cubicBezTo>
                    <a:pt x="564" y="45"/>
                    <a:pt x="576" y="0"/>
                    <a:pt x="576"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8" name="Google Shape;1948;p3"/>
            <p:cNvSpPr/>
            <p:nvPr/>
          </p:nvSpPr>
          <p:spPr>
            <a:xfrm>
              <a:off x="8358185" y="2596581"/>
              <a:ext cx="28280" cy="81750"/>
            </a:xfrm>
            <a:custGeom>
              <a:rect b="b" l="l" r="r" t="t"/>
              <a:pathLst>
                <a:path extrusionOk="0" h="2382" w="824">
                  <a:moveTo>
                    <a:pt x="824" y="1"/>
                  </a:moveTo>
                  <a:lnTo>
                    <a:pt x="768" y="91"/>
                  </a:lnTo>
                  <a:cubicBezTo>
                    <a:pt x="711" y="170"/>
                    <a:pt x="655" y="260"/>
                    <a:pt x="621" y="339"/>
                  </a:cubicBezTo>
                  <a:cubicBezTo>
                    <a:pt x="553" y="441"/>
                    <a:pt x="497" y="576"/>
                    <a:pt x="440" y="712"/>
                  </a:cubicBezTo>
                  <a:cubicBezTo>
                    <a:pt x="373" y="847"/>
                    <a:pt x="316" y="994"/>
                    <a:pt x="260" y="1140"/>
                  </a:cubicBezTo>
                  <a:cubicBezTo>
                    <a:pt x="215" y="1298"/>
                    <a:pt x="158" y="1445"/>
                    <a:pt x="124" y="1592"/>
                  </a:cubicBezTo>
                  <a:cubicBezTo>
                    <a:pt x="102" y="1659"/>
                    <a:pt x="79" y="1727"/>
                    <a:pt x="68" y="1795"/>
                  </a:cubicBezTo>
                  <a:cubicBezTo>
                    <a:pt x="45" y="1863"/>
                    <a:pt x="34" y="1930"/>
                    <a:pt x="23" y="1998"/>
                  </a:cubicBezTo>
                  <a:cubicBezTo>
                    <a:pt x="12" y="2088"/>
                    <a:pt x="0" y="2178"/>
                    <a:pt x="0" y="2280"/>
                  </a:cubicBezTo>
                  <a:lnTo>
                    <a:pt x="0" y="2382"/>
                  </a:lnTo>
                  <a:lnTo>
                    <a:pt x="23" y="2291"/>
                  </a:lnTo>
                  <a:cubicBezTo>
                    <a:pt x="34" y="2246"/>
                    <a:pt x="34" y="2212"/>
                    <a:pt x="57" y="2167"/>
                  </a:cubicBezTo>
                  <a:cubicBezTo>
                    <a:pt x="79" y="2122"/>
                    <a:pt x="91" y="2066"/>
                    <a:pt x="113" y="2009"/>
                  </a:cubicBezTo>
                  <a:cubicBezTo>
                    <a:pt x="158" y="1896"/>
                    <a:pt x="203" y="1772"/>
                    <a:pt x="260" y="1637"/>
                  </a:cubicBezTo>
                  <a:cubicBezTo>
                    <a:pt x="305" y="1490"/>
                    <a:pt x="373" y="1355"/>
                    <a:pt x="418" y="1197"/>
                  </a:cubicBezTo>
                  <a:cubicBezTo>
                    <a:pt x="463" y="1050"/>
                    <a:pt x="519" y="903"/>
                    <a:pt x="576" y="768"/>
                  </a:cubicBezTo>
                  <a:cubicBezTo>
                    <a:pt x="621" y="621"/>
                    <a:pt x="666" y="486"/>
                    <a:pt x="700" y="373"/>
                  </a:cubicBezTo>
                  <a:cubicBezTo>
                    <a:pt x="745" y="271"/>
                    <a:pt x="768" y="170"/>
                    <a:pt x="790" y="102"/>
                  </a:cubicBezTo>
                  <a:cubicBezTo>
                    <a:pt x="801" y="68"/>
                    <a:pt x="813" y="35"/>
                    <a:pt x="824"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9" name="Google Shape;1949;p3"/>
            <p:cNvSpPr/>
            <p:nvPr/>
          </p:nvSpPr>
          <p:spPr>
            <a:xfrm>
              <a:off x="7448773" y="1573810"/>
              <a:ext cx="709600" cy="526846"/>
            </a:xfrm>
            <a:custGeom>
              <a:rect b="b" l="l" r="r" t="t"/>
              <a:pathLst>
                <a:path extrusionOk="0" h="15351" w="20676">
                  <a:moveTo>
                    <a:pt x="19175" y="0"/>
                  </a:moveTo>
                  <a:lnTo>
                    <a:pt x="19175" y="0"/>
                  </a:lnTo>
                  <a:cubicBezTo>
                    <a:pt x="17324" y="1095"/>
                    <a:pt x="1854" y="10235"/>
                    <a:pt x="59" y="11239"/>
                  </a:cubicBezTo>
                  <a:cubicBezTo>
                    <a:pt x="206" y="11239"/>
                    <a:pt x="262" y="11239"/>
                    <a:pt x="217" y="11251"/>
                  </a:cubicBezTo>
                  <a:cubicBezTo>
                    <a:pt x="0" y="11294"/>
                    <a:pt x="3850" y="15351"/>
                    <a:pt x="9176" y="15351"/>
                  </a:cubicBezTo>
                  <a:cubicBezTo>
                    <a:pt x="10768" y="15351"/>
                    <a:pt x="12491" y="14989"/>
                    <a:pt x="14277" y="14049"/>
                  </a:cubicBezTo>
                  <a:cubicBezTo>
                    <a:pt x="20676" y="10675"/>
                    <a:pt x="19705" y="2697"/>
                    <a:pt x="19175" y="0"/>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0" name="Google Shape;1950;p3"/>
            <p:cNvSpPr/>
            <p:nvPr/>
          </p:nvSpPr>
          <p:spPr>
            <a:xfrm>
              <a:off x="7446543" y="1570310"/>
              <a:ext cx="831505" cy="647172"/>
            </a:xfrm>
            <a:custGeom>
              <a:rect b="b" l="l" r="r" t="t"/>
              <a:pathLst>
                <a:path extrusionOk="0" h="18857" w="24228">
                  <a:moveTo>
                    <a:pt x="19240" y="113"/>
                  </a:moveTo>
                  <a:cubicBezTo>
                    <a:pt x="19770" y="2799"/>
                    <a:pt x="20741" y="10777"/>
                    <a:pt x="14342" y="14151"/>
                  </a:cubicBezTo>
                  <a:cubicBezTo>
                    <a:pt x="6579" y="18247"/>
                    <a:pt x="0" y="11420"/>
                    <a:pt x="282" y="11364"/>
                  </a:cubicBezTo>
                  <a:cubicBezTo>
                    <a:pt x="327" y="11353"/>
                    <a:pt x="271" y="11353"/>
                    <a:pt x="124" y="11341"/>
                  </a:cubicBezTo>
                  <a:lnTo>
                    <a:pt x="0" y="11420"/>
                  </a:lnTo>
                  <a:cubicBezTo>
                    <a:pt x="0" y="11420"/>
                    <a:pt x="5879" y="18856"/>
                    <a:pt x="13158" y="15550"/>
                  </a:cubicBezTo>
                  <a:cubicBezTo>
                    <a:pt x="24227" y="10517"/>
                    <a:pt x="19420" y="1"/>
                    <a:pt x="19420" y="1"/>
                  </a:cubicBezTo>
                  <a:close/>
                </a:path>
              </a:pathLst>
            </a:custGeom>
            <a:solidFill>
              <a:srgbClr val="C798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1" name="Google Shape;1951;p3"/>
            <p:cNvSpPr/>
            <p:nvPr/>
          </p:nvSpPr>
          <p:spPr>
            <a:xfrm>
              <a:off x="7796641" y="1689606"/>
              <a:ext cx="164221" cy="102274"/>
            </a:xfrm>
            <a:custGeom>
              <a:rect b="b" l="l" r="r" t="t"/>
              <a:pathLst>
                <a:path extrusionOk="0" h="2980" w="4785">
                  <a:moveTo>
                    <a:pt x="4785" y="0"/>
                  </a:moveTo>
                  <a:cubicBezTo>
                    <a:pt x="4491" y="79"/>
                    <a:pt x="4209" y="181"/>
                    <a:pt x="3938" y="305"/>
                  </a:cubicBezTo>
                  <a:cubicBezTo>
                    <a:pt x="3645" y="406"/>
                    <a:pt x="3374" y="542"/>
                    <a:pt x="3115" y="700"/>
                  </a:cubicBezTo>
                  <a:cubicBezTo>
                    <a:pt x="2821" y="869"/>
                    <a:pt x="2517" y="1050"/>
                    <a:pt x="2223" y="1241"/>
                  </a:cubicBezTo>
                  <a:cubicBezTo>
                    <a:pt x="1941" y="1445"/>
                    <a:pt x="1648" y="1636"/>
                    <a:pt x="1399" y="1839"/>
                  </a:cubicBezTo>
                  <a:cubicBezTo>
                    <a:pt x="1140" y="2043"/>
                    <a:pt x="880" y="2223"/>
                    <a:pt x="677" y="2392"/>
                  </a:cubicBezTo>
                  <a:cubicBezTo>
                    <a:pt x="440" y="2573"/>
                    <a:pt x="215" y="2765"/>
                    <a:pt x="0" y="2979"/>
                  </a:cubicBezTo>
                  <a:cubicBezTo>
                    <a:pt x="282" y="2889"/>
                    <a:pt x="564" y="2787"/>
                    <a:pt x="835" y="2663"/>
                  </a:cubicBezTo>
                  <a:cubicBezTo>
                    <a:pt x="1117" y="2550"/>
                    <a:pt x="1388" y="2415"/>
                    <a:pt x="1648" y="2257"/>
                  </a:cubicBezTo>
                  <a:cubicBezTo>
                    <a:pt x="1941" y="2099"/>
                    <a:pt x="2234" y="1907"/>
                    <a:pt x="2539" y="1704"/>
                  </a:cubicBezTo>
                  <a:cubicBezTo>
                    <a:pt x="2832" y="1512"/>
                    <a:pt x="3115" y="1320"/>
                    <a:pt x="3385" y="1117"/>
                  </a:cubicBezTo>
                  <a:cubicBezTo>
                    <a:pt x="3510" y="1016"/>
                    <a:pt x="3634" y="914"/>
                    <a:pt x="3758" y="824"/>
                  </a:cubicBezTo>
                  <a:cubicBezTo>
                    <a:pt x="3882" y="745"/>
                    <a:pt x="3995" y="655"/>
                    <a:pt x="4096" y="576"/>
                  </a:cubicBezTo>
                  <a:cubicBezTo>
                    <a:pt x="4333" y="395"/>
                    <a:pt x="4559" y="203"/>
                    <a:pt x="47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2" name="Google Shape;1952;p3"/>
            <p:cNvSpPr/>
            <p:nvPr/>
          </p:nvSpPr>
          <p:spPr>
            <a:xfrm>
              <a:off x="7951150" y="1682639"/>
              <a:ext cx="56182" cy="39399"/>
            </a:xfrm>
            <a:custGeom>
              <a:rect b="b" l="l" r="r" t="t"/>
              <a:pathLst>
                <a:path extrusionOk="0" h="1148" w="1637">
                  <a:moveTo>
                    <a:pt x="1637" y="0"/>
                  </a:moveTo>
                  <a:cubicBezTo>
                    <a:pt x="1513" y="0"/>
                    <a:pt x="1400" y="11"/>
                    <a:pt x="1287" y="56"/>
                  </a:cubicBezTo>
                  <a:cubicBezTo>
                    <a:pt x="1061" y="124"/>
                    <a:pt x="847" y="226"/>
                    <a:pt x="666" y="384"/>
                  </a:cubicBezTo>
                  <a:cubicBezTo>
                    <a:pt x="576" y="451"/>
                    <a:pt x="486" y="519"/>
                    <a:pt x="418" y="609"/>
                  </a:cubicBezTo>
                  <a:cubicBezTo>
                    <a:pt x="339" y="688"/>
                    <a:pt x="260" y="767"/>
                    <a:pt x="192" y="846"/>
                  </a:cubicBezTo>
                  <a:cubicBezTo>
                    <a:pt x="113" y="937"/>
                    <a:pt x="46" y="1027"/>
                    <a:pt x="1" y="1140"/>
                  </a:cubicBezTo>
                  <a:cubicBezTo>
                    <a:pt x="47" y="1144"/>
                    <a:pt x="94" y="1147"/>
                    <a:pt x="141" y="1147"/>
                  </a:cubicBezTo>
                  <a:cubicBezTo>
                    <a:pt x="207" y="1147"/>
                    <a:pt x="273" y="1142"/>
                    <a:pt x="339" y="1128"/>
                  </a:cubicBezTo>
                  <a:cubicBezTo>
                    <a:pt x="542" y="1117"/>
                    <a:pt x="790" y="970"/>
                    <a:pt x="1005" y="824"/>
                  </a:cubicBezTo>
                  <a:cubicBezTo>
                    <a:pt x="1185" y="677"/>
                    <a:pt x="1343" y="508"/>
                    <a:pt x="1479" y="316"/>
                  </a:cubicBezTo>
                  <a:cubicBezTo>
                    <a:pt x="1535" y="214"/>
                    <a:pt x="1592" y="113"/>
                    <a:pt x="16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3" name="Google Shape;1953;p3"/>
            <p:cNvSpPr/>
            <p:nvPr/>
          </p:nvSpPr>
          <p:spPr>
            <a:xfrm>
              <a:off x="7187049" y="266355"/>
              <a:ext cx="295152" cy="246349"/>
            </a:xfrm>
            <a:custGeom>
              <a:rect b="b" l="l" r="r" t="t"/>
              <a:pathLst>
                <a:path extrusionOk="0" h="7178" w="8600">
                  <a:moveTo>
                    <a:pt x="2664" y="1"/>
                  </a:moveTo>
                  <a:lnTo>
                    <a:pt x="1" y="272"/>
                  </a:lnTo>
                  <a:lnTo>
                    <a:pt x="1" y="5192"/>
                  </a:lnTo>
                  <a:lnTo>
                    <a:pt x="3138" y="4988"/>
                  </a:lnTo>
                  <a:lnTo>
                    <a:pt x="8599" y="7178"/>
                  </a:lnTo>
                  <a:lnTo>
                    <a:pt x="8509" y="5767"/>
                  </a:lnTo>
                  <a:lnTo>
                    <a:pt x="2664" y="1"/>
                  </a:lnTo>
                  <a:close/>
                </a:path>
              </a:pathLst>
            </a:custGeom>
            <a:solidFill>
              <a:srgbClr val="E3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4" name="Google Shape;1954;p3"/>
            <p:cNvSpPr/>
            <p:nvPr/>
          </p:nvSpPr>
          <p:spPr>
            <a:xfrm>
              <a:off x="7187049" y="437544"/>
              <a:ext cx="323432" cy="1007704"/>
            </a:xfrm>
            <a:custGeom>
              <a:rect b="b" l="l" r="r" t="t"/>
              <a:pathLst>
                <a:path extrusionOk="0" h="29362" w="9424">
                  <a:moveTo>
                    <a:pt x="3138" y="0"/>
                  </a:moveTo>
                  <a:lnTo>
                    <a:pt x="1" y="204"/>
                  </a:lnTo>
                  <a:lnTo>
                    <a:pt x="12" y="6895"/>
                  </a:lnTo>
                  <a:lnTo>
                    <a:pt x="1" y="28944"/>
                  </a:lnTo>
                  <a:lnTo>
                    <a:pt x="339" y="29362"/>
                  </a:lnTo>
                  <a:lnTo>
                    <a:pt x="1039" y="29035"/>
                  </a:lnTo>
                  <a:lnTo>
                    <a:pt x="9423" y="14512"/>
                  </a:lnTo>
                  <a:lnTo>
                    <a:pt x="9118" y="9953"/>
                  </a:lnTo>
                  <a:lnTo>
                    <a:pt x="8599" y="2190"/>
                  </a:lnTo>
                  <a:lnTo>
                    <a:pt x="3138" y="0"/>
                  </a:lnTo>
                  <a:close/>
                </a:path>
              </a:pathLst>
            </a:custGeom>
            <a:solidFill>
              <a:srgbClr val="D939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5" name="Google Shape;1955;p3"/>
            <p:cNvSpPr/>
            <p:nvPr/>
          </p:nvSpPr>
          <p:spPr>
            <a:xfrm>
              <a:off x="7187049" y="437544"/>
              <a:ext cx="312964" cy="341621"/>
            </a:xfrm>
            <a:custGeom>
              <a:rect b="b" l="l" r="r" t="t"/>
              <a:pathLst>
                <a:path extrusionOk="0" h="9954" w="9119">
                  <a:moveTo>
                    <a:pt x="3138" y="0"/>
                  </a:moveTo>
                  <a:lnTo>
                    <a:pt x="1" y="204"/>
                  </a:lnTo>
                  <a:lnTo>
                    <a:pt x="1" y="6895"/>
                  </a:lnTo>
                  <a:cubicBezTo>
                    <a:pt x="892" y="6974"/>
                    <a:pt x="1772" y="7256"/>
                    <a:pt x="2246" y="7696"/>
                  </a:cubicBezTo>
                  <a:lnTo>
                    <a:pt x="9118" y="9953"/>
                  </a:lnTo>
                  <a:lnTo>
                    <a:pt x="8599" y="2190"/>
                  </a:lnTo>
                  <a:lnTo>
                    <a:pt x="3138" y="0"/>
                  </a:ln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6" name="Google Shape;1956;p3"/>
            <p:cNvSpPr/>
            <p:nvPr/>
          </p:nvSpPr>
          <p:spPr>
            <a:xfrm>
              <a:off x="7198684" y="440632"/>
              <a:ext cx="938377" cy="1005027"/>
            </a:xfrm>
            <a:custGeom>
              <a:rect b="b" l="l" r="r" t="t"/>
              <a:pathLst>
                <a:path extrusionOk="0" h="29284" w="27342">
                  <a:moveTo>
                    <a:pt x="1986" y="1"/>
                  </a:moveTo>
                  <a:lnTo>
                    <a:pt x="1501" y="7189"/>
                  </a:lnTo>
                  <a:lnTo>
                    <a:pt x="34" y="28854"/>
                  </a:lnTo>
                  <a:lnTo>
                    <a:pt x="0" y="29283"/>
                  </a:lnTo>
                  <a:lnTo>
                    <a:pt x="0" y="29283"/>
                  </a:lnTo>
                  <a:lnTo>
                    <a:pt x="339" y="29182"/>
                  </a:lnTo>
                  <a:lnTo>
                    <a:pt x="15764" y="25131"/>
                  </a:lnTo>
                  <a:lnTo>
                    <a:pt x="27342" y="22084"/>
                  </a:lnTo>
                  <a:cubicBezTo>
                    <a:pt x="24566" y="14151"/>
                    <a:pt x="18947" y="7223"/>
                    <a:pt x="10190" y="3036"/>
                  </a:cubicBezTo>
                  <a:cubicBezTo>
                    <a:pt x="7561" y="1761"/>
                    <a:pt x="4807" y="746"/>
                    <a:pt x="1986" y="1"/>
                  </a:cubicBezTo>
                  <a:close/>
                </a:path>
              </a:pathLst>
            </a:custGeom>
            <a:solidFill>
              <a:srgbClr val="E74A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7" name="Google Shape;1957;p3"/>
            <p:cNvSpPr/>
            <p:nvPr/>
          </p:nvSpPr>
          <p:spPr>
            <a:xfrm>
              <a:off x="7266843" y="266355"/>
              <a:ext cx="1001149" cy="931822"/>
            </a:xfrm>
            <a:custGeom>
              <a:rect b="b" l="l" r="r" t="t"/>
              <a:pathLst>
                <a:path extrusionOk="0" h="27151" w="29171">
                  <a:moveTo>
                    <a:pt x="339" y="1"/>
                  </a:moveTo>
                  <a:lnTo>
                    <a:pt x="0" y="5079"/>
                  </a:lnTo>
                  <a:cubicBezTo>
                    <a:pt x="2821" y="5824"/>
                    <a:pt x="5575" y="6839"/>
                    <a:pt x="8204" y="8114"/>
                  </a:cubicBezTo>
                  <a:cubicBezTo>
                    <a:pt x="16949" y="12301"/>
                    <a:pt x="22580" y="19229"/>
                    <a:pt x="25356" y="27151"/>
                  </a:cubicBezTo>
                  <a:lnTo>
                    <a:pt x="29170" y="26158"/>
                  </a:lnTo>
                  <a:cubicBezTo>
                    <a:pt x="27816" y="22648"/>
                    <a:pt x="26044" y="19331"/>
                    <a:pt x="23889" y="16261"/>
                  </a:cubicBezTo>
                  <a:cubicBezTo>
                    <a:pt x="23889" y="16261"/>
                    <a:pt x="14692" y="3081"/>
                    <a:pt x="339" y="1"/>
                  </a:cubicBezTo>
                  <a:close/>
                </a:path>
              </a:pathLst>
            </a:custGeom>
            <a:solidFill>
              <a:srgbClr val="EFF4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8" name="Google Shape;1958;p3"/>
            <p:cNvSpPr/>
            <p:nvPr/>
          </p:nvSpPr>
          <p:spPr>
            <a:xfrm>
              <a:off x="7250198" y="440632"/>
              <a:ext cx="886863" cy="862496"/>
            </a:xfrm>
            <a:custGeom>
              <a:rect b="b" l="l" r="r" t="t"/>
              <a:pathLst>
                <a:path extrusionOk="0" h="25131" w="25841">
                  <a:moveTo>
                    <a:pt x="485" y="1"/>
                  </a:moveTo>
                  <a:lnTo>
                    <a:pt x="0" y="7189"/>
                  </a:lnTo>
                  <a:cubicBezTo>
                    <a:pt x="57" y="7245"/>
                    <a:pt x="124" y="7290"/>
                    <a:pt x="181" y="7335"/>
                  </a:cubicBezTo>
                  <a:cubicBezTo>
                    <a:pt x="2528" y="9671"/>
                    <a:pt x="2392" y="12560"/>
                    <a:pt x="6037" y="13158"/>
                  </a:cubicBezTo>
                  <a:cubicBezTo>
                    <a:pt x="9513" y="13858"/>
                    <a:pt x="14421" y="12300"/>
                    <a:pt x="16227" y="16825"/>
                  </a:cubicBezTo>
                  <a:cubicBezTo>
                    <a:pt x="17321" y="19771"/>
                    <a:pt x="15302" y="22445"/>
                    <a:pt x="14263" y="25131"/>
                  </a:cubicBezTo>
                  <a:lnTo>
                    <a:pt x="25841" y="22084"/>
                  </a:lnTo>
                  <a:cubicBezTo>
                    <a:pt x="23065" y="14151"/>
                    <a:pt x="17446" y="7223"/>
                    <a:pt x="8689" y="3036"/>
                  </a:cubicBezTo>
                  <a:cubicBezTo>
                    <a:pt x="6060" y="1761"/>
                    <a:pt x="3306" y="746"/>
                    <a:pt x="485" y="1"/>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9" name="Google Shape;1959;p3"/>
            <p:cNvSpPr/>
            <p:nvPr/>
          </p:nvSpPr>
          <p:spPr>
            <a:xfrm>
              <a:off x="7278855" y="266355"/>
              <a:ext cx="989137" cy="897743"/>
            </a:xfrm>
            <a:custGeom>
              <a:rect b="b" l="l" r="r" t="t"/>
              <a:pathLst>
                <a:path extrusionOk="0" h="26158" w="28821">
                  <a:moveTo>
                    <a:pt x="0" y="1"/>
                  </a:moveTo>
                  <a:lnTo>
                    <a:pt x="429" y="114"/>
                  </a:lnTo>
                  <a:cubicBezTo>
                    <a:pt x="722" y="193"/>
                    <a:pt x="1140" y="283"/>
                    <a:pt x="1670" y="452"/>
                  </a:cubicBezTo>
                  <a:lnTo>
                    <a:pt x="2550" y="723"/>
                  </a:lnTo>
                  <a:lnTo>
                    <a:pt x="3566" y="1073"/>
                  </a:lnTo>
                  <a:cubicBezTo>
                    <a:pt x="4288" y="1344"/>
                    <a:pt x="5089" y="1660"/>
                    <a:pt x="5958" y="2055"/>
                  </a:cubicBezTo>
                  <a:cubicBezTo>
                    <a:pt x="6816" y="2438"/>
                    <a:pt x="7741" y="2890"/>
                    <a:pt x="8678" y="3420"/>
                  </a:cubicBezTo>
                  <a:cubicBezTo>
                    <a:pt x="9626" y="3950"/>
                    <a:pt x="10607" y="4537"/>
                    <a:pt x="11578" y="5192"/>
                  </a:cubicBezTo>
                  <a:cubicBezTo>
                    <a:pt x="13620" y="6580"/>
                    <a:pt x="15561" y="8114"/>
                    <a:pt x="17367" y="9784"/>
                  </a:cubicBezTo>
                  <a:cubicBezTo>
                    <a:pt x="19172" y="11454"/>
                    <a:pt x="20865" y="13260"/>
                    <a:pt x="22411" y="15178"/>
                  </a:cubicBezTo>
                  <a:cubicBezTo>
                    <a:pt x="23110" y="16058"/>
                    <a:pt x="23776" y="16984"/>
                    <a:pt x="24385" y="17931"/>
                  </a:cubicBezTo>
                  <a:cubicBezTo>
                    <a:pt x="24972" y="18845"/>
                    <a:pt x="25491" y="19726"/>
                    <a:pt x="25976" y="20538"/>
                  </a:cubicBezTo>
                  <a:cubicBezTo>
                    <a:pt x="26462" y="21339"/>
                    <a:pt x="26868" y="22107"/>
                    <a:pt x="27218" y="22795"/>
                  </a:cubicBezTo>
                  <a:cubicBezTo>
                    <a:pt x="27398" y="23133"/>
                    <a:pt x="27567" y="23449"/>
                    <a:pt x="27703" y="23754"/>
                  </a:cubicBezTo>
                  <a:cubicBezTo>
                    <a:pt x="27850" y="24047"/>
                    <a:pt x="27985" y="24330"/>
                    <a:pt x="28098" y="24578"/>
                  </a:cubicBezTo>
                  <a:cubicBezTo>
                    <a:pt x="28357" y="25063"/>
                    <a:pt x="28515" y="25469"/>
                    <a:pt x="28639" y="25740"/>
                  </a:cubicBezTo>
                  <a:cubicBezTo>
                    <a:pt x="28752" y="26011"/>
                    <a:pt x="28820" y="26158"/>
                    <a:pt x="28820" y="26158"/>
                  </a:cubicBezTo>
                  <a:cubicBezTo>
                    <a:pt x="28820" y="26158"/>
                    <a:pt x="28775" y="26011"/>
                    <a:pt x="28673" y="25729"/>
                  </a:cubicBezTo>
                  <a:cubicBezTo>
                    <a:pt x="28583" y="25447"/>
                    <a:pt x="28436" y="25040"/>
                    <a:pt x="28233" y="24521"/>
                  </a:cubicBezTo>
                  <a:cubicBezTo>
                    <a:pt x="28041" y="24002"/>
                    <a:pt x="27782" y="23382"/>
                    <a:pt x="27466" y="22682"/>
                  </a:cubicBezTo>
                  <a:cubicBezTo>
                    <a:pt x="27139" y="21971"/>
                    <a:pt x="26744" y="21193"/>
                    <a:pt x="26315" y="20346"/>
                  </a:cubicBezTo>
                  <a:cubicBezTo>
                    <a:pt x="25875" y="19500"/>
                    <a:pt x="25344" y="18620"/>
                    <a:pt x="24758" y="17694"/>
                  </a:cubicBezTo>
                  <a:cubicBezTo>
                    <a:pt x="24160" y="16724"/>
                    <a:pt x="23494" y="15776"/>
                    <a:pt x="22783" y="14873"/>
                  </a:cubicBezTo>
                  <a:cubicBezTo>
                    <a:pt x="21214" y="12944"/>
                    <a:pt x="19511" y="11138"/>
                    <a:pt x="17660" y="9457"/>
                  </a:cubicBezTo>
                  <a:cubicBezTo>
                    <a:pt x="16723" y="8611"/>
                    <a:pt x="15753" y="7787"/>
                    <a:pt x="14771" y="7020"/>
                  </a:cubicBezTo>
                  <a:cubicBezTo>
                    <a:pt x="13789" y="6252"/>
                    <a:pt x="12785" y="5541"/>
                    <a:pt x="11781" y="4898"/>
                  </a:cubicBezTo>
                  <a:cubicBezTo>
                    <a:pt x="10777" y="4255"/>
                    <a:pt x="9784" y="3668"/>
                    <a:pt x="8813" y="3160"/>
                  </a:cubicBezTo>
                  <a:cubicBezTo>
                    <a:pt x="7843" y="2664"/>
                    <a:pt x="6917" y="2213"/>
                    <a:pt x="6037" y="1852"/>
                  </a:cubicBezTo>
                  <a:cubicBezTo>
                    <a:pt x="5157" y="1479"/>
                    <a:pt x="4345" y="1186"/>
                    <a:pt x="3611" y="937"/>
                  </a:cubicBezTo>
                  <a:lnTo>
                    <a:pt x="2573" y="622"/>
                  </a:lnTo>
                  <a:lnTo>
                    <a:pt x="1693" y="385"/>
                  </a:lnTo>
                  <a:cubicBezTo>
                    <a:pt x="1162" y="238"/>
                    <a:pt x="722" y="170"/>
                    <a:pt x="440" y="102"/>
                  </a:cubicBezTo>
                  <a:lnTo>
                    <a:pt x="0" y="1"/>
                  </a:lnTo>
                  <a:close/>
                </a:path>
              </a:pathLst>
            </a:custGeom>
            <a:solidFill>
              <a:srgbClr val="BFDD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0" name="Google Shape;1960;p3"/>
            <p:cNvSpPr/>
            <p:nvPr/>
          </p:nvSpPr>
          <p:spPr>
            <a:xfrm>
              <a:off x="7264887" y="993665"/>
              <a:ext cx="33359" cy="108074"/>
            </a:xfrm>
            <a:custGeom>
              <a:rect b="b" l="l" r="r" t="t"/>
              <a:pathLst>
                <a:path extrusionOk="0" h="3149" w="972">
                  <a:moveTo>
                    <a:pt x="960" y="1"/>
                  </a:moveTo>
                  <a:lnTo>
                    <a:pt x="960" y="1"/>
                  </a:lnTo>
                  <a:cubicBezTo>
                    <a:pt x="847" y="147"/>
                    <a:pt x="757" y="294"/>
                    <a:pt x="678" y="452"/>
                  </a:cubicBezTo>
                  <a:cubicBezTo>
                    <a:pt x="509" y="790"/>
                    <a:pt x="373" y="1152"/>
                    <a:pt x="283" y="1524"/>
                  </a:cubicBezTo>
                  <a:cubicBezTo>
                    <a:pt x="227" y="1716"/>
                    <a:pt x="181" y="1908"/>
                    <a:pt x="148" y="2099"/>
                  </a:cubicBezTo>
                  <a:cubicBezTo>
                    <a:pt x="114" y="2280"/>
                    <a:pt x="91" y="2460"/>
                    <a:pt x="57" y="2618"/>
                  </a:cubicBezTo>
                  <a:cubicBezTo>
                    <a:pt x="23" y="2788"/>
                    <a:pt x="12" y="2968"/>
                    <a:pt x="1" y="3149"/>
                  </a:cubicBezTo>
                  <a:cubicBezTo>
                    <a:pt x="125" y="3013"/>
                    <a:pt x="227" y="2867"/>
                    <a:pt x="328" y="2720"/>
                  </a:cubicBezTo>
                  <a:cubicBezTo>
                    <a:pt x="509" y="2381"/>
                    <a:pt x="655" y="2020"/>
                    <a:pt x="746" y="1648"/>
                  </a:cubicBezTo>
                  <a:cubicBezTo>
                    <a:pt x="836" y="1276"/>
                    <a:pt x="904" y="903"/>
                    <a:pt x="949" y="531"/>
                  </a:cubicBezTo>
                  <a:cubicBezTo>
                    <a:pt x="960" y="362"/>
                    <a:pt x="971" y="181"/>
                    <a:pt x="960" y="1"/>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1" name="Google Shape;1961;p3"/>
            <p:cNvSpPr/>
            <p:nvPr/>
          </p:nvSpPr>
          <p:spPr>
            <a:xfrm>
              <a:off x="7257920" y="758195"/>
              <a:ext cx="27147" cy="274217"/>
            </a:xfrm>
            <a:custGeom>
              <a:rect b="b" l="l" r="r" t="t"/>
              <a:pathLst>
                <a:path extrusionOk="0" h="7990" w="791">
                  <a:moveTo>
                    <a:pt x="791" y="1"/>
                  </a:moveTo>
                  <a:cubicBezTo>
                    <a:pt x="791" y="1"/>
                    <a:pt x="734" y="125"/>
                    <a:pt x="689" y="339"/>
                  </a:cubicBezTo>
                  <a:cubicBezTo>
                    <a:pt x="644" y="554"/>
                    <a:pt x="554" y="858"/>
                    <a:pt x="475" y="1231"/>
                  </a:cubicBezTo>
                  <a:cubicBezTo>
                    <a:pt x="441" y="1411"/>
                    <a:pt x="384" y="1614"/>
                    <a:pt x="362" y="1829"/>
                  </a:cubicBezTo>
                  <a:cubicBezTo>
                    <a:pt x="328" y="2043"/>
                    <a:pt x="305" y="2269"/>
                    <a:pt x="283" y="2506"/>
                  </a:cubicBezTo>
                  <a:cubicBezTo>
                    <a:pt x="215" y="2969"/>
                    <a:pt x="170" y="3476"/>
                    <a:pt x="136" y="3973"/>
                  </a:cubicBezTo>
                  <a:cubicBezTo>
                    <a:pt x="114" y="4469"/>
                    <a:pt x="80" y="4966"/>
                    <a:pt x="69" y="5440"/>
                  </a:cubicBezTo>
                  <a:cubicBezTo>
                    <a:pt x="57" y="5677"/>
                    <a:pt x="57" y="5902"/>
                    <a:pt x="35" y="6117"/>
                  </a:cubicBezTo>
                  <a:cubicBezTo>
                    <a:pt x="23" y="6331"/>
                    <a:pt x="12" y="6534"/>
                    <a:pt x="12" y="6726"/>
                  </a:cubicBezTo>
                  <a:cubicBezTo>
                    <a:pt x="1" y="7099"/>
                    <a:pt x="1" y="7414"/>
                    <a:pt x="1" y="7640"/>
                  </a:cubicBezTo>
                  <a:lnTo>
                    <a:pt x="1" y="7990"/>
                  </a:lnTo>
                  <a:cubicBezTo>
                    <a:pt x="1" y="7990"/>
                    <a:pt x="46" y="7866"/>
                    <a:pt x="102" y="7651"/>
                  </a:cubicBezTo>
                  <a:cubicBezTo>
                    <a:pt x="148" y="7426"/>
                    <a:pt x="226" y="7121"/>
                    <a:pt x="294" y="6749"/>
                  </a:cubicBezTo>
                  <a:cubicBezTo>
                    <a:pt x="351" y="6388"/>
                    <a:pt x="441" y="5959"/>
                    <a:pt x="497" y="5485"/>
                  </a:cubicBezTo>
                  <a:cubicBezTo>
                    <a:pt x="542" y="5011"/>
                    <a:pt x="599" y="4514"/>
                    <a:pt x="621" y="4007"/>
                  </a:cubicBezTo>
                  <a:cubicBezTo>
                    <a:pt x="655" y="3499"/>
                    <a:pt x="689" y="3014"/>
                    <a:pt x="700" y="2540"/>
                  </a:cubicBezTo>
                  <a:cubicBezTo>
                    <a:pt x="712" y="2303"/>
                    <a:pt x="712" y="2077"/>
                    <a:pt x="712" y="1863"/>
                  </a:cubicBezTo>
                  <a:cubicBezTo>
                    <a:pt x="723" y="1648"/>
                    <a:pt x="746" y="1445"/>
                    <a:pt x="757" y="1265"/>
                  </a:cubicBezTo>
                  <a:cubicBezTo>
                    <a:pt x="779" y="892"/>
                    <a:pt x="791" y="576"/>
                    <a:pt x="791" y="351"/>
                  </a:cubicBezTo>
                  <a:lnTo>
                    <a:pt x="791" y="1"/>
                  </a:ln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2" name="Google Shape;1962;p3"/>
            <p:cNvSpPr/>
            <p:nvPr/>
          </p:nvSpPr>
          <p:spPr>
            <a:xfrm>
              <a:off x="7374505" y="913905"/>
              <a:ext cx="142531" cy="198678"/>
            </a:xfrm>
            <a:custGeom>
              <a:rect b="b" l="l" r="r" t="t"/>
              <a:pathLst>
                <a:path extrusionOk="0" h="5789" w="4153">
                  <a:moveTo>
                    <a:pt x="4153" y="0"/>
                  </a:moveTo>
                  <a:cubicBezTo>
                    <a:pt x="4153" y="0"/>
                    <a:pt x="3826" y="305"/>
                    <a:pt x="3374" y="801"/>
                  </a:cubicBezTo>
                  <a:cubicBezTo>
                    <a:pt x="3149" y="1049"/>
                    <a:pt x="2900" y="1354"/>
                    <a:pt x="2630" y="1681"/>
                  </a:cubicBezTo>
                  <a:cubicBezTo>
                    <a:pt x="2359" y="1997"/>
                    <a:pt x="2077" y="2358"/>
                    <a:pt x="1828" y="2719"/>
                  </a:cubicBezTo>
                  <a:cubicBezTo>
                    <a:pt x="1321" y="3453"/>
                    <a:pt x="847" y="4209"/>
                    <a:pt x="519" y="4796"/>
                  </a:cubicBezTo>
                  <a:cubicBezTo>
                    <a:pt x="192" y="5383"/>
                    <a:pt x="0" y="5789"/>
                    <a:pt x="0" y="5789"/>
                  </a:cubicBezTo>
                  <a:cubicBezTo>
                    <a:pt x="0" y="5789"/>
                    <a:pt x="316" y="5462"/>
                    <a:pt x="745" y="4954"/>
                  </a:cubicBezTo>
                  <a:cubicBezTo>
                    <a:pt x="1174" y="4435"/>
                    <a:pt x="1716" y="3724"/>
                    <a:pt x="2212" y="2990"/>
                  </a:cubicBezTo>
                  <a:cubicBezTo>
                    <a:pt x="2460" y="2618"/>
                    <a:pt x="2731" y="2268"/>
                    <a:pt x="2968" y="1930"/>
                  </a:cubicBezTo>
                  <a:cubicBezTo>
                    <a:pt x="3205" y="1580"/>
                    <a:pt x="3408" y="1253"/>
                    <a:pt x="3589" y="970"/>
                  </a:cubicBezTo>
                  <a:cubicBezTo>
                    <a:pt x="3950" y="406"/>
                    <a:pt x="4153" y="0"/>
                    <a:pt x="4153" y="0"/>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3" name="Google Shape;1963;p3"/>
            <p:cNvSpPr/>
            <p:nvPr/>
          </p:nvSpPr>
          <p:spPr>
            <a:xfrm>
              <a:off x="7539481" y="1203566"/>
              <a:ext cx="279639" cy="115830"/>
            </a:xfrm>
            <a:custGeom>
              <a:rect b="b" l="l" r="r" t="t"/>
              <a:pathLst>
                <a:path extrusionOk="0" h="3375" w="8148">
                  <a:moveTo>
                    <a:pt x="8148" y="1"/>
                  </a:moveTo>
                  <a:cubicBezTo>
                    <a:pt x="8148" y="1"/>
                    <a:pt x="8001" y="34"/>
                    <a:pt x="7775" y="102"/>
                  </a:cubicBezTo>
                  <a:cubicBezTo>
                    <a:pt x="7538" y="181"/>
                    <a:pt x="7211" y="271"/>
                    <a:pt x="6816" y="407"/>
                  </a:cubicBezTo>
                  <a:cubicBezTo>
                    <a:pt x="6026" y="666"/>
                    <a:pt x="4999" y="1039"/>
                    <a:pt x="3984" y="1467"/>
                  </a:cubicBezTo>
                  <a:cubicBezTo>
                    <a:pt x="2957" y="1896"/>
                    <a:pt x="1964" y="2348"/>
                    <a:pt x="1219" y="2720"/>
                  </a:cubicBezTo>
                  <a:cubicBezTo>
                    <a:pt x="847" y="2912"/>
                    <a:pt x="553" y="3070"/>
                    <a:pt x="339" y="3194"/>
                  </a:cubicBezTo>
                  <a:cubicBezTo>
                    <a:pt x="125" y="3307"/>
                    <a:pt x="0" y="3375"/>
                    <a:pt x="0" y="3375"/>
                  </a:cubicBezTo>
                  <a:cubicBezTo>
                    <a:pt x="0" y="3375"/>
                    <a:pt x="136" y="3352"/>
                    <a:pt x="373" y="3273"/>
                  </a:cubicBezTo>
                  <a:cubicBezTo>
                    <a:pt x="598" y="3205"/>
                    <a:pt x="937" y="3115"/>
                    <a:pt x="1332" y="2980"/>
                  </a:cubicBezTo>
                  <a:cubicBezTo>
                    <a:pt x="2111" y="2720"/>
                    <a:pt x="3149" y="2336"/>
                    <a:pt x="4164" y="1908"/>
                  </a:cubicBezTo>
                  <a:cubicBezTo>
                    <a:pt x="5180" y="1490"/>
                    <a:pt x="6184" y="1027"/>
                    <a:pt x="6929" y="655"/>
                  </a:cubicBezTo>
                  <a:cubicBezTo>
                    <a:pt x="7290" y="474"/>
                    <a:pt x="7595" y="305"/>
                    <a:pt x="7809" y="192"/>
                  </a:cubicBezTo>
                  <a:cubicBezTo>
                    <a:pt x="8023" y="80"/>
                    <a:pt x="8148" y="1"/>
                    <a:pt x="8148" y="1"/>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4" name="Google Shape;1964;p3"/>
            <p:cNvSpPr/>
            <p:nvPr/>
          </p:nvSpPr>
          <p:spPr>
            <a:xfrm>
              <a:off x="7411674" y="538239"/>
              <a:ext cx="70150" cy="202968"/>
            </a:xfrm>
            <a:custGeom>
              <a:rect b="b" l="l" r="r" t="t"/>
              <a:pathLst>
                <a:path extrusionOk="0" h="5914" w="2044">
                  <a:moveTo>
                    <a:pt x="2043" y="0"/>
                  </a:moveTo>
                  <a:cubicBezTo>
                    <a:pt x="2043" y="1"/>
                    <a:pt x="1829" y="328"/>
                    <a:pt x="1569" y="869"/>
                  </a:cubicBezTo>
                  <a:cubicBezTo>
                    <a:pt x="1310" y="1400"/>
                    <a:pt x="1005" y="2111"/>
                    <a:pt x="734" y="2855"/>
                  </a:cubicBezTo>
                  <a:cubicBezTo>
                    <a:pt x="497" y="3600"/>
                    <a:pt x="294" y="4356"/>
                    <a:pt x="170" y="4943"/>
                  </a:cubicBezTo>
                  <a:cubicBezTo>
                    <a:pt x="102" y="5259"/>
                    <a:pt x="46" y="5586"/>
                    <a:pt x="1" y="5913"/>
                  </a:cubicBezTo>
                  <a:cubicBezTo>
                    <a:pt x="1" y="5913"/>
                    <a:pt x="204" y="5563"/>
                    <a:pt x="441" y="5022"/>
                  </a:cubicBezTo>
                  <a:cubicBezTo>
                    <a:pt x="678" y="4491"/>
                    <a:pt x="949" y="3758"/>
                    <a:pt x="1197" y="3013"/>
                  </a:cubicBezTo>
                  <a:cubicBezTo>
                    <a:pt x="1321" y="2652"/>
                    <a:pt x="1445" y="2280"/>
                    <a:pt x="1558" y="1930"/>
                  </a:cubicBezTo>
                  <a:cubicBezTo>
                    <a:pt x="1671" y="1580"/>
                    <a:pt x="1761" y="1242"/>
                    <a:pt x="1829" y="960"/>
                  </a:cubicBezTo>
                  <a:cubicBezTo>
                    <a:pt x="1975" y="395"/>
                    <a:pt x="2043" y="1"/>
                    <a:pt x="2043" y="0"/>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5" name="Google Shape;1965;p3"/>
            <p:cNvSpPr/>
            <p:nvPr/>
          </p:nvSpPr>
          <p:spPr>
            <a:xfrm>
              <a:off x="7613818" y="878247"/>
              <a:ext cx="277717" cy="192535"/>
            </a:xfrm>
            <a:custGeom>
              <a:rect b="b" l="l" r="r" t="t"/>
              <a:pathLst>
                <a:path extrusionOk="0" h="5610" w="8092">
                  <a:moveTo>
                    <a:pt x="8092" y="1"/>
                  </a:moveTo>
                  <a:lnTo>
                    <a:pt x="8092" y="1"/>
                  </a:lnTo>
                  <a:cubicBezTo>
                    <a:pt x="8092" y="1"/>
                    <a:pt x="7945" y="80"/>
                    <a:pt x="7719" y="215"/>
                  </a:cubicBezTo>
                  <a:cubicBezTo>
                    <a:pt x="7494" y="339"/>
                    <a:pt x="7155" y="531"/>
                    <a:pt x="6760" y="779"/>
                  </a:cubicBezTo>
                  <a:cubicBezTo>
                    <a:pt x="5970" y="1253"/>
                    <a:pt x="4943" y="1942"/>
                    <a:pt x="3950" y="2641"/>
                  </a:cubicBezTo>
                  <a:cubicBezTo>
                    <a:pt x="3454" y="3002"/>
                    <a:pt x="2946" y="3341"/>
                    <a:pt x="2472" y="3679"/>
                  </a:cubicBezTo>
                  <a:cubicBezTo>
                    <a:pt x="1998" y="4018"/>
                    <a:pt x="1570" y="4345"/>
                    <a:pt x="1197" y="4627"/>
                  </a:cubicBezTo>
                  <a:cubicBezTo>
                    <a:pt x="836" y="4898"/>
                    <a:pt x="531" y="5146"/>
                    <a:pt x="328" y="5327"/>
                  </a:cubicBezTo>
                  <a:cubicBezTo>
                    <a:pt x="114" y="5496"/>
                    <a:pt x="1" y="5609"/>
                    <a:pt x="1" y="5609"/>
                  </a:cubicBezTo>
                  <a:cubicBezTo>
                    <a:pt x="1" y="5609"/>
                    <a:pt x="148" y="5530"/>
                    <a:pt x="385" y="5406"/>
                  </a:cubicBezTo>
                  <a:cubicBezTo>
                    <a:pt x="622" y="5271"/>
                    <a:pt x="960" y="5090"/>
                    <a:pt x="1355" y="4853"/>
                  </a:cubicBezTo>
                  <a:cubicBezTo>
                    <a:pt x="1750" y="4616"/>
                    <a:pt x="2213" y="4334"/>
                    <a:pt x="2698" y="4029"/>
                  </a:cubicBezTo>
                  <a:cubicBezTo>
                    <a:pt x="3194" y="3736"/>
                    <a:pt x="3702" y="3397"/>
                    <a:pt x="4210" y="3048"/>
                  </a:cubicBezTo>
                  <a:cubicBezTo>
                    <a:pt x="5226" y="2337"/>
                    <a:pt x="6196" y="1592"/>
                    <a:pt x="6918" y="1005"/>
                  </a:cubicBezTo>
                  <a:cubicBezTo>
                    <a:pt x="7279" y="712"/>
                    <a:pt x="7561" y="464"/>
                    <a:pt x="7776" y="283"/>
                  </a:cubicBezTo>
                  <a:cubicBezTo>
                    <a:pt x="7979" y="114"/>
                    <a:pt x="8092" y="1"/>
                    <a:pt x="8092" y="1"/>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6" name="Google Shape;1966;p3"/>
            <p:cNvSpPr/>
            <p:nvPr/>
          </p:nvSpPr>
          <p:spPr>
            <a:xfrm>
              <a:off x="7876778" y="1133485"/>
              <a:ext cx="213436" cy="56594"/>
            </a:xfrm>
            <a:custGeom>
              <a:rect b="b" l="l" r="r" t="t"/>
              <a:pathLst>
                <a:path extrusionOk="0" h="1649" w="6219">
                  <a:moveTo>
                    <a:pt x="6219" y="0"/>
                  </a:moveTo>
                  <a:cubicBezTo>
                    <a:pt x="6218" y="0"/>
                    <a:pt x="5812" y="57"/>
                    <a:pt x="5226" y="215"/>
                  </a:cubicBezTo>
                  <a:cubicBezTo>
                    <a:pt x="4932" y="282"/>
                    <a:pt x="4594" y="395"/>
                    <a:pt x="4221" y="485"/>
                  </a:cubicBezTo>
                  <a:cubicBezTo>
                    <a:pt x="3860" y="576"/>
                    <a:pt x="3477" y="711"/>
                    <a:pt x="3093" y="801"/>
                  </a:cubicBezTo>
                  <a:cubicBezTo>
                    <a:pt x="2720" y="892"/>
                    <a:pt x="2337" y="993"/>
                    <a:pt x="1964" y="1083"/>
                  </a:cubicBezTo>
                  <a:cubicBezTo>
                    <a:pt x="1603" y="1174"/>
                    <a:pt x="1254" y="1253"/>
                    <a:pt x="971" y="1343"/>
                  </a:cubicBezTo>
                  <a:cubicBezTo>
                    <a:pt x="385" y="1501"/>
                    <a:pt x="1" y="1648"/>
                    <a:pt x="1" y="1648"/>
                  </a:cubicBezTo>
                  <a:cubicBezTo>
                    <a:pt x="1" y="1648"/>
                    <a:pt x="34" y="1649"/>
                    <a:pt x="95" y="1649"/>
                  </a:cubicBezTo>
                  <a:cubicBezTo>
                    <a:pt x="249" y="1649"/>
                    <a:pt x="578" y="1643"/>
                    <a:pt x="1005" y="1602"/>
                  </a:cubicBezTo>
                  <a:cubicBezTo>
                    <a:pt x="1163" y="1591"/>
                    <a:pt x="1321" y="1580"/>
                    <a:pt x="1502" y="1569"/>
                  </a:cubicBezTo>
                  <a:cubicBezTo>
                    <a:pt x="1671" y="1546"/>
                    <a:pt x="1852" y="1535"/>
                    <a:pt x="2043" y="1501"/>
                  </a:cubicBezTo>
                  <a:cubicBezTo>
                    <a:pt x="2416" y="1433"/>
                    <a:pt x="2822" y="1354"/>
                    <a:pt x="3217" y="1264"/>
                  </a:cubicBezTo>
                  <a:cubicBezTo>
                    <a:pt x="3612" y="1151"/>
                    <a:pt x="4007" y="1016"/>
                    <a:pt x="4357" y="892"/>
                  </a:cubicBezTo>
                  <a:cubicBezTo>
                    <a:pt x="4537" y="824"/>
                    <a:pt x="4706" y="756"/>
                    <a:pt x="4864" y="677"/>
                  </a:cubicBezTo>
                  <a:cubicBezTo>
                    <a:pt x="5034" y="609"/>
                    <a:pt x="5169" y="542"/>
                    <a:pt x="5316" y="474"/>
                  </a:cubicBezTo>
                  <a:cubicBezTo>
                    <a:pt x="5869" y="215"/>
                    <a:pt x="6219" y="0"/>
                    <a:pt x="6219" y="0"/>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7" name="Google Shape;1967;p3"/>
            <p:cNvSpPr/>
            <p:nvPr/>
          </p:nvSpPr>
          <p:spPr>
            <a:xfrm>
              <a:off x="7499190" y="1049950"/>
              <a:ext cx="47876" cy="34903"/>
            </a:xfrm>
            <a:custGeom>
              <a:rect b="b" l="l" r="r" t="t"/>
              <a:pathLst>
                <a:path extrusionOk="0" h="1017" w="1395">
                  <a:moveTo>
                    <a:pt x="870" y="1"/>
                  </a:moveTo>
                  <a:cubicBezTo>
                    <a:pt x="846" y="1"/>
                    <a:pt x="819" y="3"/>
                    <a:pt x="791" y="8"/>
                  </a:cubicBezTo>
                  <a:cubicBezTo>
                    <a:pt x="768" y="8"/>
                    <a:pt x="746" y="8"/>
                    <a:pt x="723" y="19"/>
                  </a:cubicBezTo>
                  <a:cubicBezTo>
                    <a:pt x="317" y="121"/>
                    <a:pt x="1" y="866"/>
                    <a:pt x="543" y="1001"/>
                  </a:cubicBezTo>
                  <a:cubicBezTo>
                    <a:pt x="581" y="1012"/>
                    <a:pt x="619" y="1017"/>
                    <a:pt x="655" y="1017"/>
                  </a:cubicBezTo>
                  <a:cubicBezTo>
                    <a:pt x="1171" y="1017"/>
                    <a:pt x="1394" y="1"/>
                    <a:pt x="870"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8" name="Google Shape;1968;p3"/>
            <p:cNvSpPr/>
            <p:nvPr/>
          </p:nvSpPr>
          <p:spPr>
            <a:xfrm>
              <a:off x="7486800" y="1174222"/>
              <a:ext cx="47293" cy="35590"/>
            </a:xfrm>
            <a:custGeom>
              <a:rect b="b" l="l" r="r" t="t"/>
              <a:pathLst>
                <a:path extrusionOk="0" h="1037" w="1378">
                  <a:moveTo>
                    <a:pt x="854" y="1"/>
                  </a:moveTo>
                  <a:cubicBezTo>
                    <a:pt x="828" y="1"/>
                    <a:pt x="799" y="4"/>
                    <a:pt x="768" y="9"/>
                  </a:cubicBezTo>
                  <a:lnTo>
                    <a:pt x="700" y="21"/>
                  </a:lnTo>
                  <a:cubicBezTo>
                    <a:pt x="305" y="145"/>
                    <a:pt x="1" y="889"/>
                    <a:pt x="542" y="1025"/>
                  </a:cubicBezTo>
                  <a:cubicBezTo>
                    <a:pt x="577" y="1033"/>
                    <a:pt x="610" y="1036"/>
                    <a:pt x="642" y="1036"/>
                  </a:cubicBezTo>
                  <a:cubicBezTo>
                    <a:pt x="1172" y="1036"/>
                    <a:pt x="1378" y="1"/>
                    <a:pt x="854"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9" name="Google Shape;1969;p3"/>
            <p:cNvSpPr/>
            <p:nvPr/>
          </p:nvSpPr>
          <p:spPr>
            <a:xfrm>
              <a:off x="7716367" y="1254909"/>
              <a:ext cx="51205" cy="28897"/>
            </a:xfrm>
            <a:custGeom>
              <a:rect b="b" l="l" r="r" t="t"/>
              <a:pathLst>
                <a:path extrusionOk="0" h="842" w="1492">
                  <a:moveTo>
                    <a:pt x="894" y="0"/>
                  </a:moveTo>
                  <a:cubicBezTo>
                    <a:pt x="486" y="0"/>
                    <a:pt x="1" y="426"/>
                    <a:pt x="376" y="728"/>
                  </a:cubicBezTo>
                  <a:cubicBezTo>
                    <a:pt x="398" y="739"/>
                    <a:pt x="421" y="750"/>
                    <a:pt x="432" y="761"/>
                  </a:cubicBezTo>
                  <a:cubicBezTo>
                    <a:pt x="520" y="816"/>
                    <a:pt x="632" y="842"/>
                    <a:pt x="747" y="842"/>
                  </a:cubicBezTo>
                  <a:cubicBezTo>
                    <a:pt x="1105" y="842"/>
                    <a:pt x="1492" y="595"/>
                    <a:pt x="1278" y="220"/>
                  </a:cubicBezTo>
                  <a:cubicBezTo>
                    <a:pt x="1197" y="63"/>
                    <a:pt x="1051" y="0"/>
                    <a:pt x="894"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0" name="Google Shape;1970;p3"/>
            <p:cNvSpPr/>
            <p:nvPr/>
          </p:nvSpPr>
          <p:spPr>
            <a:xfrm>
              <a:off x="7250335" y="1279001"/>
              <a:ext cx="38473" cy="37169"/>
            </a:xfrm>
            <a:custGeom>
              <a:rect b="b" l="l" r="r" t="t"/>
              <a:pathLst>
                <a:path extrusionOk="0" h="1083" w="1121">
                  <a:moveTo>
                    <a:pt x="625" y="0"/>
                  </a:moveTo>
                  <a:cubicBezTo>
                    <a:pt x="608" y="0"/>
                    <a:pt x="590" y="1"/>
                    <a:pt x="572" y="3"/>
                  </a:cubicBezTo>
                  <a:cubicBezTo>
                    <a:pt x="0" y="53"/>
                    <a:pt x="52" y="1083"/>
                    <a:pt x="490" y="1083"/>
                  </a:cubicBezTo>
                  <a:cubicBezTo>
                    <a:pt x="545" y="1083"/>
                    <a:pt x="606" y="1066"/>
                    <a:pt x="673" y="1030"/>
                  </a:cubicBezTo>
                  <a:cubicBezTo>
                    <a:pt x="684" y="1019"/>
                    <a:pt x="707" y="1007"/>
                    <a:pt x="730" y="996"/>
                  </a:cubicBezTo>
                  <a:cubicBezTo>
                    <a:pt x="1057" y="767"/>
                    <a:pt x="1120" y="0"/>
                    <a:pt x="625"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1" name="Google Shape;1971;p3"/>
            <p:cNvSpPr/>
            <p:nvPr/>
          </p:nvSpPr>
          <p:spPr>
            <a:xfrm>
              <a:off x="7616118" y="1156822"/>
              <a:ext cx="42420" cy="28692"/>
            </a:xfrm>
            <a:custGeom>
              <a:rect b="b" l="l" r="r" t="t"/>
              <a:pathLst>
                <a:path extrusionOk="0" h="836" w="1236">
                  <a:moveTo>
                    <a:pt x="460" y="0"/>
                  </a:moveTo>
                  <a:cubicBezTo>
                    <a:pt x="216" y="0"/>
                    <a:pt x="0" y="122"/>
                    <a:pt x="24" y="415"/>
                  </a:cubicBezTo>
                  <a:cubicBezTo>
                    <a:pt x="50" y="706"/>
                    <a:pt x="329" y="835"/>
                    <a:pt x="599" y="835"/>
                  </a:cubicBezTo>
                  <a:cubicBezTo>
                    <a:pt x="925" y="835"/>
                    <a:pt x="1235" y="646"/>
                    <a:pt x="1062" y="324"/>
                  </a:cubicBezTo>
                  <a:cubicBezTo>
                    <a:pt x="1051" y="302"/>
                    <a:pt x="1040" y="279"/>
                    <a:pt x="1029" y="257"/>
                  </a:cubicBezTo>
                  <a:cubicBezTo>
                    <a:pt x="917" y="97"/>
                    <a:pt x="677" y="0"/>
                    <a:pt x="460"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2" name="Google Shape;1972;p3"/>
            <p:cNvSpPr/>
            <p:nvPr/>
          </p:nvSpPr>
          <p:spPr>
            <a:xfrm>
              <a:off x="7351339" y="873476"/>
              <a:ext cx="38370" cy="37477"/>
            </a:xfrm>
            <a:custGeom>
              <a:rect b="b" l="l" r="r" t="t"/>
              <a:pathLst>
                <a:path extrusionOk="0" h="1092" w="1118">
                  <a:moveTo>
                    <a:pt x="605" y="1"/>
                  </a:moveTo>
                  <a:cubicBezTo>
                    <a:pt x="548" y="1"/>
                    <a:pt x="484" y="19"/>
                    <a:pt x="416" y="61"/>
                  </a:cubicBezTo>
                  <a:cubicBezTo>
                    <a:pt x="393" y="72"/>
                    <a:pt x="371" y="83"/>
                    <a:pt x="359" y="95"/>
                  </a:cubicBezTo>
                  <a:cubicBezTo>
                    <a:pt x="34" y="333"/>
                    <a:pt x="1" y="1092"/>
                    <a:pt x="488" y="1092"/>
                  </a:cubicBezTo>
                  <a:cubicBezTo>
                    <a:pt x="508" y="1092"/>
                    <a:pt x="529" y="1090"/>
                    <a:pt x="551" y="1088"/>
                  </a:cubicBezTo>
                  <a:cubicBezTo>
                    <a:pt x="1118" y="1008"/>
                    <a:pt x="1028" y="1"/>
                    <a:pt x="605"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3" name="Google Shape;1973;p3"/>
            <p:cNvSpPr/>
            <p:nvPr/>
          </p:nvSpPr>
          <p:spPr>
            <a:xfrm>
              <a:off x="7399112" y="1231777"/>
              <a:ext cx="38576" cy="37546"/>
            </a:xfrm>
            <a:custGeom>
              <a:rect b="b" l="l" r="r" t="t"/>
              <a:pathLst>
                <a:path extrusionOk="0" h="1094" w="1124">
                  <a:moveTo>
                    <a:pt x="656" y="1"/>
                  </a:moveTo>
                  <a:cubicBezTo>
                    <a:pt x="622" y="1"/>
                    <a:pt x="586" y="5"/>
                    <a:pt x="547" y="14"/>
                  </a:cubicBezTo>
                  <a:cubicBezTo>
                    <a:pt x="0" y="131"/>
                    <a:pt x="164" y="1094"/>
                    <a:pt x="569" y="1094"/>
                  </a:cubicBezTo>
                  <a:cubicBezTo>
                    <a:pt x="632" y="1094"/>
                    <a:pt x="700" y="1071"/>
                    <a:pt x="773" y="1018"/>
                  </a:cubicBezTo>
                  <a:cubicBezTo>
                    <a:pt x="795" y="1007"/>
                    <a:pt x="818" y="995"/>
                    <a:pt x="829" y="984"/>
                  </a:cubicBezTo>
                  <a:cubicBezTo>
                    <a:pt x="1123" y="722"/>
                    <a:pt x="1105" y="1"/>
                    <a:pt x="656"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4" name="Google Shape;1974;p3"/>
            <p:cNvSpPr/>
            <p:nvPr/>
          </p:nvSpPr>
          <p:spPr>
            <a:xfrm>
              <a:off x="7569134" y="889813"/>
              <a:ext cx="38953" cy="37958"/>
            </a:xfrm>
            <a:custGeom>
              <a:rect b="b" l="l" r="r" t="t"/>
              <a:pathLst>
                <a:path extrusionOk="0" h="1106" w="1135">
                  <a:moveTo>
                    <a:pt x="655" y="1"/>
                  </a:moveTo>
                  <a:cubicBezTo>
                    <a:pt x="621" y="1"/>
                    <a:pt x="585" y="5"/>
                    <a:pt x="547" y="14"/>
                  </a:cubicBezTo>
                  <a:cubicBezTo>
                    <a:pt x="0" y="150"/>
                    <a:pt x="188" y="1106"/>
                    <a:pt x="592" y="1106"/>
                  </a:cubicBezTo>
                  <a:cubicBezTo>
                    <a:pt x="655" y="1106"/>
                    <a:pt x="724" y="1083"/>
                    <a:pt x="795" y="1029"/>
                  </a:cubicBezTo>
                  <a:lnTo>
                    <a:pt x="852" y="973"/>
                  </a:lnTo>
                  <a:cubicBezTo>
                    <a:pt x="1135" y="711"/>
                    <a:pt x="1096" y="1"/>
                    <a:pt x="655"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5" name="Google Shape;1975;p3"/>
            <p:cNvSpPr/>
            <p:nvPr/>
          </p:nvSpPr>
          <p:spPr>
            <a:xfrm>
              <a:off x="7393690" y="1341258"/>
              <a:ext cx="51686" cy="29138"/>
            </a:xfrm>
            <a:custGeom>
              <a:rect b="b" l="l" r="r" t="t"/>
              <a:pathLst>
                <a:path extrusionOk="0" h="849" w="1506">
                  <a:moveTo>
                    <a:pt x="764" y="1"/>
                  </a:moveTo>
                  <a:cubicBezTo>
                    <a:pt x="406" y="1"/>
                    <a:pt x="0" y="256"/>
                    <a:pt x="209" y="638"/>
                  </a:cubicBezTo>
                  <a:cubicBezTo>
                    <a:pt x="298" y="788"/>
                    <a:pt x="445" y="848"/>
                    <a:pt x="601" y="848"/>
                  </a:cubicBezTo>
                  <a:cubicBezTo>
                    <a:pt x="1020" y="848"/>
                    <a:pt x="1506" y="414"/>
                    <a:pt x="1111" y="119"/>
                  </a:cubicBezTo>
                  <a:cubicBezTo>
                    <a:pt x="1100" y="96"/>
                    <a:pt x="1078" y="85"/>
                    <a:pt x="1055" y="73"/>
                  </a:cubicBezTo>
                  <a:cubicBezTo>
                    <a:pt x="974" y="24"/>
                    <a:pt x="871" y="1"/>
                    <a:pt x="764"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6" name="Google Shape;1976;p3"/>
            <p:cNvSpPr/>
            <p:nvPr/>
          </p:nvSpPr>
          <p:spPr>
            <a:xfrm>
              <a:off x="7325942" y="1193339"/>
              <a:ext cx="52166" cy="29103"/>
            </a:xfrm>
            <a:custGeom>
              <a:rect b="b" l="l" r="r" t="t"/>
              <a:pathLst>
                <a:path extrusionOk="0" h="848" w="1520">
                  <a:moveTo>
                    <a:pt x="910" y="1"/>
                  </a:moveTo>
                  <a:cubicBezTo>
                    <a:pt x="491" y="1"/>
                    <a:pt x="1" y="465"/>
                    <a:pt x="411" y="750"/>
                  </a:cubicBezTo>
                  <a:cubicBezTo>
                    <a:pt x="422" y="761"/>
                    <a:pt x="445" y="772"/>
                    <a:pt x="467" y="784"/>
                  </a:cubicBezTo>
                  <a:cubicBezTo>
                    <a:pt x="545" y="827"/>
                    <a:pt x="641" y="848"/>
                    <a:pt x="741" y="848"/>
                  </a:cubicBezTo>
                  <a:cubicBezTo>
                    <a:pt x="1105" y="848"/>
                    <a:pt x="1519" y="578"/>
                    <a:pt x="1280" y="197"/>
                  </a:cubicBezTo>
                  <a:cubicBezTo>
                    <a:pt x="1193" y="57"/>
                    <a:pt x="1055" y="1"/>
                    <a:pt x="910"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7" name="Google Shape;1977;p3"/>
            <p:cNvSpPr/>
            <p:nvPr/>
          </p:nvSpPr>
          <p:spPr>
            <a:xfrm>
              <a:off x="7334213" y="1293038"/>
              <a:ext cx="39399" cy="31609"/>
            </a:xfrm>
            <a:custGeom>
              <a:rect b="b" l="l" r="r" t="t"/>
              <a:pathLst>
                <a:path extrusionOk="0" h="921" w="1148">
                  <a:moveTo>
                    <a:pt x="452" y="1"/>
                  </a:moveTo>
                  <a:cubicBezTo>
                    <a:pt x="293" y="1"/>
                    <a:pt x="154" y="84"/>
                    <a:pt x="102" y="294"/>
                  </a:cubicBezTo>
                  <a:cubicBezTo>
                    <a:pt x="1" y="666"/>
                    <a:pt x="420" y="921"/>
                    <a:pt x="749" y="921"/>
                  </a:cubicBezTo>
                  <a:cubicBezTo>
                    <a:pt x="968" y="921"/>
                    <a:pt x="1147" y="808"/>
                    <a:pt x="1107" y="542"/>
                  </a:cubicBezTo>
                  <a:cubicBezTo>
                    <a:pt x="1095" y="519"/>
                    <a:pt x="1095" y="497"/>
                    <a:pt x="1084" y="474"/>
                  </a:cubicBezTo>
                  <a:cubicBezTo>
                    <a:pt x="1021" y="222"/>
                    <a:pt x="711" y="1"/>
                    <a:pt x="452"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8" name="Google Shape;1978;p3"/>
            <p:cNvSpPr/>
            <p:nvPr/>
          </p:nvSpPr>
          <p:spPr>
            <a:xfrm>
              <a:off x="7257268" y="1354265"/>
              <a:ext cx="39228" cy="31266"/>
            </a:xfrm>
            <a:custGeom>
              <a:rect b="b" l="l" r="r" t="t"/>
              <a:pathLst>
                <a:path extrusionOk="0" h="911" w="1143">
                  <a:moveTo>
                    <a:pt x="438" y="0"/>
                  </a:moveTo>
                  <a:cubicBezTo>
                    <a:pt x="276" y="0"/>
                    <a:pt x="136" y="83"/>
                    <a:pt x="88" y="292"/>
                  </a:cubicBezTo>
                  <a:cubicBezTo>
                    <a:pt x="1" y="667"/>
                    <a:pt x="413" y="911"/>
                    <a:pt x="738" y="911"/>
                  </a:cubicBezTo>
                  <a:cubicBezTo>
                    <a:pt x="961" y="911"/>
                    <a:pt x="1142" y="796"/>
                    <a:pt x="1092" y="529"/>
                  </a:cubicBezTo>
                  <a:cubicBezTo>
                    <a:pt x="1092" y="507"/>
                    <a:pt x="1092" y="484"/>
                    <a:pt x="1081" y="450"/>
                  </a:cubicBezTo>
                  <a:cubicBezTo>
                    <a:pt x="1004" y="208"/>
                    <a:pt x="695" y="0"/>
                    <a:pt x="438"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9" name="Google Shape;1979;p3"/>
            <p:cNvSpPr/>
            <p:nvPr/>
          </p:nvSpPr>
          <p:spPr>
            <a:xfrm>
              <a:off x="7296805" y="517475"/>
              <a:ext cx="38747" cy="37100"/>
            </a:xfrm>
            <a:custGeom>
              <a:rect b="b" l="l" r="r" t="t"/>
              <a:pathLst>
                <a:path extrusionOk="0" h="1081" w="1129">
                  <a:moveTo>
                    <a:pt x="658" y="1"/>
                  </a:moveTo>
                  <a:cubicBezTo>
                    <a:pt x="608" y="1"/>
                    <a:pt x="553" y="13"/>
                    <a:pt x="493" y="41"/>
                  </a:cubicBezTo>
                  <a:lnTo>
                    <a:pt x="436" y="86"/>
                  </a:lnTo>
                  <a:cubicBezTo>
                    <a:pt x="94" y="296"/>
                    <a:pt x="0" y="1080"/>
                    <a:pt x="516" y="1080"/>
                  </a:cubicBezTo>
                  <a:cubicBezTo>
                    <a:pt x="527" y="1080"/>
                    <a:pt x="538" y="1080"/>
                    <a:pt x="549" y="1079"/>
                  </a:cubicBezTo>
                  <a:cubicBezTo>
                    <a:pt x="1129" y="1049"/>
                    <a:pt x="1113" y="1"/>
                    <a:pt x="658"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0" name="Google Shape;1980;p3"/>
            <p:cNvSpPr/>
            <p:nvPr/>
          </p:nvSpPr>
          <p:spPr>
            <a:xfrm>
              <a:off x="7235852" y="1132764"/>
              <a:ext cx="42488" cy="28794"/>
            </a:xfrm>
            <a:custGeom>
              <a:rect b="b" l="l" r="r" t="t"/>
              <a:pathLst>
                <a:path extrusionOk="0" h="839" w="1238">
                  <a:moveTo>
                    <a:pt x="642" y="1"/>
                  </a:moveTo>
                  <a:cubicBezTo>
                    <a:pt x="315" y="1"/>
                    <a:pt x="1" y="194"/>
                    <a:pt x="181" y="518"/>
                  </a:cubicBezTo>
                  <a:cubicBezTo>
                    <a:pt x="192" y="540"/>
                    <a:pt x="204" y="563"/>
                    <a:pt x="215" y="574"/>
                  </a:cubicBezTo>
                  <a:cubicBezTo>
                    <a:pt x="327" y="739"/>
                    <a:pt x="567" y="839"/>
                    <a:pt x="783" y="839"/>
                  </a:cubicBezTo>
                  <a:cubicBezTo>
                    <a:pt x="1025" y="839"/>
                    <a:pt x="1238" y="714"/>
                    <a:pt x="1208" y="416"/>
                  </a:cubicBezTo>
                  <a:cubicBezTo>
                    <a:pt x="1183" y="128"/>
                    <a:pt x="908" y="1"/>
                    <a:pt x="642"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1" name="Google Shape;1981;p3"/>
            <p:cNvSpPr/>
            <p:nvPr/>
          </p:nvSpPr>
          <p:spPr>
            <a:xfrm>
              <a:off x="7316847" y="1023420"/>
              <a:ext cx="38610" cy="37443"/>
            </a:xfrm>
            <a:custGeom>
              <a:rect b="b" l="l" r="r" t="t"/>
              <a:pathLst>
                <a:path extrusionOk="0" h="1091" w="1125">
                  <a:moveTo>
                    <a:pt x="618" y="1"/>
                  </a:moveTo>
                  <a:cubicBezTo>
                    <a:pt x="604" y="1"/>
                    <a:pt x="590" y="1"/>
                    <a:pt x="575" y="2"/>
                  </a:cubicBezTo>
                  <a:cubicBezTo>
                    <a:pt x="1" y="53"/>
                    <a:pt x="55" y="1090"/>
                    <a:pt x="490" y="1090"/>
                  </a:cubicBezTo>
                  <a:cubicBezTo>
                    <a:pt x="543" y="1090"/>
                    <a:pt x="601" y="1075"/>
                    <a:pt x="665" y="1041"/>
                  </a:cubicBezTo>
                  <a:cubicBezTo>
                    <a:pt x="687" y="1029"/>
                    <a:pt x="710" y="1018"/>
                    <a:pt x="732" y="995"/>
                  </a:cubicBezTo>
                  <a:cubicBezTo>
                    <a:pt x="1062" y="765"/>
                    <a:pt x="1124" y="1"/>
                    <a:pt x="618"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2" name="Google Shape;1982;p3"/>
            <p:cNvSpPr/>
            <p:nvPr/>
          </p:nvSpPr>
          <p:spPr>
            <a:xfrm>
              <a:off x="7534505" y="712344"/>
              <a:ext cx="43586" cy="28589"/>
            </a:xfrm>
            <a:custGeom>
              <a:rect b="b" l="l" r="r" t="t"/>
              <a:pathLst>
                <a:path extrusionOk="0" h="833" w="1270">
                  <a:moveTo>
                    <a:pt x="478" y="1"/>
                  </a:moveTo>
                  <a:cubicBezTo>
                    <a:pt x="225" y="1"/>
                    <a:pt x="1" y="131"/>
                    <a:pt x="44" y="434"/>
                  </a:cubicBezTo>
                  <a:cubicBezTo>
                    <a:pt x="78" y="712"/>
                    <a:pt x="340" y="832"/>
                    <a:pt x="598" y="832"/>
                  </a:cubicBezTo>
                  <a:cubicBezTo>
                    <a:pt x="937" y="832"/>
                    <a:pt x="1269" y="625"/>
                    <a:pt x="1071" y="299"/>
                  </a:cubicBezTo>
                  <a:cubicBezTo>
                    <a:pt x="1059" y="276"/>
                    <a:pt x="1048" y="253"/>
                    <a:pt x="1026" y="242"/>
                  </a:cubicBezTo>
                  <a:cubicBezTo>
                    <a:pt x="913" y="89"/>
                    <a:pt x="686" y="1"/>
                    <a:pt x="478"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3" name="Google Shape;1983;p3"/>
            <p:cNvSpPr/>
            <p:nvPr/>
          </p:nvSpPr>
          <p:spPr>
            <a:xfrm>
              <a:off x="7372549" y="1132901"/>
              <a:ext cx="48323" cy="35212"/>
            </a:xfrm>
            <a:custGeom>
              <a:rect b="b" l="l" r="r" t="t"/>
              <a:pathLst>
                <a:path extrusionOk="0" h="1026" w="1408">
                  <a:moveTo>
                    <a:pt x="875" y="0"/>
                  </a:moveTo>
                  <a:cubicBezTo>
                    <a:pt x="852" y="0"/>
                    <a:pt x="828" y="2"/>
                    <a:pt x="802" y="6"/>
                  </a:cubicBezTo>
                  <a:cubicBezTo>
                    <a:pt x="780" y="6"/>
                    <a:pt x="757" y="17"/>
                    <a:pt x="734" y="17"/>
                  </a:cubicBezTo>
                  <a:cubicBezTo>
                    <a:pt x="328" y="130"/>
                    <a:pt x="1" y="863"/>
                    <a:pt x="554" y="1010"/>
                  </a:cubicBezTo>
                  <a:cubicBezTo>
                    <a:pt x="593" y="1021"/>
                    <a:pt x="630" y="1026"/>
                    <a:pt x="666" y="1026"/>
                  </a:cubicBezTo>
                  <a:cubicBezTo>
                    <a:pt x="1185" y="1026"/>
                    <a:pt x="1408" y="0"/>
                    <a:pt x="875"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4" name="Google Shape;1984;p3"/>
            <p:cNvSpPr/>
            <p:nvPr/>
          </p:nvSpPr>
          <p:spPr>
            <a:xfrm>
              <a:off x="7257920" y="1197457"/>
              <a:ext cx="47362" cy="35521"/>
            </a:xfrm>
            <a:custGeom>
              <a:rect b="b" l="l" r="r" t="t"/>
              <a:pathLst>
                <a:path extrusionOk="0" h="1035" w="1380">
                  <a:moveTo>
                    <a:pt x="855" y="1"/>
                  </a:moveTo>
                  <a:cubicBezTo>
                    <a:pt x="828" y="1"/>
                    <a:pt x="799" y="4"/>
                    <a:pt x="768" y="9"/>
                  </a:cubicBezTo>
                  <a:cubicBezTo>
                    <a:pt x="746" y="9"/>
                    <a:pt x="723" y="21"/>
                    <a:pt x="700" y="21"/>
                  </a:cubicBezTo>
                  <a:cubicBezTo>
                    <a:pt x="305" y="145"/>
                    <a:pt x="1" y="889"/>
                    <a:pt x="542" y="1025"/>
                  </a:cubicBezTo>
                  <a:cubicBezTo>
                    <a:pt x="574" y="1032"/>
                    <a:pt x="605" y="1035"/>
                    <a:pt x="635" y="1035"/>
                  </a:cubicBezTo>
                  <a:cubicBezTo>
                    <a:pt x="1171" y="1035"/>
                    <a:pt x="1380" y="1"/>
                    <a:pt x="855"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5" name="Google Shape;1985;p3"/>
            <p:cNvSpPr/>
            <p:nvPr/>
          </p:nvSpPr>
          <p:spPr>
            <a:xfrm>
              <a:off x="7906362" y="1025377"/>
              <a:ext cx="38885" cy="37512"/>
            </a:xfrm>
            <a:custGeom>
              <a:rect b="b" l="l" r="r" t="t"/>
              <a:pathLst>
                <a:path extrusionOk="0" h="1093" w="1133">
                  <a:moveTo>
                    <a:pt x="617" y="0"/>
                  </a:moveTo>
                  <a:cubicBezTo>
                    <a:pt x="602" y="0"/>
                    <a:pt x="587" y="1"/>
                    <a:pt x="572" y="2"/>
                  </a:cubicBezTo>
                  <a:cubicBezTo>
                    <a:pt x="1" y="62"/>
                    <a:pt x="62" y="1093"/>
                    <a:pt x="494" y="1093"/>
                  </a:cubicBezTo>
                  <a:cubicBezTo>
                    <a:pt x="548" y="1093"/>
                    <a:pt x="608" y="1077"/>
                    <a:pt x="674" y="1040"/>
                  </a:cubicBezTo>
                  <a:lnTo>
                    <a:pt x="730" y="995"/>
                  </a:lnTo>
                  <a:cubicBezTo>
                    <a:pt x="1070" y="764"/>
                    <a:pt x="1133" y="0"/>
                    <a:pt x="617"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6" name="Google Shape;1986;p3"/>
            <p:cNvSpPr/>
            <p:nvPr/>
          </p:nvSpPr>
          <p:spPr>
            <a:xfrm>
              <a:off x="7217216" y="1373004"/>
              <a:ext cx="42454" cy="28932"/>
            </a:xfrm>
            <a:custGeom>
              <a:rect b="b" l="l" r="r" t="t"/>
              <a:pathLst>
                <a:path extrusionOk="0" h="843" w="1237">
                  <a:moveTo>
                    <a:pt x="453" y="1"/>
                  </a:moveTo>
                  <a:cubicBezTo>
                    <a:pt x="213" y="1"/>
                    <a:pt x="1" y="126"/>
                    <a:pt x="25" y="424"/>
                  </a:cubicBezTo>
                  <a:cubicBezTo>
                    <a:pt x="50" y="713"/>
                    <a:pt x="327" y="843"/>
                    <a:pt x="596" y="843"/>
                  </a:cubicBezTo>
                  <a:cubicBezTo>
                    <a:pt x="923" y="843"/>
                    <a:pt x="1236" y="651"/>
                    <a:pt x="1063" y="322"/>
                  </a:cubicBezTo>
                  <a:cubicBezTo>
                    <a:pt x="1051" y="299"/>
                    <a:pt x="1040" y="288"/>
                    <a:pt x="1018" y="266"/>
                  </a:cubicBezTo>
                  <a:cubicBezTo>
                    <a:pt x="906" y="100"/>
                    <a:pt x="668" y="1"/>
                    <a:pt x="453"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7" name="Google Shape;1987;p3"/>
            <p:cNvSpPr/>
            <p:nvPr/>
          </p:nvSpPr>
          <p:spPr>
            <a:xfrm>
              <a:off x="7496169" y="1288268"/>
              <a:ext cx="38404" cy="37477"/>
            </a:xfrm>
            <a:custGeom>
              <a:rect b="b" l="l" r="r" t="t"/>
              <a:pathLst>
                <a:path extrusionOk="0" h="1092" w="1119">
                  <a:moveTo>
                    <a:pt x="605" y="0"/>
                  </a:moveTo>
                  <a:cubicBezTo>
                    <a:pt x="548" y="0"/>
                    <a:pt x="485" y="19"/>
                    <a:pt x="416" y="60"/>
                  </a:cubicBezTo>
                  <a:cubicBezTo>
                    <a:pt x="394" y="71"/>
                    <a:pt x="382" y="83"/>
                    <a:pt x="360" y="94"/>
                  </a:cubicBezTo>
                  <a:cubicBezTo>
                    <a:pt x="35" y="332"/>
                    <a:pt x="1" y="1091"/>
                    <a:pt x="488" y="1091"/>
                  </a:cubicBezTo>
                  <a:cubicBezTo>
                    <a:pt x="508" y="1091"/>
                    <a:pt x="530" y="1090"/>
                    <a:pt x="552" y="1087"/>
                  </a:cubicBezTo>
                  <a:cubicBezTo>
                    <a:pt x="1118" y="1008"/>
                    <a:pt x="1028" y="0"/>
                    <a:pt x="605"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8" name="Google Shape;1988;p3"/>
            <p:cNvSpPr/>
            <p:nvPr/>
          </p:nvSpPr>
          <p:spPr>
            <a:xfrm>
              <a:off x="6145369" y="4456416"/>
              <a:ext cx="224968" cy="101724"/>
            </a:xfrm>
            <a:custGeom>
              <a:rect b="b" l="l" r="r" t="t"/>
              <a:pathLst>
                <a:path extrusionOk="0" h="2964" w="6555">
                  <a:moveTo>
                    <a:pt x="258" y="1384"/>
                  </a:moveTo>
                  <a:cubicBezTo>
                    <a:pt x="256" y="1386"/>
                    <a:pt x="255" y="1387"/>
                    <a:pt x="255" y="1388"/>
                  </a:cubicBezTo>
                  <a:lnTo>
                    <a:pt x="255" y="1388"/>
                  </a:lnTo>
                  <a:cubicBezTo>
                    <a:pt x="256" y="1387"/>
                    <a:pt x="257" y="1386"/>
                    <a:pt x="258" y="1384"/>
                  </a:cubicBezTo>
                  <a:close/>
                  <a:moveTo>
                    <a:pt x="4147" y="0"/>
                  </a:moveTo>
                  <a:cubicBezTo>
                    <a:pt x="3637" y="0"/>
                    <a:pt x="2998" y="150"/>
                    <a:pt x="2639" y="222"/>
                  </a:cubicBezTo>
                  <a:cubicBezTo>
                    <a:pt x="2199" y="346"/>
                    <a:pt x="1691" y="718"/>
                    <a:pt x="1319" y="899"/>
                  </a:cubicBezTo>
                  <a:cubicBezTo>
                    <a:pt x="1319" y="899"/>
                    <a:pt x="317" y="1390"/>
                    <a:pt x="258" y="1390"/>
                  </a:cubicBezTo>
                  <a:cubicBezTo>
                    <a:pt x="256" y="1390"/>
                    <a:pt x="255" y="1389"/>
                    <a:pt x="255" y="1388"/>
                  </a:cubicBezTo>
                  <a:lnTo>
                    <a:pt x="255" y="1388"/>
                  </a:lnTo>
                  <a:cubicBezTo>
                    <a:pt x="1" y="1761"/>
                    <a:pt x="303" y="2322"/>
                    <a:pt x="371" y="2693"/>
                  </a:cubicBezTo>
                  <a:lnTo>
                    <a:pt x="1860" y="2964"/>
                  </a:lnTo>
                  <a:cubicBezTo>
                    <a:pt x="2549" y="2783"/>
                    <a:pt x="6554" y="1644"/>
                    <a:pt x="4817" y="188"/>
                  </a:cubicBezTo>
                  <a:cubicBezTo>
                    <a:pt x="4686" y="49"/>
                    <a:pt x="4437" y="0"/>
                    <a:pt x="4147"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9" name="Google Shape;1989;p3"/>
            <p:cNvSpPr/>
            <p:nvPr/>
          </p:nvSpPr>
          <p:spPr>
            <a:xfrm>
              <a:off x="6084485" y="4477042"/>
              <a:ext cx="983337" cy="710802"/>
            </a:xfrm>
            <a:custGeom>
              <a:rect b="b" l="l" r="r" t="t"/>
              <a:pathLst>
                <a:path extrusionOk="0" h="20711" w="28652">
                  <a:moveTo>
                    <a:pt x="7817" y="1"/>
                  </a:moveTo>
                  <a:cubicBezTo>
                    <a:pt x="7315" y="1"/>
                    <a:pt x="6813" y="54"/>
                    <a:pt x="6320" y="162"/>
                  </a:cubicBezTo>
                  <a:cubicBezTo>
                    <a:pt x="5552" y="320"/>
                    <a:pt x="4842" y="659"/>
                    <a:pt x="4131" y="952"/>
                  </a:cubicBezTo>
                  <a:lnTo>
                    <a:pt x="1953" y="1776"/>
                  </a:lnTo>
                  <a:cubicBezTo>
                    <a:pt x="1231" y="2058"/>
                    <a:pt x="497" y="2397"/>
                    <a:pt x="1" y="3006"/>
                  </a:cubicBezTo>
                  <a:cubicBezTo>
                    <a:pt x="508" y="2397"/>
                    <a:pt x="1242" y="2069"/>
                    <a:pt x="1964" y="1787"/>
                  </a:cubicBezTo>
                  <a:lnTo>
                    <a:pt x="4153" y="998"/>
                  </a:lnTo>
                  <a:cubicBezTo>
                    <a:pt x="4875" y="715"/>
                    <a:pt x="5586" y="388"/>
                    <a:pt x="6342" y="241"/>
                  </a:cubicBezTo>
                  <a:cubicBezTo>
                    <a:pt x="6802" y="152"/>
                    <a:pt x="7270" y="109"/>
                    <a:pt x="7736" y="109"/>
                  </a:cubicBezTo>
                  <a:cubicBezTo>
                    <a:pt x="8036" y="109"/>
                    <a:pt x="8336" y="127"/>
                    <a:pt x="8633" y="162"/>
                  </a:cubicBezTo>
                  <a:cubicBezTo>
                    <a:pt x="9400" y="275"/>
                    <a:pt x="10123" y="546"/>
                    <a:pt x="10777" y="952"/>
                  </a:cubicBezTo>
                  <a:cubicBezTo>
                    <a:pt x="11443" y="1370"/>
                    <a:pt x="11939" y="1945"/>
                    <a:pt x="12402" y="2566"/>
                  </a:cubicBezTo>
                  <a:cubicBezTo>
                    <a:pt x="13271" y="3830"/>
                    <a:pt x="13824" y="5297"/>
                    <a:pt x="14557" y="6673"/>
                  </a:cubicBezTo>
                  <a:cubicBezTo>
                    <a:pt x="14738" y="7012"/>
                    <a:pt x="14941" y="7350"/>
                    <a:pt x="15121" y="7700"/>
                  </a:cubicBezTo>
                  <a:cubicBezTo>
                    <a:pt x="15313" y="8039"/>
                    <a:pt x="15539" y="8366"/>
                    <a:pt x="15765" y="8682"/>
                  </a:cubicBezTo>
                  <a:cubicBezTo>
                    <a:pt x="16227" y="9325"/>
                    <a:pt x="16780" y="9878"/>
                    <a:pt x="17311" y="10442"/>
                  </a:cubicBezTo>
                  <a:cubicBezTo>
                    <a:pt x="18383" y="11571"/>
                    <a:pt x="19534" y="12631"/>
                    <a:pt x="20685" y="13670"/>
                  </a:cubicBezTo>
                  <a:lnTo>
                    <a:pt x="24160" y="16773"/>
                  </a:lnTo>
                  <a:cubicBezTo>
                    <a:pt x="24747" y="17292"/>
                    <a:pt x="25300" y="17822"/>
                    <a:pt x="25875" y="18341"/>
                  </a:cubicBezTo>
                  <a:cubicBezTo>
                    <a:pt x="26451" y="18872"/>
                    <a:pt x="26970" y="19436"/>
                    <a:pt x="27523" y="19977"/>
                  </a:cubicBezTo>
                  <a:cubicBezTo>
                    <a:pt x="27760" y="20214"/>
                    <a:pt x="27985" y="20463"/>
                    <a:pt x="28211" y="20711"/>
                  </a:cubicBezTo>
                  <a:lnTo>
                    <a:pt x="28651" y="20711"/>
                  </a:lnTo>
                  <a:cubicBezTo>
                    <a:pt x="28358" y="20384"/>
                    <a:pt x="28064" y="20068"/>
                    <a:pt x="27760" y="19752"/>
                  </a:cubicBezTo>
                  <a:cubicBezTo>
                    <a:pt x="27196" y="19210"/>
                    <a:pt x="26654" y="18646"/>
                    <a:pt x="26090" y="18116"/>
                  </a:cubicBezTo>
                  <a:cubicBezTo>
                    <a:pt x="25514" y="17585"/>
                    <a:pt x="24950" y="17055"/>
                    <a:pt x="24363" y="16547"/>
                  </a:cubicBezTo>
                  <a:lnTo>
                    <a:pt x="20876" y="13466"/>
                  </a:lnTo>
                  <a:cubicBezTo>
                    <a:pt x="19714" y="12428"/>
                    <a:pt x="18586" y="11379"/>
                    <a:pt x="17502" y="10262"/>
                  </a:cubicBezTo>
                  <a:cubicBezTo>
                    <a:pt x="16972" y="9698"/>
                    <a:pt x="16419" y="9156"/>
                    <a:pt x="15968" y="8547"/>
                  </a:cubicBezTo>
                  <a:cubicBezTo>
                    <a:pt x="15742" y="8231"/>
                    <a:pt x="15550" y="7903"/>
                    <a:pt x="15336" y="7576"/>
                  </a:cubicBezTo>
                  <a:cubicBezTo>
                    <a:pt x="15133" y="7249"/>
                    <a:pt x="14952" y="6910"/>
                    <a:pt x="14772" y="6561"/>
                  </a:cubicBezTo>
                  <a:cubicBezTo>
                    <a:pt x="14027" y="5218"/>
                    <a:pt x="13451" y="3762"/>
                    <a:pt x="12549" y="2464"/>
                  </a:cubicBezTo>
                  <a:cubicBezTo>
                    <a:pt x="12086" y="1844"/>
                    <a:pt x="11522" y="1234"/>
                    <a:pt x="10856" y="840"/>
                  </a:cubicBezTo>
                  <a:cubicBezTo>
                    <a:pt x="10190" y="433"/>
                    <a:pt x="9434" y="162"/>
                    <a:pt x="8656" y="50"/>
                  </a:cubicBezTo>
                  <a:cubicBezTo>
                    <a:pt x="8377" y="17"/>
                    <a:pt x="8097" y="1"/>
                    <a:pt x="781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0" name="Google Shape;1990;p3"/>
            <p:cNvSpPr/>
            <p:nvPr/>
          </p:nvSpPr>
          <p:spPr>
            <a:xfrm>
              <a:off x="5993880" y="4579796"/>
              <a:ext cx="90262" cy="607670"/>
            </a:xfrm>
            <a:custGeom>
              <a:rect b="b" l="l" r="r" t="t"/>
              <a:pathLst>
                <a:path extrusionOk="0" h="17706" w="2630">
                  <a:moveTo>
                    <a:pt x="2629" y="1"/>
                  </a:moveTo>
                  <a:lnTo>
                    <a:pt x="2629" y="1"/>
                  </a:lnTo>
                  <a:cubicBezTo>
                    <a:pt x="2144" y="588"/>
                    <a:pt x="1828" y="1287"/>
                    <a:pt x="1704" y="2032"/>
                  </a:cubicBezTo>
                  <a:cubicBezTo>
                    <a:pt x="1072" y="6681"/>
                    <a:pt x="1275" y="11375"/>
                    <a:pt x="361" y="16013"/>
                  </a:cubicBezTo>
                  <a:cubicBezTo>
                    <a:pt x="248" y="16577"/>
                    <a:pt x="124" y="17141"/>
                    <a:pt x="0" y="17706"/>
                  </a:cubicBezTo>
                  <a:lnTo>
                    <a:pt x="655" y="17706"/>
                  </a:lnTo>
                  <a:cubicBezTo>
                    <a:pt x="677" y="17593"/>
                    <a:pt x="700" y="17480"/>
                    <a:pt x="711" y="17367"/>
                  </a:cubicBezTo>
                  <a:cubicBezTo>
                    <a:pt x="959" y="15923"/>
                    <a:pt x="1162" y="14467"/>
                    <a:pt x="1309" y="13011"/>
                  </a:cubicBezTo>
                  <a:cubicBezTo>
                    <a:pt x="1456" y="11556"/>
                    <a:pt x="1580" y="10089"/>
                    <a:pt x="1659" y="8622"/>
                  </a:cubicBezTo>
                  <a:cubicBezTo>
                    <a:pt x="1738" y="7155"/>
                    <a:pt x="1794" y="5699"/>
                    <a:pt x="1794" y="4232"/>
                  </a:cubicBezTo>
                  <a:cubicBezTo>
                    <a:pt x="1817" y="3499"/>
                    <a:pt x="1794" y="2765"/>
                    <a:pt x="1885" y="2032"/>
                  </a:cubicBezTo>
                  <a:cubicBezTo>
                    <a:pt x="1975" y="1310"/>
                    <a:pt x="2167" y="576"/>
                    <a:pt x="262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1" name="Google Shape;1991;p3"/>
            <p:cNvSpPr/>
            <p:nvPr/>
          </p:nvSpPr>
          <p:spPr>
            <a:xfrm>
              <a:off x="6012447" y="4478449"/>
              <a:ext cx="1048407" cy="709017"/>
            </a:xfrm>
            <a:custGeom>
              <a:rect b="b" l="l" r="r" t="t"/>
              <a:pathLst>
                <a:path extrusionOk="0" h="20659" w="30548">
                  <a:moveTo>
                    <a:pt x="9852" y="1"/>
                  </a:moveTo>
                  <a:cubicBezTo>
                    <a:pt x="8894" y="1"/>
                    <a:pt x="7931" y="208"/>
                    <a:pt x="7065" y="584"/>
                  </a:cubicBezTo>
                  <a:cubicBezTo>
                    <a:pt x="3228" y="2254"/>
                    <a:pt x="1298" y="1814"/>
                    <a:pt x="1253" y="6283"/>
                  </a:cubicBezTo>
                  <a:cubicBezTo>
                    <a:pt x="1208" y="10661"/>
                    <a:pt x="858" y="16156"/>
                    <a:pt x="1" y="20659"/>
                  </a:cubicBezTo>
                  <a:lnTo>
                    <a:pt x="30547" y="20659"/>
                  </a:lnTo>
                  <a:cubicBezTo>
                    <a:pt x="26868" y="16653"/>
                    <a:pt x="22073" y="13245"/>
                    <a:pt x="18473" y="9217"/>
                  </a:cubicBezTo>
                  <a:cubicBezTo>
                    <a:pt x="17649" y="8302"/>
                    <a:pt x="17006" y="7039"/>
                    <a:pt x="16442" y="5944"/>
                  </a:cubicBezTo>
                  <a:cubicBezTo>
                    <a:pt x="15460" y="4060"/>
                    <a:pt x="14715" y="1904"/>
                    <a:pt x="12786" y="765"/>
                  </a:cubicBezTo>
                  <a:cubicBezTo>
                    <a:pt x="11898" y="239"/>
                    <a:pt x="10878" y="1"/>
                    <a:pt x="9852" y="1"/>
                  </a:cubicBezTo>
                  <a:close/>
                </a:path>
              </a:pathLst>
            </a:custGeom>
            <a:solidFill>
              <a:srgbClr val="FF9B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2" name="Google Shape;1992;p3"/>
            <p:cNvSpPr/>
            <p:nvPr/>
          </p:nvSpPr>
          <p:spPr>
            <a:xfrm>
              <a:off x="6046149" y="4548050"/>
              <a:ext cx="257949" cy="639793"/>
            </a:xfrm>
            <a:custGeom>
              <a:rect b="b" l="l" r="r" t="t"/>
              <a:pathLst>
                <a:path extrusionOk="0" h="18642" w="7516">
                  <a:moveTo>
                    <a:pt x="5067" y="0"/>
                  </a:moveTo>
                  <a:cubicBezTo>
                    <a:pt x="4796" y="102"/>
                    <a:pt x="4537" y="192"/>
                    <a:pt x="4300" y="283"/>
                  </a:cubicBezTo>
                  <a:cubicBezTo>
                    <a:pt x="1896" y="1151"/>
                    <a:pt x="1253" y="1377"/>
                    <a:pt x="1231" y="4277"/>
                  </a:cubicBezTo>
                  <a:cubicBezTo>
                    <a:pt x="1197" y="6918"/>
                    <a:pt x="1016" y="13169"/>
                    <a:pt x="1" y="18642"/>
                  </a:cubicBezTo>
                  <a:lnTo>
                    <a:pt x="4638" y="18631"/>
                  </a:lnTo>
                  <a:cubicBezTo>
                    <a:pt x="4672" y="18168"/>
                    <a:pt x="4740" y="17694"/>
                    <a:pt x="4796" y="17209"/>
                  </a:cubicBezTo>
                  <a:cubicBezTo>
                    <a:pt x="4909" y="16340"/>
                    <a:pt x="5101" y="15460"/>
                    <a:pt x="5056" y="14568"/>
                  </a:cubicBezTo>
                  <a:cubicBezTo>
                    <a:pt x="5011" y="13485"/>
                    <a:pt x="4695" y="12921"/>
                    <a:pt x="5135" y="11838"/>
                  </a:cubicBezTo>
                  <a:cubicBezTo>
                    <a:pt x="5586" y="10709"/>
                    <a:pt x="5891" y="9648"/>
                    <a:pt x="6421" y="8554"/>
                  </a:cubicBezTo>
                  <a:cubicBezTo>
                    <a:pt x="6636" y="8136"/>
                    <a:pt x="6794" y="7708"/>
                    <a:pt x="6963" y="7324"/>
                  </a:cubicBezTo>
                  <a:cubicBezTo>
                    <a:pt x="7516" y="6105"/>
                    <a:pt x="6015" y="3149"/>
                    <a:pt x="506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3" name="Google Shape;1993;p3"/>
            <p:cNvSpPr/>
            <p:nvPr/>
          </p:nvSpPr>
          <p:spPr>
            <a:xfrm>
              <a:off x="6306398" y="4511534"/>
              <a:ext cx="709120" cy="675932"/>
            </a:xfrm>
            <a:custGeom>
              <a:rect b="b" l="l" r="r" t="t"/>
              <a:pathLst>
                <a:path extrusionOk="0" h="19695" w="20662">
                  <a:moveTo>
                    <a:pt x="1311" y="0"/>
                  </a:moveTo>
                  <a:cubicBezTo>
                    <a:pt x="880" y="0"/>
                    <a:pt x="439" y="50"/>
                    <a:pt x="1" y="150"/>
                  </a:cubicBezTo>
                  <a:cubicBezTo>
                    <a:pt x="136" y="286"/>
                    <a:pt x="249" y="455"/>
                    <a:pt x="339" y="624"/>
                  </a:cubicBezTo>
                  <a:cubicBezTo>
                    <a:pt x="1174" y="2351"/>
                    <a:pt x="960" y="4461"/>
                    <a:pt x="2020" y="6041"/>
                  </a:cubicBezTo>
                  <a:cubicBezTo>
                    <a:pt x="3059" y="7587"/>
                    <a:pt x="4616" y="8738"/>
                    <a:pt x="5439" y="10430"/>
                  </a:cubicBezTo>
                  <a:cubicBezTo>
                    <a:pt x="6229" y="12055"/>
                    <a:pt x="7640" y="13364"/>
                    <a:pt x="8734" y="14797"/>
                  </a:cubicBezTo>
                  <a:cubicBezTo>
                    <a:pt x="9908" y="16332"/>
                    <a:pt x="11025" y="17912"/>
                    <a:pt x="12210" y="19435"/>
                  </a:cubicBezTo>
                  <a:cubicBezTo>
                    <a:pt x="12278" y="19525"/>
                    <a:pt x="12345" y="19616"/>
                    <a:pt x="12413" y="19695"/>
                  </a:cubicBezTo>
                  <a:lnTo>
                    <a:pt x="20662" y="19695"/>
                  </a:lnTo>
                  <a:cubicBezTo>
                    <a:pt x="19037" y="18013"/>
                    <a:pt x="17220" y="16411"/>
                    <a:pt x="15449" y="14854"/>
                  </a:cubicBezTo>
                  <a:cubicBezTo>
                    <a:pt x="13305" y="12958"/>
                    <a:pt x="11082" y="11006"/>
                    <a:pt x="9197" y="8896"/>
                  </a:cubicBezTo>
                  <a:cubicBezTo>
                    <a:pt x="8283" y="7880"/>
                    <a:pt x="7617" y="6582"/>
                    <a:pt x="7019" y="5420"/>
                  </a:cubicBezTo>
                  <a:cubicBezTo>
                    <a:pt x="6839" y="5082"/>
                    <a:pt x="6669" y="4732"/>
                    <a:pt x="6500" y="4382"/>
                  </a:cubicBezTo>
                  <a:cubicBezTo>
                    <a:pt x="5767" y="2859"/>
                    <a:pt x="5067" y="1426"/>
                    <a:pt x="3736" y="624"/>
                  </a:cubicBezTo>
                  <a:cubicBezTo>
                    <a:pt x="3032" y="208"/>
                    <a:pt x="2191" y="0"/>
                    <a:pt x="13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4" name="Google Shape;1994;p3"/>
            <p:cNvSpPr/>
            <p:nvPr/>
          </p:nvSpPr>
          <p:spPr>
            <a:xfrm>
              <a:off x="6522683" y="5107741"/>
              <a:ext cx="40841" cy="29412"/>
            </a:xfrm>
            <a:custGeom>
              <a:rect b="b" l="l" r="r" t="t"/>
              <a:pathLst>
                <a:path extrusionOk="0" h="857" w="1190">
                  <a:moveTo>
                    <a:pt x="416" y="1"/>
                  </a:moveTo>
                  <a:cubicBezTo>
                    <a:pt x="193" y="1"/>
                    <a:pt x="1" y="114"/>
                    <a:pt x="6" y="393"/>
                  </a:cubicBezTo>
                  <a:cubicBezTo>
                    <a:pt x="12" y="706"/>
                    <a:pt x="325" y="856"/>
                    <a:pt x="612" y="856"/>
                  </a:cubicBezTo>
                  <a:cubicBezTo>
                    <a:pt x="915" y="856"/>
                    <a:pt x="1189" y="689"/>
                    <a:pt x="1045" y="370"/>
                  </a:cubicBezTo>
                  <a:cubicBezTo>
                    <a:pt x="1033" y="348"/>
                    <a:pt x="1022" y="325"/>
                    <a:pt x="1011" y="303"/>
                  </a:cubicBezTo>
                  <a:cubicBezTo>
                    <a:pt x="902" y="120"/>
                    <a:pt x="643" y="1"/>
                    <a:pt x="41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5" name="Google Shape;1995;p3"/>
            <p:cNvSpPr/>
            <p:nvPr/>
          </p:nvSpPr>
          <p:spPr>
            <a:xfrm>
              <a:off x="6436745" y="5165982"/>
              <a:ext cx="40292" cy="29412"/>
            </a:xfrm>
            <a:custGeom>
              <a:rect b="b" l="l" r="r" t="t"/>
              <a:pathLst>
                <a:path extrusionOk="0" h="857" w="1174">
                  <a:moveTo>
                    <a:pt x="552" y="1"/>
                  </a:moveTo>
                  <a:cubicBezTo>
                    <a:pt x="260" y="1"/>
                    <a:pt x="0" y="159"/>
                    <a:pt x="129" y="468"/>
                  </a:cubicBezTo>
                  <a:cubicBezTo>
                    <a:pt x="141" y="490"/>
                    <a:pt x="141" y="513"/>
                    <a:pt x="152" y="535"/>
                  </a:cubicBezTo>
                  <a:cubicBezTo>
                    <a:pt x="259" y="726"/>
                    <a:pt x="533" y="857"/>
                    <a:pt x="769" y="857"/>
                  </a:cubicBezTo>
                  <a:cubicBezTo>
                    <a:pt x="980" y="857"/>
                    <a:pt x="1162" y="752"/>
                    <a:pt x="1168" y="490"/>
                  </a:cubicBezTo>
                  <a:cubicBezTo>
                    <a:pt x="1173" y="162"/>
                    <a:pt x="846" y="1"/>
                    <a:pt x="552"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6" name="Google Shape;1996;p3"/>
            <p:cNvSpPr/>
            <p:nvPr/>
          </p:nvSpPr>
          <p:spPr>
            <a:xfrm>
              <a:off x="6610954" y="5074038"/>
              <a:ext cx="43586" cy="28726"/>
            </a:xfrm>
            <a:custGeom>
              <a:rect b="b" l="l" r="r" t="t"/>
              <a:pathLst>
                <a:path extrusionOk="0" h="837" w="1270">
                  <a:moveTo>
                    <a:pt x="672" y="1"/>
                  </a:moveTo>
                  <a:cubicBezTo>
                    <a:pt x="333" y="1"/>
                    <a:pt x="0" y="207"/>
                    <a:pt x="199" y="540"/>
                  </a:cubicBezTo>
                  <a:cubicBezTo>
                    <a:pt x="210" y="563"/>
                    <a:pt x="222" y="574"/>
                    <a:pt x="233" y="596"/>
                  </a:cubicBezTo>
                  <a:cubicBezTo>
                    <a:pt x="349" y="749"/>
                    <a:pt x="578" y="837"/>
                    <a:pt x="786" y="837"/>
                  </a:cubicBezTo>
                  <a:cubicBezTo>
                    <a:pt x="1042" y="837"/>
                    <a:pt x="1269" y="704"/>
                    <a:pt x="1226" y="393"/>
                  </a:cubicBezTo>
                  <a:cubicBezTo>
                    <a:pt x="1192" y="120"/>
                    <a:pt x="930" y="1"/>
                    <a:pt x="67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7" name="Google Shape;1997;p3"/>
            <p:cNvSpPr/>
            <p:nvPr/>
          </p:nvSpPr>
          <p:spPr>
            <a:xfrm>
              <a:off x="6291572" y="5133412"/>
              <a:ext cx="40498" cy="38267"/>
            </a:xfrm>
            <a:custGeom>
              <a:rect b="b" l="l" r="r" t="t"/>
              <a:pathLst>
                <a:path extrusionOk="0" h="1115" w="1180">
                  <a:moveTo>
                    <a:pt x="663" y="1"/>
                  </a:moveTo>
                  <a:cubicBezTo>
                    <a:pt x="609" y="1"/>
                    <a:pt x="551" y="13"/>
                    <a:pt x="489" y="40"/>
                  </a:cubicBezTo>
                  <a:cubicBezTo>
                    <a:pt x="0" y="256"/>
                    <a:pt x="294" y="1115"/>
                    <a:pt x="674" y="1115"/>
                  </a:cubicBezTo>
                  <a:cubicBezTo>
                    <a:pt x="750" y="1115"/>
                    <a:pt x="829" y="1080"/>
                    <a:pt x="906" y="999"/>
                  </a:cubicBezTo>
                  <a:cubicBezTo>
                    <a:pt x="929" y="988"/>
                    <a:pt x="940" y="965"/>
                    <a:pt x="952" y="943"/>
                  </a:cubicBezTo>
                  <a:cubicBezTo>
                    <a:pt x="1180" y="655"/>
                    <a:pt x="1050" y="1"/>
                    <a:pt x="66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8" name="Google Shape;1998;p3"/>
            <p:cNvSpPr/>
            <p:nvPr/>
          </p:nvSpPr>
          <p:spPr>
            <a:xfrm>
              <a:off x="6238582" y="5136947"/>
              <a:ext cx="50656" cy="29069"/>
            </a:xfrm>
            <a:custGeom>
              <a:rect b="b" l="l" r="r" t="t"/>
              <a:pathLst>
                <a:path extrusionOk="0" h="847" w="1476">
                  <a:moveTo>
                    <a:pt x="720" y="1"/>
                  </a:moveTo>
                  <a:cubicBezTo>
                    <a:pt x="374" y="1"/>
                    <a:pt x="1" y="224"/>
                    <a:pt x="182" y="603"/>
                  </a:cubicBezTo>
                  <a:cubicBezTo>
                    <a:pt x="266" y="777"/>
                    <a:pt x="428" y="847"/>
                    <a:pt x="600" y="847"/>
                  </a:cubicBezTo>
                  <a:cubicBezTo>
                    <a:pt x="1008" y="847"/>
                    <a:pt x="1476" y="457"/>
                    <a:pt x="1119" y="140"/>
                  </a:cubicBezTo>
                  <a:cubicBezTo>
                    <a:pt x="1096" y="129"/>
                    <a:pt x="1085" y="106"/>
                    <a:pt x="1062" y="95"/>
                  </a:cubicBezTo>
                  <a:cubicBezTo>
                    <a:pt x="971" y="31"/>
                    <a:pt x="847" y="1"/>
                    <a:pt x="72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9" name="Google Shape;1999;p3"/>
            <p:cNvSpPr/>
            <p:nvPr/>
          </p:nvSpPr>
          <p:spPr>
            <a:xfrm>
              <a:off x="6337389" y="5052417"/>
              <a:ext cx="51549" cy="34389"/>
            </a:xfrm>
            <a:custGeom>
              <a:rect b="b" l="l" r="r" t="t"/>
              <a:pathLst>
                <a:path extrusionOk="0" h="1002" w="1502">
                  <a:moveTo>
                    <a:pt x="816" y="0"/>
                  </a:moveTo>
                  <a:cubicBezTo>
                    <a:pt x="303" y="0"/>
                    <a:pt x="1" y="1001"/>
                    <a:pt x="583" y="1001"/>
                  </a:cubicBezTo>
                  <a:cubicBezTo>
                    <a:pt x="592" y="1001"/>
                    <a:pt x="600" y="1001"/>
                    <a:pt x="610" y="1001"/>
                  </a:cubicBezTo>
                  <a:cubicBezTo>
                    <a:pt x="632" y="1001"/>
                    <a:pt x="655" y="1001"/>
                    <a:pt x="677" y="989"/>
                  </a:cubicBezTo>
                  <a:cubicBezTo>
                    <a:pt x="1106" y="933"/>
                    <a:pt x="1501" y="222"/>
                    <a:pt x="971" y="30"/>
                  </a:cubicBezTo>
                  <a:cubicBezTo>
                    <a:pt x="918" y="10"/>
                    <a:pt x="866" y="0"/>
                    <a:pt x="81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0" name="Google Shape;2000;p3"/>
            <p:cNvSpPr/>
            <p:nvPr/>
          </p:nvSpPr>
          <p:spPr>
            <a:xfrm>
              <a:off x="6459637" y="5099435"/>
              <a:ext cx="50897" cy="34629"/>
            </a:xfrm>
            <a:custGeom>
              <a:rect b="b" l="l" r="r" t="t"/>
              <a:pathLst>
                <a:path extrusionOk="0" h="1009" w="1483">
                  <a:moveTo>
                    <a:pt x="811" y="1"/>
                  </a:moveTo>
                  <a:cubicBezTo>
                    <a:pt x="295" y="1"/>
                    <a:pt x="1" y="1009"/>
                    <a:pt x="567" y="1009"/>
                  </a:cubicBezTo>
                  <a:cubicBezTo>
                    <a:pt x="579" y="1009"/>
                    <a:pt x="590" y="1008"/>
                    <a:pt x="602" y="1007"/>
                  </a:cubicBezTo>
                  <a:cubicBezTo>
                    <a:pt x="625" y="1007"/>
                    <a:pt x="659" y="1007"/>
                    <a:pt x="681" y="996"/>
                  </a:cubicBezTo>
                  <a:cubicBezTo>
                    <a:pt x="1087" y="928"/>
                    <a:pt x="1482" y="206"/>
                    <a:pt x="952" y="26"/>
                  </a:cubicBezTo>
                  <a:cubicBezTo>
                    <a:pt x="903" y="9"/>
                    <a:pt x="856" y="1"/>
                    <a:pt x="81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1" name="Google Shape;2001;p3"/>
            <p:cNvSpPr/>
            <p:nvPr/>
          </p:nvSpPr>
          <p:spPr>
            <a:xfrm>
              <a:off x="6368105" y="5131147"/>
              <a:ext cx="39193" cy="32741"/>
            </a:xfrm>
            <a:custGeom>
              <a:rect b="b" l="l" r="r" t="t"/>
              <a:pathLst>
                <a:path extrusionOk="0" h="954" w="1142">
                  <a:moveTo>
                    <a:pt x="484" y="0"/>
                  </a:moveTo>
                  <a:cubicBezTo>
                    <a:pt x="340" y="0"/>
                    <a:pt x="210" y="75"/>
                    <a:pt x="143" y="264"/>
                  </a:cubicBezTo>
                  <a:cubicBezTo>
                    <a:pt x="1" y="649"/>
                    <a:pt x="450" y="954"/>
                    <a:pt x="787" y="954"/>
                  </a:cubicBezTo>
                  <a:cubicBezTo>
                    <a:pt x="983" y="954"/>
                    <a:pt x="1142" y="851"/>
                    <a:pt x="1125" y="602"/>
                  </a:cubicBezTo>
                  <a:cubicBezTo>
                    <a:pt x="1125" y="580"/>
                    <a:pt x="1125" y="557"/>
                    <a:pt x="1114" y="535"/>
                  </a:cubicBezTo>
                  <a:cubicBezTo>
                    <a:pt x="1070" y="263"/>
                    <a:pt x="752" y="0"/>
                    <a:pt x="48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2" name="Google Shape;2002;p3"/>
            <p:cNvSpPr/>
            <p:nvPr/>
          </p:nvSpPr>
          <p:spPr>
            <a:xfrm>
              <a:off x="6360040" y="4972348"/>
              <a:ext cx="38988" cy="32810"/>
            </a:xfrm>
            <a:custGeom>
              <a:rect b="b" l="l" r="r" t="t"/>
              <a:pathLst>
                <a:path extrusionOk="0" h="956" w="1136">
                  <a:moveTo>
                    <a:pt x="488" y="1"/>
                  </a:moveTo>
                  <a:cubicBezTo>
                    <a:pt x="348" y="1"/>
                    <a:pt x="222" y="73"/>
                    <a:pt x="153" y="253"/>
                  </a:cubicBezTo>
                  <a:cubicBezTo>
                    <a:pt x="1" y="637"/>
                    <a:pt x="458" y="956"/>
                    <a:pt x="795" y="956"/>
                  </a:cubicBezTo>
                  <a:cubicBezTo>
                    <a:pt x="984" y="956"/>
                    <a:pt x="1135" y="857"/>
                    <a:pt x="1123" y="614"/>
                  </a:cubicBezTo>
                  <a:cubicBezTo>
                    <a:pt x="1123" y="592"/>
                    <a:pt x="1123" y="569"/>
                    <a:pt x="1123" y="547"/>
                  </a:cubicBezTo>
                  <a:cubicBezTo>
                    <a:pt x="1078" y="271"/>
                    <a:pt x="759" y="1"/>
                    <a:pt x="48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3" name="Google Shape;2003;p3"/>
            <p:cNvSpPr/>
            <p:nvPr/>
          </p:nvSpPr>
          <p:spPr>
            <a:xfrm>
              <a:off x="6417149" y="5071739"/>
              <a:ext cx="41081" cy="29206"/>
            </a:xfrm>
            <a:custGeom>
              <a:rect b="b" l="l" r="r" t="t"/>
              <a:pathLst>
                <a:path extrusionOk="0" h="851" w="1197">
                  <a:moveTo>
                    <a:pt x="420" y="0"/>
                  </a:moveTo>
                  <a:cubicBezTo>
                    <a:pt x="196" y="0"/>
                    <a:pt x="1" y="114"/>
                    <a:pt x="1" y="393"/>
                  </a:cubicBezTo>
                  <a:cubicBezTo>
                    <a:pt x="12" y="703"/>
                    <a:pt x="322" y="850"/>
                    <a:pt x="608" y="850"/>
                  </a:cubicBezTo>
                  <a:cubicBezTo>
                    <a:pt x="916" y="850"/>
                    <a:pt x="1196" y="680"/>
                    <a:pt x="1050" y="359"/>
                  </a:cubicBezTo>
                  <a:cubicBezTo>
                    <a:pt x="1039" y="347"/>
                    <a:pt x="1028" y="325"/>
                    <a:pt x="1016" y="302"/>
                  </a:cubicBezTo>
                  <a:cubicBezTo>
                    <a:pt x="908" y="120"/>
                    <a:pt x="649" y="0"/>
                    <a:pt x="420"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4" name="Google Shape;2004;p3"/>
            <p:cNvSpPr/>
            <p:nvPr/>
          </p:nvSpPr>
          <p:spPr>
            <a:xfrm>
              <a:off x="6370885" y="4994862"/>
              <a:ext cx="40498" cy="29652"/>
            </a:xfrm>
            <a:custGeom>
              <a:rect b="b" l="l" r="r" t="t"/>
              <a:pathLst>
                <a:path extrusionOk="0" h="864" w="1180">
                  <a:moveTo>
                    <a:pt x="560" y="1"/>
                  </a:moveTo>
                  <a:cubicBezTo>
                    <a:pt x="266" y="1"/>
                    <a:pt x="0" y="161"/>
                    <a:pt x="130" y="477"/>
                  </a:cubicBezTo>
                  <a:cubicBezTo>
                    <a:pt x="130" y="489"/>
                    <a:pt x="141" y="511"/>
                    <a:pt x="153" y="534"/>
                  </a:cubicBezTo>
                  <a:cubicBezTo>
                    <a:pt x="260" y="730"/>
                    <a:pt x="533" y="863"/>
                    <a:pt x="769" y="863"/>
                  </a:cubicBezTo>
                  <a:cubicBezTo>
                    <a:pt x="981" y="863"/>
                    <a:pt x="1163" y="756"/>
                    <a:pt x="1168" y="489"/>
                  </a:cubicBezTo>
                  <a:cubicBezTo>
                    <a:pt x="1180" y="161"/>
                    <a:pt x="855" y="1"/>
                    <a:pt x="560"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5" name="Google Shape;2005;p3"/>
            <p:cNvSpPr/>
            <p:nvPr/>
          </p:nvSpPr>
          <p:spPr>
            <a:xfrm>
              <a:off x="6511082" y="4991945"/>
              <a:ext cx="41218" cy="29241"/>
            </a:xfrm>
            <a:custGeom>
              <a:rect b="b" l="l" r="r" t="t"/>
              <a:pathLst>
                <a:path extrusionOk="0" h="852" w="1201">
                  <a:moveTo>
                    <a:pt x="421" y="1"/>
                  </a:moveTo>
                  <a:cubicBezTo>
                    <a:pt x="196" y="1"/>
                    <a:pt x="0" y="114"/>
                    <a:pt x="6" y="393"/>
                  </a:cubicBezTo>
                  <a:cubicBezTo>
                    <a:pt x="11" y="705"/>
                    <a:pt x="324" y="852"/>
                    <a:pt x="613" y="852"/>
                  </a:cubicBezTo>
                  <a:cubicBezTo>
                    <a:pt x="920" y="852"/>
                    <a:pt x="1201" y="685"/>
                    <a:pt x="1055" y="371"/>
                  </a:cubicBezTo>
                  <a:cubicBezTo>
                    <a:pt x="1044" y="348"/>
                    <a:pt x="1033" y="325"/>
                    <a:pt x="1021" y="303"/>
                  </a:cubicBezTo>
                  <a:cubicBezTo>
                    <a:pt x="913" y="120"/>
                    <a:pt x="651" y="1"/>
                    <a:pt x="42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6" name="Google Shape;2006;p3"/>
            <p:cNvSpPr/>
            <p:nvPr/>
          </p:nvSpPr>
          <p:spPr>
            <a:xfrm>
              <a:off x="6391992" y="4913730"/>
              <a:ext cx="41287" cy="37134"/>
            </a:xfrm>
            <a:custGeom>
              <a:rect b="b" l="l" r="r" t="t"/>
              <a:pathLst>
                <a:path extrusionOk="0" h="1082" w="1203">
                  <a:moveTo>
                    <a:pt x="726" y="0"/>
                  </a:moveTo>
                  <a:cubicBezTo>
                    <a:pt x="681" y="0"/>
                    <a:pt x="631" y="10"/>
                    <a:pt x="576" y="32"/>
                  </a:cubicBezTo>
                  <a:cubicBezTo>
                    <a:pt x="553" y="43"/>
                    <a:pt x="542" y="54"/>
                    <a:pt x="519" y="65"/>
                  </a:cubicBezTo>
                  <a:cubicBezTo>
                    <a:pt x="147" y="269"/>
                    <a:pt x="0" y="1070"/>
                    <a:pt x="565" y="1081"/>
                  </a:cubicBezTo>
                  <a:cubicBezTo>
                    <a:pt x="567" y="1081"/>
                    <a:pt x="570" y="1081"/>
                    <a:pt x="573" y="1081"/>
                  </a:cubicBezTo>
                  <a:cubicBezTo>
                    <a:pt x="1163" y="1081"/>
                    <a:pt x="1202" y="0"/>
                    <a:pt x="726"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7" name="Google Shape;2007;p3"/>
            <p:cNvSpPr/>
            <p:nvPr/>
          </p:nvSpPr>
          <p:spPr>
            <a:xfrm>
              <a:off x="6573064" y="5111379"/>
              <a:ext cx="38953" cy="32913"/>
            </a:xfrm>
            <a:custGeom>
              <a:rect b="b" l="l" r="r" t="t"/>
              <a:pathLst>
                <a:path extrusionOk="0" h="959" w="1135">
                  <a:moveTo>
                    <a:pt x="487" y="1"/>
                  </a:moveTo>
                  <a:cubicBezTo>
                    <a:pt x="348" y="1"/>
                    <a:pt x="221" y="73"/>
                    <a:pt x="152" y="253"/>
                  </a:cubicBezTo>
                  <a:cubicBezTo>
                    <a:pt x="0" y="643"/>
                    <a:pt x="453" y="959"/>
                    <a:pt x="791" y="959"/>
                  </a:cubicBezTo>
                  <a:cubicBezTo>
                    <a:pt x="981" y="959"/>
                    <a:pt x="1135" y="858"/>
                    <a:pt x="1122" y="614"/>
                  </a:cubicBezTo>
                  <a:cubicBezTo>
                    <a:pt x="1122" y="592"/>
                    <a:pt x="1122" y="569"/>
                    <a:pt x="1122" y="547"/>
                  </a:cubicBezTo>
                  <a:cubicBezTo>
                    <a:pt x="1078" y="271"/>
                    <a:pt x="758" y="1"/>
                    <a:pt x="487"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8" name="Google Shape;2008;p3"/>
            <p:cNvSpPr/>
            <p:nvPr/>
          </p:nvSpPr>
          <p:spPr>
            <a:xfrm>
              <a:off x="6550688" y="5091370"/>
              <a:ext cx="41562" cy="37134"/>
            </a:xfrm>
            <a:custGeom>
              <a:rect b="b" l="l" r="r" t="t"/>
              <a:pathLst>
                <a:path extrusionOk="0" h="1082" w="1211">
                  <a:moveTo>
                    <a:pt x="630" y="1"/>
                  </a:moveTo>
                  <a:cubicBezTo>
                    <a:pt x="47" y="1"/>
                    <a:pt x="1" y="1082"/>
                    <a:pt x="474" y="1082"/>
                  </a:cubicBezTo>
                  <a:cubicBezTo>
                    <a:pt x="519" y="1082"/>
                    <a:pt x="569" y="1072"/>
                    <a:pt x="623" y="1051"/>
                  </a:cubicBezTo>
                  <a:cubicBezTo>
                    <a:pt x="646" y="1039"/>
                    <a:pt x="669" y="1028"/>
                    <a:pt x="691" y="1017"/>
                  </a:cubicBezTo>
                  <a:cubicBezTo>
                    <a:pt x="1052" y="814"/>
                    <a:pt x="1210" y="24"/>
                    <a:pt x="646" y="1"/>
                  </a:cubicBezTo>
                  <a:cubicBezTo>
                    <a:pt x="640" y="1"/>
                    <a:pt x="635" y="1"/>
                    <a:pt x="630"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9" name="Google Shape;2009;p3"/>
            <p:cNvSpPr/>
            <p:nvPr/>
          </p:nvSpPr>
          <p:spPr>
            <a:xfrm>
              <a:off x="6372807" y="5074828"/>
              <a:ext cx="40875" cy="29241"/>
            </a:xfrm>
            <a:custGeom>
              <a:rect b="b" l="l" r="r" t="t"/>
              <a:pathLst>
                <a:path extrusionOk="0" h="852" w="1191">
                  <a:moveTo>
                    <a:pt x="420" y="1"/>
                  </a:moveTo>
                  <a:cubicBezTo>
                    <a:pt x="196" y="1"/>
                    <a:pt x="1" y="114"/>
                    <a:pt x="6" y="393"/>
                  </a:cubicBezTo>
                  <a:cubicBezTo>
                    <a:pt x="12" y="704"/>
                    <a:pt x="322" y="852"/>
                    <a:pt x="608" y="852"/>
                  </a:cubicBezTo>
                  <a:cubicBezTo>
                    <a:pt x="912" y="852"/>
                    <a:pt x="1190" y="685"/>
                    <a:pt x="1045" y="370"/>
                  </a:cubicBezTo>
                  <a:cubicBezTo>
                    <a:pt x="1033" y="348"/>
                    <a:pt x="1033" y="325"/>
                    <a:pt x="1011" y="303"/>
                  </a:cubicBezTo>
                  <a:cubicBezTo>
                    <a:pt x="908" y="120"/>
                    <a:pt x="649" y="1"/>
                    <a:pt x="420"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0" name="Google Shape;2010;p3"/>
            <p:cNvSpPr/>
            <p:nvPr/>
          </p:nvSpPr>
          <p:spPr>
            <a:xfrm>
              <a:off x="6569358" y="5149645"/>
              <a:ext cx="48357" cy="35590"/>
            </a:xfrm>
            <a:custGeom>
              <a:rect b="b" l="l" r="r" t="t"/>
              <a:pathLst>
                <a:path extrusionOk="0" h="1037" w="1409">
                  <a:moveTo>
                    <a:pt x="881" y="0"/>
                  </a:moveTo>
                  <a:cubicBezTo>
                    <a:pt x="856" y="0"/>
                    <a:pt x="830" y="2"/>
                    <a:pt x="802" y="7"/>
                  </a:cubicBezTo>
                  <a:lnTo>
                    <a:pt x="734" y="30"/>
                  </a:lnTo>
                  <a:cubicBezTo>
                    <a:pt x="328" y="142"/>
                    <a:pt x="0" y="887"/>
                    <a:pt x="553" y="1023"/>
                  </a:cubicBezTo>
                  <a:cubicBezTo>
                    <a:pt x="590" y="1032"/>
                    <a:pt x="626" y="1036"/>
                    <a:pt x="660" y="1036"/>
                  </a:cubicBezTo>
                  <a:cubicBezTo>
                    <a:pt x="1190" y="1036"/>
                    <a:pt x="1409" y="0"/>
                    <a:pt x="88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1" name="Google Shape;2011;p3"/>
            <p:cNvSpPr/>
            <p:nvPr/>
          </p:nvSpPr>
          <p:spPr>
            <a:xfrm>
              <a:off x="6412412" y="4998397"/>
              <a:ext cx="42728" cy="36619"/>
            </a:xfrm>
            <a:custGeom>
              <a:rect b="b" l="l" r="r" t="t"/>
              <a:pathLst>
                <a:path extrusionOk="0" h="1067" w="1245">
                  <a:moveTo>
                    <a:pt x="648" y="1"/>
                  </a:moveTo>
                  <a:cubicBezTo>
                    <a:pt x="75" y="1"/>
                    <a:pt x="1" y="1066"/>
                    <a:pt x="475" y="1066"/>
                  </a:cubicBezTo>
                  <a:cubicBezTo>
                    <a:pt x="517" y="1066"/>
                    <a:pt x="563" y="1058"/>
                    <a:pt x="613" y="1040"/>
                  </a:cubicBezTo>
                  <a:cubicBezTo>
                    <a:pt x="635" y="1029"/>
                    <a:pt x="658" y="1018"/>
                    <a:pt x="680" y="1018"/>
                  </a:cubicBezTo>
                  <a:cubicBezTo>
                    <a:pt x="1053" y="826"/>
                    <a:pt x="1245" y="36"/>
                    <a:pt x="680" y="2"/>
                  </a:cubicBezTo>
                  <a:cubicBezTo>
                    <a:pt x="669" y="1"/>
                    <a:pt x="658" y="1"/>
                    <a:pt x="64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2" name="Google Shape;2012;p3"/>
            <p:cNvSpPr/>
            <p:nvPr/>
          </p:nvSpPr>
          <p:spPr>
            <a:xfrm>
              <a:off x="6328088" y="4955154"/>
              <a:ext cx="41596" cy="37134"/>
            </a:xfrm>
            <a:custGeom>
              <a:rect b="b" l="l" r="r" t="t"/>
              <a:pathLst>
                <a:path extrusionOk="0" h="1082" w="1212">
                  <a:moveTo>
                    <a:pt x="737" y="1"/>
                  </a:moveTo>
                  <a:cubicBezTo>
                    <a:pt x="692" y="1"/>
                    <a:pt x="642" y="10"/>
                    <a:pt x="587" y="32"/>
                  </a:cubicBezTo>
                  <a:cubicBezTo>
                    <a:pt x="565" y="43"/>
                    <a:pt x="542" y="55"/>
                    <a:pt x="520" y="66"/>
                  </a:cubicBezTo>
                  <a:cubicBezTo>
                    <a:pt x="147" y="269"/>
                    <a:pt x="0" y="1059"/>
                    <a:pt x="565" y="1081"/>
                  </a:cubicBezTo>
                  <a:cubicBezTo>
                    <a:pt x="567" y="1081"/>
                    <a:pt x="570" y="1081"/>
                    <a:pt x="573" y="1081"/>
                  </a:cubicBezTo>
                  <a:cubicBezTo>
                    <a:pt x="1163" y="1081"/>
                    <a:pt x="1212" y="1"/>
                    <a:pt x="737"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3" name="Google Shape;2013;p3"/>
            <p:cNvSpPr/>
            <p:nvPr/>
          </p:nvSpPr>
          <p:spPr>
            <a:xfrm>
              <a:off x="6335879" y="5163270"/>
              <a:ext cx="41218" cy="29344"/>
            </a:xfrm>
            <a:custGeom>
              <a:rect b="b" l="l" r="r" t="t"/>
              <a:pathLst>
                <a:path extrusionOk="0" h="855" w="1201">
                  <a:moveTo>
                    <a:pt x="584" y="0"/>
                  </a:moveTo>
                  <a:cubicBezTo>
                    <a:pt x="278" y="0"/>
                    <a:pt x="0" y="170"/>
                    <a:pt x="146" y="490"/>
                  </a:cubicBezTo>
                  <a:cubicBezTo>
                    <a:pt x="157" y="513"/>
                    <a:pt x="168" y="535"/>
                    <a:pt x="180" y="547"/>
                  </a:cubicBezTo>
                  <a:cubicBezTo>
                    <a:pt x="289" y="732"/>
                    <a:pt x="556" y="854"/>
                    <a:pt x="789" y="854"/>
                  </a:cubicBezTo>
                  <a:cubicBezTo>
                    <a:pt x="1010" y="854"/>
                    <a:pt x="1201" y="743"/>
                    <a:pt x="1195" y="468"/>
                  </a:cubicBezTo>
                  <a:cubicBezTo>
                    <a:pt x="1184" y="151"/>
                    <a:pt x="871" y="0"/>
                    <a:pt x="58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4" name="Google Shape;2014;p3"/>
            <p:cNvSpPr/>
            <p:nvPr/>
          </p:nvSpPr>
          <p:spPr>
            <a:xfrm>
              <a:off x="6400881" y="4934047"/>
              <a:ext cx="51377" cy="28966"/>
            </a:xfrm>
            <a:custGeom>
              <a:rect b="b" l="l" r="r" t="t"/>
              <a:pathLst>
                <a:path extrusionOk="0" h="844" w="1497">
                  <a:moveTo>
                    <a:pt x="744" y="1"/>
                  </a:moveTo>
                  <a:cubicBezTo>
                    <a:pt x="390" y="1"/>
                    <a:pt x="0" y="240"/>
                    <a:pt x="204" y="613"/>
                  </a:cubicBezTo>
                  <a:cubicBezTo>
                    <a:pt x="291" y="778"/>
                    <a:pt x="447" y="844"/>
                    <a:pt x="612" y="844"/>
                  </a:cubicBezTo>
                  <a:cubicBezTo>
                    <a:pt x="1024" y="844"/>
                    <a:pt x="1497" y="434"/>
                    <a:pt x="1118" y="128"/>
                  </a:cubicBezTo>
                  <a:cubicBezTo>
                    <a:pt x="1107" y="117"/>
                    <a:pt x="1084" y="94"/>
                    <a:pt x="1062" y="83"/>
                  </a:cubicBezTo>
                  <a:cubicBezTo>
                    <a:pt x="975" y="27"/>
                    <a:pt x="861" y="1"/>
                    <a:pt x="744"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5" name="Google Shape;2015;p3"/>
            <p:cNvSpPr/>
            <p:nvPr/>
          </p:nvSpPr>
          <p:spPr>
            <a:xfrm>
              <a:off x="6352490" y="4829955"/>
              <a:ext cx="50862" cy="34595"/>
            </a:xfrm>
            <a:custGeom>
              <a:rect b="b" l="l" r="r" t="t"/>
              <a:pathLst>
                <a:path extrusionOk="0" h="1008" w="1482">
                  <a:moveTo>
                    <a:pt x="915" y="0"/>
                  </a:moveTo>
                  <a:cubicBezTo>
                    <a:pt x="904" y="0"/>
                    <a:pt x="892" y="1"/>
                    <a:pt x="881" y="1"/>
                  </a:cubicBezTo>
                  <a:lnTo>
                    <a:pt x="802" y="13"/>
                  </a:lnTo>
                  <a:cubicBezTo>
                    <a:pt x="395" y="80"/>
                    <a:pt x="0" y="803"/>
                    <a:pt x="531" y="983"/>
                  </a:cubicBezTo>
                  <a:cubicBezTo>
                    <a:pt x="579" y="1000"/>
                    <a:pt x="626" y="1008"/>
                    <a:pt x="672" y="1008"/>
                  </a:cubicBezTo>
                  <a:cubicBezTo>
                    <a:pt x="1188" y="1008"/>
                    <a:pt x="1482" y="0"/>
                    <a:pt x="915"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6" name="Google Shape;2016;p3"/>
            <p:cNvSpPr/>
            <p:nvPr/>
          </p:nvSpPr>
          <p:spPr>
            <a:xfrm>
              <a:off x="6403901" y="4847767"/>
              <a:ext cx="43106" cy="36688"/>
            </a:xfrm>
            <a:custGeom>
              <a:rect b="b" l="l" r="r" t="t"/>
              <a:pathLst>
                <a:path extrusionOk="0" h="1069" w="1256">
                  <a:moveTo>
                    <a:pt x="667" y="1"/>
                  </a:moveTo>
                  <a:cubicBezTo>
                    <a:pt x="89" y="1"/>
                    <a:pt x="1" y="1068"/>
                    <a:pt x="478" y="1068"/>
                  </a:cubicBezTo>
                  <a:cubicBezTo>
                    <a:pt x="522" y="1068"/>
                    <a:pt x="570" y="1059"/>
                    <a:pt x="624" y="1040"/>
                  </a:cubicBezTo>
                  <a:cubicBezTo>
                    <a:pt x="646" y="1028"/>
                    <a:pt x="669" y="1028"/>
                    <a:pt x="691" y="1017"/>
                  </a:cubicBezTo>
                  <a:cubicBezTo>
                    <a:pt x="1064" y="825"/>
                    <a:pt x="1256" y="35"/>
                    <a:pt x="691" y="1"/>
                  </a:cubicBezTo>
                  <a:cubicBezTo>
                    <a:pt x="683" y="1"/>
                    <a:pt x="675" y="1"/>
                    <a:pt x="667"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7" name="Google Shape;2017;p3"/>
            <p:cNvSpPr/>
            <p:nvPr/>
          </p:nvSpPr>
          <p:spPr>
            <a:xfrm>
              <a:off x="6507547" y="5144703"/>
              <a:ext cx="39571" cy="38164"/>
            </a:xfrm>
            <a:custGeom>
              <a:rect b="b" l="l" r="r" t="t"/>
              <a:pathLst>
                <a:path extrusionOk="0" h="1112" w="1153">
                  <a:moveTo>
                    <a:pt x="659" y="1"/>
                  </a:moveTo>
                  <a:cubicBezTo>
                    <a:pt x="615" y="1"/>
                    <a:pt x="567" y="9"/>
                    <a:pt x="515" y="27"/>
                  </a:cubicBezTo>
                  <a:cubicBezTo>
                    <a:pt x="0" y="199"/>
                    <a:pt x="235" y="1111"/>
                    <a:pt x="626" y="1111"/>
                  </a:cubicBezTo>
                  <a:cubicBezTo>
                    <a:pt x="698" y="1111"/>
                    <a:pt x="775" y="1080"/>
                    <a:pt x="854" y="1009"/>
                  </a:cubicBezTo>
                  <a:cubicBezTo>
                    <a:pt x="865" y="997"/>
                    <a:pt x="887" y="975"/>
                    <a:pt x="899" y="964"/>
                  </a:cubicBezTo>
                  <a:cubicBezTo>
                    <a:pt x="1153" y="679"/>
                    <a:pt x="1059" y="1"/>
                    <a:pt x="659"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8" name="Google Shape;2018;p3"/>
            <p:cNvSpPr/>
            <p:nvPr/>
          </p:nvSpPr>
          <p:spPr>
            <a:xfrm>
              <a:off x="6508440" y="5058594"/>
              <a:ext cx="40429" cy="38061"/>
            </a:xfrm>
            <a:custGeom>
              <a:rect b="b" l="l" r="r" t="t"/>
              <a:pathLst>
                <a:path extrusionOk="0" h="1109" w="1178">
                  <a:moveTo>
                    <a:pt x="501" y="1"/>
                  </a:moveTo>
                  <a:cubicBezTo>
                    <a:pt x="423" y="1"/>
                    <a:pt x="342" y="37"/>
                    <a:pt x="263" y="121"/>
                  </a:cubicBezTo>
                  <a:cubicBezTo>
                    <a:pt x="252" y="132"/>
                    <a:pt x="230" y="155"/>
                    <a:pt x="218" y="166"/>
                  </a:cubicBezTo>
                  <a:cubicBezTo>
                    <a:pt x="0" y="464"/>
                    <a:pt x="122" y="1109"/>
                    <a:pt x="506" y="1109"/>
                  </a:cubicBezTo>
                  <a:cubicBezTo>
                    <a:pt x="559" y="1109"/>
                    <a:pt x="618" y="1096"/>
                    <a:pt x="681" y="1069"/>
                  </a:cubicBezTo>
                  <a:cubicBezTo>
                    <a:pt x="1177" y="854"/>
                    <a:pt x="881" y="1"/>
                    <a:pt x="50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9" name="Google Shape;2019;p3"/>
            <p:cNvSpPr/>
            <p:nvPr/>
          </p:nvSpPr>
          <p:spPr>
            <a:xfrm>
              <a:off x="6609684" y="5153661"/>
              <a:ext cx="40738" cy="38164"/>
            </a:xfrm>
            <a:custGeom>
              <a:rect b="b" l="l" r="r" t="t"/>
              <a:pathLst>
                <a:path extrusionOk="0" h="1112" w="1187">
                  <a:moveTo>
                    <a:pt x="670" y="1"/>
                  </a:moveTo>
                  <a:cubicBezTo>
                    <a:pt x="613" y="1"/>
                    <a:pt x="551" y="15"/>
                    <a:pt x="484" y="48"/>
                  </a:cubicBezTo>
                  <a:cubicBezTo>
                    <a:pt x="1" y="281"/>
                    <a:pt x="314" y="1111"/>
                    <a:pt x="692" y="1111"/>
                  </a:cubicBezTo>
                  <a:cubicBezTo>
                    <a:pt x="773" y="1111"/>
                    <a:pt x="856" y="1074"/>
                    <a:pt x="936" y="985"/>
                  </a:cubicBezTo>
                  <a:cubicBezTo>
                    <a:pt x="947" y="973"/>
                    <a:pt x="958" y="951"/>
                    <a:pt x="981" y="928"/>
                  </a:cubicBezTo>
                  <a:cubicBezTo>
                    <a:pt x="1186" y="634"/>
                    <a:pt x="1044" y="1"/>
                    <a:pt x="67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0" name="Google Shape;2020;p3"/>
            <p:cNvSpPr/>
            <p:nvPr/>
          </p:nvSpPr>
          <p:spPr>
            <a:xfrm>
              <a:off x="6323386" y="4730907"/>
              <a:ext cx="51205" cy="28932"/>
            </a:xfrm>
            <a:custGeom>
              <a:rect b="b" l="l" r="r" t="t"/>
              <a:pathLst>
                <a:path extrusionOk="0" h="843" w="1492">
                  <a:moveTo>
                    <a:pt x="731" y="0"/>
                  </a:moveTo>
                  <a:cubicBezTo>
                    <a:pt x="377" y="0"/>
                    <a:pt x="0" y="241"/>
                    <a:pt x="194" y="619"/>
                  </a:cubicBezTo>
                  <a:cubicBezTo>
                    <a:pt x="280" y="779"/>
                    <a:pt x="433" y="843"/>
                    <a:pt x="596" y="843"/>
                  </a:cubicBezTo>
                  <a:cubicBezTo>
                    <a:pt x="1010" y="843"/>
                    <a:pt x="1492" y="430"/>
                    <a:pt x="1119" y="123"/>
                  </a:cubicBezTo>
                  <a:lnTo>
                    <a:pt x="1063" y="89"/>
                  </a:lnTo>
                  <a:cubicBezTo>
                    <a:pt x="971" y="28"/>
                    <a:pt x="852" y="0"/>
                    <a:pt x="731"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1" name="Google Shape;2021;p3"/>
            <p:cNvSpPr/>
            <p:nvPr/>
          </p:nvSpPr>
          <p:spPr>
            <a:xfrm>
              <a:off x="6353691" y="4897153"/>
              <a:ext cx="40017" cy="37031"/>
            </a:xfrm>
            <a:custGeom>
              <a:rect b="b" l="l" r="r" t="t"/>
              <a:pathLst>
                <a:path extrusionOk="0" h="1079" w="1166">
                  <a:moveTo>
                    <a:pt x="706" y="1"/>
                  </a:moveTo>
                  <a:cubicBezTo>
                    <a:pt x="656" y="1"/>
                    <a:pt x="601" y="13"/>
                    <a:pt x="541" y="41"/>
                  </a:cubicBezTo>
                  <a:cubicBezTo>
                    <a:pt x="518" y="52"/>
                    <a:pt x="496" y="63"/>
                    <a:pt x="473" y="75"/>
                  </a:cubicBezTo>
                  <a:cubicBezTo>
                    <a:pt x="115" y="287"/>
                    <a:pt x="1" y="1079"/>
                    <a:pt x="552" y="1079"/>
                  </a:cubicBezTo>
                  <a:cubicBezTo>
                    <a:pt x="556" y="1079"/>
                    <a:pt x="559" y="1079"/>
                    <a:pt x="563" y="1079"/>
                  </a:cubicBezTo>
                  <a:cubicBezTo>
                    <a:pt x="1154" y="1069"/>
                    <a:pt x="1166" y="1"/>
                    <a:pt x="706"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2" name="Google Shape;2022;p3"/>
            <p:cNvSpPr/>
            <p:nvPr/>
          </p:nvSpPr>
          <p:spPr>
            <a:xfrm>
              <a:off x="6312232" y="5105853"/>
              <a:ext cx="40875" cy="29206"/>
            </a:xfrm>
            <a:custGeom>
              <a:rect b="b" l="l" r="r" t="t"/>
              <a:pathLst>
                <a:path extrusionOk="0" h="851" w="1191">
                  <a:moveTo>
                    <a:pt x="583" y="0"/>
                  </a:moveTo>
                  <a:cubicBezTo>
                    <a:pt x="279" y="0"/>
                    <a:pt x="1" y="168"/>
                    <a:pt x="146" y="482"/>
                  </a:cubicBezTo>
                  <a:cubicBezTo>
                    <a:pt x="146" y="504"/>
                    <a:pt x="158" y="527"/>
                    <a:pt x="180" y="538"/>
                  </a:cubicBezTo>
                  <a:cubicBezTo>
                    <a:pt x="284" y="728"/>
                    <a:pt x="545" y="850"/>
                    <a:pt x="775" y="850"/>
                  </a:cubicBezTo>
                  <a:cubicBezTo>
                    <a:pt x="997" y="850"/>
                    <a:pt x="1190" y="736"/>
                    <a:pt x="1185" y="459"/>
                  </a:cubicBezTo>
                  <a:cubicBezTo>
                    <a:pt x="1179" y="148"/>
                    <a:pt x="869" y="0"/>
                    <a:pt x="58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3" name="Google Shape;2023;p3"/>
            <p:cNvSpPr/>
            <p:nvPr/>
          </p:nvSpPr>
          <p:spPr>
            <a:xfrm>
              <a:off x="6421610" y="5137359"/>
              <a:ext cx="40326" cy="29378"/>
            </a:xfrm>
            <a:custGeom>
              <a:rect b="b" l="l" r="r" t="t"/>
              <a:pathLst>
                <a:path extrusionOk="0" h="856" w="1175">
                  <a:moveTo>
                    <a:pt x="408" y="0"/>
                  </a:moveTo>
                  <a:cubicBezTo>
                    <a:pt x="196" y="0"/>
                    <a:pt x="12" y="108"/>
                    <a:pt x="6" y="376"/>
                  </a:cubicBezTo>
                  <a:cubicBezTo>
                    <a:pt x="1" y="698"/>
                    <a:pt x="325" y="856"/>
                    <a:pt x="618" y="856"/>
                  </a:cubicBezTo>
                  <a:cubicBezTo>
                    <a:pt x="912" y="856"/>
                    <a:pt x="1174" y="698"/>
                    <a:pt x="1044" y="388"/>
                  </a:cubicBezTo>
                  <a:cubicBezTo>
                    <a:pt x="1033" y="365"/>
                    <a:pt x="1022" y="342"/>
                    <a:pt x="1010" y="320"/>
                  </a:cubicBezTo>
                  <a:cubicBezTo>
                    <a:pt x="910" y="131"/>
                    <a:pt x="642" y="0"/>
                    <a:pt x="408"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4" name="Google Shape;2024;p3"/>
            <p:cNvSpPr/>
            <p:nvPr/>
          </p:nvSpPr>
          <p:spPr>
            <a:xfrm>
              <a:off x="6330868" y="5023107"/>
              <a:ext cx="43346" cy="28726"/>
            </a:xfrm>
            <a:custGeom>
              <a:rect b="b" l="l" r="r" t="t"/>
              <a:pathLst>
                <a:path extrusionOk="0" h="837" w="1263">
                  <a:moveTo>
                    <a:pt x="481" y="1"/>
                  </a:moveTo>
                  <a:cubicBezTo>
                    <a:pt x="227" y="1"/>
                    <a:pt x="0" y="133"/>
                    <a:pt x="44" y="444"/>
                  </a:cubicBezTo>
                  <a:cubicBezTo>
                    <a:pt x="78" y="717"/>
                    <a:pt x="337" y="837"/>
                    <a:pt x="594" y="837"/>
                  </a:cubicBezTo>
                  <a:cubicBezTo>
                    <a:pt x="931" y="837"/>
                    <a:pt x="1263" y="631"/>
                    <a:pt x="1070" y="298"/>
                  </a:cubicBezTo>
                  <a:cubicBezTo>
                    <a:pt x="1059" y="286"/>
                    <a:pt x="1048" y="264"/>
                    <a:pt x="1025" y="241"/>
                  </a:cubicBezTo>
                  <a:cubicBezTo>
                    <a:pt x="914" y="89"/>
                    <a:pt x="688" y="1"/>
                    <a:pt x="481"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5" name="Google Shape;2025;p3"/>
            <p:cNvSpPr/>
            <p:nvPr/>
          </p:nvSpPr>
          <p:spPr>
            <a:xfrm>
              <a:off x="6304648" y="4984875"/>
              <a:ext cx="41287" cy="37134"/>
            </a:xfrm>
            <a:custGeom>
              <a:rect b="b" l="l" r="r" t="t"/>
              <a:pathLst>
                <a:path extrusionOk="0" h="1082" w="1203">
                  <a:moveTo>
                    <a:pt x="630" y="1"/>
                  </a:moveTo>
                  <a:cubicBezTo>
                    <a:pt x="40" y="1"/>
                    <a:pt x="0" y="1082"/>
                    <a:pt x="468" y="1082"/>
                  </a:cubicBezTo>
                  <a:cubicBezTo>
                    <a:pt x="513" y="1082"/>
                    <a:pt x="562" y="1072"/>
                    <a:pt x="616" y="1050"/>
                  </a:cubicBezTo>
                  <a:cubicBezTo>
                    <a:pt x="638" y="1039"/>
                    <a:pt x="661" y="1028"/>
                    <a:pt x="683" y="1017"/>
                  </a:cubicBezTo>
                  <a:cubicBezTo>
                    <a:pt x="1056" y="813"/>
                    <a:pt x="1203" y="12"/>
                    <a:pt x="638" y="1"/>
                  </a:cubicBezTo>
                  <a:cubicBezTo>
                    <a:pt x="635" y="1"/>
                    <a:pt x="633" y="1"/>
                    <a:pt x="630"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6" name="Google Shape;2026;p3"/>
            <p:cNvSpPr/>
            <p:nvPr/>
          </p:nvSpPr>
          <p:spPr>
            <a:xfrm>
              <a:off x="6438564" y="4950692"/>
              <a:ext cx="38850" cy="32844"/>
            </a:xfrm>
            <a:custGeom>
              <a:rect b="b" l="l" r="r" t="t"/>
              <a:pathLst>
                <a:path extrusionOk="0" h="957" w="1132">
                  <a:moveTo>
                    <a:pt x="341" y="1"/>
                  </a:moveTo>
                  <a:cubicBezTo>
                    <a:pt x="153" y="1"/>
                    <a:pt x="1" y="100"/>
                    <a:pt x="9" y="343"/>
                  </a:cubicBezTo>
                  <a:cubicBezTo>
                    <a:pt x="9" y="365"/>
                    <a:pt x="9" y="388"/>
                    <a:pt x="9" y="410"/>
                  </a:cubicBezTo>
                  <a:cubicBezTo>
                    <a:pt x="53" y="686"/>
                    <a:pt x="373" y="956"/>
                    <a:pt x="644" y="956"/>
                  </a:cubicBezTo>
                  <a:cubicBezTo>
                    <a:pt x="783" y="956"/>
                    <a:pt x="910" y="884"/>
                    <a:pt x="979" y="704"/>
                  </a:cubicBezTo>
                  <a:cubicBezTo>
                    <a:pt x="1131" y="320"/>
                    <a:pt x="679" y="1"/>
                    <a:pt x="34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7" name="Google Shape;2027;p3"/>
            <p:cNvSpPr/>
            <p:nvPr/>
          </p:nvSpPr>
          <p:spPr>
            <a:xfrm>
              <a:off x="6482597" y="5013258"/>
              <a:ext cx="41630" cy="37134"/>
            </a:xfrm>
            <a:custGeom>
              <a:rect b="b" l="l" r="r" t="t"/>
              <a:pathLst>
                <a:path extrusionOk="0" h="1082" w="1213">
                  <a:moveTo>
                    <a:pt x="738" y="0"/>
                  </a:moveTo>
                  <a:cubicBezTo>
                    <a:pt x="692" y="0"/>
                    <a:pt x="642" y="10"/>
                    <a:pt x="588" y="32"/>
                  </a:cubicBezTo>
                  <a:cubicBezTo>
                    <a:pt x="565" y="43"/>
                    <a:pt x="542" y="54"/>
                    <a:pt x="520" y="65"/>
                  </a:cubicBezTo>
                  <a:cubicBezTo>
                    <a:pt x="148" y="269"/>
                    <a:pt x="1" y="1058"/>
                    <a:pt x="565" y="1081"/>
                  </a:cubicBezTo>
                  <a:cubicBezTo>
                    <a:pt x="568" y="1081"/>
                    <a:pt x="571" y="1081"/>
                    <a:pt x="573" y="1081"/>
                  </a:cubicBezTo>
                  <a:cubicBezTo>
                    <a:pt x="1163" y="1081"/>
                    <a:pt x="1212" y="0"/>
                    <a:pt x="738"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8" name="Google Shape;2028;p3"/>
            <p:cNvSpPr/>
            <p:nvPr/>
          </p:nvSpPr>
          <p:spPr>
            <a:xfrm>
              <a:off x="6455896" y="5014390"/>
              <a:ext cx="40498" cy="29481"/>
            </a:xfrm>
            <a:custGeom>
              <a:rect b="b" l="l" r="r" t="t"/>
              <a:pathLst>
                <a:path extrusionOk="0" h="859" w="1180">
                  <a:moveTo>
                    <a:pt x="556" y="0"/>
                  </a:moveTo>
                  <a:cubicBezTo>
                    <a:pt x="263" y="0"/>
                    <a:pt x="1" y="158"/>
                    <a:pt x="124" y="473"/>
                  </a:cubicBezTo>
                  <a:cubicBezTo>
                    <a:pt x="136" y="484"/>
                    <a:pt x="147" y="506"/>
                    <a:pt x="158" y="529"/>
                  </a:cubicBezTo>
                  <a:cubicBezTo>
                    <a:pt x="265" y="725"/>
                    <a:pt x="538" y="859"/>
                    <a:pt x="774" y="859"/>
                  </a:cubicBezTo>
                  <a:cubicBezTo>
                    <a:pt x="986" y="859"/>
                    <a:pt x="1168" y="751"/>
                    <a:pt x="1174" y="484"/>
                  </a:cubicBezTo>
                  <a:cubicBezTo>
                    <a:pt x="1179" y="161"/>
                    <a:pt x="852" y="0"/>
                    <a:pt x="55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9" name="Google Shape;2029;p3"/>
            <p:cNvSpPr/>
            <p:nvPr/>
          </p:nvSpPr>
          <p:spPr>
            <a:xfrm>
              <a:off x="6468285" y="5054201"/>
              <a:ext cx="41287" cy="36825"/>
            </a:xfrm>
            <a:custGeom>
              <a:rect b="b" l="l" r="r" t="t"/>
              <a:pathLst>
                <a:path extrusionOk="0" h="1073" w="1203">
                  <a:moveTo>
                    <a:pt x="740" y="1"/>
                  </a:moveTo>
                  <a:cubicBezTo>
                    <a:pt x="694" y="1"/>
                    <a:pt x="643" y="11"/>
                    <a:pt x="587" y="35"/>
                  </a:cubicBezTo>
                  <a:cubicBezTo>
                    <a:pt x="565" y="46"/>
                    <a:pt x="542" y="46"/>
                    <a:pt x="519" y="69"/>
                  </a:cubicBezTo>
                  <a:cubicBezTo>
                    <a:pt x="147" y="260"/>
                    <a:pt x="0" y="1062"/>
                    <a:pt x="565" y="1073"/>
                  </a:cubicBezTo>
                  <a:cubicBezTo>
                    <a:pt x="567" y="1073"/>
                    <a:pt x="570" y="1073"/>
                    <a:pt x="573" y="1073"/>
                  </a:cubicBezTo>
                  <a:cubicBezTo>
                    <a:pt x="1160" y="1073"/>
                    <a:pt x="1202" y="1"/>
                    <a:pt x="740"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0" name="Google Shape;2030;p3"/>
            <p:cNvSpPr/>
            <p:nvPr/>
          </p:nvSpPr>
          <p:spPr>
            <a:xfrm>
              <a:off x="6248534" y="5082344"/>
              <a:ext cx="40292" cy="29550"/>
            </a:xfrm>
            <a:custGeom>
              <a:rect b="b" l="l" r="r" t="t"/>
              <a:pathLst>
                <a:path extrusionOk="0" h="861" w="1174">
                  <a:moveTo>
                    <a:pt x="551" y="0"/>
                  </a:moveTo>
                  <a:cubicBezTo>
                    <a:pt x="260" y="0"/>
                    <a:pt x="0" y="158"/>
                    <a:pt x="129" y="467"/>
                  </a:cubicBezTo>
                  <a:cubicBezTo>
                    <a:pt x="129" y="490"/>
                    <a:pt x="141" y="512"/>
                    <a:pt x="152" y="535"/>
                  </a:cubicBezTo>
                  <a:cubicBezTo>
                    <a:pt x="260" y="726"/>
                    <a:pt x="535" y="861"/>
                    <a:pt x="772" y="861"/>
                  </a:cubicBezTo>
                  <a:cubicBezTo>
                    <a:pt x="982" y="861"/>
                    <a:pt x="1162" y="755"/>
                    <a:pt x="1167" y="490"/>
                  </a:cubicBezTo>
                  <a:cubicBezTo>
                    <a:pt x="1173" y="161"/>
                    <a:pt x="846" y="0"/>
                    <a:pt x="55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1" name="Google Shape;2031;p3"/>
            <p:cNvSpPr/>
            <p:nvPr/>
          </p:nvSpPr>
          <p:spPr>
            <a:xfrm>
              <a:off x="6314875" y="4923648"/>
              <a:ext cx="43072" cy="36619"/>
            </a:xfrm>
            <a:custGeom>
              <a:rect b="b" l="l" r="r" t="t"/>
              <a:pathLst>
                <a:path extrusionOk="0" h="1067" w="1255">
                  <a:moveTo>
                    <a:pt x="647" y="1"/>
                  </a:moveTo>
                  <a:cubicBezTo>
                    <a:pt x="83" y="1"/>
                    <a:pt x="1" y="1066"/>
                    <a:pt x="482" y="1066"/>
                  </a:cubicBezTo>
                  <a:cubicBezTo>
                    <a:pt x="525" y="1066"/>
                    <a:pt x="571" y="1058"/>
                    <a:pt x="622" y="1040"/>
                  </a:cubicBezTo>
                  <a:cubicBezTo>
                    <a:pt x="645" y="1029"/>
                    <a:pt x="668" y="1018"/>
                    <a:pt x="690" y="1006"/>
                  </a:cubicBezTo>
                  <a:cubicBezTo>
                    <a:pt x="1062" y="826"/>
                    <a:pt x="1254" y="36"/>
                    <a:pt x="679" y="2"/>
                  </a:cubicBezTo>
                  <a:cubicBezTo>
                    <a:pt x="668" y="1"/>
                    <a:pt x="657" y="1"/>
                    <a:pt x="647"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2" name="Google Shape;2032;p3"/>
            <p:cNvSpPr/>
            <p:nvPr/>
          </p:nvSpPr>
          <p:spPr>
            <a:xfrm>
              <a:off x="6285085" y="5061855"/>
              <a:ext cx="51446" cy="28726"/>
            </a:xfrm>
            <a:custGeom>
              <a:rect b="b" l="l" r="r" t="t"/>
              <a:pathLst>
                <a:path extrusionOk="0" h="837" w="1499">
                  <a:moveTo>
                    <a:pt x="744" y="0"/>
                  </a:moveTo>
                  <a:cubicBezTo>
                    <a:pt x="390" y="0"/>
                    <a:pt x="0" y="240"/>
                    <a:pt x="204" y="613"/>
                  </a:cubicBezTo>
                  <a:cubicBezTo>
                    <a:pt x="287" y="772"/>
                    <a:pt x="438" y="836"/>
                    <a:pt x="601" y="836"/>
                  </a:cubicBezTo>
                  <a:cubicBezTo>
                    <a:pt x="1014" y="836"/>
                    <a:pt x="1499" y="424"/>
                    <a:pt x="1118" y="116"/>
                  </a:cubicBezTo>
                  <a:cubicBezTo>
                    <a:pt x="1095" y="105"/>
                    <a:pt x="1073" y="94"/>
                    <a:pt x="1062" y="83"/>
                  </a:cubicBezTo>
                  <a:cubicBezTo>
                    <a:pt x="975" y="27"/>
                    <a:pt x="861" y="0"/>
                    <a:pt x="744"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3" name="Google Shape;2033;p3"/>
            <p:cNvSpPr/>
            <p:nvPr/>
          </p:nvSpPr>
          <p:spPr>
            <a:xfrm>
              <a:off x="6468663" y="5155686"/>
              <a:ext cx="41218" cy="36825"/>
            </a:xfrm>
            <a:custGeom>
              <a:rect b="b" l="l" r="r" t="t"/>
              <a:pathLst>
                <a:path extrusionOk="0" h="1073" w="1201">
                  <a:moveTo>
                    <a:pt x="740" y="0"/>
                  </a:moveTo>
                  <a:cubicBezTo>
                    <a:pt x="694" y="0"/>
                    <a:pt x="643" y="11"/>
                    <a:pt x="587" y="34"/>
                  </a:cubicBezTo>
                  <a:cubicBezTo>
                    <a:pt x="565" y="34"/>
                    <a:pt x="542" y="45"/>
                    <a:pt x="520" y="57"/>
                  </a:cubicBezTo>
                  <a:cubicBezTo>
                    <a:pt x="147" y="260"/>
                    <a:pt x="1" y="1061"/>
                    <a:pt x="565" y="1072"/>
                  </a:cubicBezTo>
                  <a:cubicBezTo>
                    <a:pt x="568" y="1072"/>
                    <a:pt x="570" y="1072"/>
                    <a:pt x="573" y="1072"/>
                  </a:cubicBezTo>
                  <a:cubicBezTo>
                    <a:pt x="1150" y="1072"/>
                    <a:pt x="1201" y="0"/>
                    <a:pt x="740"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4" name="Google Shape;2034;p3"/>
            <p:cNvSpPr/>
            <p:nvPr/>
          </p:nvSpPr>
          <p:spPr>
            <a:xfrm>
              <a:off x="6246304" y="5005295"/>
              <a:ext cx="41150" cy="37821"/>
            </a:xfrm>
            <a:custGeom>
              <a:rect b="b" l="l" r="r" t="t"/>
              <a:pathLst>
                <a:path extrusionOk="0" h="1102" w="1199">
                  <a:moveTo>
                    <a:pt x="447" y="0"/>
                  </a:moveTo>
                  <a:cubicBezTo>
                    <a:pt x="352" y="0"/>
                    <a:pt x="258" y="51"/>
                    <a:pt x="183" y="173"/>
                  </a:cubicBezTo>
                  <a:cubicBezTo>
                    <a:pt x="172" y="185"/>
                    <a:pt x="160" y="207"/>
                    <a:pt x="149" y="230"/>
                  </a:cubicBezTo>
                  <a:cubicBezTo>
                    <a:pt x="0" y="546"/>
                    <a:pt x="205" y="1102"/>
                    <a:pt x="541" y="1102"/>
                  </a:cubicBezTo>
                  <a:cubicBezTo>
                    <a:pt x="612" y="1102"/>
                    <a:pt x="689" y="1077"/>
                    <a:pt x="770" y="1020"/>
                  </a:cubicBezTo>
                  <a:cubicBezTo>
                    <a:pt x="1198" y="725"/>
                    <a:pt x="808" y="0"/>
                    <a:pt x="447"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5" name="Google Shape;2035;p3"/>
            <p:cNvSpPr/>
            <p:nvPr/>
          </p:nvSpPr>
          <p:spPr>
            <a:xfrm>
              <a:off x="6416428" y="5036183"/>
              <a:ext cx="40017" cy="37031"/>
            </a:xfrm>
            <a:custGeom>
              <a:rect b="b" l="l" r="r" t="t"/>
              <a:pathLst>
                <a:path extrusionOk="0" h="1079" w="1166">
                  <a:moveTo>
                    <a:pt x="706" y="1"/>
                  </a:moveTo>
                  <a:cubicBezTo>
                    <a:pt x="656" y="1"/>
                    <a:pt x="601" y="13"/>
                    <a:pt x="541" y="41"/>
                  </a:cubicBezTo>
                  <a:cubicBezTo>
                    <a:pt x="518" y="52"/>
                    <a:pt x="496" y="63"/>
                    <a:pt x="484" y="75"/>
                  </a:cubicBezTo>
                  <a:cubicBezTo>
                    <a:pt x="126" y="287"/>
                    <a:pt x="1" y="1079"/>
                    <a:pt x="552" y="1079"/>
                  </a:cubicBezTo>
                  <a:cubicBezTo>
                    <a:pt x="556" y="1079"/>
                    <a:pt x="559" y="1079"/>
                    <a:pt x="563" y="1079"/>
                  </a:cubicBezTo>
                  <a:cubicBezTo>
                    <a:pt x="1154" y="1069"/>
                    <a:pt x="1166" y="1"/>
                    <a:pt x="70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6" name="Google Shape;2036;p3"/>
            <p:cNvSpPr/>
            <p:nvPr/>
          </p:nvSpPr>
          <p:spPr>
            <a:xfrm>
              <a:off x="6473708" y="4988067"/>
              <a:ext cx="41287" cy="37134"/>
            </a:xfrm>
            <a:custGeom>
              <a:rect b="b" l="l" r="r" t="t"/>
              <a:pathLst>
                <a:path extrusionOk="0" h="1082" w="1203">
                  <a:moveTo>
                    <a:pt x="735" y="1"/>
                  </a:moveTo>
                  <a:cubicBezTo>
                    <a:pt x="690" y="1"/>
                    <a:pt x="641" y="11"/>
                    <a:pt x="587" y="32"/>
                  </a:cubicBezTo>
                  <a:cubicBezTo>
                    <a:pt x="564" y="43"/>
                    <a:pt x="542" y="55"/>
                    <a:pt x="519" y="66"/>
                  </a:cubicBezTo>
                  <a:cubicBezTo>
                    <a:pt x="158" y="269"/>
                    <a:pt x="0" y="1059"/>
                    <a:pt x="564" y="1082"/>
                  </a:cubicBezTo>
                  <a:cubicBezTo>
                    <a:pt x="567" y="1082"/>
                    <a:pt x="570" y="1082"/>
                    <a:pt x="573" y="1082"/>
                  </a:cubicBezTo>
                  <a:cubicBezTo>
                    <a:pt x="1163" y="1082"/>
                    <a:pt x="1202" y="1"/>
                    <a:pt x="73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7" name="Google Shape;2037;p3"/>
            <p:cNvSpPr/>
            <p:nvPr/>
          </p:nvSpPr>
          <p:spPr>
            <a:xfrm>
              <a:off x="6405445" y="4977462"/>
              <a:ext cx="51240" cy="35006"/>
            </a:xfrm>
            <a:custGeom>
              <a:rect b="b" l="l" r="r" t="t"/>
              <a:pathLst>
                <a:path extrusionOk="0" h="1020" w="1493">
                  <a:moveTo>
                    <a:pt x="811" y="0"/>
                  </a:moveTo>
                  <a:cubicBezTo>
                    <a:pt x="295" y="0"/>
                    <a:pt x="0" y="1019"/>
                    <a:pt x="578" y="1019"/>
                  </a:cubicBezTo>
                  <a:cubicBezTo>
                    <a:pt x="589" y="1019"/>
                    <a:pt x="601" y="1019"/>
                    <a:pt x="613" y="1018"/>
                  </a:cubicBezTo>
                  <a:cubicBezTo>
                    <a:pt x="635" y="1007"/>
                    <a:pt x="658" y="1007"/>
                    <a:pt x="680" y="1007"/>
                  </a:cubicBezTo>
                  <a:cubicBezTo>
                    <a:pt x="1098" y="928"/>
                    <a:pt x="1493" y="217"/>
                    <a:pt x="951" y="25"/>
                  </a:cubicBezTo>
                  <a:cubicBezTo>
                    <a:pt x="903" y="8"/>
                    <a:pt x="856" y="0"/>
                    <a:pt x="81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8" name="Google Shape;2038;p3"/>
            <p:cNvSpPr/>
            <p:nvPr/>
          </p:nvSpPr>
          <p:spPr>
            <a:xfrm>
              <a:off x="6340340" y="4788153"/>
              <a:ext cx="41218" cy="37134"/>
            </a:xfrm>
            <a:custGeom>
              <a:rect b="b" l="l" r="r" t="t"/>
              <a:pathLst>
                <a:path extrusionOk="0" h="1082" w="1201">
                  <a:moveTo>
                    <a:pt x="628" y="1"/>
                  </a:moveTo>
                  <a:cubicBezTo>
                    <a:pt x="49" y="1"/>
                    <a:pt x="0" y="1081"/>
                    <a:pt x="467" y="1081"/>
                  </a:cubicBezTo>
                  <a:cubicBezTo>
                    <a:pt x="511" y="1081"/>
                    <a:pt x="560" y="1072"/>
                    <a:pt x="614" y="1050"/>
                  </a:cubicBezTo>
                  <a:cubicBezTo>
                    <a:pt x="636" y="1039"/>
                    <a:pt x="659" y="1028"/>
                    <a:pt x="682" y="1016"/>
                  </a:cubicBezTo>
                  <a:cubicBezTo>
                    <a:pt x="1054" y="813"/>
                    <a:pt x="1201" y="23"/>
                    <a:pt x="636" y="1"/>
                  </a:cubicBezTo>
                  <a:cubicBezTo>
                    <a:pt x="634" y="1"/>
                    <a:pt x="631" y="1"/>
                    <a:pt x="62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9" name="Google Shape;2039;p3"/>
            <p:cNvSpPr/>
            <p:nvPr/>
          </p:nvSpPr>
          <p:spPr>
            <a:xfrm>
              <a:off x="6312987" y="4849894"/>
              <a:ext cx="43346" cy="28692"/>
            </a:xfrm>
            <a:custGeom>
              <a:rect b="b" l="l" r="r" t="t"/>
              <a:pathLst>
                <a:path extrusionOk="0" h="836" w="1263">
                  <a:moveTo>
                    <a:pt x="664" y="1"/>
                  </a:moveTo>
                  <a:cubicBezTo>
                    <a:pt x="328" y="1"/>
                    <a:pt x="1" y="206"/>
                    <a:pt x="192" y="537"/>
                  </a:cubicBezTo>
                  <a:cubicBezTo>
                    <a:pt x="203" y="560"/>
                    <a:pt x="215" y="571"/>
                    <a:pt x="237" y="594"/>
                  </a:cubicBezTo>
                  <a:cubicBezTo>
                    <a:pt x="349" y="747"/>
                    <a:pt x="577" y="835"/>
                    <a:pt x="785" y="835"/>
                  </a:cubicBezTo>
                  <a:cubicBezTo>
                    <a:pt x="1038" y="835"/>
                    <a:pt x="1262" y="705"/>
                    <a:pt x="1219" y="402"/>
                  </a:cubicBezTo>
                  <a:cubicBezTo>
                    <a:pt x="1185" y="122"/>
                    <a:pt x="922" y="1"/>
                    <a:pt x="664"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0" name="Google Shape;2040;p3"/>
            <p:cNvSpPr/>
            <p:nvPr/>
          </p:nvSpPr>
          <p:spPr>
            <a:xfrm>
              <a:off x="6650902" y="5117385"/>
              <a:ext cx="40292" cy="29515"/>
            </a:xfrm>
            <a:custGeom>
              <a:rect b="b" l="l" r="r" t="t"/>
              <a:pathLst>
                <a:path extrusionOk="0" h="860" w="1174">
                  <a:moveTo>
                    <a:pt x="552" y="1"/>
                  </a:moveTo>
                  <a:cubicBezTo>
                    <a:pt x="260" y="1"/>
                    <a:pt x="0" y="159"/>
                    <a:pt x="130" y="473"/>
                  </a:cubicBezTo>
                  <a:cubicBezTo>
                    <a:pt x="130" y="496"/>
                    <a:pt x="141" y="507"/>
                    <a:pt x="152" y="530"/>
                  </a:cubicBezTo>
                  <a:cubicBezTo>
                    <a:pt x="259" y="726"/>
                    <a:pt x="532" y="859"/>
                    <a:pt x="768" y="859"/>
                  </a:cubicBezTo>
                  <a:cubicBezTo>
                    <a:pt x="980" y="859"/>
                    <a:pt x="1162" y="751"/>
                    <a:pt x="1168" y="484"/>
                  </a:cubicBezTo>
                  <a:cubicBezTo>
                    <a:pt x="1173" y="161"/>
                    <a:pt x="846" y="1"/>
                    <a:pt x="55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1" name="Google Shape;2041;p3"/>
            <p:cNvSpPr/>
            <p:nvPr/>
          </p:nvSpPr>
          <p:spPr>
            <a:xfrm>
              <a:off x="6354137" y="4872820"/>
              <a:ext cx="39228" cy="32673"/>
            </a:xfrm>
            <a:custGeom>
              <a:rect b="b" l="l" r="r" t="t"/>
              <a:pathLst>
                <a:path extrusionOk="0" h="952" w="1143">
                  <a:moveTo>
                    <a:pt x="486" y="0"/>
                  </a:moveTo>
                  <a:cubicBezTo>
                    <a:pt x="342" y="0"/>
                    <a:pt x="211" y="75"/>
                    <a:pt x="144" y="264"/>
                  </a:cubicBezTo>
                  <a:cubicBezTo>
                    <a:pt x="1" y="644"/>
                    <a:pt x="454" y="951"/>
                    <a:pt x="792" y="951"/>
                  </a:cubicBezTo>
                  <a:cubicBezTo>
                    <a:pt x="986" y="951"/>
                    <a:pt x="1142" y="850"/>
                    <a:pt x="1126" y="603"/>
                  </a:cubicBezTo>
                  <a:cubicBezTo>
                    <a:pt x="1126" y="580"/>
                    <a:pt x="1126" y="547"/>
                    <a:pt x="1126" y="524"/>
                  </a:cubicBezTo>
                  <a:cubicBezTo>
                    <a:pt x="1075" y="260"/>
                    <a:pt x="756" y="0"/>
                    <a:pt x="48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2" name="Google Shape;2042;p3"/>
            <p:cNvSpPr/>
            <p:nvPr/>
          </p:nvSpPr>
          <p:spPr>
            <a:xfrm>
              <a:off x="6557723" y="5027844"/>
              <a:ext cx="43037" cy="36585"/>
            </a:xfrm>
            <a:custGeom>
              <a:rect b="b" l="l" r="r" t="t"/>
              <a:pathLst>
                <a:path extrusionOk="0" h="1066" w="1254">
                  <a:moveTo>
                    <a:pt x="656" y="0"/>
                  </a:moveTo>
                  <a:cubicBezTo>
                    <a:pt x="83" y="0"/>
                    <a:pt x="0" y="1066"/>
                    <a:pt x="481" y="1066"/>
                  </a:cubicBezTo>
                  <a:cubicBezTo>
                    <a:pt x="524" y="1066"/>
                    <a:pt x="570" y="1058"/>
                    <a:pt x="622" y="1040"/>
                  </a:cubicBezTo>
                  <a:cubicBezTo>
                    <a:pt x="644" y="1028"/>
                    <a:pt x="667" y="1017"/>
                    <a:pt x="689" y="1017"/>
                  </a:cubicBezTo>
                  <a:cubicBezTo>
                    <a:pt x="1062" y="825"/>
                    <a:pt x="1254" y="35"/>
                    <a:pt x="689" y="2"/>
                  </a:cubicBezTo>
                  <a:cubicBezTo>
                    <a:pt x="678" y="1"/>
                    <a:pt x="667" y="0"/>
                    <a:pt x="65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3" name="Google Shape;2043;p3"/>
            <p:cNvSpPr/>
            <p:nvPr/>
          </p:nvSpPr>
          <p:spPr>
            <a:xfrm>
              <a:off x="6370576" y="5036870"/>
              <a:ext cx="41356" cy="37821"/>
            </a:xfrm>
            <a:custGeom>
              <a:rect b="b" l="l" r="r" t="t"/>
              <a:pathLst>
                <a:path extrusionOk="0" h="1102" w="1205">
                  <a:moveTo>
                    <a:pt x="442" y="1"/>
                  </a:moveTo>
                  <a:cubicBezTo>
                    <a:pt x="349" y="1"/>
                    <a:pt x="258" y="50"/>
                    <a:pt x="184" y="167"/>
                  </a:cubicBezTo>
                  <a:cubicBezTo>
                    <a:pt x="173" y="190"/>
                    <a:pt x="162" y="201"/>
                    <a:pt x="150" y="224"/>
                  </a:cubicBezTo>
                  <a:cubicBezTo>
                    <a:pt x="0" y="542"/>
                    <a:pt x="216" y="1102"/>
                    <a:pt x="558" y="1102"/>
                  </a:cubicBezTo>
                  <a:cubicBezTo>
                    <a:pt x="628" y="1102"/>
                    <a:pt x="704" y="1079"/>
                    <a:pt x="782" y="1025"/>
                  </a:cubicBezTo>
                  <a:cubicBezTo>
                    <a:pt x="1204" y="738"/>
                    <a:pt x="805" y="1"/>
                    <a:pt x="44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4" name="Google Shape;2044;p3"/>
            <p:cNvSpPr/>
            <p:nvPr/>
          </p:nvSpPr>
          <p:spPr>
            <a:xfrm>
              <a:off x="6465952" y="4954605"/>
              <a:ext cx="40154" cy="30099"/>
            </a:xfrm>
            <a:custGeom>
              <a:rect b="b" l="l" r="r" t="t"/>
              <a:pathLst>
                <a:path extrusionOk="0" h="877" w="1170">
                  <a:moveTo>
                    <a:pt x="515" y="0"/>
                  </a:moveTo>
                  <a:cubicBezTo>
                    <a:pt x="238" y="0"/>
                    <a:pt x="1" y="148"/>
                    <a:pt x="113" y="454"/>
                  </a:cubicBezTo>
                  <a:cubicBezTo>
                    <a:pt x="113" y="477"/>
                    <a:pt x="125" y="499"/>
                    <a:pt x="136" y="522"/>
                  </a:cubicBezTo>
                  <a:cubicBezTo>
                    <a:pt x="235" y="727"/>
                    <a:pt x="522" y="877"/>
                    <a:pt x="766" y="877"/>
                  </a:cubicBezTo>
                  <a:cubicBezTo>
                    <a:pt x="966" y="877"/>
                    <a:pt x="1136" y="776"/>
                    <a:pt x="1152" y="522"/>
                  </a:cubicBezTo>
                  <a:cubicBezTo>
                    <a:pt x="1169" y="179"/>
                    <a:pt x="819" y="0"/>
                    <a:pt x="515"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5" name="Google Shape;2045;p3"/>
            <p:cNvSpPr/>
            <p:nvPr/>
          </p:nvSpPr>
          <p:spPr>
            <a:xfrm>
              <a:off x="6444090" y="4877282"/>
              <a:ext cx="41390" cy="37683"/>
            </a:xfrm>
            <a:custGeom>
              <a:rect b="b" l="l" r="r" t="t"/>
              <a:pathLst>
                <a:path extrusionOk="0" h="1098" w="1206">
                  <a:moveTo>
                    <a:pt x="647" y="1"/>
                  </a:moveTo>
                  <a:cubicBezTo>
                    <a:pt x="577" y="1"/>
                    <a:pt x="502" y="24"/>
                    <a:pt x="423" y="78"/>
                  </a:cubicBezTo>
                  <a:cubicBezTo>
                    <a:pt x="1" y="366"/>
                    <a:pt x="395" y="1098"/>
                    <a:pt x="755" y="1098"/>
                  </a:cubicBezTo>
                  <a:cubicBezTo>
                    <a:pt x="847" y="1098"/>
                    <a:pt x="937" y="1050"/>
                    <a:pt x="1010" y="936"/>
                  </a:cubicBezTo>
                  <a:cubicBezTo>
                    <a:pt x="1033" y="913"/>
                    <a:pt x="1033" y="890"/>
                    <a:pt x="1055" y="879"/>
                  </a:cubicBezTo>
                  <a:cubicBezTo>
                    <a:pt x="1205" y="561"/>
                    <a:pt x="989" y="1"/>
                    <a:pt x="647"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6" name="Google Shape;2046;p3"/>
            <p:cNvSpPr/>
            <p:nvPr/>
          </p:nvSpPr>
          <p:spPr>
            <a:xfrm>
              <a:off x="6276745" y="4914794"/>
              <a:ext cx="41321" cy="37134"/>
            </a:xfrm>
            <a:custGeom>
              <a:rect b="b" l="l" r="r" t="t"/>
              <a:pathLst>
                <a:path extrusionOk="0" h="1082" w="1204">
                  <a:moveTo>
                    <a:pt x="630" y="1"/>
                  </a:moveTo>
                  <a:cubicBezTo>
                    <a:pt x="41" y="1"/>
                    <a:pt x="1" y="1081"/>
                    <a:pt x="469" y="1081"/>
                  </a:cubicBezTo>
                  <a:cubicBezTo>
                    <a:pt x="513" y="1081"/>
                    <a:pt x="562" y="1072"/>
                    <a:pt x="616" y="1050"/>
                  </a:cubicBezTo>
                  <a:cubicBezTo>
                    <a:pt x="639" y="1039"/>
                    <a:pt x="661" y="1027"/>
                    <a:pt x="684" y="1016"/>
                  </a:cubicBezTo>
                  <a:cubicBezTo>
                    <a:pt x="1056" y="813"/>
                    <a:pt x="1203" y="23"/>
                    <a:pt x="639" y="1"/>
                  </a:cubicBezTo>
                  <a:cubicBezTo>
                    <a:pt x="636" y="1"/>
                    <a:pt x="633" y="1"/>
                    <a:pt x="630"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7" name="Google Shape;2047;p3"/>
            <p:cNvSpPr/>
            <p:nvPr/>
          </p:nvSpPr>
          <p:spPr>
            <a:xfrm>
              <a:off x="8858159" y="4386952"/>
              <a:ext cx="330742" cy="157632"/>
            </a:xfrm>
            <a:custGeom>
              <a:rect b="b" l="l" r="r" t="t"/>
              <a:pathLst>
                <a:path extrusionOk="0" h="4593" w="9637">
                  <a:moveTo>
                    <a:pt x="9637" y="0"/>
                  </a:moveTo>
                  <a:cubicBezTo>
                    <a:pt x="6071" y="102"/>
                    <a:pt x="1614" y="1817"/>
                    <a:pt x="0" y="4593"/>
                  </a:cubicBezTo>
                  <a:cubicBezTo>
                    <a:pt x="3081" y="3024"/>
                    <a:pt x="6410" y="2584"/>
                    <a:pt x="9637" y="1885"/>
                  </a:cubicBezTo>
                  <a:lnTo>
                    <a:pt x="9637" y="0"/>
                  </a:ln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8" name="Google Shape;2048;p3"/>
            <p:cNvSpPr/>
            <p:nvPr/>
          </p:nvSpPr>
          <p:spPr>
            <a:xfrm>
              <a:off x="9122663" y="4178835"/>
              <a:ext cx="66238" cy="36963"/>
            </a:xfrm>
            <a:custGeom>
              <a:rect b="b" l="l" r="r" t="t"/>
              <a:pathLst>
                <a:path extrusionOk="0" h="1077" w="1930">
                  <a:moveTo>
                    <a:pt x="598" y="0"/>
                  </a:moveTo>
                  <a:cubicBezTo>
                    <a:pt x="399" y="0"/>
                    <a:pt x="199" y="6"/>
                    <a:pt x="0" y="16"/>
                  </a:cubicBezTo>
                  <a:cubicBezTo>
                    <a:pt x="621" y="377"/>
                    <a:pt x="1264" y="727"/>
                    <a:pt x="1930" y="1077"/>
                  </a:cubicBezTo>
                  <a:lnTo>
                    <a:pt x="1930" y="72"/>
                  </a:lnTo>
                  <a:cubicBezTo>
                    <a:pt x="1486" y="26"/>
                    <a:pt x="1042" y="0"/>
                    <a:pt x="598" y="0"/>
                  </a:cubicBez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9" name="Google Shape;2049;p3"/>
            <p:cNvSpPr/>
            <p:nvPr/>
          </p:nvSpPr>
          <p:spPr>
            <a:xfrm>
              <a:off x="9001067" y="4278123"/>
              <a:ext cx="187833" cy="65860"/>
            </a:xfrm>
            <a:custGeom>
              <a:rect b="b" l="l" r="r" t="t"/>
              <a:pathLst>
                <a:path extrusionOk="0" h="1919" w="5473">
                  <a:moveTo>
                    <a:pt x="5473" y="0"/>
                  </a:moveTo>
                  <a:cubicBezTo>
                    <a:pt x="3577" y="12"/>
                    <a:pt x="1862" y="756"/>
                    <a:pt x="0" y="1445"/>
                  </a:cubicBezTo>
                  <a:cubicBezTo>
                    <a:pt x="1772" y="1828"/>
                    <a:pt x="3634" y="1761"/>
                    <a:pt x="5473" y="1919"/>
                  </a:cubicBezTo>
                  <a:lnTo>
                    <a:pt x="5473" y="0"/>
                  </a:ln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0" name="Google Shape;2050;p3"/>
            <p:cNvSpPr/>
            <p:nvPr/>
          </p:nvSpPr>
          <p:spPr>
            <a:xfrm>
              <a:off x="8924774" y="4486857"/>
              <a:ext cx="264127" cy="230836"/>
            </a:xfrm>
            <a:custGeom>
              <a:rect b="b" l="l" r="r" t="t"/>
              <a:pathLst>
                <a:path extrusionOk="0" h="6726" w="7696">
                  <a:moveTo>
                    <a:pt x="7696" y="1"/>
                  </a:moveTo>
                  <a:lnTo>
                    <a:pt x="7425" y="147"/>
                  </a:lnTo>
                  <a:cubicBezTo>
                    <a:pt x="4604" y="1592"/>
                    <a:pt x="1286" y="3645"/>
                    <a:pt x="0" y="6726"/>
                  </a:cubicBezTo>
                  <a:cubicBezTo>
                    <a:pt x="2652" y="5225"/>
                    <a:pt x="4965" y="3250"/>
                    <a:pt x="7696" y="1783"/>
                  </a:cubicBezTo>
                  <a:lnTo>
                    <a:pt x="7696" y="1"/>
                  </a:ln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1" name="Google Shape;2051;p3"/>
            <p:cNvSpPr/>
            <p:nvPr/>
          </p:nvSpPr>
          <p:spPr>
            <a:xfrm>
              <a:off x="9141230" y="4847012"/>
              <a:ext cx="47670" cy="99974"/>
            </a:xfrm>
            <a:custGeom>
              <a:rect b="b" l="l" r="r" t="t"/>
              <a:pathLst>
                <a:path extrusionOk="0" h="2913" w="1389">
                  <a:moveTo>
                    <a:pt x="1389" y="1"/>
                  </a:moveTo>
                  <a:cubicBezTo>
                    <a:pt x="813" y="915"/>
                    <a:pt x="351" y="1885"/>
                    <a:pt x="1" y="2912"/>
                  </a:cubicBezTo>
                  <a:cubicBezTo>
                    <a:pt x="441" y="2472"/>
                    <a:pt x="904" y="2032"/>
                    <a:pt x="1389" y="1614"/>
                  </a:cubicBezTo>
                  <a:lnTo>
                    <a:pt x="1389" y="1"/>
                  </a:ln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2" name="Google Shape;2052;p3"/>
            <p:cNvSpPr/>
            <p:nvPr/>
          </p:nvSpPr>
          <p:spPr>
            <a:xfrm>
              <a:off x="9011123" y="4635944"/>
              <a:ext cx="177778" cy="190201"/>
            </a:xfrm>
            <a:custGeom>
              <a:rect b="b" l="l" r="r" t="t"/>
              <a:pathLst>
                <a:path extrusionOk="0" h="5542" w="5180">
                  <a:moveTo>
                    <a:pt x="5180" y="1"/>
                  </a:moveTo>
                  <a:cubicBezTo>
                    <a:pt x="3273" y="1558"/>
                    <a:pt x="1783" y="3409"/>
                    <a:pt x="0" y="5542"/>
                  </a:cubicBezTo>
                  <a:cubicBezTo>
                    <a:pt x="1704" y="4255"/>
                    <a:pt x="3408" y="2969"/>
                    <a:pt x="5180" y="1750"/>
                  </a:cubicBezTo>
                  <a:lnTo>
                    <a:pt x="5180" y="1"/>
                  </a:ln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3" name="Google Shape;2053;p3"/>
            <p:cNvSpPr/>
            <p:nvPr/>
          </p:nvSpPr>
          <p:spPr>
            <a:xfrm>
              <a:off x="9035902" y="2265461"/>
              <a:ext cx="170433" cy="277340"/>
            </a:xfrm>
            <a:custGeom>
              <a:rect b="b" l="l" r="r" t="t"/>
              <a:pathLst>
                <a:path extrusionOk="0" h="8081" w="4966">
                  <a:moveTo>
                    <a:pt x="4966" y="1"/>
                  </a:moveTo>
                  <a:cubicBezTo>
                    <a:pt x="3149" y="1772"/>
                    <a:pt x="1490" y="3713"/>
                    <a:pt x="1" y="5767"/>
                  </a:cubicBezTo>
                  <a:lnTo>
                    <a:pt x="4966" y="8080"/>
                  </a:lnTo>
                  <a:lnTo>
                    <a:pt x="4966" y="1"/>
                  </a:lnTo>
                  <a:close/>
                </a:path>
              </a:pathLst>
            </a:custGeom>
            <a:solidFill>
              <a:srgbClr val="E74A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4" name="Google Shape;2054;p3"/>
            <p:cNvSpPr/>
            <p:nvPr/>
          </p:nvSpPr>
          <p:spPr>
            <a:xfrm>
              <a:off x="8853114" y="2273973"/>
              <a:ext cx="327276" cy="265328"/>
            </a:xfrm>
            <a:custGeom>
              <a:rect b="b" l="l" r="r" t="t"/>
              <a:pathLst>
                <a:path extrusionOk="0" h="7731" w="9536">
                  <a:moveTo>
                    <a:pt x="8193" y="1"/>
                  </a:moveTo>
                  <a:lnTo>
                    <a:pt x="711" y="3375"/>
                  </a:lnTo>
                  <a:lnTo>
                    <a:pt x="0" y="5959"/>
                  </a:lnTo>
                  <a:lnTo>
                    <a:pt x="4593" y="7731"/>
                  </a:lnTo>
                  <a:lnTo>
                    <a:pt x="5541" y="4740"/>
                  </a:lnTo>
                  <a:lnTo>
                    <a:pt x="9536" y="418"/>
                  </a:lnTo>
                  <a:lnTo>
                    <a:pt x="8193" y="1"/>
                  </a:lnTo>
                  <a:close/>
                </a:path>
              </a:pathLst>
            </a:custGeom>
            <a:solidFill>
              <a:srgbClr val="E3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5" name="Google Shape;2055;p3"/>
            <p:cNvSpPr/>
            <p:nvPr/>
          </p:nvSpPr>
          <p:spPr>
            <a:xfrm>
              <a:off x="9010745" y="2288318"/>
              <a:ext cx="195590" cy="326109"/>
            </a:xfrm>
            <a:custGeom>
              <a:rect b="b" l="l" r="r" t="t"/>
              <a:pathLst>
                <a:path extrusionOk="0" h="9502" w="5699">
                  <a:moveTo>
                    <a:pt x="4943" y="0"/>
                  </a:moveTo>
                  <a:lnTo>
                    <a:pt x="948" y="4322"/>
                  </a:lnTo>
                  <a:lnTo>
                    <a:pt x="0" y="7313"/>
                  </a:lnTo>
                  <a:lnTo>
                    <a:pt x="5699" y="9502"/>
                  </a:lnTo>
                  <a:lnTo>
                    <a:pt x="5699" y="237"/>
                  </a:lnTo>
                  <a:lnTo>
                    <a:pt x="4943" y="0"/>
                  </a:lnTo>
                  <a:close/>
                </a:path>
              </a:pathLst>
            </a:custGeom>
            <a:solidFill>
              <a:srgbClr val="D939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6" name="Google Shape;2056;p3"/>
            <p:cNvSpPr/>
            <p:nvPr/>
          </p:nvSpPr>
          <p:spPr>
            <a:xfrm>
              <a:off x="9125271" y="2435585"/>
              <a:ext cx="38953" cy="32158"/>
            </a:xfrm>
            <a:custGeom>
              <a:rect b="b" l="l" r="r" t="t"/>
              <a:pathLst>
                <a:path extrusionOk="0" h="937" w="1135">
                  <a:moveTo>
                    <a:pt x="359" y="0"/>
                  </a:moveTo>
                  <a:cubicBezTo>
                    <a:pt x="160" y="0"/>
                    <a:pt x="0" y="105"/>
                    <a:pt x="26" y="359"/>
                  </a:cubicBezTo>
                  <a:cubicBezTo>
                    <a:pt x="26" y="381"/>
                    <a:pt x="26" y="404"/>
                    <a:pt x="26" y="426"/>
                  </a:cubicBezTo>
                  <a:cubicBezTo>
                    <a:pt x="84" y="689"/>
                    <a:pt x="401" y="937"/>
                    <a:pt x="667" y="937"/>
                  </a:cubicBezTo>
                  <a:cubicBezTo>
                    <a:pt x="813" y="937"/>
                    <a:pt x="944" y="862"/>
                    <a:pt x="1008" y="674"/>
                  </a:cubicBezTo>
                  <a:cubicBezTo>
                    <a:pt x="1135" y="293"/>
                    <a:pt x="692" y="0"/>
                    <a:pt x="359"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7" name="Google Shape;2057;p3"/>
            <p:cNvSpPr/>
            <p:nvPr/>
          </p:nvSpPr>
          <p:spPr>
            <a:xfrm>
              <a:off x="8853114" y="2273973"/>
              <a:ext cx="327276" cy="265328"/>
            </a:xfrm>
            <a:custGeom>
              <a:rect b="b" l="l" r="r" t="t"/>
              <a:pathLst>
                <a:path extrusionOk="0" h="7731" w="9536">
                  <a:moveTo>
                    <a:pt x="8193" y="1"/>
                  </a:moveTo>
                  <a:lnTo>
                    <a:pt x="711" y="3375"/>
                  </a:lnTo>
                  <a:lnTo>
                    <a:pt x="0" y="5959"/>
                  </a:lnTo>
                  <a:lnTo>
                    <a:pt x="4593" y="7731"/>
                  </a:lnTo>
                  <a:lnTo>
                    <a:pt x="5541" y="4740"/>
                  </a:lnTo>
                  <a:lnTo>
                    <a:pt x="9536" y="418"/>
                  </a:lnTo>
                  <a:lnTo>
                    <a:pt x="8193" y="1"/>
                  </a:lnTo>
                  <a:close/>
                </a:path>
              </a:pathLst>
            </a:custGeom>
            <a:solidFill>
              <a:srgbClr val="E3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8" name="Google Shape;2058;p3"/>
            <p:cNvSpPr/>
            <p:nvPr/>
          </p:nvSpPr>
          <p:spPr>
            <a:xfrm>
              <a:off x="8877138" y="2054016"/>
              <a:ext cx="329197" cy="335787"/>
            </a:xfrm>
            <a:custGeom>
              <a:rect b="b" l="l" r="r" t="t"/>
              <a:pathLst>
                <a:path extrusionOk="0" h="9784" w="9592">
                  <a:moveTo>
                    <a:pt x="9592" y="1"/>
                  </a:moveTo>
                  <a:cubicBezTo>
                    <a:pt x="9321" y="181"/>
                    <a:pt x="9073" y="373"/>
                    <a:pt x="8813" y="553"/>
                  </a:cubicBezTo>
                  <a:cubicBezTo>
                    <a:pt x="7854" y="1264"/>
                    <a:pt x="6951" y="1975"/>
                    <a:pt x="6127" y="2697"/>
                  </a:cubicBezTo>
                  <a:cubicBezTo>
                    <a:pt x="5304" y="3408"/>
                    <a:pt x="4559" y="4119"/>
                    <a:pt x="3904" y="4808"/>
                  </a:cubicBezTo>
                  <a:cubicBezTo>
                    <a:pt x="3250" y="5496"/>
                    <a:pt x="2674" y="6150"/>
                    <a:pt x="2189" y="6748"/>
                  </a:cubicBezTo>
                  <a:lnTo>
                    <a:pt x="1512" y="7595"/>
                  </a:lnTo>
                  <a:lnTo>
                    <a:pt x="971" y="8340"/>
                  </a:lnTo>
                  <a:cubicBezTo>
                    <a:pt x="643" y="8780"/>
                    <a:pt x="429" y="9163"/>
                    <a:pt x="260" y="9400"/>
                  </a:cubicBezTo>
                  <a:cubicBezTo>
                    <a:pt x="90" y="9649"/>
                    <a:pt x="0" y="9784"/>
                    <a:pt x="0" y="9784"/>
                  </a:cubicBezTo>
                  <a:lnTo>
                    <a:pt x="271" y="9412"/>
                  </a:lnTo>
                  <a:cubicBezTo>
                    <a:pt x="451" y="9175"/>
                    <a:pt x="688" y="8813"/>
                    <a:pt x="1027" y="8385"/>
                  </a:cubicBezTo>
                  <a:cubicBezTo>
                    <a:pt x="1208" y="8159"/>
                    <a:pt x="1388" y="7922"/>
                    <a:pt x="1591" y="7662"/>
                  </a:cubicBezTo>
                  <a:lnTo>
                    <a:pt x="2302" y="6839"/>
                  </a:lnTo>
                  <a:cubicBezTo>
                    <a:pt x="2810" y="6263"/>
                    <a:pt x="3397" y="5620"/>
                    <a:pt x="4074" y="4966"/>
                  </a:cubicBezTo>
                  <a:cubicBezTo>
                    <a:pt x="4739" y="4300"/>
                    <a:pt x="5496" y="3611"/>
                    <a:pt x="6331" y="2912"/>
                  </a:cubicBezTo>
                  <a:cubicBezTo>
                    <a:pt x="7154" y="2212"/>
                    <a:pt x="8057" y="1513"/>
                    <a:pt x="9027" y="836"/>
                  </a:cubicBezTo>
                  <a:lnTo>
                    <a:pt x="9592" y="452"/>
                  </a:lnTo>
                  <a:lnTo>
                    <a:pt x="9592" y="1"/>
                  </a:lnTo>
                  <a:close/>
                </a:path>
              </a:pathLst>
            </a:custGeom>
            <a:solidFill>
              <a:srgbClr val="BFDD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9" name="Google Shape;2059;p3"/>
            <p:cNvSpPr/>
            <p:nvPr/>
          </p:nvSpPr>
          <p:spPr>
            <a:xfrm>
              <a:off x="8877515" y="2061772"/>
              <a:ext cx="328820" cy="401613"/>
            </a:xfrm>
            <a:custGeom>
              <a:rect b="b" l="l" r="r" t="t"/>
              <a:pathLst>
                <a:path extrusionOk="0" h="11702" w="9581">
                  <a:moveTo>
                    <a:pt x="9581" y="0"/>
                  </a:moveTo>
                  <a:cubicBezTo>
                    <a:pt x="6116" y="2381"/>
                    <a:pt x="2641" y="5518"/>
                    <a:pt x="0" y="9558"/>
                  </a:cubicBezTo>
                  <a:lnTo>
                    <a:pt x="4616" y="11702"/>
                  </a:lnTo>
                  <a:cubicBezTo>
                    <a:pt x="6105" y="9648"/>
                    <a:pt x="7764" y="7707"/>
                    <a:pt x="9581" y="5936"/>
                  </a:cubicBezTo>
                  <a:lnTo>
                    <a:pt x="9581" y="0"/>
                  </a:lnTo>
                  <a:close/>
                </a:path>
              </a:pathLst>
            </a:custGeom>
            <a:solidFill>
              <a:srgbClr val="EFF4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0" name="Google Shape;2060;p3"/>
            <p:cNvSpPr/>
            <p:nvPr/>
          </p:nvSpPr>
          <p:spPr>
            <a:xfrm>
              <a:off x="9035902" y="2265461"/>
              <a:ext cx="170433" cy="277340"/>
            </a:xfrm>
            <a:custGeom>
              <a:rect b="b" l="l" r="r" t="t"/>
              <a:pathLst>
                <a:path extrusionOk="0" h="8081" w="4966">
                  <a:moveTo>
                    <a:pt x="4966" y="1"/>
                  </a:moveTo>
                  <a:cubicBezTo>
                    <a:pt x="3149" y="1772"/>
                    <a:pt x="1490" y="3713"/>
                    <a:pt x="1" y="5767"/>
                  </a:cubicBezTo>
                  <a:lnTo>
                    <a:pt x="4966" y="8080"/>
                  </a:lnTo>
                  <a:lnTo>
                    <a:pt x="4966" y="1"/>
                  </a:ln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1" name="Google Shape;2061;p3"/>
            <p:cNvSpPr/>
            <p:nvPr/>
          </p:nvSpPr>
          <p:spPr>
            <a:xfrm>
              <a:off x="8577764" y="-174725"/>
              <a:ext cx="623526" cy="1299698"/>
            </a:xfrm>
            <a:custGeom>
              <a:rect b="b" l="l" r="r" t="t"/>
              <a:pathLst>
                <a:path extrusionOk="0" h="37870" w="18168">
                  <a:moveTo>
                    <a:pt x="2122" y="0"/>
                  </a:moveTo>
                  <a:cubicBezTo>
                    <a:pt x="1885" y="2167"/>
                    <a:pt x="1535" y="4311"/>
                    <a:pt x="1039" y="6421"/>
                  </a:cubicBezTo>
                  <a:cubicBezTo>
                    <a:pt x="0" y="10720"/>
                    <a:pt x="1490" y="16915"/>
                    <a:pt x="3634" y="20549"/>
                  </a:cubicBezTo>
                  <a:cubicBezTo>
                    <a:pt x="6015" y="24577"/>
                    <a:pt x="5518" y="23968"/>
                    <a:pt x="7933" y="28030"/>
                  </a:cubicBezTo>
                  <a:cubicBezTo>
                    <a:pt x="10935" y="33085"/>
                    <a:pt x="13835" y="35827"/>
                    <a:pt x="16757" y="37238"/>
                  </a:cubicBezTo>
                  <a:cubicBezTo>
                    <a:pt x="17288" y="37486"/>
                    <a:pt x="17750" y="37701"/>
                    <a:pt x="18168" y="37870"/>
                  </a:cubicBezTo>
                  <a:lnTo>
                    <a:pt x="18168" y="0"/>
                  </a:lnTo>
                  <a:close/>
                </a:path>
              </a:pathLst>
            </a:custGeom>
            <a:solidFill>
              <a:srgbClr val="FF9B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2" name="Google Shape;2062;p3"/>
            <p:cNvSpPr/>
            <p:nvPr/>
          </p:nvSpPr>
          <p:spPr>
            <a:xfrm>
              <a:off x="9196417" y="-84944"/>
              <a:ext cx="15719" cy="14620"/>
            </a:xfrm>
            <a:custGeom>
              <a:rect b="b" l="l" r="r" t="t"/>
              <a:pathLst>
                <a:path extrusionOk="0" h="426" w="458">
                  <a:moveTo>
                    <a:pt x="267" y="0"/>
                  </a:moveTo>
                  <a:cubicBezTo>
                    <a:pt x="123" y="0"/>
                    <a:pt x="0" y="324"/>
                    <a:pt x="187" y="408"/>
                  </a:cubicBezTo>
                  <a:cubicBezTo>
                    <a:pt x="212" y="420"/>
                    <a:pt x="235" y="425"/>
                    <a:pt x="256" y="425"/>
                  </a:cubicBezTo>
                  <a:cubicBezTo>
                    <a:pt x="399" y="425"/>
                    <a:pt x="458" y="188"/>
                    <a:pt x="379" y="70"/>
                  </a:cubicBezTo>
                  <a:lnTo>
                    <a:pt x="356" y="47"/>
                  </a:lnTo>
                  <a:cubicBezTo>
                    <a:pt x="327" y="14"/>
                    <a:pt x="296" y="0"/>
                    <a:pt x="267"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3" name="Google Shape;2063;p3"/>
            <p:cNvSpPr/>
            <p:nvPr/>
          </p:nvSpPr>
          <p:spPr>
            <a:xfrm>
              <a:off x="9182689" y="-109826"/>
              <a:ext cx="14758" cy="11669"/>
            </a:xfrm>
            <a:custGeom>
              <a:rect b="b" l="l" r="r" t="t"/>
              <a:pathLst>
                <a:path extrusionOk="0" h="340" w="430">
                  <a:moveTo>
                    <a:pt x="273" y="1"/>
                  </a:moveTo>
                  <a:cubicBezTo>
                    <a:pt x="236" y="1"/>
                    <a:pt x="203" y="11"/>
                    <a:pt x="170" y="28"/>
                  </a:cubicBezTo>
                  <a:cubicBezTo>
                    <a:pt x="102" y="61"/>
                    <a:pt x="0" y="140"/>
                    <a:pt x="23" y="242"/>
                  </a:cubicBezTo>
                  <a:cubicBezTo>
                    <a:pt x="37" y="312"/>
                    <a:pt x="86" y="340"/>
                    <a:pt x="144" y="340"/>
                  </a:cubicBezTo>
                  <a:cubicBezTo>
                    <a:pt x="224" y="340"/>
                    <a:pt x="322" y="285"/>
                    <a:pt x="361" y="219"/>
                  </a:cubicBezTo>
                  <a:cubicBezTo>
                    <a:pt x="429" y="118"/>
                    <a:pt x="384" y="28"/>
                    <a:pt x="316" y="5"/>
                  </a:cubicBezTo>
                  <a:cubicBezTo>
                    <a:pt x="301" y="2"/>
                    <a:pt x="287" y="1"/>
                    <a:pt x="273"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4" name="Google Shape;2064;p3"/>
            <p:cNvSpPr/>
            <p:nvPr/>
          </p:nvSpPr>
          <p:spPr>
            <a:xfrm>
              <a:off x="9190719" y="-25090"/>
              <a:ext cx="20317" cy="11566"/>
            </a:xfrm>
            <a:custGeom>
              <a:rect b="b" l="l" r="r" t="t"/>
              <a:pathLst>
                <a:path extrusionOk="0" h="337" w="592">
                  <a:moveTo>
                    <a:pt x="314" y="1"/>
                  </a:moveTo>
                  <a:cubicBezTo>
                    <a:pt x="174" y="1"/>
                    <a:pt x="1" y="119"/>
                    <a:pt x="94" y="267"/>
                  </a:cubicBezTo>
                  <a:cubicBezTo>
                    <a:pt x="129" y="316"/>
                    <a:pt x="180" y="336"/>
                    <a:pt x="234" y="336"/>
                  </a:cubicBezTo>
                  <a:cubicBezTo>
                    <a:pt x="401" y="336"/>
                    <a:pt x="592" y="143"/>
                    <a:pt x="421" y="41"/>
                  </a:cubicBezTo>
                  <a:cubicBezTo>
                    <a:pt x="421" y="30"/>
                    <a:pt x="410" y="30"/>
                    <a:pt x="398" y="19"/>
                  </a:cubicBezTo>
                  <a:cubicBezTo>
                    <a:pt x="374" y="6"/>
                    <a:pt x="345" y="1"/>
                    <a:pt x="314"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5" name="Google Shape;2065;p3"/>
            <p:cNvSpPr/>
            <p:nvPr/>
          </p:nvSpPr>
          <p:spPr>
            <a:xfrm>
              <a:off x="9169304" y="-76810"/>
              <a:ext cx="15684" cy="14723"/>
            </a:xfrm>
            <a:custGeom>
              <a:rect b="b" l="l" r="r" t="t"/>
              <a:pathLst>
                <a:path extrusionOk="0" h="429" w="457">
                  <a:moveTo>
                    <a:pt x="267" y="0"/>
                  </a:moveTo>
                  <a:cubicBezTo>
                    <a:pt x="123" y="0"/>
                    <a:pt x="0" y="324"/>
                    <a:pt x="187" y="408"/>
                  </a:cubicBezTo>
                  <a:cubicBezTo>
                    <a:pt x="215" y="422"/>
                    <a:pt x="241" y="429"/>
                    <a:pt x="264" y="429"/>
                  </a:cubicBezTo>
                  <a:cubicBezTo>
                    <a:pt x="409" y="429"/>
                    <a:pt x="457" y="186"/>
                    <a:pt x="379" y="70"/>
                  </a:cubicBezTo>
                  <a:lnTo>
                    <a:pt x="356" y="47"/>
                  </a:lnTo>
                  <a:cubicBezTo>
                    <a:pt x="327" y="14"/>
                    <a:pt x="297" y="0"/>
                    <a:pt x="267"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6" name="Google Shape;2066;p3"/>
            <p:cNvSpPr/>
            <p:nvPr/>
          </p:nvSpPr>
          <p:spPr>
            <a:xfrm>
              <a:off x="9137558" y="-98603"/>
              <a:ext cx="40841" cy="29412"/>
            </a:xfrm>
            <a:custGeom>
              <a:rect b="b" l="l" r="r" t="t"/>
              <a:pathLst>
                <a:path extrusionOk="0" h="857" w="1190">
                  <a:moveTo>
                    <a:pt x="411" y="1"/>
                  </a:moveTo>
                  <a:cubicBezTo>
                    <a:pt x="191" y="1"/>
                    <a:pt x="1" y="112"/>
                    <a:pt x="6" y="389"/>
                  </a:cubicBezTo>
                  <a:cubicBezTo>
                    <a:pt x="12" y="706"/>
                    <a:pt x="322" y="856"/>
                    <a:pt x="608" y="856"/>
                  </a:cubicBezTo>
                  <a:cubicBezTo>
                    <a:pt x="913" y="856"/>
                    <a:pt x="1190" y="686"/>
                    <a:pt x="1045" y="366"/>
                  </a:cubicBezTo>
                  <a:cubicBezTo>
                    <a:pt x="1033" y="344"/>
                    <a:pt x="1022" y="321"/>
                    <a:pt x="1011" y="299"/>
                  </a:cubicBezTo>
                  <a:cubicBezTo>
                    <a:pt x="901" y="120"/>
                    <a:pt x="640" y="1"/>
                    <a:pt x="41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7" name="Google Shape;2067;p3"/>
            <p:cNvSpPr/>
            <p:nvPr/>
          </p:nvSpPr>
          <p:spPr>
            <a:xfrm>
              <a:off x="9051586" y="-40431"/>
              <a:ext cx="40326" cy="29618"/>
            </a:xfrm>
            <a:custGeom>
              <a:rect b="b" l="l" r="r" t="t"/>
              <a:pathLst>
                <a:path extrusionOk="0" h="863" w="1175">
                  <a:moveTo>
                    <a:pt x="556" y="0"/>
                  </a:moveTo>
                  <a:cubicBezTo>
                    <a:pt x="263" y="0"/>
                    <a:pt x="1" y="161"/>
                    <a:pt x="130" y="477"/>
                  </a:cubicBezTo>
                  <a:cubicBezTo>
                    <a:pt x="142" y="488"/>
                    <a:pt x="153" y="511"/>
                    <a:pt x="164" y="533"/>
                  </a:cubicBezTo>
                  <a:cubicBezTo>
                    <a:pt x="265" y="729"/>
                    <a:pt x="535" y="863"/>
                    <a:pt x="770" y="863"/>
                  </a:cubicBezTo>
                  <a:cubicBezTo>
                    <a:pt x="981" y="863"/>
                    <a:pt x="1163" y="755"/>
                    <a:pt x="1169" y="488"/>
                  </a:cubicBezTo>
                  <a:cubicBezTo>
                    <a:pt x="1174" y="161"/>
                    <a:pt x="850" y="0"/>
                    <a:pt x="55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8" name="Google Shape;2068;p3"/>
            <p:cNvSpPr/>
            <p:nvPr/>
          </p:nvSpPr>
          <p:spPr>
            <a:xfrm>
              <a:off x="9144902" y="568166"/>
              <a:ext cx="39640" cy="37992"/>
            </a:xfrm>
            <a:custGeom>
              <a:rect b="b" l="l" r="r" t="t"/>
              <a:pathLst>
                <a:path extrusionOk="0" h="1107" w="1155">
                  <a:moveTo>
                    <a:pt x="525" y="0"/>
                  </a:moveTo>
                  <a:cubicBezTo>
                    <a:pt x="454" y="0"/>
                    <a:pt x="378" y="30"/>
                    <a:pt x="300" y="99"/>
                  </a:cubicBezTo>
                  <a:cubicBezTo>
                    <a:pt x="289" y="110"/>
                    <a:pt x="266" y="133"/>
                    <a:pt x="255" y="144"/>
                  </a:cubicBezTo>
                  <a:cubicBezTo>
                    <a:pt x="1" y="429"/>
                    <a:pt x="86" y="1107"/>
                    <a:pt x="492" y="1107"/>
                  </a:cubicBezTo>
                  <a:cubicBezTo>
                    <a:pt x="537" y="1107"/>
                    <a:pt x="586" y="1098"/>
                    <a:pt x="639" y="1081"/>
                  </a:cubicBezTo>
                  <a:cubicBezTo>
                    <a:pt x="1155" y="909"/>
                    <a:pt x="918" y="0"/>
                    <a:pt x="525"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9" name="Google Shape;2069;p3"/>
            <p:cNvSpPr/>
            <p:nvPr/>
          </p:nvSpPr>
          <p:spPr>
            <a:xfrm>
              <a:off x="9127914" y="291993"/>
              <a:ext cx="41356" cy="37683"/>
            </a:xfrm>
            <a:custGeom>
              <a:rect b="b" l="l" r="r" t="t"/>
              <a:pathLst>
                <a:path extrusionOk="0" h="1098" w="1205">
                  <a:moveTo>
                    <a:pt x="647" y="1"/>
                  </a:moveTo>
                  <a:cubicBezTo>
                    <a:pt x="577" y="1"/>
                    <a:pt x="501" y="24"/>
                    <a:pt x="423" y="78"/>
                  </a:cubicBezTo>
                  <a:cubicBezTo>
                    <a:pt x="0" y="365"/>
                    <a:pt x="402" y="1097"/>
                    <a:pt x="765" y="1097"/>
                  </a:cubicBezTo>
                  <a:cubicBezTo>
                    <a:pt x="857" y="1097"/>
                    <a:pt x="947" y="1050"/>
                    <a:pt x="1021" y="935"/>
                  </a:cubicBezTo>
                  <a:cubicBezTo>
                    <a:pt x="1032" y="913"/>
                    <a:pt x="1043" y="890"/>
                    <a:pt x="1055" y="868"/>
                  </a:cubicBezTo>
                  <a:cubicBezTo>
                    <a:pt x="1205" y="558"/>
                    <a:pt x="989" y="1"/>
                    <a:pt x="647"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0" name="Google Shape;2070;p3"/>
            <p:cNvSpPr/>
            <p:nvPr/>
          </p:nvSpPr>
          <p:spPr>
            <a:xfrm>
              <a:off x="8952264" y="-154065"/>
              <a:ext cx="51514" cy="34389"/>
            </a:xfrm>
            <a:custGeom>
              <a:rect b="b" l="l" r="r" t="t"/>
              <a:pathLst>
                <a:path extrusionOk="0" h="1002" w="1501">
                  <a:moveTo>
                    <a:pt x="816" y="0"/>
                  </a:moveTo>
                  <a:cubicBezTo>
                    <a:pt x="303" y="0"/>
                    <a:pt x="1" y="1001"/>
                    <a:pt x="583" y="1001"/>
                  </a:cubicBezTo>
                  <a:cubicBezTo>
                    <a:pt x="592" y="1001"/>
                    <a:pt x="600" y="1001"/>
                    <a:pt x="610" y="1001"/>
                  </a:cubicBezTo>
                  <a:lnTo>
                    <a:pt x="677" y="1001"/>
                  </a:lnTo>
                  <a:cubicBezTo>
                    <a:pt x="1095" y="933"/>
                    <a:pt x="1501" y="233"/>
                    <a:pt x="971" y="30"/>
                  </a:cubicBezTo>
                  <a:cubicBezTo>
                    <a:pt x="918" y="9"/>
                    <a:pt x="866" y="0"/>
                    <a:pt x="81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1" name="Google Shape;2071;p3"/>
            <p:cNvSpPr/>
            <p:nvPr/>
          </p:nvSpPr>
          <p:spPr>
            <a:xfrm>
              <a:off x="9074546" y="-107046"/>
              <a:ext cx="50862" cy="34629"/>
            </a:xfrm>
            <a:custGeom>
              <a:rect b="b" l="l" r="r" t="t"/>
              <a:pathLst>
                <a:path extrusionOk="0" h="1009" w="1482">
                  <a:moveTo>
                    <a:pt x="810" y="1"/>
                  </a:moveTo>
                  <a:cubicBezTo>
                    <a:pt x="294" y="1"/>
                    <a:pt x="1" y="1008"/>
                    <a:pt x="577" y="1008"/>
                  </a:cubicBezTo>
                  <a:cubicBezTo>
                    <a:pt x="589" y="1008"/>
                    <a:pt x="600" y="1008"/>
                    <a:pt x="612" y="1007"/>
                  </a:cubicBezTo>
                  <a:lnTo>
                    <a:pt x="680" y="1007"/>
                  </a:lnTo>
                  <a:cubicBezTo>
                    <a:pt x="1086" y="928"/>
                    <a:pt x="1481" y="217"/>
                    <a:pt x="951" y="26"/>
                  </a:cubicBezTo>
                  <a:cubicBezTo>
                    <a:pt x="902" y="8"/>
                    <a:pt x="855" y="1"/>
                    <a:pt x="81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2" name="Google Shape;2072;p3"/>
            <p:cNvSpPr/>
            <p:nvPr/>
          </p:nvSpPr>
          <p:spPr>
            <a:xfrm>
              <a:off x="8982980" y="-75163"/>
              <a:ext cx="39193" cy="32570"/>
            </a:xfrm>
            <a:custGeom>
              <a:rect b="b" l="l" r="r" t="t"/>
              <a:pathLst>
                <a:path extrusionOk="0" h="949" w="1142">
                  <a:moveTo>
                    <a:pt x="479" y="0"/>
                  </a:moveTo>
                  <a:cubicBezTo>
                    <a:pt x="335" y="0"/>
                    <a:pt x="206" y="74"/>
                    <a:pt x="143" y="259"/>
                  </a:cubicBezTo>
                  <a:cubicBezTo>
                    <a:pt x="1" y="644"/>
                    <a:pt x="450" y="949"/>
                    <a:pt x="787" y="949"/>
                  </a:cubicBezTo>
                  <a:cubicBezTo>
                    <a:pt x="983" y="949"/>
                    <a:pt x="1142" y="846"/>
                    <a:pt x="1125" y="597"/>
                  </a:cubicBezTo>
                  <a:cubicBezTo>
                    <a:pt x="1125" y="575"/>
                    <a:pt x="1114" y="552"/>
                    <a:pt x="1114" y="530"/>
                  </a:cubicBezTo>
                  <a:cubicBezTo>
                    <a:pt x="1070" y="258"/>
                    <a:pt x="748" y="0"/>
                    <a:pt x="479"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3" name="Google Shape;2073;p3"/>
            <p:cNvSpPr/>
            <p:nvPr/>
          </p:nvSpPr>
          <p:spPr>
            <a:xfrm>
              <a:off x="8935207" y="1748"/>
              <a:ext cx="42763" cy="36963"/>
            </a:xfrm>
            <a:custGeom>
              <a:rect b="b" l="l" r="r" t="t"/>
              <a:pathLst>
                <a:path extrusionOk="0" h="1077" w="1246">
                  <a:moveTo>
                    <a:pt x="761" y="0"/>
                  </a:moveTo>
                  <a:cubicBezTo>
                    <a:pt x="719" y="0"/>
                    <a:pt x="672" y="8"/>
                    <a:pt x="621" y="26"/>
                  </a:cubicBezTo>
                  <a:cubicBezTo>
                    <a:pt x="599" y="38"/>
                    <a:pt x="576" y="49"/>
                    <a:pt x="565" y="60"/>
                  </a:cubicBezTo>
                  <a:cubicBezTo>
                    <a:pt x="181" y="241"/>
                    <a:pt x="1" y="1042"/>
                    <a:pt x="565" y="1076"/>
                  </a:cubicBezTo>
                  <a:cubicBezTo>
                    <a:pt x="573" y="1076"/>
                    <a:pt x="581" y="1076"/>
                    <a:pt x="589" y="1076"/>
                  </a:cubicBezTo>
                  <a:cubicBezTo>
                    <a:pt x="1160" y="1076"/>
                    <a:pt x="1245" y="0"/>
                    <a:pt x="76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4" name="Google Shape;2074;p3"/>
            <p:cNvSpPr/>
            <p:nvPr/>
          </p:nvSpPr>
          <p:spPr>
            <a:xfrm>
              <a:off x="9138004" y="782700"/>
              <a:ext cx="39948" cy="38095"/>
            </a:xfrm>
            <a:custGeom>
              <a:rect b="b" l="l" r="r" t="t"/>
              <a:pathLst>
                <a:path extrusionOk="0" h="1110" w="1164">
                  <a:moveTo>
                    <a:pt x="531" y="0"/>
                  </a:moveTo>
                  <a:cubicBezTo>
                    <a:pt x="460" y="0"/>
                    <a:pt x="385" y="30"/>
                    <a:pt x="309" y="99"/>
                  </a:cubicBezTo>
                  <a:cubicBezTo>
                    <a:pt x="287" y="122"/>
                    <a:pt x="275" y="133"/>
                    <a:pt x="253" y="156"/>
                  </a:cubicBezTo>
                  <a:cubicBezTo>
                    <a:pt x="0" y="429"/>
                    <a:pt x="92" y="1110"/>
                    <a:pt x="495" y="1110"/>
                  </a:cubicBezTo>
                  <a:cubicBezTo>
                    <a:pt x="542" y="1110"/>
                    <a:pt x="593" y="1101"/>
                    <a:pt x="648" y="1081"/>
                  </a:cubicBezTo>
                  <a:cubicBezTo>
                    <a:pt x="1164" y="909"/>
                    <a:pt x="919" y="0"/>
                    <a:pt x="531"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5" name="Google Shape;2075;p3"/>
            <p:cNvSpPr/>
            <p:nvPr/>
          </p:nvSpPr>
          <p:spPr>
            <a:xfrm>
              <a:off x="9026979" y="276549"/>
              <a:ext cx="42900" cy="28692"/>
            </a:xfrm>
            <a:custGeom>
              <a:rect b="b" l="l" r="r" t="t"/>
              <a:pathLst>
                <a:path extrusionOk="0" h="836" w="1250">
                  <a:moveTo>
                    <a:pt x="648" y="0"/>
                  </a:moveTo>
                  <a:cubicBezTo>
                    <a:pt x="317" y="0"/>
                    <a:pt x="0" y="196"/>
                    <a:pt x="182" y="528"/>
                  </a:cubicBezTo>
                  <a:cubicBezTo>
                    <a:pt x="193" y="550"/>
                    <a:pt x="204" y="561"/>
                    <a:pt x="227" y="584"/>
                  </a:cubicBezTo>
                  <a:cubicBezTo>
                    <a:pt x="337" y="741"/>
                    <a:pt x="571" y="835"/>
                    <a:pt x="785" y="835"/>
                  </a:cubicBezTo>
                  <a:cubicBezTo>
                    <a:pt x="1031" y="835"/>
                    <a:pt x="1250" y="711"/>
                    <a:pt x="1220" y="415"/>
                  </a:cubicBezTo>
                  <a:cubicBezTo>
                    <a:pt x="1190" y="128"/>
                    <a:pt x="914" y="0"/>
                    <a:pt x="64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6" name="Google Shape;2076;p3"/>
            <p:cNvSpPr/>
            <p:nvPr/>
          </p:nvSpPr>
          <p:spPr>
            <a:xfrm>
              <a:off x="9069192" y="52919"/>
              <a:ext cx="40772" cy="38164"/>
            </a:xfrm>
            <a:custGeom>
              <a:rect b="b" l="l" r="r" t="t"/>
              <a:pathLst>
                <a:path extrusionOk="0" h="1112" w="1188">
                  <a:moveTo>
                    <a:pt x="501" y="0"/>
                  </a:moveTo>
                  <a:cubicBezTo>
                    <a:pt x="422" y="0"/>
                    <a:pt x="339" y="38"/>
                    <a:pt x="261" y="126"/>
                  </a:cubicBezTo>
                  <a:cubicBezTo>
                    <a:pt x="238" y="149"/>
                    <a:pt x="227" y="160"/>
                    <a:pt x="215" y="183"/>
                  </a:cubicBezTo>
                  <a:cubicBezTo>
                    <a:pt x="0" y="486"/>
                    <a:pt x="141" y="1111"/>
                    <a:pt x="520" y="1111"/>
                  </a:cubicBezTo>
                  <a:cubicBezTo>
                    <a:pt x="579" y="1111"/>
                    <a:pt x="643" y="1096"/>
                    <a:pt x="712" y="1063"/>
                  </a:cubicBezTo>
                  <a:cubicBezTo>
                    <a:pt x="1187" y="839"/>
                    <a:pt x="878" y="0"/>
                    <a:pt x="50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7" name="Google Shape;2077;p3"/>
            <p:cNvSpPr/>
            <p:nvPr/>
          </p:nvSpPr>
          <p:spPr>
            <a:xfrm>
              <a:off x="8937953" y="73786"/>
              <a:ext cx="51240" cy="28897"/>
            </a:xfrm>
            <a:custGeom>
              <a:rect b="b" l="l" r="r" t="t"/>
              <a:pathLst>
                <a:path extrusionOk="0" h="842" w="1493">
                  <a:moveTo>
                    <a:pt x="893" y="1"/>
                  </a:moveTo>
                  <a:cubicBezTo>
                    <a:pt x="479" y="1"/>
                    <a:pt x="0" y="416"/>
                    <a:pt x="372" y="715"/>
                  </a:cubicBezTo>
                  <a:cubicBezTo>
                    <a:pt x="395" y="726"/>
                    <a:pt x="406" y="748"/>
                    <a:pt x="429" y="760"/>
                  </a:cubicBezTo>
                  <a:cubicBezTo>
                    <a:pt x="518" y="816"/>
                    <a:pt x="633" y="842"/>
                    <a:pt x="751" y="842"/>
                  </a:cubicBezTo>
                  <a:cubicBezTo>
                    <a:pt x="1107" y="842"/>
                    <a:pt x="1492" y="603"/>
                    <a:pt x="1297" y="229"/>
                  </a:cubicBezTo>
                  <a:cubicBezTo>
                    <a:pt x="1211" y="66"/>
                    <a:pt x="1057" y="1"/>
                    <a:pt x="89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8" name="Google Shape;2078;p3"/>
            <p:cNvSpPr/>
            <p:nvPr/>
          </p:nvSpPr>
          <p:spPr>
            <a:xfrm>
              <a:off x="9130179" y="87274"/>
              <a:ext cx="40154" cy="30133"/>
            </a:xfrm>
            <a:custGeom>
              <a:rect b="b" l="l" r="r" t="t"/>
              <a:pathLst>
                <a:path extrusionOk="0" h="878" w="1170">
                  <a:moveTo>
                    <a:pt x="404" y="1"/>
                  </a:moveTo>
                  <a:cubicBezTo>
                    <a:pt x="204" y="1"/>
                    <a:pt x="33" y="101"/>
                    <a:pt x="18" y="355"/>
                  </a:cubicBezTo>
                  <a:cubicBezTo>
                    <a:pt x="1" y="698"/>
                    <a:pt x="351" y="877"/>
                    <a:pt x="655" y="877"/>
                  </a:cubicBezTo>
                  <a:cubicBezTo>
                    <a:pt x="932" y="877"/>
                    <a:pt x="1169" y="729"/>
                    <a:pt x="1056" y="423"/>
                  </a:cubicBezTo>
                  <a:cubicBezTo>
                    <a:pt x="1056" y="401"/>
                    <a:pt x="1045" y="378"/>
                    <a:pt x="1034" y="355"/>
                  </a:cubicBezTo>
                  <a:cubicBezTo>
                    <a:pt x="935" y="151"/>
                    <a:pt x="648" y="1"/>
                    <a:pt x="404"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9" name="Google Shape;2079;p3"/>
            <p:cNvSpPr/>
            <p:nvPr/>
          </p:nvSpPr>
          <p:spPr>
            <a:xfrm>
              <a:off x="9079488" y="450963"/>
              <a:ext cx="40292" cy="29550"/>
            </a:xfrm>
            <a:custGeom>
              <a:rect b="b" l="l" r="r" t="t"/>
              <a:pathLst>
                <a:path extrusionOk="0" h="861" w="1174">
                  <a:moveTo>
                    <a:pt x="552" y="0"/>
                  </a:moveTo>
                  <a:cubicBezTo>
                    <a:pt x="260" y="0"/>
                    <a:pt x="1" y="158"/>
                    <a:pt x="130" y="467"/>
                  </a:cubicBezTo>
                  <a:cubicBezTo>
                    <a:pt x="130" y="490"/>
                    <a:pt x="141" y="512"/>
                    <a:pt x="152" y="535"/>
                  </a:cubicBezTo>
                  <a:cubicBezTo>
                    <a:pt x="259" y="730"/>
                    <a:pt x="530" y="860"/>
                    <a:pt x="765" y="860"/>
                  </a:cubicBezTo>
                  <a:cubicBezTo>
                    <a:pt x="978" y="860"/>
                    <a:pt x="1163" y="753"/>
                    <a:pt x="1168" y="490"/>
                  </a:cubicBezTo>
                  <a:cubicBezTo>
                    <a:pt x="1174" y="161"/>
                    <a:pt x="846" y="0"/>
                    <a:pt x="55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0" name="Google Shape;2080;p3"/>
            <p:cNvSpPr/>
            <p:nvPr/>
          </p:nvSpPr>
          <p:spPr>
            <a:xfrm>
              <a:off x="9032230" y="-134742"/>
              <a:ext cx="40841" cy="29378"/>
            </a:xfrm>
            <a:custGeom>
              <a:rect b="b" l="l" r="r" t="t"/>
              <a:pathLst>
                <a:path extrusionOk="0" h="856" w="1190">
                  <a:moveTo>
                    <a:pt x="415" y="0"/>
                  </a:moveTo>
                  <a:cubicBezTo>
                    <a:pt x="193" y="0"/>
                    <a:pt x="0" y="114"/>
                    <a:pt x="6" y="392"/>
                  </a:cubicBezTo>
                  <a:cubicBezTo>
                    <a:pt x="12" y="705"/>
                    <a:pt x="324" y="855"/>
                    <a:pt x="612" y="855"/>
                  </a:cubicBezTo>
                  <a:cubicBezTo>
                    <a:pt x="915" y="855"/>
                    <a:pt x="1189" y="689"/>
                    <a:pt x="1044" y="370"/>
                  </a:cubicBezTo>
                  <a:cubicBezTo>
                    <a:pt x="1033" y="347"/>
                    <a:pt x="1022" y="325"/>
                    <a:pt x="1010" y="302"/>
                  </a:cubicBezTo>
                  <a:cubicBezTo>
                    <a:pt x="902" y="119"/>
                    <a:pt x="643" y="0"/>
                    <a:pt x="415"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1" name="Google Shape;2081;p3"/>
            <p:cNvSpPr/>
            <p:nvPr/>
          </p:nvSpPr>
          <p:spPr>
            <a:xfrm>
              <a:off x="9077875" y="526295"/>
              <a:ext cx="41047" cy="37683"/>
            </a:xfrm>
            <a:custGeom>
              <a:rect b="b" l="l" r="r" t="t"/>
              <a:pathLst>
                <a:path extrusionOk="0" h="1098" w="1196">
                  <a:moveTo>
                    <a:pt x="638" y="0"/>
                  </a:moveTo>
                  <a:cubicBezTo>
                    <a:pt x="568" y="0"/>
                    <a:pt x="492" y="24"/>
                    <a:pt x="414" y="78"/>
                  </a:cubicBezTo>
                  <a:cubicBezTo>
                    <a:pt x="0" y="365"/>
                    <a:pt x="396" y="1097"/>
                    <a:pt x="757" y="1097"/>
                  </a:cubicBezTo>
                  <a:cubicBezTo>
                    <a:pt x="849" y="1097"/>
                    <a:pt x="939" y="1050"/>
                    <a:pt x="1012" y="935"/>
                  </a:cubicBezTo>
                  <a:lnTo>
                    <a:pt x="1046" y="867"/>
                  </a:lnTo>
                  <a:cubicBezTo>
                    <a:pt x="1196" y="558"/>
                    <a:pt x="980" y="0"/>
                    <a:pt x="638"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2" name="Google Shape;2082;p3"/>
            <p:cNvSpPr/>
            <p:nvPr/>
          </p:nvSpPr>
          <p:spPr>
            <a:xfrm>
              <a:off x="9016134" y="440495"/>
              <a:ext cx="50588" cy="28794"/>
            </a:xfrm>
            <a:custGeom>
              <a:rect b="b" l="l" r="r" t="t"/>
              <a:pathLst>
                <a:path extrusionOk="0" h="839" w="1474">
                  <a:moveTo>
                    <a:pt x="713" y="1"/>
                  </a:moveTo>
                  <a:cubicBezTo>
                    <a:pt x="366" y="1"/>
                    <a:pt x="1" y="221"/>
                    <a:pt x="182" y="592"/>
                  </a:cubicBezTo>
                  <a:cubicBezTo>
                    <a:pt x="266" y="768"/>
                    <a:pt x="430" y="838"/>
                    <a:pt x="605" y="838"/>
                  </a:cubicBezTo>
                  <a:cubicBezTo>
                    <a:pt x="1011" y="838"/>
                    <a:pt x="1474" y="456"/>
                    <a:pt x="1118" y="140"/>
                  </a:cubicBezTo>
                  <a:lnTo>
                    <a:pt x="1062" y="95"/>
                  </a:lnTo>
                  <a:cubicBezTo>
                    <a:pt x="967" y="31"/>
                    <a:pt x="841" y="1"/>
                    <a:pt x="713"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3" name="Google Shape;2083;p3"/>
            <p:cNvSpPr/>
            <p:nvPr/>
          </p:nvSpPr>
          <p:spPr>
            <a:xfrm>
              <a:off x="9063701" y="212061"/>
              <a:ext cx="51240" cy="34629"/>
            </a:xfrm>
            <a:custGeom>
              <a:rect b="b" l="l" r="r" t="t"/>
              <a:pathLst>
                <a:path extrusionOk="0" h="1009" w="1493">
                  <a:moveTo>
                    <a:pt x="810" y="1"/>
                  </a:moveTo>
                  <a:cubicBezTo>
                    <a:pt x="294" y="1"/>
                    <a:pt x="1" y="1009"/>
                    <a:pt x="577" y="1009"/>
                  </a:cubicBezTo>
                  <a:cubicBezTo>
                    <a:pt x="589" y="1009"/>
                    <a:pt x="600" y="1008"/>
                    <a:pt x="612" y="1007"/>
                  </a:cubicBezTo>
                  <a:lnTo>
                    <a:pt x="680" y="996"/>
                  </a:lnTo>
                  <a:cubicBezTo>
                    <a:pt x="1098" y="928"/>
                    <a:pt x="1493" y="206"/>
                    <a:pt x="951" y="26"/>
                  </a:cubicBezTo>
                  <a:cubicBezTo>
                    <a:pt x="902" y="9"/>
                    <a:pt x="855" y="1"/>
                    <a:pt x="810"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4" name="Google Shape;2084;p3"/>
            <p:cNvSpPr/>
            <p:nvPr/>
          </p:nvSpPr>
          <p:spPr>
            <a:xfrm>
              <a:off x="9048532" y="134292"/>
              <a:ext cx="39640" cy="36963"/>
            </a:xfrm>
            <a:custGeom>
              <a:rect b="b" l="l" r="r" t="t"/>
              <a:pathLst>
                <a:path extrusionOk="0" h="1077" w="1155">
                  <a:moveTo>
                    <a:pt x="604" y="1"/>
                  </a:moveTo>
                  <a:cubicBezTo>
                    <a:pt x="600" y="1"/>
                    <a:pt x="596" y="1"/>
                    <a:pt x="592" y="1"/>
                  </a:cubicBezTo>
                  <a:cubicBezTo>
                    <a:pt x="9" y="11"/>
                    <a:pt x="1" y="1076"/>
                    <a:pt x="457" y="1076"/>
                  </a:cubicBezTo>
                  <a:cubicBezTo>
                    <a:pt x="504" y="1076"/>
                    <a:pt x="557" y="1065"/>
                    <a:pt x="614" y="1039"/>
                  </a:cubicBezTo>
                  <a:cubicBezTo>
                    <a:pt x="637" y="1028"/>
                    <a:pt x="659" y="1017"/>
                    <a:pt x="682" y="1005"/>
                  </a:cubicBezTo>
                  <a:cubicBezTo>
                    <a:pt x="1041" y="792"/>
                    <a:pt x="1154" y="1"/>
                    <a:pt x="604"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5" name="Google Shape;2085;p3"/>
            <p:cNvSpPr/>
            <p:nvPr/>
          </p:nvSpPr>
          <p:spPr>
            <a:xfrm>
              <a:off x="9047125" y="347968"/>
              <a:ext cx="42420" cy="36963"/>
            </a:xfrm>
            <a:custGeom>
              <a:rect b="b" l="l" r="r" t="t"/>
              <a:pathLst>
                <a:path extrusionOk="0" h="1077" w="1236">
                  <a:moveTo>
                    <a:pt x="759" y="0"/>
                  </a:moveTo>
                  <a:cubicBezTo>
                    <a:pt x="718" y="0"/>
                    <a:pt x="672" y="8"/>
                    <a:pt x="621" y="26"/>
                  </a:cubicBezTo>
                  <a:cubicBezTo>
                    <a:pt x="599" y="38"/>
                    <a:pt x="576" y="49"/>
                    <a:pt x="554" y="60"/>
                  </a:cubicBezTo>
                  <a:cubicBezTo>
                    <a:pt x="181" y="241"/>
                    <a:pt x="1" y="1031"/>
                    <a:pt x="565" y="1076"/>
                  </a:cubicBezTo>
                  <a:cubicBezTo>
                    <a:pt x="573" y="1076"/>
                    <a:pt x="581" y="1076"/>
                    <a:pt x="589" y="1076"/>
                  </a:cubicBezTo>
                  <a:cubicBezTo>
                    <a:pt x="1159" y="1076"/>
                    <a:pt x="1236" y="0"/>
                    <a:pt x="759"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6" name="Google Shape;2086;p3"/>
            <p:cNvSpPr/>
            <p:nvPr/>
          </p:nvSpPr>
          <p:spPr>
            <a:xfrm>
              <a:off x="9097678" y="441113"/>
              <a:ext cx="40875" cy="29206"/>
            </a:xfrm>
            <a:custGeom>
              <a:rect b="b" l="l" r="r" t="t"/>
              <a:pathLst>
                <a:path extrusionOk="0" h="851" w="1191">
                  <a:moveTo>
                    <a:pt x="415" y="1"/>
                  </a:moveTo>
                  <a:cubicBezTo>
                    <a:pt x="193" y="1"/>
                    <a:pt x="1" y="114"/>
                    <a:pt x="6" y="393"/>
                  </a:cubicBezTo>
                  <a:cubicBezTo>
                    <a:pt x="12" y="703"/>
                    <a:pt x="319" y="851"/>
                    <a:pt x="604" y="851"/>
                  </a:cubicBezTo>
                  <a:cubicBezTo>
                    <a:pt x="910" y="851"/>
                    <a:pt x="1190" y="681"/>
                    <a:pt x="1044" y="359"/>
                  </a:cubicBezTo>
                  <a:lnTo>
                    <a:pt x="1010" y="303"/>
                  </a:lnTo>
                  <a:cubicBezTo>
                    <a:pt x="902" y="120"/>
                    <a:pt x="643" y="1"/>
                    <a:pt x="415"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7" name="Google Shape;2087;p3"/>
            <p:cNvSpPr/>
            <p:nvPr/>
          </p:nvSpPr>
          <p:spPr>
            <a:xfrm>
              <a:off x="8913139" y="289384"/>
              <a:ext cx="42728" cy="36688"/>
            </a:xfrm>
            <a:custGeom>
              <a:rect b="b" l="l" r="r" t="t"/>
              <a:pathLst>
                <a:path extrusionOk="0" h="1069" w="1245">
                  <a:moveTo>
                    <a:pt x="767" y="1"/>
                  </a:moveTo>
                  <a:cubicBezTo>
                    <a:pt x="723" y="1"/>
                    <a:pt x="675" y="10"/>
                    <a:pt x="621" y="30"/>
                  </a:cubicBezTo>
                  <a:cubicBezTo>
                    <a:pt x="610" y="30"/>
                    <a:pt x="587" y="41"/>
                    <a:pt x="565" y="52"/>
                  </a:cubicBezTo>
                  <a:cubicBezTo>
                    <a:pt x="181" y="233"/>
                    <a:pt x="1" y="1034"/>
                    <a:pt x="565" y="1068"/>
                  </a:cubicBezTo>
                  <a:cubicBezTo>
                    <a:pt x="573" y="1068"/>
                    <a:pt x="581" y="1068"/>
                    <a:pt x="589" y="1068"/>
                  </a:cubicBezTo>
                  <a:cubicBezTo>
                    <a:pt x="1157" y="1068"/>
                    <a:pt x="1244" y="1"/>
                    <a:pt x="767"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8" name="Google Shape;2088;p3"/>
            <p:cNvSpPr/>
            <p:nvPr/>
          </p:nvSpPr>
          <p:spPr>
            <a:xfrm>
              <a:off x="9155404" y="138994"/>
              <a:ext cx="40292" cy="29550"/>
            </a:xfrm>
            <a:custGeom>
              <a:rect b="b" l="l" r="r" t="t"/>
              <a:pathLst>
                <a:path extrusionOk="0" h="861" w="1174">
                  <a:moveTo>
                    <a:pt x="552" y="1"/>
                  </a:moveTo>
                  <a:cubicBezTo>
                    <a:pt x="260" y="1"/>
                    <a:pt x="0" y="159"/>
                    <a:pt x="130" y="473"/>
                  </a:cubicBezTo>
                  <a:cubicBezTo>
                    <a:pt x="130" y="496"/>
                    <a:pt x="152" y="518"/>
                    <a:pt x="152" y="541"/>
                  </a:cubicBezTo>
                  <a:cubicBezTo>
                    <a:pt x="259" y="730"/>
                    <a:pt x="529" y="861"/>
                    <a:pt x="764" y="861"/>
                  </a:cubicBezTo>
                  <a:cubicBezTo>
                    <a:pt x="978" y="861"/>
                    <a:pt x="1162" y="753"/>
                    <a:pt x="1168" y="485"/>
                  </a:cubicBezTo>
                  <a:cubicBezTo>
                    <a:pt x="1173" y="162"/>
                    <a:pt x="846" y="1"/>
                    <a:pt x="55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9" name="Google Shape;2089;p3"/>
            <p:cNvSpPr/>
            <p:nvPr/>
          </p:nvSpPr>
          <p:spPr>
            <a:xfrm>
              <a:off x="9165529" y="-115111"/>
              <a:ext cx="41596" cy="36860"/>
            </a:xfrm>
            <a:custGeom>
              <a:rect b="b" l="l" r="r" t="t"/>
              <a:pathLst>
                <a:path extrusionOk="0" h="1074" w="1212">
                  <a:moveTo>
                    <a:pt x="639" y="1"/>
                  </a:moveTo>
                  <a:cubicBezTo>
                    <a:pt x="51" y="1"/>
                    <a:pt x="0" y="1073"/>
                    <a:pt x="469" y="1073"/>
                  </a:cubicBezTo>
                  <a:cubicBezTo>
                    <a:pt x="516" y="1073"/>
                    <a:pt x="567" y="1063"/>
                    <a:pt x="624" y="1039"/>
                  </a:cubicBezTo>
                  <a:cubicBezTo>
                    <a:pt x="647" y="1039"/>
                    <a:pt x="670" y="1028"/>
                    <a:pt x="692" y="1017"/>
                  </a:cubicBezTo>
                  <a:cubicBezTo>
                    <a:pt x="1065" y="813"/>
                    <a:pt x="1211" y="12"/>
                    <a:pt x="647" y="1"/>
                  </a:cubicBezTo>
                  <a:cubicBezTo>
                    <a:pt x="644" y="1"/>
                    <a:pt x="641" y="1"/>
                    <a:pt x="639"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0" name="Google Shape;2090;p3"/>
            <p:cNvSpPr/>
            <p:nvPr/>
          </p:nvSpPr>
          <p:spPr>
            <a:xfrm>
              <a:off x="9067648" y="16472"/>
              <a:ext cx="43346" cy="28760"/>
            </a:xfrm>
            <a:custGeom>
              <a:rect b="b" l="l" r="r" t="t"/>
              <a:pathLst>
                <a:path extrusionOk="0" h="838" w="1263">
                  <a:moveTo>
                    <a:pt x="674" y="1"/>
                  </a:moveTo>
                  <a:cubicBezTo>
                    <a:pt x="336" y="1"/>
                    <a:pt x="1" y="207"/>
                    <a:pt x="193" y="534"/>
                  </a:cubicBezTo>
                  <a:cubicBezTo>
                    <a:pt x="204" y="557"/>
                    <a:pt x="215" y="579"/>
                    <a:pt x="238" y="602"/>
                  </a:cubicBezTo>
                  <a:cubicBezTo>
                    <a:pt x="350" y="750"/>
                    <a:pt x="577" y="837"/>
                    <a:pt x="786" y="837"/>
                  </a:cubicBezTo>
                  <a:cubicBezTo>
                    <a:pt x="1038" y="837"/>
                    <a:pt x="1263" y="708"/>
                    <a:pt x="1220" y="399"/>
                  </a:cubicBezTo>
                  <a:cubicBezTo>
                    <a:pt x="1190" y="120"/>
                    <a:pt x="931" y="1"/>
                    <a:pt x="674"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1" name="Google Shape;2091;p3"/>
            <p:cNvSpPr/>
            <p:nvPr/>
          </p:nvSpPr>
          <p:spPr>
            <a:xfrm>
              <a:off x="9096305" y="624828"/>
              <a:ext cx="50897" cy="28726"/>
            </a:xfrm>
            <a:custGeom>
              <a:rect b="b" l="l" r="r" t="t"/>
              <a:pathLst>
                <a:path extrusionOk="0" h="837" w="1483">
                  <a:moveTo>
                    <a:pt x="718" y="1"/>
                  </a:moveTo>
                  <a:cubicBezTo>
                    <a:pt x="372" y="1"/>
                    <a:pt x="0" y="221"/>
                    <a:pt x="182" y="592"/>
                  </a:cubicBezTo>
                  <a:cubicBezTo>
                    <a:pt x="266" y="767"/>
                    <a:pt x="429" y="836"/>
                    <a:pt x="603" y="836"/>
                  </a:cubicBezTo>
                  <a:cubicBezTo>
                    <a:pt x="1013" y="836"/>
                    <a:pt x="1483" y="449"/>
                    <a:pt x="1118" y="140"/>
                  </a:cubicBezTo>
                  <a:cubicBezTo>
                    <a:pt x="1107" y="118"/>
                    <a:pt x="1084" y="107"/>
                    <a:pt x="1062" y="95"/>
                  </a:cubicBezTo>
                  <a:cubicBezTo>
                    <a:pt x="970" y="31"/>
                    <a:pt x="846" y="1"/>
                    <a:pt x="71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2" name="Google Shape;2092;p3"/>
            <p:cNvSpPr/>
            <p:nvPr/>
          </p:nvSpPr>
          <p:spPr>
            <a:xfrm>
              <a:off x="9163160" y="-42662"/>
              <a:ext cx="40292" cy="29550"/>
            </a:xfrm>
            <a:custGeom>
              <a:rect b="b" l="l" r="r" t="t"/>
              <a:pathLst>
                <a:path extrusionOk="0" h="861" w="1174">
                  <a:moveTo>
                    <a:pt x="547" y="0"/>
                  </a:moveTo>
                  <a:cubicBezTo>
                    <a:pt x="257" y="0"/>
                    <a:pt x="1" y="155"/>
                    <a:pt x="129" y="463"/>
                  </a:cubicBezTo>
                  <a:cubicBezTo>
                    <a:pt x="129" y="485"/>
                    <a:pt x="141" y="508"/>
                    <a:pt x="152" y="531"/>
                  </a:cubicBezTo>
                  <a:cubicBezTo>
                    <a:pt x="259" y="727"/>
                    <a:pt x="532" y="860"/>
                    <a:pt x="768" y="860"/>
                  </a:cubicBezTo>
                  <a:cubicBezTo>
                    <a:pt x="980" y="860"/>
                    <a:pt x="1162" y="752"/>
                    <a:pt x="1167" y="485"/>
                  </a:cubicBezTo>
                  <a:cubicBezTo>
                    <a:pt x="1173" y="161"/>
                    <a:pt x="843" y="0"/>
                    <a:pt x="547"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3" name="Google Shape;2093;p3"/>
            <p:cNvSpPr/>
            <p:nvPr/>
          </p:nvSpPr>
          <p:spPr>
            <a:xfrm>
              <a:off x="8964448" y="84974"/>
              <a:ext cx="38988" cy="32810"/>
            </a:xfrm>
            <a:custGeom>
              <a:rect b="b" l="l" r="r" t="t"/>
              <a:pathLst>
                <a:path extrusionOk="0" h="956" w="1136">
                  <a:moveTo>
                    <a:pt x="488" y="1"/>
                  </a:moveTo>
                  <a:cubicBezTo>
                    <a:pt x="349" y="1"/>
                    <a:pt x="222" y="73"/>
                    <a:pt x="153" y="253"/>
                  </a:cubicBezTo>
                  <a:cubicBezTo>
                    <a:pt x="1" y="637"/>
                    <a:pt x="458" y="956"/>
                    <a:pt x="796" y="956"/>
                  </a:cubicBezTo>
                  <a:cubicBezTo>
                    <a:pt x="984" y="956"/>
                    <a:pt x="1136" y="857"/>
                    <a:pt x="1123" y="614"/>
                  </a:cubicBezTo>
                  <a:cubicBezTo>
                    <a:pt x="1123" y="592"/>
                    <a:pt x="1123" y="569"/>
                    <a:pt x="1123" y="547"/>
                  </a:cubicBezTo>
                  <a:cubicBezTo>
                    <a:pt x="1079" y="271"/>
                    <a:pt x="759" y="1"/>
                    <a:pt x="48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4" name="Google Shape;2094;p3"/>
            <p:cNvSpPr/>
            <p:nvPr/>
          </p:nvSpPr>
          <p:spPr>
            <a:xfrm>
              <a:off x="8918013" y="18119"/>
              <a:ext cx="41253" cy="37134"/>
            </a:xfrm>
            <a:custGeom>
              <a:rect b="b" l="l" r="r" t="t"/>
              <a:pathLst>
                <a:path extrusionOk="0" h="1082" w="1202">
                  <a:moveTo>
                    <a:pt x="629" y="1"/>
                  </a:moveTo>
                  <a:cubicBezTo>
                    <a:pt x="49" y="1"/>
                    <a:pt x="1" y="1082"/>
                    <a:pt x="467" y="1082"/>
                  </a:cubicBezTo>
                  <a:cubicBezTo>
                    <a:pt x="512" y="1082"/>
                    <a:pt x="561" y="1072"/>
                    <a:pt x="615" y="1050"/>
                  </a:cubicBezTo>
                  <a:cubicBezTo>
                    <a:pt x="637" y="1039"/>
                    <a:pt x="660" y="1028"/>
                    <a:pt x="682" y="1016"/>
                  </a:cubicBezTo>
                  <a:cubicBezTo>
                    <a:pt x="1055" y="813"/>
                    <a:pt x="1201" y="23"/>
                    <a:pt x="637" y="1"/>
                  </a:cubicBezTo>
                  <a:cubicBezTo>
                    <a:pt x="634" y="1"/>
                    <a:pt x="632" y="1"/>
                    <a:pt x="629"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5" name="Google Shape;2095;p3"/>
            <p:cNvSpPr/>
            <p:nvPr/>
          </p:nvSpPr>
          <p:spPr>
            <a:xfrm>
              <a:off x="8987682" y="-131654"/>
              <a:ext cx="41047" cy="29241"/>
            </a:xfrm>
            <a:custGeom>
              <a:rect b="b" l="l" r="r" t="t"/>
              <a:pathLst>
                <a:path extrusionOk="0" h="852" w="1196">
                  <a:moveTo>
                    <a:pt x="421" y="1"/>
                  </a:moveTo>
                  <a:cubicBezTo>
                    <a:pt x="196" y="1"/>
                    <a:pt x="1" y="114"/>
                    <a:pt x="6" y="393"/>
                  </a:cubicBezTo>
                  <a:cubicBezTo>
                    <a:pt x="12" y="704"/>
                    <a:pt x="322" y="852"/>
                    <a:pt x="609" y="852"/>
                  </a:cubicBezTo>
                  <a:cubicBezTo>
                    <a:pt x="915" y="852"/>
                    <a:pt x="1195" y="684"/>
                    <a:pt x="1056" y="370"/>
                  </a:cubicBezTo>
                  <a:cubicBezTo>
                    <a:pt x="1045" y="348"/>
                    <a:pt x="1033" y="325"/>
                    <a:pt x="1022" y="302"/>
                  </a:cubicBezTo>
                  <a:cubicBezTo>
                    <a:pt x="913" y="120"/>
                    <a:pt x="652" y="1"/>
                    <a:pt x="42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6" name="Google Shape;2096;p3"/>
            <p:cNvSpPr/>
            <p:nvPr/>
          </p:nvSpPr>
          <p:spPr>
            <a:xfrm>
              <a:off x="9148918" y="374841"/>
              <a:ext cx="41287" cy="37649"/>
            </a:xfrm>
            <a:custGeom>
              <a:rect b="b" l="l" r="r" t="t"/>
              <a:pathLst>
                <a:path extrusionOk="0" h="1097" w="1203">
                  <a:moveTo>
                    <a:pt x="443" y="1"/>
                  </a:moveTo>
                  <a:cubicBezTo>
                    <a:pt x="349" y="1"/>
                    <a:pt x="258" y="50"/>
                    <a:pt x="183" y="169"/>
                  </a:cubicBezTo>
                  <a:cubicBezTo>
                    <a:pt x="172" y="180"/>
                    <a:pt x="161" y="203"/>
                    <a:pt x="149" y="225"/>
                  </a:cubicBezTo>
                  <a:cubicBezTo>
                    <a:pt x="0" y="542"/>
                    <a:pt x="205" y="1097"/>
                    <a:pt x="548" y="1097"/>
                  </a:cubicBezTo>
                  <a:cubicBezTo>
                    <a:pt x="620" y="1097"/>
                    <a:pt x="699" y="1072"/>
                    <a:pt x="781" y="1015"/>
                  </a:cubicBezTo>
                  <a:cubicBezTo>
                    <a:pt x="1202" y="728"/>
                    <a:pt x="806" y="1"/>
                    <a:pt x="44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7" name="Google Shape;2097;p3"/>
            <p:cNvSpPr/>
            <p:nvPr/>
          </p:nvSpPr>
          <p:spPr>
            <a:xfrm>
              <a:off x="8950960" y="-43074"/>
              <a:ext cx="41012" cy="29378"/>
            </a:xfrm>
            <a:custGeom>
              <a:rect b="b" l="l" r="r" t="t"/>
              <a:pathLst>
                <a:path extrusionOk="0" h="856" w="1195">
                  <a:moveTo>
                    <a:pt x="582" y="1"/>
                  </a:moveTo>
                  <a:cubicBezTo>
                    <a:pt x="278" y="1"/>
                    <a:pt x="1" y="167"/>
                    <a:pt x="140" y="486"/>
                  </a:cubicBezTo>
                  <a:cubicBezTo>
                    <a:pt x="151" y="509"/>
                    <a:pt x="162" y="531"/>
                    <a:pt x="174" y="554"/>
                  </a:cubicBezTo>
                  <a:cubicBezTo>
                    <a:pt x="282" y="737"/>
                    <a:pt x="544" y="856"/>
                    <a:pt x="774" y="856"/>
                  </a:cubicBezTo>
                  <a:cubicBezTo>
                    <a:pt x="999" y="856"/>
                    <a:pt x="1195" y="742"/>
                    <a:pt x="1189" y="464"/>
                  </a:cubicBezTo>
                  <a:cubicBezTo>
                    <a:pt x="1184" y="151"/>
                    <a:pt x="871" y="1"/>
                    <a:pt x="58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8" name="Google Shape;2098;p3"/>
            <p:cNvSpPr/>
            <p:nvPr/>
          </p:nvSpPr>
          <p:spPr>
            <a:xfrm>
              <a:off x="9162543" y="119191"/>
              <a:ext cx="51514" cy="34389"/>
            </a:xfrm>
            <a:custGeom>
              <a:rect b="b" l="l" r="r" t="t"/>
              <a:pathLst>
                <a:path extrusionOk="0" h="1002" w="1501">
                  <a:moveTo>
                    <a:pt x="919" y="0"/>
                  </a:moveTo>
                  <a:cubicBezTo>
                    <a:pt x="910" y="0"/>
                    <a:pt x="901" y="0"/>
                    <a:pt x="892" y="1"/>
                  </a:cubicBezTo>
                  <a:lnTo>
                    <a:pt x="824" y="1"/>
                  </a:lnTo>
                  <a:cubicBezTo>
                    <a:pt x="407" y="69"/>
                    <a:pt x="1" y="768"/>
                    <a:pt x="531" y="971"/>
                  </a:cubicBezTo>
                  <a:cubicBezTo>
                    <a:pt x="583" y="992"/>
                    <a:pt x="634" y="1001"/>
                    <a:pt x="683" y="1001"/>
                  </a:cubicBezTo>
                  <a:cubicBezTo>
                    <a:pt x="1190" y="1001"/>
                    <a:pt x="1501" y="0"/>
                    <a:pt x="919"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9" name="Google Shape;2099;p3"/>
            <p:cNvSpPr/>
            <p:nvPr/>
          </p:nvSpPr>
          <p:spPr>
            <a:xfrm>
              <a:off x="8962285" y="243258"/>
              <a:ext cx="40189" cy="30030"/>
            </a:xfrm>
            <a:custGeom>
              <a:rect b="b" l="l" r="r" t="t"/>
              <a:pathLst>
                <a:path extrusionOk="0" h="875" w="1171">
                  <a:moveTo>
                    <a:pt x="523" y="0"/>
                  </a:moveTo>
                  <a:cubicBezTo>
                    <a:pt x="244" y="0"/>
                    <a:pt x="1" y="150"/>
                    <a:pt x="114" y="460"/>
                  </a:cubicBezTo>
                  <a:cubicBezTo>
                    <a:pt x="114" y="471"/>
                    <a:pt x="126" y="493"/>
                    <a:pt x="137" y="516"/>
                  </a:cubicBezTo>
                  <a:cubicBezTo>
                    <a:pt x="236" y="726"/>
                    <a:pt x="520" y="875"/>
                    <a:pt x="762" y="875"/>
                  </a:cubicBezTo>
                  <a:cubicBezTo>
                    <a:pt x="964" y="875"/>
                    <a:pt x="1137" y="772"/>
                    <a:pt x="1153" y="516"/>
                  </a:cubicBezTo>
                  <a:cubicBezTo>
                    <a:pt x="1170" y="176"/>
                    <a:pt x="825" y="0"/>
                    <a:pt x="52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0" name="Google Shape;2100;p3"/>
            <p:cNvSpPr/>
            <p:nvPr/>
          </p:nvSpPr>
          <p:spPr>
            <a:xfrm>
              <a:off x="9111475" y="36892"/>
              <a:ext cx="39640" cy="37031"/>
            </a:xfrm>
            <a:custGeom>
              <a:rect b="b" l="l" r="r" t="t"/>
              <a:pathLst>
                <a:path extrusionOk="0" h="1079" w="1155">
                  <a:moveTo>
                    <a:pt x="694" y="1"/>
                  </a:moveTo>
                  <a:cubicBezTo>
                    <a:pt x="645" y="1"/>
                    <a:pt x="590" y="13"/>
                    <a:pt x="529" y="41"/>
                  </a:cubicBezTo>
                  <a:lnTo>
                    <a:pt x="473" y="63"/>
                  </a:lnTo>
                  <a:cubicBezTo>
                    <a:pt x="114" y="276"/>
                    <a:pt x="1" y="1079"/>
                    <a:pt x="541" y="1079"/>
                  </a:cubicBezTo>
                  <a:cubicBezTo>
                    <a:pt x="544" y="1079"/>
                    <a:pt x="548" y="1079"/>
                    <a:pt x="552" y="1079"/>
                  </a:cubicBezTo>
                  <a:cubicBezTo>
                    <a:pt x="1143" y="1068"/>
                    <a:pt x="1154" y="1"/>
                    <a:pt x="694"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1" name="Google Shape;2101;p3"/>
            <p:cNvSpPr/>
            <p:nvPr/>
          </p:nvSpPr>
          <p:spPr>
            <a:xfrm>
              <a:off x="8956142" y="36411"/>
              <a:ext cx="41527" cy="36757"/>
            </a:xfrm>
            <a:custGeom>
              <a:rect b="b" l="l" r="r" t="t"/>
              <a:pathLst>
                <a:path extrusionOk="0" h="1071" w="1210">
                  <a:moveTo>
                    <a:pt x="737" y="1"/>
                  </a:moveTo>
                  <a:cubicBezTo>
                    <a:pt x="692" y="1"/>
                    <a:pt x="642" y="10"/>
                    <a:pt x="587" y="32"/>
                  </a:cubicBezTo>
                  <a:cubicBezTo>
                    <a:pt x="564" y="43"/>
                    <a:pt x="542" y="55"/>
                    <a:pt x="519" y="66"/>
                  </a:cubicBezTo>
                  <a:cubicBezTo>
                    <a:pt x="158" y="258"/>
                    <a:pt x="0" y="1059"/>
                    <a:pt x="564" y="1070"/>
                  </a:cubicBezTo>
                  <a:cubicBezTo>
                    <a:pt x="570" y="1070"/>
                    <a:pt x="575" y="1070"/>
                    <a:pt x="581" y="1070"/>
                  </a:cubicBezTo>
                  <a:cubicBezTo>
                    <a:pt x="1163" y="1070"/>
                    <a:pt x="1209" y="1"/>
                    <a:pt x="737"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2" name="Google Shape;2102;p3"/>
            <p:cNvSpPr/>
            <p:nvPr/>
          </p:nvSpPr>
          <p:spPr>
            <a:xfrm>
              <a:off x="9027391" y="181722"/>
              <a:ext cx="40875" cy="29206"/>
            </a:xfrm>
            <a:custGeom>
              <a:rect b="b" l="l" r="r" t="t"/>
              <a:pathLst>
                <a:path extrusionOk="0" h="851" w="1191">
                  <a:moveTo>
                    <a:pt x="592" y="1"/>
                  </a:moveTo>
                  <a:cubicBezTo>
                    <a:pt x="285" y="1"/>
                    <a:pt x="1" y="171"/>
                    <a:pt x="147" y="492"/>
                  </a:cubicBezTo>
                  <a:cubicBezTo>
                    <a:pt x="158" y="503"/>
                    <a:pt x="170" y="526"/>
                    <a:pt x="181" y="549"/>
                  </a:cubicBezTo>
                  <a:cubicBezTo>
                    <a:pt x="289" y="731"/>
                    <a:pt x="548" y="850"/>
                    <a:pt x="776" y="850"/>
                  </a:cubicBezTo>
                  <a:cubicBezTo>
                    <a:pt x="998" y="850"/>
                    <a:pt x="1191" y="737"/>
                    <a:pt x="1185" y="458"/>
                  </a:cubicBezTo>
                  <a:cubicBezTo>
                    <a:pt x="1185" y="148"/>
                    <a:pt x="878" y="1"/>
                    <a:pt x="59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3" name="Google Shape;2103;p3"/>
            <p:cNvSpPr/>
            <p:nvPr/>
          </p:nvSpPr>
          <p:spPr>
            <a:xfrm>
              <a:off x="9100286" y="271298"/>
              <a:ext cx="38850" cy="32913"/>
            </a:xfrm>
            <a:custGeom>
              <a:rect b="b" l="l" r="r" t="t"/>
              <a:pathLst>
                <a:path extrusionOk="0" h="959" w="1132">
                  <a:moveTo>
                    <a:pt x="342" y="0"/>
                  </a:moveTo>
                  <a:cubicBezTo>
                    <a:pt x="154" y="0"/>
                    <a:pt x="1" y="100"/>
                    <a:pt x="9" y="342"/>
                  </a:cubicBezTo>
                  <a:lnTo>
                    <a:pt x="9" y="410"/>
                  </a:lnTo>
                  <a:cubicBezTo>
                    <a:pt x="54" y="691"/>
                    <a:pt x="370" y="958"/>
                    <a:pt x="640" y="958"/>
                  </a:cubicBezTo>
                  <a:cubicBezTo>
                    <a:pt x="781" y="958"/>
                    <a:pt x="910" y="885"/>
                    <a:pt x="980" y="703"/>
                  </a:cubicBezTo>
                  <a:cubicBezTo>
                    <a:pt x="1132" y="319"/>
                    <a:pt x="679" y="0"/>
                    <a:pt x="34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4" name="Google Shape;2104;p3"/>
            <p:cNvSpPr/>
            <p:nvPr/>
          </p:nvSpPr>
          <p:spPr>
            <a:xfrm>
              <a:off x="9140303" y="425085"/>
              <a:ext cx="38919" cy="32604"/>
            </a:xfrm>
            <a:custGeom>
              <a:rect b="b" l="l" r="r" t="t"/>
              <a:pathLst>
                <a:path extrusionOk="0" h="950" w="1134">
                  <a:moveTo>
                    <a:pt x="352" y="1"/>
                  </a:moveTo>
                  <a:cubicBezTo>
                    <a:pt x="157" y="1"/>
                    <a:pt x="0" y="104"/>
                    <a:pt x="17" y="352"/>
                  </a:cubicBezTo>
                  <a:cubicBezTo>
                    <a:pt x="17" y="375"/>
                    <a:pt x="17" y="397"/>
                    <a:pt x="17" y="420"/>
                  </a:cubicBezTo>
                  <a:cubicBezTo>
                    <a:pt x="68" y="692"/>
                    <a:pt x="388" y="949"/>
                    <a:pt x="657" y="949"/>
                  </a:cubicBezTo>
                  <a:cubicBezTo>
                    <a:pt x="802" y="949"/>
                    <a:pt x="931" y="876"/>
                    <a:pt x="998" y="691"/>
                  </a:cubicBezTo>
                  <a:cubicBezTo>
                    <a:pt x="1134" y="305"/>
                    <a:pt x="687" y="1"/>
                    <a:pt x="35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5" name="Google Shape;2105;p3"/>
            <p:cNvSpPr/>
            <p:nvPr/>
          </p:nvSpPr>
          <p:spPr>
            <a:xfrm>
              <a:off x="8894366" y="60710"/>
              <a:ext cx="40292" cy="29687"/>
            </a:xfrm>
            <a:custGeom>
              <a:rect b="b" l="l" r="r" t="t"/>
              <a:pathLst>
                <a:path extrusionOk="0" h="865" w="1174">
                  <a:moveTo>
                    <a:pt x="410" y="0"/>
                  </a:moveTo>
                  <a:cubicBezTo>
                    <a:pt x="196" y="0"/>
                    <a:pt x="11" y="110"/>
                    <a:pt x="6" y="385"/>
                  </a:cubicBezTo>
                  <a:cubicBezTo>
                    <a:pt x="0" y="706"/>
                    <a:pt x="325" y="864"/>
                    <a:pt x="618" y="864"/>
                  </a:cubicBezTo>
                  <a:cubicBezTo>
                    <a:pt x="911" y="864"/>
                    <a:pt x="1174" y="706"/>
                    <a:pt x="1044" y="396"/>
                  </a:cubicBezTo>
                  <a:cubicBezTo>
                    <a:pt x="1044" y="373"/>
                    <a:pt x="1033" y="351"/>
                    <a:pt x="1021" y="328"/>
                  </a:cubicBezTo>
                  <a:cubicBezTo>
                    <a:pt x="915" y="133"/>
                    <a:pt x="645" y="0"/>
                    <a:pt x="41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6" name="Google Shape;2106;p3"/>
            <p:cNvSpPr/>
            <p:nvPr/>
          </p:nvSpPr>
          <p:spPr>
            <a:xfrm>
              <a:off x="9122320" y="-61778"/>
              <a:ext cx="39674" cy="38027"/>
            </a:xfrm>
            <a:custGeom>
              <a:rect b="b" l="l" r="r" t="t"/>
              <a:pathLst>
                <a:path extrusionOk="0" h="1108" w="1156">
                  <a:moveTo>
                    <a:pt x="656" y="1"/>
                  </a:moveTo>
                  <a:cubicBezTo>
                    <a:pt x="610" y="1"/>
                    <a:pt x="561" y="9"/>
                    <a:pt x="507" y="27"/>
                  </a:cubicBezTo>
                  <a:cubicBezTo>
                    <a:pt x="0" y="199"/>
                    <a:pt x="238" y="1107"/>
                    <a:pt x="632" y="1107"/>
                  </a:cubicBezTo>
                  <a:cubicBezTo>
                    <a:pt x="703" y="1107"/>
                    <a:pt x="779" y="1078"/>
                    <a:pt x="857" y="1009"/>
                  </a:cubicBezTo>
                  <a:cubicBezTo>
                    <a:pt x="868" y="997"/>
                    <a:pt x="890" y="986"/>
                    <a:pt x="902" y="963"/>
                  </a:cubicBezTo>
                  <a:cubicBezTo>
                    <a:pt x="1156" y="679"/>
                    <a:pt x="1071" y="1"/>
                    <a:pt x="65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7" name="Google Shape;2107;p3"/>
            <p:cNvSpPr/>
            <p:nvPr/>
          </p:nvSpPr>
          <p:spPr>
            <a:xfrm>
              <a:off x="9127056" y="342580"/>
              <a:ext cx="50691" cy="28829"/>
            </a:xfrm>
            <a:custGeom>
              <a:rect b="b" l="l" r="r" t="t"/>
              <a:pathLst>
                <a:path extrusionOk="0" h="840" w="1477">
                  <a:moveTo>
                    <a:pt x="877" y="1"/>
                  </a:moveTo>
                  <a:cubicBezTo>
                    <a:pt x="469" y="1"/>
                    <a:pt x="0" y="385"/>
                    <a:pt x="358" y="702"/>
                  </a:cubicBezTo>
                  <a:cubicBezTo>
                    <a:pt x="380" y="714"/>
                    <a:pt x="391" y="725"/>
                    <a:pt x="414" y="748"/>
                  </a:cubicBezTo>
                  <a:cubicBezTo>
                    <a:pt x="507" y="810"/>
                    <a:pt x="629" y="840"/>
                    <a:pt x="755" y="840"/>
                  </a:cubicBezTo>
                  <a:cubicBezTo>
                    <a:pt x="1104" y="840"/>
                    <a:pt x="1477" y="613"/>
                    <a:pt x="1294" y="240"/>
                  </a:cubicBezTo>
                  <a:cubicBezTo>
                    <a:pt x="1210" y="69"/>
                    <a:pt x="1049" y="1"/>
                    <a:pt x="877"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8" name="Google Shape;2108;p3"/>
            <p:cNvSpPr/>
            <p:nvPr/>
          </p:nvSpPr>
          <p:spPr>
            <a:xfrm>
              <a:off x="9081204" y="77733"/>
              <a:ext cx="51240" cy="34629"/>
            </a:xfrm>
            <a:custGeom>
              <a:rect b="b" l="l" r="r" t="t"/>
              <a:pathLst>
                <a:path extrusionOk="0" h="1009" w="1493">
                  <a:moveTo>
                    <a:pt x="916" y="0"/>
                  </a:moveTo>
                  <a:cubicBezTo>
                    <a:pt x="905" y="0"/>
                    <a:pt x="893" y="1"/>
                    <a:pt x="881" y="2"/>
                  </a:cubicBezTo>
                  <a:cubicBezTo>
                    <a:pt x="858" y="2"/>
                    <a:pt x="836" y="2"/>
                    <a:pt x="802" y="13"/>
                  </a:cubicBezTo>
                  <a:cubicBezTo>
                    <a:pt x="396" y="81"/>
                    <a:pt x="1" y="791"/>
                    <a:pt x="543" y="983"/>
                  </a:cubicBezTo>
                  <a:cubicBezTo>
                    <a:pt x="590" y="1000"/>
                    <a:pt x="637" y="1008"/>
                    <a:pt x="681" y="1008"/>
                  </a:cubicBezTo>
                  <a:cubicBezTo>
                    <a:pt x="1190" y="1008"/>
                    <a:pt x="1492" y="0"/>
                    <a:pt x="91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9" name="Google Shape;2109;p3"/>
            <p:cNvSpPr/>
            <p:nvPr/>
          </p:nvSpPr>
          <p:spPr>
            <a:xfrm>
              <a:off x="8901402" y="108758"/>
              <a:ext cx="41218" cy="36825"/>
            </a:xfrm>
            <a:custGeom>
              <a:rect b="b" l="l" r="r" t="t"/>
              <a:pathLst>
                <a:path extrusionOk="0" h="1073" w="1201">
                  <a:moveTo>
                    <a:pt x="628" y="0"/>
                  </a:moveTo>
                  <a:cubicBezTo>
                    <a:pt x="50" y="0"/>
                    <a:pt x="0" y="1072"/>
                    <a:pt x="469" y="1072"/>
                  </a:cubicBezTo>
                  <a:cubicBezTo>
                    <a:pt x="516" y="1072"/>
                    <a:pt x="568" y="1062"/>
                    <a:pt x="625" y="1038"/>
                  </a:cubicBezTo>
                  <a:cubicBezTo>
                    <a:pt x="636" y="1038"/>
                    <a:pt x="658" y="1027"/>
                    <a:pt x="681" y="1016"/>
                  </a:cubicBezTo>
                  <a:cubicBezTo>
                    <a:pt x="1053" y="813"/>
                    <a:pt x="1200" y="12"/>
                    <a:pt x="636" y="0"/>
                  </a:cubicBezTo>
                  <a:cubicBezTo>
                    <a:pt x="633" y="0"/>
                    <a:pt x="630" y="0"/>
                    <a:pt x="62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0" name="Google Shape;2110;p3"/>
            <p:cNvSpPr/>
            <p:nvPr/>
          </p:nvSpPr>
          <p:spPr>
            <a:xfrm>
              <a:off x="9050419" y="101688"/>
              <a:ext cx="40292" cy="29550"/>
            </a:xfrm>
            <a:custGeom>
              <a:rect b="b" l="l" r="r" t="t"/>
              <a:pathLst>
                <a:path extrusionOk="0" h="861" w="1174">
                  <a:moveTo>
                    <a:pt x="406" y="1"/>
                  </a:moveTo>
                  <a:cubicBezTo>
                    <a:pt x="194" y="1"/>
                    <a:pt x="12" y="108"/>
                    <a:pt x="6" y="376"/>
                  </a:cubicBezTo>
                  <a:cubicBezTo>
                    <a:pt x="1" y="700"/>
                    <a:pt x="331" y="861"/>
                    <a:pt x="626" y="861"/>
                  </a:cubicBezTo>
                  <a:cubicBezTo>
                    <a:pt x="917" y="861"/>
                    <a:pt x="1173" y="706"/>
                    <a:pt x="1045" y="398"/>
                  </a:cubicBezTo>
                  <a:cubicBezTo>
                    <a:pt x="1045" y="376"/>
                    <a:pt x="1033" y="353"/>
                    <a:pt x="1022" y="330"/>
                  </a:cubicBezTo>
                  <a:cubicBezTo>
                    <a:pt x="915" y="134"/>
                    <a:pt x="642" y="1"/>
                    <a:pt x="40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1" name="Google Shape;2111;p3"/>
            <p:cNvSpPr/>
            <p:nvPr/>
          </p:nvSpPr>
          <p:spPr>
            <a:xfrm>
              <a:off x="9173456" y="436377"/>
              <a:ext cx="40806" cy="29378"/>
            </a:xfrm>
            <a:custGeom>
              <a:rect b="b" l="l" r="r" t="t"/>
              <a:pathLst>
                <a:path extrusionOk="0" h="856" w="1189">
                  <a:moveTo>
                    <a:pt x="582" y="0"/>
                  </a:moveTo>
                  <a:cubicBezTo>
                    <a:pt x="278" y="0"/>
                    <a:pt x="0" y="167"/>
                    <a:pt x="145" y="486"/>
                  </a:cubicBezTo>
                  <a:cubicBezTo>
                    <a:pt x="156" y="508"/>
                    <a:pt x="168" y="531"/>
                    <a:pt x="179" y="554"/>
                  </a:cubicBezTo>
                  <a:cubicBezTo>
                    <a:pt x="288" y="736"/>
                    <a:pt x="546" y="855"/>
                    <a:pt x="774" y="855"/>
                  </a:cubicBezTo>
                  <a:cubicBezTo>
                    <a:pt x="996" y="855"/>
                    <a:pt x="1189" y="742"/>
                    <a:pt x="1183" y="463"/>
                  </a:cubicBezTo>
                  <a:cubicBezTo>
                    <a:pt x="1183" y="150"/>
                    <a:pt x="871" y="0"/>
                    <a:pt x="582"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2" name="Google Shape;2112;p3"/>
            <p:cNvSpPr/>
            <p:nvPr/>
          </p:nvSpPr>
          <p:spPr>
            <a:xfrm>
              <a:off x="9126507" y="-12117"/>
              <a:ext cx="38953" cy="32741"/>
            </a:xfrm>
            <a:custGeom>
              <a:rect b="b" l="l" r="r" t="t"/>
              <a:pathLst>
                <a:path extrusionOk="0" h="954" w="1135">
                  <a:moveTo>
                    <a:pt x="345" y="1"/>
                  </a:moveTo>
                  <a:cubicBezTo>
                    <a:pt x="154" y="1"/>
                    <a:pt x="0" y="100"/>
                    <a:pt x="12" y="340"/>
                  </a:cubicBezTo>
                  <a:cubicBezTo>
                    <a:pt x="12" y="363"/>
                    <a:pt x="12" y="385"/>
                    <a:pt x="24" y="408"/>
                  </a:cubicBezTo>
                  <a:cubicBezTo>
                    <a:pt x="61" y="683"/>
                    <a:pt x="378" y="954"/>
                    <a:pt x="648" y="954"/>
                  </a:cubicBezTo>
                  <a:cubicBezTo>
                    <a:pt x="787" y="954"/>
                    <a:pt x="914" y="882"/>
                    <a:pt x="983" y="701"/>
                  </a:cubicBezTo>
                  <a:cubicBezTo>
                    <a:pt x="1134" y="312"/>
                    <a:pt x="682" y="1"/>
                    <a:pt x="345"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3" name="Google Shape;2113;p3"/>
            <p:cNvSpPr/>
            <p:nvPr/>
          </p:nvSpPr>
          <p:spPr>
            <a:xfrm>
              <a:off x="9088000" y="294086"/>
              <a:ext cx="39228" cy="32501"/>
            </a:xfrm>
            <a:custGeom>
              <a:rect b="b" l="l" r="r" t="t"/>
              <a:pathLst>
                <a:path extrusionOk="0" h="947" w="1143">
                  <a:moveTo>
                    <a:pt x="352" y="1"/>
                  </a:moveTo>
                  <a:cubicBezTo>
                    <a:pt x="157" y="1"/>
                    <a:pt x="1" y="101"/>
                    <a:pt x="17" y="344"/>
                  </a:cubicBezTo>
                  <a:lnTo>
                    <a:pt x="29" y="412"/>
                  </a:lnTo>
                  <a:cubicBezTo>
                    <a:pt x="73" y="684"/>
                    <a:pt x="395" y="946"/>
                    <a:pt x="664" y="946"/>
                  </a:cubicBezTo>
                  <a:cubicBezTo>
                    <a:pt x="807" y="946"/>
                    <a:pt x="936" y="871"/>
                    <a:pt x="999" y="682"/>
                  </a:cubicBezTo>
                  <a:cubicBezTo>
                    <a:pt x="1142" y="303"/>
                    <a:pt x="690" y="1"/>
                    <a:pt x="35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4" name="Google Shape;2114;p3"/>
            <p:cNvSpPr/>
            <p:nvPr/>
          </p:nvSpPr>
          <p:spPr>
            <a:xfrm>
              <a:off x="9018845" y="247754"/>
              <a:ext cx="43037" cy="36585"/>
            </a:xfrm>
            <a:custGeom>
              <a:rect b="b" l="l" r="r" t="t"/>
              <a:pathLst>
                <a:path extrusionOk="0" h="1066" w="1254">
                  <a:moveTo>
                    <a:pt x="657" y="0"/>
                  </a:moveTo>
                  <a:cubicBezTo>
                    <a:pt x="84" y="0"/>
                    <a:pt x="0" y="1066"/>
                    <a:pt x="482" y="1066"/>
                  </a:cubicBezTo>
                  <a:cubicBezTo>
                    <a:pt x="524" y="1066"/>
                    <a:pt x="571" y="1057"/>
                    <a:pt x="622" y="1039"/>
                  </a:cubicBezTo>
                  <a:cubicBezTo>
                    <a:pt x="644" y="1028"/>
                    <a:pt x="667" y="1017"/>
                    <a:pt x="689" y="1006"/>
                  </a:cubicBezTo>
                  <a:cubicBezTo>
                    <a:pt x="1062" y="825"/>
                    <a:pt x="1254" y="35"/>
                    <a:pt x="689" y="1"/>
                  </a:cubicBezTo>
                  <a:cubicBezTo>
                    <a:pt x="678" y="0"/>
                    <a:pt x="667" y="0"/>
                    <a:pt x="657"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5" name="Google Shape;2115;p3"/>
            <p:cNvSpPr/>
            <p:nvPr/>
          </p:nvSpPr>
          <p:spPr>
            <a:xfrm>
              <a:off x="9139891" y="181619"/>
              <a:ext cx="40498" cy="29550"/>
            </a:xfrm>
            <a:custGeom>
              <a:rect b="b" l="l" r="r" t="t"/>
              <a:pathLst>
                <a:path extrusionOk="0" h="861" w="1180">
                  <a:moveTo>
                    <a:pt x="401" y="0"/>
                  </a:moveTo>
                  <a:cubicBezTo>
                    <a:pt x="191" y="0"/>
                    <a:pt x="11" y="106"/>
                    <a:pt x="6" y="371"/>
                  </a:cubicBezTo>
                  <a:cubicBezTo>
                    <a:pt x="0" y="700"/>
                    <a:pt x="328" y="861"/>
                    <a:pt x="624" y="861"/>
                  </a:cubicBezTo>
                  <a:cubicBezTo>
                    <a:pt x="917" y="861"/>
                    <a:pt x="1179" y="703"/>
                    <a:pt x="1056" y="394"/>
                  </a:cubicBezTo>
                  <a:cubicBezTo>
                    <a:pt x="1044" y="371"/>
                    <a:pt x="1033" y="348"/>
                    <a:pt x="1022" y="326"/>
                  </a:cubicBezTo>
                  <a:cubicBezTo>
                    <a:pt x="914" y="135"/>
                    <a:pt x="638" y="0"/>
                    <a:pt x="401"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6" name="Google Shape;2116;p3"/>
            <p:cNvSpPr/>
            <p:nvPr/>
          </p:nvSpPr>
          <p:spPr>
            <a:xfrm>
              <a:off x="9106910" y="-146514"/>
              <a:ext cx="42934" cy="28692"/>
            </a:xfrm>
            <a:custGeom>
              <a:rect b="b" l="l" r="r" t="t"/>
              <a:pathLst>
                <a:path extrusionOk="0" h="836" w="1251">
                  <a:moveTo>
                    <a:pt x="471" y="0"/>
                  </a:moveTo>
                  <a:cubicBezTo>
                    <a:pt x="221" y="0"/>
                    <a:pt x="0" y="127"/>
                    <a:pt x="30" y="431"/>
                  </a:cubicBezTo>
                  <a:cubicBezTo>
                    <a:pt x="61" y="711"/>
                    <a:pt x="333" y="836"/>
                    <a:pt x="597" y="836"/>
                  </a:cubicBezTo>
                  <a:cubicBezTo>
                    <a:pt x="930" y="836"/>
                    <a:pt x="1251" y="639"/>
                    <a:pt x="1069" y="307"/>
                  </a:cubicBezTo>
                  <a:cubicBezTo>
                    <a:pt x="1057" y="284"/>
                    <a:pt x="1046" y="273"/>
                    <a:pt x="1035" y="250"/>
                  </a:cubicBezTo>
                  <a:cubicBezTo>
                    <a:pt x="920" y="94"/>
                    <a:pt x="685" y="0"/>
                    <a:pt x="471"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7" name="Google Shape;2117;p3"/>
            <p:cNvSpPr/>
            <p:nvPr/>
          </p:nvSpPr>
          <p:spPr>
            <a:xfrm>
              <a:off x="9044722" y="-9715"/>
              <a:ext cx="40841" cy="38267"/>
            </a:xfrm>
            <a:custGeom>
              <a:rect b="b" l="l" r="r" t="t"/>
              <a:pathLst>
                <a:path extrusionOk="0" h="1115" w="1190">
                  <a:moveTo>
                    <a:pt x="662" y="0"/>
                  </a:moveTo>
                  <a:cubicBezTo>
                    <a:pt x="606" y="0"/>
                    <a:pt x="544" y="14"/>
                    <a:pt x="477" y="44"/>
                  </a:cubicBezTo>
                  <a:cubicBezTo>
                    <a:pt x="1" y="278"/>
                    <a:pt x="321" y="1114"/>
                    <a:pt x="694" y="1114"/>
                  </a:cubicBezTo>
                  <a:cubicBezTo>
                    <a:pt x="772" y="1114"/>
                    <a:pt x="853" y="1078"/>
                    <a:pt x="928" y="992"/>
                  </a:cubicBezTo>
                  <a:cubicBezTo>
                    <a:pt x="951" y="970"/>
                    <a:pt x="962" y="947"/>
                    <a:pt x="974" y="936"/>
                  </a:cubicBezTo>
                  <a:cubicBezTo>
                    <a:pt x="1190" y="631"/>
                    <a:pt x="1046" y="0"/>
                    <a:pt x="662"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8" name="Google Shape;2118;p3"/>
            <p:cNvSpPr/>
            <p:nvPr/>
          </p:nvSpPr>
          <p:spPr>
            <a:xfrm>
              <a:off x="8927107" y="-100628"/>
              <a:ext cx="40875" cy="29241"/>
            </a:xfrm>
            <a:custGeom>
              <a:rect b="b" l="l" r="r" t="t"/>
              <a:pathLst>
                <a:path extrusionOk="0" h="852" w="1191">
                  <a:moveTo>
                    <a:pt x="588" y="0"/>
                  </a:moveTo>
                  <a:cubicBezTo>
                    <a:pt x="282" y="0"/>
                    <a:pt x="1" y="167"/>
                    <a:pt x="146" y="482"/>
                  </a:cubicBezTo>
                  <a:cubicBezTo>
                    <a:pt x="158" y="504"/>
                    <a:pt x="158" y="527"/>
                    <a:pt x="180" y="549"/>
                  </a:cubicBezTo>
                  <a:cubicBezTo>
                    <a:pt x="289" y="732"/>
                    <a:pt x="548" y="851"/>
                    <a:pt x="775" y="851"/>
                  </a:cubicBezTo>
                  <a:cubicBezTo>
                    <a:pt x="998" y="851"/>
                    <a:pt x="1190" y="738"/>
                    <a:pt x="1185" y="459"/>
                  </a:cubicBezTo>
                  <a:cubicBezTo>
                    <a:pt x="1185" y="148"/>
                    <a:pt x="875" y="0"/>
                    <a:pt x="588"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9" name="Google Shape;2119;p3"/>
            <p:cNvSpPr/>
            <p:nvPr/>
          </p:nvSpPr>
          <p:spPr>
            <a:xfrm>
              <a:off x="9161788" y="289007"/>
              <a:ext cx="40875" cy="29206"/>
            </a:xfrm>
            <a:custGeom>
              <a:rect b="b" l="l" r="r" t="t"/>
              <a:pathLst>
                <a:path extrusionOk="0" h="851" w="1191">
                  <a:moveTo>
                    <a:pt x="587" y="0"/>
                  </a:moveTo>
                  <a:cubicBezTo>
                    <a:pt x="281" y="0"/>
                    <a:pt x="1" y="171"/>
                    <a:pt x="147" y="492"/>
                  </a:cubicBezTo>
                  <a:cubicBezTo>
                    <a:pt x="147" y="503"/>
                    <a:pt x="158" y="526"/>
                    <a:pt x="169" y="548"/>
                  </a:cubicBezTo>
                  <a:cubicBezTo>
                    <a:pt x="278" y="731"/>
                    <a:pt x="539" y="850"/>
                    <a:pt x="770" y="850"/>
                  </a:cubicBezTo>
                  <a:cubicBezTo>
                    <a:pt x="995" y="850"/>
                    <a:pt x="1190" y="737"/>
                    <a:pt x="1185" y="458"/>
                  </a:cubicBezTo>
                  <a:cubicBezTo>
                    <a:pt x="1179" y="148"/>
                    <a:pt x="872" y="0"/>
                    <a:pt x="587"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0" name="Google Shape;2120;p3"/>
            <p:cNvSpPr/>
            <p:nvPr/>
          </p:nvSpPr>
          <p:spPr>
            <a:xfrm>
              <a:off x="8961771" y="147437"/>
              <a:ext cx="39331" cy="32501"/>
            </a:xfrm>
            <a:custGeom>
              <a:rect b="b" l="l" r="r" t="t"/>
              <a:pathLst>
                <a:path extrusionOk="0" h="947" w="1146">
                  <a:moveTo>
                    <a:pt x="355" y="0"/>
                  </a:moveTo>
                  <a:cubicBezTo>
                    <a:pt x="159" y="0"/>
                    <a:pt x="0" y="103"/>
                    <a:pt x="17" y="351"/>
                  </a:cubicBezTo>
                  <a:cubicBezTo>
                    <a:pt x="17" y="374"/>
                    <a:pt x="17" y="397"/>
                    <a:pt x="28" y="419"/>
                  </a:cubicBezTo>
                  <a:cubicBezTo>
                    <a:pt x="80" y="685"/>
                    <a:pt x="402" y="946"/>
                    <a:pt x="672" y="946"/>
                  </a:cubicBezTo>
                  <a:cubicBezTo>
                    <a:pt x="815" y="946"/>
                    <a:pt x="943" y="873"/>
                    <a:pt x="1010" y="690"/>
                  </a:cubicBezTo>
                  <a:cubicBezTo>
                    <a:pt x="1145" y="304"/>
                    <a:pt x="694" y="0"/>
                    <a:pt x="355"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1" name="Google Shape;2121;p3"/>
            <p:cNvSpPr/>
            <p:nvPr/>
          </p:nvSpPr>
          <p:spPr>
            <a:xfrm>
              <a:off x="9036485" y="-69088"/>
              <a:ext cx="40292" cy="29515"/>
            </a:xfrm>
            <a:custGeom>
              <a:rect b="b" l="l" r="r" t="t"/>
              <a:pathLst>
                <a:path extrusionOk="0" h="860" w="1174">
                  <a:moveTo>
                    <a:pt x="406" y="0"/>
                  </a:moveTo>
                  <a:cubicBezTo>
                    <a:pt x="194" y="0"/>
                    <a:pt x="12" y="108"/>
                    <a:pt x="6" y="375"/>
                  </a:cubicBezTo>
                  <a:cubicBezTo>
                    <a:pt x="1" y="698"/>
                    <a:pt x="328" y="859"/>
                    <a:pt x="622" y="859"/>
                  </a:cubicBezTo>
                  <a:cubicBezTo>
                    <a:pt x="914" y="859"/>
                    <a:pt x="1174" y="701"/>
                    <a:pt x="1044" y="386"/>
                  </a:cubicBezTo>
                  <a:cubicBezTo>
                    <a:pt x="1033" y="364"/>
                    <a:pt x="1033" y="341"/>
                    <a:pt x="1022" y="330"/>
                  </a:cubicBezTo>
                  <a:cubicBezTo>
                    <a:pt x="915" y="134"/>
                    <a:pt x="642" y="0"/>
                    <a:pt x="406"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2" name="Google Shape;2122;p3"/>
            <p:cNvSpPr/>
            <p:nvPr/>
          </p:nvSpPr>
          <p:spPr>
            <a:xfrm>
              <a:off x="9013560" y="-13353"/>
              <a:ext cx="39605" cy="37992"/>
            </a:xfrm>
            <a:custGeom>
              <a:rect b="b" l="l" r="r" t="t"/>
              <a:pathLst>
                <a:path extrusionOk="0" h="1107" w="1154">
                  <a:moveTo>
                    <a:pt x="663" y="0"/>
                  </a:moveTo>
                  <a:cubicBezTo>
                    <a:pt x="618" y="0"/>
                    <a:pt x="569" y="8"/>
                    <a:pt x="516" y="26"/>
                  </a:cubicBezTo>
                  <a:cubicBezTo>
                    <a:pt x="0" y="198"/>
                    <a:pt x="245" y="1107"/>
                    <a:pt x="633" y="1107"/>
                  </a:cubicBezTo>
                  <a:cubicBezTo>
                    <a:pt x="704" y="1107"/>
                    <a:pt x="779" y="1077"/>
                    <a:pt x="855" y="1008"/>
                  </a:cubicBezTo>
                  <a:cubicBezTo>
                    <a:pt x="877" y="985"/>
                    <a:pt x="889" y="974"/>
                    <a:pt x="900" y="952"/>
                  </a:cubicBezTo>
                  <a:cubicBezTo>
                    <a:pt x="1154" y="677"/>
                    <a:pt x="1069" y="0"/>
                    <a:pt x="66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3" name="Google Shape;2123;p3"/>
            <p:cNvSpPr/>
            <p:nvPr/>
          </p:nvSpPr>
          <p:spPr>
            <a:xfrm>
              <a:off x="8945743" y="-183374"/>
              <a:ext cx="43346" cy="28932"/>
            </a:xfrm>
            <a:custGeom>
              <a:rect b="b" l="l" r="r" t="t"/>
              <a:pathLst>
                <a:path extrusionOk="0" h="843" w="1263">
                  <a:moveTo>
                    <a:pt x="481" y="1"/>
                  </a:moveTo>
                  <a:cubicBezTo>
                    <a:pt x="227" y="1"/>
                    <a:pt x="0" y="133"/>
                    <a:pt x="44" y="444"/>
                  </a:cubicBezTo>
                  <a:cubicBezTo>
                    <a:pt x="78" y="722"/>
                    <a:pt x="338" y="842"/>
                    <a:pt x="594" y="842"/>
                  </a:cubicBezTo>
                  <a:cubicBezTo>
                    <a:pt x="931" y="842"/>
                    <a:pt x="1263" y="635"/>
                    <a:pt x="1070" y="309"/>
                  </a:cubicBezTo>
                  <a:cubicBezTo>
                    <a:pt x="1059" y="286"/>
                    <a:pt x="1048" y="264"/>
                    <a:pt x="1025" y="241"/>
                  </a:cubicBezTo>
                  <a:cubicBezTo>
                    <a:pt x="914" y="89"/>
                    <a:pt x="688" y="1"/>
                    <a:pt x="481"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4" name="Google Shape;2124;p3"/>
            <p:cNvSpPr/>
            <p:nvPr/>
          </p:nvSpPr>
          <p:spPr>
            <a:xfrm>
              <a:off x="9122182" y="235296"/>
              <a:ext cx="40532" cy="38301"/>
            </a:xfrm>
            <a:custGeom>
              <a:rect b="b" l="l" r="r" t="t"/>
              <a:pathLst>
                <a:path extrusionOk="0" h="1116" w="1181">
                  <a:moveTo>
                    <a:pt x="506" y="1"/>
                  </a:moveTo>
                  <a:cubicBezTo>
                    <a:pt x="430" y="1"/>
                    <a:pt x="351" y="35"/>
                    <a:pt x="274" y="116"/>
                  </a:cubicBezTo>
                  <a:cubicBezTo>
                    <a:pt x="263" y="127"/>
                    <a:pt x="240" y="150"/>
                    <a:pt x="229" y="172"/>
                  </a:cubicBezTo>
                  <a:cubicBezTo>
                    <a:pt x="1" y="470"/>
                    <a:pt x="130" y="1115"/>
                    <a:pt x="516" y="1115"/>
                  </a:cubicBezTo>
                  <a:cubicBezTo>
                    <a:pt x="570" y="1115"/>
                    <a:pt x="628" y="1103"/>
                    <a:pt x="691" y="1075"/>
                  </a:cubicBezTo>
                  <a:cubicBezTo>
                    <a:pt x="1180" y="859"/>
                    <a:pt x="886" y="1"/>
                    <a:pt x="506"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5" name="Google Shape;2125;p3"/>
            <p:cNvSpPr/>
            <p:nvPr/>
          </p:nvSpPr>
          <p:spPr>
            <a:xfrm>
              <a:off x="9002200" y="150937"/>
              <a:ext cx="50897" cy="34595"/>
            </a:xfrm>
            <a:custGeom>
              <a:rect b="b" l="l" r="r" t="t"/>
              <a:pathLst>
                <a:path extrusionOk="0" h="1008" w="1483">
                  <a:moveTo>
                    <a:pt x="916" y="0"/>
                  </a:moveTo>
                  <a:cubicBezTo>
                    <a:pt x="905" y="0"/>
                    <a:pt x="893" y="0"/>
                    <a:pt x="881" y="1"/>
                  </a:cubicBezTo>
                  <a:lnTo>
                    <a:pt x="802" y="1"/>
                  </a:lnTo>
                  <a:cubicBezTo>
                    <a:pt x="396" y="80"/>
                    <a:pt x="1" y="791"/>
                    <a:pt x="531" y="983"/>
                  </a:cubicBezTo>
                  <a:cubicBezTo>
                    <a:pt x="580" y="1000"/>
                    <a:pt x="627" y="1008"/>
                    <a:pt x="672" y="1008"/>
                  </a:cubicBezTo>
                  <a:cubicBezTo>
                    <a:pt x="1188" y="1008"/>
                    <a:pt x="1482" y="0"/>
                    <a:pt x="91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6" name="Google Shape;2126;p3"/>
            <p:cNvSpPr/>
            <p:nvPr/>
          </p:nvSpPr>
          <p:spPr>
            <a:xfrm>
              <a:off x="9096374" y="153305"/>
              <a:ext cx="40841" cy="29344"/>
            </a:xfrm>
            <a:custGeom>
              <a:rect b="b" l="l" r="r" t="t"/>
              <a:pathLst>
                <a:path extrusionOk="0" h="855" w="1190">
                  <a:moveTo>
                    <a:pt x="582" y="1"/>
                  </a:moveTo>
                  <a:cubicBezTo>
                    <a:pt x="278" y="1"/>
                    <a:pt x="0" y="171"/>
                    <a:pt x="146" y="496"/>
                  </a:cubicBezTo>
                  <a:cubicBezTo>
                    <a:pt x="157" y="508"/>
                    <a:pt x="168" y="530"/>
                    <a:pt x="180" y="553"/>
                  </a:cubicBezTo>
                  <a:cubicBezTo>
                    <a:pt x="288" y="736"/>
                    <a:pt x="547" y="855"/>
                    <a:pt x="775" y="855"/>
                  </a:cubicBezTo>
                  <a:cubicBezTo>
                    <a:pt x="997" y="855"/>
                    <a:pt x="1189" y="741"/>
                    <a:pt x="1184" y="463"/>
                  </a:cubicBezTo>
                  <a:cubicBezTo>
                    <a:pt x="1178" y="151"/>
                    <a:pt x="868" y="1"/>
                    <a:pt x="58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7" name="Google Shape;2127;p3"/>
            <p:cNvSpPr/>
            <p:nvPr/>
          </p:nvSpPr>
          <p:spPr>
            <a:xfrm>
              <a:off x="9083538" y="146098"/>
              <a:ext cx="42728" cy="36688"/>
            </a:xfrm>
            <a:custGeom>
              <a:rect b="b" l="l" r="r" t="t"/>
              <a:pathLst>
                <a:path extrusionOk="0" h="1069" w="1245">
                  <a:moveTo>
                    <a:pt x="767" y="1"/>
                  </a:moveTo>
                  <a:cubicBezTo>
                    <a:pt x="723" y="1"/>
                    <a:pt x="675" y="10"/>
                    <a:pt x="621" y="29"/>
                  </a:cubicBezTo>
                  <a:cubicBezTo>
                    <a:pt x="599" y="29"/>
                    <a:pt x="576" y="41"/>
                    <a:pt x="554" y="52"/>
                  </a:cubicBezTo>
                  <a:cubicBezTo>
                    <a:pt x="181" y="244"/>
                    <a:pt x="1" y="1034"/>
                    <a:pt x="554" y="1068"/>
                  </a:cubicBezTo>
                  <a:cubicBezTo>
                    <a:pt x="562" y="1068"/>
                    <a:pt x="570" y="1068"/>
                    <a:pt x="578" y="1068"/>
                  </a:cubicBezTo>
                  <a:cubicBezTo>
                    <a:pt x="1156" y="1068"/>
                    <a:pt x="1244" y="1"/>
                    <a:pt x="767"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8" name="Google Shape;2128;p3"/>
            <p:cNvSpPr/>
            <p:nvPr/>
          </p:nvSpPr>
          <p:spPr>
            <a:xfrm>
              <a:off x="8993654" y="304039"/>
              <a:ext cx="38988" cy="32604"/>
            </a:xfrm>
            <a:custGeom>
              <a:rect b="b" l="l" r="r" t="t"/>
              <a:pathLst>
                <a:path extrusionOk="0" h="950" w="1136">
                  <a:moveTo>
                    <a:pt x="474" y="1"/>
                  </a:moveTo>
                  <a:cubicBezTo>
                    <a:pt x="332" y="1"/>
                    <a:pt x="203" y="74"/>
                    <a:pt x="137" y="257"/>
                  </a:cubicBezTo>
                  <a:cubicBezTo>
                    <a:pt x="1" y="644"/>
                    <a:pt x="453" y="950"/>
                    <a:pt x="788" y="950"/>
                  </a:cubicBezTo>
                  <a:cubicBezTo>
                    <a:pt x="981" y="950"/>
                    <a:pt x="1135" y="849"/>
                    <a:pt x="1119" y="607"/>
                  </a:cubicBezTo>
                  <a:cubicBezTo>
                    <a:pt x="1119" y="573"/>
                    <a:pt x="1119" y="550"/>
                    <a:pt x="1119" y="528"/>
                  </a:cubicBezTo>
                  <a:cubicBezTo>
                    <a:pt x="1067" y="262"/>
                    <a:pt x="745" y="1"/>
                    <a:pt x="474"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9" name="Google Shape;2129;p3"/>
            <p:cNvSpPr/>
            <p:nvPr/>
          </p:nvSpPr>
          <p:spPr>
            <a:xfrm>
              <a:off x="9113225" y="683858"/>
              <a:ext cx="41596" cy="36825"/>
            </a:xfrm>
            <a:custGeom>
              <a:rect b="b" l="l" r="r" t="t"/>
              <a:pathLst>
                <a:path extrusionOk="0" h="1073" w="1212">
                  <a:moveTo>
                    <a:pt x="639" y="0"/>
                  </a:moveTo>
                  <a:cubicBezTo>
                    <a:pt x="52" y="0"/>
                    <a:pt x="1" y="1072"/>
                    <a:pt x="469" y="1072"/>
                  </a:cubicBezTo>
                  <a:cubicBezTo>
                    <a:pt x="516" y="1072"/>
                    <a:pt x="568" y="1062"/>
                    <a:pt x="625" y="1038"/>
                  </a:cubicBezTo>
                  <a:cubicBezTo>
                    <a:pt x="648" y="1038"/>
                    <a:pt x="670" y="1027"/>
                    <a:pt x="693" y="1016"/>
                  </a:cubicBezTo>
                  <a:cubicBezTo>
                    <a:pt x="1065" y="813"/>
                    <a:pt x="1212" y="12"/>
                    <a:pt x="648" y="0"/>
                  </a:cubicBezTo>
                  <a:cubicBezTo>
                    <a:pt x="645" y="0"/>
                    <a:pt x="642" y="0"/>
                    <a:pt x="639"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0" name="Google Shape;2130;p3"/>
            <p:cNvSpPr/>
            <p:nvPr/>
          </p:nvSpPr>
          <p:spPr>
            <a:xfrm>
              <a:off x="9162337" y="493005"/>
              <a:ext cx="40875" cy="29241"/>
            </a:xfrm>
            <a:custGeom>
              <a:rect b="b" l="l" r="r" t="t"/>
              <a:pathLst>
                <a:path extrusionOk="0" h="852" w="1191">
                  <a:moveTo>
                    <a:pt x="420" y="1"/>
                  </a:moveTo>
                  <a:cubicBezTo>
                    <a:pt x="196" y="1"/>
                    <a:pt x="1" y="114"/>
                    <a:pt x="7" y="393"/>
                  </a:cubicBezTo>
                  <a:cubicBezTo>
                    <a:pt x="12" y="705"/>
                    <a:pt x="322" y="852"/>
                    <a:pt x="608" y="852"/>
                  </a:cubicBezTo>
                  <a:cubicBezTo>
                    <a:pt x="912" y="852"/>
                    <a:pt x="1190" y="685"/>
                    <a:pt x="1045" y="371"/>
                  </a:cubicBezTo>
                  <a:cubicBezTo>
                    <a:pt x="1033" y="348"/>
                    <a:pt x="1033" y="325"/>
                    <a:pt x="1011" y="303"/>
                  </a:cubicBezTo>
                  <a:cubicBezTo>
                    <a:pt x="908" y="120"/>
                    <a:pt x="649" y="1"/>
                    <a:pt x="42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1" name="Google Shape;2131;p3"/>
            <p:cNvSpPr/>
            <p:nvPr/>
          </p:nvSpPr>
          <p:spPr>
            <a:xfrm>
              <a:off x="8940664" y="227505"/>
              <a:ext cx="40292" cy="29687"/>
            </a:xfrm>
            <a:custGeom>
              <a:rect b="b" l="l" r="r" t="t"/>
              <a:pathLst>
                <a:path extrusionOk="0" h="865" w="1174">
                  <a:moveTo>
                    <a:pt x="554" y="0"/>
                  </a:moveTo>
                  <a:cubicBezTo>
                    <a:pt x="263" y="0"/>
                    <a:pt x="0" y="158"/>
                    <a:pt x="124" y="467"/>
                  </a:cubicBezTo>
                  <a:cubicBezTo>
                    <a:pt x="135" y="490"/>
                    <a:pt x="146" y="512"/>
                    <a:pt x="158" y="535"/>
                  </a:cubicBezTo>
                  <a:cubicBezTo>
                    <a:pt x="259" y="731"/>
                    <a:pt x="529" y="865"/>
                    <a:pt x="764" y="865"/>
                  </a:cubicBezTo>
                  <a:cubicBezTo>
                    <a:pt x="974" y="865"/>
                    <a:pt x="1157" y="757"/>
                    <a:pt x="1162" y="490"/>
                  </a:cubicBezTo>
                  <a:cubicBezTo>
                    <a:pt x="1173" y="161"/>
                    <a:pt x="849" y="0"/>
                    <a:pt x="554"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2" name="Google Shape;2132;p3"/>
            <p:cNvSpPr/>
            <p:nvPr/>
          </p:nvSpPr>
          <p:spPr>
            <a:xfrm>
              <a:off x="8957515" y="410808"/>
              <a:ext cx="41630" cy="37134"/>
            </a:xfrm>
            <a:custGeom>
              <a:rect b="b" l="l" r="r" t="t"/>
              <a:pathLst>
                <a:path extrusionOk="0" h="1082" w="1213">
                  <a:moveTo>
                    <a:pt x="629" y="1"/>
                  </a:moveTo>
                  <a:cubicBezTo>
                    <a:pt x="49" y="1"/>
                    <a:pt x="1" y="1082"/>
                    <a:pt x="476" y="1082"/>
                  </a:cubicBezTo>
                  <a:cubicBezTo>
                    <a:pt x="521" y="1082"/>
                    <a:pt x="571" y="1072"/>
                    <a:pt x="626" y="1050"/>
                  </a:cubicBezTo>
                  <a:cubicBezTo>
                    <a:pt x="648" y="1039"/>
                    <a:pt x="671" y="1028"/>
                    <a:pt x="694" y="1016"/>
                  </a:cubicBezTo>
                  <a:cubicBezTo>
                    <a:pt x="1055" y="813"/>
                    <a:pt x="1213" y="23"/>
                    <a:pt x="637" y="1"/>
                  </a:cubicBezTo>
                  <a:cubicBezTo>
                    <a:pt x="634" y="1"/>
                    <a:pt x="632" y="1"/>
                    <a:pt x="629"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3" name="Google Shape;2133;p3"/>
            <p:cNvSpPr/>
            <p:nvPr/>
          </p:nvSpPr>
          <p:spPr>
            <a:xfrm>
              <a:off x="8978244" y="365403"/>
              <a:ext cx="43621" cy="28863"/>
            </a:xfrm>
            <a:custGeom>
              <a:rect b="b" l="l" r="r" t="t"/>
              <a:pathLst>
                <a:path extrusionOk="0" h="841" w="1271">
                  <a:moveTo>
                    <a:pt x="484" y="0"/>
                  </a:moveTo>
                  <a:cubicBezTo>
                    <a:pt x="228" y="0"/>
                    <a:pt x="1" y="133"/>
                    <a:pt x="44" y="444"/>
                  </a:cubicBezTo>
                  <a:cubicBezTo>
                    <a:pt x="78" y="721"/>
                    <a:pt x="339" y="841"/>
                    <a:pt x="596" y="841"/>
                  </a:cubicBezTo>
                  <a:cubicBezTo>
                    <a:pt x="936" y="841"/>
                    <a:pt x="1270" y="631"/>
                    <a:pt x="1071" y="297"/>
                  </a:cubicBezTo>
                  <a:cubicBezTo>
                    <a:pt x="1060" y="274"/>
                    <a:pt x="1049" y="263"/>
                    <a:pt x="1037" y="241"/>
                  </a:cubicBezTo>
                  <a:cubicBezTo>
                    <a:pt x="921" y="89"/>
                    <a:pt x="693" y="0"/>
                    <a:pt x="48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4" name="Google Shape;2134;p3"/>
            <p:cNvSpPr/>
            <p:nvPr/>
          </p:nvSpPr>
          <p:spPr>
            <a:xfrm>
              <a:off x="9050282" y="553854"/>
              <a:ext cx="50347" cy="28692"/>
            </a:xfrm>
            <a:custGeom>
              <a:rect b="b" l="l" r="r" t="t"/>
              <a:pathLst>
                <a:path extrusionOk="0" h="836" w="1467">
                  <a:moveTo>
                    <a:pt x="869" y="1"/>
                  </a:moveTo>
                  <a:cubicBezTo>
                    <a:pt x="464" y="1"/>
                    <a:pt x="0" y="387"/>
                    <a:pt x="349" y="696"/>
                  </a:cubicBezTo>
                  <a:cubicBezTo>
                    <a:pt x="372" y="719"/>
                    <a:pt x="383" y="730"/>
                    <a:pt x="405" y="741"/>
                  </a:cubicBezTo>
                  <a:cubicBezTo>
                    <a:pt x="500" y="806"/>
                    <a:pt x="626" y="836"/>
                    <a:pt x="754" y="836"/>
                  </a:cubicBezTo>
                  <a:cubicBezTo>
                    <a:pt x="1101" y="836"/>
                    <a:pt x="1467" y="615"/>
                    <a:pt x="1286" y="245"/>
                  </a:cubicBezTo>
                  <a:cubicBezTo>
                    <a:pt x="1201" y="70"/>
                    <a:pt x="1040" y="1"/>
                    <a:pt x="869"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5" name="Google Shape;2135;p3"/>
            <p:cNvSpPr/>
            <p:nvPr/>
          </p:nvSpPr>
          <p:spPr>
            <a:xfrm>
              <a:off x="9037858" y="470765"/>
              <a:ext cx="40772" cy="38130"/>
            </a:xfrm>
            <a:custGeom>
              <a:rect b="b" l="l" r="r" t="t"/>
              <a:pathLst>
                <a:path extrusionOk="0" h="1111" w="1188">
                  <a:moveTo>
                    <a:pt x="673" y="0"/>
                  </a:moveTo>
                  <a:cubicBezTo>
                    <a:pt x="616" y="0"/>
                    <a:pt x="553" y="15"/>
                    <a:pt x="485" y="48"/>
                  </a:cubicBezTo>
                  <a:cubicBezTo>
                    <a:pt x="1" y="272"/>
                    <a:pt x="324" y="1111"/>
                    <a:pt x="699" y="1111"/>
                  </a:cubicBezTo>
                  <a:cubicBezTo>
                    <a:pt x="778" y="1111"/>
                    <a:pt x="860" y="1073"/>
                    <a:pt x="937" y="985"/>
                  </a:cubicBezTo>
                  <a:cubicBezTo>
                    <a:pt x="948" y="962"/>
                    <a:pt x="970" y="940"/>
                    <a:pt x="982" y="928"/>
                  </a:cubicBezTo>
                  <a:cubicBezTo>
                    <a:pt x="1187" y="625"/>
                    <a:pt x="1045" y="0"/>
                    <a:pt x="67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6" name="Google Shape;2136;p3"/>
            <p:cNvSpPr/>
            <p:nvPr/>
          </p:nvSpPr>
          <p:spPr>
            <a:xfrm>
              <a:off x="9072281" y="384554"/>
              <a:ext cx="40360" cy="30099"/>
            </a:xfrm>
            <a:custGeom>
              <a:rect b="b" l="l" r="r" t="t"/>
              <a:pathLst>
                <a:path extrusionOk="0" h="877" w="1176">
                  <a:moveTo>
                    <a:pt x="523" y="0"/>
                  </a:moveTo>
                  <a:cubicBezTo>
                    <a:pt x="244" y="0"/>
                    <a:pt x="1" y="148"/>
                    <a:pt x="114" y="450"/>
                  </a:cubicBezTo>
                  <a:cubicBezTo>
                    <a:pt x="125" y="473"/>
                    <a:pt x="125" y="495"/>
                    <a:pt x="137" y="518"/>
                  </a:cubicBezTo>
                  <a:cubicBezTo>
                    <a:pt x="242" y="727"/>
                    <a:pt x="525" y="876"/>
                    <a:pt x="766" y="876"/>
                  </a:cubicBezTo>
                  <a:cubicBezTo>
                    <a:pt x="966" y="876"/>
                    <a:pt x="1137" y="774"/>
                    <a:pt x="1152" y="518"/>
                  </a:cubicBezTo>
                  <a:cubicBezTo>
                    <a:pt x="1176" y="176"/>
                    <a:pt x="828" y="0"/>
                    <a:pt x="52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7" name="Google Shape;2137;p3"/>
            <p:cNvSpPr/>
            <p:nvPr/>
          </p:nvSpPr>
          <p:spPr>
            <a:xfrm>
              <a:off x="9135224" y="633030"/>
              <a:ext cx="40498" cy="29550"/>
            </a:xfrm>
            <a:custGeom>
              <a:rect b="b" l="l" r="r" t="t"/>
              <a:pathLst>
                <a:path extrusionOk="0" h="861" w="1180">
                  <a:moveTo>
                    <a:pt x="411" y="1"/>
                  </a:moveTo>
                  <a:cubicBezTo>
                    <a:pt x="200" y="1"/>
                    <a:pt x="17" y="108"/>
                    <a:pt x="7" y="375"/>
                  </a:cubicBezTo>
                  <a:cubicBezTo>
                    <a:pt x="1" y="700"/>
                    <a:pt x="331" y="861"/>
                    <a:pt x="628" y="861"/>
                  </a:cubicBezTo>
                  <a:cubicBezTo>
                    <a:pt x="920" y="861"/>
                    <a:pt x="1179" y="705"/>
                    <a:pt x="1056" y="398"/>
                  </a:cubicBezTo>
                  <a:cubicBezTo>
                    <a:pt x="1045" y="375"/>
                    <a:pt x="1034" y="353"/>
                    <a:pt x="1022" y="330"/>
                  </a:cubicBezTo>
                  <a:cubicBezTo>
                    <a:pt x="915" y="134"/>
                    <a:pt x="645" y="1"/>
                    <a:pt x="411"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8" name="Google Shape;2138;p3"/>
            <p:cNvSpPr/>
            <p:nvPr/>
          </p:nvSpPr>
          <p:spPr>
            <a:xfrm>
              <a:off x="8932461" y="-119401"/>
              <a:ext cx="42660" cy="36619"/>
            </a:xfrm>
            <a:custGeom>
              <a:rect b="b" l="l" r="r" t="t"/>
              <a:pathLst>
                <a:path extrusionOk="0" h="1067" w="1243">
                  <a:moveTo>
                    <a:pt x="647" y="1"/>
                  </a:moveTo>
                  <a:cubicBezTo>
                    <a:pt x="83" y="1"/>
                    <a:pt x="1" y="1066"/>
                    <a:pt x="482" y="1066"/>
                  </a:cubicBezTo>
                  <a:cubicBezTo>
                    <a:pt x="525" y="1066"/>
                    <a:pt x="571" y="1058"/>
                    <a:pt x="622" y="1040"/>
                  </a:cubicBezTo>
                  <a:lnTo>
                    <a:pt x="679" y="1017"/>
                  </a:lnTo>
                  <a:cubicBezTo>
                    <a:pt x="1062" y="826"/>
                    <a:pt x="1243" y="36"/>
                    <a:pt x="679" y="2"/>
                  </a:cubicBezTo>
                  <a:cubicBezTo>
                    <a:pt x="668" y="1"/>
                    <a:pt x="657" y="1"/>
                    <a:pt x="647"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9" name="Google Shape;2139;p3"/>
            <p:cNvSpPr/>
            <p:nvPr/>
          </p:nvSpPr>
          <p:spPr>
            <a:xfrm>
              <a:off x="8911801" y="-17196"/>
              <a:ext cx="40498" cy="29652"/>
            </a:xfrm>
            <a:custGeom>
              <a:rect b="b" l="l" r="r" t="t"/>
              <a:pathLst>
                <a:path extrusionOk="0" h="864" w="1180">
                  <a:moveTo>
                    <a:pt x="405" y="0"/>
                  </a:moveTo>
                  <a:cubicBezTo>
                    <a:pt x="193" y="0"/>
                    <a:pt x="11" y="108"/>
                    <a:pt x="6" y="375"/>
                  </a:cubicBezTo>
                  <a:cubicBezTo>
                    <a:pt x="0" y="703"/>
                    <a:pt x="324" y="863"/>
                    <a:pt x="619" y="863"/>
                  </a:cubicBezTo>
                  <a:cubicBezTo>
                    <a:pt x="914" y="863"/>
                    <a:pt x="1179" y="703"/>
                    <a:pt x="1055" y="387"/>
                  </a:cubicBezTo>
                  <a:cubicBezTo>
                    <a:pt x="1044" y="364"/>
                    <a:pt x="1033" y="353"/>
                    <a:pt x="1021" y="330"/>
                  </a:cubicBezTo>
                  <a:cubicBezTo>
                    <a:pt x="914" y="134"/>
                    <a:pt x="641" y="0"/>
                    <a:pt x="405"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0" name="Google Shape;2140;p3"/>
            <p:cNvSpPr/>
            <p:nvPr/>
          </p:nvSpPr>
          <p:spPr>
            <a:xfrm>
              <a:off x="9097232" y="483635"/>
              <a:ext cx="42934" cy="28692"/>
            </a:xfrm>
            <a:custGeom>
              <a:rect b="b" l="l" r="r" t="t"/>
              <a:pathLst>
                <a:path extrusionOk="0" h="836" w="1251">
                  <a:moveTo>
                    <a:pt x="464" y="0"/>
                  </a:moveTo>
                  <a:cubicBezTo>
                    <a:pt x="218" y="0"/>
                    <a:pt x="0" y="128"/>
                    <a:pt x="30" y="429"/>
                  </a:cubicBezTo>
                  <a:cubicBezTo>
                    <a:pt x="61" y="711"/>
                    <a:pt x="335" y="835"/>
                    <a:pt x="600" y="835"/>
                  </a:cubicBezTo>
                  <a:cubicBezTo>
                    <a:pt x="932" y="835"/>
                    <a:pt x="1250" y="642"/>
                    <a:pt x="1069" y="316"/>
                  </a:cubicBezTo>
                  <a:cubicBezTo>
                    <a:pt x="1057" y="294"/>
                    <a:pt x="1035" y="271"/>
                    <a:pt x="1023" y="260"/>
                  </a:cubicBezTo>
                  <a:cubicBezTo>
                    <a:pt x="913" y="97"/>
                    <a:pt x="678" y="0"/>
                    <a:pt x="46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1" name="Google Shape;2141;p3"/>
            <p:cNvSpPr/>
            <p:nvPr/>
          </p:nvSpPr>
          <p:spPr>
            <a:xfrm>
              <a:off x="9060269" y="225480"/>
              <a:ext cx="40429" cy="38130"/>
            </a:xfrm>
            <a:custGeom>
              <a:rect b="b" l="l" r="r" t="t"/>
              <a:pathLst>
                <a:path extrusionOk="0" h="1111" w="1178">
                  <a:moveTo>
                    <a:pt x="508" y="0"/>
                  </a:moveTo>
                  <a:cubicBezTo>
                    <a:pt x="431" y="0"/>
                    <a:pt x="350" y="36"/>
                    <a:pt x="272" y="120"/>
                  </a:cubicBezTo>
                  <a:cubicBezTo>
                    <a:pt x="250" y="131"/>
                    <a:pt x="238" y="154"/>
                    <a:pt x="227" y="176"/>
                  </a:cubicBezTo>
                  <a:cubicBezTo>
                    <a:pt x="0" y="462"/>
                    <a:pt x="127" y="1111"/>
                    <a:pt x="509" y="1111"/>
                  </a:cubicBezTo>
                  <a:cubicBezTo>
                    <a:pt x="564" y="1111"/>
                    <a:pt x="625" y="1098"/>
                    <a:pt x="690" y="1068"/>
                  </a:cubicBezTo>
                  <a:cubicBezTo>
                    <a:pt x="1178" y="861"/>
                    <a:pt x="886" y="0"/>
                    <a:pt x="50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2" name="Google Shape;2142;p3"/>
            <p:cNvSpPr/>
            <p:nvPr/>
          </p:nvSpPr>
          <p:spPr>
            <a:xfrm>
              <a:off x="9050625" y="181516"/>
              <a:ext cx="50862" cy="35006"/>
            </a:xfrm>
            <a:custGeom>
              <a:rect b="b" l="l" r="r" t="t"/>
              <a:pathLst>
                <a:path extrusionOk="0" h="1020" w="1482">
                  <a:moveTo>
                    <a:pt x="904" y="0"/>
                  </a:moveTo>
                  <a:cubicBezTo>
                    <a:pt x="893" y="0"/>
                    <a:pt x="881" y="1"/>
                    <a:pt x="869" y="2"/>
                  </a:cubicBezTo>
                  <a:lnTo>
                    <a:pt x="802" y="13"/>
                  </a:lnTo>
                  <a:cubicBezTo>
                    <a:pt x="395" y="92"/>
                    <a:pt x="0" y="803"/>
                    <a:pt x="531" y="995"/>
                  </a:cubicBezTo>
                  <a:cubicBezTo>
                    <a:pt x="579" y="1012"/>
                    <a:pt x="626" y="1019"/>
                    <a:pt x="671" y="1019"/>
                  </a:cubicBezTo>
                  <a:cubicBezTo>
                    <a:pt x="1187" y="1019"/>
                    <a:pt x="1481" y="0"/>
                    <a:pt x="90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3" name="Google Shape;2143;p3"/>
            <p:cNvSpPr/>
            <p:nvPr/>
          </p:nvSpPr>
          <p:spPr>
            <a:xfrm>
              <a:off x="9088103" y="-79487"/>
              <a:ext cx="42728" cy="36585"/>
            </a:xfrm>
            <a:custGeom>
              <a:rect b="b" l="l" r="r" t="t"/>
              <a:pathLst>
                <a:path extrusionOk="0" h="1066" w="1245">
                  <a:moveTo>
                    <a:pt x="647" y="0"/>
                  </a:moveTo>
                  <a:cubicBezTo>
                    <a:pt x="75" y="0"/>
                    <a:pt x="0" y="1065"/>
                    <a:pt x="474" y="1065"/>
                  </a:cubicBezTo>
                  <a:cubicBezTo>
                    <a:pt x="516" y="1065"/>
                    <a:pt x="562" y="1057"/>
                    <a:pt x="612" y="1039"/>
                  </a:cubicBezTo>
                  <a:lnTo>
                    <a:pt x="680" y="1017"/>
                  </a:lnTo>
                  <a:cubicBezTo>
                    <a:pt x="1052" y="825"/>
                    <a:pt x="1244" y="35"/>
                    <a:pt x="680" y="1"/>
                  </a:cubicBezTo>
                  <a:cubicBezTo>
                    <a:pt x="669" y="0"/>
                    <a:pt x="658" y="0"/>
                    <a:pt x="647"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4" name="Google Shape;2144;p3"/>
            <p:cNvSpPr/>
            <p:nvPr/>
          </p:nvSpPr>
          <p:spPr>
            <a:xfrm>
              <a:off x="9033980" y="-172838"/>
              <a:ext cx="40498" cy="29241"/>
            </a:xfrm>
            <a:custGeom>
              <a:rect b="b" l="l" r="r" t="t"/>
              <a:pathLst>
                <a:path extrusionOk="0" h="852" w="1180">
                  <a:moveTo>
                    <a:pt x="556" y="0"/>
                  </a:moveTo>
                  <a:cubicBezTo>
                    <a:pt x="263" y="0"/>
                    <a:pt x="1" y="155"/>
                    <a:pt x="124" y="464"/>
                  </a:cubicBezTo>
                  <a:cubicBezTo>
                    <a:pt x="136" y="487"/>
                    <a:pt x="147" y="509"/>
                    <a:pt x="158" y="532"/>
                  </a:cubicBezTo>
                  <a:cubicBezTo>
                    <a:pt x="265" y="721"/>
                    <a:pt x="535" y="852"/>
                    <a:pt x="771" y="852"/>
                  </a:cubicBezTo>
                  <a:cubicBezTo>
                    <a:pt x="984" y="852"/>
                    <a:pt x="1168" y="744"/>
                    <a:pt x="1174" y="476"/>
                  </a:cubicBezTo>
                  <a:cubicBezTo>
                    <a:pt x="1179" y="158"/>
                    <a:pt x="852" y="0"/>
                    <a:pt x="556"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5" name="Google Shape;2145;p3"/>
            <p:cNvSpPr/>
            <p:nvPr/>
          </p:nvSpPr>
          <p:spPr>
            <a:xfrm>
              <a:off x="8996194" y="-55841"/>
              <a:ext cx="41287" cy="37134"/>
            </a:xfrm>
            <a:custGeom>
              <a:rect b="b" l="l" r="r" t="t"/>
              <a:pathLst>
                <a:path extrusionOk="0" h="1082" w="1203">
                  <a:moveTo>
                    <a:pt x="630" y="0"/>
                  </a:moveTo>
                  <a:cubicBezTo>
                    <a:pt x="40" y="0"/>
                    <a:pt x="1" y="1081"/>
                    <a:pt x="468" y="1081"/>
                  </a:cubicBezTo>
                  <a:cubicBezTo>
                    <a:pt x="513" y="1081"/>
                    <a:pt x="562" y="1071"/>
                    <a:pt x="616" y="1050"/>
                  </a:cubicBezTo>
                  <a:cubicBezTo>
                    <a:pt x="639" y="1039"/>
                    <a:pt x="661" y="1027"/>
                    <a:pt x="684" y="1016"/>
                  </a:cubicBezTo>
                  <a:cubicBezTo>
                    <a:pt x="1056" y="813"/>
                    <a:pt x="1203" y="23"/>
                    <a:pt x="639" y="0"/>
                  </a:cubicBezTo>
                  <a:cubicBezTo>
                    <a:pt x="636" y="0"/>
                    <a:pt x="633" y="0"/>
                    <a:pt x="630"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6" name="Google Shape;2146;p3"/>
            <p:cNvSpPr/>
            <p:nvPr/>
          </p:nvSpPr>
          <p:spPr>
            <a:xfrm>
              <a:off x="9135636" y="718007"/>
              <a:ext cx="40875" cy="29206"/>
            </a:xfrm>
            <a:custGeom>
              <a:rect b="b" l="l" r="r" t="t"/>
              <a:pathLst>
                <a:path extrusionOk="0" h="851" w="1191">
                  <a:moveTo>
                    <a:pt x="415" y="1"/>
                  </a:moveTo>
                  <a:cubicBezTo>
                    <a:pt x="193" y="1"/>
                    <a:pt x="0" y="114"/>
                    <a:pt x="6" y="393"/>
                  </a:cubicBezTo>
                  <a:cubicBezTo>
                    <a:pt x="11" y="703"/>
                    <a:pt x="319" y="851"/>
                    <a:pt x="604" y="851"/>
                  </a:cubicBezTo>
                  <a:cubicBezTo>
                    <a:pt x="910" y="851"/>
                    <a:pt x="1190" y="681"/>
                    <a:pt x="1044" y="359"/>
                  </a:cubicBezTo>
                  <a:cubicBezTo>
                    <a:pt x="1033" y="337"/>
                    <a:pt x="1022" y="325"/>
                    <a:pt x="1010" y="303"/>
                  </a:cubicBezTo>
                  <a:cubicBezTo>
                    <a:pt x="902" y="120"/>
                    <a:pt x="643" y="1"/>
                    <a:pt x="41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7" name="Google Shape;2147;p3"/>
            <p:cNvSpPr/>
            <p:nvPr/>
          </p:nvSpPr>
          <p:spPr>
            <a:xfrm>
              <a:off x="8927828" y="139131"/>
              <a:ext cx="40463" cy="38027"/>
            </a:xfrm>
            <a:custGeom>
              <a:rect b="b" l="l" r="r" t="t"/>
              <a:pathLst>
                <a:path extrusionOk="0" h="1108" w="1179">
                  <a:moveTo>
                    <a:pt x="673" y="1"/>
                  </a:moveTo>
                  <a:cubicBezTo>
                    <a:pt x="619" y="1"/>
                    <a:pt x="561" y="13"/>
                    <a:pt x="498" y="41"/>
                  </a:cubicBezTo>
                  <a:cubicBezTo>
                    <a:pt x="1" y="247"/>
                    <a:pt x="291" y="1108"/>
                    <a:pt x="675" y="1108"/>
                  </a:cubicBezTo>
                  <a:cubicBezTo>
                    <a:pt x="753" y="1108"/>
                    <a:pt x="835" y="1072"/>
                    <a:pt x="915" y="988"/>
                  </a:cubicBezTo>
                  <a:cubicBezTo>
                    <a:pt x="927" y="977"/>
                    <a:pt x="938" y="955"/>
                    <a:pt x="960" y="943"/>
                  </a:cubicBezTo>
                  <a:cubicBezTo>
                    <a:pt x="1178" y="646"/>
                    <a:pt x="1057" y="1"/>
                    <a:pt x="67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8" name="Google Shape;2148;p3"/>
            <p:cNvSpPr/>
            <p:nvPr/>
          </p:nvSpPr>
          <p:spPr>
            <a:xfrm>
              <a:off x="8951509" y="164253"/>
              <a:ext cx="51514" cy="34389"/>
            </a:xfrm>
            <a:custGeom>
              <a:rect b="b" l="l" r="r" t="t"/>
              <a:pathLst>
                <a:path extrusionOk="0" h="1002" w="1501">
                  <a:moveTo>
                    <a:pt x="818" y="1"/>
                  </a:moveTo>
                  <a:cubicBezTo>
                    <a:pt x="311" y="1"/>
                    <a:pt x="0" y="1002"/>
                    <a:pt x="582" y="1002"/>
                  </a:cubicBezTo>
                  <a:cubicBezTo>
                    <a:pt x="591" y="1002"/>
                    <a:pt x="600" y="1002"/>
                    <a:pt x="609" y="1001"/>
                  </a:cubicBezTo>
                  <a:lnTo>
                    <a:pt x="677" y="1001"/>
                  </a:lnTo>
                  <a:cubicBezTo>
                    <a:pt x="1106" y="933"/>
                    <a:pt x="1500" y="234"/>
                    <a:pt x="970" y="31"/>
                  </a:cubicBezTo>
                  <a:cubicBezTo>
                    <a:pt x="918" y="10"/>
                    <a:pt x="867" y="1"/>
                    <a:pt x="81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9" name="Google Shape;2149;p3"/>
            <p:cNvSpPr/>
            <p:nvPr/>
          </p:nvSpPr>
          <p:spPr>
            <a:xfrm>
              <a:off x="9170265" y="465068"/>
              <a:ext cx="38953" cy="32570"/>
            </a:xfrm>
            <a:custGeom>
              <a:rect b="b" l="l" r="r" t="t"/>
              <a:pathLst>
                <a:path extrusionOk="0" h="949" w="1135">
                  <a:moveTo>
                    <a:pt x="472" y="0"/>
                  </a:moveTo>
                  <a:cubicBezTo>
                    <a:pt x="328" y="0"/>
                    <a:pt x="200" y="74"/>
                    <a:pt x="137" y="259"/>
                  </a:cubicBezTo>
                  <a:cubicBezTo>
                    <a:pt x="1" y="645"/>
                    <a:pt x="448" y="949"/>
                    <a:pt x="783" y="949"/>
                  </a:cubicBezTo>
                  <a:cubicBezTo>
                    <a:pt x="978" y="949"/>
                    <a:pt x="1135" y="846"/>
                    <a:pt x="1118" y="598"/>
                  </a:cubicBezTo>
                  <a:cubicBezTo>
                    <a:pt x="1118" y="575"/>
                    <a:pt x="1118" y="553"/>
                    <a:pt x="1107" y="530"/>
                  </a:cubicBezTo>
                  <a:cubicBezTo>
                    <a:pt x="1063" y="258"/>
                    <a:pt x="741" y="0"/>
                    <a:pt x="472"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0" name="Google Shape;2150;p3"/>
            <p:cNvSpPr/>
            <p:nvPr/>
          </p:nvSpPr>
          <p:spPr>
            <a:xfrm>
              <a:off x="9172530" y="-178638"/>
              <a:ext cx="43106" cy="36688"/>
            </a:xfrm>
            <a:custGeom>
              <a:rect b="b" l="l" r="r" t="t"/>
              <a:pathLst>
                <a:path extrusionOk="0" h="1069" w="1256">
                  <a:moveTo>
                    <a:pt x="666" y="1"/>
                  </a:moveTo>
                  <a:cubicBezTo>
                    <a:pt x="89" y="1"/>
                    <a:pt x="1" y="1068"/>
                    <a:pt x="478" y="1068"/>
                  </a:cubicBezTo>
                  <a:cubicBezTo>
                    <a:pt x="522" y="1068"/>
                    <a:pt x="570" y="1059"/>
                    <a:pt x="624" y="1040"/>
                  </a:cubicBezTo>
                  <a:cubicBezTo>
                    <a:pt x="646" y="1028"/>
                    <a:pt x="669" y="1028"/>
                    <a:pt x="691" y="1017"/>
                  </a:cubicBezTo>
                  <a:cubicBezTo>
                    <a:pt x="1064" y="836"/>
                    <a:pt x="1255" y="35"/>
                    <a:pt x="691" y="1"/>
                  </a:cubicBezTo>
                  <a:cubicBezTo>
                    <a:pt x="683" y="1"/>
                    <a:pt x="675" y="1"/>
                    <a:pt x="66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1" name="Google Shape;2151;p3"/>
            <p:cNvSpPr/>
            <p:nvPr/>
          </p:nvSpPr>
          <p:spPr>
            <a:xfrm>
              <a:off x="9139686" y="443824"/>
              <a:ext cx="41218" cy="36757"/>
            </a:xfrm>
            <a:custGeom>
              <a:rect b="b" l="l" r="r" t="t"/>
              <a:pathLst>
                <a:path extrusionOk="0" h="1071" w="1201">
                  <a:moveTo>
                    <a:pt x="735" y="1"/>
                  </a:moveTo>
                  <a:cubicBezTo>
                    <a:pt x="691" y="1"/>
                    <a:pt x="641" y="10"/>
                    <a:pt x="588" y="32"/>
                  </a:cubicBezTo>
                  <a:cubicBezTo>
                    <a:pt x="565" y="43"/>
                    <a:pt x="542" y="54"/>
                    <a:pt x="520" y="66"/>
                  </a:cubicBezTo>
                  <a:cubicBezTo>
                    <a:pt x="147" y="258"/>
                    <a:pt x="1" y="1059"/>
                    <a:pt x="565" y="1070"/>
                  </a:cubicBezTo>
                  <a:cubicBezTo>
                    <a:pt x="571" y="1070"/>
                    <a:pt x="576" y="1070"/>
                    <a:pt x="582" y="1070"/>
                  </a:cubicBezTo>
                  <a:cubicBezTo>
                    <a:pt x="1163" y="1070"/>
                    <a:pt x="1201" y="1"/>
                    <a:pt x="73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2" name="Google Shape;2152;p3"/>
            <p:cNvSpPr/>
            <p:nvPr/>
          </p:nvSpPr>
          <p:spPr>
            <a:xfrm>
              <a:off x="8985451" y="-169440"/>
              <a:ext cx="41356" cy="37649"/>
            </a:xfrm>
            <a:custGeom>
              <a:rect b="b" l="l" r="r" t="t"/>
              <a:pathLst>
                <a:path extrusionOk="0" h="1097" w="1205">
                  <a:moveTo>
                    <a:pt x="440" y="0"/>
                  </a:moveTo>
                  <a:cubicBezTo>
                    <a:pt x="348" y="0"/>
                    <a:pt x="258" y="48"/>
                    <a:pt x="184" y="162"/>
                  </a:cubicBezTo>
                  <a:cubicBezTo>
                    <a:pt x="173" y="185"/>
                    <a:pt x="162" y="207"/>
                    <a:pt x="150" y="219"/>
                  </a:cubicBezTo>
                  <a:cubicBezTo>
                    <a:pt x="0" y="537"/>
                    <a:pt x="216" y="1097"/>
                    <a:pt x="558" y="1097"/>
                  </a:cubicBezTo>
                  <a:cubicBezTo>
                    <a:pt x="628" y="1097"/>
                    <a:pt x="704" y="1073"/>
                    <a:pt x="782" y="1020"/>
                  </a:cubicBezTo>
                  <a:cubicBezTo>
                    <a:pt x="1205" y="732"/>
                    <a:pt x="803" y="0"/>
                    <a:pt x="44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3" name="Google Shape;2153;p3"/>
            <p:cNvSpPr/>
            <p:nvPr/>
          </p:nvSpPr>
          <p:spPr>
            <a:xfrm>
              <a:off x="9101590" y="348449"/>
              <a:ext cx="42797" cy="36963"/>
            </a:xfrm>
            <a:custGeom>
              <a:rect b="b" l="l" r="r" t="t"/>
              <a:pathLst>
                <a:path extrusionOk="0" h="1077" w="1247">
                  <a:moveTo>
                    <a:pt x="657" y="0"/>
                  </a:moveTo>
                  <a:cubicBezTo>
                    <a:pt x="77" y="0"/>
                    <a:pt x="0" y="1077"/>
                    <a:pt x="476" y="1077"/>
                  </a:cubicBezTo>
                  <a:cubicBezTo>
                    <a:pt x="518" y="1077"/>
                    <a:pt x="564" y="1068"/>
                    <a:pt x="614" y="1051"/>
                  </a:cubicBezTo>
                  <a:cubicBezTo>
                    <a:pt x="637" y="1039"/>
                    <a:pt x="659" y="1028"/>
                    <a:pt x="682" y="1017"/>
                  </a:cubicBezTo>
                  <a:cubicBezTo>
                    <a:pt x="1054" y="836"/>
                    <a:pt x="1246" y="35"/>
                    <a:pt x="682" y="1"/>
                  </a:cubicBezTo>
                  <a:cubicBezTo>
                    <a:pt x="674" y="1"/>
                    <a:pt x="665" y="0"/>
                    <a:pt x="657"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4" name="Google Shape;2154;p3"/>
            <p:cNvSpPr/>
            <p:nvPr/>
          </p:nvSpPr>
          <p:spPr>
            <a:xfrm>
              <a:off x="8861694" y="61843"/>
              <a:ext cx="38988" cy="33084"/>
            </a:xfrm>
            <a:custGeom>
              <a:rect b="b" l="l" r="r" t="t"/>
              <a:pathLst>
                <a:path extrusionOk="0" h="964" w="1136">
                  <a:moveTo>
                    <a:pt x="477" y="0"/>
                  </a:moveTo>
                  <a:cubicBezTo>
                    <a:pt x="339" y="0"/>
                    <a:pt x="214" y="71"/>
                    <a:pt x="145" y="250"/>
                  </a:cubicBezTo>
                  <a:cubicBezTo>
                    <a:pt x="0" y="642"/>
                    <a:pt x="457" y="964"/>
                    <a:pt x="795" y="964"/>
                  </a:cubicBezTo>
                  <a:cubicBezTo>
                    <a:pt x="984" y="964"/>
                    <a:pt x="1135" y="864"/>
                    <a:pt x="1127" y="622"/>
                  </a:cubicBezTo>
                  <a:cubicBezTo>
                    <a:pt x="1127" y="589"/>
                    <a:pt x="1116" y="566"/>
                    <a:pt x="1116" y="544"/>
                  </a:cubicBezTo>
                  <a:cubicBezTo>
                    <a:pt x="1071" y="274"/>
                    <a:pt x="749" y="0"/>
                    <a:pt x="477"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5" name="Google Shape;2155;p3"/>
            <p:cNvSpPr/>
            <p:nvPr/>
          </p:nvSpPr>
          <p:spPr>
            <a:xfrm>
              <a:off x="9157395" y="683652"/>
              <a:ext cx="40498" cy="38267"/>
            </a:xfrm>
            <a:custGeom>
              <a:rect b="b" l="l" r="r" t="t"/>
              <a:pathLst>
                <a:path extrusionOk="0" h="1115" w="1180">
                  <a:moveTo>
                    <a:pt x="664" y="0"/>
                  </a:moveTo>
                  <a:cubicBezTo>
                    <a:pt x="611" y="0"/>
                    <a:pt x="552" y="13"/>
                    <a:pt x="489" y="40"/>
                  </a:cubicBezTo>
                  <a:cubicBezTo>
                    <a:pt x="0" y="256"/>
                    <a:pt x="295" y="1115"/>
                    <a:pt x="674" y="1115"/>
                  </a:cubicBezTo>
                  <a:cubicBezTo>
                    <a:pt x="750" y="1115"/>
                    <a:pt x="829" y="1080"/>
                    <a:pt x="907" y="999"/>
                  </a:cubicBezTo>
                  <a:cubicBezTo>
                    <a:pt x="929" y="977"/>
                    <a:pt x="940" y="965"/>
                    <a:pt x="952" y="943"/>
                  </a:cubicBezTo>
                  <a:cubicBezTo>
                    <a:pt x="1180" y="646"/>
                    <a:pt x="1051" y="0"/>
                    <a:pt x="66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6" name="Google Shape;2156;p3"/>
            <p:cNvSpPr/>
            <p:nvPr/>
          </p:nvSpPr>
          <p:spPr>
            <a:xfrm>
              <a:off x="8980132" y="17982"/>
              <a:ext cx="50485" cy="28692"/>
            </a:xfrm>
            <a:custGeom>
              <a:rect b="b" l="l" r="r" t="t"/>
              <a:pathLst>
                <a:path extrusionOk="0" h="836" w="1471">
                  <a:moveTo>
                    <a:pt x="712" y="1"/>
                  </a:moveTo>
                  <a:cubicBezTo>
                    <a:pt x="366" y="1"/>
                    <a:pt x="0" y="221"/>
                    <a:pt x="181" y="592"/>
                  </a:cubicBezTo>
                  <a:cubicBezTo>
                    <a:pt x="262" y="766"/>
                    <a:pt x="423" y="836"/>
                    <a:pt x="595" y="836"/>
                  </a:cubicBezTo>
                  <a:cubicBezTo>
                    <a:pt x="1001" y="836"/>
                    <a:pt x="1471" y="449"/>
                    <a:pt x="1107" y="140"/>
                  </a:cubicBezTo>
                  <a:cubicBezTo>
                    <a:pt x="1095" y="118"/>
                    <a:pt x="1073" y="106"/>
                    <a:pt x="1061" y="95"/>
                  </a:cubicBezTo>
                  <a:cubicBezTo>
                    <a:pt x="967" y="31"/>
                    <a:pt x="841" y="1"/>
                    <a:pt x="71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7" name="Google Shape;2157;p3"/>
            <p:cNvSpPr/>
            <p:nvPr/>
          </p:nvSpPr>
          <p:spPr>
            <a:xfrm>
              <a:off x="9055155" y="65755"/>
              <a:ext cx="41184" cy="36825"/>
            </a:xfrm>
            <a:custGeom>
              <a:rect b="b" l="l" r="r" t="t"/>
              <a:pathLst>
                <a:path extrusionOk="0" h="1073" w="1200">
                  <a:moveTo>
                    <a:pt x="627" y="1"/>
                  </a:moveTo>
                  <a:cubicBezTo>
                    <a:pt x="50" y="1"/>
                    <a:pt x="0" y="1073"/>
                    <a:pt x="469" y="1073"/>
                  </a:cubicBezTo>
                  <a:cubicBezTo>
                    <a:pt x="516" y="1073"/>
                    <a:pt x="567" y="1062"/>
                    <a:pt x="624" y="1039"/>
                  </a:cubicBezTo>
                  <a:cubicBezTo>
                    <a:pt x="647" y="1028"/>
                    <a:pt x="658" y="1028"/>
                    <a:pt x="681" y="1005"/>
                  </a:cubicBezTo>
                  <a:cubicBezTo>
                    <a:pt x="1053" y="813"/>
                    <a:pt x="1200" y="12"/>
                    <a:pt x="636" y="1"/>
                  </a:cubicBezTo>
                  <a:cubicBezTo>
                    <a:pt x="633" y="1"/>
                    <a:pt x="630" y="1"/>
                    <a:pt x="627"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8" name="Google Shape;2158;p3"/>
            <p:cNvSpPr/>
            <p:nvPr/>
          </p:nvSpPr>
          <p:spPr>
            <a:xfrm>
              <a:off x="9052547" y="605712"/>
              <a:ext cx="41253" cy="37134"/>
            </a:xfrm>
            <a:custGeom>
              <a:rect b="b" l="l" r="r" t="t"/>
              <a:pathLst>
                <a:path extrusionOk="0" h="1082" w="1202">
                  <a:moveTo>
                    <a:pt x="726" y="0"/>
                  </a:moveTo>
                  <a:cubicBezTo>
                    <a:pt x="681" y="0"/>
                    <a:pt x="631" y="10"/>
                    <a:pt x="576" y="32"/>
                  </a:cubicBezTo>
                  <a:lnTo>
                    <a:pt x="520" y="66"/>
                  </a:lnTo>
                  <a:cubicBezTo>
                    <a:pt x="148" y="269"/>
                    <a:pt x="1" y="1070"/>
                    <a:pt x="565" y="1081"/>
                  </a:cubicBezTo>
                  <a:cubicBezTo>
                    <a:pt x="568" y="1081"/>
                    <a:pt x="571" y="1081"/>
                    <a:pt x="573" y="1081"/>
                  </a:cubicBezTo>
                  <a:cubicBezTo>
                    <a:pt x="1153" y="1081"/>
                    <a:pt x="1201" y="0"/>
                    <a:pt x="72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9" name="Google Shape;2159;p3"/>
            <p:cNvSpPr/>
            <p:nvPr/>
          </p:nvSpPr>
          <p:spPr>
            <a:xfrm>
              <a:off x="9100218" y="550525"/>
              <a:ext cx="41150" cy="38335"/>
            </a:xfrm>
            <a:custGeom>
              <a:rect b="b" l="l" r="r" t="t"/>
              <a:pathLst>
                <a:path extrusionOk="0" h="1117" w="1199">
                  <a:moveTo>
                    <a:pt x="663" y="1"/>
                  </a:moveTo>
                  <a:cubicBezTo>
                    <a:pt x="605" y="1"/>
                    <a:pt x="542" y="15"/>
                    <a:pt x="474" y="49"/>
                  </a:cubicBezTo>
                  <a:cubicBezTo>
                    <a:pt x="1" y="290"/>
                    <a:pt x="335" y="1117"/>
                    <a:pt x="708" y="1117"/>
                  </a:cubicBezTo>
                  <a:cubicBezTo>
                    <a:pt x="788" y="1117"/>
                    <a:pt x="871" y="1078"/>
                    <a:pt x="948" y="985"/>
                  </a:cubicBezTo>
                  <a:cubicBezTo>
                    <a:pt x="970" y="963"/>
                    <a:pt x="982" y="940"/>
                    <a:pt x="993" y="929"/>
                  </a:cubicBezTo>
                  <a:cubicBezTo>
                    <a:pt x="1198" y="626"/>
                    <a:pt x="1039" y="1"/>
                    <a:pt x="66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0" name="Google Shape;2160;p3"/>
            <p:cNvSpPr/>
            <p:nvPr/>
          </p:nvSpPr>
          <p:spPr>
            <a:xfrm>
              <a:off x="9163744" y="535287"/>
              <a:ext cx="40738" cy="38095"/>
            </a:xfrm>
            <a:custGeom>
              <a:rect b="b" l="l" r="r" t="t"/>
              <a:pathLst>
                <a:path extrusionOk="0" h="1110" w="1187">
                  <a:moveTo>
                    <a:pt x="672" y="1"/>
                  </a:moveTo>
                  <a:cubicBezTo>
                    <a:pt x="612" y="1"/>
                    <a:pt x="545" y="17"/>
                    <a:pt x="473" y="53"/>
                  </a:cubicBezTo>
                  <a:cubicBezTo>
                    <a:pt x="1" y="284"/>
                    <a:pt x="327" y="1110"/>
                    <a:pt x="703" y="1110"/>
                  </a:cubicBezTo>
                  <a:cubicBezTo>
                    <a:pt x="785" y="1110"/>
                    <a:pt x="869" y="1071"/>
                    <a:pt x="947" y="978"/>
                  </a:cubicBezTo>
                  <a:cubicBezTo>
                    <a:pt x="959" y="967"/>
                    <a:pt x="970" y="944"/>
                    <a:pt x="992" y="921"/>
                  </a:cubicBezTo>
                  <a:cubicBezTo>
                    <a:pt x="1187" y="620"/>
                    <a:pt x="1046" y="1"/>
                    <a:pt x="672"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1" name="Google Shape;2161;p3"/>
            <p:cNvSpPr/>
            <p:nvPr/>
          </p:nvSpPr>
          <p:spPr>
            <a:xfrm>
              <a:off x="9117755" y="14927"/>
              <a:ext cx="53230" cy="29550"/>
            </a:xfrm>
            <a:custGeom>
              <a:rect b="b" l="l" r="r" t="t"/>
              <a:pathLst>
                <a:path extrusionOk="0" h="861" w="1551">
                  <a:moveTo>
                    <a:pt x="820" y="0"/>
                  </a:moveTo>
                  <a:cubicBezTo>
                    <a:pt x="440" y="0"/>
                    <a:pt x="0" y="303"/>
                    <a:pt x="267" y="681"/>
                  </a:cubicBezTo>
                  <a:cubicBezTo>
                    <a:pt x="357" y="808"/>
                    <a:pt x="486" y="860"/>
                    <a:pt x="623" y="860"/>
                  </a:cubicBezTo>
                  <a:cubicBezTo>
                    <a:pt x="1052" y="860"/>
                    <a:pt x="1550" y="348"/>
                    <a:pt x="1114" y="82"/>
                  </a:cubicBezTo>
                  <a:cubicBezTo>
                    <a:pt x="1102" y="71"/>
                    <a:pt x="1080" y="60"/>
                    <a:pt x="1057" y="49"/>
                  </a:cubicBezTo>
                  <a:cubicBezTo>
                    <a:pt x="987" y="16"/>
                    <a:pt x="905" y="0"/>
                    <a:pt x="82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2" name="Google Shape;2162;p3"/>
            <p:cNvSpPr/>
            <p:nvPr/>
          </p:nvSpPr>
          <p:spPr>
            <a:xfrm>
              <a:off x="8595576" y="-173970"/>
              <a:ext cx="606126" cy="1306322"/>
            </a:xfrm>
            <a:custGeom>
              <a:rect b="b" l="l" r="r" t="t"/>
              <a:pathLst>
                <a:path extrusionOk="0" h="38063" w="17661">
                  <a:moveTo>
                    <a:pt x="1501" y="1"/>
                  </a:moveTo>
                  <a:cubicBezTo>
                    <a:pt x="1343" y="1389"/>
                    <a:pt x="1129" y="2777"/>
                    <a:pt x="869" y="4142"/>
                  </a:cubicBezTo>
                  <a:cubicBezTo>
                    <a:pt x="745" y="4864"/>
                    <a:pt x="565" y="5575"/>
                    <a:pt x="418" y="6297"/>
                  </a:cubicBezTo>
                  <a:cubicBezTo>
                    <a:pt x="249" y="7008"/>
                    <a:pt x="136" y="7742"/>
                    <a:pt x="91" y="8475"/>
                  </a:cubicBezTo>
                  <a:cubicBezTo>
                    <a:pt x="0" y="9953"/>
                    <a:pt x="91" y="11432"/>
                    <a:pt x="339" y="12887"/>
                  </a:cubicBezTo>
                  <a:cubicBezTo>
                    <a:pt x="576" y="14343"/>
                    <a:pt x="937" y="15776"/>
                    <a:pt x="1422" y="17164"/>
                  </a:cubicBezTo>
                  <a:cubicBezTo>
                    <a:pt x="1671" y="17864"/>
                    <a:pt x="1953" y="18541"/>
                    <a:pt x="2257" y="19218"/>
                  </a:cubicBezTo>
                  <a:cubicBezTo>
                    <a:pt x="2562" y="19883"/>
                    <a:pt x="2934" y="20527"/>
                    <a:pt x="3295" y="21159"/>
                  </a:cubicBezTo>
                  <a:lnTo>
                    <a:pt x="5485" y="24984"/>
                  </a:lnTo>
                  <a:lnTo>
                    <a:pt x="6568" y="26891"/>
                  </a:lnTo>
                  <a:cubicBezTo>
                    <a:pt x="6940" y="27523"/>
                    <a:pt x="7301" y="28166"/>
                    <a:pt x="7696" y="28787"/>
                  </a:cubicBezTo>
                  <a:cubicBezTo>
                    <a:pt x="8103" y="29407"/>
                    <a:pt x="8475" y="30039"/>
                    <a:pt x="8915" y="30626"/>
                  </a:cubicBezTo>
                  <a:lnTo>
                    <a:pt x="9547" y="31529"/>
                  </a:lnTo>
                  <a:lnTo>
                    <a:pt x="10235" y="32398"/>
                  </a:lnTo>
                  <a:cubicBezTo>
                    <a:pt x="10675" y="32996"/>
                    <a:pt x="11206" y="33515"/>
                    <a:pt x="11691" y="34068"/>
                  </a:cubicBezTo>
                  <a:cubicBezTo>
                    <a:pt x="12233" y="34575"/>
                    <a:pt x="12740" y="35117"/>
                    <a:pt x="13338" y="35557"/>
                  </a:cubicBezTo>
                  <a:cubicBezTo>
                    <a:pt x="13914" y="36031"/>
                    <a:pt x="14523" y="36460"/>
                    <a:pt x="15155" y="36844"/>
                  </a:cubicBezTo>
                  <a:lnTo>
                    <a:pt x="16126" y="37374"/>
                  </a:lnTo>
                  <a:lnTo>
                    <a:pt x="17130" y="37848"/>
                  </a:lnTo>
                  <a:cubicBezTo>
                    <a:pt x="17310" y="37916"/>
                    <a:pt x="17480" y="37983"/>
                    <a:pt x="17660" y="38062"/>
                  </a:cubicBezTo>
                  <a:lnTo>
                    <a:pt x="17660" y="37622"/>
                  </a:lnTo>
                  <a:cubicBezTo>
                    <a:pt x="17536" y="37577"/>
                    <a:pt x="17423" y="37521"/>
                    <a:pt x="17299" y="37464"/>
                  </a:cubicBezTo>
                  <a:lnTo>
                    <a:pt x="16306" y="37013"/>
                  </a:lnTo>
                  <a:lnTo>
                    <a:pt x="15336" y="36494"/>
                  </a:lnTo>
                  <a:cubicBezTo>
                    <a:pt x="14726" y="36121"/>
                    <a:pt x="14128" y="35704"/>
                    <a:pt x="13575" y="35253"/>
                  </a:cubicBezTo>
                  <a:cubicBezTo>
                    <a:pt x="12989" y="34824"/>
                    <a:pt x="12492" y="34293"/>
                    <a:pt x="11950" y="33797"/>
                  </a:cubicBezTo>
                  <a:cubicBezTo>
                    <a:pt x="11477" y="33255"/>
                    <a:pt x="10946" y="32747"/>
                    <a:pt x="10517" y="32161"/>
                  </a:cubicBezTo>
                  <a:lnTo>
                    <a:pt x="9829" y="31314"/>
                  </a:lnTo>
                  <a:lnTo>
                    <a:pt x="9197" y="30434"/>
                  </a:lnTo>
                  <a:cubicBezTo>
                    <a:pt x="8768" y="29847"/>
                    <a:pt x="8385" y="29227"/>
                    <a:pt x="7990" y="28606"/>
                  </a:cubicBezTo>
                  <a:cubicBezTo>
                    <a:pt x="7606" y="27986"/>
                    <a:pt x="7234" y="27354"/>
                    <a:pt x="6861" y="26722"/>
                  </a:cubicBezTo>
                  <a:lnTo>
                    <a:pt x="5767" y="24815"/>
                  </a:lnTo>
                  <a:lnTo>
                    <a:pt x="3566" y="21012"/>
                  </a:lnTo>
                  <a:cubicBezTo>
                    <a:pt x="3205" y="20369"/>
                    <a:pt x="2833" y="19737"/>
                    <a:pt x="2528" y="19082"/>
                  </a:cubicBezTo>
                  <a:cubicBezTo>
                    <a:pt x="2223" y="18439"/>
                    <a:pt x="1941" y="17751"/>
                    <a:pt x="1704" y="17074"/>
                  </a:cubicBezTo>
                  <a:cubicBezTo>
                    <a:pt x="1219" y="15697"/>
                    <a:pt x="847" y="14287"/>
                    <a:pt x="610" y="12853"/>
                  </a:cubicBezTo>
                  <a:cubicBezTo>
                    <a:pt x="350" y="11409"/>
                    <a:pt x="271" y="9953"/>
                    <a:pt x="350" y="8498"/>
                  </a:cubicBezTo>
                  <a:cubicBezTo>
                    <a:pt x="407" y="7042"/>
                    <a:pt x="858" y="5643"/>
                    <a:pt x="1095" y="4187"/>
                  </a:cubicBezTo>
                  <a:cubicBezTo>
                    <a:pt x="1343" y="2799"/>
                    <a:pt x="1535" y="1400"/>
                    <a:pt x="1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3" name="Google Shape;2163;p3"/>
            <p:cNvSpPr/>
            <p:nvPr/>
          </p:nvSpPr>
          <p:spPr>
            <a:xfrm>
              <a:off x="8633534" y="-174348"/>
              <a:ext cx="567756" cy="1263319"/>
            </a:xfrm>
            <a:custGeom>
              <a:rect b="b" l="l" r="r" t="t"/>
              <a:pathLst>
                <a:path extrusionOk="0" h="36810" w="16543">
                  <a:moveTo>
                    <a:pt x="1456" y="1"/>
                  </a:moveTo>
                  <a:cubicBezTo>
                    <a:pt x="1230" y="2235"/>
                    <a:pt x="858" y="4458"/>
                    <a:pt x="350" y="6647"/>
                  </a:cubicBezTo>
                  <a:cubicBezTo>
                    <a:pt x="147" y="7538"/>
                    <a:pt x="34" y="8452"/>
                    <a:pt x="34" y="9378"/>
                  </a:cubicBezTo>
                  <a:cubicBezTo>
                    <a:pt x="0" y="12864"/>
                    <a:pt x="1129" y="17141"/>
                    <a:pt x="2844" y="20052"/>
                  </a:cubicBezTo>
                  <a:cubicBezTo>
                    <a:pt x="3995" y="22016"/>
                    <a:pt x="4480" y="22874"/>
                    <a:pt x="4943" y="23720"/>
                  </a:cubicBezTo>
                  <a:cubicBezTo>
                    <a:pt x="5439" y="24611"/>
                    <a:pt x="5902" y="25446"/>
                    <a:pt x="7132" y="27534"/>
                  </a:cubicBezTo>
                  <a:cubicBezTo>
                    <a:pt x="9806" y="32025"/>
                    <a:pt x="12560" y="34914"/>
                    <a:pt x="15550" y="36358"/>
                  </a:cubicBezTo>
                  <a:cubicBezTo>
                    <a:pt x="15888" y="36516"/>
                    <a:pt x="16216" y="36674"/>
                    <a:pt x="16543" y="36809"/>
                  </a:cubicBezTo>
                  <a:lnTo>
                    <a:pt x="16543" y="30637"/>
                  </a:lnTo>
                  <a:cubicBezTo>
                    <a:pt x="16475" y="30614"/>
                    <a:pt x="16396" y="30581"/>
                    <a:pt x="16329" y="30547"/>
                  </a:cubicBezTo>
                  <a:cubicBezTo>
                    <a:pt x="14738" y="29825"/>
                    <a:pt x="13948" y="28583"/>
                    <a:pt x="13485" y="26902"/>
                  </a:cubicBezTo>
                  <a:cubicBezTo>
                    <a:pt x="13225" y="26011"/>
                    <a:pt x="12887" y="25130"/>
                    <a:pt x="12469" y="24295"/>
                  </a:cubicBezTo>
                  <a:cubicBezTo>
                    <a:pt x="12097" y="23517"/>
                    <a:pt x="11454" y="22704"/>
                    <a:pt x="11239" y="21881"/>
                  </a:cubicBezTo>
                  <a:cubicBezTo>
                    <a:pt x="11014" y="21034"/>
                    <a:pt x="10980" y="20323"/>
                    <a:pt x="10528" y="19511"/>
                  </a:cubicBezTo>
                  <a:cubicBezTo>
                    <a:pt x="10100" y="18721"/>
                    <a:pt x="9547" y="18010"/>
                    <a:pt x="9095" y="17231"/>
                  </a:cubicBezTo>
                  <a:cubicBezTo>
                    <a:pt x="8644" y="16430"/>
                    <a:pt x="8351" y="15516"/>
                    <a:pt x="8001" y="14659"/>
                  </a:cubicBezTo>
                  <a:cubicBezTo>
                    <a:pt x="7380" y="13158"/>
                    <a:pt x="7606" y="11488"/>
                    <a:pt x="6997" y="10010"/>
                  </a:cubicBezTo>
                  <a:cubicBezTo>
                    <a:pt x="6613" y="9050"/>
                    <a:pt x="5846" y="8340"/>
                    <a:pt x="5609" y="7324"/>
                  </a:cubicBezTo>
                  <a:cubicBezTo>
                    <a:pt x="5259" y="5891"/>
                    <a:pt x="5417" y="4537"/>
                    <a:pt x="5597" y="3115"/>
                  </a:cubicBezTo>
                  <a:cubicBezTo>
                    <a:pt x="5699" y="2235"/>
                    <a:pt x="5902" y="1366"/>
                    <a:pt x="5857" y="474"/>
                  </a:cubicBezTo>
                  <a:cubicBezTo>
                    <a:pt x="5857" y="305"/>
                    <a:pt x="5834" y="147"/>
                    <a:pt x="582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4" name="Google Shape;2164;p3"/>
            <p:cNvSpPr/>
            <p:nvPr/>
          </p:nvSpPr>
          <p:spPr>
            <a:xfrm>
              <a:off x="6760657" y="-112778"/>
              <a:ext cx="1201" cy="1579"/>
            </a:xfrm>
            <a:custGeom>
              <a:rect b="b" l="l" r="r" t="t"/>
              <a:pathLst>
                <a:path extrusionOk="0" h="46" w="35">
                  <a:moveTo>
                    <a:pt x="1" y="1"/>
                  </a:moveTo>
                  <a:lnTo>
                    <a:pt x="1" y="46"/>
                  </a:lnTo>
                  <a:lnTo>
                    <a:pt x="3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5" name="Google Shape;2165;p3"/>
            <p:cNvSpPr/>
            <p:nvPr/>
          </p:nvSpPr>
          <p:spPr>
            <a:xfrm>
              <a:off x="6980271" y="-112778"/>
              <a:ext cx="60438" cy="96096"/>
            </a:xfrm>
            <a:custGeom>
              <a:rect b="b" l="l" r="r" t="t"/>
              <a:pathLst>
                <a:path extrusionOk="0" h="2800" w="1761">
                  <a:moveTo>
                    <a:pt x="271" y="1"/>
                  </a:moveTo>
                  <a:cubicBezTo>
                    <a:pt x="68" y="926"/>
                    <a:pt x="0" y="1863"/>
                    <a:pt x="56" y="2799"/>
                  </a:cubicBezTo>
                  <a:cubicBezTo>
                    <a:pt x="587" y="1851"/>
                    <a:pt x="1162" y="915"/>
                    <a:pt x="176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6" name="Google Shape;2166;p3"/>
            <p:cNvSpPr/>
            <p:nvPr/>
          </p:nvSpPr>
          <p:spPr>
            <a:xfrm>
              <a:off x="7284278" y="-112778"/>
              <a:ext cx="112707" cy="236671"/>
            </a:xfrm>
            <a:custGeom>
              <a:rect b="b" l="l" r="r" t="t"/>
              <a:pathLst>
                <a:path extrusionOk="0" h="6896" w="3284">
                  <a:moveTo>
                    <a:pt x="688" y="1"/>
                  </a:moveTo>
                  <a:cubicBezTo>
                    <a:pt x="305" y="2280"/>
                    <a:pt x="68" y="4582"/>
                    <a:pt x="0" y="6895"/>
                  </a:cubicBezTo>
                  <a:cubicBezTo>
                    <a:pt x="1061" y="4526"/>
                    <a:pt x="2246" y="2314"/>
                    <a:pt x="328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7" name="Google Shape;2167;p3"/>
            <p:cNvSpPr/>
            <p:nvPr/>
          </p:nvSpPr>
          <p:spPr>
            <a:xfrm>
              <a:off x="7539859" y="-112778"/>
              <a:ext cx="91428" cy="173556"/>
            </a:xfrm>
            <a:custGeom>
              <a:rect b="b" l="l" r="r" t="t"/>
              <a:pathLst>
                <a:path extrusionOk="0" h="5057" w="2664">
                  <a:moveTo>
                    <a:pt x="1" y="1"/>
                  </a:moveTo>
                  <a:cubicBezTo>
                    <a:pt x="215" y="1953"/>
                    <a:pt x="712" y="3736"/>
                    <a:pt x="1603" y="5056"/>
                  </a:cubicBezTo>
                  <a:cubicBezTo>
                    <a:pt x="1942" y="3454"/>
                    <a:pt x="2348" y="1750"/>
                    <a:pt x="266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8" name="Google Shape;2168;p3"/>
            <p:cNvSpPr/>
            <p:nvPr/>
          </p:nvSpPr>
          <p:spPr>
            <a:xfrm>
              <a:off x="3371249" y="-112778"/>
              <a:ext cx="1311745" cy="1259784"/>
            </a:xfrm>
            <a:custGeom>
              <a:rect b="b" l="l" r="r" t="t"/>
              <a:pathLst>
                <a:path extrusionOk="0" h="36707" w="38221">
                  <a:moveTo>
                    <a:pt x="1885" y="1"/>
                  </a:moveTo>
                  <a:cubicBezTo>
                    <a:pt x="1659" y="1637"/>
                    <a:pt x="1377" y="3194"/>
                    <a:pt x="1039" y="4616"/>
                  </a:cubicBezTo>
                  <a:cubicBezTo>
                    <a:pt x="0" y="8915"/>
                    <a:pt x="1490" y="15110"/>
                    <a:pt x="3645" y="18744"/>
                  </a:cubicBezTo>
                  <a:cubicBezTo>
                    <a:pt x="6015" y="22772"/>
                    <a:pt x="5518" y="22163"/>
                    <a:pt x="7933" y="26225"/>
                  </a:cubicBezTo>
                  <a:cubicBezTo>
                    <a:pt x="10935" y="31280"/>
                    <a:pt x="13846" y="34022"/>
                    <a:pt x="16758" y="35433"/>
                  </a:cubicBezTo>
                  <a:cubicBezTo>
                    <a:pt x="18592" y="36306"/>
                    <a:pt x="19653" y="36707"/>
                    <a:pt x="21042" y="36707"/>
                  </a:cubicBezTo>
                  <a:cubicBezTo>
                    <a:pt x="21790" y="36707"/>
                    <a:pt x="22633" y="36591"/>
                    <a:pt x="23742" y="36370"/>
                  </a:cubicBezTo>
                  <a:cubicBezTo>
                    <a:pt x="25593" y="35997"/>
                    <a:pt x="29069" y="34406"/>
                    <a:pt x="29091" y="32431"/>
                  </a:cubicBezTo>
                  <a:lnTo>
                    <a:pt x="29599" y="32680"/>
                  </a:lnTo>
                  <a:cubicBezTo>
                    <a:pt x="29850" y="32711"/>
                    <a:pt x="30097" y="32726"/>
                    <a:pt x="30341" y="32726"/>
                  </a:cubicBezTo>
                  <a:cubicBezTo>
                    <a:pt x="34578" y="32726"/>
                    <a:pt x="37748" y="28154"/>
                    <a:pt x="37780" y="24408"/>
                  </a:cubicBezTo>
                  <a:cubicBezTo>
                    <a:pt x="37848" y="17694"/>
                    <a:pt x="38220" y="10032"/>
                    <a:pt x="32826" y="3679"/>
                  </a:cubicBezTo>
                  <a:cubicBezTo>
                    <a:pt x="31709" y="2393"/>
                    <a:pt x="30513" y="1163"/>
                    <a:pt x="29249" y="1"/>
                  </a:cubicBezTo>
                  <a:close/>
                </a:path>
              </a:pathLst>
            </a:custGeom>
            <a:solidFill>
              <a:srgbClr val="FF9B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9" name="Google Shape;2169;p3"/>
            <p:cNvSpPr/>
            <p:nvPr/>
          </p:nvSpPr>
          <p:spPr>
            <a:xfrm>
              <a:off x="3931042" y="-98603"/>
              <a:ext cx="40875" cy="29412"/>
            </a:xfrm>
            <a:custGeom>
              <a:rect b="b" l="l" r="r" t="t"/>
              <a:pathLst>
                <a:path extrusionOk="0" h="857" w="1191">
                  <a:moveTo>
                    <a:pt x="412" y="1"/>
                  </a:moveTo>
                  <a:cubicBezTo>
                    <a:pt x="191" y="1"/>
                    <a:pt x="1" y="112"/>
                    <a:pt x="6" y="389"/>
                  </a:cubicBezTo>
                  <a:cubicBezTo>
                    <a:pt x="12" y="706"/>
                    <a:pt x="322" y="856"/>
                    <a:pt x="608" y="856"/>
                  </a:cubicBezTo>
                  <a:cubicBezTo>
                    <a:pt x="913" y="856"/>
                    <a:pt x="1190" y="686"/>
                    <a:pt x="1045" y="366"/>
                  </a:cubicBezTo>
                  <a:cubicBezTo>
                    <a:pt x="1033" y="344"/>
                    <a:pt x="1022" y="321"/>
                    <a:pt x="1011" y="299"/>
                  </a:cubicBezTo>
                  <a:cubicBezTo>
                    <a:pt x="902" y="120"/>
                    <a:pt x="640" y="1"/>
                    <a:pt x="41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0" name="Google Shape;2170;p3"/>
            <p:cNvSpPr/>
            <p:nvPr/>
          </p:nvSpPr>
          <p:spPr>
            <a:xfrm>
              <a:off x="3780206" y="33391"/>
              <a:ext cx="43106" cy="36688"/>
            </a:xfrm>
            <a:custGeom>
              <a:rect b="b" l="l" r="r" t="t"/>
              <a:pathLst>
                <a:path extrusionOk="0" h="1069" w="1256">
                  <a:moveTo>
                    <a:pt x="778" y="1"/>
                  </a:moveTo>
                  <a:cubicBezTo>
                    <a:pt x="735" y="1"/>
                    <a:pt x="686" y="10"/>
                    <a:pt x="633" y="30"/>
                  </a:cubicBezTo>
                  <a:cubicBezTo>
                    <a:pt x="610" y="30"/>
                    <a:pt x="587" y="41"/>
                    <a:pt x="565" y="52"/>
                  </a:cubicBezTo>
                  <a:cubicBezTo>
                    <a:pt x="192" y="244"/>
                    <a:pt x="1" y="1034"/>
                    <a:pt x="565" y="1068"/>
                  </a:cubicBezTo>
                  <a:cubicBezTo>
                    <a:pt x="573" y="1068"/>
                    <a:pt x="581" y="1068"/>
                    <a:pt x="590" y="1068"/>
                  </a:cubicBezTo>
                  <a:cubicBezTo>
                    <a:pt x="1168" y="1068"/>
                    <a:pt x="1255" y="1"/>
                    <a:pt x="77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1" name="Google Shape;2171;p3"/>
            <p:cNvSpPr/>
            <p:nvPr/>
          </p:nvSpPr>
          <p:spPr>
            <a:xfrm>
              <a:off x="3845276" y="-40431"/>
              <a:ext cx="40292" cy="29618"/>
            </a:xfrm>
            <a:custGeom>
              <a:rect b="b" l="l" r="r" t="t"/>
              <a:pathLst>
                <a:path extrusionOk="0" h="863" w="1174">
                  <a:moveTo>
                    <a:pt x="559" y="0"/>
                  </a:moveTo>
                  <a:cubicBezTo>
                    <a:pt x="266" y="0"/>
                    <a:pt x="0" y="161"/>
                    <a:pt x="124" y="477"/>
                  </a:cubicBezTo>
                  <a:cubicBezTo>
                    <a:pt x="136" y="488"/>
                    <a:pt x="147" y="511"/>
                    <a:pt x="158" y="533"/>
                  </a:cubicBezTo>
                  <a:cubicBezTo>
                    <a:pt x="265" y="729"/>
                    <a:pt x="538" y="863"/>
                    <a:pt x="773" y="863"/>
                  </a:cubicBezTo>
                  <a:cubicBezTo>
                    <a:pt x="983" y="863"/>
                    <a:pt x="1163" y="755"/>
                    <a:pt x="1163" y="488"/>
                  </a:cubicBezTo>
                  <a:cubicBezTo>
                    <a:pt x="1174" y="161"/>
                    <a:pt x="852" y="0"/>
                    <a:pt x="559"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2" name="Google Shape;2172;p3"/>
            <p:cNvSpPr/>
            <p:nvPr/>
          </p:nvSpPr>
          <p:spPr>
            <a:xfrm>
              <a:off x="4053153" y="314781"/>
              <a:ext cx="41184" cy="36722"/>
            </a:xfrm>
            <a:custGeom>
              <a:rect b="b" l="l" r="r" t="t"/>
              <a:pathLst>
                <a:path extrusionOk="0" h="1070" w="1200">
                  <a:moveTo>
                    <a:pt x="619" y="0"/>
                  </a:moveTo>
                  <a:cubicBezTo>
                    <a:pt x="47" y="0"/>
                    <a:pt x="1" y="1070"/>
                    <a:pt x="465" y="1070"/>
                  </a:cubicBezTo>
                  <a:cubicBezTo>
                    <a:pt x="509" y="1070"/>
                    <a:pt x="559" y="1060"/>
                    <a:pt x="612" y="1039"/>
                  </a:cubicBezTo>
                  <a:cubicBezTo>
                    <a:pt x="635" y="1027"/>
                    <a:pt x="657" y="1016"/>
                    <a:pt x="680" y="1005"/>
                  </a:cubicBezTo>
                  <a:cubicBezTo>
                    <a:pt x="1052" y="813"/>
                    <a:pt x="1199" y="12"/>
                    <a:pt x="635" y="0"/>
                  </a:cubicBezTo>
                  <a:cubicBezTo>
                    <a:pt x="629" y="0"/>
                    <a:pt x="624" y="0"/>
                    <a:pt x="619"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3" name="Google Shape;2173;p3"/>
            <p:cNvSpPr/>
            <p:nvPr/>
          </p:nvSpPr>
          <p:spPr>
            <a:xfrm>
              <a:off x="3938421" y="568166"/>
              <a:ext cx="40017" cy="37992"/>
            </a:xfrm>
            <a:custGeom>
              <a:rect b="b" l="l" r="r" t="t"/>
              <a:pathLst>
                <a:path extrusionOk="0" h="1107" w="1166">
                  <a:moveTo>
                    <a:pt x="532" y="0"/>
                  </a:moveTo>
                  <a:cubicBezTo>
                    <a:pt x="462" y="0"/>
                    <a:pt x="387" y="30"/>
                    <a:pt x="311" y="99"/>
                  </a:cubicBezTo>
                  <a:cubicBezTo>
                    <a:pt x="288" y="110"/>
                    <a:pt x="265" y="133"/>
                    <a:pt x="254" y="144"/>
                  </a:cubicBezTo>
                  <a:cubicBezTo>
                    <a:pt x="0" y="429"/>
                    <a:pt x="94" y="1107"/>
                    <a:pt x="502" y="1107"/>
                  </a:cubicBezTo>
                  <a:cubicBezTo>
                    <a:pt x="547" y="1107"/>
                    <a:pt x="596" y="1098"/>
                    <a:pt x="649" y="1081"/>
                  </a:cubicBezTo>
                  <a:cubicBezTo>
                    <a:pt x="1165" y="909"/>
                    <a:pt x="920" y="0"/>
                    <a:pt x="532"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4" name="Google Shape;2174;p3"/>
            <p:cNvSpPr/>
            <p:nvPr/>
          </p:nvSpPr>
          <p:spPr>
            <a:xfrm>
              <a:off x="3921398" y="291993"/>
              <a:ext cx="41356" cy="37683"/>
            </a:xfrm>
            <a:custGeom>
              <a:rect b="b" l="l" r="r" t="t"/>
              <a:pathLst>
                <a:path extrusionOk="0" h="1098" w="1205">
                  <a:moveTo>
                    <a:pt x="651" y="1"/>
                  </a:moveTo>
                  <a:cubicBezTo>
                    <a:pt x="580" y="1"/>
                    <a:pt x="503" y="24"/>
                    <a:pt x="423" y="78"/>
                  </a:cubicBezTo>
                  <a:cubicBezTo>
                    <a:pt x="0" y="365"/>
                    <a:pt x="402" y="1097"/>
                    <a:pt x="765" y="1097"/>
                  </a:cubicBezTo>
                  <a:cubicBezTo>
                    <a:pt x="857" y="1097"/>
                    <a:pt x="948" y="1050"/>
                    <a:pt x="1021" y="935"/>
                  </a:cubicBezTo>
                  <a:cubicBezTo>
                    <a:pt x="1032" y="913"/>
                    <a:pt x="1044" y="890"/>
                    <a:pt x="1055" y="868"/>
                  </a:cubicBezTo>
                  <a:cubicBezTo>
                    <a:pt x="1205" y="558"/>
                    <a:pt x="997" y="1"/>
                    <a:pt x="65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5" name="Google Shape;2175;p3"/>
            <p:cNvSpPr/>
            <p:nvPr/>
          </p:nvSpPr>
          <p:spPr>
            <a:xfrm>
              <a:off x="4292775" y="247102"/>
              <a:ext cx="40841" cy="29241"/>
            </a:xfrm>
            <a:custGeom>
              <a:rect b="b" l="l" r="r" t="t"/>
              <a:pathLst>
                <a:path extrusionOk="0" h="852" w="1190">
                  <a:moveTo>
                    <a:pt x="415" y="0"/>
                  </a:moveTo>
                  <a:cubicBezTo>
                    <a:pt x="193" y="0"/>
                    <a:pt x="0" y="114"/>
                    <a:pt x="6" y="393"/>
                  </a:cubicBezTo>
                  <a:cubicBezTo>
                    <a:pt x="11" y="704"/>
                    <a:pt x="321" y="852"/>
                    <a:pt x="607" y="852"/>
                  </a:cubicBezTo>
                  <a:cubicBezTo>
                    <a:pt x="912" y="852"/>
                    <a:pt x="1190" y="684"/>
                    <a:pt x="1044" y="370"/>
                  </a:cubicBezTo>
                  <a:cubicBezTo>
                    <a:pt x="1033" y="348"/>
                    <a:pt x="1021" y="325"/>
                    <a:pt x="1010" y="302"/>
                  </a:cubicBezTo>
                  <a:cubicBezTo>
                    <a:pt x="902" y="120"/>
                    <a:pt x="643" y="0"/>
                    <a:pt x="415"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6" name="Google Shape;2176;p3"/>
            <p:cNvSpPr/>
            <p:nvPr/>
          </p:nvSpPr>
          <p:spPr>
            <a:xfrm>
              <a:off x="3700034" y="-72829"/>
              <a:ext cx="40395" cy="38164"/>
            </a:xfrm>
            <a:custGeom>
              <a:rect b="b" l="l" r="r" t="t"/>
              <a:pathLst>
                <a:path extrusionOk="0" h="1112" w="1177">
                  <a:moveTo>
                    <a:pt x="677" y="1"/>
                  </a:moveTo>
                  <a:cubicBezTo>
                    <a:pt x="623" y="1"/>
                    <a:pt x="563" y="14"/>
                    <a:pt x="497" y="44"/>
                  </a:cubicBezTo>
                  <a:cubicBezTo>
                    <a:pt x="0" y="250"/>
                    <a:pt x="290" y="1111"/>
                    <a:pt x="675" y="1111"/>
                  </a:cubicBezTo>
                  <a:cubicBezTo>
                    <a:pt x="753" y="1111"/>
                    <a:pt x="835" y="1076"/>
                    <a:pt x="915" y="992"/>
                  </a:cubicBezTo>
                  <a:cubicBezTo>
                    <a:pt x="926" y="981"/>
                    <a:pt x="937" y="958"/>
                    <a:pt x="960" y="936"/>
                  </a:cubicBezTo>
                  <a:cubicBezTo>
                    <a:pt x="1177" y="649"/>
                    <a:pt x="1058" y="1"/>
                    <a:pt x="677"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7" name="Google Shape;2177;p3"/>
            <p:cNvSpPr/>
            <p:nvPr/>
          </p:nvSpPr>
          <p:spPr>
            <a:xfrm>
              <a:off x="4053942" y="456831"/>
              <a:ext cx="40738" cy="38164"/>
            </a:xfrm>
            <a:custGeom>
              <a:rect b="b" l="l" r="r" t="t"/>
              <a:pathLst>
                <a:path extrusionOk="0" h="1112" w="1187">
                  <a:moveTo>
                    <a:pt x="492" y="1"/>
                  </a:moveTo>
                  <a:cubicBezTo>
                    <a:pt x="412" y="1"/>
                    <a:pt x="330" y="38"/>
                    <a:pt x="251" y="127"/>
                  </a:cubicBezTo>
                  <a:cubicBezTo>
                    <a:pt x="240" y="149"/>
                    <a:pt x="217" y="161"/>
                    <a:pt x="206" y="183"/>
                  </a:cubicBezTo>
                  <a:cubicBezTo>
                    <a:pt x="0" y="486"/>
                    <a:pt x="142" y="1111"/>
                    <a:pt x="514" y="1111"/>
                  </a:cubicBezTo>
                  <a:cubicBezTo>
                    <a:pt x="572" y="1111"/>
                    <a:pt x="634" y="1097"/>
                    <a:pt x="702" y="1063"/>
                  </a:cubicBezTo>
                  <a:cubicBezTo>
                    <a:pt x="1187" y="840"/>
                    <a:pt x="871" y="1"/>
                    <a:pt x="49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8" name="Google Shape;2178;p3"/>
            <p:cNvSpPr/>
            <p:nvPr/>
          </p:nvSpPr>
          <p:spPr>
            <a:xfrm>
              <a:off x="3783329" y="105189"/>
              <a:ext cx="51137" cy="28863"/>
            </a:xfrm>
            <a:custGeom>
              <a:rect b="b" l="l" r="r" t="t"/>
              <a:pathLst>
                <a:path extrusionOk="0" h="841" w="1490">
                  <a:moveTo>
                    <a:pt x="890" y="0"/>
                  </a:moveTo>
                  <a:cubicBezTo>
                    <a:pt x="480" y="0"/>
                    <a:pt x="0" y="418"/>
                    <a:pt x="372" y="725"/>
                  </a:cubicBezTo>
                  <a:cubicBezTo>
                    <a:pt x="395" y="736"/>
                    <a:pt x="406" y="747"/>
                    <a:pt x="429" y="759"/>
                  </a:cubicBezTo>
                  <a:cubicBezTo>
                    <a:pt x="518" y="815"/>
                    <a:pt x="633" y="841"/>
                    <a:pt x="751" y="841"/>
                  </a:cubicBezTo>
                  <a:cubicBezTo>
                    <a:pt x="1107" y="841"/>
                    <a:pt x="1490" y="602"/>
                    <a:pt x="1286" y="228"/>
                  </a:cubicBezTo>
                  <a:cubicBezTo>
                    <a:pt x="1203" y="65"/>
                    <a:pt x="1052" y="0"/>
                    <a:pt x="89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9" name="Google Shape;2179;p3"/>
            <p:cNvSpPr/>
            <p:nvPr/>
          </p:nvSpPr>
          <p:spPr>
            <a:xfrm>
              <a:off x="3868031" y="-107046"/>
              <a:ext cx="50862" cy="34629"/>
            </a:xfrm>
            <a:custGeom>
              <a:rect b="b" l="l" r="r" t="t"/>
              <a:pathLst>
                <a:path extrusionOk="0" h="1009" w="1482">
                  <a:moveTo>
                    <a:pt x="810" y="1"/>
                  </a:moveTo>
                  <a:cubicBezTo>
                    <a:pt x="294" y="1"/>
                    <a:pt x="1" y="1008"/>
                    <a:pt x="577" y="1008"/>
                  </a:cubicBezTo>
                  <a:cubicBezTo>
                    <a:pt x="589" y="1008"/>
                    <a:pt x="600" y="1008"/>
                    <a:pt x="612" y="1007"/>
                  </a:cubicBezTo>
                  <a:lnTo>
                    <a:pt x="680" y="1007"/>
                  </a:lnTo>
                  <a:cubicBezTo>
                    <a:pt x="1098" y="928"/>
                    <a:pt x="1481" y="217"/>
                    <a:pt x="951" y="26"/>
                  </a:cubicBezTo>
                  <a:cubicBezTo>
                    <a:pt x="902" y="8"/>
                    <a:pt x="855" y="1"/>
                    <a:pt x="81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0" name="Google Shape;2180;p3"/>
            <p:cNvSpPr/>
            <p:nvPr/>
          </p:nvSpPr>
          <p:spPr>
            <a:xfrm>
              <a:off x="4092758" y="422889"/>
              <a:ext cx="40498" cy="29515"/>
            </a:xfrm>
            <a:custGeom>
              <a:rect b="b" l="l" r="r" t="t"/>
              <a:pathLst>
                <a:path extrusionOk="0" h="860" w="1180">
                  <a:moveTo>
                    <a:pt x="556" y="0"/>
                  </a:moveTo>
                  <a:cubicBezTo>
                    <a:pt x="263" y="0"/>
                    <a:pt x="1" y="158"/>
                    <a:pt x="124" y="473"/>
                  </a:cubicBezTo>
                  <a:cubicBezTo>
                    <a:pt x="135" y="495"/>
                    <a:pt x="147" y="518"/>
                    <a:pt x="158" y="540"/>
                  </a:cubicBezTo>
                  <a:cubicBezTo>
                    <a:pt x="264" y="730"/>
                    <a:pt x="532" y="860"/>
                    <a:pt x="766" y="860"/>
                  </a:cubicBezTo>
                  <a:cubicBezTo>
                    <a:pt x="978" y="860"/>
                    <a:pt x="1163" y="752"/>
                    <a:pt x="1174" y="484"/>
                  </a:cubicBezTo>
                  <a:cubicBezTo>
                    <a:pt x="1179" y="161"/>
                    <a:pt x="852" y="0"/>
                    <a:pt x="55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1" name="Google Shape;2181;p3"/>
            <p:cNvSpPr/>
            <p:nvPr/>
          </p:nvSpPr>
          <p:spPr>
            <a:xfrm>
              <a:off x="4215418" y="150182"/>
              <a:ext cx="39571" cy="37031"/>
            </a:xfrm>
            <a:custGeom>
              <a:rect b="b" l="l" r="r" t="t"/>
              <a:pathLst>
                <a:path extrusionOk="0" h="1079" w="1153">
                  <a:moveTo>
                    <a:pt x="602" y="1"/>
                  </a:moveTo>
                  <a:cubicBezTo>
                    <a:pt x="598" y="1"/>
                    <a:pt x="594" y="1"/>
                    <a:pt x="590" y="1"/>
                  </a:cubicBezTo>
                  <a:cubicBezTo>
                    <a:pt x="19" y="11"/>
                    <a:pt x="1" y="1079"/>
                    <a:pt x="459" y="1079"/>
                  </a:cubicBezTo>
                  <a:cubicBezTo>
                    <a:pt x="508" y="1079"/>
                    <a:pt x="563" y="1066"/>
                    <a:pt x="624" y="1039"/>
                  </a:cubicBezTo>
                  <a:cubicBezTo>
                    <a:pt x="635" y="1028"/>
                    <a:pt x="658" y="1016"/>
                    <a:pt x="680" y="1005"/>
                  </a:cubicBezTo>
                  <a:cubicBezTo>
                    <a:pt x="1039" y="792"/>
                    <a:pt x="1152" y="1"/>
                    <a:pt x="60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2" name="Google Shape;2182;p3"/>
            <p:cNvSpPr/>
            <p:nvPr/>
          </p:nvSpPr>
          <p:spPr>
            <a:xfrm>
              <a:off x="3790605" y="-24918"/>
              <a:ext cx="38713" cy="32810"/>
            </a:xfrm>
            <a:custGeom>
              <a:rect b="b" l="l" r="r" t="t"/>
              <a:pathLst>
                <a:path extrusionOk="0" h="956" w="1128">
                  <a:moveTo>
                    <a:pt x="469" y="1"/>
                  </a:moveTo>
                  <a:cubicBezTo>
                    <a:pt x="331" y="1"/>
                    <a:pt x="206" y="72"/>
                    <a:pt x="138" y="250"/>
                  </a:cubicBezTo>
                  <a:cubicBezTo>
                    <a:pt x="1" y="640"/>
                    <a:pt x="450" y="956"/>
                    <a:pt x="785" y="956"/>
                  </a:cubicBezTo>
                  <a:cubicBezTo>
                    <a:pt x="974" y="956"/>
                    <a:pt x="1128" y="856"/>
                    <a:pt x="1119" y="612"/>
                  </a:cubicBezTo>
                  <a:cubicBezTo>
                    <a:pt x="1119" y="589"/>
                    <a:pt x="1108" y="566"/>
                    <a:pt x="1108" y="544"/>
                  </a:cubicBezTo>
                  <a:cubicBezTo>
                    <a:pt x="1063" y="275"/>
                    <a:pt x="741" y="1"/>
                    <a:pt x="469"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3" name="Google Shape;2183;p3"/>
            <p:cNvSpPr/>
            <p:nvPr/>
          </p:nvSpPr>
          <p:spPr>
            <a:xfrm>
              <a:off x="3777460" y="72070"/>
              <a:ext cx="38988" cy="32604"/>
            </a:xfrm>
            <a:custGeom>
              <a:rect b="b" l="l" r="r" t="t"/>
              <a:pathLst>
                <a:path extrusionOk="0" h="950" w="1136">
                  <a:moveTo>
                    <a:pt x="474" y="1"/>
                  </a:moveTo>
                  <a:cubicBezTo>
                    <a:pt x="332" y="1"/>
                    <a:pt x="203" y="74"/>
                    <a:pt x="137" y="257"/>
                  </a:cubicBezTo>
                  <a:cubicBezTo>
                    <a:pt x="1" y="644"/>
                    <a:pt x="453" y="949"/>
                    <a:pt x="788" y="949"/>
                  </a:cubicBezTo>
                  <a:cubicBezTo>
                    <a:pt x="981" y="949"/>
                    <a:pt x="1135" y="849"/>
                    <a:pt x="1119" y="607"/>
                  </a:cubicBezTo>
                  <a:cubicBezTo>
                    <a:pt x="1119" y="584"/>
                    <a:pt x="1119" y="561"/>
                    <a:pt x="1107" y="528"/>
                  </a:cubicBezTo>
                  <a:cubicBezTo>
                    <a:pt x="1063" y="262"/>
                    <a:pt x="743" y="1"/>
                    <a:pt x="474"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4" name="Google Shape;2184;p3"/>
            <p:cNvSpPr/>
            <p:nvPr/>
          </p:nvSpPr>
          <p:spPr>
            <a:xfrm>
              <a:off x="3851454" y="29136"/>
              <a:ext cx="42420" cy="36688"/>
            </a:xfrm>
            <a:custGeom>
              <a:rect b="b" l="l" r="r" t="t"/>
              <a:pathLst>
                <a:path extrusionOk="0" h="1069" w="1236">
                  <a:moveTo>
                    <a:pt x="765" y="1"/>
                  </a:moveTo>
                  <a:cubicBezTo>
                    <a:pt x="722" y="1"/>
                    <a:pt x="674" y="10"/>
                    <a:pt x="622" y="30"/>
                  </a:cubicBezTo>
                  <a:cubicBezTo>
                    <a:pt x="599" y="30"/>
                    <a:pt x="576" y="41"/>
                    <a:pt x="554" y="52"/>
                  </a:cubicBezTo>
                  <a:cubicBezTo>
                    <a:pt x="170" y="244"/>
                    <a:pt x="1" y="1034"/>
                    <a:pt x="554" y="1068"/>
                  </a:cubicBezTo>
                  <a:cubicBezTo>
                    <a:pt x="562" y="1068"/>
                    <a:pt x="570" y="1068"/>
                    <a:pt x="579" y="1068"/>
                  </a:cubicBezTo>
                  <a:cubicBezTo>
                    <a:pt x="1156" y="1068"/>
                    <a:pt x="1235" y="1"/>
                    <a:pt x="765"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5" name="Google Shape;2185;p3"/>
            <p:cNvSpPr/>
            <p:nvPr/>
          </p:nvSpPr>
          <p:spPr>
            <a:xfrm>
              <a:off x="4096087" y="685780"/>
              <a:ext cx="41218" cy="36825"/>
            </a:xfrm>
            <a:custGeom>
              <a:rect b="b" l="l" r="r" t="t"/>
              <a:pathLst>
                <a:path extrusionOk="0" h="1073" w="1201">
                  <a:moveTo>
                    <a:pt x="628" y="1"/>
                  </a:moveTo>
                  <a:cubicBezTo>
                    <a:pt x="51" y="1"/>
                    <a:pt x="1" y="1073"/>
                    <a:pt x="470" y="1073"/>
                  </a:cubicBezTo>
                  <a:cubicBezTo>
                    <a:pt x="516" y="1073"/>
                    <a:pt x="568" y="1062"/>
                    <a:pt x="625" y="1039"/>
                  </a:cubicBezTo>
                  <a:cubicBezTo>
                    <a:pt x="648" y="1039"/>
                    <a:pt x="670" y="1027"/>
                    <a:pt x="682" y="1016"/>
                  </a:cubicBezTo>
                  <a:cubicBezTo>
                    <a:pt x="1054" y="813"/>
                    <a:pt x="1201" y="23"/>
                    <a:pt x="636" y="1"/>
                  </a:cubicBezTo>
                  <a:cubicBezTo>
                    <a:pt x="634" y="1"/>
                    <a:pt x="631" y="1"/>
                    <a:pt x="62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6" name="Google Shape;2186;p3"/>
            <p:cNvSpPr/>
            <p:nvPr/>
          </p:nvSpPr>
          <p:spPr>
            <a:xfrm>
              <a:off x="4079785" y="190543"/>
              <a:ext cx="40841" cy="29206"/>
            </a:xfrm>
            <a:custGeom>
              <a:rect b="b" l="l" r="r" t="t"/>
              <a:pathLst>
                <a:path extrusionOk="0" h="851" w="1190">
                  <a:moveTo>
                    <a:pt x="419" y="1"/>
                  </a:moveTo>
                  <a:cubicBezTo>
                    <a:pt x="195" y="1"/>
                    <a:pt x="0" y="114"/>
                    <a:pt x="6" y="393"/>
                  </a:cubicBezTo>
                  <a:cubicBezTo>
                    <a:pt x="11" y="703"/>
                    <a:pt x="318" y="851"/>
                    <a:pt x="603" y="851"/>
                  </a:cubicBezTo>
                  <a:cubicBezTo>
                    <a:pt x="909" y="851"/>
                    <a:pt x="1190" y="681"/>
                    <a:pt x="1044" y="359"/>
                  </a:cubicBezTo>
                  <a:cubicBezTo>
                    <a:pt x="1032" y="337"/>
                    <a:pt x="1021" y="325"/>
                    <a:pt x="1010" y="303"/>
                  </a:cubicBezTo>
                  <a:cubicBezTo>
                    <a:pt x="907" y="120"/>
                    <a:pt x="648" y="1"/>
                    <a:pt x="419"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7" name="Google Shape;2187;p3"/>
            <p:cNvSpPr/>
            <p:nvPr/>
          </p:nvSpPr>
          <p:spPr>
            <a:xfrm>
              <a:off x="4286563" y="502168"/>
              <a:ext cx="40909" cy="29481"/>
            </a:xfrm>
            <a:custGeom>
              <a:rect b="b" l="l" r="r" t="t"/>
              <a:pathLst>
                <a:path extrusionOk="0" h="859" w="1192">
                  <a:moveTo>
                    <a:pt x="412" y="0"/>
                  </a:moveTo>
                  <a:cubicBezTo>
                    <a:pt x="191" y="0"/>
                    <a:pt x="1" y="114"/>
                    <a:pt x="6" y="397"/>
                  </a:cubicBezTo>
                  <a:cubicBezTo>
                    <a:pt x="12" y="711"/>
                    <a:pt x="316" y="859"/>
                    <a:pt x="600" y="859"/>
                  </a:cubicBezTo>
                  <a:cubicBezTo>
                    <a:pt x="908" y="859"/>
                    <a:pt x="1191" y="686"/>
                    <a:pt x="1045" y="363"/>
                  </a:cubicBezTo>
                  <a:cubicBezTo>
                    <a:pt x="1033" y="340"/>
                    <a:pt x="1022" y="329"/>
                    <a:pt x="1011" y="307"/>
                  </a:cubicBezTo>
                  <a:cubicBezTo>
                    <a:pt x="902" y="123"/>
                    <a:pt x="640" y="0"/>
                    <a:pt x="41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8" name="Google Shape;2188;p3"/>
            <p:cNvSpPr/>
            <p:nvPr/>
          </p:nvSpPr>
          <p:spPr>
            <a:xfrm>
              <a:off x="4063380" y="289384"/>
              <a:ext cx="38953" cy="32879"/>
            </a:xfrm>
            <a:custGeom>
              <a:rect b="b" l="l" r="r" t="t"/>
              <a:pathLst>
                <a:path extrusionOk="0" h="958" w="1135">
                  <a:moveTo>
                    <a:pt x="484" y="0"/>
                  </a:moveTo>
                  <a:cubicBezTo>
                    <a:pt x="343" y="0"/>
                    <a:pt x="215" y="73"/>
                    <a:pt x="145" y="255"/>
                  </a:cubicBezTo>
                  <a:cubicBezTo>
                    <a:pt x="0" y="639"/>
                    <a:pt x="455" y="958"/>
                    <a:pt x="794" y="958"/>
                  </a:cubicBezTo>
                  <a:cubicBezTo>
                    <a:pt x="982" y="958"/>
                    <a:pt x="1135" y="859"/>
                    <a:pt x="1127" y="616"/>
                  </a:cubicBezTo>
                  <a:cubicBezTo>
                    <a:pt x="1127" y="594"/>
                    <a:pt x="1116" y="571"/>
                    <a:pt x="1116" y="549"/>
                  </a:cubicBezTo>
                  <a:cubicBezTo>
                    <a:pt x="1071" y="267"/>
                    <a:pt x="754" y="0"/>
                    <a:pt x="48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9" name="Google Shape;2189;p3"/>
            <p:cNvSpPr/>
            <p:nvPr/>
          </p:nvSpPr>
          <p:spPr>
            <a:xfrm>
              <a:off x="3776705" y="-75163"/>
              <a:ext cx="39090" cy="32570"/>
            </a:xfrm>
            <a:custGeom>
              <a:rect b="b" l="l" r="r" t="t"/>
              <a:pathLst>
                <a:path extrusionOk="0" h="949" w="1139">
                  <a:moveTo>
                    <a:pt x="472" y="0"/>
                  </a:moveTo>
                  <a:cubicBezTo>
                    <a:pt x="328" y="0"/>
                    <a:pt x="199" y="74"/>
                    <a:pt x="136" y="259"/>
                  </a:cubicBezTo>
                  <a:cubicBezTo>
                    <a:pt x="1" y="644"/>
                    <a:pt x="452" y="949"/>
                    <a:pt x="788" y="949"/>
                  </a:cubicBezTo>
                  <a:cubicBezTo>
                    <a:pt x="983" y="949"/>
                    <a:pt x="1139" y="846"/>
                    <a:pt x="1118" y="597"/>
                  </a:cubicBezTo>
                  <a:cubicBezTo>
                    <a:pt x="1118" y="575"/>
                    <a:pt x="1118" y="552"/>
                    <a:pt x="1107" y="530"/>
                  </a:cubicBezTo>
                  <a:cubicBezTo>
                    <a:pt x="1063" y="258"/>
                    <a:pt x="741" y="0"/>
                    <a:pt x="47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0" name="Google Shape;2190;p3"/>
            <p:cNvSpPr/>
            <p:nvPr/>
          </p:nvSpPr>
          <p:spPr>
            <a:xfrm>
              <a:off x="3728691" y="1748"/>
              <a:ext cx="42763" cy="36963"/>
            </a:xfrm>
            <a:custGeom>
              <a:rect b="b" l="l" r="r" t="t"/>
              <a:pathLst>
                <a:path extrusionOk="0" h="1077" w="1246">
                  <a:moveTo>
                    <a:pt x="770" y="0"/>
                  </a:moveTo>
                  <a:cubicBezTo>
                    <a:pt x="729" y="0"/>
                    <a:pt x="683" y="8"/>
                    <a:pt x="633" y="26"/>
                  </a:cubicBezTo>
                  <a:cubicBezTo>
                    <a:pt x="610" y="38"/>
                    <a:pt x="588" y="49"/>
                    <a:pt x="565" y="60"/>
                  </a:cubicBezTo>
                  <a:cubicBezTo>
                    <a:pt x="181" y="241"/>
                    <a:pt x="1" y="1042"/>
                    <a:pt x="565" y="1076"/>
                  </a:cubicBezTo>
                  <a:cubicBezTo>
                    <a:pt x="573" y="1076"/>
                    <a:pt x="581" y="1076"/>
                    <a:pt x="589" y="1076"/>
                  </a:cubicBezTo>
                  <a:cubicBezTo>
                    <a:pt x="1160" y="1076"/>
                    <a:pt x="1245" y="0"/>
                    <a:pt x="77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1" name="Google Shape;2191;p3"/>
            <p:cNvSpPr/>
            <p:nvPr/>
          </p:nvSpPr>
          <p:spPr>
            <a:xfrm>
              <a:off x="4136688" y="75262"/>
              <a:ext cx="40498" cy="29378"/>
            </a:xfrm>
            <a:custGeom>
              <a:rect b="b" l="l" r="r" t="t"/>
              <a:pathLst>
                <a:path extrusionOk="0" h="856" w="1180">
                  <a:moveTo>
                    <a:pt x="558" y="0"/>
                  </a:moveTo>
                  <a:cubicBezTo>
                    <a:pt x="263" y="0"/>
                    <a:pt x="1" y="158"/>
                    <a:pt x="131" y="468"/>
                  </a:cubicBezTo>
                  <a:cubicBezTo>
                    <a:pt x="142" y="491"/>
                    <a:pt x="153" y="514"/>
                    <a:pt x="164" y="536"/>
                  </a:cubicBezTo>
                  <a:cubicBezTo>
                    <a:pt x="265" y="725"/>
                    <a:pt x="533" y="856"/>
                    <a:pt x="768" y="856"/>
                  </a:cubicBezTo>
                  <a:cubicBezTo>
                    <a:pt x="982" y="856"/>
                    <a:pt x="1169" y="748"/>
                    <a:pt x="1180" y="480"/>
                  </a:cubicBezTo>
                  <a:cubicBezTo>
                    <a:pt x="1180" y="158"/>
                    <a:pt x="853" y="0"/>
                    <a:pt x="55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2" name="Google Shape;2192;p3"/>
            <p:cNvSpPr/>
            <p:nvPr/>
          </p:nvSpPr>
          <p:spPr>
            <a:xfrm>
              <a:off x="3931866" y="782700"/>
              <a:ext cx="39571" cy="38095"/>
            </a:xfrm>
            <a:custGeom>
              <a:rect b="b" l="l" r="r" t="t"/>
              <a:pathLst>
                <a:path extrusionOk="0" h="1110" w="1153">
                  <a:moveTo>
                    <a:pt x="523" y="0"/>
                  </a:moveTo>
                  <a:cubicBezTo>
                    <a:pt x="452" y="0"/>
                    <a:pt x="376" y="30"/>
                    <a:pt x="298" y="99"/>
                  </a:cubicBezTo>
                  <a:cubicBezTo>
                    <a:pt x="276" y="122"/>
                    <a:pt x="265" y="133"/>
                    <a:pt x="253" y="156"/>
                  </a:cubicBezTo>
                  <a:cubicBezTo>
                    <a:pt x="0" y="429"/>
                    <a:pt x="83" y="1110"/>
                    <a:pt x="485" y="1110"/>
                  </a:cubicBezTo>
                  <a:cubicBezTo>
                    <a:pt x="531" y="1110"/>
                    <a:pt x="582" y="1101"/>
                    <a:pt x="637" y="1081"/>
                  </a:cubicBezTo>
                  <a:cubicBezTo>
                    <a:pt x="1153" y="909"/>
                    <a:pt x="916" y="0"/>
                    <a:pt x="523"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3" name="Google Shape;2193;p3"/>
            <p:cNvSpPr/>
            <p:nvPr/>
          </p:nvSpPr>
          <p:spPr>
            <a:xfrm>
              <a:off x="4306709" y="353219"/>
              <a:ext cx="40875" cy="29206"/>
            </a:xfrm>
            <a:custGeom>
              <a:rect b="b" l="l" r="r" t="t"/>
              <a:pathLst>
                <a:path extrusionOk="0" h="851" w="1191">
                  <a:moveTo>
                    <a:pt x="415" y="0"/>
                  </a:moveTo>
                  <a:cubicBezTo>
                    <a:pt x="193" y="0"/>
                    <a:pt x="1" y="114"/>
                    <a:pt x="6" y="392"/>
                  </a:cubicBezTo>
                  <a:cubicBezTo>
                    <a:pt x="12" y="703"/>
                    <a:pt x="319" y="850"/>
                    <a:pt x="604" y="850"/>
                  </a:cubicBezTo>
                  <a:cubicBezTo>
                    <a:pt x="910" y="850"/>
                    <a:pt x="1190" y="680"/>
                    <a:pt x="1044" y="359"/>
                  </a:cubicBezTo>
                  <a:cubicBezTo>
                    <a:pt x="1033" y="336"/>
                    <a:pt x="1022" y="325"/>
                    <a:pt x="1010" y="302"/>
                  </a:cubicBezTo>
                  <a:cubicBezTo>
                    <a:pt x="902" y="119"/>
                    <a:pt x="643" y="0"/>
                    <a:pt x="415"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4" name="Google Shape;2194;p3"/>
            <p:cNvSpPr/>
            <p:nvPr/>
          </p:nvSpPr>
          <p:spPr>
            <a:xfrm>
              <a:off x="3940480" y="-1821"/>
              <a:ext cx="40463" cy="38267"/>
            </a:xfrm>
            <a:custGeom>
              <a:rect b="b" l="l" r="r" t="t"/>
              <a:pathLst>
                <a:path extrusionOk="0" h="1115" w="1179">
                  <a:moveTo>
                    <a:pt x="671" y="0"/>
                  </a:moveTo>
                  <a:cubicBezTo>
                    <a:pt x="618" y="0"/>
                    <a:pt x="561" y="13"/>
                    <a:pt x="499" y="40"/>
                  </a:cubicBezTo>
                  <a:cubicBezTo>
                    <a:pt x="1" y="256"/>
                    <a:pt x="293" y="1115"/>
                    <a:pt x="679" y="1115"/>
                  </a:cubicBezTo>
                  <a:cubicBezTo>
                    <a:pt x="756" y="1115"/>
                    <a:pt x="837" y="1080"/>
                    <a:pt x="916" y="999"/>
                  </a:cubicBezTo>
                  <a:cubicBezTo>
                    <a:pt x="928" y="977"/>
                    <a:pt x="939" y="954"/>
                    <a:pt x="950" y="943"/>
                  </a:cubicBezTo>
                  <a:cubicBezTo>
                    <a:pt x="1178" y="646"/>
                    <a:pt x="1049" y="0"/>
                    <a:pt x="67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5" name="Google Shape;2195;p3"/>
            <p:cNvSpPr/>
            <p:nvPr/>
          </p:nvSpPr>
          <p:spPr>
            <a:xfrm>
              <a:off x="3916113" y="388226"/>
              <a:ext cx="50691" cy="28451"/>
            </a:xfrm>
            <a:custGeom>
              <a:rect b="b" l="l" r="r" t="t"/>
              <a:pathLst>
                <a:path extrusionOk="0" h="829" w="1477">
                  <a:moveTo>
                    <a:pt x="713" y="0"/>
                  </a:moveTo>
                  <a:cubicBezTo>
                    <a:pt x="366" y="0"/>
                    <a:pt x="1" y="221"/>
                    <a:pt x="182" y="591"/>
                  </a:cubicBezTo>
                  <a:cubicBezTo>
                    <a:pt x="265" y="761"/>
                    <a:pt x="425" y="829"/>
                    <a:pt x="596" y="829"/>
                  </a:cubicBezTo>
                  <a:cubicBezTo>
                    <a:pt x="1004" y="829"/>
                    <a:pt x="1477" y="442"/>
                    <a:pt x="1119" y="140"/>
                  </a:cubicBezTo>
                  <a:cubicBezTo>
                    <a:pt x="1096" y="117"/>
                    <a:pt x="1073" y="106"/>
                    <a:pt x="1062" y="95"/>
                  </a:cubicBezTo>
                  <a:cubicBezTo>
                    <a:pt x="968" y="31"/>
                    <a:pt x="842" y="0"/>
                    <a:pt x="71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6" name="Google Shape;2196;p3"/>
            <p:cNvSpPr/>
            <p:nvPr/>
          </p:nvSpPr>
          <p:spPr>
            <a:xfrm>
              <a:off x="4167747" y="110611"/>
              <a:ext cx="50519" cy="34629"/>
            </a:xfrm>
            <a:custGeom>
              <a:rect b="b" l="l" r="r" t="t"/>
              <a:pathLst>
                <a:path extrusionOk="0" h="1009" w="1472">
                  <a:moveTo>
                    <a:pt x="800" y="0"/>
                  </a:moveTo>
                  <a:cubicBezTo>
                    <a:pt x="285" y="0"/>
                    <a:pt x="1" y="1008"/>
                    <a:pt x="567" y="1008"/>
                  </a:cubicBezTo>
                  <a:cubicBezTo>
                    <a:pt x="579" y="1008"/>
                    <a:pt x="590" y="1008"/>
                    <a:pt x="602" y="1007"/>
                  </a:cubicBezTo>
                  <a:lnTo>
                    <a:pt x="670" y="1007"/>
                  </a:lnTo>
                  <a:cubicBezTo>
                    <a:pt x="1087" y="928"/>
                    <a:pt x="1471" y="217"/>
                    <a:pt x="941" y="25"/>
                  </a:cubicBezTo>
                  <a:cubicBezTo>
                    <a:pt x="892" y="8"/>
                    <a:pt x="845" y="0"/>
                    <a:pt x="80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7" name="Google Shape;2197;p3"/>
            <p:cNvSpPr/>
            <p:nvPr/>
          </p:nvSpPr>
          <p:spPr>
            <a:xfrm>
              <a:off x="3924041" y="87274"/>
              <a:ext cx="39983" cy="30133"/>
            </a:xfrm>
            <a:custGeom>
              <a:rect b="b" l="l" r="r" t="t"/>
              <a:pathLst>
                <a:path extrusionOk="0" h="878" w="1165">
                  <a:moveTo>
                    <a:pt x="400" y="1"/>
                  </a:moveTo>
                  <a:cubicBezTo>
                    <a:pt x="202" y="1"/>
                    <a:pt x="34" y="101"/>
                    <a:pt x="19" y="355"/>
                  </a:cubicBezTo>
                  <a:cubicBezTo>
                    <a:pt x="1" y="698"/>
                    <a:pt x="349" y="877"/>
                    <a:pt x="651" y="877"/>
                  </a:cubicBezTo>
                  <a:cubicBezTo>
                    <a:pt x="926" y="877"/>
                    <a:pt x="1164" y="729"/>
                    <a:pt x="1057" y="423"/>
                  </a:cubicBezTo>
                  <a:cubicBezTo>
                    <a:pt x="1045" y="401"/>
                    <a:pt x="1034" y="378"/>
                    <a:pt x="1023" y="355"/>
                  </a:cubicBezTo>
                  <a:cubicBezTo>
                    <a:pt x="924" y="151"/>
                    <a:pt x="640" y="1"/>
                    <a:pt x="400"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8" name="Google Shape;2198;p3"/>
            <p:cNvSpPr/>
            <p:nvPr/>
          </p:nvSpPr>
          <p:spPr>
            <a:xfrm>
              <a:off x="4087301" y="-34082"/>
              <a:ext cx="41253" cy="37134"/>
            </a:xfrm>
            <a:custGeom>
              <a:rect b="b" l="l" r="r" t="t"/>
              <a:pathLst>
                <a:path extrusionOk="0" h="1082" w="1202">
                  <a:moveTo>
                    <a:pt x="735" y="1"/>
                  </a:moveTo>
                  <a:cubicBezTo>
                    <a:pt x="691" y="1"/>
                    <a:pt x="642" y="11"/>
                    <a:pt x="588" y="32"/>
                  </a:cubicBezTo>
                  <a:cubicBezTo>
                    <a:pt x="565" y="44"/>
                    <a:pt x="543" y="55"/>
                    <a:pt x="520" y="66"/>
                  </a:cubicBezTo>
                  <a:cubicBezTo>
                    <a:pt x="148" y="269"/>
                    <a:pt x="1" y="1070"/>
                    <a:pt x="565" y="1082"/>
                  </a:cubicBezTo>
                  <a:cubicBezTo>
                    <a:pt x="568" y="1082"/>
                    <a:pt x="571" y="1082"/>
                    <a:pt x="573" y="1082"/>
                  </a:cubicBezTo>
                  <a:cubicBezTo>
                    <a:pt x="1153" y="1082"/>
                    <a:pt x="1201" y="1"/>
                    <a:pt x="73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9" name="Google Shape;2199;p3"/>
            <p:cNvSpPr/>
            <p:nvPr/>
          </p:nvSpPr>
          <p:spPr>
            <a:xfrm>
              <a:off x="4062522" y="392653"/>
              <a:ext cx="38953" cy="32570"/>
            </a:xfrm>
            <a:custGeom>
              <a:rect b="b" l="l" r="r" t="t"/>
              <a:pathLst>
                <a:path extrusionOk="0" h="949" w="1135">
                  <a:moveTo>
                    <a:pt x="477" y="0"/>
                  </a:moveTo>
                  <a:cubicBezTo>
                    <a:pt x="333" y="0"/>
                    <a:pt x="203" y="74"/>
                    <a:pt x="136" y="259"/>
                  </a:cubicBezTo>
                  <a:cubicBezTo>
                    <a:pt x="1" y="645"/>
                    <a:pt x="448" y="949"/>
                    <a:pt x="783" y="949"/>
                  </a:cubicBezTo>
                  <a:cubicBezTo>
                    <a:pt x="978" y="949"/>
                    <a:pt x="1135" y="846"/>
                    <a:pt x="1118" y="598"/>
                  </a:cubicBezTo>
                  <a:cubicBezTo>
                    <a:pt x="1118" y="575"/>
                    <a:pt x="1118" y="552"/>
                    <a:pt x="1107" y="530"/>
                  </a:cubicBezTo>
                  <a:cubicBezTo>
                    <a:pt x="1063" y="258"/>
                    <a:pt x="746" y="0"/>
                    <a:pt x="477"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0" name="Google Shape;2200;p3"/>
            <p:cNvSpPr/>
            <p:nvPr/>
          </p:nvSpPr>
          <p:spPr>
            <a:xfrm>
              <a:off x="3872973" y="450963"/>
              <a:ext cx="40498" cy="29550"/>
            </a:xfrm>
            <a:custGeom>
              <a:rect b="b" l="l" r="r" t="t"/>
              <a:pathLst>
                <a:path extrusionOk="0" h="861" w="1180">
                  <a:moveTo>
                    <a:pt x="556" y="0"/>
                  </a:moveTo>
                  <a:cubicBezTo>
                    <a:pt x="263" y="0"/>
                    <a:pt x="1" y="158"/>
                    <a:pt x="130" y="467"/>
                  </a:cubicBezTo>
                  <a:cubicBezTo>
                    <a:pt x="130" y="490"/>
                    <a:pt x="141" y="512"/>
                    <a:pt x="153" y="535"/>
                  </a:cubicBezTo>
                  <a:cubicBezTo>
                    <a:pt x="259" y="730"/>
                    <a:pt x="530" y="860"/>
                    <a:pt x="765" y="860"/>
                  </a:cubicBezTo>
                  <a:cubicBezTo>
                    <a:pt x="978" y="860"/>
                    <a:pt x="1163" y="753"/>
                    <a:pt x="1168" y="490"/>
                  </a:cubicBezTo>
                  <a:cubicBezTo>
                    <a:pt x="1179" y="161"/>
                    <a:pt x="852" y="0"/>
                    <a:pt x="55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1" name="Google Shape;2201;p3"/>
            <p:cNvSpPr/>
            <p:nvPr/>
          </p:nvSpPr>
          <p:spPr>
            <a:xfrm>
              <a:off x="3777357" y="189307"/>
              <a:ext cx="41218" cy="36825"/>
            </a:xfrm>
            <a:custGeom>
              <a:rect b="b" l="l" r="r" t="t"/>
              <a:pathLst>
                <a:path extrusionOk="0" h="1073" w="1201">
                  <a:moveTo>
                    <a:pt x="628" y="0"/>
                  </a:moveTo>
                  <a:cubicBezTo>
                    <a:pt x="51" y="0"/>
                    <a:pt x="1" y="1073"/>
                    <a:pt x="470" y="1073"/>
                  </a:cubicBezTo>
                  <a:cubicBezTo>
                    <a:pt x="516" y="1073"/>
                    <a:pt x="568" y="1062"/>
                    <a:pt x="625" y="1038"/>
                  </a:cubicBezTo>
                  <a:cubicBezTo>
                    <a:pt x="648" y="1027"/>
                    <a:pt x="670" y="1027"/>
                    <a:pt x="682" y="1016"/>
                  </a:cubicBezTo>
                  <a:cubicBezTo>
                    <a:pt x="1054" y="813"/>
                    <a:pt x="1201" y="12"/>
                    <a:pt x="637" y="0"/>
                  </a:cubicBezTo>
                  <a:cubicBezTo>
                    <a:pt x="634" y="0"/>
                    <a:pt x="631" y="0"/>
                    <a:pt x="62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2" name="Google Shape;2202;p3"/>
            <p:cNvSpPr/>
            <p:nvPr/>
          </p:nvSpPr>
          <p:spPr>
            <a:xfrm>
              <a:off x="4134388" y="202246"/>
              <a:ext cx="38816" cy="32982"/>
            </a:xfrm>
            <a:custGeom>
              <a:rect b="b" l="l" r="r" t="t"/>
              <a:pathLst>
                <a:path extrusionOk="0" h="961" w="1131">
                  <a:moveTo>
                    <a:pt x="492" y="0"/>
                  </a:moveTo>
                  <a:cubicBezTo>
                    <a:pt x="350" y="0"/>
                    <a:pt x="222" y="73"/>
                    <a:pt x="152" y="255"/>
                  </a:cubicBezTo>
                  <a:cubicBezTo>
                    <a:pt x="1" y="645"/>
                    <a:pt x="449" y="961"/>
                    <a:pt x="786" y="961"/>
                  </a:cubicBezTo>
                  <a:cubicBezTo>
                    <a:pt x="976" y="961"/>
                    <a:pt x="1131" y="860"/>
                    <a:pt x="1123" y="616"/>
                  </a:cubicBezTo>
                  <a:cubicBezTo>
                    <a:pt x="1123" y="594"/>
                    <a:pt x="1123" y="571"/>
                    <a:pt x="1123" y="549"/>
                  </a:cubicBezTo>
                  <a:cubicBezTo>
                    <a:pt x="1078" y="267"/>
                    <a:pt x="761" y="0"/>
                    <a:pt x="492"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3" name="Google Shape;2203;p3"/>
            <p:cNvSpPr/>
            <p:nvPr/>
          </p:nvSpPr>
          <p:spPr>
            <a:xfrm>
              <a:off x="4251110" y="642812"/>
              <a:ext cx="39125" cy="32604"/>
            </a:xfrm>
            <a:custGeom>
              <a:rect b="b" l="l" r="r" t="t"/>
              <a:pathLst>
                <a:path extrusionOk="0" h="950" w="1140">
                  <a:moveTo>
                    <a:pt x="478" y="1"/>
                  </a:moveTo>
                  <a:cubicBezTo>
                    <a:pt x="333" y="1"/>
                    <a:pt x="204" y="75"/>
                    <a:pt x="137" y="260"/>
                  </a:cubicBezTo>
                  <a:cubicBezTo>
                    <a:pt x="1" y="645"/>
                    <a:pt x="453" y="949"/>
                    <a:pt x="788" y="949"/>
                  </a:cubicBezTo>
                  <a:cubicBezTo>
                    <a:pt x="983" y="949"/>
                    <a:pt x="1139" y="847"/>
                    <a:pt x="1118" y="598"/>
                  </a:cubicBezTo>
                  <a:cubicBezTo>
                    <a:pt x="1118" y="576"/>
                    <a:pt x="1118" y="553"/>
                    <a:pt x="1118" y="530"/>
                  </a:cubicBezTo>
                  <a:cubicBezTo>
                    <a:pt x="1067" y="259"/>
                    <a:pt x="747" y="1"/>
                    <a:pt x="47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4" name="Google Shape;2204;p3"/>
            <p:cNvSpPr/>
            <p:nvPr/>
          </p:nvSpPr>
          <p:spPr>
            <a:xfrm>
              <a:off x="4031943" y="474987"/>
              <a:ext cx="42728" cy="36585"/>
            </a:xfrm>
            <a:custGeom>
              <a:rect b="b" l="l" r="r" t="t"/>
              <a:pathLst>
                <a:path extrusionOk="0" h="1066" w="1245">
                  <a:moveTo>
                    <a:pt x="770" y="0"/>
                  </a:moveTo>
                  <a:cubicBezTo>
                    <a:pt x="728" y="0"/>
                    <a:pt x="682" y="9"/>
                    <a:pt x="632" y="27"/>
                  </a:cubicBezTo>
                  <a:cubicBezTo>
                    <a:pt x="610" y="38"/>
                    <a:pt x="587" y="38"/>
                    <a:pt x="565" y="49"/>
                  </a:cubicBezTo>
                  <a:cubicBezTo>
                    <a:pt x="192" y="241"/>
                    <a:pt x="0" y="1031"/>
                    <a:pt x="565" y="1065"/>
                  </a:cubicBezTo>
                  <a:cubicBezTo>
                    <a:pt x="576" y="1066"/>
                    <a:pt x="587" y="1066"/>
                    <a:pt x="597" y="1066"/>
                  </a:cubicBezTo>
                  <a:cubicBezTo>
                    <a:pt x="1170" y="1066"/>
                    <a:pt x="1244" y="0"/>
                    <a:pt x="770"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5" name="Google Shape;2205;p3"/>
            <p:cNvSpPr/>
            <p:nvPr/>
          </p:nvSpPr>
          <p:spPr>
            <a:xfrm>
              <a:off x="4283131" y="721027"/>
              <a:ext cx="41218" cy="36825"/>
            </a:xfrm>
            <a:custGeom>
              <a:rect b="b" l="l" r="r" t="t"/>
              <a:pathLst>
                <a:path extrusionOk="0" h="1073" w="1201">
                  <a:moveTo>
                    <a:pt x="628" y="0"/>
                  </a:moveTo>
                  <a:cubicBezTo>
                    <a:pt x="51" y="0"/>
                    <a:pt x="1" y="1073"/>
                    <a:pt x="461" y="1073"/>
                  </a:cubicBezTo>
                  <a:cubicBezTo>
                    <a:pt x="507" y="1073"/>
                    <a:pt x="558" y="1062"/>
                    <a:pt x="614" y="1039"/>
                  </a:cubicBezTo>
                  <a:cubicBezTo>
                    <a:pt x="637" y="1039"/>
                    <a:pt x="659" y="1027"/>
                    <a:pt x="682" y="1016"/>
                  </a:cubicBezTo>
                  <a:cubicBezTo>
                    <a:pt x="1054" y="813"/>
                    <a:pt x="1201" y="12"/>
                    <a:pt x="637" y="0"/>
                  </a:cubicBezTo>
                  <a:cubicBezTo>
                    <a:pt x="634" y="0"/>
                    <a:pt x="631" y="0"/>
                    <a:pt x="628"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6" name="Google Shape;2206;p3"/>
            <p:cNvSpPr/>
            <p:nvPr/>
          </p:nvSpPr>
          <p:spPr>
            <a:xfrm>
              <a:off x="3871051" y="526295"/>
              <a:ext cx="41356" cy="37683"/>
            </a:xfrm>
            <a:custGeom>
              <a:rect b="b" l="l" r="r" t="t"/>
              <a:pathLst>
                <a:path extrusionOk="0" h="1098" w="1205">
                  <a:moveTo>
                    <a:pt x="651" y="0"/>
                  </a:moveTo>
                  <a:cubicBezTo>
                    <a:pt x="580" y="0"/>
                    <a:pt x="503" y="24"/>
                    <a:pt x="423" y="78"/>
                  </a:cubicBezTo>
                  <a:cubicBezTo>
                    <a:pt x="0" y="365"/>
                    <a:pt x="402" y="1097"/>
                    <a:pt x="765" y="1097"/>
                  </a:cubicBezTo>
                  <a:cubicBezTo>
                    <a:pt x="858" y="1097"/>
                    <a:pt x="948" y="1050"/>
                    <a:pt x="1021" y="935"/>
                  </a:cubicBezTo>
                  <a:lnTo>
                    <a:pt x="1055" y="867"/>
                  </a:lnTo>
                  <a:cubicBezTo>
                    <a:pt x="1205" y="558"/>
                    <a:pt x="997" y="0"/>
                    <a:pt x="651"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7" name="Google Shape;2207;p3"/>
            <p:cNvSpPr/>
            <p:nvPr/>
          </p:nvSpPr>
          <p:spPr>
            <a:xfrm>
              <a:off x="4149626" y="340967"/>
              <a:ext cx="42934" cy="28829"/>
            </a:xfrm>
            <a:custGeom>
              <a:rect b="b" l="l" r="r" t="t"/>
              <a:pathLst>
                <a:path extrusionOk="0" h="840" w="1251">
                  <a:moveTo>
                    <a:pt x="658" y="0"/>
                  </a:moveTo>
                  <a:cubicBezTo>
                    <a:pt x="325" y="0"/>
                    <a:pt x="0" y="197"/>
                    <a:pt x="182" y="524"/>
                  </a:cubicBezTo>
                  <a:cubicBezTo>
                    <a:pt x="194" y="546"/>
                    <a:pt x="216" y="558"/>
                    <a:pt x="227" y="580"/>
                  </a:cubicBezTo>
                  <a:cubicBezTo>
                    <a:pt x="338" y="743"/>
                    <a:pt x="573" y="840"/>
                    <a:pt x="787" y="840"/>
                  </a:cubicBezTo>
                  <a:cubicBezTo>
                    <a:pt x="1033" y="840"/>
                    <a:pt x="1251" y="712"/>
                    <a:pt x="1220" y="411"/>
                  </a:cubicBezTo>
                  <a:cubicBezTo>
                    <a:pt x="1195" y="126"/>
                    <a:pt x="924" y="0"/>
                    <a:pt x="658"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8" name="Google Shape;2208;p3"/>
            <p:cNvSpPr/>
            <p:nvPr/>
          </p:nvSpPr>
          <p:spPr>
            <a:xfrm>
              <a:off x="4271256" y="309255"/>
              <a:ext cx="43346" cy="28760"/>
            </a:xfrm>
            <a:custGeom>
              <a:rect b="b" l="l" r="r" t="t"/>
              <a:pathLst>
                <a:path extrusionOk="0" h="838" w="1263">
                  <a:moveTo>
                    <a:pt x="674" y="0"/>
                  </a:moveTo>
                  <a:cubicBezTo>
                    <a:pt x="336" y="0"/>
                    <a:pt x="1" y="207"/>
                    <a:pt x="193" y="534"/>
                  </a:cubicBezTo>
                  <a:cubicBezTo>
                    <a:pt x="204" y="556"/>
                    <a:pt x="215" y="579"/>
                    <a:pt x="227" y="602"/>
                  </a:cubicBezTo>
                  <a:cubicBezTo>
                    <a:pt x="344" y="749"/>
                    <a:pt x="574" y="837"/>
                    <a:pt x="784" y="837"/>
                  </a:cubicBezTo>
                  <a:cubicBezTo>
                    <a:pt x="1038" y="837"/>
                    <a:pt x="1263" y="708"/>
                    <a:pt x="1220" y="398"/>
                  </a:cubicBezTo>
                  <a:cubicBezTo>
                    <a:pt x="1190" y="120"/>
                    <a:pt x="931" y="0"/>
                    <a:pt x="67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9" name="Google Shape;2209;p3"/>
            <p:cNvSpPr/>
            <p:nvPr/>
          </p:nvSpPr>
          <p:spPr>
            <a:xfrm>
              <a:off x="3809618" y="440495"/>
              <a:ext cx="50588" cy="28794"/>
            </a:xfrm>
            <a:custGeom>
              <a:rect b="b" l="l" r="r" t="t"/>
              <a:pathLst>
                <a:path extrusionOk="0" h="839" w="1474">
                  <a:moveTo>
                    <a:pt x="718" y="1"/>
                  </a:moveTo>
                  <a:cubicBezTo>
                    <a:pt x="372" y="1"/>
                    <a:pt x="1" y="221"/>
                    <a:pt x="182" y="592"/>
                  </a:cubicBezTo>
                  <a:cubicBezTo>
                    <a:pt x="266" y="768"/>
                    <a:pt x="431" y="838"/>
                    <a:pt x="605" y="838"/>
                  </a:cubicBezTo>
                  <a:cubicBezTo>
                    <a:pt x="1011" y="838"/>
                    <a:pt x="1474" y="456"/>
                    <a:pt x="1118" y="140"/>
                  </a:cubicBezTo>
                  <a:cubicBezTo>
                    <a:pt x="1107" y="129"/>
                    <a:pt x="1085" y="106"/>
                    <a:pt x="1062" y="95"/>
                  </a:cubicBezTo>
                  <a:cubicBezTo>
                    <a:pt x="970" y="31"/>
                    <a:pt x="846" y="1"/>
                    <a:pt x="71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0" name="Google Shape;2210;p3"/>
            <p:cNvSpPr/>
            <p:nvPr/>
          </p:nvSpPr>
          <p:spPr>
            <a:xfrm>
              <a:off x="4214251" y="194627"/>
              <a:ext cx="40738" cy="38164"/>
            </a:xfrm>
            <a:custGeom>
              <a:rect b="b" l="l" r="r" t="t"/>
              <a:pathLst>
                <a:path extrusionOk="0" h="1112" w="1187">
                  <a:moveTo>
                    <a:pt x="495" y="1"/>
                  </a:moveTo>
                  <a:cubicBezTo>
                    <a:pt x="414" y="1"/>
                    <a:pt x="331" y="38"/>
                    <a:pt x="251" y="127"/>
                  </a:cubicBezTo>
                  <a:cubicBezTo>
                    <a:pt x="240" y="139"/>
                    <a:pt x="218" y="161"/>
                    <a:pt x="206" y="184"/>
                  </a:cubicBezTo>
                  <a:cubicBezTo>
                    <a:pt x="1" y="478"/>
                    <a:pt x="144" y="1112"/>
                    <a:pt x="517" y="1112"/>
                  </a:cubicBezTo>
                  <a:cubicBezTo>
                    <a:pt x="574" y="1112"/>
                    <a:pt x="636" y="1097"/>
                    <a:pt x="703" y="1064"/>
                  </a:cubicBezTo>
                  <a:cubicBezTo>
                    <a:pt x="1187" y="831"/>
                    <a:pt x="873" y="1"/>
                    <a:pt x="495"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1" name="Google Shape;2211;p3"/>
            <p:cNvSpPr/>
            <p:nvPr/>
          </p:nvSpPr>
          <p:spPr>
            <a:xfrm>
              <a:off x="3857563" y="212061"/>
              <a:ext cx="50862" cy="34629"/>
            </a:xfrm>
            <a:custGeom>
              <a:rect b="b" l="l" r="r" t="t"/>
              <a:pathLst>
                <a:path extrusionOk="0" h="1009" w="1482">
                  <a:moveTo>
                    <a:pt x="810" y="1"/>
                  </a:moveTo>
                  <a:cubicBezTo>
                    <a:pt x="294" y="1"/>
                    <a:pt x="0" y="1009"/>
                    <a:pt x="567" y="1009"/>
                  </a:cubicBezTo>
                  <a:cubicBezTo>
                    <a:pt x="578" y="1009"/>
                    <a:pt x="590" y="1008"/>
                    <a:pt x="602" y="1007"/>
                  </a:cubicBezTo>
                  <a:lnTo>
                    <a:pt x="681" y="996"/>
                  </a:lnTo>
                  <a:cubicBezTo>
                    <a:pt x="1087" y="928"/>
                    <a:pt x="1482" y="206"/>
                    <a:pt x="951" y="26"/>
                  </a:cubicBezTo>
                  <a:cubicBezTo>
                    <a:pt x="903" y="9"/>
                    <a:pt x="856" y="1"/>
                    <a:pt x="810"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2" name="Google Shape;2212;p3"/>
            <p:cNvSpPr/>
            <p:nvPr/>
          </p:nvSpPr>
          <p:spPr>
            <a:xfrm>
              <a:off x="3970716" y="645660"/>
              <a:ext cx="40189" cy="30064"/>
            </a:xfrm>
            <a:custGeom>
              <a:rect b="b" l="l" r="r" t="t"/>
              <a:pathLst>
                <a:path extrusionOk="0" h="876" w="1171">
                  <a:moveTo>
                    <a:pt x="409" y="0"/>
                  </a:moveTo>
                  <a:cubicBezTo>
                    <a:pt x="207" y="0"/>
                    <a:pt x="34" y="105"/>
                    <a:pt x="24" y="368"/>
                  </a:cubicBezTo>
                  <a:cubicBezTo>
                    <a:pt x="1" y="703"/>
                    <a:pt x="343" y="876"/>
                    <a:pt x="646" y="876"/>
                  </a:cubicBezTo>
                  <a:cubicBezTo>
                    <a:pt x="925" y="876"/>
                    <a:pt x="1171" y="728"/>
                    <a:pt x="1062" y="425"/>
                  </a:cubicBezTo>
                  <a:cubicBezTo>
                    <a:pt x="1051" y="402"/>
                    <a:pt x="1040" y="380"/>
                    <a:pt x="1028" y="357"/>
                  </a:cubicBezTo>
                  <a:cubicBezTo>
                    <a:pt x="930" y="149"/>
                    <a:pt x="649" y="0"/>
                    <a:pt x="409"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3" name="Google Shape;2213;p3"/>
            <p:cNvSpPr/>
            <p:nvPr/>
          </p:nvSpPr>
          <p:spPr>
            <a:xfrm>
              <a:off x="4117159" y="40633"/>
              <a:ext cx="40498" cy="29687"/>
            </a:xfrm>
            <a:custGeom>
              <a:rect b="b" l="l" r="r" t="t"/>
              <a:pathLst>
                <a:path extrusionOk="0" h="865" w="1180">
                  <a:moveTo>
                    <a:pt x="556" y="1"/>
                  </a:moveTo>
                  <a:cubicBezTo>
                    <a:pt x="263" y="1"/>
                    <a:pt x="0" y="159"/>
                    <a:pt x="124" y="473"/>
                  </a:cubicBezTo>
                  <a:cubicBezTo>
                    <a:pt x="135" y="496"/>
                    <a:pt x="147" y="518"/>
                    <a:pt x="158" y="541"/>
                  </a:cubicBezTo>
                  <a:cubicBezTo>
                    <a:pt x="265" y="731"/>
                    <a:pt x="535" y="865"/>
                    <a:pt x="769" y="865"/>
                  </a:cubicBezTo>
                  <a:cubicBezTo>
                    <a:pt x="980" y="865"/>
                    <a:pt x="1163" y="757"/>
                    <a:pt x="1173" y="484"/>
                  </a:cubicBezTo>
                  <a:cubicBezTo>
                    <a:pt x="1179" y="161"/>
                    <a:pt x="852" y="1"/>
                    <a:pt x="556"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4" name="Google Shape;2214;p3"/>
            <p:cNvSpPr/>
            <p:nvPr/>
          </p:nvSpPr>
          <p:spPr>
            <a:xfrm>
              <a:off x="3842016" y="134292"/>
              <a:ext cx="39640" cy="36963"/>
            </a:xfrm>
            <a:custGeom>
              <a:rect b="b" l="l" r="r" t="t"/>
              <a:pathLst>
                <a:path extrusionOk="0" h="1077" w="1155">
                  <a:moveTo>
                    <a:pt x="604" y="1"/>
                  </a:moveTo>
                  <a:cubicBezTo>
                    <a:pt x="600" y="1"/>
                    <a:pt x="596" y="1"/>
                    <a:pt x="592" y="1"/>
                  </a:cubicBezTo>
                  <a:cubicBezTo>
                    <a:pt x="9" y="11"/>
                    <a:pt x="1" y="1076"/>
                    <a:pt x="457" y="1076"/>
                  </a:cubicBezTo>
                  <a:cubicBezTo>
                    <a:pt x="504" y="1076"/>
                    <a:pt x="557" y="1065"/>
                    <a:pt x="614" y="1039"/>
                  </a:cubicBezTo>
                  <a:cubicBezTo>
                    <a:pt x="637" y="1028"/>
                    <a:pt x="660" y="1017"/>
                    <a:pt x="682" y="1005"/>
                  </a:cubicBezTo>
                  <a:cubicBezTo>
                    <a:pt x="1041" y="792"/>
                    <a:pt x="1154" y="1"/>
                    <a:pt x="604"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5" name="Google Shape;2215;p3"/>
            <p:cNvSpPr/>
            <p:nvPr/>
          </p:nvSpPr>
          <p:spPr>
            <a:xfrm>
              <a:off x="3973839" y="23404"/>
              <a:ext cx="38953" cy="32501"/>
            </a:xfrm>
            <a:custGeom>
              <a:rect b="b" l="l" r="r" t="t"/>
              <a:pathLst>
                <a:path extrusionOk="0" h="947" w="1135">
                  <a:moveTo>
                    <a:pt x="473" y="0"/>
                  </a:moveTo>
                  <a:cubicBezTo>
                    <a:pt x="328" y="0"/>
                    <a:pt x="199" y="75"/>
                    <a:pt x="136" y="264"/>
                  </a:cubicBezTo>
                  <a:cubicBezTo>
                    <a:pt x="0" y="644"/>
                    <a:pt x="450" y="946"/>
                    <a:pt x="786" y="946"/>
                  </a:cubicBezTo>
                  <a:cubicBezTo>
                    <a:pt x="979" y="946"/>
                    <a:pt x="1134" y="846"/>
                    <a:pt x="1118" y="603"/>
                  </a:cubicBezTo>
                  <a:cubicBezTo>
                    <a:pt x="1118" y="580"/>
                    <a:pt x="1118" y="546"/>
                    <a:pt x="1107" y="524"/>
                  </a:cubicBezTo>
                  <a:cubicBezTo>
                    <a:pt x="1063" y="260"/>
                    <a:pt x="742" y="0"/>
                    <a:pt x="47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6" name="Google Shape;2216;p3"/>
            <p:cNvSpPr/>
            <p:nvPr/>
          </p:nvSpPr>
          <p:spPr>
            <a:xfrm>
              <a:off x="4095435" y="591709"/>
              <a:ext cx="40532" cy="29515"/>
            </a:xfrm>
            <a:custGeom>
              <a:rect b="b" l="l" r="r" t="t"/>
              <a:pathLst>
                <a:path extrusionOk="0" h="860" w="1181">
                  <a:moveTo>
                    <a:pt x="565" y="1"/>
                  </a:moveTo>
                  <a:cubicBezTo>
                    <a:pt x="269" y="1"/>
                    <a:pt x="0" y="162"/>
                    <a:pt x="125" y="474"/>
                  </a:cubicBezTo>
                  <a:cubicBezTo>
                    <a:pt x="136" y="485"/>
                    <a:pt x="148" y="507"/>
                    <a:pt x="159" y="530"/>
                  </a:cubicBezTo>
                  <a:cubicBezTo>
                    <a:pt x="266" y="726"/>
                    <a:pt x="539" y="860"/>
                    <a:pt x="775" y="860"/>
                  </a:cubicBezTo>
                  <a:cubicBezTo>
                    <a:pt x="987" y="860"/>
                    <a:pt x="1169" y="752"/>
                    <a:pt x="1175" y="485"/>
                  </a:cubicBezTo>
                  <a:cubicBezTo>
                    <a:pt x="1180" y="159"/>
                    <a:pt x="859" y="1"/>
                    <a:pt x="565"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7" name="Google Shape;2217;p3"/>
            <p:cNvSpPr/>
            <p:nvPr/>
          </p:nvSpPr>
          <p:spPr>
            <a:xfrm>
              <a:off x="4132432" y="513391"/>
              <a:ext cx="38988" cy="32913"/>
            </a:xfrm>
            <a:custGeom>
              <a:rect b="b" l="l" r="r" t="t"/>
              <a:pathLst>
                <a:path extrusionOk="0" h="959" w="1136">
                  <a:moveTo>
                    <a:pt x="485" y="0"/>
                  </a:moveTo>
                  <a:cubicBezTo>
                    <a:pt x="346" y="0"/>
                    <a:pt x="221" y="72"/>
                    <a:pt x="153" y="250"/>
                  </a:cubicBezTo>
                  <a:cubicBezTo>
                    <a:pt x="1" y="642"/>
                    <a:pt x="459" y="959"/>
                    <a:pt x="797" y="959"/>
                  </a:cubicBezTo>
                  <a:cubicBezTo>
                    <a:pt x="985" y="959"/>
                    <a:pt x="1135" y="861"/>
                    <a:pt x="1123" y="623"/>
                  </a:cubicBezTo>
                  <a:cubicBezTo>
                    <a:pt x="1123" y="589"/>
                    <a:pt x="1123" y="566"/>
                    <a:pt x="1123" y="544"/>
                  </a:cubicBezTo>
                  <a:cubicBezTo>
                    <a:pt x="1079" y="275"/>
                    <a:pt x="756" y="0"/>
                    <a:pt x="485"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8" name="Google Shape;2218;p3"/>
            <p:cNvSpPr/>
            <p:nvPr/>
          </p:nvSpPr>
          <p:spPr>
            <a:xfrm>
              <a:off x="4050133" y="523653"/>
              <a:ext cx="39331" cy="32467"/>
            </a:xfrm>
            <a:custGeom>
              <a:rect b="b" l="l" r="r" t="t"/>
              <a:pathLst>
                <a:path extrusionOk="0" h="946" w="1146">
                  <a:moveTo>
                    <a:pt x="473" y="0"/>
                  </a:moveTo>
                  <a:cubicBezTo>
                    <a:pt x="331" y="0"/>
                    <a:pt x="202" y="73"/>
                    <a:pt x="136" y="256"/>
                  </a:cubicBezTo>
                  <a:cubicBezTo>
                    <a:pt x="0" y="642"/>
                    <a:pt x="452" y="946"/>
                    <a:pt x="791" y="946"/>
                  </a:cubicBezTo>
                  <a:cubicBezTo>
                    <a:pt x="987" y="946"/>
                    <a:pt x="1146" y="843"/>
                    <a:pt x="1129" y="595"/>
                  </a:cubicBezTo>
                  <a:cubicBezTo>
                    <a:pt x="1118" y="572"/>
                    <a:pt x="1118" y="550"/>
                    <a:pt x="1118" y="527"/>
                  </a:cubicBezTo>
                  <a:cubicBezTo>
                    <a:pt x="1066" y="261"/>
                    <a:pt x="744" y="0"/>
                    <a:pt x="47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9" name="Google Shape;2219;p3"/>
            <p:cNvSpPr/>
            <p:nvPr/>
          </p:nvSpPr>
          <p:spPr>
            <a:xfrm>
              <a:off x="3706624" y="289384"/>
              <a:ext cx="42797" cy="36688"/>
            </a:xfrm>
            <a:custGeom>
              <a:rect b="b" l="l" r="r" t="t"/>
              <a:pathLst>
                <a:path extrusionOk="0" h="1069" w="1247">
                  <a:moveTo>
                    <a:pt x="776" y="1"/>
                  </a:moveTo>
                  <a:cubicBezTo>
                    <a:pt x="733" y="1"/>
                    <a:pt x="685" y="10"/>
                    <a:pt x="633" y="30"/>
                  </a:cubicBezTo>
                  <a:cubicBezTo>
                    <a:pt x="610" y="30"/>
                    <a:pt x="587" y="41"/>
                    <a:pt x="565" y="52"/>
                  </a:cubicBezTo>
                  <a:cubicBezTo>
                    <a:pt x="192" y="233"/>
                    <a:pt x="1" y="1034"/>
                    <a:pt x="576" y="1068"/>
                  </a:cubicBezTo>
                  <a:cubicBezTo>
                    <a:pt x="584" y="1068"/>
                    <a:pt x="592" y="1068"/>
                    <a:pt x="600" y="1068"/>
                  </a:cubicBezTo>
                  <a:cubicBezTo>
                    <a:pt x="1168" y="1068"/>
                    <a:pt x="1246" y="1"/>
                    <a:pt x="776"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0" name="Google Shape;2220;p3"/>
            <p:cNvSpPr/>
            <p:nvPr/>
          </p:nvSpPr>
          <p:spPr>
            <a:xfrm>
              <a:off x="3948889" y="138994"/>
              <a:ext cx="40292" cy="29550"/>
            </a:xfrm>
            <a:custGeom>
              <a:rect b="b" l="l" r="r" t="t"/>
              <a:pathLst>
                <a:path extrusionOk="0" h="861" w="1174">
                  <a:moveTo>
                    <a:pt x="552" y="1"/>
                  </a:moveTo>
                  <a:cubicBezTo>
                    <a:pt x="260" y="1"/>
                    <a:pt x="0" y="159"/>
                    <a:pt x="130" y="473"/>
                  </a:cubicBezTo>
                  <a:cubicBezTo>
                    <a:pt x="130" y="496"/>
                    <a:pt x="152" y="518"/>
                    <a:pt x="164" y="541"/>
                  </a:cubicBezTo>
                  <a:cubicBezTo>
                    <a:pt x="264" y="730"/>
                    <a:pt x="532" y="861"/>
                    <a:pt x="766" y="861"/>
                  </a:cubicBezTo>
                  <a:cubicBezTo>
                    <a:pt x="978" y="861"/>
                    <a:pt x="1162" y="753"/>
                    <a:pt x="1168" y="485"/>
                  </a:cubicBezTo>
                  <a:cubicBezTo>
                    <a:pt x="1173" y="162"/>
                    <a:pt x="846" y="1"/>
                    <a:pt x="55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1" name="Google Shape;2221;p3"/>
            <p:cNvSpPr/>
            <p:nvPr/>
          </p:nvSpPr>
          <p:spPr>
            <a:xfrm>
              <a:off x="4040248" y="734686"/>
              <a:ext cx="40017" cy="37992"/>
            </a:xfrm>
            <a:custGeom>
              <a:rect b="b" l="l" r="r" t="t"/>
              <a:pathLst>
                <a:path extrusionOk="0" h="1107" w="1166">
                  <a:moveTo>
                    <a:pt x="533" y="0"/>
                  </a:moveTo>
                  <a:cubicBezTo>
                    <a:pt x="462" y="0"/>
                    <a:pt x="387" y="30"/>
                    <a:pt x="311" y="99"/>
                  </a:cubicBezTo>
                  <a:cubicBezTo>
                    <a:pt x="289" y="110"/>
                    <a:pt x="277" y="133"/>
                    <a:pt x="255" y="144"/>
                  </a:cubicBezTo>
                  <a:cubicBezTo>
                    <a:pt x="1" y="429"/>
                    <a:pt x="95" y="1107"/>
                    <a:pt x="503" y="1107"/>
                  </a:cubicBezTo>
                  <a:cubicBezTo>
                    <a:pt x="548" y="1107"/>
                    <a:pt x="597" y="1099"/>
                    <a:pt x="650" y="1081"/>
                  </a:cubicBezTo>
                  <a:cubicBezTo>
                    <a:pt x="1166" y="909"/>
                    <a:pt x="921" y="0"/>
                    <a:pt x="533"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2" name="Google Shape;2222;p3"/>
            <p:cNvSpPr/>
            <p:nvPr/>
          </p:nvSpPr>
          <p:spPr>
            <a:xfrm>
              <a:off x="3987224" y="362726"/>
              <a:ext cx="41356" cy="37821"/>
            </a:xfrm>
            <a:custGeom>
              <a:rect b="b" l="l" r="r" t="t"/>
              <a:pathLst>
                <a:path extrusionOk="0" h="1102" w="1205">
                  <a:moveTo>
                    <a:pt x="651" y="1"/>
                  </a:moveTo>
                  <a:cubicBezTo>
                    <a:pt x="580" y="1"/>
                    <a:pt x="503" y="25"/>
                    <a:pt x="423" y="82"/>
                  </a:cubicBezTo>
                  <a:cubicBezTo>
                    <a:pt x="1" y="369"/>
                    <a:pt x="402" y="1101"/>
                    <a:pt x="760" y="1101"/>
                  </a:cubicBezTo>
                  <a:cubicBezTo>
                    <a:pt x="851" y="1101"/>
                    <a:pt x="939" y="1054"/>
                    <a:pt x="1010" y="939"/>
                  </a:cubicBezTo>
                  <a:cubicBezTo>
                    <a:pt x="1033" y="917"/>
                    <a:pt x="1044" y="894"/>
                    <a:pt x="1055" y="872"/>
                  </a:cubicBezTo>
                  <a:cubicBezTo>
                    <a:pt x="1204" y="563"/>
                    <a:pt x="991" y="1"/>
                    <a:pt x="65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3" name="Google Shape;2223;p3"/>
            <p:cNvSpPr/>
            <p:nvPr/>
          </p:nvSpPr>
          <p:spPr>
            <a:xfrm>
              <a:off x="4142179" y="548981"/>
              <a:ext cx="39914" cy="38027"/>
            </a:xfrm>
            <a:custGeom>
              <a:rect b="b" l="l" r="r" t="t"/>
              <a:pathLst>
                <a:path extrusionOk="0" h="1108" w="1163">
                  <a:moveTo>
                    <a:pt x="515" y="1"/>
                  </a:moveTo>
                  <a:cubicBezTo>
                    <a:pt x="442" y="1"/>
                    <a:pt x="365" y="32"/>
                    <a:pt x="286" y="105"/>
                  </a:cubicBezTo>
                  <a:cubicBezTo>
                    <a:pt x="275" y="116"/>
                    <a:pt x="253" y="139"/>
                    <a:pt x="241" y="150"/>
                  </a:cubicBezTo>
                  <a:cubicBezTo>
                    <a:pt x="0" y="441"/>
                    <a:pt x="99" y="1108"/>
                    <a:pt x="497" y="1108"/>
                  </a:cubicBezTo>
                  <a:cubicBezTo>
                    <a:pt x="547" y="1108"/>
                    <a:pt x="600" y="1098"/>
                    <a:pt x="659" y="1075"/>
                  </a:cubicBezTo>
                  <a:cubicBezTo>
                    <a:pt x="1163" y="895"/>
                    <a:pt x="906" y="1"/>
                    <a:pt x="515"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4" name="Google Shape;2224;p3"/>
            <p:cNvSpPr/>
            <p:nvPr/>
          </p:nvSpPr>
          <p:spPr>
            <a:xfrm>
              <a:off x="3889789" y="624828"/>
              <a:ext cx="50897" cy="28726"/>
            </a:xfrm>
            <a:custGeom>
              <a:rect b="b" l="l" r="r" t="t"/>
              <a:pathLst>
                <a:path extrusionOk="0" h="837" w="1483">
                  <a:moveTo>
                    <a:pt x="718" y="1"/>
                  </a:moveTo>
                  <a:cubicBezTo>
                    <a:pt x="372" y="1"/>
                    <a:pt x="0" y="221"/>
                    <a:pt x="182" y="592"/>
                  </a:cubicBezTo>
                  <a:cubicBezTo>
                    <a:pt x="266" y="767"/>
                    <a:pt x="429" y="836"/>
                    <a:pt x="603" y="836"/>
                  </a:cubicBezTo>
                  <a:cubicBezTo>
                    <a:pt x="1013" y="836"/>
                    <a:pt x="1483" y="449"/>
                    <a:pt x="1118" y="140"/>
                  </a:cubicBezTo>
                  <a:cubicBezTo>
                    <a:pt x="1096" y="118"/>
                    <a:pt x="1084" y="107"/>
                    <a:pt x="1062" y="95"/>
                  </a:cubicBezTo>
                  <a:cubicBezTo>
                    <a:pt x="970" y="31"/>
                    <a:pt x="846" y="1"/>
                    <a:pt x="71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5" name="Google Shape;2225;p3"/>
            <p:cNvSpPr/>
            <p:nvPr/>
          </p:nvSpPr>
          <p:spPr>
            <a:xfrm>
              <a:off x="4134972" y="364648"/>
              <a:ext cx="51240" cy="28897"/>
            </a:xfrm>
            <a:custGeom>
              <a:rect b="b" l="l" r="r" t="t"/>
              <a:pathLst>
                <a:path extrusionOk="0" h="842" w="1493">
                  <a:moveTo>
                    <a:pt x="893" y="0"/>
                  </a:moveTo>
                  <a:cubicBezTo>
                    <a:pt x="480" y="0"/>
                    <a:pt x="1" y="415"/>
                    <a:pt x="372" y="714"/>
                  </a:cubicBezTo>
                  <a:cubicBezTo>
                    <a:pt x="395" y="737"/>
                    <a:pt x="417" y="748"/>
                    <a:pt x="429" y="759"/>
                  </a:cubicBezTo>
                  <a:cubicBezTo>
                    <a:pt x="518" y="815"/>
                    <a:pt x="633" y="841"/>
                    <a:pt x="751" y="841"/>
                  </a:cubicBezTo>
                  <a:cubicBezTo>
                    <a:pt x="1108" y="841"/>
                    <a:pt x="1493" y="602"/>
                    <a:pt x="1298" y="229"/>
                  </a:cubicBezTo>
                  <a:cubicBezTo>
                    <a:pt x="1211" y="65"/>
                    <a:pt x="1057" y="0"/>
                    <a:pt x="89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6" name="Google Shape;2226;p3"/>
            <p:cNvSpPr/>
            <p:nvPr/>
          </p:nvSpPr>
          <p:spPr>
            <a:xfrm>
              <a:off x="4144204" y="624725"/>
              <a:ext cx="51960" cy="34389"/>
            </a:xfrm>
            <a:custGeom>
              <a:rect b="b" l="l" r="r" t="t"/>
              <a:pathLst>
                <a:path extrusionOk="0" h="1002" w="1514">
                  <a:moveTo>
                    <a:pt x="827" y="0"/>
                  </a:moveTo>
                  <a:cubicBezTo>
                    <a:pt x="311" y="0"/>
                    <a:pt x="1" y="1001"/>
                    <a:pt x="604" y="1001"/>
                  </a:cubicBezTo>
                  <a:cubicBezTo>
                    <a:pt x="610" y="1001"/>
                    <a:pt x="616" y="1001"/>
                    <a:pt x="622" y="1001"/>
                  </a:cubicBezTo>
                  <a:cubicBezTo>
                    <a:pt x="645" y="1001"/>
                    <a:pt x="668" y="1001"/>
                    <a:pt x="690" y="990"/>
                  </a:cubicBezTo>
                  <a:cubicBezTo>
                    <a:pt x="1096" y="933"/>
                    <a:pt x="1514" y="222"/>
                    <a:pt x="984" y="31"/>
                  </a:cubicBezTo>
                  <a:cubicBezTo>
                    <a:pt x="930" y="10"/>
                    <a:pt x="878" y="0"/>
                    <a:pt x="827"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7" name="Google Shape;2227;p3"/>
            <p:cNvSpPr/>
            <p:nvPr/>
          </p:nvSpPr>
          <p:spPr>
            <a:xfrm>
              <a:off x="4301801" y="527702"/>
              <a:ext cx="50828" cy="34629"/>
            </a:xfrm>
            <a:custGeom>
              <a:rect b="b" l="l" r="r" t="t"/>
              <a:pathLst>
                <a:path extrusionOk="0" h="1009" w="1481">
                  <a:moveTo>
                    <a:pt x="809" y="0"/>
                  </a:moveTo>
                  <a:cubicBezTo>
                    <a:pt x="293" y="0"/>
                    <a:pt x="0" y="1008"/>
                    <a:pt x="577" y="1008"/>
                  </a:cubicBezTo>
                  <a:cubicBezTo>
                    <a:pt x="588" y="1008"/>
                    <a:pt x="600" y="1008"/>
                    <a:pt x="612" y="1007"/>
                  </a:cubicBezTo>
                  <a:cubicBezTo>
                    <a:pt x="634" y="1007"/>
                    <a:pt x="657" y="1007"/>
                    <a:pt x="680" y="996"/>
                  </a:cubicBezTo>
                  <a:cubicBezTo>
                    <a:pt x="1097" y="928"/>
                    <a:pt x="1481" y="206"/>
                    <a:pt x="950" y="25"/>
                  </a:cubicBezTo>
                  <a:cubicBezTo>
                    <a:pt x="902" y="8"/>
                    <a:pt x="855" y="0"/>
                    <a:pt x="809"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8" name="Google Shape;2228;p3"/>
            <p:cNvSpPr/>
            <p:nvPr/>
          </p:nvSpPr>
          <p:spPr>
            <a:xfrm>
              <a:off x="3956851" y="-42662"/>
              <a:ext cx="40086" cy="29550"/>
            </a:xfrm>
            <a:custGeom>
              <a:rect b="b" l="l" r="r" t="t"/>
              <a:pathLst>
                <a:path extrusionOk="0" h="861" w="1168">
                  <a:moveTo>
                    <a:pt x="546" y="0"/>
                  </a:moveTo>
                  <a:cubicBezTo>
                    <a:pt x="257" y="0"/>
                    <a:pt x="0" y="155"/>
                    <a:pt x="123" y="463"/>
                  </a:cubicBezTo>
                  <a:cubicBezTo>
                    <a:pt x="123" y="485"/>
                    <a:pt x="135" y="508"/>
                    <a:pt x="146" y="531"/>
                  </a:cubicBezTo>
                  <a:cubicBezTo>
                    <a:pt x="253" y="727"/>
                    <a:pt x="526" y="860"/>
                    <a:pt x="762" y="860"/>
                  </a:cubicBezTo>
                  <a:cubicBezTo>
                    <a:pt x="974" y="860"/>
                    <a:pt x="1156" y="752"/>
                    <a:pt x="1161" y="485"/>
                  </a:cubicBezTo>
                  <a:cubicBezTo>
                    <a:pt x="1167" y="161"/>
                    <a:pt x="840" y="0"/>
                    <a:pt x="546"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9" name="Google Shape;2229;p3"/>
            <p:cNvSpPr/>
            <p:nvPr/>
          </p:nvSpPr>
          <p:spPr>
            <a:xfrm>
              <a:off x="3926821" y="229976"/>
              <a:ext cx="39640" cy="37031"/>
            </a:xfrm>
            <a:custGeom>
              <a:rect b="b" l="l" r="r" t="t"/>
              <a:pathLst>
                <a:path extrusionOk="0" h="1079" w="1155">
                  <a:moveTo>
                    <a:pt x="604" y="0"/>
                  </a:moveTo>
                  <a:cubicBezTo>
                    <a:pt x="600" y="0"/>
                    <a:pt x="596" y="0"/>
                    <a:pt x="592" y="0"/>
                  </a:cubicBezTo>
                  <a:cubicBezTo>
                    <a:pt x="11" y="10"/>
                    <a:pt x="1" y="1078"/>
                    <a:pt x="461" y="1078"/>
                  </a:cubicBezTo>
                  <a:cubicBezTo>
                    <a:pt x="511" y="1078"/>
                    <a:pt x="566" y="1066"/>
                    <a:pt x="626" y="1038"/>
                  </a:cubicBezTo>
                  <a:cubicBezTo>
                    <a:pt x="637" y="1027"/>
                    <a:pt x="660" y="1027"/>
                    <a:pt x="682" y="1004"/>
                  </a:cubicBezTo>
                  <a:cubicBezTo>
                    <a:pt x="1041" y="792"/>
                    <a:pt x="1155" y="0"/>
                    <a:pt x="60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0" name="Google Shape;2230;p3"/>
            <p:cNvSpPr/>
            <p:nvPr/>
          </p:nvSpPr>
          <p:spPr>
            <a:xfrm>
              <a:off x="4198464" y="737089"/>
              <a:ext cx="42797" cy="36654"/>
            </a:xfrm>
            <a:custGeom>
              <a:rect b="b" l="l" r="r" t="t"/>
              <a:pathLst>
                <a:path extrusionOk="0" h="1068" w="1247">
                  <a:moveTo>
                    <a:pt x="776" y="0"/>
                  </a:moveTo>
                  <a:cubicBezTo>
                    <a:pt x="733" y="0"/>
                    <a:pt x="685" y="9"/>
                    <a:pt x="632" y="29"/>
                  </a:cubicBezTo>
                  <a:cubicBezTo>
                    <a:pt x="610" y="29"/>
                    <a:pt x="587" y="40"/>
                    <a:pt x="565" y="52"/>
                  </a:cubicBezTo>
                  <a:cubicBezTo>
                    <a:pt x="192" y="232"/>
                    <a:pt x="1" y="1033"/>
                    <a:pt x="565" y="1067"/>
                  </a:cubicBezTo>
                  <a:cubicBezTo>
                    <a:pt x="573" y="1068"/>
                    <a:pt x="581" y="1068"/>
                    <a:pt x="590" y="1068"/>
                  </a:cubicBezTo>
                  <a:cubicBezTo>
                    <a:pt x="1167" y="1068"/>
                    <a:pt x="1246" y="0"/>
                    <a:pt x="77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1" name="Google Shape;2231;p3"/>
            <p:cNvSpPr/>
            <p:nvPr/>
          </p:nvSpPr>
          <p:spPr>
            <a:xfrm>
              <a:off x="4210956" y="360358"/>
              <a:ext cx="40017" cy="38027"/>
            </a:xfrm>
            <a:custGeom>
              <a:rect b="b" l="l" r="r" t="t"/>
              <a:pathLst>
                <a:path extrusionOk="0" h="1108" w="1166">
                  <a:moveTo>
                    <a:pt x="663" y="0"/>
                  </a:moveTo>
                  <a:cubicBezTo>
                    <a:pt x="618" y="0"/>
                    <a:pt x="569" y="9"/>
                    <a:pt x="517" y="27"/>
                  </a:cubicBezTo>
                  <a:cubicBezTo>
                    <a:pt x="1" y="199"/>
                    <a:pt x="245" y="1107"/>
                    <a:pt x="634" y="1107"/>
                  </a:cubicBezTo>
                  <a:cubicBezTo>
                    <a:pt x="704" y="1107"/>
                    <a:pt x="779" y="1077"/>
                    <a:pt x="855" y="1008"/>
                  </a:cubicBezTo>
                  <a:lnTo>
                    <a:pt x="912" y="963"/>
                  </a:lnTo>
                  <a:cubicBezTo>
                    <a:pt x="1166" y="679"/>
                    <a:pt x="1072" y="0"/>
                    <a:pt x="66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2" name="Google Shape;2232;p3"/>
            <p:cNvSpPr/>
            <p:nvPr/>
          </p:nvSpPr>
          <p:spPr>
            <a:xfrm>
              <a:off x="3744650" y="-43074"/>
              <a:ext cx="40806" cy="29378"/>
            </a:xfrm>
            <a:custGeom>
              <a:rect b="b" l="l" r="r" t="t"/>
              <a:pathLst>
                <a:path extrusionOk="0" h="856" w="1189">
                  <a:moveTo>
                    <a:pt x="578" y="1"/>
                  </a:moveTo>
                  <a:cubicBezTo>
                    <a:pt x="275" y="1"/>
                    <a:pt x="0" y="167"/>
                    <a:pt x="145" y="486"/>
                  </a:cubicBezTo>
                  <a:cubicBezTo>
                    <a:pt x="156" y="509"/>
                    <a:pt x="156" y="531"/>
                    <a:pt x="179" y="554"/>
                  </a:cubicBezTo>
                  <a:cubicBezTo>
                    <a:pt x="282" y="737"/>
                    <a:pt x="541" y="856"/>
                    <a:pt x="770" y="856"/>
                  </a:cubicBezTo>
                  <a:cubicBezTo>
                    <a:pt x="994" y="856"/>
                    <a:pt x="1189" y="742"/>
                    <a:pt x="1183" y="464"/>
                  </a:cubicBezTo>
                  <a:cubicBezTo>
                    <a:pt x="1178" y="151"/>
                    <a:pt x="865" y="1"/>
                    <a:pt x="57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3" name="Google Shape;2233;p3"/>
            <p:cNvSpPr/>
            <p:nvPr/>
          </p:nvSpPr>
          <p:spPr>
            <a:xfrm>
              <a:off x="3992475" y="310388"/>
              <a:ext cx="43380" cy="28932"/>
            </a:xfrm>
            <a:custGeom>
              <a:rect b="b" l="l" r="r" t="t"/>
              <a:pathLst>
                <a:path extrusionOk="0" h="843" w="1264">
                  <a:moveTo>
                    <a:pt x="482" y="1"/>
                  </a:moveTo>
                  <a:cubicBezTo>
                    <a:pt x="228" y="1"/>
                    <a:pt x="1" y="134"/>
                    <a:pt x="45" y="444"/>
                  </a:cubicBezTo>
                  <a:cubicBezTo>
                    <a:pt x="74" y="722"/>
                    <a:pt x="333" y="842"/>
                    <a:pt x="590" y="842"/>
                  </a:cubicBezTo>
                  <a:cubicBezTo>
                    <a:pt x="928" y="842"/>
                    <a:pt x="1264" y="636"/>
                    <a:pt x="1071" y="309"/>
                  </a:cubicBezTo>
                  <a:cubicBezTo>
                    <a:pt x="1060" y="286"/>
                    <a:pt x="1038" y="264"/>
                    <a:pt x="1026" y="241"/>
                  </a:cubicBezTo>
                  <a:cubicBezTo>
                    <a:pt x="915" y="89"/>
                    <a:pt x="689" y="1"/>
                    <a:pt x="48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4" name="Google Shape;2234;p3"/>
            <p:cNvSpPr/>
            <p:nvPr/>
          </p:nvSpPr>
          <p:spPr>
            <a:xfrm>
              <a:off x="4072852" y="84528"/>
              <a:ext cx="40806" cy="38404"/>
            </a:xfrm>
            <a:custGeom>
              <a:rect b="b" l="l" r="r" t="t"/>
              <a:pathLst>
                <a:path extrusionOk="0" h="1119" w="1189">
                  <a:moveTo>
                    <a:pt x="511" y="0"/>
                  </a:moveTo>
                  <a:cubicBezTo>
                    <a:pt x="434" y="0"/>
                    <a:pt x="353" y="36"/>
                    <a:pt x="275" y="119"/>
                  </a:cubicBezTo>
                  <a:cubicBezTo>
                    <a:pt x="253" y="131"/>
                    <a:pt x="241" y="153"/>
                    <a:pt x="219" y="176"/>
                  </a:cubicBezTo>
                  <a:cubicBezTo>
                    <a:pt x="1" y="464"/>
                    <a:pt x="131" y="1118"/>
                    <a:pt x="511" y="1118"/>
                  </a:cubicBezTo>
                  <a:cubicBezTo>
                    <a:pt x="564" y="1118"/>
                    <a:pt x="620" y="1106"/>
                    <a:pt x="682" y="1079"/>
                  </a:cubicBezTo>
                  <a:cubicBezTo>
                    <a:pt x="1188" y="863"/>
                    <a:pt x="892" y="0"/>
                    <a:pt x="51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5" name="Google Shape;2235;p3"/>
            <p:cNvSpPr/>
            <p:nvPr/>
          </p:nvSpPr>
          <p:spPr>
            <a:xfrm>
              <a:off x="3755770" y="243258"/>
              <a:ext cx="40189" cy="30030"/>
            </a:xfrm>
            <a:custGeom>
              <a:rect b="b" l="l" r="r" t="t"/>
              <a:pathLst>
                <a:path extrusionOk="0" h="875" w="1171">
                  <a:moveTo>
                    <a:pt x="523" y="0"/>
                  </a:moveTo>
                  <a:cubicBezTo>
                    <a:pt x="244" y="0"/>
                    <a:pt x="1" y="150"/>
                    <a:pt x="115" y="460"/>
                  </a:cubicBezTo>
                  <a:cubicBezTo>
                    <a:pt x="115" y="471"/>
                    <a:pt x="126" y="493"/>
                    <a:pt x="137" y="516"/>
                  </a:cubicBezTo>
                  <a:cubicBezTo>
                    <a:pt x="236" y="726"/>
                    <a:pt x="520" y="875"/>
                    <a:pt x="763" y="875"/>
                  </a:cubicBezTo>
                  <a:cubicBezTo>
                    <a:pt x="964" y="875"/>
                    <a:pt x="1137" y="772"/>
                    <a:pt x="1153" y="516"/>
                  </a:cubicBezTo>
                  <a:cubicBezTo>
                    <a:pt x="1170" y="176"/>
                    <a:pt x="825" y="0"/>
                    <a:pt x="52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6" name="Google Shape;2236;p3"/>
            <p:cNvSpPr/>
            <p:nvPr/>
          </p:nvSpPr>
          <p:spPr>
            <a:xfrm>
              <a:off x="3891608" y="-9749"/>
              <a:ext cx="41218" cy="37134"/>
            </a:xfrm>
            <a:custGeom>
              <a:rect b="b" l="l" r="r" t="t"/>
              <a:pathLst>
                <a:path extrusionOk="0" h="1082" w="1201">
                  <a:moveTo>
                    <a:pt x="628" y="0"/>
                  </a:moveTo>
                  <a:cubicBezTo>
                    <a:pt x="48" y="0"/>
                    <a:pt x="0" y="1081"/>
                    <a:pt x="475" y="1081"/>
                  </a:cubicBezTo>
                  <a:cubicBezTo>
                    <a:pt x="520" y="1081"/>
                    <a:pt x="570" y="1071"/>
                    <a:pt x="625" y="1050"/>
                  </a:cubicBezTo>
                  <a:lnTo>
                    <a:pt x="682" y="1016"/>
                  </a:lnTo>
                  <a:cubicBezTo>
                    <a:pt x="1054" y="813"/>
                    <a:pt x="1201" y="23"/>
                    <a:pt x="636" y="0"/>
                  </a:cubicBezTo>
                  <a:cubicBezTo>
                    <a:pt x="634" y="0"/>
                    <a:pt x="631" y="0"/>
                    <a:pt x="62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7" name="Google Shape;2237;p3"/>
            <p:cNvSpPr/>
            <p:nvPr/>
          </p:nvSpPr>
          <p:spPr>
            <a:xfrm>
              <a:off x="3904959" y="36892"/>
              <a:ext cx="39640" cy="37031"/>
            </a:xfrm>
            <a:custGeom>
              <a:rect b="b" l="l" r="r" t="t"/>
              <a:pathLst>
                <a:path extrusionOk="0" h="1079" w="1155">
                  <a:moveTo>
                    <a:pt x="703" y="1"/>
                  </a:moveTo>
                  <a:cubicBezTo>
                    <a:pt x="654" y="1"/>
                    <a:pt x="600" y="13"/>
                    <a:pt x="541" y="41"/>
                  </a:cubicBezTo>
                  <a:lnTo>
                    <a:pt x="473" y="63"/>
                  </a:lnTo>
                  <a:cubicBezTo>
                    <a:pt x="114" y="276"/>
                    <a:pt x="1" y="1079"/>
                    <a:pt x="552" y="1079"/>
                  </a:cubicBezTo>
                  <a:cubicBezTo>
                    <a:pt x="556" y="1079"/>
                    <a:pt x="559" y="1079"/>
                    <a:pt x="563" y="1079"/>
                  </a:cubicBezTo>
                  <a:cubicBezTo>
                    <a:pt x="1144" y="1068"/>
                    <a:pt x="1154" y="1"/>
                    <a:pt x="703"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8" name="Google Shape;2238;p3"/>
            <p:cNvSpPr/>
            <p:nvPr/>
          </p:nvSpPr>
          <p:spPr>
            <a:xfrm>
              <a:off x="3901630" y="-41392"/>
              <a:ext cx="38953" cy="32604"/>
            </a:xfrm>
            <a:custGeom>
              <a:rect b="b" l="l" r="r" t="t"/>
              <a:pathLst>
                <a:path extrusionOk="0" h="950" w="1135">
                  <a:moveTo>
                    <a:pt x="353" y="1"/>
                  </a:moveTo>
                  <a:cubicBezTo>
                    <a:pt x="158" y="1"/>
                    <a:pt x="1" y="102"/>
                    <a:pt x="17" y="347"/>
                  </a:cubicBezTo>
                  <a:cubicBezTo>
                    <a:pt x="17" y="369"/>
                    <a:pt x="17" y="392"/>
                    <a:pt x="28" y="415"/>
                  </a:cubicBezTo>
                  <a:cubicBezTo>
                    <a:pt x="73" y="687"/>
                    <a:pt x="395" y="949"/>
                    <a:pt x="664" y="949"/>
                  </a:cubicBezTo>
                  <a:cubicBezTo>
                    <a:pt x="807" y="949"/>
                    <a:pt x="936" y="874"/>
                    <a:pt x="999" y="685"/>
                  </a:cubicBezTo>
                  <a:cubicBezTo>
                    <a:pt x="1134" y="300"/>
                    <a:pt x="688" y="1"/>
                    <a:pt x="35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9" name="Google Shape;2239;p3"/>
            <p:cNvSpPr/>
            <p:nvPr/>
          </p:nvSpPr>
          <p:spPr>
            <a:xfrm>
              <a:off x="4005997" y="395879"/>
              <a:ext cx="40875" cy="29206"/>
            </a:xfrm>
            <a:custGeom>
              <a:rect b="b" l="l" r="r" t="t"/>
              <a:pathLst>
                <a:path extrusionOk="0" h="851" w="1191">
                  <a:moveTo>
                    <a:pt x="588" y="1"/>
                  </a:moveTo>
                  <a:cubicBezTo>
                    <a:pt x="281" y="1"/>
                    <a:pt x="1" y="171"/>
                    <a:pt x="147" y="492"/>
                  </a:cubicBezTo>
                  <a:cubicBezTo>
                    <a:pt x="158" y="515"/>
                    <a:pt x="170" y="526"/>
                    <a:pt x="181" y="549"/>
                  </a:cubicBezTo>
                  <a:cubicBezTo>
                    <a:pt x="289" y="731"/>
                    <a:pt x="548" y="851"/>
                    <a:pt x="776" y="851"/>
                  </a:cubicBezTo>
                  <a:cubicBezTo>
                    <a:pt x="998" y="851"/>
                    <a:pt x="1191" y="737"/>
                    <a:pt x="1185" y="458"/>
                  </a:cubicBezTo>
                  <a:cubicBezTo>
                    <a:pt x="1180" y="148"/>
                    <a:pt x="873" y="1"/>
                    <a:pt x="58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0" name="Google Shape;2240;p3"/>
            <p:cNvSpPr/>
            <p:nvPr/>
          </p:nvSpPr>
          <p:spPr>
            <a:xfrm>
              <a:off x="3894045" y="271298"/>
              <a:ext cx="38576" cy="32913"/>
            </a:xfrm>
            <a:custGeom>
              <a:rect b="b" l="l" r="r" t="t"/>
              <a:pathLst>
                <a:path extrusionOk="0" h="959" w="1124">
                  <a:moveTo>
                    <a:pt x="337" y="0"/>
                  </a:moveTo>
                  <a:cubicBezTo>
                    <a:pt x="150" y="0"/>
                    <a:pt x="0" y="100"/>
                    <a:pt x="12" y="342"/>
                  </a:cubicBezTo>
                  <a:lnTo>
                    <a:pt x="12" y="410"/>
                  </a:lnTo>
                  <a:cubicBezTo>
                    <a:pt x="50" y="691"/>
                    <a:pt x="369" y="958"/>
                    <a:pt x="638" y="958"/>
                  </a:cubicBezTo>
                  <a:cubicBezTo>
                    <a:pt x="779" y="958"/>
                    <a:pt x="906" y="885"/>
                    <a:pt x="972" y="703"/>
                  </a:cubicBezTo>
                  <a:cubicBezTo>
                    <a:pt x="1124" y="319"/>
                    <a:pt x="671" y="0"/>
                    <a:pt x="337"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1" name="Google Shape;2241;p3"/>
            <p:cNvSpPr/>
            <p:nvPr/>
          </p:nvSpPr>
          <p:spPr>
            <a:xfrm>
              <a:off x="3933925" y="425085"/>
              <a:ext cx="38816" cy="32604"/>
            </a:xfrm>
            <a:custGeom>
              <a:rect b="b" l="l" r="r" t="t"/>
              <a:pathLst>
                <a:path extrusionOk="0" h="950" w="1131">
                  <a:moveTo>
                    <a:pt x="353" y="1"/>
                  </a:moveTo>
                  <a:cubicBezTo>
                    <a:pt x="158" y="1"/>
                    <a:pt x="0" y="104"/>
                    <a:pt x="13" y="352"/>
                  </a:cubicBezTo>
                  <a:cubicBezTo>
                    <a:pt x="13" y="375"/>
                    <a:pt x="13" y="397"/>
                    <a:pt x="24" y="420"/>
                  </a:cubicBezTo>
                  <a:cubicBezTo>
                    <a:pt x="68" y="692"/>
                    <a:pt x="390" y="949"/>
                    <a:pt x="659" y="949"/>
                  </a:cubicBezTo>
                  <a:cubicBezTo>
                    <a:pt x="803" y="949"/>
                    <a:pt x="932" y="876"/>
                    <a:pt x="994" y="691"/>
                  </a:cubicBezTo>
                  <a:cubicBezTo>
                    <a:pt x="1130" y="305"/>
                    <a:pt x="688" y="1"/>
                    <a:pt x="353"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2" name="Google Shape;2242;p3"/>
            <p:cNvSpPr/>
            <p:nvPr/>
          </p:nvSpPr>
          <p:spPr>
            <a:xfrm>
              <a:off x="3687851" y="60710"/>
              <a:ext cx="40498" cy="29687"/>
            </a:xfrm>
            <a:custGeom>
              <a:rect b="b" l="l" r="r" t="t"/>
              <a:pathLst>
                <a:path extrusionOk="0" h="865" w="1180">
                  <a:moveTo>
                    <a:pt x="410" y="0"/>
                  </a:moveTo>
                  <a:cubicBezTo>
                    <a:pt x="196" y="0"/>
                    <a:pt x="11" y="110"/>
                    <a:pt x="6" y="385"/>
                  </a:cubicBezTo>
                  <a:cubicBezTo>
                    <a:pt x="0" y="706"/>
                    <a:pt x="325" y="864"/>
                    <a:pt x="620" y="864"/>
                  </a:cubicBezTo>
                  <a:cubicBezTo>
                    <a:pt x="914" y="864"/>
                    <a:pt x="1180" y="706"/>
                    <a:pt x="1055" y="396"/>
                  </a:cubicBezTo>
                  <a:cubicBezTo>
                    <a:pt x="1044" y="373"/>
                    <a:pt x="1033" y="351"/>
                    <a:pt x="1022" y="328"/>
                  </a:cubicBezTo>
                  <a:cubicBezTo>
                    <a:pt x="915" y="133"/>
                    <a:pt x="645" y="0"/>
                    <a:pt x="41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3" name="Google Shape;2243;p3"/>
            <p:cNvSpPr/>
            <p:nvPr/>
          </p:nvSpPr>
          <p:spPr>
            <a:xfrm>
              <a:off x="3990107" y="-10916"/>
              <a:ext cx="41218" cy="36825"/>
            </a:xfrm>
            <a:custGeom>
              <a:rect b="b" l="l" r="r" t="t"/>
              <a:pathLst>
                <a:path extrusionOk="0" h="1073" w="1201">
                  <a:moveTo>
                    <a:pt x="732" y="0"/>
                  </a:moveTo>
                  <a:cubicBezTo>
                    <a:pt x="685" y="0"/>
                    <a:pt x="633" y="11"/>
                    <a:pt x="576" y="34"/>
                  </a:cubicBezTo>
                  <a:cubicBezTo>
                    <a:pt x="554" y="34"/>
                    <a:pt x="531" y="46"/>
                    <a:pt x="520" y="57"/>
                  </a:cubicBezTo>
                  <a:cubicBezTo>
                    <a:pt x="147" y="260"/>
                    <a:pt x="1" y="1061"/>
                    <a:pt x="565" y="1072"/>
                  </a:cubicBezTo>
                  <a:cubicBezTo>
                    <a:pt x="568" y="1072"/>
                    <a:pt x="570" y="1073"/>
                    <a:pt x="573" y="1073"/>
                  </a:cubicBezTo>
                  <a:cubicBezTo>
                    <a:pt x="1151" y="1073"/>
                    <a:pt x="1201" y="0"/>
                    <a:pt x="732"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4" name="Google Shape;2244;p3"/>
            <p:cNvSpPr/>
            <p:nvPr/>
          </p:nvSpPr>
          <p:spPr>
            <a:xfrm>
              <a:off x="3920643" y="342580"/>
              <a:ext cx="50691" cy="28829"/>
            </a:xfrm>
            <a:custGeom>
              <a:rect b="b" l="l" r="r" t="t"/>
              <a:pathLst>
                <a:path extrusionOk="0" h="840" w="1477">
                  <a:moveTo>
                    <a:pt x="883" y="1"/>
                  </a:moveTo>
                  <a:cubicBezTo>
                    <a:pt x="473" y="1"/>
                    <a:pt x="1" y="385"/>
                    <a:pt x="366" y="702"/>
                  </a:cubicBezTo>
                  <a:cubicBezTo>
                    <a:pt x="377" y="714"/>
                    <a:pt x="400" y="725"/>
                    <a:pt x="411" y="748"/>
                  </a:cubicBezTo>
                  <a:cubicBezTo>
                    <a:pt x="504" y="810"/>
                    <a:pt x="627" y="840"/>
                    <a:pt x="753" y="840"/>
                  </a:cubicBezTo>
                  <a:cubicBezTo>
                    <a:pt x="1102" y="840"/>
                    <a:pt x="1477" y="613"/>
                    <a:pt x="1302" y="240"/>
                  </a:cubicBezTo>
                  <a:cubicBezTo>
                    <a:pt x="1219" y="69"/>
                    <a:pt x="1057" y="1"/>
                    <a:pt x="88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5" name="Google Shape;2245;p3"/>
            <p:cNvSpPr/>
            <p:nvPr/>
          </p:nvSpPr>
          <p:spPr>
            <a:xfrm>
              <a:off x="4018009" y="-52443"/>
              <a:ext cx="40772" cy="38130"/>
            </a:xfrm>
            <a:custGeom>
              <a:rect b="b" l="l" r="r" t="t"/>
              <a:pathLst>
                <a:path extrusionOk="0" h="1111" w="1188">
                  <a:moveTo>
                    <a:pt x="671" y="1"/>
                  </a:moveTo>
                  <a:cubicBezTo>
                    <a:pt x="615" y="1"/>
                    <a:pt x="552" y="15"/>
                    <a:pt x="485" y="48"/>
                  </a:cubicBezTo>
                  <a:cubicBezTo>
                    <a:pt x="1" y="272"/>
                    <a:pt x="316" y="1111"/>
                    <a:pt x="695" y="1111"/>
                  </a:cubicBezTo>
                  <a:cubicBezTo>
                    <a:pt x="775" y="1111"/>
                    <a:pt x="858" y="1073"/>
                    <a:pt x="937" y="985"/>
                  </a:cubicBezTo>
                  <a:cubicBezTo>
                    <a:pt x="948" y="973"/>
                    <a:pt x="971" y="951"/>
                    <a:pt x="982" y="928"/>
                  </a:cubicBezTo>
                  <a:cubicBezTo>
                    <a:pt x="1188" y="635"/>
                    <a:pt x="1045" y="1"/>
                    <a:pt x="67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6" name="Google Shape;2246;p3"/>
            <p:cNvSpPr/>
            <p:nvPr/>
          </p:nvSpPr>
          <p:spPr>
            <a:xfrm>
              <a:off x="3694886" y="108758"/>
              <a:ext cx="41218" cy="36825"/>
            </a:xfrm>
            <a:custGeom>
              <a:rect b="b" l="l" r="r" t="t"/>
              <a:pathLst>
                <a:path extrusionOk="0" h="1073" w="1201">
                  <a:moveTo>
                    <a:pt x="628" y="0"/>
                  </a:moveTo>
                  <a:cubicBezTo>
                    <a:pt x="50" y="0"/>
                    <a:pt x="0" y="1072"/>
                    <a:pt x="469" y="1072"/>
                  </a:cubicBezTo>
                  <a:cubicBezTo>
                    <a:pt x="516" y="1072"/>
                    <a:pt x="568" y="1062"/>
                    <a:pt x="625" y="1038"/>
                  </a:cubicBezTo>
                  <a:cubicBezTo>
                    <a:pt x="647" y="1038"/>
                    <a:pt x="670" y="1027"/>
                    <a:pt x="681" y="1016"/>
                  </a:cubicBezTo>
                  <a:cubicBezTo>
                    <a:pt x="1054" y="813"/>
                    <a:pt x="1200" y="12"/>
                    <a:pt x="636" y="0"/>
                  </a:cubicBezTo>
                  <a:cubicBezTo>
                    <a:pt x="633" y="0"/>
                    <a:pt x="631" y="0"/>
                    <a:pt x="62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7" name="Google Shape;2247;p3"/>
            <p:cNvSpPr/>
            <p:nvPr/>
          </p:nvSpPr>
          <p:spPr>
            <a:xfrm>
              <a:off x="3843904" y="101688"/>
              <a:ext cx="40463" cy="29550"/>
            </a:xfrm>
            <a:custGeom>
              <a:rect b="b" l="l" r="r" t="t"/>
              <a:pathLst>
                <a:path extrusionOk="0" h="861" w="1179">
                  <a:moveTo>
                    <a:pt x="406" y="1"/>
                  </a:moveTo>
                  <a:cubicBezTo>
                    <a:pt x="194" y="1"/>
                    <a:pt x="12" y="108"/>
                    <a:pt x="7" y="376"/>
                  </a:cubicBezTo>
                  <a:cubicBezTo>
                    <a:pt x="1" y="700"/>
                    <a:pt x="331" y="861"/>
                    <a:pt x="628" y="861"/>
                  </a:cubicBezTo>
                  <a:cubicBezTo>
                    <a:pt x="920" y="861"/>
                    <a:pt x="1179" y="706"/>
                    <a:pt x="1056" y="398"/>
                  </a:cubicBezTo>
                  <a:cubicBezTo>
                    <a:pt x="1045" y="376"/>
                    <a:pt x="1033" y="353"/>
                    <a:pt x="1022" y="330"/>
                  </a:cubicBezTo>
                  <a:cubicBezTo>
                    <a:pt x="915" y="134"/>
                    <a:pt x="642" y="1"/>
                    <a:pt x="40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8" name="Google Shape;2248;p3"/>
            <p:cNvSpPr/>
            <p:nvPr/>
          </p:nvSpPr>
          <p:spPr>
            <a:xfrm>
              <a:off x="4255744" y="551280"/>
              <a:ext cx="38850" cy="32844"/>
            </a:xfrm>
            <a:custGeom>
              <a:rect b="b" l="l" r="r" t="t"/>
              <a:pathLst>
                <a:path extrusionOk="0" h="957" w="1132">
                  <a:moveTo>
                    <a:pt x="340" y="1"/>
                  </a:moveTo>
                  <a:cubicBezTo>
                    <a:pt x="152" y="1"/>
                    <a:pt x="1" y="100"/>
                    <a:pt x="13" y="343"/>
                  </a:cubicBezTo>
                  <a:cubicBezTo>
                    <a:pt x="13" y="365"/>
                    <a:pt x="13" y="388"/>
                    <a:pt x="13" y="410"/>
                  </a:cubicBezTo>
                  <a:cubicBezTo>
                    <a:pt x="50" y="686"/>
                    <a:pt x="372" y="956"/>
                    <a:pt x="642" y="956"/>
                  </a:cubicBezTo>
                  <a:cubicBezTo>
                    <a:pt x="781" y="956"/>
                    <a:pt x="907" y="884"/>
                    <a:pt x="972" y="704"/>
                  </a:cubicBezTo>
                  <a:cubicBezTo>
                    <a:pt x="1131" y="320"/>
                    <a:pt x="677" y="1"/>
                    <a:pt x="34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9" name="Google Shape;2249;p3"/>
            <p:cNvSpPr/>
            <p:nvPr/>
          </p:nvSpPr>
          <p:spPr>
            <a:xfrm>
              <a:off x="3881896" y="294086"/>
              <a:ext cx="38953" cy="32501"/>
            </a:xfrm>
            <a:custGeom>
              <a:rect b="b" l="l" r="r" t="t"/>
              <a:pathLst>
                <a:path extrusionOk="0" h="947" w="1135">
                  <a:moveTo>
                    <a:pt x="349" y="1"/>
                  </a:moveTo>
                  <a:cubicBezTo>
                    <a:pt x="155" y="1"/>
                    <a:pt x="0" y="101"/>
                    <a:pt x="17" y="344"/>
                  </a:cubicBezTo>
                  <a:lnTo>
                    <a:pt x="17" y="412"/>
                  </a:lnTo>
                  <a:cubicBezTo>
                    <a:pt x="68" y="684"/>
                    <a:pt x="388" y="946"/>
                    <a:pt x="658" y="946"/>
                  </a:cubicBezTo>
                  <a:cubicBezTo>
                    <a:pt x="802" y="946"/>
                    <a:pt x="932" y="871"/>
                    <a:pt x="998" y="682"/>
                  </a:cubicBezTo>
                  <a:cubicBezTo>
                    <a:pt x="1134" y="303"/>
                    <a:pt x="684" y="1"/>
                    <a:pt x="349"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0" name="Google Shape;2250;p3"/>
            <p:cNvSpPr/>
            <p:nvPr/>
          </p:nvSpPr>
          <p:spPr>
            <a:xfrm>
              <a:off x="3812638" y="247754"/>
              <a:ext cx="42351" cy="36585"/>
            </a:xfrm>
            <a:custGeom>
              <a:rect b="b" l="l" r="r" t="t"/>
              <a:pathLst>
                <a:path extrusionOk="0" h="1066" w="1234">
                  <a:moveTo>
                    <a:pt x="637" y="0"/>
                  </a:moveTo>
                  <a:cubicBezTo>
                    <a:pt x="74" y="0"/>
                    <a:pt x="1" y="1066"/>
                    <a:pt x="475" y="1066"/>
                  </a:cubicBezTo>
                  <a:cubicBezTo>
                    <a:pt x="517" y="1066"/>
                    <a:pt x="563" y="1057"/>
                    <a:pt x="613" y="1039"/>
                  </a:cubicBezTo>
                  <a:cubicBezTo>
                    <a:pt x="635" y="1028"/>
                    <a:pt x="658" y="1017"/>
                    <a:pt x="681" y="1006"/>
                  </a:cubicBezTo>
                  <a:cubicBezTo>
                    <a:pt x="1053" y="825"/>
                    <a:pt x="1233" y="35"/>
                    <a:pt x="669" y="1"/>
                  </a:cubicBezTo>
                  <a:cubicBezTo>
                    <a:pt x="658" y="0"/>
                    <a:pt x="648" y="0"/>
                    <a:pt x="637"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1" name="Google Shape;2251;p3"/>
            <p:cNvSpPr/>
            <p:nvPr/>
          </p:nvSpPr>
          <p:spPr>
            <a:xfrm>
              <a:off x="4157383" y="474884"/>
              <a:ext cx="40429" cy="38130"/>
            </a:xfrm>
            <a:custGeom>
              <a:rect b="b" l="l" r="r" t="t"/>
              <a:pathLst>
                <a:path extrusionOk="0" h="1111" w="1178">
                  <a:moveTo>
                    <a:pt x="508" y="0"/>
                  </a:moveTo>
                  <a:cubicBezTo>
                    <a:pt x="431" y="0"/>
                    <a:pt x="350" y="36"/>
                    <a:pt x="272" y="120"/>
                  </a:cubicBezTo>
                  <a:cubicBezTo>
                    <a:pt x="250" y="131"/>
                    <a:pt x="238" y="154"/>
                    <a:pt x="227" y="176"/>
                  </a:cubicBezTo>
                  <a:cubicBezTo>
                    <a:pt x="0" y="462"/>
                    <a:pt x="127" y="1111"/>
                    <a:pt x="509" y="1111"/>
                  </a:cubicBezTo>
                  <a:cubicBezTo>
                    <a:pt x="564" y="1111"/>
                    <a:pt x="625" y="1098"/>
                    <a:pt x="690" y="1068"/>
                  </a:cubicBezTo>
                  <a:cubicBezTo>
                    <a:pt x="1177" y="861"/>
                    <a:pt x="886" y="0"/>
                    <a:pt x="508"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2" name="Google Shape;2252;p3"/>
            <p:cNvSpPr/>
            <p:nvPr/>
          </p:nvSpPr>
          <p:spPr>
            <a:xfrm>
              <a:off x="3838207" y="-9715"/>
              <a:ext cx="40875" cy="38267"/>
            </a:xfrm>
            <a:custGeom>
              <a:rect b="b" l="l" r="r" t="t"/>
              <a:pathLst>
                <a:path extrusionOk="0" h="1115" w="1191">
                  <a:moveTo>
                    <a:pt x="662" y="0"/>
                  </a:moveTo>
                  <a:cubicBezTo>
                    <a:pt x="606" y="0"/>
                    <a:pt x="544" y="14"/>
                    <a:pt x="477" y="44"/>
                  </a:cubicBezTo>
                  <a:cubicBezTo>
                    <a:pt x="1" y="278"/>
                    <a:pt x="321" y="1114"/>
                    <a:pt x="701" y="1114"/>
                  </a:cubicBezTo>
                  <a:cubicBezTo>
                    <a:pt x="780" y="1114"/>
                    <a:pt x="862" y="1078"/>
                    <a:pt x="940" y="992"/>
                  </a:cubicBezTo>
                  <a:cubicBezTo>
                    <a:pt x="951" y="970"/>
                    <a:pt x="962" y="947"/>
                    <a:pt x="974" y="936"/>
                  </a:cubicBezTo>
                  <a:cubicBezTo>
                    <a:pt x="1190" y="631"/>
                    <a:pt x="1046" y="0"/>
                    <a:pt x="662"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3" name="Google Shape;2253;p3"/>
            <p:cNvSpPr/>
            <p:nvPr/>
          </p:nvSpPr>
          <p:spPr>
            <a:xfrm>
              <a:off x="4178489" y="290929"/>
              <a:ext cx="40189" cy="29927"/>
            </a:xfrm>
            <a:custGeom>
              <a:rect b="b" l="l" r="r" t="t"/>
              <a:pathLst>
                <a:path extrusionOk="0" h="872" w="1171">
                  <a:moveTo>
                    <a:pt x="521" y="1"/>
                  </a:moveTo>
                  <a:cubicBezTo>
                    <a:pt x="243" y="1"/>
                    <a:pt x="1" y="145"/>
                    <a:pt x="109" y="447"/>
                  </a:cubicBezTo>
                  <a:cubicBezTo>
                    <a:pt x="120" y="470"/>
                    <a:pt x="131" y="492"/>
                    <a:pt x="142" y="515"/>
                  </a:cubicBezTo>
                  <a:cubicBezTo>
                    <a:pt x="241" y="723"/>
                    <a:pt x="518" y="872"/>
                    <a:pt x="757" y="872"/>
                  </a:cubicBezTo>
                  <a:cubicBezTo>
                    <a:pt x="958" y="872"/>
                    <a:pt x="1131" y="767"/>
                    <a:pt x="1147" y="504"/>
                  </a:cubicBezTo>
                  <a:cubicBezTo>
                    <a:pt x="1170" y="174"/>
                    <a:pt x="825" y="1"/>
                    <a:pt x="52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4" name="Google Shape;2254;p3"/>
            <p:cNvSpPr/>
            <p:nvPr/>
          </p:nvSpPr>
          <p:spPr>
            <a:xfrm>
              <a:off x="3975384" y="237389"/>
              <a:ext cx="40463" cy="29687"/>
            </a:xfrm>
            <a:custGeom>
              <a:rect b="b" l="l" r="r" t="t"/>
              <a:pathLst>
                <a:path extrusionOk="0" h="865" w="1179">
                  <a:moveTo>
                    <a:pt x="406" y="0"/>
                  </a:moveTo>
                  <a:cubicBezTo>
                    <a:pt x="197" y="0"/>
                    <a:pt x="17" y="106"/>
                    <a:pt x="12" y="371"/>
                  </a:cubicBezTo>
                  <a:cubicBezTo>
                    <a:pt x="1" y="701"/>
                    <a:pt x="331" y="865"/>
                    <a:pt x="628" y="865"/>
                  </a:cubicBezTo>
                  <a:cubicBezTo>
                    <a:pt x="920" y="865"/>
                    <a:pt x="1179" y="707"/>
                    <a:pt x="1050" y="394"/>
                  </a:cubicBezTo>
                  <a:cubicBezTo>
                    <a:pt x="1039" y="371"/>
                    <a:pt x="1028" y="348"/>
                    <a:pt x="1016" y="326"/>
                  </a:cubicBezTo>
                  <a:cubicBezTo>
                    <a:pt x="915" y="134"/>
                    <a:pt x="642" y="0"/>
                    <a:pt x="40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5" name="Google Shape;2255;p3"/>
            <p:cNvSpPr/>
            <p:nvPr/>
          </p:nvSpPr>
          <p:spPr>
            <a:xfrm>
              <a:off x="3988185" y="281868"/>
              <a:ext cx="412" cy="2334"/>
            </a:xfrm>
            <a:custGeom>
              <a:rect b="b" l="l" r="r" t="t"/>
              <a:pathLst>
                <a:path extrusionOk="0" h="68" w="12">
                  <a:moveTo>
                    <a:pt x="0" y="0"/>
                  </a:moveTo>
                  <a:cubicBezTo>
                    <a:pt x="0" y="12"/>
                    <a:pt x="3" y="23"/>
                    <a:pt x="6" y="34"/>
                  </a:cubicBezTo>
                  <a:lnTo>
                    <a:pt x="6" y="34"/>
                  </a:lnTo>
                  <a:lnTo>
                    <a:pt x="0" y="0"/>
                  </a:lnTo>
                  <a:close/>
                  <a:moveTo>
                    <a:pt x="6" y="34"/>
                  </a:moveTo>
                  <a:lnTo>
                    <a:pt x="12" y="68"/>
                  </a:lnTo>
                  <a:cubicBezTo>
                    <a:pt x="12" y="57"/>
                    <a:pt x="9" y="45"/>
                    <a:pt x="6" y="34"/>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6" name="Google Shape;2256;p3"/>
            <p:cNvSpPr/>
            <p:nvPr/>
          </p:nvSpPr>
          <p:spPr>
            <a:xfrm>
              <a:off x="4002702" y="66098"/>
              <a:ext cx="38953" cy="32604"/>
            </a:xfrm>
            <a:custGeom>
              <a:rect b="b" l="l" r="r" t="t"/>
              <a:pathLst>
                <a:path extrusionOk="0" h="950" w="1135">
                  <a:moveTo>
                    <a:pt x="352" y="1"/>
                  </a:moveTo>
                  <a:cubicBezTo>
                    <a:pt x="158" y="1"/>
                    <a:pt x="1" y="103"/>
                    <a:pt x="17" y="352"/>
                  </a:cubicBezTo>
                  <a:cubicBezTo>
                    <a:pt x="17" y="374"/>
                    <a:pt x="17" y="397"/>
                    <a:pt x="29" y="420"/>
                  </a:cubicBezTo>
                  <a:cubicBezTo>
                    <a:pt x="73" y="691"/>
                    <a:pt x="394" y="949"/>
                    <a:pt x="663" y="949"/>
                  </a:cubicBezTo>
                  <a:cubicBezTo>
                    <a:pt x="807" y="949"/>
                    <a:pt x="936" y="875"/>
                    <a:pt x="999" y="690"/>
                  </a:cubicBezTo>
                  <a:cubicBezTo>
                    <a:pt x="1135" y="305"/>
                    <a:pt x="688" y="1"/>
                    <a:pt x="35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7" name="Google Shape;2257;p3"/>
            <p:cNvSpPr/>
            <p:nvPr/>
          </p:nvSpPr>
          <p:spPr>
            <a:xfrm>
              <a:off x="3720626" y="-100628"/>
              <a:ext cx="40841" cy="29241"/>
            </a:xfrm>
            <a:custGeom>
              <a:rect b="b" l="l" r="r" t="t"/>
              <a:pathLst>
                <a:path extrusionOk="0" h="852" w="1190">
                  <a:moveTo>
                    <a:pt x="582" y="0"/>
                  </a:moveTo>
                  <a:cubicBezTo>
                    <a:pt x="278" y="0"/>
                    <a:pt x="0" y="167"/>
                    <a:pt x="146" y="482"/>
                  </a:cubicBezTo>
                  <a:cubicBezTo>
                    <a:pt x="157" y="504"/>
                    <a:pt x="168" y="527"/>
                    <a:pt x="179" y="549"/>
                  </a:cubicBezTo>
                  <a:cubicBezTo>
                    <a:pt x="288" y="732"/>
                    <a:pt x="547" y="851"/>
                    <a:pt x="774" y="851"/>
                  </a:cubicBezTo>
                  <a:cubicBezTo>
                    <a:pt x="997" y="851"/>
                    <a:pt x="1189" y="738"/>
                    <a:pt x="1184" y="459"/>
                  </a:cubicBezTo>
                  <a:cubicBezTo>
                    <a:pt x="1178" y="148"/>
                    <a:pt x="868" y="0"/>
                    <a:pt x="582"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8" name="Google Shape;2258;p3"/>
            <p:cNvSpPr/>
            <p:nvPr/>
          </p:nvSpPr>
          <p:spPr>
            <a:xfrm>
              <a:off x="3977305" y="166930"/>
              <a:ext cx="38576" cy="32810"/>
            </a:xfrm>
            <a:custGeom>
              <a:rect b="b" l="l" r="r" t="t"/>
              <a:pathLst>
                <a:path extrusionOk="0" h="956" w="1124">
                  <a:moveTo>
                    <a:pt x="336" y="0"/>
                  </a:moveTo>
                  <a:cubicBezTo>
                    <a:pt x="150" y="0"/>
                    <a:pt x="0" y="98"/>
                    <a:pt x="13" y="336"/>
                  </a:cubicBezTo>
                  <a:lnTo>
                    <a:pt x="13" y="404"/>
                  </a:lnTo>
                  <a:cubicBezTo>
                    <a:pt x="50" y="687"/>
                    <a:pt x="373" y="956"/>
                    <a:pt x="643" y="956"/>
                  </a:cubicBezTo>
                  <a:cubicBezTo>
                    <a:pt x="782" y="956"/>
                    <a:pt x="907" y="885"/>
                    <a:pt x="972" y="709"/>
                  </a:cubicBezTo>
                  <a:cubicBezTo>
                    <a:pt x="1124" y="317"/>
                    <a:pt x="671" y="0"/>
                    <a:pt x="336"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9" name="Google Shape;2259;p3"/>
            <p:cNvSpPr/>
            <p:nvPr/>
          </p:nvSpPr>
          <p:spPr>
            <a:xfrm>
              <a:off x="3755255" y="147437"/>
              <a:ext cx="39331" cy="32501"/>
            </a:xfrm>
            <a:custGeom>
              <a:rect b="b" l="l" r="r" t="t"/>
              <a:pathLst>
                <a:path extrusionOk="0" h="947" w="1146">
                  <a:moveTo>
                    <a:pt x="355" y="0"/>
                  </a:moveTo>
                  <a:cubicBezTo>
                    <a:pt x="159" y="0"/>
                    <a:pt x="0" y="103"/>
                    <a:pt x="17" y="351"/>
                  </a:cubicBezTo>
                  <a:cubicBezTo>
                    <a:pt x="17" y="374"/>
                    <a:pt x="17" y="397"/>
                    <a:pt x="28" y="419"/>
                  </a:cubicBezTo>
                  <a:cubicBezTo>
                    <a:pt x="80" y="685"/>
                    <a:pt x="402" y="946"/>
                    <a:pt x="672" y="946"/>
                  </a:cubicBezTo>
                  <a:cubicBezTo>
                    <a:pt x="815" y="946"/>
                    <a:pt x="943" y="873"/>
                    <a:pt x="1010" y="690"/>
                  </a:cubicBezTo>
                  <a:cubicBezTo>
                    <a:pt x="1145" y="304"/>
                    <a:pt x="694" y="0"/>
                    <a:pt x="355"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0" name="Google Shape;2260;p3"/>
            <p:cNvSpPr/>
            <p:nvPr/>
          </p:nvSpPr>
          <p:spPr>
            <a:xfrm>
              <a:off x="4126323" y="401508"/>
              <a:ext cx="43140" cy="36963"/>
            </a:xfrm>
            <a:custGeom>
              <a:rect b="b" l="l" r="r" t="t"/>
              <a:pathLst>
                <a:path extrusionOk="0" h="1077" w="1257">
                  <a:moveTo>
                    <a:pt x="667" y="0"/>
                  </a:moveTo>
                  <a:cubicBezTo>
                    <a:pt x="87" y="0"/>
                    <a:pt x="1" y="1077"/>
                    <a:pt x="484" y="1077"/>
                  </a:cubicBezTo>
                  <a:cubicBezTo>
                    <a:pt x="527" y="1077"/>
                    <a:pt x="573" y="1068"/>
                    <a:pt x="624" y="1050"/>
                  </a:cubicBezTo>
                  <a:cubicBezTo>
                    <a:pt x="647" y="1039"/>
                    <a:pt x="669" y="1028"/>
                    <a:pt x="692" y="1017"/>
                  </a:cubicBezTo>
                  <a:cubicBezTo>
                    <a:pt x="1064" y="836"/>
                    <a:pt x="1256" y="46"/>
                    <a:pt x="692" y="1"/>
                  </a:cubicBezTo>
                  <a:cubicBezTo>
                    <a:pt x="684" y="1"/>
                    <a:pt x="675" y="0"/>
                    <a:pt x="667"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1" name="Google Shape;2261;p3"/>
            <p:cNvSpPr/>
            <p:nvPr/>
          </p:nvSpPr>
          <p:spPr>
            <a:xfrm>
              <a:off x="3829970" y="-69088"/>
              <a:ext cx="40498" cy="29515"/>
            </a:xfrm>
            <a:custGeom>
              <a:rect b="b" l="l" r="r" t="t"/>
              <a:pathLst>
                <a:path extrusionOk="0" h="860" w="1180">
                  <a:moveTo>
                    <a:pt x="406" y="0"/>
                  </a:moveTo>
                  <a:cubicBezTo>
                    <a:pt x="194" y="0"/>
                    <a:pt x="12" y="108"/>
                    <a:pt x="6" y="375"/>
                  </a:cubicBezTo>
                  <a:cubicBezTo>
                    <a:pt x="1" y="698"/>
                    <a:pt x="331" y="859"/>
                    <a:pt x="627" y="859"/>
                  </a:cubicBezTo>
                  <a:cubicBezTo>
                    <a:pt x="920" y="859"/>
                    <a:pt x="1179" y="701"/>
                    <a:pt x="1044" y="386"/>
                  </a:cubicBezTo>
                  <a:cubicBezTo>
                    <a:pt x="1044" y="364"/>
                    <a:pt x="1033" y="341"/>
                    <a:pt x="1022" y="330"/>
                  </a:cubicBezTo>
                  <a:cubicBezTo>
                    <a:pt x="915" y="134"/>
                    <a:pt x="642" y="0"/>
                    <a:pt x="406"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2" name="Google Shape;2262;p3"/>
            <p:cNvSpPr/>
            <p:nvPr/>
          </p:nvSpPr>
          <p:spPr>
            <a:xfrm>
              <a:off x="4087198" y="122761"/>
              <a:ext cx="41321" cy="37855"/>
            </a:xfrm>
            <a:custGeom>
              <a:rect b="b" l="l" r="r" t="t"/>
              <a:pathLst>
                <a:path extrusionOk="0" h="1103" w="1204">
                  <a:moveTo>
                    <a:pt x="445" y="0"/>
                  </a:moveTo>
                  <a:cubicBezTo>
                    <a:pt x="351" y="0"/>
                    <a:pt x="259" y="49"/>
                    <a:pt x="185" y="168"/>
                  </a:cubicBezTo>
                  <a:cubicBezTo>
                    <a:pt x="173" y="179"/>
                    <a:pt x="162" y="202"/>
                    <a:pt x="151" y="224"/>
                  </a:cubicBezTo>
                  <a:cubicBezTo>
                    <a:pt x="1" y="543"/>
                    <a:pt x="216" y="1102"/>
                    <a:pt x="559" y="1102"/>
                  </a:cubicBezTo>
                  <a:cubicBezTo>
                    <a:pt x="629" y="1102"/>
                    <a:pt x="704" y="1079"/>
                    <a:pt x="783" y="1025"/>
                  </a:cubicBezTo>
                  <a:cubicBezTo>
                    <a:pt x="1204" y="730"/>
                    <a:pt x="807" y="0"/>
                    <a:pt x="445"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3" name="Google Shape;2263;p3"/>
            <p:cNvSpPr/>
            <p:nvPr/>
          </p:nvSpPr>
          <p:spPr>
            <a:xfrm>
              <a:off x="3958773" y="313854"/>
              <a:ext cx="40875" cy="29481"/>
            </a:xfrm>
            <a:custGeom>
              <a:rect b="b" l="l" r="r" t="t"/>
              <a:pathLst>
                <a:path extrusionOk="0" h="859" w="1191">
                  <a:moveTo>
                    <a:pt x="583" y="0"/>
                  </a:moveTo>
                  <a:cubicBezTo>
                    <a:pt x="278" y="0"/>
                    <a:pt x="1" y="170"/>
                    <a:pt x="146" y="490"/>
                  </a:cubicBezTo>
                  <a:cubicBezTo>
                    <a:pt x="158" y="513"/>
                    <a:pt x="169" y="535"/>
                    <a:pt x="180" y="546"/>
                  </a:cubicBezTo>
                  <a:cubicBezTo>
                    <a:pt x="289" y="736"/>
                    <a:pt x="550" y="858"/>
                    <a:pt x="779" y="858"/>
                  </a:cubicBezTo>
                  <a:cubicBezTo>
                    <a:pt x="1000" y="858"/>
                    <a:pt x="1190" y="745"/>
                    <a:pt x="1184" y="468"/>
                  </a:cubicBezTo>
                  <a:cubicBezTo>
                    <a:pt x="1179" y="150"/>
                    <a:pt x="869" y="0"/>
                    <a:pt x="58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4" name="Google Shape;2264;p3"/>
            <p:cNvSpPr/>
            <p:nvPr/>
          </p:nvSpPr>
          <p:spPr>
            <a:xfrm>
              <a:off x="4074294" y="219509"/>
              <a:ext cx="42763" cy="28863"/>
            </a:xfrm>
            <a:custGeom>
              <a:rect b="b" l="l" r="r" t="t"/>
              <a:pathLst>
                <a:path extrusionOk="0" h="841" w="1246">
                  <a:moveTo>
                    <a:pt x="464" y="0"/>
                  </a:moveTo>
                  <a:cubicBezTo>
                    <a:pt x="218" y="0"/>
                    <a:pt x="0" y="128"/>
                    <a:pt x="30" y="429"/>
                  </a:cubicBezTo>
                  <a:cubicBezTo>
                    <a:pt x="60" y="715"/>
                    <a:pt x="332" y="840"/>
                    <a:pt x="596" y="840"/>
                  </a:cubicBezTo>
                  <a:cubicBezTo>
                    <a:pt x="927" y="840"/>
                    <a:pt x="1245" y="643"/>
                    <a:pt x="1057" y="316"/>
                  </a:cubicBezTo>
                  <a:cubicBezTo>
                    <a:pt x="1046" y="294"/>
                    <a:pt x="1034" y="271"/>
                    <a:pt x="1023" y="260"/>
                  </a:cubicBezTo>
                  <a:cubicBezTo>
                    <a:pt x="913" y="97"/>
                    <a:pt x="678" y="0"/>
                    <a:pt x="46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5" name="Google Shape;2265;p3"/>
            <p:cNvSpPr/>
            <p:nvPr/>
          </p:nvSpPr>
          <p:spPr>
            <a:xfrm>
              <a:off x="3796096" y="150937"/>
              <a:ext cx="50828" cy="34595"/>
            </a:xfrm>
            <a:custGeom>
              <a:rect b="b" l="l" r="r" t="t"/>
              <a:pathLst>
                <a:path extrusionOk="0" h="1008" w="1481">
                  <a:moveTo>
                    <a:pt x="904" y="0"/>
                  </a:moveTo>
                  <a:cubicBezTo>
                    <a:pt x="893" y="0"/>
                    <a:pt x="881" y="0"/>
                    <a:pt x="869" y="1"/>
                  </a:cubicBezTo>
                  <a:lnTo>
                    <a:pt x="801" y="1"/>
                  </a:lnTo>
                  <a:cubicBezTo>
                    <a:pt x="384" y="80"/>
                    <a:pt x="0" y="791"/>
                    <a:pt x="531" y="983"/>
                  </a:cubicBezTo>
                  <a:cubicBezTo>
                    <a:pt x="579" y="1000"/>
                    <a:pt x="626" y="1008"/>
                    <a:pt x="672" y="1008"/>
                  </a:cubicBezTo>
                  <a:cubicBezTo>
                    <a:pt x="1188" y="1008"/>
                    <a:pt x="1481" y="0"/>
                    <a:pt x="904"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6" name="Google Shape;2266;p3"/>
            <p:cNvSpPr/>
            <p:nvPr/>
          </p:nvSpPr>
          <p:spPr>
            <a:xfrm>
              <a:off x="4018592" y="135390"/>
              <a:ext cx="40292" cy="29515"/>
            </a:xfrm>
            <a:custGeom>
              <a:rect b="b" l="l" r="r" t="t"/>
              <a:pathLst>
                <a:path extrusionOk="0" h="860" w="1174">
                  <a:moveTo>
                    <a:pt x="405" y="0"/>
                  </a:moveTo>
                  <a:cubicBezTo>
                    <a:pt x="193" y="0"/>
                    <a:pt x="11" y="108"/>
                    <a:pt x="6" y="375"/>
                  </a:cubicBezTo>
                  <a:cubicBezTo>
                    <a:pt x="0" y="698"/>
                    <a:pt x="327" y="859"/>
                    <a:pt x="622" y="859"/>
                  </a:cubicBezTo>
                  <a:cubicBezTo>
                    <a:pt x="914" y="859"/>
                    <a:pt x="1173" y="701"/>
                    <a:pt x="1044" y="387"/>
                  </a:cubicBezTo>
                  <a:cubicBezTo>
                    <a:pt x="1044" y="375"/>
                    <a:pt x="1033" y="353"/>
                    <a:pt x="1021" y="330"/>
                  </a:cubicBezTo>
                  <a:cubicBezTo>
                    <a:pt x="914" y="134"/>
                    <a:pt x="641" y="0"/>
                    <a:pt x="405"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7" name="Google Shape;2267;p3"/>
            <p:cNvSpPr/>
            <p:nvPr/>
          </p:nvSpPr>
          <p:spPr>
            <a:xfrm>
              <a:off x="3920849" y="491941"/>
              <a:ext cx="39640" cy="37031"/>
            </a:xfrm>
            <a:custGeom>
              <a:rect b="b" l="l" r="r" t="t"/>
              <a:pathLst>
                <a:path extrusionOk="0" h="1079" w="1155">
                  <a:moveTo>
                    <a:pt x="694" y="1"/>
                  </a:moveTo>
                  <a:cubicBezTo>
                    <a:pt x="645" y="1"/>
                    <a:pt x="589" y="13"/>
                    <a:pt x="529" y="40"/>
                  </a:cubicBezTo>
                  <a:cubicBezTo>
                    <a:pt x="507" y="52"/>
                    <a:pt x="495" y="63"/>
                    <a:pt x="473" y="74"/>
                  </a:cubicBezTo>
                  <a:cubicBezTo>
                    <a:pt x="114" y="287"/>
                    <a:pt x="0" y="1079"/>
                    <a:pt x="551" y="1079"/>
                  </a:cubicBezTo>
                  <a:cubicBezTo>
                    <a:pt x="555" y="1079"/>
                    <a:pt x="559" y="1079"/>
                    <a:pt x="563" y="1079"/>
                  </a:cubicBezTo>
                  <a:cubicBezTo>
                    <a:pt x="1144" y="1068"/>
                    <a:pt x="1154" y="1"/>
                    <a:pt x="694"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8" name="Google Shape;2268;p3"/>
            <p:cNvSpPr/>
            <p:nvPr/>
          </p:nvSpPr>
          <p:spPr>
            <a:xfrm>
              <a:off x="3889858" y="153305"/>
              <a:ext cx="40841" cy="29344"/>
            </a:xfrm>
            <a:custGeom>
              <a:rect b="b" l="l" r="r" t="t"/>
              <a:pathLst>
                <a:path extrusionOk="0" h="855" w="1190">
                  <a:moveTo>
                    <a:pt x="582" y="1"/>
                  </a:moveTo>
                  <a:cubicBezTo>
                    <a:pt x="278" y="1"/>
                    <a:pt x="0" y="171"/>
                    <a:pt x="146" y="496"/>
                  </a:cubicBezTo>
                  <a:cubicBezTo>
                    <a:pt x="157" y="508"/>
                    <a:pt x="168" y="530"/>
                    <a:pt x="180" y="553"/>
                  </a:cubicBezTo>
                  <a:cubicBezTo>
                    <a:pt x="288" y="736"/>
                    <a:pt x="547" y="855"/>
                    <a:pt x="775" y="855"/>
                  </a:cubicBezTo>
                  <a:cubicBezTo>
                    <a:pt x="997" y="855"/>
                    <a:pt x="1189" y="741"/>
                    <a:pt x="1184" y="463"/>
                  </a:cubicBezTo>
                  <a:cubicBezTo>
                    <a:pt x="1178" y="151"/>
                    <a:pt x="868" y="1"/>
                    <a:pt x="58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9" name="Google Shape;2269;p3"/>
            <p:cNvSpPr/>
            <p:nvPr/>
          </p:nvSpPr>
          <p:spPr>
            <a:xfrm>
              <a:off x="3932792" y="736162"/>
              <a:ext cx="39331" cy="32741"/>
            </a:xfrm>
            <a:custGeom>
              <a:rect b="b" l="l" r="r" t="t"/>
              <a:pathLst>
                <a:path extrusionOk="0" h="954" w="1146">
                  <a:moveTo>
                    <a:pt x="477" y="0"/>
                  </a:moveTo>
                  <a:cubicBezTo>
                    <a:pt x="333" y="0"/>
                    <a:pt x="203" y="74"/>
                    <a:pt x="136" y="259"/>
                  </a:cubicBezTo>
                  <a:cubicBezTo>
                    <a:pt x="0" y="645"/>
                    <a:pt x="453" y="954"/>
                    <a:pt x="791" y="954"/>
                  </a:cubicBezTo>
                  <a:cubicBezTo>
                    <a:pt x="988" y="954"/>
                    <a:pt x="1146" y="850"/>
                    <a:pt x="1129" y="598"/>
                  </a:cubicBezTo>
                  <a:cubicBezTo>
                    <a:pt x="1129" y="575"/>
                    <a:pt x="1118" y="553"/>
                    <a:pt x="1118" y="530"/>
                  </a:cubicBezTo>
                  <a:cubicBezTo>
                    <a:pt x="1066" y="258"/>
                    <a:pt x="747" y="0"/>
                    <a:pt x="477"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0" name="Google Shape;2270;p3"/>
            <p:cNvSpPr/>
            <p:nvPr/>
          </p:nvSpPr>
          <p:spPr>
            <a:xfrm>
              <a:off x="4093410" y="213777"/>
              <a:ext cx="41630" cy="37683"/>
            </a:xfrm>
            <a:custGeom>
              <a:rect b="b" l="l" r="r" t="t"/>
              <a:pathLst>
                <a:path extrusionOk="0" h="1098" w="1213">
                  <a:moveTo>
                    <a:pt x="656" y="0"/>
                  </a:moveTo>
                  <a:cubicBezTo>
                    <a:pt x="586" y="0"/>
                    <a:pt x="511" y="24"/>
                    <a:pt x="432" y="77"/>
                  </a:cubicBezTo>
                  <a:cubicBezTo>
                    <a:pt x="1" y="365"/>
                    <a:pt x="400" y="1097"/>
                    <a:pt x="763" y="1097"/>
                  </a:cubicBezTo>
                  <a:cubicBezTo>
                    <a:pt x="856" y="1097"/>
                    <a:pt x="946" y="1049"/>
                    <a:pt x="1019" y="935"/>
                  </a:cubicBezTo>
                  <a:cubicBezTo>
                    <a:pt x="1030" y="912"/>
                    <a:pt x="1042" y="890"/>
                    <a:pt x="1053" y="867"/>
                  </a:cubicBezTo>
                  <a:cubicBezTo>
                    <a:pt x="1212" y="558"/>
                    <a:pt x="998" y="0"/>
                    <a:pt x="65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1" name="Google Shape;2271;p3"/>
            <p:cNvSpPr/>
            <p:nvPr/>
          </p:nvSpPr>
          <p:spPr>
            <a:xfrm>
              <a:off x="4038841" y="264125"/>
              <a:ext cx="40429" cy="38130"/>
            </a:xfrm>
            <a:custGeom>
              <a:rect b="b" l="l" r="r" t="t"/>
              <a:pathLst>
                <a:path extrusionOk="0" h="1111" w="1178">
                  <a:moveTo>
                    <a:pt x="668" y="0"/>
                  </a:moveTo>
                  <a:cubicBezTo>
                    <a:pt x="613" y="0"/>
                    <a:pt x="553" y="14"/>
                    <a:pt x="488" y="43"/>
                  </a:cubicBezTo>
                  <a:cubicBezTo>
                    <a:pt x="0" y="250"/>
                    <a:pt x="292" y="1111"/>
                    <a:pt x="670" y="1111"/>
                  </a:cubicBezTo>
                  <a:cubicBezTo>
                    <a:pt x="747" y="1111"/>
                    <a:pt x="827" y="1075"/>
                    <a:pt x="905" y="991"/>
                  </a:cubicBezTo>
                  <a:cubicBezTo>
                    <a:pt x="916" y="980"/>
                    <a:pt x="939" y="957"/>
                    <a:pt x="950" y="935"/>
                  </a:cubicBezTo>
                  <a:cubicBezTo>
                    <a:pt x="1177" y="649"/>
                    <a:pt x="1050" y="0"/>
                    <a:pt x="66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2" name="Google Shape;2272;p3"/>
            <p:cNvSpPr/>
            <p:nvPr/>
          </p:nvSpPr>
          <p:spPr>
            <a:xfrm>
              <a:off x="3990107" y="738702"/>
              <a:ext cx="50622" cy="28692"/>
            </a:xfrm>
            <a:custGeom>
              <a:rect b="b" l="l" r="r" t="t"/>
              <a:pathLst>
                <a:path extrusionOk="0" h="836" w="1475">
                  <a:moveTo>
                    <a:pt x="712" y="1"/>
                  </a:moveTo>
                  <a:cubicBezTo>
                    <a:pt x="366" y="1"/>
                    <a:pt x="0" y="221"/>
                    <a:pt x="181" y="591"/>
                  </a:cubicBezTo>
                  <a:cubicBezTo>
                    <a:pt x="262" y="766"/>
                    <a:pt x="423" y="836"/>
                    <a:pt x="595" y="836"/>
                  </a:cubicBezTo>
                  <a:cubicBezTo>
                    <a:pt x="1002" y="836"/>
                    <a:pt x="1474" y="449"/>
                    <a:pt x="1118" y="140"/>
                  </a:cubicBezTo>
                  <a:cubicBezTo>
                    <a:pt x="1095" y="129"/>
                    <a:pt x="1073" y="106"/>
                    <a:pt x="1061" y="95"/>
                  </a:cubicBezTo>
                  <a:cubicBezTo>
                    <a:pt x="967" y="31"/>
                    <a:pt x="841" y="1"/>
                    <a:pt x="71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3" name="Google Shape;2273;p3"/>
            <p:cNvSpPr/>
            <p:nvPr/>
          </p:nvSpPr>
          <p:spPr>
            <a:xfrm>
              <a:off x="4274757" y="441285"/>
              <a:ext cx="42660" cy="36619"/>
            </a:xfrm>
            <a:custGeom>
              <a:rect b="b" l="l" r="r" t="t"/>
              <a:pathLst>
                <a:path extrusionOk="0" h="1067" w="1243">
                  <a:moveTo>
                    <a:pt x="761" y="1"/>
                  </a:moveTo>
                  <a:cubicBezTo>
                    <a:pt x="719" y="1"/>
                    <a:pt x="672" y="9"/>
                    <a:pt x="621" y="27"/>
                  </a:cubicBezTo>
                  <a:cubicBezTo>
                    <a:pt x="599" y="38"/>
                    <a:pt x="576" y="49"/>
                    <a:pt x="553" y="61"/>
                  </a:cubicBezTo>
                  <a:cubicBezTo>
                    <a:pt x="181" y="241"/>
                    <a:pt x="1" y="1031"/>
                    <a:pt x="565" y="1065"/>
                  </a:cubicBezTo>
                  <a:cubicBezTo>
                    <a:pt x="576" y="1066"/>
                    <a:pt x="586" y="1066"/>
                    <a:pt x="597" y="1066"/>
                  </a:cubicBezTo>
                  <a:cubicBezTo>
                    <a:pt x="1160" y="1066"/>
                    <a:pt x="1243" y="1"/>
                    <a:pt x="76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4" name="Google Shape;2274;p3"/>
            <p:cNvSpPr/>
            <p:nvPr/>
          </p:nvSpPr>
          <p:spPr>
            <a:xfrm>
              <a:off x="4058095" y="687565"/>
              <a:ext cx="40292" cy="29721"/>
            </a:xfrm>
            <a:custGeom>
              <a:rect b="b" l="l" r="r" t="t"/>
              <a:pathLst>
                <a:path extrusionOk="0" h="866" w="1174">
                  <a:moveTo>
                    <a:pt x="552" y="1"/>
                  </a:moveTo>
                  <a:cubicBezTo>
                    <a:pt x="260" y="1"/>
                    <a:pt x="1" y="159"/>
                    <a:pt x="130" y="468"/>
                  </a:cubicBezTo>
                  <a:cubicBezTo>
                    <a:pt x="130" y="490"/>
                    <a:pt x="141" y="513"/>
                    <a:pt x="152" y="535"/>
                  </a:cubicBezTo>
                  <a:cubicBezTo>
                    <a:pt x="259" y="732"/>
                    <a:pt x="532" y="865"/>
                    <a:pt x="768" y="865"/>
                  </a:cubicBezTo>
                  <a:cubicBezTo>
                    <a:pt x="980" y="865"/>
                    <a:pt x="1163" y="757"/>
                    <a:pt x="1168" y="490"/>
                  </a:cubicBezTo>
                  <a:cubicBezTo>
                    <a:pt x="1174" y="162"/>
                    <a:pt x="846" y="1"/>
                    <a:pt x="55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5" name="Google Shape;2275;p3"/>
            <p:cNvSpPr/>
            <p:nvPr/>
          </p:nvSpPr>
          <p:spPr>
            <a:xfrm>
              <a:off x="3907087" y="683858"/>
              <a:ext cx="41218" cy="36825"/>
            </a:xfrm>
            <a:custGeom>
              <a:rect b="b" l="l" r="r" t="t"/>
              <a:pathLst>
                <a:path extrusionOk="0" h="1073" w="1201">
                  <a:moveTo>
                    <a:pt x="629" y="0"/>
                  </a:moveTo>
                  <a:cubicBezTo>
                    <a:pt x="51" y="0"/>
                    <a:pt x="1" y="1072"/>
                    <a:pt x="461" y="1072"/>
                  </a:cubicBezTo>
                  <a:cubicBezTo>
                    <a:pt x="507" y="1072"/>
                    <a:pt x="558" y="1062"/>
                    <a:pt x="614" y="1038"/>
                  </a:cubicBezTo>
                  <a:cubicBezTo>
                    <a:pt x="637" y="1038"/>
                    <a:pt x="659" y="1027"/>
                    <a:pt x="682" y="1016"/>
                  </a:cubicBezTo>
                  <a:cubicBezTo>
                    <a:pt x="1043" y="813"/>
                    <a:pt x="1201" y="12"/>
                    <a:pt x="637" y="0"/>
                  </a:cubicBezTo>
                  <a:cubicBezTo>
                    <a:pt x="634" y="0"/>
                    <a:pt x="631" y="0"/>
                    <a:pt x="629"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6" name="Google Shape;2276;p3"/>
            <p:cNvSpPr/>
            <p:nvPr/>
          </p:nvSpPr>
          <p:spPr>
            <a:xfrm>
              <a:off x="3955855" y="493005"/>
              <a:ext cx="41012" cy="29241"/>
            </a:xfrm>
            <a:custGeom>
              <a:rect b="b" l="l" r="r" t="t"/>
              <a:pathLst>
                <a:path extrusionOk="0" h="852" w="1195">
                  <a:moveTo>
                    <a:pt x="420" y="1"/>
                  </a:moveTo>
                  <a:cubicBezTo>
                    <a:pt x="195" y="1"/>
                    <a:pt x="0" y="114"/>
                    <a:pt x="6" y="393"/>
                  </a:cubicBezTo>
                  <a:cubicBezTo>
                    <a:pt x="11" y="705"/>
                    <a:pt x="321" y="852"/>
                    <a:pt x="608" y="852"/>
                  </a:cubicBezTo>
                  <a:cubicBezTo>
                    <a:pt x="914" y="852"/>
                    <a:pt x="1195" y="685"/>
                    <a:pt x="1055" y="371"/>
                  </a:cubicBezTo>
                  <a:cubicBezTo>
                    <a:pt x="1044" y="348"/>
                    <a:pt x="1033" y="325"/>
                    <a:pt x="1021" y="303"/>
                  </a:cubicBezTo>
                  <a:cubicBezTo>
                    <a:pt x="913" y="120"/>
                    <a:pt x="651" y="1"/>
                    <a:pt x="42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7" name="Google Shape;2277;p3"/>
            <p:cNvSpPr/>
            <p:nvPr/>
          </p:nvSpPr>
          <p:spPr>
            <a:xfrm>
              <a:off x="3778867" y="-69534"/>
              <a:ext cx="40806" cy="29241"/>
            </a:xfrm>
            <a:custGeom>
              <a:rect b="b" l="l" r="r" t="t"/>
              <a:pathLst>
                <a:path extrusionOk="0" h="852" w="1189">
                  <a:moveTo>
                    <a:pt x="411" y="0"/>
                  </a:moveTo>
                  <a:cubicBezTo>
                    <a:pt x="190" y="0"/>
                    <a:pt x="0" y="111"/>
                    <a:pt x="6" y="388"/>
                  </a:cubicBezTo>
                  <a:cubicBezTo>
                    <a:pt x="11" y="701"/>
                    <a:pt x="324" y="851"/>
                    <a:pt x="611" y="851"/>
                  </a:cubicBezTo>
                  <a:cubicBezTo>
                    <a:pt x="914" y="851"/>
                    <a:pt x="1189" y="684"/>
                    <a:pt x="1044" y="366"/>
                  </a:cubicBezTo>
                  <a:cubicBezTo>
                    <a:pt x="1033" y="343"/>
                    <a:pt x="1021" y="320"/>
                    <a:pt x="1010" y="298"/>
                  </a:cubicBezTo>
                  <a:cubicBezTo>
                    <a:pt x="901" y="120"/>
                    <a:pt x="640" y="0"/>
                    <a:pt x="411"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8" name="Google Shape;2278;p3"/>
            <p:cNvSpPr/>
            <p:nvPr/>
          </p:nvSpPr>
          <p:spPr>
            <a:xfrm>
              <a:off x="4068185" y="361250"/>
              <a:ext cx="41253" cy="37134"/>
            </a:xfrm>
            <a:custGeom>
              <a:rect b="b" l="l" r="r" t="t"/>
              <a:pathLst>
                <a:path extrusionOk="0" h="1082" w="1202">
                  <a:moveTo>
                    <a:pt x="629" y="0"/>
                  </a:moveTo>
                  <a:cubicBezTo>
                    <a:pt x="49" y="0"/>
                    <a:pt x="1" y="1081"/>
                    <a:pt x="476" y="1081"/>
                  </a:cubicBezTo>
                  <a:cubicBezTo>
                    <a:pt x="521" y="1081"/>
                    <a:pt x="571" y="1071"/>
                    <a:pt x="626" y="1050"/>
                  </a:cubicBezTo>
                  <a:lnTo>
                    <a:pt x="682" y="1016"/>
                  </a:lnTo>
                  <a:cubicBezTo>
                    <a:pt x="1055" y="813"/>
                    <a:pt x="1201" y="23"/>
                    <a:pt x="637" y="1"/>
                  </a:cubicBezTo>
                  <a:cubicBezTo>
                    <a:pt x="634" y="0"/>
                    <a:pt x="631" y="0"/>
                    <a:pt x="629"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9" name="Google Shape;2279;p3"/>
            <p:cNvSpPr/>
            <p:nvPr/>
          </p:nvSpPr>
          <p:spPr>
            <a:xfrm>
              <a:off x="4233882" y="257947"/>
              <a:ext cx="39640" cy="38027"/>
            </a:xfrm>
            <a:custGeom>
              <a:rect b="b" l="l" r="r" t="t"/>
              <a:pathLst>
                <a:path extrusionOk="0" h="1108" w="1155">
                  <a:moveTo>
                    <a:pt x="525" y="0"/>
                  </a:moveTo>
                  <a:cubicBezTo>
                    <a:pt x="454" y="0"/>
                    <a:pt x="378" y="30"/>
                    <a:pt x="300" y="99"/>
                  </a:cubicBezTo>
                  <a:cubicBezTo>
                    <a:pt x="289" y="122"/>
                    <a:pt x="266" y="133"/>
                    <a:pt x="255" y="156"/>
                  </a:cubicBezTo>
                  <a:cubicBezTo>
                    <a:pt x="1" y="430"/>
                    <a:pt x="85" y="1107"/>
                    <a:pt x="492" y="1107"/>
                  </a:cubicBezTo>
                  <a:cubicBezTo>
                    <a:pt x="537" y="1107"/>
                    <a:pt x="586" y="1099"/>
                    <a:pt x="639" y="1081"/>
                  </a:cubicBezTo>
                  <a:cubicBezTo>
                    <a:pt x="1155" y="909"/>
                    <a:pt x="918" y="0"/>
                    <a:pt x="525"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0" name="Google Shape;2280;p3"/>
            <p:cNvSpPr/>
            <p:nvPr/>
          </p:nvSpPr>
          <p:spPr>
            <a:xfrm>
              <a:off x="4052672" y="579766"/>
              <a:ext cx="40841" cy="29378"/>
            </a:xfrm>
            <a:custGeom>
              <a:rect b="b" l="l" r="r" t="t"/>
              <a:pathLst>
                <a:path extrusionOk="0" h="856" w="1190">
                  <a:moveTo>
                    <a:pt x="415" y="1"/>
                  </a:moveTo>
                  <a:cubicBezTo>
                    <a:pt x="193" y="1"/>
                    <a:pt x="0" y="114"/>
                    <a:pt x="6" y="393"/>
                  </a:cubicBezTo>
                  <a:cubicBezTo>
                    <a:pt x="11" y="708"/>
                    <a:pt x="318" y="856"/>
                    <a:pt x="603" y="856"/>
                  </a:cubicBezTo>
                  <a:cubicBezTo>
                    <a:pt x="909" y="856"/>
                    <a:pt x="1190" y="686"/>
                    <a:pt x="1044" y="370"/>
                  </a:cubicBezTo>
                  <a:cubicBezTo>
                    <a:pt x="1033" y="348"/>
                    <a:pt x="1021" y="325"/>
                    <a:pt x="1010" y="302"/>
                  </a:cubicBezTo>
                  <a:cubicBezTo>
                    <a:pt x="901" y="120"/>
                    <a:pt x="643" y="1"/>
                    <a:pt x="415"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1" name="Google Shape;2281;p3"/>
            <p:cNvSpPr/>
            <p:nvPr/>
          </p:nvSpPr>
          <p:spPr>
            <a:xfrm>
              <a:off x="4056310" y="644974"/>
              <a:ext cx="50897" cy="28726"/>
            </a:xfrm>
            <a:custGeom>
              <a:rect b="b" l="l" r="r" t="t"/>
              <a:pathLst>
                <a:path extrusionOk="0" h="837" w="1483">
                  <a:moveTo>
                    <a:pt x="718" y="1"/>
                  </a:moveTo>
                  <a:cubicBezTo>
                    <a:pt x="372" y="1"/>
                    <a:pt x="1" y="221"/>
                    <a:pt x="182" y="592"/>
                  </a:cubicBezTo>
                  <a:cubicBezTo>
                    <a:pt x="266" y="766"/>
                    <a:pt x="429" y="836"/>
                    <a:pt x="603" y="836"/>
                  </a:cubicBezTo>
                  <a:cubicBezTo>
                    <a:pt x="1013" y="836"/>
                    <a:pt x="1483" y="449"/>
                    <a:pt x="1118" y="140"/>
                  </a:cubicBezTo>
                  <a:cubicBezTo>
                    <a:pt x="1107" y="118"/>
                    <a:pt x="1085" y="106"/>
                    <a:pt x="1062" y="95"/>
                  </a:cubicBezTo>
                  <a:cubicBezTo>
                    <a:pt x="970" y="31"/>
                    <a:pt x="846" y="1"/>
                    <a:pt x="71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2" name="Google Shape;2282;p3"/>
            <p:cNvSpPr/>
            <p:nvPr/>
          </p:nvSpPr>
          <p:spPr>
            <a:xfrm>
              <a:off x="3886289" y="500521"/>
              <a:ext cx="40189" cy="29893"/>
            </a:xfrm>
            <a:custGeom>
              <a:rect b="b" l="l" r="r" t="t"/>
              <a:pathLst>
                <a:path extrusionOk="0" h="871" w="1171">
                  <a:moveTo>
                    <a:pt x="412" y="1"/>
                  </a:moveTo>
                  <a:cubicBezTo>
                    <a:pt x="212" y="1"/>
                    <a:pt x="39" y="103"/>
                    <a:pt x="24" y="355"/>
                  </a:cubicBezTo>
                  <a:cubicBezTo>
                    <a:pt x="1" y="695"/>
                    <a:pt x="343" y="870"/>
                    <a:pt x="645" y="870"/>
                  </a:cubicBezTo>
                  <a:cubicBezTo>
                    <a:pt x="925" y="870"/>
                    <a:pt x="1171" y="720"/>
                    <a:pt x="1062" y="411"/>
                  </a:cubicBezTo>
                  <a:cubicBezTo>
                    <a:pt x="1051" y="400"/>
                    <a:pt x="1040" y="377"/>
                    <a:pt x="1028" y="355"/>
                  </a:cubicBezTo>
                  <a:cubicBezTo>
                    <a:pt x="930" y="146"/>
                    <a:pt x="651" y="1"/>
                    <a:pt x="41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3" name="Google Shape;2283;p3"/>
            <p:cNvSpPr/>
            <p:nvPr/>
          </p:nvSpPr>
          <p:spPr>
            <a:xfrm>
              <a:off x="3797846" y="477664"/>
              <a:ext cx="38953" cy="32844"/>
            </a:xfrm>
            <a:custGeom>
              <a:rect b="b" l="l" r="r" t="t"/>
              <a:pathLst>
                <a:path extrusionOk="0" h="957" w="1135">
                  <a:moveTo>
                    <a:pt x="488" y="1"/>
                  </a:moveTo>
                  <a:cubicBezTo>
                    <a:pt x="348" y="1"/>
                    <a:pt x="222" y="73"/>
                    <a:pt x="152" y="253"/>
                  </a:cubicBezTo>
                  <a:cubicBezTo>
                    <a:pt x="0" y="637"/>
                    <a:pt x="457" y="956"/>
                    <a:pt x="795" y="956"/>
                  </a:cubicBezTo>
                  <a:cubicBezTo>
                    <a:pt x="984" y="956"/>
                    <a:pt x="1135" y="857"/>
                    <a:pt x="1123" y="614"/>
                  </a:cubicBezTo>
                  <a:cubicBezTo>
                    <a:pt x="1123" y="592"/>
                    <a:pt x="1123" y="569"/>
                    <a:pt x="1123" y="547"/>
                  </a:cubicBezTo>
                  <a:cubicBezTo>
                    <a:pt x="1078" y="271"/>
                    <a:pt x="759" y="1"/>
                    <a:pt x="48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4" name="Google Shape;2284;p3"/>
            <p:cNvSpPr/>
            <p:nvPr/>
          </p:nvSpPr>
          <p:spPr>
            <a:xfrm>
              <a:off x="3751411" y="410808"/>
              <a:ext cx="41218" cy="37134"/>
            </a:xfrm>
            <a:custGeom>
              <a:rect b="b" l="l" r="r" t="t"/>
              <a:pathLst>
                <a:path extrusionOk="0" h="1082" w="1201">
                  <a:moveTo>
                    <a:pt x="628" y="1"/>
                  </a:moveTo>
                  <a:cubicBezTo>
                    <a:pt x="49" y="1"/>
                    <a:pt x="0" y="1082"/>
                    <a:pt x="467" y="1082"/>
                  </a:cubicBezTo>
                  <a:cubicBezTo>
                    <a:pt x="511" y="1082"/>
                    <a:pt x="560" y="1072"/>
                    <a:pt x="614" y="1050"/>
                  </a:cubicBezTo>
                  <a:cubicBezTo>
                    <a:pt x="637" y="1039"/>
                    <a:pt x="659" y="1028"/>
                    <a:pt x="682" y="1016"/>
                  </a:cubicBezTo>
                  <a:cubicBezTo>
                    <a:pt x="1054" y="813"/>
                    <a:pt x="1201" y="23"/>
                    <a:pt x="637" y="1"/>
                  </a:cubicBezTo>
                  <a:cubicBezTo>
                    <a:pt x="634" y="1"/>
                    <a:pt x="631" y="1"/>
                    <a:pt x="62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5" name="Google Shape;2285;p3"/>
            <p:cNvSpPr/>
            <p:nvPr/>
          </p:nvSpPr>
          <p:spPr>
            <a:xfrm>
              <a:off x="3822625" y="406141"/>
              <a:ext cx="38953" cy="32741"/>
            </a:xfrm>
            <a:custGeom>
              <a:rect b="b" l="l" r="r" t="t"/>
              <a:pathLst>
                <a:path extrusionOk="0" h="954" w="1135">
                  <a:moveTo>
                    <a:pt x="352" y="0"/>
                  </a:moveTo>
                  <a:cubicBezTo>
                    <a:pt x="158" y="0"/>
                    <a:pt x="1" y="103"/>
                    <a:pt x="17" y="351"/>
                  </a:cubicBezTo>
                  <a:cubicBezTo>
                    <a:pt x="17" y="374"/>
                    <a:pt x="17" y="396"/>
                    <a:pt x="28" y="419"/>
                  </a:cubicBezTo>
                  <a:cubicBezTo>
                    <a:pt x="73" y="691"/>
                    <a:pt x="395" y="954"/>
                    <a:pt x="664" y="954"/>
                  </a:cubicBezTo>
                  <a:cubicBezTo>
                    <a:pt x="807" y="954"/>
                    <a:pt x="936" y="879"/>
                    <a:pt x="999" y="690"/>
                  </a:cubicBezTo>
                  <a:cubicBezTo>
                    <a:pt x="1135" y="304"/>
                    <a:pt x="687" y="0"/>
                    <a:pt x="35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6" name="Google Shape;2286;p3"/>
            <p:cNvSpPr/>
            <p:nvPr/>
          </p:nvSpPr>
          <p:spPr>
            <a:xfrm>
              <a:off x="4199184" y="585326"/>
              <a:ext cx="41630" cy="37683"/>
            </a:xfrm>
            <a:custGeom>
              <a:rect b="b" l="l" r="r" t="t"/>
              <a:pathLst>
                <a:path extrusionOk="0" h="1098" w="1213">
                  <a:moveTo>
                    <a:pt x="450" y="1"/>
                  </a:moveTo>
                  <a:cubicBezTo>
                    <a:pt x="357" y="1"/>
                    <a:pt x="267" y="48"/>
                    <a:pt x="194" y="163"/>
                  </a:cubicBezTo>
                  <a:cubicBezTo>
                    <a:pt x="183" y="186"/>
                    <a:pt x="171" y="208"/>
                    <a:pt x="160" y="231"/>
                  </a:cubicBezTo>
                  <a:cubicBezTo>
                    <a:pt x="1" y="540"/>
                    <a:pt x="215" y="1098"/>
                    <a:pt x="557" y="1098"/>
                  </a:cubicBezTo>
                  <a:cubicBezTo>
                    <a:pt x="627" y="1098"/>
                    <a:pt x="702" y="1074"/>
                    <a:pt x="781" y="1021"/>
                  </a:cubicBezTo>
                  <a:cubicBezTo>
                    <a:pt x="1212" y="733"/>
                    <a:pt x="813" y="1"/>
                    <a:pt x="45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7" name="Google Shape;2287;p3"/>
            <p:cNvSpPr/>
            <p:nvPr/>
          </p:nvSpPr>
          <p:spPr>
            <a:xfrm>
              <a:off x="4028408" y="629804"/>
              <a:ext cx="40429" cy="38130"/>
            </a:xfrm>
            <a:custGeom>
              <a:rect b="b" l="l" r="r" t="t"/>
              <a:pathLst>
                <a:path extrusionOk="0" h="1111" w="1178">
                  <a:moveTo>
                    <a:pt x="508" y="0"/>
                  </a:moveTo>
                  <a:cubicBezTo>
                    <a:pt x="431" y="0"/>
                    <a:pt x="351" y="36"/>
                    <a:pt x="273" y="120"/>
                  </a:cubicBezTo>
                  <a:cubicBezTo>
                    <a:pt x="250" y="131"/>
                    <a:pt x="239" y="153"/>
                    <a:pt x="227" y="176"/>
                  </a:cubicBezTo>
                  <a:cubicBezTo>
                    <a:pt x="1" y="462"/>
                    <a:pt x="127" y="1111"/>
                    <a:pt x="510" y="1111"/>
                  </a:cubicBezTo>
                  <a:cubicBezTo>
                    <a:pt x="565" y="1111"/>
                    <a:pt x="625" y="1097"/>
                    <a:pt x="690" y="1067"/>
                  </a:cubicBezTo>
                  <a:cubicBezTo>
                    <a:pt x="1178" y="861"/>
                    <a:pt x="886" y="0"/>
                    <a:pt x="50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8" name="Google Shape;2288;p3"/>
            <p:cNvSpPr/>
            <p:nvPr/>
          </p:nvSpPr>
          <p:spPr>
            <a:xfrm>
              <a:off x="3865971" y="384554"/>
              <a:ext cx="40154" cy="30099"/>
            </a:xfrm>
            <a:custGeom>
              <a:rect b="b" l="l" r="r" t="t"/>
              <a:pathLst>
                <a:path extrusionOk="0" h="877" w="1170">
                  <a:moveTo>
                    <a:pt x="521" y="0"/>
                  </a:moveTo>
                  <a:cubicBezTo>
                    <a:pt x="243" y="0"/>
                    <a:pt x="0" y="148"/>
                    <a:pt x="108" y="450"/>
                  </a:cubicBezTo>
                  <a:cubicBezTo>
                    <a:pt x="120" y="473"/>
                    <a:pt x="131" y="495"/>
                    <a:pt x="142" y="518"/>
                  </a:cubicBezTo>
                  <a:cubicBezTo>
                    <a:pt x="241" y="727"/>
                    <a:pt x="521" y="876"/>
                    <a:pt x="761" y="876"/>
                  </a:cubicBezTo>
                  <a:cubicBezTo>
                    <a:pt x="960" y="876"/>
                    <a:pt x="1131" y="774"/>
                    <a:pt x="1146" y="518"/>
                  </a:cubicBezTo>
                  <a:cubicBezTo>
                    <a:pt x="1170" y="176"/>
                    <a:pt x="825" y="0"/>
                    <a:pt x="52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9" name="Google Shape;2289;p3"/>
            <p:cNvSpPr/>
            <p:nvPr/>
          </p:nvSpPr>
          <p:spPr>
            <a:xfrm>
              <a:off x="4094851" y="640478"/>
              <a:ext cx="40909" cy="37134"/>
            </a:xfrm>
            <a:custGeom>
              <a:rect b="b" l="l" r="r" t="t"/>
              <a:pathLst>
                <a:path extrusionOk="0" h="1082" w="1192">
                  <a:moveTo>
                    <a:pt x="619" y="0"/>
                  </a:moveTo>
                  <a:cubicBezTo>
                    <a:pt x="39" y="0"/>
                    <a:pt x="1" y="1081"/>
                    <a:pt x="468" y="1081"/>
                  </a:cubicBezTo>
                  <a:cubicBezTo>
                    <a:pt x="513" y="1081"/>
                    <a:pt x="562" y="1071"/>
                    <a:pt x="616" y="1050"/>
                  </a:cubicBezTo>
                  <a:cubicBezTo>
                    <a:pt x="639" y="1039"/>
                    <a:pt x="661" y="1027"/>
                    <a:pt x="684" y="1016"/>
                  </a:cubicBezTo>
                  <a:cubicBezTo>
                    <a:pt x="1045" y="813"/>
                    <a:pt x="1192" y="12"/>
                    <a:pt x="627" y="0"/>
                  </a:cubicBezTo>
                  <a:cubicBezTo>
                    <a:pt x="625" y="0"/>
                    <a:pt x="622" y="0"/>
                    <a:pt x="619"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0" name="Google Shape;2290;p3"/>
            <p:cNvSpPr/>
            <p:nvPr/>
          </p:nvSpPr>
          <p:spPr>
            <a:xfrm>
              <a:off x="4003732" y="667385"/>
              <a:ext cx="39605" cy="37031"/>
            </a:xfrm>
            <a:custGeom>
              <a:rect b="b" l="l" r="r" t="t"/>
              <a:pathLst>
                <a:path extrusionOk="0" h="1079" w="1154">
                  <a:moveTo>
                    <a:pt x="702" y="0"/>
                  </a:moveTo>
                  <a:cubicBezTo>
                    <a:pt x="654" y="0"/>
                    <a:pt x="600" y="13"/>
                    <a:pt x="540" y="40"/>
                  </a:cubicBezTo>
                  <a:cubicBezTo>
                    <a:pt x="518" y="51"/>
                    <a:pt x="495" y="63"/>
                    <a:pt x="473" y="74"/>
                  </a:cubicBezTo>
                  <a:cubicBezTo>
                    <a:pt x="114" y="287"/>
                    <a:pt x="0" y="1078"/>
                    <a:pt x="551" y="1078"/>
                  </a:cubicBezTo>
                  <a:cubicBezTo>
                    <a:pt x="555" y="1078"/>
                    <a:pt x="559" y="1078"/>
                    <a:pt x="563" y="1078"/>
                  </a:cubicBezTo>
                  <a:cubicBezTo>
                    <a:pt x="1143" y="1068"/>
                    <a:pt x="1154" y="0"/>
                    <a:pt x="70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1" name="Google Shape;2291;p3"/>
            <p:cNvSpPr/>
            <p:nvPr/>
          </p:nvSpPr>
          <p:spPr>
            <a:xfrm>
              <a:off x="4121003" y="131684"/>
              <a:ext cx="41630" cy="37134"/>
            </a:xfrm>
            <a:custGeom>
              <a:rect b="b" l="l" r="r" t="t"/>
              <a:pathLst>
                <a:path extrusionOk="0" h="1082" w="1213">
                  <a:moveTo>
                    <a:pt x="738" y="1"/>
                  </a:moveTo>
                  <a:cubicBezTo>
                    <a:pt x="692" y="1"/>
                    <a:pt x="642" y="10"/>
                    <a:pt x="588" y="32"/>
                  </a:cubicBezTo>
                  <a:cubicBezTo>
                    <a:pt x="565" y="43"/>
                    <a:pt x="542" y="54"/>
                    <a:pt x="520" y="66"/>
                  </a:cubicBezTo>
                  <a:cubicBezTo>
                    <a:pt x="159" y="269"/>
                    <a:pt x="1" y="1059"/>
                    <a:pt x="565" y="1081"/>
                  </a:cubicBezTo>
                  <a:cubicBezTo>
                    <a:pt x="568" y="1081"/>
                    <a:pt x="571" y="1081"/>
                    <a:pt x="573" y="1081"/>
                  </a:cubicBezTo>
                  <a:cubicBezTo>
                    <a:pt x="1163" y="1081"/>
                    <a:pt x="1212" y="1"/>
                    <a:pt x="73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2" name="Google Shape;2292;p3"/>
            <p:cNvSpPr/>
            <p:nvPr/>
          </p:nvSpPr>
          <p:spPr>
            <a:xfrm>
              <a:off x="4035821" y="323670"/>
              <a:ext cx="1201" cy="2368"/>
            </a:xfrm>
            <a:custGeom>
              <a:rect b="b" l="l" r="r" t="t"/>
              <a:pathLst>
                <a:path extrusionOk="0" h="69" w="35">
                  <a:moveTo>
                    <a:pt x="0" y="1"/>
                  </a:moveTo>
                  <a:cubicBezTo>
                    <a:pt x="11" y="24"/>
                    <a:pt x="23" y="46"/>
                    <a:pt x="34" y="69"/>
                  </a:cubicBezTo>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3" name="Google Shape;2293;p3"/>
            <p:cNvSpPr/>
            <p:nvPr/>
          </p:nvSpPr>
          <p:spPr>
            <a:xfrm>
              <a:off x="3705285" y="-16990"/>
              <a:ext cx="40704" cy="29481"/>
            </a:xfrm>
            <a:custGeom>
              <a:rect b="b" l="l" r="r" t="t"/>
              <a:pathLst>
                <a:path extrusionOk="0" h="859" w="1186">
                  <a:moveTo>
                    <a:pt x="413" y="1"/>
                  </a:moveTo>
                  <a:cubicBezTo>
                    <a:pt x="198" y="1"/>
                    <a:pt x="11" y="110"/>
                    <a:pt x="6" y="381"/>
                  </a:cubicBezTo>
                  <a:cubicBezTo>
                    <a:pt x="0" y="701"/>
                    <a:pt x="324" y="859"/>
                    <a:pt x="620" y="859"/>
                  </a:cubicBezTo>
                  <a:cubicBezTo>
                    <a:pt x="917" y="859"/>
                    <a:pt x="1186" y="698"/>
                    <a:pt x="1055" y="381"/>
                  </a:cubicBezTo>
                  <a:cubicBezTo>
                    <a:pt x="1044" y="358"/>
                    <a:pt x="1033" y="347"/>
                    <a:pt x="1021" y="324"/>
                  </a:cubicBezTo>
                  <a:cubicBezTo>
                    <a:pt x="916" y="130"/>
                    <a:pt x="647" y="1"/>
                    <a:pt x="41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4" name="Google Shape;2294;p3"/>
            <p:cNvSpPr/>
            <p:nvPr/>
          </p:nvSpPr>
          <p:spPr>
            <a:xfrm>
              <a:off x="4089154" y="552035"/>
              <a:ext cx="43346" cy="28383"/>
            </a:xfrm>
            <a:custGeom>
              <a:rect b="b" l="l" r="r" t="t"/>
              <a:pathLst>
                <a:path extrusionOk="0" h="827" w="1263">
                  <a:moveTo>
                    <a:pt x="481" y="0"/>
                  </a:moveTo>
                  <a:cubicBezTo>
                    <a:pt x="228" y="0"/>
                    <a:pt x="0" y="130"/>
                    <a:pt x="37" y="433"/>
                  </a:cubicBezTo>
                  <a:cubicBezTo>
                    <a:pt x="72" y="708"/>
                    <a:pt x="335" y="827"/>
                    <a:pt x="594" y="827"/>
                  </a:cubicBezTo>
                  <a:cubicBezTo>
                    <a:pt x="932" y="827"/>
                    <a:pt x="1262" y="624"/>
                    <a:pt x="1064" y="298"/>
                  </a:cubicBezTo>
                  <a:cubicBezTo>
                    <a:pt x="1053" y="275"/>
                    <a:pt x="1042" y="264"/>
                    <a:pt x="1030" y="242"/>
                  </a:cubicBezTo>
                  <a:cubicBezTo>
                    <a:pt x="918" y="89"/>
                    <a:pt x="691" y="0"/>
                    <a:pt x="481"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5" name="Google Shape;2295;p3"/>
            <p:cNvSpPr/>
            <p:nvPr/>
          </p:nvSpPr>
          <p:spPr>
            <a:xfrm>
              <a:off x="4201964" y="520735"/>
              <a:ext cx="40292" cy="29481"/>
            </a:xfrm>
            <a:custGeom>
              <a:rect b="b" l="l" r="r" t="t"/>
              <a:pathLst>
                <a:path extrusionOk="0" h="859" w="1174">
                  <a:moveTo>
                    <a:pt x="414" y="0"/>
                  </a:moveTo>
                  <a:cubicBezTo>
                    <a:pt x="205" y="0"/>
                    <a:pt x="22" y="108"/>
                    <a:pt x="11" y="375"/>
                  </a:cubicBezTo>
                  <a:cubicBezTo>
                    <a:pt x="0" y="698"/>
                    <a:pt x="325" y="859"/>
                    <a:pt x="619" y="859"/>
                  </a:cubicBezTo>
                  <a:cubicBezTo>
                    <a:pt x="911" y="859"/>
                    <a:pt x="1173" y="701"/>
                    <a:pt x="1050" y="386"/>
                  </a:cubicBezTo>
                  <a:cubicBezTo>
                    <a:pt x="1038" y="375"/>
                    <a:pt x="1027" y="352"/>
                    <a:pt x="1016" y="330"/>
                  </a:cubicBezTo>
                  <a:cubicBezTo>
                    <a:pt x="915" y="134"/>
                    <a:pt x="648" y="0"/>
                    <a:pt x="41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6" name="Google Shape;2296;p3"/>
            <p:cNvSpPr/>
            <p:nvPr/>
          </p:nvSpPr>
          <p:spPr>
            <a:xfrm>
              <a:off x="3920403" y="87823"/>
              <a:ext cx="1201" cy="2368"/>
            </a:xfrm>
            <a:custGeom>
              <a:rect b="b" l="l" r="r" t="t"/>
              <a:pathLst>
                <a:path extrusionOk="0" h="69" w="35">
                  <a:moveTo>
                    <a:pt x="34" y="69"/>
                  </a:moveTo>
                  <a:cubicBezTo>
                    <a:pt x="23" y="46"/>
                    <a:pt x="12" y="23"/>
                    <a:pt x="1" y="1"/>
                  </a:cubicBezTo>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7" name="Google Shape;2297;p3"/>
            <p:cNvSpPr/>
            <p:nvPr/>
          </p:nvSpPr>
          <p:spPr>
            <a:xfrm>
              <a:off x="4098901" y="373880"/>
              <a:ext cx="42934" cy="28863"/>
            </a:xfrm>
            <a:custGeom>
              <a:rect b="b" l="l" r="r" t="t"/>
              <a:pathLst>
                <a:path extrusionOk="0" h="841" w="1251">
                  <a:moveTo>
                    <a:pt x="653" y="0"/>
                  </a:moveTo>
                  <a:cubicBezTo>
                    <a:pt x="321" y="0"/>
                    <a:pt x="0" y="198"/>
                    <a:pt x="182" y="524"/>
                  </a:cubicBezTo>
                  <a:cubicBezTo>
                    <a:pt x="193" y="547"/>
                    <a:pt x="205" y="569"/>
                    <a:pt x="216" y="580"/>
                  </a:cubicBezTo>
                  <a:cubicBezTo>
                    <a:pt x="332" y="743"/>
                    <a:pt x="569" y="840"/>
                    <a:pt x="785" y="840"/>
                  </a:cubicBezTo>
                  <a:cubicBezTo>
                    <a:pt x="1032" y="840"/>
                    <a:pt x="1250" y="713"/>
                    <a:pt x="1220" y="411"/>
                  </a:cubicBezTo>
                  <a:cubicBezTo>
                    <a:pt x="1190" y="126"/>
                    <a:pt x="918" y="0"/>
                    <a:pt x="65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8" name="Google Shape;2298;p3"/>
            <p:cNvSpPr/>
            <p:nvPr/>
          </p:nvSpPr>
          <p:spPr>
            <a:xfrm>
              <a:off x="4267344" y="767427"/>
              <a:ext cx="50965" cy="28829"/>
            </a:xfrm>
            <a:custGeom>
              <a:rect b="b" l="l" r="r" t="t"/>
              <a:pathLst>
                <a:path extrusionOk="0" h="840" w="1485">
                  <a:moveTo>
                    <a:pt x="726" y="1"/>
                  </a:moveTo>
                  <a:cubicBezTo>
                    <a:pt x="379" y="1"/>
                    <a:pt x="0" y="227"/>
                    <a:pt x="183" y="601"/>
                  </a:cubicBezTo>
                  <a:cubicBezTo>
                    <a:pt x="266" y="771"/>
                    <a:pt x="429" y="840"/>
                    <a:pt x="602" y="840"/>
                  </a:cubicBezTo>
                  <a:cubicBezTo>
                    <a:pt x="1012" y="840"/>
                    <a:pt x="1484" y="455"/>
                    <a:pt x="1119" y="138"/>
                  </a:cubicBezTo>
                  <a:cubicBezTo>
                    <a:pt x="1108" y="127"/>
                    <a:pt x="1085" y="115"/>
                    <a:pt x="1063" y="93"/>
                  </a:cubicBezTo>
                  <a:cubicBezTo>
                    <a:pt x="973" y="30"/>
                    <a:pt x="852" y="1"/>
                    <a:pt x="72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9" name="Google Shape;2299;p3"/>
            <p:cNvSpPr/>
            <p:nvPr/>
          </p:nvSpPr>
          <p:spPr>
            <a:xfrm>
              <a:off x="4201312" y="316463"/>
              <a:ext cx="42969" cy="29000"/>
            </a:xfrm>
            <a:custGeom>
              <a:rect b="b" l="l" r="r" t="t"/>
              <a:pathLst>
                <a:path extrusionOk="0" h="845" w="1252">
                  <a:moveTo>
                    <a:pt x="652" y="1"/>
                  </a:moveTo>
                  <a:cubicBezTo>
                    <a:pt x="321" y="1"/>
                    <a:pt x="0" y="200"/>
                    <a:pt x="188" y="538"/>
                  </a:cubicBezTo>
                  <a:cubicBezTo>
                    <a:pt x="200" y="549"/>
                    <a:pt x="211" y="572"/>
                    <a:pt x="222" y="595"/>
                  </a:cubicBezTo>
                  <a:cubicBezTo>
                    <a:pt x="337" y="751"/>
                    <a:pt x="572" y="845"/>
                    <a:pt x="785" y="845"/>
                  </a:cubicBezTo>
                  <a:cubicBezTo>
                    <a:pt x="1033" y="845"/>
                    <a:pt x="1252" y="718"/>
                    <a:pt x="1215" y="414"/>
                  </a:cubicBezTo>
                  <a:cubicBezTo>
                    <a:pt x="1190" y="128"/>
                    <a:pt x="918" y="1"/>
                    <a:pt x="65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0" name="Google Shape;2300;p3"/>
            <p:cNvSpPr/>
            <p:nvPr/>
          </p:nvSpPr>
          <p:spPr>
            <a:xfrm>
              <a:off x="4178489" y="719688"/>
              <a:ext cx="51480" cy="28966"/>
            </a:xfrm>
            <a:custGeom>
              <a:rect b="b" l="l" r="r" t="t"/>
              <a:pathLst>
                <a:path extrusionOk="0" h="844" w="1500">
                  <a:moveTo>
                    <a:pt x="895" y="1"/>
                  </a:moveTo>
                  <a:cubicBezTo>
                    <a:pt x="479" y="1"/>
                    <a:pt x="1" y="410"/>
                    <a:pt x="379" y="717"/>
                  </a:cubicBezTo>
                  <a:cubicBezTo>
                    <a:pt x="402" y="728"/>
                    <a:pt x="413" y="750"/>
                    <a:pt x="436" y="762"/>
                  </a:cubicBezTo>
                  <a:cubicBezTo>
                    <a:pt x="526" y="818"/>
                    <a:pt x="640" y="844"/>
                    <a:pt x="758" y="844"/>
                  </a:cubicBezTo>
                  <a:cubicBezTo>
                    <a:pt x="1115" y="844"/>
                    <a:pt x="1500" y="605"/>
                    <a:pt x="1305" y="231"/>
                  </a:cubicBezTo>
                  <a:cubicBezTo>
                    <a:pt x="1218" y="67"/>
                    <a:pt x="1061" y="1"/>
                    <a:pt x="89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1" name="Google Shape;2301;p3"/>
            <p:cNvSpPr/>
            <p:nvPr/>
          </p:nvSpPr>
          <p:spPr>
            <a:xfrm>
              <a:off x="4189026" y="423026"/>
              <a:ext cx="51686" cy="34698"/>
            </a:xfrm>
            <a:custGeom>
              <a:rect b="b" l="l" r="r" t="t"/>
              <a:pathLst>
                <a:path extrusionOk="0" h="1011" w="1506">
                  <a:moveTo>
                    <a:pt x="826" y="1"/>
                  </a:moveTo>
                  <a:cubicBezTo>
                    <a:pt x="307" y="1"/>
                    <a:pt x="0" y="1011"/>
                    <a:pt x="596" y="1011"/>
                  </a:cubicBezTo>
                  <a:cubicBezTo>
                    <a:pt x="602" y="1011"/>
                    <a:pt x="608" y="1010"/>
                    <a:pt x="614" y="1010"/>
                  </a:cubicBezTo>
                  <a:cubicBezTo>
                    <a:pt x="637" y="1010"/>
                    <a:pt x="659" y="999"/>
                    <a:pt x="682" y="999"/>
                  </a:cubicBezTo>
                  <a:cubicBezTo>
                    <a:pt x="1088" y="943"/>
                    <a:pt x="1506" y="232"/>
                    <a:pt x="975" y="29"/>
                  </a:cubicBezTo>
                  <a:cubicBezTo>
                    <a:pt x="924" y="10"/>
                    <a:pt x="874" y="1"/>
                    <a:pt x="82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2" name="Google Shape;2302;p3"/>
            <p:cNvSpPr/>
            <p:nvPr/>
          </p:nvSpPr>
          <p:spPr>
            <a:xfrm>
              <a:off x="4059468" y="-89097"/>
              <a:ext cx="40292" cy="29687"/>
            </a:xfrm>
            <a:custGeom>
              <a:rect b="b" l="l" r="r" t="t"/>
              <a:pathLst>
                <a:path extrusionOk="0" h="865" w="1174">
                  <a:moveTo>
                    <a:pt x="554" y="0"/>
                  </a:moveTo>
                  <a:cubicBezTo>
                    <a:pt x="262" y="0"/>
                    <a:pt x="0" y="158"/>
                    <a:pt x="124" y="473"/>
                  </a:cubicBezTo>
                  <a:cubicBezTo>
                    <a:pt x="135" y="496"/>
                    <a:pt x="146" y="518"/>
                    <a:pt x="158" y="541"/>
                  </a:cubicBezTo>
                  <a:cubicBezTo>
                    <a:pt x="259" y="731"/>
                    <a:pt x="529" y="865"/>
                    <a:pt x="763" y="865"/>
                  </a:cubicBezTo>
                  <a:cubicBezTo>
                    <a:pt x="974" y="865"/>
                    <a:pt x="1156" y="757"/>
                    <a:pt x="1162" y="484"/>
                  </a:cubicBezTo>
                  <a:cubicBezTo>
                    <a:pt x="1173" y="161"/>
                    <a:pt x="849" y="0"/>
                    <a:pt x="55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3" name="Google Shape;2303;p3"/>
            <p:cNvSpPr/>
            <p:nvPr/>
          </p:nvSpPr>
          <p:spPr>
            <a:xfrm>
              <a:off x="4112320" y="732970"/>
              <a:ext cx="39193" cy="32501"/>
            </a:xfrm>
            <a:custGeom>
              <a:rect b="b" l="l" r="r" t="t"/>
              <a:pathLst>
                <a:path extrusionOk="0" h="947" w="1142">
                  <a:moveTo>
                    <a:pt x="355" y="1"/>
                  </a:moveTo>
                  <a:cubicBezTo>
                    <a:pt x="159" y="1"/>
                    <a:pt x="0" y="103"/>
                    <a:pt x="17" y="352"/>
                  </a:cubicBezTo>
                  <a:cubicBezTo>
                    <a:pt x="17" y="375"/>
                    <a:pt x="28" y="397"/>
                    <a:pt x="28" y="420"/>
                  </a:cubicBezTo>
                  <a:cubicBezTo>
                    <a:pt x="72" y="686"/>
                    <a:pt x="397" y="947"/>
                    <a:pt x="667" y="947"/>
                  </a:cubicBezTo>
                  <a:cubicBezTo>
                    <a:pt x="809" y="947"/>
                    <a:pt x="936" y="874"/>
                    <a:pt x="998" y="691"/>
                  </a:cubicBezTo>
                  <a:cubicBezTo>
                    <a:pt x="1141" y="305"/>
                    <a:pt x="692" y="1"/>
                    <a:pt x="35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4" name="Google Shape;2304;p3"/>
            <p:cNvSpPr/>
            <p:nvPr/>
          </p:nvSpPr>
          <p:spPr>
            <a:xfrm>
              <a:off x="4010047" y="177604"/>
              <a:ext cx="40498" cy="29652"/>
            </a:xfrm>
            <a:custGeom>
              <a:rect b="b" l="l" r="r" t="t"/>
              <a:pathLst>
                <a:path extrusionOk="0" h="864" w="1180">
                  <a:moveTo>
                    <a:pt x="406" y="0"/>
                  </a:moveTo>
                  <a:cubicBezTo>
                    <a:pt x="194" y="0"/>
                    <a:pt x="12" y="108"/>
                    <a:pt x="6" y="375"/>
                  </a:cubicBezTo>
                  <a:cubicBezTo>
                    <a:pt x="1" y="702"/>
                    <a:pt x="325" y="863"/>
                    <a:pt x="620" y="863"/>
                  </a:cubicBezTo>
                  <a:cubicBezTo>
                    <a:pt x="915" y="863"/>
                    <a:pt x="1180" y="702"/>
                    <a:pt x="1056" y="386"/>
                  </a:cubicBezTo>
                  <a:cubicBezTo>
                    <a:pt x="1045" y="375"/>
                    <a:pt x="1033" y="353"/>
                    <a:pt x="1022" y="330"/>
                  </a:cubicBezTo>
                  <a:cubicBezTo>
                    <a:pt x="915" y="134"/>
                    <a:pt x="642" y="0"/>
                    <a:pt x="40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5" name="Google Shape;2305;p3"/>
            <p:cNvSpPr/>
            <p:nvPr/>
          </p:nvSpPr>
          <p:spPr>
            <a:xfrm>
              <a:off x="3933170" y="443824"/>
              <a:ext cx="41562" cy="36757"/>
            </a:xfrm>
            <a:custGeom>
              <a:rect b="b" l="l" r="r" t="t"/>
              <a:pathLst>
                <a:path extrusionOk="0" h="1071" w="1211">
                  <a:moveTo>
                    <a:pt x="738" y="1"/>
                  </a:moveTo>
                  <a:cubicBezTo>
                    <a:pt x="692" y="1"/>
                    <a:pt x="642" y="10"/>
                    <a:pt x="588" y="32"/>
                  </a:cubicBezTo>
                  <a:cubicBezTo>
                    <a:pt x="565" y="43"/>
                    <a:pt x="543" y="54"/>
                    <a:pt x="520" y="66"/>
                  </a:cubicBezTo>
                  <a:cubicBezTo>
                    <a:pt x="159" y="258"/>
                    <a:pt x="1" y="1059"/>
                    <a:pt x="576" y="1070"/>
                  </a:cubicBezTo>
                  <a:cubicBezTo>
                    <a:pt x="582" y="1070"/>
                    <a:pt x="587" y="1070"/>
                    <a:pt x="593" y="1070"/>
                  </a:cubicBezTo>
                  <a:cubicBezTo>
                    <a:pt x="1165" y="1070"/>
                    <a:pt x="1210" y="1"/>
                    <a:pt x="73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6" name="Google Shape;2306;p3"/>
            <p:cNvSpPr/>
            <p:nvPr/>
          </p:nvSpPr>
          <p:spPr>
            <a:xfrm>
              <a:off x="4090973" y="771512"/>
              <a:ext cx="50622" cy="28692"/>
            </a:xfrm>
            <a:custGeom>
              <a:rect b="b" l="l" r="r" t="t"/>
              <a:pathLst>
                <a:path extrusionOk="0" h="836" w="1475">
                  <a:moveTo>
                    <a:pt x="874" y="0"/>
                  </a:moveTo>
                  <a:cubicBezTo>
                    <a:pt x="467" y="0"/>
                    <a:pt x="0" y="387"/>
                    <a:pt x="357" y="696"/>
                  </a:cubicBezTo>
                  <a:cubicBezTo>
                    <a:pt x="368" y="707"/>
                    <a:pt x="391" y="730"/>
                    <a:pt x="413" y="741"/>
                  </a:cubicBezTo>
                  <a:cubicBezTo>
                    <a:pt x="505" y="805"/>
                    <a:pt x="629" y="836"/>
                    <a:pt x="757" y="836"/>
                  </a:cubicBezTo>
                  <a:cubicBezTo>
                    <a:pt x="1103" y="836"/>
                    <a:pt x="1474" y="615"/>
                    <a:pt x="1293" y="245"/>
                  </a:cubicBezTo>
                  <a:cubicBezTo>
                    <a:pt x="1209" y="70"/>
                    <a:pt x="1047" y="0"/>
                    <a:pt x="87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7" name="Google Shape;2307;p3"/>
            <p:cNvSpPr/>
            <p:nvPr/>
          </p:nvSpPr>
          <p:spPr>
            <a:xfrm>
              <a:off x="3818541" y="212507"/>
              <a:ext cx="50862" cy="34629"/>
            </a:xfrm>
            <a:custGeom>
              <a:rect b="b" l="l" r="r" t="t"/>
              <a:pathLst>
                <a:path extrusionOk="0" h="1009" w="1482">
                  <a:moveTo>
                    <a:pt x="905" y="0"/>
                  </a:moveTo>
                  <a:cubicBezTo>
                    <a:pt x="894" y="0"/>
                    <a:pt x="882" y="1"/>
                    <a:pt x="870" y="1"/>
                  </a:cubicBezTo>
                  <a:lnTo>
                    <a:pt x="802" y="1"/>
                  </a:lnTo>
                  <a:cubicBezTo>
                    <a:pt x="384" y="80"/>
                    <a:pt x="1" y="791"/>
                    <a:pt x="531" y="983"/>
                  </a:cubicBezTo>
                  <a:cubicBezTo>
                    <a:pt x="580" y="1000"/>
                    <a:pt x="627" y="1008"/>
                    <a:pt x="672" y="1008"/>
                  </a:cubicBezTo>
                  <a:cubicBezTo>
                    <a:pt x="1188" y="1008"/>
                    <a:pt x="1481" y="0"/>
                    <a:pt x="905"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8" name="Google Shape;2308;p3"/>
            <p:cNvSpPr/>
            <p:nvPr/>
          </p:nvSpPr>
          <p:spPr>
            <a:xfrm>
              <a:off x="3986057" y="784450"/>
              <a:ext cx="40292" cy="29652"/>
            </a:xfrm>
            <a:custGeom>
              <a:rect b="b" l="l" r="r" t="t"/>
              <a:pathLst>
                <a:path extrusionOk="0" h="864" w="1174">
                  <a:moveTo>
                    <a:pt x="405" y="1"/>
                  </a:moveTo>
                  <a:cubicBezTo>
                    <a:pt x="193" y="1"/>
                    <a:pt x="11" y="108"/>
                    <a:pt x="6" y="375"/>
                  </a:cubicBezTo>
                  <a:cubicBezTo>
                    <a:pt x="0" y="703"/>
                    <a:pt x="325" y="864"/>
                    <a:pt x="618" y="864"/>
                  </a:cubicBezTo>
                  <a:cubicBezTo>
                    <a:pt x="911" y="864"/>
                    <a:pt x="1174" y="703"/>
                    <a:pt x="1044" y="387"/>
                  </a:cubicBezTo>
                  <a:cubicBezTo>
                    <a:pt x="1033" y="364"/>
                    <a:pt x="1033" y="353"/>
                    <a:pt x="1021" y="330"/>
                  </a:cubicBezTo>
                  <a:cubicBezTo>
                    <a:pt x="914" y="134"/>
                    <a:pt x="641" y="1"/>
                    <a:pt x="40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9" name="Google Shape;2309;p3"/>
            <p:cNvSpPr/>
            <p:nvPr/>
          </p:nvSpPr>
          <p:spPr>
            <a:xfrm>
              <a:off x="3835598" y="316428"/>
              <a:ext cx="41150" cy="36722"/>
            </a:xfrm>
            <a:custGeom>
              <a:rect b="b" l="l" r="r" t="t"/>
              <a:pathLst>
                <a:path extrusionOk="0" h="1070" w="1199">
                  <a:moveTo>
                    <a:pt x="734" y="0"/>
                  </a:moveTo>
                  <a:cubicBezTo>
                    <a:pt x="690" y="0"/>
                    <a:pt x="641" y="10"/>
                    <a:pt x="587" y="31"/>
                  </a:cubicBezTo>
                  <a:cubicBezTo>
                    <a:pt x="564" y="43"/>
                    <a:pt x="542" y="54"/>
                    <a:pt x="519" y="65"/>
                  </a:cubicBezTo>
                  <a:cubicBezTo>
                    <a:pt x="147" y="257"/>
                    <a:pt x="0" y="1058"/>
                    <a:pt x="564" y="1070"/>
                  </a:cubicBezTo>
                  <a:cubicBezTo>
                    <a:pt x="570" y="1070"/>
                    <a:pt x="575" y="1070"/>
                    <a:pt x="581" y="1070"/>
                  </a:cubicBezTo>
                  <a:cubicBezTo>
                    <a:pt x="1153" y="1070"/>
                    <a:pt x="1198" y="0"/>
                    <a:pt x="73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0" name="Google Shape;2310;p3"/>
            <p:cNvSpPr/>
            <p:nvPr/>
          </p:nvSpPr>
          <p:spPr>
            <a:xfrm>
              <a:off x="3985165" y="558247"/>
              <a:ext cx="39640" cy="38370"/>
            </a:xfrm>
            <a:custGeom>
              <a:rect b="b" l="l" r="r" t="t"/>
              <a:pathLst>
                <a:path extrusionOk="0" h="1118" w="1155">
                  <a:moveTo>
                    <a:pt x="663" y="1"/>
                  </a:moveTo>
                  <a:cubicBezTo>
                    <a:pt x="619" y="1"/>
                    <a:pt x="570" y="9"/>
                    <a:pt x="517" y="27"/>
                  </a:cubicBezTo>
                  <a:cubicBezTo>
                    <a:pt x="0" y="199"/>
                    <a:pt x="238" y="1118"/>
                    <a:pt x="632" y="1118"/>
                  </a:cubicBezTo>
                  <a:cubicBezTo>
                    <a:pt x="703" y="1118"/>
                    <a:pt x="778" y="1088"/>
                    <a:pt x="856" y="1020"/>
                  </a:cubicBezTo>
                  <a:cubicBezTo>
                    <a:pt x="867" y="997"/>
                    <a:pt x="889" y="986"/>
                    <a:pt x="901" y="963"/>
                  </a:cubicBezTo>
                  <a:cubicBezTo>
                    <a:pt x="1155" y="679"/>
                    <a:pt x="1070" y="1"/>
                    <a:pt x="66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1" name="Google Shape;2311;p3"/>
            <p:cNvSpPr/>
            <p:nvPr/>
          </p:nvSpPr>
          <p:spPr>
            <a:xfrm>
              <a:off x="4034963" y="-13318"/>
              <a:ext cx="40841" cy="38267"/>
            </a:xfrm>
            <a:custGeom>
              <a:rect b="b" l="l" r="r" t="t"/>
              <a:pathLst>
                <a:path extrusionOk="0" h="1115" w="1190">
                  <a:moveTo>
                    <a:pt x="507" y="0"/>
                  </a:moveTo>
                  <a:cubicBezTo>
                    <a:pt x="430" y="0"/>
                    <a:pt x="351" y="35"/>
                    <a:pt x="273" y="116"/>
                  </a:cubicBezTo>
                  <a:cubicBezTo>
                    <a:pt x="262" y="138"/>
                    <a:pt x="240" y="149"/>
                    <a:pt x="228" y="172"/>
                  </a:cubicBezTo>
                  <a:cubicBezTo>
                    <a:pt x="0" y="469"/>
                    <a:pt x="129" y="1115"/>
                    <a:pt x="516" y="1115"/>
                  </a:cubicBezTo>
                  <a:cubicBezTo>
                    <a:pt x="569" y="1115"/>
                    <a:pt x="628" y="1102"/>
                    <a:pt x="691" y="1075"/>
                  </a:cubicBezTo>
                  <a:cubicBezTo>
                    <a:pt x="1189" y="859"/>
                    <a:pt x="889" y="0"/>
                    <a:pt x="507"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2" name="Google Shape;2312;p3"/>
            <p:cNvSpPr/>
            <p:nvPr/>
          </p:nvSpPr>
          <p:spPr>
            <a:xfrm>
              <a:off x="3977203" y="828037"/>
              <a:ext cx="50931" cy="28692"/>
            </a:xfrm>
            <a:custGeom>
              <a:rect b="b" l="l" r="r" t="t"/>
              <a:pathLst>
                <a:path extrusionOk="0" h="836" w="1484">
                  <a:moveTo>
                    <a:pt x="881" y="1"/>
                  </a:moveTo>
                  <a:cubicBezTo>
                    <a:pt x="471" y="1"/>
                    <a:pt x="1" y="388"/>
                    <a:pt x="365" y="697"/>
                  </a:cubicBezTo>
                  <a:lnTo>
                    <a:pt x="422" y="742"/>
                  </a:lnTo>
                  <a:cubicBezTo>
                    <a:pt x="513" y="806"/>
                    <a:pt x="638" y="836"/>
                    <a:pt x="766" y="836"/>
                  </a:cubicBezTo>
                  <a:cubicBezTo>
                    <a:pt x="1112" y="836"/>
                    <a:pt x="1483" y="616"/>
                    <a:pt x="1302" y="245"/>
                  </a:cubicBezTo>
                  <a:cubicBezTo>
                    <a:pt x="1218" y="70"/>
                    <a:pt x="1055" y="1"/>
                    <a:pt x="88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3" name="Google Shape;2313;p3"/>
            <p:cNvSpPr/>
            <p:nvPr/>
          </p:nvSpPr>
          <p:spPr>
            <a:xfrm>
              <a:off x="3977134" y="403567"/>
              <a:ext cx="40498" cy="29412"/>
            </a:xfrm>
            <a:custGeom>
              <a:rect b="b" l="l" r="r" t="t"/>
              <a:pathLst>
                <a:path extrusionOk="0" h="857" w="1180">
                  <a:moveTo>
                    <a:pt x="410" y="1"/>
                  </a:moveTo>
                  <a:cubicBezTo>
                    <a:pt x="200" y="1"/>
                    <a:pt x="17" y="109"/>
                    <a:pt x="6" y="381"/>
                  </a:cubicBezTo>
                  <a:cubicBezTo>
                    <a:pt x="1" y="699"/>
                    <a:pt x="328" y="857"/>
                    <a:pt x="624" y="857"/>
                  </a:cubicBezTo>
                  <a:cubicBezTo>
                    <a:pt x="917" y="857"/>
                    <a:pt x="1179" y="701"/>
                    <a:pt x="1056" y="392"/>
                  </a:cubicBezTo>
                  <a:cubicBezTo>
                    <a:pt x="1044" y="370"/>
                    <a:pt x="1033" y="347"/>
                    <a:pt x="1022" y="325"/>
                  </a:cubicBezTo>
                  <a:cubicBezTo>
                    <a:pt x="915" y="135"/>
                    <a:pt x="645" y="1"/>
                    <a:pt x="410"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4" name="Google Shape;2314;p3"/>
            <p:cNvSpPr/>
            <p:nvPr/>
          </p:nvSpPr>
          <p:spPr>
            <a:xfrm>
              <a:off x="3922462" y="189204"/>
              <a:ext cx="38953" cy="32810"/>
            </a:xfrm>
            <a:custGeom>
              <a:rect b="b" l="l" r="r" t="t"/>
              <a:pathLst>
                <a:path extrusionOk="0" h="956" w="1135">
                  <a:moveTo>
                    <a:pt x="341" y="0"/>
                  </a:moveTo>
                  <a:cubicBezTo>
                    <a:pt x="153" y="0"/>
                    <a:pt x="0" y="99"/>
                    <a:pt x="8" y="342"/>
                  </a:cubicBezTo>
                  <a:cubicBezTo>
                    <a:pt x="8" y="364"/>
                    <a:pt x="19" y="387"/>
                    <a:pt x="19" y="410"/>
                  </a:cubicBezTo>
                  <a:cubicBezTo>
                    <a:pt x="64" y="685"/>
                    <a:pt x="384" y="955"/>
                    <a:pt x="654" y="955"/>
                  </a:cubicBezTo>
                  <a:cubicBezTo>
                    <a:pt x="794" y="955"/>
                    <a:pt x="921" y="883"/>
                    <a:pt x="990" y="703"/>
                  </a:cubicBezTo>
                  <a:cubicBezTo>
                    <a:pt x="1135" y="319"/>
                    <a:pt x="680" y="0"/>
                    <a:pt x="34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5" name="Google Shape;2315;p3"/>
            <p:cNvSpPr/>
            <p:nvPr/>
          </p:nvSpPr>
          <p:spPr>
            <a:xfrm>
              <a:off x="3655315" y="61843"/>
              <a:ext cx="38850" cy="33084"/>
            </a:xfrm>
            <a:custGeom>
              <a:rect b="b" l="l" r="r" t="t"/>
              <a:pathLst>
                <a:path extrusionOk="0" h="964" w="1132">
                  <a:moveTo>
                    <a:pt x="479" y="0"/>
                  </a:moveTo>
                  <a:cubicBezTo>
                    <a:pt x="341" y="0"/>
                    <a:pt x="218" y="71"/>
                    <a:pt x="153" y="250"/>
                  </a:cubicBezTo>
                  <a:cubicBezTo>
                    <a:pt x="0" y="642"/>
                    <a:pt x="454" y="964"/>
                    <a:pt x="792" y="964"/>
                  </a:cubicBezTo>
                  <a:cubicBezTo>
                    <a:pt x="980" y="964"/>
                    <a:pt x="1131" y="864"/>
                    <a:pt x="1123" y="622"/>
                  </a:cubicBezTo>
                  <a:cubicBezTo>
                    <a:pt x="1123" y="589"/>
                    <a:pt x="1123" y="566"/>
                    <a:pt x="1112" y="544"/>
                  </a:cubicBezTo>
                  <a:cubicBezTo>
                    <a:pt x="1075" y="274"/>
                    <a:pt x="750" y="0"/>
                    <a:pt x="479"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6" name="Google Shape;2316;p3"/>
            <p:cNvSpPr/>
            <p:nvPr/>
          </p:nvSpPr>
          <p:spPr>
            <a:xfrm>
              <a:off x="4176773" y="393580"/>
              <a:ext cx="42317" cy="36688"/>
            </a:xfrm>
            <a:custGeom>
              <a:rect b="b" l="l" r="r" t="t"/>
              <a:pathLst>
                <a:path extrusionOk="0" h="1069" w="1233">
                  <a:moveTo>
                    <a:pt x="764" y="0"/>
                  </a:moveTo>
                  <a:cubicBezTo>
                    <a:pt x="721" y="0"/>
                    <a:pt x="673" y="9"/>
                    <a:pt x="621" y="29"/>
                  </a:cubicBezTo>
                  <a:cubicBezTo>
                    <a:pt x="599" y="29"/>
                    <a:pt x="576" y="40"/>
                    <a:pt x="554" y="52"/>
                  </a:cubicBezTo>
                  <a:cubicBezTo>
                    <a:pt x="170" y="232"/>
                    <a:pt x="1" y="1033"/>
                    <a:pt x="554" y="1067"/>
                  </a:cubicBezTo>
                  <a:cubicBezTo>
                    <a:pt x="565" y="1068"/>
                    <a:pt x="575" y="1068"/>
                    <a:pt x="586" y="1068"/>
                  </a:cubicBezTo>
                  <a:cubicBezTo>
                    <a:pt x="1157" y="1068"/>
                    <a:pt x="1233" y="0"/>
                    <a:pt x="76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7" name="Google Shape;2317;p3"/>
            <p:cNvSpPr/>
            <p:nvPr/>
          </p:nvSpPr>
          <p:spPr>
            <a:xfrm>
              <a:off x="4198669" y="623489"/>
              <a:ext cx="41390" cy="37683"/>
            </a:xfrm>
            <a:custGeom>
              <a:rect b="b" l="l" r="r" t="t"/>
              <a:pathLst>
                <a:path extrusionOk="0" h="1098" w="1206">
                  <a:moveTo>
                    <a:pt x="651" y="1"/>
                  </a:moveTo>
                  <a:cubicBezTo>
                    <a:pt x="581" y="1"/>
                    <a:pt x="504" y="24"/>
                    <a:pt x="423" y="78"/>
                  </a:cubicBezTo>
                  <a:cubicBezTo>
                    <a:pt x="1" y="366"/>
                    <a:pt x="402" y="1098"/>
                    <a:pt x="765" y="1098"/>
                  </a:cubicBezTo>
                  <a:cubicBezTo>
                    <a:pt x="858" y="1098"/>
                    <a:pt x="948" y="1050"/>
                    <a:pt x="1021" y="935"/>
                  </a:cubicBezTo>
                  <a:lnTo>
                    <a:pt x="1055" y="868"/>
                  </a:lnTo>
                  <a:cubicBezTo>
                    <a:pt x="1205" y="559"/>
                    <a:pt x="997" y="1"/>
                    <a:pt x="65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8" name="Google Shape;2318;p3"/>
            <p:cNvSpPr/>
            <p:nvPr/>
          </p:nvSpPr>
          <p:spPr>
            <a:xfrm>
              <a:off x="3950948" y="683652"/>
              <a:ext cx="40429" cy="38267"/>
            </a:xfrm>
            <a:custGeom>
              <a:rect b="b" l="l" r="r" t="t"/>
              <a:pathLst>
                <a:path extrusionOk="0" h="1115" w="1178">
                  <a:moveTo>
                    <a:pt x="673" y="0"/>
                  </a:moveTo>
                  <a:cubicBezTo>
                    <a:pt x="620" y="0"/>
                    <a:pt x="562" y="13"/>
                    <a:pt x="498" y="40"/>
                  </a:cubicBezTo>
                  <a:cubicBezTo>
                    <a:pt x="0" y="256"/>
                    <a:pt x="293" y="1115"/>
                    <a:pt x="672" y="1115"/>
                  </a:cubicBezTo>
                  <a:cubicBezTo>
                    <a:pt x="748" y="1115"/>
                    <a:pt x="827" y="1080"/>
                    <a:pt x="905" y="999"/>
                  </a:cubicBezTo>
                  <a:cubicBezTo>
                    <a:pt x="927" y="977"/>
                    <a:pt x="939" y="965"/>
                    <a:pt x="950" y="943"/>
                  </a:cubicBezTo>
                  <a:cubicBezTo>
                    <a:pt x="1178" y="646"/>
                    <a:pt x="1058" y="0"/>
                    <a:pt x="67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9" name="Google Shape;2319;p3"/>
            <p:cNvSpPr/>
            <p:nvPr/>
          </p:nvSpPr>
          <p:spPr>
            <a:xfrm>
              <a:off x="4188476" y="498873"/>
              <a:ext cx="51411" cy="28863"/>
            </a:xfrm>
            <a:custGeom>
              <a:rect b="b" l="l" r="r" t="t"/>
              <a:pathLst>
                <a:path extrusionOk="0" h="841" w="1498">
                  <a:moveTo>
                    <a:pt x="903" y="1"/>
                  </a:moveTo>
                  <a:cubicBezTo>
                    <a:pt x="489" y="1"/>
                    <a:pt x="0" y="418"/>
                    <a:pt x="382" y="719"/>
                  </a:cubicBezTo>
                  <a:cubicBezTo>
                    <a:pt x="404" y="730"/>
                    <a:pt x="416" y="741"/>
                    <a:pt x="438" y="752"/>
                  </a:cubicBezTo>
                  <a:cubicBezTo>
                    <a:pt x="527" y="813"/>
                    <a:pt x="644" y="841"/>
                    <a:pt x="765" y="841"/>
                  </a:cubicBezTo>
                  <a:cubicBezTo>
                    <a:pt x="1117" y="841"/>
                    <a:pt x="1498" y="600"/>
                    <a:pt x="1296" y="222"/>
                  </a:cubicBezTo>
                  <a:cubicBezTo>
                    <a:pt x="1214" y="64"/>
                    <a:pt x="1064" y="1"/>
                    <a:pt x="903"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0" name="Google Shape;2320;p3"/>
            <p:cNvSpPr/>
            <p:nvPr/>
          </p:nvSpPr>
          <p:spPr>
            <a:xfrm>
              <a:off x="3999202" y="498805"/>
              <a:ext cx="40154" cy="29927"/>
            </a:xfrm>
            <a:custGeom>
              <a:rect b="b" l="l" r="r" t="t"/>
              <a:pathLst>
                <a:path extrusionOk="0" h="872" w="1170">
                  <a:moveTo>
                    <a:pt x="404" y="1"/>
                  </a:moveTo>
                  <a:cubicBezTo>
                    <a:pt x="204" y="1"/>
                    <a:pt x="33" y="104"/>
                    <a:pt x="18" y="359"/>
                  </a:cubicBezTo>
                  <a:cubicBezTo>
                    <a:pt x="0" y="695"/>
                    <a:pt x="348" y="871"/>
                    <a:pt x="651" y="871"/>
                  </a:cubicBezTo>
                  <a:cubicBezTo>
                    <a:pt x="929" y="871"/>
                    <a:pt x="1169" y="723"/>
                    <a:pt x="1056" y="416"/>
                  </a:cubicBezTo>
                  <a:cubicBezTo>
                    <a:pt x="1045" y="393"/>
                    <a:pt x="1045" y="382"/>
                    <a:pt x="1033" y="359"/>
                  </a:cubicBezTo>
                  <a:cubicBezTo>
                    <a:pt x="929" y="150"/>
                    <a:pt x="645" y="1"/>
                    <a:pt x="404"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1" name="Google Shape;2321;p3"/>
            <p:cNvSpPr/>
            <p:nvPr/>
          </p:nvSpPr>
          <p:spPr>
            <a:xfrm>
              <a:off x="4036233" y="568886"/>
              <a:ext cx="40292" cy="29481"/>
            </a:xfrm>
            <a:custGeom>
              <a:rect b="b" l="l" r="r" t="t"/>
              <a:pathLst>
                <a:path extrusionOk="0" h="859" w="1174">
                  <a:moveTo>
                    <a:pt x="554" y="0"/>
                  </a:moveTo>
                  <a:cubicBezTo>
                    <a:pt x="262" y="0"/>
                    <a:pt x="0" y="158"/>
                    <a:pt x="124" y="473"/>
                  </a:cubicBezTo>
                  <a:cubicBezTo>
                    <a:pt x="124" y="484"/>
                    <a:pt x="146" y="507"/>
                    <a:pt x="157" y="529"/>
                  </a:cubicBezTo>
                  <a:cubicBezTo>
                    <a:pt x="264" y="725"/>
                    <a:pt x="534" y="859"/>
                    <a:pt x="767" y="859"/>
                  </a:cubicBezTo>
                  <a:cubicBezTo>
                    <a:pt x="977" y="859"/>
                    <a:pt x="1156" y="751"/>
                    <a:pt x="1162" y="484"/>
                  </a:cubicBezTo>
                  <a:cubicBezTo>
                    <a:pt x="1173" y="161"/>
                    <a:pt x="849" y="0"/>
                    <a:pt x="55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2" name="Google Shape;2322;p3"/>
            <p:cNvSpPr/>
            <p:nvPr/>
          </p:nvSpPr>
          <p:spPr>
            <a:xfrm>
              <a:off x="4091385" y="318831"/>
              <a:ext cx="40326" cy="29378"/>
            </a:xfrm>
            <a:custGeom>
              <a:rect b="b" l="l" r="r" t="t"/>
              <a:pathLst>
                <a:path extrusionOk="0" h="856" w="1175">
                  <a:moveTo>
                    <a:pt x="556" y="1"/>
                  </a:moveTo>
                  <a:cubicBezTo>
                    <a:pt x="263" y="1"/>
                    <a:pt x="0" y="159"/>
                    <a:pt x="130" y="469"/>
                  </a:cubicBezTo>
                  <a:cubicBezTo>
                    <a:pt x="142" y="480"/>
                    <a:pt x="153" y="503"/>
                    <a:pt x="164" y="526"/>
                  </a:cubicBezTo>
                  <a:cubicBezTo>
                    <a:pt x="271" y="722"/>
                    <a:pt x="541" y="855"/>
                    <a:pt x="774" y="855"/>
                  </a:cubicBezTo>
                  <a:cubicBezTo>
                    <a:pt x="983" y="855"/>
                    <a:pt x="1163" y="747"/>
                    <a:pt x="1168" y="480"/>
                  </a:cubicBezTo>
                  <a:cubicBezTo>
                    <a:pt x="1174" y="159"/>
                    <a:pt x="850" y="1"/>
                    <a:pt x="556"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3" name="Google Shape;2323;p3"/>
            <p:cNvSpPr/>
            <p:nvPr/>
          </p:nvSpPr>
          <p:spPr>
            <a:xfrm>
              <a:off x="4047730" y="19663"/>
              <a:ext cx="41184" cy="36757"/>
            </a:xfrm>
            <a:custGeom>
              <a:rect b="b" l="l" r="r" t="t"/>
              <a:pathLst>
                <a:path extrusionOk="0" h="1071" w="1200">
                  <a:moveTo>
                    <a:pt x="619" y="1"/>
                  </a:moveTo>
                  <a:cubicBezTo>
                    <a:pt x="47" y="1"/>
                    <a:pt x="1" y="1070"/>
                    <a:pt x="465" y="1070"/>
                  </a:cubicBezTo>
                  <a:cubicBezTo>
                    <a:pt x="509" y="1070"/>
                    <a:pt x="559" y="1061"/>
                    <a:pt x="612" y="1039"/>
                  </a:cubicBezTo>
                  <a:cubicBezTo>
                    <a:pt x="635" y="1028"/>
                    <a:pt x="657" y="1016"/>
                    <a:pt x="680" y="1005"/>
                  </a:cubicBezTo>
                  <a:cubicBezTo>
                    <a:pt x="1052" y="813"/>
                    <a:pt x="1199" y="12"/>
                    <a:pt x="635" y="1"/>
                  </a:cubicBezTo>
                  <a:cubicBezTo>
                    <a:pt x="629" y="1"/>
                    <a:pt x="624" y="1"/>
                    <a:pt x="619"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4" name="Google Shape;2324;p3"/>
            <p:cNvSpPr/>
            <p:nvPr/>
          </p:nvSpPr>
          <p:spPr>
            <a:xfrm>
              <a:off x="4235941" y="442040"/>
              <a:ext cx="38747" cy="32810"/>
            </a:xfrm>
            <a:custGeom>
              <a:rect b="b" l="l" r="r" t="t"/>
              <a:pathLst>
                <a:path extrusionOk="0" h="956" w="1129">
                  <a:moveTo>
                    <a:pt x="477" y="1"/>
                  </a:moveTo>
                  <a:cubicBezTo>
                    <a:pt x="336" y="1"/>
                    <a:pt x="208" y="73"/>
                    <a:pt x="139" y="253"/>
                  </a:cubicBezTo>
                  <a:cubicBezTo>
                    <a:pt x="1" y="637"/>
                    <a:pt x="454" y="956"/>
                    <a:pt x="790" y="956"/>
                  </a:cubicBezTo>
                  <a:cubicBezTo>
                    <a:pt x="977" y="956"/>
                    <a:pt x="1128" y="857"/>
                    <a:pt x="1120" y="614"/>
                  </a:cubicBezTo>
                  <a:cubicBezTo>
                    <a:pt x="1120" y="592"/>
                    <a:pt x="1120" y="569"/>
                    <a:pt x="1109" y="547"/>
                  </a:cubicBezTo>
                  <a:cubicBezTo>
                    <a:pt x="1072" y="271"/>
                    <a:pt x="750" y="1"/>
                    <a:pt x="477"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5" name="Google Shape;2325;p3"/>
            <p:cNvSpPr/>
            <p:nvPr/>
          </p:nvSpPr>
          <p:spPr>
            <a:xfrm>
              <a:off x="4140943" y="690139"/>
              <a:ext cx="39983" cy="38027"/>
            </a:xfrm>
            <a:custGeom>
              <a:rect b="b" l="l" r="r" t="t"/>
              <a:pathLst>
                <a:path extrusionOk="0" h="1108" w="1165">
                  <a:moveTo>
                    <a:pt x="526" y="1"/>
                  </a:moveTo>
                  <a:cubicBezTo>
                    <a:pt x="454" y="1"/>
                    <a:pt x="378" y="30"/>
                    <a:pt x="300" y="99"/>
                  </a:cubicBezTo>
                  <a:cubicBezTo>
                    <a:pt x="289" y="111"/>
                    <a:pt x="266" y="133"/>
                    <a:pt x="255" y="156"/>
                  </a:cubicBezTo>
                  <a:cubicBezTo>
                    <a:pt x="1" y="430"/>
                    <a:pt x="94" y="1107"/>
                    <a:pt x="495" y="1107"/>
                  </a:cubicBezTo>
                  <a:cubicBezTo>
                    <a:pt x="539" y="1107"/>
                    <a:pt x="587" y="1099"/>
                    <a:pt x="638" y="1081"/>
                  </a:cubicBezTo>
                  <a:cubicBezTo>
                    <a:pt x="1164" y="909"/>
                    <a:pt x="921" y="1"/>
                    <a:pt x="526"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6" name="Google Shape;2326;p3"/>
            <p:cNvSpPr/>
            <p:nvPr/>
          </p:nvSpPr>
          <p:spPr>
            <a:xfrm>
              <a:off x="4194723" y="562846"/>
              <a:ext cx="42969" cy="28932"/>
            </a:xfrm>
            <a:custGeom>
              <a:rect b="b" l="l" r="r" t="t"/>
              <a:pathLst>
                <a:path extrusionOk="0" h="843" w="1252">
                  <a:moveTo>
                    <a:pt x="654" y="1"/>
                  </a:moveTo>
                  <a:cubicBezTo>
                    <a:pt x="322" y="1"/>
                    <a:pt x="0" y="198"/>
                    <a:pt x="189" y="525"/>
                  </a:cubicBezTo>
                  <a:cubicBezTo>
                    <a:pt x="200" y="547"/>
                    <a:pt x="211" y="570"/>
                    <a:pt x="222" y="592"/>
                  </a:cubicBezTo>
                  <a:cubicBezTo>
                    <a:pt x="337" y="749"/>
                    <a:pt x="572" y="843"/>
                    <a:pt x="785" y="843"/>
                  </a:cubicBezTo>
                  <a:cubicBezTo>
                    <a:pt x="1034" y="843"/>
                    <a:pt x="1252" y="715"/>
                    <a:pt x="1215" y="412"/>
                  </a:cubicBezTo>
                  <a:cubicBezTo>
                    <a:pt x="1190" y="126"/>
                    <a:pt x="919" y="1"/>
                    <a:pt x="654"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7" name="Google Shape;2327;p3"/>
            <p:cNvSpPr/>
            <p:nvPr/>
          </p:nvSpPr>
          <p:spPr>
            <a:xfrm>
              <a:off x="4249566" y="694497"/>
              <a:ext cx="40429" cy="38404"/>
            </a:xfrm>
            <a:custGeom>
              <a:rect b="b" l="l" r="r" t="t"/>
              <a:pathLst>
                <a:path extrusionOk="0" h="1119" w="1178">
                  <a:moveTo>
                    <a:pt x="668" y="1"/>
                  </a:moveTo>
                  <a:cubicBezTo>
                    <a:pt x="616" y="1"/>
                    <a:pt x="559" y="13"/>
                    <a:pt x="498" y="40"/>
                  </a:cubicBezTo>
                  <a:cubicBezTo>
                    <a:pt x="0" y="256"/>
                    <a:pt x="291" y="1119"/>
                    <a:pt x="669" y="1119"/>
                  </a:cubicBezTo>
                  <a:cubicBezTo>
                    <a:pt x="745" y="1119"/>
                    <a:pt x="826" y="1083"/>
                    <a:pt x="904" y="999"/>
                  </a:cubicBezTo>
                  <a:cubicBezTo>
                    <a:pt x="926" y="988"/>
                    <a:pt x="938" y="965"/>
                    <a:pt x="949" y="943"/>
                  </a:cubicBezTo>
                  <a:cubicBezTo>
                    <a:pt x="1177" y="655"/>
                    <a:pt x="1048" y="1"/>
                    <a:pt x="66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8" name="Google Shape;2328;p3"/>
            <p:cNvSpPr/>
            <p:nvPr/>
          </p:nvSpPr>
          <p:spPr>
            <a:xfrm>
              <a:off x="4082668" y="60573"/>
              <a:ext cx="50622" cy="28726"/>
            </a:xfrm>
            <a:custGeom>
              <a:rect b="b" l="l" r="r" t="t"/>
              <a:pathLst>
                <a:path extrusionOk="0" h="837" w="1475">
                  <a:moveTo>
                    <a:pt x="712" y="1"/>
                  </a:moveTo>
                  <a:cubicBezTo>
                    <a:pt x="366" y="1"/>
                    <a:pt x="0" y="221"/>
                    <a:pt x="181" y="592"/>
                  </a:cubicBezTo>
                  <a:cubicBezTo>
                    <a:pt x="262" y="767"/>
                    <a:pt x="423" y="836"/>
                    <a:pt x="595" y="836"/>
                  </a:cubicBezTo>
                  <a:cubicBezTo>
                    <a:pt x="1002" y="836"/>
                    <a:pt x="1474" y="449"/>
                    <a:pt x="1118" y="140"/>
                  </a:cubicBezTo>
                  <a:cubicBezTo>
                    <a:pt x="1095" y="129"/>
                    <a:pt x="1073" y="118"/>
                    <a:pt x="1061" y="95"/>
                  </a:cubicBezTo>
                  <a:cubicBezTo>
                    <a:pt x="967" y="31"/>
                    <a:pt x="841" y="1"/>
                    <a:pt x="71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9" name="Google Shape;2329;p3"/>
            <p:cNvSpPr/>
            <p:nvPr/>
          </p:nvSpPr>
          <p:spPr>
            <a:xfrm>
              <a:off x="4357640" y="652318"/>
              <a:ext cx="50759" cy="34698"/>
            </a:xfrm>
            <a:custGeom>
              <a:rect b="b" l="l" r="r" t="t"/>
              <a:pathLst>
                <a:path extrusionOk="0" h="1011" w="1479">
                  <a:moveTo>
                    <a:pt x="802" y="1"/>
                  </a:moveTo>
                  <a:cubicBezTo>
                    <a:pt x="289" y="1"/>
                    <a:pt x="0" y="1011"/>
                    <a:pt x="575" y="1011"/>
                  </a:cubicBezTo>
                  <a:cubicBezTo>
                    <a:pt x="586" y="1011"/>
                    <a:pt x="598" y="1010"/>
                    <a:pt x="610" y="1009"/>
                  </a:cubicBezTo>
                  <a:cubicBezTo>
                    <a:pt x="632" y="1009"/>
                    <a:pt x="655" y="1009"/>
                    <a:pt x="677" y="998"/>
                  </a:cubicBezTo>
                  <a:cubicBezTo>
                    <a:pt x="1084" y="919"/>
                    <a:pt x="1479" y="208"/>
                    <a:pt x="948" y="28"/>
                  </a:cubicBezTo>
                  <a:cubicBezTo>
                    <a:pt x="898" y="9"/>
                    <a:pt x="849" y="1"/>
                    <a:pt x="80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0" name="Google Shape;2330;p3"/>
            <p:cNvSpPr/>
            <p:nvPr/>
          </p:nvSpPr>
          <p:spPr>
            <a:xfrm>
              <a:off x="3846031" y="605712"/>
              <a:ext cx="41253" cy="37134"/>
            </a:xfrm>
            <a:custGeom>
              <a:rect b="b" l="l" r="r" t="t"/>
              <a:pathLst>
                <a:path extrusionOk="0" h="1082" w="1202">
                  <a:moveTo>
                    <a:pt x="726" y="0"/>
                  </a:moveTo>
                  <a:cubicBezTo>
                    <a:pt x="681" y="0"/>
                    <a:pt x="631" y="10"/>
                    <a:pt x="576" y="32"/>
                  </a:cubicBezTo>
                  <a:lnTo>
                    <a:pt x="520" y="66"/>
                  </a:lnTo>
                  <a:cubicBezTo>
                    <a:pt x="148" y="269"/>
                    <a:pt x="1" y="1070"/>
                    <a:pt x="565" y="1081"/>
                  </a:cubicBezTo>
                  <a:cubicBezTo>
                    <a:pt x="568" y="1081"/>
                    <a:pt x="571" y="1081"/>
                    <a:pt x="573" y="1081"/>
                  </a:cubicBezTo>
                  <a:cubicBezTo>
                    <a:pt x="1153" y="1081"/>
                    <a:pt x="1201" y="0"/>
                    <a:pt x="72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1" name="Google Shape;2331;p3"/>
            <p:cNvSpPr/>
            <p:nvPr/>
          </p:nvSpPr>
          <p:spPr>
            <a:xfrm>
              <a:off x="4233950" y="593597"/>
              <a:ext cx="40257" cy="29584"/>
            </a:xfrm>
            <a:custGeom>
              <a:rect b="b" l="l" r="r" t="t"/>
              <a:pathLst>
                <a:path extrusionOk="0" h="862" w="1173">
                  <a:moveTo>
                    <a:pt x="547" y="1"/>
                  </a:moveTo>
                  <a:cubicBezTo>
                    <a:pt x="257" y="1"/>
                    <a:pt x="0" y="156"/>
                    <a:pt x="129" y="464"/>
                  </a:cubicBezTo>
                  <a:cubicBezTo>
                    <a:pt x="129" y="486"/>
                    <a:pt x="140" y="509"/>
                    <a:pt x="151" y="531"/>
                  </a:cubicBezTo>
                  <a:cubicBezTo>
                    <a:pt x="258" y="728"/>
                    <a:pt x="531" y="861"/>
                    <a:pt x="767" y="861"/>
                  </a:cubicBezTo>
                  <a:cubicBezTo>
                    <a:pt x="979" y="861"/>
                    <a:pt x="1162" y="753"/>
                    <a:pt x="1167" y="486"/>
                  </a:cubicBezTo>
                  <a:cubicBezTo>
                    <a:pt x="1173" y="162"/>
                    <a:pt x="842" y="1"/>
                    <a:pt x="547"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2" name="Google Shape;2332;p3"/>
            <p:cNvSpPr/>
            <p:nvPr/>
          </p:nvSpPr>
          <p:spPr>
            <a:xfrm>
              <a:off x="4109403" y="456008"/>
              <a:ext cx="42728" cy="36585"/>
            </a:xfrm>
            <a:custGeom>
              <a:rect b="b" l="l" r="r" t="t"/>
              <a:pathLst>
                <a:path extrusionOk="0" h="1066" w="1245">
                  <a:moveTo>
                    <a:pt x="770" y="1"/>
                  </a:moveTo>
                  <a:cubicBezTo>
                    <a:pt x="728" y="1"/>
                    <a:pt x="682" y="9"/>
                    <a:pt x="632" y="27"/>
                  </a:cubicBezTo>
                  <a:cubicBezTo>
                    <a:pt x="610" y="38"/>
                    <a:pt x="587" y="49"/>
                    <a:pt x="564" y="61"/>
                  </a:cubicBezTo>
                  <a:cubicBezTo>
                    <a:pt x="192" y="241"/>
                    <a:pt x="0" y="1031"/>
                    <a:pt x="564" y="1065"/>
                  </a:cubicBezTo>
                  <a:cubicBezTo>
                    <a:pt x="576" y="1066"/>
                    <a:pt x="586" y="1066"/>
                    <a:pt x="597" y="1066"/>
                  </a:cubicBezTo>
                  <a:cubicBezTo>
                    <a:pt x="1170" y="1066"/>
                    <a:pt x="1244" y="1"/>
                    <a:pt x="770"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3" name="Google Shape;2333;p3"/>
            <p:cNvSpPr/>
            <p:nvPr/>
          </p:nvSpPr>
          <p:spPr>
            <a:xfrm>
              <a:off x="4141355" y="155708"/>
              <a:ext cx="40806" cy="29378"/>
            </a:xfrm>
            <a:custGeom>
              <a:rect b="b" l="l" r="r" t="t"/>
              <a:pathLst>
                <a:path extrusionOk="0" h="856" w="1189">
                  <a:moveTo>
                    <a:pt x="419" y="0"/>
                  </a:moveTo>
                  <a:cubicBezTo>
                    <a:pt x="196" y="0"/>
                    <a:pt x="0" y="114"/>
                    <a:pt x="6" y="393"/>
                  </a:cubicBezTo>
                  <a:cubicBezTo>
                    <a:pt x="11" y="706"/>
                    <a:pt x="324" y="856"/>
                    <a:pt x="611" y="856"/>
                  </a:cubicBezTo>
                  <a:cubicBezTo>
                    <a:pt x="914" y="856"/>
                    <a:pt x="1189" y="689"/>
                    <a:pt x="1044" y="370"/>
                  </a:cubicBezTo>
                  <a:cubicBezTo>
                    <a:pt x="1033" y="347"/>
                    <a:pt x="1021" y="325"/>
                    <a:pt x="1010" y="302"/>
                  </a:cubicBezTo>
                  <a:cubicBezTo>
                    <a:pt x="907" y="120"/>
                    <a:pt x="648" y="0"/>
                    <a:pt x="419"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4" name="Google Shape;2334;p3"/>
            <p:cNvSpPr/>
            <p:nvPr/>
          </p:nvSpPr>
          <p:spPr>
            <a:xfrm>
              <a:off x="4140428" y="460710"/>
              <a:ext cx="43278" cy="28657"/>
            </a:xfrm>
            <a:custGeom>
              <a:rect b="b" l="l" r="r" t="t"/>
              <a:pathLst>
                <a:path extrusionOk="0" h="835" w="1261">
                  <a:moveTo>
                    <a:pt x="664" y="1"/>
                  </a:moveTo>
                  <a:cubicBezTo>
                    <a:pt x="329" y="1"/>
                    <a:pt x="0" y="202"/>
                    <a:pt x="191" y="533"/>
                  </a:cubicBezTo>
                  <a:cubicBezTo>
                    <a:pt x="202" y="555"/>
                    <a:pt x="213" y="578"/>
                    <a:pt x="236" y="589"/>
                  </a:cubicBezTo>
                  <a:cubicBezTo>
                    <a:pt x="349" y="744"/>
                    <a:pt x="579" y="835"/>
                    <a:pt x="789" y="835"/>
                  </a:cubicBezTo>
                  <a:cubicBezTo>
                    <a:pt x="1039" y="835"/>
                    <a:pt x="1261" y="705"/>
                    <a:pt x="1218" y="397"/>
                  </a:cubicBezTo>
                  <a:cubicBezTo>
                    <a:pt x="1188" y="122"/>
                    <a:pt x="924" y="1"/>
                    <a:pt x="664"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5" name="Google Shape;2335;p3"/>
            <p:cNvSpPr/>
            <p:nvPr/>
          </p:nvSpPr>
          <p:spPr>
            <a:xfrm>
              <a:off x="4257357" y="635707"/>
              <a:ext cx="43312" cy="28966"/>
            </a:xfrm>
            <a:custGeom>
              <a:rect b="b" l="l" r="r" t="t"/>
              <a:pathLst>
                <a:path extrusionOk="0" h="844" w="1262">
                  <a:moveTo>
                    <a:pt x="666" y="0"/>
                  </a:moveTo>
                  <a:cubicBezTo>
                    <a:pt x="330" y="0"/>
                    <a:pt x="1" y="208"/>
                    <a:pt x="192" y="546"/>
                  </a:cubicBezTo>
                  <a:cubicBezTo>
                    <a:pt x="203" y="557"/>
                    <a:pt x="214" y="579"/>
                    <a:pt x="225" y="602"/>
                  </a:cubicBezTo>
                  <a:cubicBezTo>
                    <a:pt x="338" y="755"/>
                    <a:pt x="567" y="843"/>
                    <a:pt x="778" y="843"/>
                  </a:cubicBezTo>
                  <a:cubicBezTo>
                    <a:pt x="1034" y="843"/>
                    <a:pt x="1262" y="713"/>
                    <a:pt x="1218" y="410"/>
                  </a:cubicBezTo>
                  <a:cubicBezTo>
                    <a:pt x="1189" y="125"/>
                    <a:pt x="925" y="0"/>
                    <a:pt x="66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6" name="Google Shape;2336;p3"/>
            <p:cNvSpPr/>
            <p:nvPr/>
          </p:nvSpPr>
          <p:spPr>
            <a:xfrm>
              <a:off x="4293358" y="629530"/>
              <a:ext cx="40806" cy="38198"/>
            </a:xfrm>
            <a:custGeom>
              <a:rect b="b" l="l" r="r" t="t"/>
              <a:pathLst>
                <a:path extrusionOk="0" h="1113" w="1189">
                  <a:moveTo>
                    <a:pt x="666" y="1"/>
                  </a:moveTo>
                  <a:cubicBezTo>
                    <a:pt x="608" y="1"/>
                    <a:pt x="543" y="15"/>
                    <a:pt x="474" y="49"/>
                  </a:cubicBezTo>
                  <a:cubicBezTo>
                    <a:pt x="0" y="290"/>
                    <a:pt x="330" y="1113"/>
                    <a:pt x="706" y="1113"/>
                  </a:cubicBezTo>
                  <a:cubicBezTo>
                    <a:pt x="787" y="1113"/>
                    <a:pt x="870" y="1075"/>
                    <a:pt x="948" y="985"/>
                  </a:cubicBezTo>
                  <a:cubicBezTo>
                    <a:pt x="959" y="963"/>
                    <a:pt x="971" y="940"/>
                    <a:pt x="993" y="929"/>
                  </a:cubicBezTo>
                  <a:cubicBezTo>
                    <a:pt x="1189" y="626"/>
                    <a:pt x="1045" y="1"/>
                    <a:pt x="66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7" name="Google Shape;2337;p3"/>
            <p:cNvSpPr/>
            <p:nvPr/>
          </p:nvSpPr>
          <p:spPr>
            <a:xfrm>
              <a:off x="4307189" y="591400"/>
              <a:ext cx="40738" cy="38130"/>
            </a:xfrm>
            <a:custGeom>
              <a:rect b="b" l="l" r="r" t="t"/>
              <a:pathLst>
                <a:path extrusionOk="0" h="1111" w="1187">
                  <a:moveTo>
                    <a:pt x="486" y="0"/>
                  </a:moveTo>
                  <a:cubicBezTo>
                    <a:pt x="404" y="0"/>
                    <a:pt x="320" y="39"/>
                    <a:pt x="240" y="133"/>
                  </a:cubicBezTo>
                  <a:cubicBezTo>
                    <a:pt x="229" y="144"/>
                    <a:pt x="207" y="167"/>
                    <a:pt x="195" y="189"/>
                  </a:cubicBezTo>
                  <a:cubicBezTo>
                    <a:pt x="1" y="490"/>
                    <a:pt x="150" y="1110"/>
                    <a:pt x="519" y="1110"/>
                  </a:cubicBezTo>
                  <a:cubicBezTo>
                    <a:pt x="579" y="1110"/>
                    <a:pt x="644" y="1094"/>
                    <a:pt x="714" y="1058"/>
                  </a:cubicBezTo>
                  <a:cubicBezTo>
                    <a:pt x="1186" y="817"/>
                    <a:pt x="861" y="0"/>
                    <a:pt x="48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8" name="Google Shape;2338;p3"/>
            <p:cNvSpPr/>
            <p:nvPr/>
          </p:nvSpPr>
          <p:spPr>
            <a:xfrm>
              <a:off x="4206289" y="689761"/>
              <a:ext cx="43312" cy="28829"/>
            </a:xfrm>
            <a:custGeom>
              <a:rect b="b" l="l" r="r" t="t"/>
              <a:pathLst>
                <a:path extrusionOk="0" h="840" w="1262">
                  <a:moveTo>
                    <a:pt x="472" y="1"/>
                  </a:moveTo>
                  <a:cubicBezTo>
                    <a:pt x="222" y="1"/>
                    <a:pt x="0" y="130"/>
                    <a:pt x="43" y="438"/>
                  </a:cubicBezTo>
                  <a:cubicBezTo>
                    <a:pt x="73" y="717"/>
                    <a:pt x="335" y="839"/>
                    <a:pt x="594" y="839"/>
                  </a:cubicBezTo>
                  <a:cubicBezTo>
                    <a:pt x="930" y="839"/>
                    <a:pt x="1262" y="634"/>
                    <a:pt x="1070" y="302"/>
                  </a:cubicBezTo>
                  <a:cubicBezTo>
                    <a:pt x="1048" y="280"/>
                    <a:pt x="1036" y="268"/>
                    <a:pt x="1025" y="246"/>
                  </a:cubicBezTo>
                  <a:cubicBezTo>
                    <a:pt x="912" y="91"/>
                    <a:pt x="682" y="1"/>
                    <a:pt x="47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9" name="Google Shape;2339;p3"/>
            <p:cNvSpPr/>
            <p:nvPr/>
          </p:nvSpPr>
          <p:spPr>
            <a:xfrm>
              <a:off x="4326203" y="650911"/>
              <a:ext cx="40360" cy="37958"/>
            </a:xfrm>
            <a:custGeom>
              <a:rect b="b" l="l" r="r" t="t"/>
              <a:pathLst>
                <a:path extrusionOk="0" h="1106" w="1176">
                  <a:moveTo>
                    <a:pt x="500" y="0"/>
                  </a:moveTo>
                  <a:cubicBezTo>
                    <a:pt x="422" y="0"/>
                    <a:pt x="340" y="37"/>
                    <a:pt x="262" y="125"/>
                  </a:cubicBezTo>
                  <a:cubicBezTo>
                    <a:pt x="239" y="136"/>
                    <a:pt x="228" y="159"/>
                    <a:pt x="217" y="170"/>
                  </a:cubicBezTo>
                  <a:cubicBezTo>
                    <a:pt x="0" y="466"/>
                    <a:pt x="136" y="1105"/>
                    <a:pt x="512" y="1105"/>
                  </a:cubicBezTo>
                  <a:cubicBezTo>
                    <a:pt x="566" y="1105"/>
                    <a:pt x="626" y="1092"/>
                    <a:pt x="691" y="1062"/>
                  </a:cubicBezTo>
                  <a:cubicBezTo>
                    <a:pt x="1176" y="847"/>
                    <a:pt x="874" y="0"/>
                    <a:pt x="500"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0" name="Google Shape;2340;p3"/>
            <p:cNvSpPr/>
            <p:nvPr/>
          </p:nvSpPr>
          <p:spPr>
            <a:xfrm>
              <a:off x="4346280" y="546647"/>
              <a:ext cx="38885" cy="34183"/>
            </a:xfrm>
            <a:custGeom>
              <a:rect b="b" l="l" r="r" t="t"/>
              <a:pathLst>
                <a:path extrusionOk="0" h="996" w="1133">
                  <a:moveTo>
                    <a:pt x="525" y="1"/>
                  </a:moveTo>
                  <a:cubicBezTo>
                    <a:pt x="402" y="1"/>
                    <a:pt x="286" y="63"/>
                    <a:pt x="207" y="218"/>
                  </a:cubicBezTo>
                  <a:cubicBezTo>
                    <a:pt x="0" y="602"/>
                    <a:pt x="476" y="996"/>
                    <a:pt x="820" y="996"/>
                  </a:cubicBezTo>
                  <a:cubicBezTo>
                    <a:pt x="982" y="996"/>
                    <a:pt x="1115" y="909"/>
                    <a:pt x="1133" y="692"/>
                  </a:cubicBezTo>
                  <a:lnTo>
                    <a:pt x="1133" y="624"/>
                  </a:lnTo>
                  <a:cubicBezTo>
                    <a:pt x="1125" y="326"/>
                    <a:pt x="806" y="1"/>
                    <a:pt x="52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1" name="Google Shape;2341;p3"/>
            <p:cNvSpPr/>
            <p:nvPr/>
          </p:nvSpPr>
          <p:spPr>
            <a:xfrm>
              <a:off x="3877880" y="106356"/>
              <a:ext cx="53676" cy="29893"/>
            </a:xfrm>
            <a:custGeom>
              <a:rect b="b" l="l" r="r" t="t"/>
              <a:pathLst>
                <a:path extrusionOk="0" h="871" w="1564">
                  <a:moveTo>
                    <a:pt x="830" y="0"/>
                  </a:moveTo>
                  <a:cubicBezTo>
                    <a:pt x="453" y="0"/>
                    <a:pt x="1" y="311"/>
                    <a:pt x="269" y="691"/>
                  </a:cubicBezTo>
                  <a:cubicBezTo>
                    <a:pt x="359" y="819"/>
                    <a:pt x="488" y="870"/>
                    <a:pt x="625" y="870"/>
                  </a:cubicBezTo>
                  <a:cubicBezTo>
                    <a:pt x="1057" y="870"/>
                    <a:pt x="1564" y="356"/>
                    <a:pt x="1127" y="82"/>
                  </a:cubicBezTo>
                  <a:cubicBezTo>
                    <a:pt x="1104" y="70"/>
                    <a:pt x="1082" y="59"/>
                    <a:pt x="1059" y="48"/>
                  </a:cubicBezTo>
                  <a:cubicBezTo>
                    <a:pt x="992" y="15"/>
                    <a:pt x="913" y="0"/>
                    <a:pt x="83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2" name="Google Shape;2342;p3"/>
            <p:cNvSpPr/>
            <p:nvPr/>
          </p:nvSpPr>
          <p:spPr>
            <a:xfrm>
              <a:off x="4232166" y="755518"/>
              <a:ext cx="38885" cy="34320"/>
            </a:xfrm>
            <a:custGeom>
              <a:rect b="b" l="l" r="r" t="t"/>
              <a:pathLst>
                <a:path extrusionOk="0" h="1000" w="1133">
                  <a:moveTo>
                    <a:pt x="312" y="1"/>
                  </a:moveTo>
                  <a:cubicBezTo>
                    <a:pt x="150" y="1"/>
                    <a:pt x="18" y="88"/>
                    <a:pt x="0" y="304"/>
                  </a:cubicBezTo>
                  <a:lnTo>
                    <a:pt x="0" y="372"/>
                  </a:lnTo>
                  <a:cubicBezTo>
                    <a:pt x="8" y="672"/>
                    <a:pt x="331" y="999"/>
                    <a:pt x="613" y="999"/>
                  </a:cubicBezTo>
                  <a:cubicBezTo>
                    <a:pt x="734" y="999"/>
                    <a:pt x="848" y="939"/>
                    <a:pt x="926" y="790"/>
                  </a:cubicBezTo>
                  <a:cubicBezTo>
                    <a:pt x="1133" y="398"/>
                    <a:pt x="655" y="1"/>
                    <a:pt x="31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3" name="Google Shape;2343;p3"/>
            <p:cNvSpPr/>
            <p:nvPr/>
          </p:nvSpPr>
          <p:spPr>
            <a:xfrm>
              <a:off x="3389438" y="-109689"/>
              <a:ext cx="1287343" cy="1264109"/>
            </a:xfrm>
            <a:custGeom>
              <a:rect b="b" l="l" r="r" t="t"/>
              <a:pathLst>
                <a:path extrusionOk="0" h="36833" w="37510">
                  <a:moveTo>
                    <a:pt x="28584" y="1"/>
                  </a:moveTo>
                  <a:lnTo>
                    <a:pt x="28888" y="283"/>
                  </a:lnTo>
                  <a:cubicBezTo>
                    <a:pt x="29453" y="813"/>
                    <a:pt x="29994" y="1366"/>
                    <a:pt x="30547" y="1908"/>
                  </a:cubicBezTo>
                  <a:cubicBezTo>
                    <a:pt x="31100" y="2450"/>
                    <a:pt x="31585" y="3048"/>
                    <a:pt x="32104" y="3623"/>
                  </a:cubicBezTo>
                  <a:cubicBezTo>
                    <a:pt x="32578" y="4221"/>
                    <a:pt x="33097" y="4819"/>
                    <a:pt x="33492" y="5474"/>
                  </a:cubicBezTo>
                  <a:cubicBezTo>
                    <a:pt x="34350" y="6749"/>
                    <a:pt x="35038" y="8126"/>
                    <a:pt x="35557" y="9581"/>
                  </a:cubicBezTo>
                  <a:cubicBezTo>
                    <a:pt x="36065" y="11037"/>
                    <a:pt x="36438" y="12526"/>
                    <a:pt x="36663" y="14061"/>
                  </a:cubicBezTo>
                  <a:cubicBezTo>
                    <a:pt x="36889" y="15584"/>
                    <a:pt x="37024" y="17130"/>
                    <a:pt x="37047" y="18665"/>
                  </a:cubicBezTo>
                  <a:cubicBezTo>
                    <a:pt x="37092" y="20222"/>
                    <a:pt x="37081" y="21768"/>
                    <a:pt x="37047" y="23314"/>
                  </a:cubicBezTo>
                  <a:cubicBezTo>
                    <a:pt x="37047" y="23698"/>
                    <a:pt x="37047" y="24104"/>
                    <a:pt x="37024" y="24465"/>
                  </a:cubicBezTo>
                  <a:lnTo>
                    <a:pt x="36990" y="25052"/>
                  </a:lnTo>
                  <a:lnTo>
                    <a:pt x="36900" y="25605"/>
                  </a:lnTo>
                  <a:cubicBezTo>
                    <a:pt x="36754" y="26338"/>
                    <a:pt x="36505" y="27060"/>
                    <a:pt x="36178" y="27749"/>
                  </a:cubicBezTo>
                  <a:cubicBezTo>
                    <a:pt x="35862" y="28437"/>
                    <a:pt x="35456" y="29080"/>
                    <a:pt x="34971" y="29667"/>
                  </a:cubicBezTo>
                  <a:cubicBezTo>
                    <a:pt x="34497" y="30254"/>
                    <a:pt x="33944" y="30773"/>
                    <a:pt x="33323" y="31213"/>
                  </a:cubicBezTo>
                  <a:cubicBezTo>
                    <a:pt x="32714" y="31653"/>
                    <a:pt x="32037" y="31980"/>
                    <a:pt x="31315" y="32183"/>
                  </a:cubicBezTo>
                  <a:cubicBezTo>
                    <a:pt x="30798" y="32315"/>
                    <a:pt x="30263" y="32380"/>
                    <a:pt x="29727" y="32380"/>
                  </a:cubicBezTo>
                  <a:cubicBezTo>
                    <a:pt x="29526" y="32380"/>
                    <a:pt x="29325" y="32371"/>
                    <a:pt x="29125" y="32353"/>
                  </a:cubicBezTo>
                  <a:lnTo>
                    <a:pt x="28651" y="32127"/>
                  </a:lnTo>
                  <a:lnTo>
                    <a:pt x="28336" y="31980"/>
                  </a:lnTo>
                  <a:lnTo>
                    <a:pt x="28324" y="32341"/>
                  </a:lnTo>
                  <a:cubicBezTo>
                    <a:pt x="28302" y="32669"/>
                    <a:pt x="28200" y="32985"/>
                    <a:pt x="28031" y="33255"/>
                  </a:cubicBezTo>
                  <a:cubicBezTo>
                    <a:pt x="27839" y="33549"/>
                    <a:pt x="27613" y="33808"/>
                    <a:pt x="27354" y="34034"/>
                  </a:cubicBezTo>
                  <a:cubicBezTo>
                    <a:pt x="26823" y="34508"/>
                    <a:pt x="26225" y="34892"/>
                    <a:pt x="25582" y="35208"/>
                  </a:cubicBezTo>
                  <a:cubicBezTo>
                    <a:pt x="24939" y="35524"/>
                    <a:pt x="24262" y="35772"/>
                    <a:pt x="23574" y="35975"/>
                  </a:cubicBezTo>
                  <a:cubicBezTo>
                    <a:pt x="23235" y="36065"/>
                    <a:pt x="22874" y="36122"/>
                    <a:pt x="22513" y="36178"/>
                  </a:cubicBezTo>
                  <a:cubicBezTo>
                    <a:pt x="22152" y="36246"/>
                    <a:pt x="21791" y="36302"/>
                    <a:pt x="21441" y="36336"/>
                  </a:cubicBezTo>
                  <a:cubicBezTo>
                    <a:pt x="21147" y="36382"/>
                    <a:pt x="20855" y="36404"/>
                    <a:pt x="20565" y="36404"/>
                  </a:cubicBezTo>
                  <a:cubicBezTo>
                    <a:pt x="19437" y="36404"/>
                    <a:pt x="18336" y="36078"/>
                    <a:pt x="17277" y="35602"/>
                  </a:cubicBezTo>
                  <a:lnTo>
                    <a:pt x="16295" y="35140"/>
                  </a:lnTo>
                  <a:lnTo>
                    <a:pt x="15325" y="34621"/>
                  </a:lnTo>
                  <a:cubicBezTo>
                    <a:pt x="14704" y="34248"/>
                    <a:pt x="14117" y="33842"/>
                    <a:pt x="13553" y="33380"/>
                  </a:cubicBezTo>
                  <a:cubicBezTo>
                    <a:pt x="12978" y="32951"/>
                    <a:pt x="12470" y="32420"/>
                    <a:pt x="11940" y="31935"/>
                  </a:cubicBezTo>
                  <a:cubicBezTo>
                    <a:pt x="11466" y="31382"/>
                    <a:pt x="10935" y="30874"/>
                    <a:pt x="10495" y="30299"/>
                  </a:cubicBezTo>
                  <a:lnTo>
                    <a:pt x="9818" y="29453"/>
                  </a:lnTo>
                  <a:lnTo>
                    <a:pt x="9186" y="28561"/>
                  </a:lnTo>
                  <a:cubicBezTo>
                    <a:pt x="8746" y="27974"/>
                    <a:pt x="8362" y="27354"/>
                    <a:pt x="7979" y="26733"/>
                  </a:cubicBezTo>
                  <a:cubicBezTo>
                    <a:pt x="7595" y="26113"/>
                    <a:pt x="7223" y="25492"/>
                    <a:pt x="6850" y="24849"/>
                  </a:cubicBezTo>
                  <a:lnTo>
                    <a:pt x="5745" y="22953"/>
                  </a:lnTo>
                  <a:lnTo>
                    <a:pt x="3555" y="19139"/>
                  </a:lnTo>
                  <a:cubicBezTo>
                    <a:pt x="3183" y="18507"/>
                    <a:pt x="2822" y="17875"/>
                    <a:pt x="2517" y="17221"/>
                  </a:cubicBezTo>
                  <a:cubicBezTo>
                    <a:pt x="2213" y="16566"/>
                    <a:pt x="1930" y="15889"/>
                    <a:pt x="1682" y="15201"/>
                  </a:cubicBezTo>
                  <a:cubicBezTo>
                    <a:pt x="1208" y="13824"/>
                    <a:pt x="847" y="12414"/>
                    <a:pt x="610" y="10980"/>
                  </a:cubicBezTo>
                  <a:cubicBezTo>
                    <a:pt x="351" y="9536"/>
                    <a:pt x="260" y="8080"/>
                    <a:pt x="351" y="6625"/>
                  </a:cubicBezTo>
                  <a:cubicBezTo>
                    <a:pt x="407" y="5169"/>
                    <a:pt x="858" y="3770"/>
                    <a:pt x="1095" y="2314"/>
                  </a:cubicBezTo>
                  <a:cubicBezTo>
                    <a:pt x="1231" y="1547"/>
                    <a:pt x="1344" y="780"/>
                    <a:pt x="1445" y="12"/>
                  </a:cubicBezTo>
                  <a:lnTo>
                    <a:pt x="1253" y="12"/>
                  </a:lnTo>
                  <a:cubicBezTo>
                    <a:pt x="1141" y="768"/>
                    <a:pt x="1016" y="1524"/>
                    <a:pt x="870" y="2269"/>
                  </a:cubicBezTo>
                  <a:cubicBezTo>
                    <a:pt x="746" y="2991"/>
                    <a:pt x="565" y="3702"/>
                    <a:pt x="418" y="4424"/>
                  </a:cubicBezTo>
                  <a:cubicBezTo>
                    <a:pt x="249" y="5135"/>
                    <a:pt x="136" y="5869"/>
                    <a:pt x="80" y="6602"/>
                  </a:cubicBezTo>
                  <a:cubicBezTo>
                    <a:pt x="1" y="8080"/>
                    <a:pt x="80" y="9559"/>
                    <a:pt x="328" y="11014"/>
                  </a:cubicBezTo>
                  <a:cubicBezTo>
                    <a:pt x="565" y="12470"/>
                    <a:pt x="926" y="13903"/>
                    <a:pt x="1411" y="15291"/>
                  </a:cubicBezTo>
                  <a:cubicBezTo>
                    <a:pt x="1660" y="15991"/>
                    <a:pt x="1942" y="16668"/>
                    <a:pt x="2246" y="17345"/>
                  </a:cubicBezTo>
                  <a:cubicBezTo>
                    <a:pt x="2551" y="18010"/>
                    <a:pt x="2923" y="18654"/>
                    <a:pt x="3285" y="19286"/>
                  </a:cubicBezTo>
                  <a:lnTo>
                    <a:pt x="5474" y="23111"/>
                  </a:lnTo>
                  <a:lnTo>
                    <a:pt x="6557" y="25018"/>
                  </a:lnTo>
                  <a:cubicBezTo>
                    <a:pt x="6929" y="25650"/>
                    <a:pt x="7290" y="26293"/>
                    <a:pt x="7685" y="26914"/>
                  </a:cubicBezTo>
                  <a:cubicBezTo>
                    <a:pt x="8092" y="27534"/>
                    <a:pt x="8464" y="28166"/>
                    <a:pt x="8893" y="28753"/>
                  </a:cubicBezTo>
                  <a:lnTo>
                    <a:pt x="9536" y="29656"/>
                  </a:lnTo>
                  <a:lnTo>
                    <a:pt x="10224" y="30525"/>
                  </a:lnTo>
                  <a:cubicBezTo>
                    <a:pt x="10664" y="31123"/>
                    <a:pt x="11195" y="31642"/>
                    <a:pt x="11680" y="32195"/>
                  </a:cubicBezTo>
                  <a:cubicBezTo>
                    <a:pt x="12222" y="32702"/>
                    <a:pt x="12729" y="33244"/>
                    <a:pt x="13328" y="33684"/>
                  </a:cubicBezTo>
                  <a:cubicBezTo>
                    <a:pt x="13903" y="34158"/>
                    <a:pt x="14512" y="34587"/>
                    <a:pt x="15144" y="34971"/>
                  </a:cubicBezTo>
                  <a:lnTo>
                    <a:pt x="16115" y="35501"/>
                  </a:lnTo>
                  <a:lnTo>
                    <a:pt x="17119" y="35975"/>
                  </a:lnTo>
                  <a:cubicBezTo>
                    <a:pt x="17807" y="36257"/>
                    <a:pt x="18496" y="36550"/>
                    <a:pt x="19240" y="36686"/>
                  </a:cubicBezTo>
                  <a:cubicBezTo>
                    <a:pt x="19613" y="36765"/>
                    <a:pt x="19985" y="36810"/>
                    <a:pt x="20369" y="36832"/>
                  </a:cubicBezTo>
                  <a:cubicBezTo>
                    <a:pt x="20741" y="36810"/>
                    <a:pt x="21125" y="36832"/>
                    <a:pt x="21497" y="36776"/>
                  </a:cubicBezTo>
                  <a:cubicBezTo>
                    <a:pt x="21870" y="36708"/>
                    <a:pt x="22242" y="36686"/>
                    <a:pt x="22592" y="36618"/>
                  </a:cubicBezTo>
                  <a:cubicBezTo>
                    <a:pt x="22953" y="36550"/>
                    <a:pt x="23325" y="36494"/>
                    <a:pt x="23686" y="36392"/>
                  </a:cubicBezTo>
                  <a:cubicBezTo>
                    <a:pt x="24409" y="36201"/>
                    <a:pt x="25108" y="35941"/>
                    <a:pt x="25785" y="35614"/>
                  </a:cubicBezTo>
                  <a:cubicBezTo>
                    <a:pt x="26462" y="35287"/>
                    <a:pt x="27106" y="34869"/>
                    <a:pt x="27670" y="34384"/>
                  </a:cubicBezTo>
                  <a:cubicBezTo>
                    <a:pt x="27963" y="34124"/>
                    <a:pt x="28223" y="33831"/>
                    <a:pt x="28437" y="33504"/>
                  </a:cubicBezTo>
                  <a:cubicBezTo>
                    <a:pt x="28584" y="33255"/>
                    <a:pt x="28697" y="32985"/>
                    <a:pt x="28753" y="32691"/>
                  </a:cubicBezTo>
                  <a:lnTo>
                    <a:pt x="28979" y="32804"/>
                  </a:lnTo>
                  <a:lnTo>
                    <a:pt x="29013" y="32815"/>
                  </a:lnTo>
                  <a:lnTo>
                    <a:pt x="29046" y="32815"/>
                  </a:lnTo>
                  <a:cubicBezTo>
                    <a:pt x="29310" y="32838"/>
                    <a:pt x="29575" y="32851"/>
                    <a:pt x="29841" y="32851"/>
                  </a:cubicBezTo>
                  <a:cubicBezTo>
                    <a:pt x="30384" y="32851"/>
                    <a:pt x="30927" y="32794"/>
                    <a:pt x="31450" y="32635"/>
                  </a:cubicBezTo>
                  <a:cubicBezTo>
                    <a:pt x="32217" y="32420"/>
                    <a:pt x="32951" y="32071"/>
                    <a:pt x="33605" y="31597"/>
                  </a:cubicBezTo>
                  <a:cubicBezTo>
                    <a:pt x="34260" y="31134"/>
                    <a:pt x="34835" y="30581"/>
                    <a:pt x="35332" y="29949"/>
                  </a:cubicBezTo>
                  <a:cubicBezTo>
                    <a:pt x="35828" y="29340"/>
                    <a:pt x="36257" y="28663"/>
                    <a:pt x="36584" y="27941"/>
                  </a:cubicBezTo>
                  <a:cubicBezTo>
                    <a:pt x="36934" y="27218"/>
                    <a:pt x="37182" y="26462"/>
                    <a:pt x="37329" y="25684"/>
                  </a:cubicBezTo>
                  <a:lnTo>
                    <a:pt x="37419" y="25086"/>
                  </a:lnTo>
                  <a:lnTo>
                    <a:pt x="37453" y="24499"/>
                  </a:lnTo>
                  <a:cubicBezTo>
                    <a:pt x="37476" y="24093"/>
                    <a:pt x="37464" y="23720"/>
                    <a:pt x="37476" y="23325"/>
                  </a:cubicBezTo>
                  <a:cubicBezTo>
                    <a:pt x="37498" y="21768"/>
                    <a:pt x="37510" y="20222"/>
                    <a:pt x="37453" y="18654"/>
                  </a:cubicBezTo>
                  <a:cubicBezTo>
                    <a:pt x="37419" y="17096"/>
                    <a:pt x="37273" y="15539"/>
                    <a:pt x="37047" y="13993"/>
                  </a:cubicBezTo>
                  <a:cubicBezTo>
                    <a:pt x="36810" y="12447"/>
                    <a:pt x="36426" y="10924"/>
                    <a:pt x="35896" y="9457"/>
                  </a:cubicBezTo>
                  <a:cubicBezTo>
                    <a:pt x="35366" y="7979"/>
                    <a:pt x="34655" y="6568"/>
                    <a:pt x="33763" y="5271"/>
                  </a:cubicBezTo>
                  <a:cubicBezTo>
                    <a:pt x="33346" y="4605"/>
                    <a:pt x="32849" y="4029"/>
                    <a:pt x="32353" y="3409"/>
                  </a:cubicBezTo>
                  <a:cubicBezTo>
                    <a:pt x="31834" y="2833"/>
                    <a:pt x="31315" y="2247"/>
                    <a:pt x="30773" y="1682"/>
                  </a:cubicBezTo>
                  <a:cubicBezTo>
                    <a:pt x="30231" y="1129"/>
                    <a:pt x="29678" y="588"/>
                    <a:pt x="29103" y="57"/>
                  </a:cubicBezTo>
                  <a:lnTo>
                    <a:pt x="2904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4" name="Google Shape;2344;p3"/>
            <p:cNvSpPr/>
            <p:nvPr/>
          </p:nvSpPr>
          <p:spPr>
            <a:xfrm>
              <a:off x="3427396" y="-109689"/>
              <a:ext cx="1211050" cy="1223302"/>
            </a:xfrm>
            <a:custGeom>
              <a:rect b="b" l="l" r="r" t="t"/>
              <a:pathLst>
                <a:path extrusionOk="0" h="35644" w="35287">
                  <a:moveTo>
                    <a:pt x="1219" y="1"/>
                  </a:moveTo>
                  <a:cubicBezTo>
                    <a:pt x="1005" y="1603"/>
                    <a:pt x="712" y="3183"/>
                    <a:pt x="351" y="4752"/>
                  </a:cubicBezTo>
                  <a:cubicBezTo>
                    <a:pt x="136" y="5654"/>
                    <a:pt x="35" y="6568"/>
                    <a:pt x="35" y="7482"/>
                  </a:cubicBezTo>
                  <a:cubicBezTo>
                    <a:pt x="1" y="10969"/>
                    <a:pt x="1129" y="15257"/>
                    <a:pt x="2844" y="18168"/>
                  </a:cubicBezTo>
                  <a:cubicBezTo>
                    <a:pt x="3995" y="20132"/>
                    <a:pt x="4469" y="20990"/>
                    <a:pt x="4943" y="21836"/>
                  </a:cubicBezTo>
                  <a:cubicBezTo>
                    <a:pt x="5428" y="22727"/>
                    <a:pt x="5891" y="23562"/>
                    <a:pt x="7132" y="25650"/>
                  </a:cubicBezTo>
                  <a:cubicBezTo>
                    <a:pt x="9795" y="30141"/>
                    <a:pt x="12549" y="33030"/>
                    <a:pt x="15550" y="34474"/>
                  </a:cubicBezTo>
                  <a:cubicBezTo>
                    <a:pt x="16892" y="35120"/>
                    <a:pt x="18164" y="35644"/>
                    <a:pt x="19620" y="35644"/>
                  </a:cubicBezTo>
                  <a:cubicBezTo>
                    <a:pt x="19817" y="35644"/>
                    <a:pt x="20017" y="35634"/>
                    <a:pt x="20222" y="35614"/>
                  </a:cubicBezTo>
                  <a:cubicBezTo>
                    <a:pt x="21080" y="35524"/>
                    <a:pt x="21926" y="35298"/>
                    <a:pt x="22716" y="34959"/>
                  </a:cubicBezTo>
                  <a:cubicBezTo>
                    <a:pt x="23585" y="34609"/>
                    <a:pt x="24487" y="34621"/>
                    <a:pt x="25187" y="33966"/>
                  </a:cubicBezTo>
                  <a:cubicBezTo>
                    <a:pt x="26282" y="32962"/>
                    <a:pt x="26485" y="32319"/>
                    <a:pt x="26507" y="30841"/>
                  </a:cubicBezTo>
                  <a:cubicBezTo>
                    <a:pt x="27498" y="31094"/>
                    <a:pt x="28450" y="31312"/>
                    <a:pt x="29366" y="31312"/>
                  </a:cubicBezTo>
                  <a:cubicBezTo>
                    <a:pt x="30410" y="31312"/>
                    <a:pt x="31408" y="31028"/>
                    <a:pt x="32364" y="30186"/>
                  </a:cubicBezTo>
                  <a:cubicBezTo>
                    <a:pt x="34034" y="28730"/>
                    <a:pt x="35162" y="26372"/>
                    <a:pt x="35185" y="24307"/>
                  </a:cubicBezTo>
                  <a:lnTo>
                    <a:pt x="35219" y="22332"/>
                  </a:lnTo>
                  <a:cubicBezTo>
                    <a:pt x="35286" y="15810"/>
                    <a:pt x="34970" y="9514"/>
                    <a:pt x="30468" y="4221"/>
                  </a:cubicBezTo>
                  <a:cubicBezTo>
                    <a:pt x="29159" y="2720"/>
                    <a:pt x="27771" y="1321"/>
                    <a:pt x="26304" y="1"/>
                  </a:cubicBezTo>
                  <a:lnTo>
                    <a:pt x="18800" y="1"/>
                  </a:lnTo>
                  <a:cubicBezTo>
                    <a:pt x="19387" y="802"/>
                    <a:pt x="19974" y="1603"/>
                    <a:pt x="20583" y="2393"/>
                  </a:cubicBezTo>
                  <a:cubicBezTo>
                    <a:pt x="22242" y="4526"/>
                    <a:pt x="24341" y="6365"/>
                    <a:pt x="25774" y="8667"/>
                  </a:cubicBezTo>
                  <a:cubicBezTo>
                    <a:pt x="26710" y="10191"/>
                    <a:pt x="27015" y="12007"/>
                    <a:pt x="27579" y="13677"/>
                  </a:cubicBezTo>
                  <a:cubicBezTo>
                    <a:pt x="28617" y="16690"/>
                    <a:pt x="28945" y="20753"/>
                    <a:pt x="28223" y="23867"/>
                  </a:cubicBezTo>
                  <a:cubicBezTo>
                    <a:pt x="27974" y="24950"/>
                    <a:pt x="27466" y="26214"/>
                    <a:pt x="26383" y="26722"/>
                  </a:cubicBezTo>
                  <a:cubicBezTo>
                    <a:pt x="26045" y="26879"/>
                    <a:pt x="25698" y="26937"/>
                    <a:pt x="25347" y="26937"/>
                  </a:cubicBezTo>
                  <a:cubicBezTo>
                    <a:pt x="24377" y="26937"/>
                    <a:pt x="23376" y="26496"/>
                    <a:pt x="22453" y="26496"/>
                  </a:cubicBezTo>
                  <a:cubicBezTo>
                    <a:pt x="22127" y="26496"/>
                    <a:pt x="21810" y="26551"/>
                    <a:pt x="21508" y="26699"/>
                  </a:cubicBezTo>
                  <a:cubicBezTo>
                    <a:pt x="21091" y="26902"/>
                    <a:pt x="20696" y="27523"/>
                    <a:pt x="20312" y="27805"/>
                  </a:cubicBezTo>
                  <a:cubicBezTo>
                    <a:pt x="19850" y="28132"/>
                    <a:pt x="19398" y="28572"/>
                    <a:pt x="18879" y="28809"/>
                  </a:cubicBezTo>
                  <a:cubicBezTo>
                    <a:pt x="18575" y="28944"/>
                    <a:pt x="18225" y="29002"/>
                    <a:pt x="17867" y="29002"/>
                  </a:cubicBezTo>
                  <a:cubicBezTo>
                    <a:pt x="17322" y="29002"/>
                    <a:pt x="16760" y="28867"/>
                    <a:pt x="16318" y="28663"/>
                  </a:cubicBezTo>
                  <a:cubicBezTo>
                    <a:pt x="14727" y="27929"/>
                    <a:pt x="13937" y="26688"/>
                    <a:pt x="13474" y="25018"/>
                  </a:cubicBezTo>
                  <a:cubicBezTo>
                    <a:pt x="13215" y="24115"/>
                    <a:pt x="12876" y="23246"/>
                    <a:pt x="12458" y="22411"/>
                  </a:cubicBezTo>
                  <a:cubicBezTo>
                    <a:pt x="12086" y="21633"/>
                    <a:pt x="11443" y="20820"/>
                    <a:pt x="11228" y="19997"/>
                  </a:cubicBezTo>
                  <a:cubicBezTo>
                    <a:pt x="11003" y="19139"/>
                    <a:pt x="10969" y="18428"/>
                    <a:pt x="10518" y="17616"/>
                  </a:cubicBezTo>
                  <a:cubicBezTo>
                    <a:pt x="10089" y="16837"/>
                    <a:pt x="9536" y="16126"/>
                    <a:pt x="9084" y="15347"/>
                  </a:cubicBezTo>
                  <a:cubicBezTo>
                    <a:pt x="8633" y="14546"/>
                    <a:pt x="8351" y="13632"/>
                    <a:pt x="7990" y="12775"/>
                  </a:cubicBezTo>
                  <a:cubicBezTo>
                    <a:pt x="7369" y="11274"/>
                    <a:pt x="7595" y="9604"/>
                    <a:pt x="6986" y="8114"/>
                  </a:cubicBezTo>
                  <a:cubicBezTo>
                    <a:pt x="6602" y="7166"/>
                    <a:pt x="5835" y="6444"/>
                    <a:pt x="5598" y="5440"/>
                  </a:cubicBezTo>
                  <a:cubicBezTo>
                    <a:pt x="5248" y="3996"/>
                    <a:pt x="5406" y="2653"/>
                    <a:pt x="5586" y="1231"/>
                  </a:cubicBezTo>
                  <a:cubicBezTo>
                    <a:pt x="5632" y="825"/>
                    <a:pt x="5711" y="407"/>
                    <a:pt x="575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5" name="Google Shape;2345;p3"/>
            <p:cNvSpPr/>
            <p:nvPr/>
          </p:nvSpPr>
          <p:spPr>
            <a:xfrm>
              <a:off x="6760657" y="-112778"/>
              <a:ext cx="1201" cy="1579"/>
            </a:xfrm>
            <a:custGeom>
              <a:rect b="b" l="l" r="r" t="t"/>
              <a:pathLst>
                <a:path extrusionOk="0" h="46" w="35">
                  <a:moveTo>
                    <a:pt x="1" y="1"/>
                  </a:moveTo>
                  <a:lnTo>
                    <a:pt x="1" y="46"/>
                  </a:lnTo>
                  <a:lnTo>
                    <a:pt x="3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6" name="Google Shape;2346;p3"/>
            <p:cNvSpPr/>
            <p:nvPr/>
          </p:nvSpPr>
          <p:spPr>
            <a:xfrm>
              <a:off x="6980271" y="-112778"/>
              <a:ext cx="60438" cy="96096"/>
            </a:xfrm>
            <a:custGeom>
              <a:rect b="b" l="l" r="r" t="t"/>
              <a:pathLst>
                <a:path extrusionOk="0" h="2800" w="1761">
                  <a:moveTo>
                    <a:pt x="271" y="1"/>
                  </a:moveTo>
                  <a:cubicBezTo>
                    <a:pt x="68" y="926"/>
                    <a:pt x="0" y="1863"/>
                    <a:pt x="56" y="2799"/>
                  </a:cubicBezTo>
                  <a:cubicBezTo>
                    <a:pt x="587" y="1851"/>
                    <a:pt x="1162" y="915"/>
                    <a:pt x="176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7" name="Google Shape;2347;p3"/>
            <p:cNvSpPr/>
            <p:nvPr/>
          </p:nvSpPr>
          <p:spPr>
            <a:xfrm>
              <a:off x="7284278" y="-112778"/>
              <a:ext cx="112707" cy="236671"/>
            </a:xfrm>
            <a:custGeom>
              <a:rect b="b" l="l" r="r" t="t"/>
              <a:pathLst>
                <a:path extrusionOk="0" h="6896" w="3284">
                  <a:moveTo>
                    <a:pt x="688" y="1"/>
                  </a:moveTo>
                  <a:cubicBezTo>
                    <a:pt x="305" y="2280"/>
                    <a:pt x="68" y="4582"/>
                    <a:pt x="0" y="6895"/>
                  </a:cubicBezTo>
                  <a:cubicBezTo>
                    <a:pt x="1061" y="4526"/>
                    <a:pt x="2246" y="2314"/>
                    <a:pt x="328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8" name="Google Shape;2348;p3"/>
            <p:cNvSpPr/>
            <p:nvPr/>
          </p:nvSpPr>
          <p:spPr>
            <a:xfrm>
              <a:off x="7539859" y="-112778"/>
              <a:ext cx="91428" cy="173556"/>
            </a:xfrm>
            <a:custGeom>
              <a:rect b="b" l="l" r="r" t="t"/>
              <a:pathLst>
                <a:path extrusionOk="0" h="5057" w="2664">
                  <a:moveTo>
                    <a:pt x="1" y="1"/>
                  </a:moveTo>
                  <a:cubicBezTo>
                    <a:pt x="215" y="1953"/>
                    <a:pt x="712" y="3736"/>
                    <a:pt x="1603" y="5056"/>
                  </a:cubicBezTo>
                  <a:cubicBezTo>
                    <a:pt x="1942" y="3454"/>
                    <a:pt x="2348" y="1750"/>
                    <a:pt x="266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49" name="Google Shape;2349;p3"/>
            <p:cNvGrpSpPr/>
            <p:nvPr/>
          </p:nvGrpSpPr>
          <p:grpSpPr>
            <a:xfrm>
              <a:off x="5050253" y="1039860"/>
              <a:ext cx="637872" cy="599708"/>
              <a:chOff x="1071450" y="3263575"/>
              <a:chExt cx="464650" cy="436850"/>
            </a:xfrm>
          </p:grpSpPr>
          <p:sp>
            <p:nvSpPr>
              <p:cNvPr id="2350" name="Google Shape;2350;p3"/>
              <p:cNvSpPr/>
              <p:nvPr/>
            </p:nvSpPr>
            <p:spPr>
              <a:xfrm>
                <a:off x="1071450" y="3263575"/>
                <a:ext cx="464650" cy="436850"/>
              </a:xfrm>
              <a:custGeom>
                <a:rect b="b" l="l" r="r" t="t"/>
                <a:pathLst>
                  <a:path extrusionOk="0" h="17474" w="18586">
                    <a:moveTo>
                      <a:pt x="9634" y="0"/>
                    </a:moveTo>
                    <a:cubicBezTo>
                      <a:pt x="9157" y="0"/>
                      <a:pt x="8682" y="58"/>
                      <a:pt x="8215" y="181"/>
                    </a:cubicBezTo>
                    <a:cubicBezTo>
                      <a:pt x="3826" y="1309"/>
                      <a:pt x="1" y="4164"/>
                      <a:pt x="644" y="9355"/>
                    </a:cubicBezTo>
                    <a:cubicBezTo>
                      <a:pt x="971" y="12040"/>
                      <a:pt x="2630" y="14399"/>
                      <a:pt x="4774" y="15933"/>
                    </a:cubicBezTo>
                    <a:cubicBezTo>
                      <a:pt x="5744" y="16610"/>
                      <a:pt x="6839" y="17073"/>
                      <a:pt x="8001" y="17299"/>
                    </a:cubicBezTo>
                    <a:cubicBezTo>
                      <a:pt x="8560" y="17414"/>
                      <a:pt x="9133" y="17474"/>
                      <a:pt x="9703" y="17474"/>
                    </a:cubicBezTo>
                    <a:cubicBezTo>
                      <a:pt x="10812" y="17474"/>
                      <a:pt x="11906" y="17245"/>
                      <a:pt x="12853" y="16746"/>
                    </a:cubicBezTo>
                    <a:cubicBezTo>
                      <a:pt x="14083" y="16080"/>
                      <a:pt x="15482" y="15177"/>
                      <a:pt x="16306" y="14015"/>
                    </a:cubicBezTo>
                    <a:cubicBezTo>
                      <a:pt x="18337" y="11386"/>
                      <a:pt x="18586" y="7594"/>
                      <a:pt x="17051" y="4706"/>
                    </a:cubicBezTo>
                    <a:cubicBezTo>
                      <a:pt x="15679" y="2244"/>
                      <a:pt x="12621" y="0"/>
                      <a:pt x="9634" y="0"/>
                    </a:cubicBezTo>
                    <a:close/>
                  </a:path>
                </a:pathLst>
              </a:custGeom>
              <a:solidFill>
                <a:srgbClr val="7FB6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1" name="Google Shape;2351;p3"/>
              <p:cNvSpPr/>
              <p:nvPr/>
            </p:nvSpPr>
            <p:spPr>
              <a:xfrm>
                <a:off x="1086675" y="3286200"/>
                <a:ext cx="425450" cy="391625"/>
              </a:xfrm>
              <a:custGeom>
                <a:rect b="b" l="l" r="r" t="t"/>
                <a:pathLst>
                  <a:path extrusionOk="0" h="15665" w="17018">
                    <a:moveTo>
                      <a:pt x="8782" y="1"/>
                    </a:moveTo>
                    <a:cubicBezTo>
                      <a:pt x="8168" y="1"/>
                      <a:pt x="7563" y="99"/>
                      <a:pt x="6986" y="314"/>
                    </a:cubicBezTo>
                    <a:cubicBezTo>
                      <a:pt x="3160" y="1713"/>
                      <a:pt x="1" y="4613"/>
                      <a:pt x="1028" y="9194"/>
                    </a:cubicBezTo>
                    <a:cubicBezTo>
                      <a:pt x="1569" y="11553"/>
                      <a:pt x="3262" y="13505"/>
                      <a:pt x="5316" y="14690"/>
                    </a:cubicBezTo>
                    <a:cubicBezTo>
                      <a:pt x="6241" y="15209"/>
                      <a:pt x="7257" y="15525"/>
                      <a:pt x="8306" y="15626"/>
                    </a:cubicBezTo>
                    <a:cubicBezTo>
                      <a:pt x="8565" y="15651"/>
                      <a:pt x="8825" y="15664"/>
                      <a:pt x="9085" y="15664"/>
                    </a:cubicBezTo>
                    <a:cubicBezTo>
                      <a:pt x="10342" y="15664"/>
                      <a:pt x="11584" y="15363"/>
                      <a:pt x="12594" y="14690"/>
                    </a:cubicBezTo>
                    <a:cubicBezTo>
                      <a:pt x="13644" y="14001"/>
                      <a:pt x="14806" y="13065"/>
                      <a:pt x="15438" y="11948"/>
                    </a:cubicBezTo>
                    <a:cubicBezTo>
                      <a:pt x="17017" y="9420"/>
                      <a:pt x="16893" y="6012"/>
                      <a:pt x="15268" y="3575"/>
                    </a:cubicBezTo>
                    <a:cubicBezTo>
                      <a:pt x="13927" y="1635"/>
                      <a:pt x="11289" y="1"/>
                      <a:pt x="8782"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2" name="Google Shape;2352;p3"/>
              <p:cNvSpPr/>
              <p:nvPr/>
            </p:nvSpPr>
            <p:spPr>
              <a:xfrm>
                <a:off x="1118000" y="3314325"/>
                <a:ext cx="364775" cy="335800"/>
              </a:xfrm>
              <a:custGeom>
                <a:rect b="b" l="l" r="r" t="t"/>
                <a:pathLst>
                  <a:path extrusionOk="0" h="13432" w="14591">
                    <a:moveTo>
                      <a:pt x="7534" y="1"/>
                    </a:moveTo>
                    <a:cubicBezTo>
                      <a:pt x="7007" y="1"/>
                      <a:pt x="6488" y="85"/>
                      <a:pt x="5992" y="272"/>
                    </a:cubicBezTo>
                    <a:cubicBezTo>
                      <a:pt x="2709" y="1468"/>
                      <a:pt x="0" y="3951"/>
                      <a:pt x="892" y="7878"/>
                    </a:cubicBezTo>
                    <a:cubicBezTo>
                      <a:pt x="1343" y="9909"/>
                      <a:pt x="2788" y="11590"/>
                      <a:pt x="4559" y="12606"/>
                    </a:cubicBezTo>
                    <a:cubicBezTo>
                      <a:pt x="5349" y="13046"/>
                      <a:pt x="6218" y="13316"/>
                      <a:pt x="7121" y="13395"/>
                    </a:cubicBezTo>
                    <a:cubicBezTo>
                      <a:pt x="7352" y="13420"/>
                      <a:pt x="7584" y="13432"/>
                      <a:pt x="7816" y="13432"/>
                    </a:cubicBezTo>
                    <a:cubicBezTo>
                      <a:pt x="8887" y="13432"/>
                      <a:pt x="9946" y="13169"/>
                      <a:pt x="10799" y="12594"/>
                    </a:cubicBezTo>
                    <a:cubicBezTo>
                      <a:pt x="11691" y="11996"/>
                      <a:pt x="12695" y="11195"/>
                      <a:pt x="13237" y="10247"/>
                    </a:cubicBezTo>
                    <a:cubicBezTo>
                      <a:pt x="14591" y="8081"/>
                      <a:pt x="14489" y="5158"/>
                      <a:pt x="13101" y="3070"/>
                    </a:cubicBezTo>
                    <a:cubicBezTo>
                      <a:pt x="11941" y="1412"/>
                      <a:pt x="9682" y="1"/>
                      <a:pt x="7534" y="1"/>
                    </a:cubicBezTo>
                    <a:close/>
                  </a:path>
                </a:pathLst>
              </a:custGeom>
              <a:solidFill>
                <a:srgbClr val="C3D6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3" name="Google Shape;2353;p3"/>
              <p:cNvSpPr/>
              <p:nvPr/>
            </p:nvSpPr>
            <p:spPr>
              <a:xfrm>
                <a:off x="1241850" y="3308425"/>
                <a:ext cx="106100" cy="347000"/>
              </a:xfrm>
              <a:custGeom>
                <a:rect b="b" l="l" r="r" t="t"/>
                <a:pathLst>
                  <a:path extrusionOk="0" h="13880" w="4244">
                    <a:moveTo>
                      <a:pt x="4243" y="0"/>
                    </a:moveTo>
                    <a:cubicBezTo>
                      <a:pt x="4243" y="0"/>
                      <a:pt x="4164" y="215"/>
                      <a:pt x="4074" y="598"/>
                    </a:cubicBezTo>
                    <a:cubicBezTo>
                      <a:pt x="3984" y="982"/>
                      <a:pt x="3769" y="1524"/>
                      <a:pt x="3589" y="2167"/>
                    </a:cubicBezTo>
                    <a:cubicBezTo>
                      <a:pt x="3498" y="2494"/>
                      <a:pt x="3374" y="2833"/>
                      <a:pt x="3239" y="3205"/>
                    </a:cubicBezTo>
                    <a:lnTo>
                      <a:pt x="2810" y="4356"/>
                    </a:lnTo>
                    <a:cubicBezTo>
                      <a:pt x="2663" y="4751"/>
                      <a:pt x="2505" y="5168"/>
                      <a:pt x="2359" y="5586"/>
                    </a:cubicBezTo>
                    <a:cubicBezTo>
                      <a:pt x="2201" y="6003"/>
                      <a:pt x="2065" y="6443"/>
                      <a:pt x="1919" y="6872"/>
                    </a:cubicBezTo>
                    <a:cubicBezTo>
                      <a:pt x="1659" y="7741"/>
                      <a:pt x="1366" y="8587"/>
                      <a:pt x="1095" y="9400"/>
                    </a:cubicBezTo>
                    <a:cubicBezTo>
                      <a:pt x="824" y="10212"/>
                      <a:pt x="598" y="10968"/>
                      <a:pt x="406" y="11634"/>
                    </a:cubicBezTo>
                    <a:cubicBezTo>
                      <a:pt x="248" y="12165"/>
                      <a:pt x="136" y="12706"/>
                      <a:pt x="45" y="13248"/>
                    </a:cubicBezTo>
                    <a:cubicBezTo>
                      <a:pt x="11" y="13406"/>
                      <a:pt x="0" y="13564"/>
                      <a:pt x="0" y="13710"/>
                    </a:cubicBezTo>
                    <a:cubicBezTo>
                      <a:pt x="12" y="13767"/>
                      <a:pt x="17" y="13809"/>
                      <a:pt x="20" y="13838"/>
                    </a:cubicBezTo>
                    <a:lnTo>
                      <a:pt x="20" y="13838"/>
                    </a:lnTo>
                    <a:cubicBezTo>
                      <a:pt x="20" y="13808"/>
                      <a:pt x="22" y="13764"/>
                      <a:pt x="34" y="13710"/>
                    </a:cubicBezTo>
                    <a:cubicBezTo>
                      <a:pt x="57" y="13598"/>
                      <a:pt x="79" y="13451"/>
                      <a:pt x="136" y="13259"/>
                    </a:cubicBezTo>
                    <a:cubicBezTo>
                      <a:pt x="237" y="12875"/>
                      <a:pt x="429" y="12356"/>
                      <a:pt x="666" y="11713"/>
                    </a:cubicBezTo>
                    <a:cubicBezTo>
                      <a:pt x="892" y="11070"/>
                      <a:pt x="1185" y="10325"/>
                      <a:pt x="1490" y="9535"/>
                    </a:cubicBezTo>
                    <a:cubicBezTo>
                      <a:pt x="1794" y="8745"/>
                      <a:pt x="2099" y="7877"/>
                      <a:pt x="2381" y="7019"/>
                    </a:cubicBezTo>
                    <a:cubicBezTo>
                      <a:pt x="2517" y="6590"/>
                      <a:pt x="2652" y="6150"/>
                      <a:pt x="2799" y="5733"/>
                    </a:cubicBezTo>
                    <a:lnTo>
                      <a:pt x="3216" y="4491"/>
                    </a:lnTo>
                    <a:cubicBezTo>
                      <a:pt x="3352" y="4085"/>
                      <a:pt x="3464" y="3690"/>
                      <a:pt x="3566" y="3306"/>
                    </a:cubicBezTo>
                    <a:cubicBezTo>
                      <a:pt x="3679" y="2934"/>
                      <a:pt x="3792" y="2584"/>
                      <a:pt x="3848" y="2246"/>
                    </a:cubicBezTo>
                    <a:cubicBezTo>
                      <a:pt x="3995" y="1569"/>
                      <a:pt x="4108" y="1016"/>
                      <a:pt x="4164" y="621"/>
                    </a:cubicBezTo>
                    <a:cubicBezTo>
                      <a:pt x="4209" y="226"/>
                      <a:pt x="4243" y="0"/>
                      <a:pt x="4243" y="0"/>
                    </a:cubicBezTo>
                    <a:close/>
                    <a:moveTo>
                      <a:pt x="20" y="13838"/>
                    </a:moveTo>
                    <a:cubicBezTo>
                      <a:pt x="20" y="13864"/>
                      <a:pt x="23" y="13880"/>
                      <a:pt x="23" y="13880"/>
                    </a:cubicBezTo>
                    <a:cubicBezTo>
                      <a:pt x="23" y="13880"/>
                      <a:pt x="23" y="13866"/>
                      <a:pt x="20" y="13838"/>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4" name="Google Shape;2354;p3"/>
              <p:cNvSpPr/>
              <p:nvPr/>
            </p:nvSpPr>
            <p:spPr>
              <a:xfrm>
                <a:off x="1144525" y="3386000"/>
                <a:ext cx="306100" cy="212450"/>
              </a:xfrm>
              <a:custGeom>
                <a:rect b="b" l="l" r="r" t="t"/>
                <a:pathLst>
                  <a:path extrusionOk="0" h="8498" w="12244">
                    <a:moveTo>
                      <a:pt x="0" y="0"/>
                    </a:moveTo>
                    <a:lnTo>
                      <a:pt x="305" y="316"/>
                    </a:lnTo>
                    <a:cubicBezTo>
                      <a:pt x="406" y="407"/>
                      <a:pt x="531" y="497"/>
                      <a:pt x="643" y="587"/>
                    </a:cubicBezTo>
                    <a:cubicBezTo>
                      <a:pt x="869" y="756"/>
                      <a:pt x="1106" y="914"/>
                      <a:pt x="1332" y="1084"/>
                    </a:cubicBezTo>
                    <a:lnTo>
                      <a:pt x="2720" y="2065"/>
                    </a:lnTo>
                    <a:lnTo>
                      <a:pt x="5484" y="4063"/>
                    </a:lnTo>
                    <a:cubicBezTo>
                      <a:pt x="6410" y="4728"/>
                      <a:pt x="7324" y="5383"/>
                      <a:pt x="8271" y="6015"/>
                    </a:cubicBezTo>
                    <a:cubicBezTo>
                      <a:pt x="8745" y="6342"/>
                      <a:pt x="9231" y="6647"/>
                      <a:pt x="9716" y="6951"/>
                    </a:cubicBezTo>
                    <a:cubicBezTo>
                      <a:pt x="10190" y="7256"/>
                      <a:pt x="10664" y="7561"/>
                      <a:pt x="11160" y="7854"/>
                    </a:cubicBezTo>
                    <a:cubicBezTo>
                      <a:pt x="11341" y="7944"/>
                      <a:pt x="11533" y="8035"/>
                      <a:pt x="11724" y="8136"/>
                    </a:cubicBezTo>
                    <a:lnTo>
                      <a:pt x="12007" y="8294"/>
                    </a:lnTo>
                    <a:cubicBezTo>
                      <a:pt x="12052" y="8317"/>
                      <a:pt x="12097" y="8351"/>
                      <a:pt x="12142" y="8384"/>
                    </a:cubicBezTo>
                    <a:cubicBezTo>
                      <a:pt x="12165" y="8396"/>
                      <a:pt x="12176" y="8418"/>
                      <a:pt x="12198" y="8430"/>
                    </a:cubicBezTo>
                    <a:cubicBezTo>
                      <a:pt x="12210" y="8452"/>
                      <a:pt x="12243" y="8475"/>
                      <a:pt x="12221" y="8497"/>
                    </a:cubicBezTo>
                    <a:lnTo>
                      <a:pt x="12221" y="8497"/>
                    </a:lnTo>
                    <a:cubicBezTo>
                      <a:pt x="12243" y="8475"/>
                      <a:pt x="12221" y="8441"/>
                      <a:pt x="12210" y="8418"/>
                    </a:cubicBezTo>
                    <a:cubicBezTo>
                      <a:pt x="12187" y="8407"/>
                      <a:pt x="12176" y="8384"/>
                      <a:pt x="12153" y="8362"/>
                    </a:cubicBezTo>
                    <a:cubicBezTo>
                      <a:pt x="12119" y="8328"/>
                      <a:pt x="12074" y="8294"/>
                      <a:pt x="12029" y="8249"/>
                    </a:cubicBezTo>
                    <a:cubicBezTo>
                      <a:pt x="11950" y="8181"/>
                      <a:pt x="11860" y="8125"/>
                      <a:pt x="11770" y="8057"/>
                    </a:cubicBezTo>
                    <a:cubicBezTo>
                      <a:pt x="11600" y="7933"/>
                      <a:pt x="11420" y="7820"/>
                      <a:pt x="11239" y="7707"/>
                    </a:cubicBezTo>
                    <a:cubicBezTo>
                      <a:pt x="10799" y="7346"/>
                      <a:pt x="10336" y="7008"/>
                      <a:pt x="9885" y="6669"/>
                    </a:cubicBezTo>
                    <a:cubicBezTo>
                      <a:pt x="9422" y="6342"/>
                      <a:pt x="8971" y="5992"/>
                      <a:pt x="8508" y="5665"/>
                    </a:cubicBezTo>
                    <a:cubicBezTo>
                      <a:pt x="7594" y="4999"/>
                      <a:pt x="6680" y="4322"/>
                      <a:pt x="5744" y="3668"/>
                    </a:cubicBezTo>
                    <a:cubicBezTo>
                      <a:pt x="5281" y="3340"/>
                      <a:pt x="4807" y="3013"/>
                      <a:pt x="4333" y="2697"/>
                    </a:cubicBezTo>
                    <a:cubicBezTo>
                      <a:pt x="3859" y="2381"/>
                      <a:pt x="3397" y="2065"/>
                      <a:pt x="2900" y="1772"/>
                    </a:cubicBezTo>
                    <a:lnTo>
                      <a:pt x="2178" y="1321"/>
                    </a:lnTo>
                    <a:cubicBezTo>
                      <a:pt x="1930" y="1185"/>
                      <a:pt x="1693" y="1016"/>
                      <a:pt x="1445" y="881"/>
                    </a:cubicBezTo>
                    <a:cubicBezTo>
                      <a:pt x="1196" y="756"/>
                      <a:pt x="948" y="610"/>
                      <a:pt x="700" y="474"/>
                    </a:cubicBezTo>
                    <a:cubicBezTo>
                      <a:pt x="452" y="328"/>
                      <a:pt x="215" y="170"/>
                      <a:pt x="0"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5" name="Google Shape;2355;p3"/>
              <p:cNvSpPr/>
              <p:nvPr/>
            </p:nvSpPr>
            <p:spPr>
              <a:xfrm>
                <a:off x="1230550" y="3317450"/>
                <a:ext cx="128950" cy="341650"/>
              </a:xfrm>
              <a:custGeom>
                <a:rect b="b" l="l" r="r" t="t"/>
                <a:pathLst>
                  <a:path extrusionOk="0" h="13666" w="5158">
                    <a:moveTo>
                      <a:pt x="1" y="0"/>
                    </a:moveTo>
                    <a:lnTo>
                      <a:pt x="80" y="136"/>
                    </a:lnTo>
                    <a:cubicBezTo>
                      <a:pt x="148" y="271"/>
                      <a:pt x="215" y="418"/>
                      <a:pt x="272" y="565"/>
                    </a:cubicBezTo>
                    <a:cubicBezTo>
                      <a:pt x="430" y="926"/>
                      <a:pt x="576" y="1479"/>
                      <a:pt x="779" y="2133"/>
                    </a:cubicBezTo>
                    <a:cubicBezTo>
                      <a:pt x="983" y="2788"/>
                      <a:pt x="1208" y="3555"/>
                      <a:pt x="1468" y="4367"/>
                    </a:cubicBezTo>
                    <a:cubicBezTo>
                      <a:pt x="1727" y="5180"/>
                      <a:pt x="2009" y="6060"/>
                      <a:pt x="2292" y="6929"/>
                    </a:cubicBezTo>
                    <a:cubicBezTo>
                      <a:pt x="2438" y="7358"/>
                      <a:pt x="2585" y="7786"/>
                      <a:pt x="2720" y="8215"/>
                    </a:cubicBezTo>
                    <a:cubicBezTo>
                      <a:pt x="2856" y="8644"/>
                      <a:pt x="3048" y="9061"/>
                      <a:pt x="3206" y="9456"/>
                    </a:cubicBezTo>
                    <a:cubicBezTo>
                      <a:pt x="3533" y="10246"/>
                      <a:pt x="3849" y="10991"/>
                      <a:pt x="4142" y="11612"/>
                    </a:cubicBezTo>
                    <a:cubicBezTo>
                      <a:pt x="4424" y="12232"/>
                      <a:pt x="4684" y="12740"/>
                      <a:pt x="4864" y="13101"/>
                    </a:cubicBezTo>
                    <a:cubicBezTo>
                      <a:pt x="5056" y="13462"/>
                      <a:pt x="5158" y="13665"/>
                      <a:pt x="5158" y="13665"/>
                    </a:cubicBezTo>
                    <a:lnTo>
                      <a:pt x="4943" y="13067"/>
                    </a:lnTo>
                    <a:cubicBezTo>
                      <a:pt x="4819" y="12695"/>
                      <a:pt x="4639" y="12153"/>
                      <a:pt x="4379" y="11510"/>
                    </a:cubicBezTo>
                    <a:cubicBezTo>
                      <a:pt x="4131" y="10878"/>
                      <a:pt x="3894" y="10111"/>
                      <a:pt x="3601" y="9310"/>
                    </a:cubicBezTo>
                    <a:cubicBezTo>
                      <a:pt x="3454" y="8904"/>
                      <a:pt x="3296" y="8509"/>
                      <a:pt x="3160" y="8080"/>
                    </a:cubicBezTo>
                    <a:cubicBezTo>
                      <a:pt x="3025" y="7651"/>
                      <a:pt x="2890" y="7211"/>
                      <a:pt x="2743" y="6771"/>
                    </a:cubicBezTo>
                    <a:cubicBezTo>
                      <a:pt x="2596" y="6342"/>
                      <a:pt x="2450" y="5913"/>
                      <a:pt x="2314" y="5484"/>
                    </a:cubicBezTo>
                    <a:cubicBezTo>
                      <a:pt x="2179" y="5056"/>
                      <a:pt x="2009" y="4638"/>
                      <a:pt x="1874" y="4232"/>
                    </a:cubicBezTo>
                    <a:cubicBezTo>
                      <a:pt x="1581" y="3431"/>
                      <a:pt x="1276" y="2686"/>
                      <a:pt x="1028" y="2043"/>
                    </a:cubicBezTo>
                    <a:cubicBezTo>
                      <a:pt x="847" y="1524"/>
                      <a:pt x="610" y="1016"/>
                      <a:pt x="351" y="519"/>
                    </a:cubicBezTo>
                    <a:cubicBezTo>
                      <a:pt x="283" y="384"/>
                      <a:pt x="193" y="249"/>
                      <a:pt x="102" y="124"/>
                    </a:cubicBezTo>
                    <a:lnTo>
                      <a:pt x="1" y="0"/>
                    </a:ln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6" name="Google Shape;2356;p3"/>
              <p:cNvSpPr/>
              <p:nvPr/>
            </p:nvSpPr>
            <p:spPr>
              <a:xfrm>
                <a:off x="1163700" y="3358075"/>
                <a:ext cx="273100" cy="239800"/>
              </a:xfrm>
              <a:custGeom>
                <a:rect b="b" l="l" r="r" t="t"/>
                <a:pathLst>
                  <a:path extrusionOk="0" h="9592" w="10924">
                    <a:moveTo>
                      <a:pt x="10924" y="0"/>
                    </a:moveTo>
                    <a:cubicBezTo>
                      <a:pt x="10867" y="113"/>
                      <a:pt x="10799" y="203"/>
                      <a:pt x="10709" y="282"/>
                    </a:cubicBezTo>
                    <a:cubicBezTo>
                      <a:pt x="10619" y="361"/>
                      <a:pt x="10529" y="429"/>
                      <a:pt x="10438" y="497"/>
                    </a:cubicBezTo>
                    <a:cubicBezTo>
                      <a:pt x="10247" y="643"/>
                      <a:pt x="10043" y="756"/>
                      <a:pt x="9852" y="926"/>
                    </a:cubicBezTo>
                    <a:cubicBezTo>
                      <a:pt x="9423" y="1264"/>
                      <a:pt x="9005" y="1614"/>
                      <a:pt x="8588" y="1975"/>
                    </a:cubicBezTo>
                    <a:cubicBezTo>
                      <a:pt x="8170" y="2336"/>
                      <a:pt x="7741" y="2675"/>
                      <a:pt x="7335" y="3036"/>
                    </a:cubicBezTo>
                    <a:cubicBezTo>
                      <a:pt x="6500" y="3758"/>
                      <a:pt x="5710" y="4503"/>
                      <a:pt x="4909" y="5259"/>
                    </a:cubicBezTo>
                    <a:lnTo>
                      <a:pt x="4311" y="5823"/>
                    </a:lnTo>
                    <a:lnTo>
                      <a:pt x="3713" y="6342"/>
                    </a:lnTo>
                    <a:cubicBezTo>
                      <a:pt x="3284" y="6669"/>
                      <a:pt x="2833" y="6996"/>
                      <a:pt x="2404" y="7346"/>
                    </a:cubicBezTo>
                    <a:cubicBezTo>
                      <a:pt x="2201" y="7527"/>
                      <a:pt x="1975" y="7685"/>
                      <a:pt x="1783" y="7877"/>
                    </a:cubicBezTo>
                    <a:cubicBezTo>
                      <a:pt x="1580" y="8080"/>
                      <a:pt x="1377" y="8260"/>
                      <a:pt x="1197" y="8475"/>
                    </a:cubicBezTo>
                    <a:cubicBezTo>
                      <a:pt x="1005" y="8678"/>
                      <a:pt x="824" y="8870"/>
                      <a:pt x="632" y="9061"/>
                    </a:cubicBezTo>
                    <a:cubicBezTo>
                      <a:pt x="542" y="9163"/>
                      <a:pt x="441" y="9253"/>
                      <a:pt x="328" y="9332"/>
                    </a:cubicBezTo>
                    <a:lnTo>
                      <a:pt x="0" y="9592"/>
                    </a:lnTo>
                    <a:cubicBezTo>
                      <a:pt x="249" y="9468"/>
                      <a:pt x="486" y="9321"/>
                      <a:pt x="700" y="9163"/>
                    </a:cubicBezTo>
                    <a:cubicBezTo>
                      <a:pt x="915" y="8982"/>
                      <a:pt x="1140" y="8813"/>
                      <a:pt x="1343" y="8633"/>
                    </a:cubicBezTo>
                    <a:cubicBezTo>
                      <a:pt x="1546" y="8441"/>
                      <a:pt x="1750" y="8272"/>
                      <a:pt x="1964" y="8102"/>
                    </a:cubicBezTo>
                    <a:cubicBezTo>
                      <a:pt x="2167" y="7933"/>
                      <a:pt x="2393" y="7775"/>
                      <a:pt x="2618" y="7617"/>
                    </a:cubicBezTo>
                    <a:cubicBezTo>
                      <a:pt x="2844" y="7459"/>
                      <a:pt x="3070" y="7312"/>
                      <a:pt x="3295" y="7166"/>
                    </a:cubicBezTo>
                    <a:lnTo>
                      <a:pt x="3973" y="6692"/>
                    </a:lnTo>
                    <a:lnTo>
                      <a:pt x="4627" y="6161"/>
                    </a:lnTo>
                    <a:lnTo>
                      <a:pt x="5225" y="5597"/>
                    </a:lnTo>
                    <a:cubicBezTo>
                      <a:pt x="6038" y="4852"/>
                      <a:pt x="6827" y="4096"/>
                      <a:pt x="7617" y="3340"/>
                    </a:cubicBezTo>
                    <a:cubicBezTo>
                      <a:pt x="8024" y="2979"/>
                      <a:pt x="8407" y="2596"/>
                      <a:pt x="8802" y="2212"/>
                    </a:cubicBezTo>
                    <a:cubicBezTo>
                      <a:pt x="9186" y="1828"/>
                      <a:pt x="9592" y="1456"/>
                      <a:pt x="9976" y="1061"/>
                    </a:cubicBezTo>
                    <a:cubicBezTo>
                      <a:pt x="10122" y="903"/>
                      <a:pt x="10314" y="756"/>
                      <a:pt x="10495" y="598"/>
                    </a:cubicBezTo>
                    <a:cubicBezTo>
                      <a:pt x="10574" y="508"/>
                      <a:pt x="10664" y="429"/>
                      <a:pt x="10743" y="339"/>
                    </a:cubicBezTo>
                    <a:cubicBezTo>
                      <a:pt x="10822" y="237"/>
                      <a:pt x="10878" y="124"/>
                      <a:pt x="10924"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7" name="Google Shape;2357;p3"/>
              <p:cNvSpPr/>
              <p:nvPr/>
            </p:nvSpPr>
            <p:spPr>
              <a:xfrm>
                <a:off x="1115450" y="3480500"/>
                <a:ext cx="374400" cy="16475"/>
              </a:xfrm>
              <a:custGeom>
                <a:rect b="b" l="l" r="r" t="t"/>
                <a:pathLst>
                  <a:path extrusionOk="0" h="659" w="14976">
                    <a:moveTo>
                      <a:pt x="10236" y="1"/>
                    </a:moveTo>
                    <a:cubicBezTo>
                      <a:pt x="9344" y="1"/>
                      <a:pt x="8396" y="12"/>
                      <a:pt x="7471" y="57"/>
                    </a:cubicBezTo>
                    <a:lnTo>
                      <a:pt x="6072" y="136"/>
                    </a:lnTo>
                    <a:cubicBezTo>
                      <a:pt x="5609" y="159"/>
                      <a:pt x="5169" y="226"/>
                      <a:pt x="4729" y="226"/>
                    </a:cubicBezTo>
                    <a:cubicBezTo>
                      <a:pt x="4289" y="238"/>
                      <a:pt x="3860" y="260"/>
                      <a:pt x="3454" y="271"/>
                    </a:cubicBezTo>
                    <a:lnTo>
                      <a:pt x="3172" y="271"/>
                    </a:lnTo>
                    <a:lnTo>
                      <a:pt x="2890" y="249"/>
                    </a:lnTo>
                    <a:lnTo>
                      <a:pt x="2348" y="192"/>
                    </a:lnTo>
                    <a:cubicBezTo>
                      <a:pt x="1648" y="113"/>
                      <a:pt x="1062" y="102"/>
                      <a:pt x="655" y="68"/>
                    </a:cubicBezTo>
                    <a:lnTo>
                      <a:pt x="1" y="46"/>
                    </a:lnTo>
                    <a:lnTo>
                      <a:pt x="622" y="181"/>
                    </a:lnTo>
                    <a:lnTo>
                      <a:pt x="2303" y="474"/>
                    </a:lnTo>
                    <a:lnTo>
                      <a:pt x="2856" y="565"/>
                    </a:lnTo>
                    <a:lnTo>
                      <a:pt x="3138" y="610"/>
                    </a:lnTo>
                    <a:cubicBezTo>
                      <a:pt x="3262" y="632"/>
                      <a:pt x="3341" y="632"/>
                      <a:pt x="3443" y="632"/>
                    </a:cubicBezTo>
                    <a:cubicBezTo>
                      <a:pt x="3771" y="642"/>
                      <a:pt x="4115" y="658"/>
                      <a:pt x="4467" y="658"/>
                    </a:cubicBezTo>
                    <a:cubicBezTo>
                      <a:pt x="4550" y="658"/>
                      <a:pt x="4634" y="657"/>
                      <a:pt x="4718" y="655"/>
                    </a:cubicBezTo>
                    <a:cubicBezTo>
                      <a:pt x="5158" y="655"/>
                      <a:pt x="5609" y="632"/>
                      <a:pt x="6083" y="610"/>
                    </a:cubicBezTo>
                    <a:lnTo>
                      <a:pt x="7482" y="553"/>
                    </a:lnTo>
                    <a:cubicBezTo>
                      <a:pt x="7945" y="520"/>
                      <a:pt x="8419" y="497"/>
                      <a:pt x="8882" y="486"/>
                    </a:cubicBezTo>
                    <a:cubicBezTo>
                      <a:pt x="9333" y="474"/>
                      <a:pt x="9784" y="429"/>
                      <a:pt x="10224" y="429"/>
                    </a:cubicBezTo>
                    <a:cubicBezTo>
                      <a:pt x="10676" y="429"/>
                      <a:pt x="11093" y="429"/>
                      <a:pt x="11499" y="396"/>
                    </a:cubicBezTo>
                    <a:cubicBezTo>
                      <a:pt x="11631" y="388"/>
                      <a:pt x="11760" y="385"/>
                      <a:pt x="11887" y="385"/>
                    </a:cubicBezTo>
                    <a:cubicBezTo>
                      <a:pt x="12141" y="385"/>
                      <a:pt x="12387" y="396"/>
                      <a:pt x="12628" y="396"/>
                    </a:cubicBezTo>
                    <a:cubicBezTo>
                      <a:pt x="12861" y="396"/>
                      <a:pt x="13079" y="401"/>
                      <a:pt x="13289" y="401"/>
                    </a:cubicBezTo>
                    <a:cubicBezTo>
                      <a:pt x="13394" y="401"/>
                      <a:pt x="13497" y="399"/>
                      <a:pt x="13598" y="396"/>
                    </a:cubicBezTo>
                    <a:lnTo>
                      <a:pt x="14332" y="339"/>
                    </a:lnTo>
                    <a:cubicBezTo>
                      <a:pt x="14490" y="328"/>
                      <a:pt x="14648" y="328"/>
                      <a:pt x="14806" y="328"/>
                    </a:cubicBezTo>
                    <a:lnTo>
                      <a:pt x="14975" y="328"/>
                    </a:lnTo>
                    <a:lnTo>
                      <a:pt x="14806" y="294"/>
                    </a:lnTo>
                    <a:cubicBezTo>
                      <a:pt x="14648" y="260"/>
                      <a:pt x="14490" y="249"/>
                      <a:pt x="14332" y="249"/>
                    </a:cubicBezTo>
                    <a:lnTo>
                      <a:pt x="13598" y="215"/>
                    </a:lnTo>
                    <a:lnTo>
                      <a:pt x="12639" y="125"/>
                    </a:lnTo>
                    <a:cubicBezTo>
                      <a:pt x="12289" y="102"/>
                      <a:pt x="11894" y="57"/>
                      <a:pt x="11499" y="46"/>
                    </a:cubicBezTo>
                    <a:cubicBezTo>
                      <a:pt x="11105" y="23"/>
                      <a:pt x="10676" y="12"/>
                      <a:pt x="10236"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58" name="Google Shape;2358;p3"/>
            <p:cNvGrpSpPr/>
            <p:nvPr/>
          </p:nvGrpSpPr>
          <p:grpSpPr>
            <a:xfrm>
              <a:off x="8402871" y="1367290"/>
              <a:ext cx="637872" cy="599708"/>
              <a:chOff x="1071450" y="3263575"/>
              <a:chExt cx="464650" cy="436850"/>
            </a:xfrm>
          </p:grpSpPr>
          <p:sp>
            <p:nvSpPr>
              <p:cNvPr id="2359" name="Google Shape;2359;p3"/>
              <p:cNvSpPr/>
              <p:nvPr/>
            </p:nvSpPr>
            <p:spPr>
              <a:xfrm>
                <a:off x="1071450" y="3263575"/>
                <a:ext cx="464650" cy="436850"/>
              </a:xfrm>
              <a:custGeom>
                <a:rect b="b" l="l" r="r" t="t"/>
                <a:pathLst>
                  <a:path extrusionOk="0" h="17474" w="18586">
                    <a:moveTo>
                      <a:pt x="9634" y="0"/>
                    </a:moveTo>
                    <a:cubicBezTo>
                      <a:pt x="9157" y="0"/>
                      <a:pt x="8682" y="58"/>
                      <a:pt x="8215" y="181"/>
                    </a:cubicBezTo>
                    <a:cubicBezTo>
                      <a:pt x="3826" y="1309"/>
                      <a:pt x="1" y="4164"/>
                      <a:pt x="644" y="9355"/>
                    </a:cubicBezTo>
                    <a:cubicBezTo>
                      <a:pt x="971" y="12040"/>
                      <a:pt x="2630" y="14399"/>
                      <a:pt x="4774" y="15933"/>
                    </a:cubicBezTo>
                    <a:cubicBezTo>
                      <a:pt x="5744" y="16610"/>
                      <a:pt x="6839" y="17073"/>
                      <a:pt x="8001" y="17299"/>
                    </a:cubicBezTo>
                    <a:cubicBezTo>
                      <a:pt x="8560" y="17414"/>
                      <a:pt x="9133" y="17474"/>
                      <a:pt x="9703" y="17474"/>
                    </a:cubicBezTo>
                    <a:cubicBezTo>
                      <a:pt x="10812" y="17474"/>
                      <a:pt x="11906" y="17245"/>
                      <a:pt x="12853" y="16746"/>
                    </a:cubicBezTo>
                    <a:cubicBezTo>
                      <a:pt x="14083" y="16080"/>
                      <a:pt x="15482" y="15177"/>
                      <a:pt x="16306" y="14015"/>
                    </a:cubicBezTo>
                    <a:cubicBezTo>
                      <a:pt x="18337" y="11386"/>
                      <a:pt x="18586" y="7594"/>
                      <a:pt x="17051" y="4706"/>
                    </a:cubicBezTo>
                    <a:cubicBezTo>
                      <a:pt x="15679" y="2244"/>
                      <a:pt x="12621" y="0"/>
                      <a:pt x="9634" y="0"/>
                    </a:cubicBezTo>
                    <a:close/>
                  </a:path>
                </a:pathLst>
              </a:custGeom>
              <a:solidFill>
                <a:srgbClr val="7FB6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0" name="Google Shape;2360;p3"/>
              <p:cNvSpPr/>
              <p:nvPr/>
            </p:nvSpPr>
            <p:spPr>
              <a:xfrm>
                <a:off x="1086675" y="3286200"/>
                <a:ext cx="425450" cy="391625"/>
              </a:xfrm>
              <a:custGeom>
                <a:rect b="b" l="l" r="r" t="t"/>
                <a:pathLst>
                  <a:path extrusionOk="0" h="15665" w="17018">
                    <a:moveTo>
                      <a:pt x="8782" y="1"/>
                    </a:moveTo>
                    <a:cubicBezTo>
                      <a:pt x="8168" y="1"/>
                      <a:pt x="7563" y="99"/>
                      <a:pt x="6986" y="314"/>
                    </a:cubicBezTo>
                    <a:cubicBezTo>
                      <a:pt x="3160" y="1713"/>
                      <a:pt x="1" y="4613"/>
                      <a:pt x="1028" y="9194"/>
                    </a:cubicBezTo>
                    <a:cubicBezTo>
                      <a:pt x="1569" y="11553"/>
                      <a:pt x="3262" y="13505"/>
                      <a:pt x="5316" y="14690"/>
                    </a:cubicBezTo>
                    <a:cubicBezTo>
                      <a:pt x="6241" y="15209"/>
                      <a:pt x="7257" y="15525"/>
                      <a:pt x="8306" y="15626"/>
                    </a:cubicBezTo>
                    <a:cubicBezTo>
                      <a:pt x="8565" y="15651"/>
                      <a:pt x="8825" y="15664"/>
                      <a:pt x="9085" y="15664"/>
                    </a:cubicBezTo>
                    <a:cubicBezTo>
                      <a:pt x="10342" y="15664"/>
                      <a:pt x="11584" y="15363"/>
                      <a:pt x="12594" y="14690"/>
                    </a:cubicBezTo>
                    <a:cubicBezTo>
                      <a:pt x="13644" y="14001"/>
                      <a:pt x="14806" y="13065"/>
                      <a:pt x="15438" y="11948"/>
                    </a:cubicBezTo>
                    <a:cubicBezTo>
                      <a:pt x="17017" y="9420"/>
                      <a:pt x="16893" y="6012"/>
                      <a:pt x="15268" y="3575"/>
                    </a:cubicBezTo>
                    <a:cubicBezTo>
                      <a:pt x="13927" y="1635"/>
                      <a:pt x="11289" y="1"/>
                      <a:pt x="8782"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1" name="Google Shape;2361;p3"/>
              <p:cNvSpPr/>
              <p:nvPr/>
            </p:nvSpPr>
            <p:spPr>
              <a:xfrm>
                <a:off x="1118000" y="3314325"/>
                <a:ext cx="364775" cy="335800"/>
              </a:xfrm>
              <a:custGeom>
                <a:rect b="b" l="l" r="r" t="t"/>
                <a:pathLst>
                  <a:path extrusionOk="0" h="13432" w="14591">
                    <a:moveTo>
                      <a:pt x="7534" y="1"/>
                    </a:moveTo>
                    <a:cubicBezTo>
                      <a:pt x="7007" y="1"/>
                      <a:pt x="6488" y="85"/>
                      <a:pt x="5992" y="272"/>
                    </a:cubicBezTo>
                    <a:cubicBezTo>
                      <a:pt x="2709" y="1468"/>
                      <a:pt x="0" y="3951"/>
                      <a:pt x="892" y="7878"/>
                    </a:cubicBezTo>
                    <a:cubicBezTo>
                      <a:pt x="1343" y="9909"/>
                      <a:pt x="2788" y="11590"/>
                      <a:pt x="4559" y="12606"/>
                    </a:cubicBezTo>
                    <a:cubicBezTo>
                      <a:pt x="5349" y="13046"/>
                      <a:pt x="6218" y="13316"/>
                      <a:pt x="7121" y="13395"/>
                    </a:cubicBezTo>
                    <a:cubicBezTo>
                      <a:pt x="7352" y="13420"/>
                      <a:pt x="7584" y="13432"/>
                      <a:pt x="7816" y="13432"/>
                    </a:cubicBezTo>
                    <a:cubicBezTo>
                      <a:pt x="8887" y="13432"/>
                      <a:pt x="9946" y="13169"/>
                      <a:pt x="10799" y="12594"/>
                    </a:cubicBezTo>
                    <a:cubicBezTo>
                      <a:pt x="11691" y="11996"/>
                      <a:pt x="12695" y="11195"/>
                      <a:pt x="13237" y="10247"/>
                    </a:cubicBezTo>
                    <a:cubicBezTo>
                      <a:pt x="14591" y="8081"/>
                      <a:pt x="14489" y="5158"/>
                      <a:pt x="13101" y="3070"/>
                    </a:cubicBezTo>
                    <a:cubicBezTo>
                      <a:pt x="11941" y="1412"/>
                      <a:pt x="9682" y="1"/>
                      <a:pt x="7534" y="1"/>
                    </a:cubicBezTo>
                    <a:close/>
                  </a:path>
                </a:pathLst>
              </a:custGeom>
              <a:solidFill>
                <a:srgbClr val="C3D6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2" name="Google Shape;2362;p3"/>
              <p:cNvSpPr/>
              <p:nvPr/>
            </p:nvSpPr>
            <p:spPr>
              <a:xfrm>
                <a:off x="1241850" y="3308425"/>
                <a:ext cx="106100" cy="347000"/>
              </a:xfrm>
              <a:custGeom>
                <a:rect b="b" l="l" r="r" t="t"/>
                <a:pathLst>
                  <a:path extrusionOk="0" h="13880" w="4244">
                    <a:moveTo>
                      <a:pt x="4243" y="0"/>
                    </a:moveTo>
                    <a:cubicBezTo>
                      <a:pt x="4243" y="0"/>
                      <a:pt x="4164" y="215"/>
                      <a:pt x="4074" y="598"/>
                    </a:cubicBezTo>
                    <a:cubicBezTo>
                      <a:pt x="3984" y="982"/>
                      <a:pt x="3769" y="1524"/>
                      <a:pt x="3589" y="2167"/>
                    </a:cubicBezTo>
                    <a:cubicBezTo>
                      <a:pt x="3498" y="2494"/>
                      <a:pt x="3374" y="2833"/>
                      <a:pt x="3239" y="3205"/>
                    </a:cubicBezTo>
                    <a:lnTo>
                      <a:pt x="2810" y="4356"/>
                    </a:lnTo>
                    <a:cubicBezTo>
                      <a:pt x="2663" y="4751"/>
                      <a:pt x="2505" y="5168"/>
                      <a:pt x="2359" y="5586"/>
                    </a:cubicBezTo>
                    <a:cubicBezTo>
                      <a:pt x="2201" y="6003"/>
                      <a:pt x="2065" y="6443"/>
                      <a:pt x="1919" y="6872"/>
                    </a:cubicBezTo>
                    <a:cubicBezTo>
                      <a:pt x="1659" y="7741"/>
                      <a:pt x="1366" y="8587"/>
                      <a:pt x="1095" y="9400"/>
                    </a:cubicBezTo>
                    <a:cubicBezTo>
                      <a:pt x="824" y="10212"/>
                      <a:pt x="598" y="10968"/>
                      <a:pt x="406" y="11634"/>
                    </a:cubicBezTo>
                    <a:cubicBezTo>
                      <a:pt x="248" y="12165"/>
                      <a:pt x="136" y="12706"/>
                      <a:pt x="45" y="13248"/>
                    </a:cubicBezTo>
                    <a:cubicBezTo>
                      <a:pt x="11" y="13406"/>
                      <a:pt x="0" y="13564"/>
                      <a:pt x="0" y="13710"/>
                    </a:cubicBezTo>
                    <a:cubicBezTo>
                      <a:pt x="12" y="13767"/>
                      <a:pt x="17" y="13809"/>
                      <a:pt x="20" y="13838"/>
                    </a:cubicBezTo>
                    <a:lnTo>
                      <a:pt x="20" y="13838"/>
                    </a:lnTo>
                    <a:cubicBezTo>
                      <a:pt x="20" y="13808"/>
                      <a:pt x="22" y="13764"/>
                      <a:pt x="34" y="13710"/>
                    </a:cubicBezTo>
                    <a:cubicBezTo>
                      <a:pt x="57" y="13598"/>
                      <a:pt x="79" y="13451"/>
                      <a:pt x="136" y="13259"/>
                    </a:cubicBezTo>
                    <a:cubicBezTo>
                      <a:pt x="237" y="12875"/>
                      <a:pt x="429" y="12356"/>
                      <a:pt x="666" y="11713"/>
                    </a:cubicBezTo>
                    <a:cubicBezTo>
                      <a:pt x="892" y="11070"/>
                      <a:pt x="1185" y="10325"/>
                      <a:pt x="1490" y="9535"/>
                    </a:cubicBezTo>
                    <a:cubicBezTo>
                      <a:pt x="1794" y="8745"/>
                      <a:pt x="2099" y="7877"/>
                      <a:pt x="2381" y="7019"/>
                    </a:cubicBezTo>
                    <a:cubicBezTo>
                      <a:pt x="2517" y="6590"/>
                      <a:pt x="2652" y="6150"/>
                      <a:pt x="2799" y="5733"/>
                    </a:cubicBezTo>
                    <a:lnTo>
                      <a:pt x="3216" y="4491"/>
                    </a:lnTo>
                    <a:cubicBezTo>
                      <a:pt x="3352" y="4085"/>
                      <a:pt x="3464" y="3690"/>
                      <a:pt x="3566" y="3306"/>
                    </a:cubicBezTo>
                    <a:cubicBezTo>
                      <a:pt x="3679" y="2934"/>
                      <a:pt x="3792" y="2584"/>
                      <a:pt x="3848" y="2246"/>
                    </a:cubicBezTo>
                    <a:cubicBezTo>
                      <a:pt x="3995" y="1569"/>
                      <a:pt x="4108" y="1016"/>
                      <a:pt x="4164" y="621"/>
                    </a:cubicBezTo>
                    <a:cubicBezTo>
                      <a:pt x="4209" y="226"/>
                      <a:pt x="4243" y="0"/>
                      <a:pt x="4243" y="0"/>
                    </a:cubicBezTo>
                    <a:close/>
                    <a:moveTo>
                      <a:pt x="20" y="13838"/>
                    </a:moveTo>
                    <a:cubicBezTo>
                      <a:pt x="20" y="13864"/>
                      <a:pt x="23" y="13880"/>
                      <a:pt x="23" y="13880"/>
                    </a:cubicBezTo>
                    <a:cubicBezTo>
                      <a:pt x="23" y="13880"/>
                      <a:pt x="23" y="13866"/>
                      <a:pt x="20" y="13838"/>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3" name="Google Shape;2363;p3"/>
              <p:cNvSpPr/>
              <p:nvPr/>
            </p:nvSpPr>
            <p:spPr>
              <a:xfrm>
                <a:off x="1144525" y="3386000"/>
                <a:ext cx="306100" cy="212450"/>
              </a:xfrm>
              <a:custGeom>
                <a:rect b="b" l="l" r="r" t="t"/>
                <a:pathLst>
                  <a:path extrusionOk="0" h="8498" w="12244">
                    <a:moveTo>
                      <a:pt x="0" y="0"/>
                    </a:moveTo>
                    <a:lnTo>
                      <a:pt x="305" y="316"/>
                    </a:lnTo>
                    <a:cubicBezTo>
                      <a:pt x="406" y="407"/>
                      <a:pt x="531" y="497"/>
                      <a:pt x="643" y="587"/>
                    </a:cubicBezTo>
                    <a:cubicBezTo>
                      <a:pt x="869" y="756"/>
                      <a:pt x="1106" y="914"/>
                      <a:pt x="1332" y="1084"/>
                    </a:cubicBezTo>
                    <a:lnTo>
                      <a:pt x="2720" y="2065"/>
                    </a:lnTo>
                    <a:lnTo>
                      <a:pt x="5484" y="4063"/>
                    </a:lnTo>
                    <a:cubicBezTo>
                      <a:pt x="6410" y="4728"/>
                      <a:pt x="7324" y="5383"/>
                      <a:pt x="8271" y="6015"/>
                    </a:cubicBezTo>
                    <a:cubicBezTo>
                      <a:pt x="8745" y="6342"/>
                      <a:pt x="9231" y="6647"/>
                      <a:pt x="9716" y="6951"/>
                    </a:cubicBezTo>
                    <a:cubicBezTo>
                      <a:pt x="10190" y="7256"/>
                      <a:pt x="10664" y="7561"/>
                      <a:pt x="11160" y="7854"/>
                    </a:cubicBezTo>
                    <a:cubicBezTo>
                      <a:pt x="11341" y="7944"/>
                      <a:pt x="11533" y="8035"/>
                      <a:pt x="11724" y="8136"/>
                    </a:cubicBezTo>
                    <a:lnTo>
                      <a:pt x="12007" y="8294"/>
                    </a:lnTo>
                    <a:cubicBezTo>
                      <a:pt x="12052" y="8317"/>
                      <a:pt x="12097" y="8351"/>
                      <a:pt x="12142" y="8384"/>
                    </a:cubicBezTo>
                    <a:cubicBezTo>
                      <a:pt x="12165" y="8396"/>
                      <a:pt x="12176" y="8418"/>
                      <a:pt x="12198" y="8430"/>
                    </a:cubicBezTo>
                    <a:cubicBezTo>
                      <a:pt x="12210" y="8452"/>
                      <a:pt x="12243" y="8475"/>
                      <a:pt x="12221" y="8497"/>
                    </a:cubicBezTo>
                    <a:lnTo>
                      <a:pt x="12221" y="8497"/>
                    </a:lnTo>
                    <a:cubicBezTo>
                      <a:pt x="12243" y="8475"/>
                      <a:pt x="12221" y="8441"/>
                      <a:pt x="12210" y="8418"/>
                    </a:cubicBezTo>
                    <a:cubicBezTo>
                      <a:pt x="12187" y="8407"/>
                      <a:pt x="12176" y="8384"/>
                      <a:pt x="12153" y="8362"/>
                    </a:cubicBezTo>
                    <a:cubicBezTo>
                      <a:pt x="12119" y="8328"/>
                      <a:pt x="12074" y="8294"/>
                      <a:pt x="12029" y="8249"/>
                    </a:cubicBezTo>
                    <a:cubicBezTo>
                      <a:pt x="11950" y="8181"/>
                      <a:pt x="11860" y="8125"/>
                      <a:pt x="11770" y="8057"/>
                    </a:cubicBezTo>
                    <a:cubicBezTo>
                      <a:pt x="11600" y="7933"/>
                      <a:pt x="11420" y="7820"/>
                      <a:pt x="11239" y="7707"/>
                    </a:cubicBezTo>
                    <a:cubicBezTo>
                      <a:pt x="10799" y="7346"/>
                      <a:pt x="10336" y="7008"/>
                      <a:pt x="9885" y="6669"/>
                    </a:cubicBezTo>
                    <a:cubicBezTo>
                      <a:pt x="9422" y="6342"/>
                      <a:pt x="8971" y="5992"/>
                      <a:pt x="8508" y="5665"/>
                    </a:cubicBezTo>
                    <a:cubicBezTo>
                      <a:pt x="7594" y="4999"/>
                      <a:pt x="6680" y="4322"/>
                      <a:pt x="5744" y="3668"/>
                    </a:cubicBezTo>
                    <a:cubicBezTo>
                      <a:pt x="5281" y="3340"/>
                      <a:pt x="4807" y="3013"/>
                      <a:pt x="4333" y="2697"/>
                    </a:cubicBezTo>
                    <a:cubicBezTo>
                      <a:pt x="3859" y="2381"/>
                      <a:pt x="3397" y="2065"/>
                      <a:pt x="2900" y="1772"/>
                    </a:cubicBezTo>
                    <a:lnTo>
                      <a:pt x="2178" y="1321"/>
                    </a:lnTo>
                    <a:cubicBezTo>
                      <a:pt x="1930" y="1185"/>
                      <a:pt x="1693" y="1016"/>
                      <a:pt x="1445" y="881"/>
                    </a:cubicBezTo>
                    <a:cubicBezTo>
                      <a:pt x="1196" y="756"/>
                      <a:pt x="948" y="610"/>
                      <a:pt x="700" y="474"/>
                    </a:cubicBezTo>
                    <a:cubicBezTo>
                      <a:pt x="452" y="328"/>
                      <a:pt x="215" y="170"/>
                      <a:pt x="0"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4" name="Google Shape;2364;p3"/>
              <p:cNvSpPr/>
              <p:nvPr/>
            </p:nvSpPr>
            <p:spPr>
              <a:xfrm>
                <a:off x="1230550" y="3317450"/>
                <a:ext cx="128950" cy="341650"/>
              </a:xfrm>
              <a:custGeom>
                <a:rect b="b" l="l" r="r" t="t"/>
                <a:pathLst>
                  <a:path extrusionOk="0" h="13666" w="5158">
                    <a:moveTo>
                      <a:pt x="1" y="0"/>
                    </a:moveTo>
                    <a:lnTo>
                      <a:pt x="80" y="136"/>
                    </a:lnTo>
                    <a:cubicBezTo>
                      <a:pt x="148" y="271"/>
                      <a:pt x="215" y="418"/>
                      <a:pt x="272" y="565"/>
                    </a:cubicBezTo>
                    <a:cubicBezTo>
                      <a:pt x="430" y="926"/>
                      <a:pt x="576" y="1479"/>
                      <a:pt x="779" y="2133"/>
                    </a:cubicBezTo>
                    <a:cubicBezTo>
                      <a:pt x="983" y="2788"/>
                      <a:pt x="1208" y="3555"/>
                      <a:pt x="1468" y="4367"/>
                    </a:cubicBezTo>
                    <a:cubicBezTo>
                      <a:pt x="1727" y="5180"/>
                      <a:pt x="2009" y="6060"/>
                      <a:pt x="2292" y="6929"/>
                    </a:cubicBezTo>
                    <a:cubicBezTo>
                      <a:pt x="2438" y="7358"/>
                      <a:pt x="2585" y="7786"/>
                      <a:pt x="2720" y="8215"/>
                    </a:cubicBezTo>
                    <a:cubicBezTo>
                      <a:pt x="2856" y="8644"/>
                      <a:pt x="3048" y="9061"/>
                      <a:pt x="3206" y="9456"/>
                    </a:cubicBezTo>
                    <a:cubicBezTo>
                      <a:pt x="3533" y="10246"/>
                      <a:pt x="3849" y="10991"/>
                      <a:pt x="4142" y="11612"/>
                    </a:cubicBezTo>
                    <a:cubicBezTo>
                      <a:pt x="4424" y="12232"/>
                      <a:pt x="4684" y="12740"/>
                      <a:pt x="4864" y="13101"/>
                    </a:cubicBezTo>
                    <a:cubicBezTo>
                      <a:pt x="5056" y="13462"/>
                      <a:pt x="5158" y="13665"/>
                      <a:pt x="5158" y="13665"/>
                    </a:cubicBezTo>
                    <a:lnTo>
                      <a:pt x="4943" y="13067"/>
                    </a:lnTo>
                    <a:cubicBezTo>
                      <a:pt x="4819" y="12695"/>
                      <a:pt x="4639" y="12153"/>
                      <a:pt x="4379" y="11510"/>
                    </a:cubicBezTo>
                    <a:cubicBezTo>
                      <a:pt x="4131" y="10878"/>
                      <a:pt x="3894" y="10111"/>
                      <a:pt x="3601" y="9310"/>
                    </a:cubicBezTo>
                    <a:cubicBezTo>
                      <a:pt x="3454" y="8904"/>
                      <a:pt x="3296" y="8509"/>
                      <a:pt x="3160" y="8080"/>
                    </a:cubicBezTo>
                    <a:cubicBezTo>
                      <a:pt x="3025" y="7651"/>
                      <a:pt x="2890" y="7211"/>
                      <a:pt x="2743" y="6771"/>
                    </a:cubicBezTo>
                    <a:cubicBezTo>
                      <a:pt x="2596" y="6342"/>
                      <a:pt x="2450" y="5913"/>
                      <a:pt x="2314" y="5484"/>
                    </a:cubicBezTo>
                    <a:cubicBezTo>
                      <a:pt x="2179" y="5056"/>
                      <a:pt x="2009" y="4638"/>
                      <a:pt x="1874" y="4232"/>
                    </a:cubicBezTo>
                    <a:cubicBezTo>
                      <a:pt x="1581" y="3431"/>
                      <a:pt x="1276" y="2686"/>
                      <a:pt x="1028" y="2043"/>
                    </a:cubicBezTo>
                    <a:cubicBezTo>
                      <a:pt x="847" y="1524"/>
                      <a:pt x="610" y="1016"/>
                      <a:pt x="351" y="519"/>
                    </a:cubicBezTo>
                    <a:cubicBezTo>
                      <a:pt x="283" y="384"/>
                      <a:pt x="193" y="249"/>
                      <a:pt x="102" y="124"/>
                    </a:cubicBezTo>
                    <a:lnTo>
                      <a:pt x="1" y="0"/>
                    </a:ln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5" name="Google Shape;2365;p3"/>
              <p:cNvSpPr/>
              <p:nvPr/>
            </p:nvSpPr>
            <p:spPr>
              <a:xfrm>
                <a:off x="1163700" y="3358075"/>
                <a:ext cx="273100" cy="239800"/>
              </a:xfrm>
              <a:custGeom>
                <a:rect b="b" l="l" r="r" t="t"/>
                <a:pathLst>
                  <a:path extrusionOk="0" h="9592" w="10924">
                    <a:moveTo>
                      <a:pt x="10924" y="0"/>
                    </a:moveTo>
                    <a:cubicBezTo>
                      <a:pt x="10867" y="113"/>
                      <a:pt x="10799" y="203"/>
                      <a:pt x="10709" y="282"/>
                    </a:cubicBezTo>
                    <a:cubicBezTo>
                      <a:pt x="10619" y="361"/>
                      <a:pt x="10529" y="429"/>
                      <a:pt x="10438" y="497"/>
                    </a:cubicBezTo>
                    <a:cubicBezTo>
                      <a:pt x="10247" y="643"/>
                      <a:pt x="10043" y="756"/>
                      <a:pt x="9852" y="926"/>
                    </a:cubicBezTo>
                    <a:cubicBezTo>
                      <a:pt x="9423" y="1264"/>
                      <a:pt x="9005" y="1614"/>
                      <a:pt x="8588" y="1975"/>
                    </a:cubicBezTo>
                    <a:cubicBezTo>
                      <a:pt x="8170" y="2336"/>
                      <a:pt x="7741" y="2675"/>
                      <a:pt x="7335" y="3036"/>
                    </a:cubicBezTo>
                    <a:cubicBezTo>
                      <a:pt x="6500" y="3758"/>
                      <a:pt x="5710" y="4503"/>
                      <a:pt x="4909" y="5259"/>
                    </a:cubicBezTo>
                    <a:lnTo>
                      <a:pt x="4311" y="5823"/>
                    </a:lnTo>
                    <a:lnTo>
                      <a:pt x="3713" y="6342"/>
                    </a:lnTo>
                    <a:cubicBezTo>
                      <a:pt x="3284" y="6669"/>
                      <a:pt x="2833" y="6996"/>
                      <a:pt x="2404" y="7346"/>
                    </a:cubicBezTo>
                    <a:cubicBezTo>
                      <a:pt x="2201" y="7527"/>
                      <a:pt x="1975" y="7685"/>
                      <a:pt x="1783" y="7877"/>
                    </a:cubicBezTo>
                    <a:cubicBezTo>
                      <a:pt x="1580" y="8080"/>
                      <a:pt x="1377" y="8260"/>
                      <a:pt x="1197" y="8475"/>
                    </a:cubicBezTo>
                    <a:cubicBezTo>
                      <a:pt x="1005" y="8678"/>
                      <a:pt x="824" y="8870"/>
                      <a:pt x="632" y="9061"/>
                    </a:cubicBezTo>
                    <a:cubicBezTo>
                      <a:pt x="542" y="9163"/>
                      <a:pt x="441" y="9253"/>
                      <a:pt x="328" y="9332"/>
                    </a:cubicBezTo>
                    <a:lnTo>
                      <a:pt x="0" y="9592"/>
                    </a:lnTo>
                    <a:cubicBezTo>
                      <a:pt x="249" y="9468"/>
                      <a:pt x="486" y="9321"/>
                      <a:pt x="700" y="9163"/>
                    </a:cubicBezTo>
                    <a:cubicBezTo>
                      <a:pt x="915" y="8982"/>
                      <a:pt x="1140" y="8813"/>
                      <a:pt x="1343" y="8633"/>
                    </a:cubicBezTo>
                    <a:cubicBezTo>
                      <a:pt x="1546" y="8441"/>
                      <a:pt x="1750" y="8272"/>
                      <a:pt x="1964" y="8102"/>
                    </a:cubicBezTo>
                    <a:cubicBezTo>
                      <a:pt x="2167" y="7933"/>
                      <a:pt x="2393" y="7775"/>
                      <a:pt x="2618" y="7617"/>
                    </a:cubicBezTo>
                    <a:cubicBezTo>
                      <a:pt x="2844" y="7459"/>
                      <a:pt x="3070" y="7312"/>
                      <a:pt x="3295" y="7166"/>
                    </a:cubicBezTo>
                    <a:lnTo>
                      <a:pt x="3973" y="6692"/>
                    </a:lnTo>
                    <a:lnTo>
                      <a:pt x="4627" y="6161"/>
                    </a:lnTo>
                    <a:lnTo>
                      <a:pt x="5225" y="5597"/>
                    </a:lnTo>
                    <a:cubicBezTo>
                      <a:pt x="6038" y="4852"/>
                      <a:pt x="6827" y="4096"/>
                      <a:pt x="7617" y="3340"/>
                    </a:cubicBezTo>
                    <a:cubicBezTo>
                      <a:pt x="8024" y="2979"/>
                      <a:pt x="8407" y="2596"/>
                      <a:pt x="8802" y="2212"/>
                    </a:cubicBezTo>
                    <a:cubicBezTo>
                      <a:pt x="9186" y="1828"/>
                      <a:pt x="9592" y="1456"/>
                      <a:pt x="9976" y="1061"/>
                    </a:cubicBezTo>
                    <a:cubicBezTo>
                      <a:pt x="10122" y="903"/>
                      <a:pt x="10314" y="756"/>
                      <a:pt x="10495" y="598"/>
                    </a:cubicBezTo>
                    <a:cubicBezTo>
                      <a:pt x="10574" y="508"/>
                      <a:pt x="10664" y="429"/>
                      <a:pt x="10743" y="339"/>
                    </a:cubicBezTo>
                    <a:cubicBezTo>
                      <a:pt x="10822" y="237"/>
                      <a:pt x="10878" y="124"/>
                      <a:pt x="10924"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6" name="Google Shape;2366;p3"/>
              <p:cNvSpPr/>
              <p:nvPr/>
            </p:nvSpPr>
            <p:spPr>
              <a:xfrm>
                <a:off x="1115450" y="3480500"/>
                <a:ext cx="374400" cy="16475"/>
              </a:xfrm>
              <a:custGeom>
                <a:rect b="b" l="l" r="r" t="t"/>
                <a:pathLst>
                  <a:path extrusionOk="0" h="659" w="14976">
                    <a:moveTo>
                      <a:pt x="10236" y="1"/>
                    </a:moveTo>
                    <a:cubicBezTo>
                      <a:pt x="9344" y="1"/>
                      <a:pt x="8396" y="12"/>
                      <a:pt x="7471" y="57"/>
                    </a:cubicBezTo>
                    <a:lnTo>
                      <a:pt x="6072" y="136"/>
                    </a:lnTo>
                    <a:cubicBezTo>
                      <a:pt x="5609" y="159"/>
                      <a:pt x="5169" y="226"/>
                      <a:pt x="4729" y="226"/>
                    </a:cubicBezTo>
                    <a:cubicBezTo>
                      <a:pt x="4289" y="238"/>
                      <a:pt x="3860" y="260"/>
                      <a:pt x="3454" y="271"/>
                    </a:cubicBezTo>
                    <a:lnTo>
                      <a:pt x="3172" y="271"/>
                    </a:lnTo>
                    <a:lnTo>
                      <a:pt x="2890" y="249"/>
                    </a:lnTo>
                    <a:lnTo>
                      <a:pt x="2348" y="192"/>
                    </a:lnTo>
                    <a:cubicBezTo>
                      <a:pt x="1648" y="113"/>
                      <a:pt x="1062" y="102"/>
                      <a:pt x="655" y="68"/>
                    </a:cubicBezTo>
                    <a:lnTo>
                      <a:pt x="1" y="46"/>
                    </a:lnTo>
                    <a:lnTo>
                      <a:pt x="622" y="181"/>
                    </a:lnTo>
                    <a:lnTo>
                      <a:pt x="2303" y="474"/>
                    </a:lnTo>
                    <a:lnTo>
                      <a:pt x="2856" y="565"/>
                    </a:lnTo>
                    <a:lnTo>
                      <a:pt x="3138" y="610"/>
                    </a:lnTo>
                    <a:cubicBezTo>
                      <a:pt x="3262" y="632"/>
                      <a:pt x="3341" y="632"/>
                      <a:pt x="3443" y="632"/>
                    </a:cubicBezTo>
                    <a:cubicBezTo>
                      <a:pt x="3771" y="642"/>
                      <a:pt x="4115" y="658"/>
                      <a:pt x="4467" y="658"/>
                    </a:cubicBezTo>
                    <a:cubicBezTo>
                      <a:pt x="4550" y="658"/>
                      <a:pt x="4634" y="657"/>
                      <a:pt x="4718" y="655"/>
                    </a:cubicBezTo>
                    <a:cubicBezTo>
                      <a:pt x="5158" y="655"/>
                      <a:pt x="5609" y="632"/>
                      <a:pt x="6083" y="610"/>
                    </a:cubicBezTo>
                    <a:lnTo>
                      <a:pt x="7482" y="553"/>
                    </a:lnTo>
                    <a:cubicBezTo>
                      <a:pt x="7945" y="520"/>
                      <a:pt x="8419" y="497"/>
                      <a:pt x="8882" y="486"/>
                    </a:cubicBezTo>
                    <a:cubicBezTo>
                      <a:pt x="9333" y="474"/>
                      <a:pt x="9784" y="429"/>
                      <a:pt x="10224" y="429"/>
                    </a:cubicBezTo>
                    <a:cubicBezTo>
                      <a:pt x="10676" y="429"/>
                      <a:pt x="11093" y="429"/>
                      <a:pt x="11499" y="396"/>
                    </a:cubicBezTo>
                    <a:cubicBezTo>
                      <a:pt x="11631" y="388"/>
                      <a:pt x="11760" y="385"/>
                      <a:pt x="11887" y="385"/>
                    </a:cubicBezTo>
                    <a:cubicBezTo>
                      <a:pt x="12141" y="385"/>
                      <a:pt x="12387" y="396"/>
                      <a:pt x="12628" y="396"/>
                    </a:cubicBezTo>
                    <a:cubicBezTo>
                      <a:pt x="12861" y="396"/>
                      <a:pt x="13079" y="401"/>
                      <a:pt x="13289" y="401"/>
                    </a:cubicBezTo>
                    <a:cubicBezTo>
                      <a:pt x="13394" y="401"/>
                      <a:pt x="13497" y="399"/>
                      <a:pt x="13598" y="396"/>
                    </a:cubicBezTo>
                    <a:lnTo>
                      <a:pt x="14332" y="339"/>
                    </a:lnTo>
                    <a:cubicBezTo>
                      <a:pt x="14490" y="328"/>
                      <a:pt x="14648" y="328"/>
                      <a:pt x="14806" y="328"/>
                    </a:cubicBezTo>
                    <a:lnTo>
                      <a:pt x="14975" y="328"/>
                    </a:lnTo>
                    <a:lnTo>
                      <a:pt x="14806" y="294"/>
                    </a:lnTo>
                    <a:cubicBezTo>
                      <a:pt x="14648" y="260"/>
                      <a:pt x="14490" y="249"/>
                      <a:pt x="14332" y="249"/>
                    </a:cubicBezTo>
                    <a:lnTo>
                      <a:pt x="13598" y="215"/>
                    </a:lnTo>
                    <a:lnTo>
                      <a:pt x="12639" y="125"/>
                    </a:lnTo>
                    <a:cubicBezTo>
                      <a:pt x="12289" y="102"/>
                      <a:pt x="11894" y="57"/>
                      <a:pt x="11499" y="46"/>
                    </a:cubicBezTo>
                    <a:cubicBezTo>
                      <a:pt x="11105" y="23"/>
                      <a:pt x="10676" y="12"/>
                      <a:pt x="10236"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67" name="Google Shape;2367;p3"/>
            <p:cNvGrpSpPr/>
            <p:nvPr/>
          </p:nvGrpSpPr>
          <p:grpSpPr>
            <a:xfrm>
              <a:off x="5841484" y="3139832"/>
              <a:ext cx="637872" cy="599708"/>
              <a:chOff x="1071450" y="3263575"/>
              <a:chExt cx="464650" cy="436850"/>
            </a:xfrm>
          </p:grpSpPr>
          <p:sp>
            <p:nvSpPr>
              <p:cNvPr id="2368" name="Google Shape;2368;p3"/>
              <p:cNvSpPr/>
              <p:nvPr/>
            </p:nvSpPr>
            <p:spPr>
              <a:xfrm>
                <a:off x="1071450" y="3263575"/>
                <a:ext cx="464650" cy="436850"/>
              </a:xfrm>
              <a:custGeom>
                <a:rect b="b" l="l" r="r" t="t"/>
                <a:pathLst>
                  <a:path extrusionOk="0" h="17474" w="18586">
                    <a:moveTo>
                      <a:pt x="9634" y="0"/>
                    </a:moveTo>
                    <a:cubicBezTo>
                      <a:pt x="9157" y="0"/>
                      <a:pt x="8682" y="58"/>
                      <a:pt x="8215" y="181"/>
                    </a:cubicBezTo>
                    <a:cubicBezTo>
                      <a:pt x="3826" y="1309"/>
                      <a:pt x="1" y="4164"/>
                      <a:pt x="644" y="9355"/>
                    </a:cubicBezTo>
                    <a:cubicBezTo>
                      <a:pt x="971" y="12040"/>
                      <a:pt x="2630" y="14399"/>
                      <a:pt x="4774" y="15933"/>
                    </a:cubicBezTo>
                    <a:cubicBezTo>
                      <a:pt x="5744" y="16610"/>
                      <a:pt x="6839" y="17073"/>
                      <a:pt x="8001" y="17299"/>
                    </a:cubicBezTo>
                    <a:cubicBezTo>
                      <a:pt x="8560" y="17414"/>
                      <a:pt x="9133" y="17474"/>
                      <a:pt x="9703" y="17474"/>
                    </a:cubicBezTo>
                    <a:cubicBezTo>
                      <a:pt x="10812" y="17474"/>
                      <a:pt x="11906" y="17245"/>
                      <a:pt x="12853" y="16746"/>
                    </a:cubicBezTo>
                    <a:cubicBezTo>
                      <a:pt x="14083" y="16080"/>
                      <a:pt x="15482" y="15177"/>
                      <a:pt x="16306" y="14015"/>
                    </a:cubicBezTo>
                    <a:cubicBezTo>
                      <a:pt x="18337" y="11386"/>
                      <a:pt x="18586" y="7594"/>
                      <a:pt x="17051" y="4706"/>
                    </a:cubicBezTo>
                    <a:cubicBezTo>
                      <a:pt x="15679" y="2244"/>
                      <a:pt x="12621" y="0"/>
                      <a:pt x="9634" y="0"/>
                    </a:cubicBezTo>
                    <a:close/>
                  </a:path>
                </a:pathLst>
              </a:custGeom>
              <a:solidFill>
                <a:srgbClr val="7FB6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9" name="Google Shape;2369;p3"/>
              <p:cNvSpPr/>
              <p:nvPr/>
            </p:nvSpPr>
            <p:spPr>
              <a:xfrm>
                <a:off x="1086675" y="3286200"/>
                <a:ext cx="425450" cy="391625"/>
              </a:xfrm>
              <a:custGeom>
                <a:rect b="b" l="l" r="r" t="t"/>
                <a:pathLst>
                  <a:path extrusionOk="0" h="15665" w="17018">
                    <a:moveTo>
                      <a:pt x="8782" y="1"/>
                    </a:moveTo>
                    <a:cubicBezTo>
                      <a:pt x="8168" y="1"/>
                      <a:pt x="7563" y="99"/>
                      <a:pt x="6986" y="314"/>
                    </a:cubicBezTo>
                    <a:cubicBezTo>
                      <a:pt x="3160" y="1713"/>
                      <a:pt x="1" y="4613"/>
                      <a:pt x="1028" y="9194"/>
                    </a:cubicBezTo>
                    <a:cubicBezTo>
                      <a:pt x="1569" y="11553"/>
                      <a:pt x="3262" y="13505"/>
                      <a:pt x="5316" y="14690"/>
                    </a:cubicBezTo>
                    <a:cubicBezTo>
                      <a:pt x="6241" y="15209"/>
                      <a:pt x="7257" y="15525"/>
                      <a:pt x="8306" y="15626"/>
                    </a:cubicBezTo>
                    <a:cubicBezTo>
                      <a:pt x="8565" y="15651"/>
                      <a:pt x="8825" y="15664"/>
                      <a:pt x="9085" y="15664"/>
                    </a:cubicBezTo>
                    <a:cubicBezTo>
                      <a:pt x="10342" y="15664"/>
                      <a:pt x="11584" y="15363"/>
                      <a:pt x="12594" y="14690"/>
                    </a:cubicBezTo>
                    <a:cubicBezTo>
                      <a:pt x="13644" y="14001"/>
                      <a:pt x="14806" y="13065"/>
                      <a:pt x="15438" y="11948"/>
                    </a:cubicBezTo>
                    <a:cubicBezTo>
                      <a:pt x="17017" y="9420"/>
                      <a:pt x="16893" y="6012"/>
                      <a:pt x="15268" y="3575"/>
                    </a:cubicBezTo>
                    <a:cubicBezTo>
                      <a:pt x="13927" y="1635"/>
                      <a:pt x="11289" y="1"/>
                      <a:pt x="8782"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0" name="Google Shape;2370;p3"/>
              <p:cNvSpPr/>
              <p:nvPr/>
            </p:nvSpPr>
            <p:spPr>
              <a:xfrm>
                <a:off x="1118000" y="3314325"/>
                <a:ext cx="364775" cy="335800"/>
              </a:xfrm>
              <a:custGeom>
                <a:rect b="b" l="l" r="r" t="t"/>
                <a:pathLst>
                  <a:path extrusionOk="0" h="13432" w="14591">
                    <a:moveTo>
                      <a:pt x="7534" y="1"/>
                    </a:moveTo>
                    <a:cubicBezTo>
                      <a:pt x="7007" y="1"/>
                      <a:pt x="6488" y="85"/>
                      <a:pt x="5992" y="272"/>
                    </a:cubicBezTo>
                    <a:cubicBezTo>
                      <a:pt x="2709" y="1468"/>
                      <a:pt x="0" y="3951"/>
                      <a:pt x="892" y="7878"/>
                    </a:cubicBezTo>
                    <a:cubicBezTo>
                      <a:pt x="1343" y="9909"/>
                      <a:pt x="2788" y="11590"/>
                      <a:pt x="4559" y="12606"/>
                    </a:cubicBezTo>
                    <a:cubicBezTo>
                      <a:pt x="5349" y="13046"/>
                      <a:pt x="6218" y="13316"/>
                      <a:pt x="7121" y="13395"/>
                    </a:cubicBezTo>
                    <a:cubicBezTo>
                      <a:pt x="7352" y="13420"/>
                      <a:pt x="7584" y="13432"/>
                      <a:pt x="7816" y="13432"/>
                    </a:cubicBezTo>
                    <a:cubicBezTo>
                      <a:pt x="8887" y="13432"/>
                      <a:pt x="9946" y="13169"/>
                      <a:pt x="10799" y="12594"/>
                    </a:cubicBezTo>
                    <a:cubicBezTo>
                      <a:pt x="11691" y="11996"/>
                      <a:pt x="12695" y="11195"/>
                      <a:pt x="13237" y="10247"/>
                    </a:cubicBezTo>
                    <a:cubicBezTo>
                      <a:pt x="14591" y="8081"/>
                      <a:pt x="14489" y="5158"/>
                      <a:pt x="13101" y="3070"/>
                    </a:cubicBezTo>
                    <a:cubicBezTo>
                      <a:pt x="11941" y="1412"/>
                      <a:pt x="9682" y="1"/>
                      <a:pt x="7534" y="1"/>
                    </a:cubicBezTo>
                    <a:close/>
                  </a:path>
                </a:pathLst>
              </a:custGeom>
              <a:solidFill>
                <a:srgbClr val="C3D6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1" name="Google Shape;2371;p3"/>
              <p:cNvSpPr/>
              <p:nvPr/>
            </p:nvSpPr>
            <p:spPr>
              <a:xfrm>
                <a:off x="1241850" y="3308425"/>
                <a:ext cx="106100" cy="347000"/>
              </a:xfrm>
              <a:custGeom>
                <a:rect b="b" l="l" r="r" t="t"/>
                <a:pathLst>
                  <a:path extrusionOk="0" h="13880" w="4244">
                    <a:moveTo>
                      <a:pt x="4243" y="0"/>
                    </a:moveTo>
                    <a:cubicBezTo>
                      <a:pt x="4243" y="0"/>
                      <a:pt x="4164" y="215"/>
                      <a:pt x="4074" y="598"/>
                    </a:cubicBezTo>
                    <a:cubicBezTo>
                      <a:pt x="3984" y="982"/>
                      <a:pt x="3769" y="1524"/>
                      <a:pt x="3589" y="2167"/>
                    </a:cubicBezTo>
                    <a:cubicBezTo>
                      <a:pt x="3498" y="2494"/>
                      <a:pt x="3374" y="2833"/>
                      <a:pt x="3239" y="3205"/>
                    </a:cubicBezTo>
                    <a:lnTo>
                      <a:pt x="2810" y="4356"/>
                    </a:lnTo>
                    <a:cubicBezTo>
                      <a:pt x="2663" y="4751"/>
                      <a:pt x="2505" y="5168"/>
                      <a:pt x="2359" y="5586"/>
                    </a:cubicBezTo>
                    <a:cubicBezTo>
                      <a:pt x="2201" y="6003"/>
                      <a:pt x="2065" y="6443"/>
                      <a:pt x="1919" y="6872"/>
                    </a:cubicBezTo>
                    <a:cubicBezTo>
                      <a:pt x="1659" y="7741"/>
                      <a:pt x="1366" y="8587"/>
                      <a:pt x="1095" y="9400"/>
                    </a:cubicBezTo>
                    <a:cubicBezTo>
                      <a:pt x="824" y="10212"/>
                      <a:pt x="598" y="10968"/>
                      <a:pt x="406" y="11634"/>
                    </a:cubicBezTo>
                    <a:cubicBezTo>
                      <a:pt x="248" y="12165"/>
                      <a:pt x="136" y="12706"/>
                      <a:pt x="45" y="13248"/>
                    </a:cubicBezTo>
                    <a:cubicBezTo>
                      <a:pt x="11" y="13406"/>
                      <a:pt x="0" y="13564"/>
                      <a:pt x="0" y="13710"/>
                    </a:cubicBezTo>
                    <a:cubicBezTo>
                      <a:pt x="12" y="13767"/>
                      <a:pt x="17" y="13809"/>
                      <a:pt x="20" y="13838"/>
                    </a:cubicBezTo>
                    <a:lnTo>
                      <a:pt x="20" y="13838"/>
                    </a:lnTo>
                    <a:cubicBezTo>
                      <a:pt x="20" y="13808"/>
                      <a:pt x="22" y="13764"/>
                      <a:pt x="34" y="13710"/>
                    </a:cubicBezTo>
                    <a:cubicBezTo>
                      <a:pt x="57" y="13598"/>
                      <a:pt x="79" y="13451"/>
                      <a:pt x="136" y="13259"/>
                    </a:cubicBezTo>
                    <a:cubicBezTo>
                      <a:pt x="237" y="12875"/>
                      <a:pt x="429" y="12356"/>
                      <a:pt x="666" y="11713"/>
                    </a:cubicBezTo>
                    <a:cubicBezTo>
                      <a:pt x="892" y="11070"/>
                      <a:pt x="1185" y="10325"/>
                      <a:pt x="1490" y="9535"/>
                    </a:cubicBezTo>
                    <a:cubicBezTo>
                      <a:pt x="1794" y="8745"/>
                      <a:pt x="2099" y="7877"/>
                      <a:pt x="2381" y="7019"/>
                    </a:cubicBezTo>
                    <a:cubicBezTo>
                      <a:pt x="2517" y="6590"/>
                      <a:pt x="2652" y="6150"/>
                      <a:pt x="2799" y="5733"/>
                    </a:cubicBezTo>
                    <a:lnTo>
                      <a:pt x="3216" y="4491"/>
                    </a:lnTo>
                    <a:cubicBezTo>
                      <a:pt x="3352" y="4085"/>
                      <a:pt x="3464" y="3690"/>
                      <a:pt x="3566" y="3306"/>
                    </a:cubicBezTo>
                    <a:cubicBezTo>
                      <a:pt x="3679" y="2934"/>
                      <a:pt x="3792" y="2584"/>
                      <a:pt x="3848" y="2246"/>
                    </a:cubicBezTo>
                    <a:cubicBezTo>
                      <a:pt x="3995" y="1569"/>
                      <a:pt x="4108" y="1016"/>
                      <a:pt x="4164" y="621"/>
                    </a:cubicBezTo>
                    <a:cubicBezTo>
                      <a:pt x="4209" y="226"/>
                      <a:pt x="4243" y="0"/>
                      <a:pt x="4243" y="0"/>
                    </a:cubicBezTo>
                    <a:close/>
                    <a:moveTo>
                      <a:pt x="20" y="13838"/>
                    </a:moveTo>
                    <a:cubicBezTo>
                      <a:pt x="20" y="13864"/>
                      <a:pt x="23" y="13880"/>
                      <a:pt x="23" y="13880"/>
                    </a:cubicBezTo>
                    <a:cubicBezTo>
                      <a:pt x="23" y="13880"/>
                      <a:pt x="23" y="13866"/>
                      <a:pt x="20" y="13838"/>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2" name="Google Shape;2372;p3"/>
              <p:cNvSpPr/>
              <p:nvPr/>
            </p:nvSpPr>
            <p:spPr>
              <a:xfrm>
                <a:off x="1144525" y="3386000"/>
                <a:ext cx="306100" cy="212450"/>
              </a:xfrm>
              <a:custGeom>
                <a:rect b="b" l="l" r="r" t="t"/>
                <a:pathLst>
                  <a:path extrusionOk="0" h="8498" w="12244">
                    <a:moveTo>
                      <a:pt x="0" y="0"/>
                    </a:moveTo>
                    <a:lnTo>
                      <a:pt x="305" y="316"/>
                    </a:lnTo>
                    <a:cubicBezTo>
                      <a:pt x="406" y="407"/>
                      <a:pt x="531" y="497"/>
                      <a:pt x="643" y="587"/>
                    </a:cubicBezTo>
                    <a:cubicBezTo>
                      <a:pt x="869" y="756"/>
                      <a:pt x="1106" y="914"/>
                      <a:pt x="1332" y="1084"/>
                    </a:cubicBezTo>
                    <a:lnTo>
                      <a:pt x="2720" y="2065"/>
                    </a:lnTo>
                    <a:lnTo>
                      <a:pt x="5484" y="4063"/>
                    </a:lnTo>
                    <a:cubicBezTo>
                      <a:pt x="6410" y="4728"/>
                      <a:pt x="7324" y="5383"/>
                      <a:pt x="8271" y="6015"/>
                    </a:cubicBezTo>
                    <a:cubicBezTo>
                      <a:pt x="8745" y="6342"/>
                      <a:pt x="9231" y="6647"/>
                      <a:pt x="9716" y="6951"/>
                    </a:cubicBezTo>
                    <a:cubicBezTo>
                      <a:pt x="10190" y="7256"/>
                      <a:pt x="10664" y="7561"/>
                      <a:pt x="11160" y="7854"/>
                    </a:cubicBezTo>
                    <a:cubicBezTo>
                      <a:pt x="11341" y="7944"/>
                      <a:pt x="11533" y="8035"/>
                      <a:pt x="11724" y="8136"/>
                    </a:cubicBezTo>
                    <a:lnTo>
                      <a:pt x="12007" y="8294"/>
                    </a:lnTo>
                    <a:cubicBezTo>
                      <a:pt x="12052" y="8317"/>
                      <a:pt x="12097" y="8351"/>
                      <a:pt x="12142" y="8384"/>
                    </a:cubicBezTo>
                    <a:cubicBezTo>
                      <a:pt x="12165" y="8396"/>
                      <a:pt x="12176" y="8418"/>
                      <a:pt x="12198" y="8430"/>
                    </a:cubicBezTo>
                    <a:cubicBezTo>
                      <a:pt x="12210" y="8452"/>
                      <a:pt x="12243" y="8475"/>
                      <a:pt x="12221" y="8497"/>
                    </a:cubicBezTo>
                    <a:lnTo>
                      <a:pt x="12221" y="8497"/>
                    </a:lnTo>
                    <a:cubicBezTo>
                      <a:pt x="12243" y="8475"/>
                      <a:pt x="12221" y="8441"/>
                      <a:pt x="12210" y="8418"/>
                    </a:cubicBezTo>
                    <a:cubicBezTo>
                      <a:pt x="12187" y="8407"/>
                      <a:pt x="12176" y="8384"/>
                      <a:pt x="12153" y="8362"/>
                    </a:cubicBezTo>
                    <a:cubicBezTo>
                      <a:pt x="12119" y="8328"/>
                      <a:pt x="12074" y="8294"/>
                      <a:pt x="12029" y="8249"/>
                    </a:cubicBezTo>
                    <a:cubicBezTo>
                      <a:pt x="11950" y="8181"/>
                      <a:pt x="11860" y="8125"/>
                      <a:pt x="11770" y="8057"/>
                    </a:cubicBezTo>
                    <a:cubicBezTo>
                      <a:pt x="11600" y="7933"/>
                      <a:pt x="11420" y="7820"/>
                      <a:pt x="11239" y="7707"/>
                    </a:cubicBezTo>
                    <a:cubicBezTo>
                      <a:pt x="10799" y="7346"/>
                      <a:pt x="10336" y="7008"/>
                      <a:pt x="9885" y="6669"/>
                    </a:cubicBezTo>
                    <a:cubicBezTo>
                      <a:pt x="9422" y="6342"/>
                      <a:pt x="8971" y="5992"/>
                      <a:pt x="8508" y="5665"/>
                    </a:cubicBezTo>
                    <a:cubicBezTo>
                      <a:pt x="7594" y="4999"/>
                      <a:pt x="6680" y="4322"/>
                      <a:pt x="5744" y="3668"/>
                    </a:cubicBezTo>
                    <a:cubicBezTo>
                      <a:pt x="5281" y="3340"/>
                      <a:pt x="4807" y="3013"/>
                      <a:pt x="4333" y="2697"/>
                    </a:cubicBezTo>
                    <a:cubicBezTo>
                      <a:pt x="3859" y="2381"/>
                      <a:pt x="3397" y="2065"/>
                      <a:pt x="2900" y="1772"/>
                    </a:cubicBezTo>
                    <a:lnTo>
                      <a:pt x="2178" y="1321"/>
                    </a:lnTo>
                    <a:cubicBezTo>
                      <a:pt x="1930" y="1185"/>
                      <a:pt x="1693" y="1016"/>
                      <a:pt x="1445" y="881"/>
                    </a:cubicBezTo>
                    <a:cubicBezTo>
                      <a:pt x="1196" y="756"/>
                      <a:pt x="948" y="610"/>
                      <a:pt x="700" y="474"/>
                    </a:cubicBezTo>
                    <a:cubicBezTo>
                      <a:pt x="452" y="328"/>
                      <a:pt x="215" y="170"/>
                      <a:pt x="0"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3" name="Google Shape;2373;p3"/>
              <p:cNvSpPr/>
              <p:nvPr/>
            </p:nvSpPr>
            <p:spPr>
              <a:xfrm>
                <a:off x="1230550" y="3317450"/>
                <a:ext cx="128950" cy="341650"/>
              </a:xfrm>
              <a:custGeom>
                <a:rect b="b" l="l" r="r" t="t"/>
                <a:pathLst>
                  <a:path extrusionOk="0" h="13666" w="5158">
                    <a:moveTo>
                      <a:pt x="1" y="0"/>
                    </a:moveTo>
                    <a:lnTo>
                      <a:pt x="80" y="136"/>
                    </a:lnTo>
                    <a:cubicBezTo>
                      <a:pt x="148" y="271"/>
                      <a:pt x="215" y="418"/>
                      <a:pt x="272" y="565"/>
                    </a:cubicBezTo>
                    <a:cubicBezTo>
                      <a:pt x="430" y="926"/>
                      <a:pt x="576" y="1479"/>
                      <a:pt x="779" y="2133"/>
                    </a:cubicBezTo>
                    <a:cubicBezTo>
                      <a:pt x="983" y="2788"/>
                      <a:pt x="1208" y="3555"/>
                      <a:pt x="1468" y="4367"/>
                    </a:cubicBezTo>
                    <a:cubicBezTo>
                      <a:pt x="1727" y="5180"/>
                      <a:pt x="2009" y="6060"/>
                      <a:pt x="2292" y="6929"/>
                    </a:cubicBezTo>
                    <a:cubicBezTo>
                      <a:pt x="2438" y="7358"/>
                      <a:pt x="2585" y="7786"/>
                      <a:pt x="2720" y="8215"/>
                    </a:cubicBezTo>
                    <a:cubicBezTo>
                      <a:pt x="2856" y="8644"/>
                      <a:pt x="3048" y="9061"/>
                      <a:pt x="3206" y="9456"/>
                    </a:cubicBezTo>
                    <a:cubicBezTo>
                      <a:pt x="3533" y="10246"/>
                      <a:pt x="3849" y="10991"/>
                      <a:pt x="4142" y="11612"/>
                    </a:cubicBezTo>
                    <a:cubicBezTo>
                      <a:pt x="4424" y="12232"/>
                      <a:pt x="4684" y="12740"/>
                      <a:pt x="4864" y="13101"/>
                    </a:cubicBezTo>
                    <a:cubicBezTo>
                      <a:pt x="5056" y="13462"/>
                      <a:pt x="5158" y="13665"/>
                      <a:pt x="5158" y="13665"/>
                    </a:cubicBezTo>
                    <a:lnTo>
                      <a:pt x="4943" y="13067"/>
                    </a:lnTo>
                    <a:cubicBezTo>
                      <a:pt x="4819" y="12695"/>
                      <a:pt x="4639" y="12153"/>
                      <a:pt x="4379" y="11510"/>
                    </a:cubicBezTo>
                    <a:cubicBezTo>
                      <a:pt x="4131" y="10878"/>
                      <a:pt x="3894" y="10111"/>
                      <a:pt x="3601" y="9310"/>
                    </a:cubicBezTo>
                    <a:cubicBezTo>
                      <a:pt x="3454" y="8904"/>
                      <a:pt x="3296" y="8509"/>
                      <a:pt x="3160" y="8080"/>
                    </a:cubicBezTo>
                    <a:cubicBezTo>
                      <a:pt x="3025" y="7651"/>
                      <a:pt x="2890" y="7211"/>
                      <a:pt x="2743" y="6771"/>
                    </a:cubicBezTo>
                    <a:cubicBezTo>
                      <a:pt x="2596" y="6342"/>
                      <a:pt x="2450" y="5913"/>
                      <a:pt x="2314" y="5484"/>
                    </a:cubicBezTo>
                    <a:cubicBezTo>
                      <a:pt x="2179" y="5056"/>
                      <a:pt x="2009" y="4638"/>
                      <a:pt x="1874" y="4232"/>
                    </a:cubicBezTo>
                    <a:cubicBezTo>
                      <a:pt x="1581" y="3431"/>
                      <a:pt x="1276" y="2686"/>
                      <a:pt x="1028" y="2043"/>
                    </a:cubicBezTo>
                    <a:cubicBezTo>
                      <a:pt x="847" y="1524"/>
                      <a:pt x="610" y="1016"/>
                      <a:pt x="351" y="519"/>
                    </a:cubicBezTo>
                    <a:cubicBezTo>
                      <a:pt x="283" y="384"/>
                      <a:pt x="193" y="249"/>
                      <a:pt x="102" y="124"/>
                    </a:cubicBezTo>
                    <a:lnTo>
                      <a:pt x="1" y="0"/>
                    </a:ln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4" name="Google Shape;2374;p3"/>
              <p:cNvSpPr/>
              <p:nvPr/>
            </p:nvSpPr>
            <p:spPr>
              <a:xfrm>
                <a:off x="1163700" y="3358075"/>
                <a:ext cx="273100" cy="239800"/>
              </a:xfrm>
              <a:custGeom>
                <a:rect b="b" l="l" r="r" t="t"/>
                <a:pathLst>
                  <a:path extrusionOk="0" h="9592" w="10924">
                    <a:moveTo>
                      <a:pt x="10924" y="0"/>
                    </a:moveTo>
                    <a:cubicBezTo>
                      <a:pt x="10867" y="113"/>
                      <a:pt x="10799" y="203"/>
                      <a:pt x="10709" y="282"/>
                    </a:cubicBezTo>
                    <a:cubicBezTo>
                      <a:pt x="10619" y="361"/>
                      <a:pt x="10529" y="429"/>
                      <a:pt x="10438" y="497"/>
                    </a:cubicBezTo>
                    <a:cubicBezTo>
                      <a:pt x="10247" y="643"/>
                      <a:pt x="10043" y="756"/>
                      <a:pt x="9852" y="926"/>
                    </a:cubicBezTo>
                    <a:cubicBezTo>
                      <a:pt x="9423" y="1264"/>
                      <a:pt x="9005" y="1614"/>
                      <a:pt x="8588" y="1975"/>
                    </a:cubicBezTo>
                    <a:cubicBezTo>
                      <a:pt x="8170" y="2336"/>
                      <a:pt x="7741" y="2675"/>
                      <a:pt x="7335" y="3036"/>
                    </a:cubicBezTo>
                    <a:cubicBezTo>
                      <a:pt x="6500" y="3758"/>
                      <a:pt x="5710" y="4503"/>
                      <a:pt x="4909" y="5259"/>
                    </a:cubicBezTo>
                    <a:lnTo>
                      <a:pt x="4311" y="5823"/>
                    </a:lnTo>
                    <a:lnTo>
                      <a:pt x="3713" y="6342"/>
                    </a:lnTo>
                    <a:cubicBezTo>
                      <a:pt x="3284" y="6669"/>
                      <a:pt x="2833" y="6996"/>
                      <a:pt x="2404" y="7346"/>
                    </a:cubicBezTo>
                    <a:cubicBezTo>
                      <a:pt x="2201" y="7527"/>
                      <a:pt x="1975" y="7685"/>
                      <a:pt x="1783" y="7877"/>
                    </a:cubicBezTo>
                    <a:cubicBezTo>
                      <a:pt x="1580" y="8080"/>
                      <a:pt x="1377" y="8260"/>
                      <a:pt x="1197" y="8475"/>
                    </a:cubicBezTo>
                    <a:cubicBezTo>
                      <a:pt x="1005" y="8678"/>
                      <a:pt x="824" y="8870"/>
                      <a:pt x="632" y="9061"/>
                    </a:cubicBezTo>
                    <a:cubicBezTo>
                      <a:pt x="542" y="9163"/>
                      <a:pt x="441" y="9253"/>
                      <a:pt x="328" y="9332"/>
                    </a:cubicBezTo>
                    <a:lnTo>
                      <a:pt x="0" y="9592"/>
                    </a:lnTo>
                    <a:cubicBezTo>
                      <a:pt x="249" y="9468"/>
                      <a:pt x="486" y="9321"/>
                      <a:pt x="700" y="9163"/>
                    </a:cubicBezTo>
                    <a:cubicBezTo>
                      <a:pt x="915" y="8982"/>
                      <a:pt x="1140" y="8813"/>
                      <a:pt x="1343" y="8633"/>
                    </a:cubicBezTo>
                    <a:cubicBezTo>
                      <a:pt x="1546" y="8441"/>
                      <a:pt x="1750" y="8272"/>
                      <a:pt x="1964" y="8102"/>
                    </a:cubicBezTo>
                    <a:cubicBezTo>
                      <a:pt x="2167" y="7933"/>
                      <a:pt x="2393" y="7775"/>
                      <a:pt x="2618" y="7617"/>
                    </a:cubicBezTo>
                    <a:cubicBezTo>
                      <a:pt x="2844" y="7459"/>
                      <a:pt x="3070" y="7312"/>
                      <a:pt x="3295" y="7166"/>
                    </a:cubicBezTo>
                    <a:lnTo>
                      <a:pt x="3973" y="6692"/>
                    </a:lnTo>
                    <a:lnTo>
                      <a:pt x="4627" y="6161"/>
                    </a:lnTo>
                    <a:lnTo>
                      <a:pt x="5225" y="5597"/>
                    </a:lnTo>
                    <a:cubicBezTo>
                      <a:pt x="6038" y="4852"/>
                      <a:pt x="6827" y="4096"/>
                      <a:pt x="7617" y="3340"/>
                    </a:cubicBezTo>
                    <a:cubicBezTo>
                      <a:pt x="8024" y="2979"/>
                      <a:pt x="8407" y="2596"/>
                      <a:pt x="8802" y="2212"/>
                    </a:cubicBezTo>
                    <a:cubicBezTo>
                      <a:pt x="9186" y="1828"/>
                      <a:pt x="9592" y="1456"/>
                      <a:pt x="9976" y="1061"/>
                    </a:cubicBezTo>
                    <a:cubicBezTo>
                      <a:pt x="10122" y="903"/>
                      <a:pt x="10314" y="756"/>
                      <a:pt x="10495" y="598"/>
                    </a:cubicBezTo>
                    <a:cubicBezTo>
                      <a:pt x="10574" y="508"/>
                      <a:pt x="10664" y="429"/>
                      <a:pt x="10743" y="339"/>
                    </a:cubicBezTo>
                    <a:cubicBezTo>
                      <a:pt x="10822" y="237"/>
                      <a:pt x="10878" y="124"/>
                      <a:pt x="10924"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5" name="Google Shape;2375;p3"/>
              <p:cNvSpPr/>
              <p:nvPr/>
            </p:nvSpPr>
            <p:spPr>
              <a:xfrm>
                <a:off x="1115450" y="3480500"/>
                <a:ext cx="374400" cy="16475"/>
              </a:xfrm>
              <a:custGeom>
                <a:rect b="b" l="l" r="r" t="t"/>
                <a:pathLst>
                  <a:path extrusionOk="0" h="659" w="14976">
                    <a:moveTo>
                      <a:pt x="10236" y="1"/>
                    </a:moveTo>
                    <a:cubicBezTo>
                      <a:pt x="9344" y="1"/>
                      <a:pt x="8396" y="12"/>
                      <a:pt x="7471" y="57"/>
                    </a:cubicBezTo>
                    <a:lnTo>
                      <a:pt x="6072" y="136"/>
                    </a:lnTo>
                    <a:cubicBezTo>
                      <a:pt x="5609" y="159"/>
                      <a:pt x="5169" y="226"/>
                      <a:pt x="4729" y="226"/>
                    </a:cubicBezTo>
                    <a:cubicBezTo>
                      <a:pt x="4289" y="238"/>
                      <a:pt x="3860" y="260"/>
                      <a:pt x="3454" y="271"/>
                    </a:cubicBezTo>
                    <a:lnTo>
                      <a:pt x="3172" y="271"/>
                    </a:lnTo>
                    <a:lnTo>
                      <a:pt x="2890" y="249"/>
                    </a:lnTo>
                    <a:lnTo>
                      <a:pt x="2348" y="192"/>
                    </a:lnTo>
                    <a:cubicBezTo>
                      <a:pt x="1648" y="113"/>
                      <a:pt x="1062" y="102"/>
                      <a:pt x="655" y="68"/>
                    </a:cubicBezTo>
                    <a:lnTo>
                      <a:pt x="1" y="46"/>
                    </a:lnTo>
                    <a:lnTo>
                      <a:pt x="622" y="181"/>
                    </a:lnTo>
                    <a:lnTo>
                      <a:pt x="2303" y="474"/>
                    </a:lnTo>
                    <a:lnTo>
                      <a:pt x="2856" y="565"/>
                    </a:lnTo>
                    <a:lnTo>
                      <a:pt x="3138" y="610"/>
                    </a:lnTo>
                    <a:cubicBezTo>
                      <a:pt x="3262" y="632"/>
                      <a:pt x="3341" y="632"/>
                      <a:pt x="3443" y="632"/>
                    </a:cubicBezTo>
                    <a:cubicBezTo>
                      <a:pt x="3771" y="642"/>
                      <a:pt x="4115" y="658"/>
                      <a:pt x="4467" y="658"/>
                    </a:cubicBezTo>
                    <a:cubicBezTo>
                      <a:pt x="4550" y="658"/>
                      <a:pt x="4634" y="657"/>
                      <a:pt x="4718" y="655"/>
                    </a:cubicBezTo>
                    <a:cubicBezTo>
                      <a:pt x="5158" y="655"/>
                      <a:pt x="5609" y="632"/>
                      <a:pt x="6083" y="610"/>
                    </a:cubicBezTo>
                    <a:lnTo>
                      <a:pt x="7482" y="553"/>
                    </a:lnTo>
                    <a:cubicBezTo>
                      <a:pt x="7945" y="520"/>
                      <a:pt x="8419" y="497"/>
                      <a:pt x="8882" y="486"/>
                    </a:cubicBezTo>
                    <a:cubicBezTo>
                      <a:pt x="9333" y="474"/>
                      <a:pt x="9784" y="429"/>
                      <a:pt x="10224" y="429"/>
                    </a:cubicBezTo>
                    <a:cubicBezTo>
                      <a:pt x="10676" y="429"/>
                      <a:pt x="11093" y="429"/>
                      <a:pt x="11499" y="396"/>
                    </a:cubicBezTo>
                    <a:cubicBezTo>
                      <a:pt x="11631" y="388"/>
                      <a:pt x="11760" y="385"/>
                      <a:pt x="11887" y="385"/>
                    </a:cubicBezTo>
                    <a:cubicBezTo>
                      <a:pt x="12141" y="385"/>
                      <a:pt x="12387" y="396"/>
                      <a:pt x="12628" y="396"/>
                    </a:cubicBezTo>
                    <a:cubicBezTo>
                      <a:pt x="12861" y="396"/>
                      <a:pt x="13079" y="401"/>
                      <a:pt x="13289" y="401"/>
                    </a:cubicBezTo>
                    <a:cubicBezTo>
                      <a:pt x="13394" y="401"/>
                      <a:pt x="13497" y="399"/>
                      <a:pt x="13598" y="396"/>
                    </a:cubicBezTo>
                    <a:lnTo>
                      <a:pt x="14332" y="339"/>
                    </a:lnTo>
                    <a:cubicBezTo>
                      <a:pt x="14490" y="328"/>
                      <a:pt x="14648" y="328"/>
                      <a:pt x="14806" y="328"/>
                    </a:cubicBezTo>
                    <a:lnTo>
                      <a:pt x="14975" y="328"/>
                    </a:lnTo>
                    <a:lnTo>
                      <a:pt x="14806" y="294"/>
                    </a:lnTo>
                    <a:cubicBezTo>
                      <a:pt x="14648" y="260"/>
                      <a:pt x="14490" y="249"/>
                      <a:pt x="14332" y="249"/>
                    </a:cubicBezTo>
                    <a:lnTo>
                      <a:pt x="13598" y="215"/>
                    </a:lnTo>
                    <a:lnTo>
                      <a:pt x="12639" y="125"/>
                    </a:lnTo>
                    <a:cubicBezTo>
                      <a:pt x="12289" y="102"/>
                      <a:pt x="11894" y="57"/>
                      <a:pt x="11499" y="46"/>
                    </a:cubicBezTo>
                    <a:cubicBezTo>
                      <a:pt x="11105" y="23"/>
                      <a:pt x="10676" y="12"/>
                      <a:pt x="10236"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376" name="Google Shape;2376;p3"/>
          <p:cNvSpPr/>
          <p:nvPr/>
        </p:nvSpPr>
        <p:spPr>
          <a:xfrm flipH="1" rot="-5660446">
            <a:off x="185480" y="1156096"/>
            <a:ext cx="6668426" cy="3058510"/>
          </a:xfrm>
          <a:custGeom>
            <a:rect b="b" l="l" r="r" t="t"/>
            <a:pathLst>
              <a:path extrusionOk="0" h="66378" w="144723">
                <a:moveTo>
                  <a:pt x="20886" y="0"/>
                </a:moveTo>
                <a:cubicBezTo>
                  <a:pt x="14025" y="0"/>
                  <a:pt x="6991" y="3728"/>
                  <a:pt x="2430" y="8680"/>
                </a:cubicBezTo>
                <a:cubicBezTo>
                  <a:pt x="1191" y="10018"/>
                  <a:pt x="1" y="11778"/>
                  <a:pt x="422" y="13563"/>
                </a:cubicBezTo>
                <a:cubicBezTo>
                  <a:pt x="744" y="14952"/>
                  <a:pt x="2009" y="15968"/>
                  <a:pt x="3347" y="16538"/>
                </a:cubicBezTo>
                <a:cubicBezTo>
                  <a:pt x="7859" y="18472"/>
                  <a:pt x="12891" y="18174"/>
                  <a:pt x="17428" y="19909"/>
                </a:cubicBezTo>
                <a:cubicBezTo>
                  <a:pt x="22212" y="21744"/>
                  <a:pt x="24542" y="25685"/>
                  <a:pt x="26873" y="30024"/>
                </a:cubicBezTo>
                <a:cubicBezTo>
                  <a:pt x="29798" y="35477"/>
                  <a:pt x="35623" y="41452"/>
                  <a:pt x="41746" y="43336"/>
                </a:cubicBezTo>
                <a:cubicBezTo>
                  <a:pt x="43505" y="43879"/>
                  <a:pt x="45364" y="44092"/>
                  <a:pt x="47288" y="44092"/>
                </a:cubicBezTo>
                <a:cubicBezTo>
                  <a:pt x="54142" y="44092"/>
                  <a:pt x="61830" y="41398"/>
                  <a:pt x="68828" y="41398"/>
                </a:cubicBezTo>
                <a:cubicBezTo>
                  <a:pt x="73211" y="41398"/>
                  <a:pt x="77322" y="42454"/>
                  <a:pt x="80790" y="45889"/>
                </a:cubicBezTo>
                <a:lnTo>
                  <a:pt x="88698" y="53995"/>
                </a:lnTo>
                <a:cubicBezTo>
                  <a:pt x="94622" y="62849"/>
                  <a:pt x="105377" y="66378"/>
                  <a:pt x="116437" y="66378"/>
                </a:cubicBezTo>
                <a:cubicBezTo>
                  <a:pt x="126249" y="66378"/>
                  <a:pt x="136301" y="63600"/>
                  <a:pt x="143433" y="59300"/>
                </a:cubicBezTo>
                <a:cubicBezTo>
                  <a:pt x="144723" y="58532"/>
                  <a:pt x="143830" y="53276"/>
                  <a:pt x="143657" y="51615"/>
                </a:cubicBezTo>
                <a:cubicBezTo>
                  <a:pt x="143161" y="47054"/>
                  <a:pt x="142764" y="42418"/>
                  <a:pt x="141896" y="37882"/>
                </a:cubicBezTo>
                <a:cubicBezTo>
                  <a:pt x="140831" y="32354"/>
                  <a:pt x="140012" y="26751"/>
                  <a:pt x="138575" y="21298"/>
                </a:cubicBezTo>
                <a:cubicBezTo>
                  <a:pt x="137558" y="17431"/>
                  <a:pt x="135451" y="13960"/>
                  <a:pt x="134782" y="10118"/>
                </a:cubicBezTo>
                <a:cubicBezTo>
                  <a:pt x="131039" y="7093"/>
                  <a:pt x="124246" y="5061"/>
                  <a:pt x="119635" y="3647"/>
                </a:cubicBezTo>
                <a:cubicBezTo>
                  <a:pt x="118276" y="3233"/>
                  <a:pt x="116923" y="3063"/>
                  <a:pt x="115577" y="3063"/>
                </a:cubicBezTo>
                <a:cubicBezTo>
                  <a:pt x="111697" y="3063"/>
                  <a:pt x="107878" y="4476"/>
                  <a:pt x="104142" y="5507"/>
                </a:cubicBezTo>
                <a:cubicBezTo>
                  <a:pt x="99993" y="6651"/>
                  <a:pt x="95661" y="7810"/>
                  <a:pt x="91302" y="7810"/>
                </a:cubicBezTo>
                <a:cubicBezTo>
                  <a:pt x="90088" y="7810"/>
                  <a:pt x="88872" y="7720"/>
                  <a:pt x="87657" y="7515"/>
                </a:cubicBezTo>
                <a:cubicBezTo>
                  <a:pt x="82550" y="6672"/>
                  <a:pt x="78113" y="3970"/>
                  <a:pt x="73155" y="2681"/>
                </a:cubicBezTo>
                <a:cubicBezTo>
                  <a:pt x="68971" y="1587"/>
                  <a:pt x="64799" y="1099"/>
                  <a:pt x="60624" y="1099"/>
                </a:cubicBezTo>
                <a:cubicBezTo>
                  <a:pt x="56191" y="1099"/>
                  <a:pt x="51755" y="1649"/>
                  <a:pt x="47299" y="2606"/>
                </a:cubicBezTo>
                <a:cubicBezTo>
                  <a:pt x="44795" y="3145"/>
                  <a:pt x="42569" y="3398"/>
                  <a:pt x="40303" y="3398"/>
                </a:cubicBezTo>
                <a:cubicBezTo>
                  <a:pt x="38396" y="3398"/>
                  <a:pt x="36462" y="3219"/>
                  <a:pt x="34310" y="2879"/>
                </a:cubicBezTo>
                <a:cubicBezTo>
                  <a:pt x="29922" y="2210"/>
                  <a:pt x="25683" y="78"/>
                  <a:pt x="21221" y="3"/>
                </a:cubicBezTo>
                <a:cubicBezTo>
                  <a:pt x="21109" y="1"/>
                  <a:pt x="20997" y="0"/>
                  <a:pt x="2088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7" name="Google Shape;2377;p3"/>
          <p:cNvSpPr/>
          <p:nvPr/>
        </p:nvSpPr>
        <p:spPr>
          <a:xfrm>
            <a:off x="0" y="0"/>
            <a:ext cx="24996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8" name="Google Shape;2378;p3"/>
          <p:cNvSpPr txBox="1"/>
          <p:nvPr>
            <p:ph type="title"/>
          </p:nvPr>
        </p:nvSpPr>
        <p:spPr>
          <a:xfrm>
            <a:off x="616667" y="1918363"/>
            <a:ext cx="5520000" cy="1306800"/>
          </a:xfrm>
          <a:prstGeom prst="rect">
            <a:avLst/>
          </a:prstGeom>
        </p:spPr>
        <p:txBody>
          <a:bodyPr anchorCtr="0" anchor="ctr" bIns="91425" lIns="91425" spcFirstLastPara="1" rIns="91425" wrap="square" tIns="91425">
            <a:noAutofit/>
          </a:bodyPr>
          <a:lstStyle>
            <a:lvl1pPr lvl="0" rtl="0">
              <a:spcBef>
                <a:spcPts val="0"/>
              </a:spcBef>
              <a:spcAft>
                <a:spcPts val="0"/>
              </a:spcAft>
              <a:buSzPts val="4000"/>
              <a:buNone/>
              <a:defRPr sz="4000"/>
            </a:lvl1pPr>
            <a:lvl2pPr lvl="1" rtl="0">
              <a:spcBef>
                <a:spcPts val="0"/>
              </a:spcBef>
              <a:spcAft>
                <a:spcPts val="0"/>
              </a:spcAft>
              <a:buSzPts val="4000"/>
              <a:buNone/>
              <a:defRPr sz="4000"/>
            </a:lvl2pPr>
            <a:lvl3pPr lvl="2" rtl="0">
              <a:spcBef>
                <a:spcPts val="0"/>
              </a:spcBef>
              <a:spcAft>
                <a:spcPts val="0"/>
              </a:spcAft>
              <a:buSzPts val="4000"/>
              <a:buNone/>
              <a:defRPr sz="4000"/>
            </a:lvl3pPr>
            <a:lvl4pPr lvl="3" rtl="0">
              <a:spcBef>
                <a:spcPts val="0"/>
              </a:spcBef>
              <a:spcAft>
                <a:spcPts val="0"/>
              </a:spcAft>
              <a:buSzPts val="4000"/>
              <a:buNone/>
              <a:defRPr sz="4000"/>
            </a:lvl4pPr>
            <a:lvl5pPr lvl="4" rtl="0">
              <a:spcBef>
                <a:spcPts val="0"/>
              </a:spcBef>
              <a:spcAft>
                <a:spcPts val="0"/>
              </a:spcAft>
              <a:buSzPts val="4000"/>
              <a:buNone/>
              <a:defRPr sz="4000"/>
            </a:lvl5pPr>
            <a:lvl6pPr lvl="5" rtl="0">
              <a:spcBef>
                <a:spcPts val="0"/>
              </a:spcBef>
              <a:spcAft>
                <a:spcPts val="0"/>
              </a:spcAft>
              <a:buSzPts val="4000"/>
              <a:buNone/>
              <a:defRPr sz="4000"/>
            </a:lvl6pPr>
            <a:lvl7pPr lvl="6" rtl="0">
              <a:spcBef>
                <a:spcPts val="0"/>
              </a:spcBef>
              <a:spcAft>
                <a:spcPts val="0"/>
              </a:spcAft>
              <a:buSzPts val="4000"/>
              <a:buNone/>
              <a:defRPr sz="4000"/>
            </a:lvl7pPr>
            <a:lvl8pPr lvl="7" rtl="0">
              <a:spcBef>
                <a:spcPts val="0"/>
              </a:spcBef>
              <a:spcAft>
                <a:spcPts val="0"/>
              </a:spcAft>
              <a:buSzPts val="4000"/>
              <a:buNone/>
              <a:defRPr sz="4000"/>
            </a:lvl8pPr>
            <a:lvl9pPr lvl="8" rtl="0">
              <a:spcBef>
                <a:spcPts val="0"/>
              </a:spcBef>
              <a:spcAft>
                <a:spcPts val="0"/>
              </a:spcAft>
              <a:buSzPts val="4000"/>
              <a:buNone/>
              <a:defRPr sz="4000"/>
            </a:lvl9pPr>
          </a:lstStyle>
          <a:p/>
        </p:txBody>
      </p:sp>
      <p:sp>
        <p:nvSpPr>
          <p:cNvPr id="2379" name="Google Shape;2379;p3"/>
          <p:cNvSpPr txBox="1"/>
          <p:nvPr>
            <p:ph idx="1" type="subTitle"/>
          </p:nvPr>
        </p:nvSpPr>
        <p:spPr>
          <a:xfrm>
            <a:off x="616675" y="3370375"/>
            <a:ext cx="2900700" cy="583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80" name="Shape 2380"/>
        <p:cNvGrpSpPr/>
        <p:nvPr/>
      </p:nvGrpSpPr>
      <p:grpSpPr>
        <a:xfrm>
          <a:off x="0" y="0"/>
          <a:ext cx="0" cy="0"/>
          <a:chOff x="0" y="0"/>
          <a:chExt cx="0" cy="0"/>
        </a:xfrm>
      </p:grpSpPr>
      <p:sp>
        <p:nvSpPr>
          <p:cNvPr id="2381" name="Google Shape;2381;p4"/>
          <p:cNvSpPr txBox="1"/>
          <p:nvPr>
            <p:ph idx="1" type="body"/>
          </p:nvPr>
        </p:nvSpPr>
        <p:spPr>
          <a:xfrm>
            <a:off x="713225" y="1828475"/>
            <a:ext cx="6661200" cy="25743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SzPts val="1200"/>
              <a:buChar char="●"/>
              <a:defRPr sz="18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82" name="Google Shape;2382;p4"/>
          <p:cNvSpPr/>
          <p:nvPr/>
        </p:nvSpPr>
        <p:spPr>
          <a:xfrm rot="6442663">
            <a:off x="-1247819" y="-1316504"/>
            <a:ext cx="3432298" cy="2886331"/>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3" name="Google Shape;2383;p4"/>
          <p:cNvSpPr/>
          <p:nvPr/>
        </p:nvSpPr>
        <p:spPr>
          <a:xfrm rot="-9899979">
            <a:off x="7157443" y="2675655"/>
            <a:ext cx="5334178" cy="3459540"/>
          </a:xfrm>
          <a:custGeom>
            <a:rect b="b" l="l" r="r" t="t"/>
            <a:pathLst>
              <a:path extrusionOk="0" h="86723" w="133716">
                <a:moveTo>
                  <a:pt x="115219" y="0"/>
                </a:moveTo>
                <a:cubicBezTo>
                  <a:pt x="113623" y="0"/>
                  <a:pt x="112042" y="168"/>
                  <a:pt x="110513" y="525"/>
                </a:cubicBezTo>
                <a:cubicBezTo>
                  <a:pt x="106150" y="1541"/>
                  <a:pt x="102456" y="4516"/>
                  <a:pt x="98316" y="6103"/>
                </a:cubicBezTo>
                <a:cubicBezTo>
                  <a:pt x="93879" y="7813"/>
                  <a:pt x="90284" y="8557"/>
                  <a:pt x="85550" y="8557"/>
                </a:cubicBezTo>
                <a:cubicBezTo>
                  <a:pt x="76725" y="8557"/>
                  <a:pt x="68271" y="10069"/>
                  <a:pt x="60314" y="14085"/>
                </a:cubicBezTo>
                <a:cubicBezTo>
                  <a:pt x="55753" y="16390"/>
                  <a:pt x="51935" y="19960"/>
                  <a:pt x="47151" y="21869"/>
                </a:cubicBezTo>
                <a:cubicBezTo>
                  <a:pt x="43708" y="23249"/>
                  <a:pt x="40032" y="23608"/>
                  <a:pt x="36359" y="23608"/>
                </a:cubicBezTo>
                <a:cubicBezTo>
                  <a:pt x="34424" y="23608"/>
                  <a:pt x="32490" y="23508"/>
                  <a:pt x="30591" y="23406"/>
                </a:cubicBezTo>
                <a:cubicBezTo>
                  <a:pt x="28230" y="23260"/>
                  <a:pt x="25807" y="22991"/>
                  <a:pt x="23416" y="22991"/>
                </a:cubicBezTo>
                <a:cubicBezTo>
                  <a:pt x="20535" y="22991"/>
                  <a:pt x="17700" y="23381"/>
                  <a:pt x="15073" y="24844"/>
                </a:cubicBezTo>
                <a:cubicBezTo>
                  <a:pt x="10858" y="27199"/>
                  <a:pt x="4636" y="30620"/>
                  <a:pt x="1612" y="34363"/>
                </a:cubicBezTo>
                <a:cubicBezTo>
                  <a:pt x="1785" y="38255"/>
                  <a:pt x="472" y="42097"/>
                  <a:pt x="273" y="46088"/>
                </a:cubicBezTo>
                <a:cubicBezTo>
                  <a:pt x="1" y="51716"/>
                  <a:pt x="397" y="57368"/>
                  <a:pt x="521" y="63020"/>
                </a:cubicBezTo>
                <a:cubicBezTo>
                  <a:pt x="620" y="67606"/>
                  <a:pt x="1215" y="72217"/>
                  <a:pt x="1686" y="76778"/>
                </a:cubicBezTo>
                <a:cubicBezTo>
                  <a:pt x="1860" y="78439"/>
                  <a:pt x="2108" y="83768"/>
                  <a:pt x="3546" y="84264"/>
                </a:cubicBezTo>
                <a:cubicBezTo>
                  <a:pt x="8219" y="85863"/>
                  <a:pt x="13789" y="86722"/>
                  <a:pt x="19552" y="86722"/>
                </a:cubicBezTo>
                <a:cubicBezTo>
                  <a:pt x="34425" y="86722"/>
                  <a:pt x="50584" y="81003"/>
                  <a:pt x="55926" y="67531"/>
                </a:cubicBezTo>
                <a:lnTo>
                  <a:pt x="61950" y="57913"/>
                </a:lnTo>
                <a:cubicBezTo>
                  <a:pt x="70056" y="45469"/>
                  <a:pt x="88673" y="53327"/>
                  <a:pt x="99581" y="47204"/>
                </a:cubicBezTo>
                <a:cubicBezTo>
                  <a:pt x="105158" y="44080"/>
                  <a:pt x="109596" y="36990"/>
                  <a:pt x="111306" y="31041"/>
                </a:cubicBezTo>
                <a:cubicBezTo>
                  <a:pt x="112669" y="26331"/>
                  <a:pt x="114132" y="21993"/>
                  <a:pt x="118421" y="19192"/>
                </a:cubicBezTo>
                <a:cubicBezTo>
                  <a:pt x="122486" y="16539"/>
                  <a:pt x="127469" y="15746"/>
                  <a:pt x="131460" y="12920"/>
                </a:cubicBezTo>
                <a:cubicBezTo>
                  <a:pt x="132650" y="12077"/>
                  <a:pt x="133666" y="10837"/>
                  <a:pt x="133691" y="9375"/>
                </a:cubicBezTo>
                <a:cubicBezTo>
                  <a:pt x="133716" y="7540"/>
                  <a:pt x="132204" y="6078"/>
                  <a:pt x="130716" y="5037"/>
                </a:cubicBezTo>
                <a:cubicBezTo>
                  <a:pt x="126375" y="1983"/>
                  <a:pt x="120710" y="0"/>
                  <a:pt x="11521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4" name="Google Shape;2384;p4"/>
          <p:cNvSpPr txBox="1"/>
          <p:nvPr>
            <p:ph type="title"/>
          </p:nvPr>
        </p:nvSpPr>
        <p:spPr>
          <a:xfrm>
            <a:off x="667512" y="841248"/>
            <a:ext cx="7809000" cy="49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85" name="Shape 2385"/>
        <p:cNvGrpSpPr/>
        <p:nvPr/>
      </p:nvGrpSpPr>
      <p:grpSpPr>
        <a:xfrm>
          <a:off x="0" y="0"/>
          <a:ext cx="0" cy="0"/>
          <a:chOff x="0" y="0"/>
          <a:chExt cx="0" cy="0"/>
        </a:xfrm>
      </p:grpSpPr>
      <p:sp>
        <p:nvSpPr>
          <p:cNvPr id="2386" name="Google Shape;2386;p5"/>
          <p:cNvSpPr txBox="1"/>
          <p:nvPr>
            <p:ph type="title"/>
          </p:nvPr>
        </p:nvSpPr>
        <p:spPr>
          <a:xfrm>
            <a:off x="667512" y="841248"/>
            <a:ext cx="7809000" cy="49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387" name="Google Shape;2387;p5"/>
          <p:cNvSpPr/>
          <p:nvPr/>
        </p:nvSpPr>
        <p:spPr>
          <a:xfrm>
            <a:off x="-980087" y="3740175"/>
            <a:ext cx="2942966" cy="2474837"/>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8" name="Google Shape;2388;p5"/>
          <p:cNvSpPr/>
          <p:nvPr/>
        </p:nvSpPr>
        <p:spPr>
          <a:xfrm rot="-8100000">
            <a:off x="7803300" y="-379049"/>
            <a:ext cx="2942988" cy="2474855"/>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9" name="Google Shape;2389;p5"/>
          <p:cNvSpPr txBox="1"/>
          <p:nvPr>
            <p:ph idx="1" type="subTitle"/>
          </p:nvPr>
        </p:nvSpPr>
        <p:spPr>
          <a:xfrm>
            <a:off x="5834850" y="2054425"/>
            <a:ext cx="2465400" cy="829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2390" name="Google Shape;2390;p5"/>
          <p:cNvSpPr txBox="1"/>
          <p:nvPr>
            <p:ph idx="2" type="subTitle"/>
          </p:nvPr>
        </p:nvSpPr>
        <p:spPr>
          <a:xfrm>
            <a:off x="5834850" y="2915544"/>
            <a:ext cx="2465400" cy="829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2391" name="Google Shape;2391;p5"/>
          <p:cNvSpPr txBox="1"/>
          <p:nvPr>
            <p:ph idx="3" type="subTitle"/>
          </p:nvPr>
        </p:nvSpPr>
        <p:spPr>
          <a:xfrm>
            <a:off x="843750" y="2054425"/>
            <a:ext cx="2465400" cy="8298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gn="r">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gn="r">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gn="r">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gn="r">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gn="r">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gn="r">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gn="r">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gn="r">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2392" name="Google Shape;2392;p5"/>
          <p:cNvSpPr txBox="1"/>
          <p:nvPr>
            <p:ph idx="4" type="subTitle"/>
          </p:nvPr>
        </p:nvSpPr>
        <p:spPr>
          <a:xfrm>
            <a:off x="843750" y="2915544"/>
            <a:ext cx="2465400" cy="8298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r">
              <a:lnSpc>
                <a:spcPct val="100000"/>
              </a:lnSpc>
              <a:spcBef>
                <a:spcPts val="0"/>
              </a:spcBef>
              <a:spcAft>
                <a:spcPts val="0"/>
              </a:spcAft>
              <a:buSzPts val="1400"/>
              <a:buNone/>
              <a:defRPr/>
            </a:lvl2pPr>
            <a:lvl3pPr lvl="2" rtl="0" algn="r">
              <a:lnSpc>
                <a:spcPct val="100000"/>
              </a:lnSpc>
              <a:spcBef>
                <a:spcPts val="0"/>
              </a:spcBef>
              <a:spcAft>
                <a:spcPts val="0"/>
              </a:spcAft>
              <a:buSzPts val="1400"/>
              <a:buNone/>
              <a:defRPr/>
            </a:lvl3pPr>
            <a:lvl4pPr lvl="3" rtl="0" algn="r">
              <a:lnSpc>
                <a:spcPct val="100000"/>
              </a:lnSpc>
              <a:spcBef>
                <a:spcPts val="0"/>
              </a:spcBef>
              <a:spcAft>
                <a:spcPts val="0"/>
              </a:spcAft>
              <a:buSzPts val="1400"/>
              <a:buNone/>
              <a:defRPr/>
            </a:lvl4pPr>
            <a:lvl5pPr lvl="4" rtl="0" algn="r">
              <a:lnSpc>
                <a:spcPct val="100000"/>
              </a:lnSpc>
              <a:spcBef>
                <a:spcPts val="0"/>
              </a:spcBef>
              <a:spcAft>
                <a:spcPts val="0"/>
              </a:spcAft>
              <a:buSzPts val="1400"/>
              <a:buNone/>
              <a:defRPr/>
            </a:lvl5pPr>
            <a:lvl6pPr lvl="5" rtl="0" algn="r">
              <a:lnSpc>
                <a:spcPct val="100000"/>
              </a:lnSpc>
              <a:spcBef>
                <a:spcPts val="0"/>
              </a:spcBef>
              <a:spcAft>
                <a:spcPts val="0"/>
              </a:spcAft>
              <a:buSzPts val="1400"/>
              <a:buNone/>
              <a:defRPr/>
            </a:lvl6pPr>
            <a:lvl7pPr lvl="6" rtl="0" algn="r">
              <a:lnSpc>
                <a:spcPct val="100000"/>
              </a:lnSpc>
              <a:spcBef>
                <a:spcPts val="0"/>
              </a:spcBef>
              <a:spcAft>
                <a:spcPts val="0"/>
              </a:spcAft>
              <a:buSzPts val="1400"/>
              <a:buNone/>
              <a:defRPr/>
            </a:lvl7pPr>
            <a:lvl8pPr lvl="7" rtl="0" algn="r">
              <a:lnSpc>
                <a:spcPct val="100000"/>
              </a:lnSpc>
              <a:spcBef>
                <a:spcPts val="0"/>
              </a:spcBef>
              <a:spcAft>
                <a:spcPts val="0"/>
              </a:spcAft>
              <a:buSzPts val="1400"/>
              <a:buNone/>
              <a:defRPr/>
            </a:lvl8pPr>
            <a:lvl9pPr lvl="8" rtl="0" algn="r">
              <a:lnSpc>
                <a:spcPct val="100000"/>
              </a:lnSpc>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393" name="Shape 2393"/>
        <p:cNvGrpSpPr/>
        <p:nvPr/>
      </p:nvGrpSpPr>
      <p:grpSpPr>
        <a:xfrm>
          <a:off x="0" y="0"/>
          <a:ext cx="0" cy="0"/>
          <a:chOff x="0" y="0"/>
          <a:chExt cx="0" cy="0"/>
        </a:xfrm>
      </p:grpSpPr>
      <p:sp>
        <p:nvSpPr>
          <p:cNvPr id="2394" name="Google Shape;2394;p6"/>
          <p:cNvSpPr txBox="1"/>
          <p:nvPr>
            <p:ph type="title"/>
          </p:nvPr>
        </p:nvSpPr>
        <p:spPr>
          <a:xfrm>
            <a:off x="667512" y="841248"/>
            <a:ext cx="7809000" cy="49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395" name="Google Shape;2395;p6"/>
          <p:cNvSpPr/>
          <p:nvPr/>
        </p:nvSpPr>
        <p:spPr>
          <a:xfrm>
            <a:off x="-1132487" y="3892575"/>
            <a:ext cx="2942966" cy="2474837"/>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6" name="Google Shape;2396;p6"/>
          <p:cNvSpPr/>
          <p:nvPr/>
        </p:nvSpPr>
        <p:spPr>
          <a:xfrm rot="-8100000">
            <a:off x="7803300" y="-379049"/>
            <a:ext cx="2942988" cy="2474855"/>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397" name="Shape 2397"/>
        <p:cNvGrpSpPr/>
        <p:nvPr/>
      </p:nvGrpSpPr>
      <p:grpSpPr>
        <a:xfrm>
          <a:off x="0" y="0"/>
          <a:ext cx="0" cy="0"/>
          <a:chOff x="0" y="0"/>
          <a:chExt cx="0" cy="0"/>
        </a:xfrm>
      </p:grpSpPr>
      <p:sp>
        <p:nvSpPr>
          <p:cNvPr id="2398" name="Google Shape;2398;p7"/>
          <p:cNvSpPr/>
          <p:nvPr/>
        </p:nvSpPr>
        <p:spPr>
          <a:xfrm rot="4614439">
            <a:off x="5271421" y="1645566"/>
            <a:ext cx="3981175" cy="2738621"/>
          </a:xfrm>
          <a:custGeom>
            <a:rect b="b" l="l" r="r" t="t"/>
            <a:pathLst>
              <a:path extrusionOk="0" h="43162" w="75138">
                <a:moveTo>
                  <a:pt x="34335" y="1"/>
                </a:moveTo>
                <a:cubicBezTo>
                  <a:pt x="31923" y="1"/>
                  <a:pt x="29531" y="409"/>
                  <a:pt x="27616" y="1197"/>
                </a:cubicBezTo>
                <a:cubicBezTo>
                  <a:pt x="23030" y="7667"/>
                  <a:pt x="0" y="28292"/>
                  <a:pt x="16114" y="33870"/>
                </a:cubicBezTo>
                <a:cubicBezTo>
                  <a:pt x="22013" y="35903"/>
                  <a:pt x="28682" y="34440"/>
                  <a:pt x="34656" y="36820"/>
                </a:cubicBezTo>
                <a:cubicBezTo>
                  <a:pt x="40961" y="39342"/>
                  <a:pt x="46056" y="43161"/>
                  <a:pt x="52903" y="43161"/>
                </a:cubicBezTo>
                <a:cubicBezTo>
                  <a:pt x="53325" y="43161"/>
                  <a:pt x="53754" y="43147"/>
                  <a:pt x="54190" y="43116"/>
                </a:cubicBezTo>
                <a:cubicBezTo>
                  <a:pt x="60487" y="42695"/>
                  <a:pt x="62817" y="37539"/>
                  <a:pt x="63487" y="31936"/>
                </a:cubicBezTo>
                <a:cubicBezTo>
                  <a:pt x="64181" y="26086"/>
                  <a:pt x="66213" y="24797"/>
                  <a:pt x="69932" y="20533"/>
                </a:cubicBezTo>
                <a:cubicBezTo>
                  <a:pt x="73006" y="16988"/>
                  <a:pt x="75138" y="12253"/>
                  <a:pt x="71394" y="8560"/>
                </a:cubicBezTo>
                <a:cubicBezTo>
                  <a:pt x="69239" y="6431"/>
                  <a:pt x="66312" y="5987"/>
                  <a:pt x="63270" y="5987"/>
                </a:cubicBezTo>
                <a:cubicBezTo>
                  <a:pt x="61097" y="5987"/>
                  <a:pt x="58865" y="6213"/>
                  <a:pt x="56812" y="6213"/>
                </a:cubicBezTo>
                <a:cubicBezTo>
                  <a:pt x="56384" y="6213"/>
                  <a:pt x="55964" y="6204"/>
                  <a:pt x="55554" y="6180"/>
                </a:cubicBezTo>
                <a:cubicBezTo>
                  <a:pt x="52034" y="5982"/>
                  <a:pt x="48315" y="5461"/>
                  <a:pt x="45341" y="3750"/>
                </a:cubicBezTo>
                <a:cubicBezTo>
                  <a:pt x="43680" y="2784"/>
                  <a:pt x="41944" y="1470"/>
                  <a:pt x="40085" y="850"/>
                </a:cubicBezTo>
                <a:cubicBezTo>
                  <a:pt x="38326" y="279"/>
                  <a:pt x="36324" y="1"/>
                  <a:pt x="3433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9" name="Google Shape;2399;p7"/>
          <p:cNvSpPr/>
          <p:nvPr/>
        </p:nvSpPr>
        <p:spPr>
          <a:xfrm rot="10800000">
            <a:off x="4475350" y="943975"/>
            <a:ext cx="5334266" cy="3459597"/>
          </a:xfrm>
          <a:custGeom>
            <a:rect b="b" l="l" r="r" t="t"/>
            <a:pathLst>
              <a:path extrusionOk="0" h="86723" w="133716">
                <a:moveTo>
                  <a:pt x="115219" y="0"/>
                </a:moveTo>
                <a:cubicBezTo>
                  <a:pt x="113623" y="0"/>
                  <a:pt x="112042" y="168"/>
                  <a:pt x="110513" y="525"/>
                </a:cubicBezTo>
                <a:cubicBezTo>
                  <a:pt x="106150" y="1541"/>
                  <a:pt x="102456" y="4516"/>
                  <a:pt x="98316" y="6103"/>
                </a:cubicBezTo>
                <a:cubicBezTo>
                  <a:pt x="93879" y="7813"/>
                  <a:pt x="90284" y="8557"/>
                  <a:pt x="85550" y="8557"/>
                </a:cubicBezTo>
                <a:cubicBezTo>
                  <a:pt x="76725" y="8557"/>
                  <a:pt x="68271" y="10069"/>
                  <a:pt x="60314" y="14085"/>
                </a:cubicBezTo>
                <a:cubicBezTo>
                  <a:pt x="55753" y="16390"/>
                  <a:pt x="51935" y="19960"/>
                  <a:pt x="47151" y="21869"/>
                </a:cubicBezTo>
                <a:cubicBezTo>
                  <a:pt x="43708" y="23249"/>
                  <a:pt x="40032" y="23608"/>
                  <a:pt x="36359" y="23608"/>
                </a:cubicBezTo>
                <a:cubicBezTo>
                  <a:pt x="34424" y="23608"/>
                  <a:pt x="32490" y="23508"/>
                  <a:pt x="30591" y="23406"/>
                </a:cubicBezTo>
                <a:cubicBezTo>
                  <a:pt x="28230" y="23260"/>
                  <a:pt x="25807" y="22991"/>
                  <a:pt x="23416" y="22991"/>
                </a:cubicBezTo>
                <a:cubicBezTo>
                  <a:pt x="20535" y="22991"/>
                  <a:pt x="17700" y="23381"/>
                  <a:pt x="15073" y="24844"/>
                </a:cubicBezTo>
                <a:cubicBezTo>
                  <a:pt x="10858" y="27199"/>
                  <a:pt x="4636" y="30620"/>
                  <a:pt x="1612" y="34363"/>
                </a:cubicBezTo>
                <a:cubicBezTo>
                  <a:pt x="1785" y="38255"/>
                  <a:pt x="472" y="42097"/>
                  <a:pt x="273" y="46088"/>
                </a:cubicBezTo>
                <a:cubicBezTo>
                  <a:pt x="1" y="51716"/>
                  <a:pt x="397" y="57368"/>
                  <a:pt x="521" y="63020"/>
                </a:cubicBezTo>
                <a:cubicBezTo>
                  <a:pt x="620" y="67606"/>
                  <a:pt x="1215" y="72217"/>
                  <a:pt x="1686" y="76778"/>
                </a:cubicBezTo>
                <a:cubicBezTo>
                  <a:pt x="1860" y="78439"/>
                  <a:pt x="2108" y="83768"/>
                  <a:pt x="3546" y="84264"/>
                </a:cubicBezTo>
                <a:cubicBezTo>
                  <a:pt x="8219" y="85863"/>
                  <a:pt x="13789" y="86722"/>
                  <a:pt x="19552" y="86722"/>
                </a:cubicBezTo>
                <a:cubicBezTo>
                  <a:pt x="34425" y="86722"/>
                  <a:pt x="50584" y="81003"/>
                  <a:pt x="55926" y="67531"/>
                </a:cubicBezTo>
                <a:lnTo>
                  <a:pt x="61950" y="57913"/>
                </a:lnTo>
                <a:cubicBezTo>
                  <a:pt x="70056" y="45469"/>
                  <a:pt x="88673" y="53327"/>
                  <a:pt x="99581" y="47204"/>
                </a:cubicBezTo>
                <a:cubicBezTo>
                  <a:pt x="105158" y="44080"/>
                  <a:pt x="109596" y="36990"/>
                  <a:pt x="111306" y="31041"/>
                </a:cubicBezTo>
                <a:cubicBezTo>
                  <a:pt x="112669" y="26331"/>
                  <a:pt x="114132" y="21993"/>
                  <a:pt x="118421" y="19192"/>
                </a:cubicBezTo>
                <a:cubicBezTo>
                  <a:pt x="122486" y="16539"/>
                  <a:pt x="127469" y="15746"/>
                  <a:pt x="131460" y="12920"/>
                </a:cubicBezTo>
                <a:cubicBezTo>
                  <a:pt x="132650" y="12077"/>
                  <a:pt x="133666" y="10837"/>
                  <a:pt x="133691" y="9375"/>
                </a:cubicBezTo>
                <a:cubicBezTo>
                  <a:pt x="133716" y="7540"/>
                  <a:pt x="132204" y="6078"/>
                  <a:pt x="130716" y="5037"/>
                </a:cubicBezTo>
                <a:cubicBezTo>
                  <a:pt x="126375" y="1983"/>
                  <a:pt x="120710" y="0"/>
                  <a:pt x="11521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0" name="Google Shape;2400;p7"/>
          <p:cNvSpPr txBox="1"/>
          <p:nvPr>
            <p:ph idx="1" type="subTitle"/>
          </p:nvPr>
        </p:nvSpPr>
        <p:spPr>
          <a:xfrm>
            <a:off x="752475" y="1905000"/>
            <a:ext cx="3819600" cy="1952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2401" name="Google Shape;2401;p7"/>
          <p:cNvSpPr txBox="1"/>
          <p:nvPr>
            <p:ph type="title"/>
          </p:nvPr>
        </p:nvSpPr>
        <p:spPr>
          <a:xfrm>
            <a:off x="667512" y="841248"/>
            <a:ext cx="7809000" cy="49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2"/>
        </a:solidFill>
      </p:bgPr>
    </p:bg>
    <p:spTree>
      <p:nvGrpSpPr>
        <p:cNvPr id="2402" name="Shape 2402"/>
        <p:cNvGrpSpPr/>
        <p:nvPr/>
      </p:nvGrpSpPr>
      <p:grpSpPr>
        <a:xfrm>
          <a:off x="0" y="0"/>
          <a:ext cx="0" cy="0"/>
          <a:chOff x="0" y="0"/>
          <a:chExt cx="0" cy="0"/>
        </a:xfrm>
      </p:grpSpPr>
      <p:grpSp>
        <p:nvGrpSpPr>
          <p:cNvPr id="2403" name="Google Shape;2403;p8"/>
          <p:cNvGrpSpPr/>
          <p:nvPr/>
        </p:nvGrpSpPr>
        <p:grpSpPr>
          <a:xfrm>
            <a:off x="-505367" y="-112778"/>
            <a:ext cx="7546076" cy="4253518"/>
            <a:chOff x="-505367" y="-112778"/>
            <a:chExt cx="7546076" cy="4253518"/>
          </a:xfrm>
        </p:grpSpPr>
        <p:sp>
          <p:nvSpPr>
            <p:cNvPr id="2404" name="Google Shape;2404;p8"/>
            <p:cNvSpPr/>
            <p:nvPr/>
          </p:nvSpPr>
          <p:spPr>
            <a:xfrm>
              <a:off x="5693717" y="69221"/>
              <a:ext cx="752535" cy="632346"/>
            </a:xfrm>
            <a:custGeom>
              <a:rect b="b" l="l" r="r" t="t"/>
              <a:pathLst>
                <a:path extrusionOk="0" h="18425" w="21927">
                  <a:moveTo>
                    <a:pt x="13816" y="1"/>
                  </a:moveTo>
                  <a:cubicBezTo>
                    <a:pt x="11532" y="1"/>
                    <a:pt x="9238" y="628"/>
                    <a:pt x="7178" y="1694"/>
                  </a:cubicBezTo>
                  <a:cubicBezTo>
                    <a:pt x="6444" y="2066"/>
                    <a:pt x="5733" y="2506"/>
                    <a:pt x="5068" y="2992"/>
                  </a:cubicBezTo>
                  <a:cubicBezTo>
                    <a:pt x="2777" y="4650"/>
                    <a:pt x="1231" y="6862"/>
                    <a:pt x="497" y="9593"/>
                  </a:cubicBezTo>
                  <a:cubicBezTo>
                    <a:pt x="1" y="11455"/>
                    <a:pt x="148" y="13057"/>
                    <a:pt x="554" y="15032"/>
                  </a:cubicBezTo>
                  <a:cubicBezTo>
                    <a:pt x="599" y="15224"/>
                    <a:pt x="644" y="15404"/>
                    <a:pt x="723" y="15585"/>
                  </a:cubicBezTo>
                  <a:cubicBezTo>
                    <a:pt x="1355" y="16770"/>
                    <a:pt x="1953" y="17221"/>
                    <a:pt x="2890" y="17661"/>
                  </a:cubicBezTo>
                  <a:cubicBezTo>
                    <a:pt x="4017" y="18196"/>
                    <a:pt x="5239" y="18425"/>
                    <a:pt x="6475" y="18425"/>
                  </a:cubicBezTo>
                  <a:cubicBezTo>
                    <a:pt x="8108" y="18425"/>
                    <a:pt x="9766" y="18025"/>
                    <a:pt x="11263" y="17401"/>
                  </a:cubicBezTo>
                  <a:cubicBezTo>
                    <a:pt x="15607" y="15596"/>
                    <a:pt x="18800" y="12538"/>
                    <a:pt x="20730" y="8239"/>
                  </a:cubicBezTo>
                  <a:cubicBezTo>
                    <a:pt x="21926" y="5531"/>
                    <a:pt x="21633" y="3623"/>
                    <a:pt x="20256" y="2032"/>
                  </a:cubicBezTo>
                  <a:cubicBezTo>
                    <a:pt x="19511" y="1446"/>
                    <a:pt x="18676" y="994"/>
                    <a:pt x="17785" y="690"/>
                  </a:cubicBezTo>
                  <a:cubicBezTo>
                    <a:pt x="16498" y="217"/>
                    <a:pt x="15159" y="1"/>
                    <a:pt x="13816"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5" name="Google Shape;2405;p8"/>
            <p:cNvSpPr/>
            <p:nvPr/>
          </p:nvSpPr>
          <p:spPr>
            <a:xfrm>
              <a:off x="5712696" y="83910"/>
              <a:ext cx="714165" cy="598884"/>
            </a:xfrm>
            <a:custGeom>
              <a:rect b="b" l="l" r="r" t="t"/>
              <a:pathLst>
                <a:path extrusionOk="0" h="17450" w="20809">
                  <a:moveTo>
                    <a:pt x="13258" y="1"/>
                  </a:moveTo>
                  <a:cubicBezTo>
                    <a:pt x="12418" y="1"/>
                    <a:pt x="11561" y="87"/>
                    <a:pt x="10698" y="262"/>
                  </a:cubicBezTo>
                  <a:cubicBezTo>
                    <a:pt x="9344" y="544"/>
                    <a:pt x="8046" y="1006"/>
                    <a:pt x="6828" y="1638"/>
                  </a:cubicBezTo>
                  <a:cubicBezTo>
                    <a:pt x="6106" y="2011"/>
                    <a:pt x="5417" y="2439"/>
                    <a:pt x="4774" y="2913"/>
                  </a:cubicBezTo>
                  <a:cubicBezTo>
                    <a:pt x="2596" y="4448"/>
                    <a:pt x="1039" y="6705"/>
                    <a:pt x="362" y="9289"/>
                  </a:cubicBezTo>
                  <a:cubicBezTo>
                    <a:pt x="80" y="10361"/>
                    <a:pt x="1" y="11489"/>
                    <a:pt x="114" y="12595"/>
                  </a:cubicBezTo>
                  <a:cubicBezTo>
                    <a:pt x="204" y="13498"/>
                    <a:pt x="294" y="14344"/>
                    <a:pt x="847" y="15089"/>
                  </a:cubicBezTo>
                  <a:cubicBezTo>
                    <a:pt x="1411" y="15834"/>
                    <a:pt x="1806" y="16274"/>
                    <a:pt x="2641" y="16669"/>
                  </a:cubicBezTo>
                  <a:cubicBezTo>
                    <a:pt x="3766" y="17194"/>
                    <a:pt x="5085" y="17449"/>
                    <a:pt x="6403" y="17449"/>
                  </a:cubicBezTo>
                  <a:cubicBezTo>
                    <a:pt x="7069" y="17449"/>
                    <a:pt x="7734" y="17384"/>
                    <a:pt x="8374" y="17256"/>
                  </a:cubicBezTo>
                  <a:cubicBezTo>
                    <a:pt x="9118" y="17098"/>
                    <a:pt x="9841" y="16872"/>
                    <a:pt x="10540" y="16567"/>
                  </a:cubicBezTo>
                  <a:cubicBezTo>
                    <a:pt x="14817" y="14796"/>
                    <a:pt x="17920" y="11783"/>
                    <a:pt x="19771" y="7619"/>
                  </a:cubicBezTo>
                  <a:cubicBezTo>
                    <a:pt x="20403" y="6208"/>
                    <a:pt x="20809" y="4583"/>
                    <a:pt x="20166" y="3105"/>
                  </a:cubicBezTo>
                  <a:cubicBezTo>
                    <a:pt x="19556" y="1683"/>
                    <a:pt x="18473" y="1176"/>
                    <a:pt x="17074" y="657"/>
                  </a:cubicBezTo>
                  <a:cubicBezTo>
                    <a:pt x="15882" y="220"/>
                    <a:pt x="14593" y="1"/>
                    <a:pt x="13258" y="1"/>
                  </a:cubicBezTo>
                  <a:close/>
                </a:path>
              </a:pathLst>
            </a:custGeom>
            <a:solidFill>
              <a:srgbClr val="C03A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6" name="Google Shape;2406;p8"/>
            <p:cNvSpPr/>
            <p:nvPr/>
          </p:nvSpPr>
          <p:spPr>
            <a:xfrm>
              <a:off x="5718531" y="138960"/>
              <a:ext cx="792758" cy="673667"/>
            </a:xfrm>
            <a:custGeom>
              <a:rect b="b" l="l" r="r" t="t"/>
              <a:pathLst>
                <a:path extrusionOk="0" h="19629" w="23099">
                  <a:moveTo>
                    <a:pt x="19533" y="0"/>
                  </a:moveTo>
                  <a:lnTo>
                    <a:pt x="19533" y="0"/>
                  </a:lnTo>
                  <a:cubicBezTo>
                    <a:pt x="20910" y="1591"/>
                    <a:pt x="21203" y="3499"/>
                    <a:pt x="20007" y="6207"/>
                  </a:cubicBezTo>
                  <a:cubicBezTo>
                    <a:pt x="18077" y="10517"/>
                    <a:pt x="14884" y="13575"/>
                    <a:pt x="10540" y="15369"/>
                  </a:cubicBezTo>
                  <a:cubicBezTo>
                    <a:pt x="9043" y="15993"/>
                    <a:pt x="7385" y="16393"/>
                    <a:pt x="5752" y="16393"/>
                  </a:cubicBezTo>
                  <a:cubicBezTo>
                    <a:pt x="4516" y="16393"/>
                    <a:pt x="3294" y="16164"/>
                    <a:pt x="2167" y="15629"/>
                  </a:cubicBezTo>
                  <a:cubicBezTo>
                    <a:pt x="1230" y="15189"/>
                    <a:pt x="632" y="14738"/>
                    <a:pt x="0" y="13553"/>
                  </a:cubicBezTo>
                  <a:lnTo>
                    <a:pt x="0" y="13553"/>
                  </a:lnTo>
                  <a:cubicBezTo>
                    <a:pt x="655" y="15313"/>
                    <a:pt x="2697" y="17141"/>
                    <a:pt x="4288" y="18190"/>
                  </a:cubicBezTo>
                  <a:cubicBezTo>
                    <a:pt x="5839" y="19217"/>
                    <a:pt x="7936" y="19628"/>
                    <a:pt x="9953" y="19628"/>
                  </a:cubicBezTo>
                  <a:cubicBezTo>
                    <a:pt x="12057" y="19628"/>
                    <a:pt x="14074" y="19180"/>
                    <a:pt x="15290" y="18518"/>
                  </a:cubicBezTo>
                  <a:cubicBezTo>
                    <a:pt x="16610" y="17807"/>
                    <a:pt x="17829" y="16915"/>
                    <a:pt x="18924" y="15889"/>
                  </a:cubicBezTo>
                  <a:cubicBezTo>
                    <a:pt x="22207" y="12718"/>
                    <a:pt x="23099" y="7358"/>
                    <a:pt x="21463" y="2776"/>
                  </a:cubicBezTo>
                  <a:cubicBezTo>
                    <a:pt x="21090" y="1693"/>
                    <a:pt x="20425" y="723"/>
                    <a:pt x="19533" y="0"/>
                  </a:cubicBezTo>
                  <a:close/>
                </a:path>
              </a:pathLst>
            </a:custGeom>
            <a:solidFill>
              <a:srgbClr val="875F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7" name="Google Shape;2407;p8"/>
            <p:cNvSpPr/>
            <p:nvPr/>
          </p:nvSpPr>
          <p:spPr>
            <a:xfrm>
              <a:off x="6443095" y="342649"/>
              <a:ext cx="17469" cy="34114"/>
            </a:xfrm>
            <a:custGeom>
              <a:rect b="b" l="l" r="r" t="t"/>
              <a:pathLst>
                <a:path extrusionOk="0" h="994" w="509">
                  <a:moveTo>
                    <a:pt x="170" y="1"/>
                  </a:moveTo>
                  <a:cubicBezTo>
                    <a:pt x="125" y="46"/>
                    <a:pt x="91" y="114"/>
                    <a:pt x="57" y="181"/>
                  </a:cubicBezTo>
                  <a:cubicBezTo>
                    <a:pt x="12" y="294"/>
                    <a:pt x="1" y="418"/>
                    <a:pt x="12" y="543"/>
                  </a:cubicBezTo>
                  <a:cubicBezTo>
                    <a:pt x="35" y="667"/>
                    <a:pt x="80" y="768"/>
                    <a:pt x="170" y="870"/>
                  </a:cubicBezTo>
                  <a:cubicBezTo>
                    <a:pt x="215" y="915"/>
                    <a:pt x="260" y="960"/>
                    <a:pt x="328" y="994"/>
                  </a:cubicBezTo>
                  <a:cubicBezTo>
                    <a:pt x="452" y="836"/>
                    <a:pt x="509" y="644"/>
                    <a:pt x="486" y="452"/>
                  </a:cubicBezTo>
                  <a:cubicBezTo>
                    <a:pt x="463" y="328"/>
                    <a:pt x="407" y="215"/>
                    <a:pt x="328" y="125"/>
                  </a:cubicBezTo>
                  <a:cubicBezTo>
                    <a:pt x="283" y="69"/>
                    <a:pt x="227" y="23"/>
                    <a:pt x="170"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8" name="Google Shape;2408;p8"/>
            <p:cNvSpPr/>
            <p:nvPr/>
          </p:nvSpPr>
          <p:spPr>
            <a:xfrm>
              <a:off x="6443884" y="299303"/>
              <a:ext cx="17057" cy="24813"/>
            </a:xfrm>
            <a:custGeom>
              <a:rect b="b" l="l" r="r" t="t"/>
              <a:pathLst>
                <a:path extrusionOk="0" h="723" w="497">
                  <a:moveTo>
                    <a:pt x="91" y="0"/>
                  </a:moveTo>
                  <a:cubicBezTo>
                    <a:pt x="57" y="45"/>
                    <a:pt x="34" y="102"/>
                    <a:pt x="23" y="158"/>
                  </a:cubicBezTo>
                  <a:cubicBezTo>
                    <a:pt x="0" y="203"/>
                    <a:pt x="12" y="260"/>
                    <a:pt x="0" y="305"/>
                  </a:cubicBezTo>
                  <a:cubicBezTo>
                    <a:pt x="0" y="339"/>
                    <a:pt x="0" y="372"/>
                    <a:pt x="12" y="418"/>
                  </a:cubicBezTo>
                  <a:cubicBezTo>
                    <a:pt x="46" y="497"/>
                    <a:pt x="102" y="576"/>
                    <a:pt x="170" y="632"/>
                  </a:cubicBezTo>
                  <a:cubicBezTo>
                    <a:pt x="226" y="666"/>
                    <a:pt x="271" y="700"/>
                    <a:pt x="339" y="722"/>
                  </a:cubicBezTo>
                  <a:cubicBezTo>
                    <a:pt x="373" y="677"/>
                    <a:pt x="418" y="632"/>
                    <a:pt x="440" y="576"/>
                  </a:cubicBezTo>
                  <a:cubicBezTo>
                    <a:pt x="486" y="485"/>
                    <a:pt x="497" y="384"/>
                    <a:pt x="474" y="282"/>
                  </a:cubicBezTo>
                  <a:cubicBezTo>
                    <a:pt x="440" y="169"/>
                    <a:pt x="361" y="79"/>
                    <a:pt x="260" y="34"/>
                  </a:cubicBezTo>
                  <a:cubicBezTo>
                    <a:pt x="204" y="11"/>
                    <a:pt x="147" y="0"/>
                    <a:pt x="91" y="0"/>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9" name="Google Shape;2409;p8"/>
            <p:cNvSpPr/>
            <p:nvPr/>
          </p:nvSpPr>
          <p:spPr>
            <a:xfrm>
              <a:off x="6034515" y="777552"/>
              <a:ext cx="66649" cy="17091"/>
            </a:xfrm>
            <a:custGeom>
              <a:rect b="b" l="l" r="r" t="t"/>
              <a:pathLst>
                <a:path extrusionOk="0" h="498" w="1942">
                  <a:moveTo>
                    <a:pt x="340" y="1"/>
                  </a:moveTo>
                  <a:cubicBezTo>
                    <a:pt x="227" y="1"/>
                    <a:pt x="114" y="12"/>
                    <a:pt x="1" y="35"/>
                  </a:cubicBezTo>
                  <a:cubicBezTo>
                    <a:pt x="80" y="125"/>
                    <a:pt x="159" y="204"/>
                    <a:pt x="249" y="272"/>
                  </a:cubicBezTo>
                  <a:cubicBezTo>
                    <a:pt x="340" y="340"/>
                    <a:pt x="441" y="396"/>
                    <a:pt x="543" y="418"/>
                  </a:cubicBezTo>
                  <a:cubicBezTo>
                    <a:pt x="678" y="452"/>
                    <a:pt x="813" y="475"/>
                    <a:pt x="960" y="497"/>
                  </a:cubicBezTo>
                  <a:cubicBezTo>
                    <a:pt x="1197" y="486"/>
                    <a:pt x="1434" y="430"/>
                    <a:pt x="1660" y="328"/>
                  </a:cubicBezTo>
                  <a:cubicBezTo>
                    <a:pt x="1761" y="272"/>
                    <a:pt x="1852" y="215"/>
                    <a:pt x="1942" y="136"/>
                  </a:cubicBezTo>
                  <a:cubicBezTo>
                    <a:pt x="1829" y="91"/>
                    <a:pt x="1727" y="69"/>
                    <a:pt x="1615" y="57"/>
                  </a:cubicBezTo>
                  <a:cubicBezTo>
                    <a:pt x="1513" y="35"/>
                    <a:pt x="1412" y="35"/>
                    <a:pt x="1299" y="24"/>
                  </a:cubicBezTo>
                  <a:cubicBezTo>
                    <a:pt x="1186" y="12"/>
                    <a:pt x="1073" y="12"/>
                    <a:pt x="960" y="12"/>
                  </a:cubicBezTo>
                  <a:cubicBezTo>
                    <a:pt x="909" y="7"/>
                    <a:pt x="859" y="4"/>
                    <a:pt x="808" y="4"/>
                  </a:cubicBezTo>
                  <a:cubicBezTo>
                    <a:pt x="757" y="4"/>
                    <a:pt x="706" y="7"/>
                    <a:pt x="655" y="12"/>
                  </a:cubicBezTo>
                  <a:cubicBezTo>
                    <a:pt x="627" y="18"/>
                    <a:pt x="599" y="21"/>
                    <a:pt x="572" y="21"/>
                  </a:cubicBezTo>
                  <a:cubicBezTo>
                    <a:pt x="545" y="21"/>
                    <a:pt x="520" y="18"/>
                    <a:pt x="498" y="12"/>
                  </a:cubicBezTo>
                  <a:cubicBezTo>
                    <a:pt x="441" y="1"/>
                    <a:pt x="396" y="1"/>
                    <a:pt x="340"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0" name="Google Shape;2410;p8"/>
            <p:cNvSpPr/>
            <p:nvPr/>
          </p:nvSpPr>
          <p:spPr>
            <a:xfrm>
              <a:off x="6092996" y="758985"/>
              <a:ext cx="36825" cy="16680"/>
            </a:xfrm>
            <a:custGeom>
              <a:rect b="b" l="l" r="r" t="t"/>
              <a:pathLst>
                <a:path extrusionOk="0" h="486" w="1073">
                  <a:moveTo>
                    <a:pt x="543" y="0"/>
                  </a:moveTo>
                  <a:cubicBezTo>
                    <a:pt x="475" y="0"/>
                    <a:pt x="407" y="12"/>
                    <a:pt x="339" y="34"/>
                  </a:cubicBezTo>
                  <a:cubicBezTo>
                    <a:pt x="283" y="45"/>
                    <a:pt x="227" y="68"/>
                    <a:pt x="170" y="102"/>
                  </a:cubicBezTo>
                  <a:cubicBezTo>
                    <a:pt x="102" y="136"/>
                    <a:pt x="46" y="181"/>
                    <a:pt x="1" y="237"/>
                  </a:cubicBezTo>
                  <a:cubicBezTo>
                    <a:pt x="46" y="282"/>
                    <a:pt x="91" y="339"/>
                    <a:pt x="159" y="373"/>
                  </a:cubicBezTo>
                  <a:cubicBezTo>
                    <a:pt x="272" y="440"/>
                    <a:pt x="396" y="486"/>
                    <a:pt x="520" y="486"/>
                  </a:cubicBezTo>
                  <a:cubicBezTo>
                    <a:pt x="655" y="474"/>
                    <a:pt x="791" y="429"/>
                    <a:pt x="904" y="361"/>
                  </a:cubicBezTo>
                  <a:cubicBezTo>
                    <a:pt x="971" y="316"/>
                    <a:pt x="1028" y="271"/>
                    <a:pt x="1073" y="203"/>
                  </a:cubicBezTo>
                  <a:cubicBezTo>
                    <a:pt x="1016" y="158"/>
                    <a:pt x="960" y="113"/>
                    <a:pt x="892" y="79"/>
                  </a:cubicBezTo>
                  <a:cubicBezTo>
                    <a:pt x="791" y="23"/>
                    <a:pt x="667" y="0"/>
                    <a:pt x="543" y="0"/>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1" name="Google Shape;2411;p8"/>
            <p:cNvSpPr/>
            <p:nvPr/>
          </p:nvSpPr>
          <p:spPr>
            <a:xfrm>
              <a:off x="5798290" y="593219"/>
              <a:ext cx="48563" cy="17915"/>
            </a:xfrm>
            <a:custGeom>
              <a:rect b="b" l="l" r="r" t="t"/>
              <a:pathLst>
                <a:path extrusionOk="0" h="522" w="1415">
                  <a:moveTo>
                    <a:pt x="744" y="1"/>
                  </a:moveTo>
                  <a:cubicBezTo>
                    <a:pt x="737" y="1"/>
                    <a:pt x="730" y="1"/>
                    <a:pt x="723" y="1"/>
                  </a:cubicBezTo>
                  <a:cubicBezTo>
                    <a:pt x="599" y="12"/>
                    <a:pt x="486" y="35"/>
                    <a:pt x="384" y="91"/>
                  </a:cubicBezTo>
                  <a:cubicBezTo>
                    <a:pt x="136" y="193"/>
                    <a:pt x="1" y="396"/>
                    <a:pt x="396" y="497"/>
                  </a:cubicBezTo>
                  <a:cubicBezTo>
                    <a:pt x="429" y="509"/>
                    <a:pt x="463" y="509"/>
                    <a:pt x="497" y="520"/>
                  </a:cubicBezTo>
                  <a:cubicBezTo>
                    <a:pt x="510" y="521"/>
                    <a:pt x="523" y="521"/>
                    <a:pt x="536" y="521"/>
                  </a:cubicBezTo>
                  <a:cubicBezTo>
                    <a:pt x="961" y="521"/>
                    <a:pt x="1415" y="1"/>
                    <a:pt x="744"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2" name="Google Shape;2412;p8"/>
            <p:cNvSpPr/>
            <p:nvPr/>
          </p:nvSpPr>
          <p:spPr>
            <a:xfrm>
              <a:off x="6013614" y="581310"/>
              <a:ext cx="31677" cy="27078"/>
            </a:xfrm>
            <a:custGeom>
              <a:rect b="b" l="l" r="r" t="t"/>
              <a:pathLst>
                <a:path extrusionOk="0" h="789" w="923">
                  <a:moveTo>
                    <a:pt x="568" y="1"/>
                  </a:moveTo>
                  <a:cubicBezTo>
                    <a:pt x="536" y="1"/>
                    <a:pt x="501" y="7"/>
                    <a:pt x="463" y="20"/>
                  </a:cubicBezTo>
                  <a:cubicBezTo>
                    <a:pt x="452" y="20"/>
                    <a:pt x="429" y="32"/>
                    <a:pt x="418" y="43"/>
                  </a:cubicBezTo>
                  <a:cubicBezTo>
                    <a:pt x="136" y="178"/>
                    <a:pt x="1" y="765"/>
                    <a:pt x="418" y="788"/>
                  </a:cubicBezTo>
                  <a:cubicBezTo>
                    <a:pt x="426" y="788"/>
                    <a:pt x="435" y="789"/>
                    <a:pt x="443" y="789"/>
                  </a:cubicBezTo>
                  <a:cubicBezTo>
                    <a:pt x="867" y="789"/>
                    <a:pt x="922" y="1"/>
                    <a:pt x="56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3" name="Google Shape;2413;p8"/>
            <p:cNvSpPr/>
            <p:nvPr/>
          </p:nvSpPr>
          <p:spPr>
            <a:xfrm>
              <a:off x="6180924" y="520049"/>
              <a:ext cx="30991" cy="27525"/>
            </a:xfrm>
            <a:custGeom>
              <a:rect b="b" l="l" r="r" t="t"/>
              <a:pathLst>
                <a:path extrusionOk="0" h="802" w="903">
                  <a:moveTo>
                    <a:pt x="550" y="0"/>
                  </a:moveTo>
                  <a:cubicBezTo>
                    <a:pt x="517" y="0"/>
                    <a:pt x="480" y="7"/>
                    <a:pt x="441" y="23"/>
                  </a:cubicBezTo>
                  <a:cubicBezTo>
                    <a:pt x="429" y="34"/>
                    <a:pt x="407" y="34"/>
                    <a:pt x="395" y="45"/>
                  </a:cubicBezTo>
                  <a:cubicBezTo>
                    <a:pt x="113" y="192"/>
                    <a:pt x="0" y="779"/>
                    <a:pt x="418" y="801"/>
                  </a:cubicBezTo>
                  <a:cubicBezTo>
                    <a:pt x="423" y="801"/>
                    <a:pt x="429" y="802"/>
                    <a:pt x="434" y="802"/>
                  </a:cubicBezTo>
                  <a:cubicBezTo>
                    <a:pt x="853" y="802"/>
                    <a:pt x="903" y="0"/>
                    <a:pt x="55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4" name="Google Shape;2414;p8"/>
            <p:cNvSpPr/>
            <p:nvPr/>
          </p:nvSpPr>
          <p:spPr>
            <a:xfrm>
              <a:off x="5966287" y="631108"/>
              <a:ext cx="40601" cy="22617"/>
            </a:xfrm>
            <a:custGeom>
              <a:rect b="b" l="l" r="r" t="t"/>
              <a:pathLst>
                <a:path extrusionOk="0" h="659" w="1183">
                  <a:moveTo>
                    <a:pt x="705" y="1"/>
                  </a:moveTo>
                  <a:cubicBezTo>
                    <a:pt x="378" y="1"/>
                    <a:pt x="0" y="427"/>
                    <a:pt x="353" y="612"/>
                  </a:cubicBezTo>
                  <a:cubicBezTo>
                    <a:pt x="364" y="612"/>
                    <a:pt x="387" y="623"/>
                    <a:pt x="398" y="634"/>
                  </a:cubicBezTo>
                  <a:cubicBezTo>
                    <a:pt x="440" y="651"/>
                    <a:pt x="488" y="658"/>
                    <a:pt x="537" y="658"/>
                  </a:cubicBezTo>
                  <a:cubicBezTo>
                    <a:pt x="828" y="658"/>
                    <a:pt x="1182" y="395"/>
                    <a:pt x="951" y="115"/>
                  </a:cubicBezTo>
                  <a:cubicBezTo>
                    <a:pt x="884" y="34"/>
                    <a:pt x="797" y="1"/>
                    <a:pt x="705"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5" name="Google Shape;2415;p8"/>
            <p:cNvSpPr/>
            <p:nvPr/>
          </p:nvSpPr>
          <p:spPr>
            <a:xfrm>
              <a:off x="6109676" y="524888"/>
              <a:ext cx="29138" cy="28142"/>
            </a:xfrm>
            <a:custGeom>
              <a:rect b="b" l="l" r="r" t="t"/>
              <a:pathLst>
                <a:path extrusionOk="0" h="820" w="849">
                  <a:moveTo>
                    <a:pt x="495" y="0"/>
                  </a:moveTo>
                  <a:cubicBezTo>
                    <a:pt x="464" y="0"/>
                    <a:pt x="431" y="6"/>
                    <a:pt x="395" y="17"/>
                  </a:cubicBezTo>
                  <a:cubicBezTo>
                    <a:pt x="1" y="123"/>
                    <a:pt x="148" y="819"/>
                    <a:pt x="444" y="819"/>
                  </a:cubicBezTo>
                  <a:cubicBezTo>
                    <a:pt x="496" y="819"/>
                    <a:pt x="551" y="799"/>
                    <a:pt x="609" y="750"/>
                  </a:cubicBezTo>
                  <a:cubicBezTo>
                    <a:pt x="621" y="750"/>
                    <a:pt x="632" y="728"/>
                    <a:pt x="643" y="717"/>
                  </a:cubicBezTo>
                  <a:cubicBezTo>
                    <a:pt x="848" y="522"/>
                    <a:pt x="802" y="0"/>
                    <a:pt x="495"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6" name="Google Shape;2416;p8"/>
            <p:cNvSpPr/>
            <p:nvPr/>
          </p:nvSpPr>
          <p:spPr>
            <a:xfrm>
              <a:off x="5789504" y="543489"/>
              <a:ext cx="39228" cy="21862"/>
            </a:xfrm>
            <a:custGeom>
              <a:rect b="b" l="l" r="r" t="t"/>
              <a:pathLst>
                <a:path extrusionOk="0" h="637" w="1143">
                  <a:moveTo>
                    <a:pt x="581" y="1"/>
                  </a:moveTo>
                  <a:cubicBezTo>
                    <a:pt x="309" y="1"/>
                    <a:pt x="1" y="207"/>
                    <a:pt x="178" y="491"/>
                  </a:cubicBezTo>
                  <a:cubicBezTo>
                    <a:pt x="244" y="595"/>
                    <a:pt x="347" y="636"/>
                    <a:pt x="456" y="636"/>
                  </a:cubicBezTo>
                  <a:cubicBezTo>
                    <a:pt x="773" y="636"/>
                    <a:pt x="1143" y="283"/>
                    <a:pt x="832" y="73"/>
                  </a:cubicBezTo>
                  <a:lnTo>
                    <a:pt x="787" y="50"/>
                  </a:lnTo>
                  <a:cubicBezTo>
                    <a:pt x="728" y="16"/>
                    <a:pt x="656" y="1"/>
                    <a:pt x="58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7" name="Google Shape;2417;p8"/>
            <p:cNvSpPr/>
            <p:nvPr/>
          </p:nvSpPr>
          <p:spPr>
            <a:xfrm>
              <a:off x="5725498" y="423541"/>
              <a:ext cx="37237" cy="26118"/>
            </a:xfrm>
            <a:custGeom>
              <a:rect b="b" l="l" r="r" t="t"/>
              <a:pathLst>
                <a:path extrusionOk="0" h="761" w="1085">
                  <a:moveTo>
                    <a:pt x="666" y="1"/>
                  </a:moveTo>
                  <a:cubicBezTo>
                    <a:pt x="655" y="1"/>
                    <a:pt x="644" y="1"/>
                    <a:pt x="632" y="2"/>
                  </a:cubicBezTo>
                  <a:lnTo>
                    <a:pt x="587" y="14"/>
                  </a:lnTo>
                  <a:cubicBezTo>
                    <a:pt x="282" y="81"/>
                    <a:pt x="0" y="623"/>
                    <a:pt x="406" y="747"/>
                  </a:cubicBezTo>
                  <a:cubicBezTo>
                    <a:pt x="438" y="756"/>
                    <a:pt x="469" y="761"/>
                    <a:pt x="498" y="761"/>
                  </a:cubicBezTo>
                  <a:cubicBezTo>
                    <a:pt x="891" y="761"/>
                    <a:pt x="1085" y="1"/>
                    <a:pt x="666"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8" name="Google Shape;2418;p8"/>
            <p:cNvSpPr/>
            <p:nvPr/>
          </p:nvSpPr>
          <p:spPr>
            <a:xfrm>
              <a:off x="6352696" y="179766"/>
              <a:ext cx="29996" cy="28417"/>
            </a:xfrm>
            <a:custGeom>
              <a:rect b="b" l="l" r="r" t="t"/>
              <a:pathLst>
                <a:path extrusionOk="0" h="828" w="874">
                  <a:moveTo>
                    <a:pt x="495" y="0"/>
                  </a:moveTo>
                  <a:cubicBezTo>
                    <a:pt x="456" y="0"/>
                    <a:pt x="413" y="10"/>
                    <a:pt x="367" y="30"/>
                  </a:cubicBezTo>
                  <a:cubicBezTo>
                    <a:pt x="0" y="190"/>
                    <a:pt x="213" y="827"/>
                    <a:pt x="496" y="827"/>
                  </a:cubicBezTo>
                  <a:cubicBezTo>
                    <a:pt x="553" y="827"/>
                    <a:pt x="613" y="801"/>
                    <a:pt x="671" y="741"/>
                  </a:cubicBezTo>
                  <a:cubicBezTo>
                    <a:pt x="683" y="730"/>
                    <a:pt x="694" y="718"/>
                    <a:pt x="705" y="696"/>
                  </a:cubicBezTo>
                  <a:cubicBezTo>
                    <a:pt x="874" y="488"/>
                    <a:pt x="781" y="0"/>
                    <a:pt x="495"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9" name="Google Shape;2419;p8"/>
            <p:cNvSpPr/>
            <p:nvPr/>
          </p:nvSpPr>
          <p:spPr>
            <a:xfrm>
              <a:off x="5856497" y="638075"/>
              <a:ext cx="30133" cy="26564"/>
            </a:xfrm>
            <a:custGeom>
              <a:rect b="b" l="l" r="r" t="t"/>
              <a:pathLst>
                <a:path extrusionOk="0" h="774" w="878">
                  <a:moveTo>
                    <a:pt x="435" y="0"/>
                  </a:moveTo>
                  <a:cubicBezTo>
                    <a:pt x="361" y="0"/>
                    <a:pt x="288" y="34"/>
                    <a:pt x="223" y="116"/>
                  </a:cubicBezTo>
                  <a:cubicBezTo>
                    <a:pt x="1" y="387"/>
                    <a:pt x="355" y="773"/>
                    <a:pt x="616" y="773"/>
                  </a:cubicBezTo>
                  <a:cubicBezTo>
                    <a:pt x="712" y="773"/>
                    <a:pt x="796" y="721"/>
                    <a:pt x="832" y="589"/>
                  </a:cubicBezTo>
                  <a:cubicBezTo>
                    <a:pt x="832" y="578"/>
                    <a:pt x="832" y="556"/>
                    <a:pt x="844" y="544"/>
                  </a:cubicBezTo>
                  <a:cubicBezTo>
                    <a:pt x="877" y="307"/>
                    <a:pt x="657" y="0"/>
                    <a:pt x="435"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0" name="Google Shape;2420;p8"/>
            <p:cNvSpPr/>
            <p:nvPr/>
          </p:nvSpPr>
          <p:spPr>
            <a:xfrm>
              <a:off x="6093923" y="599019"/>
              <a:ext cx="40292" cy="22548"/>
            </a:xfrm>
            <a:custGeom>
              <a:rect b="b" l="l" r="r" t="t"/>
              <a:pathLst>
                <a:path extrusionOk="0" h="657" w="1174">
                  <a:moveTo>
                    <a:pt x="640" y="0"/>
                  </a:moveTo>
                  <a:cubicBezTo>
                    <a:pt x="351" y="0"/>
                    <a:pt x="1" y="271"/>
                    <a:pt x="233" y="543"/>
                  </a:cubicBezTo>
                  <a:cubicBezTo>
                    <a:pt x="299" y="623"/>
                    <a:pt x="385" y="656"/>
                    <a:pt x="475" y="656"/>
                  </a:cubicBezTo>
                  <a:cubicBezTo>
                    <a:pt x="800" y="656"/>
                    <a:pt x="1174" y="223"/>
                    <a:pt x="820" y="46"/>
                  </a:cubicBezTo>
                  <a:cubicBezTo>
                    <a:pt x="798" y="35"/>
                    <a:pt x="786" y="24"/>
                    <a:pt x="775" y="24"/>
                  </a:cubicBezTo>
                  <a:cubicBezTo>
                    <a:pt x="734" y="8"/>
                    <a:pt x="687" y="0"/>
                    <a:pt x="64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1" name="Google Shape;2421;p8"/>
            <p:cNvSpPr/>
            <p:nvPr/>
          </p:nvSpPr>
          <p:spPr>
            <a:xfrm>
              <a:off x="5735245" y="359397"/>
              <a:ext cx="40669" cy="22926"/>
            </a:xfrm>
            <a:custGeom>
              <a:rect b="b" l="l" r="r" t="t"/>
              <a:pathLst>
                <a:path extrusionOk="0" h="668" w="1185">
                  <a:moveTo>
                    <a:pt x="707" y="1"/>
                  </a:moveTo>
                  <a:cubicBezTo>
                    <a:pt x="375" y="1"/>
                    <a:pt x="0" y="467"/>
                    <a:pt x="371" y="630"/>
                  </a:cubicBezTo>
                  <a:cubicBezTo>
                    <a:pt x="382" y="641"/>
                    <a:pt x="393" y="641"/>
                    <a:pt x="416" y="653"/>
                  </a:cubicBezTo>
                  <a:cubicBezTo>
                    <a:pt x="450" y="663"/>
                    <a:pt x="486" y="668"/>
                    <a:pt x="524" y="668"/>
                  </a:cubicBezTo>
                  <a:cubicBezTo>
                    <a:pt x="815" y="668"/>
                    <a:pt x="1185" y="379"/>
                    <a:pt x="935" y="100"/>
                  </a:cubicBezTo>
                  <a:cubicBezTo>
                    <a:pt x="870" y="30"/>
                    <a:pt x="790" y="1"/>
                    <a:pt x="707"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2" name="Google Shape;2422;p8"/>
            <p:cNvSpPr/>
            <p:nvPr/>
          </p:nvSpPr>
          <p:spPr>
            <a:xfrm>
              <a:off x="6341027" y="282280"/>
              <a:ext cx="36448" cy="21072"/>
            </a:xfrm>
            <a:custGeom>
              <a:rect b="b" l="l" r="r" t="t"/>
              <a:pathLst>
                <a:path extrusionOk="0" h="614" w="1062">
                  <a:moveTo>
                    <a:pt x="492" y="1"/>
                  </a:moveTo>
                  <a:cubicBezTo>
                    <a:pt x="249" y="1"/>
                    <a:pt x="0" y="142"/>
                    <a:pt x="109" y="406"/>
                  </a:cubicBezTo>
                  <a:cubicBezTo>
                    <a:pt x="164" y="554"/>
                    <a:pt x="299" y="614"/>
                    <a:pt x="442" y="614"/>
                  </a:cubicBezTo>
                  <a:cubicBezTo>
                    <a:pt x="735" y="614"/>
                    <a:pt x="1062" y="366"/>
                    <a:pt x="820" y="124"/>
                  </a:cubicBezTo>
                  <a:cubicBezTo>
                    <a:pt x="808" y="112"/>
                    <a:pt x="797" y="101"/>
                    <a:pt x="786" y="90"/>
                  </a:cubicBezTo>
                  <a:cubicBezTo>
                    <a:pt x="712" y="30"/>
                    <a:pt x="602" y="1"/>
                    <a:pt x="49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3" name="Google Shape;2423;p8"/>
            <p:cNvSpPr/>
            <p:nvPr/>
          </p:nvSpPr>
          <p:spPr>
            <a:xfrm>
              <a:off x="6376102" y="230594"/>
              <a:ext cx="30167" cy="22342"/>
            </a:xfrm>
            <a:custGeom>
              <a:rect b="b" l="l" r="r" t="t"/>
              <a:pathLst>
                <a:path extrusionOk="0" h="651" w="879">
                  <a:moveTo>
                    <a:pt x="312" y="1"/>
                  </a:moveTo>
                  <a:cubicBezTo>
                    <a:pt x="157" y="1"/>
                    <a:pt x="23" y="80"/>
                    <a:pt x="12" y="276"/>
                  </a:cubicBezTo>
                  <a:cubicBezTo>
                    <a:pt x="0" y="524"/>
                    <a:pt x="252" y="651"/>
                    <a:pt x="476" y="651"/>
                  </a:cubicBezTo>
                  <a:cubicBezTo>
                    <a:pt x="690" y="651"/>
                    <a:pt x="879" y="535"/>
                    <a:pt x="791" y="298"/>
                  </a:cubicBezTo>
                  <a:cubicBezTo>
                    <a:pt x="791" y="287"/>
                    <a:pt x="768" y="276"/>
                    <a:pt x="768" y="253"/>
                  </a:cubicBezTo>
                  <a:cubicBezTo>
                    <a:pt x="690" y="103"/>
                    <a:pt x="488" y="1"/>
                    <a:pt x="31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4" name="Google Shape;2424;p8"/>
            <p:cNvSpPr/>
            <p:nvPr/>
          </p:nvSpPr>
          <p:spPr>
            <a:xfrm>
              <a:off x="5876334" y="587282"/>
              <a:ext cx="28623" cy="28074"/>
            </a:xfrm>
            <a:custGeom>
              <a:rect b="b" l="l" r="r" t="t"/>
              <a:pathLst>
                <a:path extrusionOk="0" h="818" w="834">
                  <a:moveTo>
                    <a:pt x="401" y="0"/>
                  </a:moveTo>
                  <a:cubicBezTo>
                    <a:pt x="353" y="0"/>
                    <a:pt x="299" y="19"/>
                    <a:pt x="243" y="61"/>
                  </a:cubicBezTo>
                  <a:cubicBezTo>
                    <a:pt x="232" y="61"/>
                    <a:pt x="220" y="72"/>
                    <a:pt x="209" y="83"/>
                  </a:cubicBezTo>
                  <a:cubicBezTo>
                    <a:pt x="1" y="292"/>
                    <a:pt x="23" y="817"/>
                    <a:pt x="347" y="817"/>
                  </a:cubicBezTo>
                  <a:cubicBezTo>
                    <a:pt x="374" y="817"/>
                    <a:pt x="404" y="813"/>
                    <a:pt x="435" y="806"/>
                  </a:cubicBezTo>
                  <a:cubicBezTo>
                    <a:pt x="833" y="708"/>
                    <a:pt x="704" y="0"/>
                    <a:pt x="40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5" name="Google Shape;2425;p8"/>
            <p:cNvSpPr/>
            <p:nvPr/>
          </p:nvSpPr>
          <p:spPr>
            <a:xfrm>
              <a:off x="6304510" y="170362"/>
              <a:ext cx="34972" cy="21141"/>
            </a:xfrm>
            <a:custGeom>
              <a:rect b="b" l="l" r="r" t="t"/>
              <a:pathLst>
                <a:path extrusionOk="0" h="616" w="1019">
                  <a:moveTo>
                    <a:pt x="584" y="0"/>
                  </a:moveTo>
                  <a:cubicBezTo>
                    <a:pt x="303" y="0"/>
                    <a:pt x="1" y="211"/>
                    <a:pt x="202" y="462"/>
                  </a:cubicBezTo>
                  <a:cubicBezTo>
                    <a:pt x="213" y="473"/>
                    <a:pt x="225" y="485"/>
                    <a:pt x="236" y="496"/>
                  </a:cubicBezTo>
                  <a:cubicBezTo>
                    <a:pt x="319" y="575"/>
                    <a:pt x="452" y="615"/>
                    <a:pt x="581" y="615"/>
                  </a:cubicBezTo>
                  <a:cubicBezTo>
                    <a:pt x="805" y="615"/>
                    <a:pt x="1018" y="494"/>
                    <a:pt x="947" y="236"/>
                  </a:cubicBezTo>
                  <a:cubicBezTo>
                    <a:pt x="898" y="68"/>
                    <a:pt x="745" y="0"/>
                    <a:pt x="584"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6" name="Google Shape;2426;p8"/>
            <p:cNvSpPr/>
            <p:nvPr/>
          </p:nvSpPr>
          <p:spPr>
            <a:xfrm>
              <a:off x="6253305" y="483841"/>
              <a:ext cx="28829" cy="28005"/>
            </a:xfrm>
            <a:custGeom>
              <a:rect b="b" l="l" r="r" t="t"/>
              <a:pathLst>
                <a:path extrusionOk="0" h="816" w="840">
                  <a:moveTo>
                    <a:pt x="498" y="0"/>
                  </a:moveTo>
                  <a:cubicBezTo>
                    <a:pt x="467" y="0"/>
                    <a:pt x="433" y="5"/>
                    <a:pt x="397" y="17"/>
                  </a:cubicBezTo>
                  <a:cubicBezTo>
                    <a:pt x="1" y="123"/>
                    <a:pt x="150" y="816"/>
                    <a:pt x="449" y="816"/>
                  </a:cubicBezTo>
                  <a:cubicBezTo>
                    <a:pt x="499" y="816"/>
                    <a:pt x="554" y="796"/>
                    <a:pt x="611" y="750"/>
                  </a:cubicBezTo>
                  <a:cubicBezTo>
                    <a:pt x="622" y="739"/>
                    <a:pt x="633" y="728"/>
                    <a:pt x="645" y="716"/>
                  </a:cubicBezTo>
                  <a:cubicBezTo>
                    <a:pt x="839" y="512"/>
                    <a:pt x="802" y="0"/>
                    <a:pt x="498"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7" name="Google Shape;2427;p8"/>
            <p:cNvSpPr/>
            <p:nvPr/>
          </p:nvSpPr>
          <p:spPr>
            <a:xfrm>
              <a:off x="6170903" y="477321"/>
              <a:ext cx="35556" cy="21107"/>
            </a:xfrm>
            <a:custGeom>
              <a:rect b="b" l="l" r="r" t="t"/>
              <a:pathLst>
                <a:path extrusionOk="0" h="615" w="1036">
                  <a:moveTo>
                    <a:pt x="461" y="0"/>
                  </a:moveTo>
                  <a:cubicBezTo>
                    <a:pt x="227" y="0"/>
                    <a:pt x="0" y="128"/>
                    <a:pt x="89" y="387"/>
                  </a:cubicBezTo>
                  <a:cubicBezTo>
                    <a:pt x="145" y="549"/>
                    <a:pt x="291" y="614"/>
                    <a:pt x="444" y="614"/>
                  </a:cubicBezTo>
                  <a:cubicBezTo>
                    <a:pt x="728" y="614"/>
                    <a:pt x="1036" y="389"/>
                    <a:pt x="823" y="139"/>
                  </a:cubicBezTo>
                  <a:cubicBezTo>
                    <a:pt x="812" y="128"/>
                    <a:pt x="800" y="117"/>
                    <a:pt x="789" y="105"/>
                  </a:cubicBezTo>
                  <a:cubicBezTo>
                    <a:pt x="707" y="35"/>
                    <a:pt x="583" y="0"/>
                    <a:pt x="46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8" name="Google Shape;2428;p8"/>
            <p:cNvSpPr/>
            <p:nvPr/>
          </p:nvSpPr>
          <p:spPr>
            <a:xfrm>
              <a:off x="6275029" y="120084"/>
              <a:ext cx="31986" cy="27456"/>
            </a:xfrm>
            <a:custGeom>
              <a:rect b="b" l="l" r="r" t="t"/>
              <a:pathLst>
                <a:path extrusionOk="0" h="800" w="932">
                  <a:moveTo>
                    <a:pt x="578" y="0"/>
                  </a:moveTo>
                  <a:cubicBezTo>
                    <a:pt x="546" y="0"/>
                    <a:pt x="512" y="7"/>
                    <a:pt x="474" y="20"/>
                  </a:cubicBezTo>
                  <a:lnTo>
                    <a:pt x="418" y="43"/>
                  </a:lnTo>
                  <a:cubicBezTo>
                    <a:pt x="136" y="178"/>
                    <a:pt x="0" y="765"/>
                    <a:pt x="418" y="799"/>
                  </a:cubicBezTo>
                  <a:cubicBezTo>
                    <a:pt x="426" y="799"/>
                    <a:pt x="434" y="800"/>
                    <a:pt x="442" y="800"/>
                  </a:cubicBezTo>
                  <a:cubicBezTo>
                    <a:pt x="867" y="800"/>
                    <a:pt x="932" y="0"/>
                    <a:pt x="578"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9" name="Google Shape;2429;p8"/>
            <p:cNvSpPr/>
            <p:nvPr/>
          </p:nvSpPr>
          <p:spPr>
            <a:xfrm>
              <a:off x="6355201" y="343850"/>
              <a:ext cx="31060" cy="27525"/>
            </a:xfrm>
            <a:custGeom>
              <a:rect b="b" l="l" r="r" t="t"/>
              <a:pathLst>
                <a:path extrusionOk="0" h="802" w="905">
                  <a:moveTo>
                    <a:pt x="559" y="0"/>
                  </a:moveTo>
                  <a:cubicBezTo>
                    <a:pt x="526" y="0"/>
                    <a:pt x="491" y="7"/>
                    <a:pt x="452" y="22"/>
                  </a:cubicBezTo>
                  <a:lnTo>
                    <a:pt x="407" y="45"/>
                  </a:lnTo>
                  <a:cubicBezTo>
                    <a:pt x="124" y="192"/>
                    <a:pt x="0" y="778"/>
                    <a:pt x="418" y="801"/>
                  </a:cubicBezTo>
                  <a:cubicBezTo>
                    <a:pt x="423" y="801"/>
                    <a:pt x="429" y="801"/>
                    <a:pt x="434" y="801"/>
                  </a:cubicBezTo>
                  <a:cubicBezTo>
                    <a:pt x="863" y="801"/>
                    <a:pt x="905" y="0"/>
                    <a:pt x="55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0" name="Google Shape;2430;p8"/>
            <p:cNvSpPr/>
            <p:nvPr/>
          </p:nvSpPr>
          <p:spPr>
            <a:xfrm>
              <a:off x="5738265" y="521181"/>
              <a:ext cx="29858" cy="27628"/>
            </a:xfrm>
            <a:custGeom>
              <a:rect b="b" l="l" r="r" t="t"/>
              <a:pathLst>
                <a:path extrusionOk="0" h="805" w="870">
                  <a:moveTo>
                    <a:pt x="452" y="1"/>
                  </a:moveTo>
                  <a:cubicBezTo>
                    <a:pt x="21" y="1"/>
                    <a:pt x="1" y="805"/>
                    <a:pt x="349" y="805"/>
                  </a:cubicBezTo>
                  <a:cubicBezTo>
                    <a:pt x="384" y="805"/>
                    <a:pt x="422" y="797"/>
                    <a:pt x="463" y="779"/>
                  </a:cubicBezTo>
                  <a:cubicBezTo>
                    <a:pt x="475" y="768"/>
                    <a:pt x="497" y="757"/>
                    <a:pt x="508" y="757"/>
                  </a:cubicBezTo>
                  <a:cubicBezTo>
                    <a:pt x="779" y="599"/>
                    <a:pt x="869" y="1"/>
                    <a:pt x="45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1" name="Google Shape;2431;p8"/>
            <p:cNvSpPr/>
            <p:nvPr/>
          </p:nvSpPr>
          <p:spPr>
            <a:xfrm>
              <a:off x="6327196" y="134086"/>
              <a:ext cx="34938" cy="21175"/>
            </a:xfrm>
            <a:custGeom>
              <a:rect b="b" l="l" r="r" t="t"/>
              <a:pathLst>
                <a:path extrusionOk="0" h="617" w="1018">
                  <a:moveTo>
                    <a:pt x="435" y="1"/>
                  </a:moveTo>
                  <a:cubicBezTo>
                    <a:pt x="214" y="1"/>
                    <a:pt x="0" y="122"/>
                    <a:pt x="72" y="379"/>
                  </a:cubicBezTo>
                  <a:cubicBezTo>
                    <a:pt x="121" y="548"/>
                    <a:pt x="275" y="616"/>
                    <a:pt x="436" y="616"/>
                  </a:cubicBezTo>
                  <a:cubicBezTo>
                    <a:pt x="717" y="616"/>
                    <a:pt x="1017" y="409"/>
                    <a:pt x="816" y="165"/>
                  </a:cubicBezTo>
                  <a:cubicBezTo>
                    <a:pt x="805" y="142"/>
                    <a:pt x="794" y="131"/>
                    <a:pt x="771" y="120"/>
                  </a:cubicBezTo>
                  <a:cubicBezTo>
                    <a:pt x="693" y="41"/>
                    <a:pt x="562" y="1"/>
                    <a:pt x="435"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2" name="Google Shape;2432;p8"/>
            <p:cNvSpPr/>
            <p:nvPr/>
          </p:nvSpPr>
          <p:spPr>
            <a:xfrm>
              <a:off x="6275235" y="427659"/>
              <a:ext cx="30030" cy="22033"/>
            </a:xfrm>
            <a:custGeom>
              <a:rect b="b" l="l" r="r" t="t"/>
              <a:pathLst>
                <a:path extrusionOk="0" h="642" w="875">
                  <a:moveTo>
                    <a:pt x="413" y="1"/>
                  </a:moveTo>
                  <a:cubicBezTo>
                    <a:pt x="195" y="1"/>
                    <a:pt x="0" y="119"/>
                    <a:pt x="96" y="356"/>
                  </a:cubicBezTo>
                  <a:cubicBezTo>
                    <a:pt x="107" y="367"/>
                    <a:pt x="107" y="390"/>
                    <a:pt x="119" y="401"/>
                  </a:cubicBezTo>
                  <a:cubicBezTo>
                    <a:pt x="195" y="543"/>
                    <a:pt x="396" y="642"/>
                    <a:pt x="572" y="642"/>
                  </a:cubicBezTo>
                  <a:cubicBezTo>
                    <a:pt x="731" y="642"/>
                    <a:pt x="869" y="560"/>
                    <a:pt x="875" y="356"/>
                  </a:cubicBezTo>
                  <a:cubicBezTo>
                    <a:pt x="875" y="119"/>
                    <a:pt x="632" y="1"/>
                    <a:pt x="413"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3" name="Google Shape;2433;p8"/>
            <p:cNvSpPr/>
            <p:nvPr/>
          </p:nvSpPr>
          <p:spPr>
            <a:xfrm>
              <a:off x="5818951" y="58308"/>
              <a:ext cx="287842" cy="233513"/>
            </a:xfrm>
            <a:custGeom>
              <a:rect b="b" l="l" r="r" t="t"/>
              <a:pathLst>
                <a:path extrusionOk="0" h="6804" w="8387">
                  <a:moveTo>
                    <a:pt x="5932" y="1"/>
                  </a:moveTo>
                  <a:cubicBezTo>
                    <a:pt x="4184" y="1"/>
                    <a:pt x="1906" y="1175"/>
                    <a:pt x="1215" y="2587"/>
                  </a:cubicBezTo>
                  <a:cubicBezTo>
                    <a:pt x="1" y="4988"/>
                    <a:pt x="3373" y="6803"/>
                    <a:pt x="5303" y="6803"/>
                  </a:cubicBezTo>
                  <a:cubicBezTo>
                    <a:pt x="5632" y="6803"/>
                    <a:pt x="5920" y="6750"/>
                    <a:pt x="6135" y="6638"/>
                  </a:cubicBezTo>
                  <a:lnTo>
                    <a:pt x="8031" y="2723"/>
                  </a:lnTo>
                  <a:cubicBezTo>
                    <a:pt x="8387" y="749"/>
                    <a:pt x="7328" y="1"/>
                    <a:pt x="5932"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4" name="Google Shape;2434;p8"/>
            <p:cNvSpPr/>
            <p:nvPr/>
          </p:nvSpPr>
          <p:spPr>
            <a:xfrm>
              <a:off x="5844005" y="50826"/>
              <a:ext cx="259494" cy="242574"/>
            </a:xfrm>
            <a:custGeom>
              <a:rect b="b" l="l" r="r" t="t"/>
              <a:pathLst>
                <a:path extrusionOk="0" h="7068" w="7561">
                  <a:moveTo>
                    <a:pt x="5129" y="0"/>
                  </a:moveTo>
                  <a:cubicBezTo>
                    <a:pt x="5051" y="0"/>
                    <a:pt x="4974" y="2"/>
                    <a:pt x="4898" y="7"/>
                  </a:cubicBezTo>
                  <a:cubicBezTo>
                    <a:pt x="4141" y="63"/>
                    <a:pt x="3397" y="255"/>
                    <a:pt x="2720" y="582"/>
                  </a:cubicBezTo>
                  <a:cubicBezTo>
                    <a:pt x="2020" y="898"/>
                    <a:pt x="1388" y="1338"/>
                    <a:pt x="858" y="1880"/>
                  </a:cubicBezTo>
                  <a:cubicBezTo>
                    <a:pt x="734" y="2027"/>
                    <a:pt x="610" y="2173"/>
                    <a:pt x="497" y="2343"/>
                  </a:cubicBezTo>
                  <a:cubicBezTo>
                    <a:pt x="440" y="2410"/>
                    <a:pt x="395" y="2501"/>
                    <a:pt x="361" y="2580"/>
                  </a:cubicBezTo>
                  <a:cubicBezTo>
                    <a:pt x="305" y="2670"/>
                    <a:pt x="260" y="2760"/>
                    <a:pt x="226" y="2851"/>
                  </a:cubicBezTo>
                  <a:cubicBezTo>
                    <a:pt x="68" y="3212"/>
                    <a:pt x="0" y="3618"/>
                    <a:pt x="34" y="4013"/>
                  </a:cubicBezTo>
                  <a:cubicBezTo>
                    <a:pt x="68" y="4408"/>
                    <a:pt x="215" y="4791"/>
                    <a:pt x="452" y="5107"/>
                  </a:cubicBezTo>
                  <a:cubicBezTo>
                    <a:pt x="677" y="5423"/>
                    <a:pt x="937" y="5694"/>
                    <a:pt x="1241" y="5931"/>
                  </a:cubicBezTo>
                  <a:cubicBezTo>
                    <a:pt x="1839" y="6382"/>
                    <a:pt x="2517" y="6710"/>
                    <a:pt x="3239" y="6902"/>
                  </a:cubicBezTo>
                  <a:cubicBezTo>
                    <a:pt x="3600" y="6992"/>
                    <a:pt x="3972" y="7048"/>
                    <a:pt x="4333" y="7060"/>
                  </a:cubicBezTo>
                  <a:cubicBezTo>
                    <a:pt x="4390" y="7065"/>
                    <a:pt x="4448" y="7067"/>
                    <a:pt x="4505" y="7067"/>
                  </a:cubicBezTo>
                  <a:cubicBezTo>
                    <a:pt x="4819" y="7067"/>
                    <a:pt x="5128" y="6990"/>
                    <a:pt x="5405" y="6856"/>
                  </a:cubicBezTo>
                  <a:lnTo>
                    <a:pt x="5405" y="6856"/>
                  </a:lnTo>
                  <a:cubicBezTo>
                    <a:pt x="5173" y="6942"/>
                    <a:pt x="4929" y="6984"/>
                    <a:pt x="4682" y="6984"/>
                  </a:cubicBezTo>
                  <a:cubicBezTo>
                    <a:pt x="4570" y="6984"/>
                    <a:pt x="4457" y="6976"/>
                    <a:pt x="4345" y="6958"/>
                  </a:cubicBezTo>
                  <a:cubicBezTo>
                    <a:pt x="3983" y="6913"/>
                    <a:pt x="3634" y="6834"/>
                    <a:pt x="3295" y="6710"/>
                  </a:cubicBezTo>
                  <a:cubicBezTo>
                    <a:pt x="2618" y="6484"/>
                    <a:pt x="1997" y="6134"/>
                    <a:pt x="1445" y="5683"/>
                  </a:cubicBezTo>
                  <a:cubicBezTo>
                    <a:pt x="914" y="5231"/>
                    <a:pt x="485" y="4633"/>
                    <a:pt x="440" y="3979"/>
                  </a:cubicBezTo>
                  <a:cubicBezTo>
                    <a:pt x="418" y="3652"/>
                    <a:pt x="474" y="3313"/>
                    <a:pt x="621" y="3020"/>
                  </a:cubicBezTo>
                  <a:cubicBezTo>
                    <a:pt x="655" y="2941"/>
                    <a:pt x="689" y="2862"/>
                    <a:pt x="734" y="2794"/>
                  </a:cubicBezTo>
                  <a:cubicBezTo>
                    <a:pt x="779" y="2715"/>
                    <a:pt x="824" y="2647"/>
                    <a:pt x="869" y="2580"/>
                  </a:cubicBezTo>
                  <a:cubicBezTo>
                    <a:pt x="971" y="2433"/>
                    <a:pt x="1083" y="2309"/>
                    <a:pt x="1196" y="2185"/>
                  </a:cubicBezTo>
                  <a:cubicBezTo>
                    <a:pt x="1693" y="1688"/>
                    <a:pt x="2280" y="1293"/>
                    <a:pt x="2923" y="1022"/>
                  </a:cubicBezTo>
                  <a:cubicBezTo>
                    <a:pt x="3555" y="718"/>
                    <a:pt x="4232" y="526"/>
                    <a:pt x="4931" y="458"/>
                  </a:cubicBezTo>
                  <a:cubicBezTo>
                    <a:pt x="5035" y="450"/>
                    <a:pt x="5139" y="445"/>
                    <a:pt x="5244" y="445"/>
                  </a:cubicBezTo>
                  <a:cubicBezTo>
                    <a:pt x="5825" y="445"/>
                    <a:pt x="6407" y="589"/>
                    <a:pt x="6771" y="1000"/>
                  </a:cubicBezTo>
                  <a:cubicBezTo>
                    <a:pt x="6985" y="1248"/>
                    <a:pt x="7121" y="1553"/>
                    <a:pt x="7166" y="1869"/>
                  </a:cubicBezTo>
                  <a:cubicBezTo>
                    <a:pt x="7210" y="2209"/>
                    <a:pt x="7200" y="2549"/>
                    <a:pt x="7158" y="2878"/>
                  </a:cubicBezTo>
                  <a:lnTo>
                    <a:pt x="7158" y="2878"/>
                  </a:lnTo>
                  <a:cubicBezTo>
                    <a:pt x="6856" y="3538"/>
                    <a:pt x="6554" y="4188"/>
                    <a:pt x="6274" y="4848"/>
                  </a:cubicBezTo>
                  <a:cubicBezTo>
                    <a:pt x="5981" y="5514"/>
                    <a:pt x="5687" y="6179"/>
                    <a:pt x="5405" y="6856"/>
                  </a:cubicBezTo>
                  <a:cubicBezTo>
                    <a:pt x="5766" y="6224"/>
                    <a:pt x="6094" y="5570"/>
                    <a:pt x="6443" y="4938"/>
                  </a:cubicBezTo>
                  <a:cubicBezTo>
                    <a:pt x="6793" y="4295"/>
                    <a:pt x="7109" y="3652"/>
                    <a:pt x="7448" y="3008"/>
                  </a:cubicBezTo>
                  <a:lnTo>
                    <a:pt x="7459" y="2986"/>
                  </a:lnTo>
                  <a:lnTo>
                    <a:pt x="7459" y="2963"/>
                  </a:lnTo>
                  <a:cubicBezTo>
                    <a:pt x="7538" y="2591"/>
                    <a:pt x="7561" y="2207"/>
                    <a:pt x="7527" y="1824"/>
                  </a:cubicBezTo>
                  <a:cubicBezTo>
                    <a:pt x="7493" y="1417"/>
                    <a:pt x="7335" y="1034"/>
                    <a:pt x="7075" y="718"/>
                  </a:cubicBezTo>
                  <a:cubicBezTo>
                    <a:pt x="6805" y="424"/>
                    <a:pt x="6443" y="210"/>
                    <a:pt x="6049" y="108"/>
                  </a:cubicBezTo>
                  <a:cubicBezTo>
                    <a:pt x="5751" y="36"/>
                    <a:pt x="5438" y="0"/>
                    <a:pt x="512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5" name="Google Shape;2435;p8"/>
            <p:cNvSpPr/>
            <p:nvPr/>
          </p:nvSpPr>
          <p:spPr>
            <a:xfrm>
              <a:off x="5727420" y="170774"/>
              <a:ext cx="321853" cy="242471"/>
            </a:xfrm>
            <a:custGeom>
              <a:rect b="b" l="l" r="r" t="t"/>
              <a:pathLst>
                <a:path extrusionOk="0" h="7065" w="9378">
                  <a:moveTo>
                    <a:pt x="5853" y="1"/>
                  </a:moveTo>
                  <a:cubicBezTo>
                    <a:pt x="5698" y="1"/>
                    <a:pt x="5537" y="17"/>
                    <a:pt x="5372" y="55"/>
                  </a:cubicBezTo>
                  <a:cubicBezTo>
                    <a:pt x="4187" y="326"/>
                    <a:pt x="3047" y="1003"/>
                    <a:pt x="2156" y="1770"/>
                  </a:cubicBezTo>
                  <a:cubicBezTo>
                    <a:pt x="1005" y="2763"/>
                    <a:pt x="1" y="4738"/>
                    <a:pt x="1106" y="6149"/>
                  </a:cubicBezTo>
                  <a:cubicBezTo>
                    <a:pt x="1655" y="6820"/>
                    <a:pt x="2458" y="7064"/>
                    <a:pt x="3292" y="7064"/>
                  </a:cubicBezTo>
                  <a:cubicBezTo>
                    <a:pt x="4141" y="7064"/>
                    <a:pt x="5022" y="6811"/>
                    <a:pt x="5699" y="6498"/>
                  </a:cubicBezTo>
                  <a:cubicBezTo>
                    <a:pt x="7471" y="5720"/>
                    <a:pt x="9378" y="3869"/>
                    <a:pt x="8238" y="1759"/>
                  </a:cubicBezTo>
                  <a:lnTo>
                    <a:pt x="7663" y="755"/>
                  </a:lnTo>
                  <a:cubicBezTo>
                    <a:pt x="7663" y="755"/>
                    <a:pt x="6900" y="1"/>
                    <a:pt x="5853"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6" name="Google Shape;2436;p8"/>
            <p:cNvSpPr/>
            <p:nvPr/>
          </p:nvSpPr>
          <p:spPr>
            <a:xfrm>
              <a:off x="5739809" y="168338"/>
              <a:ext cx="287396" cy="252630"/>
            </a:xfrm>
            <a:custGeom>
              <a:rect b="b" l="l" r="r" t="t"/>
              <a:pathLst>
                <a:path extrusionOk="0" h="7361" w="8374">
                  <a:moveTo>
                    <a:pt x="5412" y="1"/>
                  </a:moveTo>
                  <a:cubicBezTo>
                    <a:pt x="5387" y="1"/>
                    <a:pt x="5363" y="1"/>
                    <a:pt x="5338" y="2"/>
                  </a:cubicBezTo>
                  <a:cubicBezTo>
                    <a:pt x="5225" y="13"/>
                    <a:pt x="5112" y="25"/>
                    <a:pt x="4977" y="36"/>
                  </a:cubicBezTo>
                  <a:lnTo>
                    <a:pt x="4627" y="137"/>
                  </a:lnTo>
                  <a:cubicBezTo>
                    <a:pt x="4368" y="194"/>
                    <a:pt x="4119" y="273"/>
                    <a:pt x="3871" y="374"/>
                  </a:cubicBezTo>
                  <a:cubicBezTo>
                    <a:pt x="3623" y="499"/>
                    <a:pt x="3341" y="589"/>
                    <a:pt x="3081" y="747"/>
                  </a:cubicBezTo>
                  <a:cubicBezTo>
                    <a:pt x="2833" y="905"/>
                    <a:pt x="2540" y="1040"/>
                    <a:pt x="2291" y="1232"/>
                  </a:cubicBezTo>
                  <a:cubicBezTo>
                    <a:pt x="2043" y="1435"/>
                    <a:pt x="1761" y="1604"/>
                    <a:pt x="1513" y="1830"/>
                  </a:cubicBezTo>
                  <a:cubicBezTo>
                    <a:pt x="1253" y="2078"/>
                    <a:pt x="1028" y="2338"/>
                    <a:pt x="824" y="2620"/>
                  </a:cubicBezTo>
                  <a:cubicBezTo>
                    <a:pt x="430" y="3207"/>
                    <a:pt x="91" y="3895"/>
                    <a:pt x="46" y="4685"/>
                  </a:cubicBezTo>
                  <a:cubicBezTo>
                    <a:pt x="1" y="5497"/>
                    <a:pt x="351" y="6276"/>
                    <a:pt x="982" y="6784"/>
                  </a:cubicBezTo>
                  <a:cubicBezTo>
                    <a:pt x="1542" y="7208"/>
                    <a:pt x="2225" y="7361"/>
                    <a:pt x="2877" y="7361"/>
                  </a:cubicBezTo>
                  <a:cubicBezTo>
                    <a:pt x="2988" y="7361"/>
                    <a:pt x="3097" y="7356"/>
                    <a:pt x="3205" y="7348"/>
                  </a:cubicBezTo>
                  <a:cubicBezTo>
                    <a:pt x="3928" y="7292"/>
                    <a:pt x="4639" y="7111"/>
                    <a:pt x="5304" y="6806"/>
                  </a:cubicBezTo>
                  <a:cubicBezTo>
                    <a:pt x="5474" y="6739"/>
                    <a:pt x="5609" y="6682"/>
                    <a:pt x="5767" y="6592"/>
                  </a:cubicBezTo>
                  <a:cubicBezTo>
                    <a:pt x="5925" y="6502"/>
                    <a:pt x="6072" y="6423"/>
                    <a:pt x="6218" y="6332"/>
                  </a:cubicBezTo>
                  <a:cubicBezTo>
                    <a:pt x="6500" y="6152"/>
                    <a:pt x="6760" y="5949"/>
                    <a:pt x="7008" y="5723"/>
                  </a:cubicBezTo>
                  <a:cubicBezTo>
                    <a:pt x="7471" y="5328"/>
                    <a:pt x="7832" y="4832"/>
                    <a:pt x="8091" y="4279"/>
                  </a:cubicBezTo>
                  <a:cubicBezTo>
                    <a:pt x="8306" y="3793"/>
                    <a:pt x="8374" y="3263"/>
                    <a:pt x="8272" y="2755"/>
                  </a:cubicBezTo>
                  <a:cubicBezTo>
                    <a:pt x="8204" y="2372"/>
                    <a:pt x="8058" y="1999"/>
                    <a:pt x="7843" y="1672"/>
                  </a:cubicBezTo>
                  <a:lnTo>
                    <a:pt x="7302" y="826"/>
                  </a:lnTo>
                  <a:lnTo>
                    <a:pt x="7776" y="1717"/>
                  </a:lnTo>
                  <a:cubicBezTo>
                    <a:pt x="7956" y="2044"/>
                    <a:pt x="8069" y="2406"/>
                    <a:pt x="8114" y="2778"/>
                  </a:cubicBezTo>
                  <a:cubicBezTo>
                    <a:pt x="8159" y="3252"/>
                    <a:pt x="8069" y="3726"/>
                    <a:pt x="7855" y="4155"/>
                  </a:cubicBezTo>
                  <a:cubicBezTo>
                    <a:pt x="7595" y="4662"/>
                    <a:pt x="7234" y="5102"/>
                    <a:pt x="6783" y="5464"/>
                  </a:cubicBezTo>
                  <a:cubicBezTo>
                    <a:pt x="6546" y="5655"/>
                    <a:pt x="6286" y="5836"/>
                    <a:pt x="6026" y="5994"/>
                  </a:cubicBezTo>
                  <a:cubicBezTo>
                    <a:pt x="5891" y="6073"/>
                    <a:pt x="5756" y="6152"/>
                    <a:pt x="5609" y="6220"/>
                  </a:cubicBezTo>
                  <a:cubicBezTo>
                    <a:pt x="5462" y="6287"/>
                    <a:pt x="5293" y="6366"/>
                    <a:pt x="5146" y="6423"/>
                  </a:cubicBezTo>
                  <a:cubicBezTo>
                    <a:pt x="4526" y="6694"/>
                    <a:pt x="3860" y="6863"/>
                    <a:pt x="3194" y="6897"/>
                  </a:cubicBezTo>
                  <a:cubicBezTo>
                    <a:pt x="3116" y="6902"/>
                    <a:pt x="3037" y="6905"/>
                    <a:pt x="2958" y="6905"/>
                  </a:cubicBezTo>
                  <a:cubicBezTo>
                    <a:pt x="2355" y="6905"/>
                    <a:pt x="1747" y="6749"/>
                    <a:pt x="1298" y="6400"/>
                  </a:cubicBezTo>
                  <a:cubicBezTo>
                    <a:pt x="768" y="6005"/>
                    <a:pt x="475" y="5362"/>
                    <a:pt x="509" y="4696"/>
                  </a:cubicBezTo>
                  <a:cubicBezTo>
                    <a:pt x="531" y="4042"/>
                    <a:pt x="824" y="3410"/>
                    <a:pt x="1174" y="2868"/>
                  </a:cubicBezTo>
                  <a:cubicBezTo>
                    <a:pt x="1355" y="2597"/>
                    <a:pt x="1558" y="2349"/>
                    <a:pt x="1784" y="2123"/>
                  </a:cubicBezTo>
                  <a:cubicBezTo>
                    <a:pt x="2009" y="1909"/>
                    <a:pt x="2269" y="1717"/>
                    <a:pt x="2506" y="1525"/>
                  </a:cubicBezTo>
                  <a:cubicBezTo>
                    <a:pt x="2743" y="1334"/>
                    <a:pt x="3002" y="1187"/>
                    <a:pt x="3251" y="1018"/>
                  </a:cubicBezTo>
                  <a:cubicBezTo>
                    <a:pt x="3488" y="882"/>
                    <a:pt x="3725" y="747"/>
                    <a:pt x="3973" y="634"/>
                  </a:cubicBezTo>
                  <a:cubicBezTo>
                    <a:pt x="4210" y="521"/>
                    <a:pt x="4458" y="431"/>
                    <a:pt x="4706" y="352"/>
                  </a:cubicBezTo>
                  <a:lnTo>
                    <a:pt x="5045" y="239"/>
                  </a:lnTo>
                  <a:lnTo>
                    <a:pt x="5361" y="183"/>
                  </a:lnTo>
                  <a:cubicBezTo>
                    <a:pt x="5445" y="172"/>
                    <a:pt x="5528" y="167"/>
                    <a:pt x="5612" y="167"/>
                  </a:cubicBezTo>
                  <a:cubicBezTo>
                    <a:pt x="5900" y="167"/>
                    <a:pt x="6184" y="227"/>
                    <a:pt x="6455" y="341"/>
                  </a:cubicBezTo>
                  <a:cubicBezTo>
                    <a:pt x="6681" y="420"/>
                    <a:pt x="6895" y="532"/>
                    <a:pt x="7098" y="668"/>
                  </a:cubicBezTo>
                  <a:cubicBezTo>
                    <a:pt x="7234" y="758"/>
                    <a:pt x="7302" y="826"/>
                    <a:pt x="7302" y="826"/>
                  </a:cubicBezTo>
                  <a:cubicBezTo>
                    <a:pt x="7245" y="758"/>
                    <a:pt x="7177" y="702"/>
                    <a:pt x="7110" y="645"/>
                  </a:cubicBezTo>
                  <a:cubicBezTo>
                    <a:pt x="6918" y="487"/>
                    <a:pt x="6704" y="352"/>
                    <a:pt x="6478" y="250"/>
                  </a:cubicBezTo>
                  <a:cubicBezTo>
                    <a:pt x="6150" y="81"/>
                    <a:pt x="5782" y="1"/>
                    <a:pt x="541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7" name="Google Shape;2437;p8"/>
            <p:cNvSpPr/>
            <p:nvPr/>
          </p:nvSpPr>
          <p:spPr>
            <a:xfrm>
              <a:off x="5945832" y="60367"/>
              <a:ext cx="375701" cy="224384"/>
            </a:xfrm>
            <a:custGeom>
              <a:rect b="b" l="l" r="r" t="t"/>
              <a:pathLst>
                <a:path extrusionOk="0" h="6538" w="10947">
                  <a:moveTo>
                    <a:pt x="5556" y="0"/>
                  </a:moveTo>
                  <a:cubicBezTo>
                    <a:pt x="5453" y="0"/>
                    <a:pt x="5354" y="4"/>
                    <a:pt x="5259" y="11"/>
                  </a:cubicBezTo>
                  <a:cubicBezTo>
                    <a:pt x="2901" y="203"/>
                    <a:pt x="1" y="3159"/>
                    <a:pt x="2088" y="5348"/>
                  </a:cubicBezTo>
                  <a:cubicBezTo>
                    <a:pt x="2877" y="6168"/>
                    <a:pt x="4430" y="6537"/>
                    <a:pt x="5922" y="6537"/>
                  </a:cubicBezTo>
                  <a:cubicBezTo>
                    <a:pt x="7120" y="6537"/>
                    <a:pt x="8278" y="6300"/>
                    <a:pt x="8972" y="5867"/>
                  </a:cubicBezTo>
                  <a:lnTo>
                    <a:pt x="9931" y="5089"/>
                  </a:lnTo>
                  <a:cubicBezTo>
                    <a:pt x="10947" y="4886"/>
                    <a:pt x="10089" y="2132"/>
                    <a:pt x="9694" y="1625"/>
                  </a:cubicBezTo>
                  <a:cubicBezTo>
                    <a:pt x="8835" y="608"/>
                    <a:pt x="6895" y="0"/>
                    <a:pt x="5556"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8" name="Google Shape;2438;p8"/>
            <p:cNvSpPr/>
            <p:nvPr/>
          </p:nvSpPr>
          <p:spPr>
            <a:xfrm>
              <a:off x="5977990" y="53366"/>
              <a:ext cx="326898" cy="236259"/>
            </a:xfrm>
            <a:custGeom>
              <a:rect b="b" l="l" r="r" t="t"/>
              <a:pathLst>
                <a:path extrusionOk="0" h="6884" w="9525">
                  <a:moveTo>
                    <a:pt x="4300" y="1"/>
                  </a:moveTo>
                  <a:lnTo>
                    <a:pt x="4119" y="23"/>
                  </a:lnTo>
                  <a:cubicBezTo>
                    <a:pt x="3860" y="68"/>
                    <a:pt x="3600" y="125"/>
                    <a:pt x="3363" y="204"/>
                  </a:cubicBezTo>
                  <a:cubicBezTo>
                    <a:pt x="3115" y="283"/>
                    <a:pt x="2878" y="384"/>
                    <a:pt x="2652" y="508"/>
                  </a:cubicBezTo>
                  <a:cubicBezTo>
                    <a:pt x="2201" y="745"/>
                    <a:pt x="1772" y="1039"/>
                    <a:pt x="1411" y="1400"/>
                  </a:cubicBezTo>
                  <a:cubicBezTo>
                    <a:pt x="1027" y="1750"/>
                    <a:pt x="723" y="2178"/>
                    <a:pt x="508" y="2652"/>
                  </a:cubicBezTo>
                  <a:cubicBezTo>
                    <a:pt x="1" y="3634"/>
                    <a:pt x="170" y="4830"/>
                    <a:pt x="937" y="5620"/>
                  </a:cubicBezTo>
                  <a:cubicBezTo>
                    <a:pt x="1309" y="5993"/>
                    <a:pt x="1750" y="6286"/>
                    <a:pt x="2246" y="6466"/>
                  </a:cubicBezTo>
                  <a:cubicBezTo>
                    <a:pt x="2720" y="6647"/>
                    <a:pt x="3205" y="6760"/>
                    <a:pt x="3713" y="6816"/>
                  </a:cubicBezTo>
                  <a:cubicBezTo>
                    <a:pt x="4059" y="6863"/>
                    <a:pt x="4405" y="6883"/>
                    <a:pt x="4755" y="6883"/>
                  </a:cubicBezTo>
                  <a:cubicBezTo>
                    <a:pt x="4907" y="6883"/>
                    <a:pt x="5060" y="6880"/>
                    <a:pt x="5214" y="6873"/>
                  </a:cubicBezTo>
                  <a:cubicBezTo>
                    <a:pt x="5710" y="6861"/>
                    <a:pt x="6207" y="6794"/>
                    <a:pt x="6692" y="6670"/>
                  </a:cubicBezTo>
                  <a:cubicBezTo>
                    <a:pt x="7177" y="6568"/>
                    <a:pt x="7651" y="6376"/>
                    <a:pt x="8069" y="6117"/>
                  </a:cubicBezTo>
                  <a:lnTo>
                    <a:pt x="8994" y="5293"/>
                  </a:lnTo>
                  <a:lnTo>
                    <a:pt x="7990" y="6026"/>
                  </a:lnTo>
                  <a:cubicBezTo>
                    <a:pt x="7550" y="6252"/>
                    <a:pt x="7087" y="6399"/>
                    <a:pt x="6613" y="6466"/>
                  </a:cubicBezTo>
                  <a:cubicBezTo>
                    <a:pt x="6139" y="6545"/>
                    <a:pt x="5654" y="6591"/>
                    <a:pt x="5169" y="6591"/>
                  </a:cubicBezTo>
                  <a:cubicBezTo>
                    <a:pt x="5139" y="6591"/>
                    <a:pt x="5109" y="6591"/>
                    <a:pt x="5079" y="6591"/>
                  </a:cubicBezTo>
                  <a:cubicBezTo>
                    <a:pt x="4150" y="6591"/>
                    <a:pt x="3233" y="6422"/>
                    <a:pt x="2359" y="6094"/>
                  </a:cubicBezTo>
                  <a:cubicBezTo>
                    <a:pt x="1930" y="5925"/>
                    <a:pt x="1546" y="5665"/>
                    <a:pt x="1230" y="5338"/>
                  </a:cubicBezTo>
                  <a:cubicBezTo>
                    <a:pt x="926" y="4999"/>
                    <a:pt x="734" y="4593"/>
                    <a:pt x="666" y="4142"/>
                  </a:cubicBezTo>
                  <a:cubicBezTo>
                    <a:pt x="610" y="3702"/>
                    <a:pt x="689" y="3250"/>
                    <a:pt x="903" y="2844"/>
                  </a:cubicBezTo>
                  <a:cubicBezTo>
                    <a:pt x="1106" y="2427"/>
                    <a:pt x="1377" y="2054"/>
                    <a:pt x="1716" y="1738"/>
                  </a:cubicBezTo>
                  <a:cubicBezTo>
                    <a:pt x="2043" y="1400"/>
                    <a:pt x="2427" y="1118"/>
                    <a:pt x="2844" y="903"/>
                  </a:cubicBezTo>
                  <a:cubicBezTo>
                    <a:pt x="3047" y="791"/>
                    <a:pt x="3262" y="700"/>
                    <a:pt x="3476" y="610"/>
                  </a:cubicBezTo>
                  <a:cubicBezTo>
                    <a:pt x="3702" y="542"/>
                    <a:pt x="3927" y="486"/>
                    <a:pt x="4153" y="452"/>
                  </a:cubicBezTo>
                  <a:lnTo>
                    <a:pt x="4334" y="418"/>
                  </a:lnTo>
                  <a:lnTo>
                    <a:pt x="4841" y="418"/>
                  </a:lnTo>
                  <a:cubicBezTo>
                    <a:pt x="5078" y="452"/>
                    <a:pt x="5315" y="452"/>
                    <a:pt x="5552" y="508"/>
                  </a:cubicBezTo>
                  <a:cubicBezTo>
                    <a:pt x="5789" y="542"/>
                    <a:pt x="6026" y="587"/>
                    <a:pt x="6252" y="655"/>
                  </a:cubicBezTo>
                  <a:cubicBezTo>
                    <a:pt x="6489" y="712"/>
                    <a:pt x="6715" y="779"/>
                    <a:pt x="6940" y="869"/>
                  </a:cubicBezTo>
                  <a:cubicBezTo>
                    <a:pt x="7380" y="1027"/>
                    <a:pt x="7798" y="1242"/>
                    <a:pt x="8193" y="1513"/>
                  </a:cubicBezTo>
                  <a:cubicBezTo>
                    <a:pt x="8283" y="1580"/>
                    <a:pt x="8385" y="1671"/>
                    <a:pt x="8475" y="1750"/>
                  </a:cubicBezTo>
                  <a:lnTo>
                    <a:pt x="8610" y="1874"/>
                  </a:lnTo>
                  <a:cubicBezTo>
                    <a:pt x="8622" y="1896"/>
                    <a:pt x="8678" y="1930"/>
                    <a:pt x="8667" y="1930"/>
                  </a:cubicBezTo>
                  <a:lnTo>
                    <a:pt x="8712" y="1998"/>
                  </a:lnTo>
                  <a:cubicBezTo>
                    <a:pt x="8825" y="2201"/>
                    <a:pt x="8926" y="2415"/>
                    <a:pt x="9017" y="2630"/>
                  </a:cubicBezTo>
                  <a:cubicBezTo>
                    <a:pt x="9186" y="3081"/>
                    <a:pt x="9321" y="3555"/>
                    <a:pt x="9389" y="4029"/>
                  </a:cubicBezTo>
                  <a:cubicBezTo>
                    <a:pt x="9423" y="4266"/>
                    <a:pt x="9434" y="4514"/>
                    <a:pt x="9400" y="4751"/>
                  </a:cubicBezTo>
                  <a:cubicBezTo>
                    <a:pt x="9366" y="4988"/>
                    <a:pt x="9254" y="5236"/>
                    <a:pt x="8994" y="5293"/>
                  </a:cubicBezTo>
                  <a:cubicBezTo>
                    <a:pt x="9254" y="5270"/>
                    <a:pt x="9423" y="4999"/>
                    <a:pt x="9468" y="4763"/>
                  </a:cubicBezTo>
                  <a:cubicBezTo>
                    <a:pt x="9513" y="4526"/>
                    <a:pt x="9524" y="4266"/>
                    <a:pt x="9513" y="4018"/>
                  </a:cubicBezTo>
                  <a:cubicBezTo>
                    <a:pt x="9468" y="3521"/>
                    <a:pt x="9378" y="3036"/>
                    <a:pt x="9231" y="2562"/>
                  </a:cubicBezTo>
                  <a:cubicBezTo>
                    <a:pt x="9152" y="2314"/>
                    <a:pt x="9050" y="2077"/>
                    <a:pt x="8926" y="1851"/>
                  </a:cubicBezTo>
                  <a:lnTo>
                    <a:pt x="8881" y="1772"/>
                  </a:lnTo>
                  <a:cubicBezTo>
                    <a:pt x="8859" y="1738"/>
                    <a:pt x="8825" y="1705"/>
                    <a:pt x="8802" y="1682"/>
                  </a:cubicBezTo>
                  <a:lnTo>
                    <a:pt x="8667" y="1558"/>
                  </a:lnTo>
                  <a:cubicBezTo>
                    <a:pt x="8588" y="1456"/>
                    <a:pt x="8498" y="1377"/>
                    <a:pt x="8407" y="1298"/>
                  </a:cubicBezTo>
                  <a:cubicBezTo>
                    <a:pt x="8001" y="982"/>
                    <a:pt x="7561" y="723"/>
                    <a:pt x="7087" y="531"/>
                  </a:cubicBezTo>
                  <a:cubicBezTo>
                    <a:pt x="6850" y="429"/>
                    <a:pt x="6624" y="350"/>
                    <a:pt x="6376" y="283"/>
                  </a:cubicBezTo>
                  <a:cubicBezTo>
                    <a:pt x="6139" y="204"/>
                    <a:pt x="5891" y="147"/>
                    <a:pt x="5643" y="102"/>
                  </a:cubicBezTo>
                  <a:cubicBezTo>
                    <a:pt x="5394" y="46"/>
                    <a:pt x="5146" y="34"/>
                    <a:pt x="4887"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9" name="Google Shape;2439;p8"/>
            <p:cNvSpPr/>
            <p:nvPr/>
          </p:nvSpPr>
          <p:spPr>
            <a:xfrm>
              <a:off x="5750654" y="187728"/>
              <a:ext cx="335066" cy="369695"/>
            </a:xfrm>
            <a:custGeom>
              <a:rect b="b" l="l" r="r" t="t"/>
              <a:pathLst>
                <a:path extrusionOk="0" h="10772" w="9763">
                  <a:moveTo>
                    <a:pt x="6856" y="1"/>
                  </a:moveTo>
                  <a:cubicBezTo>
                    <a:pt x="6850" y="1"/>
                    <a:pt x="6844" y="1"/>
                    <a:pt x="6839" y="1"/>
                  </a:cubicBezTo>
                  <a:cubicBezTo>
                    <a:pt x="5282" y="80"/>
                    <a:pt x="3431" y="1130"/>
                    <a:pt x="2280" y="2427"/>
                  </a:cubicBezTo>
                  <a:cubicBezTo>
                    <a:pt x="1197" y="3657"/>
                    <a:pt x="678" y="4549"/>
                    <a:pt x="294" y="6151"/>
                  </a:cubicBezTo>
                  <a:cubicBezTo>
                    <a:pt x="1" y="7562"/>
                    <a:pt x="621" y="8871"/>
                    <a:pt x="1817" y="9852"/>
                  </a:cubicBezTo>
                  <a:cubicBezTo>
                    <a:pt x="2569" y="10454"/>
                    <a:pt x="3812" y="10771"/>
                    <a:pt x="5087" y="10771"/>
                  </a:cubicBezTo>
                  <a:cubicBezTo>
                    <a:pt x="7374" y="10771"/>
                    <a:pt x="9763" y="9752"/>
                    <a:pt x="9604" y="7528"/>
                  </a:cubicBezTo>
                  <a:lnTo>
                    <a:pt x="9107" y="6806"/>
                  </a:lnTo>
                  <a:cubicBezTo>
                    <a:pt x="8882" y="5683"/>
                    <a:pt x="7987" y="1"/>
                    <a:pt x="6856"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0" name="Google Shape;2440;p8"/>
            <p:cNvSpPr/>
            <p:nvPr/>
          </p:nvSpPr>
          <p:spPr>
            <a:xfrm>
              <a:off x="5749110" y="182100"/>
              <a:ext cx="334654" cy="381501"/>
            </a:xfrm>
            <a:custGeom>
              <a:rect b="b" l="l" r="r" t="t"/>
              <a:pathLst>
                <a:path extrusionOk="0" h="11116" w="9751">
                  <a:moveTo>
                    <a:pt x="6871" y="0"/>
                  </a:moveTo>
                  <a:cubicBezTo>
                    <a:pt x="6834" y="0"/>
                    <a:pt x="6797" y="3"/>
                    <a:pt x="6760" y="7"/>
                  </a:cubicBezTo>
                  <a:lnTo>
                    <a:pt x="6512" y="41"/>
                  </a:lnTo>
                  <a:cubicBezTo>
                    <a:pt x="6354" y="52"/>
                    <a:pt x="6184" y="75"/>
                    <a:pt x="6026" y="120"/>
                  </a:cubicBezTo>
                  <a:cubicBezTo>
                    <a:pt x="5868" y="165"/>
                    <a:pt x="5688" y="188"/>
                    <a:pt x="5541" y="244"/>
                  </a:cubicBezTo>
                  <a:cubicBezTo>
                    <a:pt x="5225" y="346"/>
                    <a:pt x="4909" y="470"/>
                    <a:pt x="4616" y="617"/>
                  </a:cubicBezTo>
                  <a:cubicBezTo>
                    <a:pt x="4322" y="763"/>
                    <a:pt x="4029" y="921"/>
                    <a:pt x="3758" y="1102"/>
                  </a:cubicBezTo>
                  <a:cubicBezTo>
                    <a:pt x="3476" y="1282"/>
                    <a:pt x="3217" y="1474"/>
                    <a:pt x="2957" y="1689"/>
                  </a:cubicBezTo>
                  <a:cubicBezTo>
                    <a:pt x="2438" y="2095"/>
                    <a:pt x="2009" y="2625"/>
                    <a:pt x="1603" y="3110"/>
                  </a:cubicBezTo>
                  <a:cubicBezTo>
                    <a:pt x="1400" y="3370"/>
                    <a:pt x="1208" y="3641"/>
                    <a:pt x="1039" y="3923"/>
                  </a:cubicBezTo>
                  <a:cubicBezTo>
                    <a:pt x="858" y="4205"/>
                    <a:pt x="711" y="4498"/>
                    <a:pt x="587" y="4814"/>
                  </a:cubicBezTo>
                  <a:cubicBezTo>
                    <a:pt x="441" y="5108"/>
                    <a:pt x="339" y="5424"/>
                    <a:pt x="260" y="5751"/>
                  </a:cubicBezTo>
                  <a:lnTo>
                    <a:pt x="113" y="6225"/>
                  </a:lnTo>
                  <a:cubicBezTo>
                    <a:pt x="80" y="6428"/>
                    <a:pt x="68" y="6552"/>
                    <a:pt x="46" y="6721"/>
                  </a:cubicBezTo>
                  <a:cubicBezTo>
                    <a:pt x="1" y="7410"/>
                    <a:pt x="147" y="8109"/>
                    <a:pt x="486" y="8719"/>
                  </a:cubicBezTo>
                  <a:cubicBezTo>
                    <a:pt x="813" y="9305"/>
                    <a:pt x="1264" y="9824"/>
                    <a:pt x="1795" y="10242"/>
                  </a:cubicBezTo>
                  <a:cubicBezTo>
                    <a:pt x="2348" y="10626"/>
                    <a:pt x="2991" y="10885"/>
                    <a:pt x="3657" y="10987"/>
                  </a:cubicBezTo>
                  <a:cubicBezTo>
                    <a:pt x="4105" y="11073"/>
                    <a:pt x="4559" y="11115"/>
                    <a:pt x="5012" y="11115"/>
                  </a:cubicBezTo>
                  <a:cubicBezTo>
                    <a:pt x="5870" y="11115"/>
                    <a:pt x="6726" y="10962"/>
                    <a:pt x="7538" y="10659"/>
                  </a:cubicBezTo>
                  <a:cubicBezTo>
                    <a:pt x="8159" y="10434"/>
                    <a:pt x="8723" y="10050"/>
                    <a:pt x="9152" y="9542"/>
                  </a:cubicBezTo>
                  <a:cubicBezTo>
                    <a:pt x="9558" y="9023"/>
                    <a:pt x="9750" y="8358"/>
                    <a:pt x="9682" y="7692"/>
                  </a:cubicBezTo>
                  <a:lnTo>
                    <a:pt x="9682" y="7680"/>
                  </a:lnTo>
                  <a:lnTo>
                    <a:pt x="9152" y="6970"/>
                  </a:lnTo>
                  <a:lnTo>
                    <a:pt x="9626" y="7714"/>
                  </a:lnTo>
                  <a:lnTo>
                    <a:pt x="9626" y="7692"/>
                  </a:lnTo>
                  <a:lnTo>
                    <a:pt x="9626" y="7692"/>
                  </a:lnTo>
                  <a:cubicBezTo>
                    <a:pt x="9660" y="8324"/>
                    <a:pt x="9445" y="8956"/>
                    <a:pt x="9028" y="9430"/>
                  </a:cubicBezTo>
                  <a:cubicBezTo>
                    <a:pt x="8588" y="9881"/>
                    <a:pt x="8046" y="10219"/>
                    <a:pt x="7459" y="10411"/>
                  </a:cubicBezTo>
                  <a:cubicBezTo>
                    <a:pt x="6745" y="10645"/>
                    <a:pt x="6004" y="10764"/>
                    <a:pt x="5260" y="10764"/>
                  </a:cubicBezTo>
                  <a:cubicBezTo>
                    <a:pt x="4746" y="10764"/>
                    <a:pt x="4232" y="10707"/>
                    <a:pt x="3724" y="10592"/>
                  </a:cubicBezTo>
                  <a:cubicBezTo>
                    <a:pt x="3126" y="10456"/>
                    <a:pt x="2528" y="10265"/>
                    <a:pt x="2043" y="9892"/>
                  </a:cubicBezTo>
                  <a:cubicBezTo>
                    <a:pt x="1569" y="9508"/>
                    <a:pt x="1174" y="9035"/>
                    <a:pt x="881" y="8504"/>
                  </a:cubicBezTo>
                  <a:cubicBezTo>
                    <a:pt x="587" y="7974"/>
                    <a:pt x="463" y="7376"/>
                    <a:pt x="508" y="6778"/>
                  </a:cubicBezTo>
                  <a:cubicBezTo>
                    <a:pt x="531" y="6631"/>
                    <a:pt x="553" y="6428"/>
                    <a:pt x="576" y="6326"/>
                  </a:cubicBezTo>
                  <a:lnTo>
                    <a:pt x="711" y="5875"/>
                  </a:lnTo>
                  <a:cubicBezTo>
                    <a:pt x="790" y="5570"/>
                    <a:pt x="892" y="5277"/>
                    <a:pt x="1016" y="4995"/>
                  </a:cubicBezTo>
                  <a:cubicBezTo>
                    <a:pt x="1129" y="4701"/>
                    <a:pt x="1276" y="4419"/>
                    <a:pt x="1434" y="4160"/>
                  </a:cubicBezTo>
                  <a:cubicBezTo>
                    <a:pt x="1592" y="3889"/>
                    <a:pt x="1772" y="3641"/>
                    <a:pt x="1964" y="3392"/>
                  </a:cubicBezTo>
                  <a:cubicBezTo>
                    <a:pt x="2370" y="2885"/>
                    <a:pt x="2754" y="2411"/>
                    <a:pt x="3239" y="2016"/>
                  </a:cubicBezTo>
                  <a:cubicBezTo>
                    <a:pt x="3476" y="1813"/>
                    <a:pt x="3724" y="1621"/>
                    <a:pt x="3984" y="1452"/>
                  </a:cubicBezTo>
                  <a:cubicBezTo>
                    <a:pt x="4255" y="1282"/>
                    <a:pt x="4526" y="1124"/>
                    <a:pt x="4808" y="978"/>
                  </a:cubicBezTo>
                  <a:cubicBezTo>
                    <a:pt x="5078" y="842"/>
                    <a:pt x="5372" y="718"/>
                    <a:pt x="5665" y="617"/>
                  </a:cubicBezTo>
                  <a:cubicBezTo>
                    <a:pt x="5812" y="560"/>
                    <a:pt x="5959" y="526"/>
                    <a:pt x="6105" y="492"/>
                  </a:cubicBezTo>
                  <a:lnTo>
                    <a:pt x="6320" y="425"/>
                  </a:lnTo>
                  <a:lnTo>
                    <a:pt x="6557" y="391"/>
                  </a:lnTo>
                  <a:cubicBezTo>
                    <a:pt x="6679" y="382"/>
                    <a:pt x="6828" y="346"/>
                    <a:pt x="6911" y="346"/>
                  </a:cubicBezTo>
                  <a:cubicBezTo>
                    <a:pt x="6934" y="346"/>
                    <a:pt x="6953" y="349"/>
                    <a:pt x="6963" y="357"/>
                  </a:cubicBezTo>
                  <a:cubicBezTo>
                    <a:pt x="7076" y="402"/>
                    <a:pt x="7177" y="492"/>
                    <a:pt x="7245" y="594"/>
                  </a:cubicBezTo>
                  <a:cubicBezTo>
                    <a:pt x="7426" y="842"/>
                    <a:pt x="7572" y="1113"/>
                    <a:pt x="7685" y="1406"/>
                  </a:cubicBezTo>
                  <a:cubicBezTo>
                    <a:pt x="7911" y="1993"/>
                    <a:pt x="8114" y="2603"/>
                    <a:pt x="8272" y="3223"/>
                  </a:cubicBezTo>
                  <a:cubicBezTo>
                    <a:pt x="8622" y="4453"/>
                    <a:pt x="8870" y="5717"/>
                    <a:pt x="9152" y="6970"/>
                  </a:cubicBezTo>
                  <a:cubicBezTo>
                    <a:pt x="8971" y="5694"/>
                    <a:pt x="8768" y="4431"/>
                    <a:pt x="8486" y="3167"/>
                  </a:cubicBezTo>
                  <a:cubicBezTo>
                    <a:pt x="8351" y="2535"/>
                    <a:pt x="8170" y="1914"/>
                    <a:pt x="7956" y="1294"/>
                  </a:cubicBezTo>
                  <a:cubicBezTo>
                    <a:pt x="7843" y="978"/>
                    <a:pt x="7696" y="684"/>
                    <a:pt x="7505" y="402"/>
                  </a:cubicBezTo>
                  <a:cubicBezTo>
                    <a:pt x="7403" y="233"/>
                    <a:pt x="7245" y="98"/>
                    <a:pt x="7064" y="30"/>
                  </a:cubicBezTo>
                  <a:cubicBezTo>
                    <a:pt x="7000" y="8"/>
                    <a:pt x="6936" y="0"/>
                    <a:pt x="687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1" name="Google Shape;2441;p8"/>
            <p:cNvSpPr/>
            <p:nvPr/>
          </p:nvSpPr>
          <p:spPr>
            <a:xfrm>
              <a:off x="5823069" y="196377"/>
              <a:ext cx="328442" cy="404152"/>
            </a:xfrm>
            <a:custGeom>
              <a:rect b="b" l="l" r="r" t="t"/>
              <a:pathLst>
                <a:path extrusionOk="0" h="11776" w="9570">
                  <a:moveTo>
                    <a:pt x="4830" y="0"/>
                  </a:moveTo>
                  <a:cubicBezTo>
                    <a:pt x="4379" y="0"/>
                    <a:pt x="3905" y="241"/>
                    <a:pt x="3364" y="787"/>
                  </a:cubicBezTo>
                  <a:cubicBezTo>
                    <a:pt x="2032" y="2062"/>
                    <a:pt x="1152" y="3473"/>
                    <a:pt x="678" y="5199"/>
                  </a:cubicBezTo>
                  <a:cubicBezTo>
                    <a:pt x="1" y="7919"/>
                    <a:pt x="351" y="10774"/>
                    <a:pt x="3521" y="11654"/>
                  </a:cubicBezTo>
                  <a:cubicBezTo>
                    <a:pt x="3830" y="11738"/>
                    <a:pt x="4159" y="11775"/>
                    <a:pt x="4496" y="11775"/>
                  </a:cubicBezTo>
                  <a:cubicBezTo>
                    <a:pt x="5469" y="11775"/>
                    <a:pt x="6512" y="11467"/>
                    <a:pt x="7324" y="11090"/>
                  </a:cubicBezTo>
                  <a:cubicBezTo>
                    <a:pt x="8001" y="10774"/>
                    <a:pt x="8645" y="10334"/>
                    <a:pt x="9051" y="9702"/>
                  </a:cubicBezTo>
                  <a:cubicBezTo>
                    <a:pt x="9434" y="9149"/>
                    <a:pt x="9570" y="8449"/>
                    <a:pt x="9559" y="7738"/>
                  </a:cubicBezTo>
                  <a:cubicBezTo>
                    <a:pt x="9536" y="7016"/>
                    <a:pt x="9401" y="6305"/>
                    <a:pt x="9152" y="5628"/>
                  </a:cubicBezTo>
                  <a:cubicBezTo>
                    <a:pt x="8588" y="4082"/>
                    <a:pt x="7843" y="2503"/>
                    <a:pt x="6749" y="1273"/>
                  </a:cubicBezTo>
                  <a:cubicBezTo>
                    <a:pt x="6067" y="485"/>
                    <a:pt x="5471" y="0"/>
                    <a:pt x="4830"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2" name="Google Shape;2442;p8"/>
            <p:cNvSpPr/>
            <p:nvPr/>
          </p:nvSpPr>
          <p:spPr>
            <a:xfrm>
              <a:off x="5827325" y="191195"/>
              <a:ext cx="323809" cy="412698"/>
            </a:xfrm>
            <a:custGeom>
              <a:rect b="b" l="l" r="r" t="t"/>
              <a:pathLst>
                <a:path extrusionOk="0" h="12025" w="9435">
                  <a:moveTo>
                    <a:pt x="9435" y="7889"/>
                  </a:moveTo>
                  <a:lnTo>
                    <a:pt x="9435" y="7889"/>
                  </a:lnTo>
                  <a:cubicBezTo>
                    <a:pt x="9435" y="7890"/>
                    <a:pt x="9424" y="8010"/>
                    <a:pt x="9423" y="8262"/>
                  </a:cubicBezTo>
                  <a:lnTo>
                    <a:pt x="9423" y="8262"/>
                  </a:lnTo>
                  <a:cubicBezTo>
                    <a:pt x="9435" y="8025"/>
                    <a:pt x="9435" y="7890"/>
                    <a:pt x="9435" y="7889"/>
                  </a:cubicBezTo>
                  <a:close/>
                  <a:moveTo>
                    <a:pt x="9423" y="8262"/>
                  </a:moveTo>
                  <a:cubicBezTo>
                    <a:pt x="9423" y="8262"/>
                    <a:pt x="9423" y="8262"/>
                    <a:pt x="9423" y="8262"/>
                  </a:cubicBezTo>
                  <a:cubicBezTo>
                    <a:pt x="9412" y="8408"/>
                    <a:pt x="9401" y="8555"/>
                    <a:pt x="9367" y="8702"/>
                  </a:cubicBezTo>
                  <a:cubicBezTo>
                    <a:pt x="9401" y="8566"/>
                    <a:pt x="9412" y="8420"/>
                    <a:pt x="9423" y="8273"/>
                  </a:cubicBezTo>
                  <a:cubicBezTo>
                    <a:pt x="9423" y="8269"/>
                    <a:pt x="9423" y="8265"/>
                    <a:pt x="9423" y="8262"/>
                  </a:cubicBezTo>
                  <a:close/>
                  <a:moveTo>
                    <a:pt x="4681" y="0"/>
                  </a:moveTo>
                  <a:cubicBezTo>
                    <a:pt x="4659" y="0"/>
                    <a:pt x="4638" y="1"/>
                    <a:pt x="4616" y="2"/>
                  </a:cubicBezTo>
                  <a:cubicBezTo>
                    <a:pt x="4357" y="24"/>
                    <a:pt x="4108" y="103"/>
                    <a:pt x="3883" y="227"/>
                  </a:cubicBezTo>
                  <a:cubicBezTo>
                    <a:pt x="3431" y="476"/>
                    <a:pt x="3070" y="859"/>
                    <a:pt x="2732" y="1209"/>
                  </a:cubicBezTo>
                  <a:cubicBezTo>
                    <a:pt x="2562" y="1378"/>
                    <a:pt x="2382" y="1548"/>
                    <a:pt x="2224" y="1740"/>
                  </a:cubicBezTo>
                  <a:cubicBezTo>
                    <a:pt x="2066" y="1943"/>
                    <a:pt x="1919" y="2157"/>
                    <a:pt x="1761" y="2360"/>
                  </a:cubicBezTo>
                  <a:cubicBezTo>
                    <a:pt x="1129" y="3184"/>
                    <a:pt x="712" y="4166"/>
                    <a:pt x="396" y="5147"/>
                  </a:cubicBezTo>
                  <a:cubicBezTo>
                    <a:pt x="103" y="6152"/>
                    <a:pt x="1" y="7212"/>
                    <a:pt x="114" y="8250"/>
                  </a:cubicBezTo>
                  <a:cubicBezTo>
                    <a:pt x="170" y="8770"/>
                    <a:pt x="306" y="9277"/>
                    <a:pt x="520" y="9751"/>
                  </a:cubicBezTo>
                  <a:cubicBezTo>
                    <a:pt x="757" y="10203"/>
                    <a:pt x="1062" y="10620"/>
                    <a:pt x="1445" y="10959"/>
                  </a:cubicBezTo>
                  <a:cubicBezTo>
                    <a:pt x="1818" y="11275"/>
                    <a:pt x="2235" y="11523"/>
                    <a:pt x="2698" y="11703"/>
                  </a:cubicBezTo>
                  <a:cubicBezTo>
                    <a:pt x="2912" y="11794"/>
                    <a:pt x="3138" y="11850"/>
                    <a:pt x="3352" y="11918"/>
                  </a:cubicBezTo>
                  <a:cubicBezTo>
                    <a:pt x="3578" y="11974"/>
                    <a:pt x="3804" y="12008"/>
                    <a:pt x="4029" y="12019"/>
                  </a:cubicBezTo>
                  <a:cubicBezTo>
                    <a:pt x="4109" y="12023"/>
                    <a:pt x="4188" y="12024"/>
                    <a:pt x="4268" y="12024"/>
                  </a:cubicBezTo>
                  <a:cubicBezTo>
                    <a:pt x="5032" y="12024"/>
                    <a:pt x="5784" y="11877"/>
                    <a:pt x="6489" y="11591"/>
                  </a:cubicBezTo>
                  <a:cubicBezTo>
                    <a:pt x="7144" y="11365"/>
                    <a:pt x="7764" y="11015"/>
                    <a:pt x="8306" y="10575"/>
                  </a:cubicBezTo>
                  <a:cubicBezTo>
                    <a:pt x="8735" y="10237"/>
                    <a:pt x="9051" y="9785"/>
                    <a:pt x="9231" y="9277"/>
                  </a:cubicBezTo>
                  <a:cubicBezTo>
                    <a:pt x="9299" y="9086"/>
                    <a:pt x="9344" y="8894"/>
                    <a:pt x="9367" y="8702"/>
                  </a:cubicBezTo>
                  <a:lnTo>
                    <a:pt x="9367" y="8702"/>
                  </a:lnTo>
                  <a:cubicBezTo>
                    <a:pt x="9333" y="8894"/>
                    <a:pt x="9288" y="9086"/>
                    <a:pt x="9220" y="9266"/>
                  </a:cubicBezTo>
                  <a:cubicBezTo>
                    <a:pt x="9028" y="9774"/>
                    <a:pt x="8712" y="10214"/>
                    <a:pt x="8284" y="10541"/>
                  </a:cubicBezTo>
                  <a:cubicBezTo>
                    <a:pt x="7742" y="10970"/>
                    <a:pt x="7121" y="11286"/>
                    <a:pt x="6456" y="11489"/>
                  </a:cubicBezTo>
                  <a:cubicBezTo>
                    <a:pt x="5815" y="11712"/>
                    <a:pt x="5152" y="11820"/>
                    <a:pt x="4484" y="11820"/>
                  </a:cubicBezTo>
                  <a:cubicBezTo>
                    <a:pt x="4340" y="11820"/>
                    <a:pt x="4196" y="11815"/>
                    <a:pt x="4052" y="11805"/>
                  </a:cubicBezTo>
                  <a:cubicBezTo>
                    <a:pt x="3838" y="11782"/>
                    <a:pt x="3623" y="11737"/>
                    <a:pt x="3420" y="11681"/>
                  </a:cubicBezTo>
                  <a:cubicBezTo>
                    <a:pt x="3217" y="11602"/>
                    <a:pt x="3003" y="11545"/>
                    <a:pt x="2799" y="11444"/>
                  </a:cubicBezTo>
                  <a:cubicBezTo>
                    <a:pt x="2382" y="11263"/>
                    <a:pt x="1998" y="11015"/>
                    <a:pt x="1671" y="10710"/>
                  </a:cubicBezTo>
                  <a:cubicBezTo>
                    <a:pt x="1005" y="10067"/>
                    <a:pt x="622" y="9165"/>
                    <a:pt x="531" y="8205"/>
                  </a:cubicBezTo>
                  <a:cubicBezTo>
                    <a:pt x="452" y="7224"/>
                    <a:pt x="554" y="6231"/>
                    <a:pt x="847" y="5283"/>
                  </a:cubicBezTo>
                  <a:cubicBezTo>
                    <a:pt x="1129" y="4335"/>
                    <a:pt x="1513" y="3398"/>
                    <a:pt x="2089" y="2620"/>
                  </a:cubicBezTo>
                  <a:cubicBezTo>
                    <a:pt x="2235" y="2428"/>
                    <a:pt x="2348" y="2213"/>
                    <a:pt x="2517" y="2022"/>
                  </a:cubicBezTo>
                  <a:cubicBezTo>
                    <a:pt x="2687" y="1841"/>
                    <a:pt x="2856" y="1661"/>
                    <a:pt x="3014" y="1480"/>
                  </a:cubicBezTo>
                  <a:cubicBezTo>
                    <a:pt x="3341" y="1108"/>
                    <a:pt x="3646" y="758"/>
                    <a:pt x="4029" y="521"/>
                  </a:cubicBezTo>
                  <a:cubicBezTo>
                    <a:pt x="4241" y="382"/>
                    <a:pt x="4489" y="309"/>
                    <a:pt x="4736" y="309"/>
                  </a:cubicBezTo>
                  <a:cubicBezTo>
                    <a:pt x="4911" y="309"/>
                    <a:pt x="5085" y="345"/>
                    <a:pt x="5248" y="419"/>
                  </a:cubicBezTo>
                  <a:cubicBezTo>
                    <a:pt x="5632" y="589"/>
                    <a:pt x="5970" y="893"/>
                    <a:pt x="6275" y="1198"/>
                  </a:cubicBezTo>
                  <a:cubicBezTo>
                    <a:pt x="6828" y="1785"/>
                    <a:pt x="7336" y="2439"/>
                    <a:pt x="7753" y="3139"/>
                  </a:cubicBezTo>
                  <a:cubicBezTo>
                    <a:pt x="7956" y="3443"/>
                    <a:pt x="8126" y="3759"/>
                    <a:pt x="8284" y="4098"/>
                  </a:cubicBezTo>
                  <a:cubicBezTo>
                    <a:pt x="8430" y="4391"/>
                    <a:pt x="8566" y="4685"/>
                    <a:pt x="8690" y="5001"/>
                  </a:cubicBezTo>
                  <a:lnTo>
                    <a:pt x="9017" y="5802"/>
                  </a:lnTo>
                  <a:cubicBezTo>
                    <a:pt x="9096" y="6061"/>
                    <a:pt x="9186" y="6287"/>
                    <a:pt x="9231" y="6513"/>
                  </a:cubicBezTo>
                  <a:cubicBezTo>
                    <a:pt x="9277" y="6705"/>
                    <a:pt x="9322" y="6896"/>
                    <a:pt x="9344" y="7088"/>
                  </a:cubicBezTo>
                  <a:cubicBezTo>
                    <a:pt x="9378" y="7235"/>
                    <a:pt x="9401" y="7382"/>
                    <a:pt x="9401" y="7528"/>
                  </a:cubicBezTo>
                  <a:cubicBezTo>
                    <a:pt x="9423" y="7765"/>
                    <a:pt x="9435" y="7889"/>
                    <a:pt x="9435" y="7889"/>
                  </a:cubicBezTo>
                  <a:cubicBezTo>
                    <a:pt x="9435" y="7889"/>
                    <a:pt x="9423" y="7765"/>
                    <a:pt x="9412" y="7528"/>
                  </a:cubicBezTo>
                  <a:cubicBezTo>
                    <a:pt x="9412" y="7382"/>
                    <a:pt x="9401" y="7235"/>
                    <a:pt x="9367" y="7088"/>
                  </a:cubicBezTo>
                  <a:cubicBezTo>
                    <a:pt x="9344" y="6885"/>
                    <a:pt x="9310" y="6693"/>
                    <a:pt x="9254" y="6501"/>
                  </a:cubicBezTo>
                  <a:cubicBezTo>
                    <a:pt x="9220" y="6287"/>
                    <a:pt x="9130" y="6050"/>
                    <a:pt x="9062" y="5802"/>
                  </a:cubicBezTo>
                  <a:cubicBezTo>
                    <a:pt x="8961" y="5542"/>
                    <a:pt x="8859" y="5271"/>
                    <a:pt x="8746" y="4989"/>
                  </a:cubicBezTo>
                  <a:cubicBezTo>
                    <a:pt x="8633" y="4673"/>
                    <a:pt x="8498" y="4369"/>
                    <a:pt x="8351" y="4075"/>
                  </a:cubicBezTo>
                  <a:cubicBezTo>
                    <a:pt x="8205" y="3737"/>
                    <a:pt x="8035" y="3410"/>
                    <a:pt x="7855" y="3082"/>
                  </a:cubicBezTo>
                  <a:cubicBezTo>
                    <a:pt x="7460" y="2360"/>
                    <a:pt x="6986" y="1672"/>
                    <a:pt x="6433" y="1051"/>
                  </a:cubicBezTo>
                  <a:cubicBezTo>
                    <a:pt x="6140" y="735"/>
                    <a:pt x="5812" y="385"/>
                    <a:pt x="5361" y="171"/>
                  </a:cubicBezTo>
                  <a:cubicBezTo>
                    <a:pt x="5154" y="57"/>
                    <a:pt x="4919" y="0"/>
                    <a:pt x="468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3" name="Google Shape;2443;p8"/>
            <p:cNvSpPr/>
            <p:nvPr/>
          </p:nvSpPr>
          <p:spPr>
            <a:xfrm>
              <a:off x="5985334" y="145377"/>
              <a:ext cx="385379" cy="318490"/>
            </a:xfrm>
            <a:custGeom>
              <a:rect b="b" l="l" r="r" t="t"/>
              <a:pathLst>
                <a:path extrusionOk="0" h="9280" w="11229">
                  <a:moveTo>
                    <a:pt x="4965" y="1"/>
                  </a:moveTo>
                  <a:cubicBezTo>
                    <a:pt x="3583" y="1"/>
                    <a:pt x="1997" y="340"/>
                    <a:pt x="1" y="1235"/>
                  </a:cubicBezTo>
                  <a:cubicBezTo>
                    <a:pt x="723" y="3323"/>
                    <a:pt x="1637" y="5489"/>
                    <a:pt x="2867" y="7227"/>
                  </a:cubicBezTo>
                  <a:cubicBezTo>
                    <a:pt x="3522" y="8141"/>
                    <a:pt x="4029" y="8829"/>
                    <a:pt x="5090" y="9224"/>
                  </a:cubicBezTo>
                  <a:cubicBezTo>
                    <a:pt x="5207" y="9267"/>
                    <a:pt x="5442" y="9280"/>
                    <a:pt x="5700" y="9280"/>
                  </a:cubicBezTo>
                  <a:cubicBezTo>
                    <a:pt x="6064" y="9280"/>
                    <a:pt x="6474" y="9254"/>
                    <a:pt x="6659" y="9247"/>
                  </a:cubicBezTo>
                  <a:cubicBezTo>
                    <a:pt x="7674" y="9168"/>
                    <a:pt x="8791" y="8547"/>
                    <a:pt x="9389" y="7882"/>
                  </a:cubicBezTo>
                  <a:cubicBezTo>
                    <a:pt x="11229" y="5692"/>
                    <a:pt x="11161" y="1664"/>
                    <a:pt x="8001" y="547"/>
                  </a:cubicBezTo>
                  <a:cubicBezTo>
                    <a:pt x="7051" y="220"/>
                    <a:pt x="6074" y="1"/>
                    <a:pt x="4965"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4" name="Google Shape;2444;p8"/>
            <p:cNvSpPr/>
            <p:nvPr/>
          </p:nvSpPr>
          <p:spPr>
            <a:xfrm>
              <a:off x="5976823" y="137415"/>
              <a:ext cx="377623" cy="326623"/>
            </a:xfrm>
            <a:custGeom>
              <a:rect b="b" l="l" r="r" t="t"/>
              <a:pathLst>
                <a:path extrusionOk="0" h="9517" w="11003">
                  <a:moveTo>
                    <a:pt x="5079" y="0"/>
                  </a:moveTo>
                  <a:cubicBezTo>
                    <a:pt x="4650" y="0"/>
                    <a:pt x="4221" y="45"/>
                    <a:pt x="3792" y="113"/>
                  </a:cubicBezTo>
                  <a:cubicBezTo>
                    <a:pt x="3375" y="181"/>
                    <a:pt x="2957" y="282"/>
                    <a:pt x="2540" y="395"/>
                  </a:cubicBezTo>
                  <a:cubicBezTo>
                    <a:pt x="1727" y="632"/>
                    <a:pt x="937" y="937"/>
                    <a:pt x="170" y="1298"/>
                  </a:cubicBezTo>
                  <a:lnTo>
                    <a:pt x="1" y="1377"/>
                  </a:lnTo>
                  <a:lnTo>
                    <a:pt x="68" y="1535"/>
                  </a:lnTo>
                  <a:cubicBezTo>
                    <a:pt x="396" y="2415"/>
                    <a:pt x="745" y="3295"/>
                    <a:pt x="1140" y="4153"/>
                  </a:cubicBezTo>
                  <a:cubicBezTo>
                    <a:pt x="1343" y="4582"/>
                    <a:pt x="1547" y="5010"/>
                    <a:pt x="1772" y="5417"/>
                  </a:cubicBezTo>
                  <a:cubicBezTo>
                    <a:pt x="1998" y="5834"/>
                    <a:pt x="2235" y="6240"/>
                    <a:pt x="2494" y="6647"/>
                  </a:cubicBezTo>
                  <a:cubicBezTo>
                    <a:pt x="2607" y="6850"/>
                    <a:pt x="2743" y="7030"/>
                    <a:pt x="2889" y="7222"/>
                  </a:cubicBezTo>
                  <a:cubicBezTo>
                    <a:pt x="3025" y="7414"/>
                    <a:pt x="3172" y="7606"/>
                    <a:pt x="3307" y="7798"/>
                  </a:cubicBezTo>
                  <a:cubicBezTo>
                    <a:pt x="3578" y="8181"/>
                    <a:pt x="3905" y="8531"/>
                    <a:pt x="4255" y="8847"/>
                  </a:cubicBezTo>
                  <a:cubicBezTo>
                    <a:pt x="4435" y="9005"/>
                    <a:pt x="4627" y="9129"/>
                    <a:pt x="4842" y="9242"/>
                  </a:cubicBezTo>
                  <a:cubicBezTo>
                    <a:pt x="4943" y="9298"/>
                    <a:pt x="5045" y="9355"/>
                    <a:pt x="5158" y="9400"/>
                  </a:cubicBezTo>
                  <a:cubicBezTo>
                    <a:pt x="5270" y="9445"/>
                    <a:pt x="5383" y="9479"/>
                    <a:pt x="5496" y="9502"/>
                  </a:cubicBezTo>
                  <a:cubicBezTo>
                    <a:pt x="5692" y="9511"/>
                    <a:pt x="5889" y="9516"/>
                    <a:pt x="6084" y="9516"/>
                  </a:cubicBezTo>
                  <a:cubicBezTo>
                    <a:pt x="6361" y="9516"/>
                    <a:pt x="6636" y="9505"/>
                    <a:pt x="6907" y="9479"/>
                  </a:cubicBezTo>
                  <a:lnTo>
                    <a:pt x="6907" y="9479"/>
                  </a:lnTo>
                  <a:cubicBezTo>
                    <a:pt x="6675" y="9496"/>
                    <a:pt x="6441" y="9504"/>
                    <a:pt x="6206" y="9504"/>
                  </a:cubicBezTo>
                  <a:cubicBezTo>
                    <a:pt x="5970" y="9504"/>
                    <a:pt x="5733" y="9496"/>
                    <a:pt x="5496" y="9479"/>
                  </a:cubicBezTo>
                  <a:cubicBezTo>
                    <a:pt x="5383" y="9456"/>
                    <a:pt x="5270" y="9423"/>
                    <a:pt x="5169" y="9366"/>
                  </a:cubicBezTo>
                  <a:cubicBezTo>
                    <a:pt x="5067" y="9321"/>
                    <a:pt x="4954" y="9276"/>
                    <a:pt x="4853" y="9208"/>
                  </a:cubicBezTo>
                  <a:cubicBezTo>
                    <a:pt x="4650" y="9095"/>
                    <a:pt x="4458" y="8960"/>
                    <a:pt x="4289" y="8813"/>
                  </a:cubicBezTo>
                  <a:cubicBezTo>
                    <a:pt x="3939" y="8497"/>
                    <a:pt x="3634" y="8136"/>
                    <a:pt x="3375" y="7752"/>
                  </a:cubicBezTo>
                  <a:cubicBezTo>
                    <a:pt x="3239" y="7549"/>
                    <a:pt x="3115" y="7358"/>
                    <a:pt x="2991" y="7166"/>
                  </a:cubicBezTo>
                  <a:cubicBezTo>
                    <a:pt x="2867" y="6963"/>
                    <a:pt x="2731" y="6771"/>
                    <a:pt x="2619" y="6568"/>
                  </a:cubicBezTo>
                  <a:cubicBezTo>
                    <a:pt x="2382" y="6161"/>
                    <a:pt x="2156" y="5744"/>
                    <a:pt x="1964" y="5326"/>
                  </a:cubicBezTo>
                  <a:cubicBezTo>
                    <a:pt x="1772" y="4898"/>
                    <a:pt x="1569" y="4480"/>
                    <a:pt x="1400" y="4040"/>
                  </a:cubicBezTo>
                  <a:cubicBezTo>
                    <a:pt x="1062" y="3237"/>
                    <a:pt x="763" y="2414"/>
                    <a:pt x="495" y="1581"/>
                  </a:cubicBezTo>
                  <a:lnTo>
                    <a:pt x="495" y="1581"/>
                  </a:lnTo>
                  <a:cubicBezTo>
                    <a:pt x="831" y="1446"/>
                    <a:pt x="1161" y="1313"/>
                    <a:pt x="1490" y="1196"/>
                  </a:cubicBezTo>
                  <a:cubicBezTo>
                    <a:pt x="1885" y="1050"/>
                    <a:pt x="2269" y="926"/>
                    <a:pt x="2675" y="824"/>
                  </a:cubicBezTo>
                  <a:cubicBezTo>
                    <a:pt x="3070" y="722"/>
                    <a:pt x="3476" y="632"/>
                    <a:pt x="3871" y="576"/>
                  </a:cubicBezTo>
                  <a:cubicBezTo>
                    <a:pt x="4277" y="519"/>
                    <a:pt x="4684" y="485"/>
                    <a:pt x="5090" y="474"/>
                  </a:cubicBezTo>
                  <a:cubicBezTo>
                    <a:pt x="5165" y="472"/>
                    <a:pt x="5240" y="471"/>
                    <a:pt x="5315" y="471"/>
                  </a:cubicBezTo>
                  <a:cubicBezTo>
                    <a:pt x="6062" y="471"/>
                    <a:pt x="6798" y="573"/>
                    <a:pt x="7516" y="768"/>
                  </a:cubicBezTo>
                  <a:cubicBezTo>
                    <a:pt x="7911" y="869"/>
                    <a:pt x="8295" y="1005"/>
                    <a:pt x="8667" y="1174"/>
                  </a:cubicBezTo>
                  <a:cubicBezTo>
                    <a:pt x="9028" y="1343"/>
                    <a:pt x="9355" y="1569"/>
                    <a:pt x="9637" y="1851"/>
                  </a:cubicBezTo>
                  <a:cubicBezTo>
                    <a:pt x="10202" y="2438"/>
                    <a:pt x="10574" y="3182"/>
                    <a:pt x="10698" y="3984"/>
                  </a:cubicBezTo>
                  <a:cubicBezTo>
                    <a:pt x="10822" y="4807"/>
                    <a:pt x="10755" y="5642"/>
                    <a:pt x="10506" y="6432"/>
                  </a:cubicBezTo>
                  <a:cubicBezTo>
                    <a:pt x="10382" y="6827"/>
                    <a:pt x="10213" y="7211"/>
                    <a:pt x="9987" y="7561"/>
                  </a:cubicBezTo>
                  <a:cubicBezTo>
                    <a:pt x="9784" y="7922"/>
                    <a:pt x="9502" y="8238"/>
                    <a:pt x="9186" y="8497"/>
                  </a:cubicBezTo>
                  <a:cubicBezTo>
                    <a:pt x="8859" y="8768"/>
                    <a:pt x="8498" y="8982"/>
                    <a:pt x="8114" y="9152"/>
                  </a:cubicBezTo>
                  <a:cubicBezTo>
                    <a:pt x="7730" y="9321"/>
                    <a:pt x="7324" y="9434"/>
                    <a:pt x="6907" y="9479"/>
                  </a:cubicBezTo>
                  <a:cubicBezTo>
                    <a:pt x="7324" y="9434"/>
                    <a:pt x="7730" y="9332"/>
                    <a:pt x="8114" y="9174"/>
                  </a:cubicBezTo>
                  <a:cubicBezTo>
                    <a:pt x="8498" y="9005"/>
                    <a:pt x="8870" y="8791"/>
                    <a:pt x="9197" y="8531"/>
                  </a:cubicBezTo>
                  <a:cubicBezTo>
                    <a:pt x="9536" y="8272"/>
                    <a:pt x="9818" y="7956"/>
                    <a:pt x="10032" y="7595"/>
                  </a:cubicBezTo>
                  <a:cubicBezTo>
                    <a:pt x="10269" y="7245"/>
                    <a:pt x="10450" y="6861"/>
                    <a:pt x="10597" y="6466"/>
                  </a:cubicBezTo>
                  <a:cubicBezTo>
                    <a:pt x="10901" y="5665"/>
                    <a:pt x="11003" y="4807"/>
                    <a:pt x="10912" y="3950"/>
                  </a:cubicBezTo>
                  <a:cubicBezTo>
                    <a:pt x="10822" y="3081"/>
                    <a:pt x="10461" y="2268"/>
                    <a:pt x="9874" y="1614"/>
                  </a:cubicBezTo>
                  <a:cubicBezTo>
                    <a:pt x="9570" y="1287"/>
                    <a:pt x="9220" y="1016"/>
                    <a:pt x="8825" y="813"/>
                  </a:cubicBezTo>
                  <a:cubicBezTo>
                    <a:pt x="8441" y="621"/>
                    <a:pt x="8035" y="474"/>
                    <a:pt x="7617" y="361"/>
                  </a:cubicBezTo>
                  <a:cubicBezTo>
                    <a:pt x="6794" y="113"/>
                    <a:pt x="5936" y="0"/>
                    <a:pt x="507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5" name="Google Shape;2445;p8"/>
            <p:cNvSpPr/>
            <p:nvPr/>
          </p:nvSpPr>
          <p:spPr>
            <a:xfrm>
              <a:off x="5918754" y="119191"/>
              <a:ext cx="60815" cy="59682"/>
            </a:xfrm>
            <a:custGeom>
              <a:rect b="b" l="l" r="r" t="t"/>
              <a:pathLst>
                <a:path extrusionOk="0" h="1739" w="1772">
                  <a:moveTo>
                    <a:pt x="0" y="1"/>
                  </a:moveTo>
                  <a:cubicBezTo>
                    <a:pt x="56" y="125"/>
                    <a:pt x="124" y="238"/>
                    <a:pt x="214" y="351"/>
                  </a:cubicBezTo>
                  <a:cubicBezTo>
                    <a:pt x="282" y="452"/>
                    <a:pt x="361" y="565"/>
                    <a:pt x="440" y="678"/>
                  </a:cubicBezTo>
                  <a:cubicBezTo>
                    <a:pt x="530" y="791"/>
                    <a:pt x="632" y="904"/>
                    <a:pt x="722" y="1016"/>
                  </a:cubicBezTo>
                  <a:cubicBezTo>
                    <a:pt x="925" y="1231"/>
                    <a:pt x="1151" y="1423"/>
                    <a:pt x="1399" y="1569"/>
                  </a:cubicBezTo>
                  <a:cubicBezTo>
                    <a:pt x="1512" y="1648"/>
                    <a:pt x="1648" y="1705"/>
                    <a:pt x="1772" y="1739"/>
                  </a:cubicBezTo>
                  <a:cubicBezTo>
                    <a:pt x="1727" y="1615"/>
                    <a:pt x="1659" y="1490"/>
                    <a:pt x="1591" y="1378"/>
                  </a:cubicBezTo>
                  <a:cubicBezTo>
                    <a:pt x="1444" y="1129"/>
                    <a:pt x="1275" y="904"/>
                    <a:pt x="1083" y="689"/>
                  </a:cubicBezTo>
                  <a:cubicBezTo>
                    <a:pt x="846" y="464"/>
                    <a:pt x="598" y="227"/>
                    <a:pt x="384" y="136"/>
                  </a:cubicBezTo>
                  <a:cubicBezTo>
                    <a:pt x="260" y="80"/>
                    <a:pt x="124" y="35"/>
                    <a:pt x="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6" name="Google Shape;2446;p8"/>
            <p:cNvSpPr/>
            <p:nvPr/>
          </p:nvSpPr>
          <p:spPr>
            <a:xfrm>
              <a:off x="5948543" y="109513"/>
              <a:ext cx="30648" cy="57761"/>
            </a:xfrm>
            <a:custGeom>
              <a:rect b="b" l="l" r="r" t="t"/>
              <a:pathLst>
                <a:path extrusionOk="0" h="1683" w="893">
                  <a:moveTo>
                    <a:pt x="1" y="1"/>
                  </a:moveTo>
                  <a:cubicBezTo>
                    <a:pt x="1" y="114"/>
                    <a:pt x="12" y="215"/>
                    <a:pt x="46" y="328"/>
                  </a:cubicBezTo>
                  <a:cubicBezTo>
                    <a:pt x="69" y="418"/>
                    <a:pt x="102" y="520"/>
                    <a:pt x="125" y="621"/>
                  </a:cubicBezTo>
                  <a:cubicBezTo>
                    <a:pt x="159" y="734"/>
                    <a:pt x="193" y="836"/>
                    <a:pt x="249" y="937"/>
                  </a:cubicBezTo>
                  <a:cubicBezTo>
                    <a:pt x="339" y="1141"/>
                    <a:pt x="464" y="1321"/>
                    <a:pt x="622" y="1490"/>
                  </a:cubicBezTo>
                  <a:cubicBezTo>
                    <a:pt x="701" y="1558"/>
                    <a:pt x="791" y="1626"/>
                    <a:pt x="881" y="1682"/>
                  </a:cubicBezTo>
                  <a:cubicBezTo>
                    <a:pt x="892" y="1569"/>
                    <a:pt x="892" y="1468"/>
                    <a:pt x="870" y="1355"/>
                  </a:cubicBezTo>
                  <a:cubicBezTo>
                    <a:pt x="836" y="1141"/>
                    <a:pt x="768" y="926"/>
                    <a:pt x="678" y="734"/>
                  </a:cubicBezTo>
                  <a:cubicBezTo>
                    <a:pt x="588" y="520"/>
                    <a:pt x="452" y="339"/>
                    <a:pt x="272" y="181"/>
                  </a:cubicBezTo>
                  <a:cubicBezTo>
                    <a:pt x="193" y="114"/>
                    <a:pt x="102" y="46"/>
                    <a:pt x="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7" name="Google Shape;2447;p8"/>
            <p:cNvSpPr/>
            <p:nvPr/>
          </p:nvSpPr>
          <p:spPr>
            <a:xfrm>
              <a:off x="5974489" y="103713"/>
              <a:ext cx="17881" cy="63938"/>
            </a:xfrm>
            <a:custGeom>
              <a:rect b="b" l="l" r="r" t="t"/>
              <a:pathLst>
                <a:path extrusionOk="0" h="1863" w="521">
                  <a:moveTo>
                    <a:pt x="91" y="1"/>
                  </a:moveTo>
                  <a:cubicBezTo>
                    <a:pt x="57" y="102"/>
                    <a:pt x="35" y="215"/>
                    <a:pt x="24" y="317"/>
                  </a:cubicBezTo>
                  <a:cubicBezTo>
                    <a:pt x="24" y="418"/>
                    <a:pt x="12" y="520"/>
                    <a:pt x="12" y="621"/>
                  </a:cubicBezTo>
                  <a:cubicBezTo>
                    <a:pt x="1" y="734"/>
                    <a:pt x="12" y="847"/>
                    <a:pt x="24" y="948"/>
                  </a:cubicBezTo>
                  <a:cubicBezTo>
                    <a:pt x="46" y="1163"/>
                    <a:pt x="91" y="1377"/>
                    <a:pt x="170" y="1580"/>
                  </a:cubicBezTo>
                  <a:cubicBezTo>
                    <a:pt x="215" y="1682"/>
                    <a:pt x="260" y="1772"/>
                    <a:pt x="328" y="1862"/>
                  </a:cubicBezTo>
                  <a:cubicBezTo>
                    <a:pt x="385" y="1772"/>
                    <a:pt x="418" y="1671"/>
                    <a:pt x="452" y="1558"/>
                  </a:cubicBezTo>
                  <a:cubicBezTo>
                    <a:pt x="509" y="1343"/>
                    <a:pt x="520" y="1118"/>
                    <a:pt x="497" y="903"/>
                  </a:cubicBezTo>
                  <a:cubicBezTo>
                    <a:pt x="475" y="666"/>
                    <a:pt x="407" y="452"/>
                    <a:pt x="294" y="249"/>
                  </a:cubicBezTo>
                  <a:cubicBezTo>
                    <a:pt x="238" y="159"/>
                    <a:pt x="170" y="68"/>
                    <a:pt x="9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8" name="Google Shape;2448;p8"/>
            <p:cNvSpPr/>
            <p:nvPr/>
          </p:nvSpPr>
          <p:spPr>
            <a:xfrm>
              <a:off x="5997724" y="100247"/>
              <a:ext cx="97263" cy="76705"/>
            </a:xfrm>
            <a:custGeom>
              <a:rect b="b" l="l" r="r" t="t"/>
              <a:pathLst>
                <a:path extrusionOk="0" h="2235" w="2834">
                  <a:moveTo>
                    <a:pt x="2472" y="0"/>
                  </a:moveTo>
                  <a:cubicBezTo>
                    <a:pt x="2382" y="0"/>
                    <a:pt x="2303" y="11"/>
                    <a:pt x="2224" y="34"/>
                  </a:cubicBezTo>
                  <a:cubicBezTo>
                    <a:pt x="2134" y="56"/>
                    <a:pt x="2043" y="90"/>
                    <a:pt x="1942" y="124"/>
                  </a:cubicBezTo>
                  <a:cubicBezTo>
                    <a:pt x="1829" y="158"/>
                    <a:pt x="1727" y="203"/>
                    <a:pt x="1637" y="271"/>
                  </a:cubicBezTo>
                  <a:cubicBezTo>
                    <a:pt x="1536" y="327"/>
                    <a:pt x="1434" y="395"/>
                    <a:pt x="1344" y="463"/>
                  </a:cubicBezTo>
                  <a:lnTo>
                    <a:pt x="1073" y="700"/>
                  </a:lnTo>
                  <a:cubicBezTo>
                    <a:pt x="768" y="1004"/>
                    <a:pt x="509" y="1354"/>
                    <a:pt x="294" y="1726"/>
                  </a:cubicBezTo>
                  <a:lnTo>
                    <a:pt x="80" y="2099"/>
                  </a:lnTo>
                  <a:cubicBezTo>
                    <a:pt x="24" y="2178"/>
                    <a:pt x="1" y="2234"/>
                    <a:pt x="1" y="2234"/>
                  </a:cubicBezTo>
                  <a:cubicBezTo>
                    <a:pt x="182" y="2144"/>
                    <a:pt x="340" y="2042"/>
                    <a:pt x="498" y="1907"/>
                  </a:cubicBezTo>
                  <a:cubicBezTo>
                    <a:pt x="633" y="1794"/>
                    <a:pt x="780" y="1659"/>
                    <a:pt x="938" y="1512"/>
                  </a:cubicBezTo>
                  <a:lnTo>
                    <a:pt x="1163" y="1275"/>
                  </a:lnTo>
                  <a:cubicBezTo>
                    <a:pt x="1242" y="1196"/>
                    <a:pt x="1321" y="1117"/>
                    <a:pt x="1400" y="1049"/>
                  </a:cubicBezTo>
                  <a:cubicBezTo>
                    <a:pt x="1558" y="891"/>
                    <a:pt x="1716" y="756"/>
                    <a:pt x="1874" y="621"/>
                  </a:cubicBezTo>
                  <a:cubicBezTo>
                    <a:pt x="1953" y="553"/>
                    <a:pt x="2021" y="497"/>
                    <a:pt x="2111" y="440"/>
                  </a:cubicBezTo>
                  <a:cubicBezTo>
                    <a:pt x="2190" y="395"/>
                    <a:pt x="2258" y="339"/>
                    <a:pt x="2326" y="293"/>
                  </a:cubicBezTo>
                  <a:cubicBezTo>
                    <a:pt x="2393" y="248"/>
                    <a:pt x="2461" y="214"/>
                    <a:pt x="2529" y="181"/>
                  </a:cubicBezTo>
                  <a:lnTo>
                    <a:pt x="2687" y="90"/>
                  </a:lnTo>
                  <a:cubicBezTo>
                    <a:pt x="2777" y="34"/>
                    <a:pt x="2833" y="0"/>
                    <a:pt x="2833"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9" name="Google Shape;2449;p8"/>
            <p:cNvSpPr/>
            <p:nvPr/>
          </p:nvSpPr>
          <p:spPr>
            <a:xfrm>
              <a:off x="6041894" y="124271"/>
              <a:ext cx="72072" cy="21930"/>
            </a:xfrm>
            <a:custGeom>
              <a:rect b="b" l="l" r="r" t="t"/>
              <a:pathLst>
                <a:path extrusionOk="0" h="639" w="2100">
                  <a:moveTo>
                    <a:pt x="1503" y="0"/>
                  </a:moveTo>
                  <a:cubicBezTo>
                    <a:pt x="1327" y="0"/>
                    <a:pt x="1152" y="17"/>
                    <a:pt x="982" y="56"/>
                  </a:cubicBezTo>
                  <a:cubicBezTo>
                    <a:pt x="835" y="90"/>
                    <a:pt x="711" y="146"/>
                    <a:pt x="576" y="203"/>
                  </a:cubicBezTo>
                  <a:cubicBezTo>
                    <a:pt x="463" y="237"/>
                    <a:pt x="361" y="304"/>
                    <a:pt x="260" y="372"/>
                  </a:cubicBezTo>
                  <a:cubicBezTo>
                    <a:pt x="170" y="451"/>
                    <a:pt x="79" y="541"/>
                    <a:pt x="0" y="632"/>
                  </a:cubicBezTo>
                  <a:cubicBezTo>
                    <a:pt x="52" y="636"/>
                    <a:pt x="103" y="639"/>
                    <a:pt x="154" y="639"/>
                  </a:cubicBezTo>
                  <a:cubicBezTo>
                    <a:pt x="225" y="639"/>
                    <a:pt x="295" y="633"/>
                    <a:pt x="361" y="620"/>
                  </a:cubicBezTo>
                  <a:cubicBezTo>
                    <a:pt x="474" y="609"/>
                    <a:pt x="587" y="598"/>
                    <a:pt x="711" y="598"/>
                  </a:cubicBezTo>
                  <a:cubicBezTo>
                    <a:pt x="835" y="586"/>
                    <a:pt x="948" y="553"/>
                    <a:pt x="1084" y="530"/>
                  </a:cubicBezTo>
                  <a:cubicBezTo>
                    <a:pt x="1321" y="474"/>
                    <a:pt x="1558" y="395"/>
                    <a:pt x="1783" y="293"/>
                  </a:cubicBezTo>
                  <a:cubicBezTo>
                    <a:pt x="1896" y="237"/>
                    <a:pt x="2009" y="169"/>
                    <a:pt x="2099" y="101"/>
                  </a:cubicBezTo>
                  <a:cubicBezTo>
                    <a:pt x="1986" y="56"/>
                    <a:pt x="1862" y="22"/>
                    <a:pt x="1749" y="11"/>
                  </a:cubicBezTo>
                  <a:cubicBezTo>
                    <a:pt x="1667" y="4"/>
                    <a:pt x="1585" y="0"/>
                    <a:pt x="1503"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0" name="Google Shape;2450;p8"/>
            <p:cNvSpPr/>
            <p:nvPr/>
          </p:nvSpPr>
          <p:spPr>
            <a:xfrm>
              <a:off x="5992336" y="191641"/>
              <a:ext cx="109618" cy="75538"/>
            </a:xfrm>
            <a:custGeom>
              <a:rect b="b" l="l" r="r" t="t"/>
              <a:pathLst>
                <a:path extrusionOk="0" h="2201" w="3194">
                  <a:moveTo>
                    <a:pt x="0" y="0"/>
                  </a:moveTo>
                  <a:cubicBezTo>
                    <a:pt x="0" y="0"/>
                    <a:pt x="56" y="34"/>
                    <a:pt x="147" y="90"/>
                  </a:cubicBezTo>
                  <a:cubicBezTo>
                    <a:pt x="192" y="124"/>
                    <a:pt x="260" y="147"/>
                    <a:pt x="316" y="192"/>
                  </a:cubicBezTo>
                  <a:cubicBezTo>
                    <a:pt x="372" y="237"/>
                    <a:pt x="440" y="293"/>
                    <a:pt x="508" y="339"/>
                  </a:cubicBezTo>
                  <a:cubicBezTo>
                    <a:pt x="643" y="429"/>
                    <a:pt x="801" y="587"/>
                    <a:pt x="982" y="711"/>
                  </a:cubicBezTo>
                  <a:cubicBezTo>
                    <a:pt x="1072" y="779"/>
                    <a:pt x="1162" y="846"/>
                    <a:pt x="1253" y="925"/>
                  </a:cubicBezTo>
                  <a:cubicBezTo>
                    <a:pt x="1343" y="1004"/>
                    <a:pt x="1444" y="1072"/>
                    <a:pt x="1535" y="1151"/>
                  </a:cubicBezTo>
                  <a:cubicBezTo>
                    <a:pt x="1884" y="1422"/>
                    <a:pt x="2257" y="1681"/>
                    <a:pt x="2629" y="1918"/>
                  </a:cubicBezTo>
                  <a:cubicBezTo>
                    <a:pt x="2810" y="2020"/>
                    <a:pt x="2990" y="2110"/>
                    <a:pt x="3193" y="2200"/>
                  </a:cubicBezTo>
                  <a:cubicBezTo>
                    <a:pt x="3081" y="2020"/>
                    <a:pt x="2945" y="1851"/>
                    <a:pt x="2810" y="1693"/>
                  </a:cubicBezTo>
                  <a:cubicBezTo>
                    <a:pt x="2674" y="1535"/>
                    <a:pt x="2528" y="1377"/>
                    <a:pt x="2381" y="1241"/>
                  </a:cubicBezTo>
                  <a:cubicBezTo>
                    <a:pt x="2212" y="1072"/>
                    <a:pt x="2020" y="914"/>
                    <a:pt x="1828" y="756"/>
                  </a:cubicBezTo>
                  <a:cubicBezTo>
                    <a:pt x="1636" y="609"/>
                    <a:pt x="1433" y="474"/>
                    <a:pt x="1219" y="350"/>
                  </a:cubicBezTo>
                  <a:cubicBezTo>
                    <a:pt x="1038" y="248"/>
                    <a:pt x="835" y="147"/>
                    <a:pt x="621" y="79"/>
                  </a:cubicBezTo>
                  <a:cubicBezTo>
                    <a:pt x="530" y="56"/>
                    <a:pt x="440" y="34"/>
                    <a:pt x="372" y="11"/>
                  </a:cubicBezTo>
                  <a:cubicBezTo>
                    <a:pt x="305" y="0"/>
                    <a:pt x="237" y="0"/>
                    <a:pt x="16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1" name="Google Shape;2451;p8"/>
            <p:cNvSpPr/>
            <p:nvPr/>
          </p:nvSpPr>
          <p:spPr>
            <a:xfrm>
              <a:off x="6019037" y="189307"/>
              <a:ext cx="46915" cy="20146"/>
            </a:xfrm>
            <a:custGeom>
              <a:rect b="b" l="l" r="r" t="t"/>
              <a:pathLst>
                <a:path extrusionOk="0" h="587" w="1367">
                  <a:moveTo>
                    <a:pt x="260" y="0"/>
                  </a:moveTo>
                  <a:cubicBezTo>
                    <a:pt x="170" y="12"/>
                    <a:pt x="91" y="23"/>
                    <a:pt x="1" y="57"/>
                  </a:cubicBezTo>
                  <a:cubicBezTo>
                    <a:pt x="46" y="124"/>
                    <a:pt x="102" y="203"/>
                    <a:pt x="159" y="260"/>
                  </a:cubicBezTo>
                  <a:cubicBezTo>
                    <a:pt x="283" y="384"/>
                    <a:pt x="429" y="474"/>
                    <a:pt x="587" y="531"/>
                  </a:cubicBezTo>
                  <a:cubicBezTo>
                    <a:pt x="703" y="569"/>
                    <a:pt x="824" y="587"/>
                    <a:pt x="947" y="587"/>
                  </a:cubicBezTo>
                  <a:cubicBezTo>
                    <a:pt x="1003" y="587"/>
                    <a:pt x="1061" y="583"/>
                    <a:pt x="1118" y="576"/>
                  </a:cubicBezTo>
                  <a:cubicBezTo>
                    <a:pt x="1197" y="576"/>
                    <a:pt x="1287" y="542"/>
                    <a:pt x="1366" y="508"/>
                  </a:cubicBezTo>
                  <a:cubicBezTo>
                    <a:pt x="1310" y="440"/>
                    <a:pt x="1253" y="373"/>
                    <a:pt x="1185" y="316"/>
                  </a:cubicBezTo>
                  <a:cubicBezTo>
                    <a:pt x="1061" y="215"/>
                    <a:pt x="915" y="136"/>
                    <a:pt x="757" y="79"/>
                  </a:cubicBezTo>
                  <a:cubicBezTo>
                    <a:pt x="599" y="23"/>
                    <a:pt x="429" y="0"/>
                    <a:pt x="26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2" name="Google Shape;2452;p8"/>
            <p:cNvSpPr/>
            <p:nvPr/>
          </p:nvSpPr>
          <p:spPr>
            <a:xfrm>
              <a:off x="6243661" y="202486"/>
              <a:ext cx="80583" cy="72827"/>
            </a:xfrm>
            <a:custGeom>
              <a:rect b="b" l="l" r="r" t="t"/>
              <a:pathLst>
                <a:path extrusionOk="0" h="2122" w="2348">
                  <a:moveTo>
                    <a:pt x="0" y="0"/>
                  </a:moveTo>
                  <a:cubicBezTo>
                    <a:pt x="34" y="34"/>
                    <a:pt x="68" y="68"/>
                    <a:pt x="102" y="102"/>
                  </a:cubicBezTo>
                  <a:cubicBezTo>
                    <a:pt x="170" y="169"/>
                    <a:pt x="271" y="248"/>
                    <a:pt x="384" y="350"/>
                  </a:cubicBezTo>
                  <a:lnTo>
                    <a:pt x="1185" y="1049"/>
                  </a:lnTo>
                  <a:cubicBezTo>
                    <a:pt x="1321" y="1185"/>
                    <a:pt x="1467" y="1320"/>
                    <a:pt x="1603" y="1433"/>
                  </a:cubicBezTo>
                  <a:cubicBezTo>
                    <a:pt x="1738" y="1557"/>
                    <a:pt x="1851" y="1670"/>
                    <a:pt x="1975" y="1772"/>
                  </a:cubicBezTo>
                  <a:cubicBezTo>
                    <a:pt x="2088" y="1862"/>
                    <a:pt x="2167" y="1963"/>
                    <a:pt x="2235" y="2020"/>
                  </a:cubicBezTo>
                  <a:cubicBezTo>
                    <a:pt x="2302" y="2088"/>
                    <a:pt x="2348" y="2121"/>
                    <a:pt x="2348" y="2121"/>
                  </a:cubicBezTo>
                  <a:cubicBezTo>
                    <a:pt x="2348" y="2121"/>
                    <a:pt x="2336" y="2076"/>
                    <a:pt x="2314" y="1975"/>
                  </a:cubicBezTo>
                  <a:cubicBezTo>
                    <a:pt x="2291" y="1851"/>
                    <a:pt x="2257" y="1726"/>
                    <a:pt x="2201" y="1614"/>
                  </a:cubicBezTo>
                  <a:cubicBezTo>
                    <a:pt x="2122" y="1444"/>
                    <a:pt x="2032" y="1298"/>
                    <a:pt x="1919" y="1151"/>
                  </a:cubicBezTo>
                  <a:cubicBezTo>
                    <a:pt x="1851" y="1072"/>
                    <a:pt x="1795" y="993"/>
                    <a:pt x="1716" y="914"/>
                  </a:cubicBezTo>
                  <a:lnTo>
                    <a:pt x="1501" y="700"/>
                  </a:lnTo>
                  <a:cubicBezTo>
                    <a:pt x="1343" y="564"/>
                    <a:pt x="1174" y="440"/>
                    <a:pt x="1005" y="339"/>
                  </a:cubicBezTo>
                  <a:cubicBezTo>
                    <a:pt x="847" y="248"/>
                    <a:pt x="678" y="169"/>
                    <a:pt x="508" y="113"/>
                  </a:cubicBezTo>
                  <a:cubicBezTo>
                    <a:pt x="395" y="68"/>
                    <a:pt x="271" y="34"/>
                    <a:pt x="147" y="23"/>
                  </a:cubicBezTo>
                  <a:cubicBezTo>
                    <a:pt x="57" y="0"/>
                    <a:pt x="1" y="0"/>
                    <a:pt x="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3" name="Google Shape;2453;p8"/>
            <p:cNvSpPr/>
            <p:nvPr/>
          </p:nvSpPr>
          <p:spPr>
            <a:xfrm>
              <a:off x="6268440" y="200907"/>
              <a:ext cx="57726" cy="42248"/>
            </a:xfrm>
            <a:custGeom>
              <a:rect b="b" l="l" r="r" t="t"/>
              <a:pathLst>
                <a:path extrusionOk="0" h="1231" w="1682">
                  <a:moveTo>
                    <a:pt x="1" y="1"/>
                  </a:moveTo>
                  <a:cubicBezTo>
                    <a:pt x="57" y="102"/>
                    <a:pt x="136" y="204"/>
                    <a:pt x="215" y="294"/>
                  </a:cubicBezTo>
                  <a:cubicBezTo>
                    <a:pt x="294" y="373"/>
                    <a:pt x="373" y="464"/>
                    <a:pt x="463" y="531"/>
                  </a:cubicBezTo>
                  <a:cubicBezTo>
                    <a:pt x="497" y="565"/>
                    <a:pt x="542" y="610"/>
                    <a:pt x="599" y="644"/>
                  </a:cubicBezTo>
                  <a:cubicBezTo>
                    <a:pt x="655" y="678"/>
                    <a:pt x="712" y="723"/>
                    <a:pt x="757" y="768"/>
                  </a:cubicBezTo>
                  <a:cubicBezTo>
                    <a:pt x="926" y="915"/>
                    <a:pt x="1129" y="1039"/>
                    <a:pt x="1332" y="1129"/>
                  </a:cubicBezTo>
                  <a:cubicBezTo>
                    <a:pt x="1445" y="1174"/>
                    <a:pt x="1558" y="1208"/>
                    <a:pt x="1682" y="1231"/>
                  </a:cubicBezTo>
                  <a:cubicBezTo>
                    <a:pt x="1637" y="1118"/>
                    <a:pt x="1580" y="1016"/>
                    <a:pt x="1524" y="915"/>
                  </a:cubicBezTo>
                  <a:cubicBezTo>
                    <a:pt x="1377" y="700"/>
                    <a:pt x="1208" y="520"/>
                    <a:pt x="1005" y="351"/>
                  </a:cubicBezTo>
                  <a:cubicBezTo>
                    <a:pt x="903" y="272"/>
                    <a:pt x="791" y="215"/>
                    <a:pt x="666" y="170"/>
                  </a:cubicBezTo>
                  <a:cubicBezTo>
                    <a:pt x="565" y="114"/>
                    <a:pt x="463" y="80"/>
                    <a:pt x="350" y="57"/>
                  </a:cubicBezTo>
                  <a:cubicBezTo>
                    <a:pt x="238" y="23"/>
                    <a:pt x="125" y="1"/>
                    <a:pt x="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4" name="Google Shape;2454;p8"/>
            <p:cNvSpPr/>
            <p:nvPr/>
          </p:nvSpPr>
          <p:spPr>
            <a:xfrm>
              <a:off x="5880384" y="476668"/>
              <a:ext cx="51549" cy="95684"/>
            </a:xfrm>
            <a:custGeom>
              <a:rect b="b" l="l" r="r" t="t"/>
              <a:pathLst>
                <a:path extrusionOk="0" h="2788" w="1502">
                  <a:moveTo>
                    <a:pt x="1" y="0"/>
                  </a:moveTo>
                  <a:cubicBezTo>
                    <a:pt x="1" y="181"/>
                    <a:pt x="12" y="350"/>
                    <a:pt x="35" y="531"/>
                  </a:cubicBezTo>
                  <a:cubicBezTo>
                    <a:pt x="46" y="700"/>
                    <a:pt x="91" y="869"/>
                    <a:pt x="148" y="1038"/>
                  </a:cubicBezTo>
                  <a:cubicBezTo>
                    <a:pt x="215" y="1219"/>
                    <a:pt x="294" y="1411"/>
                    <a:pt x="373" y="1603"/>
                  </a:cubicBezTo>
                  <a:cubicBezTo>
                    <a:pt x="486" y="1783"/>
                    <a:pt x="599" y="1964"/>
                    <a:pt x="723" y="2122"/>
                  </a:cubicBezTo>
                  <a:cubicBezTo>
                    <a:pt x="768" y="2201"/>
                    <a:pt x="825" y="2268"/>
                    <a:pt x="892" y="2336"/>
                  </a:cubicBezTo>
                  <a:cubicBezTo>
                    <a:pt x="960" y="2392"/>
                    <a:pt x="1016" y="2449"/>
                    <a:pt x="1084" y="2494"/>
                  </a:cubicBezTo>
                  <a:cubicBezTo>
                    <a:pt x="1208" y="2607"/>
                    <a:pt x="1355" y="2708"/>
                    <a:pt x="1502" y="2787"/>
                  </a:cubicBezTo>
                  <a:cubicBezTo>
                    <a:pt x="1445" y="2629"/>
                    <a:pt x="1378" y="2471"/>
                    <a:pt x="1299" y="2313"/>
                  </a:cubicBezTo>
                  <a:cubicBezTo>
                    <a:pt x="1265" y="2246"/>
                    <a:pt x="1220" y="2178"/>
                    <a:pt x="1174" y="2099"/>
                  </a:cubicBezTo>
                  <a:cubicBezTo>
                    <a:pt x="1141" y="2020"/>
                    <a:pt x="1095" y="1941"/>
                    <a:pt x="1062" y="1862"/>
                  </a:cubicBezTo>
                  <a:cubicBezTo>
                    <a:pt x="994" y="1704"/>
                    <a:pt x="892" y="1546"/>
                    <a:pt x="813" y="1377"/>
                  </a:cubicBezTo>
                  <a:cubicBezTo>
                    <a:pt x="723" y="1196"/>
                    <a:pt x="644" y="1027"/>
                    <a:pt x="554" y="869"/>
                  </a:cubicBezTo>
                  <a:cubicBezTo>
                    <a:pt x="497" y="790"/>
                    <a:pt x="441" y="711"/>
                    <a:pt x="407" y="643"/>
                  </a:cubicBezTo>
                  <a:cubicBezTo>
                    <a:pt x="373" y="564"/>
                    <a:pt x="328" y="497"/>
                    <a:pt x="294" y="429"/>
                  </a:cubicBezTo>
                  <a:cubicBezTo>
                    <a:pt x="204" y="282"/>
                    <a:pt x="114" y="136"/>
                    <a:pt x="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5" name="Google Shape;2455;p8"/>
            <p:cNvSpPr/>
            <p:nvPr/>
          </p:nvSpPr>
          <p:spPr>
            <a:xfrm>
              <a:off x="5856394" y="483258"/>
              <a:ext cx="27147" cy="55392"/>
            </a:xfrm>
            <a:custGeom>
              <a:rect b="b" l="l" r="r" t="t"/>
              <a:pathLst>
                <a:path extrusionOk="0" h="1614" w="791">
                  <a:moveTo>
                    <a:pt x="57" y="0"/>
                  </a:moveTo>
                  <a:cubicBezTo>
                    <a:pt x="23" y="90"/>
                    <a:pt x="12" y="203"/>
                    <a:pt x="0" y="305"/>
                  </a:cubicBezTo>
                  <a:cubicBezTo>
                    <a:pt x="12" y="519"/>
                    <a:pt x="57" y="733"/>
                    <a:pt x="158" y="925"/>
                  </a:cubicBezTo>
                  <a:cubicBezTo>
                    <a:pt x="249" y="1117"/>
                    <a:pt x="373" y="1286"/>
                    <a:pt x="531" y="1433"/>
                  </a:cubicBezTo>
                  <a:cubicBezTo>
                    <a:pt x="598" y="1501"/>
                    <a:pt x="689" y="1569"/>
                    <a:pt x="779" y="1614"/>
                  </a:cubicBezTo>
                  <a:cubicBezTo>
                    <a:pt x="790" y="1512"/>
                    <a:pt x="790" y="1411"/>
                    <a:pt x="779" y="1309"/>
                  </a:cubicBezTo>
                  <a:cubicBezTo>
                    <a:pt x="745" y="1106"/>
                    <a:pt x="689" y="903"/>
                    <a:pt x="587" y="722"/>
                  </a:cubicBezTo>
                  <a:cubicBezTo>
                    <a:pt x="542" y="621"/>
                    <a:pt x="497" y="542"/>
                    <a:pt x="440" y="451"/>
                  </a:cubicBezTo>
                  <a:cubicBezTo>
                    <a:pt x="384" y="372"/>
                    <a:pt x="316" y="293"/>
                    <a:pt x="271" y="226"/>
                  </a:cubicBezTo>
                  <a:cubicBezTo>
                    <a:pt x="203" y="135"/>
                    <a:pt x="136" y="68"/>
                    <a:pt x="57"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6" name="Google Shape;2456;p8"/>
            <p:cNvSpPr/>
            <p:nvPr/>
          </p:nvSpPr>
          <p:spPr>
            <a:xfrm>
              <a:off x="5931898" y="210585"/>
              <a:ext cx="41493" cy="74028"/>
            </a:xfrm>
            <a:custGeom>
              <a:rect b="b" l="l" r="r" t="t"/>
              <a:pathLst>
                <a:path extrusionOk="0" h="2157" w="1209">
                  <a:moveTo>
                    <a:pt x="1208" y="1"/>
                  </a:moveTo>
                  <a:cubicBezTo>
                    <a:pt x="1163" y="12"/>
                    <a:pt x="1129" y="24"/>
                    <a:pt x="1095" y="35"/>
                  </a:cubicBezTo>
                  <a:cubicBezTo>
                    <a:pt x="994" y="69"/>
                    <a:pt x="903" y="114"/>
                    <a:pt x="813" y="182"/>
                  </a:cubicBezTo>
                  <a:cubicBezTo>
                    <a:pt x="689" y="261"/>
                    <a:pt x="587" y="351"/>
                    <a:pt x="497" y="475"/>
                  </a:cubicBezTo>
                  <a:cubicBezTo>
                    <a:pt x="396" y="599"/>
                    <a:pt x="305" y="734"/>
                    <a:pt x="238" y="881"/>
                  </a:cubicBezTo>
                  <a:cubicBezTo>
                    <a:pt x="102" y="1152"/>
                    <a:pt x="35" y="1445"/>
                    <a:pt x="12" y="1739"/>
                  </a:cubicBezTo>
                  <a:cubicBezTo>
                    <a:pt x="1" y="1874"/>
                    <a:pt x="1" y="2021"/>
                    <a:pt x="12" y="2156"/>
                  </a:cubicBezTo>
                  <a:cubicBezTo>
                    <a:pt x="114" y="2055"/>
                    <a:pt x="193" y="1942"/>
                    <a:pt x="272" y="1829"/>
                  </a:cubicBezTo>
                  <a:cubicBezTo>
                    <a:pt x="328" y="1727"/>
                    <a:pt x="396" y="1603"/>
                    <a:pt x="463" y="1479"/>
                  </a:cubicBezTo>
                  <a:cubicBezTo>
                    <a:pt x="531" y="1355"/>
                    <a:pt x="610" y="1220"/>
                    <a:pt x="666" y="1084"/>
                  </a:cubicBezTo>
                  <a:cubicBezTo>
                    <a:pt x="723" y="949"/>
                    <a:pt x="791" y="825"/>
                    <a:pt x="847" y="701"/>
                  </a:cubicBezTo>
                  <a:cubicBezTo>
                    <a:pt x="903" y="565"/>
                    <a:pt x="960" y="464"/>
                    <a:pt x="1016" y="362"/>
                  </a:cubicBezTo>
                  <a:cubicBezTo>
                    <a:pt x="1073" y="249"/>
                    <a:pt x="1129" y="170"/>
                    <a:pt x="1152" y="114"/>
                  </a:cubicBezTo>
                  <a:cubicBezTo>
                    <a:pt x="1186" y="46"/>
                    <a:pt x="1208" y="1"/>
                    <a:pt x="120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7" name="Google Shape;2457;p8"/>
            <p:cNvSpPr/>
            <p:nvPr/>
          </p:nvSpPr>
          <p:spPr>
            <a:xfrm>
              <a:off x="5970234" y="210997"/>
              <a:ext cx="18258" cy="71660"/>
            </a:xfrm>
            <a:custGeom>
              <a:rect b="b" l="l" r="r" t="t"/>
              <a:pathLst>
                <a:path extrusionOk="0" h="2088" w="532">
                  <a:moveTo>
                    <a:pt x="272" y="0"/>
                  </a:moveTo>
                  <a:cubicBezTo>
                    <a:pt x="204" y="102"/>
                    <a:pt x="148" y="203"/>
                    <a:pt x="114" y="316"/>
                  </a:cubicBezTo>
                  <a:cubicBezTo>
                    <a:pt x="35" y="564"/>
                    <a:pt x="1" y="813"/>
                    <a:pt x="23" y="1072"/>
                  </a:cubicBezTo>
                  <a:cubicBezTo>
                    <a:pt x="46" y="1309"/>
                    <a:pt x="102" y="1546"/>
                    <a:pt x="193" y="1772"/>
                  </a:cubicBezTo>
                  <a:cubicBezTo>
                    <a:pt x="227" y="1885"/>
                    <a:pt x="283" y="1998"/>
                    <a:pt x="351" y="2088"/>
                  </a:cubicBezTo>
                  <a:cubicBezTo>
                    <a:pt x="407" y="1986"/>
                    <a:pt x="441" y="1873"/>
                    <a:pt x="463" y="1761"/>
                  </a:cubicBezTo>
                  <a:cubicBezTo>
                    <a:pt x="509" y="1512"/>
                    <a:pt x="531" y="1275"/>
                    <a:pt x="509" y="1027"/>
                  </a:cubicBezTo>
                  <a:cubicBezTo>
                    <a:pt x="497" y="903"/>
                    <a:pt x="486" y="790"/>
                    <a:pt x="463" y="666"/>
                  </a:cubicBezTo>
                  <a:cubicBezTo>
                    <a:pt x="430" y="553"/>
                    <a:pt x="407" y="440"/>
                    <a:pt x="384" y="339"/>
                  </a:cubicBezTo>
                  <a:cubicBezTo>
                    <a:pt x="362" y="226"/>
                    <a:pt x="317" y="113"/>
                    <a:pt x="272"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8" name="Google Shape;2458;p8"/>
            <p:cNvSpPr/>
            <p:nvPr/>
          </p:nvSpPr>
          <p:spPr>
            <a:xfrm>
              <a:off x="5859860" y="189685"/>
              <a:ext cx="99974" cy="86006"/>
            </a:xfrm>
            <a:custGeom>
              <a:rect b="b" l="l" r="r" t="t"/>
              <a:pathLst>
                <a:path extrusionOk="0" h="2506" w="2913">
                  <a:moveTo>
                    <a:pt x="2912" y="1"/>
                  </a:moveTo>
                  <a:lnTo>
                    <a:pt x="2912" y="1"/>
                  </a:lnTo>
                  <a:cubicBezTo>
                    <a:pt x="2709" y="34"/>
                    <a:pt x="2506" y="91"/>
                    <a:pt x="2314" y="181"/>
                  </a:cubicBezTo>
                  <a:cubicBezTo>
                    <a:pt x="2111" y="260"/>
                    <a:pt x="1919" y="350"/>
                    <a:pt x="1739" y="463"/>
                  </a:cubicBezTo>
                  <a:cubicBezTo>
                    <a:pt x="1637" y="520"/>
                    <a:pt x="1535" y="587"/>
                    <a:pt x="1434" y="655"/>
                  </a:cubicBezTo>
                  <a:cubicBezTo>
                    <a:pt x="1332" y="723"/>
                    <a:pt x="1231" y="802"/>
                    <a:pt x="1129" y="870"/>
                  </a:cubicBezTo>
                  <a:cubicBezTo>
                    <a:pt x="1039" y="949"/>
                    <a:pt x="949" y="1039"/>
                    <a:pt x="847" y="1118"/>
                  </a:cubicBezTo>
                  <a:cubicBezTo>
                    <a:pt x="757" y="1208"/>
                    <a:pt x="678" y="1287"/>
                    <a:pt x="599" y="1377"/>
                  </a:cubicBezTo>
                  <a:cubicBezTo>
                    <a:pt x="520" y="1468"/>
                    <a:pt x="452" y="1569"/>
                    <a:pt x="384" y="1648"/>
                  </a:cubicBezTo>
                  <a:cubicBezTo>
                    <a:pt x="317" y="1738"/>
                    <a:pt x="260" y="1829"/>
                    <a:pt x="215" y="1919"/>
                  </a:cubicBezTo>
                  <a:cubicBezTo>
                    <a:pt x="125" y="2043"/>
                    <a:pt x="69" y="2190"/>
                    <a:pt x="35" y="2336"/>
                  </a:cubicBezTo>
                  <a:cubicBezTo>
                    <a:pt x="12" y="2449"/>
                    <a:pt x="1" y="2506"/>
                    <a:pt x="1" y="2506"/>
                  </a:cubicBezTo>
                  <a:cubicBezTo>
                    <a:pt x="1" y="2506"/>
                    <a:pt x="46" y="2472"/>
                    <a:pt x="114" y="2382"/>
                  </a:cubicBezTo>
                  <a:cubicBezTo>
                    <a:pt x="148" y="2348"/>
                    <a:pt x="193" y="2291"/>
                    <a:pt x="249" y="2235"/>
                  </a:cubicBezTo>
                  <a:cubicBezTo>
                    <a:pt x="294" y="2190"/>
                    <a:pt x="362" y="2133"/>
                    <a:pt x="430" y="2077"/>
                  </a:cubicBezTo>
                  <a:cubicBezTo>
                    <a:pt x="497" y="2021"/>
                    <a:pt x="565" y="1953"/>
                    <a:pt x="644" y="1896"/>
                  </a:cubicBezTo>
                  <a:cubicBezTo>
                    <a:pt x="723" y="1829"/>
                    <a:pt x="813" y="1761"/>
                    <a:pt x="881" y="1682"/>
                  </a:cubicBezTo>
                  <a:cubicBezTo>
                    <a:pt x="960" y="1614"/>
                    <a:pt x="1050" y="1547"/>
                    <a:pt x="1152" y="1468"/>
                  </a:cubicBezTo>
                  <a:cubicBezTo>
                    <a:pt x="1253" y="1400"/>
                    <a:pt x="1332" y="1321"/>
                    <a:pt x="1434" y="1253"/>
                  </a:cubicBezTo>
                  <a:cubicBezTo>
                    <a:pt x="1806" y="949"/>
                    <a:pt x="2167" y="655"/>
                    <a:pt x="2449" y="418"/>
                  </a:cubicBezTo>
                  <a:cubicBezTo>
                    <a:pt x="2596" y="294"/>
                    <a:pt x="2709" y="192"/>
                    <a:pt x="2788" y="125"/>
                  </a:cubicBezTo>
                  <a:cubicBezTo>
                    <a:pt x="2878" y="46"/>
                    <a:pt x="2912" y="1"/>
                    <a:pt x="291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9" name="Google Shape;2459;p8"/>
            <p:cNvSpPr/>
            <p:nvPr/>
          </p:nvSpPr>
          <p:spPr>
            <a:xfrm>
              <a:off x="5850972" y="183473"/>
              <a:ext cx="122008" cy="33737"/>
            </a:xfrm>
            <a:custGeom>
              <a:rect b="b" l="l" r="r" t="t"/>
              <a:pathLst>
                <a:path extrusionOk="0" h="983" w="3555">
                  <a:moveTo>
                    <a:pt x="2603" y="0"/>
                  </a:moveTo>
                  <a:cubicBezTo>
                    <a:pt x="2525" y="0"/>
                    <a:pt x="2448" y="4"/>
                    <a:pt x="2370" y="12"/>
                  </a:cubicBezTo>
                  <a:cubicBezTo>
                    <a:pt x="2246" y="12"/>
                    <a:pt x="2133" y="24"/>
                    <a:pt x="2020" y="46"/>
                  </a:cubicBezTo>
                  <a:lnTo>
                    <a:pt x="1670" y="103"/>
                  </a:lnTo>
                  <a:cubicBezTo>
                    <a:pt x="1445" y="159"/>
                    <a:pt x="1230" y="227"/>
                    <a:pt x="1005" y="306"/>
                  </a:cubicBezTo>
                  <a:cubicBezTo>
                    <a:pt x="813" y="385"/>
                    <a:pt x="632" y="475"/>
                    <a:pt x="463" y="588"/>
                  </a:cubicBezTo>
                  <a:cubicBezTo>
                    <a:pt x="339" y="667"/>
                    <a:pt x="215" y="757"/>
                    <a:pt x="124" y="859"/>
                  </a:cubicBezTo>
                  <a:cubicBezTo>
                    <a:pt x="45" y="938"/>
                    <a:pt x="0" y="983"/>
                    <a:pt x="0" y="983"/>
                  </a:cubicBezTo>
                  <a:cubicBezTo>
                    <a:pt x="0" y="983"/>
                    <a:pt x="57" y="972"/>
                    <a:pt x="158" y="938"/>
                  </a:cubicBezTo>
                  <a:cubicBezTo>
                    <a:pt x="260" y="915"/>
                    <a:pt x="407" y="881"/>
                    <a:pt x="564" y="836"/>
                  </a:cubicBezTo>
                  <a:cubicBezTo>
                    <a:pt x="734" y="802"/>
                    <a:pt x="926" y="757"/>
                    <a:pt x="1129" y="712"/>
                  </a:cubicBezTo>
                  <a:cubicBezTo>
                    <a:pt x="1230" y="678"/>
                    <a:pt x="1343" y="667"/>
                    <a:pt x="1456" y="644"/>
                  </a:cubicBezTo>
                  <a:cubicBezTo>
                    <a:pt x="1558" y="622"/>
                    <a:pt x="1670" y="588"/>
                    <a:pt x="1772" y="577"/>
                  </a:cubicBezTo>
                  <a:lnTo>
                    <a:pt x="2991" y="294"/>
                  </a:lnTo>
                  <a:lnTo>
                    <a:pt x="3397" y="204"/>
                  </a:lnTo>
                  <a:cubicBezTo>
                    <a:pt x="3498" y="170"/>
                    <a:pt x="3555" y="148"/>
                    <a:pt x="3555" y="148"/>
                  </a:cubicBezTo>
                  <a:cubicBezTo>
                    <a:pt x="3555" y="148"/>
                    <a:pt x="3498" y="137"/>
                    <a:pt x="3397" y="103"/>
                  </a:cubicBezTo>
                  <a:cubicBezTo>
                    <a:pt x="3261" y="58"/>
                    <a:pt x="3115" y="35"/>
                    <a:pt x="2979" y="24"/>
                  </a:cubicBezTo>
                  <a:cubicBezTo>
                    <a:pt x="2854" y="10"/>
                    <a:pt x="2728" y="0"/>
                    <a:pt x="2603"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0" name="Google Shape;2460;p8"/>
            <p:cNvSpPr/>
            <p:nvPr/>
          </p:nvSpPr>
          <p:spPr>
            <a:xfrm>
              <a:off x="5773889" y="389530"/>
              <a:ext cx="17469" cy="52304"/>
            </a:xfrm>
            <a:custGeom>
              <a:rect b="b" l="l" r="r" t="t"/>
              <a:pathLst>
                <a:path extrusionOk="0" h="1524" w="509">
                  <a:moveTo>
                    <a:pt x="418" y="0"/>
                  </a:moveTo>
                  <a:cubicBezTo>
                    <a:pt x="351" y="57"/>
                    <a:pt x="283" y="124"/>
                    <a:pt x="226" y="192"/>
                  </a:cubicBezTo>
                  <a:cubicBezTo>
                    <a:pt x="114" y="350"/>
                    <a:pt x="35" y="531"/>
                    <a:pt x="12" y="722"/>
                  </a:cubicBezTo>
                  <a:cubicBezTo>
                    <a:pt x="1" y="813"/>
                    <a:pt x="1" y="926"/>
                    <a:pt x="1" y="1027"/>
                  </a:cubicBezTo>
                  <a:cubicBezTo>
                    <a:pt x="12" y="1106"/>
                    <a:pt x="23" y="1196"/>
                    <a:pt x="57" y="1287"/>
                  </a:cubicBezTo>
                  <a:cubicBezTo>
                    <a:pt x="91" y="1366"/>
                    <a:pt x="136" y="1445"/>
                    <a:pt x="204" y="1524"/>
                  </a:cubicBezTo>
                  <a:cubicBezTo>
                    <a:pt x="260" y="1445"/>
                    <a:pt x="305" y="1366"/>
                    <a:pt x="339" y="1287"/>
                  </a:cubicBezTo>
                  <a:cubicBezTo>
                    <a:pt x="362" y="1208"/>
                    <a:pt x="407" y="1129"/>
                    <a:pt x="430" y="1050"/>
                  </a:cubicBezTo>
                  <a:cubicBezTo>
                    <a:pt x="452" y="959"/>
                    <a:pt x="475" y="880"/>
                    <a:pt x="486" y="790"/>
                  </a:cubicBezTo>
                  <a:cubicBezTo>
                    <a:pt x="509" y="621"/>
                    <a:pt x="509" y="440"/>
                    <a:pt x="486" y="271"/>
                  </a:cubicBezTo>
                  <a:cubicBezTo>
                    <a:pt x="475" y="181"/>
                    <a:pt x="452" y="91"/>
                    <a:pt x="418"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1" name="Google Shape;2461;p8"/>
            <p:cNvSpPr/>
            <p:nvPr/>
          </p:nvSpPr>
          <p:spPr>
            <a:xfrm>
              <a:off x="6109676" y="386407"/>
              <a:ext cx="58516" cy="40463"/>
            </a:xfrm>
            <a:custGeom>
              <a:rect b="b" l="l" r="r" t="t"/>
              <a:pathLst>
                <a:path extrusionOk="0" h="1179" w="1705">
                  <a:moveTo>
                    <a:pt x="0" y="1"/>
                  </a:moveTo>
                  <a:lnTo>
                    <a:pt x="0" y="1"/>
                  </a:lnTo>
                  <a:cubicBezTo>
                    <a:pt x="23" y="114"/>
                    <a:pt x="68" y="227"/>
                    <a:pt x="124" y="328"/>
                  </a:cubicBezTo>
                  <a:cubicBezTo>
                    <a:pt x="181" y="430"/>
                    <a:pt x="248" y="531"/>
                    <a:pt x="339" y="610"/>
                  </a:cubicBezTo>
                  <a:cubicBezTo>
                    <a:pt x="440" y="701"/>
                    <a:pt x="542" y="791"/>
                    <a:pt x="655" y="870"/>
                  </a:cubicBezTo>
                  <a:cubicBezTo>
                    <a:pt x="869" y="1005"/>
                    <a:pt x="1106" y="1107"/>
                    <a:pt x="1354" y="1152"/>
                  </a:cubicBezTo>
                  <a:cubicBezTo>
                    <a:pt x="1437" y="1168"/>
                    <a:pt x="1519" y="1179"/>
                    <a:pt x="1606" y="1179"/>
                  </a:cubicBezTo>
                  <a:cubicBezTo>
                    <a:pt x="1638" y="1179"/>
                    <a:pt x="1671" y="1178"/>
                    <a:pt x="1704" y="1175"/>
                  </a:cubicBezTo>
                  <a:cubicBezTo>
                    <a:pt x="1636" y="1084"/>
                    <a:pt x="1557" y="994"/>
                    <a:pt x="1478" y="915"/>
                  </a:cubicBezTo>
                  <a:cubicBezTo>
                    <a:pt x="1309" y="746"/>
                    <a:pt x="1117" y="599"/>
                    <a:pt x="925" y="475"/>
                  </a:cubicBezTo>
                  <a:cubicBezTo>
                    <a:pt x="813" y="407"/>
                    <a:pt x="722" y="340"/>
                    <a:pt x="621" y="294"/>
                  </a:cubicBezTo>
                  <a:cubicBezTo>
                    <a:pt x="519" y="238"/>
                    <a:pt x="418" y="193"/>
                    <a:pt x="327" y="148"/>
                  </a:cubicBezTo>
                  <a:cubicBezTo>
                    <a:pt x="215" y="80"/>
                    <a:pt x="113" y="35"/>
                    <a:pt x="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2" name="Google Shape;2462;p8"/>
            <p:cNvSpPr/>
            <p:nvPr/>
          </p:nvSpPr>
          <p:spPr>
            <a:xfrm>
              <a:off x="6098041" y="355038"/>
              <a:ext cx="44582" cy="34903"/>
            </a:xfrm>
            <a:custGeom>
              <a:rect b="b" l="l" r="r" t="t"/>
              <a:pathLst>
                <a:path extrusionOk="0" h="1017" w="1299">
                  <a:moveTo>
                    <a:pt x="1" y="1"/>
                  </a:moveTo>
                  <a:lnTo>
                    <a:pt x="1" y="1"/>
                  </a:lnTo>
                  <a:cubicBezTo>
                    <a:pt x="12" y="103"/>
                    <a:pt x="46" y="193"/>
                    <a:pt x="91" y="283"/>
                  </a:cubicBezTo>
                  <a:cubicBezTo>
                    <a:pt x="170" y="464"/>
                    <a:pt x="305" y="622"/>
                    <a:pt x="475" y="746"/>
                  </a:cubicBezTo>
                  <a:cubicBezTo>
                    <a:pt x="633" y="859"/>
                    <a:pt x="813" y="938"/>
                    <a:pt x="1005" y="983"/>
                  </a:cubicBezTo>
                  <a:cubicBezTo>
                    <a:pt x="1095" y="1017"/>
                    <a:pt x="1197" y="1017"/>
                    <a:pt x="1298" y="1017"/>
                  </a:cubicBezTo>
                  <a:cubicBezTo>
                    <a:pt x="1264" y="926"/>
                    <a:pt x="1208" y="836"/>
                    <a:pt x="1152" y="757"/>
                  </a:cubicBezTo>
                  <a:cubicBezTo>
                    <a:pt x="1039" y="599"/>
                    <a:pt x="915" y="464"/>
                    <a:pt x="757" y="362"/>
                  </a:cubicBezTo>
                  <a:cubicBezTo>
                    <a:pt x="678" y="306"/>
                    <a:pt x="599" y="249"/>
                    <a:pt x="520" y="204"/>
                  </a:cubicBezTo>
                  <a:cubicBezTo>
                    <a:pt x="441" y="170"/>
                    <a:pt x="362" y="136"/>
                    <a:pt x="283" y="91"/>
                  </a:cubicBezTo>
                  <a:cubicBezTo>
                    <a:pt x="192" y="46"/>
                    <a:pt x="102" y="24"/>
                    <a:pt x="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3" name="Google Shape;2463;p8"/>
            <p:cNvSpPr/>
            <p:nvPr/>
          </p:nvSpPr>
          <p:spPr>
            <a:xfrm>
              <a:off x="6208792" y="96369"/>
              <a:ext cx="52716" cy="26907"/>
            </a:xfrm>
            <a:custGeom>
              <a:rect b="b" l="l" r="r" t="t"/>
              <a:pathLst>
                <a:path extrusionOk="0" h="784" w="1536">
                  <a:moveTo>
                    <a:pt x="294" y="0"/>
                  </a:moveTo>
                  <a:cubicBezTo>
                    <a:pt x="193" y="11"/>
                    <a:pt x="102" y="34"/>
                    <a:pt x="1" y="68"/>
                  </a:cubicBezTo>
                  <a:cubicBezTo>
                    <a:pt x="69" y="136"/>
                    <a:pt x="148" y="203"/>
                    <a:pt x="227" y="271"/>
                  </a:cubicBezTo>
                  <a:lnTo>
                    <a:pt x="452" y="429"/>
                  </a:lnTo>
                  <a:cubicBezTo>
                    <a:pt x="531" y="474"/>
                    <a:pt x="610" y="519"/>
                    <a:pt x="701" y="564"/>
                  </a:cubicBezTo>
                  <a:cubicBezTo>
                    <a:pt x="870" y="643"/>
                    <a:pt x="1050" y="711"/>
                    <a:pt x="1231" y="756"/>
                  </a:cubicBezTo>
                  <a:cubicBezTo>
                    <a:pt x="1305" y="773"/>
                    <a:pt x="1380" y="783"/>
                    <a:pt x="1454" y="783"/>
                  </a:cubicBezTo>
                  <a:cubicBezTo>
                    <a:pt x="1481" y="783"/>
                    <a:pt x="1508" y="782"/>
                    <a:pt x="1536" y="779"/>
                  </a:cubicBezTo>
                  <a:cubicBezTo>
                    <a:pt x="1502" y="688"/>
                    <a:pt x="1445" y="598"/>
                    <a:pt x="1389" y="519"/>
                  </a:cubicBezTo>
                  <a:cubicBezTo>
                    <a:pt x="1332" y="440"/>
                    <a:pt x="1265" y="373"/>
                    <a:pt x="1186" y="305"/>
                  </a:cubicBezTo>
                  <a:cubicBezTo>
                    <a:pt x="1095" y="248"/>
                    <a:pt x="1005" y="181"/>
                    <a:pt x="904" y="136"/>
                  </a:cubicBezTo>
                  <a:cubicBezTo>
                    <a:pt x="712" y="45"/>
                    <a:pt x="509" y="0"/>
                    <a:pt x="294"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4" name="Google Shape;2464;p8"/>
            <p:cNvSpPr/>
            <p:nvPr/>
          </p:nvSpPr>
          <p:spPr>
            <a:xfrm>
              <a:off x="6793193" y="782597"/>
              <a:ext cx="20558" cy="64316"/>
            </a:xfrm>
            <a:custGeom>
              <a:rect b="b" l="l" r="r" t="t"/>
              <a:pathLst>
                <a:path extrusionOk="0" h="1874" w="599">
                  <a:moveTo>
                    <a:pt x="294" y="1"/>
                  </a:moveTo>
                  <a:cubicBezTo>
                    <a:pt x="136" y="1"/>
                    <a:pt x="1" y="418"/>
                    <a:pt x="1" y="937"/>
                  </a:cubicBezTo>
                  <a:cubicBezTo>
                    <a:pt x="1" y="1456"/>
                    <a:pt x="136" y="1874"/>
                    <a:pt x="294" y="1874"/>
                  </a:cubicBezTo>
                  <a:cubicBezTo>
                    <a:pt x="463" y="1874"/>
                    <a:pt x="599" y="1456"/>
                    <a:pt x="599" y="937"/>
                  </a:cubicBezTo>
                  <a:cubicBezTo>
                    <a:pt x="599" y="418"/>
                    <a:pt x="463" y="1"/>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5" name="Google Shape;2465;p8"/>
            <p:cNvSpPr/>
            <p:nvPr/>
          </p:nvSpPr>
          <p:spPr>
            <a:xfrm>
              <a:off x="6752524" y="707848"/>
              <a:ext cx="20558" cy="64728"/>
            </a:xfrm>
            <a:custGeom>
              <a:rect b="b" l="l" r="r" t="t"/>
              <a:pathLst>
                <a:path extrusionOk="0" h="1886" w="599">
                  <a:moveTo>
                    <a:pt x="306" y="1"/>
                  </a:moveTo>
                  <a:cubicBezTo>
                    <a:pt x="148" y="1"/>
                    <a:pt x="1" y="418"/>
                    <a:pt x="1" y="937"/>
                  </a:cubicBezTo>
                  <a:cubicBezTo>
                    <a:pt x="1" y="1456"/>
                    <a:pt x="136" y="1885"/>
                    <a:pt x="306" y="1885"/>
                  </a:cubicBezTo>
                  <a:cubicBezTo>
                    <a:pt x="464" y="1885"/>
                    <a:pt x="599" y="1456"/>
                    <a:pt x="599" y="937"/>
                  </a:cubicBezTo>
                  <a:cubicBezTo>
                    <a:pt x="599" y="418"/>
                    <a:pt x="452" y="1"/>
                    <a:pt x="30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6" name="Google Shape;2466;p8"/>
            <p:cNvSpPr/>
            <p:nvPr/>
          </p:nvSpPr>
          <p:spPr>
            <a:xfrm>
              <a:off x="6736668" y="806998"/>
              <a:ext cx="20180" cy="64728"/>
            </a:xfrm>
            <a:custGeom>
              <a:rect b="b" l="l" r="r" t="t"/>
              <a:pathLst>
                <a:path extrusionOk="0" h="1886" w="588">
                  <a:moveTo>
                    <a:pt x="294" y="1"/>
                  </a:moveTo>
                  <a:cubicBezTo>
                    <a:pt x="124" y="1"/>
                    <a:pt x="0" y="418"/>
                    <a:pt x="0" y="937"/>
                  </a:cubicBezTo>
                  <a:cubicBezTo>
                    <a:pt x="0" y="1456"/>
                    <a:pt x="124" y="1885"/>
                    <a:pt x="294" y="1885"/>
                  </a:cubicBezTo>
                  <a:cubicBezTo>
                    <a:pt x="452" y="1885"/>
                    <a:pt x="587" y="1456"/>
                    <a:pt x="587" y="937"/>
                  </a:cubicBezTo>
                  <a:cubicBezTo>
                    <a:pt x="587" y="418"/>
                    <a:pt x="452" y="1"/>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7" name="Google Shape;2467;p8"/>
            <p:cNvSpPr/>
            <p:nvPr/>
          </p:nvSpPr>
          <p:spPr>
            <a:xfrm>
              <a:off x="6699465" y="741173"/>
              <a:ext cx="20592" cy="64693"/>
            </a:xfrm>
            <a:custGeom>
              <a:rect b="b" l="l" r="r" t="t"/>
              <a:pathLst>
                <a:path extrusionOk="0" h="1885" w="600">
                  <a:moveTo>
                    <a:pt x="306" y="0"/>
                  </a:moveTo>
                  <a:cubicBezTo>
                    <a:pt x="148" y="0"/>
                    <a:pt x="1" y="418"/>
                    <a:pt x="1" y="937"/>
                  </a:cubicBezTo>
                  <a:cubicBezTo>
                    <a:pt x="1" y="1456"/>
                    <a:pt x="148" y="1885"/>
                    <a:pt x="306" y="1885"/>
                  </a:cubicBezTo>
                  <a:cubicBezTo>
                    <a:pt x="464" y="1885"/>
                    <a:pt x="599" y="1456"/>
                    <a:pt x="599" y="937"/>
                  </a:cubicBezTo>
                  <a:cubicBezTo>
                    <a:pt x="599" y="418"/>
                    <a:pt x="464" y="0"/>
                    <a:pt x="30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8" name="Google Shape;2468;p8"/>
            <p:cNvSpPr/>
            <p:nvPr/>
          </p:nvSpPr>
          <p:spPr>
            <a:xfrm>
              <a:off x="6681653" y="839156"/>
              <a:ext cx="20558" cy="64693"/>
            </a:xfrm>
            <a:custGeom>
              <a:rect b="b" l="l" r="r" t="t"/>
              <a:pathLst>
                <a:path extrusionOk="0" h="1885" w="599">
                  <a:moveTo>
                    <a:pt x="294" y="0"/>
                  </a:moveTo>
                  <a:cubicBezTo>
                    <a:pt x="136" y="0"/>
                    <a:pt x="1" y="429"/>
                    <a:pt x="1" y="948"/>
                  </a:cubicBezTo>
                  <a:cubicBezTo>
                    <a:pt x="1" y="1467"/>
                    <a:pt x="136" y="1885"/>
                    <a:pt x="294" y="1885"/>
                  </a:cubicBezTo>
                  <a:cubicBezTo>
                    <a:pt x="452" y="1885"/>
                    <a:pt x="599" y="1456"/>
                    <a:pt x="599" y="948"/>
                  </a:cubicBezTo>
                  <a:cubicBezTo>
                    <a:pt x="599" y="429"/>
                    <a:pt x="452"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9" name="Google Shape;2469;p8"/>
            <p:cNvSpPr/>
            <p:nvPr/>
          </p:nvSpPr>
          <p:spPr>
            <a:xfrm>
              <a:off x="6709933" y="651323"/>
              <a:ext cx="20180" cy="64693"/>
            </a:xfrm>
            <a:custGeom>
              <a:rect b="b" l="l" r="r" t="t"/>
              <a:pathLst>
                <a:path extrusionOk="0" h="1885" w="588">
                  <a:moveTo>
                    <a:pt x="294" y="0"/>
                  </a:moveTo>
                  <a:cubicBezTo>
                    <a:pt x="136" y="0"/>
                    <a:pt x="1" y="418"/>
                    <a:pt x="1" y="937"/>
                  </a:cubicBezTo>
                  <a:cubicBezTo>
                    <a:pt x="1" y="1456"/>
                    <a:pt x="136" y="1885"/>
                    <a:pt x="294" y="1885"/>
                  </a:cubicBezTo>
                  <a:cubicBezTo>
                    <a:pt x="463" y="1885"/>
                    <a:pt x="587" y="1456"/>
                    <a:pt x="587" y="937"/>
                  </a:cubicBezTo>
                  <a:cubicBezTo>
                    <a:pt x="587" y="418"/>
                    <a:pt x="452"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0" name="Google Shape;2470;p8"/>
            <p:cNvSpPr/>
            <p:nvPr/>
          </p:nvSpPr>
          <p:spPr>
            <a:xfrm>
              <a:off x="6880709" y="807376"/>
              <a:ext cx="20592" cy="64728"/>
            </a:xfrm>
            <a:custGeom>
              <a:rect b="b" l="l" r="r" t="t"/>
              <a:pathLst>
                <a:path extrusionOk="0" h="1886" w="600">
                  <a:moveTo>
                    <a:pt x="294" y="1"/>
                  </a:moveTo>
                  <a:cubicBezTo>
                    <a:pt x="136" y="1"/>
                    <a:pt x="1" y="430"/>
                    <a:pt x="1" y="949"/>
                  </a:cubicBezTo>
                  <a:cubicBezTo>
                    <a:pt x="1" y="1468"/>
                    <a:pt x="136" y="1885"/>
                    <a:pt x="294" y="1885"/>
                  </a:cubicBezTo>
                  <a:cubicBezTo>
                    <a:pt x="464" y="1885"/>
                    <a:pt x="599" y="1468"/>
                    <a:pt x="599" y="949"/>
                  </a:cubicBezTo>
                  <a:cubicBezTo>
                    <a:pt x="599" y="430"/>
                    <a:pt x="464" y="1"/>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1" name="Google Shape;2471;p8"/>
            <p:cNvSpPr/>
            <p:nvPr/>
          </p:nvSpPr>
          <p:spPr>
            <a:xfrm>
              <a:off x="6840074" y="732661"/>
              <a:ext cx="20558" cy="64693"/>
            </a:xfrm>
            <a:custGeom>
              <a:rect b="b" l="l" r="r" t="t"/>
              <a:pathLst>
                <a:path extrusionOk="0" h="1885" w="599">
                  <a:moveTo>
                    <a:pt x="294" y="0"/>
                  </a:moveTo>
                  <a:cubicBezTo>
                    <a:pt x="136" y="0"/>
                    <a:pt x="0" y="429"/>
                    <a:pt x="0" y="948"/>
                  </a:cubicBezTo>
                  <a:cubicBezTo>
                    <a:pt x="0" y="1467"/>
                    <a:pt x="136" y="1884"/>
                    <a:pt x="294" y="1884"/>
                  </a:cubicBezTo>
                  <a:cubicBezTo>
                    <a:pt x="452" y="1884"/>
                    <a:pt x="598" y="1467"/>
                    <a:pt x="598" y="948"/>
                  </a:cubicBezTo>
                  <a:cubicBezTo>
                    <a:pt x="598" y="429"/>
                    <a:pt x="452"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2" name="Google Shape;2472;p8"/>
            <p:cNvSpPr/>
            <p:nvPr/>
          </p:nvSpPr>
          <p:spPr>
            <a:xfrm>
              <a:off x="6829606" y="839156"/>
              <a:ext cx="20558" cy="64693"/>
            </a:xfrm>
            <a:custGeom>
              <a:rect b="b" l="l" r="r" t="t"/>
              <a:pathLst>
                <a:path extrusionOk="0" h="1885" w="599">
                  <a:moveTo>
                    <a:pt x="305" y="0"/>
                  </a:moveTo>
                  <a:cubicBezTo>
                    <a:pt x="136" y="0"/>
                    <a:pt x="0" y="429"/>
                    <a:pt x="0" y="948"/>
                  </a:cubicBezTo>
                  <a:cubicBezTo>
                    <a:pt x="0" y="1467"/>
                    <a:pt x="147" y="1885"/>
                    <a:pt x="305" y="1885"/>
                  </a:cubicBezTo>
                  <a:cubicBezTo>
                    <a:pt x="463" y="1885"/>
                    <a:pt x="599" y="1467"/>
                    <a:pt x="599" y="948"/>
                  </a:cubicBezTo>
                  <a:cubicBezTo>
                    <a:pt x="599" y="429"/>
                    <a:pt x="463" y="0"/>
                    <a:pt x="30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3" name="Google Shape;2473;p8"/>
            <p:cNvSpPr/>
            <p:nvPr/>
          </p:nvSpPr>
          <p:spPr>
            <a:xfrm>
              <a:off x="4914928" y="279500"/>
              <a:ext cx="512020" cy="355418"/>
            </a:xfrm>
            <a:custGeom>
              <a:rect b="b" l="l" r="r" t="t"/>
              <a:pathLst>
                <a:path extrusionOk="0" h="10356" w="14919">
                  <a:moveTo>
                    <a:pt x="12546" y="0"/>
                  </a:moveTo>
                  <a:cubicBezTo>
                    <a:pt x="6445" y="0"/>
                    <a:pt x="1684" y="4184"/>
                    <a:pt x="0" y="10315"/>
                  </a:cubicBezTo>
                  <a:cubicBezTo>
                    <a:pt x="289" y="10342"/>
                    <a:pt x="587" y="10355"/>
                    <a:pt x="894" y="10355"/>
                  </a:cubicBezTo>
                  <a:cubicBezTo>
                    <a:pt x="6134" y="10355"/>
                    <a:pt x="13799" y="6483"/>
                    <a:pt x="14918" y="205"/>
                  </a:cubicBezTo>
                  <a:cubicBezTo>
                    <a:pt x="14108" y="67"/>
                    <a:pt x="13317" y="0"/>
                    <a:pt x="12546" y="0"/>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4" name="Google Shape;2474;p8"/>
            <p:cNvSpPr/>
            <p:nvPr/>
          </p:nvSpPr>
          <p:spPr>
            <a:xfrm>
              <a:off x="4932740" y="220676"/>
              <a:ext cx="594491" cy="408614"/>
            </a:xfrm>
            <a:custGeom>
              <a:rect b="b" l="l" r="r" t="t"/>
              <a:pathLst>
                <a:path extrusionOk="0" h="11906" w="17322">
                  <a:moveTo>
                    <a:pt x="17322" y="0"/>
                  </a:moveTo>
                  <a:lnTo>
                    <a:pt x="17322" y="0"/>
                  </a:lnTo>
                  <a:cubicBezTo>
                    <a:pt x="17321" y="1"/>
                    <a:pt x="16182" y="655"/>
                    <a:pt x="14501" y="1670"/>
                  </a:cubicBezTo>
                  <a:cubicBezTo>
                    <a:pt x="13722" y="2144"/>
                    <a:pt x="12831" y="2686"/>
                    <a:pt x="11883" y="3284"/>
                  </a:cubicBezTo>
                  <a:cubicBezTo>
                    <a:pt x="11465" y="3126"/>
                    <a:pt x="11048" y="2968"/>
                    <a:pt x="10630" y="2821"/>
                  </a:cubicBezTo>
                  <a:cubicBezTo>
                    <a:pt x="10393" y="2742"/>
                    <a:pt x="10145" y="2675"/>
                    <a:pt x="9908" y="2596"/>
                  </a:cubicBezTo>
                  <a:cubicBezTo>
                    <a:pt x="9660" y="2551"/>
                    <a:pt x="9411" y="2494"/>
                    <a:pt x="9163" y="2460"/>
                  </a:cubicBezTo>
                  <a:lnTo>
                    <a:pt x="9163" y="2460"/>
                  </a:lnTo>
                  <a:cubicBezTo>
                    <a:pt x="9400" y="2562"/>
                    <a:pt x="9626" y="2641"/>
                    <a:pt x="9863" y="2742"/>
                  </a:cubicBezTo>
                  <a:cubicBezTo>
                    <a:pt x="10100" y="2833"/>
                    <a:pt x="10325" y="2934"/>
                    <a:pt x="10551" y="3036"/>
                  </a:cubicBezTo>
                  <a:cubicBezTo>
                    <a:pt x="10901" y="3183"/>
                    <a:pt x="11251" y="3329"/>
                    <a:pt x="11601" y="3453"/>
                  </a:cubicBezTo>
                  <a:cubicBezTo>
                    <a:pt x="11003" y="3826"/>
                    <a:pt x="10382" y="4232"/>
                    <a:pt x="9761" y="4638"/>
                  </a:cubicBezTo>
                  <a:cubicBezTo>
                    <a:pt x="9739" y="4604"/>
                    <a:pt x="9716" y="4570"/>
                    <a:pt x="9682" y="4559"/>
                  </a:cubicBezTo>
                  <a:lnTo>
                    <a:pt x="8994" y="4356"/>
                  </a:lnTo>
                  <a:cubicBezTo>
                    <a:pt x="8757" y="4311"/>
                    <a:pt x="8520" y="4266"/>
                    <a:pt x="8294" y="4221"/>
                  </a:cubicBezTo>
                  <a:cubicBezTo>
                    <a:pt x="8057" y="4176"/>
                    <a:pt x="7832" y="4142"/>
                    <a:pt x="7595" y="4097"/>
                  </a:cubicBezTo>
                  <a:cubicBezTo>
                    <a:pt x="7369" y="4063"/>
                    <a:pt x="7143" y="4006"/>
                    <a:pt x="6906" y="3972"/>
                  </a:cubicBezTo>
                  <a:lnTo>
                    <a:pt x="6906" y="3972"/>
                  </a:lnTo>
                  <a:cubicBezTo>
                    <a:pt x="7121" y="4063"/>
                    <a:pt x="7335" y="4142"/>
                    <a:pt x="7561" y="4232"/>
                  </a:cubicBezTo>
                  <a:cubicBezTo>
                    <a:pt x="7787" y="4322"/>
                    <a:pt x="8012" y="4379"/>
                    <a:pt x="8249" y="4435"/>
                  </a:cubicBezTo>
                  <a:cubicBezTo>
                    <a:pt x="8475" y="4503"/>
                    <a:pt x="8701" y="4559"/>
                    <a:pt x="8926" y="4616"/>
                  </a:cubicBezTo>
                  <a:cubicBezTo>
                    <a:pt x="9107" y="4672"/>
                    <a:pt x="9299" y="4728"/>
                    <a:pt x="9479" y="4785"/>
                  </a:cubicBezTo>
                  <a:cubicBezTo>
                    <a:pt x="9479" y="4796"/>
                    <a:pt x="9479" y="4807"/>
                    <a:pt x="9479" y="4807"/>
                  </a:cubicBezTo>
                  <a:cubicBezTo>
                    <a:pt x="9118" y="5044"/>
                    <a:pt x="8746" y="5281"/>
                    <a:pt x="8385" y="5518"/>
                  </a:cubicBezTo>
                  <a:lnTo>
                    <a:pt x="7888" y="5857"/>
                  </a:lnTo>
                  <a:lnTo>
                    <a:pt x="7324" y="5688"/>
                  </a:lnTo>
                  <a:cubicBezTo>
                    <a:pt x="7064" y="5620"/>
                    <a:pt x="6805" y="5563"/>
                    <a:pt x="6545" y="5518"/>
                  </a:cubicBezTo>
                  <a:cubicBezTo>
                    <a:pt x="6015" y="5439"/>
                    <a:pt x="5507" y="5349"/>
                    <a:pt x="4977" y="5281"/>
                  </a:cubicBezTo>
                  <a:lnTo>
                    <a:pt x="4977" y="5281"/>
                  </a:lnTo>
                  <a:cubicBezTo>
                    <a:pt x="5225" y="5372"/>
                    <a:pt x="5473" y="5451"/>
                    <a:pt x="5733" y="5530"/>
                  </a:cubicBezTo>
                  <a:lnTo>
                    <a:pt x="6489" y="5744"/>
                  </a:lnTo>
                  <a:cubicBezTo>
                    <a:pt x="6748" y="5812"/>
                    <a:pt x="6997" y="5879"/>
                    <a:pt x="7256" y="5947"/>
                  </a:cubicBezTo>
                  <a:lnTo>
                    <a:pt x="7606" y="6060"/>
                  </a:lnTo>
                  <a:cubicBezTo>
                    <a:pt x="7324" y="6241"/>
                    <a:pt x="7042" y="6432"/>
                    <a:pt x="6771" y="6624"/>
                  </a:cubicBezTo>
                  <a:cubicBezTo>
                    <a:pt x="6466" y="6827"/>
                    <a:pt x="6173" y="7030"/>
                    <a:pt x="5879" y="7234"/>
                  </a:cubicBezTo>
                  <a:cubicBezTo>
                    <a:pt x="5778" y="7188"/>
                    <a:pt x="5688" y="7143"/>
                    <a:pt x="5586" y="7109"/>
                  </a:cubicBezTo>
                  <a:cubicBezTo>
                    <a:pt x="5372" y="7030"/>
                    <a:pt x="5146" y="6963"/>
                    <a:pt x="4932" y="6895"/>
                  </a:cubicBezTo>
                  <a:cubicBezTo>
                    <a:pt x="4706" y="6827"/>
                    <a:pt x="4480" y="6805"/>
                    <a:pt x="4255" y="6760"/>
                  </a:cubicBezTo>
                  <a:cubicBezTo>
                    <a:pt x="4018" y="6748"/>
                    <a:pt x="3792" y="6737"/>
                    <a:pt x="3566" y="6737"/>
                  </a:cubicBezTo>
                  <a:cubicBezTo>
                    <a:pt x="3792" y="6805"/>
                    <a:pt x="4006" y="6850"/>
                    <a:pt x="4221" y="6906"/>
                  </a:cubicBezTo>
                  <a:cubicBezTo>
                    <a:pt x="4435" y="6963"/>
                    <a:pt x="4650" y="7042"/>
                    <a:pt x="4864" y="7109"/>
                  </a:cubicBezTo>
                  <a:cubicBezTo>
                    <a:pt x="5078" y="7177"/>
                    <a:pt x="5270" y="7279"/>
                    <a:pt x="5485" y="7358"/>
                  </a:cubicBezTo>
                  <a:lnTo>
                    <a:pt x="5620" y="7414"/>
                  </a:lnTo>
                  <a:cubicBezTo>
                    <a:pt x="5485" y="7516"/>
                    <a:pt x="5338" y="7617"/>
                    <a:pt x="5214" y="7719"/>
                  </a:cubicBezTo>
                  <a:cubicBezTo>
                    <a:pt x="4774" y="8035"/>
                    <a:pt x="4379" y="8328"/>
                    <a:pt x="3995" y="8599"/>
                  </a:cubicBezTo>
                  <a:cubicBezTo>
                    <a:pt x="3995" y="8599"/>
                    <a:pt x="4006" y="8588"/>
                    <a:pt x="4006" y="8576"/>
                  </a:cubicBezTo>
                  <a:lnTo>
                    <a:pt x="4006" y="8565"/>
                  </a:lnTo>
                  <a:cubicBezTo>
                    <a:pt x="4006" y="8486"/>
                    <a:pt x="3950" y="8418"/>
                    <a:pt x="3882" y="8418"/>
                  </a:cubicBezTo>
                  <a:lnTo>
                    <a:pt x="3860" y="8418"/>
                  </a:lnTo>
                  <a:cubicBezTo>
                    <a:pt x="3510" y="8407"/>
                    <a:pt x="3149" y="8396"/>
                    <a:pt x="2788" y="8396"/>
                  </a:cubicBezTo>
                  <a:cubicBezTo>
                    <a:pt x="2438" y="8362"/>
                    <a:pt x="2077" y="8351"/>
                    <a:pt x="1716" y="8351"/>
                  </a:cubicBezTo>
                  <a:cubicBezTo>
                    <a:pt x="2054" y="8452"/>
                    <a:pt x="2415" y="8542"/>
                    <a:pt x="2765" y="8610"/>
                  </a:cubicBezTo>
                  <a:cubicBezTo>
                    <a:pt x="3070" y="8655"/>
                    <a:pt x="3386" y="8667"/>
                    <a:pt x="3690" y="8689"/>
                  </a:cubicBezTo>
                  <a:cubicBezTo>
                    <a:pt x="3690" y="8746"/>
                    <a:pt x="3679" y="8791"/>
                    <a:pt x="3668" y="8847"/>
                  </a:cubicBezTo>
                  <a:cubicBezTo>
                    <a:pt x="3250" y="9174"/>
                    <a:pt x="2855" y="9479"/>
                    <a:pt x="2494" y="9761"/>
                  </a:cubicBezTo>
                  <a:cubicBezTo>
                    <a:pt x="2111" y="10077"/>
                    <a:pt x="1749" y="10348"/>
                    <a:pt x="1456" y="10607"/>
                  </a:cubicBezTo>
                  <a:cubicBezTo>
                    <a:pt x="1163" y="10878"/>
                    <a:pt x="892" y="11115"/>
                    <a:pt x="677" y="11307"/>
                  </a:cubicBezTo>
                  <a:lnTo>
                    <a:pt x="0" y="11905"/>
                  </a:lnTo>
                  <a:lnTo>
                    <a:pt x="711" y="11341"/>
                  </a:lnTo>
                  <a:lnTo>
                    <a:pt x="1524" y="10698"/>
                  </a:lnTo>
                  <a:cubicBezTo>
                    <a:pt x="1828" y="10438"/>
                    <a:pt x="2201" y="10179"/>
                    <a:pt x="2596" y="9885"/>
                  </a:cubicBezTo>
                  <a:lnTo>
                    <a:pt x="3611" y="9129"/>
                  </a:lnTo>
                  <a:lnTo>
                    <a:pt x="3611" y="9129"/>
                  </a:lnTo>
                  <a:cubicBezTo>
                    <a:pt x="3510" y="9648"/>
                    <a:pt x="3453" y="10179"/>
                    <a:pt x="3420" y="10709"/>
                  </a:cubicBezTo>
                  <a:cubicBezTo>
                    <a:pt x="3623" y="10111"/>
                    <a:pt x="3792" y="9513"/>
                    <a:pt x="3927" y="8904"/>
                  </a:cubicBezTo>
                  <a:cubicBezTo>
                    <a:pt x="4367" y="8588"/>
                    <a:pt x="4841" y="8260"/>
                    <a:pt x="5327" y="7922"/>
                  </a:cubicBezTo>
                  <a:cubicBezTo>
                    <a:pt x="5507" y="7798"/>
                    <a:pt x="5688" y="7674"/>
                    <a:pt x="5868" y="7549"/>
                  </a:cubicBezTo>
                  <a:lnTo>
                    <a:pt x="5970" y="7595"/>
                  </a:lnTo>
                  <a:cubicBezTo>
                    <a:pt x="5755" y="8272"/>
                    <a:pt x="5586" y="8971"/>
                    <a:pt x="5451" y="9671"/>
                  </a:cubicBezTo>
                  <a:cubicBezTo>
                    <a:pt x="5767" y="8983"/>
                    <a:pt x="6037" y="8272"/>
                    <a:pt x="6263" y="7561"/>
                  </a:cubicBezTo>
                  <a:cubicBezTo>
                    <a:pt x="6286" y="7493"/>
                    <a:pt x="6252" y="7414"/>
                    <a:pt x="6195" y="7391"/>
                  </a:cubicBezTo>
                  <a:lnTo>
                    <a:pt x="6128" y="7358"/>
                  </a:lnTo>
                  <a:cubicBezTo>
                    <a:pt x="6376" y="7188"/>
                    <a:pt x="6636" y="7019"/>
                    <a:pt x="6895" y="6850"/>
                  </a:cubicBezTo>
                  <a:lnTo>
                    <a:pt x="7843" y="6207"/>
                  </a:lnTo>
                  <a:lnTo>
                    <a:pt x="7843" y="6207"/>
                  </a:lnTo>
                  <a:cubicBezTo>
                    <a:pt x="7798" y="6353"/>
                    <a:pt x="7764" y="6511"/>
                    <a:pt x="7730" y="6658"/>
                  </a:cubicBezTo>
                  <a:cubicBezTo>
                    <a:pt x="7674" y="6872"/>
                    <a:pt x="7617" y="7076"/>
                    <a:pt x="7572" y="7301"/>
                  </a:cubicBezTo>
                  <a:cubicBezTo>
                    <a:pt x="7527" y="7516"/>
                    <a:pt x="7482" y="7741"/>
                    <a:pt x="7459" y="7967"/>
                  </a:cubicBezTo>
                  <a:cubicBezTo>
                    <a:pt x="7459" y="8080"/>
                    <a:pt x="7459" y="8193"/>
                    <a:pt x="7448" y="8306"/>
                  </a:cubicBezTo>
                  <a:cubicBezTo>
                    <a:pt x="7437" y="8418"/>
                    <a:pt x="7471" y="8531"/>
                    <a:pt x="7482" y="8633"/>
                  </a:cubicBezTo>
                  <a:lnTo>
                    <a:pt x="7516" y="8306"/>
                  </a:lnTo>
                  <a:cubicBezTo>
                    <a:pt x="7538" y="8193"/>
                    <a:pt x="7561" y="8091"/>
                    <a:pt x="7583" y="7990"/>
                  </a:cubicBezTo>
                  <a:cubicBezTo>
                    <a:pt x="7606" y="7888"/>
                    <a:pt x="7640" y="7775"/>
                    <a:pt x="7662" y="7674"/>
                  </a:cubicBezTo>
                  <a:lnTo>
                    <a:pt x="7764" y="7358"/>
                  </a:lnTo>
                  <a:cubicBezTo>
                    <a:pt x="7832" y="7143"/>
                    <a:pt x="7899" y="6940"/>
                    <a:pt x="7978" y="6726"/>
                  </a:cubicBezTo>
                  <a:cubicBezTo>
                    <a:pt x="8046" y="6511"/>
                    <a:pt x="8102" y="6308"/>
                    <a:pt x="8148" y="6083"/>
                  </a:cubicBezTo>
                  <a:cubicBezTo>
                    <a:pt x="8159" y="6060"/>
                    <a:pt x="8148" y="6026"/>
                    <a:pt x="8136" y="6004"/>
                  </a:cubicBezTo>
                  <a:lnTo>
                    <a:pt x="8520" y="5755"/>
                  </a:lnTo>
                  <a:lnTo>
                    <a:pt x="9411" y="5169"/>
                  </a:lnTo>
                  <a:lnTo>
                    <a:pt x="9411" y="5169"/>
                  </a:lnTo>
                  <a:cubicBezTo>
                    <a:pt x="9321" y="5846"/>
                    <a:pt x="9253" y="6534"/>
                    <a:pt x="9231" y="7222"/>
                  </a:cubicBezTo>
                  <a:cubicBezTo>
                    <a:pt x="9434" y="6489"/>
                    <a:pt x="9592" y="5733"/>
                    <a:pt x="9716" y="4965"/>
                  </a:cubicBezTo>
                  <a:cubicBezTo>
                    <a:pt x="10404" y="4514"/>
                    <a:pt x="11082" y="4063"/>
                    <a:pt x="11747" y="3634"/>
                  </a:cubicBezTo>
                  <a:lnTo>
                    <a:pt x="11770" y="3623"/>
                  </a:lnTo>
                  <a:lnTo>
                    <a:pt x="11770" y="3623"/>
                  </a:lnTo>
                  <a:cubicBezTo>
                    <a:pt x="11634" y="3950"/>
                    <a:pt x="11510" y="4277"/>
                    <a:pt x="11386" y="4604"/>
                  </a:cubicBezTo>
                  <a:cubicBezTo>
                    <a:pt x="11273" y="5022"/>
                    <a:pt x="11161" y="5439"/>
                    <a:pt x="11070" y="5857"/>
                  </a:cubicBezTo>
                  <a:cubicBezTo>
                    <a:pt x="11251" y="5473"/>
                    <a:pt x="11420" y="5078"/>
                    <a:pt x="11589" y="4672"/>
                  </a:cubicBezTo>
                  <a:cubicBezTo>
                    <a:pt x="11770" y="4300"/>
                    <a:pt x="11939" y="3905"/>
                    <a:pt x="12108" y="3521"/>
                  </a:cubicBezTo>
                  <a:cubicBezTo>
                    <a:pt x="12120" y="3487"/>
                    <a:pt x="12120" y="3442"/>
                    <a:pt x="12108" y="3408"/>
                  </a:cubicBezTo>
                  <a:cubicBezTo>
                    <a:pt x="13000" y="2833"/>
                    <a:pt x="13846" y="2280"/>
                    <a:pt x="14580" y="1806"/>
                  </a:cubicBezTo>
                  <a:cubicBezTo>
                    <a:pt x="16227" y="734"/>
                    <a:pt x="17321" y="1"/>
                    <a:pt x="17322" y="0"/>
                  </a:cubicBez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5" name="Google Shape;2475;p8"/>
            <p:cNvSpPr/>
            <p:nvPr/>
          </p:nvSpPr>
          <p:spPr>
            <a:xfrm>
              <a:off x="487202" y="69221"/>
              <a:ext cx="752535" cy="632346"/>
            </a:xfrm>
            <a:custGeom>
              <a:rect b="b" l="l" r="r" t="t"/>
              <a:pathLst>
                <a:path extrusionOk="0" h="18425" w="21927">
                  <a:moveTo>
                    <a:pt x="13816" y="1"/>
                  </a:moveTo>
                  <a:cubicBezTo>
                    <a:pt x="11532" y="1"/>
                    <a:pt x="9239" y="628"/>
                    <a:pt x="7178" y="1694"/>
                  </a:cubicBezTo>
                  <a:cubicBezTo>
                    <a:pt x="6444" y="2066"/>
                    <a:pt x="5745" y="2506"/>
                    <a:pt x="5068" y="2992"/>
                  </a:cubicBezTo>
                  <a:cubicBezTo>
                    <a:pt x="2788" y="4650"/>
                    <a:pt x="1231" y="6862"/>
                    <a:pt x="498" y="9593"/>
                  </a:cubicBezTo>
                  <a:cubicBezTo>
                    <a:pt x="1" y="11455"/>
                    <a:pt x="159" y="13057"/>
                    <a:pt x="554" y="15032"/>
                  </a:cubicBezTo>
                  <a:cubicBezTo>
                    <a:pt x="599" y="15224"/>
                    <a:pt x="655" y="15404"/>
                    <a:pt x="723" y="15585"/>
                  </a:cubicBezTo>
                  <a:cubicBezTo>
                    <a:pt x="1355" y="16770"/>
                    <a:pt x="1964" y="17221"/>
                    <a:pt x="2901" y="17661"/>
                  </a:cubicBezTo>
                  <a:cubicBezTo>
                    <a:pt x="4024" y="18196"/>
                    <a:pt x="5243" y="18425"/>
                    <a:pt x="6477" y="18425"/>
                  </a:cubicBezTo>
                  <a:cubicBezTo>
                    <a:pt x="8108" y="18425"/>
                    <a:pt x="9766" y="18025"/>
                    <a:pt x="11263" y="17401"/>
                  </a:cubicBezTo>
                  <a:cubicBezTo>
                    <a:pt x="15607" y="15596"/>
                    <a:pt x="18800" y="12538"/>
                    <a:pt x="20730" y="8239"/>
                  </a:cubicBezTo>
                  <a:cubicBezTo>
                    <a:pt x="21926" y="5531"/>
                    <a:pt x="21644" y="3623"/>
                    <a:pt x="20267" y="2032"/>
                  </a:cubicBezTo>
                  <a:cubicBezTo>
                    <a:pt x="19511" y="1446"/>
                    <a:pt x="18676" y="994"/>
                    <a:pt x="17785" y="690"/>
                  </a:cubicBezTo>
                  <a:cubicBezTo>
                    <a:pt x="16498" y="217"/>
                    <a:pt x="15159" y="1"/>
                    <a:pt x="13816"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6" name="Google Shape;2476;p8"/>
            <p:cNvSpPr/>
            <p:nvPr/>
          </p:nvSpPr>
          <p:spPr>
            <a:xfrm>
              <a:off x="506181" y="84116"/>
              <a:ext cx="714577" cy="598678"/>
            </a:xfrm>
            <a:custGeom>
              <a:rect b="b" l="l" r="r" t="t"/>
              <a:pathLst>
                <a:path extrusionOk="0" h="17444" w="20821">
                  <a:moveTo>
                    <a:pt x="13258" y="1"/>
                  </a:moveTo>
                  <a:cubicBezTo>
                    <a:pt x="12420" y="1"/>
                    <a:pt x="11566" y="89"/>
                    <a:pt x="10710" y="267"/>
                  </a:cubicBezTo>
                  <a:cubicBezTo>
                    <a:pt x="9356" y="538"/>
                    <a:pt x="8047" y="1000"/>
                    <a:pt x="6828" y="1644"/>
                  </a:cubicBezTo>
                  <a:cubicBezTo>
                    <a:pt x="6117" y="2005"/>
                    <a:pt x="5429" y="2433"/>
                    <a:pt x="4785" y="2907"/>
                  </a:cubicBezTo>
                  <a:cubicBezTo>
                    <a:pt x="2608" y="4453"/>
                    <a:pt x="1039" y="6699"/>
                    <a:pt x="362" y="9283"/>
                  </a:cubicBezTo>
                  <a:cubicBezTo>
                    <a:pt x="80" y="10355"/>
                    <a:pt x="1" y="11483"/>
                    <a:pt x="125" y="12589"/>
                  </a:cubicBezTo>
                  <a:cubicBezTo>
                    <a:pt x="204" y="13492"/>
                    <a:pt x="306" y="14338"/>
                    <a:pt x="859" y="15083"/>
                  </a:cubicBezTo>
                  <a:cubicBezTo>
                    <a:pt x="1411" y="15828"/>
                    <a:pt x="1818" y="16268"/>
                    <a:pt x="2653" y="16663"/>
                  </a:cubicBezTo>
                  <a:cubicBezTo>
                    <a:pt x="3777" y="17188"/>
                    <a:pt x="5097" y="17443"/>
                    <a:pt x="6415" y="17443"/>
                  </a:cubicBezTo>
                  <a:cubicBezTo>
                    <a:pt x="7080" y="17443"/>
                    <a:pt x="7745" y="17378"/>
                    <a:pt x="8385" y="17250"/>
                  </a:cubicBezTo>
                  <a:cubicBezTo>
                    <a:pt x="9119" y="17092"/>
                    <a:pt x="9852" y="16866"/>
                    <a:pt x="10552" y="16572"/>
                  </a:cubicBezTo>
                  <a:cubicBezTo>
                    <a:pt x="14828" y="14801"/>
                    <a:pt x="17932" y="11788"/>
                    <a:pt x="19782" y="7624"/>
                  </a:cubicBezTo>
                  <a:cubicBezTo>
                    <a:pt x="20414" y="6214"/>
                    <a:pt x="20820" y="4589"/>
                    <a:pt x="20177" y="3110"/>
                  </a:cubicBezTo>
                  <a:cubicBezTo>
                    <a:pt x="19568" y="1689"/>
                    <a:pt x="18484" y="1170"/>
                    <a:pt x="17085" y="662"/>
                  </a:cubicBezTo>
                  <a:cubicBezTo>
                    <a:pt x="15892" y="225"/>
                    <a:pt x="14596" y="1"/>
                    <a:pt x="13258" y="1"/>
                  </a:cubicBezTo>
                  <a:close/>
                </a:path>
              </a:pathLst>
            </a:custGeom>
            <a:solidFill>
              <a:srgbClr val="C03A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7" name="Google Shape;2477;p8"/>
            <p:cNvSpPr/>
            <p:nvPr/>
          </p:nvSpPr>
          <p:spPr>
            <a:xfrm>
              <a:off x="512015" y="138960"/>
              <a:ext cx="766434" cy="673530"/>
            </a:xfrm>
            <a:custGeom>
              <a:rect b="b" l="l" r="r" t="t"/>
              <a:pathLst>
                <a:path extrusionOk="0" h="19625" w="22332">
                  <a:moveTo>
                    <a:pt x="0" y="13553"/>
                  </a:moveTo>
                  <a:cubicBezTo>
                    <a:pt x="14" y="13578"/>
                    <a:pt x="28" y="13604"/>
                    <a:pt x="41" y="13629"/>
                  </a:cubicBezTo>
                  <a:lnTo>
                    <a:pt x="41" y="13629"/>
                  </a:lnTo>
                  <a:cubicBezTo>
                    <a:pt x="28" y="13603"/>
                    <a:pt x="14" y="13578"/>
                    <a:pt x="0" y="13553"/>
                  </a:cubicBezTo>
                  <a:close/>
                  <a:moveTo>
                    <a:pt x="19544" y="0"/>
                  </a:moveTo>
                  <a:lnTo>
                    <a:pt x="19544" y="0"/>
                  </a:lnTo>
                  <a:cubicBezTo>
                    <a:pt x="20921" y="1591"/>
                    <a:pt x="21203" y="3499"/>
                    <a:pt x="20007" y="6207"/>
                  </a:cubicBezTo>
                  <a:cubicBezTo>
                    <a:pt x="18077" y="10517"/>
                    <a:pt x="14884" y="13575"/>
                    <a:pt x="10540" y="15369"/>
                  </a:cubicBezTo>
                  <a:cubicBezTo>
                    <a:pt x="9043" y="15993"/>
                    <a:pt x="7385" y="16393"/>
                    <a:pt x="5754" y="16393"/>
                  </a:cubicBezTo>
                  <a:cubicBezTo>
                    <a:pt x="4520" y="16393"/>
                    <a:pt x="3301" y="16164"/>
                    <a:pt x="2178" y="15629"/>
                  </a:cubicBezTo>
                  <a:cubicBezTo>
                    <a:pt x="1251" y="15198"/>
                    <a:pt x="658" y="14757"/>
                    <a:pt x="41" y="13629"/>
                  </a:cubicBezTo>
                  <a:lnTo>
                    <a:pt x="41" y="13629"/>
                  </a:lnTo>
                  <a:cubicBezTo>
                    <a:pt x="567" y="14600"/>
                    <a:pt x="1047" y="15436"/>
                    <a:pt x="1817" y="16261"/>
                  </a:cubicBezTo>
                  <a:cubicBezTo>
                    <a:pt x="3510" y="18100"/>
                    <a:pt x="5947" y="19150"/>
                    <a:pt x="8384" y="19499"/>
                  </a:cubicBezTo>
                  <a:cubicBezTo>
                    <a:pt x="8970" y="19583"/>
                    <a:pt x="9551" y="19624"/>
                    <a:pt x="10125" y="19624"/>
                  </a:cubicBezTo>
                  <a:cubicBezTo>
                    <a:pt x="16491" y="19624"/>
                    <a:pt x="21920" y="14610"/>
                    <a:pt x="22230" y="8057"/>
                  </a:cubicBezTo>
                  <a:cubicBezTo>
                    <a:pt x="22332" y="6263"/>
                    <a:pt x="22072" y="4469"/>
                    <a:pt x="21463" y="2776"/>
                  </a:cubicBezTo>
                  <a:cubicBezTo>
                    <a:pt x="21090" y="1693"/>
                    <a:pt x="20425" y="723"/>
                    <a:pt x="19544" y="0"/>
                  </a:cubicBezTo>
                  <a:close/>
                </a:path>
              </a:pathLst>
            </a:custGeom>
            <a:solidFill>
              <a:srgbClr val="875F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8" name="Google Shape;2478;p8"/>
            <p:cNvSpPr/>
            <p:nvPr/>
          </p:nvSpPr>
          <p:spPr>
            <a:xfrm>
              <a:off x="1236579" y="342649"/>
              <a:ext cx="17469" cy="34114"/>
            </a:xfrm>
            <a:custGeom>
              <a:rect b="b" l="l" r="r" t="t"/>
              <a:pathLst>
                <a:path extrusionOk="0" h="994" w="509">
                  <a:moveTo>
                    <a:pt x="170" y="1"/>
                  </a:moveTo>
                  <a:cubicBezTo>
                    <a:pt x="125" y="46"/>
                    <a:pt x="91" y="114"/>
                    <a:pt x="69" y="181"/>
                  </a:cubicBezTo>
                  <a:cubicBezTo>
                    <a:pt x="12" y="294"/>
                    <a:pt x="1" y="418"/>
                    <a:pt x="12" y="543"/>
                  </a:cubicBezTo>
                  <a:cubicBezTo>
                    <a:pt x="35" y="667"/>
                    <a:pt x="91" y="768"/>
                    <a:pt x="170" y="870"/>
                  </a:cubicBezTo>
                  <a:cubicBezTo>
                    <a:pt x="215" y="915"/>
                    <a:pt x="272" y="960"/>
                    <a:pt x="328" y="994"/>
                  </a:cubicBezTo>
                  <a:cubicBezTo>
                    <a:pt x="373" y="937"/>
                    <a:pt x="407" y="881"/>
                    <a:pt x="441" y="813"/>
                  </a:cubicBezTo>
                  <a:cubicBezTo>
                    <a:pt x="486" y="700"/>
                    <a:pt x="509" y="565"/>
                    <a:pt x="486" y="452"/>
                  </a:cubicBezTo>
                  <a:cubicBezTo>
                    <a:pt x="464" y="328"/>
                    <a:pt x="418" y="215"/>
                    <a:pt x="328" y="125"/>
                  </a:cubicBezTo>
                  <a:cubicBezTo>
                    <a:pt x="283" y="69"/>
                    <a:pt x="238" y="23"/>
                    <a:pt x="170"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9" name="Google Shape;2479;p8"/>
            <p:cNvSpPr/>
            <p:nvPr/>
          </p:nvSpPr>
          <p:spPr>
            <a:xfrm>
              <a:off x="1237368" y="299303"/>
              <a:ext cx="17469" cy="24813"/>
            </a:xfrm>
            <a:custGeom>
              <a:rect b="b" l="l" r="r" t="t"/>
              <a:pathLst>
                <a:path extrusionOk="0" h="723" w="509">
                  <a:moveTo>
                    <a:pt x="91" y="0"/>
                  </a:moveTo>
                  <a:cubicBezTo>
                    <a:pt x="57" y="45"/>
                    <a:pt x="34" y="102"/>
                    <a:pt x="23" y="158"/>
                  </a:cubicBezTo>
                  <a:cubicBezTo>
                    <a:pt x="12" y="203"/>
                    <a:pt x="12" y="260"/>
                    <a:pt x="12" y="305"/>
                  </a:cubicBezTo>
                  <a:cubicBezTo>
                    <a:pt x="1" y="339"/>
                    <a:pt x="1" y="372"/>
                    <a:pt x="23" y="418"/>
                  </a:cubicBezTo>
                  <a:cubicBezTo>
                    <a:pt x="46" y="497"/>
                    <a:pt x="102" y="576"/>
                    <a:pt x="181" y="632"/>
                  </a:cubicBezTo>
                  <a:cubicBezTo>
                    <a:pt x="226" y="666"/>
                    <a:pt x="283" y="700"/>
                    <a:pt x="339" y="722"/>
                  </a:cubicBezTo>
                  <a:cubicBezTo>
                    <a:pt x="384" y="677"/>
                    <a:pt x="418" y="632"/>
                    <a:pt x="452" y="576"/>
                  </a:cubicBezTo>
                  <a:cubicBezTo>
                    <a:pt x="497" y="485"/>
                    <a:pt x="508" y="384"/>
                    <a:pt x="474" y="282"/>
                  </a:cubicBezTo>
                  <a:cubicBezTo>
                    <a:pt x="441" y="169"/>
                    <a:pt x="373" y="79"/>
                    <a:pt x="271" y="34"/>
                  </a:cubicBezTo>
                  <a:cubicBezTo>
                    <a:pt x="215" y="11"/>
                    <a:pt x="147" y="0"/>
                    <a:pt x="91" y="0"/>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0" name="Google Shape;2480;p8"/>
            <p:cNvSpPr/>
            <p:nvPr/>
          </p:nvSpPr>
          <p:spPr>
            <a:xfrm>
              <a:off x="828411" y="777552"/>
              <a:ext cx="66238" cy="17091"/>
            </a:xfrm>
            <a:custGeom>
              <a:rect b="b" l="l" r="r" t="t"/>
              <a:pathLst>
                <a:path extrusionOk="0" h="498" w="1930">
                  <a:moveTo>
                    <a:pt x="328" y="1"/>
                  </a:moveTo>
                  <a:cubicBezTo>
                    <a:pt x="215" y="1"/>
                    <a:pt x="102" y="12"/>
                    <a:pt x="0" y="35"/>
                  </a:cubicBezTo>
                  <a:cubicBezTo>
                    <a:pt x="68" y="125"/>
                    <a:pt x="147" y="204"/>
                    <a:pt x="237" y="272"/>
                  </a:cubicBezTo>
                  <a:cubicBezTo>
                    <a:pt x="328" y="340"/>
                    <a:pt x="429" y="396"/>
                    <a:pt x="542" y="418"/>
                  </a:cubicBezTo>
                  <a:cubicBezTo>
                    <a:pt x="677" y="452"/>
                    <a:pt x="813" y="475"/>
                    <a:pt x="948" y="497"/>
                  </a:cubicBezTo>
                  <a:cubicBezTo>
                    <a:pt x="1185" y="486"/>
                    <a:pt x="1433" y="430"/>
                    <a:pt x="1648" y="328"/>
                  </a:cubicBezTo>
                  <a:cubicBezTo>
                    <a:pt x="1749" y="272"/>
                    <a:pt x="1840" y="215"/>
                    <a:pt x="1930" y="136"/>
                  </a:cubicBezTo>
                  <a:cubicBezTo>
                    <a:pt x="1817" y="91"/>
                    <a:pt x="1716" y="69"/>
                    <a:pt x="1603" y="57"/>
                  </a:cubicBezTo>
                  <a:cubicBezTo>
                    <a:pt x="1512" y="35"/>
                    <a:pt x="1400" y="35"/>
                    <a:pt x="1287" y="24"/>
                  </a:cubicBezTo>
                  <a:cubicBezTo>
                    <a:pt x="1185" y="12"/>
                    <a:pt x="1072" y="12"/>
                    <a:pt x="948" y="12"/>
                  </a:cubicBezTo>
                  <a:cubicBezTo>
                    <a:pt x="897" y="7"/>
                    <a:pt x="847" y="4"/>
                    <a:pt x="796" y="4"/>
                  </a:cubicBezTo>
                  <a:cubicBezTo>
                    <a:pt x="745" y="4"/>
                    <a:pt x="694" y="7"/>
                    <a:pt x="644" y="12"/>
                  </a:cubicBezTo>
                  <a:cubicBezTo>
                    <a:pt x="615" y="18"/>
                    <a:pt x="590" y="21"/>
                    <a:pt x="565" y="21"/>
                  </a:cubicBezTo>
                  <a:cubicBezTo>
                    <a:pt x="539" y="21"/>
                    <a:pt x="514" y="18"/>
                    <a:pt x="486" y="12"/>
                  </a:cubicBezTo>
                  <a:cubicBezTo>
                    <a:pt x="429" y="1"/>
                    <a:pt x="384" y="1"/>
                    <a:pt x="328"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1" name="Google Shape;2481;p8"/>
            <p:cNvSpPr/>
            <p:nvPr/>
          </p:nvSpPr>
          <p:spPr>
            <a:xfrm>
              <a:off x="886515" y="758985"/>
              <a:ext cx="36825" cy="16680"/>
            </a:xfrm>
            <a:custGeom>
              <a:rect b="b" l="l" r="r" t="t"/>
              <a:pathLst>
                <a:path extrusionOk="0" h="486" w="1073">
                  <a:moveTo>
                    <a:pt x="542" y="0"/>
                  </a:moveTo>
                  <a:cubicBezTo>
                    <a:pt x="474" y="0"/>
                    <a:pt x="406" y="12"/>
                    <a:pt x="350" y="34"/>
                  </a:cubicBezTo>
                  <a:cubicBezTo>
                    <a:pt x="282" y="45"/>
                    <a:pt x="226" y="68"/>
                    <a:pt x="169" y="102"/>
                  </a:cubicBezTo>
                  <a:cubicBezTo>
                    <a:pt x="102" y="136"/>
                    <a:pt x="45" y="181"/>
                    <a:pt x="0" y="237"/>
                  </a:cubicBezTo>
                  <a:cubicBezTo>
                    <a:pt x="45" y="282"/>
                    <a:pt x="102" y="339"/>
                    <a:pt x="158" y="373"/>
                  </a:cubicBezTo>
                  <a:cubicBezTo>
                    <a:pt x="271" y="440"/>
                    <a:pt x="395" y="486"/>
                    <a:pt x="530" y="486"/>
                  </a:cubicBezTo>
                  <a:cubicBezTo>
                    <a:pt x="666" y="474"/>
                    <a:pt x="790" y="429"/>
                    <a:pt x="914" y="361"/>
                  </a:cubicBezTo>
                  <a:cubicBezTo>
                    <a:pt x="970" y="316"/>
                    <a:pt x="1027" y="271"/>
                    <a:pt x="1072" y="203"/>
                  </a:cubicBezTo>
                  <a:cubicBezTo>
                    <a:pt x="1016" y="158"/>
                    <a:pt x="959" y="113"/>
                    <a:pt x="903" y="79"/>
                  </a:cubicBezTo>
                  <a:cubicBezTo>
                    <a:pt x="790" y="23"/>
                    <a:pt x="666" y="0"/>
                    <a:pt x="542" y="0"/>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2" name="Google Shape;2482;p8"/>
            <p:cNvSpPr/>
            <p:nvPr/>
          </p:nvSpPr>
          <p:spPr>
            <a:xfrm>
              <a:off x="591775" y="593219"/>
              <a:ext cx="48563" cy="17915"/>
            </a:xfrm>
            <a:custGeom>
              <a:rect b="b" l="l" r="r" t="t"/>
              <a:pathLst>
                <a:path extrusionOk="0" h="522" w="1415">
                  <a:moveTo>
                    <a:pt x="744" y="1"/>
                  </a:moveTo>
                  <a:cubicBezTo>
                    <a:pt x="737" y="1"/>
                    <a:pt x="730" y="1"/>
                    <a:pt x="723" y="1"/>
                  </a:cubicBezTo>
                  <a:cubicBezTo>
                    <a:pt x="599" y="12"/>
                    <a:pt x="486" y="35"/>
                    <a:pt x="384" y="91"/>
                  </a:cubicBezTo>
                  <a:cubicBezTo>
                    <a:pt x="136" y="193"/>
                    <a:pt x="1" y="396"/>
                    <a:pt x="396" y="497"/>
                  </a:cubicBezTo>
                  <a:cubicBezTo>
                    <a:pt x="430" y="509"/>
                    <a:pt x="463" y="509"/>
                    <a:pt x="497" y="520"/>
                  </a:cubicBezTo>
                  <a:cubicBezTo>
                    <a:pt x="510" y="521"/>
                    <a:pt x="523" y="521"/>
                    <a:pt x="536" y="521"/>
                  </a:cubicBezTo>
                  <a:cubicBezTo>
                    <a:pt x="961" y="521"/>
                    <a:pt x="1415" y="1"/>
                    <a:pt x="744"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3" name="Google Shape;2483;p8"/>
            <p:cNvSpPr/>
            <p:nvPr/>
          </p:nvSpPr>
          <p:spPr>
            <a:xfrm>
              <a:off x="807098" y="581310"/>
              <a:ext cx="31986" cy="27078"/>
            </a:xfrm>
            <a:custGeom>
              <a:rect b="b" l="l" r="r" t="t"/>
              <a:pathLst>
                <a:path extrusionOk="0" h="789" w="932">
                  <a:moveTo>
                    <a:pt x="579" y="1"/>
                  </a:moveTo>
                  <a:cubicBezTo>
                    <a:pt x="547" y="1"/>
                    <a:pt x="513" y="7"/>
                    <a:pt x="475" y="20"/>
                  </a:cubicBezTo>
                  <a:cubicBezTo>
                    <a:pt x="452" y="20"/>
                    <a:pt x="441" y="32"/>
                    <a:pt x="418" y="43"/>
                  </a:cubicBezTo>
                  <a:cubicBezTo>
                    <a:pt x="136" y="178"/>
                    <a:pt x="1" y="765"/>
                    <a:pt x="418" y="788"/>
                  </a:cubicBezTo>
                  <a:cubicBezTo>
                    <a:pt x="427" y="788"/>
                    <a:pt x="435" y="789"/>
                    <a:pt x="443" y="789"/>
                  </a:cubicBezTo>
                  <a:cubicBezTo>
                    <a:pt x="867" y="789"/>
                    <a:pt x="932" y="1"/>
                    <a:pt x="579"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4" name="Google Shape;2484;p8"/>
            <p:cNvSpPr/>
            <p:nvPr/>
          </p:nvSpPr>
          <p:spPr>
            <a:xfrm>
              <a:off x="974408" y="520049"/>
              <a:ext cx="31060" cy="27525"/>
            </a:xfrm>
            <a:custGeom>
              <a:rect b="b" l="l" r="r" t="t"/>
              <a:pathLst>
                <a:path extrusionOk="0" h="802" w="905">
                  <a:moveTo>
                    <a:pt x="559" y="0"/>
                  </a:moveTo>
                  <a:cubicBezTo>
                    <a:pt x="527" y="0"/>
                    <a:pt x="491" y="7"/>
                    <a:pt x="452" y="23"/>
                  </a:cubicBezTo>
                  <a:cubicBezTo>
                    <a:pt x="429" y="34"/>
                    <a:pt x="418" y="34"/>
                    <a:pt x="395" y="45"/>
                  </a:cubicBezTo>
                  <a:cubicBezTo>
                    <a:pt x="113" y="192"/>
                    <a:pt x="1" y="779"/>
                    <a:pt x="418" y="801"/>
                  </a:cubicBezTo>
                  <a:cubicBezTo>
                    <a:pt x="424" y="801"/>
                    <a:pt x="429" y="802"/>
                    <a:pt x="434" y="802"/>
                  </a:cubicBezTo>
                  <a:cubicBezTo>
                    <a:pt x="863" y="802"/>
                    <a:pt x="905" y="0"/>
                    <a:pt x="55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5" name="Google Shape;2485;p8"/>
            <p:cNvSpPr/>
            <p:nvPr/>
          </p:nvSpPr>
          <p:spPr>
            <a:xfrm>
              <a:off x="760080" y="631108"/>
              <a:ext cx="40292" cy="22617"/>
            </a:xfrm>
            <a:custGeom>
              <a:rect b="b" l="l" r="r" t="t"/>
              <a:pathLst>
                <a:path extrusionOk="0" h="659" w="1174">
                  <a:moveTo>
                    <a:pt x="702" y="1"/>
                  </a:moveTo>
                  <a:cubicBezTo>
                    <a:pt x="379" y="1"/>
                    <a:pt x="0" y="427"/>
                    <a:pt x="344" y="612"/>
                  </a:cubicBezTo>
                  <a:cubicBezTo>
                    <a:pt x="355" y="612"/>
                    <a:pt x="378" y="623"/>
                    <a:pt x="389" y="634"/>
                  </a:cubicBezTo>
                  <a:cubicBezTo>
                    <a:pt x="432" y="651"/>
                    <a:pt x="479" y="658"/>
                    <a:pt x="529" y="658"/>
                  </a:cubicBezTo>
                  <a:cubicBezTo>
                    <a:pt x="819" y="658"/>
                    <a:pt x="1173" y="395"/>
                    <a:pt x="942" y="115"/>
                  </a:cubicBezTo>
                  <a:cubicBezTo>
                    <a:pt x="878" y="34"/>
                    <a:pt x="792" y="1"/>
                    <a:pt x="70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6" name="Google Shape;2486;p8"/>
            <p:cNvSpPr/>
            <p:nvPr/>
          </p:nvSpPr>
          <p:spPr>
            <a:xfrm>
              <a:off x="903160" y="524888"/>
              <a:ext cx="29138" cy="28142"/>
            </a:xfrm>
            <a:custGeom>
              <a:rect b="b" l="l" r="r" t="t"/>
              <a:pathLst>
                <a:path extrusionOk="0" h="820" w="849">
                  <a:moveTo>
                    <a:pt x="495" y="0"/>
                  </a:moveTo>
                  <a:cubicBezTo>
                    <a:pt x="464" y="0"/>
                    <a:pt x="431" y="6"/>
                    <a:pt x="395" y="17"/>
                  </a:cubicBezTo>
                  <a:cubicBezTo>
                    <a:pt x="1" y="123"/>
                    <a:pt x="156" y="819"/>
                    <a:pt x="448" y="819"/>
                  </a:cubicBezTo>
                  <a:cubicBezTo>
                    <a:pt x="499" y="819"/>
                    <a:pt x="553" y="799"/>
                    <a:pt x="610" y="750"/>
                  </a:cubicBezTo>
                  <a:cubicBezTo>
                    <a:pt x="621" y="750"/>
                    <a:pt x="632" y="728"/>
                    <a:pt x="643" y="717"/>
                  </a:cubicBezTo>
                  <a:cubicBezTo>
                    <a:pt x="849" y="522"/>
                    <a:pt x="802" y="0"/>
                    <a:pt x="495"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7" name="Google Shape;2487;p8"/>
            <p:cNvSpPr/>
            <p:nvPr/>
          </p:nvSpPr>
          <p:spPr>
            <a:xfrm>
              <a:off x="583298" y="543489"/>
              <a:ext cx="39022" cy="21862"/>
            </a:xfrm>
            <a:custGeom>
              <a:rect b="b" l="l" r="r" t="t"/>
              <a:pathLst>
                <a:path extrusionOk="0" h="637" w="1137">
                  <a:moveTo>
                    <a:pt x="579" y="1"/>
                  </a:moveTo>
                  <a:cubicBezTo>
                    <a:pt x="304" y="1"/>
                    <a:pt x="1" y="207"/>
                    <a:pt x="169" y="491"/>
                  </a:cubicBezTo>
                  <a:cubicBezTo>
                    <a:pt x="235" y="595"/>
                    <a:pt x="338" y="636"/>
                    <a:pt x="447" y="636"/>
                  </a:cubicBezTo>
                  <a:cubicBezTo>
                    <a:pt x="764" y="636"/>
                    <a:pt x="1137" y="283"/>
                    <a:pt x="835" y="73"/>
                  </a:cubicBezTo>
                  <a:lnTo>
                    <a:pt x="789" y="50"/>
                  </a:lnTo>
                  <a:cubicBezTo>
                    <a:pt x="728" y="16"/>
                    <a:pt x="655" y="1"/>
                    <a:pt x="579"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8" name="Google Shape;2488;p8"/>
            <p:cNvSpPr/>
            <p:nvPr/>
          </p:nvSpPr>
          <p:spPr>
            <a:xfrm>
              <a:off x="519360" y="423541"/>
              <a:ext cx="37203" cy="26118"/>
            </a:xfrm>
            <a:custGeom>
              <a:rect b="b" l="l" r="r" t="t"/>
              <a:pathLst>
                <a:path extrusionOk="0" h="761" w="1084">
                  <a:moveTo>
                    <a:pt x="656" y="1"/>
                  </a:moveTo>
                  <a:cubicBezTo>
                    <a:pt x="645" y="1"/>
                    <a:pt x="633" y="1"/>
                    <a:pt x="621" y="2"/>
                  </a:cubicBezTo>
                  <a:cubicBezTo>
                    <a:pt x="610" y="2"/>
                    <a:pt x="587" y="2"/>
                    <a:pt x="576" y="14"/>
                  </a:cubicBezTo>
                  <a:cubicBezTo>
                    <a:pt x="271" y="81"/>
                    <a:pt x="1" y="623"/>
                    <a:pt x="396" y="747"/>
                  </a:cubicBezTo>
                  <a:cubicBezTo>
                    <a:pt x="427" y="756"/>
                    <a:pt x="458" y="761"/>
                    <a:pt x="487" y="761"/>
                  </a:cubicBezTo>
                  <a:cubicBezTo>
                    <a:pt x="881" y="761"/>
                    <a:pt x="1084" y="1"/>
                    <a:pt x="656"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9" name="Google Shape;2489;p8"/>
            <p:cNvSpPr/>
            <p:nvPr/>
          </p:nvSpPr>
          <p:spPr>
            <a:xfrm>
              <a:off x="1146180" y="179766"/>
              <a:ext cx="29996" cy="28417"/>
            </a:xfrm>
            <a:custGeom>
              <a:rect b="b" l="l" r="r" t="t"/>
              <a:pathLst>
                <a:path extrusionOk="0" h="828" w="874">
                  <a:moveTo>
                    <a:pt x="499" y="0"/>
                  </a:moveTo>
                  <a:cubicBezTo>
                    <a:pt x="459" y="0"/>
                    <a:pt x="415" y="10"/>
                    <a:pt x="367" y="30"/>
                  </a:cubicBezTo>
                  <a:cubicBezTo>
                    <a:pt x="0" y="190"/>
                    <a:pt x="221" y="827"/>
                    <a:pt x="507" y="827"/>
                  </a:cubicBezTo>
                  <a:cubicBezTo>
                    <a:pt x="564" y="827"/>
                    <a:pt x="624" y="801"/>
                    <a:pt x="683" y="741"/>
                  </a:cubicBezTo>
                  <a:cubicBezTo>
                    <a:pt x="694" y="730"/>
                    <a:pt x="705" y="718"/>
                    <a:pt x="705" y="696"/>
                  </a:cubicBezTo>
                  <a:cubicBezTo>
                    <a:pt x="874" y="488"/>
                    <a:pt x="790" y="0"/>
                    <a:pt x="49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0" name="Google Shape;2490;p8"/>
            <p:cNvSpPr/>
            <p:nvPr/>
          </p:nvSpPr>
          <p:spPr>
            <a:xfrm>
              <a:off x="649981" y="638075"/>
              <a:ext cx="30133" cy="26564"/>
            </a:xfrm>
            <a:custGeom>
              <a:rect b="b" l="l" r="r" t="t"/>
              <a:pathLst>
                <a:path extrusionOk="0" h="774" w="878">
                  <a:moveTo>
                    <a:pt x="435" y="0"/>
                  </a:moveTo>
                  <a:cubicBezTo>
                    <a:pt x="362" y="0"/>
                    <a:pt x="288" y="34"/>
                    <a:pt x="223" y="116"/>
                  </a:cubicBezTo>
                  <a:cubicBezTo>
                    <a:pt x="1" y="387"/>
                    <a:pt x="361" y="773"/>
                    <a:pt x="621" y="773"/>
                  </a:cubicBezTo>
                  <a:cubicBezTo>
                    <a:pt x="717" y="773"/>
                    <a:pt x="799" y="721"/>
                    <a:pt x="832" y="589"/>
                  </a:cubicBezTo>
                  <a:cubicBezTo>
                    <a:pt x="832" y="578"/>
                    <a:pt x="832" y="556"/>
                    <a:pt x="844" y="544"/>
                  </a:cubicBezTo>
                  <a:cubicBezTo>
                    <a:pt x="878" y="307"/>
                    <a:pt x="657" y="0"/>
                    <a:pt x="435"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1" name="Google Shape;2491;p8"/>
            <p:cNvSpPr/>
            <p:nvPr/>
          </p:nvSpPr>
          <p:spPr>
            <a:xfrm>
              <a:off x="887442" y="599019"/>
              <a:ext cx="40292" cy="22548"/>
            </a:xfrm>
            <a:custGeom>
              <a:rect b="b" l="l" r="r" t="t"/>
              <a:pathLst>
                <a:path extrusionOk="0" h="657" w="1174">
                  <a:moveTo>
                    <a:pt x="639" y="0"/>
                  </a:moveTo>
                  <a:cubicBezTo>
                    <a:pt x="350" y="0"/>
                    <a:pt x="0" y="271"/>
                    <a:pt x="233" y="543"/>
                  </a:cubicBezTo>
                  <a:cubicBezTo>
                    <a:pt x="298" y="623"/>
                    <a:pt x="384" y="656"/>
                    <a:pt x="474" y="656"/>
                  </a:cubicBezTo>
                  <a:cubicBezTo>
                    <a:pt x="799" y="656"/>
                    <a:pt x="1173" y="223"/>
                    <a:pt x="819" y="46"/>
                  </a:cubicBezTo>
                  <a:cubicBezTo>
                    <a:pt x="808" y="35"/>
                    <a:pt x="785" y="24"/>
                    <a:pt x="774" y="24"/>
                  </a:cubicBezTo>
                  <a:cubicBezTo>
                    <a:pt x="733" y="8"/>
                    <a:pt x="687" y="0"/>
                    <a:pt x="63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2" name="Google Shape;2492;p8"/>
            <p:cNvSpPr/>
            <p:nvPr/>
          </p:nvSpPr>
          <p:spPr>
            <a:xfrm>
              <a:off x="528729" y="359397"/>
              <a:ext cx="40669" cy="22926"/>
            </a:xfrm>
            <a:custGeom>
              <a:rect b="b" l="l" r="r" t="t"/>
              <a:pathLst>
                <a:path extrusionOk="0" h="668" w="1185">
                  <a:moveTo>
                    <a:pt x="711" y="1"/>
                  </a:moveTo>
                  <a:cubicBezTo>
                    <a:pt x="382" y="1"/>
                    <a:pt x="0" y="467"/>
                    <a:pt x="371" y="630"/>
                  </a:cubicBezTo>
                  <a:cubicBezTo>
                    <a:pt x="382" y="641"/>
                    <a:pt x="405" y="641"/>
                    <a:pt x="416" y="653"/>
                  </a:cubicBezTo>
                  <a:cubicBezTo>
                    <a:pt x="451" y="663"/>
                    <a:pt x="488" y="668"/>
                    <a:pt x="527" y="668"/>
                  </a:cubicBezTo>
                  <a:cubicBezTo>
                    <a:pt x="824" y="668"/>
                    <a:pt x="1185" y="379"/>
                    <a:pt x="935" y="100"/>
                  </a:cubicBezTo>
                  <a:cubicBezTo>
                    <a:pt x="872" y="30"/>
                    <a:pt x="793" y="1"/>
                    <a:pt x="71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3" name="Google Shape;2493;p8"/>
            <p:cNvSpPr/>
            <p:nvPr/>
          </p:nvSpPr>
          <p:spPr>
            <a:xfrm>
              <a:off x="1134511" y="282280"/>
              <a:ext cx="36585" cy="21072"/>
            </a:xfrm>
            <a:custGeom>
              <a:rect b="b" l="l" r="r" t="t"/>
              <a:pathLst>
                <a:path extrusionOk="0" h="614" w="1066">
                  <a:moveTo>
                    <a:pt x="492" y="1"/>
                  </a:moveTo>
                  <a:cubicBezTo>
                    <a:pt x="249" y="1"/>
                    <a:pt x="0" y="142"/>
                    <a:pt x="109" y="406"/>
                  </a:cubicBezTo>
                  <a:cubicBezTo>
                    <a:pt x="164" y="554"/>
                    <a:pt x="299" y="614"/>
                    <a:pt x="443" y="614"/>
                  </a:cubicBezTo>
                  <a:cubicBezTo>
                    <a:pt x="736" y="614"/>
                    <a:pt x="1066" y="366"/>
                    <a:pt x="831" y="124"/>
                  </a:cubicBezTo>
                  <a:lnTo>
                    <a:pt x="786" y="90"/>
                  </a:lnTo>
                  <a:cubicBezTo>
                    <a:pt x="712" y="30"/>
                    <a:pt x="603" y="1"/>
                    <a:pt x="49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4" name="Google Shape;2494;p8"/>
            <p:cNvSpPr/>
            <p:nvPr/>
          </p:nvSpPr>
          <p:spPr>
            <a:xfrm>
              <a:off x="1169792" y="230594"/>
              <a:ext cx="29961" cy="22342"/>
            </a:xfrm>
            <a:custGeom>
              <a:rect b="b" l="l" r="r" t="t"/>
              <a:pathLst>
                <a:path extrusionOk="0" h="651" w="873">
                  <a:moveTo>
                    <a:pt x="310" y="1"/>
                  </a:moveTo>
                  <a:cubicBezTo>
                    <a:pt x="153" y="1"/>
                    <a:pt x="17" y="80"/>
                    <a:pt x="6" y="276"/>
                  </a:cubicBezTo>
                  <a:cubicBezTo>
                    <a:pt x="0" y="524"/>
                    <a:pt x="251" y="651"/>
                    <a:pt x="474" y="651"/>
                  </a:cubicBezTo>
                  <a:cubicBezTo>
                    <a:pt x="686" y="651"/>
                    <a:pt x="873" y="535"/>
                    <a:pt x="785" y="298"/>
                  </a:cubicBezTo>
                  <a:cubicBezTo>
                    <a:pt x="785" y="287"/>
                    <a:pt x="773" y="276"/>
                    <a:pt x="762" y="253"/>
                  </a:cubicBezTo>
                  <a:cubicBezTo>
                    <a:pt x="690" y="103"/>
                    <a:pt x="487" y="1"/>
                    <a:pt x="31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5" name="Google Shape;2495;p8"/>
            <p:cNvSpPr/>
            <p:nvPr/>
          </p:nvSpPr>
          <p:spPr>
            <a:xfrm>
              <a:off x="669818" y="587282"/>
              <a:ext cx="28623" cy="28074"/>
            </a:xfrm>
            <a:custGeom>
              <a:rect b="b" l="l" r="r" t="t"/>
              <a:pathLst>
                <a:path extrusionOk="0" h="818" w="834">
                  <a:moveTo>
                    <a:pt x="409" y="0"/>
                  </a:moveTo>
                  <a:cubicBezTo>
                    <a:pt x="361" y="0"/>
                    <a:pt x="309" y="19"/>
                    <a:pt x="254" y="61"/>
                  </a:cubicBezTo>
                  <a:cubicBezTo>
                    <a:pt x="232" y="61"/>
                    <a:pt x="221" y="72"/>
                    <a:pt x="209" y="83"/>
                  </a:cubicBezTo>
                  <a:cubicBezTo>
                    <a:pt x="1" y="292"/>
                    <a:pt x="23" y="817"/>
                    <a:pt x="347" y="817"/>
                  </a:cubicBezTo>
                  <a:cubicBezTo>
                    <a:pt x="374" y="817"/>
                    <a:pt x="404" y="813"/>
                    <a:pt x="435" y="806"/>
                  </a:cubicBezTo>
                  <a:cubicBezTo>
                    <a:pt x="833" y="708"/>
                    <a:pt x="705" y="0"/>
                    <a:pt x="40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6" name="Google Shape;2496;p8"/>
            <p:cNvSpPr/>
            <p:nvPr/>
          </p:nvSpPr>
          <p:spPr>
            <a:xfrm>
              <a:off x="1098029" y="170362"/>
              <a:ext cx="34938" cy="21141"/>
            </a:xfrm>
            <a:custGeom>
              <a:rect b="b" l="l" r="r" t="t"/>
              <a:pathLst>
                <a:path extrusionOk="0" h="616" w="1018">
                  <a:moveTo>
                    <a:pt x="583" y="0"/>
                  </a:moveTo>
                  <a:cubicBezTo>
                    <a:pt x="302" y="0"/>
                    <a:pt x="0" y="211"/>
                    <a:pt x="201" y="462"/>
                  </a:cubicBezTo>
                  <a:cubicBezTo>
                    <a:pt x="213" y="473"/>
                    <a:pt x="224" y="485"/>
                    <a:pt x="235" y="496"/>
                  </a:cubicBezTo>
                  <a:cubicBezTo>
                    <a:pt x="318" y="575"/>
                    <a:pt x="451" y="615"/>
                    <a:pt x="580" y="615"/>
                  </a:cubicBezTo>
                  <a:cubicBezTo>
                    <a:pt x="804" y="615"/>
                    <a:pt x="1018" y="494"/>
                    <a:pt x="946" y="236"/>
                  </a:cubicBezTo>
                  <a:cubicBezTo>
                    <a:pt x="897" y="68"/>
                    <a:pt x="744" y="0"/>
                    <a:pt x="583"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7" name="Google Shape;2497;p8"/>
            <p:cNvSpPr/>
            <p:nvPr/>
          </p:nvSpPr>
          <p:spPr>
            <a:xfrm>
              <a:off x="1046789" y="483841"/>
              <a:ext cx="29172" cy="28005"/>
            </a:xfrm>
            <a:custGeom>
              <a:rect b="b" l="l" r="r" t="t"/>
              <a:pathLst>
                <a:path extrusionOk="0" h="816" w="850">
                  <a:moveTo>
                    <a:pt x="501" y="0"/>
                  </a:moveTo>
                  <a:cubicBezTo>
                    <a:pt x="469" y="0"/>
                    <a:pt x="434" y="5"/>
                    <a:pt x="397" y="17"/>
                  </a:cubicBezTo>
                  <a:cubicBezTo>
                    <a:pt x="1" y="123"/>
                    <a:pt x="150" y="816"/>
                    <a:pt x="449" y="816"/>
                  </a:cubicBezTo>
                  <a:cubicBezTo>
                    <a:pt x="499" y="816"/>
                    <a:pt x="554" y="796"/>
                    <a:pt x="611" y="750"/>
                  </a:cubicBezTo>
                  <a:cubicBezTo>
                    <a:pt x="622" y="739"/>
                    <a:pt x="634" y="728"/>
                    <a:pt x="645" y="716"/>
                  </a:cubicBezTo>
                  <a:cubicBezTo>
                    <a:pt x="850" y="512"/>
                    <a:pt x="813" y="0"/>
                    <a:pt x="50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8" name="Google Shape;2498;p8"/>
            <p:cNvSpPr/>
            <p:nvPr/>
          </p:nvSpPr>
          <p:spPr>
            <a:xfrm>
              <a:off x="964387" y="477321"/>
              <a:ext cx="35830" cy="21107"/>
            </a:xfrm>
            <a:custGeom>
              <a:rect b="b" l="l" r="r" t="t"/>
              <a:pathLst>
                <a:path extrusionOk="0" h="615" w="1044">
                  <a:moveTo>
                    <a:pt x="461" y="0"/>
                  </a:moveTo>
                  <a:cubicBezTo>
                    <a:pt x="227" y="0"/>
                    <a:pt x="1" y="128"/>
                    <a:pt x="89" y="387"/>
                  </a:cubicBezTo>
                  <a:cubicBezTo>
                    <a:pt x="141" y="549"/>
                    <a:pt x="287" y="614"/>
                    <a:pt x="441" y="614"/>
                  </a:cubicBezTo>
                  <a:cubicBezTo>
                    <a:pt x="729" y="614"/>
                    <a:pt x="1043" y="389"/>
                    <a:pt x="823" y="139"/>
                  </a:cubicBezTo>
                  <a:lnTo>
                    <a:pt x="789" y="105"/>
                  </a:lnTo>
                  <a:cubicBezTo>
                    <a:pt x="708" y="35"/>
                    <a:pt x="583" y="0"/>
                    <a:pt x="46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9" name="Google Shape;2499;p8"/>
            <p:cNvSpPr/>
            <p:nvPr/>
          </p:nvSpPr>
          <p:spPr>
            <a:xfrm>
              <a:off x="1068514" y="120084"/>
              <a:ext cx="31986" cy="27456"/>
            </a:xfrm>
            <a:custGeom>
              <a:rect b="b" l="l" r="r" t="t"/>
              <a:pathLst>
                <a:path extrusionOk="0" h="800" w="932">
                  <a:moveTo>
                    <a:pt x="578" y="0"/>
                  </a:moveTo>
                  <a:cubicBezTo>
                    <a:pt x="547" y="0"/>
                    <a:pt x="512" y="7"/>
                    <a:pt x="475" y="20"/>
                  </a:cubicBezTo>
                  <a:cubicBezTo>
                    <a:pt x="452" y="20"/>
                    <a:pt x="441" y="31"/>
                    <a:pt x="429" y="43"/>
                  </a:cubicBezTo>
                  <a:cubicBezTo>
                    <a:pt x="147" y="178"/>
                    <a:pt x="1" y="765"/>
                    <a:pt x="429" y="799"/>
                  </a:cubicBezTo>
                  <a:cubicBezTo>
                    <a:pt x="437" y="799"/>
                    <a:pt x="445" y="800"/>
                    <a:pt x="453" y="800"/>
                  </a:cubicBezTo>
                  <a:cubicBezTo>
                    <a:pt x="868" y="800"/>
                    <a:pt x="932" y="0"/>
                    <a:pt x="578"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0" name="Google Shape;2500;p8"/>
            <p:cNvSpPr/>
            <p:nvPr/>
          </p:nvSpPr>
          <p:spPr>
            <a:xfrm>
              <a:off x="1148685" y="343850"/>
              <a:ext cx="31403" cy="27525"/>
            </a:xfrm>
            <a:custGeom>
              <a:rect b="b" l="l" r="r" t="t"/>
              <a:pathLst>
                <a:path extrusionOk="0" h="802" w="915">
                  <a:moveTo>
                    <a:pt x="561" y="0"/>
                  </a:moveTo>
                  <a:cubicBezTo>
                    <a:pt x="528" y="0"/>
                    <a:pt x="492" y="7"/>
                    <a:pt x="452" y="22"/>
                  </a:cubicBezTo>
                  <a:lnTo>
                    <a:pt x="407" y="45"/>
                  </a:lnTo>
                  <a:cubicBezTo>
                    <a:pt x="125" y="192"/>
                    <a:pt x="0" y="778"/>
                    <a:pt x="429" y="801"/>
                  </a:cubicBezTo>
                  <a:cubicBezTo>
                    <a:pt x="435" y="801"/>
                    <a:pt x="440" y="801"/>
                    <a:pt x="445" y="801"/>
                  </a:cubicBezTo>
                  <a:cubicBezTo>
                    <a:pt x="865" y="801"/>
                    <a:pt x="914" y="0"/>
                    <a:pt x="56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1" name="Google Shape;2501;p8"/>
            <p:cNvSpPr/>
            <p:nvPr/>
          </p:nvSpPr>
          <p:spPr>
            <a:xfrm>
              <a:off x="532058" y="521181"/>
              <a:ext cx="29927" cy="27628"/>
            </a:xfrm>
            <a:custGeom>
              <a:rect b="b" l="l" r="r" t="t"/>
              <a:pathLst>
                <a:path extrusionOk="0" h="805" w="872">
                  <a:moveTo>
                    <a:pt x="443" y="1"/>
                  </a:moveTo>
                  <a:cubicBezTo>
                    <a:pt x="12" y="1"/>
                    <a:pt x="1" y="805"/>
                    <a:pt x="343" y="805"/>
                  </a:cubicBezTo>
                  <a:cubicBezTo>
                    <a:pt x="377" y="805"/>
                    <a:pt x="414" y="797"/>
                    <a:pt x="454" y="779"/>
                  </a:cubicBezTo>
                  <a:cubicBezTo>
                    <a:pt x="477" y="768"/>
                    <a:pt x="488" y="757"/>
                    <a:pt x="499" y="757"/>
                  </a:cubicBezTo>
                  <a:cubicBezTo>
                    <a:pt x="770" y="599"/>
                    <a:pt x="872" y="1"/>
                    <a:pt x="443"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2" name="Google Shape;2502;p8"/>
            <p:cNvSpPr/>
            <p:nvPr/>
          </p:nvSpPr>
          <p:spPr>
            <a:xfrm>
              <a:off x="1120680" y="134086"/>
              <a:ext cx="34938" cy="21175"/>
            </a:xfrm>
            <a:custGeom>
              <a:rect b="b" l="l" r="r" t="t"/>
              <a:pathLst>
                <a:path extrusionOk="0" h="617" w="1018">
                  <a:moveTo>
                    <a:pt x="438" y="1"/>
                  </a:moveTo>
                  <a:cubicBezTo>
                    <a:pt x="214" y="1"/>
                    <a:pt x="0" y="122"/>
                    <a:pt x="72" y="379"/>
                  </a:cubicBezTo>
                  <a:cubicBezTo>
                    <a:pt x="117" y="548"/>
                    <a:pt x="270" y="616"/>
                    <a:pt x="431" y="616"/>
                  </a:cubicBezTo>
                  <a:cubicBezTo>
                    <a:pt x="712" y="616"/>
                    <a:pt x="1017" y="409"/>
                    <a:pt x="816" y="165"/>
                  </a:cubicBezTo>
                  <a:cubicBezTo>
                    <a:pt x="805" y="142"/>
                    <a:pt x="794" y="131"/>
                    <a:pt x="783" y="120"/>
                  </a:cubicBezTo>
                  <a:cubicBezTo>
                    <a:pt x="700" y="41"/>
                    <a:pt x="567" y="1"/>
                    <a:pt x="43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3" name="Google Shape;2503;p8"/>
            <p:cNvSpPr/>
            <p:nvPr/>
          </p:nvSpPr>
          <p:spPr>
            <a:xfrm>
              <a:off x="1068720" y="427659"/>
              <a:ext cx="30236" cy="22033"/>
            </a:xfrm>
            <a:custGeom>
              <a:rect b="b" l="l" r="r" t="t"/>
              <a:pathLst>
                <a:path extrusionOk="0" h="642" w="881">
                  <a:moveTo>
                    <a:pt x="418" y="1"/>
                  </a:moveTo>
                  <a:cubicBezTo>
                    <a:pt x="198" y="1"/>
                    <a:pt x="0" y="119"/>
                    <a:pt x="96" y="356"/>
                  </a:cubicBezTo>
                  <a:cubicBezTo>
                    <a:pt x="96" y="367"/>
                    <a:pt x="107" y="379"/>
                    <a:pt x="119" y="401"/>
                  </a:cubicBezTo>
                  <a:cubicBezTo>
                    <a:pt x="196" y="543"/>
                    <a:pt x="396" y="642"/>
                    <a:pt x="572" y="642"/>
                  </a:cubicBezTo>
                  <a:cubicBezTo>
                    <a:pt x="731" y="642"/>
                    <a:pt x="869" y="560"/>
                    <a:pt x="875" y="356"/>
                  </a:cubicBezTo>
                  <a:cubicBezTo>
                    <a:pt x="880" y="119"/>
                    <a:pt x="638" y="1"/>
                    <a:pt x="41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4" name="Google Shape;2504;p8"/>
            <p:cNvSpPr/>
            <p:nvPr/>
          </p:nvSpPr>
          <p:spPr>
            <a:xfrm>
              <a:off x="612435" y="58308"/>
              <a:ext cx="288082" cy="233513"/>
            </a:xfrm>
            <a:custGeom>
              <a:rect b="b" l="l" r="r" t="t"/>
              <a:pathLst>
                <a:path extrusionOk="0" h="6804" w="8394">
                  <a:moveTo>
                    <a:pt x="5934" y="1"/>
                  </a:moveTo>
                  <a:cubicBezTo>
                    <a:pt x="4184" y="1"/>
                    <a:pt x="1906" y="1175"/>
                    <a:pt x="1215" y="2587"/>
                  </a:cubicBezTo>
                  <a:cubicBezTo>
                    <a:pt x="1" y="4988"/>
                    <a:pt x="3373" y="6803"/>
                    <a:pt x="5310" y="6803"/>
                  </a:cubicBezTo>
                  <a:cubicBezTo>
                    <a:pt x="5641" y="6803"/>
                    <a:pt x="5930" y="6750"/>
                    <a:pt x="6147" y="6638"/>
                  </a:cubicBezTo>
                  <a:lnTo>
                    <a:pt x="8042" y="2723"/>
                  </a:lnTo>
                  <a:cubicBezTo>
                    <a:pt x="8393" y="749"/>
                    <a:pt x="7332" y="1"/>
                    <a:pt x="5934"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5" name="Google Shape;2505;p8"/>
            <p:cNvSpPr/>
            <p:nvPr/>
          </p:nvSpPr>
          <p:spPr>
            <a:xfrm>
              <a:off x="637489" y="50826"/>
              <a:ext cx="259494" cy="242574"/>
            </a:xfrm>
            <a:custGeom>
              <a:rect b="b" l="l" r="r" t="t"/>
              <a:pathLst>
                <a:path extrusionOk="0" h="7068" w="7561">
                  <a:moveTo>
                    <a:pt x="5139" y="0"/>
                  </a:moveTo>
                  <a:cubicBezTo>
                    <a:pt x="5062" y="0"/>
                    <a:pt x="4986" y="2"/>
                    <a:pt x="4909" y="7"/>
                  </a:cubicBezTo>
                  <a:cubicBezTo>
                    <a:pt x="4142" y="63"/>
                    <a:pt x="3397" y="255"/>
                    <a:pt x="2708" y="582"/>
                  </a:cubicBezTo>
                  <a:cubicBezTo>
                    <a:pt x="2020" y="898"/>
                    <a:pt x="1388" y="1338"/>
                    <a:pt x="869" y="1880"/>
                  </a:cubicBezTo>
                  <a:cubicBezTo>
                    <a:pt x="734" y="2027"/>
                    <a:pt x="610" y="2173"/>
                    <a:pt x="497" y="2343"/>
                  </a:cubicBezTo>
                  <a:cubicBezTo>
                    <a:pt x="452" y="2410"/>
                    <a:pt x="395" y="2501"/>
                    <a:pt x="361" y="2580"/>
                  </a:cubicBezTo>
                  <a:cubicBezTo>
                    <a:pt x="305" y="2670"/>
                    <a:pt x="271" y="2760"/>
                    <a:pt x="226" y="2851"/>
                  </a:cubicBezTo>
                  <a:cubicBezTo>
                    <a:pt x="68" y="3212"/>
                    <a:pt x="0" y="3618"/>
                    <a:pt x="34" y="4013"/>
                  </a:cubicBezTo>
                  <a:cubicBezTo>
                    <a:pt x="79" y="4408"/>
                    <a:pt x="226" y="4791"/>
                    <a:pt x="452" y="5107"/>
                  </a:cubicBezTo>
                  <a:cubicBezTo>
                    <a:pt x="677" y="5423"/>
                    <a:pt x="948" y="5694"/>
                    <a:pt x="1253" y="5931"/>
                  </a:cubicBezTo>
                  <a:cubicBezTo>
                    <a:pt x="1840" y="6382"/>
                    <a:pt x="2528" y="6710"/>
                    <a:pt x="3250" y="6902"/>
                  </a:cubicBezTo>
                  <a:cubicBezTo>
                    <a:pt x="3600" y="6992"/>
                    <a:pt x="3972" y="7048"/>
                    <a:pt x="4345" y="7060"/>
                  </a:cubicBezTo>
                  <a:cubicBezTo>
                    <a:pt x="4400" y="7065"/>
                    <a:pt x="4456" y="7067"/>
                    <a:pt x="4512" y="7067"/>
                  </a:cubicBezTo>
                  <a:cubicBezTo>
                    <a:pt x="4819" y="7067"/>
                    <a:pt x="5130" y="6990"/>
                    <a:pt x="5417" y="6856"/>
                  </a:cubicBezTo>
                  <a:lnTo>
                    <a:pt x="5417" y="6856"/>
                  </a:lnTo>
                  <a:cubicBezTo>
                    <a:pt x="5176" y="6942"/>
                    <a:pt x="4930" y="6984"/>
                    <a:pt x="4683" y="6984"/>
                  </a:cubicBezTo>
                  <a:cubicBezTo>
                    <a:pt x="4570" y="6984"/>
                    <a:pt x="4458" y="6976"/>
                    <a:pt x="4345" y="6958"/>
                  </a:cubicBezTo>
                  <a:cubicBezTo>
                    <a:pt x="3984" y="6913"/>
                    <a:pt x="3634" y="6834"/>
                    <a:pt x="3295" y="6710"/>
                  </a:cubicBezTo>
                  <a:cubicBezTo>
                    <a:pt x="2618" y="6484"/>
                    <a:pt x="1998" y="6134"/>
                    <a:pt x="1445" y="5683"/>
                  </a:cubicBezTo>
                  <a:cubicBezTo>
                    <a:pt x="914" y="5231"/>
                    <a:pt x="485" y="4633"/>
                    <a:pt x="440" y="3979"/>
                  </a:cubicBezTo>
                  <a:cubicBezTo>
                    <a:pt x="418" y="3652"/>
                    <a:pt x="485" y="3313"/>
                    <a:pt x="621" y="3020"/>
                  </a:cubicBezTo>
                  <a:cubicBezTo>
                    <a:pt x="655" y="2941"/>
                    <a:pt x="689" y="2862"/>
                    <a:pt x="734" y="2794"/>
                  </a:cubicBezTo>
                  <a:cubicBezTo>
                    <a:pt x="779" y="2715"/>
                    <a:pt x="824" y="2647"/>
                    <a:pt x="880" y="2580"/>
                  </a:cubicBezTo>
                  <a:cubicBezTo>
                    <a:pt x="971" y="2433"/>
                    <a:pt x="1084" y="2309"/>
                    <a:pt x="1196" y="2185"/>
                  </a:cubicBezTo>
                  <a:cubicBezTo>
                    <a:pt x="1693" y="1688"/>
                    <a:pt x="2280" y="1293"/>
                    <a:pt x="2923" y="1022"/>
                  </a:cubicBezTo>
                  <a:cubicBezTo>
                    <a:pt x="3555" y="718"/>
                    <a:pt x="4232" y="526"/>
                    <a:pt x="4931" y="458"/>
                  </a:cubicBezTo>
                  <a:cubicBezTo>
                    <a:pt x="5035" y="450"/>
                    <a:pt x="5140" y="445"/>
                    <a:pt x="5244" y="445"/>
                  </a:cubicBezTo>
                  <a:cubicBezTo>
                    <a:pt x="5826" y="445"/>
                    <a:pt x="6409" y="589"/>
                    <a:pt x="6782" y="1000"/>
                  </a:cubicBezTo>
                  <a:cubicBezTo>
                    <a:pt x="6996" y="1248"/>
                    <a:pt x="7132" y="1553"/>
                    <a:pt x="7177" y="1880"/>
                  </a:cubicBezTo>
                  <a:cubicBezTo>
                    <a:pt x="7222" y="2219"/>
                    <a:pt x="7211" y="2568"/>
                    <a:pt x="7166" y="2918"/>
                  </a:cubicBezTo>
                  <a:lnTo>
                    <a:pt x="7166" y="2862"/>
                  </a:lnTo>
                  <a:cubicBezTo>
                    <a:pt x="6872" y="3528"/>
                    <a:pt x="6568" y="4182"/>
                    <a:pt x="6274" y="4848"/>
                  </a:cubicBezTo>
                  <a:cubicBezTo>
                    <a:pt x="5981" y="5514"/>
                    <a:pt x="5699" y="6179"/>
                    <a:pt x="5417" y="6856"/>
                  </a:cubicBezTo>
                  <a:cubicBezTo>
                    <a:pt x="5766" y="6224"/>
                    <a:pt x="6105" y="5570"/>
                    <a:pt x="6455" y="4938"/>
                  </a:cubicBezTo>
                  <a:cubicBezTo>
                    <a:pt x="6793" y="4295"/>
                    <a:pt x="7121" y="3652"/>
                    <a:pt x="7459" y="3008"/>
                  </a:cubicBezTo>
                  <a:lnTo>
                    <a:pt x="7459" y="2986"/>
                  </a:lnTo>
                  <a:lnTo>
                    <a:pt x="7459" y="2963"/>
                  </a:lnTo>
                  <a:cubicBezTo>
                    <a:pt x="7538" y="2591"/>
                    <a:pt x="7561" y="2207"/>
                    <a:pt x="7538" y="1824"/>
                  </a:cubicBezTo>
                  <a:cubicBezTo>
                    <a:pt x="7504" y="1417"/>
                    <a:pt x="7346" y="1034"/>
                    <a:pt x="7087" y="718"/>
                  </a:cubicBezTo>
                  <a:cubicBezTo>
                    <a:pt x="6805" y="424"/>
                    <a:pt x="6455" y="210"/>
                    <a:pt x="6060" y="108"/>
                  </a:cubicBezTo>
                  <a:cubicBezTo>
                    <a:pt x="5753" y="36"/>
                    <a:pt x="5446" y="0"/>
                    <a:pt x="513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6" name="Google Shape;2506;p8"/>
            <p:cNvSpPr/>
            <p:nvPr/>
          </p:nvSpPr>
          <p:spPr>
            <a:xfrm>
              <a:off x="521316" y="170774"/>
              <a:ext cx="321441" cy="242471"/>
            </a:xfrm>
            <a:custGeom>
              <a:rect b="b" l="l" r="r" t="t"/>
              <a:pathLst>
                <a:path extrusionOk="0" h="7065" w="9366">
                  <a:moveTo>
                    <a:pt x="5852" y="1"/>
                  </a:moveTo>
                  <a:cubicBezTo>
                    <a:pt x="5698" y="1"/>
                    <a:pt x="5537" y="17"/>
                    <a:pt x="5371" y="55"/>
                  </a:cubicBezTo>
                  <a:cubicBezTo>
                    <a:pt x="4186" y="326"/>
                    <a:pt x="3047" y="1003"/>
                    <a:pt x="2144" y="1770"/>
                  </a:cubicBezTo>
                  <a:cubicBezTo>
                    <a:pt x="1004" y="2763"/>
                    <a:pt x="0" y="4738"/>
                    <a:pt x="1106" y="6149"/>
                  </a:cubicBezTo>
                  <a:cubicBezTo>
                    <a:pt x="1648" y="6820"/>
                    <a:pt x="2449" y="7064"/>
                    <a:pt x="3282" y="7064"/>
                  </a:cubicBezTo>
                  <a:cubicBezTo>
                    <a:pt x="4129" y="7064"/>
                    <a:pt x="5010" y="6811"/>
                    <a:pt x="5687" y="6498"/>
                  </a:cubicBezTo>
                  <a:cubicBezTo>
                    <a:pt x="7459" y="5720"/>
                    <a:pt x="9366" y="3869"/>
                    <a:pt x="8237" y="1759"/>
                  </a:cubicBezTo>
                  <a:lnTo>
                    <a:pt x="7662" y="755"/>
                  </a:lnTo>
                  <a:cubicBezTo>
                    <a:pt x="7662" y="755"/>
                    <a:pt x="6900" y="1"/>
                    <a:pt x="5852"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7" name="Google Shape;2507;p8"/>
            <p:cNvSpPr/>
            <p:nvPr/>
          </p:nvSpPr>
          <p:spPr>
            <a:xfrm>
              <a:off x="533293" y="168338"/>
              <a:ext cx="287396" cy="252630"/>
            </a:xfrm>
            <a:custGeom>
              <a:rect b="b" l="l" r="r" t="t"/>
              <a:pathLst>
                <a:path extrusionOk="0" h="7361" w="8374">
                  <a:moveTo>
                    <a:pt x="5423" y="1"/>
                  </a:moveTo>
                  <a:cubicBezTo>
                    <a:pt x="5399" y="1"/>
                    <a:pt x="5374" y="1"/>
                    <a:pt x="5350" y="2"/>
                  </a:cubicBezTo>
                  <a:cubicBezTo>
                    <a:pt x="5225" y="13"/>
                    <a:pt x="5124" y="25"/>
                    <a:pt x="4977" y="36"/>
                  </a:cubicBezTo>
                  <a:lnTo>
                    <a:pt x="4627" y="137"/>
                  </a:lnTo>
                  <a:cubicBezTo>
                    <a:pt x="4368" y="194"/>
                    <a:pt x="4120" y="273"/>
                    <a:pt x="3883" y="374"/>
                  </a:cubicBezTo>
                  <a:cubicBezTo>
                    <a:pt x="3634" y="499"/>
                    <a:pt x="3341" y="589"/>
                    <a:pt x="3093" y="747"/>
                  </a:cubicBezTo>
                  <a:cubicBezTo>
                    <a:pt x="2833" y="905"/>
                    <a:pt x="2551" y="1040"/>
                    <a:pt x="2303" y="1232"/>
                  </a:cubicBezTo>
                  <a:cubicBezTo>
                    <a:pt x="2043" y="1435"/>
                    <a:pt x="1772" y="1604"/>
                    <a:pt x="1513" y="1830"/>
                  </a:cubicBezTo>
                  <a:cubicBezTo>
                    <a:pt x="1265" y="2078"/>
                    <a:pt x="1028" y="2338"/>
                    <a:pt x="825" y="2620"/>
                  </a:cubicBezTo>
                  <a:cubicBezTo>
                    <a:pt x="430" y="3207"/>
                    <a:pt x="102" y="3895"/>
                    <a:pt x="57" y="4685"/>
                  </a:cubicBezTo>
                  <a:cubicBezTo>
                    <a:pt x="1" y="5497"/>
                    <a:pt x="351" y="6276"/>
                    <a:pt x="994" y="6784"/>
                  </a:cubicBezTo>
                  <a:cubicBezTo>
                    <a:pt x="1553" y="7208"/>
                    <a:pt x="2237" y="7361"/>
                    <a:pt x="2888" y="7361"/>
                  </a:cubicBezTo>
                  <a:cubicBezTo>
                    <a:pt x="2999" y="7361"/>
                    <a:pt x="3109" y="7356"/>
                    <a:pt x="3217" y="7348"/>
                  </a:cubicBezTo>
                  <a:cubicBezTo>
                    <a:pt x="3939" y="7292"/>
                    <a:pt x="4650" y="7111"/>
                    <a:pt x="5316" y="6806"/>
                  </a:cubicBezTo>
                  <a:cubicBezTo>
                    <a:pt x="5474" y="6739"/>
                    <a:pt x="5620" y="6682"/>
                    <a:pt x="5778" y="6592"/>
                  </a:cubicBezTo>
                  <a:cubicBezTo>
                    <a:pt x="5925" y="6502"/>
                    <a:pt x="6083" y="6423"/>
                    <a:pt x="6230" y="6332"/>
                  </a:cubicBezTo>
                  <a:cubicBezTo>
                    <a:pt x="6501" y="6152"/>
                    <a:pt x="6771" y="5949"/>
                    <a:pt x="7008" y="5723"/>
                  </a:cubicBezTo>
                  <a:cubicBezTo>
                    <a:pt x="7471" y="5328"/>
                    <a:pt x="7843" y="4832"/>
                    <a:pt x="8103" y="4279"/>
                  </a:cubicBezTo>
                  <a:cubicBezTo>
                    <a:pt x="8317" y="3793"/>
                    <a:pt x="8374" y="3263"/>
                    <a:pt x="8283" y="2755"/>
                  </a:cubicBezTo>
                  <a:cubicBezTo>
                    <a:pt x="8216" y="2372"/>
                    <a:pt x="8058" y="1999"/>
                    <a:pt x="7843" y="1672"/>
                  </a:cubicBezTo>
                  <a:lnTo>
                    <a:pt x="7313" y="826"/>
                  </a:lnTo>
                  <a:lnTo>
                    <a:pt x="7313" y="826"/>
                  </a:lnTo>
                  <a:lnTo>
                    <a:pt x="7776" y="1717"/>
                  </a:lnTo>
                  <a:cubicBezTo>
                    <a:pt x="7956" y="2044"/>
                    <a:pt x="8069" y="2406"/>
                    <a:pt x="8114" y="2778"/>
                  </a:cubicBezTo>
                  <a:cubicBezTo>
                    <a:pt x="8159" y="3252"/>
                    <a:pt x="8069" y="3726"/>
                    <a:pt x="7855" y="4155"/>
                  </a:cubicBezTo>
                  <a:cubicBezTo>
                    <a:pt x="7595" y="4662"/>
                    <a:pt x="7234" y="5102"/>
                    <a:pt x="6794" y="5464"/>
                  </a:cubicBezTo>
                  <a:cubicBezTo>
                    <a:pt x="6546" y="5655"/>
                    <a:pt x="6297" y="5836"/>
                    <a:pt x="6027" y="5994"/>
                  </a:cubicBezTo>
                  <a:cubicBezTo>
                    <a:pt x="5880" y="6073"/>
                    <a:pt x="5744" y="6152"/>
                    <a:pt x="5598" y="6220"/>
                  </a:cubicBezTo>
                  <a:cubicBezTo>
                    <a:pt x="5451" y="6287"/>
                    <a:pt x="5282" y="6366"/>
                    <a:pt x="5146" y="6423"/>
                  </a:cubicBezTo>
                  <a:cubicBezTo>
                    <a:pt x="4526" y="6694"/>
                    <a:pt x="3860" y="6863"/>
                    <a:pt x="3183" y="6897"/>
                  </a:cubicBezTo>
                  <a:cubicBezTo>
                    <a:pt x="3105" y="6902"/>
                    <a:pt x="3026" y="6905"/>
                    <a:pt x="2947" y="6905"/>
                  </a:cubicBezTo>
                  <a:cubicBezTo>
                    <a:pt x="2347" y="6905"/>
                    <a:pt x="1748" y="6749"/>
                    <a:pt x="1299" y="6400"/>
                  </a:cubicBezTo>
                  <a:cubicBezTo>
                    <a:pt x="757" y="6005"/>
                    <a:pt x="463" y="5362"/>
                    <a:pt x="497" y="4696"/>
                  </a:cubicBezTo>
                  <a:cubicBezTo>
                    <a:pt x="520" y="4042"/>
                    <a:pt x="813" y="3399"/>
                    <a:pt x="1174" y="2857"/>
                  </a:cubicBezTo>
                  <a:cubicBezTo>
                    <a:pt x="1355" y="2597"/>
                    <a:pt x="1558" y="2349"/>
                    <a:pt x="1784" y="2123"/>
                  </a:cubicBezTo>
                  <a:cubicBezTo>
                    <a:pt x="2009" y="1898"/>
                    <a:pt x="2269" y="1717"/>
                    <a:pt x="2506" y="1514"/>
                  </a:cubicBezTo>
                  <a:cubicBezTo>
                    <a:pt x="2743" y="1322"/>
                    <a:pt x="3002" y="1187"/>
                    <a:pt x="3239" y="1018"/>
                  </a:cubicBezTo>
                  <a:cubicBezTo>
                    <a:pt x="3476" y="882"/>
                    <a:pt x="3725" y="747"/>
                    <a:pt x="3973" y="634"/>
                  </a:cubicBezTo>
                  <a:cubicBezTo>
                    <a:pt x="4210" y="521"/>
                    <a:pt x="4447" y="420"/>
                    <a:pt x="4695" y="352"/>
                  </a:cubicBezTo>
                  <a:lnTo>
                    <a:pt x="5045" y="228"/>
                  </a:lnTo>
                  <a:lnTo>
                    <a:pt x="5361" y="183"/>
                  </a:lnTo>
                  <a:cubicBezTo>
                    <a:pt x="5446" y="172"/>
                    <a:pt x="5531" y="167"/>
                    <a:pt x="5615" y="167"/>
                  </a:cubicBezTo>
                  <a:cubicBezTo>
                    <a:pt x="5902" y="167"/>
                    <a:pt x="6185" y="225"/>
                    <a:pt x="6455" y="329"/>
                  </a:cubicBezTo>
                  <a:cubicBezTo>
                    <a:pt x="6681" y="420"/>
                    <a:pt x="6895" y="532"/>
                    <a:pt x="7099" y="668"/>
                  </a:cubicBezTo>
                  <a:cubicBezTo>
                    <a:pt x="7234" y="758"/>
                    <a:pt x="7313" y="826"/>
                    <a:pt x="7313" y="826"/>
                  </a:cubicBezTo>
                  <a:cubicBezTo>
                    <a:pt x="7245" y="758"/>
                    <a:pt x="7189" y="702"/>
                    <a:pt x="7121" y="645"/>
                  </a:cubicBezTo>
                  <a:cubicBezTo>
                    <a:pt x="6929" y="487"/>
                    <a:pt x="6715" y="352"/>
                    <a:pt x="6489" y="250"/>
                  </a:cubicBezTo>
                  <a:cubicBezTo>
                    <a:pt x="6151" y="81"/>
                    <a:pt x="5792" y="1"/>
                    <a:pt x="5423"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8" name="Google Shape;2508;p8"/>
            <p:cNvSpPr/>
            <p:nvPr/>
          </p:nvSpPr>
          <p:spPr>
            <a:xfrm>
              <a:off x="739351" y="60367"/>
              <a:ext cx="375667" cy="224384"/>
            </a:xfrm>
            <a:custGeom>
              <a:rect b="b" l="l" r="r" t="t"/>
              <a:pathLst>
                <a:path extrusionOk="0" h="6538" w="10946">
                  <a:moveTo>
                    <a:pt x="5555" y="0"/>
                  </a:moveTo>
                  <a:cubicBezTo>
                    <a:pt x="5452" y="0"/>
                    <a:pt x="5353" y="4"/>
                    <a:pt x="5258" y="11"/>
                  </a:cubicBezTo>
                  <a:cubicBezTo>
                    <a:pt x="2900" y="203"/>
                    <a:pt x="0" y="3159"/>
                    <a:pt x="2088" y="5348"/>
                  </a:cubicBezTo>
                  <a:cubicBezTo>
                    <a:pt x="2876" y="6168"/>
                    <a:pt x="4429" y="6537"/>
                    <a:pt x="5923" y="6537"/>
                  </a:cubicBezTo>
                  <a:cubicBezTo>
                    <a:pt x="7122" y="6537"/>
                    <a:pt x="8284" y="6300"/>
                    <a:pt x="8982" y="5867"/>
                  </a:cubicBezTo>
                  <a:lnTo>
                    <a:pt x="9930" y="5089"/>
                  </a:lnTo>
                  <a:cubicBezTo>
                    <a:pt x="10946" y="4886"/>
                    <a:pt x="10088" y="2132"/>
                    <a:pt x="9693" y="1625"/>
                  </a:cubicBezTo>
                  <a:cubicBezTo>
                    <a:pt x="8834" y="608"/>
                    <a:pt x="6894" y="0"/>
                    <a:pt x="5555"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9" name="Google Shape;2509;p8"/>
            <p:cNvSpPr/>
            <p:nvPr/>
          </p:nvSpPr>
          <p:spPr>
            <a:xfrm>
              <a:off x="771474" y="53366"/>
              <a:ext cx="326898" cy="236259"/>
            </a:xfrm>
            <a:custGeom>
              <a:rect b="b" l="l" r="r" t="t"/>
              <a:pathLst>
                <a:path extrusionOk="0" h="6884" w="9525">
                  <a:moveTo>
                    <a:pt x="4300" y="1"/>
                  </a:moveTo>
                  <a:lnTo>
                    <a:pt x="4119" y="23"/>
                  </a:lnTo>
                  <a:cubicBezTo>
                    <a:pt x="3860" y="57"/>
                    <a:pt x="3600" y="113"/>
                    <a:pt x="3363" y="192"/>
                  </a:cubicBezTo>
                  <a:cubicBezTo>
                    <a:pt x="3115" y="283"/>
                    <a:pt x="2878" y="384"/>
                    <a:pt x="2652" y="508"/>
                  </a:cubicBezTo>
                  <a:cubicBezTo>
                    <a:pt x="2201" y="734"/>
                    <a:pt x="1772" y="1039"/>
                    <a:pt x="1411" y="1400"/>
                  </a:cubicBezTo>
                  <a:cubicBezTo>
                    <a:pt x="1027" y="1750"/>
                    <a:pt x="723" y="2178"/>
                    <a:pt x="497" y="2652"/>
                  </a:cubicBezTo>
                  <a:cubicBezTo>
                    <a:pt x="1" y="3634"/>
                    <a:pt x="170" y="4830"/>
                    <a:pt x="948" y="5620"/>
                  </a:cubicBezTo>
                  <a:cubicBezTo>
                    <a:pt x="1310" y="5993"/>
                    <a:pt x="1750" y="6286"/>
                    <a:pt x="2246" y="6466"/>
                  </a:cubicBezTo>
                  <a:cubicBezTo>
                    <a:pt x="2720" y="6647"/>
                    <a:pt x="3217" y="6760"/>
                    <a:pt x="3713" y="6816"/>
                  </a:cubicBezTo>
                  <a:cubicBezTo>
                    <a:pt x="4059" y="6863"/>
                    <a:pt x="4411" y="6883"/>
                    <a:pt x="4760" y="6883"/>
                  </a:cubicBezTo>
                  <a:cubicBezTo>
                    <a:pt x="4912" y="6883"/>
                    <a:pt x="5064" y="6880"/>
                    <a:pt x="5214" y="6873"/>
                  </a:cubicBezTo>
                  <a:cubicBezTo>
                    <a:pt x="5710" y="6861"/>
                    <a:pt x="6207" y="6794"/>
                    <a:pt x="6692" y="6670"/>
                  </a:cubicBezTo>
                  <a:cubicBezTo>
                    <a:pt x="7177" y="6568"/>
                    <a:pt x="7651" y="6376"/>
                    <a:pt x="8080" y="6117"/>
                  </a:cubicBezTo>
                  <a:lnTo>
                    <a:pt x="8994" y="5293"/>
                  </a:lnTo>
                  <a:lnTo>
                    <a:pt x="8012" y="6026"/>
                  </a:lnTo>
                  <a:cubicBezTo>
                    <a:pt x="7584" y="6252"/>
                    <a:pt x="7121" y="6399"/>
                    <a:pt x="6647" y="6466"/>
                  </a:cubicBezTo>
                  <a:cubicBezTo>
                    <a:pt x="6162" y="6545"/>
                    <a:pt x="5677" y="6591"/>
                    <a:pt x="5191" y="6591"/>
                  </a:cubicBezTo>
                  <a:cubicBezTo>
                    <a:pt x="5161" y="6591"/>
                    <a:pt x="5131" y="6591"/>
                    <a:pt x="5101" y="6591"/>
                  </a:cubicBezTo>
                  <a:cubicBezTo>
                    <a:pt x="4173" y="6591"/>
                    <a:pt x="3256" y="6422"/>
                    <a:pt x="2382" y="6094"/>
                  </a:cubicBezTo>
                  <a:cubicBezTo>
                    <a:pt x="1953" y="5925"/>
                    <a:pt x="1569" y="5665"/>
                    <a:pt x="1253" y="5338"/>
                  </a:cubicBezTo>
                  <a:cubicBezTo>
                    <a:pt x="948" y="4999"/>
                    <a:pt x="745" y="4593"/>
                    <a:pt x="678" y="4142"/>
                  </a:cubicBezTo>
                  <a:cubicBezTo>
                    <a:pt x="621" y="3702"/>
                    <a:pt x="712" y="3250"/>
                    <a:pt x="915" y="2844"/>
                  </a:cubicBezTo>
                  <a:cubicBezTo>
                    <a:pt x="1118" y="2427"/>
                    <a:pt x="1389" y="2054"/>
                    <a:pt x="1727" y="1738"/>
                  </a:cubicBezTo>
                  <a:cubicBezTo>
                    <a:pt x="2054" y="1400"/>
                    <a:pt x="2438" y="1118"/>
                    <a:pt x="2856" y="903"/>
                  </a:cubicBezTo>
                  <a:cubicBezTo>
                    <a:pt x="3059" y="791"/>
                    <a:pt x="3273" y="700"/>
                    <a:pt x="3499" y="610"/>
                  </a:cubicBezTo>
                  <a:cubicBezTo>
                    <a:pt x="3713" y="542"/>
                    <a:pt x="3939" y="486"/>
                    <a:pt x="4164" y="452"/>
                  </a:cubicBezTo>
                  <a:lnTo>
                    <a:pt x="4356" y="418"/>
                  </a:lnTo>
                  <a:lnTo>
                    <a:pt x="4864" y="418"/>
                  </a:lnTo>
                  <a:cubicBezTo>
                    <a:pt x="5090" y="452"/>
                    <a:pt x="5338" y="452"/>
                    <a:pt x="5564" y="508"/>
                  </a:cubicBezTo>
                  <a:cubicBezTo>
                    <a:pt x="5801" y="542"/>
                    <a:pt x="6038" y="587"/>
                    <a:pt x="6275" y="655"/>
                  </a:cubicBezTo>
                  <a:cubicBezTo>
                    <a:pt x="6500" y="712"/>
                    <a:pt x="6726" y="779"/>
                    <a:pt x="6952" y="869"/>
                  </a:cubicBezTo>
                  <a:cubicBezTo>
                    <a:pt x="7392" y="1027"/>
                    <a:pt x="7809" y="1242"/>
                    <a:pt x="8204" y="1513"/>
                  </a:cubicBezTo>
                  <a:cubicBezTo>
                    <a:pt x="8294" y="1580"/>
                    <a:pt x="8385" y="1671"/>
                    <a:pt x="8475" y="1750"/>
                  </a:cubicBezTo>
                  <a:lnTo>
                    <a:pt x="8610" y="1874"/>
                  </a:lnTo>
                  <a:cubicBezTo>
                    <a:pt x="8633" y="1896"/>
                    <a:pt x="8678" y="1930"/>
                    <a:pt x="8667" y="1930"/>
                  </a:cubicBezTo>
                  <a:lnTo>
                    <a:pt x="8712" y="1998"/>
                  </a:lnTo>
                  <a:cubicBezTo>
                    <a:pt x="8825" y="2201"/>
                    <a:pt x="8926" y="2415"/>
                    <a:pt x="9017" y="2630"/>
                  </a:cubicBezTo>
                  <a:cubicBezTo>
                    <a:pt x="9197" y="3081"/>
                    <a:pt x="9321" y="3555"/>
                    <a:pt x="9389" y="4029"/>
                  </a:cubicBezTo>
                  <a:cubicBezTo>
                    <a:pt x="9434" y="4266"/>
                    <a:pt x="9434" y="4514"/>
                    <a:pt x="9400" y="4751"/>
                  </a:cubicBezTo>
                  <a:cubicBezTo>
                    <a:pt x="9378" y="4988"/>
                    <a:pt x="9254" y="5236"/>
                    <a:pt x="8994" y="5293"/>
                  </a:cubicBezTo>
                  <a:cubicBezTo>
                    <a:pt x="9254" y="5270"/>
                    <a:pt x="9423" y="4999"/>
                    <a:pt x="9468" y="4763"/>
                  </a:cubicBezTo>
                  <a:cubicBezTo>
                    <a:pt x="9513" y="4514"/>
                    <a:pt x="9524" y="4266"/>
                    <a:pt x="9502" y="4018"/>
                  </a:cubicBezTo>
                  <a:cubicBezTo>
                    <a:pt x="9468" y="3521"/>
                    <a:pt x="9378" y="3036"/>
                    <a:pt x="9220" y="2562"/>
                  </a:cubicBezTo>
                  <a:cubicBezTo>
                    <a:pt x="9152" y="2314"/>
                    <a:pt x="9051" y="2077"/>
                    <a:pt x="8926" y="1851"/>
                  </a:cubicBezTo>
                  <a:lnTo>
                    <a:pt x="8870" y="1761"/>
                  </a:lnTo>
                  <a:cubicBezTo>
                    <a:pt x="8859" y="1738"/>
                    <a:pt x="8825" y="1705"/>
                    <a:pt x="8802" y="1682"/>
                  </a:cubicBezTo>
                  <a:lnTo>
                    <a:pt x="8667" y="1547"/>
                  </a:lnTo>
                  <a:cubicBezTo>
                    <a:pt x="8588" y="1456"/>
                    <a:pt x="8498" y="1377"/>
                    <a:pt x="8407" y="1298"/>
                  </a:cubicBezTo>
                  <a:cubicBezTo>
                    <a:pt x="8001" y="982"/>
                    <a:pt x="7561" y="723"/>
                    <a:pt x="7087" y="531"/>
                  </a:cubicBezTo>
                  <a:cubicBezTo>
                    <a:pt x="6850" y="429"/>
                    <a:pt x="6624" y="339"/>
                    <a:pt x="6376" y="271"/>
                  </a:cubicBezTo>
                  <a:cubicBezTo>
                    <a:pt x="6139" y="204"/>
                    <a:pt x="5891" y="136"/>
                    <a:pt x="5643" y="91"/>
                  </a:cubicBezTo>
                  <a:cubicBezTo>
                    <a:pt x="5406" y="46"/>
                    <a:pt x="5146" y="34"/>
                    <a:pt x="489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0" name="Google Shape;2510;p8"/>
            <p:cNvSpPr/>
            <p:nvPr/>
          </p:nvSpPr>
          <p:spPr>
            <a:xfrm>
              <a:off x="544139" y="187728"/>
              <a:ext cx="335238" cy="369695"/>
            </a:xfrm>
            <a:custGeom>
              <a:rect b="b" l="l" r="r" t="t"/>
              <a:pathLst>
                <a:path extrusionOk="0" h="10772" w="9768">
                  <a:moveTo>
                    <a:pt x="6867" y="1"/>
                  </a:moveTo>
                  <a:cubicBezTo>
                    <a:pt x="6861" y="1"/>
                    <a:pt x="6856" y="1"/>
                    <a:pt x="6850" y="1"/>
                  </a:cubicBezTo>
                  <a:cubicBezTo>
                    <a:pt x="5282" y="80"/>
                    <a:pt x="3431" y="1130"/>
                    <a:pt x="2291" y="2427"/>
                  </a:cubicBezTo>
                  <a:cubicBezTo>
                    <a:pt x="1197" y="3657"/>
                    <a:pt x="678" y="4549"/>
                    <a:pt x="294" y="6151"/>
                  </a:cubicBezTo>
                  <a:cubicBezTo>
                    <a:pt x="1" y="7562"/>
                    <a:pt x="633" y="8871"/>
                    <a:pt x="1829" y="9852"/>
                  </a:cubicBezTo>
                  <a:cubicBezTo>
                    <a:pt x="2580" y="10454"/>
                    <a:pt x="3822" y="10771"/>
                    <a:pt x="5096" y="10771"/>
                  </a:cubicBezTo>
                  <a:cubicBezTo>
                    <a:pt x="7380" y="10771"/>
                    <a:pt x="9767" y="9752"/>
                    <a:pt x="9615" y="7528"/>
                  </a:cubicBezTo>
                  <a:lnTo>
                    <a:pt x="9118" y="6806"/>
                  </a:lnTo>
                  <a:cubicBezTo>
                    <a:pt x="8883" y="5683"/>
                    <a:pt x="7999" y="1"/>
                    <a:pt x="6867"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1" name="Google Shape;2511;p8"/>
            <p:cNvSpPr/>
            <p:nvPr/>
          </p:nvSpPr>
          <p:spPr>
            <a:xfrm>
              <a:off x="542594" y="181928"/>
              <a:ext cx="335032" cy="381673"/>
            </a:xfrm>
            <a:custGeom>
              <a:rect b="b" l="l" r="r" t="t"/>
              <a:pathLst>
                <a:path extrusionOk="0" h="11121" w="9762">
                  <a:moveTo>
                    <a:pt x="6868" y="1"/>
                  </a:moveTo>
                  <a:cubicBezTo>
                    <a:pt x="6832" y="1"/>
                    <a:pt x="6796" y="4"/>
                    <a:pt x="6760" y="12"/>
                  </a:cubicBezTo>
                  <a:lnTo>
                    <a:pt x="6523" y="35"/>
                  </a:lnTo>
                  <a:cubicBezTo>
                    <a:pt x="6354" y="46"/>
                    <a:pt x="6196" y="80"/>
                    <a:pt x="6026" y="125"/>
                  </a:cubicBezTo>
                  <a:cubicBezTo>
                    <a:pt x="5868" y="159"/>
                    <a:pt x="5699" y="193"/>
                    <a:pt x="5541" y="249"/>
                  </a:cubicBezTo>
                  <a:cubicBezTo>
                    <a:pt x="5225" y="351"/>
                    <a:pt x="4921" y="475"/>
                    <a:pt x="4627" y="622"/>
                  </a:cubicBezTo>
                  <a:cubicBezTo>
                    <a:pt x="4322" y="768"/>
                    <a:pt x="4040" y="926"/>
                    <a:pt x="3758" y="1096"/>
                  </a:cubicBezTo>
                  <a:cubicBezTo>
                    <a:pt x="3476" y="1276"/>
                    <a:pt x="3217" y="1479"/>
                    <a:pt x="2968" y="1694"/>
                  </a:cubicBezTo>
                  <a:cubicBezTo>
                    <a:pt x="2449" y="2089"/>
                    <a:pt x="2009" y="2630"/>
                    <a:pt x="1614" y="3115"/>
                  </a:cubicBezTo>
                  <a:cubicBezTo>
                    <a:pt x="1400" y="3375"/>
                    <a:pt x="1208" y="3646"/>
                    <a:pt x="1050" y="3928"/>
                  </a:cubicBezTo>
                  <a:cubicBezTo>
                    <a:pt x="870" y="4210"/>
                    <a:pt x="712" y="4503"/>
                    <a:pt x="587" y="4819"/>
                  </a:cubicBezTo>
                  <a:cubicBezTo>
                    <a:pt x="452" y="5113"/>
                    <a:pt x="339" y="5429"/>
                    <a:pt x="260" y="5745"/>
                  </a:cubicBezTo>
                  <a:lnTo>
                    <a:pt x="125" y="6230"/>
                  </a:lnTo>
                  <a:cubicBezTo>
                    <a:pt x="80" y="6433"/>
                    <a:pt x="80" y="6557"/>
                    <a:pt x="57" y="6726"/>
                  </a:cubicBezTo>
                  <a:cubicBezTo>
                    <a:pt x="1" y="7415"/>
                    <a:pt x="159" y="8103"/>
                    <a:pt x="497" y="8712"/>
                  </a:cubicBezTo>
                  <a:cubicBezTo>
                    <a:pt x="824" y="9299"/>
                    <a:pt x="1276" y="9818"/>
                    <a:pt x="1806" y="10236"/>
                  </a:cubicBezTo>
                  <a:cubicBezTo>
                    <a:pt x="2359" y="10619"/>
                    <a:pt x="2991" y="10879"/>
                    <a:pt x="3657" y="10992"/>
                  </a:cubicBezTo>
                  <a:cubicBezTo>
                    <a:pt x="4105" y="11078"/>
                    <a:pt x="4559" y="11120"/>
                    <a:pt x="5012" y="11120"/>
                  </a:cubicBezTo>
                  <a:cubicBezTo>
                    <a:pt x="5870" y="11120"/>
                    <a:pt x="6726" y="10967"/>
                    <a:pt x="7538" y="10664"/>
                  </a:cubicBezTo>
                  <a:cubicBezTo>
                    <a:pt x="8170" y="10439"/>
                    <a:pt x="8723" y="10055"/>
                    <a:pt x="9152" y="9547"/>
                  </a:cubicBezTo>
                  <a:cubicBezTo>
                    <a:pt x="9570" y="9028"/>
                    <a:pt x="9761" y="8363"/>
                    <a:pt x="9682" y="7697"/>
                  </a:cubicBezTo>
                  <a:lnTo>
                    <a:pt x="9682" y="7685"/>
                  </a:lnTo>
                  <a:lnTo>
                    <a:pt x="9163" y="6975"/>
                  </a:lnTo>
                  <a:lnTo>
                    <a:pt x="9626" y="7708"/>
                  </a:lnTo>
                  <a:lnTo>
                    <a:pt x="9626" y="7697"/>
                  </a:lnTo>
                  <a:lnTo>
                    <a:pt x="9626" y="7697"/>
                  </a:lnTo>
                  <a:cubicBezTo>
                    <a:pt x="9649" y="8329"/>
                    <a:pt x="9434" y="8949"/>
                    <a:pt x="9017" y="9423"/>
                  </a:cubicBezTo>
                  <a:cubicBezTo>
                    <a:pt x="8577" y="9875"/>
                    <a:pt x="8046" y="10213"/>
                    <a:pt x="7448" y="10405"/>
                  </a:cubicBezTo>
                  <a:cubicBezTo>
                    <a:pt x="6727" y="10641"/>
                    <a:pt x="5978" y="10760"/>
                    <a:pt x="5229" y="10760"/>
                  </a:cubicBezTo>
                  <a:cubicBezTo>
                    <a:pt x="4724" y="10760"/>
                    <a:pt x="4220" y="10706"/>
                    <a:pt x="3724" y="10597"/>
                  </a:cubicBezTo>
                  <a:cubicBezTo>
                    <a:pt x="3126" y="10461"/>
                    <a:pt x="2528" y="10270"/>
                    <a:pt x="2043" y="9897"/>
                  </a:cubicBezTo>
                  <a:cubicBezTo>
                    <a:pt x="1569" y="9513"/>
                    <a:pt x="1174" y="9040"/>
                    <a:pt x="881" y="8509"/>
                  </a:cubicBezTo>
                  <a:cubicBezTo>
                    <a:pt x="587" y="7979"/>
                    <a:pt x="463" y="7381"/>
                    <a:pt x="508" y="6783"/>
                  </a:cubicBezTo>
                  <a:cubicBezTo>
                    <a:pt x="531" y="6636"/>
                    <a:pt x="554" y="6433"/>
                    <a:pt x="576" y="6331"/>
                  </a:cubicBezTo>
                  <a:lnTo>
                    <a:pt x="712" y="5880"/>
                  </a:lnTo>
                  <a:cubicBezTo>
                    <a:pt x="779" y="5575"/>
                    <a:pt x="881" y="5282"/>
                    <a:pt x="1016" y="5000"/>
                  </a:cubicBezTo>
                  <a:cubicBezTo>
                    <a:pt x="1129" y="4706"/>
                    <a:pt x="1264" y="4436"/>
                    <a:pt x="1434" y="4165"/>
                  </a:cubicBezTo>
                  <a:cubicBezTo>
                    <a:pt x="1592" y="3894"/>
                    <a:pt x="1772" y="3646"/>
                    <a:pt x="1964" y="3397"/>
                  </a:cubicBezTo>
                  <a:cubicBezTo>
                    <a:pt x="2370" y="2890"/>
                    <a:pt x="2743" y="2416"/>
                    <a:pt x="3239" y="2021"/>
                  </a:cubicBezTo>
                  <a:cubicBezTo>
                    <a:pt x="3476" y="1818"/>
                    <a:pt x="3724" y="1626"/>
                    <a:pt x="3984" y="1457"/>
                  </a:cubicBezTo>
                  <a:cubicBezTo>
                    <a:pt x="4255" y="1287"/>
                    <a:pt x="4526" y="1129"/>
                    <a:pt x="4796" y="983"/>
                  </a:cubicBezTo>
                  <a:cubicBezTo>
                    <a:pt x="5079" y="847"/>
                    <a:pt x="5372" y="723"/>
                    <a:pt x="5665" y="622"/>
                  </a:cubicBezTo>
                  <a:cubicBezTo>
                    <a:pt x="5812" y="565"/>
                    <a:pt x="5959" y="531"/>
                    <a:pt x="6105" y="497"/>
                  </a:cubicBezTo>
                  <a:lnTo>
                    <a:pt x="6320" y="430"/>
                  </a:lnTo>
                  <a:lnTo>
                    <a:pt x="6557" y="396"/>
                  </a:lnTo>
                  <a:cubicBezTo>
                    <a:pt x="6679" y="387"/>
                    <a:pt x="6828" y="351"/>
                    <a:pt x="6911" y="351"/>
                  </a:cubicBezTo>
                  <a:cubicBezTo>
                    <a:pt x="6935" y="351"/>
                    <a:pt x="6953" y="354"/>
                    <a:pt x="6963" y="362"/>
                  </a:cubicBezTo>
                  <a:cubicBezTo>
                    <a:pt x="7076" y="407"/>
                    <a:pt x="7177" y="497"/>
                    <a:pt x="7245" y="599"/>
                  </a:cubicBezTo>
                  <a:cubicBezTo>
                    <a:pt x="7426" y="847"/>
                    <a:pt x="7572" y="1118"/>
                    <a:pt x="7685" y="1411"/>
                  </a:cubicBezTo>
                  <a:cubicBezTo>
                    <a:pt x="7911" y="1998"/>
                    <a:pt x="8114" y="2608"/>
                    <a:pt x="8272" y="3228"/>
                  </a:cubicBezTo>
                  <a:cubicBezTo>
                    <a:pt x="8622" y="4458"/>
                    <a:pt x="8881" y="5722"/>
                    <a:pt x="9163" y="6975"/>
                  </a:cubicBezTo>
                  <a:cubicBezTo>
                    <a:pt x="8972" y="5699"/>
                    <a:pt x="8768" y="4436"/>
                    <a:pt x="8486" y="3172"/>
                  </a:cubicBezTo>
                  <a:cubicBezTo>
                    <a:pt x="8351" y="2540"/>
                    <a:pt x="8170" y="1908"/>
                    <a:pt x="7956" y="1299"/>
                  </a:cubicBezTo>
                  <a:cubicBezTo>
                    <a:pt x="7843" y="983"/>
                    <a:pt x="7696" y="678"/>
                    <a:pt x="7516" y="396"/>
                  </a:cubicBezTo>
                  <a:cubicBezTo>
                    <a:pt x="7403" y="238"/>
                    <a:pt x="7256" y="103"/>
                    <a:pt x="7065" y="35"/>
                  </a:cubicBezTo>
                  <a:cubicBezTo>
                    <a:pt x="6999" y="13"/>
                    <a:pt x="6933" y="1"/>
                    <a:pt x="686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2" name="Google Shape;2512;p8"/>
            <p:cNvSpPr/>
            <p:nvPr/>
          </p:nvSpPr>
          <p:spPr>
            <a:xfrm>
              <a:off x="616554" y="196377"/>
              <a:ext cx="328442" cy="404152"/>
            </a:xfrm>
            <a:custGeom>
              <a:rect b="b" l="l" r="r" t="t"/>
              <a:pathLst>
                <a:path extrusionOk="0" h="11776" w="9570">
                  <a:moveTo>
                    <a:pt x="4839" y="0"/>
                  </a:moveTo>
                  <a:cubicBezTo>
                    <a:pt x="4386" y="0"/>
                    <a:pt x="3910" y="241"/>
                    <a:pt x="3364" y="787"/>
                  </a:cubicBezTo>
                  <a:cubicBezTo>
                    <a:pt x="2032" y="2062"/>
                    <a:pt x="1152" y="3473"/>
                    <a:pt x="678" y="5199"/>
                  </a:cubicBezTo>
                  <a:cubicBezTo>
                    <a:pt x="1" y="7919"/>
                    <a:pt x="351" y="10774"/>
                    <a:pt x="3522" y="11654"/>
                  </a:cubicBezTo>
                  <a:cubicBezTo>
                    <a:pt x="3830" y="11738"/>
                    <a:pt x="4159" y="11775"/>
                    <a:pt x="4496" y="11775"/>
                  </a:cubicBezTo>
                  <a:cubicBezTo>
                    <a:pt x="5469" y="11775"/>
                    <a:pt x="6512" y="11467"/>
                    <a:pt x="7324" y="11090"/>
                  </a:cubicBezTo>
                  <a:cubicBezTo>
                    <a:pt x="8001" y="10774"/>
                    <a:pt x="8645" y="10334"/>
                    <a:pt x="9062" y="9702"/>
                  </a:cubicBezTo>
                  <a:cubicBezTo>
                    <a:pt x="9435" y="9149"/>
                    <a:pt x="9570" y="8449"/>
                    <a:pt x="9559" y="7738"/>
                  </a:cubicBezTo>
                  <a:cubicBezTo>
                    <a:pt x="9536" y="7016"/>
                    <a:pt x="9401" y="6305"/>
                    <a:pt x="9152" y="5628"/>
                  </a:cubicBezTo>
                  <a:cubicBezTo>
                    <a:pt x="8588" y="4082"/>
                    <a:pt x="7855" y="2503"/>
                    <a:pt x="6749" y="1273"/>
                  </a:cubicBezTo>
                  <a:cubicBezTo>
                    <a:pt x="6074" y="485"/>
                    <a:pt x="5480" y="0"/>
                    <a:pt x="4839"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3" name="Google Shape;2513;p8"/>
            <p:cNvSpPr/>
            <p:nvPr/>
          </p:nvSpPr>
          <p:spPr>
            <a:xfrm>
              <a:off x="620844" y="191195"/>
              <a:ext cx="323775" cy="412698"/>
            </a:xfrm>
            <a:custGeom>
              <a:rect b="b" l="l" r="r" t="t"/>
              <a:pathLst>
                <a:path extrusionOk="0" h="12025" w="9434">
                  <a:moveTo>
                    <a:pt x="9434" y="7889"/>
                  </a:moveTo>
                  <a:cubicBezTo>
                    <a:pt x="9434" y="7889"/>
                    <a:pt x="9423" y="8010"/>
                    <a:pt x="9422" y="8262"/>
                  </a:cubicBezTo>
                  <a:lnTo>
                    <a:pt x="9422" y="8262"/>
                  </a:lnTo>
                  <a:cubicBezTo>
                    <a:pt x="9434" y="8025"/>
                    <a:pt x="9434" y="7890"/>
                    <a:pt x="9434" y="7889"/>
                  </a:cubicBezTo>
                  <a:close/>
                  <a:moveTo>
                    <a:pt x="9422" y="8262"/>
                  </a:moveTo>
                  <a:cubicBezTo>
                    <a:pt x="9422" y="8262"/>
                    <a:pt x="9422" y="8262"/>
                    <a:pt x="9422" y="8262"/>
                  </a:cubicBezTo>
                  <a:cubicBezTo>
                    <a:pt x="9422" y="8266"/>
                    <a:pt x="9422" y="8270"/>
                    <a:pt x="9422" y="8274"/>
                  </a:cubicBezTo>
                  <a:lnTo>
                    <a:pt x="9422" y="8274"/>
                  </a:lnTo>
                  <a:cubicBezTo>
                    <a:pt x="9422" y="8273"/>
                    <a:pt x="9422" y="8273"/>
                    <a:pt x="9422" y="8273"/>
                  </a:cubicBezTo>
                  <a:cubicBezTo>
                    <a:pt x="9422" y="8269"/>
                    <a:pt x="9422" y="8265"/>
                    <a:pt x="9422" y="8262"/>
                  </a:cubicBezTo>
                  <a:close/>
                  <a:moveTo>
                    <a:pt x="4681" y="0"/>
                  </a:moveTo>
                  <a:cubicBezTo>
                    <a:pt x="4659" y="0"/>
                    <a:pt x="4637" y="1"/>
                    <a:pt x="4615" y="2"/>
                  </a:cubicBezTo>
                  <a:cubicBezTo>
                    <a:pt x="4356" y="24"/>
                    <a:pt x="4096" y="92"/>
                    <a:pt x="3871" y="227"/>
                  </a:cubicBezTo>
                  <a:cubicBezTo>
                    <a:pt x="3430" y="476"/>
                    <a:pt x="3058" y="848"/>
                    <a:pt x="2731" y="1198"/>
                  </a:cubicBezTo>
                  <a:cubicBezTo>
                    <a:pt x="2562" y="1378"/>
                    <a:pt x="2381" y="1536"/>
                    <a:pt x="2212" y="1740"/>
                  </a:cubicBezTo>
                  <a:cubicBezTo>
                    <a:pt x="2054" y="1931"/>
                    <a:pt x="1907" y="2146"/>
                    <a:pt x="1760" y="2360"/>
                  </a:cubicBezTo>
                  <a:cubicBezTo>
                    <a:pt x="1128" y="3184"/>
                    <a:pt x="711" y="4154"/>
                    <a:pt x="384" y="5147"/>
                  </a:cubicBezTo>
                  <a:cubicBezTo>
                    <a:pt x="90" y="6152"/>
                    <a:pt x="0" y="7201"/>
                    <a:pt x="102" y="8250"/>
                  </a:cubicBezTo>
                  <a:cubicBezTo>
                    <a:pt x="158" y="8770"/>
                    <a:pt x="305" y="9266"/>
                    <a:pt x="519" y="9740"/>
                  </a:cubicBezTo>
                  <a:cubicBezTo>
                    <a:pt x="745" y="10203"/>
                    <a:pt x="1061" y="10609"/>
                    <a:pt x="1444" y="10959"/>
                  </a:cubicBezTo>
                  <a:cubicBezTo>
                    <a:pt x="1817" y="11263"/>
                    <a:pt x="2234" y="11523"/>
                    <a:pt x="2697" y="11703"/>
                  </a:cubicBezTo>
                  <a:cubicBezTo>
                    <a:pt x="2911" y="11794"/>
                    <a:pt x="3137" y="11850"/>
                    <a:pt x="3363" y="11918"/>
                  </a:cubicBezTo>
                  <a:cubicBezTo>
                    <a:pt x="3577" y="11974"/>
                    <a:pt x="3803" y="12008"/>
                    <a:pt x="4040" y="12019"/>
                  </a:cubicBezTo>
                  <a:cubicBezTo>
                    <a:pt x="4118" y="12023"/>
                    <a:pt x="4197" y="12024"/>
                    <a:pt x="4275" y="12024"/>
                  </a:cubicBezTo>
                  <a:cubicBezTo>
                    <a:pt x="5031" y="12024"/>
                    <a:pt x="5783" y="11877"/>
                    <a:pt x="6488" y="11591"/>
                  </a:cubicBezTo>
                  <a:cubicBezTo>
                    <a:pt x="7154" y="11365"/>
                    <a:pt x="7764" y="11015"/>
                    <a:pt x="8317" y="10575"/>
                  </a:cubicBezTo>
                  <a:cubicBezTo>
                    <a:pt x="8734" y="10237"/>
                    <a:pt x="9050" y="9785"/>
                    <a:pt x="9231" y="9277"/>
                  </a:cubicBezTo>
                  <a:cubicBezTo>
                    <a:pt x="9298" y="9086"/>
                    <a:pt x="9343" y="8894"/>
                    <a:pt x="9377" y="8702"/>
                  </a:cubicBezTo>
                  <a:cubicBezTo>
                    <a:pt x="9399" y="8559"/>
                    <a:pt x="9421" y="8416"/>
                    <a:pt x="9422" y="8274"/>
                  </a:cubicBezTo>
                  <a:lnTo>
                    <a:pt x="9422" y="8274"/>
                  </a:lnTo>
                  <a:cubicBezTo>
                    <a:pt x="9411" y="8420"/>
                    <a:pt x="9400" y="8567"/>
                    <a:pt x="9366" y="8702"/>
                  </a:cubicBezTo>
                  <a:cubicBezTo>
                    <a:pt x="9332" y="8894"/>
                    <a:pt x="9287" y="9086"/>
                    <a:pt x="9208" y="9266"/>
                  </a:cubicBezTo>
                  <a:cubicBezTo>
                    <a:pt x="9027" y="9774"/>
                    <a:pt x="8700" y="10214"/>
                    <a:pt x="8283" y="10541"/>
                  </a:cubicBezTo>
                  <a:cubicBezTo>
                    <a:pt x="7730" y="10970"/>
                    <a:pt x="7109" y="11286"/>
                    <a:pt x="6443" y="11489"/>
                  </a:cubicBezTo>
                  <a:cubicBezTo>
                    <a:pt x="5812" y="11712"/>
                    <a:pt x="5150" y="11820"/>
                    <a:pt x="4490" y="11820"/>
                  </a:cubicBezTo>
                  <a:cubicBezTo>
                    <a:pt x="4347" y="11820"/>
                    <a:pt x="4205" y="11815"/>
                    <a:pt x="4062" y="11805"/>
                  </a:cubicBezTo>
                  <a:cubicBezTo>
                    <a:pt x="3837" y="11782"/>
                    <a:pt x="3622" y="11737"/>
                    <a:pt x="3419" y="11681"/>
                  </a:cubicBezTo>
                  <a:cubicBezTo>
                    <a:pt x="3216" y="11602"/>
                    <a:pt x="3002" y="11545"/>
                    <a:pt x="2799" y="11444"/>
                  </a:cubicBezTo>
                  <a:cubicBezTo>
                    <a:pt x="2381" y="11263"/>
                    <a:pt x="1997" y="11015"/>
                    <a:pt x="1670" y="10710"/>
                  </a:cubicBezTo>
                  <a:cubicBezTo>
                    <a:pt x="1004" y="10067"/>
                    <a:pt x="621" y="9165"/>
                    <a:pt x="530" y="8205"/>
                  </a:cubicBezTo>
                  <a:cubicBezTo>
                    <a:pt x="451" y="7224"/>
                    <a:pt x="553" y="6231"/>
                    <a:pt x="846" y="5283"/>
                  </a:cubicBezTo>
                  <a:cubicBezTo>
                    <a:pt x="1140" y="4335"/>
                    <a:pt x="1512" y="3398"/>
                    <a:pt x="2099" y="2620"/>
                  </a:cubicBezTo>
                  <a:cubicBezTo>
                    <a:pt x="2234" y="2428"/>
                    <a:pt x="2347" y="2213"/>
                    <a:pt x="2516" y="2022"/>
                  </a:cubicBezTo>
                  <a:cubicBezTo>
                    <a:pt x="2686" y="1841"/>
                    <a:pt x="2855" y="1661"/>
                    <a:pt x="3013" y="1480"/>
                  </a:cubicBezTo>
                  <a:cubicBezTo>
                    <a:pt x="3351" y="1108"/>
                    <a:pt x="3656" y="758"/>
                    <a:pt x="4040" y="521"/>
                  </a:cubicBezTo>
                  <a:cubicBezTo>
                    <a:pt x="4245" y="382"/>
                    <a:pt x="4490" y="309"/>
                    <a:pt x="4736" y="309"/>
                  </a:cubicBezTo>
                  <a:cubicBezTo>
                    <a:pt x="4910" y="309"/>
                    <a:pt x="5084" y="345"/>
                    <a:pt x="5247" y="419"/>
                  </a:cubicBezTo>
                  <a:cubicBezTo>
                    <a:pt x="5642" y="589"/>
                    <a:pt x="5969" y="893"/>
                    <a:pt x="6274" y="1198"/>
                  </a:cubicBezTo>
                  <a:cubicBezTo>
                    <a:pt x="6838" y="1785"/>
                    <a:pt x="7335" y="2439"/>
                    <a:pt x="7764" y="3139"/>
                  </a:cubicBezTo>
                  <a:cubicBezTo>
                    <a:pt x="7955" y="3443"/>
                    <a:pt x="8136" y="3759"/>
                    <a:pt x="8283" y="4098"/>
                  </a:cubicBezTo>
                  <a:cubicBezTo>
                    <a:pt x="8441" y="4391"/>
                    <a:pt x="8576" y="4685"/>
                    <a:pt x="8689" y="5001"/>
                  </a:cubicBezTo>
                  <a:lnTo>
                    <a:pt x="9016" y="5802"/>
                  </a:lnTo>
                  <a:cubicBezTo>
                    <a:pt x="9106" y="6061"/>
                    <a:pt x="9185" y="6287"/>
                    <a:pt x="9231" y="6513"/>
                  </a:cubicBezTo>
                  <a:cubicBezTo>
                    <a:pt x="9287" y="6705"/>
                    <a:pt x="9321" y="6896"/>
                    <a:pt x="9355" y="7088"/>
                  </a:cubicBezTo>
                  <a:cubicBezTo>
                    <a:pt x="9377" y="7235"/>
                    <a:pt x="9400" y="7382"/>
                    <a:pt x="9411" y="7528"/>
                  </a:cubicBezTo>
                  <a:cubicBezTo>
                    <a:pt x="9422" y="7765"/>
                    <a:pt x="9434" y="7889"/>
                    <a:pt x="9434" y="7889"/>
                  </a:cubicBezTo>
                  <a:cubicBezTo>
                    <a:pt x="9434" y="7889"/>
                    <a:pt x="9422" y="7765"/>
                    <a:pt x="9411" y="7517"/>
                  </a:cubicBezTo>
                  <a:cubicBezTo>
                    <a:pt x="9411" y="7370"/>
                    <a:pt x="9389" y="7224"/>
                    <a:pt x="9366" y="7077"/>
                  </a:cubicBezTo>
                  <a:cubicBezTo>
                    <a:pt x="9343" y="6885"/>
                    <a:pt x="9310" y="6682"/>
                    <a:pt x="9253" y="6490"/>
                  </a:cubicBezTo>
                  <a:cubicBezTo>
                    <a:pt x="9208" y="6276"/>
                    <a:pt x="9129" y="6050"/>
                    <a:pt x="9050" y="5791"/>
                  </a:cubicBezTo>
                  <a:lnTo>
                    <a:pt x="8745" y="4978"/>
                  </a:lnTo>
                  <a:cubicBezTo>
                    <a:pt x="8621" y="4662"/>
                    <a:pt x="8497" y="4357"/>
                    <a:pt x="8350" y="4064"/>
                  </a:cubicBezTo>
                  <a:cubicBezTo>
                    <a:pt x="8204" y="3726"/>
                    <a:pt x="8034" y="3398"/>
                    <a:pt x="7854" y="3082"/>
                  </a:cubicBezTo>
                  <a:cubicBezTo>
                    <a:pt x="7448" y="2349"/>
                    <a:pt x="6974" y="1672"/>
                    <a:pt x="6432" y="1051"/>
                  </a:cubicBezTo>
                  <a:cubicBezTo>
                    <a:pt x="6127" y="724"/>
                    <a:pt x="5800" y="374"/>
                    <a:pt x="5360" y="160"/>
                  </a:cubicBezTo>
                  <a:cubicBezTo>
                    <a:pt x="5153" y="56"/>
                    <a:pt x="4918" y="0"/>
                    <a:pt x="468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4" name="Google Shape;2514;p8"/>
            <p:cNvSpPr/>
            <p:nvPr/>
          </p:nvSpPr>
          <p:spPr>
            <a:xfrm>
              <a:off x="779231" y="145377"/>
              <a:ext cx="384967" cy="318490"/>
            </a:xfrm>
            <a:custGeom>
              <a:rect b="b" l="l" r="r" t="t"/>
              <a:pathLst>
                <a:path extrusionOk="0" h="9280" w="11217">
                  <a:moveTo>
                    <a:pt x="4959" y="1"/>
                  </a:moveTo>
                  <a:cubicBezTo>
                    <a:pt x="3579" y="1"/>
                    <a:pt x="1996" y="340"/>
                    <a:pt x="0" y="1235"/>
                  </a:cubicBezTo>
                  <a:cubicBezTo>
                    <a:pt x="711" y="3323"/>
                    <a:pt x="1625" y="5489"/>
                    <a:pt x="2866" y="7227"/>
                  </a:cubicBezTo>
                  <a:cubicBezTo>
                    <a:pt x="3510" y="8141"/>
                    <a:pt x="4017" y="8829"/>
                    <a:pt x="5089" y="9224"/>
                  </a:cubicBezTo>
                  <a:cubicBezTo>
                    <a:pt x="5202" y="9267"/>
                    <a:pt x="5436" y="9280"/>
                    <a:pt x="5694" y="9280"/>
                  </a:cubicBezTo>
                  <a:cubicBezTo>
                    <a:pt x="6058" y="9280"/>
                    <a:pt x="6468" y="9254"/>
                    <a:pt x="6647" y="9247"/>
                  </a:cubicBezTo>
                  <a:cubicBezTo>
                    <a:pt x="7662" y="9168"/>
                    <a:pt x="8779" y="8547"/>
                    <a:pt x="9377" y="7882"/>
                  </a:cubicBezTo>
                  <a:cubicBezTo>
                    <a:pt x="11217" y="5692"/>
                    <a:pt x="11149" y="1664"/>
                    <a:pt x="8001" y="547"/>
                  </a:cubicBezTo>
                  <a:cubicBezTo>
                    <a:pt x="7046" y="220"/>
                    <a:pt x="6068" y="1"/>
                    <a:pt x="4959"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5" name="Google Shape;2515;p8"/>
            <p:cNvSpPr/>
            <p:nvPr/>
          </p:nvSpPr>
          <p:spPr>
            <a:xfrm>
              <a:off x="770719" y="137415"/>
              <a:ext cx="377623" cy="326623"/>
            </a:xfrm>
            <a:custGeom>
              <a:rect b="b" l="l" r="r" t="t"/>
              <a:pathLst>
                <a:path extrusionOk="0" h="9517" w="11003">
                  <a:moveTo>
                    <a:pt x="5078" y="0"/>
                  </a:moveTo>
                  <a:cubicBezTo>
                    <a:pt x="4649" y="12"/>
                    <a:pt x="4220" y="45"/>
                    <a:pt x="3792" y="124"/>
                  </a:cubicBezTo>
                  <a:cubicBezTo>
                    <a:pt x="3374" y="192"/>
                    <a:pt x="2956" y="282"/>
                    <a:pt x="2550" y="407"/>
                  </a:cubicBezTo>
                  <a:cubicBezTo>
                    <a:pt x="1727" y="632"/>
                    <a:pt x="937" y="937"/>
                    <a:pt x="169" y="1298"/>
                  </a:cubicBezTo>
                  <a:lnTo>
                    <a:pt x="0" y="1377"/>
                  </a:lnTo>
                  <a:lnTo>
                    <a:pt x="56" y="1535"/>
                  </a:lnTo>
                  <a:cubicBezTo>
                    <a:pt x="384" y="2415"/>
                    <a:pt x="745" y="3295"/>
                    <a:pt x="1140" y="4153"/>
                  </a:cubicBezTo>
                  <a:cubicBezTo>
                    <a:pt x="1332" y="4582"/>
                    <a:pt x="1546" y="5010"/>
                    <a:pt x="1772" y="5417"/>
                  </a:cubicBezTo>
                  <a:cubicBezTo>
                    <a:pt x="1997" y="5834"/>
                    <a:pt x="2234" y="6240"/>
                    <a:pt x="2494" y="6647"/>
                  </a:cubicBezTo>
                  <a:cubicBezTo>
                    <a:pt x="2607" y="6850"/>
                    <a:pt x="2753" y="7030"/>
                    <a:pt x="2889" y="7222"/>
                  </a:cubicBezTo>
                  <a:cubicBezTo>
                    <a:pt x="3024" y="7414"/>
                    <a:pt x="3160" y="7606"/>
                    <a:pt x="3306" y="7798"/>
                  </a:cubicBezTo>
                  <a:cubicBezTo>
                    <a:pt x="3577" y="8181"/>
                    <a:pt x="3893" y="8531"/>
                    <a:pt x="4243" y="8847"/>
                  </a:cubicBezTo>
                  <a:cubicBezTo>
                    <a:pt x="4423" y="9005"/>
                    <a:pt x="4627" y="9129"/>
                    <a:pt x="4830" y="9242"/>
                  </a:cubicBezTo>
                  <a:cubicBezTo>
                    <a:pt x="4931" y="9298"/>
                    <a:pt x="5044" y="9355"/>
                    <a:pt x="5146" y="9400"/>
                  </a:cubicBezTo>
                  <a:cubicBezTo>
                    <a:pt x="5258" y="9445"/>
                    <a:pt x="5371" y="9479"/>
                    <a:pt x="5484" y="9502"/>
                  </a:cubicBezTo>
                  <a:cubicBezTo>
                    <a:pt x="5680" y="9511"/>
                    <a:pt x="5877" y="9516"/>
                    <a:pt x="6072" y="9516"/>
                  </a:cubicBezTo>
                  <a:cubicBezTo>
                    <a:pt x="6349" y="9516"/>
                    <a:pt x="6624" y="9505"/>
                    <a:pt x="6895" y="9479"/>
                  </a:cubicBezTo>
                  <a:lnTo>
                    <a:pt x="6895" y="9479"/>
                  </a:lnTo>
                  <a:cubicBezTo>
                    <a:pt x="6663" y="9496"/>
                    <a:pt x="6429" y="9504"/>
                    <a:pt x="6194" y="9504"/>
                  </a:cubicBezTo>
                  <a:cubicBezTo>
                    <a:pt x="5958" y="9504"/>
                    <a:pt x="5721" y="9496"/>
                    <a:pt x="5484" y="9479"/>
                  </a:cubicBezTo>
                  <a:cubicBezTo>
                    <a:pt x="5371" y="9456"/>
                    <a:pt x="5258" y="9423"/>
                    <a:pt x="5157" y="9366"/>
                  </a:cubicBezTo>
                  <a:cubicBezTo>
                    <a:pt x="5044" y="9321"/>
                    <a:pt x="4943" y="9276"/>
                    <a:pt x="4841" y="9208"/>
                  </a:cubicBezTo>
                  <a:cubicBezTo>
                    <a:pt x="4638" y="9095"/>
                    <a:pt x="4446" y="8960"/>
                    <a:pt x="4277" y="8813"/>
                  </a:cubicBezTo>
                  <a:cubicBezTo>
                    <a:pt x="3927" y="8497"/>
                    <a:pt x="3622" y="8136"/>
                    <a:pt x="3363" y="7752"/>
                  </a:cubicBezTo>
                  <a:cubicBezTo>
                    <a:pt x="3227" y="7549"/>
                    <a:pt x="3103" y="7358"/>
                    <a:pt x="2979" y="7166"/>
                  </a:cubicBezTo>
                  <a:cubicBezTo>
                    <a:pt x="2855" y="6963"/>
                    <a:pt x="2720" y="6771"/>
                    <a:pt x="2607" y="6568"/>
                  </a:cubicBezTo>
                  <a:cubicBezTo>
                    <a:pt x="2370" y="6161"/>
                    <a:pt x="2144" y="5744"/>
                    <a:pt x="1952" y="5326"/>
                  </a:cubicBezTo>
                  <a:cubicBezTo>
                    <a:pt x="1760" y="4898"/>
                    <a:pt x="1557" y="4480"/>
                    <a:pt x="1388" y="4040"/>
                  </a:cubicBezTo>
                  <a:cubicBezTo>
                    <a:pt x="1050" y="3238"/>
                    <a:pt x="752" y="2416"/>
                    <a:pt x="484" y="1583"/>
                  </a:cubicBezTo>
                  <a:lnTo>
                    <a:pt x="484" y="1583"/>
                  </a:lnTo>
                  <a:cubicBezTo>
                    <a:pt x="815" y="1447"/>
                    <a:pt x="1147" y="1313"/>
                    <a:pt x="1478" y="1196"/>
                  </a:cubicBezTo>
                  <a:cubicBezTo>
                    <a:pt x="1873" y="1050"/>
                    <a:pt x="2268" y="926"/>
                    <a:pt x="2663" y="824"/>
                  </a:cubicBezTo>
                  <a:cubicBezTo>
                    <a:pt x="3058" y="722"/>
                    <a:pt x="3464" y="632"/>
                    <a:pt x="3871" y="576"/>
                  </a:cubicBezTo>
                  <a:cubicBezTo>
                    <a:pt x="4265" y="519"/>
                    <a:pt x="4672" y="485"/>
                    <a:pt x="5089" y="474"/>
                  </a:cubicBezTo>
                  <a:cubicBezTo>
                    <a:pt x="5163" y="472"/>
                    <a:pt x="5238" y="471"/>
                    <a:pt x="5312" y="471"/>
                  </a:cubicBezTo>
                  <a:cubicBezTo>
                    <a:pt x="6052" y="471"/>
                    <a:pt x="6798" y="573"/>
                    <a:pt x="7515" y="768"/>
                  </a:cubicBezTo>
                  <a:cubicBezTo>
                    <a:pt x="7899" y="869"/>
                    <a:pt x="8283" y="1005"/>
                    <a:pt x="8655" y="1174"/>
                  </a:cubicBezTo>
                  <a:cubicBezTo>
                    <a:pt x="9016" y="1343"/>
                    <a:pt x="9343" y="1569"/>
                    <a:pt x="9625" y="1851"/>
                  </a:cubicBezTo>
                  <a:cubicBezTo>
                    <a:pt x="10201" y="2438"/>
                    <a:pt x="10562" y="3182"/>
                    <a:pt x="10686" y="3995"/>
                  </a:cubicBezTo>
                  <a:cubicBezTo>
                    <a:pt x="10810" y="4807"/>
                    <a:pt x="10743" y="5642"/>
                    <a:pt x="10494" y="6432"/>
                  </a:cubicBezTo>
                  <a:cubicBezTo>
                    <a:pt x="10370" y="6827"/>
                    <a:pt x="10201" y="7211"/>
                    <a:pt x="9987" y="7561"/>
                  </a:cubicBezTo>
                  <a:cubicBezTo>
                    <a:pt x="9772" y="7922"/>
                    <a:pt x="9501" y="8238"/>
                    <a:pt x="9174" y="8497"/>
                  </a:cubicBezTo>
                  <a:cubicBezTo>
                    <a:pt x="8847" y="8768"/>
                    <a:pt x="8486" y="8982"/>
                    <a:pt x="8113" y="9152"/>
                  </a:cubicBezTo>
                  <a:cubicBezTo>
                    <a:pt x="7730" y="9321"/>
                    <a:pt x="7312" y="9434"/>
                    <a:pt x="6895" y="9479"/>
                  </a:cubicBezTo>
                  <a:cubicBezTo>
                    <a:pt x="7312" y="9445"/>
                    <a:pt x="7730" y="9344"/>
                    <a:pt x="8113" y="9174"/>
                  </a:cubicBezTo>
                  <a:cubicBezTo>
                    <a:pt x="8497" y="9005"/>
                    <a:pt x="8869" y="8802"/>
                    <a:pt x="9197" y="8542"/>
                  </a:cubicBezTo>
                  <a:cubicBezTo>
                    <a:pt x="9535" y="8283"/>
                    <a:pt x="9817" y="7956"/>
                    <a:pt x="10032" y="7595"/>
                  </a:cubicBezTo>
                  <a:cubicBezTo>
                    <a:pt x="10269" y="7245"/>
                    <a:pt x="10449" y="6861"/>
                    <a:pt x="10596" y="6466"/>
                  </a:cubicBezTo>
                  <a:cubicBezTo>
                    <a:pt x="10901" y="5665"/>
                    <a:pt x="11002" y="4807"/>
                    <a:pt x="10912" y="3961"/>
                  </a:cubicBezTo>
                  <a:cubicBezTo>
                    <a:pt x="10822" y="3092"/>
                    <a:pt x="10460" y="2268"/>
                    <a:pt x="9874" y="1614"/>
                  </a:cubicBezTo>
                  <a:cubicBezTo>
                    <a:pt x="9569" y="1287"/>
                    <a:pt x="9219" y="1016"/>
                    <a:pt x="8836" y="813"/>
                  </a:cubicBezTo>
                  <a:cubicBezTo>
                    <a:pt x="8441" y="621"/>
                    <a:pt x="8034" y="474"/>
                    <a:pt x="7617" y="361"/>
                  </a:cubicBezTo>
                  <a:cubicBezTo>
                    <a:pt x="6793" y="124"/>
                    <a:pt x="5936" y="0"/>
                    <a:pt x="5078"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6" name="Google Shape;2516;p8"/>
            <p:cNvSpPr/>
            <p:nvPr/>
          </p:nvSpPr>
          <p:spPr>
            <a:xfrm>
              <a:off x="712238" y="119191"/>
              <a:ext cx="61227" cy="59682"/>
            </a:xfrm>
            <a:custGeom>
              <a:rect b="b" l="l" r="r" t="t"/>
              <a:pathLst>
                <a:path extrusionOk="0" h="1739" w="1784">
                  <a:moveTo>
                    <a:pt x="0" y="1"/>
                  </a:moveTo>
                  <a:lnTo>
                    <a:pt x="0" y="1"/>
                  </a:lnTo>
                  <a:cubicBezTo>
                    <a:pt x="57" y="125"/>
                    <a:pt x="136" y="238"/>
                    <a:pt x="215" y="351"/>
                  </a:cubicBezTo>
                  <a:cubicBezTo>
                    <a:pt x="294" y="452"/>
                    <a:pt x="372" y="565"/>
                    <a:pt x="451" y="678"/>
                  </a:cubicBezTo>
                  <a:cubicBezTo>
                    <a:pt x="542" y="791"/>
                    <a:pt x="632" y="904"/>
                    <a:pt x="734" y="1016"/>
                  </a:cubicBezTo>
                  <a:cubicBezTo>
                    <a:pt x="925" y="1231"/>
                    <a:pt x="1151" y="1423"/>
                    <a:pt x="1399" y="1569"/>
                  </a:cubicBezTo>
                  <a:cubicBezTo>
                    <a:pt x="1523" y="1637"/>
                    <a:pt x="1648" y="1694"/>
                    <a:pt x="1783" y="1739"/>
                  </a:cubicBezTo>
                  <a:cubicBezTo>
                    <a:pt x="1727" y="1615"/>
                    <a:pt x="1670" y="1490"/>
                    <a:pt x="1602" y="1366"/>
                  </a:cubicBezTo>
                  <a:cubicBezTo>
                    <a:pt x="1444" y="1129"/>
                    <a:pt x="1275" y="904"/>
                    <a:pt x="1083" y="689"/>
                  </a:cubicBezTo>
                  <a:cubicBezTo>
                    <a:pt x="858" y="464"/>
                    <a:pt x="609" y="227"/>
                    <a:pt x="384" y="136"/>
                  </a:cubicBezTo>
                  <a:cubicBezTo>
                    <a:pt x="260" y="80"/>
                    <a:pt x="136" y="35"/>
                    <a:pt x="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7" name="Google Shape;2517;p8"/>
            <p:cNvSpPr/>
            <p:nvPr/>
          </p:nvSpPr>
          <p:spPr>
            <a:xfrm>
              <a:off x="742062" y="109513"/>
              <a:ext cx="30613" cy="57761"/>
            </a:xfrm>
            <a:custGeom>
              <a:rect b="b" l="l" r="r" t="t"/>
              <a:pathLst>
                <a:path extrusionOk="0" h="1683" w="892">
                  <a:moveTo>
                    <a:pt x="0" y="1"/>
                  </a:moveTo>
                  <a:cubicBezTo>
                    <a:pt x="0" y="114"/>
                    <a:pt x="11" y="215"/>
                    <a:pt x="45" y="328"/>
                  </a:cubicBezTo>
                  <a:cubicBezTo>
                    <a:pt x="68" y="418"/>
                    <a:pt x="102" y="520"/>
                    <a:pt x="124" y="621"/>
                  </a:cubicBezTo>
                  <a:cubicBezTo>
                    <a:pt x="158" y="734"/>
                    <a:pt x="203" y="836"/>
                    <a:pt x="248" y="937"/>
                  </a:cubicBezTo>
                  <a:cubicBezTo>
                    <a:pt x="339" y="1141"/>
                    <a:pt x="474" y="1321"/>
                    <a:pt x="632" y="1490"/>
                  </a:cubicBezTo>
                  <a:cubicBezTo>
                    <a:pt x="700" y="1558"/>
                    <a:pt x="790" y="1626"/>
                    <a:pt x="880" y="1682"/>
                  </a:cubicBezTo>
                  <a:cubicBezTo>
                    <a:pt x="891" y="1569"/>
                    <a:pt x="891" y="1468"/>
                    <a:pt x="869" y="1355"/>
                  </a:cubicBezTo>
                  <a:cubicBezTo>
                    <a:pt x="835" y="1141"/>
                    <a:pt x="767" y="926"/>
                    <a:pt x="688" y="734"/>
                  </a:cubicBezTo>
                  <a:cubicBezTo>
                    <a:pt x="587" y="520"/>
                    <a:pt x="451" y="339"/>
                    <a:pt x="282" y="181"/>
                  </a:cubicBezTo>
                  <a:cubicBezTo>
                    <a:pt x="192" y="114"/>
                    <a:pt x="102" y="46"/>
                    <a:pt x="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8" name="Google Shape;2518;p8"/>
            <p:cNvSpPr/>
            <p:nvPr/>
          </p:nvSpPr>
          <p:spPr>
            <a:xfrm>
              <a:off x="768385" y="103713"/>
              <a:ext cx="17469" cy="63938"/>
            </a:xfrm>
            <a:custGeom>
              <a:rect b="b" l="l" r="r" t="t"/>
              <a:pathLst>
                <a:path extrusionOk="0" h="1863" w="509">
                  <a:moveTo>
                    <a:pt x="91" y="1"/>
                  </a:moveTo>
                  <a:cubicBezTo>
                    <a:pt x="45" y="102"/>
                    <a:pt x="23" y="204"/>
                    <a:pt x="23" y="317"/>
                  </a:cubicBezTo>
                  <a:cubicBezTo>
                    <a:pt x="12" y="407"/>
                    <a:pt x="0" y="520"/>
                    <a:pt x="0" y="621"/>
                  </a:cubicBezTo>
                  <a:cubicBezTo>
                    <a:pt x="0" y="734"/>
                    <a:pt x="0" y="836"/>
                    <a:pt x="12" y="948"/>
                  </a:cubicBezTo>
                  <a:cubicBezTo>
                    <a:pt x="34" y="1163"/>
                    <a:pt x="79" y="1377"/>
                    <a:pt x="170" y="1580"/>
                  </a:cubicBezTo>
                  <a:cubicBezTo>
                    <a:pt x="203" y="1682"/>
                    <a:pt x="260" y="1772"/>
                    <a:pt x="316" y="1862"/>
                  </a:cubicBezTo>
                  <a:cubicBezTo>
                    <a:pt x="373" y="1772"/>
                    <a:pt x="418" y="1671"/>
                    <a:pt x="440" y="1558"/>
                  </a:cubicBezTo>
                  <a:cubicBezTo>
                    <a:pt x="497" y="1343"/>
                    <a:pt x="508" y="1118"/>
                    <a:pt x="486" y="903"/>
                  </a:cubicBezTo>
                  <a:cubicBezTo>
                    <a:pt x="463" y="666"/>
                    <a:pt x="395" y="452"/>
                    <a:pt x="282" y="249"/>
                  </a:cubicBezTo>
                  <a:cubicBezTo>
                    <a:pt x="226" y="159"/>
                    <a:pt x="158" y="68"/>
                    <a:pt x="9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9" name="Google Shape;2519;p8"/>
            <p:cNvSpPr/>
            <p:nvPr/>
          </p:nvSpPr>
          <p:spPr>
            <a:xfrm>
              <a:off x="791243" y="100247"/>
              <a:ext cx="97229" cy="76705"/>
            </a:xfrm>
            <a:custGeom>
              <a:rect b="b" l="l" r="r" t="t"/>
              <a:pathLst>
                <a:path extrusionOk="0" h="2235" w="2833">
                  <a:moveTo>
                    <a:pt x="2471" y="0"/>
                  </a:moveTo>
                  <a:cubicBezTo>
                    <a:pt x="2392" y="0"/>
                    <a:pt x="2302" y="11"/>
                    <a:pt x="2223" y="34"/>
                  </a:cubicBezTo>
                  <a:cubicBezTo>
                    <a:pt x="2133" y="56"/>
                    <a:pt x="2043" y="90"/>
                    <a:pt x="1941" y="124"/>
                  </a:cubicBezTo>
                  <a:cubicBezTo>
                    <a:pt x="1828" y="158"/>
                    <a:pt x="1727" y="203"/>
                    <a:pt x="1636" y="271"/>
                  </a:cubicBezTo>
                  <a:cubicBezTo>
                    <a:pt x="1535" y="327"/>
                    <a:pt x="1433" y="395"/>
                    <a:pt x="1343" y="463"/>
                  </a:cubicBezTo>
                  <a:lnTo>
                    <a:pt x="1072" y="700"/>
                  </a:lnTo>
                  <a:cubicBezTo>
                    <a:pt x="767" y="1004"/>
                    <a:pt x="508" y="1354"/>
                    <a:pt x="293" y="1726"/>
                  </a:cubicBezTo>
                  <a:lnTo>
                    <a:pt x="79" y="2099"/>
                  </a:lnTo>
                  <a:cubicBezTo>
                    <a:pt x="23" y="2178"/>
                    <a:pt x="0" y="2234"/>
                    <a:pt x="0" y="2234"/>
                  </a:cubicBezTo>
                  <a:cubicBezTo>
                    <a:pt x="181" y="2144"/>
                    <a:pt x="339" y="2042"/>
                    <a:pt x="497" y="1907"/>
                  </a:cubicBezTo>
                  <a:cubicBezTo>
                    <a:pt x="632" y="1794"/>
                    <a:pt x="779" y="1659"/>
                    <a:pt x="937" y="1512"/>
                  </a:cubicBezTo>
                  <a:lnTo>
                    <a:pt x="1162" y="1275"/>
                  </a:lnTo>
                  <a:cubicBezTo>
                    <a:pt x="1241" y="1196"/>
                    <a:pt x="1320" y="1117"/>
                    <a:pt x="1399" y="1049"/>
                  </a:cubicBezTo>
                  <a:cubicBezTo>
                    <a:pt x="1557" y="891"/>
                    <a:pt x="1715" y="756"/>
                    <a:pt x="1873" y="621"/>
                  </a:cubicBezTo>
                  <a:cubicBezTo>
                    <a:pt x="1952" y="553"/>
                    <a:pt x="2031" y="497"/>
                    <a:pt x="2110" y="440"/>
                  </a:cubicBezTo>
                  <a:cubicBezTo>
                    <a:pt x="2189" y="395"/>
                    <a:pt x="2257" y="339"/>
                    <a:pt x="2325" y="293"/>
                  </a:cubicBezTo>
                  <a:cubicBezTo>
                    <a:pt x="2392" y="248"/>
                    <a:pt x="2460" y="214"/>
                    <a:pt x="2528" y="181"/>
                  </a:cubicBezTo>
                  <a:lnTo>
                    <a:pt x="2686" y="90"/>
                  </a:lnTo>
                  <a:cubicBezTo>
                    <a:pt x="2776" y="34"/>
                    <a:pt x="2832" y="0"/>
                    <a:pt x="2832"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0" name="Google Shape;2520;p8"/>
            <p:cNvSpPr/>
            <p:nvPr/>
          </p:nvSpPr>
          <p:spPr>
            <a:xfrm>
              <a:off x="835378" y="124648"/>
              <a:ext cx="72072" cy="21587"/>
            </a:xfrm>
            <a:custGeom>
              <a:rect b="b" l="l" r="r" t="t"/>
              <a:pathLst>
                <a:path extrusionOk="0" h="629" w="2100">
                  <a:moveTo>
                    <a:pt x="1503" y="0"/>
                  </a:moveTo>
                  <a:cubicBezTo>
                    <a:pt x="1327" y="0"/>
                    <a:pt x="1152" y="18"/>
                    <a:pt x="982" y="56"/>
                  </a:cubicBezTo>
                  <a:cubicBezTo>
                    <a:pt x="847" y="90"/>
                    <a:pt x="711" y="135"/>
                    <a:pt x="587" y="203"/>
                  </a:cubicBezTo>
                  <a:cubicBezTo>
                    <a:pt x="463" y="237"/>
                    <a:pt x="362" y="293"/>
                    <a:pt x="271" y="372"/>
                  </a:cubicBezTo>
                  <a:cubicBezTo>
                    <a:pt x="170" y="440"/>
                    <a:pt x="79" y="530"/>
                    <a:pt x="0" y="621"/>
                  </a:cubicBezTo>
                  <a:cubicBezTo>
                    <a:pt x="63" y="626"/>
                    <a:pt x="125" y="629"/>
                    <a:pt x="187" y="629"/>
                  </a:cubicBezTo>
                  <a:cubicBezTo>
                    <a:pt x="249" y="629"/>
                    <a:pt x="311" y="626"/>
                    <a:pt x="373" y="621"/>
                  </a:cubicBezTo>
                  <a:cubicBezTo>
                    <a:pt x="474" y="609"/>
                    <a:pt x="587" y="598"/>
                    <a:pt x="711" y="587"/>
                  </a:cubicBezTo>
                  <a:cubicBezTo>
                    <a:pt x="836" y="587"/>
                    <a:pt x="948" y="553"/>
                    <a:pt x="1084" y="530"/>
                  </a:cubicBezTo>
                  <a:cubicBezTo>
                    <a:pt x="1332" y="474"/>
                    <a:pt x="1569" y="395"/>
                    <a:pt x="1795" y="282"/>
                  </a:cubicBezTo>
                  <a:cubicBezTo>
                    <a:pt x="1896" y="237"/>
                    <a:pt x="2009" y="169"/>
                    <a:pt x="2099" y="101"/>
                  </a:cubicBezTo>
                  <a:cubicBezTo>
                    <a:pt x="1987" y="56"/>
                    <a:pt x="1874" y="22"/>
                    <a:pt x="1750" y="11"/>
                  </a:cubicBezTo>
                  <a:cubicBezTo>
                    <a:pt x="1667" y="4"/>
                    <a:pt x="1585" y="0"/>
                    <a:pt x="1503"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1" name="Google Shape;2521;p8"/>
            <p:cNvSpPr/>
            <p:nvPr/>
          </p:nvSpPr>
          <p:spPr>
            <a:xfrm>
              <a:off x="785820" y="191641"/>
              <a:ext cx="109618" cy="75538"/>
            </a:xfrm>
            <a:custGeom>
              <a:rect b="b" l="l" r="r" t="t"/>
              <a:pathLst>
                <a:path extrusionOk="0" h="2201" w="3194">
                  <a:moveTo>
                    <a:pt x="0" y="0"/>
                  </a:moveTo>
                  <a:cubicBezTo>
                    <a:pt x="0" y="0"/>
                    <a:pt x="57" y="34"/>
                    <a:pt x="147" y="90"/>
                  </a:cubicBezTo>
                  <a:cubicBezTo>
                    <a:pt x="203" y="124"/>
                    <a:pt x="271" y="147"/>
                    <a:pt x="327" y="192"/>
                  </a:cubicBezTo>
                  <a:cubicBezTo>
                    <a:pt x="384" y="237"/>
                    <a:pt x="451" y="293"/>
                    <a:pt x="519" y="339"/>
                  </a:cubicBezTo>
                  <a:cubicBezTo>
                    <a:pt x="655" y="429"/>
                    <a:pt x="813" y="587"/>
                    <a:pt x="993" y="711"/>
                  </a:cubicBezTo>
                  <a:cubicBezTo>
                    <a:pt x="1083" y="779"/>
                    <a:pt x="1162" y="846"/>
                    <a:pt x="1264" y="925"/>
                  </a:cubicBezTo>
                  <a:cubicBezTo>
                    <a:pt x="1354" y="1004"/>
                    <a:pt x="1444" y="1072"/>
                    <a:pt x="1546" y="1151"/>
                  </a:cubicBezTo>
                  <a:cubicBezTo>
                    <a:pt x="1896" y="1422"/>
                    <a:pt x="2257" y="1681"/>
                    <a:pt x="2641" y="1918"/>
                  </a:cubicBezTo>
                  <a:cubicBezTo>
                    <a:pt x="2821" y="2020"/>
                    <a:pt x="3002" y="2110"/>
                    <a:pt x="3194" y="2200"/>
                  </a:cubicBezTo>
                  <a:cubicBezTo>
                    <a:pt x="3081" y="2020"/>
                    <a:pt x="2957" y="1851"/>
                    <a:pt x="2821" y="1693"/>
                  </a:cubicBezTo>
                  <a:cubicBezTo>
                    <a:pt x="2686" y="1535"/>
                    <a:pt x="2539" y="1377"/>
                    <a:pt x="2381" y="1241"/>
                  </a:cubicBezTo>
                  <a:cubicBezTo>
                    <a:pt x="2212" y="1072"/>
                    <a:pt x="2020" y="914"/>
                    <a:pt x="1839" y="756"/>
                  </a:cubicBezTo>
                  <a:cubicBezTo>
                    <a:pt x="1636" y="609"/>
                    <a:pt x="1433" y="474"/>
                    <a:pt x="1230" y="350"/>
                  </a:cubicBezTo>
                  <a:cubicBezTo>
                    <a:pt x="1038" y="248"/>
                    <a:pt x="835" y="147"/>
                    <a:pt x="632" y="79"/>
                  </a:cubicBezTo>
                  <a:cubicBezTo>
                    <a:pt x="530" y="56"/>
                    <a:pt x="440" y="34"/>
                    <a:pt x="372" y="11"/>
                  </a:cubicBezTo>
                  <a:cubicBezTo>
                    <a:pt x="305" y="0"/>
                    <a:pt x="237" y="0"/>
                    <a:pt x="18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2" name="Google Shape;2522;p8"/>
            <p:cNvSpPr/>
            <p:nvPr/>
          </p:nvSpPr>
          <p:spPr>
            <a:xfrm>
              <a:off x="812521" y="189307"/>
              <a:ext cx="47293" cy="20146"/>
            </a:xfrm>
            <a:custGeom>
              <a:rect b="b" l="l" r="r" t="t"/>
              <a:pathLst>
                <a:path extrusionOk="0" h="587" w="1378">
                  <a:moveTo>
                    <a:pt x="260" y="0"/>
                  </a:moveTo>
                  <a:cubicBezTo>
                    <a:pt x="181" y="12"/>
                    <a:pt x="91" y="23"/>
                    <a:pt x="1" y="57"/>
                  </a:cubicBezTo>
                  <a:cubicBezTo>
                    <a:pt x="46" y="136"/>
                    <a:pt x="102" y="203"/>
                    <a:pt x="170" y="260"/>
                  </a:cubicBezTo>
                  <a:cubicBezTo>
                    <a:pt x="294" y="384"/>
                    <a:pt x="441" y="474"/>
                    <a:pt x="599" y="531"/>
                  </a:cubicBezTo>
                  <a:cubicBezTo>
                    <a:pt x="714" y="569"/>
                    <a:pt x="835" y="587"/>
                    <a:pt x="954" y="587"/>
                  </a:cubicBezTo>
                  <a:cubicBezTo>
                    <a:pt x="1010" y="587"/>
                    <a:pt x="1064" y="583"/>
                    <a:pt x="1118" y="576"/>
                  </a:cubicBezTo>
                  <a:cubicBezTo>
                    <a:pt x="1208" y="576"/>
                    <a:pt x="1298" y="542"/>
                    <a:pt x="1377" y="508"/>
                  </a:cubicBezTo>
                  <a:cubicBezTo>
                    <a:pt x="1321" y="440"/>
                    <a:pt x="1265" y="373"/>
                    <a:pt x="1197" y="316"/>
                  </a:cubicBezTo>
                  <a:cubicBezTo>
                    <a:pt x="1061" y="215"/>
                    <a:pt x="926" y="136"/>
                    <a:pt x="768" y="79"/>
                  </a:cubicBezTo>
                  <a:cubicBezTo>
                    <a:pt x="599" y="23"/>
                    <a:pt x="430" y="0"/>
                    <a:pt x="26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3" name="Google Shape;2523;p8"/>
            <p:cNvSpPr/>
            <p:nvPr/>
          </p:nvSpPr>
          <p:spPr>
            <a:xfrm>
              <a:off x="1037145" y="202486"/>
              <a:ext cx="80583" cy="72827"/>
            </a:xfrm>
            <a:custGeom>
              <a:rect b="b" l="l" r="r" t="t"/>
              <a:pathLst>
                <a:path extrusionOk="0" h="2122" w="2348">
                  <a:moveTo>
                    <a:pt x="1" y="0"/>
                  </a:moveTo>
                  <a:lnTo>
                    <a:pt x="1" y="0"/>
                  </a:lnTo>
                  <a:cubicBezTo>
                    <a:pt x="1" y="0"/>
                    <a:pt x="23" y="45"/>
                    <a:pt x="102" y="102"/>
                  </a:cubicBezTo>
                  <a:cubicBezTo>
                    <a:pt x="170" y="169"/>
                    <a:pt x="271" y="248"/>
                    <a:pt x="384" y="350"/>
                  </a:cubicBezTo>
                  <a:lnTo>
                    <a:pt x="1185" y="1049"/>
                  </a:lnTo>
                  <a:cubicBezTo>
                    <a:pt x="1321" y="1185"/>
                    <a:pt x="1468" y="1320"/>
                    <a:pt x="1603" y="1433"/>
                  </a:cubicBezTo>
                  <a:cubicBezTo>
                    <a:pt x="1738" y="1557"/>
                    <a:pt x="1851" y="1670"/>
                    <a:pt x="1975" y="1772"/>
                  </a:cubicBezTo>
                  <a:cubicBezTo>
                    <a:pt x="2099" y="1862"/>
                    <a:pt x="2167" y="1963"/>
                    <a:pt x="2235" y="2020"/>
                  </a:cubicBezTo>
                  <a:cubicBezTo>
                    <a:pt x="2303" y="2088"/>
                    <a:pt x="2348" y="2121"/>
                    <a:pt x="2348" y="2121"/>
                  </a:cubicBezTo>
                  <a:cubicBezTo>
                    <a:pt x="2348" y="2121"/>
                    <a:pt x="2336" y="2076"/>
                    <a:pt x="2325" y="1975"/>
                  </a:cubicBezTo>
                  <a:cubicBezTo>
                    <a:pt x="2291" y="1851"/>
                    <a:pt x="2257" y="1726"/>
                    <a:pt x="2201" y="1614"/>
                  </a:cubicBezTo>
                  <a:cubicBezTo>
                    <a:pt x="2122" y="1444"/>
                    <a:pt x="2032" y="1298"/>
                    <a:pt x="1919" y="1151"/>
                  </a:cubicBezTo>
                  <a:cubicBezTo>
                    <a:pt x="1851" y="1072"/>
                    <a:pt x="1795" y="993"/>
                    <a:pt x="1727" y="914"/>
                  </a:cubicBezTo>
                  <a:lnTo>
                    <a:pt x="1501" y="700"/>
                  </a:lnTo>
                  <a:cubicBezTo>
                    <a:pt x="1343" y="564"/>
                    <a:pt x="1174" y="440"/>
                    <a:pt x="1005" y="339"/>
                  </a:cubicBezTo>
                  <a:cubicBezTo>
                    <a:pt x="847" y="248"/>
                    <a:pt x="678" y="169"/>
                    <a:pt x="508" y="113"/>
                  </a:cubicBezTo>
                  <a:cubicBezTo>
                    <a:pt x="396" y="68"/>
                    <a:pt x="271" y="34"/>
                    <a:pt x="147" y="23"/>
                  </a:cubicBezTo>
                  <a:cubicBezTo>
                    <a:pt x="57" y="0"/>
                    <a:pt x="1" y="0"/>
                    <a:pt x="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4" name="Google Shape;2524;p8"/>
            <p:cNvSpPr/>
            <p:nvPr/>
          </p:nvSpPr>
          <p:spPr>
            <a:xfrm>
              <a:off x="1062336" y="200907"/>
              <a:ext cx="57349" cy="41870"/>
            </a:xfrm>
            <a:custGeom>
              <a:rect b="b" l="l" r="r" t="t"/>
              <a:pathLst>
                <a:path extrusionOk="0" h="1220" w="1671">
                  <a:moveTo>
                    <a:pt x="0" y="1"/>
                  </a:moveTo>
                  <a:cubicBezTo>
                    <a:pt x="56" y="102"/>
                    <a:pt x="124" y="193"/>
                    <a:pt x="203" y="283"/>
                  </a:cubicBezTo>
                  <a:cubicBezTo>
                    <a:pt x="271" y="373"/>
                    <a:pt x="361" y="452"/>
                    <a:pt x="440" y="520"/>
                  </a:cubicBezTo>
                  <a:cubicBezTo>
                    <a:pt x="497" y="565"/>
                    <a:pt x="542" y="599"/>
                    <a:pt x="587" y="644"/>
                  </a:cubicBezTo>
                  <a:cubicBezTo>
                    <a:pt x="643" y="667"/>
                    <a:pt x="700" y="712"/>
                    <a:pt x="745" y="757"/>
                  </a:cubicBezTo>
                  <a:cubicBezTo>
                    <a:pt x="925" y="904"/>
                    <a:pt x="1117" y="1028"/>
                    <a:pt x="1332" y="1118"/>
                  </a:cubicBezTo>
                  <a:cubicBezTo>
                    <a:pt x="1433" y="1163"/>
                    <a:pt x="1546" y="1197"/>
                    <a:pt x="1670" y="1220"/>
                  </a:cubicBezTo>
                  <a:cubicBezTo>
                    <a:pt x="1625" y="1107"/>
                    <a:pt x="1580" y="1005"/>
                    <a:pt x="1512" y="915"/>
                  </a:cubicBezTo>
                  <a:cubicBezTo>
                    <a:pt x="1377" y="700"/>
                    <a:pt x="1196" y="509"/>
                    <a:pt x="1004" y="351"/>
                  </a:cubicBezTo>
                  <a:cubicBezTo>
                    <a:pt x="903" y="272"/>
                    <a:pt x="790" y="215"/>
                    <a:pt x="666" y="170"/>
                  </a:cubicBezTo>
                  <a:cubicBezTo>
                    <a:pt x="564" y="125"/>
                    <a:pt x="463" y="80"/>
                    <a:pt x="350" y="57"/>
                  </a:cubicBezTo>
                  <a:cubicBezTo>
                    <a:pt x="237" y="23"/>
                    <a:pt x="113" y="1"/>
                    <a:pt x="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5" name="Google Shape;2525;p8"/>
            <p:cNvSpPr/>
            <p:nvPr/>
          </p:nvSpPr>
          <p:spPr>
            <a:xfrm>
              <a:off x="673868" y="476668"/>
              <a:ext cx="51549" cy="95684"/>
            </a:xfrm>
            <a:custGeom>
              <a:rect b="b" l="l" r="r" t="t"/>
              <a:pathLst>
                <a:path extrusionOk="0" h="2788" w="1502">
                  <a:moveTo>
                    <a:pt x="1" y="0"/>
                  </a:moveTo>
                  <a:cubicBezTo>
                    <a:pt x="1" y="181"/>
                    <a:pt x="12" y="350"/>
                    <a:pt x="35" y="531"/>
                  </a:cubicBezTo>
                  <a:cubicBezTo>
                    <a:pt x="57" y="700"/>
                    <a:pt x="91" y="869"/>
                    <a:pt x="159" y="1038"/>
                  </a:cubicBezTo>
                  <a:cubicBezTo>
                    <a:pt x="215" y="1219"/>
                    <a:pt x="294" y="1411"/>
                    <a:pt x="373" y="1603"/>
                  </a:cubicBezTo>
                  <a:cubicBezTo>
                    <a:pt x="486" y="1783"/>
                    <a:pt x="599" y="1964"/>
                    <a:pt x="723" y="2122"/>
                  </a:cubicBezTo>
                  <a:cubicBezTo>
                    <a:pt x="768" y="2201"/>
                    <a:pt x="825" y="2268"/>
                    <a:pt x="904" y="2336"/>
                  </a:cubicBezTo>
                  <a:cubicBezTo>
                    <a:pt x="960" y="2392"/>
                    <a:pt x="1028" y="2449"/>
                    <a:pt x="1084" y="2494"/>
                  </a:cubicBezTo>
                  <a:cubicBezTo>
                    <a:pt x="1220" y="2607"/>
                    <a:pt x="1355" y="2708"/>
                    <a:pt x="1502" y="2787"/>
                  </a:cubicBezTo>
                  <a:cubicBezTo>
                    <a:pt x="1445" y="2629"/>
                    <a:pt x="1378" y="2471"/>
                    <a:pt x="1299" y="2313"/>
                  </a:cubicBezTo>
                  <a:cubicBezTo>
                    <a:pt x="1265" y="2246"/>
                    <a:pt x="1220" y="2178"/>
                    <a:pt x="1175" y="2099"/>
                  </a:cubicBezTo>
                  <a:cubicBezTo>
                    <a:pt x="1129" y="2020"/>
                    <a:pt x="1096" y="1941"/>
                    <a:pt x="1062" y="1862"/>
                  </a:cubicBezTo>
                  <a:cubicBezTo>
                    <a:pt x="983" y="1704"/>
                    <a:pt x="892" y="1546"/>
                    <a:pt x="802" y="1377"/>
                  </a:cubicBezTo>
                  <a:cubicBezTo>
                    <a:pt x="723" y="1196"/>
                    <a:pt x="633" y="1027"/>
                    <a:pt x="543" y="869"/>
                  </a:cubicBezTo>
                  <a:cubicBezTo>
                    <a:pt x="509" y="790"/>
                    <a:pt x="452" y="711"/>
                    <a:pt x="407" y="643"/>
                  </a:cubicBezTo>
                  <a:cubicBezTo>
                    <a:pt x="373" y="564"/>
                    <a:pt x="340" y="497"/>
                    <a:pt x="294" y="429"/>
                  </a:cubicBezTo>
                  <a:cubicBezTo>
                    <a:pt x="215" y="282"/>
                    <a:pt x="114" y="136"/>
                    <a:pt x="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6" name="Google Shape;2526;p8"/>
            <p:cNvSpPr/>
            <p:nvPr/>
          </p:nvSpPr>
          <p:spPr>
            <a:xfrm>
              <a:off x="650256" y="483258"/>
              <a:ext cx="26770" cy="55392"/>
            </a:xfrm>
            <a:custGeom>
              <a:rect b="b" l="l" r="r" t="t"/>
              <a:pathLst>
                <a:path extrusionOk="0" h="1614" w="780">
                  <a:moveTo>
                    <a:pt x="46" y="0"/>
                  </a:moveTo>
                  <a:cubicBezTo>
                    <a:pt x="12" y="90"/>
                    <a:pt x="1" y="203"/>
                    <a:pt x="1" y="305"/>
                  </a:cubicBezTo>
                  <a:cubicBezTo>
                    <a:pt x="1" y="519"/>
                    <a:pt x="57" y="733"/>
                    <a:pt x="147" y="925"/>
                  </a:cubicBezTo>
                  <a:cubicBezTo>
                    <a:pt x="249" y="1117"/>
                    <a:pt x="373" y="1286"/>
                    <a:pt x="520" y="1433"/>
                  </a:cubicBezTo>
                  <a:cubicBezTo>
                    <a:pt x="587" y="1501"/>
                    <a:pt x="678" y="1569"/>
                    <a:pt x="768" y="1614"/>
                  </a:cubicBezTo>
                  <a:cubicBezTo>
                    <a:pt x="779" y="1512"/>
                    <a:pt x="779" y="1411"/>
                    <a:pt x="768" y="1309"/>
                  </a:cubicBezTo>
                  <a:cubicBezTo>
                    <a:pt x="734" y="1106"/>
                    <a:pt x="678" y="903"/>
                    <a:pt x="587" y="722"/>
                  </a:cubicBezTo>
                  <a:cubicBezTo>
                    <a:pt x="542" y="621"/>
                    <a:pt x="486" y="542"/>
                    <a:pt x="429" y="451"/>
                  </a:cubicBezTo>
                  <a:cubicBezTo>
                    <a:pt x="373" y="372"/>
                    <a:pt x="305" y="293"/>
                    <a:pt x="260" y="226"/>
                  </a:cubicBezTo>
                  <a:cubicBezTo>
                    <a:pt x="192" y="135"/>
                    <a:pt x="125" y="68"/>
                    <a:pt x="46"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7" name="Google Shape;2527;p8"/>
            <p:cNvSpPr/>
            <p:nvPr/>
          </p:nvSpPr>
          <p:spPr>
            <a:xfrm>
              <a:off x="725005" y="210585"/>
              <a:ext cx="41459" cy="74028"/>
            </a:xfrm>
            <a:custGeom>
              <a:rect b="b" l="l" r="r" t="t"/>
              <a:pathLst>
                <a:path extrusionOk="0" h="2157" w="1208">
                  <a:moveTo>
                    <a:pt x="1208" y="1"/>
                  </a:moveTo>
                  <a:cubicBezTo>
                    <a:pt x="1174" y="12"/>
                    <a:pt x="1140" y="24"/>
                    <a:pt x="1095" y="35"/>
                  </a:cubicBezTo>
                  <a:cubicBezTo>
                    <a:pt x="1005" y="69"/>
                    <a:pt x="903" y="114"/>
                    <a:pt x="813" y="182"/>
                  </a:cubicBezTo>
                  <a:cubicBezTo>
                    <a:pt x="700" y="261"/>
                    <a:pt x="587" y="351"/>
                    <a:pt x="497" y="475"/>
                  </a:cubicBezTo>
                  <a:cubicBezTo>
                    <a:pt x="395" y="599"/>
                    <a:pt x="305" y="734"/>
                    <a:pt x="237" y="881"/>
                  </a:cubicBezTo>
                  <a:cubicBezTo>
                    <a:pt x="113" y="1152"/>
                    <a:pt x="34" y="1445"/>
                    <a:pt x="12" y="1739"/>
                  </a:cubicBezTo>
                  <a:cubicBezTo>
                    <a:pt x="0" y="1874"/>
                    <a:pt x="0" y="2021"/>
                    <a:pt x="23" y="2156"/>
                  </a:cubicBezTo>
                  <a:cubicBezTo>
                    <a:pt x="113" y="2055"/>
                    <a:pt x="204" y="1942"/>
                    <a:pt x="271" y="1829"/>
                  </a:cubicBezTo>
                  <a:cubicBezTo>
                    <a:pt x="339" y="1727"/>
                    <a:pt x="407" y="1603"/>
                    <a:pt x="474" y="1479"/>
                  </a:cubicBezTo>
                  <a:cubicBezTo>
                    <a:pt x="542" y="1355"/>
                    <a:pt x="610" y="1220"/>
                    <a:pt x="666" y="1084"/>
                  </a:cubicBezTo>
                  <a:cubicBezTo>
                    <a:pt x="734" y="949"/>
                    <a:pt x="802" y="825"/>
                    <a:pt x="858" y="701"/>
                  </a:cubicBezTo>
                  <a:cubicBezTo>
                    <a:pt x="903" y="565"/>
                    <a:pt x="960" y="464"/>
                    <a:pt x="1016" y="362"/>
                  </a:cubicBezTo>
                  <a:cubicBezTo>
                    <a:pt x="1072" y="249"/>
                    <a:pt x="1129" y="170"/>
                    <a:pt x="1163" y="114"/>
                  </a:cubicBezTo>
                  <a:cubicBezTo>
                    <a:pt x="1197" y="46"/>
                    <a:pt x="1208" y="1"/>
                    <a:pt x="120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8" name="Google Shape;2528;p8"/>
            <p:cNvSpPr/>
            <p:nvPr/>
          </p:nvSpPr>
          <p:spPr>
            <a:xfrm>
              <a:off x="764130" y="210997"/>
              <a:ext cx="17846" cy="71660"/>
            </a:xfrm>
            <a:custGeom>
              <a:rect b="b" l="l" r="r" t="t"/>
              <a:pathLst>
                <a:path extrusionOk="0" h="2088" w="520">
                  <a:moveTo>
                    <a:pt x="260" y="0"/>
                  </a:moveTo>
                  <a:cubicBezTo>
                    <a:pt x="192" y="102"/>
                    <a:pt x="136" y="203"/>
                    <a:pt x="102" y="316"/>
                  </a:cubicBezTo>
                  <a:cubicBezTo>
                    <a:pt x="23" y="553"/>
                    <a:pt x="0" y="813"/>
                    <a:pt x="23" y="1072"/>
                  </a:cubicBezTo>
                  <a:cubicBezTo>
                    <a:pt x="45" y="1309"/>
                    <a:pt x="90" y="1546"/>
                    <a:pt x="181" y="1772"/>
                  </a:cubicBezTo>
                  <a:cubicBezTo>
                    <a:pt x="226" y="1885"/>
                    <a:pt x="271" y="1998"/>
                    <a:pt x="339" y="2088"/>
                  </a:cubicBezTo>
                  <a:cubicBezTo>
                    <a:pt x="395" y="1986"/>
                    <a:pt x="429" y="1873"/>
                    <a:pt x="452" y="1761"/>
                  </a:cubicBezTo>
                  <a:cubicBezTo>
                    <a:pt x="508" y="1512"/>
                    <a:pt x="519" y="1275"/>
                    <a:pt x="497" y="1027"/>
                  </a:cubicBezTo>
                  <a:cubicBezTo>
                    <a:pt x="485" y="903"/>
                    <a:pt x="474" y="790"/>
                    <a:pt x="452" y="666"/>
                  </a:cubicBezTo>
                  <a:cubicBezTo>
                    <a:pt x="429" y="553"/>
                    <a:pt x="395" y="440"/>
                    <a:pt x="373" y="339"/>
                  </a:cubicBezTo>
                  <a:cubicBezTo>
                    <a:pt x="350" y="226"/>
                    <a:pt x="305" y="113"/>
                    <a:pt x="26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9" name="Google Shape;2529;p8"/>
            <p:cNvSpPr/>
            <p:nvPr/>
          </p:nvSpPr>
          <p:spPr>
            <a:xfrm>
              <a:off x="653345" y="189685"/>
              <a:ext cx="100352" cy="86006"/>
            </a:xfrm>
            <a:custGeom>
              <a:rect b="b" l="l" r="r" t="t"/>
              <a:pathLst>
                <a:path extrusionOk="0" h="2506" w="2924">
                  <a:moveTo>
                    <a:pt x="2924" y="1"/>
                  </a:moveTo>
                  <a:cubicBezTo>
                    <a:pt x="2709" y="34"/>
                    <a:pt x="2506" y="91"/>
                    <a:pt x="2314" y="181"/>
                  </a:cubicBezTo>
                  <a:cubicBezTo>
                    <a:pt x="2122" y="260"/>
                    <a:pt x="1931" y="350"/>
                    <a:pt x="1739" y="463"/>
                  </a:cubicBezTo>
                  <a:cubicBezTo>
                    <a:pt x="1637" y="520"/>
                    <a:pt x="1536" y="587"/>
                    <a:pt x="1434" y="655"/>
                  </a:cubicBezTo>
                  <a:cubicBezTo>
                    <a:pt x="1332" y="723"/>
                    <a:pt x="1242" y="802"/>
                    <a:pt x="1141" y="870"/>
                  </a:cubicBezTo>
                  <a:cubicBezTo>
                    <a:pt x="1039" y="949"/>
                    <a:pt x="949" y="1039"/>
                    <a:pt x="859" y="1118"/>
                  </a:cubicBezTo>
                  <a:cubicBezTo>
                    <a:pt x="768" y="1208"/>
                    <a:pt x="678" y="1287"/>
                    <a:pt x="599" y="1377"/>
                  </a:cubicBezTo>
                  <a:cubicBezTo>
                    <a:pt x="531" y="1468"/>
                    <a:pt x="452" y="1569"/>
                    <a:pt x="385" y="1648"/>
                  </a:cubicBezTo>
                  <a:cubicBezTo>
                    <a:pt x="317" y="1738"/>
                    <a:pt x="260" y="1829"/>
                    <a:pt x="215" y="1919"/>
                  </a:cubicBezTo>
                  <a:cubicBezTo>
                    <a:pt x="136" y="2043"/>
                    <a:pt x="69" y="2190"/>
                    <a:pt x="35" y="2336"/>
                  </a:cubicBezTo>
                  <a:cubicBezTo>
                    <a:pt x="12" y="2449"/>
                    <a:pt x="1" y="2506"/>
                    <a:pt x="1" y="2506"/>
                  </a:cubicBezTo>
                  <a:cubicBezTo>
                    <a:pt x="1" y="2506"/>
                    <a:pt x="46" y="2472"/>
                    <a:pt x="125" y="2382"/>
                  </a:cubicBezTo>
                  <a:cubicBezTo>
                    <a:pt x="159" y="2348"/>
                    <a:pt x="204" y="2291"/>
                    <a:pt x="260" y="2235"/>
                  </a:cubicBezTo>
                  <a:cubicBezTo>
                    <a:pt x="306" y="2190"/>
                    <a:pt x="373" y="2133"/>
                    <a:pt x="441" y="2077"/>
                  </a:cubicBezTo>
                  <a:cubicBezTo>
                    <a:pt x="509" y="2021"/>
                    <a:pt x="565" y="1953"/>
                    <a:pt x="655" y="1896"/>
                  </a:cubicBezTo>
                  <a:cubicBezTo>
                    <a:pt x="734" y="1829"/>
                    <a:pt x="825" y="1761"/>
                    <a:pt x="892" y="1682"/>
                  </a:cubicBezTo>
                  <a:cubicBezTo>
                    <a:pt x="971" y="1614"/>
                    <a:pt x="1073" y="1547"/>
                    <a:pt x="1163" y="1468"/>
                  </a:cubicBezTo>
                  <a:cubicBezTo>
                    <a:pt x="1253" y="1400"/>
                    <a:pt x="1344" y="1321"/>
                    <a:pt x="1434" y="1253"/>
                  </a:cubicBezTo>
                  <a:cubicBezTo>
                    <a:pt x="1806" y="949"/>
                    <a:pt x="2179" y="655"/>
                    <a:pt x="2461" y="418"/>
                  </a:cubicBezTo>
                  <a:cubicBezTo>
                    <a:pt x="2596" y="294"/>
                    <a:pt x="2720" y="192"/>
                    <a:pt x="2799" y="125"/>
                  </a:cubicBezTo>
                  <a:cubicBezTo>
                    <a:pt x="2878" y="46"/>
                    <a:pt x="2924" y="1"/>
                    <a:pt x="2924"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0" name="Google Shape;2530;p8"/>
            <p:cNvSpPr/>
            <p:nvPr/>
          </p:nvSpPr>
          <p:spPr>
            <a:xfrm>
              <a:off x="644456" y="183232"/>
              <a:ext cx="122008" cy="33977"/>
            </a:xfrm>
            <a:custGeom>
              <a:rect b="b" l="l" r="r" t="t"/>
              <a:pathLst>
                <a:path extrusionOk="0" h="990" w="3555">
                  <a:moveTo>
                    <a:pt x="2615" y="1"/>
                  </a:moveTo>
                  <a:cubicBezTo>
                    <a:pt x="2529" y="1"/>
                    <a:pt x="2443" y="3"/>
                    <a:pt x="2359" y="8"/>
                  </a:cubicBezTo>
                  <a:cubicBezTo>
                    <a:pt x="2246" y="8"/>
                    <a:pt x="2133" y="19"/>
                    <a:pt x="2020" y="42"/>
                  </a:cubicBezTo>
                  <a:lnTo>
                    <a:pt x="1682" y="121"/>
                  </a:lnTo>
                  <a:cubicBezTo>
                    <a:pt x="1456" y="166"/>
                    <a:pt x="1230" y="234"/>
                    <a:pt x="1016" y="324"/>
                  </a:cubicBezTo>
                  <a:cubicBezTo>
                    <a:pt x="824" y="403"/>
                    <a:pt x="644" y="493"/>
                    <a:pt x="474" y="606"/>
                  </a:cubicBezTo>
                  <a:cubicBezTo>
                    <a:pt x="339" y="674"/>
                    <a:pt x="226" y="764"/>
                    <a:pt x="125" y="866"/>
                  </a:cubicBezTo>
                  <a:cubicBezTo>
                    <a:pt x="46" y="945"/>
                    <a:pt x="0" y="990"/>
                    <a:pt x="0" y="990"/>
                  </a:cubicBezTo>
                  <a:cubicBezTo>
                    <a:pt x="0" y="990"/>
                    <a:pt x="57" y="967"/>
                    <a:pt x="158" y="945"/>
                  </a:cubicBezTo>
                  <a:cubicBezTo>
                    <a:pt x="260" y="922"/>
                    <a:pt x="407" y="888"/>
                    <a:pt x="565" y="843"/>
                  </a:cubicBezTo>
                  <a:cubicBezTo>
                    <a:pt x="734" y="798"/>
                    <a:pt x="926" y="764"/>
                    <a:pt x="1129" y="719"/>
                  </a:cubicBezTo>
                  <a:cubicBezTo>
                    <a:pt x="1230" y="685"/>
                    <a:pt x="1343" y="674"/>
                    <a:pt x="1445" y="651"/>
                  </a:cubicBezTo>
                  <a:cubicBezTo>
                    <a:pt x="1558" y="617"/>
                    <a:pt x="1659" y="595"/>
                    <a:pt x="1772" y="572"/>
                  </a:cubicBezTo>
                  <a:lnTo>
                    <a:pt x="2991" y="301"/>
                  </a:lnTo>
                  <a:lnTo>
                    <a:pt x="3397" y="200"/>
                  </a:lnTo>
                  <a:cubicBezTo>
                    <a:pt x="3498" y="177"/>
                    <a:pt x="3555" y="155"/>
                    <a:pt x="3555" y="155"/>
                  </a:cubicBezTo>
                  <a:cubicBezTo>
                    <a:pt x="3555" y="155"/>
                    <a:pt x="3498" y="132"/>
                    <a:pt x="3397" y="110"/>
                  </a:cubicBezTo>
                  <a:cubicBezTo>
                    <a:pt x="3262" y="65"/>
                    <a:pt x="3115" y="31"/>
                    <a:pt x="2979" y="19"/>
                  </a:cubicBezTo>
                  <a:cubicBezTo>
                    <a:pt x="2860" y="6"/>
                    <a:pt x="2738" y="1"/>
                    <a:pt x="2615"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1" name="Google Shape;2531;p8"/>
            <p:cNvSpPr/>
            <p:nvPr/>
          </p:nvSpPr>
          <p:spPr>
            <a:xfrm>
              <a:off x="567373" y="389530"/>
              <a:ext cx="17846" cy="52304"/>
            </a:xfrm>
            <a:custGeom>
              <a:rect b="b" l="l" r="r" t="t"/>
              <a:pathLst>
                <a:path extrusionOk="0" h="1524" w="520">
                  <a:moveTo>
                    <a:pt x="430" y="0"/>
                  </a:moveTo>
                  <a:cubicBezTo>
                    <a:pt x="351" y="57"/>
                    <a:pt x="283" y="124"/>
                    <a:pt x="238" y="192"/>
                  </a:cubicBezTo>
                  <a:cubicBezTo>
                    <a:pt x="125" y="350"/>
                    <a:pt x="46" y="531"/>
                    <a:pt x="23" y="722"/>
                  </a:cubicBezTo>
                  <a:cubicBezTo>
                    <a:pt x="12" y="813"/>
                    <a:pt x="1" y="926"/>
                    <a:pt x="12" y="1027"/>
                  </a:cubicBezTo>
                  <a:cubicBezTo>
                    <a:pt x="12" y="1106"/>
                    <a:pt x="35" y="1196"/>
                    <a:pt x="69" y="1287"/>
                  </a:cubicBezTo>
                  <a:cubicBezTo>
                    <a:pt x="102" y="1366"/>
                    <a:pt x="148" y="1445"/>
                    <a:pt x="204" y="1524"/>
                  </a:cubicBezTo>
                  <a:cubicBezTo>
                    <a:pt x="260" y="1445"/>
                    <a:pt x="317" y="1366"/>
                    <a:pt x="351" y="1287"/>
                  </a:cubicBezTo>
                  <a:cubicBezTo>
                    <a:pt x="373" y="1208"/>
                    <a:pt x="418" y="1129"/>
                    <a:pt x="441" y="1050"/>
                  </a:cubicBezTo>
                  <a:cubicBezTo>
                    <a:pt x="463" y="959"/>
                    <a:pt x="486" y="880"/>
                    <a:pt x="497" y="790"/>
                  </a:cubicBezTo>
                  <a:cubicBezTo>
                    <a:pt x="520" y="621"/>
                    <a:pt x="520" y="440"/>
                    <a:pt x="497" y="271"/>
                  </a:cubicBezTo>
                  <a:cubicBezTo>
                    <a:pt x="486" y="181"/>
                    <a:pt x="463" y="91"/>
                    <a:pt x="43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2" name="Google Shape;2532;p8"/>
            <p:cNvSpPr/>
            <p:nvPr/>
          </p:nvSpPr>
          <p:spPr>
            <a:xfrm>
              <a:off x="903160" y="386407"/>
              <a:ext cx="58516" cy="40463"/>
            </a:xfrm>
            <a:custGeom>
              <a:rect b="b" l="l" r="r" t="t"/>
              <a:pathLst>
                <a:path extrusionOk="0" h="1179" w="1705">
                  <a:moveTo>
                    <a:pt x="0" y="1"/>
                  </a:moveTo>
                  <a:lnTo>
                    <a:pt x="0" y="1"/>
                  </a:lnTo>
                  <a:cubicBezTo>
                    <a:pt x="34" y="114"/>
                    <a:pt x="68" y="227"/>
                    <a:pt x="124" y="328"/>
                  </a:cubicBezTo>
                  <a:cubicBezTo>
                    <a:pt x="181" y="430"/>
                    <a:pt x="248" y="531"/>
                    <a:pt x="350" y="610"/>
                  </a:cubicBezTo>
                  <a:cubicBezTo>
                    <a:pt x="440" y="701"/>
                    <a:pt x="553" y="791"/>
                    <a:pt x="666" y="870"/>
                  </a:cubicBezTo>
                  <a:cubicBezTo>
                    <a:pt x="869" y="1005"/>
                    <a:pt x="1106" y="1107"/>
                    <a:pt x="1354" y="1152"/>
                  </a:cubicBezTo>
                  <a:cubicBezTo>
                    <a:pt x="1437" y="1168"/>
                    <a:pt x="1526" y="1179"/>
                    <a:pt x="1611" y="1179"/>
                  </a:cubicBezTo>
                  <a:cubicBezTo>
                    <a:pt x="1643" y="1179"/>
                    <a:pt x="1674" y="1178"/>
                    <a:pt x="1704" y="1175"/>
                  </a:cubicBezTo>
                  <a:cubicBezTo>
                    <a:pt x="1636" y="1084"/>
                    <a:pt x="1569" y="994"/>
                    <a:pt x="1478" y="915"/>
                  </a:cubicBezTo>
                  <a:cubicBezTo>
                    <a:pt x="1309" y="746"/>
                    <a:pt x="1129" y="599"/>
                    <a:pt x="926" y="475"/>
                  </a:cubicBezTo>
                  <a:cubicBezTo>
                    <a:pt x="824" y="407"/>
                    <a:pt x="722" y="340"/>
                    <a:pt x="621" y="294"/>
                  </a:cubicBezTo>
                  <a:cubicBezTo>
                    <a:pt x="519" y="238"/>
                    <a:pt x="418" y="193"/>
                    <a:pt x="327" y="148"/>
                  </a:cubicBezTo>
                  <a:cubicBezTo>
                    <a:pt x="226" y="80"/>
                    <a:pt x="113" y="35"/>
                    <a:pt x="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3" name="Google Shape;2533;p8"/>
            <p:cNvSpPr/>
            <p:nvPr/>
          </p:nvSpPr>
          <p:spPr>
            <a:xfrm>
              <a:off x="891526" y="355038"/>
              <a:ext cx="44582" cy="34903"/>
            </a:xfrm>
            <a:custGeom>
              <a:rect b="b" l="l" r="r" t="t"/>
              <a:pathLst>
                <a:path extrusionOk="0" h="1017" w="1299">
                  <a:moveTo>
                    <a:pt x="1" y="1"/>
                  </a:moveTo>
                  <a:cubicBezTo>
                    <a:pt x="12" y="103"/>
                    <a:pt x="46" y="193"/>
                    <a:pt x="91" y="283"/>
                  </a:cubicBezTo>
                  <a:cubicBezTo>
                    <a:pt x="181" y="464"/>
                    <a:pt x="317" y="622"/>
                    <a:pt x="475" y="746"/>
                  </a:cubicBezTo>
                  <a:cubicBezTo>
                    <a:pt x="633" y="859"/>
                    <a:pt x="813" y="938"/>
                    <a:pt x="1005" y="983"/>
                  </a:cubicBezTo>
                  <a:cubicBezTo>
                    <a:pt x="1107" y="1017"/>
                    <a:pt x="1197" y="1017"/>
                    <a:pt x="1298" y="1017"/>
                  </a:cubicBezTo>
                  <a:cubicBezTo>
                    <a:pt x="1265" y="926"/>
                    <a:pt x="1219" y="836"/>
                    <a:pt x="1163" y="757"/>
                  </a:cubicBezTo>
                  <a:cubicBezTo>
                    <a:pt x="1050" y="599"/>
                    <a:pt x="915" y="464"/>
                    <a:pt x="757" y="362"/>
                  </a:cubicBezTo>
                  <a:cubicBezTo>
                    <a:pt x="689" y="306"/>
                    <a:pt x="610" y="249"/>
                    <a:pt x="520" y="204"/>
                  </a:cubicBezTo>
                  <a:cubicBezTo>
                    <a:pt x="441" y="170"/>
                    <a:pt x="362" y="136"/>
                    <a:pt x="283" y="91"/>
                  </a:cubicBezTo>
                  <a:cubicBezTo>
                    <a:pt x="193" y="46"/>
                    <a:pt x="102" y="24"/>
                    <a:pt x="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4" name="Google Shape;2534;p8"/>
            <p:cNvSpPr/>
            <p:nvPr/>
          </p:nvSpPr>
          <p:spPr>
            <a:xfrm>
              <a:off x="1002688" y="96369"/>
              <a:ext cx="52304" cy="27147"/>
            </a:xfrm>
            <a:custGeom>
              <a:rect b="b" l="l" r="r" t="t"/>
              <a:pathLst>
                <a:path extrusionOk="0" h="791" w="1524">
                  <a:moveTo>
                    <a:pt x="282" y="0"/>
                  </a:moveTo>
                  <a:cubicBezTo>
                    <a:pt x="192" y="11"/>
                    <a:pt x="91" y="34"/>
                    <a:pt x="0" y="68"/>
                  </a:cubicBezTo>
                  <a:cubicBezTo>
                    <a:pt x="57" y="147"/>
                    <a:pt x="136" y="215"/>
                    <a:pt x="215" y="271"/>
                  </a:cubicBezTo>
                  <a:lnTo>
                    <a:pt x="440" y="429"/>
                  </a:lnTo>
                  <a:cubicBezTo>
                    <a:pt x="519" y="485"/>
                    <a:pt x="598" y="531"/>
                    <a:pt x="689" y="576"/>
                  </a:cubicBezTo>
                  <a:cubicBezTo>
                    <a:pt x="858" y="655"/>
                    <a:pt x="1038" y="722"/>
                    <a:pt x="1219" y="756"/>
                  </a:cubicBezTo>
                  <a:cubicBezTo>
                    <a:pt x="1321" y="779"/>
                    <a:pt x="1422" y="790"/>
                    <a:pt x="1524" y="790"/>
                  </a:cubicBezTo>
                  <a:cubicBezTo>
                    <a:pt x="1490" y="700"/>
                    <a:pt x="1433" y="610"/>
                    <a:pt x="1377" y="531"/>
                  </a:cubicBezTo>
                  <a:cubicBezTo>
                    <a:pt x="1321" y="452"/>
                    <a:pt x="1253" y="373"/>
                    <a:pt x="1174" y="316"/>
                  </a:cubicBezTo>
                  <a:cubicBezTo>
                    <a:pt x="1084" y="248"/>
                    <a:pt x="993" y="192"/>
                    <a:pt x="892" y="136"/>
                  </a:cubicBezTo>
                  <a:cubicBezTo>
                    <a:pt x="711" y="45"/>
                    <a:pt x="497" y="0"/>
                    <a:pt x="282"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5" name="Google Shape;2535;p8"/>
            <p:cNvSpPr/>
            <p:nvPr/>
          </p:nvSpPr>
          <p:spPr>
            <a:xfrm>
              <a:off x="1587089" y="782597"/>
              <a:ext cx="20146" cy="64316"/>
            </a:xfrm>
            <a:custGeom>
              <a:rect b="b" l="l" r="r" t="t"/>
              <a:pathLst>
                <a:path extrusionOk="0" h="1874" w="587">
                  <a:moveTo>
                    <a:pt x="294" y="1"/>
                  </a:moveTo>
                  <a:cubicBezTo>
                    <a:pt x="124" y="1"/>
                    <a:pt x="0" y="418"/>
                    <a:pt x="0" y="937"/>
                  </a:cubicBezTo>
                  <a:cubicBezTo>
                    <a:pt x="0" y="1456"/>
                    <a:pt x="124" y="1874"/>
                    <a:pt x="294" y="1874"/>
                  </a:cubicBezTo>
                  <a:cubicBezTo>
                    <a:pt x="463" y="1874"/>
                    <a:pt x="587" y="1456"/>
                    <a:pt x="587" y="937"/>
                  </a:cubicBezTo>
                  <a:cubicBezTo>
                    <a:pt x="587" y="418"/>
                    <a:pt x="452" y="1"/>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6" name="Google Shape;2536;p8"/>
            <p:cNvSpPr/>
            <p:nvPr/>
          </p:nvSpPr>
          <p:spPr>
            <a:xfrm>
              <a:off x="1546420" y="707848"/>
              <a:ext cx="20558" cy="64728"/>
            </a:xfrm>
            <a:custGeom>
              <a:rect b="b" l="l" r="r" t="t"/>
              <a:pathLst>
                <a:path extrusionOk="0" h="1886" w="599">
                  <a:moveTo>
                    <a:pt x="294" y="1"/>
                  </a:moveTo>
                  <a:cubicBezTo>
                    <a:pt x="147" y="1"/>
                    <a:pt x="0" y="418"/>
                    <a:pt x="0" y="937"/>
                  </a:cubicBezTo>
                  <a:cubicBezTo>
                    <a:pt x="0" y="1456"/>
                    <a:pt x="136" y="1885"/>
                    <a:pt x="294" y="1885"/>
                  </a:cubicBezTo>
                  <a:cubicBezTo>
                    <a:pt x="463" y="1885"/>
                    <a:pt x="598" y="1456"/>
                    <a:pt x="598" y="937"/>
                  </a:cubicBezTo>
                  <a:cubicBezTo>
                    <a:pt x="598" y="418"/>
                    <a:pt x="452" y="1"/>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7" name="Google Shape;2537;p8"/>
            <p:cNvSpPr/>
            <p:nvPr/>
          </p:nvSpPr>
          <p:spPr>
            <a:xfrm>
              <a:off x="1530152" y="806998"/>
              <a:ext cx="20558" cy="64728"/>
            </a:xfrm>
            <a:custGeom>
              <a:rect b="b" l="l" r="r" t="t"/>
              <a:pathLst>
                <a:path extrusionOk="0" h="1886" w="599">
                  <a:moveTo>
                    <a:pt x="294" y="1"/>
                  </a:moveTo>
                  <a:cubicBezTo>
                    <a:pt x="136" y="1"/>
                    <a:pt x="0" y="418"/>
                    <a:pt x="0" y="937"/>
                  </a:cubicBezTo>
                  <a:cubicBezTo>
                    <a:pt x="0" y="1456"/>
                    <a:pt x="136" y="1885"/>
                    <a:pt x="294" y="1885"/>
                  </a:cubicBezTo>
                  <a:cubicBezTo>
                    <a:pt x="463" y="1885"/>
                    <a:pt x="598" y="1456"/>
                    <a:pt x="598" y="937"/>
                  </a:cubicBezTo>
                  <a:cubicBezTo>
                    <a:pt x="598" y="418"/>
                    <a:pt x="463" y="1"/>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8" name="Google Shape;2538;p8"/>
            <p:cNvSpPr/>
            <p:nvPr/>
          </p:nvSpPr>
          <p:spPr>
            <a:xfrm>
              <a:off x="1493361" y="741173"/>
              <a:ext cx="20180" cy="64693"/>
            </a:xfrm>
            <a:custGeom>
              <a:rect b="b" l="l" r="r" t="t"/>
              <a:pathLst>
                <a:path extrusionOk="0" h="1885" w="588">
                  <a:moveTo>
                    <a:pt x="294" y="0"/>
                  </a:moveTo>
                  <a:cubicBezTo>
                    <a:pt x="124" y="0"/>
                    <a:pt x="0" y="418"/>
                    <a:pt x="0" y="937"/>
                  </a:cubicBezTo>
                  <a:cubicBezTo>
                    <a:pt x="0" y="1456"/>
                    <a:pt x="136" y="1885"/>
                    <a:pt x="294" y="1885"/>
                  </a:cubicBezTo>
                  <a:cubicBezTo>
                    <a:pt x="452" y="1885"/>
                    <a:pt x="587" y="1456"/>
                    <a:pt x="587" y="937"/>
                  </a:cubicBezTo>
                  <a:cubicBezTo>
                    <a:pt x="587" y="418"/>
                    <a:pt x="463"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9" name="Google Shape;2539;p8"/>
            <p:cNvSpPr/>
            <p:nvPr/>
          </p:nvSpPr>
          <p:spPr>
            <a:xfrm>
              <a:off x="1475172" y="839156"/>
              <a:ext cx="20558" cy="64693"/>
            </a:xfrm>
            <a:custGeom>
              <a:rect b="b" l="l" r="r" t="t"/>
              <a:pathLst>
                <a:path extrusionOk="0" h="1885" w="599">
                  <a:moveTo>
                    <a:pt x="305" y="0"/>
                  </a:moveTo>
                  <a:cubicBezTo>
                    <a:pt x="135" y="0"/>
                    <a:pt x="0" y="429"/>
                    <a:pt x="0" y="948"/>
                  </a:cubicBezTo>
                  <a:cubicBezTo>
                    <a:pt x="0" y="1467"/>
                    <a:pt x="147" y="1885"/>
                    <a:pt x="305" y="1885"/>
                  </a:cubicBezTo>
                  <a:cubicBezTo>
                    <a:pt x="463" y="1885"/>
                    <a:pt x="598" y="1456"/>
                    <a:pt x="598" y="948"/>
                  </a:cubicBezTo>
                  <a:cubicBezTo>
                    <a:pt x="598" y="429"/>
                    <a:pt x="463" y="0"/>
                    <a:pt x="30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0" name="Google Shape;2540;p8"/>
            <p:cNvSpPr/>
            <p:nvPr/>
          </p:nvSpPr>
          <p:spPr>
            <a:xfrm>
              <a:off x="1503417" y="651323"/>
              <a:ext cx="20558" cy="64693"/>
            </a:xfrm>
            <a:custGeom>
              <a:rect b="b" l="l" r="r" t="t"/>
              <a:pathLst>
                <a:path extrusionOk="0" h="1885" w="599">
                  <a:moveTo>
                    <a:pt x="294" y="0"/>
                  </a:moveTo>
                  <a:cubicBezTo>
                    <a:pt x="136" y="0"/>
                    <a:pt x="1" y="418"/>
                    <a:pt x="1" y="937"/>
                  </a:cubicBezTo>
                  <a:cubicBezTo>
                    <a:pt x="1" y="1456"/>
                    <a:pt x="136" y="1885"/>
                    <a:pt x="294" y="1885"/>
                  </a:cubicBezTo>
                  <a:cubicBezTo>
                    <a:pt x="452" y="1885"/>
                    <a:pt x="599" y="1456"/>
                    <a:pt x="599" y="937"/>
                  </a:cubicBezTo>
                  <a:cubicBezTo>
                    <a:pt x="599" y="418"/>
                    <a:pt x="463"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1" name="Google Shape;2541;p8"/>
            <p:cNvSpPr/>
            <p:nvPr/>
          </p:nvSpPr>
          <p:spPr>
            <a:xfrm>
              <a:off x="1674228" y="807376"/>
              <a:ext cx="20558" cy="64728"/>
            </a:xfrm>
            <a:custGeom>
              <a:rect b="b" l="l" r="r" t="t"/>
              <a:pathLst>
                <a:path extrusionOk="0" h="1886" w="599">
                  <a:moveTo>
                    <a:pt x="305" y="1"/>
                  </a:moveTo>
                  <a:cubicBezTo>
                    <a:pt x="136" y="1"/>
                    <a:pt x="0" y="430"/>
                    <a:pt x="0" y="949"/>
                  </a:cubicBezTo>
                  <a:cubicBezTo>
                    <a:pt x="0" y="1468"/>
                    <a:pt x="136" y="1885"/>
                    <a:pt x="305" y="1885"/>
                  </a:cubicBezTo>
                  <a:cubicBezTo>
                    <a:pt x="463" y="1885"/>
                    <a:pt x="598" y="1468"/>
                    <a:pt x="598" y="949"/>
                  </a:cubicBezTo>
                  <a:cubicBezTo>
                    <a:pt x="598" y="430"/>
                    <a:pt x="463" y="1"/>
                    <a:pt x="30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2" name="Google Shape;2542;p8"/>
            <p:cNvSpPr/>
            <p:nvPr/>
          </p:nvSpPr>
          <p:spPr>
            <a:xfrm>
              <a:off x="1633558" y="732661"/>
              <a:ext cx="20558" cy="64693"/>
            </a:xfrm>
            <a:custGeom>
              <a:rect b="b" l="l" r="r" t="t"/>
              <a:pathLst>
                <a:path extrusionOk="0" h="1885" w="599">
                  <a:moveTo>
                    <a:pt x="294" y="0"/>
                  </a:moveTo>
                  <a:cubicBezTo>
                    <a:pt x="136" y="0"/>
                    <a:pt x="0" y="429"/>
                    <a:pt x="0" y="948"/>
                  </a:cubicBezTo>
                  <a:cubicBezTo>
                    <a:pt x="0" y="1467"/>
                    <a:pt x="147" y="1884"/>
                    <a:pt x="294" y="1884"/>
                  </a:cubicBezTo>
                  <a:cubicBezTo>
                    <a:pt x="452" y="1884"/>
                    <a:pt x="598" y="1467"/>
                    <a:pt x="598" y="948"/>
                  </a:cubicBezTo>
                  <a:cubicBezTo>
                    <a:pt x="598" y="429"/>
                    <a:pt x="463"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3" name="Google Shape;2543;p8"/>
            <p:cNvSpPr/>
            <p:nvPr/>
          </p:nvSpPr>
          <p:spPr>
            <a:xfrm>
              <a:off x="1623468" y="839156"/>
              <a:ext cx="20558" cy="64693"/>
            </a:xfrm>
            <a:custGeom>
              <a:rect b="b" l="l" r="r" t="t"/>
              <a:pathLst>
                <a:path extrusionOk="0" h="1885" w="599">
                  <a:moveTo>
                    <a:pt x="294" y="0"/>
                  </a:moveTo>
                  <a:cubicBezTo>
                    <a:pt x="136" y="0"/>
                    <a:pt x="1" y="429"/>
                    <a:pt x="1" y="948"/>
                  </a:cubicBezTo>
                  <a:cubicBezTo>
                    <a:pt x="1" y="1467"/>
                    <a:pt x="136" y="1885"/>
                    <a:pt x="294" y="1885"/>
                  </a:cubicBezTo>
                  <a:cubicBezTo>
                    <a:pt x="464" y="1885"/>
                    <a:pt x="599" y="1467"/>
                    <a:pt x="599" y="948"/>
                  </a:cubicBezTo>
                  <a:cubicBezTo>
                    <a:pt x="599" y="429"/>
                    <a:pt x="464"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4" name="Google Shape;2544;p8"/>
            <p:cNvSpPr/>
            <p:nvPr/>
          </p:nvSpPr>
          <p:spPr>
            <a:xfrm>
              <a:off x="-291588" y="279500"/>
              <a:ext cx="512020" cy="355418"/>
            </a:xfrm>
            <a:custGeom>
              <a:rect b="b" l="l" r="r" t="t"/>
              <a:pathLst>
                <a:path extrusionOk="0" h="10356" w="14919">
                  <a:moveTo>
                    <a:pt x="12546" y="0"/>
                  </a:moveTo>
                  <a:cubicBezTo>
                    <a:pt x="6445" y="0"/>
                    <a:pt x="1684" y="4184"/>
                    <a:pt x="0" y="10315"/>
                  </a:cubicBezTo>
                  <a:cubicBezTo>
                    <a:pt x="289" y="10342"/>
                    <a:pt x="587" y="10355"/>
                    <a:pt x="894" y="10355"/>
                  </a:cubicBezTo>
                  <a:cubicBezTo>
                    <a:pt x="6134" y="10355"/>
                    <a:pt x="13799" y="6483"/>
                    <a:pt x="14918" y="205"/>
                  </a:cubicBezTo>
                  <a:cubicBezTo>
                    <a:pt x="14109" y="67"/>
                    <a:pt x="13317" y="0"/>
                    <a:pt x="12546" y="0"/>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5" name="Google Shape;2545;p8"/>
            <p:cNvSpPr/>
            <p:nvPr/>
          </p:nvSpPr>
          <p:spPr>
            <a:xfrm>
              <a:off x="-273398" y="221053"/>
              <a:ext cx="594525" cy="408236"/>
            </a:xfrm>
            <a:custGeom>
              <a:rect b="b" l="l" r="r" t="t"/>
              <a:pathLst>
                <a:path extrusionOk="0" h="11895" w="17323">
                  <a:moveTo>
                    <a:pt x="17322" y="1"/>
                  </a:moveTo>
                  <a:cubicBezTo>
                    <a:pt x="17322" y="1"/>
                    <a:pt x="16182" y="655"/>
                    <a:pt x="14501" y="1671"/>
                  </a:cubicBezTo>
                  <a:cubicBezTo>
                    <a:pt x="13734" y="2145"/>
                    <a:pt x="12831" y="2686"/>
                    <a:pt x="11883" y="3284"/>
                  </a:cubicBezTo>
                  <a:cubicBezTo>
                    <a:pt x="11477" y="3126"/>
                    <a:pt x="11059" y="2968"/>
                    <a:pt x="10631" y="2822"/>
                  </a:cubicBezTo>
                  <a:cubicBezTo>
                    <a:pt x="10394" y="2743"/>
                    <a:pt x="10157" y="2675"/>
                    <a:pt x="9908" y="2607"/>
                  </a:cubicBezTo>
                  <a:cubicBezTo>
                    <a:pt x="9660" y="2551"/>
                    <a:pt x="9412" y="2506"/>
                    <a:pt x="9164" y="2461"/>
                  </a:cubicBezTo>
                  <a:lnTo>
                    <a:pt x="9164" y="2461"/>
                  </a:lnTo>
                  <a:cubicBezTo>
                    <a:pt x="9401" y="2562"/>
                    <a:pt x="9638" y="2652"/>
                    <a:pt x="9874" y="2743"/>
                  </a:cubicBezTo>
                  <a:cubicBezTo>
                    <a:pt x="10111" y="2833"/>
                    <a:pt x="10326" y="2946"/>
                    <a:pt x="10563" y="3036"/>
                  </a:cubicBezTo>
                  <a:cubicBezTo>
                    <a:pt x="10901" y="3183"/>
                    <a:pt x="11251" y="3329"/>
                    <a:pt x="11601" y="3465"/>
                  </a:cubicBezTo>
                  <a:cubicBezTo>
                    <a:pt x="11003" y="3837"/>
                    <a:pt x="10382" y="4232"/>
                    <a:pt x="9762" y="4638"/>
                  </a:cubicBezTo>
                  <a:cubicBezTo>
                    <a:pt x="9750" y="4605"/>
                    <a:pt x="9717" y="4571"/>
                    <a:pt x="9683" y="4559"/>
                  </a:cubicBezTo>
                  <a:lnTo>
                    <a:pt x="8994" y="4356"/>
                  </a:lnTo>
                  <a:cubicBezTo>
                    <a:pt x="8757" y="4311"/>
                    <a:pt x="8532" y="4266"/>
                    <a:pt x="8295" y="4221"/>
                  </a:cubicBezTo>
                  <a:cubicBezTo>
                    <a:pt x="8069" y="4176"/>
                    <a:pt x="7832" y="4142"/>
                    <a:pt x="7606" y="4108"/>
                  </a:cubicBezTo>
                  <a:cubicBezTo>
                    <a:pt x="7369" y="4063"/>
                    <a:pt x="7144" y="4007"/>
                    <a:pt x="6907" y="3973"/>
                  </a:cubicBezTo>
                  <a:lnTo>
                    <a:pt x="6907" y="3973"/>
                  </a:lnTo>
                  <a:cubicBezTo>
                    <a:pt x="7121" y="4063"/>
                    <a:pt x="7347" y="4153"/>
                    <a:pt x="7573" y="4243"/>
                  </a:cubicBezTo>
                  <a:cubicBezTo>
                    <a:pt x="7787" y="4334"/>
                    <a:pt x="8024" y="4379"/>
                    <a:pt x="8250" y="4447"/>
                  </a:cubicBezTo>
                  <a:cubicBezTo>
                    <a:pt x="8475" y="4503"/>
                    <a:pt x="8701" y="4559"/>
                    <a:pt x="8927" y="4616"/>
                  </a:cubicBezTo>
                  <a:cubicBezTo>
                    <a:pt x="9118" y="4672"/>
                    <a:pt x="9299" y="4740"/>
                    <a:pt x="9480" y="4785"/>
                  </a:cubicBezTo>
                  <a:cubicBezTo>
                    <a:pt x="9480" y="4796"/>
                    <a:pt x="9480" y="4808"/>
                    <a:pt x="9480" y="4819"/>
                  </a:cubicBezTo>
                  <a:cubicBezTo>
                    <a:pt x="9118" y="5056"/>
                    <a:pt x="8757" y="5282"/>
                    <a:pt x="8385" y="5519"/>
                  </a:cubicBezTo>
                  <a:lnTo>
                    <a:pt x="7888" y="5857"/>
                  </a:lnTo>
                  <a:lnTo>
                    <a:pt x="7324" y="5688"/>
                  </a:lnTo>
                  <a:cubicBezTo>
                    <a:pt x="7065" y="5620"/>
                    <a:pt x="6805" y="5575"/>
                    <a:pt x="6546" y="5519"/>
                  </a:cubicBezTo>
                  <a:cubicBezTo>
                    <a:pt x="6027" y="5440"/>
                    <a:pt x="5508" y="5349"/>
                    <a:pt x="4977" y="5293"/>
                  </a:cubicBezTo>
                  <a:lnTo>
                    <a:pt x="4977" y="5293"/>
                  </a:lnTo>
                  <a:cubicBezTo>
                    <a:pt x="5225" y="5383"/>
                    <a:pt x="5485" y="5451"/>
                    <a:pt x="5733" y="5541"/>
                  </a:cubicBezTo>
                  <a:lnTo>
                    <a:pt x="6501" y="5744"/>
                  </a:lnTo>
                  <a:cubicBezTo>
                    <a:pt x="6749" y="5812"/>
                    <a:pt x="6997" y="5880"/>
                    <a:pt x="7257" y="5947"/>
                  </a:cubicBezTo>
                  <a:lnTo>
                    <a:pt x="7606" y="6060"/>
                  </a:lnTo>
                  <a:cubicBezTo>
                    <a:pt x="7324" y="6252"/>
                    <a:pt x="7042" y="6444"/>
                    <a:pt x="6771" y="6624"/>
                  </a:cubicBezTo>
                  <a:cubicBezTo>
                    <a:pt x="6467" y="6828"/>
                    <a:pt x="6173" y="7031"/>
                    <a:pt x="5891" y="7234"/>
                  </a:cubicBezTo>
                  <a:cubicBezTo>
                    <a:pt x="5790" y="7189"/>
                    <a:pt x="5688" y="7144"/>
                    <a:pt x="5586" y="7110"/>
                  </a:cubicBezTo>
                  <a:cubicBezTo>
                    <a:pt x="5372" y="7031"/>
                    <a:pt x="5158" y="6963"/>
                    <a:pt x="4932" y="6895"/>
                  </a:cubicBezTo>
                  <a:cubicBezTo>
                    <a:pt x="4718" y="6828"/>
                    <a:pt x="4481" y="6805"/>
                    <a:pt x="4255" y="6760"/>
                  </a:cubicBezTo>
                  <a:cubicBezTo>
                    <a:pt x="4029" y="6749"/>
                    <a:pt x="3804" y="6737"/>
                    <a:pt x="3567" y="6737"/>
                  </a:cubicBezTo>
                  <a:cubicBezTo>
                    <a:pt x="3792" y="6805"/>
                    <a:pt x="4018" y="6850"/>
                    <a:pt x="4232" y="6907"/>
                  </a:cubicBezTo>
                  <a:cubicBezTo>
                    <a:pt x="4447" y="6963"/>
                    <a:pt x="4650" y="7053"/>
                    <a:pt x="4864" y="7121"/>
                  </a:cubicBezTo>
                  <a:cubicBezTo>
                    <a:pt x="5079" y="7189"/>
                    <a:pt x="5282" y="7279"/>
                    <a:pt x="5485" y="7358"/>
                  </a:cubicBezTo>
                  <a:lnTo>
                    <a:pt x="5632" y="7414"/>
                  </a:lnTo>
                  <a:cubicBezTo>
                    <a:pt x="5485" y="7516"/>
                    <a:pt x="5350" y="7617"/>
                    <a:pt x="5214" y="7719"/>
                  </a:cubicBezTo>
                  <a:cubicBezTo>
                    <a:pt x="4774" y="8024"/>
                    <a:pt x="4379" y="8317"/>
                    <a:pt x="3984" y="8588"/>
                  </a:cubicBezTo>
                  <a:cubicBezTo>
                    <a:pt x="3984" y="8588"/>
                    <a:pt x="3984" y="8577"/>
                    <a:pt x="3995" y="8565"/>
                  </a:cubicBezTo>
                  <a:lnTo>
                    <a:pt x="3995" y="8554"/>
                  </a:lnTo>
                  <a:cubicBezTo>
                    <a:pt x="4007" y="8475"/>
                    <a:pt x="3950" y="8407"/>
                    <a:pt x="3871" y="8407"/>
                  </a:cubicBezTo>
                  <a:lnTo>
                    <a:pt x="3860" y="8407"/>
                  </a:lnTo>
                  <a:cubicBezTo>
                    <a:pt x="3499" y="8396"/>
                    <a:pt x="3149" y="8385"/>
                    <a:pt x="2788" y="8385"/>
                  </a:cubicBezTo>
                  <a:cubicBezTo>
                    <a:pt x="2427" y="8351"/>
                    <a:pt x="2077" y="8340"/>
                    <a:pt x="1705" y="8340"/>
                  </a:cubicBezTo>
                  <a:cubicBezTo>
                    <a:pt x="2055" y="8441"/>
                    <a:pt x="2416" y="8531"/>
                    <a:pt x="2765" y="8599"/>
                  </a:cubicBezTo>
                  <a:cubicBezTo>
                    <a:pt x="3070" y="8644"/>
                    <a:pt x="3386" y="8656"/>
                    <a:pt x="3691" y="8678"/>
                  </a:cubicBezTo>
                  <a:cubicBezTo>
                    <a:pt x="3679" y="8735"/>
                    <a:pt x="3668" y="8780"/>
                    <a:pt x="3657" y="8836"/>
                  </a:cubicBezTo>
                  <a:cubicBezTo>
                    <a:pt x="3251" y="9163"/>
                    <a:pt x="2856" y="9468"/>
                    <a:pt x="2495" y="9750"/>
                  </a:cubicBezTo>
                  <a:cubicBezTo>
                    <a:pt x="2111" y="10066"/>
                    <a:pt x="1750" y="10337"/>
                    <a:pt x="1456" y="10596"/>
                  </a:cubicBezTo>
                  <a:cubicBezTo>
                    <a:pt x="1163" y="10867"/>
                    <a:pt x="892" y="11104"/>
                    <a:pt x="678" y="11296"/>
                  </a:cubicBezTo>
                  <a:lnTo>
                    <a:pt x="1" y="11894"/>
                  </a:lnTo>
                  <a:lnTo>
                    <a:pt x="700" y="11330"/>
                  </a:lnTo>
                  <a:lnTo>
                    <a:pt x="1513" y="10687"/>
                  </a:lnTo>
                  <a:cubicBezTo>
                    <a:pt x="1818" y="10427"/>
                    <a:pt x="2190" y="10168"/>
                    <a:pt x="2585" y="9874"/>
                  </a:cubicBezTo>
                  <a:lnTo>
                    <a:pt x="3600" y="9118"/>
                  </a:lnTo>
                  <a:lnTo>
                    <a:pt x="3600" y="9118"/>
                  </a:lnTo>
                  <a:cubicBezTo>
                    <a:pt x="3510" y="9637"/>
                    <a:pt x="3442" y="10168"/>
                    <a:pt x="3409" y="10698"/>
                  </a:cubicBezTo>
                  <a:cubicBezTo>
                    <a:pt x="3623" y="10100"/>
                    <a:pt x="3792" y="9502"/>
                    <a:pt x="3916" y="8893"/>
                  </a:cubicBezTo>
                  <a:cubicBezTo>
                    <a:pt x="4368" y="8577"/>
                    <a:pt x="4842" y="8249"/>
                    <a:pt x="5327" y="7911"/>
                  </a:cubicBezTo>
                  <a:cubicBezTo>
                    <a:pt x="5508" y="7787"/>
                    <a:pt x="5688" y="7663"/>
                    <a:pt x="5869" y="7538"/>
                  </a:cubicBezTo>
                  <a:lnTo>
                    <a:pt x="5970" y="7584"/>
                  </a:lnTo>
                  <a:cubicBezTo>
                    <a:pt x="5756" y="8261"/>
                    <a:pt x="5586" y="8960"/>
                    <a:pt x="5451" y="9660"/>
                  </a:cubicBezTo>
                  <a:cubicBezTo>
                    <a:pt x="5767" y="8972"/>
                    <a:pt x="6038" y="8261"/>
                    <a:pt x="6264" y="7550"/>
                  </a:cubicBezTo>
                  <a:cubicBezTo>
                    <a:pt x="6275" y="7482"/>
                    <a:pt x="6252" y="7414"/>
                    <a:pt x="6196" y="7392"/>
                  </a:cubicBezTo>
                  <a:lnTo>
                    <a:pt x="6139" y="7358"/>
                  </a:lnTo>
                  <a:cubicBezTo>
                    <a:pt x="6388" y="7189"/>
                    <a:pt x="6636" y="7019"/>
                    <a:pt x="6895" y="6850"/>
                  </a:cubicBezTo>
                  <a:lnTo>
                    <a:pt x="7843" y="6207"/>
                  </a:lnTo>
                  <a:lnTo>
                    <a:pt x="7843" y="6207"/>
                  </a:lnTo>
                  <a:cubicBezTo>
                    <a:pt x="7809" y="6354"/>
                    <a:pt x="7776" y="6512"/>
                    <a:pt x="7730" y="6658"/>
                  </a:cubicBezTo>
                  <a:cubicBezTo>
                    <a:pt x="7674" y="6873"/>
                    <a:pt x="7618" y="7087"/>
                    <a:pt x="7573" y="7302"/>
                  </a:cubicBezTo>
                  <a:cubicBezTo>
                    <a:pt x="7527" y="7516"/>
                    <a:pt x="7494" y="7742"/>
                    <a:pt x="7471" y="7967"/>
                  </a:cubicBezTo>
                  <a:cubicBezTo>
                    <a:pt x="7471" y="8080"/>
                    <a:pt x="7471" y="8193"/>
                    <a:pt x="7460" y="8306"/>
                  </a:cubicBezTo>
                  <a:cubicBezTo>
                    <a:pt x="7448" y="8419"/>
                    <a:pt x="7482" y="8531"/>
                    <a:pt x="7494" y="8633"/>
                  </a:cubicBezTo>
                  <a:lnTo>
                    <a:pt x="7527" y="8306"/>
                  </a:lnTo>
                  <a:cubicBezTo>
                    <a:pt x="7550" y="8193"/>
                    <a:pt x="7561" y="8091"/>
                    <a:pt x="7584" y="7990"/>
                  </a:cubicBezTo>
                  <a:cubicBezTo>
                    <a:pt x="7618" y="7888"/>
                    <a:pt x="7640" y="7775"/>
                    <a:pt x="7674" y="7674"/>
                  </a:cubicBezTo>
                  <a:lnTo>
                    <a:pt x="7764" y="7358"/>
                  </a:lnTo>
                  <a:cubicBezTo>
                    <a:pt x="7843" y="7155"/>
                    <a:pt x="7911" y="6940"/>
                    <a:pt x="7979" y="6726"/>
                  </a:cubicBezTo>
                  <a:cubicBezTo>
                    <a:pt x="8046" y="6523"/>
                    <a:pt x="8103" y="6308"/>
                    <a:pt x="8159" y="6083"/>
                  </a:cubicBezTo>
                  <a:cubicBezTo>
                    <a:pt x="8159" y="6060"/>
                    <a:pt x="8159" y="6026"/>
                    <a:pt x="8148" y="6004"/>
                  </a:cubicBezTo>
                  <a:lnTo>
                    <a:pt x="8532" y="5756"/>
                  </a:lnTo>
                  <a:lnTo>
                    <a:pt x="9423" y="5169"/>
                  </a:lnTo>
                  <a:lnTo>
                    <a:pt x="9423" y="5169"/>
                  </a:lnTo>
                  <a:cubicBezTo>
                    <a:pt x="9333" y="5846"/>
                    <a:pt x="9254" y="6534"/>
                    <a:pt x="9231" y="7234"/>
                  </a:cubicBezTo>
                  <a:cubicBezTo>
                    <a:pt x="9434" y="6489"/>
                    <a:pt x="9592" y="5733"/>
                    <a:pt x="9717" y="4977"/>
                  </a:cubicBezTo>
                  <a:cubicBezTo>
                    <a:pt x="10405" y="4514"/>
                    <a:pt x="11093" y="4063"/>
                    <a:pt x="11759" y="3645"/>
                  </a:cubicBezTo>
                  <a:lnTo>
                    <a:pt x="11782" y="3623"/>
                  </a:lnTo>
                  <a:lnTo>
                    <a:pt x="11782" y="3623"/>
                  </a:lnTo>
                  <a:cubicBezTo>
                    <a:pt x="11646" y="3950"/>
                    <a:pt x="11511" y="4289"/>
                    <a:pt x="11398" y="4605"/>
                  </a:cubicBezTo>
                  <a:cubicBezTo>
                    <a:pt x="11274" y="5022"/>
                    <a:pt x="11161" y="5440"/>
                    <a:pt x="11071" y="5857"/>
                  </a:cubicBezTo>
                  <a:cubicBezTo>
                    <a:pt x="11262" y="5473"/>
                    <a:pt x="11432" y="5079"/>
                    <a:pt x="11590" y="4684"/>
                  </a:cubicBezTo>
                  <a:cubicBezTo>
                    <a:pt x="11782" y="4300"/>
                    <a:pt x="11951" y="3916"/>
                    <a:pt x="12109" y="3521"/>
                  </a:cubicBezTo>
                  <a:cubicBezTo>
                    <a:pt x="12131" y="3487"/>
                    <a:pt x="12131" y="3442"/>
                    <a:pt x="12109" y="3408"/>
                  </a:cubicBezTo>
                  <a:cubicBezTo>
                    <a:pt x="13012" y="2833"/>
                    <a:pt x="13847" y="2280"/>
                    <a:pt x="14580" y="1806"/>
                  </a:cubicBezTo>
                  <a:cubicBezTo>
                    <a:pt x="16227" y="734"/>
                    <a:pt x="17322" y="1"/>
                    <a:pt x="17322" y="1"/>
                  </a:cubicBez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6" name="Google Shape;2546;p8"/>
            <p:cNvSpPr/>
            <p:nvPr/>
          </p:nvSpPr>
          <p:spPr>
            <a:xfrm>
              <a:off x="6877243" y="2575680"/>
              <a:ext cx="21725" cy="18670"/>
            </a:xfrm>
            <a:custGeom>
              <a:rect b="b" l="l" r="r" t="t"/>
              <a:pathLst>
                <a:path extrusionOk="0" h="544" w="633">
                  <a:moveTo>
                    <a:pt x="373" y="0"/>
                  </a:moveTo>
                  <a:cubicBezTo>
                    <a:pt x="125" y="0"/>
                    <a:pt x="0" y="294"/>
                    <a:pt x="170" y="463"/>
                  </a:cubicBezTo>
                  <a:cubicBezTo>
                    <a:pt x="225" y="518"/>
                    <a:pt x="294" y="544"/>
                    <a:pt x="362" y="544"/>
                  </a:cubicBezTo>
                  <a:cubicBezTo>
                    <a:pt x="500" y="544"/>
                    <a:pt x="632" y="438"/>
                    <a:pt x="632" y="271"/>
                  </a:cubicBezTo>
                  <a:cubicBezTo>
                    <a:pt x="632" y="124"/>
                    <a:pt x="520" y="0"/>
                    <a:pt x="373"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7" name="Google Shape;2547;p8"/>
            <p:cNvSpPr/>
            <p:nvPr/>
          </p:nvSpPr>
          <p:spPr>
            <a:xfrm>
              <a:off x="2082773" y="2452128"/>
              <a:ext cx="146821" cy="252938"/>
            </a:xfrm>
            <a:custGeom>
              <a:rect b="b" l="l" r="r" t="t"/>
              <a:pathLst>
                <a:path extrusionOk="0" h="7370" w="4278">
                  <a:moveTo>
                    <a:pt x="2878" y="1"/>
                  </a:moveTo>
                  <a:cubicBezTo>
                    <a:pt x="2980" y="46"/>
                    <a:pt x="1919" y="4684"/>
                    <a:pt x="1" y="6026"/>
                  </a:cubicBezTo>
                  <a:lnTo>
                    <a:pt x="1" y="7369"/>
                  </a:lnTo>
                  <a:cubicBezTo>
                    <a:pt x="1" y="7268"/>
                    <a:pt x="2280" y="6489"/>
                    <a:pt x="4278" y="689"/>
                  </a:cubicBezTo>
                  <a:cubicBezTo>
                    <a:pt x="3996" y="407"/>
                    <a:pt x="3273" y="147"/>
                    <a:pt x="2878" y="1"/>
                  </a:cubicBezTo>
                  <a:close/>
                </a:path>
              </a:pathLst>
            </a:custGeom>
            <a:solidFill>
              <a:srgbClr val="E5E2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8" name="Google Shape;2548;p8"/>
            <p:cNvSpPr/>
            <p:nvPr/>
          </p:nvSpPr>
          <p:spPr>
            <a:xfrm>
              <a:off x="1329140" y="2525435"/>
              <a:ext cx="908965" cy="873684"/>
            </a:xfrm>
            <a:custGeom>
              <a:rect b="b" l="l" r="r" t="t"/>
              <a:pathLst>
                <a:path extrusionOk="0" h="25457" w="26485">
                  <a:moveTo>
                    <a:pt x="12850" y="0"/>
                  </a:moveTo>
                  <a:cubicBezTo>
                    <a:pt x="12255" y="0"/>
                    <a:pt x="11677" y="43"/>
                    <a:pt x="11138" y="133"/>
                  </a:cubicBezTo>
                  <a:cubicBezTo>
                    <a:pt x="7855" y="674"/>
                    <a:pt x="5395" y="3044"/>
                    <a:pt x="3273" y="5436"/>
                  </a:cubicBezTo>
                  <a:cubicBezTo>
                    <a:pt x="2021" y="6858"/>
                    <a:pt x="1141" y="8562"/>
                    <a:pt x="576" y="10379"/>
                  </a:cubicBezTo>
                  <a:cubicBezTo>
                    <a:pt x="227" y="11507"/>
                    <a:pt x="181" y="12726"/>
                    <a:pt x="136" y="13899"/>
                  </a:cubicBezTo>
                  <a:cubicBezTo>
                    <a:pt x="1" y="17319"/>
                    <a:pt x="1174" y="20828"/>
                    <a:pt x="3894" y="23017"/>
                  </a:cubicBezTo>
                  <a:cubicBezTo>
                    <a:pt x="5831" y="24580"/>
                    <a:pt x="8628" y="25456"/>
                    <a:pt x="11121" y="25456"/>
                  </a:cubicBezTo>
                  <a:cubicBezTo>
                    <a:pt x="11183" y="25456"/>
                    <a:pt x="11246" y="25456"/>
                    <a:pt x="11308" y="25454"/>
                  </a:cubicBezTo>
                  <a:cubicBezTo>
                    <a:pt x="11782" y="25443"/>
                    <a:pt x="12256" y="25387"/>
                    <a:pt x="12718" y="25285"/>
                  </a:cubicBezTo>
                  <a:cubicBezTo>
                    <a:pt x="14287" y="24947"/>
                    <a:pt x="15460" y="24856"/>
                    <a:pt x="16916" y="24236"/>
                  </a:cubicBezTo>
                  <a:cubicBezTo>
                    <a:pt x="17977" y="23773"/>
                    <a:pt x="19263" y="23152"/>
                    <a:pt x="20042" y="22543"/>
                  </a:cubicBezTo>
                  <a:cubicBezTo>
                    <a:pt x="22964" y="20298"/>
                    <a:pt x="24826" y="18447"/>
                    <a:pt x="25571" y="15412"/>
                  </a:cubicBezTo>
                  <a:cubicBezTo>
                    <a:pt x="26485" y="11654"/>
                    <a:pt x="25221" y="7388"/>
                    <a:pt x="22784" y="4443"/>
                  </a:cubicBezTo>
                  <a:cubicBezTo>
                    <a:pt x="21610" y="3022"/>
                    <a:pt x="20143" y="2198"/>
                    <a:pt x="18541" y="1329"/>
                  </a:cubicBezTo>
                  <a:cubicBezTo>
                    <a:pt x="16965" y="472"/>
                    <a:pt x="14812" y="0"/>
                    <a:pt x="12850" y="0"/>
                  </a:cubicBezTo>
                  <a:close/>
                </a:path>
              </a:pathLst>
            </a:custGeom>
            <a:solidFill>
              <a:srgbClr val="A133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9" name="Google Shape;2549;p8"/>
            <p:cNvSpPr/>
            <p:nvPr/>
          </p:nvSpPr>
          <p:spPr>
            <a:xfrm>
              <a:off x="1434880" y="3155413"/>
              <a:ext cx="18224" cy="27936"/>
            </a:xfrm>
            <a:custGeom>
              <a:rect b="b" l="l" r="r" t="t"/>
              <a:pathLst>
                <a:path extrusionOk="0" h="814" w="531">
                  <a:moveTo>
                    <a:pt x="136" y="1"/>
                  </a:moveTo>
                  <a:cubicBezTo>
                    <a:pt x="102" y="57"/>
                    <a:pt x="68" y="114"/>
                    <a:pt x="46" y="170"/>
                  </a:cubicBezTo>
                  <a:cubicBezTo>
                    <a:pt x="0" y="272"/>
                    <a:pt x="0" y="384"/>
                    <a:pt x="23" y="486"/>
                  </a:cubicBezTo>
                  <a:cubicBezTo>
                    <a:pt x="68" y="599"/>
                    <a:pt x="158" y="689"/>
                    <a:pt x="260" y="757"/>
                  </a:cubicBezTo>
                  <a:cubicBezTo>
                    <a:pt x="316" y="791"/>
                    <a:pt x="384" y="813"/>
                    <a:pt x="441" y="813"/>
                  </a:cubicBezTo>
                  <a:cubicBezTo>
                    <a:pt x="474" y="757"/>
                    <a:pt x="497" y="700"/>
                    <a:pt x="508" y="633"/>
                  </a:cubicBezTo>
                  <a:cubicBezTo>
                    <a:pt x="531" y="542"/>
                    <a:pt x="520" y="441"/>
                    <a:pt x="486" y="362"/>
                  </a:cubicBezTo>
                  <a:cubicBezTo>
                    <a:pt x="452" y="260"/>
                    <a:pt x="395" y="170"/>
                    <a:pt x="305" y="102"/>
                  </a:cubicBezTo>
                  <a:cubicBezTo>
                    <a:pt x="260" y="57"/>
                    <a:pt x="204" y="23"/>
                    <a:pt x="136" y="1"/>
                  </a:cubicBezTo>
                  <a:close/>
                </a:path>
              </a:pathLst>
            </a:custGeom>
            <a:solidFill>
              <a:srgbClr val="8732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0" name="Google Shape;2550;p8"/>
            <p:cNvSpPr/>
            <p:nvPr/>
          </p:nvSpPr>
          <p:spPr>
            <a:xfrm>
              <a:off x="1406223" y="3113577"/>
              <a:ext cx="17057" cy="31815"/>
            </a:xfrm>
            <a:custGeom>
              <a:rect b="b" l="l" r="r" t="t"/>
              <a:pathLst>
                <a:path extrusionOk="0" h="927" w="497">
                  <a:moveTo>
                    <a:pt x="305" y="1"/>
                  </a:moveTo>
                  <a:cubicBezTo>
                    <a:pt x="249" y="35"/>
                    <a:pt x="192" y="80"/>
                    <a:pt x="147" y="125"/>
                  </a:cubicBezTo>
                  <a:cubicBezTo>
                    <a:pt x="68" y="215"/>
                    <a:pt x="23" y="317"/>
                    <a:pt x="12" y="430"/>
                  </a:cubicBezTo>
                  <a:cubicBezTo>
                    <a:pt x="0" y="543"/>
                    <a:pt x="23" y="655"/>
                    <a:pt x="68" y="757"/>
                  </a:cubicBezTo>
                  <a:cubicBezTo>
                    <a:pt x="91" y="802"/>
                    <a:pt x="113" y="836"/>
                    <a:pt x="136" y="870"/>
                  </a:cubicBezTo>
                  <a:cubicBezTo>
                    <a:pt x="147" y="881"/>
                    <a:pt x="158" y="881"/>
                    <a:pt x="158" y="904"/>
                  </a:cubicBezTo>
                  <a:cubicBezTo>
                    <a:pt x="158" y="904"/>
                    <a:pt x="158" y="915"/>
                    <a:pt x="158" y="915"/>
                  </a:cubicBezTo>
                  <a:lnTo>
                    <a:pt x="181" y="926"/>
                  </a:lnTo>
                  <a:cubicBezTo>
                    <a:pt x="181" y="926"/>
                    <a:pt x="215" y="915"/>
                    <a:pt x="226" y="904"/>
                  </a:cubicBezTo>
                  <a:cubicBezTo>
                    <a:pt x="271" y="870"/>
                    <a:pt x="305" y="847"/>
                    <a:pt x="339" y="802"/>
                  </a:cubicBezTo>
                  <a:cubicBezTo>
                    <a:pt x="418" y="723"/>
                    <a:pt x="463" y="610"/>
                    <a:pt x="486" y="497"/>
                  </a:cubicBezTo>
                  <a:cubicBezTo>
                    <a:pt x="497" y="385"/>
                    <a:pt x="474" y="272"/>
                    <a:pt x="429" y="170"/>
                  </a:cubicBezTo>
                  <a:cubicBezTo>
                    <a:pt x="395" y="103"/>
                    <a:pt x="350" y="57"/>
                    <a:pt x="305" y="1"/>
                  </a:cubicBezTo>
                  <a:close/>
                </a:path>
              </a:pathLst>
            </a:custGeom>
            <a:solidFill>
              <a:srgbClr val="8732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1" name="Google Shape;2551;p8"/>
            <p:cNvSpPr/>
            <p:nvPr/>
          </p:nvSpPr>
          <p:spPr>
            <a:xfrm>
              <a:off x="2107586" y="2777069"/>
              <a:ext cx="16302" cy="31403"/>
            </a:xfrm>
            <a:custGeom>
              <a:rect b="b" l="l" r="r" t="t"/>
              <a:pathLst>
                <a:path extrusionOk="0" h="915" w="475">
                  <a:moveTo>
                    <a:pt x="158" y="0"/>
                  </a:moveTo>
                  <a:cubicBezTo>
                    <a:pt x="113" y="45"/>
                    <a:pt x="79" y="102"/>
                    <a:pt x="57" y="158"/>
                  </a:cubicBezTo>
                  <a:cubicBezTo>
                    <a:pt x="23" y="203"/>
                    <a:pt x="11" y="260"/>
                    <a:pt x="0" y="316"/>
                  </a:cubicBezTo>
                  <a:cubicBezTo>
                    <a:pt x="0" y="372"/>
                    <a:pt x="0" y="429"/>
                    <a:pt x="0" y="485"/>
                  </a:cubicBezTo>
                  <a:cubicBezTo>
                    <a:pt x="11" y="587"/>
                    <a:pt x="57" y="688"/>
                    <a:pt x="124" y="767"/>
                  </a:cubicBezTo>
                  <a:cubicBezTo>
                    <a:pt x="158" y="824"/>
                    <a:pt x="215" y="869"/>
                    <a:pt x="260" y="914"/>
                  </a:cubicBezTo>
                  <a:cubicBezTo>
                    <a:pt x="316" y="869"/>
                    <a:pt x="361" y="813"/>
                    <a:pt x="395" y="756"/>
                  </a:cubicBezTo>
                  <a:cubicBezTo>
                    <a:pt x="451" y="655"/>
                    <a:pt x="474" y="530"/>
                    <a:pt x="474" y="406"/>
                  </a:cubicBezTo>
                  <a:cubicBezTo>
                    <a:pt x="451" y="293"/>
                    <a:pt x="406" y="192"/>
                    <a:pt x="327" y="113"/>
                  </a:cubicBezTo>
                  <a:cubicBezTo>
                    <a:pt x="271" y="68"/>
                    <a:pt x="226" y="23"/>
                    <a:pt x="158" y="0"/>
                  </a:cubicBezTo>
                  <a:close/>
                </a:path>
              </a:pathLst>
            </a:custGeom>
            <a:solidFill>
              <a:srgbClr val="8732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2" name="Google Shape;2552;p8"/>
            <p:cNvSpPr/>
            <p:nvPr/>
          </p:nvSpPr>
          <p:spPr>
            <a:xfrm>
              <a:off x="2130409" y="2811904"/>
              <a:ext cx="17091" cy="36448"/>
            </a:xfrm>
            <a:custGeom>
              <a:rect b="b" l="l" r="r" t="t"/>
              <a:pathLst>
                <a:path extrusionOk="0" h="1062" w="498">
                  <a:moveTo>
                    <a:pt x="215" y="1"/>
                  </a:moveTo>
                  <a:cubicBezTo>
                    <a:pt x="159" y="46"/>
                    <a:pt x="125" y="113"/>
                    <a:pt x="91" y="181"/>
                  </a:cubicBezTo>
                  <a:cubicBezTo>
                    <a:pt x="69" y="226"/>
                    <a:pt x="46" y="294"/>
                    <a:pt x="35" y="350"/>
                  </a:cubicBezTo>
                  <a:cubicBezTo>
                    <a:pt x="23" y="418"/>
                    <a:pt x="12" y="486"/>
                    <a:pt x="12" y="554"/>
                  </a:cubicBezTo>
                  <a:cubicBezTo>
                    <a:pt x="1" y="666"/>
                    <a:pt x="35" y="779"/>
                    <a:pt x="91" y="892"/>
                  </a:cubicBezTo>
                  <a:cubicBezTo>
                    <a:pt x="125" y="949"/>
                    <a:pt x="170" y="1016"/>
                    <a:pt x="215" y="1061"/>
                  </a:cubicBezTo>
                  <a:cubicBezTo>
                    <a:pt x="272" y="1027"/>
                    <a:pt x="328" y="971"/>
                    <a:pt x="362" y="915"/>
                  </a:cubicBezTo>
                  <a:cubicBezTo>
                    <a:pt x="441" y="791"/>
                    <a:pt x="486" y="655"/>
                    <a:pt x="497" y="508"/>
                  </a:cubicBezTo>
                  <a:cubicBezTo>
                    <a:pt x="475" y="305"/>
                    <a:pt x="373" y="125"/>
                    <a:pt x="215" y="1"/>
                  </a:cubicBezTo>
                  <a:close/>
                </a:path>
              </a:pathLst>
            </a:custGeom>
            <a:solidFill>
              <a:srgbClr val="8732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3" name="Google Shape;2553;p8"/>
            <p:cNvSpPr/>
            <p:nvPr/>
          </p:nvSpPr>
          <p:spPr>
            <a:xfrm>
              <a:off x="1529775" y="3234040"/>
              <a:ext cx="22102" cy="18601"/>
            </a:xfrm>
            <a:custGeom>
              <a:rect b="b" l="l" r="r" t="t"/>
              <a:pathLst>
                <a:path extrusionOk="0" h="542" w="644">
                  <a:moveTo>
                    <a:pt x="372" y="0"/>
                  </a:moveTo>
                  <a:cubicBezTo>
                    <a:pt x="124" y="0"/>
                    <a:pt x="0" y="294"/>
                    <a:pt x="169" y="463"/>
                  </a:cubicBezTo>
                  <a:cubicBezTo>
                    <a:pt x="227" y="517"/>
                    <a:pt x="296" y="541"/>
                    <a:pt x="364" y="541"/>
                  </a:cubicBezTo>
                  <a:cubicBezTo>
                    <a:pt x="508" y="541"/>
                    <a:pt x="643" y="432"/>
                    <a:pt x="643" y="271"/>
                  </a:cubicBezTo>
                  <a:cubicBezTo>
                    <a:pt x="643" y="124"/>
                    <a:pt x="519" y="0"/>
                    <a:pt x="372"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4" name="Google Shape;2554;p8"/>
            <p:cNvSpPr/>
            <p:nvPr/>
          </p:nvSpPr>
          <p:spPr>
            <a:xfrm>
              <a:off x="1565399" y="3292899"/>
              <a:ext cx="21725" cy="18601"/>
            </a:xfrm>
            <a:custGeom>
              <a:rect b="b" l="l" r="r" t="t"/>
              <a:pathLst>
                <a:path extrusionOk="0" h="542" w="633">
                  <a:moveTo>
                    <a:pt x="361" y="1"/>
                  </a:moveTo>
                  <a:cubicBezTo>
                    <a:pt x="113" y="1"/>
                    <a:pt x="0" y="294"/>
                    <a:pt x="169" y="463"/>
                  </a:cubicBezTo>
                  <a:cubicBezTo>
                    <a:pt x="224" y="517"/>
                    <a:pt x="291" y="541"/>
                    <a:pt x="356" y="541"/>
                  </a:cubicBezTo>
                  <a:cubicBezTo>
                    <a:pt x="496" y="541"/>
                    <a:pt x="632" y="433"/>
                    <a:pt x="632" y="271"/>
                  </a:cubicBezTo>
                  <a:cubicBezTo>
                    <a:pt x="632" y="125"/>
                    <a:pt x="508" y="1"/>
                    <a:pt x="361"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5" name="Google Shape;2555;p8"/>
            <p:cNvSpPr/>
            <p:nvPr/>
          </p:nvSpPr>
          <p:spPr>
            <a:xfrm>
              <a:off x="1588633" y="3245640"/>
              <a:ext cx="21725" cy="18704"/>
            </a:xfrm>
            <a:custGeom>
              <a:rect b="b" l="l" r="r" t="t"/>
              <a:pathLst>
                <a:path extrusionOk="0" h="545" w="633">
                  <a:moveTo>
                    <a:pt x="361" y="1"/>
                  </a:moveTo>
                  <a:cubicBezTo>
                    <a:pt x="124" y="1"/>
                    <a:pt x="0" y="294"/>
                    <a:pt x="170" y="464"/>
                  </a:cubicBezTo>
                  <a:cubicBezTo>
                    <a:pt x="225" y="519"/>
                    <a:pt x="294" y="544"/>
                    <a:pt x="361" y="544"/>
                  </a:cubicBezTo>
                  <a:cubicBezTo>
                    <a:pt x="500" y="544"/>
                    <a:pt x="632" y="439"/>
                    <a:pt x="632" y="272"/>
                  </a:cubicBezTo>
                  <a:cubicBezTo>
                    <a:pt x="632" y="125"/>
                    <a:pt x="519" y="1"/>
                    <a:pt x="361"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6" name="Google Shape;2556;p8"/>
            <p:cNvSpPr/>
            <p:nvPr/>
          </p:nvSpPr>
          <p:spPr>
            <a:xfrm>
              <a:off x="1623880" y="3316134"/>
              <a:ext cx="21725" cy="18842"/>
            </a:xfrm>
            <a:custGeom>
              <a:rect b="b" l="l" r="r" t="t"/>
              <a:pathLst>
                <a:path extrusionOk="0" h="549" w="633">
                  <a:moveTo>
                    <a:pt x="361" y="1"/>
                  </a:moveTo>
                  <a:cubicBezTo>
                    <a:pt x="124" y="1"/>
                    <a:pt x="0" y="294"/>
                    <a:pt x="169" y="463"/>
                  </a:cubicBezTo>
                  <a:cubicBezTo>
                    <a:pt x="225" y="523"/>
                    <a:pt x="294" y="549"/>
                    <a:pt x="361" y="549"/>
                  </a:cubicBezTo>
                  <a:cubicBezTo>
                    <a:pt x="500" y="549"/>
                    <a:pt x="632" y="438"/>
                    <a:pt x="632" y="271"/>
                  </a:cubicBezTo>
                  <a:cubicBezTo>
                    <a:pt x="632" y="125"/>
                    <a:pt x="519" y="1"/>
                    <a:pt x="361"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7" name="Google Shape;2557;p8"/>
            <p:cNvSpPr/>
            <p:nvPr/>
          </p:nvSpPr>
          <p:spPr>
            <a:xfrm>
              <a:off x="1682739" y="3245640"/>
              <a:ext cx="21725" cy="18704"/>
            </a:xfrm>
            <a:custGeom>
              <a:rect b="b" l="l" r="r" t="t"/>
              <a:pathLst>
                <a:path extrusionOk="0" h="545" w="633">
                  <a:moveTo>
                    <a:pt x="361" y="1"/>
                  </a:moveTo>
                  <a:cubicBezTo>
                    <a:pt x="124" y="1"/>
                    <a:pt x="0" y="294"/>
                    <a:pt x="170" y="464"/>
                  </a:cubicBezTo>
                  <a:cubicBezTo>
                    <a:pt x="225" y="519"/>
                    <a:pt x="294" y="544"/>
                    <a:pt x="361" y="544"/>
                  </a:cubicBezTo>
                  <a:cubicBezTo>
                    <a:pt x="500" y="544"/>
                    <a:pt x="632" y="439"/>
                    <a:pt x="632" y="272"/>
                  </a:cubicBezTo>
                  <a:cubicBezTo>
                    <a:pt x="632" y="125"/>
                    <a:pt x="508" y="1"/>
                    <a:pt x="361"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8" name="Google Shape;2558;p8"/>
            <p:cNvSpPr/>
            <p:nvPr/>
          </p:nvSpPr>
          <p:spPr>
            <a:xfrm>
              <a:off x="1447647" y="3245640"/>
              <a:ext cx="21725" cy="18704"/>
            </a:xfrm>
            <a:custGeom>
              <a:rect b="b" l="l" r="r" t="t"/>
              <a:pathLst>
                <a:path extrusionOk="0" h="545" w="633">
                  <a:moveTo>
                    <a:pt x="362" y="1"/>
                  </a:moveTo>
                  <a:cubicBezTo>
                    <a:pt x="125" y="1"/>
                    <a:pt x="1" y="294"/>
                    <a:pt x="170" y="464"/>
                  </a:cubicBezTo>
                  <a:cubicBezTo>
                    <a:pt x="226" y="519"/>
                    <a:pt x="294" y="544"/>
                    <a:pt x="362" y="544"/>
                  </a:cubicBezTo>
                  <a:cubicBezTo>
                    <a:pt x="500" y="544"/>
                    <a:pt x="633" y="439"/>
                    <a:pt x="633" y="272"/>
                  </a:cubicBezTo>
                  <a:cubicBezTo>
                    <a:pt x="633" y="125"/>
                    <a:pt x="509" y="1"/>
                    <a:pt x="362"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9" name="Google Shape;2559;p8"/>
            <p:cNvSpPr/>
            <p:nvPr/>
          </p:nvSpPr>
          <p:spPr>
            <a:xfrm>
              <a:off x="1964678" y="2610926"/>
              <a:ext cx="22102" cy="18979"/>
            </a:xfrm>
            <a:custGeom>
              <a:rect b="b" l="l" r="r" t="t"/>
              <a:pathLst>
                <a:path extrusionOk="0" h="553" w="644">
                  <a:moveTo>
                    <a:pt x="373" y="0"/>
                  </a:moveTo>
                  <a:cubicBezTo>
                    <a:pt x="124" y="0"/>
                    <a:pt x="0" y="294"/>
                    <a:pt x="170" y="474"/>
                  </a:cubicBezTo>
                  <a:cubicBezTo>
                    <a:pt x="227" y="528"/>
                    <a:pt x="297" y="552"/>
                    <a:pt x="364" y="552"/>
                  </a:cubicBezTo>
                  <a:cubicBezTo>
                    <a:pt x="508" y="552"/>
                    <a:pt x="643" y="443"/>
                    <a:pt x="643" y="282"/>
                  </a:cubicBezTo>
                  <a:cubicBezTo>
                    <a:pt x="643" y="124"/>
                    <a:pt x="519" y="0"/>
                    <a:pt x="373"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0" name="Google Shape;2560;p8"/>
            <p:cNvSpPr/>
            <p:nvPr/>
          </p:nvSpPr>
          <p:spPr>
            <a:xfrm>
              <a:off x="1988290" y="2681763"/>
              <a:ext cx="21725" cy="18636"/>
            </a:xfrm>
            <a:custGeom>
              <a:rect b="b" l="l" r="r" t="t"/>
              <a:pathLst>
                <a:path extrusionOk="0" h="543" w="633">
                  <a:moveTo>
                    <a:pt x="380" y="0"/>
                  </a:moveTo>
                  <a:cubicBezTo>
                    <a:pt x="374" y="0"/>
                    <a:pt x="368" y="1"/>
                    <a:pt x="362" y="1"/>
                  </a:cubicBezTo>
                  <a:cubicBezTo>
                    <a:pt x="125" y="1"/>
                    <a:pt x="1" y="283"/>
                    <a:pt x="170" y="464"/>
                  </a:cubicBezTo>
                  <a:cubicBezTo>
                    <a:pt x="224" y="518"/>
                    <a:pt x="291" y="542"/>
                    <a:pt x="357" y="542"/>
                  </a:cubicBezTo>
                  <a:cubicBezTo>
                    <a:pt x="497" y="542"/>
                    <a:pt x="633" y="433"/>
                    <a:pt x="633" y="272"/>
                  </a:cubicBezTo>
                  <a:cubicBezTo>
                    <a:pt x="633" y="121"/>
                    <a:pt x="519" y="0"/>
                    <a:pt x="380"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1" name="Google Shape;2561;p8"/>
            <p:cNvSpPr/>
            <p:nvPr/>
          </p:nvSpPr>
          <p:spPr>
            <a:xfrm>
              <a:off x="2167783" y="2963736"/>
              <a:ext cx="18842" cy="18601"/>
            </a:xfrm>
            <a:custGeom>
              <a:rect b="b" l="l" r="r" t="t"/>
              <a:pathLst>
                <a:path extrusionOk="0" h="542" w="549">
                  <a:moveTo>
                    <a:pt x="269" y="0"/>
                  </a:moveTo>
                  <a:cubicBezTo>
                    <a:pt x="133" y="0"/>
                    <a:pt x="1" y="90"/>
                    <a:pt x="6" y="271"/>
                  </a:cubicBezTo>
                  <a:cubicBezTo>
                    <a:pt x="6" y="451"/>
                    <a:pt x="142" y="542"/>
                    <a:pt x="277" y="542"/>
                  </a:cubicBezTo>
                  <a:cubicBezTo>
                    <a:pt x="413" y="542"/>
                    <a:pt x="548" y="451"/>
                    <a:pt x="548" y="271"/>
                  </a:cubicBezTo>
                  <a:cubicBezTo>
                    <a:pt x="542" y="90"/>
                    <a:pt x="404" y="0"/>
                    <a:pt x="269"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2" name="Google Shape;2562;p8"/>
            <p:cNvSpPr/>
            <p:nvPr/>
          </p:nvSpPr>
          <p:spPr>
            <a:xfrm>
              <a:off x="2023639" y="2987348"/>
              <a:ext cx="21622" cy="18601"/>
            </a:xfrm>
            <a:custGeom>
              <a:rect b="b" l="l" r="r" t="t"/>
              <a:pathLst>
                <a:path extrusionOk="0" h="542" w="630">
                  <a:moveTo>
                    <a:pt x="345" y="0"/>
                  </a:moveTo>
                  <a:cubicBezTo>
                    <a:pt x="117" y="0"/>
                    <a:pt x="1" y="286"/>
                    <a:pt x="167" y="463"/>
                  </a:cubicBezTo>
                  <a:cubicBezTo>
                    <a:pt x="221" y="517"/>
                    <a:pt x="288" y="541"/>
                    <a:pt x="354" y="541"/>
                  </a:cubicBezTo>
                  <a:cubicBezTo>
                    <a:pt x="494" y="541"/>
                    <a:pt x="629" y="432"/>
                    <a:pt x="629" y="271"/>
                  </a:cubicBezTo>
                  <a:cubicBezTo>
                    <a:pt x="629" y="113"/>
                    <a:pt x="517" y="0"/>
                    <a:pt x="359" y="0"/>
                  </a:cubicBezTo>
                  <a:cubicBezTo>
                    <a:pt x="354" y="0"/>
                    <a:pt x="350" y="0"/>
                    <a:pt x="345"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3" name="Google Shape;2563;p8"/>
            <p:cNvSpPr/>
            <p:nvPr/>
          </p:nvSpPr>
          <p:spPr>
            <a:xfrm>
              <a:off x="1847338" y="3316134"/>
              <a:ext cx="21725" cy="18670"/>
            </a:xfrm>
            <a:custGeom>
              <a:rect b="b" l="l" r="r" t="t"/>
              <a:pathLst>
                <a:path extrusionOk="0" h="544" w="633">
                  <a:moveTo>
                    <a:pt x="361" y="1"/>
                  </a:moveTo>
                  <a:cubicBezTo>
                    <a:pt x="124" y="1"/>
                    <a:pt x="0" y="294"/>
                    <a:pt x="169" y="463"/>
                  </a:cubicBezTo>
                  <a:cubicBezTo>
                    <a:pt x="225" y="519"/>
                    <a:pt x="294" y="544"/>
                    <a:pt x="361" y="544"/>
                  </a:cubicBezTo>
                  <a:cubicBezTo>
                    <a:pt x="500" y="544"/>
                    <a:pt x="632" y="438"/>
                    <a:pt x="632" y="271"/>
                  </a:cubicBezTo>
                  <a:cubicBezTo>
                    <a:pt x="632" y="125"/>
                    <a:pt x="508" y="1"/>
                    <a:pt x="361"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4" name="Google Shape;2564;p8"/>
            <p:cNvSpPr/>
            <p:nvPr/>
          </p:nvSpPr>
          <p:spPr>
            <a:xfrm>
              <a:off x="2109131" y="3081076"/>
              <a:ext cx="18601" cy="18601"/>
            </a:xfrm>
            <a:custGeom>
              <a:rect b="b" l="l" r="r" t="t"/>
              <a:pathLst>
                <a:path extrusionOk="0" h="542" w="542">
                  <a:moveTo>
                    <a:pt x="271" y="0"/>
                  </a:moveTo>
                  <a:cubicBezTo>
                    <a:pt x="136" y="0"/>
                    <a:pt x="0" y="90"/>
                    <a:pt x="0" y="271"/>
                  </a:cubicBezTo>
                  <a:cubicBezTo>
                    <a:pt x="0" y="451"/>
                    <a:pt x="136" y="542"/>
                    <a:pt x="271" y="542"/>
                  </a:cubicBezTo>
                  <a:cubicBezTo>
                    <a:pt x="406" y="542"/>
                    <a:pt x="542" y="451"/>
                    <a:pt x="542" y="271"/>
                  </a:cubicBezTo>
                  <a:cubicBezTo>
                    <a:pt x="542" y="90"/>
                    <a:pt x="406" y="0"/>
                    <a:pt x="271"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5" name="Google Shape;2565;p8"/>
            <p:cNvSpPr/>
            <p:nvPr/>
          </p:nvSpPr>
          <p:spPr>
            <a:xfrm>
              <a:off x="1791568" y="3281779"/>
              <a:ext cx="18601" cy="17160"/>
            </a:xfrm>
            <a:custGeom>
              <a:rect b="b" l="l" r="r" t="t"/>
              <a:pathLst>
                <a:path extrusionOk="0" h="500" w="542">
                  <a:moveTo>
                    <a:pt x="271" y="0"/>
                  </a:moveTo>
                  <a:cubicBezTo>
                    <a:pt x="141" y="0"/>
                    <a:pt x="11" y="82"/>
                    <a:pt x="0" y="246"/>
                  </a:cubicBezTo>
                  <a:cubicBezTo>
                    <a:pt x="11" y="415"/>
                    <a:pt x="141" y="499"/>
                    <a:pt x="271" y="499"/>
                  </a:cubicBezTo>
                  <a:cubicBezTo>
                    <a:pt x="401" y="499"/>
                    <a:pt x="531" y="415"/>
                    <a:pt x="542" y="246"/>
                  </a:cubicBezTo>
                  <a:cubicBezTo>
                    <a:pt x="531" y="82"/>
                    <a:pt x="401" y="0"/>
                    <a:pt x="271"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6" name="Google Shape;2566;p8"/>
            <p:cNvSpPr/>
            <p:nvPr/>
          </p:nvSpPr>
          <p:spPr>
            <a:xfrm>
              <a:off x="1917797" y="2658151"/>
              <a:ext cx="21725" cy="18601"/>
            </a:xfrm>
            <a:custGeom>
              <a:rect b="b" l="l" r="r" t="t"/>
              <a:pathLst>
                <a:path extrusionOk="0" h="542" w="633">
                  <a:moveTo>
                    <a:pt x="362" y="1"/>
                  </a:moveTo>
                  <a:cubicBezTo>
                    <a:pt x="125" y="1"/>
                    <a:pt x="1" y="294"/>
                    <a:pt x="170" y="463"/>
                  </a:cubicBezTo>
                  <a:cubicBezTo>
                    <a:pt x="224" y="518"/>
                    <a:pt x="291" y="542"/>
                    <a:pt x="357" y="542"/>
                  </a:cubicBezTo>
                  <a:cubicBezTo>
                    <a:pt x="497" y="542"/>
                    <a:pt x="633" y="433"/>
                    <a:pt x="633" y="272"/>
                  </a:cubicBezTo>
                  <a:cubicBezTo>
                    <a:pt x="633" y="125"/>
                    <a:pt x="509" y="1"/>
                    <a:pt x="362"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7" name="Google Shape;2567;p8"/>
            <p:cNvSpPr/>
            <p:nvPr/>
          </p:nvSpPr>
          <p:spPr>
            <a:xfrm>
              <a:off x="1670727" y="2575680"/>
              <a:ext cx="22102" cy="18842"/>
            </a:xfrm>
            <a:custGeom>
              <a:rect b="b" l="l" r="r" t="t"/>
              <a:pathLst>
                <a:path extrusionOk="0" h="549" w="644">
                  <a:moveTo>
                    <a:pt x="373" y="0"/>
                  </a:moveTo>
                  <a:cubicBezTo>
                    <a:pt x="125" y="0"/>
                    <a:pt x="1" y="294"/>
                    <a:pt x="181" y="463"/>
                  </a:cubicBezTo>
                  <a:cubicBezTo>
                    <a:pt x="237" y="522"/>
                    <a:pt x="306" y="549"/>
                    <a:pt x="373" y="549"/>
                  </a:cubicBezTo>
                  <a:cubicBezTo>
                    <a:pt x="511" y="549"/>
                    <a:pt x="644" y="438"/>
                    <a:pt x="644" y="271"/>
                  </a:cubicBezTo>
                  <a:cubicBezTo>
                    <a:pt x="644" y="124"/>
                    <a:pt x="520" y="0"/>
                    <a:pt x="373"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8" name="Google Shape;2568;p8"/>
            <p:cNvSpPr/>
            <p:nvPr/>
          </p:nvSpPr>
          <p:spPr>
            <a:xfrm>
              <a:off x="2896843" y="3856777"/>
              <a:ext cx="48837" cy="43792"/>
            </a:xfrm>
            <a:custGeom>
              <a:rect b="b" l="l" r="r" t="t"/>
              <a:pathLst>
                <a:path extrusionOk="0" h="1276" w="1423">
                  <a:moveTo>
                    <a:pt x="12" y="0"/>
                  </a:moveTo>
                  <a:lnTo>
                    <a:pt x="0" y="23"/>
                  </a:lnTo>
                  <a:cubicBezTo>
                    <a:pt x="0" y="23"/>
                    <a:pt x="79" y="102"/>
                    <a:pt x="215" y="237"/>
                  </a:cubicBezTo>
                  <a:cubicBezTo>
                    <a:pt x="361" y="361"/>
                    <a:pt x="553" y="497"/>
                    <a:pt x="734" y="643"/>
                  </a:cubicBezTo>
                  <a:cubicBezTo>
                    <a:pt x="824" y="722"/>
                    <a:pt x="903" y="790"/>
                    <a:pt x="982" y="880"/>
                  </a:cubicBezTo>
                  <a:cubicBezTo>
                    <a:pt x="1061" y="948"/>
                    <a:pt x="1129" y="1005"/>
                    <a:pt x="1185" y="1061"/>
                  </a:cubicBezTo>
                  <a:cubicBezTo>
                    <a:pt x="1219" y="1084"/>
                    <a:pt x="1242" y="1117"/>
                    <a:pt x="1264" y="1151"/>
                  </a:cubicBezTo>
                  <a:cubicBezTo>
                    <a:pt x="1287" y="1174"/>
                    <a:pt x="1309" y="1196"/>
                    <a:pt x="1321" y="1219"/>
                  </a:cubicBezTo>
                  <a:cubicBezTo>
                    <a:pt x="1366" y="1253"/>
                    <a:pt x="1388" y="1275"/>
                    <a:pt x="1388" y="1275"/>
                  </a:cubicBezTo>
                  <a:lnTo>
                    <a:pt x="1422" y="1275"/>
                  </a:lnTo>
                  <a:cubicBezTo>
                    <a:pt x="1422" y="1253"/>
                    <a:pt x="1422" y="1219"/>
                    <a:pt x="1422" y="1196"/>
                  </a:cubicBezTo>
                  <a:cubicBezTo>
                    <a:pt x="1422" y="1106"/>
                    <a:pt x="1411" y="1027"/>
                    <a:pt x="1377" y="948"/>
                  </a:cubicBezTo>
                  <a:cubicBezTo>
                    <a:pt x="1332" y="847"/>
                    <a:pt x="1264" y="745"/>
                    <a:pt x="1174" y="666"/>
                  </a:cubicBezTo>
                  <a:cubicBezTo>
                    <a:pt x="1084" y="587"/>
                    <a:pt x="982" y="519"/>
                    <a:pt x="869" y="463"/>
                  </a:cubicBezTo>
                  <a:cubicBezTo>
                    <a:pt x="655" y="339"/>
                    <a:pt x="440" y="237"/>
                    <a:pt x="271" y="158"/>
                  </a:cubicBezTo>
                  <a:cubicBezTo>
                    <a:pt x="113" y="68"/>
                    <a:pt x="12" y="0"/>
                    <a:pt x="12" y="0"/>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9" name="Google Shape;2569;p8"/>
            <p:cNvSpPr/>
            <p:nvPr/>
          </p:nvSpPr>
          <p:spPr>
            <a:xfrm>
              <a:off x="2834106" y="3896279"/>
              <a:ext cx="83295" cy="12801"/>
            </a:xfrm>
            <a:custGeom>
              <a:rect b="b" l="l" r="r" t="t"/>
              <a:pathLst>
                <a:path extrusionOk="0" h="373" w="2427">
                  <a:moveTo>
                    <a:pt x="2314" y="0"/>
                  </a:moveTo>
                  <a:cubicBezTo>
                    <a:pt x="2235" y="0"/>
                    <a:pt x="2144" y="0"/>
                    <a:pt x="2031" y="23"/>
                  </a:cubicBezTo>
                  <a:cubicBezTo>
                    <a:pt x="1919" y="34"/>
                    <a:pt x="1783" y="34"/>
                    <a:pt x="1648" y="68"/>
                  </a:cubicBezTo>
                  <a:cubicBezTo>
                    <a:pt x="1512" y="102"/>
                    <a:pt x="1366" y="124"/>
                    <a:pt x="1208" y="147"/>
                  </a:cubicBezTo>
                  <a:cubicBezTo>
                    <a:pt x="1033" y="169"/>
                    <a:pt x="858" y="181"/>
                    <a:pt x="680" y="181"/>
                  </a:cubicBezTo>
                  <a:cubicBezTo>
                    <a:pt x="582" y="181"/>
                    <a:pt x="484" y="178"/>
                    <a:pt x="384" y="170"/>
                  </a:cubicBezTo>
                  <a:cubicBezTo>
                    <a:pt x="294" y="170"/>
                    <a:pt x="192" y="158"/>
                    <a:pt x="102" y="136"/>
                  </a:cubicBezTo>
                  <a:cubicBezTo>
                    <a:pt x="45" y="113"/>
                    <a:pt x="0" y="113"/>
                    <a:pt x="0" y="113"/>
                  </a:cubicBezTo>
                  <a:lnTo>
                    <a:pt x="0" y="147"/>
                  </a:lnTo>
                  <a:lnTo>
                    <a:pt x="102" y="181"/>
                  </a:lnTo>
                  <a:cubicBezTo>
                    <a:pt x="192" y="215"/>
                    <a:pt x="282" y="249"/>
                    <a:pt x="373" y="271"/>
                  </a:cubicBezTo>
                  <a:cubicBezTo>
                    <a:pt x="655" y="339"/>
                    <a:pt x="937" y="373"/>
                    <a:pt x="1230" y="373"/>
                  </a:cubicBezTo>
                  <a:cubicBezTo>
                    <a:pt x="1388" y="373"/>
                    <a:pt x="1546" y="373"/>
                    <a:pt x="1693" y="350"/>
                  </a:cubicBezTo>
                  <a:cubicBezTo>
                    <a:pt x="1828" y="328"/>
                    <a:pt x="1964" y="294"/>
                    <a:pt x="2088" y="237"/>
                  </a:cubicBezTo>
                  <a:cubicBezTo>
                    <a:pt x="2212" y="181"/>
                    <a:pt x="2325" y="113"/>
                    <a:pt x="2426" y="23"/>
                  </a:cubicBezTo>
                  <a:lnTo>
                    <a:pt x="2426" y="0"/>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0" name="Google Shape;2570;p8"/>
            <p:cNvSpPr/>
            <p:nvPr/>
          </p:nvSpPr>
          <p:spPr>
            <a:xfrm>
              <a:off x="2804282" y="3864121"/>
              <a:ext cx="23646" cy="21347"/>
            </a:xfrm>
            <a:custGeom>
              <a:rect b="b" l="l" r="r" t="t"/>
              <a:pathLst>
                <a:path extrusionOk="0" h="622" w="689">
                  <a:moveTo>
                    <a:pt x="0" y="1"/>
                  </a:moveTo>
                  <a:lnTo>
                    <a:pt x="0" y="1"/>
                  </a:lnTo>
                  <a:cubicBezTo>
                    <a:pt x="113" y="80"/>
                    <a:pt x="215" y="181"/>
                    <a:pt x="305" y="283"/>
                  </a:cubicBezTo>
                  <a:cubicBezTo>
                    <a:pt x="350" y="350"/>
                    <a:pt x="384" y="418"/>
                    <a:pt x="407" y="497"/>
                  </a:cubicBezTo>
                  <a:cubicBezTo>
                    <a:pt x="418" y="508"/>
                    <a:pt x="418" y="565"/>
                    <a:pt x="418" y="576"/>
                  </a:cubicBezTo>
                  <a:lnTo>
                    <a:pt x="418" y="621"/>
                  </a:lnTo>
                  <a:lnTo>
                    <a:pt x="689" y="565"/>
                  </a:lnTo>
                  <a:lnTo>
                    <a:pt x="666" y="531"/>
                  </a:lnTo>
                  <a:cubicBezTo>
                    <a:pt x="666" y="497"/>
                    <a:pt x="644" y="463"/>
                    <a:pt x="632" y="429"/>
                  </a:cubicBezTo>
                  <a:cubicBezTo>
                    <a:pt x="576" y="328"/>
                    <a:pt x="486" y="249"/>
                    <a:pt x="395" y="181"/>
                  </a:cubicBezTo>
                  <a:cubicBezTo>
                    <a:pt x="271" y="102"/>
                    <a:pt x="136" y="46"/>
                    <a:pt x="0" y="1"/>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1" name="Google Shape;2571;p8"/>
            <p:cNvSpPr/>
            <p:nvPr/>
          </p:nvSpPr>
          <p:spPr>
            <a:xfrm>
              <a:off x="2954158" y="3919136"/>
              <a:ext cx="63149" cy="27181"/>
            </a:xfrm>
            <a:custGeom>
              <a:rect b="b" l="l" r="r" t="t"/>
              <a:pathLst>
                <a:path extrusionOk="0" h="792" w="1840">
                  <a:moveTo>
                    <a:pt x="1614" y="0"/>
                  </a:moveTo>
                  <a:lnTo>
                    <a:pt x="1569" y="68"/>
                  </a:lnTo>
                  <a:cubicBezTo>
                    <a:pt x="1535" y="124"/>
                    <a:pt x="1490" y="181"/>
                    <a:pt x="1445" y="226"/>
                  </a:cubicBezTo>
                  <a:cubicBezTo>
                    <a:pt x="1377" y="293"/>
                    <a:pt x="1309" y="350"/>
                    <a:pt x="1230" y="395"/>
                  </a:cubicBezTo>
                  <a:cubicBezTo>
                    <a:pt x="1129" y="451"/>
                    <a:pt x="1027" y="508"/>
                    <a:pt x="926" y="553"/>
                  </a:cubicBezTo>
                  <a:cubicBezTo>
                    <a:pt x="632" y="666"/>
                    <a:pt x="316" y="756"/>
                    <a:pt x="0" y="790"/>
                  </a:cubicBezTo>
                  <a:cubicBezTo>
                    <a:pt x="34" y="791"/>
                    <a:pt x="68" y="792"/>
                    <a:pt x="102" y="792"/>
                  </a:cubicBezTo>
                  <a:cubicBezTo>
                    <a:pt x="395" y="792"/>
                    <a:pt x="687" y="749"/>
                    <a:pt x="971" y="688"/>
                  </a:cubicBezTo>
                  <a:cubicBezTo>
                    <a:pt x="1084" y="655"/>
                    <a:pt x="1208" y="609"/>
                    <a:pt x="1321" y="564"/>
                  </a:cubicBezTo>
                  <a:cubicBezTo>
                    <a:pt x="1422" y="519"/>
                    <a:pt x="1524" y="463"/>
                    <a:pt x="1614" y="395"/>
                  </a:cubicBezTo>
                  <a:cubicBezTo>
                    <a:pt x="1682" y="350"/>
                    <a:pt x="1738" y="293"/>
                    <a:pt x="1783" y="237"/>
                  </a:cubicBezTo>
                  <a:lnTo>
                    <a:pt x="1840" y="169"/>
                  </a:lnTo>
                  <a:lnTo>
                    <a:pt x="1614" y="0"/>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2" name="Google Shape;2572;p8"/>
            <p:cNvSpPr/>
            <p:nvPr/>
          </p:nvSpPr>
          <p:spPr>
            <a:xfrm>
              <a:off x="3000627" y="3922980"/>
              <a:ext cx="25980" cy="26392"/>
            </a:xfrm>
            <a:custGeom>
              <a:rect b="b" l="l" r="r" t="t"/>
              <a:pathLst>
                <a:path extrusionOk="0" h="769" w="757">
                  <a:moveTo>
                    <a:pt x="497" y="1"/>
                  </a:moveTo>
                  <a:cubicBezTo>
                    <a:pt x="497" y="1"/>
                    <a:pt x="486" y="57"/>
                    <a:pt x="463" y="148"/>
                  </a:cubicBezTo>
                  <a:cubicBezTo>
                    <a:pt x="429" y="249"/>
                    <a:pt x="384" y="339"/>
                    <a:pt x="328" y="430"/>
                  </a:cubicBezTo>
                  <a:cubicBezTo>
                    <a:pt x="271" y="520"/>
                    <a:pt x="204" y="599"/>
                    <a:pt x="125" y="667"/>
                  </a:cubicBezTo>
                  <a:lnTo>
                    <a:pt x="1" y="768"/>
                  </a:lnTo>
                  <a:lnTo>
                    <a:pt x="136" y="700"/>
                  </a:lnTo>
                  <a:cubicBezTo>
                    <a:pt x="249" y="655"/>
                    <a:pt x="350" y="599"/>
                    <a:pt x="441" y="520"/>
                  </a:cubicBezTo>
                  <a:cubicBezTo>
                    <a:pt x="531" y="441"/>
                    <a:pt x="610" y="339"/>
                    <a:pt x="678" y="238"/>
                  </a:cubicBezTo>
                  <a:lnTo>
                    <a:pt x="757" y="114"/>
                  </a:lnTo>
                  <a:lnTo>
                    <a:pt x="497" y="1"/>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3" name="Google Shape;2573;p8"/>
            <p:cNvSpPr/>
            <p:nvPr/>
          </p:nvSpPr>
          <p:spPr>
            <a:xfrm>
              <a:off x="3035084" y="3898990"/>
              <a:ext cx="13591" cy="32570"/>
            </a:xfrm>
            <a:custGeom>
              <a:rect b="b" l="l" r="r" t="t"/>
              <a:pathLst>
                <a:path extrusionOk="0" h="949" w="396">
                  <a:moveTo>
                    <a:pt x="1" y="0"/>
                  </a:moveTo>
                  <a:lnTo>
                    <a:pt x="1" y="0"/>
                  </a:lnTo>
                  <a:cubicBezTo>
                    <a:pt x="69" y="147"/>
                    <a:pt x="114" y="305"/>
                    <a:pt x="147" y="463"/>
                  </a:cubicBezTo>
                  <a:cubicBezTo>
                    <a:pt x="159" y="564"/>
                    <a:pt x="159" y="666"/>
                    <a:pt x="147" y="768"/>
                  </a:cubicBezTo>
                  <a:lnTo>
                    <a:pt x="114" y="926"/>
                  </a:lnTo>
                  <a:lnTo>
                    <a:pt x="396" y="948"/>
                  </a:lnTo>
                  <a:cubicBezTo>
                    <a:pt x="396" y="948"/>
                    <a:pt x="384" y="880"/>
                    <a:pt x="384" y="790"/>
                  </a:cubicBezTo>
                  <a:cubicBezTo>
                    <a:pt x="373" y="666"/>
                    <a:pt x="339" y="542"/>
                    <a:pt x="283" y="418"/>
                  </a:cubicBezTo>
                  <a:cubicBezTo>
                    <a:pt x="204" y="271"/>
                    <a:pt x="114" y="136"/>
                    <a:pt x="1" y="0"/>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4" name="Google Shape;2574;p8"/>
            <p:cNvSpPr/>
            <p:nvPr/>
          </p:nvSpPr>
          <p:spPr>
            <a:xfrm>
              <a:off x="3035496" y="3880011"/>
              <a:ext cx="30613" cy="59271"/>
            </a:xfrm>
            <a:custGeom>
              <a:rect b="b" l="l" r="r" t="t"/>
              <a:pathLst>
                <a:path extrusionOk="0" h="1727" w="892">
                  <a:moveTo>
                    <a:pt x="0" y="0"/>
                  </a:moveTo>
                  <a:cubicBezTo>
                    <a:pt x="0" y="0"/>
                    <a:pt x="90" y="91"/>
                    <a:pt x="203" y="237"/>
                  </a:cubicBezTo>
                  <a:cubicBezTo>
                    <a:pt x="271" y="316"/>
                    <a:pt x="327" y="395"/>
                    <a:pt x="384" y="486"/>
                  </a:cubicBezTo>
                  <a:cubicBezTo>
                    <a:pt x="451" y="587"/>
                    <a:pt x="508" y="689"/>
                    <a:pt x="553" y="790"/>
                  </a:cubicBezTo>
                  <a:cubicBezTo>
                    <a:pt x="598" y="903"/>
                    <a:pt x="621" y="1005"/>
                    <a:pt x="643" y="1117"/>
                  </a:cubicBezTo>
                  <a:cubicBezTo>
                    <a:pt x="655" y="1219"/>
                    <a:pt x="666" y="1309"/>
                    <a:pt x="655" y="1400"/>
                  </a:cubicBezTo>
                  <a:cubicBezTo>
                    <a:pt x="655" y="1479"/>
                    <a:pt x="643" y="1546"/>
                    <a:pt x="621" y="1614"/>
                  </a:cubicBezTo>
                  <a:cubicBezTo>
                    <a:pt x="609" y="1670"/>
                    <a:pt x="609" y="1704"/>
                    <a:pt x="609" y="1704"/>
                  </a:cubicBezTo>
                  <a:lnTo>
                    <a:pt x="892" y="1727"/>
                  </a:lnTo>
                  <a:cubicBezTo>
                    <a:pt x="892" y="1704"/>
                    <a:pt x="892" y="1670"/>
                    <a:pt x="892" y="1648"/>
                  </a:cubicBezTo>
                  <a:cubicBezTo>
                    <a:pt x="892" y="1569"/>
                    <a:pt x="892" y="1490"/>
                    <a:pt x="892" y="1422"/>
                  </a:cubicBezTo>
                  <a:cubicBezTo>
                    <a:pt x="880" y="1298"/>
                    <a:pt x="858" y="1185"/>
                    <a:pt x="824" y="1072"/>
                  </a:cubicBezTo>
                  <a:cubicBezTo>
                    <a:pt x="790" y="959"/>
                    <a:pt x="745" y="835"/>
                    <a:pt x="677" y="734"/>
                  </a:cubicBezTo>
                  <a:cubicBezTo>
                    <a:pt x="553" y="542"/>
                    <a:pt x="406" y="361"/>
                    <a:pt x="237" y="203"/>
                  </a:cubicBezTo>
                  <a:cubicBezTo>
                    <a:pt x="102" y="79"/>
                    <a:pt x="0" y="0"/>
                    <a:pt x="0" y="0"/>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5" name="Google Shape;2575;p8"/>
            <p:cNvSpPr/>
            <p:nvPr/>
          </p:nvSpPr>
          <p:spPr>
            <a:xfrm>
              <a:off x="2978182" y="3893156"/>
              <a:ext cx="19768" cy="22891"/>
            </a:xfrm>
            <a:custGeom>
              <a:rect b="b" l="l" r="r" t="t"/>
              <a:pathLst>
                <a:path extrusionOk="0" h="667" w="576">
                  <a:moveTo>
                    <a:pt x="0" y="1"/>
                  </a:moveTo>
                  <a:cubicBezTo>
                    <a:pt x="90" y="103"/>
                    <a:pt x="169" y="204"/>
                    <a:pt x="237" y="317"/>
                  </a:cubicBezTo>
                  <a:cubicBezTo>
                    <a:pt x="260" y="351"/>
                    <a:pt x="271" y="396"/>
                    <a:pt x="282" y="430"/>
                  </a:cubicBezTo>
                  <a:cubicBezTo>
                    <a:pt x="293" y="464"/>
                    <a:pt x="305" y="509"/>
                    <a:pt x="293" y="543"/>
                  </a:cubicBezTo>
                  <a:lnTo>
                    <a:pt x="293" y="667"/>
                  </a:lnTo>
                  <a:lnTo>
                    <a:pt x="576" y="622"/>
                  </a:lnTo>
                  <a:cubicBezTo>
                    <a:pt x="576" y="622"/>
                    <a:pt x="553" y="565"/>
                    <a:pt x="530" y="497"/>
                  </a:cubicBezTo>
                  <a:cubicBezTo>
                    <a:pt x="519" y="452"/>
                    <a:pt x="497" y="407"/>
                    <a:pt x="463" y="373"/>
                  </a:cubicBezTo>
                  <a:cubicBezTo>
                    <a:pt x="429" y="328"/>
                    <a:pt x="384" y="272"/>
                    <a:pt x="350" y="227"/>
                  </a:cubicBezTo>
                  <a:cubicBezTo>
                    <a:pt x="237" y="136"/>
                    <a:pt x="124" y="69"/>
                    <a:pt x="0" y="1"/>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6" name="Google Shape;2576;p8"/>
            <p:cNvSpPr/>
            <p:nvPr/>
          </p:nvSpPr>
          <p:spPr>
            <a:xfrm>
              <a:off x="3094732" y="3927647"/>
              <a:ext cx="15135" cy="31300"/>
            </a:xfrm>
            <a:custGeom>
              <a:rect b="b" l="l" r="r" t="t"/>
              <a:pathLst>
                <a:path extrusionOk="0" h="912" w="441">
                  <a:moveTo>
                    <a:pt x="181" y="711"/>
                  </a:moveTo>
                  <a:cubicBezTo>
                    <a:pt x="175" y="745"/>
                    <a:pt x="175" y="754"/>
                    <a:pt x="177" y="754"/>
                  </a:cubicBezTo>
                  <a:cubicBezTo>
                    <a:pt x="178" y="754"/>
                    <a:pt x="181" y="745"/>
                    <a:pt x="181" y="745"/>
                  </a:cubicBezTo>
                  <a:cubicBezTo>
                    <a:pt x="181" y="731"/>
                    <a:pt x="181" y="722"/>
                    <a:pt x="181" y="711"/>
                  </a:cubicBezTo>
                  <a:close/>
                  <a:moveTo>
                    <a:pt x="1" y="0"/>
                  </a:moveTo>
                  <a:lnTo>
                    <a:pt x="91" y="113"/>
                  </a:lnTo>
                  <a:cubicBezTo>
                    <a:pt x="136" y="203"/>
                    <a:pt x="170" y="294"/>
                    <a:pt x="181" y="395"/>
                  </a:cubicBezTo>
                  <a:cubicBezTo>
                    <a:pt x="192" y="497"/>
                    <a:pt x="192" y="587"/>
                    <a:pt x="181" y="689"/>
                  </a:cubicBezTo>
                  <a:cubicBezTo>
                    <a:pt x="181" y="697"/>
                    <a:pt x="181" y="704"/>
                    <a:pt x="181" y="711"/>
                  </a:cubicBezTo>
                  <a:cubicBezTo>
                    <a:pt x="204" y="677"/>
                    <a:pt x="238" y="643"/>
                    <a:pt x="283" y="643"/>
                  </a:cubicBezTo>
                  <a:cubicBezTo>
                    <a:pt x="303" y="643"/>
                    <a:pt x="333" y="653"/>
                    <a:pt x="355" y="663"/>
                  </a:cubicBezTo>
                  <a:lnTo>
                    <a:pt x="355" y="663"/>
                  </a:lnTo>
                  <a:lnTo>
                    <a:pt x="238" y="869"/>
                  </a:lnTo>
                  <a:cubicBezTo>
                    <a:pt x="238" y="880"/>
                    <a:pt x="238" y="880"/>
                    <a:pt x="238" y="880"/>
                  </a:cubicBezTo>
                  <a:cubicBezTo>
                    <a:pt x="238" y="892"/>
                    <a:pt x="226" y="892"/>
                    <a:pt x="249" y="903"/>
                  </a:cubicBezTo>
                  <a:cubicBezTo>
                    <a:pt x="260" y="909"/>
                    <a:pt x="274" y="911"/>
                    <a:pt x="288" y="911"/>
                  </a:cubicBezTo>
                  <a:cubicBezTo>
                    <a:pt x="302" y="911"/>
                    <a:pt x="317" y="909"/>
                    <a:pt x="328" y="903"/>
                  </a:cubicBezTo>
                  <a:cubicBezTo>
                    <a:pt x="373" y="892"/>
                    <a:pt x="407" y="858"/>
                    <a:pt x="429" y="824"/>
                  </a:cubicBezTo>
                  <a:cubicBezTo>
                    <a:pt x="441" y="745"/>
                    <a:pt x="429" y="756"/>
                    <a:pt x="429" y="745"/>
                  </a:cubicBezTo>
                  <a:cubicBezTo>
                    <a:pt x="418" y="722"/>
                    <a:pt x="418" y="700"/>
                    <a:pt x="418" y="677"/>
                  </a:cubicBezTo>
                  <a:cubicBezTo>
                    <a:pt x="396" y="564"/>
                    <a:pt x="350" y="452"/>
                    <a:pt x="305" y="350"/>
                  </a:cubicBezTo>
                  <a:cubicBezTo>
                    <a:pt x="260" y="249"/>
                    <a:pt x="192" y="158"/>
                    <a:pt x="125" y="79"/>
                  </a:cubicBezTo>
                  <a:lnTo>
                    <a:pt x="1" y="0"/>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7" name="Google Shape;2577;p8"/>
            <p:cNvSpPr/>
            <p:nvPr/>
          </p:nvSpPr>
          <p:spPr>
            <a:xfrm>
              <a:off x="3095899" y="3959393"/>
              <a:ext cx="31780" cy="10879"/>
            </a:xfrm>
            <a:custGeom>
              <a:rect b="b" l="l" r="r" t="t"/>
              <a:pathLst>
                <a:path extrusionOk="0" h="317" w="926">
                  <a:moveTo>
                    <a:pt x="813" y="1"/>
                  </a:moveTo>
                  <a:lnTo>
                    <a:pt x="689" y="80"/>
                  </a:lnTo>
                  <a:cubicBezTo>
                    <a:pt x="610" y="125"/>
                    <a:pt x="531" y="159"/>
                    <a:pt x="441" y="170"/>
                  </a:cubicBezTo>
                  <a:cubicBezTo>
                    <a:pt x="226" y="215"/>
                    <a:pt x="0" y="238"/>
                    <a:pt x="0" y="238"/>
                  </a:cubicBezTo>
                  <a:cubicBezTo>
                    <a:pt x="0" y="238"/>
                    <a:pt x="215" y="283"/>
                    <a:pt x="452" y="317"/>
                  </a:cubicBezTo>
                  <a:cubicBezTo>
                    <a:pt x="565" y="317"/>
                    <a:pt x="677" y="317"/>
                    <a:pt x="790" y="283"/>
                  </a:cubicBezTo>
                  <a:lnTo>
                    <a:pt x="926" y="249"/>
                  </a:lnTo>
                  <a:lnTo>
                    <a:pt x="813" y="1"/>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8" name="Google Shape;2578;p8"/>
            <p:cNvSpPr/>
            <p:nvPr/>
          </p:nvSpPr>
          <p:spPr>
            <a:xfrm>
              <a:off x="3147791" y="3958227"/>
              <a:ext cx="9713" cy="18258"/>
            </a:xfrm>
            <a:custGeom>
              <a:rect b="b" l="l" r="r" t="t"/>
              <a:pathLst>
                <a:path extrusionOk="0" h="532" w="283">
                  <a:moveTo>
                    <a:pt x="46" y="1"/>
                  </a:moveTo>
                  <a:cubicBezTo>
                    <a:pt x="68" y="80"/>
                    <a:pt x="79" y="170"/>
                    <a:pt x="79" y="249"/>
                  </a:cubicBezTo>
                  <a:cubicBezTo>
                    <a:pt x="68" y="305"/>
                    <a:pt x="57" y="351"/>
                    <a:pt x="34" y="407"/>
                  </a:cubicBezTo>
                  <a:lnTo>
                    <a:pt x="1" y="486"/>
                  </a:lnTo>
                  <a:lnTo>
                    <a:pt x="283" y="531"/>
                  </a:lnTo>
                  <a:cubicBezTo>
                    <a:pt x="283" y="531"/>
                    <a:pt x="271" y="497"/>
                    <a:pt x="271" y="441"/>
                  </a:cubicBezTo>
                  <a:cubicBezTo>
                    <a:pt x="260" y="373"/>
                    <a:pt x="237" y="294"/>
                    <a:pt x="215" y="226"/>
                  </a:cubicBezTo>
                  <a:cubicBezTo>
                    <a:pt x="170" y="136"/>
                    <a:pt x="113" y="57"/>
                    <a:pt x="46" y="1"/>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9" name="Google Shape;2579;p8"/>
            <p:cNvSpPr/>
            <p:nvPr/>
          </p:nvSpPr>
          <p:spPr>
            <a:xfrm>
              <a:off x="2578903" y="4118947"/>
              <a:ext cx="25568" cy="21793"/>
            </a:xfrm>
            <a:custGeom>
              <a:rect b="b" l="l" r="r" t="t"/>
              <a:pathLst>
                <a:path extrusionOk="0" h="635" w="745">
                  <a:moveTo>
                    <a:pt x="418" y="1"/>
                  </a:moveTo>
                  <a:cubicBezTo>
                    <a:pt x="147" y="1"/>
                    <a:pt x="0" y="328"/>
                    <a:pt x="192" y="531"/>
                  </a:cubicBezTo>
                  <a:cubicBezTo>
                    <a:pt x="255" y="603"/>
                    <a:pt x="339" y="635"/>
                    <a:pt x="421" y="635"/>
                  </a:cubicBezTo>
                  <a:cubicBezTo>
                    <a:pt x="572" y="635"/>
                    <a:pt x="719" y="526"/>
                    <a:pt x="733" y="350"/>
                  </a:cubicBezTo>
                  <a:cubicBezTo>
                    <a:pt x="745" y="170"/>
                    <a:pt x="598" y="12"/>
                    <a:pt x="4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0" name="Google Shape;2580;p8"/>
            <p:cNvSpPr/>
            <p:nvPr/>
          </p:nvSpPr>
          <p:spPr>
            <a:xfrm>
              <a:off x="2731455" y="4065133"/>
              <a:ext cx="14003" cy="21313"/>
            </a:xfrm>
            <a:custGeom>
              <a:rect b="b" l="l" r="r" t="t"/>
              <a:pathLst>
                <a:path extrusionOk="0" h="621" w="408">
                  <a:moveTo>
                    <a:pt x="204" y="0"/>
                  </a:moveTo>
                  <a:cubicBezTo>
                    <a:pt x="91" y="0"/>
                    <a:pt x="1" y="136"/>
                    <a:pt x="1" y="305"/>
                  </a:cubicBezTo>
                  <a:cubicBezTo>
                    <a:pt x="1" y="485"/>
                    <a:pt x="91" y="621"/>
                    <a:pt x="204" y="621"/>
                  </a:cubicBezTo>
                  <a:cubicBezTo>
                    <a:pt x="317" y="621"/>
                    <a:pt x="407" y="485"/>
                    <a:pt x="407" y="305"/>
                  </a:cubicBezTo>
                  <a:cubicBezTo>
                    <a:pt x="407" y="136"/>
                    <a:pt x="317" y="0"/>
                    <a:pt x="20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1" name="Google Shape;2581;p8"/>
            <p:cNvSpPr/>
            <p:nvPr/>
          </p:nvSpPr>
          <p:spPr>
            <a:xfrm>
              <a:off x="598742" y="3940792"/>
              <a:ext cx="24058" cy="64728"/>
            </a:xfrm>
            <a:custGeom>
              <a:rect b="b" l="l" r="r" t="t"/>
              <a:pathLst>
                <a:path extrusionOk="0" h="1886" w="701">
                  <a:moveTo>
                    <a:pt x="351" y="1"/>
                  </a:moveTo>
                  <a:cubicBezTo>
                    <a:pt x="159" y="1"/>
                    <a:pt x="1" y="418"/>
                    <a:pt x="1" y="949"/>
                  </a:cubicBezTo>
                  <a:cubicBezTo>
                    <a:pt x="1" y="1468"/>
                    <a:pt x="159" y="1885"/>
                    <a:pt x="351" y="1885"/>
                  </a:cubicBezTo>
                  <a:cubicBezTo>
                    <a:pt x="542" y="1885"/>
                    <a:pt x="700" y="1457"/>
                    <a:pt x="700" y="949"/>
                  </a:cubicBezTo>
                  <a:cubicBezTo>
                    <a:pt x="700" y="430"/>
                    <a:pt x="542" y="1"/>
                    <a:pt x="3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2" name="Google Shape;2582;p8"/>
            <p:cNvSpPr/>
            <p:nvPr/>
          </p:nvSpPr>
          <p:spPr>
            <a:xfrm>
              <a:off x="551106" y="3866077"/>
              <a:ext cx="24058" cy="64693"/>
            </a:xfrm>
            <a:custGeom>
              <a:rect b="b" l="l" r="r" t="t"/>
              <a:pathLst>
                <a:path extrusionOk="0" h="1885" w="701">
                  <a:moveTo>
                    <a:pt x="351" y="0"/>
                  </a:moveTo>
                  <a:cubicBezTo>
                    <a:pt x="159" y="0"/>
                    <a:pt x="1" y="418"/>
                    <a:pt x="1" y="948"/>
                  </a:cubicBezTo>
                  <a:cubicBezTo>
                    <a:pt x="1" y="1467"/>
                    <a:pt x="159" y="1885"/>
                    <a:pt x="351" y="1885"/>
                  </a:cubicBezTo>
                  <a:cubicBezTo>
                    <a:pt x="543" y="1885"/>
                    <a:pt x="701" y="1456"/>
                    <a:pt x="701" y="948"/>
                  </a:cubicBezTo>
                  <a:cubicBezTo>
                    <a:pt x="701" y="429"/>
                    <a:pt x="543" y="0"/>
                    <a:pt x="35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3" name="Google Shape;2583;p8"/>
            <p:cNvSpPr/>
            <p:nvPr/>
          </p:nvSpPr>
          <p:spPr>
            <a:xfrm>
              <a:off x="532127" y="3965193"/>
              <a:ext cx="24058" cy="64728"/>
            </a:xfrm>
            <a:custGeom>
              <a:rect b="b" l="l" r="r" t="t"/>
              <a:pathLst>
                <a:path extrusionOk="0" h="1886" w="701">
                  <a:moveTo>
                    <a:pt x="351" y="1"/>
                  </a:moveTo>
                  <a:cubicBezTo>
                    <a:pt x="159" y="1"/>
                    <a:pt x="1" y="430"/>
                    <a:pt x="1" y="949"/>
                  </a:cubicBezTo>
                  <a:cubicBezTo>
                    <a:pt x="1" y="1468"/>
                    <a:pt x="159" y="1885"/>
                    <a:pt x="351" y="1885"/>
                  </a:cubicBezTo>
                  <a:cubicBezTo>
                    <a:pt x="543" y="1885"/>
                    <a:pt x="701" y="1468"/>
                    <a:pt x="701" y="949"/>
                  </a:cubicBezTo>
                  <a:cubicBezTo>
                    <a:pt x="701" y="430"/>
                    <a:pt x="543" y="1"/>
                    <a:pt x="3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4" name="Google Shape;2584;p8"/>
            <p:cNvSpPr/>
            <p:nvPr/>
          </p:nvSpPr>
          <p:spPr>
            <a:xfrm>
              <a:off x="489158" y="3899745"/>
              <a:ext cx="23646" cy="64728"/>
            </a:xfrm>
            <a:custGeom>
              <a:rect b="b" l="l" r="r" t="t"/>
              <a:pathLst>
                <a:path extrusionOk="0" h="1886" w="689">
                  <a:moveTo>
                    <a:pt x="339" y="1"/>
                  </a:moveTo>
                  <a:cubicBezTo>
                    <a:pt x="147" y="1"/>
                    <a:pt x="0" y="418"/>
                    <a:pt x="0" y="937"/>
                  </a:cubicBezTo>
                  <a:cubicBezTo>
                    <a:pt x="0" y="1456"/>
                    <a:pt x="147" y="1885"/>
                    <a:pt x="339" y="1885"/>
                  </a:cubicBezTo>
                  <a:cubicBezTo>
                    <a:pt x="531" y="1885"/>
                    <a:pt x="689" y="1456"/>
                    <a:pt x="689" y="937"/>
                  </a:cubicBezTo>
                  <a:cubicBezTo>
                    <a:pt x="689" y="418"/>
                    <a:pt x="542" y="1"/>
                    <a:pt x="33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5" name="Google Shape;2585;p8"/>
            <p:cNvSpPr/>
            <p:nvPr/>
          </p:nvSpPr>
          <p:spPr>
            <a:xfrm>
              <a:off x="467845" y="3997729"/>
              <a:ext cx="24058" cy="64728"/>
            </a:xfrm>
            <a:custGeom>
              <a:rect b="b" l="l" r="r" t="t"/>
              <a:pathLst>
                <a:path extrusionOk="0" h="1886" w="701">
                  <a:moveTo>
                    <a:pt x="351" y="1"/>
                  </a:moveTo>
                  <a:cubicBezTo>
                    <a:pt x="159" y="1"/>
                    <a:pt x="1" y="418"/>
                    <a:pt x="1" y="937"/>
                  </a:cubicBezTo>
                  <a:cubicBezTo>
                    <a:pt x="1" y="1456"/>
                    <a:pt x="159" y="1885"/>
                    <a:pt x="351" y="1885"/>
                  </a:cubicBezTo>
                  <a:cubicBezTo>
                    <a:pt x="542" y="1885"/>
                    <a:pt x="700" y="1456"/>
                    <a:pt x="700" y="937"/>
                  </a:cubicBezTo>
                  <a:cubicBezTo>
                    <a:pt x="700" y="418"/>
                    <a:pt x="542" y="1"/>
                    <a:pt x="3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6" name="Google Shape;2586;p8"/>
            <p:cNvSpPr/>
            <p:nvPr/>
          </p:nvSpPr>
          <p:spPr>
            <a:xfrm>
              <a:off x="500758" y="3809518"/>
              <a:ext cx="24058" cy="64728"/>
            </a:xfrm>
            <a:custGeom>
              <a:rect b="b" l="l" r="r" t="t"/>
              <a:pathLst>
                <a:path extrusionOk="0" h="1886" w="701">
                  <a:moveTo>
                    <a:pt x="351" y="1"/>
                  </a:moveTo>
                  <a:cubicBezTo>
                    <a:pt x="159" y="1"/>
                    <a:pt x="1" y="429"/>
                    <a:pt x="1" y="948"/>
                  </a:cubicBezTo>
                  <a:cubicBezTo>
                    <a:pt x="1" y="1468"/>
                    <a:pt x="159" y="1885"/>
                    <a:pt x="351" y="1885"/>
                  </a:cubicBezTo>
                  <a:cubicBezTo>
                    <a:pt x="543" y="1885"/>
                    <a:pt x="701" y="1468"/>
                    <a:pt x="701" y="948"/>
                  </a:cubicBezTo>
                  <a:cubicBezTo>
                    <a:pt x="701" y="429"/>
                    <a:pt x="543" y="1"/>
                    <a:pt x="3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7" name="Google Shape;2587;p8"/>
            <p:cNvSpPr/>
            <p:nvPr/>
          </p:nvSpPr>
          <p:spPr>
            <a:xfrm>
              <a:off x="700981" y="3965983"/>
              <a:ext cx="24058" cy="64693"/>
            </a:xfrm>
            <a:custGeom>
              <a:rect b="b" l="l" r="r" t="t"/>
              <a:pathLst>
                <a:path extrusionOk="0" h="1885" w="701">
                  <a:moveTo>
                    <a:pt x="351" y="0"/>
                  </a:moveTo>
                  <a:cubicBezTo>
                    <a:pt x="159" y="0"/>
                    <a:pt x="1" y="418"/>
                    <a:pt x="1" y="937"/>
                  </a:cubicBezTo>
                  <a:cubicBezTo>
                    <a:pt x="1" y="1467"/>
                    <a:pt x="159" y="1885"/>
                    <a:pt x="351" y="1885"/>
                  </a:cubicBezTo>
                  <a:cubicBezTo>
                    <a:pt x="543" y="1885"/>
                    <a:pt x="700" y="1456"/>
                    <a:pt x="700" y="937"/>
                  </a:cubicBezTo>
                  <a:cubicBezTo>
                    <a:pt x="700" y="418"/>
                    <a:pt x="543" y="0"/>
                    <a:pt x="35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8" name="Google Shape;2588;p8"/>
            <p:cNvSpPr/>
            <p:nvPr/>
          </p:nvSpPr>
          <p:spPr>
            <a:xfrm>
              <a:off x="653345" y="3891234"/>
              <a:ext cx="24058" cy="64728"/>
            </a:xfrm>
            <a:custGeom>
              <a:rect b="b" l="l" r="r" t="t"/>
              <a:pathLst>
                <a:path extrusionOk="0" h="1886" w="701">
                  <a:moveTo>
                    <a:pt x="351" y="1"/>
                  </a:moveTo>
                  <a:cubicBezTo>
                    <a:pt x="159" y="1"/>
                    <a:pt x="1" y="418"/>
                    <a:pt x="1" y="937"/>
                  </a:cubicBezTo>
                  <a:cubicBezTo>
                    <a:pt x="1" y="1468"/>
                    <a:pt x="159" y="1885"/>
                    <a:pt x="351" y="1885"/>
                  </a:cubicBezTo>
                  <a:cubicBezTo>
                    <a:pt x="543" y="1885"/>
                    <a:pt x="701" y="1456"/>
                    <a:pt x="701" y="937"/>
                  </a:cubicBezTo>
                  <a:cubicBezTo>
                    <a:pt x="701" y="429"/>
                    <a:pt x="543" y="1"/>
                    <a:pt x="3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9" name="Google Shape;2589;p8"/>
            <p:cNvSpPr/>
            <p:nvPr/>
          </p:nvSpPr>
          <p:spPr>
            <a:xfrm>
              <a:off x="641367" y="3997729"/>
              <a:ext cx="23646" cy="64728"/>
            </a:xfrm>
            <a:custGeom>
              <a:rect b="b" l="l" r="r" t="t"/>
              <a:pathLst>
                <a:path extrusionOk="0" h="1886" w="689">
                  <a:moveTo>
                    <a:pt x="350" y="1"/>
                  </a:moveTo>
                  <a:cubicBezTo>
                    <a:pt x="158" y="1"/>
                    <a:pt x="0" y="418"/>
                    <a:pt x="0" y="937"/>
                  </a:cubicBezTo>
                  <a:cubicBezTo>
                    <a:pt x="0" y="1456"/>
                    <a:pt x="147" y="1885"/>
                    <a:pt x="350" y="1885"/>
                  </a:cubicBezTo>
                  <a:cubicBezTo>
                    <a:pt x="542" y="1885"/>
                    <a:pt x="688" y="1456"/>
                    <a:pt x="688" y="937"/>
                  </a:cubicBezTo>
                  <a:cubicBezTo>
                    <a:pt x="688" y="418"/>
                    <a:pt x="530" y="1"/>
                    <a:pt x="3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0" name="Google Shape;2590;p8"/>
            <p:cNvSpPr/>
            <p:nvPr/>
          </p:nvSpPr>
          <p:spPr>
            <a:xfrm>
              <a:off x="6069007" y="1336007"/>
              <a:ext cx="887652" cy="1003757"/>
            </a:xfrm>
            <a:custGeom>
              <a:rect b="b" l="l" r="r" t="t"/>
              <a:pathLst>
                <a:path extrusionOk="0" h="29247" w="25864">
                  <a:moveTo>
                    <a:pt x="21384" y="1"/>
                  </a:moveTo>
                  <a:lnTo>
                    <a:pt x="21384" y="1"/>
                  </a:lnTo>
                  <a:cubicBezTo>
                    <a:pt x="23663" y="3420"/>
                    <a:pt x="24036" y="8227"/>
                    <a:pt x="22885" y="12063"/>
                  </a:cubicBezTo>
                  <a:cubicBezTo>
                    <a:pt x="22320" y="14027"/>
                    <a:pt x="21384" y="15697"/>
                    <a:pt x="20628" y="17548"/>
                  </a:cubicBezTo>
                  <a:cubicBezTo>
                    <a:pt x="19939" y="19297"/>
                    <a:pt x="19127" y="21170"/>
                    <a:pt x="17694" y="22467"/>
                  </a:cubicBezTo>
                  <a:cubicBezTo>
                    <a:pt x="16441" y="23562"/>
                    <a:pt x="14771" y="23889"/>
                    <a:pt x="13417" y="24860"/>
                  </a:cubicBezTo>
                  <a:cubicBezTo>
                    <a:pt x="11905" y="25853"/>
                    <a:pt x="10427" y="26293"/>
                    <a:pt x="8678" y="26643"/>
                  </a:cubicBezTo>
                  <a:cubicBezTo>
                    <a:pt x="7159" y="26920"/>
                    <a:pt x="5688" y="27073"/>
                    <a:pt x="4243" y="27073"/>
                  </a:cubicBezTo>
                  <a:cubicBezTo>
                    <a:pt x="2811" y="27073"/>
                    <a:pt x="1404" y="26923"/>
                    <a:pt x="0" y="26597"/>
                  </a:cubicBezTo>
                  <a:lnTo>
                    <a:pt x="0" y="26597"/>
                  </a:lnTo>
                  <a:cubicBezTo>
                    <a:pt x="2401" y="28337"/>
                    <a:pt x="5279" y="29246"/>
                    <a:pt x="8288" y="29246"/>
                  </a:cubicBezTo>
                  <a:cubicBezTo>
                    <a:pt x="9903" y="29246"/>
                    <a:pt x="11555" y="28984"/>
                    <a:pt x="13192" y="28448"/>
                  </a:cubicBezTo>
                  <a:cubicBezTo>
                    <a:pt x="15223" y="27782"/>
                    <a:pt x="17570" y="26868"/>
                    <a:pt x="19330" y="25650"/>
                  </a:cubicBezTo>
                  <a:cubicBezTo>
                    <a:pt x="24408" y="22118"/>
                    <a:pt x="25694" y="17198"/>
                    <a:pt x="25796" y="11285"/>
                  </a:cubicBezTo>
                  <a:cubicBezTo>
                    <a:pt x="25864" y="7606"/>
                    <a:pt x="24622" y="3781"/>
                    <a:pt x="22162" y="870"/>
                  </a:cubicBezTo>
                  <a:cubicBezTo>
                    <a:pt x="21914" y="565"/>
                    <a:pt x="21643" y="272"/>
                    <a:pt x="21384" y="1"/>
                  </a:cubicBezTo>
                  <a:close/>
                </a:path>
              </a:pathLst>
            </a:custGeom>
            <a:solidFill>
              <a:srgbClr val="CB64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1" name="Google Shape;2591;p8"/>
            <p:cNvSpPr/>
            <p:nvPr/>
          </p:nvSpPr>
          <p:spPr>
            <a:xfrm>
              <a:off x="5838170" y="1213656"/>
              <a:ext cx="1056129" cy="1051496"/>
            </a:xfrm>
            <a:custGeom>
              <a:rect b="b" l="l" r="r" t="t"/>
              <a:pathLst>
                <a:path extrusionOk="0" h="30638" w="30773">
                  <a:moveTo>
                    <a:pt x="19204" y="0"/>
                  </a:moveTo>
                  <a:cubicBezTo>
                    <a:pt x="16366" y="0"/>
                    <a:pt x="13464" y="827"/>
                    <a:pt x="10935" y="2313"/>
                  </a:cubicBezTo>
                  <a:cubicBezTo>
                    <a:pt x="9130" y="3374"/>
                    <a:pt x="7392" y="4649"/>
                    <a:pt x="6083" y="6296"/>
                  </a:cubicBezTo>
                  <a:cubicBezTo>
                    <a:pt x="5056" y="7594"/>
                    <a:pt x="4097" y="8734"/>
                    <a:pt x="3465" y="10043"/>
                  </a:cubicBezTo>
                  <a:cubicBezTo>
                    <a:pt x="1242" y="14590"/>
                    <a:pt x="1" y="20909"/>
                    <a:pt x="2641" y="25547"/>
                  </a:cubicBezTo>
                  <a:cubicBezTo>
                    <a:pt x="3657" y="27364"/>
                    <a:pt x="5045" y="28933"/>
                    <a:pt x="6726" y="30162"/>
                  </a:cubicBezTo>
                  <a:cubicBezTo>
                    <a:pt x="8130" y="30488"/>
                    <a:pt x="9540" y="30638"/>
                    <a:pt x="10974" y="30638"/>
                  </a:cubicBezTo>
                  <a:cubicBezTo>
                    <a:pt x="12422" y="30638"/>
                    <a:pt x="13896" y="30485"/>
                    <a:pt x="15415" y="30208"/>
                  </a:cubicBezTo>
                  <a:cubicBezTo>
                    <a:pt x="17153" y="29858"/>
                    <a:pt x="18642" y="29418"/>
                    <a:pt x="20143" y="28425"/>
                  </a:cubicBezTo>
                  <a:cubicBezTo>
                    <a:pt x="21497" y="27454"/>
                    <a:pt x="23179" y="27127"/>
                    <a:pt x="24420" y="26032"/>
                  </a:cubicBezTo>
                  <a:cubicBezTo>
                    <a:pt x="25853" y="24735"/>
                    <a:pt x="26677" y="22862"/>
                    <a:pt x="27365" y="21113"/>
                  </a:cubicBezTo>
                  <a:cubicBezTo>
                    <a:pt x="28110" y="19262"/>
                    <a:pt x="29058" y="17592"/>
                    <a:pt x="29622" y="15628"/>
                  </a:cubicBezTo>
                  <a:cubicBezTo>
                    <a:pt x="30773" y="11792"/>
                    <a:pt x="30401" y="6985"/>
                    <a:pt x="28110" y="3566"/>
                  </a:cubicBezTo>
                  <a:cubicBezTo>
                    <a:pt x="25678" y="1104"/>
                    <a:pt x="22484" y="0"/>
                    <a:pt x="19204" y="0"/>
                  </a:cubicBezTo>
                  <a:close/>
                </a:path>
              </a:pathLst>
            </a:custGeom>
            <a:solidFill>
              <a:srgbClr val="973C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2" name="Google Shape;2592;p8"/>
            <p:cNvSpPr/>
            <p:nvPr/>
          </p:nvSpPr>
          <p:spPr>
            <a:xfrm>
              <a:off x="5897818" y="1252678"/>
              <a:ext cx="962401" cy="972114"/>
            </a:xfrm>
            <a:custGeom>
              <a:rect b="b" l="l" r="r" t="t"/>
              <a:pathLst>
                <a:path extrusionOk="0" h="28325" w="28042">
                  <a:moveTo>
                    <a:pt x="17673" y="1"/>
                  </a:moveTo>
                  <a:cubicBezTo>
                    <a:pt x="17598" y="1"/>
                    <a:pt x="17522" y="1"/>
                    <a:pt x="17446" y="3"/>
                  </a:cubicBezTo>
                  <a:cubicBezTo>
                    <a:pt x="10472" y="104"/>
                    <a:pt x="3307" y="5656"/>
                    <a:pt x="1186" y="12291"/>
                  </a:cubicBezTo>
                  <a:cubicBezTo>
                    <a:pt x="734" y="13747"/>
                    <a:pt x="80" y="15654"/>
                    <a:pt x="1" y="17267"/>
                  </a:cubicBezTo>
                  <a:cubicBezTo>
                    <a:pt x="12" y="18621"/>
                    <a:pt x="576" y="19987"/>
                    <a:pt x="903" y="21341"/>
                  </a:cubicBezTo>
                  <a:cubicBezTo>
                    <a:pt x="1558" y="24049"/>
                    <a:pt x="2472" y="25178"/>
                    <a:pt x="4593" y="26735"/>
                  </a:cubicBezTo>
                  <a:lnTo>
                    <a:pt x="5169" y="27152"/>
                  </a:lnTo>
                  <a:cubicBezTo>
                    <a:pt x="7290" y="27987"/>
                    <a:pt x="8938" y="28224"/>
                    <a:pt x="11183" y="28315"/>
                  </a:cubicBezTo>
                  <a:cubicBezTo>
                    <a:pt x="11309" y="28321"/>
                    <a:pt x="11434" y="28324"/>
                    <a:pt x="11559" y="28324"/>
                  </a:cubicBezTo>
                  <a:cubicBezTo>
                    <a:pt x="14923" y="28324"/>
                    <a:pt x="17584" y="26018"/>
                    <a:pt x="20403" y="24343"/>
                  </a:cubicBezTo>
                  <a:cubicBezTo>
                    <a:pt x="23810" y="22323"/>
                    <a:pt x="25029" y="18520"/>
                    <a:pt x="26406" y="15011"/>
                  </a:cubicBezTo>
                  <a:cubicBezTo>
                    <a:pt x="27196" y="13307"/>
                    <a:pt x="28042" y="11591"/>
                    <a:pt x="27760" y="9752"/>
                  </a:cubicBezTo>
                  <a:cubicBezTo>
                    <a:pt x="27512" y="8105"/>
                    <a:pt x="26992" y="6514"/>
                    <a:pt x="26225" y="5035"/>
                  </a:cubicBezTo>
                  <a:cubicBezTo>
                    <a:pt x="24400" y="1661"/>
                    <a:pt x="21446" y="1"/>
                    <a:pt x="17673" y="1"/>
                  </a:cubicBezTo>
                  <a:close/>
                </a:path>
              </a:pathLst>
            </a:custGeom>
            <a:solidFill>
              <a:srgbClr val="FFFA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3" name="Google Shape;2593;p8"/>
            <p:cNvSpPr/>
            <p:nvPr/>
          </p:nvSpPr>
          <p:spPr>
            <a:xfrm>
              <a:off x="6061628" y="1404063"/>
              <a:ext cx="623183" cy="679021"/>
            </a:xfrm>
            <a:custGeom>
              <a:rect b="b" l="l" r="r" t="t"/>
              <a:pathLst>
                <a:path extrusionOk="0" h="19785" w="18158">
                  <a:moveTo>
                    <a:pt x="11540" y="1"/>
                  </a:moveTo>
                  <a:cubicBezTo>
                    <a:pt x="10805" y="1"/>
                    <a:pt x="10072" y="196"/>
                    <a:pt x="8949" y="545"/>
                  </a:cubicBezTo>
                  <a:cubicBezTo>
                    <a:pt x="8216" y="805"/>
                    <a:pt x="7245" y="726"/>
                    <a:pt x="6523" y="1053"/>
                  </a:cubicBezTo>
                  <a:cubicBezTo>
                    <a:pt x="5666" y="1426"/>
                    <a:pt x="5259" y="2396"/>
                    <a:pt x="4650" y="3186"/>
                  </a:cubicBezTo>
                  <a:cubicBezTo>
                    <a:pt x="3612" y="4461"/>
                    <a:pt x="1265" y="5589"/>
                    <a:pt x="1141" y="7372"/>
                  </a:cubicBezTo>
                  <a:cubicBezTo>
                    <a:pt x="1039" y="8275"/>
                    <a:pt x="1197" y="8952"/>
                    <a:pt x="949" y="9877"/>
                  </a:cubicBezTo>
                  <a:cubicBezTo>
                    <a:pt x="734" y="10645"/>
                    <a:pt x="227" y="11491"/>
                    <a:pt x="181" y="12292"/>
                  </a:cubicBezTo>
                  <a:cubicBezTo>
                    <a:pt x="1" y="13849"/>
                    <a:pt x="1174" y="15395"/>
                    <a:pt x="1682" y="16862"/>
                  </a:cubicBezTo>
                  <a:cubicBezTo>
                    <a:pt x="2359" y="18690"/>
                    <a:pt x="5417" y="19458"/>
                    <a:pt x="7324" y="19785"/>
                  </a:cubicBezTo>
                  <a:lnTo>
                    <a:pt x="8385" y="18893"/>
                  </a:lnTo>
                  <a:cubicBezTo>
                    <a:pt x="8396" y="18912"/>
                    <a:pt x="8408" y="18921"/>
                    <a:pt x="8421" y="18921"/>
                  </a:cubicBezTo>
                  <a:cubicBezTo>
                    <a:pt x="8561" y="18921"/>
                    <a:pt x="8837" y="17972"/>
                    <a:pt x="9198" y="17663"/>
                  </a:cubicBezTo>
                  <a:cubicBezTo>
                    <a:pt x="9717" y="17223"/>
                    <a:pt x="10766" y="17280"/>
                    <a:pt x="11319" y="16919"/>
                  </a:cubicBezTo>
                  <a:cubicBezTo>
                    <a:pt x="12086" y="16490"/>
                    <a:pt x="12526" y="15666"/>
                    <a:pt x="13181" y="15113"/>
                  </a:cubicBezTo>
                  <a:cubicBezTo>
                    <a:pt x="13926" y="14538"/>
                    <a:pt x="14467" y="14165"/>
                    <a:pt x="15077" y="13375"/>
                  </a:cubicBezTo>
                  <a:cubicBezTo>
                    <a:pt x="15889" y="12473"/>
                    <a:pt x="16284" y="12134"/>
                    <a:pt x="16487" y="10972"/>
                  </a:cubicBezTo>
                  <a:cubicBezTo>
                    <a:pt x="16600" y="10464"/>
                    <a:pt x="16453" y="10182"/>
                    <a:pt x="16713" y="9640"/>
                  </a:cubicBezTo>
                  <a:cubicBezTo>
                    <a:pt x="16961" y="9347"/>
                    <a:pt x="17525" y="9370"/>
                    <a:pt x="17751" y="8997"/>
                  </a:cubicBezTo>
                  <a:cubicBezTo>
                    <a:pt x="18078" y="8354"/>
                    <a:pt x="17875" y="7214"/>
                    <a:pt x="17943" y="6481"/>
                  </a:cubicBezTo>
                  <a:cubicBezTo>
                    <a:pt x="18135" y="5319"/>
                    <a:pt x="18157" y="5082"/>
                    <a:pt x="17661" y="4010"/>
                  </a:cubicBezTo>
                  <a:cubicBezTo>
                    <a:pt x="17311" y="3220"/>
                    <a:pt x="16961" y="2114"/>
                    <a:pt x="16329" y="1471"/>
                  </a:cubicBezTo>
                  <a:cubicBezTo>
                    <a:pt x="15618" y="839"/>
                    <a:pt x="14907" y="861"/>
                    <a:pt x="14050" y="591"/>
                  </a:cubicBezTo>
                  <a:cubicBezTo>
                    <a:pt x="12971" y="185"/>
                    <a:pt x="12255" y="1"/>
                    <a:pt x="11540" y="1"/>
                  </a:cubicBezTo>
                  <a:close/>
                </a:path>
              </a:pathLst>
            </a:custGeom>
            <a:solidFill>
              <a:srgbClr val="F2E9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4" name="Google Shape;2594;p8"/>
            <p:cNvSpPr/>
            <p:nvPr/>
          </p:nvSpPr>
          <p:spPr>
            <a:xfrm>
              <a:off x="6184390" y="1546663"/>
              <a:ext cx="518987" cy="571565"/>
            </a:xfrm>
            <a:custGeom>
              <a:rect b="b" l="l" r="r" t="t"/>
              <a:pathLst>
                <a:path extrusionOk="0" h="16654" w="15122">
                  <a:moveTo>
                    <a:pt x="13838" y="0"/>
                  </a:moveTo>
                  <a:cubicBezTo>
                    <a:pt x="12890" y="0"/>
                    <a:pt x="11829" y="1238"/>
                    <a:pt x="11398" y="1931"/>
                  </a:cubicBezTo>
                  <a:cubicBezTo>
                    <a:pt x="11839" y="741"/>
                    <a:pt x="10891" y="83"/>
                    <a:pt x="9783" y="83"/>
                  </a:cubicBezTo>
                  <a:cubicBezTo>
                    <a:pt x="9672" y="83"/>
                    <a:pt x="9559" y="89"/>
                    <a:pt x="9446" y="103"/>
                  </a:cubicBezTo>
                  <a:cubicBezTo>
                    <a:pt x="8114" y="182"/>
                    <a:pt x="6659" y="1412"/>
                    <a:pt x="5666" y="2213"/>
                  </a:cubicBezTo>
                  <a:cubicBezTo>
                    <a:pt x="4075" y="3556"/>
                    <a:pt x="1" y="9390"/>
                    <a:pt x="3522" y="10766"/>
                  </a:cubicBezTo>
                  <a:cubicBezTo>
                    <a:pt x="2924" y="12256"/>
                    <a:pt x="780" y="15562"/>
                    <a:pt x="3330" y="16533"/>
                  </a:cubicBezTo>
                  <a:cubicBezTo>
                    <a:pt x="3563" y="16616"/>
                    <a:pt x="3804" y="16653"/>
                    <a:pt x="4050" y="16653"/>
                  </a:cubicBezTo>
                  <a:cubicBezTo>
                    <a:pt x="5906" y="16653"/>
                    <a:pt x="8029" y="14498"/>
                    <a:pt x="9175" y="13452"/>
                  </a:cubicBezTo>
                  <a:cubicBezTo>
                    <a:pt x="12572" y="10405"/>
                    <a:pt x="15122" y="6129"/>
                    <a:pt x="15020" y="1457"/>
                  </a:cubicBezTo>
                  <a:cubicBezTo>
                    <a:pt x="15065" y="1389"/>
                    <a:pt x="15077" y="1299"/>
                    <a:pt x="15043" y="1220"/>
                  </a:cubicBezTo>
                  <a:lnTo>
                    <a:pt x="14400" y="171"/>
                  </a:lnTo>
                  <a:cubicBezTo>
                    <a:pt x="14221" y="52"/>
                    <a:pt x="14032" y="0"/>
                    <a:pt x="13838" y="0"/>
                  </a:cubicBezTo>
                  <a:close/>
                </a:path>
              </a:pathLst>
            </a:custGeom>
            <a:solidFill>
              <a:srgbClr val="F2E9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5" name="Google Shape;2595;p8"/>
            <p:cNvSpPr/>
            <p:nvPr/>
          </p:nvSpPr>
          <p:spPr>
            <a:xfrm>
              <a:off x="6712266" y="2008336"/>
              <a:ext cx="96062" cy="148743"/>
            </a:xfrm>
            <a:custGeom>
              <a:rect b="b" l="l" r="r" t="t"/>
              <a:pathLst>
                <a:path extrusionOk="0" h="4334" w="2799">
                  <a:moveTo>
                    <a:pt x="0" y="0"/>
                  </a:moveTo>
                  <a:lnTo>
                    <a:pt x="0" y="0"/>
                  </a:lnTo>
                  <a:cubicBezTo>
                    <a:pt x="0" y="0"/>
                    <a:pt x="57" y="68"/>
                    <a:pt x="158" y="169"/>
                  </a:cubicBezTo>
                  <a:lnTo>
                    <a:pt x="361" y="350"/>
                  </a:lnTo>
                  <a:cubicBezTo>
                    <a:pt x="440" y="418"/>
                    <a:pt x="519" y="497"/>
                    <a:pt x="598" y="587"/>
                  </a:cubicBezTo>
                  <a:cubicBezTo>
                    <a:pt x="677" y="677"/>
                    <a:pt x="756" y="767"/>
                    <a:pt x="847" y="869"/>
                  </a:cubicBezTo>
                  <a:cubicBezTo>
                    <a:pt x="937" y="959"/>
                    <a:pt x="1016" y="1095"/>
                    <a:pt x="1106" y="1207"/>
                  </a:cubicBezTo>
                  <a:cubicBezTo>
                    <a:pt x="1298" y="1456"/>
                    <a:pt x="1467" y="1715"/>
                    <a:pt x="1625" y="1986"/>
                  </a:cubicBezTo>
                  <a:cubicBezTo>
                    <a:pt x="1783" y="2268"/>
                    <a:pt x="1941" y="2539"/>
                    <a:pt x="2077" y="2821"/>
                  </a:cubicBezTo>
                  <a:cubicBezTo>
                    <a:pt x="2122" y="2968"/>
                    <a:pt x="2212" y="3092"/>
                    <a:pt x="2268" y="3216"/>
                  </a:cubicBezTo>
                  <a:cubicBezTo>
                    <a:pt x="2325" y="3351"/>
                    <a:pt x="2381" y="3464"/>
                    <a:pt x="2438" y="3577"/>
                  </a:cubicBezTo>
                  <a:cubicBezTo>
                    <a:pt x="2551" y="3803"/>
                    <a:pt x="2618" y="3995"/>
                    <a:pt x="2686" y="4130"/>
                  </a:cubicBezTo>
                  <a:cubicBezTo>
                    <a:pt x="2754" y="4254"/>
                    <a:pt x="2799" y="4333"/>
                    <a:pt x="2799" y="4333"/>
                  </a:cubicBezTo>
                  <a:cubicBezTo>
                    <a:pt x="2799" y="4333"/>
                    <a:pt x="2788" y="4243"/>
                    <a:pt x="2776" y="4096"/>
                  </a:cubicBezTo>
                  <a:cubicBezTo>
                    <a:pt x="2765" y="3893"/>
                    <a:pt x="2742" y="3690"/>
                    <a:pt x="2697" y="3498"/>
                  </a:cubicBezTo>
                  <a:cubicBezTo>
                    <a:pt x="2641" y="3205"/>
                    <a:pt x="2562" y="2923"/>
                    <a:pt x="2460" y="2652"/>
                  </a:cubicBezTo>
                  <a:cubicBezTo>
                    <a:pt x="2404" y="2505"/>
                    <a:pt x="2347" y="2347"/>
                    <a:pt x="2268" y="2200"/>
                  </a:cubicBezTo>
                  <a:cubicBezTo>
                    <a:pt x="2201" y="2054"/>
                    <a:pt x="2122" y="1896"/>
                    <a:pt x="2043" y="1749"/>
                  </a:cubicBezTo>
                  <a:lnTo>
                    <a:pt x="1761" y="1320"/>
                  </a:lnTo>
                  <a:cubicBezTo>
                    <a:pt x="1670" y="1185"/>
                    <a:pt x="1558" y="1061"/>
                    <a:pt x="1445" y="937"/>
                  </a:cubicBezTo>
                  <a:cubicBezTo>
                    <a:pt x="1332" y="824"/>
                    <a:pt x="1230" y="711"/>
                    <a:pt x="1106" y="609"/>
                  </a:cubicBezTo>
                  <a:cubicBezTo>
                    <a:pt x="982" y="519"/>
                    <a:pt x="869" y="440"/>
                    <a:pt x="768" y="361"/>
                  </a:cubicBezTo>
                  <a:cubicBezTo>
                    <a:pt x="677" y="293"/>
                    <a:pt x="576" y="226"/>
                    <a:pt x="463" y="192"/>
                  </a:cubicBezTo>
                  <a:lnTo>
                    <a:pt x="215" y="79"/>
                  </a:lnTo>
                  <a:cubicBezTo>
                    <a:pt x="79" y="34"/>
                    <a:pt x="0" y="0"/>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6" name="Google Shape;2596;p8"/>
            <p:cNvSpPr/>
            <p:nvPr/>
          </p:nvSpPr>
          <p:spPr>
            <a:xfrm>
              <a:off x="6807127" y="2053226"/>
              <a:ext cx="25225" cy="46915"/>
            </a:xfrm>
            <a:custGeom>
              <a:rect b="b" l="l" r="r" t="t"/>
              <a:pathLst>
                <a:path extrusionOk="0" h="1367" w="735">
                  <a:moveTo>
                    <a:pt x="24" y="1"/>
                  </a:moveTo>
                  <a:cubicBezTo>
                    <a:pt x="1" y="91"/>
                    <a:pt x="1" y="193"/>
                    <a:pt x="24" y="283"/>
                  </a:cubicBezTo>
                  <a:cubicBezTo>
                    <a:pt x="46" y="452"/>
                    <a:pt x="91" y="622"/>
                    <a:pt x="170" y="768"/>
                  </a:cubicBezTo>
                  <a:cubicBezTo>
                    <a:pt x="215" y="847"/>
                    <a:pt x="261" y="926"/>
                    <a:pt x="317" y="994"/>
                  </a:cubicBezTo>
                  <a:cubicBezTo>
                    <a:pt x="362" y="1062"/>
                    <a:pt x="419" y="1129"/>
                    <a:pt x="464" y="1186"/>
                  </a:cubicBezTo>
                  <a:cubicBezTo>
                    <a:pt x="520" y="1254"/>
                    <a:pt x="588" y="1310"/>
                    <a:pt x="667" y="1366"/>
                  </a:cubicBezTo>
                  <a:cubicBezTo>
                    <a:pt x="701" y="1276"/>
                    <a:pt x="723" y="1186"/>
                    <a:pt x="723" y="1096"/>
                  </a:cubicBezTo>
                  <a:cubicBezTo>
                    <a:pt x="734" y="904"/>
                    <a:pt x="689" y="723"/>
                    <a:pt x="610" y="554"/>
                  </a:cubicBezTo>
                  <a:cubicBezTo>
                    <a:pt x="531" y="385"/>
                    <a:pt x="407" y="249"/>
                    <a:pt x="261" y="136"/>
                  </a:cubicBezTo>
                  <a:cubicBezTo>
                    <a:pt x="182" y="80"/>
                    <a:pt x="103" y="35"/>
                    <a:pt x="24"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7" name="Google Shape;2597;p8"/>
            <p:cNvSpPr/>
            <p:nvPr/>
          </p:nvSpPr>
          <p:spPr>
            <a:xfrm>
              <a:off x="6786226" y="1941309"/>
              <a:ext cx="53093" cy="96474"/>
            </a:xfrm>
            <a:custGeom>
              <a:rect b="b" l="l" r="r" t="t"/>
              <a:pathLst>
                <a:path extrusionOk="0" h="2811" w="1547">
                  <a:moveTo>
                    <a:pt x="1" y="1"/>
                  </a:moveTo>
                  <a:lnTo>
                    <a:pt x="1" y="1"/>
                  </a:lnTo>
                  <a:cubicBezTo>
                    <a:pt x="46" y="170"/>
                    <a:pt x="102" y="328"/>
                    <a:pt x="181" y="486"/>
                  </a:cubicBezTo>
                  <a:cubicBezTo>
                    <a:pt x="215" y="565"/>
                    <a:pt x="238" y="633"/>
                    <a:pt x="283" y="712"/>
                  </a:cubicBezTo>
                  <a:cubicBezTo>
                    <a:pt x="328" y="791"/>
                    <a:pt x="362" y="870"/>
                    <a:pt x="396" y="960"/>
                  </a:cubicBezTo>
                  <a:cubicBezTo>
                    <a:pt x="475" y="1118"/>
                    <a:pt x="576" y="1287"/>
                    <a:pt x="666" y="1457"/>
                  </a:cubicBezTo>
                  <a:cubicBezTo>
                    <a:pt x="836" y="1784"/>
                    <a:pt x="1028" y="2100"/>
                    <a:pt x="1231" y="2404"/>
                  </a:cubicBezTo>
                  <a:cubicBezTo>
                    <a:pt x="1321" y="2540"/>
                    <a:pt x="1434" y="2675"/>
                    <a:pt x="1547" y="2811"/>
                  </a:cubicBezTo>
                  <a:cubicBezTo>
                    <a:pt x="1547" y="2630"/>
                    <a:pt x="1524" y="2461"/>
                    <a:pt x="1479" y="2292"/>
                  </a:cubicBezTo>
                  <a:cubicBezTo>
                    <a:pt x="1400" y="1919"/>
                    <a:pt x="1264" y="1569"/>
                    <a:pt x="1095" y="1231"/>
                  </a:cubicBezTo>
                  <a:cubicBezTo>
                    <a:pt x="982" y="1050"/>
                    <a:pt x="870" y="881"/>
                    <a:pt x="757" y="723"/>
                  </a:cubicBezTo>
                  <a:cubicBezTo>
                    <a:pt x="655" y="576"/>
                    <a:pt x="531" y="441"/>
                    <a:pt x="407" y="328"/>
                  </a:cubicBezTo>
                  <a:cubicBezTo>
                    <a:pt x="283" y="204"/>
                    <a:pt x="147" y="102"/>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8" name="Google Shape;2598;p8"/>
            <p:cNvSpPr/>
            <p:nvPr/>
          </p:nvSpPr>
          <p:spPr>
            <a:xfrm>
              <a:off x="6826518" y="1904518"/>
              <a:ext cx="41836" cy="79828"/>
            </a:xfrm>
            <a:custGeom>
              <a:rect b="b" l="l" r="r" t="t"/>
              <a:pathLst>
                <a:path extrusionOk="0" h="2326" w="1219">
                  <a:moveTo>
                    <a:pt x="0" y="1"/>
                  </a:moveTo>
                  <a:lnTo>
                    <a:pt x="0" y="1"/>
                  </a:lnTo>
                  <a:cubicBezTo>
                    <a:pt x="23" y="136"/>
                    <a:pt x="68" y="272"/>
                    <a:pt x="136" y="407"/>
                  </a:cubicBezTo>
                  <a:cubicBezTo>
                    <a:pt x="158" y="464"/>
                    <a:pt x="181" y="531"/>
                    <a:pt x="215" y="588"/>
                  </a:cubicBezTo>
                  <a:cubicBezTo>
                    <a:pt x="260" y="644"/>
                    <a:pt x="271" y="723"/>
                    <a:pt x="305" y="791"/>
                  </a:cubicBezTo>
                  <a:cubicBezTo>
                    <a:pt x="361" y="926"/>
                    <a:pt x="440" y="1062"/>
                    <a:pt x="508" y="1197"/>
                  </a:cubicBezTo>
                  <a:cubicBezTo>
                    <a:pt x="576" y="1344"/>
                    <a:pt x="655" y="1479"/>
                    <a:pt x="734" y="1615"/>
                  </a:cubicBezTo>
                  <a:cubicBezTo>
                    <a:pt x="813" y="1739"/>
                    <a:pt x="880" y="1863"/>
                    <a:pt x="937" y="1976"/>
                  </a:cubicBezTo>
                  <a:cubicBezTo>
                    <a:pt x="1016" y="2100"/>
                    <a:pt x="1095" y="2213"/>
                    <a:pt x="1196" y="2325"/>
                  </a:cubicBezTo>
                  <a:cubicBezTo>
                    <a:pt x="1208" y="2179"/>
                    <a:pt x="1219" y="2032"/>
                    <a:pt x="1208" y="1885"/>
                  </a:cubicBezTo>
                  <a:cubicBezTo>
                    <a:pt x="1196" y="1615"/>
                    <a:pt x="1083" y="1299"/>
                    <a:pt x="937" y="983"/>
                  </a:cubicBezTo>
                  <a:cubicBezTo>
                    <a:pt x="847" y="836"/>
                    <a:pt x="756" y="689"/>
                    <a:pt x="655" y="554"/>
                  </a:cubicBezTo>
                  <a:cubicBezTo>
                    <a:pt x="564" y="441"/>
                    <a:pt x="463" y="328"/>
                    <a:pt x="350" y="238"/>
                  </a:cubicBezTo>
                  <a:cubicBezTo>
                    <a:pt x="237" y="148"/>
                    <a:pt x="124" y="69"/>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9" name="Google Shape;2599;p8"/>
            <p:cNvSpPr/>
            <p:nvPr/>
          </p:nvSpPr>
          <p:spPr>
            <a:xfrm>
              <a:off x="6838118" y="1806157"/>
              <a:ext cx="59682" cy="168134"/>
            </a:xfrm>
            <a:custGeom>
              <a:rect b="b" l="l" r="r" t="t"/>
              <a:pathLst>
                <a:path extrusionOk="0" h="4899" w="1739">
                  <a:moveTo>
                    <a:pt x="1" y="1"/>
                  </a:moveTo>
                  <a:lnTo>
                    <a:pt x="1" y="1"/>
                  </a:lnTo>
                  <a:cubicBezTo>
                    <a:pt x="57" y="260"/>
                    <a:pt x="136" y="531"/>
                    <a:pt x="226" y="791"/>
                  </a:cubicBezTo>
                  <a:cubicBezTo>
                    <a:pt x="272" y="903"/>
                    <a:pt x="317" y="1028"/>
                    <a:pt x="362" y="1163"/>
                  </a:cubicBezTo>
                  <a:cubicBezTo>
                    <a:pt x="418" y="1298"/>
                    <a:pt x="452" y="1434"/>
                    <a:pt x="497" y="1580"/>
                  </a:cubicBezTo>
                  <a:cubicBezTo>
                    <a:pt x="588" y="1863"/>
                    <a:pt x="712" y="2156"/>
                    <a:pt x="813" y="2461"/>
                  </a:cubicBezTo>
                  <a:cubicBezTo>
                    <a:pt x="903" y="2777"/>
                    <a:pt x="1005" y="3081"/>
                    <a:pt x="1107" y="3363"/>
                  </a:cubicBezTo>
                  <a:cubicBezTo>
                    <a:pt x="1219" y="3657"/>
                    <a:pt x="1321" y="3916"/>
                    <a:pt x="1400" y="4142"/>
                  </a:cubicBezTo>
                  <a:cubicBezTo>
                    <a:pt x="1502" y="4402"/>
                    <a:pt x="1614" y="4650"/>
                    <a:pt x="1738" y="4898"/>
                  </a:cubicBezTo>
                  <a:cubicBezTo>
                    <a:pt x="1738" y="4627"/>
                    <a:pt x="1716" y="4345"/>
                    <a:pt x="1671" y="4074"/>
                  </a:cubicBezTo>
                  <a:cubicBezTo>
                    <a:pt x="1637" y="3792"/>
                    <a:pt x="1592" y="3521"/>
                    <a:pt x="1524" y="3251"/>
                  </a:cubicBezTo>
                  <a:cubicBezTo>
                    <a:pt x="1445" y="2946"/>
                    <a:pt x="1355" y="2630"/>
                    <a:pt x="1265" y="2314"/>
                  </a:cubicBezTo>
                  <a:cubicBezTo>
                    <a:pt x="1140" y="1998"/>
                    <a:pt x="1016" y="1682"/>
                    <a:pt x="881" y="1400"/>
                  </a:cubicBezTo>
                  <a:cubicBezTo>
                    <a:pt x="824" y="1265"/>
                    <a:pt x="768" y="1129"/>
                    <a:pt x="689" y="1005"/>
                  </a:cubicBezTo>
                  <a:cubicBezTo>
                    <a:pt x="621" y="881"/>
                    <a:pt x="542" y="768"/>
                    <a:pt x="475" y="666"/>
                  </a:cubicBezTo>
                  <a:cubicBezTo>
                    <a:pt x="328" y="429"/>
                    <a:pt x="170" y="215"/>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0" name="Google Shape;2600;p8"/>
            <p:cNvSpPr/>
            <p:nvPr/>
          </p:nvSpPr>
          <p:spPr>
            <a:xfrm>
              <a:off x="6886921" y="1804990"/>
              <a:ext cx="41081" cy="180523"/>
            </a:xfrm>
            <a:custGeom>
              <a:rect b="b" l="l" r="r" t="t"/>
              <a:pathLst>
                <a:path extrusionOk="0" h="5260" w="1197">
                  <a:moveTo>
                    <a:pt x="1" y="1"/>
                  </a:moveTo>
                  <a:lnTo>
                    <a:pt x="1" y="1"/>
                  </a:lnTo>
                  <a:cubicBezTo>
                    <a:pt x="1" y="1"/>
                    <a:pt x="12" y="91"/>
                    <a:pt x="46" y="238"/>
                  </a:cubicBezTo>
                  <a:cubicBezTo>
                    <a:pt x="80" y="385"/>
                    <a:pt x="170" y="576"/>
                    <a:pt x="226" y="825"/>
                  </a:cubicBezTo>
                  <a:cubicBezTo>
                    <a:pt x="249" y="949"/>
                    <a:pt x="283" y="1084"/>
                    <a:pt x="328" y="1208"/>
                  </a:cubicBezTo>
                  <a:cubicBezTo>
                    <a:pt x="373" y="1344"/>
                    <a:pt x="384" y="1513"/>
                    <a:pt x="429" y="1648"/>
                  </a:cubicBezTo>
                  <a:cubicBezTo>
                    <a:pt x="508" y="1953"/>
                    <a:pt x="565" y="2280"/>
                    <a:pt x="632" y="2596"/>
                  </a:cubicBezTo>
                  <a:cubicBezTo>
                    <a:pt x="678" y="2923"/>
                    <a:pt x="734" y="3251"/>
                    <a:pt x="768" y="3567"/>
                  </a:cubicBezTo>
                  <a:cubicBezTo>
                    <a:pt x="779" y="3713"/>
                    <a:pt x="813" y="3860"/>
                    <a:pt x="824" y="4007"/>
                  </a:cubicBezTo>
                  <a:cubicBezTo>
                    <a:pt x="836" y="4153"/>
                    <a:pt x="847" y="4289"/>
                    <a:pt x="858" y="4413"/>
                  </a:cubicBezTo>
                  <a:cubicBezTo>
                    <a:pt x="892" y="4661"/>
                    <a:pt x="892" y="4876"/>
                    <a:pt x="915" y="5022"/>
                  </a:cubicBezTo>
                  <a:cubicBezTo>
                    <a:pt x="937" y="5169"/>
                    <a:pt x="937" y="5259"/>
                    <a:pt x="937" y="5259"/>
                  </a:cubicBezTo>
                  <a:cubicBezTo>
                    <a:pt x="937" y="5259"/>
                    <a:pt x="971" y="5169"/>
                    <a:pt x="1005" y="5034"/>
                  </a:cubicBezTo>
                  <a:cubicBezTo>
                    <a:pt x="1073" y="4830"/>
                    <a:pt x="1118" y="4627"/>
                    <a:pt x="1140" y="4413"/>
                  </a:cubicBezTo>
                  <a:cubicBezTo>
                    <a:pt x="1185" y="4120"/>
                    <a:pt x="1197" y="3826"/>
                    <a:pt x="1185" y="3533"/>
                  </a:cubicBezTo>
                  <a:cubicBezTo>
                    <a:pt x="1197" y="3364"/>
                    <a:pt x="1185" y="3194"/>
                    <a:pt x="1163" y="3036"/>
                  </a:cubicBezTo>
                  <a:lnTo>
                    <a:pt x="1106" y="2517"/>
                  </a:lnTo>
                  <a:cubicBezTo>
                    <a:pt x="1061" y="2348"/>
                    <a:pt x="1027" y="2179"/>
                    <a:pt x="982" y="2009"/>
                  </a:cubicBezTo>
                  <a:cubicBezTo>
                    <a:pt x="948" y="1851"/>
                    <a:pt x="903" y="1682"/>
                    <a:pt x="847" y="1535"/>
                  </a:cubicBezTo>
                  <a:cubicBezTo>
                    <a:pt x="745" y="1242"/>
                    <a:pt x="621" y="971"/>
                    <a:pt x="474" y="712"/>
                  </a:cubicBezTo>
                  <a:cubicBezTo>
                    <a:pt x="384" y="531"/>
                    <a:pt x="271" y="351"/>
                    <a:pt x="136" y="193"/>
                  </a:cubicBezTo>
                  <a:cubicBezTo>
                    <a:pt x="57" y="69"/>
                    <a:pt x="1" y="1"/>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1" name="Google Shape;2601;p8"/>
            <p:cNvSpPr/>
            <p:nvPr/>
          </p:nvSpPr>
          <p:spPr>
            <a:xfrm>
              <a:off x="6887710" y="1706629"/>
              <a:ext cx="36414" cy="114286"/>
            </a:xfrm>
            <a:custGeom>
              <a:rect b="b" l="l" r="r" t="t"/>
              <a:pathLst>
                <a:path extrusionOk="0" h="3330" w="1061">
                  <a:moveTo>
                    <a:pt x="0" y="1"/>
                  </a:moveTo>
                  <a:cubicBezTo>
                    <a:pt x="11" y="192"/>
                    <a:pt x="34" y="373"/>
                    <a:pt x="79" y="554"/>
                  </a:cubicBezTo>
                  <a:cubicBezTo>
                    <a:pt x="102" y="644"/>
                    <a:pt x="113" y="734"/>
                    <a:pt x="147" y="813"/>
                  </a:cubicBezTo>
                  <a:cubicBezTo>
                    <a:pt x="169" y="903"/>
                    <a:pt x="181" y="1005"/>
                    <a:pt x="215" y="1095"/>
                  </a:cubicBezTo>
                  <a:cubicBezTo>
                    <a:pt x="248" y="1298"/>
                    <a:pt x="316" y="1501"/>
                    <a:pt x="372" y="1705"/>
                  </a:cubicBezTo>
                  <a:cubicBezTo>
                    <a:pt x="485" y="2088"/>
                    <a:pt x="621" y="2461"/>
                    <a:pt x="779" y="2833"/>
                  </a:cubicBezTo>
                  <a:cubicBezTo>
                    <a:pt x="858" y="3002"/>
                    <a:pt x="948" y="3172"/>
                    <a:pt x="1050" y="3329"/>
                  </a:cubicBezTo>
                  <a:cubicBezTo>
                    <a:pt x="1061" y="3138"/>
                    <a:pt x="1061" y="2946"/>
                    <a:pt x="1050" y="2765"/>
                  </a:cubicBezTo>
                  <a:cubicBezTo>
                    <a:pt x="1016" y="2359"/>
                    <a:pt x="948" y="1953"/>
                    <a:pt x="835" y="1569"/>
                  </a:cubicBezTo>
                  <a:cubicBezTo>
                    <a:pt x="756" y="1355"/>
                    <a:pt x="688" y="1140"/>
                    <a:pt x="598" y="949"/>
                  </a:cubicBezTo>
                  <a:cubicBezTo>
                    <a:pt x="530" y="779"/>
                    <a:pt x="440" y="610"/>
                    <a:pt x="327" y="452"/>
                  </a:cubicBezTo>
                  <a:cubicBezTo>
                    <a:pt x="237" y="294"/>
                    <a:pt x="124" y="136"/>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2" name="Google Shape;2602;p8"/>
            <p:cNvSpPr/>
            <p:nvPr/>
          </p:nvSpPr>
          <p:spPr>
            <a:xfrm>
              <a:off x="6891554" y="1632291"/>
              <a:ext cx="63561" cy="208769"/>
            </a:xfrm>
            <a:custGeom>
              <a:rect b="b" l="l" r="r" t="t"/>
              <a:pathLst>
                <a:path extrusionOk="0" h="6083" w="1852">
                  <a:moveTo>
                    <a:pt x="1" y="0"/>
                  </a:moveTo>
                  <a:lnTo>
                    <a:pt x="103" y="260"/>
                  </a:lnTo>
                  <a:cubicBezTo>
                    <a:pt x="159" y="429"/>
                    <a:pt x="294" y="643"/>
                    <a:pt x="385" y="925"/>
                  </a:cubicBezTo>
                  <a:cubicBezTo>
                    <a:pt x="441" y="1072"/>
                    <a:pt x="497" y="1219"/>
                    <a:pt x="565" y="1365"/>
                  </a:cubicBezTo>
                  <a:cubicBezTo>
                    <a:pt x="622" y="1523"/>
                    <a:pt x="667" y="1704"/>
                    <a:pt x="734" y="1873"/>
                  </a:cubicBezTo>
                  <a:cubicBezTo>
                    <a:pt x="859" y="2223"/>
                    <a:pt x="949" y="2607"/>
                    <a:pt x="1073" y="2979"/>
                  </a:cubicBezTo>
                  <a:cubicBezTo>
                    <a:pt x="1163" y="3363"/>
                    <a:pt x="1265" y="3746"/>
                    <a:pt x="1355" y="4108"/>
                  </a:cubicBezTo>
                  <a:cubicBezTo>
                    <a:pt x="1445" y="4469"/>
                    <a:pt x="1502" y="4830"/>
                    <a:pt x="1569" y="5112"/>
                  </a:cubicBezTo>
                  <a:cubicBezTo>
                    <a:pt x="1637" y="5394"/>
                    <a:pt x="1682" y="5642"/>
                    <a:pt x="1727" y="5811"/>
                  </a:cubicBezTo>
                  <a:cubicBezTo>
                    <a:pt x="1761" y="5981"/>
                    <a:pt x="1784" y="6082"/>
                    <a:pt x="1784" y="6082"/>
                  </a:cubicBezTo>
                  <a:cubicBezTo>
                    <a:pt x="1784" y="6082"/>
                    <a:pt x="1795" y="5981"/>
                    <a:pt x="1818" y="5800"/>
                  </a:cubicBezTo>
                  <a:cubicBezTo>
                    <a:pt x="1840" y="5552"/>
                    <a:pt x="1852" y="5315"/>
                    <a:pt x="1840" y="5067"/>
                  </a:cubicBezTo>
                  <a:cubicBezTo>
                    <a:pt x="1840" y="4717"/>
                    <a:pt x="1818" y="4367"/>
                    <a:pt x="1773" y="4029"/>
                  </a:cubicBezTo>
                  <a:cubicBezTo>
                    <a:pt x="1750" y="3825"/>
                    <a:pt x="1716" y="3634"/>
                    <a:pt x="1671" y="3442"/>
                  </a:cubicBezTo>
                  <a:cubicBezTo>
                    <a:pt x="1626" y="3250"/>
                    <a:pt x="1581" y="3047"/>
                    <a:pt x="1547" y="2844"/>
                  </a:cubicBezTo>
                  <a:lnTo>
                    <a:pt x="1355" y="2268"/>
                  </a:lnTo>
                  <a:cubicBezTo>
                    <a:pt x="1287" y="2076"/>
                    <a:pt x="1220" y="1896"/>
                    <a:pt x="1141" y="1715"/>
                  </a:cubicBezTo>
                  <a:cubicBezTo>
                    <a:pt x="994" y="1388"/>
                    <a:pt x="836" y="1072"/>
                    <a:pt x="633" y="779"/>
                  </a:cubicBezTo>
                  <a:cubicBezTo>
                    <a:pt x="509" y="576"/>
                    <a:pt x="351" y="384"/>
                    <a:pt x="181" y="203"/>
                  </a:cubicBezTo>
                  <a:lnTo>
                    <a:pt x="1" y="0"/>
                  </a:ln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3" name="Google Shape;2603;p8"/>
            <p:cNvSpPr/>
            <p:nvPr/>
          </p:nvSpPr>
          <p:spPr>
            <a:xfrm>
              <a:off x="6848585" y="1500606"/>
              <a:ext cx="83295" cy="140609"/>
            </a:xfrm>
            <a:custGeom>
              <a:rect b="b" l="l" r="r" t="t"/>
              <a:pathLst>
                <a:path extrusionOk="0" h="4097" w="2427">
                  <a:moveTo>
                    <a:pt x="0" y="0"/>
                  </a:moveTo>
                  <a:lnTo>
                    <a:pt x="0" y="0"/>
                  </a:lnTo>
                  <a:cubicBezTo>
                    <a:pt x="113" y="226"/>
                    <a:pt x="226" y="452"/>
                    <a:pt x="361" y="666"/>
                  </a:cubicBezTo>
                  <a:cubicBezTo>
                    <a:pt x="587" y="1061"/>
                    <a:pt x="903" y="1558"/>
                    <a:pt x="1219" y="2054"/>
                  </a:cubicBezTo>
                  <a:cubicBezTo>
                    <a:pt x="1366" y="2314"/>
                    <a:pt x="1524" y="2551"/>
                    <a:pt x="1659" y="2799"/>
                  </a:cubicBezTo>
                  <a:cubicBezTo>
                    <a:pt x="1727" y="2912"/>
                    <a:pt x="1806" y="3025"/>
                    <a:pt x="1874" y="3137"/>
                  </a:cubicBezTo>
                  <a:cubicBezTo>
                    <a:pt x="1930" y="3250"/>
                    <a:pt x="1986" y="3352"/>
                    <a:pt x="2043" y="3442"/>
                  </a:cubicBezTo>
                  <a:cubicBezTo>
                    <a:pt x="2167" y="3634"/>
                    <a:pt x="2246" y="3803"/>
                    <a:pt x="2314" y="3916"/>
                  </a:cubicBezTo>
                  <a:cubicBezTo>
                    <a:pt x="2381" y="4029"/>
                    <a:pt x="2427" y="4097"/>
                    <a:pt x="2427" y="4097"/>
                  </a:cubicBezTo>
                  <a:cubicBezTo>
                    <a:pt x="2427" y="4097"/>
                    <a:pt x="2427" y="4029"/>
                    <a:pt x="2404" y="3894"/>
                  </a:cubicBezTo>
                  <a:cubicBezTo>
                    <a:pt x="2381" y="3702"/>
                    <a:pt x="2348" y="3521"/>
                    <a:pt x="2302" y="3341"/>
                  </a:cubicBezTo>
                  <a:cubicBezTo>
                    <a:pt x="2235" y="3092"/>
                    <a:pt x="2156" y="2844"/>
                    <a:pt x="2043" y="2596"/>
                  </a:cubicBezTo>
                  <a:cubicBezTo>
                    <a:pt x="1986" y="2460"/>
                    <a:pt x="1919" y="2325"/>
                    <a:pt x="1851" y="2201"/>
                  </a:cubicBezTo>
                  <a:cubicBezTo>
                    <a:pt x="1772" y="2065"/>
                    <a:pt x="1716" y="1930"/>
                    <a:pt x="1625" y="1806"/>
                  </a:cubicBezTo>
                  <a:cubicBezTo>
                    <a:pt x="1535" y="1682"/>
                    <a:pt x="1445" y="1558"/>
                    <a:pt x="1366" y="1422"/>
                  </a:cubicBezTo>
                  <a:cubicBezTo>
                    <a:pt x="1287" y="1298"/>
                    <a:pt x="1185" y="1185"/>
                    <a:pt x="1095" y="1072"/>
                  </a:cubicBezTo>
                  <a:cubicBezTo>
                    <a:pt x="937" y="869"/>
                    <a:pt x="756" y="678"/>
                    <a:pt x="576" y="497"/>
                  </a:cubicBezTo>
                  <a:cubicBezTo>
                    <a:pt x="395" y="316"/>
                    <a:pt x="204" y="147"/>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4" name="Google Shape;2604;p8"/>
            <p:cNvSpPr/>
            <p:nvPr/>
          </p:nvSpPr>
          <p:spPr>
            <a:xfrm>
              <a:off x="6885376" y="1485882"/>
              <a:ext cx="27147" cy="40326"/>
            </a:xfrm>
            <a:custGeom>
              <a:rect b="b" l="l" r="r" t="t"/>
              <a:pathLst>
                <a:path extrusionOk="0" h="1175" w="791">
                  <a:moveTo>
                    <a:pt x="23" y="1"/>
                  </a:moveTo>
                  <a:cubicBezTo>
                    <a:pt x="0" y="91"/>
                    <a:pt x="0" y="170"/>
                    <a:pt x="23" y="260"/>
                  </a:cubicBezTo>
                  <a:cubicBezTo>
                    <a:pt x="46" y="418"/>
                    <a:pt x="102" y="576"/>
                    <a:pt x="192" y="723"/>
                  </a:cubicBezTo>
                  <a:cubicBezTo>
                    <a:pt x="283" y="858"/>
                    <a:pt x="395" y="971"/>
                    <a:pt x="542" y="1061"/>
                  </a:cubicBezTo>
                  <a:cubicBezTo>
                    <a:pt x="610" y="1107"/>
                    <a:pt x="689" y="1140"/>
                    <a:pt x="768" y="1174"/>
                  </a:cubicBezTo>
                  <a:cubicBezTo>
                    <a:pt x="790" y="1084"/>
                    <a:pt x="790" y="994"/>
                    <a:pt x="768" y="915"/>
                  </a:cubicBezTo>
                  <a:cubicBezTo>
                    <a:pt x="723" y="576"/>
                    <a:pt x="531" y="283"/>
                    <a:pt x="249" y="114"/>
                  </a:cubicBezTo>
                  <a:cubicBezTo>
                    <a:pt x="181" y="57"/>
                    <a:pt x="102" y="23"/>
                    <a:pt x="23"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5" name="Google Shape;2605;p8"/>
            <p:cNvSpPr/>
            <p:nvPr/>
          </p:nvSpPr>
          <p:spPr>
            <a:xfrm>
              <a:off x="6690199" y="2062939"/>
              <a:ext cx="61982" cy="77460"/>
            </a:xfrm>
            <a:custGeom>
              <a:rect b="b" l="l" r="r" t="t"/>
              <a:pathLst>
                <a:path extrusionOk="0" h="2257" w="1806">
                  <a:moveTo>
                    <a:pt x="0" y="0"/>
                  </a:moveTo>
                  <a:lnTo>
                    <a:pt x="0" y="0"/>
                  </a:lnTo>
                  <a:cubicBezTo>
                    <a:pt x="34" y="147"/>
                    <a:pt x="79" y="305"/>
                    <a:pt x="147" y="440"/>
                  </a:cubicBezTo>
                  <a:cubicBezTo>
                    <a:pt x="282" y="745"/>
                    <a:pt x="452" y="1038"/>
                    <a:pt x="655" y="1309"/>
                  </a:cubicBezTo>
                  <a:cubicBezTo>
                    <a:pt x="880" y="1569"/>
                    <a:pt x="1129" y="1806"/>
                    <a:pt x="1399" y="2009"/>
                  </a:cubicBezTo>
                  <a:cubicBezTo>
                    <a:pt x="1524" y="2110"/>
                    <a:pt x="1670" y="2189"/>
                    <a:pt x="1806" y="2257"/>
                  </a:cubicBezTo>
                  <a:cubicBezTo>
                    <a:pt x="1760" y="2110"/>
                    <a:pt x="1693" y="1964"/>
                    <a:pt x="1614" y="1828"/>
                  </a:cubicBezTo>
                  <a:cubicBezTo>
                    <a:pt x="1456" y="1546"/>
                    <a:pt x="1264" y="1275"/>
                    <a:pt x="1050" y="1027"/>
                  </a:cubicBezTo>
                  <a:cubicBezTo>
                    <a:pt x="846" y="756"/>
                    <a:pt x="621" y="508"/>
                    <a:pt x="373" y="282"/>
                  </a:cubicBezTo>
                  <a:cubicBezTo>
                    <a:pt x="260" y="181"/>
                    <a:pt x="136" y="79"/>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6" name="Google Shape;2606;p8"/>
            <p:cNvSpPr/>
            <p:nvPr/>
          </p:nvSpPr>
          <p:spPr>
            <a:xfrm>
              <a:off x="6659208" y="2116753"/>
              <a:ext cx="57726" cy="56971"/>
            </a:xfrm>
            <a:custGeom>
              <a:rect b="b" l="l" r="r" t="t"/>
              <a:pathLst>
                <a:path extrusionOk="0" h="1660" w="1682">
                  <a:moveTo>
                    <a:pt x="0" y="1"/>
                  </a:moveTo>
                  <a:cubicBezTo>
                    <a:pt x="46" y="125"/>
                    <a:pt x="102" y="238"/>
                    <a:pt x="170" y="350"/>
                  </a:cubicBezTo>
                  <a:cubicBezTo>
                    <a:pt x="452" y="824"/>
                    <a:pt x="847" y="1219"/>
                    <a:pt x="1321" y="1490"/>
                  </a:cubicBezTo>
                  <a:cubicBezTo>
                    <a:pt x="1434" y="1558"/>
                    <a:pt x="1558" y="1614"/>
                    <a:pt x="1682" y="1659"/>
                  </a:cubicBezTo>
                  <a:cubicBezTo>
                    <a:pt x="1637" y="1535"/>
                    <a:pt x="1591" y="1422"/>
                    <a:pt x="1513" y="1310"/>
                  </a:cubicBezTo>
                  <a:cubicBezTo>
                    <a:pt x="1377" y="1073"/>
                    <a:pt x="1208" y="858"/>
                    <a:pt x="1016" y="666"/>
                  </a:cubicBezTo>
                  <a:cubicBezTo>
                    <a:pt x="824" y="463"/>
                    <a:pt x="598" y="305"/>
                    <a:pt x="362" y="159"/>
                  </a:cubicBezTo>
                  <a:cubicBezTo>
                    <a:pt x="249" y="91"/>
                    <a:pt x="136" y="34"/>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7" name="Google Shape;2607;p8"/>
            <p:cNvSpPr/>
            <p:nvPr/>
          </p:nvSpPr>
          <p:spPr>
            <a:xfrm>
              <a:off x="6618161" y="2205813"/>
              <a:ext cx="69361" cy="38541"/>
            </a:xfrm>
            <a:custGeom>
              <a:rect b="b" l="l" r="r" t="t"/>
              <a:pathLst>
                <a:path extrusionOk="0" h="1123" w="2021">
                  <a:moveTo>
                    <a:pt x="0" y="1"/>
                  </a:moveTo>
                  <a:cubicBezTo>
                    <a:pt x="57" y="114"/>
                    <a:pt x="124" y="227"/>
                    <a:pt x="203" y="328"/>
                  </a:cubicBezTo>
                  <a:cubicBezTo>
                    <a:pt x="373" y="543"/>
                    <a:pt x="587" y="723"/>
                    <a:pt x="835" y="870"/>
                  </a:cubicBezTo>
                  <a:cubicBezTo>
                    <a:pt x="959" y="938"/>
                    <a:pt x="1106" y="994"/>
                    <a:pt x="1242" y="1039"/>
                  </a:cubicBezTo>
                  <a:cubicBezTo>
                    <a:pt x="1366" y="1084"/>
                    <a:pt x="1501" y="1107"/>
                    <a:pt x="1625" y="1118"/>
                  </a:cubicBezTo>
                  <a:cubicBezTo>
                    <a:pt x="1665" y="1121"/>
                    <a:pt x="1704" y="1123"/>
                    <a:pt x="1742" y="1123"/>
                  </a:cubicBezTo>
                  <a:cubicBezTo>
                    <a:pt x="1834" y="1123"/>
                    <a:pt x="1924" y="1115"/>
                    <a:pt x="2020" y="1107"/>
                  </a:cubicBezTo>
                  <a:cubicBezTo>
                    <a:pt x="1930" y="1005"/>
                    <a:pt x="1828" y="926"/>
                    <a:pt x="1715" y="859"/>
                  </a:cubicBezTo>
                  <a:cubicBezTo>
                    <a:pt x="1670" y="825"/>
                    <a:pt x="1625" y="791"/>
                    <a:pt x="1580" y="757"/>
                  </a:cubicBezTo>
                  <a:cubicBezTo>
                    <a:pt x="1524" y="734"/>
                    <a:pt x="1479" y="689"/>
                    <a:pt x="1422" y="655"/>
                  </a:cubicBezTo>
                  <a:cubicBezTo>
                    <a:pt x="1309" y="576"/>
                    <a:pt x="1185" y="509"/>
                    <a:pt x="1072" y="452"/>
                  </a:cubicBezTo>
                  <a:cubicBezTo>
                    <a:pt x="948" y="373"/>
                    <a:pt x="835" y="317"/>
                    <a:pt x="711" y="260"/>
                  </a:cubicBezTo>
                  <a:cubicBezTo>
                    <a:pt x="598" y="215"/>
                    <a:pt x="474" y="148"/>
                    <a:pt x="373" y="114"/>
                  </a:cubicBezTo>
                  <a:cubicBezTo>
                    <a:pt x="249" y="57"/>
                    <a:pt x="124" y="24"/>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8" name="Google Shape;2608;p8"/>
            <p:cNvSpPr/>
            <p:nvPr/>
          </p:nvSpPr>
          <p:spPr>
            <a:xfrm>
              <a:off x="6609649" y="2237971"/>
              <a:ext cx="72038" cy="28897"/>
            </a:xfrm>
            <a:custGeom>
              <a:rect b="b" l="l" r="r" t="t"/>
              <a:pathLst>
                <a:path extrusionOk="0" h="842" w="2099">
                  <a:moveTo>
                    <a:pt x="0" y="1"/>
                  </a:moveTo>
                  <a:cubicBezTo>
                    <a:pt x="68" y="102"/>
                    <a:pt x="147" y="204"/>
                    <a:pt x="237" y="283"/>
                  </a:cubicBezTo>
                  <a:cubicBezTo>
                    <a:pt x="327" y="373"/>
                    <a:pt x="418" y="452"/>
                    <a:pt x="530" y="520"/>
                  </a:cubicBezTo>
                  <a:cubicBezTo>
                    <a:pt x="655" y="587"/>
                    <a:pt x="779" y="666"/>
                    <a:pt x="914" y="723"/>
                  </a:cubicBezTo>
                  <a:cubicBezTo>
                    <a:pt x="1129" y="797"/>
                    <a:pt x="1352" y="841"/>
                    <a:pt x="1582" y="841"/>
                  </a:cubicBezTo>
                  <a:cubicBezTo>
                    <a:pt x="1630" y="841"/>
                    <a:pt x="1678" y="839"/>
                    <a:pt x="1727" y="836"/>
                  </a:cubicBezTo>
                  <a:cubicBezTo>
                    <a:pt x="1851" y="824"/>
                    <a:pt x="1975" y="802"/>
                    <a:pt x="2099" y="757"/>
                  </a:cubicBezTo>
                  <a:cubicBezTo>
                    <a:pt x="1997" y="689"/>
                    <a:pt x="1885" y="621"/>
                    <a:pt x="1772" y="565"/>
                  </a:cubicBezTo>
                  <a:cubicBezTo>
                    <a:pt x="1681" y="520"/>
                    <a:pt x="1569" y="474"/>
                    <a:pt x="1456" y="418"/>
                  </a:cubicBezTo>
                  <a:cubicBezTo>
                    <a:pt x="1332" y="362"/>
                    <a:pt x="1219" y="316"/>
                    <a:pt x="1095" y="283"/>
                  </a:cubicBezTo>
                  <a:cubicBezTo>
                    <a:pt x="970" y="226"/>
                    <a:pt x="846" y="181"/>
                    <a:pt x="722" y="147"/>
                  </a:cubicBezTo>
                  <a:cubicBezTo>
                    <a:pt x="598" y="113"/>
                    <a:pt x="474" y="80"/>
                    <a:pt x="372" y="46"/>
                  </a:cubicBezTo>
                  <a:cubicBezTo>
                    <a:pt x="248" y="12"/>
                    <a:pt x="124" y="1"/>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9" name="Google Shape;2609;p8"/>
            <p:cNvSpPr/>
            <p:nvPr/>
          </p:nvSpPr>
          <p:spPr>
            <a:xfrm>
              <a:off x="6542245" y="2227915"/>
              <a:ext cx="47670" cy="20077"/>
            </a:xfrm>
            <a:custGeom>
              <a:rect b="b" l="l" r="r" t="t"/>
              <a:pathLst>
                <a:path extrusionOk="0" h="585" w="1389">
                  <a:moveTo>
                    <a:pt x="260" y="0"/>
                  </a:moveTo>
                  <a:cubicBezTo>
                    <a:pt x="170" y="11"/>
                    <a:pt x="91" y="23"/>
                    <a:pt x="1" y="57"/>
                  </a:cubicBezTo>
                  <a:cubicBezTo>
                    <a:pt x="46" y="124"/>
                    <a:pt x="102" y="203"/>
                    <a:pt x="170" y="260"/>
                  </a:cubicBezTo>
                  <a:cubicBezTo>
                    <a:pt x="294" y="373"/>
                    <a:pt x="441" y="474"/>
                    <a:pt x="599" y="530"/>
                  </a:cubicBezTo>
                  <a:cubicBezTo>
                    <a:pt x="723" y="564"/>
                    <a:pt x="853" y="584"/>
                    <a:pt x="980" y="584"/>
                  </a:cubicBezTo>
                  <a:cubicBezTo>
                    <a:pt x="1026" y="584"/>
                    <a:pt x="1072" y="582"/>
                    <a:pt x="1118" y="576"/>
                  </a:cubicBezTo>
                  <a:cubicBezTo>
                    <a:pt x="1208" y="576"/>
                    <a:pt x="1298" y="553"/>
                    <a:pt x="1389" y="508"/>
                  </a:cubicBezTo>
                  <a:cubicBezTo>
                    <a:pt x="1332" y="440"/>
                    <a:pt x="1276" y="373"/>
                    <a:pt x="1208" y="316"/>
                  </a:cubicBezTo>
                  <a:cubicBezTo>
                    <a:pt x="1084" y="215"/>
                    <a:pt x="937" y="124"/>
                    <a:pt x="768" y="79"/>
                  </a:cubicBezTo>
                  <a:cubicBezTo>
                    <a:pt x="610" y="23"/>
                    <a:pt x="441" y="0"/>
                    <a:pt x="26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0" name="Google Shape;2610;p8"/>
            <p:cNvSpPr/>
            <p:nvPr/>
          </p:nvSpPr>
          <p:spPr>
            <a:xfrm>
              <a:off x="6485308" y="2243393"/>
              <a:ext cx="106529" cy="47053"/>
            </a:xfrm>
            <a:custGeom>
              <a:rect b="b" l="l" r="r" t="t"/>
              <a:pathLst>
                <a:path extrusionOk="0" h="1371" w="3104">
                  <a:moveTo>
                    <a:pt x="1" y="1"/>
                  </a:moveTo>
                  <a:lnTo>
                    <a:pt x="1" y="1"/>
                  </a:lnTo>
                  <a:cubicBezTo>
                    <a:pt x="114" y="147"/>
                    <a:pt x="226" y="283"/>
                    <a:pt x="373" y="407"/>
                  </a:cubicBezTo>
                  <a:cubicBezTo>
                    <a:pt x="509" y="531"/>
                    <a:pt x="655" y="644"/>
                    <a:pt x="813" y="757"/>
                  </a:cubicBezTo>
                  <a:cubicBezTo>
                    <a:pt x="994" y="869"/>
                    <a:pt x="1174" y="982"/>
                    <a:pt x="1377" y="1072"/>
                  </a:cubicBezTo>
                  <a:cubicBezTo>
                    <a:pt x="1569" y="1163"/>
                    <a:pt x="1772" y="1230"/>
                    <a:pt x="1987" y="1287"/>
                  </a:cubicBezTo>
                  <a:cubicBezTo>
                    <a:pt x="2167" y="1332"/>
                    <a:pt x="2359" y="1366"/>
                    <a:pt x="2551" y="1366"/>
                  </a:cubicBezTo>
                  <a:cubicBezTo>
                    <a:pt x="2587" y="1369"/>
                    <a:pt x="2624" y="1370"/>
                    <a:pt x="2660" y="1370"/>
                  </a:cubicBezTo>
                  <a:cubicBezTo>
                    <a:pt x="2759" y="1370"/>
                    <a:pt x="2858" y="1360"/>
                    <a:pt x="2957" y="1343"/>
                  </a:cubicBezTo>
                  <a:cubicBezTo>
                    <a:pt x="3048" y="1332"/>
                    <a:pt x="3104" y="1321"/>
                    <a:pt x="3104" y="1321"/>
                  </a:cubicBezTo>
                  <a:lnTo>
                    <a:pt x="2969" y="1253"/>
                  </a:lnTo>
                  <a:cubicBezTo>
                    <a:pt x="2878" y="1208"/>
                    <a:pt x="2754" y="1163"/>
                    <a:pt x="2607" y="1095"/>
                  </a:cubicBezTo>
                  <a:cubicBezTo>
                    <a:pt x="2461" y="1039"/>
                    <a:pt x="2303" y="960"/>
                    <a:pt x="2122" y="881"/>
                  </a:cubicBezTo>
                  <a:cubicBezTo>
                    <a:pt x="1953" y="813"/>
                    <a:pt x="1761" y="711"/>
                    <a:pt x="1581" y="632"/>
                  </a:cubicBezTo>
                  <a:cubicBezTo>
                    <a:pt x="1208" y="463"/>
                    <a:pt x="825" y="294"/>
                    <a:pt x="520" y="181"/>
                  </a:cubicBezTo>
                  <a:cubicBezTo>
                    <a:pt x="351" y="102"/>
                    <a:pt x="181" y="46"/>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1" name="Google Shape;2611;p8"/>
            <p:cNvSpPr/>
            <p:nvPr/>
          </p:nvSpPr>
          <p:spPr>
            <a:xfrm>
              <a:off x="6332721" y="2255783"/>
              <a:ext cx="79828" cy="48837"/>
            </a:xfrm>
            <a:custGeom>
              <a:rect b="b" l="l" r="r" t="t"/>
              <a:pathLst>
                <a:path extrusionOk="0" h="1423" w="2326">
                  <a:moveTo>
                    <a:pt x="1" y="1"/>
                  </a:moveTo>
                  <a:lnTo>
                    <a:pt x="1" y="1"/>
                  </a:lnTo>
                  <a:cubicBezTo>
                    <a:pt x="80" y="125"/>
                    <a:pt x="170" y="249"/>
                    <a:pt x="272" y="362"/>
                  </a:cubicBezTo>
                  <a:cubicBezTo>
                    <a:pt x="486" y="587"/>
                    <a:pt x="723" y="802"/>
                    <a:pt x="983" y="982"/>
                  </a:cubicBezTo>
                  <a:cubicBezTo>
                    <a:pt x="1276" y="1129"/>
                    <a:pt x="1569" y="1253"/>
                    <a:pt x="1885" y="1343"/>
                  </a:cubicBezTo>
                  <a:cubicBezTo>
                    <a:pt x="2032" y="1389"/>
                    <a:pt x="2179" y="1411"/>
                    <a:pt x="2325" y="1422"/>
                  </a:cubicBezTo>
                  <a:cubicBezTo>
                    <a:pt x="2235" y="1310"/>
                    <a:pt x="2134" y="1197"/>
                    <a:pt x="2021" y="1106"/>
                  </a:cubicBezTo>
                  <a:cubicBezTo>
                    <a:pt x="1784" y="903"/>
                    <a:pt x="1535" y="723"/>
                    <a:pt x="1265" y="587"/>
                  </a:cubicBezTo>
                  <a:cubicBezTo>
                    <a:pt x="994" y="407"/>
                    <a:pt x="723" y="249"/>
                    <a:pt x="430" y="136"/>
                  </a:cubicBezTo>
                  <a:cubicBezTo>
                    <a:pt x="294" y="68"/>
                    <a:pt x="148" y="34"/>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2" name="Google Shape;2612;p8"/>
            <p:cNvSpPr/>
            <p:nvPr/>
          </p:nvSpPr>
          <p:spPr>
            <a:xfrm>
              <a:off x="6282786" y="2262372"/>
              <a:ext cx="103440" cy="56971"/>
            </a:xfrm>
            <a:custGeom>
              <a:rect b="b" l="l" r="r" t="t"/>
              <a:pathLst>
                <a:path extrusionOk="0" h="1660" w="3014">
                  <a:moveTo>
                    <a:pt x="0" y="0"/>
                  </a:moveTo>
                  <a:lnTo>
                    <a:pt x="0" y="0"/>
                  </a:lnTo>
                  <a:cubicBezTo>
                    <a:pt x="113" y="147"/>
                    <a:pt x="248" y="283"/>
                    <a:pt x="395" y="407"/>
                  </a:cubicBezTo>
                  <a:cubicBezTo>
                    <a:pt x="700" y="655"/>
                    <a:pt x="1016" y="892"/>
                    <a:pt x="1354" y="1095"/>
                  </a:cubicBezTo>
                  <a:cubicBezTo>
                    <a:pt x="1546" y="1197"/>
                    <a:pt x="1738" y="1298"/>
                    <a:pt x="1930" y="1377"/>
                  </a:cubicBezTo>
                  <a:cubicBezTo>
                    <a:pt x="2099" y="1467"/>
                    <a:pt x="2280" y="1524"/>
                    <a:pt x="2471" y="1569"/>
                  </a:cubicBezTo>
                  <a:cubicBezTo>
                    <a:pt x="2652" y="1614"/>
                    <a:pt x="2833" y="1637"/>
                    <a:pt x="3013" y="1659"/>
                  </a:cubicBezTo>
                  <a:cubicBezTo>
                    <a:pt x="2878" y="1535"/>
                    <a:pt x="2742" y="1411"/>
                    <a:pt x="2584" y="1309"/>
                  </a:cubicBezTo>
                  <a:cubicBezTo>
                    <a:pt x="2449" y="1219"/>
                    <a:pt x="2291" y="1129"/>
                    <a:pt x="2133" y="1005"/>
                  </a:cubicBezTo>
                  <a:cubicBezTo>
                    <a:pt x="1964" y="892"/>
                    <a:pt x="1783" y="790"/>
                    <a:pt x="1603" y="677"/>
                  </a:cubicBezTo>
                  <a:cubicBezTo>
                    <a:pt x="1264" y="474"/>
                    <a:pt x="903" y="294"/>
                    <a:pt x="531" y="158"/>
                  </a:cubicBezTo>
                  <a:cubicBezTo>
                    <a:pt x="350" y="91"/>
                    <a:pt x="181" y="34"/>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3" name="Google Shape;2613;p8"/>
            <p:cNvSpPr/>
            <p:nvPr/>
          </p:nvSpPr>
          <p:spPr>
            <a:xfrm>
              <a:off x="6435750" y="2284680"/>
              <a:ext cx="54637" cy="24196"/>
            </a:xfrm>
            <a:custGeom>
              <a:rect b="b" l="l" r="r" t="t"/>
              <a:pathLst>
                <a:path extrusionOk="0" h="705" w="1592">
                  <a:moveTo>
                    <a:pt x="214" y="0"/>
                  </a:moveTo>
                  <a:cubicBezTo>
                    <a:pt x="143" y="0"/>
                    <a:pt x="75" y="11"/>
                    <a:pt x="0" y="27"/>
                  </a:cubicBezTo>
                  <a:cubicBezTo>
                    <a:pt x="57" y="118"/>
                    <a:pt x="125" y="185"/>
                    <a:pt x="204" y="264"/>
                  </a:cubicBezTo>
                  <a:cubicBezTo>
                    <a:pt x="350" y="389"/>
                    <a:pt x="531" y="501"/>
                    <a:pt x="711" y="580"/>
                  </a:cubicBezTo>
                  <a:cubicBezTo>
                    <a:pt x="903" y="648"/>
                    <a:pt x="1095" y="693"/>
                    <a:pt x="1298" y="705"/>
                  </a:cubicBezTo>
                  <a:cubicBezTo>
                    <a:pt x="1388" y="705"/>
                    <a:pt x="1490" y="705"/>
                    <a:pt x="1592" y="682"/>
                  </a:cubicBezTo>
                  <a:cubicBezTo>
                    <a:pt x="1535" y="592"/>
                    <a:pt x="1467" y="513"/>
                    <a:pt x="1388" y="445"/>
                  </a:cubicBezTo>
                  <a:cubicBezTo>
                    <a:pt x="1242" y="310"/>
                    <a:pt x="1061" y="208"/>
                    <a:pt x="881" y="129"/>
                  </a:cubicBezTo>
                  <a:cubicBezTo>
                    <a:pt x="689" y="50"/>
                    <a:pt x="497" y="5"/>
                    <a:pt x="294" y="5"/>
                  </a:cubicBezTo>
                  <a:cubicBezTo>
                    <a:pt x="267" y="2"/>
                    <a:pt x="240" y="0"/>
                    <a:pt x="214"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4" name="Google Shape;2614;p8"/>
            <p:cNvSpPr/>
            <p:nvPr/>
          </p:nvSpPr>
          <p:spPr>
            <a:xfrm>
              <a:off x="6219637" y="2272428"/>
              <a:ext cx="86418" cy="52716"/>
            </a:xfrm>
            <a:custGeom>
              <a:rect b="b" l="l" r="r" t="t"/>
              <a:pathLst>
                <a:path extrusionOk="0" h="1536" w="2518">
                  <a:moveTo>
                    <a:pt x="1" y="1"/>
                  </a:moveTo>
                  <a:lnTo>
                    <a:pt x="1" y="1"/>
                  </a:lnTo>
                  <a:cubicBezTo>
                    <a:pt x="91" y="125"/>
                    <a:pt x="193" y="249"/>
                    <a:pt x="317" y="362"/>
                  </a:cubicBezTo>
                  <a:cubicBezTo>
                    <a:pt x="554" y="599"/>
                    <a:pt x="825" y="813"/>
                    <a:pt x="1107" y="1005"/>
                  </a:cubicBezTo>
                  <a:cubicBezTo>
                    <a:pt x="1389" y="1197"/>
                    <a:pt x="1705" y="1344"/>
                    <a:pt x="2043" y="1445"/>
                  </a:cubicBezTo>
                  <a:cubicBezTo>
                    <a:pt x="2190" y="1490"/>
                    <a:pt x="2359" y="1524"/>
                    <a:pt x="2517" y="1535"/>
                  </a:cubicBezTo>
                  <a:cubicBezTo>
                    <a:pt x="2404" y="1411"/>
                    <a:pt x="2292" y="1298"/>
                    <a:pt x="2167" y="1197"/>
                  </a:cubicBezTo>
                  <a:cubicBezTo>
                    <a:pt x="2066" y="1107"/>
                    <a:pt x="1942" y="1016"/>
                    <a:pt x="1806" y="904"/>
                  </a:cubicBezTo>
                  <a:cubicBezTo>
                    <a:pt x="1671" y="802"/>
                    <a:pt x="1513" y="700"/>
                    <a:pt x="1366" y="599"/>
                  </a:cubicBezTo>
                  <a:cubicBezTo>
                    <a:pt x="1084" y="407"/>
                    <a:pt x="779" y="249"/>
                    <a:pt x="464" y="125"/>
                  </a:cubicBezTo>
                  <a:cubicBezTo>
                    <a:pt x="306" y="69"/>
                    <a:pt x="148" y="23"/>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5" name="Google Shape;2615;p8"/>
            <p:cNvSpPr/>
            <p:nvPr/>
          </p:nvSpPr>
          <p:spPr>
            <a:xfrm>
              <a:off x="6126321" y="2248438"/>
              <a:ext cx="194045" cy="113874"/>
            </a:xfrm>
            <a:custGeom>
              <a:rect b="b" l="l" r="r" t="t"/>
              <a:pathLst>
                <a:path extrusionOk="0" h="3318" w="5654">
                  <a:moveTo>
                    <a:pt x="0" y="0"/>
                  </a:moveTo>
                  <a:cubicBezTo>
                    <a:pt x="0" y="0"/>
                    <a:pt x="271" y="327"/>
                    <a:pt x="711" y="756"/>
                  </a:cubicBezTo>
                  <a:cubicBezTo>
                    <a:pt x="824" y="869"/>
                    <a:pt x="937" y="993"/>
                    <a:pt x="1072" y="1106"/>
                  </a:cubicBezTo>
                  <a:cubicBezTo>
                    <a:pt x="1208" y="1230"/>
                    <a:pt x="1366" y="1343"/>
                    <a:pt x="1524" y="1456"/>
                  </a:cubicBezTo>
                  <a:cubicBezTo>
                    <a:pt x="1840" y="1682"/>
                    <a:pt x="2189" y="1919"/>
                    <a:pt x="2539" y="2155"/>
                  </a:cubicBezTo>
                  <a:cubicBezTo>
                    <a:pt x="2912" y="2336"/>
                    <a:pt x="3284" y="2528"/>
                    <a:pt x="3645" y="2686"/>
                  </a:cubicBezTo>
                  <a:cubicBezTo>
                    <a:pt x="3814" y="2776"/>
                    <a:pt x="3984" y="2844"/>
                    <a:pt x="4164" y="2912"/>
                  </a:cubicBezTo>
                  <a:cubicBezTo>
                    <a:pt x="4333" y="2968"/>
                    <a:pt x="4503" y="3013"/>
                    <a:pt x="4649" y="3058"/>
                  </a:cubicBezTo>
                  <a:cubicBezTo>
                    <a:pt x="5248" y="3239"/>
                    <a:pt x="5654" y="3318"/>
                    <a:pt x="5654" y="3318"/>
                  </a:cubicBezTo>
                  <a:cubicBezTo>
                    <a:pt x="5654" y="3318"/>
                    <a:pt x="5304" y="3092"/>
                    <a:pt x="4751" y="2810"/>
                  </a:cubicBezTo>
                  <a:cubicBezTo>
                    <a:pt x="4616" y="2731"/>
                    <a:pt x="4469" y="2663"/>
                    <a:pt x="4311" y="2584"/>
                  </a:cubicBezTo>
                  <a:cubicBezTo>
                    <a:pt x="4153" y="2505"/>
                    <a:pt x="4006" y="2392"/>
                    <a:pt x="3837" y="2302"/>
                  </a:cubicBezTo>
                  <a:cubicBezTo>
                    <a:pt x="3498" y="2110"/>
                    <a:pt x="3137" y="1930"/>
                    <a:pt x="2788" y="1738"/>
                  </a:cubicBezTo>
                  <a:cubicBezTo>
                    <a:pt x="2438" y="1524"/>
                    <a:pt x="2099" y="1298"/>
                    <a:pt x="1772" y="1117"/>
                  </a:cubicBezTo>
                  <a:cubicBezTo>
                    <a:pt x="1614" y="1004"/>
                    <a:pt x="1445" y="937"/>
                    <a:pt x="1298" y="835"/>
                  </a:cubicBezTo>
                  <a:cubicBezTo>
                    <a:pt x="1151" y="734"/>
                    <a:pt x="1016" y="643"/>
                    <a:pt x="881" y="553"/>
                  </a:cubicBezTo>
                  <a:cubicBezTo>
                    <a:pt x="373" y="203"/>
                    <a:pt x="0" y="0"/>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6" name="Google Shape;2616;p8"/>
            <p:cNvSpPr/>
            <p:nvPr/>
          </p:nvSpPr>
          <p:spPr>
            <a:xfrm>
              <a:off x="6681653" y="839156"/>
              <a:ext cx="20558" cy="64693"/>
            </a:xfrm>
            <a:custGeom>
              <a:rect b="b" l="l" r="r" t="t"/>
              <a:pathLst>
                <a:path extrusionOk="0" h="1885" w="599">
                  <a:moveTo>
                    <a:pt x="294" y="0"/>
                  </a:moveTo>
                  <a:cubicBezTo>
                    <a:pt x="136" y="0"/>
                    <a:pt x="1" y="429"/>
                    <a:pt x="1" y="948"/>
                  </a:cubicBezTo>
                  <a:cubicBezTo>
                    <a:pt x="1" y="1467"/>
                    <a:pt x="136" y="1885"/>
                    <a:pt x="294" y="1885"/>
                  </a:cubicBezTo>
                  <a:cubicBezTo>
                    <a:pt x="452" y="1885"/>
                    <a:pt x="599" y="1456"/>
                    <a:pt x="599" y="948"/>
                  </a:cubicBezTo>
                  <a:cubicBezTo>
                    <a:pt x="599" y="429"/>
                    <a:pt x="452"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7" name="Google Shape;2617;p8"/>
            <p:cNvSpPr/>
            <p:nvPr/>
          </p:nvSpPr>
          <p:spPr>
            <a:xfrm>
              <a:off x="6880709" y="807376"/>
              <a:ext cx="20592" cy="64728"/>
            </a:xfrm>
            <a:custGeom>
              <a:rect b="b" l="l" r="r" t="t"/>
              <a:pathLst>
                <a:path extrusionOk="0" h="1886" w="600">
                  <a:moveTo>
                    <a:pt x="294" y="1"/>
                  </a:moveTo>
                  <a:cubicBezTo>
                    <a:pt x="136" y="1"/>
                    <a:pt x="1" y="430"/>
                    <a:pt x="1" y="949"/>
                  </a:cubicBezTo>
                  <a:cubicBezTo>
                    <a:pt x="1" y="1468"/>
                    <a:pt x="136" y="1885"/>
                    <a:pt x="294" y="1885"/>
                  </a:cubicBezTo>
                  <a:cubicBezTo>
                    <a:pt x="464" y="1885"/>
                    <a:pt x="599" y="1468"/>
                    <a:pt x="599" y="949"/>
                  </a:cubicBezTo>
                  <a:cubicBezTo>
                    <a:pt x="599" y="430"/>
                    <a:pt x="464" y="1"/>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8" name="Google Shape;2618;p8"/>
            <p:cNvSpPr/>
            <p:nvPr/>
          </p:nvSpPr>
          <p:spPr>
            <a:xfrm>
              <a:off x="6829606" y="839156"/>
              <a:ext cx="20558" cy="64693"/>
            </a:xfrm>
            <a:custGeom>
              <a:rect b="b" l="l" r="r" t="t"/>
              <a:pathLst>
                <a:path extrusionOk="0" h="1885" w="599">
                  <a:moveTo>
                    <a:pt x="305" y="0"/>
                  </a:moveTo>
                  <a:cubicBezTo>
                    <a:pt x="136" y="0"/>
                    <a:pt x="0" y="429"/>
                    <a:pt x="0" y="948"/>
                  </a:cubicBezTo>
                  <a:cubicBezTo>
                    <a:pt x="0" y="1467"/>
                    <a:pt x="147" y="1885"/>
                    <a:pt x="305" y="1885"/>
                  </a:cubicBezTo>
                  <a:cubicBezTo>
                    <a:pt x="463" y="1885"/>
                    <a:pt x="599" y="1467"/>
                    <a:pt x="599" y="948"/>
                  </a:cubicBezTo>
                  <a:cubicBezTo>
                    <a:pt x="599" y="429"/>
                    <a:pt x="463" y="0"/>
                    <a:pt x="30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9" name="Google Shape;2619;p8"/>
            <p:cNvSpPr/>
            <p:nvPr/>
          </p:nvSpPr>
          <p:spPr>
            <a:xfrm>
              <a:off x="3646598" y="2273973"/>
              <a:ext cx="327276" cy="265328"/>
            </a:xfrm>
            <a:custGeom>
              <a:rect b="b" l="l" r="r" t="t"/>
              <a:pathLst>
                <a:path extrusionOk="0" h="7731" w="9536">
                  <a:moveTo>
                    <a:pt x="8193" y="1"/>
                  </a:moveTo>
                  <a:lnTo>
                    <a:pt x="711" y="3375"/>
                  </a:lnTo>
                  <a:lnTo>
                    <a:pt x="1" y="5959"/>
                  </a:lnTo>
                  <a:lnTo>
                    <a:pt x="4605" y="7731"/>
                  </a:lnTo>
                  <a:lnTo>
                    <a:pt x="5541" y="4740"/>
                  </a:lnTo>
                  <a:lnTo>
                    <a:pt x="9536" y="418"/>
                  </a:lnTo>
                  <a:lnTo>
                    <a:pt x="8193" y="1"/>
                  </a:lnTo>
                  <a:close/>
                </a:path>
              </a:pathLst>
            </a:custGeom>
            <a:solidFill>
              <a:srgbClr val="E3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0" name="Google Shape;2620;p8"/>
            <p:cNvSpPr/>
            <p:nvPr/>
          </p:nvSpPr>
          <p:spPr>
            <a:xfrm>
              <a:off x="3804607" y="2288318"/>
              <a:ext cx="938000" cy="603792"/>
            </a:xfrm>
            <a:custGeom>
              <a:rect b="b" l="l" r="r" t="t"/>
              <a:pathLst>
                <a:path extrusionOk="0" h="17593" w="27331">
                  <a:moveTo>
                    <a:pt x="4932" y="0"/>
                  </a:moveTo>
                  <a:lnTo>
                    <a:pt x="937" y="4322"/>
                  </a:lnTo>
                  <a:lnTo>
                    <a:pt x="1" y="7313"/>
                  </a:lnTo>
                  <a:lnTo>
                    <a:pt x="6241" y="9705"/>
                  </a:lnTo>
                  <a:lnTo>
                    <a:pt x="26834" y="17592"/>
                  </a:lnTo>
                  <a:lnTo>
                    <a:pt x="27331" y="17468"/>
                  </a:lnTo>
                  <a:lnTo>
                    <a:pt x="27274" y="16701"/>
                  </a:lnTo>
                  <a:lnTo>
                    <a:pt x="16735" y="3668"/>
                  </a:lnTo>
                  <a:lnTo>
                    <a:pt x="12368" y="2302"/>
                  </a:lnTo>
                  <a:lnTo>
                    <a:pt x="4932" y="0"/>
                  </a:lnTo>
                  <a:close/>
                </a:path>
              </a:pathLst>
            </a:custGeom>
            <a:solidFill>
              <a:srgbClr val="D939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1" name="Google Shape;2621;p8"/>
            <p:cNvSpPr/>
            <p:nvPr/>
          </p:nvSpPr>
          <p:spPr>
            <a:xfrm>
              <a:off x="3804607" y="2288318"/>
              <a:ext cx="424504" cy="333076"/>
            </a:xfrm>
            <a:custGeom>
              <a:rect b="b" l="l" r="r" t="t"/>
              <a:pathLst>
                <a:path extrusionOk="0" h="9705" w="12369">
                  <a:moveTo>
                    <a:pt x="4932" y="0"/>
                  </a:moveTo>
                  <a:lnTo>
                    <a:pt x="937" y="4322"/>
                  </a:lnTo>
                  <a:lnTo>
                    <a:pt x="1" y="7313"/>
                  </a:lnTo>
                  <a:lnTo>
                    <a:pt x="6241" y="9705"/>
                  </a:lnTo>
                  <a:cubicBezTo>
                    <a:pt x="6636" y="8904"/>
                    <a:pt x="7222" y="8193"/>
                    <a:pt x="7798" y="7899"/>
                  </a:cubicBezTo>
                  <a:lnTo>
                    <a:pt x="12368" y="2302"/>
                  </a:lnTo>
                  <a:lnTo>
                    <a:pt x="4932" y="0"/>
                  </a:ln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2" name="Google Shape;2622;p8"/>
            <p:cNvSpPr/>
            <p:nvPr/>
          </p:nvSpPr>
          <p:spPr>
            <a:xfrm>
              <a:off x="3829386" y="1922948"/>
              <a:ext cx="1020128" cy="964907"/>
            </a:xfrm>
            <a:custGeom>
              <a:rect b="b" l="l" r="r" t="t"/>
              <a:pathLst>
                <a:path extrusionOk="0" h="28115" w="29724">
                  <a:moveTo>
                    <a:pt x="28649" y="0"/>
                  </a:moveTo>
                  <a:cubicBezTo>
                    <a:pt x="20607" y="0"/>
                    <a:pt x="12541" y="2806"/>
                    <a:pt x="5790" y="9180"/>
                  </a:cubicBezTo>
                  <a:cubicBezTo>
                    <a:pt x="3657" y="11188"/>
                    <a:pt x="1716" y="13389"/>
                    <a:pt x="1" y="15747"/>
                  </a:cubicBezTo>
                  <a:lnTo>
                    <a:pt x="6546" y="18794"/>
                  </a:lnTo>
                  <a:lnTo>
                    <a:pt x="26237" y="27945"/>
                  </a:lnTo>
                  <a:lnTo>
                    <a:pt x="26609" y="28114"/>
                  </a:lnTo>
                  <a:lnTo>
                    <a:pt x="26643" y="27776"/>
                  </a:lnTo>
                  <a:lnTo>
                    <a:pt x="28414" y="11922"/>
                  </a:lnTo>
                  <a:lnTo>
                    <a:pt x="29723" y="17"/>
                  </a:lnTo>
                  <a:cubicBezTo>
                    <a:pt x="29365" y="6"/>
                    <a:pt x="29007" y="0"/>
                    <a:pt x="28649" y="0"/>
                  </a:cubicBezTo>
                  <a:close/>
                </a:path>
              </a:pathLst>
            </a:custGeom>
            <a:solidFill>
              <a:srgbClr val="E74A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3" name="Google Shape;2623;p8"/>
            <p:cNvSpPr/>
            <p:nvPr/>
          </p:nvSpPr>
          <p:spPr>
            <a:xfrm>
              <a:off x="3670999" y="1789134"/>
              <a:ext cx="1193238" cy="674251"/>
            </a:xfrm>
            <a:custGeom>
              <a:rect b="b" l="l" r="r" t="t"/>
              <a:pathLst>
                <a:path extrusionOk="0" h="19646" w="34768">
                  <a:moveTo>
                    <a:pt x="34767" y="0"/>
                  </a:moveTo>
                  <a:cubicBezTo>
                    <a:pt x="31009" y="0"/>
                    <a:pt x="27274" y="463"/>
                    <a:pt x="23630" y="1377"/>
                  </a:cubicBezTo>
                  <a:cubicBezTo>
                    <a:pt x="23630" y="1377"/>
                    <a:pt x="8035" y="5225"/>
                    <a:pt x="0" y="17502"/>
                  </a:cubicBezTo>
                  <a:lnTo>
                    <a:pt x="4616" y="19646"/>
                  </a:lnTo>
                  <a:cubicBezTo>
                    <a:pt x="6331" y="17276"/>
                    <a:pt x="8261" y="15076"/>
                    <a:pt x="10393" y="13079"/>
                  </a:cubicBezTo>
                  <a:cubicBezTo>
                    <a:pt x="17145" y="6705"/>
                    <a:pt x="25210" y="3899"/>
                    <a:pt x="33262" y="3899"/>
                  </a:cubicBezTo>
                  <a:cubicBezTo>
                    <a:pt x="33621" y="3899"/>
                    <a:pt x="33980" y="3905"/>
                    <a:pt x="34338" y="3916"/>
                  </a:cubicBezTo>
                  <a:lnTo>
                    <a:pt x="34767" y="0"/>
                  </a:lnTo>
                  <a:close/>
                </a:path>
              </a:pathLst>
            </a:custGeom>
            <a:solidFill>
              <a:srgbClr val="EFF4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4" name="Google Shape;2624;p8"/>
            <p:cNvSpPr/>
            <p:nvPr/>
          </p:nvSpPr>
          <p:spPr>
            <a:xfrm>
              <a:off x="3829386" y="1922948"/>
              <a:ext cx="1020128" cy="645010"/>
            </a:xfrm>
            <a:custGeom>
              <a:rect b="b" l="l" r="r" t="t"/>
              <a:pathLst>
                <a:path extrusionOk="0" h="18794" w="29724">
                  <a:moveTo>
                    <a:pt x="28647" y="0"/>
                  </a:moveTo>
                  <a:cubicBezTo>
                    <a:pt x="20595" y="0"/>
                    <a:pt x="12530" y="2806"/>
                    <a:pt x="5778" y="9180"/>
                  </a:cubicBezTo>
                  <a:cubicBezTo>
                    <a:pt x="3646" y="11177"/>
                    <a:pt x="1716" y="13377"/>
                    <a:pt x="1" y="15747"/>
                  </a:cubicBezTo>
                  <a:lnTo>
                    <a:pt x="6534" y="18794"/>
                  </a:lnTo>
                  <a:cubicBezTo>
                    <a:pt x="6602" y="18748"/>
                    <a:pt x="6681" y="18703"/>
                    <a:pt x="6737" y="18669"/>
                  </a:cubicBezTo>
                  <a:cubicBezTo>
                    <a:pt x="9750" y="17315"/>
                    <a:pt x="12402" y="18478"/>
                    <a:pt x="14275" y="15284"/>
                  </a:cubicBezTo>
                  <a:cubicBezTo>
                    <a:pt x="16182" y="12305"/>
                    <a:pt x="16487" y="7160"/>
                    <a:pt x="21350" y="7103"/>
                  </a:cubicBezTo>
                  <a:cubicBezTo>
                    <a:pt x="24487" y="7148"/>
                    <a:pt x="26270" y="9981"/>
                    <a:pt x="28403" y="11922"/>
                  </a:cubicBezTo>
                  <a:lnTo>
                    <a:pt x="29723" y="17"/>
                  </a:lnTo>
                  <a:cubicBezTo>
                    <a:pt x="29365" y="6"/>
                    <a:pt x="29006" y="0"/>
                    <a:pt x="28647" y="0"/>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5" name="Google Shape;2625;p8"/>
            <p:cNvSpPr/>
            <p:nvPr/>
          </p:nvSpPr>
          <p:spPr>
            <a:xfrm>
              <a:off x="3670622" y="1787589"/>
              <a:ext cx="1193615" cy="602213"/>
            </a:xfrm>
            <a:custGeom>
              <a:rect b="b" l="l" r="r" t="t"/>
              <a:pathLst>
                <a:path extrusionOk="0" h="17547" w="34779">
                  <a:moveTo>
                    <a:pt x="33029" y="0"/>
                  </a:moveTo>
                  <a:cubicBezTo>
                    <a:pt x="32476" y="0"/>
                    <a:pt x="31799" y="11"/>
                    <a:pt x="31032" y="68"/>
                  </a:cubicBezTo>
                  <a:cubicBezTo>
                    <a:pt x="30253" y="113"/>
                    <a:pt x="29396" y="192"/>
                    <a:pt x="28448" y="305"/>
                  </a:cubicBezTo>
                  <a:cubicBezTo>
                    <a:pt x="27500" y="406"/>
                    <a:pt x="26484" y="587"/>
                    <a:pt x="25412" y="801"/>
                  </a:cubicBezTo>
                  <a:cubicBezTo>
                    <a:pt x="24284" y="1004"/>
                    <a:pt x="23167" y="1286"/>
                    <a:pt x="22072" y="1625"/>
                  </a:cubicBezTo>
                  <a:cubicBezTo>
                    <a:pt x="19702" y="2404"/>
                    <a:pt x="17400" y="3340"/>
                    <a:pt x="15177" y="4469"/>
                  </a:cubicBezTo>
                  <a:cubicBezTo>
                    <a:pt x="14049" y="5033"/>
                    <a:pt x="12932" y="5642"/>
                    <a:pt x="11860" y="6285"/>
                  </a:cubicBezTo>
                  <a:cubicBezTo>
                    <a:pt x="10777" y="6929"/>
                    <a:pt x="9761" y="7617"/>
                    <a:pt x="8802" y="8316"/>
                  </a:cubicBezTo>
                  <a:cubicBezTo>
                    <a:pt x="7843" y="9016"/>
                    <a:pt x="6940" y="9738"/>
                    <a:pt x="6128" y="10460"/>
                  </a:cubicBezTo>
                  <a:cubicBezTo>
                    <a:pt x="5315" y="11183"/>
                    <a:pt x="4559" y="11882"/>
                    <a:pt x="3905" y="12571"/>
                  </a:cubicBezTo>
                  <a:cubicBezTo>
                    <a:pt x="3239" y="13259"/>
                    <a:pt x="2675" y="13913"/>
                    <a:pt x="2178" y="14511"/>
                  </a:cubicBezTo>
                  <a:lnTo>
                    <a:pt x="1512" y="15358"/>
                  </a:lnTo>
                  <a:lnTo>
                    <a:pt x="971" y="16103"/>
                  </a:lnTo>
                  <a:cubicBezTo>
                    <a:pt x="632" y="16543"/>
                    <a:pt x="418" y="16926"/>
                    <a:pt x="248" y="17163"/>
                  </a:cubicBezTo>
                  <a:lnTo>
                    <a:pt x="0" y="17547"/>
                  </a:lnTo>
                  <a:lnTo>
                    <a:pt x="260" y="17175"/>
                  </a:lnTo>
                  <a:cubicBezTo>
                    <a:pt x="440" y="16938"/>
                    <a:pt x="677" y="16565"/>
                    <a:pt x="1027" y="16148"/>
                  </a:cubicBezTo>
                  <a:cubicBezTo>
                    <a:pt x="1196" y="15933"/>
                    <a:pt x="1388" y="15685"/>
                    <a:pt x="1591" y="15425"/>
                  </a:cubicBezTo>
                  <a:lnTo>
                    <a:pt x="2291" y="14602"/>
                  </a:lnTo>
                  <a:cubicBezTo>
                    <a:pt x="2799" y="14026"/>
                    <a:pt x="3385" y="13394"/>
                    <a:pt x="4063" y="12729"/>
                  </a:cubicBezTo>
                  <a:cubicBezTo>
                    <a:pt x="4740" y="12063"/>
                    <a:pt x="5484" y="11363"/>
                    <a:pt x="6319" y="10675"/>
                  </a:cubicBezTo>
                  <a:cubicBezTo>
                    <a:pt x="7154" y="9987"/>
                    <a:pt x="8057" y="9287"/>
                    <a:pt x="9016" y="8610"/>
                  </a:cubicBezTo>
                  <a:cubicBezTo>
                    <a:pt x="11047" y="7199"/>
                    <a:pt x="13169" y="5936"/>
                    <a:pt x="15381" y="4852"/>
                  </a:cubicBezTo>
                  <a:cubicBezTo>
                    <a:pt x="17592" y="3758"/>
                    <a:pt x="19883" y="2832"/>
                    <a:pt x="22230" y="2088"/>
                  </a:cubicBezTo>
                  <a:cubicBezTo>
                    <a:pt x="23302" y="1738"/>
                    <a:pt x="24408" y="1456"/>
                    <a:pt x="25514" y="1230"/>
                  </a:cubicBezTo>
                  <a:cubicBezTo>
                    <a:pt x="26563" y="1004"/>
                    <a:pt x="27579" y="835"/>
                    <a:pt x="28504" y="677"/>
                  </a:cubicBezTo>
                  <a:cubicBezTo>
                    <a:pt x="29441" y="519"/>
                    <a:pt x="30298" y="406"/>
                    <a:pt x="31066" y="327"/>
                  </a:cubicBezTo>
                  <a:lnTo>
                    <a:pt x="32126" y="214"/>
                  </a:lnTo>
                  <a:cubicBezTo>
                    <a:pt x="32465" y="192"/>
                    <a:pt x="32758" y="169"/>
                    <a:pt x="33040" y="147"/>
                  </a:cubicBezTo>
                  <a:cubicBezTo>
                    <a:pt x="33593" y="90"/>
                    <a:pt x="34033" y="90"/>
                    <a:pt x="34327" y="68"/>
                  </a:cubicBezTo>
                  <a:lnTo>
                    <a:pt x="34778" y="45"/>
                  </a:lnTo>
                  <a:lnTo>
                    <a:pt x="34315" y="23"/>
                  </a:lnTo>
                  <a:cubicBezTo>
                    <a:pt x="34022" y="11"/>
                    <a:pt x="33582" y="11"/>
                    <a:pt x="33029" y="0"/>
                  </a:cubicBezTo>
                  <a:close/>
                </a:path>
              </a:pathLst>
            </a:custGeom>
            <a:solidFill>
              <a:srgbClr val="BFDD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6" name="Google Shape;2626;p8"/>
            <p:cNvSpPr/>
            <p:nvPr/>
          </p:nvSpPr>
          <p:spPr>
            <a:xfrm>
              <a:off x="4356850" y="2633372"/>
              <a:ext cx="88717" cy="69361"/>
            </a:xfrm>
            <a:custGeom>
              <a:rect b="b" l="l" r="r" t="t"/>
              <a:pathLst>
                <a:path extrusionOk="0" h="2021" w="2585">
                  <a:moveTo>
                    <a:pt x="1" y="1"/>
                  </a:moveTo>
                  <a:lnTo>
                    <a:pt x="1" y="1"/>
                  </a:lnTo>
                  <a:cubicBezTo>
                    <a:pt x="91" y="147"/>
                    <a:pt x="193" y="294"/>
                    <a:pt x="317" y="418"/>
                  </a:cubicBezTo>
                  <a:cubicBezTo>
                    <a:pt x="576" y="700"/>
                    <a:pt x="858" y="960"/>
                    <a:pt x="1174" y="1174"/>
                  </a:cubicBezTo>
                  <a:cubicBezTo>
                    <a:pt x="1332" y="1298"/>
                    <a:pt x="1490" y="1411"/>
                    <a:pt x="1660" y="1513"/>
                  </a:cubicBezTo>
                  <a:cubicBezTo>
                    <a:pt x="1818" y="1603"/>
                    <a:pt x="1976" y="1693"/>
                    <a:pt x="2111" y="1772"/>
                  </a:cubicBezTo>
                  <a:cubicBezTo>
                    <a:pt x="2258" y="1874"/>
                    <a:pt x="2427" y="1953"/>
                    <a:pt x="2585" y="2021"/>
                  </a:cubicBezTo>
                  <a:cubicBezTo>
                    <a:pt x="2506" y="1863"/>
                    <a:pt x="2404" y="1716"/>
                    <a:pt x="2303" y="1569"/>
                  </a:cubicBezTo>
                  <a:cubicBezTo>
                    <a:pt x="2055" y="1276"/>
                    <a:pt x="1772" y="1005"/>
                    <a:pt x="1456" y="791"/>
                  </a:cubicBezTo>
                  <a:cubicBezTo>
                    <a:pt x="1141" y="565"/>
                    <a:pt x="825" y="373"/>
                    <a:pt x="486" y="204"/>
                  </a:cubicBezTo>
                  <a:cubicBezTo>
                    <a:pt x="328" y="125"/>
                    <a:pt x="159" y="57"/>
                    <a:pt x="1" y="1"/>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7" name="Google Shape;2627;p8"/>
            <p:cNvSpPr/>
            <p:nvPr/>
          </p:nvSpPr>
          <p:spPr>
            <a:xfrm>
              <a:off x="4131848" y="2561334"/>
              <a:ext cx="246726" cy="123209"/>
            </a:xfrm>
            <a:custGeom>
              <a:rect b="b" l="l" r="r" t="t"/>
              <a:pathLst>
                <a:path extrusionOk="0" h="3590" w="7189">
                  <a:moveTo>
                    <a:pt x="1" y="1"/>
                  </a:moveTo>
                  <a:cubicBezTo>
                    <a:pt x="1" y="1"/>
                    <a:pt x="102" y="80"/>
                    <a:pt x="283" y="204"/>
                  </a:cubicBezTo>
                  <a:cubicBezTo>
                    <a:pt x="463" y="328"/>
                    <a:pt x="723" y="509"/>
                    <a:pt x="1039" y="723"/>
                  </a:cubicBezTo>
                  <a:cubicBezTo>
                    <a:pt x="1197" y="825"/>
                    <a:pt x="1366" y="949"/>
                    <a:pt x="1558" y="1050"/>
                  </a:cubicBezTo>
                  <a:cubicBezTo>
                    <a:pt x="1750" y="1152"/>
                    <a:pt x="1953" y="1253"/>
                    <a:pt x="2156" y="1366"/>
                  </a:cubicBezTo>
                  <a:cubicBezTo>
                    <a:pt x="2573" y="1592"/>
                    <a:pt x="3036" y="1818"/>
                    <a:pt x="3488" y="2021"/>
                  </a:cubicBezTo>
                  <a:cubicBezTo>
                    <a:pt x="3939" y="2224"/>
                    <a:pt x="4390" y="2438"/>
                    <a:pt x="4830" y="2619"/>
                  </a:cubicBezTo>
                  <a:cubicBezTo>
                    <a:pt x="5045" y="2709"/>
                    <a:pt x="5248" y="2788"/>
                    <a:pt x="5451" y="2878"/>
                  </a:cubicBezTo>
                  <a:cubicBezTo>
                    <a:pt x="5654" y="2980"/>
                    <a:pt x="5835" y="3059"/>
                    <a:pt x="6015" y="3127"/>
                  </a:cubicBezTo>
                  <a:cubicBezTo>
                    <a:pt x="6354" y="3273"/>
                    <a:pt x="6658" y="3386"/>
                    <a:pt x="6861" y="3465"/>
                  </a:cubicBezTo>
                  <a:cubicBezTo>
                    <a:pt x="7065" y="3544"/>
                    <a:pt x="7189" y="3589"/>
                    <a:pt x="7189" y="3589"/>
                  </a:cubicBezTo>
                  <a:cubicBezTo>
                    <a:pt x="7189" y="3589"/>
                    <a:pt x="7076" y="3510"/>
                    <a:pt x="6895" y="3386"/>
                  </a:cubicBezTo>
                  <a:cubicBezTo>
                    <a:pt x="6704" y="3262"/>
                    <a:pt x="6455" y="3081"/>
                    <a:pt x="6128" y="2878"/>
                  </a:cubicBezTo>
                  <a:cubicBezTo>
                    <a:pt x="5812" y="2686"/>
                    <a:pt x="5440" y="2461"/>
                    <a:pt x="5011" y="2235"/>
                  </a:cubicBezTo>
                  <a:cubicBezTo>
                    <a:pt x="4593" y="2021"/>
                    <a:pt x="4142" y="1795"/>
                    <a:pt x="3679" y="1581"/>
                  </a:cubicBezTo>
                  <a:cubicBezTo>
                    <a:pt x="3228" y="1377"/>
                    <a:pt x="2777" y="1163"/>
                    <a:pt x="2337" y="983"/>
                  </a:cubicBezTo>
                  <a:lnTo>
                    <a:pt x="1716" y="723"/>
                  </a:lnTo>
                  <a:lnTo>
                    <a:pt x="1163" y="475"/>
                  </a:lnTo>
                  <a:cubicBezTo>
                    <a:pt x="824" y="317"/>
                    <a:pt x="531" y="204"/>
                    <a:pt x="328" y="125"/>
                  </a:cubicBezTo>
                  <a:cubicBezTo>
                    <a:pt x="125" y="35"/>
                    <a:pt x="1" y="1"/>
                    <a:pt x="1" y="1"/>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8" name="Google Shape;2628;p8"/>
            <p:cNvSpPr/>
            <p:nvPr/>
          </p:nvSpPr>
          <p:spPr>
            <a:xfrm>
              <a:off x="4360729" y="2399481"/>
              <a:ext cx="134809" cy="204890"/>
            </a:xfrm>
            <a:custGeom>
              <a:rect b="b" l="l" r="r" t="t"/>
              <a:pathLst>
                <a:path extrusionOk="0" h="5970" w="3928">
                  <a:moveTo>
                    <a:pt x="1" y="0"/>
                  </a:moveTo>
                  <a:cubicBezTo>
                    <a:pt x="1" y="0"/>
                    <a:pt x="170" y="418"/>
                    <a:pt x="475" y="1016"/>
                  </a:cubicBezTo>
                  <a:cubicBezTo>
                    <a:pt x="633" y="1332"/>
                    <a:pt x="813" y="1670"/>
                    <a:pt x="1028" y="2031"/>
                  </a:cubicBezTo>
                  <a:cubicBezTo>
                    <a:pt x="1231" y="2404"/>
                    <a:pt x="1456" y="2787"/>
                    <a:pt x="1716" y="3160"/>
                  </a:cubicBezTo>
                  <a:cubicBezTo>
                    <a:pt x="2212" y="3893"/>
                    <a:pt x="2754" y="4604"/>
                    <a:pt x="3183" y="5123"/>
                  </a:cubicBezTo>
                  <a:cubicBezTo>
                    <a:pt x="3600" y="5642"/>
                    <a:pt x="3928" y="5969"/>
                    <a:pt x="3928" y="5969"/>
                  </a:cubicBezTo>
                  <a:cubicBezTo>
                    <a:pt x="3928" y="5969"/>
                    <a:pt x="3724" y="5552"/>
                    <a:pt x="3397" y="4965"/>
                  </a:cubicBezTo>
                  <a:cubicBezTo>
                    <a:pt x="3070" y="4378"/>
                    <a:pt x="2596" y="3622"/>
                    <a:pt x="2100" y="2889"/>
                  </a:cubicBezTo>
                  <a:cubicBezTo>
                    <a:pt x="1840" y="2516"/>
                    <a:pt x="1614" y="2144"/>
                    <a:pt x="1377" y="1805"/>
                  </a:cubicBezTo>
                  <a:cubicBezTo>
                    <a:pt x="1140" y="1456"/>
                    <a:pt x="915" y="1140"/>
                    <a:pt x="712" y="880"/>
                  </a:cubicBezTo>
                  <a:cubicBezTo>
                    <a:pt x="317" y="350"/>
                    <a:pt x="1" y="0"/>
                    <a:pt x="1" y="0"/>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9" name="Google Shape;2629;p8"/>
            <p:cNvSpPr/>
            <p:nvPr/>
          </p:nvSpPr>
          <p:spPr>
            <a:xfrm>
              <a:off x="4734061" y="2222493"/>
              <a:ext cx="19391" cy="302496"/>
            </a:xfrm>
            <a:custGeom>
              <a:rect b="b" l="l" r="r" t="t"/>
              <a:pathLst>
                <a:path extrusionOk="0" h="8814" w="565">
                  <a:moveTo>
                    <a:pt x="170" y="0"/>
                  </a:moveTo>
                  <a:cubicBezTo>
                    <a:pt x="170" y="0"/>
                    <a:pt x="147" y="136"/>
                    <a:pt x="136" y="384"/>
                  </a:cubicBezTo>
                  <a:cubicBezTo>
                    <a:pt x="113" y="621"/>
                    <a:pt x="80" y="971"/>
                    <a:pt x="68" y="1377"/>
                  </a:cubicBezTo>
                  <a:cubicBezTo>
                    <a:pt x="23" y="2212"/>
                    <a:pt x="1" y="3306"/>
                    <a:pt x="46" y="4412"/>
                  </a:cubicBezTo>
                  <a:cubicBezTo>
                    <a:pt x="80" y="5518"/>
                    <a:pt x="136" y="6613"/>
                    <a:pt x="215" y="7436"/>
                  </a:cubicBezTo>
                  <a:cubicBezTo>
                    <a:pt x="260" y="7854"/>
                    <a:pt x="305" y="8192"/>
                    <a:pt x="339" y="8429"/>
                  </a:cubicBezTo>
                  <a:cubicBezTo>
                    <a:pt x="373" y="8666"/>
                    <a:pt x="396" y="8813"/>
                    <a:pt x="396" y="8813"/>
                  </a:cubicBezTo>
                  <a:cubicBezTo>
                    <a:pt x="396" y="8813"/>
                    <a:pt x="418" y="8678"/>
                    <a:pt x="429" y="8429"/>
                  </a:cubicBezTo>
                  <a:cubicBezTo>
                    <a:pt x="441" y="8192"/>
                    <a:pt x="475" y="7843"/>
                    <a:pt x="497" y="7425"/>
                  </a:cubicBezTo>
                  <a:cubicBezTo>
                    <a:pt x="531" y="6601"/>
                    <a:pt x="565" y="5507"/>
                    <a:pt x="520" y="4401"/>
                  </a:cubicBezTo>
                  <a:cubicBezTo>
                    <a:pt x="486" y="3295"/>
                    <a:pt x="418" y="2201"/>
                    <a:pt x="339" y="1377"/>
                  </a:cubicBezTo>
                  <a:cubicBezTo>
                    <a:pt x="305" y="959"/>
                    <a:pt x="260" y="621"/>
                    <a:pt x="226" y="384"/>
                  </a:cubicBezTo>
                  <a:cubicBezTo>
                    <a:pt x="192" y="136"/>
                    <a:pt x="170" y="0"/>
                    <a:pt x="170" y="0"/>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0" name="Google Shape;2630;p8"/>
            <p:cNvSpPr/>
            <p:nvPr/>
          </p:nvSpPr>
          <p:spPr>
            <a:xfrm>
              <a:off x="3997486" y="2297997"/>
              <a:ext cx="164221" cy="138310"/>
            </a:xfrm>
            <a:custGeom>
              <a:rect b="b" l="l" r="r" t="t"/>
              <a:pathLst>
                <a:path extrusionOk="0" h="4030" w="4785">
                  <a:moveTo>
                    <a:pt x="0" y="1"/>
                  </a:moveTo>
                  <a:cubicBezTo>
                    <a:pt x="0" y="1"/>
                    <a:pt x="248" y="317"/>
                    <a:pt x="643" y="745"/>
                  </a:cubicBezTo>
                  <a:cubicBezTo>
                    <a:pt x="1049" y="1174"/>
                    <a:pt x="1580" y="1738"/>
                    <a:pt x="2200" y="2235"/>
                  </a:cubicBezTo>
                  <a:cubicBezTo>
                    <a:pt x="2810" y="2731"/>
                    <a:pt x="3442" y="3194"/>
                    <a:pt x="3938" y="3521"/>
                  </a:cubicBezTo>
                  <a:cubicBezTo>
                    <a:pt x="4209" y="3702"/>
                    <a:pt x="4502" y="3871"/>
                    <a:pt x="4785" y="4029"/>
                  </a:cubicBezTo>
                  <a:cubicBezTo>
                    <a:pt x="4785" y="4029"/>
                    <a:pt x="4536" y="3713"/>
                    <a:pt x="4119" y="3307"/>
                  </a:cubicBezTo>
                  <a:cubicBezTo>
                    <a:pt x="3701" y="2889"/>
                    <a:pt x="3115" y="2370"/>
                    <a:pt x="2516" y="1874"/>
                  </a:cubicBezTo>
                  <a:cubicBezTo>
                    <a:pt x="2212" y="1625"/>
                    <a:pt x="1918" y="1366"/>
                    <a:pt x="1625" y="1140"/>
                  </a:cubicBezTo>
                  <a:cubicBezTo>
                    <a:pt x="1343" y="915"/>
                    <a:pt x="1061" y="711"/>
                    <a:pt x="824" y="542"/>
                  </a:cubicBezTo>
                  <a:cubicBezTo>
                    <a:pt x="339" y="192"/>
                    <a:pt x="0" y="1"/>
                    <a:pt x="0" y="1"/>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1" name="Google Shape;2631;p8"/>
            <p:cNvSpPr/>
            <p:nvPr/>
          </p:nvSpPr>
          <p:spPr>
            <a:xfrm>
              <a:off x="4462213" y="2037748"/>
              <a:ext cx="79794" cy="328065"/>
            </a:xfrm>
            <a:custGeom>
              <a:rect b="b" l="l" r="r" t="t"/>
              <a:pathLst>
                <a:path extrusionOk="0" h="9559" w="2325">
                  <a:moveTo>
                    <a:pt x="0" y="1"/>
                  </a:moveTo>
                  <a:cubicBezTo>
                    <a:pt x="0" y="1"/>
                    <a:pt x="11" y="170"/>
                    <a:pt x="57" y="429"/>
                  </a:cubicBezTo>
                  <a:cubicBezTo>
                    <a:pt x="102" y="689"/>
                    <a:pt x="158" y="1073"/>
                    <a:pt x="248" y="1524"/>
                  </a:cubicBezTo>
                  <a:cubicBezTo>
                    <a:pt x="418" y="2438"/>
                    <a:pt x="677" y="3634"/>
                    <a:pt x="982" y="4819"/>
                  </a:cubicBezTo>
                  <a:cubicBezTo>
                    <a:pt x="1140" y="5417"/>
                    <a:pt x="1275" y="6015"/>
                    <a:pt x="1422" y="6579"/>
                  </a:cubicBezTo>
                  <a:cubicBezTo>
                    <a:pt x="1557" y="7132"/>
                    <a:pt x="1715" y="7651"/>
                    <a:pt x="1839" y="8091"/>
                  </a:cubicBezTo>
                  <a:cubicBezTo>
                    <a:pt x="1975" y="8543"/>
                    <a:pt x="2099" y="8893"/>
                    <a:pt x="2178" y="9163"/>
                  </a:cubicBezTo>
                  <a:cubicBezTo>
                    <a:pt x="2268" y="9423"/>
                    <a:pt x="2325" y="9558"/>
                    <a:pt x="2325" y="9558"/>
                  </a:cubicBezTo>
                  <a:cubicBezTo>
                    <a:pt x="2325" y="9558"/>
                    <a:pt x="2313" y="9412"/>
                    <a:pt x="2268" y="9141"/>
                  </a:cubicBezTo>
                  <a:cubicBezTo>
                    <a:pt x="2234" y="8870"/>
                    <a:pt x="2189" y="8498"/>
                    <a:pt x="2110" y="8035"/>
                  </a:cubicBezTo>
                  <a:cubicBezTo>
                    <a:pt x="2043" y="7584"/>
                    <a:pt x="1941" y="7053"/>
                    <a:pt x="1828" y="6489"/>
                  </a:cubicBezTo>
                  <a:cubicBezTo>
                    <a:pt x="1715" y="5914"/>
                    <a:pt x="1591" y="5315"/>
                    <a:pt x="1444" y="4717"/>
                  </a:cubicBezTo>
                  <a:cubicBezTo>
                    <a:pt x="1140" y="3521"/>
                    <a:pt x="801" y="2348"/>
                    <a:pt x="519" y="1468"/>
                  </a:cubicBezTo>
                  <a:cubicBezTo>
                    <a:pt x="372" y="1016"/>
                    <a:pt x="237" y="655"/>
                    <a:pt x="147" y="407"/>
                  </a:cubicBezTo>
                  <a:cubicBezTo>
                    <a:pt x="57" y="147"/>
                    <a:pt x="0" y="1"/>
                    <a:pt x="0" y="1"/>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2" name="Google Shape;2632;p8"/>
            <p:cNvSpPr/>
            <p:nvPr/>
          </p:nvSpPr>
          <p:spPr>
            <a:xfrm>
              <a:off x="4747995" y="1944020"/>
              <a:ext cx="29858" cy="219614"/>
            </a:xfrm>
            <a:custGeom>
              <a:rect b="b" l="l" r="r" t="t"/>
              <a:pathLst>
                <a:path extrusionOk="0" h="6399" w="870">
                  <a:moveTo>
                    <a:pt x="689" y="1"/>
                  </a:moveTo>
                  <a:cubicBezTo>
                    <a:pt x="689" y="1"/>
                    <a:pt x="599" y="396"/>
                    <a:pt x="531" y="1005"/>
                  </a:cubicBezTo>
                  <a:cubicBezTo>
                    <a:pt x="486" y="1299"/>
                    <a:pt x="475" y="1660"/>
                    <a:pt x="430" y="2032"/>
                  </a:cubicBezTo>
                  <a:cubicBezTo>
                    <a:pt x="385" y="2404"/>
                    <a:pt x="373" y="2799"/>
                    <a:pt x="317" y="3194"/>
                  </a:cubicBezTo>
                  <a:cubicBezTo>
                    <a:pt x="272" y="3589"/>
                    <a:pt x="227" y="3984"/>
                    <a:pt x="181" y="4357"/>
                  </a:cubicBezTo>
                  <a:cubicBezTo>
                    <a:pt x="136" y="4729"/>
                    <a:pt x="80" y="5079"/>
                    <a:pt x="57" y="5383"/>
                  </a:cubicBezTo>
                  <a:cubicBezTo>
                    <a:pt x="1" y="5993"/>
                    <a:pt x="1" y="6399"/>
                    <a:pt x="1" y="6399"/>
                  </a:cubicBezTo>
                  <a:cubicBezTo>
                    <a:pt x="1" y="6399"/>
                    <a:pt x="159" y="6015"/>
                    <a:pt x="317" y="5440"/>
                  </a:cubicBezTo>
                  <a:cubicBezTo>
                    <a:pt x="362" y="5293"/>
                    <a:pt x="418" y="5124"/>
                    <a:pt x="452" y="4966"/>
                  </a:cubicBezTo>
                  <a:cubicBezTo>
                    <a:pt x="497" y="4797"/>
                    <a:pt x="554" y="4616"/>
                    <a:pt x="588" y="4436"/>
                  </a:cubicBezTo>
                  <a:cubicBezTo>
                    <a:pt x="667" y="4052"/>
                    <a:pt x="734" y="3657"/>
                    <a:pt x="802" y="3251"/>
                  </a:cubicBezTo>
                  <a:cubicBezTo>
                    <a:pt x="825" y="2844"/>
                    <a:pt x="858" y="2427"/>
                    <a:pt x="858" y="2055"/>
                  </a:cubicBezTo>
                  <a:cubicBezTo>
                    <a:pt x="870" y="1851"/>
                    <a:pt x="847" y="1671"/>
                    <a:pt x="836" y="1502"/>
                  </a:cubicBezTo>
                  <a:cubicBezTo>
                    <a:pt x="836" y="1321"/>
                    <a:pt x="825" y="1163"/>
                    <a:pt x="802" y="1005"/>
                  </a:cubicBezTo>
                  <a:cubicBezTo>
                    <a:pt x="768" y="407"/>
                    <a:pt x="689" y="1"/>
                    <a:pt x="689" y="1"/>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3" name="Google Shape;2633;p8"/>
            <p:cNvSpPr/>
            <p:nvPr/>
          </p:nvSpPr>
          <p:spPr>
            <a:xfrm>
              <a:off x="4490115" y="2431261"/>
              <a:ext cx="39674" cy="35384"/>
            </a:xfrm>
            <a:custGeom>
              <a:rect b="b" l="l" r="r" t="t"/>
              <a:pathLst>
                <a:path extrusionOk="0" h="1031" w="1156">
                  <a:moveTo>
                    <a:pt x="326" y="0"/>
                  </a:moveTo>
                  <a:cubicBezTo>
                    <a:pt x="190" y="0"/>
                    <a:pt x="75" y="75"/>
                    <a:pt x="33" y="259"/>
                  </a:cubicBezTo>
                  <a:cubicBezTo>
                    <a:pt x="33" y="281"/>
                    <a:pt x="33" y="304"/>
                    <a:pt x="33" y="327"/>
                  </a:cubicBezTo>
                  <a:cubicBezTo>
                    <a:pt x="0" y="642"/>
                    <a:pt x="302" y="1030"/>
                    <a:pt x="590" y="1030"/>
                  </a:cubicBezTo>
                  <a:cubicBezTo>
                    <a:pt x="694" y="1030"/>
                    <a:pt x="796" y="980"/>
                    <a:pt x="880" y="857"/>
                  </a:cubicBezTo>
                  <a:cubicBezTo>
                    <a:pt x="1155" y="484"/>
                    <a:pt x="674" y="0"/>
                    <a:pt x="326"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4" name="Google Shape;2634;p8"/>
            <p:cNvSpPr/>
            <p:nvPr/>
          </p:nvSpPr>
          <p:spPr>
            <a:xfrm>
              <a:off x="4601827" y="2487958"/>
              <a:ext cx="39640" cy="34903"/>
            </a:xfrm>
            <a:custGeom>
              <a:rect b="b" l="l" r="r" t="t"/>
              <a:pathLst>
                <a:path extrusionOk="0" h="1017" w="1155">
                  <a:moveTo>
                    <a:pt x="322" y="1"/>
                  </a:moveTo>
                  <a:cubicBezTo>
                    <a:pt x="182" y="1"/>
                    <a:pt x="64" y="77"/>
                    <a:pt x="28" y="266"/>
                  </a:cubicBezTo>
                  <a:cubicBezTo>
                    <a:pt x="28" y="288"/>
                    <a:pt x="28" y="311"/>
                    <a:pt x="17" y="333"/>
                  </a:cubicBezTo>
                  <a:cubicBezTo>
                    <a:pt x="0" y="639"/>
                    <a:pt x="310" y="1016"/>
                    <a:pt x="601" y="1016"/>
                  </a:cubicBezTo>
                  <a:cubicBezTo>
                    <a:pt x="708" y="1016"/>
                    <a:pt x="812" y="965"/>
                    <a:pt x="897" y="841"/>
                  </a:cubicBezTo>
                  <a:cubicBezTo>
                    <a:pt x="1154" y="464"/>
                    <a:pt x="668" y="1"/>
                    <a:pt x="322"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5" name="Google Shape;2635;p8"/>
            <p:cNvSpPr/>
            <p:nvPr/>
          </p:nvSpPr>
          <p:spPr>
            <a:xfrm>
              <a:off x="4754791" y="2297859"/>
              <a:ext cx="38095" cy="37374"/>
            </a:xfrm>
            <a:custGeom>
              <a:rect b="b" l="l" r="r" t="t"/>
              <a:pathLst>
                <a:path extrusionOk="0" h="1089" w="1110">
                  <a:moveTo>
                    <a:pt x="623" y="1"/>
                  </a:moveTo>
                  <a:cubicBezTo>
                    <a:pt x="603" y="1"/>
                    <a:pt x="581" y="2"/>
                    <a:pt x="559" y="5"/>
                  </a:cubicBezTo>
                  <a:cubicBezTo>
                    <a:pt x="0" y="74"/>
                    <a:pt x="85" y="1088"/>
                    <a:pt x="510" y="1088"/>
                  </a:cubicBezTo>
                  <a:cubicBezTo>
                    <a:pt x="566" y="1088"/>
                    <a:pt x="628" y="1071"/>
                    <a:pt x="694" y="1031"/>
                  </a:cubicBezTo>
                  <a:cubicBezTo>
                    <a:pt x="717" y="1020"/>
                    <a:pt x="739" y="1009"/>
                    <a:pt x="751" y="998"/>
                  </a:cubicBezTo>
                  <a:cubicBezTo>
                    <a:pt x="1076" y="748"/>
                    <a:pt x="1109" y="1"/>
                    <a:pt x="623"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6" name="Google Shape;2636;p8"/>
            <p:cNvSpPr/>
            <p:nvPr/>
          </p:nvSpPr>
          <p:spPr>
            <a:xfrm>
              <a:off x="4609308" y="2752325"/>
              <a:ext cx="39262" cy="31849"/>
            </a:xfrm>
            <a:custGeom>
              <a:rect b="b" l="l" r="r" t="t"/>
              <a:pathLst>
                <a:path extrusionOk="0" h="928" w="1144">
                  <a:moveTo>
                    <a:pt x="456" y="0"/>
                  </a:moveTo>
                  <a:cubicBezTo>
                    <a:pt x="300" y="0"/>
                    <a:pt x="162" y="80"/>
                    <a:pt x="104" y="281"/>
                  </a:cubicBezTo>
                  <a:cubicBezTo>
                    <a:pt x="1" y="659"/>
                    <a:pt x="429" y="928"/>
                    <a:pt x="759" y="928"/>
                  </a:cubicBezTo>
                  <a:cubicBezTo>
                    <a:pt x="971" y="928"/>
                    <a:pt x="1143" y="817"/>
                    <a:pt x="1108" y="552"/>
                  </a:cubicBezTo>
                  <a:cubicBezTo>
                    <a:pt x="1097" y="529"/>
                    <a:pt x="1097" y="507"/>
                    <a:pt x="1097" y="484"/>
                  </a:cubicBezTo>
                  <a:cubicBezTo>
                    <a:pt x="1033" y="229"/>
                    <a:pt x="719" y="0"/>
                    <a:pt x="456"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7" name="Google Shape;2637;p8"/>
            <p:cNvSpPr/>
            <p:nvPr/>
          </p:nvSpPr>
          <p:spPr>
            <a:xfrm>
              <a:off x="4618643" y="2364474"/>
              <a:ext cx="49043" cy="35247"/>
            </a:xfrm>
            <a:custGeom>
              <a:rect b="b" l="l" r="r" t="t"/>
              <a:pathLst>
                <a:path extrusionOk="0" h="1027" w="1429">
                  <a:moveTo>
                    <a:pt x="872" y="1"/>
                  </a:moveTo>
                  <a:cubicBezTo>
                    <a:pt x="854" y="1"/>
                    <a:pt x="834" y="2"/>
                    <a:pt x="813" y="4"/>
                  </a:cubicBezTo>
                  <a:cubicBezTo>
                    <a:pt x="791" y="16"/>
                    <a:pt x="768" y="16"/>
                    <a:pt x="746" y="27"/>
                  </a:cubicBezTo>
                  <a:cubicBezTo>
                    <a:pt x="339" y="117"/>
                    <a:pt x="1" y="851"/>
                    <a:pt x="543" y="1009"/>
                  </a:cubicBezTo>
                  <a:cubicBezTo>
                    <a:pt x="583" y="1021"/>
                    <a:pt x="623" y="1026"/>
                    <a:pt x="661" y="1026"/>
                  </a:cubicBezTo>
                  <a:cubicBezTo>
                    <a:pt x="1175" y="1026"/>
                    <a:pt x="1428" y="1"/>
                    <a:pt x="872"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8" name="Google Shape;2638;p8"/>
            <p:cNvSpPr/>
            <p:nvPr/>
          </p:nvSpPr>
          <p:spPr>
            <a:xfrm>
              <a:off x="4268923" y="2514384"/>
              <a:ext cx="39537" cy="31609"/>
            </a:xfrm>
            <a:custGeom>
              <a:rect b="b" l="l" r="r" t="t"/>
              <a:pathLst>
                <a:path extrusionOk="0" h="921" w="1152">
                  <a:moveTo>
                    <a:pt x="410" y="1"/>
                  </a:moveTo>
                  <a:cubicBezTo>
                    <a:pt x="186" y="1"/>
                    <a:pt x="1" y="117"/>
                    <a:pt x="46" y="387"/>
                  </a:cubicBezTo>
                  <a:cubicBezTo>
                    <a:pt x="58" y="410"/>
                    <a:pt x="58" y="432"/>
                    <a:pt x="69" y="455"/>
                  </a:cubicBezTo>
                  <a:cubicBezTo>
                    <a:pt x="138" y="705"/>
                    <a:pt x="447" y="921"/>
                    <a:pt x="704" y="921"/>
                  </a:cubicBezTo>
                  <a:cubicBezTo>
                    <a:pt x="864" y="921"/>
                    <a:pt x="1003" y="837"/>
                    <a:pt x="1051" y="624"/>
                  </a:cubicBezTo>
                  <a:cubicBezTo>
                    <a:pt x="1151" y="249"/>
                    <a:pt x="738" y="1"/>
                    <a:pt x="410"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9" name="Google Shape;2639;p8"/>
            <p:cNvSpPr/>
            <p:nvPr/>
          </p:nvSpPr>
          <p:spPr>
            <a:xfrm>
              <a:off x="4620565" y="2595620"/>
              <a:ext cx="39811" cy="30579"/>
            </a:xfrm>
            <a:custGeom>
              <a:rect b="b" l="l" r="r" t="t"/>
              <a:pathLst>
                <a:path extrusionOk="0" h="891" w="1160">
                  <a:moveTo>
                    <a:pt x="423" y="1"/>
                  </a:moveTo>
                  <a:cubicBezTo>
                    <a:pt x="244" y="1"/>
                    <a:pt x="91" y="92"/>
                    <a:pt x="58" y="322"/>
                  </a:cubicBezTo>
                  <a:cubicBezTo>
                    <a:pt x="1" y="683"/>
                    <a:pt x="384" y="891"/>
                    <a:pt x="701" y="891"/>
                  </a:cubicBezTo>
                  <a:cubicBezTo>
                    <a:pt x="950" y="891"/>
                    <a:pt x="1159" y="763"/>
                    <a:pt x="1085" y="480"/>
                  </a:cubicBezTo>
                  <a:cubicBezTo>
                    <a:pt x="1085" y="457"/>
                    <a:pt x="1073" y="435"/>
                    <a:pt x="1062" y="412"/>
                  </a:cubicBezTo>
                  <a:cubicBezTo>
                    <a:pt x="976" y="182"/>
                    <a:pt x="675" y="1"/>
                    <a:pt x="423"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0" name="Google Shape;2640;p8"/>
            <p:cNvSpPr/>
            <p:nvPr/>
          </p:nvSpPr>
          <p:spPr>
            <a:xfrm>
              <a:off x="4362891" y="2314161"/>
              <a:ext cx="39777" cy="30373"/>
            </a:xfrm>
            <a:custGeom>
              <a:rect b="b" l="l" r="r" t="t"/>
              <a:pathLst>
                <a:path extrusionOk="0" h="885" w="1159">
                  <a:moveTo>
                    <a:pt x="424" y="0"/>
                  </a:moveTo>
                  <a:cubicBezTo>
                    <a:pt x="239" y="0"/>
                    <a:pt x="79" y="94"/>
                    <a:pt x="50" y="331"/>
                  </a:cubicBezTo>
                  <a:cubicBezTo>
                    <a:pt x="1" y="684"/>
                    <a:pt x="370" y="884"/>
                    <a:pt x="683" y="884"/>
                  </a:cubicBezTo>
                  <a:cubicBezTo>
                    <a:pt x="940" y="884"/>
                    <a:pt x="1159" y="750"/>
                    <a:pt x="1077" y="455"/>
                  </a:cubicBezTo>
                  <a:cubicBezTo>
                    <a:pt x="1066" y="432"/>
                    <a:pt x="1066" y="410"/>
                    <a:pt x="1055" y="387"/>
                  </a:cubicBezTo>
                  <a:cubicBezTo>
                    <a:pt x="964" y="168"/>
                    <a:pt x="671" y="0"/>
                    <a:pt x="424"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1" name="Google Shape;2641;p8"/>
            <p:cNvSpPr/>
            <p:nvPr/>
          </p:nvSpPr>
          <p:spPr>
            <a:xfrm>
              <a:off x="4719407" y="2632102"/>
              <a:ext cx="38404" cy="37512"/>
            </a:xfrm>
            <a:custGeom>
              <a:rect b="b" l="l" r="r" t="t"/>
              <a:pathLst>
                <a:path extrusionOk="0" h="1093" w="1119">
                  <a:moveTo>
                    <a:pt x="584" y="0"/>
                  </a:moveTo>
                  <a:cubicBezTo>
                    <a:pt x="526" y="0"/>
                    <a:pt x="462" y="19"/>
                    <a:pt x="394" y="60"/>
                  </a:cubicBezTo>
                  <a:cubicBezTo>
                    <a:pt x="371" y="71"/>
                    <a:pt x="360" y="83"/>
                    <a:pt x="337" y="105"/>
                  </a:cubicBezTo>
                  <a:cubicBezTo>
                    <a:pt x="25" y="342"/>
                    <a:pt x="1" y="1092"/>
                    <a:pt x="479" y="1092"/>
                  </a:cubicBezTo>
                  <a:cubicBezTo>
                    <a:pt x="502" y="1092"/>
                    <a:pt x="526" y="1091"/>
                    <a:pt x="552" y="1087"/>
                  </a:cubicBezTo>
                  <a:cubicBezTo>
                    <a:pt x="1118" y="1008"/>
                    <a:pt x="1011" y="0"/>
                    <a:pt x="584"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2" name="Google Shape;2642;p8"/>
            <p:cNvSpPr/>
            <p:nvPr/>
          </p:nvSpPr>
          <p:spPr>
            <a:xfrm>
              <a:off x="4556421" y="2639652"/>
              <a:ext cx="38027" cy="37649"/>
            </a:xfrm>
            <a:custGeom>
              <a:rect b="b" l="l" r="r" t="t"/>
              <a:pathLst>
                <a:path extrusionOk="0" h="1097" w="1108">
                  <a:moveTo>
                    <a:pt x="641" y="1"/>
                  </a:moveTo>
                  <a:cubicBezTo>
                    <a:pt x="613" y="1"/>
                    <a:pt x="582" y="4"/>
                    <a:pt x="550" y="9"/>
                  </a:cubicBezTo>
                  <a:cubicBezTo>
                    <a:pt x="0" y="117"/>
                    <a:pt x="134" y="1097"/>
                    <a:pt x="549" y="1097"/>
                  </a:cubicBezTo>
                  <a:cubicBezTo>
                    <a:pt x="612" y="1097"/>
                    <a:pt x="680" y="1075"/>
                    <a:pt x="753" y="1025"/>
                  </a:cubicBezTo>
                  <a:cubicBezTo>
                    <a:pt x="765" y="1014"/>
                    <a:pt x="787" y="1002"/>
                    <a:pt x="810" y="991"/>
                  </a:cubicBezTo>
                  <a:cubicBezTo>
                    <a:pt x="1107" y="736"/>
                    <a:pt x="1105" y="1"/>
                    <a:pt x="641"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3" name="Google Shape;2643;p8"/>
            <p:cNvSpPr/>
            <p:nvPr/>
          </p:nvSpPr>
          <p:spPr>
            <a:xfrm>
              <a:off x="4644418" y="2677816"/>
              <a:ext cx="55049" cy="32226"/>
            </a:xfrm>
            <a:custGeom>
              <a:rect b="b" l="l" r="r" t="t"/>
              <a:pathLst>
                <a:path extrusionOk="0" h="939" w="1604">
                  <a:moveTo>
                    <a:pt x="919" y="1"/>
                  </a:moveTo>
                  <a:cubicBezTo>
                    <a:pt x="517" y="1"/>
                    <a:pt x="1" y="546"/>
                    <a:pt x="446" y="861"/>
                  </a:cubicBezTo>
                  <a:cubicBezTo>
                    <a:pt x="522" y="915"/>
                    <a:pt x="601" y="938"/>
                    <a:pt x="681" y="938"/>
                  </a:cubicBezTo>
                  <a:cubicBezTo>
                    <a:pt x="1149" y="938"/>
                    <a:pt x="1603" y="130"/>
                    <a:pt x="1044" y="15"/>
                  </a:cubicBezTo>
                  <a:cubicBezTo>
                    <a:pt x="1022" y="3"/>
                    <a:pt x="999" y="3"/>
                    <a:pt x="965" y="3"/>
                  </a:cubicBezTo>
                  <a:cubicBezTo>
                    <a:pt x="950" y="2"/>
                    <a:pt x="935" y="1"/>
                    <a:pt x="919"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4" name="Google Shape;2644;p8"/>
            <p:cNvSpPr/>
            <p:nvPr/>
          </p:nvSpPr>
          <p:spPr>
            <a:xfrm>
              <a:off x="4673693" y="2771578"/>
              <a:ext cx="54878" cy="32398"/>
            </a:xfrm>
            <a:custGeom>
              <a:rect b="b" l="l" r="r" t="t"/>
              <a:pathLst>
                <a:path extrusionOk="0" h="944" w="1599">
                  <a:moveTo>
                    <a:pt x="923" y="1"/>
                  </a:moveTo>
                  <a:cubicBezTo>
                    <a:pt x="501" y="1"/>
                    <a:pt x="1" y="575"/>
                    <a:pt x="451" y="871"/>
                  </a:cubicBezTo>
                  <a:cubicBezTo>
                    <a:pt x="527" y="922"/>
                    <a:pt x="606" y="944"/>
                    <a:pt x="684" y="944"/>
                  </a:cubicBezTo>
                  <a:cubicBezTo>
                    <a:pt x="1162" y="944"/>
                    <a:pt x="1598" y="120"/>
                    <a:pt x="1026" y="13"/>
                  </a:cubicBezTo>
                  <a:lnTo>
                    <a:pt x="958" y="2"/>
                  </a:lnTo>
                  <a:cubicBezTo>
                    <a:pt x="947" y="1"/>
                    <a:pt x="935" y="1"/>
                    <a:pt x="923"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5" name="Google Shape;2645;p8"/>
            <p:cNvSpPr/>
            <p:nvPr/>
          </p:nvSpPr>
          <p:spPr>
            <a:xfrm>
              <a:off x="3918756" y="2435585"/>
              <a:ext cx="38953" cy="32158"/>
            </a:xfrm>
            <a:custGeom>
              <a:rect b="b" l="l" r="r" t="t"/>
              <a:pathLst>
                <a:path extrusionOk="0" h="937" w="1135">
                  <a:moveTo>
                    <a:pt x="359" y="0"/>
                  </a:moveTo>
                  <a:cubicBezTo>
                    <a:pt x="160" y="0"/>
                    <a:pt x="1" y="105"/>
                    <a:pt x="26" y="359"/>
                  </a:cubicBezTo>
                  <a:cubicBezTo>
                    <a:pt x="26" y="381"/>
                    <a:pt x="26" y="404"/>
                    <a:pt x="37" y="426"/>
                  </a:cubicBezTo>
                  <a:cubicBezTo>
                    <a:pt x="88" y="689"/>
                    <a:pt x="408" y="937"/>
                    <a:pt x="673" y="937"/>
                  </a:cubicBezTo>
                  <a:cubicBezTo>
                    <a:pt x="818" y="937"/>
                    <a:pt x="948" y="862"/>
                    <a:pt x="1008" y="674"/>
                  </a:cubicBezTo>
                  <a:cubicBezTo>
                    <a:pt x="1135" y="293"/>
                    <a:pt x="692" y="0"/>
                    <a:pt x="359"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6" name="Google Shape;2646;p8"/>
            <p:cNvSpPr/>
            <p:nvPr/>
          </p:nvSpPr>
          <p:spPr>
            <a:xfrm>
              <a:off x="4462350" y="2706816"/>
              <a:ext cx="49078" cy="35178"/>
            </a:xfrm>
            <a:custGeom>
              <a:rect b="b" l="l" r="r" t="t"/>
              <a:pathLst>
                <a:path extrusionOk="0" h="1025" w="1430">
                  <a:moveTo>
                    <a:pt x="774" y="0"/>
                  </a:moveTo>
                  <a:cubicBezTo>
                    <a:pt x="250" y="0"/>
                    <a:pt x="0" y="1025"/>
                    <a:pt x="540" y="1025"/>
                  </a:cubicBezTo>
                  <a:cubicBezTo>
                    <a:pt x="561" y="1025"/>
                    <a:pt x="582" y="1023"/>
                    <a:pt x="605" y="1020"/>
                  </a:cubicBezTo>
                  <a:cubicBezTo>
                    <a:pt x="628" y="1009"/>
                    <a:pt x="651" y="1009"/>
                    <a:pt x="673" y="998"/>
                  </a:cubicBezTo>
                  <a:cubicBezTo>
                    <a:pt x="1079" y="907"/>
                    <a:pt x="1429" y="174"/>
                    <a:pt x="888" y="16"/>
                  </a:cubicBezTo>
                  <a:cubicBezTo>
                    <a:pt x="849" y="5"/>
                    <a:pt x="811" y="0"/>
                    <a:pt x="774"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7" name="Google Shape;2647;p8"/>
            <p:cNvSpPr/>
            <p:nvPr/>
          </p:nvSpPr>
          <p:spPr>
            <a:xfrm>
              <a:off x="4394774" y="2598297"/>
              <a:ext cx="39228" cy="31952"/>
            </a:xfrm>
            <a:custGeom>
              <a:rect b="b" l="l" r="r" t="t"/>
              <a:pathLst>
                <a:path extrusionOk="0" h="931" w="1143">
                  <a:moveTo>
                    <a:pt x="450" y="0"/>
                  </a:moveTo>
                  <a:cubicBezTo>
                    <a:pt x="297" y="0"/>
                    <a:pt x="161" y="79"/>
                    <a:pt x="103" y="278"/>
                  </a:cubicBezTo>
                  <a:cubicBezTo>
                    <a:pt x="0" y="663"/>
                    <a:pt x="429" y="930"/>
                    <a:pt x="759" y="930"/>
                  </a:cubicBezTo>
                  <a:cubicBezTo>
                    <a:pt x="971" y="930"/>
                    <a:pt x="1143" y="820"/>
                    <a:pt x="1108" y="560"/>
                  </a:cubicBezTo>
                  <a:cubicBezTo>
                    <a:pt x="1108" y="537"/>
                    <a:pt x="1096" y="515"/>
                    <a:pt x="1096" y="492"/>
                  </a:cubicBezTo>
                  <a:cubicBezTo>
                    <a:pt x="1032" y="235"/>
                    <a:pt x="714" y="0"/>
                    <a:pt x="450"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8" name="Google Shape;2648;p8"/>
            <p:cNvSpPr/>
            <p:nvPr/>
          </p:nvSpPr>
          <p:spPr>
            <a:xfrm>
              <a:off x="4174851" y="2280665"/>
              <a:ext cx="47979" cy="35212"/>
            </a:xfrm>
            <a:custGeom>
              <a:rect b="b" l="l" r="r" t="t"/>
              <a:pathLst>
                <a:path extrusionOk="0" h="1026" w="1398">
                  <a:moveTo>
                    <a:pt x="877" y="1"/>
                  </a:moveTo>
                  <a:cubicBezTo>
                    <a:pt x="850" y="1"/>
                    <a:pt x="821" y="3"/>
                    <a:pt x="790" y="9"/>
                  </a:cubicBezTo>
                  <a:cubicBezTo>
                    <a:pt x="768" y="9"/>
                    <a:pt x="745" y="9"/>
                    <a:pt x="722" y="20"/>
                  </a:cubicBezTo>
                  <a:cubicBezTo>
                    <a:pt x="316" y="133"/>
                    <a:pt x="0" y="878"/>
                    <a:pt x="553" y="1013"/>
                  </a:cubicBezTo>
                  <a:cubicBezTo>
                    <a:pt x="587" y="1021"/>
                    <a:pt x="620" y="1025"/>
                    <a:pt x="652" y="1025"/>
                  </a:cubicBezTo>
                  <a:cubicBezTo>
                    <a:pt x="1175" y="1025"/>
                    <a:pt x="1397" y="1"/>
                    <a:pt x="877"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9" name="Google Shape;2649;p8"/>
            <p:cNvSpPr/>
            <p:nvPr/>
          </p:nvSpPr>
          <p:spPr>
            <a:xfrm>
              <a:off x="4522238" y="2579009"/>
              <a:ext cx="39777" cy="35109"/>
            </a:xfrm>
            <a:custGeom>
              <a:rect b="b" l="l" r="r" t="t"/>
              <a:pathLst>
                <a:path extrusionOk="0" h="1023" w="1159">
                  <a:moveTo>
                    <a:pt x="333" y="1"/>
                  </a:moveTo>
                  <a:cubicBezTo>
                    <a:pt x="198" y="1"/>
                    <a:pt x="84" y="76"/>
                    <a:pt x="45" y="264"/>
                  </a:cubicBezTo>
                  <a:cubicBezTo>
                    <a:pt x="45" y="276"/>
                    <a:pt x="34" y="310"/>
                    <a:pt x="34" y="332"/>
                  </a:cubicBezTo>
                  <a:cubicBezTo>
                    <a:pt x="1" y="631"/>
                    <a:pt x="305" y="1023"/>
                    <a:pt x="598" y="1023"/>
                  </a:cubicBezTo>
                  <a:cubicBezTo>
                    <a:pt x="702" y="1023"/>
                    <a:pt x="806" y="973"/>
                    <a:pt x="892" y="851"/>
                  </a:cubicBezTo>
                  <a:cubicBezTo>
                    <a:pt x="1159" y="487"/>
                    <a:pt x="677" y="1"/>
                    <a:pt x="333"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0" name="Google Shape;2650;p8"/>
            <p:cNvSpPr/>
            <p:nvPr/>
          </p:nvSpPr>
          <p:spPr>
            <a:xfrm>
              <a:off x="4541114" y="2709871"/>
              <a:ext cx="39537" cy="34972"/>
            </a:xfrm>
            <a:custGeom>
              <a:rect b="b" l="l" r="r" t="t"/>
              <a:pathLst>
                <a:path extrusionOk="0" h="1019" w="1152">
                  <a:moveTo>
                    <a:pt x="328" y="1"/>
                  </a:moveTo>
                  <a:cubicBezTo>
                    <a:pt x="189" y="1"/>
                    <a:pt x="73" y="77"/>
                    <a:pt x="37" y="265"/>
                  </a:cubicBezTo>
                  <a:cubicBezTo>
                    <a:pt x="37" y="288"/>
                    <a:pt x="37" y="311"/>
                    <a:pt x="26" y="333"/>
                  </a:cubicBezTo>
                  <a:cubicBezTo>
                    <a:pt x="1" y="646"/>
                    <a:pt x="306" y="1018"/>
                    <a:pt x="595" y="1018"/>
                  </a:cubicBezTo>
                  <a:cubicBezTo>
                    <a:pt x="703" y="1018"/>
                    <a:pt x="809" y="966"/>
                    <a:pt x="895" y="841"/>
                  </a:cubicBezTo>
                  <a:cubicBezTo>
                    <a:pt x="1151" y="464"/>
                    <a:pt x="671" y="1"/>
                    <a:pt x="328"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1" name="Google Shape;2651;p8"/>
            <p:cNvSpPr/>
            <p:nvPr/>
          </p:nvSpPr>
          <p:spPr>
            <a:xfrm>
              <a:off x="4608519" y="2048765"/>
              <a:ext cx="39262" cy="31849"/>
            </a:xfrm>
            <a:custGeom>
              <a:rect b="b" l="l" r="r" t="t"/>
              <a:pathLst>
                <a:path extrusionOk="0" h="928" w="1144">
                  <a:moveTo>
                    <a:pt x="451" y="0"/>
                  </a:moveTo>
                  <a:cubicBezTo>
                    <a:pt x="297" y="0"/>
                    <a:pt x="162" y="79"/>
                    <a:pt x="104" y="278"/>
                  </a:cubicBezTo>
                  <a:cubicBezTo>
                    <a:pt x="1" y="657"/>
                    <a:pt x="433" y="927"/>
                    <a:pt x="764" y="927"/>
                  </a:cubicBezTo>
                  <a:cubicBezTo>
                    <a:pt x="974" y="927"/>
                    <a:pt x="1143" y="818"/>
                    <a:pt x="1108" y="560"/>
                  </a:cubicBezTo>
                  <a:cubicBezTo>
                    <a:pt x="1108" y="537"/>
                    <a:pt x="1097" y="515"/>
                    <a:pt x="1097" y="492"/>
                  </a:cubicBezTo>
                  <a:cubicBezTo>
                    <a:pt x="1033" y="235"/>
                    <a:pt x="715" y="0"/>
                    <a:pt x="451"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2" name="Google Shape;2652;p8"/>
            <p:cNvSpPr/>
            <p:nvPr/>
          </p:nvSpPr>
          <p:spPr>
            <a:xfrm>
              <a:off x="4677125" y="2814856"/>
              <a:ext cx="48975" cy="34869"/>
            </a:xfrm>
            <a:custGeom>
              <a:rect b="b" l="l" r="r" t="t"/>
              <a:pathLst>
                <a:path extrusionOk="0" h="1016" w="1427">
                  <a:moveTo>
                    <a:pt x="880" y="0"/>
                  </a:moveTo>
                  <a:cubicBezTo>
                    <a:pt x="859" y="0"/>
                    <a:pt x="837" y="2"/>
                    <a:pt x="813" y="5"/>
                  </a:cubicBezTo>
                  <a:cubicBezTo>
                    <a:pt x="791" y="5"/>
                    <a:pt x="768" y="5"/>
                    <a:pt x="746" y="16"/>
                  </a:cubicBezTo>
                  <a:cubicBezTo>
                    <a:pt x="339" y="118"/>
                    <a:pt x="1" y="840"/>
                    <a:pt x="542" y="998"/>
                  </a:cubicBezTo>
                  <a:cubicBezTo>
                    <a:pt x="583" y="1010"/>
                    <a:pt x="623" y="1016"/>
                    <a:pt x="661" y="1016"/>
                  </a:cubicBezTo>
                  <a:cubicBezTo>
                    <a:pt x="1173" y="1016"/>
                    <a:pt x="1426" y="0"/>
                    <a:pt x="880"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3" name="Google Shape;2653;p8"/>
            <p:cNvSpPr/>
            <p:nvPr/>
          </p:nvSpPr>
          <p:spPr>
            <a:xfrm>
              <a:off x="4708081" y="2528352"/>
              <a:ext cx="39296" cy="31300"/>
            </a:xfrm>
            <a:custGeom>
              <a:rect b="b" l="l" r="r" t="t"/>
              <a:pathLst>
                <a:path extrusionOk="0" h="912" w="1145">
                  <a:moveTo>
                    <a:pt x="407" y="0"/>
                  </a:moveTo>
                  <a:cubicBezTo>
                    <a:pt x="184" y="0"/>
                    <a:pt x="1" y="116"/>
                    <a:pt x="47" y="386"/>
                  </a:cubicBezTo>
                  <a:cubicBezTo>
                    <a:pt x="58" y="409"/>
                    <a:pt x="58" y="431"/>
                    <a:pt x="69" y="454"/>
                  </a:cubicBezTo>
                  <a:cubicBezTo>
                    <a:pt x="139" y="698"/>
                    <a:pt x="450" y="912"/>
                    <a:pt x="707" y="912"/>
                  </a:cubicBezTo>
                  <a:cubicBezTo>
                    <a:pt x="866" y="912"/>
                    <a:pt x="1004" y="830"/>
                    <a:pt x="1051" y="623"/>
                  </a:cubicBezTo>
                  <a:cubicBezTo>
                    <a:pt x="1145" y="248"/>
                    <a:pt x="733" y="0"/>
                    <a:pt x="407"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4" name="Google Shape;2654;p8"/>
            <p:cNvSpPr/>
            <p:nvPr/>
          </p:nvSpPr>
          <p:spPr>
            <a:xfrm>
              <a:off x="862491" y="1336007"/>
              <a:ext cx="887652" cy="1003757"/>
            </a:xfrm>
            <a:custGeom>
              <a:rect b="b" l="l" r="r" t="t"/>
              <a:pathLst>
                <a:path extrusionOk="0" h="29247" w="25864">
                  <a:moveTo>
                    <a:pt x="21384" y="1"/>
                  </a:moveTo>
                  <a:lnTo>
                    <a:pt x="21384" y="1"/>
                  </a:lnTo>
                  <a:cubicBezTo>
                    <a:pt x="23663" y="3420"/>
                    <a:pt x="24036" y="8227"/>
                    <a:pt x="22896" y="12063"/>
                  </a:cubicBezTo>
                  <a:cubicBezTo>
                    <a:pt x="22332" y="14027"/>
                    <a:pt x="21384" y="15697"/>
                    <a:pt x="20639" y="17548"/>
                  </a:cubicBezTo>
                  <a:cubicBezTo>
                    <a:pt x="19951" y="19297"/>
                    <a:pt x="19127" y="21170"/>
                    <a:pt x="17694" y="22467"/>
                  </a:cubicBezTo>
                  <a:cubicBezTo>
                    <a:pt x="16441" y="23562"/>
                    <a:pt x="14771" y="23889"/>
                    <a:pt x="13417" y="24860"/>
                  </a:cubicBezTo>
                  <a:cubicBezTo>
                    <a:pt x="11917" y="25853"/>
                    <a:pt x="10427" y="26293"/>
                    <a:pt x="8678" y="26643"/>
                  </a:cubicBezTo>
                  <a:cubicBezTo>
                    <a:pt x="7159" y="26920"/>
                    <a:pt x="5688" y="27073"/>
                    <a:pt x="4243" y="27073"/>
                  </a:cubicBezTo>
                  <a:cubicBezTo>
                    <a:pt x="2811" y="27073"/>
                    <a:pt x="1404" y="26923"/>
                    <a:pt x="0" y="26597"/>
                  </a:cubicBezTo>
                  <a:lnTo>
                    <a:pt x="0" y="26597"/>
                  </a:lnTo>
                  <a:cubicBezTo>
                    <a:pt x="2401" y="28337"/>
                    <a:pt x="5280" y="29246"/>
                    <a:pt x="8288" y="29246"/>
                  </a:cubicBezTo>
                  <a:cubicBezTo>
                    <a:pt x="9903" y="29246"/>
                    <a:pt x="11556" y="28984"/>
                    <a:pt x="13192" y="28448"/>
                  </a:cubicBezTo>
                  <a:cubicBezTo>
                    <a:pt x="15223" y="27782"/>
                    <a:pt x="17581" y="26868"/>
                    <a:pt x="19330" y="25650"/>
                  </a:cubicBezTo>
                  <a:cubicBezTo>
                    <a:pt x="24408" y="22118"/>
                    <a:pt x="25695" y="17198"/>
                    <a:pt x="25796" y="11285"/>
                  </a:cubicBezTo>
                  <a:cubicBezTo>
                    <a:pt x="25864" y="7606"/>
                    <a:pt x="24623" y="3781"/>
                    <a:pt x="22174" y="870"/>
                  </a:cubicBezTo>
                  <a:cubicBezTo>
                    <a:pt x="21914" y="565"/>
                    <a:pt x="21655" y="272"/>
                    <a:pt x="21384" y="1"/>
                  </a:cubicBezTo>
                  <a:close/>
                </a:path>
              </a:pathLst>
            </a:custGeom>
            <a:solidFill>
              <a:srgbClr val="CB64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5" name="Google Shape;2655;p8"/>
            <p:cNvSpPr/>
            <p:nvPr/>
          </p:nvSpPr>
          <p:spPr>
            <a:xfrm>
              <a:off x="631689" y="1213656"/>
              <a:ext cx="1056129" cy="1051496"/>
            </a:xfrm>
            <a:custGeom>
              <a:rect b="b" l="l" r="r" t="t"/>
              <a:pathLst>
                <a:path extrusionOk="0" h="30638" w="30773">
                  <a:moveTo>
                    <a:pt x="19203" y="0"/>
                  </a:moveTo>
                  <a:cubicBezTo>
                    <a:pt x="16365" y="0"/>
                    <a:pt x="13463" y="827"/>
                    <a:pt x="10934" y="2313"/>
                  </a:cubicBezTo>
                  <a:cubicBezTo>
                    <a:pt x="9129" y="3374"/>
                    <a:pt x="7402" y="4649"/>
                    <a:pt x="6082" y="6296"/>
                  </a:cubicBezTo>
                  <a:cubicBezTo>
                    <a:pt x="5055" y="7594"/>
                    <a:pt x="4096" y="8734"/>
                    <a:pt x="3464" y="10043"/>
                  </a:cubicBezTo>
                  <a:cubicBezTo>
                    <a:pt x="1230" y="14590"/>
                    <a:pt x="0" y="20909"/>
                    <a:pt x="2641" y="25547"/>
                  </a:cubicBezTo>
                  <a:cubicBezTo>
                    <a:pt x="3656" y="27364"/>
                    <a:pt x="5044" y="28933"/>
                    <a:pt x="6725" y="30162"/>
                  </a:cubicBezTo>
                  <a:cubicBezTo>
                    <a:pt x="8129" y="30488"/>
                    <a:pt x="9536" y="30638"/>
                    <a:pt x="10968" y="30638"/>
                  </a:cubicBezTo>
                  <a:cubicBezTo>
                    <a:pt x="12413" y="30638"/>
                    <a:pt x="13884" y="30485"/>
                    <a:pt x="15403" y="30208"/>
                  </a:cubicBezTo>
                  <a:cubicBezTo>
                    <a:pt x="17152" y="29858"/>
                    <a:pt x="18642" y="29418"/>
                    <a:pt x="20154" y="28425"/>
                  </a:cubicBezTo>
                  <a:cubicBezTo>
                    <a:pt x="21508" y="27454"/>
                    <a:pt x="23178" y="27127"/>
                    <a:pt x="24419" y="26032"/>
                  </a:cubicBezTo>
                  <a:cubicBezTo>
                    <a:pt x="25852" y="24735"/>
                    <a:pt x="26676" y="22862"/>
                    <a:pt x="27364" y="21113"/>
                  </a:cubicBezTo>
                  <a:cubicBezTo>
                    <a:pt x="28109" y="19262"/>
                    <a:pt x="29057" y="17592"/>
                    <a:pt x="29621" y="15628"/>
                  </a:cubicBezTo>
                  <a:cubicBezTo>
                    <a:pt x="30772" y="11792"/>
                    <a:pt x="30400" y="6985"/>
                    <a:pt x="28109" y="3566"/>
                  </a:cubicBezTo>
                  <a:cubicBezTo>
                    <a:pt x="25677" y="1104"/>
                    <a:pt x="22483" y="0"/>
                    <a:pt x="19203" y="0"/>
                  </a:cubicBezTo>
                  <a:close/>
                </a:path>
              </a:pathLst>
            </a:custGeom>
            <a:solidFill>
              <a:srgbClr val="973C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6" name="Google Shape;2656;p8"/>
            <p:cNvSpPr/>
            <p:nvPr/>
          </p:nvSpPr>
          <p:spPr>
            <a:xfrm>
              <a:off x="691303" y="1252678"/>
              <a:ext cx="962813" cy="972114"/>
            </a:xfrm>
            <a:custGeom>
              <a:rect b="b" l="l" r="r" t="t"/>
              <a:pathLst>
                <a:path extrusionOk="0" h="28325" w="28054">
                  <a:moveTo>
                    <a:pt x="17685" y="1"/>
                  </a:moveTo>
                  <a:cubicBezTo>
                    <a:pt x="17609" y="1"/>
                    <a:pt x="17534" y="1"/>
                    <a:pt x="17457" y="3"/>
                  </a:cubicBezTo>
                  <a:cubicBezTo>
                    <a:pt x="10484" y="104"/>
                    <a:pt x="3318" y="5656"/>
                    <a:pt x="1186" y="12291"/>
                  </a:cubicBezTo>
                  <a:cubicBezTo>
                    <a:pt x="746" y="13747"/>
                    <a:pt x="91" y="15654"/>
                    <a:pt x="1" y="17267"/>
                  </a:cubicBezTo>
                  <a:cubicBezTo>
                    <a:pt x="12" y="18621"/>
                    <a:pt x="588" y="19987"/>
                    <a:pt x="915" y="21341"/>
                  </a:cubicBezTo>
                  <a:cubicBezTo>
                    <a:pt x="1569" y="24049"/>
                    <a:pt x="2483" y="25178"/>
                    <a:pt x="4605" y="26735"/>
                  </a:cubicBezTo>
                  <a:lnTo>
                    <a:pt x="5180" y="27152"/>
                  </a:lnTo>
                  <a:cubicBezTo>
                    <a:pt x="7290" y="27987"/>
                    <a:pt x="8938" y="28224"/>
                    <a:pt x="11195" y="28315"/>
                  </a:cubicBezTo>
                  <a:cubicBezTo>
                    <a:pt x="11320" y="28321"/>
                    <a:pt x="11445" y="28324"/>
                    <a:pt x="11569" y="28324"/>
                  </a:cubicBezTo>
                  <a:cubicBezTo>
                    <a:pt x="14924" y="28324"/>
                    <a:pt x="17595" y="26018"/>
                    <a:pt x="20403" y="24343"/>
                  </a:cubicBezTo>
                  <a:cubicBezTo>
                    <a:pt x="23810" y="22323"/>
                    <a:pt x="25040" y="18520"/>
                    <a:pt x="26417" y="15011"/>
                  </a:cubicBezTo>
                  <a:cubicBezTo>
                    <a:pt x="27196" y="13307"/>
                    <a:pt x="28053" y="11591"/>
                    <a:pt x="27771" y="9752"/>
                  </a:cubicBezTo>
                  <a:cubicBezTo>
                    <a:pt x="27523" y="8105"/>
                    <a:pt x="27004" y="6514"/>
                    <a:pt x="26225" y="5035"/>
                  </a:cubicBezTo>
                  <a:cubicBezTo>
                    <a:pt x="24400" y="1661"/>
                    <a:pt x="21457" y="1"/>
                    <a:pt x="17685" y="1"/>
                  </a:cubicBezTo>
                  <a:close/>
                </a:path>
              </a:pathLst>
            </a:custGeom>
            <a:solidFill>
              <a:srgbClr val="FFFA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7" name="Google Shape;2657;p8"/>
            <p:cNvSpPr/>
            <p:nvPr/>
          </p:nvSpPr>
          <p:spPr>
            <a:xfrm>
              <a:off x="855112" y="1404063"/>
              <a:ext cx="622771" cy="679021"/>
            </a:xfrm>
            <a:custGeom>
              <a:rect b="b" l="l" r="r" t="t"/>
              <a:pathLst>
                <a:path extrusionOk="0" h="19785" w="18146">
                  <a:moveTo>
                    <a:pt x="11535" y="1"/>
                  </a:moveTo>
                  <a:cubicBezTo>
                    <a:pt x="10802" y="1"/>
                    <a:pt x="10072" y="196"/>
                    <a:pt x="8949" y="545"/>
                  </a:cubicBezTo>
                  <a:cubicBezTo>
                    <a:pt x="8216" y="805"/>
                    <a:pt x="7234" y="726"/>
                    <a:pt x="6523" y="1053"/>
                  </a:cubicBezTo>
                  <a:cubicBezTo>
                    <a:pt x="5654" y="1426"/>
                    <a:pt x="5259" y="2396"/>
                    <a:pt x="4650" y="3186"/>
                  </a:cubicBezTo>
                  <a:cubicBezTo>
                    <a:pt x="3612" y="4461"/>
                    <a:pt x="1254" y="5589"/>
                    <a:pt x="1129" y="7372"/>
                  </a:cubicBezTo>
                  <a:cubicBezTo>
                    <a:pt x="1028" y="8275"/>
                    <a:pt x="1197" y="8952"/>
                    <a:pt x="949" y="9877"/>
                  </a:cubicBezTo>
                  <a:cubicBezTo>
                    <a:pt x="734" y="10645"/>
                    <a:pt x="215" y="11491"/>
                    <a:pt x="182" y="12292"/>
                  </a:cubicBezTo>
                  <a:cubicBezTo>
                    <a:pt x="1" y="13849"/>
                    <a:pt x="1163" y="15395"/>
                    <a:pt x="1682" y="16862"/>
                  </a:cubicBezTo>
                  <a:cubicBezTo>
                    <a:pt x="2371" y="18690"/>
                    <a:pt x="5417" y="19458"/>
                    <a:pt x="7324" y="19785"/>
                  </a:cubicBezTo>
                  <a:lnTo>
                    <a:pt x="8374" y="18893"/>
                  </a:lnTo>
                  <a:cubicBezTo>
                    <a:pt x="8385" y="18912"/>
                    <a:pt x="8397" y="18921"/>
                    <a:pt x="8410" y="18921"/>
                  </a:cubicBezTo>
                  <a:cubicBezTo>
                    <a:pt x="8550" y="18921"/>
                    <a:pt x="8826" y="17972"/>
                    <a:pt x="9186" y="17663"/>
                  </a:cubicBezTo>
                  <a:cubicBezTo>
                    <a:pt x="9717" y="17223"/>
                    <a:pt x="10766" y="17280"/>
                    <a:pt x="11308" y="16919"/>
                  </a:cubicBezTo>
                  <a:cubicBezTo>
                    <a:pt x="12086" y="16490"/>
                    <a:pt x="12515" y="15666"/>
                    <a:pt x="13181" y="15113"/>
                  </a:cubicBezTo>
                  <a:cubicBezTo>
                    <a:pt x="13914" y="14538"/>
                    <a:pt x="14467" y="14165"/>
                    <a:pt x="15065" y="13375"/>
                  </a:cubicBezTo>
                  <a:cubicBezTo>
                    <a:pt x="15889" y="12473"/>
                    <a:pt x="16284" y="12134"/>
                    <a:pt x="16476" y="10972"/>
                  </a:cubicBezTo>
                  <a:cubicBezTo>
                    <a:pt x="16600" y="10464"/>
                    <a:pt x="16442" y="10182"/>
                    <a:pt x="16713" y="9640"/>
                  </a:cubicBezTo>
                  <a:cubicBezTo>
                    <a:pt x="16961" y="9347"/>
                    <a:pt x="17525" y="9370"/>
                    <a:pt x="17751" y="8997"/>
                  </a:cubicBezTo>
                  <a:cubicBezTo>
                    <a:pt x="18078" y="8354"/>
                    <a:pt x="17875" y="7214"/>
                    <a:pt x="17932" y="6481"/>
                  </a:cubicBezTo>
                  <a:cubicBezTo>
                    <a:pt x="18135" y="5319"/>
                    <a:pt x="18146" y="5082"/>
                    <a:pt x="17649" y="4010"/>
                  </a:cubicBezTo>
                  <a:cubicBezTo>
                    <a:pt x="17311" y="3220"/>
                    <a:pt x="16961" y="2114"/>
                    <a:pt x="16318" y="1471"/>
                  </a:cubicBezTo>
                  <a:cubicBezTo>
                    <a:pt x="15618" y="839"/>
                    <a:pt x="14907" y="861"/>
                    <a:pt x="14039" y="591"/>
                  </a:cubicBezTo>
                  <a:cubicBezTo>
                    <a:pt x="12960" y="185"/>
                    <a:pt x="12246" y="1"/>
                    <a:pt x="11535" y="1"/>
                  </a:cubicBezTo>
                  <a:close/>
                </a:path>
              </a:pathLst>
            </a:custGeom>
            <a:solidFill>
              <a:srgbClr val="F2E9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8" name="Google Shape;2658;p8"/>
            <p:cNvSpPr/>
            <p:nvPr/>
          </p:nvSpPr>
          <p:spPr>
            <a:xfrm>
              <a:off x="977909" y="1546663"/>
              <a:ext cx="518953" cy="571565"/>
            </a:xfrm>
            <a:custGeom>
              <a:rect b="b" l="l" r="r" t="t"/>
              <a:pathLst>
                <a:path extrusionOk="0" h="16654" w="15121">
                  <a:moveTo>
                    <a:pt x="13837" y="0"/>
                  </a:moveTo>
                  <a:cubicBezTo>
                    <a:pt x="12889" y="0"/>
                    <a:pt x="11830" y="1238"/>
                    <a:pt x="11408" y="1931"/>
                  </a:cubicBezTo>
                  <a:lnTo>
                    <a:pt x="11408" y="1931"/>
                  </a:lnTo>
                  <a:cubicBezTo>
                    <a:pt x="11839" y="741"/>
                    <a:pt x="10890" y="83"/>
                    <a:pt x="9782" y="83"/>
                  </a:cubicBezTo>
                  <a:cubicBezTo>
                    <a:pt x="9671" y="83"/>
                    <a:pt x="9558" y="89"/>
                    <a:pt x="9445" y="103"/>
                  </a:cubicBezTo>
                  <a:cubicBezTo>
                    <a:pt x="8113" y="182"/>
                    <a:pt x="6658" y="1412"/>
                    <a:pt x="5665" y="2213"/>
                  </a:cubicBezTo>
                  <a:cubicBezTo>
                    <a:pt x="4085" y="3556"/>
                    <a:pt x="0" y="9390"/>
                    <a:pt x="3521" y="10766"/>
                  </a:cubicBezTo>
                  <a:cubicBezTo>
                    <a:pt x="2934" y="12256"/>
                    <a:pt x="790" y="15562"/>
                    <a:pt x="3329" y="16533"/>
                  </a:cubicBezTo>
                  <a:cubicBezTo>
                    <a:pt x="3562" y="16616"/>
                    <a:pt x="3803" y="16653"/>
                    <a:pt x="4049" y="16653"/>
                  </a:cubicBezTo>
                  <a:cubicBezTo>
                    <a:pt x="5906" y="16653"/>
                    <a:pt x="8029" y="14498"/>
                    <a:pt x="9185" y="13452"/>
                  </a:cubicBezTo>
                  <a:cubicBezTo>
                    <a:pt x="12582" y="10405"/>
                    <a:pt x="15121" y="6129"/>
                    <a:pt x="15031" y="1457"/>
                  </a:cubicBezTo>
                  <a:cubicBezTo>
                    <a:pt x="15065" y="1389"/>
                    <a:pt x="15076" y="1299"/>
                    <a:pt x="15042" y="1220"/>
                  </a:cubicBezTo>
                  <a:lnTo>
                    <a:pt x="14399" y="171"/>
                  </a:lnTo>
                  <a:cubicBezTo>
                    <a:pt x="14221" y="52"/>
                    <a:pt x="14031" y="0"/>
                    <a:pt x="13837" y="0"/>
                  </a:cubicBezTo>
                  <a:close/>
                </a:path>
              </a:pathLst>
            </a:custGeom>
            <a:solidFill>
              <a:srgbClr val="F2E9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9" name="Google Shape;2659;p8"/>
            <p:cNvSpPr/>
            <p:nvPr/>
          </p:nvSpPr>
          <p:spPr>
            <a:xfrm>
              <a:off x="1505751" y="2008336"/>
              <a:ext cx="96062" cy="148743"/>
            </a:xfrm>
            <a:custGeom>
              <a:rect b="b" l="l" r="r" t="t"/>
              <a:pathLst>
                <a:path extrusionOk="0" h="4334" w="2799">
                  <a:moveTo>
                    <a:pt x="0" y="0"/>
                  </a:moveTo>
                  <a:cubicBezTo>
                    <a:pt x="0" y="0"/>
                    <a:pt x="57" y="68"/>
                    <a:pt x="170" y="169"/>
                  </a:cubicBezTo>
                  <a:lnTo>
                    <a:pt x="362" y="350"/>
                  </a:lnTo>
                  <a:cubicBezTo>
                    <a:pt x="452" y="418"/>
                    <a:pt x="531" y="497"/>
                    <a:pt x="599" y="587"/>
                  </a:cubicBezTo>
                  <a:cubicBezTo>
                    <a:pt x="678" y="677"/>
                    <a:pt x="757" y="767"/>
                    <a:pt x="858" y="869"/>
                  </a:cubicBezTo>
                  <a:cubicBezTo>
                    <a:pt x="948" y="959"/>
                    <a:pt x="1016" y="1095"/>
                    <a:pt x="1118" y="1207"/>
                  </a:cubicBezTo>
                  <a:cubicBezTo>
                    <a:pt x="1298" y="1456"/>
                    <a:pt x="1467" y="1715"/>
                    <a:pt x="1625" y="1986"/>
                  </a:cubicBezTo>
                  <a:cubicBezTo>
                    <a:pt x="1783" y="2268"/>
                    <a:pt x="1941" y="2539"/>
                    <a:pt x="2077" y="2821"/>
                  </a:cubicBezTo>
                  <a:cubicBezTo>
                    <a:pt x="2133" y="2968"/>
                    <a:pt x="2212" y="3092"/>
                    <a:pt x="2269" y="3216"/>
                  </a:cubicBezTo>
                  <a:cubicBezTo>
                    <a:pt x="2325" y="3351"/>
                    <a:pt x="2381" y="3464"/>
                    <a:pt x="2438" y="3577"/>
                  </a:cubicBezTo>
                  <a:cubicBezTo>
                    <a:pt x="2551" y="3803"/>
                    <a:pt x="2630" y="3995"/>
                    <a:pt x="2697" y="4130"/>
                  </a:cubicBezTo>
                  <a:cubicBezTo>
                    <a:pt x="2765" y="4254"/>
                    <a:pt x="2799" y="4333"/>
                    <a:pt x="2799" y="4333"/>
                  </a:cubicBezTo>
                  <a:cubicBezTo>
                    <a:pt x="2799" y="4333"/>
                    <a:pt x="2799" y="4243"/>
                    <a:pt x="2788" y="4096"/>
                  </a:cubicBezTo>
                  <a:cubicBezTo>
                    <a:pt x="2765" y="3893"/>
                    <a:pt x="2743" y="3690"/>
                    <a:pt x="2697" y="3498"/>
                  </a:cubicBezTo>
                  <a:cubicBezTo>
                    <a:pt x="2641" y="3205"/>
                    <a:pt x="2562" y="2923"/>
                    <a:pt x="2460" y="2652"/>
                  </a:cubicBezTo>
                  <a:cubicBezTo>
                    <a:pt x="2415" y="2505"/>
                    <a:pt x="2348" y="2347"/>
                    <a:pt x="2280" y="2200"/>
                  </a:cubicBezTo>
                  <a:lnTo>
                    <a:pt x="2043" y="1749"/>
                  </a:lnTo>
                  <a:lnTo>
                    <a:pt x="1761" y="1320"/>
                  </a:lnTo>
                  <a:cubicBezTo>
                    <a:pt x="1671" y="1185"/>
                    <a:pt x="1558" y="1061"/>
                    <a:pt x="1445" y="937"/>
                  </a:cubicBezTo>
                  <a:cubicBezTo>
                    <a:pt x="1343" y="824"/>
                    <a:pt x="1230" y="711"/>
                    <a:pt x="1106" y="609"/>
                  </a:cubicBezTo>
                  <a:cubicBezTo>
                    <a:pt x="993" y="519"/>
                    <a:pt x="869" y="440"/>
                    <a:pt x="768" y="361"/>
                  </a:cubicBezTo>
                  <a:cubicBezTo>
                    <a:pt x="678" y="293"/>
                    <a:pt x="576" y="226"/>
                    <a:pt x="463" y="192"/>
                  </a:cubicBezTo>
                  <a:lnTo>
                    <a:pt x="226" y="79"/>
                  </a:lnTo>
                  <a:cubicBezTo>
                    <a:pt x="91" y="34"/>
                    <a:pt x="0" y="0"/>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0" name="Google Shape;2660;p8"/>
            <p:cNvSpPr/>
            <p:nvPr/>
          </p:nvSpPr>
          <p:spPr>
            <a:xfrm>
              <a:off x="1601023" y="2053226"/>
              <a:ext cx="24813" cy="46915"/>
            </a:xfrm>
            <a:custGeom>
              <a:rect b="b" l="l" r="r" t="t"/>
              <a:pathLst>
                <a:path extrusionOk="0" h="1367" w="723">
                  <a:moveTo>
                    <a:pt x="12" y="1"/>
                  </a:moveTo>
                  <a:cubicBezTo>
                    <a:pt x="0" y="91"/>
                    <a:pt x="0" y="193"/>
                    <a:pt x="12" y="283"/>
                  </a:cubicBezTo>
                  <a:cubicBezTo>
                    <a:pt x="46" y="452"/>
                    <a:pt x="91" y="622"/>
                    <a:pt x="170" y="768"/>
                  </a:cubicBezTo>
                  <a:cubicBezTo>
                    <a:pt x="203" y="847"/>
                    <a:pt x="249" y="926"/>
                    <a:pt x="305" y="994"/>
                  </a:cubicBezTo>
                  <a:cubicBezTo>
                    <a:pt x="361" y="1062"/>
                    <a:pt x="407" y="1129"/>
                    <a:pt x="452" y="1186"/>
                  </a:cubicBezTo>
                  <a:cubicBezTo>
                    <a:pt x="519" y="1254"/>
                    <a:pt x="587" y="1310"/>
                    <a:pt x="655" y="1366"/>
                  </a:cubicBezTo>
                  <a:cubicBezTo>
                    <a:pt x="689" y="1276"/>
                    <a:pt x="711" y="1186"/>
                    <a:pt x="723" y="1096"/>
                  </a:cubicBezTo>
                  <a:cubicBezTo>
                    <a:pt x="723" y="904"/>
                    <a:pt x="689" y="723"/>
                    <a:pt x="598" y="554"/>
                  </a:cubicBezTo>
                  <a:cubicBezTo>
                    <a:pt x="519" y="385"/>
                    <a:pt x="395" y="249"/>
                    <a:pt x="249" y="136"/>
                  </a:cubicBezTo>
                  <a:cubicBezTo>
                    <a:pt x="181" y="80"/>
                    <a:pt x="102" y="35"/>
                    <a:pt x="12"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1" name="Google Shape;2661;p8"/>
            <p:cNvSpPr/>
            <p:nvPr/>
          </p:nvSpPr>
          <p:spPr>
            <a:xfrm>
              <a:off x="1579710" y="1941309"/>
              <a:ext cx="53471" cy="96474"/>
            </a:xfrm>
            <a:custGeom>
              <a:rect b="b" l="l" r="r" t="t"/>
              <a:pathLst>
                <a:path extrusionOk="0" h="2811" w="1558">
                  <a:moveTo>
                    <a:pt x="1" y="1"/>
                  </a:moveTo>
                  <a:cubicBezTo>
                    <a:pt x="46" y="170"/>
                    <a:pt x="102" y="328"/>
                    <a:pt x="181" y="486"/>
                  </a:cubicBezTo>
                  <a:cubicBezTo>
                    <a:pt x="215" y="565"/>
                    <a:pt x="238" y="633"/>
                    <a:pt x="294" y="712"/>
                  </a:cubicBezTo>
                  <a:cubicBezTo>
                    <a:pt x="339" y="791"/>
                    <a:pt x="362" y="870"/>
                    <a:pt x="407" y="960"/>
                  </a:cubicBezTo>
                  <a:cubicBezTo>
                    <a:pt x="475" y="1118"/>
                    <a:pt x="576" y="1287"/>
                    <a:pt x="667" y="1457"/>
                  </a:cubicBezTo>
                  <a:cubicBezTo>
                    <a:pt x="836" y="1784"/>
                    <a:pt x="1028" y="2100"/>
                    <a:pt x="1231" y="2404"/>
                  </a:cubicBezTo>
                  <a:cubicBezTo>
                    <a:pt x="1332" y="2540"/>
                    <a:pt x="1434" y="2675"/>
                    <a:pt x="1558" y="2811"/>
                  </a:cubicBezTo>
                  <a:cubicBezTo>
                    <a:pt x="1547" y="2630"/>
                    <a:pt x="1524" y="2461"/>
                    <a:pt x="1490" y="2292"/>
                  </a:cubicBezTo>
                  <a:cubicBezTo>
                    <a:pt x="1400" y="1919"/>
                    <a:pt x="1265" y="1569"/>
                    <a:pt x="1095" y="1231"/>
                  </a:cubicBezTo>
                  <a:cubicBezTo>
                    <a:pt x="982" y="1050"/>
                    <a:pt x="870" y="881"/>
                    <a:pt x="757" y="723"/>
                  </a:cubicBezTo>
                  <a:cubicBezTo>
                    <a:pt x="655" y="576"/>
                    <a:pt x="542" y="441"/>
                    <a:pt x="407" y="328"/>
                  </a:cubicBezTo>
                  <a:cubicBezTo>
                    <a:pt x="283" y="204"/>
                    <a:pt x="147" y="102"/>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2" name="Google Shape;2662;p8"/>
            <p:cNvSpPr/>
            <p:nvPr/>
          </p:nvSpPr>
          <p:spPr>
            <a:xfrm>
              <a:off x="1620002" y="1904518"/>
              <a:ext cx="41836" cy="79828"/>
            </a:xfrm>
            <a:custGeom>
              <a:rect b="b" l="l" r="r" t="t"/>
              <a:pathLst>
                <a:path extrusionOk="0" h="2326" w="1219">
                  <a:moveTo>
                    <a:pt x="0" y="1"/>
                  </a:moveTo>
                  <a:lnTo>
                    <a:pt x="0" y="1"/>
                  </a:lnTo>
                  <a:cubicBezTo>
                    <a:pt x="34" y="136"/>
                    <a:pt x="79" y="272"/>
                    <a:pt x="136" y="407"/>
                  </a:cubicBezTo>
                  <a:cubicBezTo>
                    <a:pt x="158" y="464"/>
                    <a:pt x="192" y="531"/>
                    <a:pt x="215" y="588"/>
                  </a:cubicBezTo>
                  <a:cubicBezTo>
                    <a:pt x="260" y="644"/>
                    <a:pt x="271" y="723"/>
                    <a:pt x="305" y="791"/>
                  </a:cubicBezTo>
                  <a:cubicBezTo>
                    <a:pt x="373" y="926"/>
                    <a:pt x="440" y="1062"/>
                    <a:pt x="519" y="1197"/>
                  </a:cubicBezTo>
                  <a:cubicBezTo>
                    <a:pt x="576" y="1344"/>
                    <a:pt x="655" y="1479"/>
                    <a:pt x="734" y="1615"/>
                  </a:cubicBezTo>
                  <a:cubicBezTo>
                    <a:pt x="813" y="1739"/>
                    <a:pt x="880" y="1863"/>
                    <a:pt x="937" y="1976"/>
                  </a:cubicBezTo>
                  <a:cubicBezTo>
                    <a:pt x="1016" y="2100"/>
                    <a:pt x="1095" y="2213"/>
                    <a:pt x="1196" y="2325"/>
                  </a:cubicBezTo>
                  <a:cubicBezTo>
                    <a:pt x="1219" y="2179"/>
                    <a:pt x="1219" y="2032"/>
                    <a:pt x="1208" y="1885"/>
                  </a:cubicBezTo>
                  <a:cubicBezTo>
                    <a:pt x="1208" y="1615"/>
                    <a:pt x="1072" y="1299"/>
                    <a:pt x="937" y="983"/>
                  </a:cubicBezTo>
                  <a:cubicBezTo>
                    <a:pt x="847" y="836"/>
                    <a:pt x="756" y="689"/>
                    <a:pt x="655" y="554"/>
                  </a:cubicBezTo>
                  <a:cubicBezTo>
                    <a:pt x="576" y="441"/>
                    <a:pt x="474" y="328"/>
                    <a:pt x="350" y="238"/>
                  </a:cubicBezTo>
                  <a:cubicBezTo>
                    <a:pt x="249" y="148"/>
                    <a:pt x="124" y="69"/>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3" name="Google Shape;2663;p8"/>
            <p:cNvSpPr/>
            <p:nvPr/>
          </p:nvSpPr>
          <p:spPr>
            <a:xfrm>
              <a:off x="1631602" y="1806157"/>
              <a:ext cx="60060" cy="168134"/>
            </a:xfrm>
            <a:custGeom>
              <a:rect b="b" l="l" r="r" t="t"/>
              <a:pathLst>
                <a:path extrusionOk="0" h="4899" w="1750">
                  <a:moveTo>
                    <a:pt x="1" y="1"/>
                  </a:moveTo>
                  <a:cubicBezTo>
                    <a:pt x="57" y="260"/>
                    <a:pt x="136" y="531"/>
                    <a:pt x="227" y="791"/>
                  </a:cubicBezTo>
                  <a:cubicBezTo>
                    <a:pt x="272" y="903"/>
                    <a:pt x="317" y="1028"/>
                    <a:pt x="373" y="1163"/>
                  </a:cubicBezTo>
                  <a:cubicBezTo>
                    <a:pt x="430" y="1298"/>
                    <a:pt x="452" y="1434"/>
                    <a:pt x="509" y="1580"/>
                  </a:cubicBezTo>
                  <a:cubicBezTo>
                    <a:pt x="588" y="1863"/>
                    <a:pt x="712" y="2156"/>
                    <a:pt x="813" y="2461"/>
                  </a:cubicBezTo>
                  <a:cubicBezTo>
                    <a:pt x="915" y="2777"/>
                    <a:pt x="1005" y="3081"/>
                    <a:pt x="1118" y="3363"/>
                  </a:cubicBezTo>
                  <a:cubicBezTo>
                    <a:pt x="1220" y="3657"/>
                    <a:pt x="1321" y="3916"/>
                    <a:pt x="1411" y="4142"/>
                  </a:cubicBezTo>
                  <a:cubicBezTo>
                    <a:pt x="1502" y="4402"/>
                    <a:pt x="1614" y="4650"/>
                    <a:pt x="1750" y="4898"/>
                  </a:cubicBezTo>
                  <a:cubicBezTo>
                    <a:pt x="1739" y="4627"/>
                    <a:pt x="1716" y="4345"/>
                    <a:pt x="1671" y="4074"/>
                  </a:cubicBezTo>
                  <a:cubicBezTo>
                    <a:pt x="1637" y="3792"/>
                    <a:pt x="1592" y="3521"/>
                    <a:pt x="1524" y="3251"/>
                  </a:cubicBezTo>
                  <a:cubicBezTo>
                    <a:pt x="1456" y="2946"/>
                    <a:pt x="1355" y="2630"/>
                    <a:pt x="1265" y="2314"/>
                  </a:cubicBezTo>
                  <a:cubicBezTo>
                    <a:pt x="1141" y="1998"/>
                    <a:pt x="1016" y="1682"/>
                    <a:pt x="892" y="1400"/>
                  </a:cubicBezTo>
                  <a:cubicBezTo>
                    <a:pt x="836" y="1265"/>
                    <a:pt x="768" y="1129"/>
                    <a:pt x="689" y="1005"/>
                  </a:cubicBezTo>
                  <a:cubicBezTo>
                    <a:pt x="621" y="881"/>
                    <a:pt x="554" y="768"/>
                    <a:pt x="486" y="666"/>
                  </a:cubicBezTo>
                  <a:cubicBezTo>
                    <a:pt x="339" y="429"/>
                    <a:pt x="170" y="215"/>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4" name="Google Shape;2664;p8"/>
            <p:cNvSpPr/>
            <p:nvPr/>
          </p:nvSpPr>
          <p:spPr>
            <a:xfrm>
              <a:off x="1680405" y="1804990"/>
              <a:ext cx="41493" cy="180523"/>
            </a:xfrm>
            <a:custGeom>
              <a:rect b="b" l="l" r="r" t="t"/>
              <a:pathLst>
                <a:path extrusionOk="0" h="5260" w="1209">
                  <a:moveTo>
                    <a:pt x="1" y="1"/>
                  </a:moveTo>
                  <a:cubicBezTo>
                    <a:pt x="1" y="1"/>
                    <a:pt x="23" y="91"/>
                    <a:pt x="57" y="238"/>
                  </a:cubicBezTo>
                  <a:cubicBezTo>
                    <a:pt x="91" y="385"/>
                    <a:pt x="181" y="576"/>
                    <a:pt x="226" y="825"/>
                  </a:cubicBezTo>
                  <a:cubicBezTo>
                    <a:pt x="260" y="949"/>
                    <a:pt x="294" y="1084"/>
                    <a:pt x="339" y="1208"/>
                  </a:cubicBezTo>
                  <a:cubicBezTo>
                    <a:pt x="373" y="1344"/>
                    <a:pt x="396" y="1513"/>
                    <a:pt x="441" y="1648"/>
                  </a:cubicBezTo>
                  <a:cubicBezTo>
                    <a:pt x="520" y="1953"/>
                    <a:pt x="565" y="2280"/>
                    <a:pt x="633" y="2596"/>
                  </a:cubicBezTo>
                  <a:cubicBezTo>
                    <a:pt x="678" y="2923"/>
                    <a:pt x="745" y="3251"/>
                    <a:pt x="779" y="3567"/>
                  </a:cubicBezTo>
                  <a:cubicBezTo>
                    <a:pt x="791" y="3713"/>
                    <a:pt x="824" y="3860"/>
                    <a:pt x="836" y="4007"/>
                  </a:cubicBezTo>
                  <a:cubicBezTo>
                    <a:pt x="847" y="4153"/>
                    <a:pt x="858" y="4289"/>
                    <a:pt x="870" y="4413"/>
                  </a:cubicBezTo>
                  <a:cubicBezTo>
                    <a:pt x="903" y="4661"/>
                    <a:pt x="903" y="4876"/>
                    <a:pt x="926" y="5022"/>
                  </a:cubicBezTo>
                  <a:cubicBezTo>
                    <a:pt x="937" y="5169"/>
                    <a:pt x="949" y="5259"/>
                    <a:pt x="949" y="5259"/>
                  </a:cubicBezTo>
                  <a:cubicBezTo>
                    <a:pt x="949" y="5259"/>
                    <a:pt x="982" y="5169"/>
                    <a:pt x="1016" y="5034"/>
                  </a:cubicBezTo>
                  <a:cubicBezTo>
                    <a:pt x="1084" y="4830"/>
                    <a:pt x="1118" y="4627"/>
                    <a:pt x="1152" y="4413"/>
                  </a:cubicBezTo>
                  <a:cubicBezTo>
                    <a:pt x="1197" y="4120"/>
                    <a:pt x="1208" y="3826"/>
                    <a:pt x="1197" y="3533"/>
                  </a:cubicBezTo>
                  <a:cubicBezTo>
                    <a:pt x="1208" y="3364"/>
                    <a:pt x="1197" y="3194"/>
                    <a:pt x="1174" y="3036"/>
                  </a:cubicBezTo>
                  <a:cubicBezTo>
                    <a:pt x="1152" y="2856"/>
                    <a:pt x="1152" y="2686"/>
                    <a:pt x="1106" y="2517"/>
                  </a:cubicBezTo>
                  <a:cubicBezTo>
                    <a:pt x="1073" y="2348"/>
                    <a:pt x="1028" y="2179"/>
                    <a:pt x="994" y="2009"/>
                  </a:cubicBezTo>
                  <a:cubicBezTo>
                    <a:pt x="960" y="1851"/>
                    <a:pt x="903" y="1682"/>
                    <a:pt x="847" y="1535"/>
                  </a:cubicBezTo>
                  <a:cubicBezTo>
                    <a:pt x="745" y="1242"/>
                    <a:pt x="633" y="971"/>
                    <a:pt x="486" y="712"/>
                  </a:cubicBezTo>
                  <a:cubicBezTo>
                    <a:pt x="384" y="531"/>
                    <a:pt x="271" y="351"/>
                    <a:pt x="147" y="193"/>
                  </a:cubicBezTo>
                  <a:cubicBezTo>
                    <a:pt x="57" y="69"/>
                    <a:pt x="1" y="1"/>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5" name="Google Shape;2665;p8"/>
            <p:cNvSpPr/>
            <p:nvPr/>
          </p:nvSpPr>
          <p:spPr>
            <a:xfrm>
              <a:off x="1681195" y="1706629"/>
              <a:ext cx="36414" cy="114286"/>
            </a:xfrm>
            <a:custGeom>
              <a:rect b="b" l="l" r="r" t="t"/>
              <a:pathLst>
                <a:path extrusionOk="0" h="3330" w="1061">
                  <a:moveTo>
                    <a:pt x="0" y="1"/>
                  </a:moveTo>
                  <a:cubicBezTo>
                    <a:pt x="11" y="192"/>
                    <a:pt x="45" y="373"/>
                    <a:pt x="79" y="554"/>
                  </a:cubicBezTo>
                  <a:cubicBezTo>
                    <a:pt x="102" y="644"/>
                    <a:pt x="113" y="734"/>
                    <a:pt x="147" y="813"/>
                  </a:cubicBezTo>
                  <a:cubicBezTo>
                    <a:pt x="181" y="903"/>
                    <a:pt x="181" y="1005"/>
                    <a:pt x="215" y="1095"/>
                  </a:cubicBezTo>
                  <a:cubicBezTo>
                    <a:pt x="248" y="1298"/>
                    <a:pt x="316" y="1501"/>
                    <a:pt x="373" y="1705"/>
                  </a:cubicBezTo>
                  <a:cubicBezTo>
                    <a:pt x="485" y="2088"/>
                    <a:pt x="621" y="2461"/>
                    <a:pt x="779" y="2833"/>
                  </a:cubicBezTo>
                  <a:cubicBezTo>
                    <a:pt x="858" y="3002"/>
                    <a:pt x="948" y="3172"/>
                    <a:pt x="1050" y="3329"/>
                  </a:cubicBezTo>
                  <a:cubicBezTo>
                    <a:pt x="1061" y="3138"/>
                    <a:pt x="1061" y="2946"/>
                    <a:pt x="1050" y="2765"/>
                  </a:cubicBezTo>
                  <a:cubicBezTo>
                    <a:pt x="1016" y="2359"/>
                    <a:pt x="948" y="1953"/>
                    <a:pt x="835" y="1569"/>
                  </a:cubicBezTo>
                  <a:cubicBezTo>
                    <a:pt x="756" y="1355"/>
                    <a:pt x="689" y="1140"/>
                    <a:pt x="598" y="949"/>
                  </a:cubicBezTo>
                  <a:cubicBezTo>
                    <a:pt x="531" y="779"/>
                    <a:pt x="440" y="610"/>
                    <a:pt x="339" y="452"/>
                  </a:cubicBezTo>
                  <a:cubicBezTo>
                    <a:pt x="237" y="294"/>
                    <a:pt x="124" y="136"/>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6" name="Google Shape;2666;p8"/>
            <p:cNvSpPr/>
            <p:nvPr/>
          </p:nvSpPr>
          <p:spPr>
            <a:xfrm>
              <a:off x="1685073" y="1632291"/>
              <a:ext cx="63526" cy="208769"/>
            </a:xfrm>
            <a:custGeom>
              <a:rect b="b" l="l" r="r" t="t"/>
              <a:pathLst>
                <a:path extrusionOk="0" h="6083" w="1851">
                  <a:moveTo>
                    <a:pt x="0" y="0"/>
                  </a:moveTo>
                  <a:lnTo>
                    <a:pt x="102" y="260"/>
                  </a:lnTo>
                  <a:cubicBezTo>
                    <a:pt x="169" y="429"/>
                    <a:pt x="305" y="643"/>
                    <a:pt x="395" y="925"/>
                  </a:cubicBezTo>
                  <a:cubicBezTo>
                    <a:pt x="440" y="1072"/>
                    <a:pt x="508" y="1219"/>
                    <a:pt x="564" y="1365"/>
                  </a:cubicBezTo>
                  <a:cubicBezTo>
                    <a:pt x="632" y="1523"/>
                    <a:pt x="677" y="1704"/>
                    <a:pt x="734" y="1873"/>
                  </a:cubicBezTo>
                  <a:cubicBezTo>
                    <a:pt x="869" y="2223"/>
                    <a:pt x="959" y="2607"/>
                    <a:pt x="1072" y="2979"/>
                  </a:cubicBezTo>
                  <a:cubicBezTo>
                    <a:pt x="1174" y="3363"/>
                    <a:pt x="1264" y="3746"/>
                    <a:pt x="1354" y="4108"/>
                  </a:cubicBezTo>
                  <a:cubicBezTo>
                    <a:pt x="1444" y="4469"/>
                    <a:pt x="1501" y="4830"/>
                    <a:pt x="1569" y="5112"/>
                  </a:cubicBezTo>
                  <a:cubicBezTo>
                    <a:pt x="1648" y="5394"/>
                    <a:pt x="1681" y="5642"/>
                    <a:pt x="1727" y="5811"/>
                  </a:cubicBezTo>
                  <a:cubicBezTo>
                    <a:pt x="1760" y="5981"/>
                    <a:pt x="1794" y="6082"/>
                    <a:pt x="1794" y="6082"/>
                  </a:cubicBezTo>
                  <a:cubicBezTo>
                    <a:pt x="1794" y="6082"/>
                    <a:pt x="1806" y="5981"/>
                    <a:pt x="1817" y="5800"/>
                  </a:cubicBezTo>
                  <a:cubicBezTo>
                    <a:pt x="1839" y="5552"/>
                    <a:pt x="1851" y="5315"/>
                    <a:pt x="1851" y="5067"/>
                  </a:cubicBezTo>
                  <a:cubicBezTo>
                    <a:pt x="1851" y="4717"/>
                    <a:pt x="1817" y="4367"/>
                    <a:pt x="1772" y="4029"/>
                  </a:cubicBezTo>
                  <a:cubicBezTo>
                    <a:pt x="1749" y="3825"/>
                    <a:pt x="1715" y="3634"/>
                    <a:pt x="1670" y="3442"/>
                  </a:cubicBezTo>
                  <a:cubicBezTo>
                    <a:pt x="1636" y="3250"/>
                    <a:pt x="1591" y="3047"/>
                    <a:pt x="1546" y="2844"/>
                  </a:cubicBezTo>
                  <a:lnTo>
                    <a:pt x="1354" y="2268"/>
                  </a:lnTo>
                  <a:cubicBezTo>
                    <a:pt x="1298" y="2076"/>
                    <a:pt x="1219" y="1896"/>
                    <a:pt x="1140" y="1715"/>
                  </a:cubicBezTo>
                  <a:cubicBezTo>
                    <a:pt x="1004" y="1388"/>
                    <a:pt x="835" y="1072"/>
                    <a:pt x="632" y="779"/>
                  </a:cubicBezTo>
                  <a:cubicBezTo>
                    <a:pt x="508" y="576"/>
                    <a:pt x="350" y="384"/>
                    <a:pt x="192" y="203"/>
                  </a:cubicBezTo>
                  <a:lnTo>
                    <a:pt x="0" y="0"/>
                  </a:ln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7" name="Google Shape;2667;p8"/>
            <p:cNvSpPr/>
            <p:nvPr/>
          </p:nvSpPr>
          <p:spPr>
            <a:xfrm>
              <a:off x="1642070" y="1500606"/>
              <a:ext cx="83295" cy="140609"/>
            </a:xfrm>
            <a:custGeom>
              <a:rect b="b" l="l" r="r" t="t"/>
              <a:pathLst>
                <a:path extrusionOk="0" h="4097" w="2427">
                  <a:moveTo>
                    <a:pt x="1" y="0"/>
                  </a:moveTo>
                  <a:lnTo>
                    <a:pt x="1" y="0"/>
                  </a:lnTo>
                  <a:cubicBezTo>
                    <a:pt x="113" y="226"/>
                    <a:pt x="226" y="452"/>
                    <a:pt x="362" y="666"/>
                  </a:cubicBezTo>
                  <a:cubicBezTo>
                    <a:pt x="587" y="1061"/>
                    <a:pt x="903" y="1558"/>
                    <a:pt x="1219" y="2054"/>
                  </a:cubicBezTo>
                  <a:cubicBezTo>
                    <a:pt x="1377" y="2314"/>
                    <a:pt x="1524" y="2551"/>
                    <a:pt x="1671" y="2799"/>
                  </a:cubicBezTo>
                  <a:cubicBezTo>
                    <a:pt x="1727" y="2912"/>
                    <a:pt x="1817" y="3025"/>
                    <a:pt x="1874" y="3137"/>
                  </a:cubicBezTo>
                  <a:cubicBezTo>
                    <a:pt x="1930" y="3250"/>
                    <a:pt x="1998" y="3352"/>
                    <a:pt x="2054" y="3442"/>
                  </a:cubicBezTo>
                  <a:cubicBezTo>
                    <a:pt x="2167" y="3634"/>
                    <a:pt x="2246" y="3803"/>
                    <a:pt x="2314" y="3916"/>
                  </a:cubicBezTo>
                  <a:cubicBezTo>
                    <a:pt x="2381" y="4029"/>
                    <a:pt x="2427" y="4097"/>
                    <a:pt x="2427" y="4097"/>
                  </a:cubicBezTo>
                  <a:cubicBezTo>
                    <a:pt x="2427" y="4097"/>
                    <a:pt x="2427" y="4029"/>
                    <a:pt x="2404" y="3894"/>
                  </a:cubicBezTo>
                  <a:cubicBezTo>
                    <a:pt x="2393" y="3702"/>
                    <a:pt x="2359" y="3521"/>
                    <a:pt x="2302" y="3341"/>
                  </a:cubicBezTo>
                  <a:cubicBezTo>
                    <a:pt x="2246" y="3092"/>
                    <a:pt x="2156" y="2844"/>
                    <a:pt x="2043" y="2596"/>
                  </a:cubicBezTo>
                  <a:cubicBezTo>
                    <a:pt x="1987" y="2460"/>
                    <a:pt x="1930" y="2325"/>
                    <a:pt x="1851" y="2201"/>
                  </a:cubicBezTo>
                  <a:cubicBezTo>
                    <a:pt x="1783" y="2065"/>
                    <a:pt x="1716" y="1930"/>
                    <a:pt x="1625" y="1806"/>
                  </a:cubicBezTo>
                  <a:cubicBezTo>
                    <a:pt x="1546" y="1682"/>
                    <a:pt x="1456" y="1558"/>
                    <a:pt x="1366" y="1422"/>
                  </a:cubicBezTo>
                  <a:cubicBezTo>
                    <a:pt x="1287" y="1298"/>
                    <a:pt x="1185" y="1185"/>
                    <a:pt x="1106" y="1072"/>
                  </a:cubicBezTo>
                  <a:cubicBezTo>
                    <a:pt x="937" y="869"/>
                    <a:pt x="768" y="678"/>
                    <a:pt x="576" y="497"/>
                  </a:cubicBezTo>
                  <a:cubicBezTo>
                    <a:pt x="395" y="316"/>
                    <a:pt x="204" y="147"/>
                    <a:pt x="1"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8" name="Google Shape;2668;p8"/>
            <p:cNvSpPr/>
            <p:nvPr/>
          </p:nvSpPr>
          <p:spPr>
            <a:xfrm>
              <a:off x="1679238" y="1485882"/>
              <a:ext cx="26770" cy="40326"/>
            </a:xfrm>
            <a:custGeom>
              <a:rect b="b" l="l" r="r" t="t"/>
              <a:pathLst>
                <a:path extrusionOk="0" h="1175" w="780">
                  <a:moveTo>
                    <a:pt x="12" y="1"/>
                  </a:moveTo>
                  <a:cubicBezTo>
                    <a:pt x="1" y="91"/>
                    <a:pt x="1" y="170"/>
                    <a:pt x="12" y="260"/>
                  </a:cubicBezTo>
                  <a:cubicBezTo>
                    <a:pt x="35" y="418"/>
                    <a:pt x="102" y="576"/>
                    <a:pt x="193" y="723"/>
                  </a:cubicBezTo>
                  <a:cubicBezTo>
                    <a:pt x="283" y="858"/>
                    <a:pt x="396" y="971"/>
                    <a:pt x="531" y="1061"/>
                  </a:cubicBezTo>
                  <a:cubicBezTo>
                    <a:pt x="610" y="1107"/>
                    <a:pt x="689" y="1140"/>
                    <a:pt x="768" y="1174"/>
                  </a:cubicBezTo>
                  <a:cubicBezTo>
                    <a:pt x="779" y="1084"/>
                    <a:pt x="779" y="994"/>
                    <a:pt x="768" y="915"/>
                  </a:cubicBezTo>
                  <a:cubicBezTo>
                    <a:pt x="712" y="576"/>
                    <a:pt x="531" y="283"/>
                    <a:pt x="249" y="114"/>
                  </a:cubicBezTo>
                  <a:cubicBezTo>
                    <a:pt x="170" y="57"/>
                    <a:pt x="91" y="23"/>
                    <a:pt x="12"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9" name="Google Shape;2669;p8"/>
            <p:cNvSpPr/>
            <p:nvPr/>
          </p:nvSpPr>
          <p:spPr>
            <a:xfrm>
              <a:off x="1483683" y="2062939"/>
              <a:ext cx="61982" cy="77460"/>
            </a:xfrm>
            <a:custGeom>
              <a:rect b="b" l="l" r="r" t="t"/>
              <a:pathLst>
                <a:path extrusionOk="0" h="2257" w="1806">
                  <a:moveTo>
                    <a:pt x="0" y="0"/>
                  </a:moveTo>
                  <a:cubicBezTo>
                    <a:pt x="34" y="147"/>
                    <a:pt x="79" y="305"/>
                    <a:pt x="147" y="440"/>
                  </a:cubicBezTo>
                  <a:cubicBezTo>
                    <a:pt x="282" y="745"/>
                    <a:pt x="452" y="1038"/>
                    <a:pt x="655" y="1309"/>
                  </a:cubicBezTo>
                  <a:cubicBezTo>
                    <a:pt x="880" y="1569"/>
                    <a:pt x="1129" y="1806"/>
                    <a:pt x="1400" y="2009"/>
                  </a:cubicBezTo>
                  <a:cubicBezTo>
                    <a:pt x="1535" y="2110"/>
                    <a:pt x="1670" y="2189"/>
                    <a:pt x="1806" y="2257"/>
                  </a:cubicBezTo>
                  <a:cubicBezTo>
                    <a:pt x="1761" y="2110"/>
                    <a:pt x="1693" y="1964"/>
                    <a:pt x="1614" y="1828"/>
                  </a:cubicBezTo>
                  <a:cubicBezTo>
                    <a:pt x="1456" y="1546"/>
                    <a:pt x="1264" y="1275"/>
                    <a:pt x="1050" y="1027"/>
                  </a:cubicBezTo>
                  <a:cubicBezTo>
                    <a:pt x="847" y="756"/>
                    <a:pt x="621" y="508"/>
                    <a:pt x="373" y="282"/>
                  </a:cubicBezTo>
                  <a:cubicBezTo>
                    <a:pt x="260" y="181"/>
                    <a:pt x="124" y="79"/>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0" name="Google Shape;2670;p8"/>
            <p:cNvSpPr/>
            <p:nvPr/>
          </p:nvSpPr>
          <p:spPr>
            <a:xfrm>
              <a:off x="1453069" y="2116753"/>
              <a:ext cx="57349" cy="56971"/>
            </a:xfrm>
            <a:custGeom>
              <a:rect b="b" l="l" r="r" t="t"/>
              <a:pathLst>
                <a:path extrusionOk="0" h="1660" w="1671">
                  <a:moveTo>
                    <a:pt x="1" y="1"/>
                  </a:moveTo>
                  <a:cubicBezTo>
                    <a:pt x="35" y="125"/>
                    <a:pt x="91" y="238"/>
                    <a:pt x="159" y="350"/>
                  </a:cubicBezTo>
                  <a:cubicBezTo>
                    <a:pt x="441" y="824"/>
                    <a:pt x="836" y="1219"/>
                    <a:pt x="1310" y="1490"/>
                  </a:cubicBezTo>
                  <a:cubicBezTo>
                    <a:pt x="1423" y="1558"/>
                    <a:pt x="1547" y="1614"/>
                    <a:pt x="1671" y="1659"/>
                  </a:cubicBezTo>
                  <a:cubicBezTo>
                    <a:pt x="1637" y="1535"/>
                    <a:pt x="1581" y="1422"/>
                    <a:pt x="1513" y="1310"/>
                  </a:cubicBezTo>
                  <a:cubicBezTo>
                    <a:pt x="1366" y="1073"/>
                    <a:pt x="1197" y="858"/>
                    <a:pt x="1005" y="666"/>
                  </a:cubicBezTo>
                  <a:cubicBezTo>
                    <a:pt x="813" y="463"/>
                    <a:pt x="599" y="305"/>
                    <a:pt x="362" y="159"/>
                  </a:cubicBezTo>
                  <a:cubicBezTo>
                    <a:pt x="249" y="91"/>
                    <a:pt x="125" y="34"/>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1" name="Google Shape;2671;p8"/>
            <p:cNvSpPr/>
            <p:nvPr/>
          </p:nvSpPr>
          <p:spPr>
            <a:xfrm>
              <a:off x="1411645" y="2205813"/>
              <a:ext cx="69361" cy="38541"/>
            </a:xfrm>
            <a:custGeom>
              <a:rect b="b" l="l" r="r" t="t"/>
              <a:pathLst>
                <a:path extrusionOk="0" h="1123" w="2021">
                  <a:moveTo>
                    <a:pt x="0" y="1"/>
                  </a:moveTo>
                  <a:lnTo>
                    <a:pt x="0" y="1"/>
                  </a:lnTo>
                  <a:cubicBezTo>
                    <a:pt x="57" y="114"/>
                    <a:pt x="125" y="227"/>
                    <a:pt x="204" y="328"/>
                  </a:cubicBezTo>
                  <a:cubicBezTo>
                    <a:pt x="384" y="543"/>
                    <a:pt x="598" y="723"/>
                    <a:pt x="835" y="870"/>
                  </a:cubicBezTo>
                  <a:cubicBezTo>
                    <a:pt x="971" y="938"/>
                    <a:pt x="1106" y="994"/>
                    <a:pt x="1242" y="1039"/>
                  </a:cubicBezTo>
                  <a:cubicBezTo>
                    <a:pt x="1366" y="1084"/>
                    <a:pt x="1501" y="1107"/>
                    <a:pt x="1625" y="1118"/>
                  </a:cubicBezTo>
                  <a:cubicBezTo>
                    <a:pt x="1665" y="1121"/>
                    <a:pt x="1704" y="1123"/>
                    <a:pt x="1742" y="1123"/>
                  </a:cubicBezTo>
                  <a:cubicBezTo>
                    <a:pt x="1834" y="1123"/>
                    <a:pt x="1925" y="1115"/>
                    <a:pt x="2020" y="1107"/>
                  </a:cubicBezTo>
                  <a:cubicBezTo>
                    <a:pt x="1930" y="1005"/>
                    <a:pt x="1828" y="926"/>
                    <a:pt x="1727" y="859"/>
                  </a:cubicBezTo>
                  <a:cubicBezTo>
                    <a:pt x="1682" y="825"/>
                    <a:pt x="1625" y="791"/>
                    <a:pt x="1580" y="757"/>
                  </a:cubicBezTo>
                  <a:cubicBezTo>
                    <a:pt x="1524" y="734"/>
                    <a:pt x="1479" y="689"/>
                    <a:pt x="1422" y="655"/>
                  </a:cubicBezTo>
                  <a:cubicBezTo>
                    <a:pt x="1309" y="576"/>
                    <a:pt x="1197" y="509"/>
                    <a:pt x="1072" y="452"/>
                  </a:cubicBezTo>
                  <a:cubicBezTo>
                    <a:pt x="960" y="373"/>
                    <a:pt x="835" y="317"/>
                    <a:pt x="711" y="260"/>
                  </a:cubicBezTo>
                  <a:cubicBezTo>
                    <a:pt x="598" y="215"/>
                    <a:pt x="486" y="148"/>
                    <a:pt x="373" y="114"/>
                  </a:cubicBezTo>
                  <a:cubicBezTo>
                    <a:pt x="260" y="57"/>
                    <a:pt x="136" y="24"/>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2" name="Google Shape;2672;p8"/>
            <p:cNvSpPr/>
            <p:nvPr/>
          </p:nvSpPr>
          <p:spPr>
            <a:xfrm>
              <a:off x="1403134" y="2237971"/>
              <a:ext cx="72072" cy="28897"/>
            </a:xfrm>
            <a:custGeom>
              <a:rect b="b" l="l" r="r" t="t"/>
              <a:pathLst>
                <a:path extrusionOk="0" h="842" w="2100">
                  <a:moveTo>
                    <a:pt x="0" y="1"/>
                  </a:moveTo>
                  <a:cubicBezTo>
                    <a:pt x="68" y="102"/>
                    <a:pt x="147" y="204"/>
                    <a:pt x="237" y="283"/>
                  </a:cubicBezTo>
                  <a:cubicBezTo>
                    <a:pt x="327" y="373"/>
                    <a:pt x="429" y="452"/>
                    <a:pt x="531" y="520"/>
                  </a:cubicBezTo>
                  <a:cubicBezTo>
                    <a:pt x="655" y="587"/>
                    <a:pt x="790" y="666"/>
                    <a:pt x="914" y="723"/>
                  </a:cubicBezTo>
                  <a:cubicBezTo>
                    <a:pt x="1129" y="797"/>
                    <a:pt x="1360" y="841"/>
                    <a:pt x="1586" y="841"/>
                  </a:cubicBezTo>
                  <a:cubicBezTo>
                    <a:pt x="1633" y="841"/>
                    <a:pt x="1680" y="839"/>
                    <a:pt x="1727" y="836"/>
                  </a:cubicBezTo>
                  <a:cubicBezTo>
                    <a:pt x="1851" y="824"/>
                    <a:pt x="1975" y="802"/>
                    <a:pt x="2099" y="757"/>
                  </a:cubicBezTo>
                  <a:cubicBezTo>
                    <a:pt x="1997" y="689"/>
                    <a:pt x="1885" y="621"/>
                    <a:pt x="1772" y="565"/>
                  </a:cubicBezTo>
                  <a:cubicBezTo>
                    <a:pt x="1681" y="520"/>
                    <a:pt x="1569" y="474"/>
                    <a:pt x="1456" y="418"/>
                  </a:cubicBezTo>
                  <a:cubicBezTo>
                    <a:pt x="1343" y="362"/>
                    <a:pt x="1219" y="316"/>
                    <a:pt x="1095" y="283"/>
                  </a:cubicBezTo>
                  <a:cubicBezTo>
                    <a:pt x="971" y="226"/>
                    <a:pt x="846" y="181"/>
                    <a:pt x="722" y="147"/>
                  </a:cubicBezTo>
                  <a:cubicBezTo>
                    <a:pt x="598" y="113"/>
                    <a:pt x="485" y="80"/>
                    <a:pt x="373" y="46"/>
                  </a:cubicBezTo>
                  <a:cubicBezTo>
                    <a:pt x="248" y="12"/>
                    <a:pt x="124" y="1"/>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3" name="Google Shape;2673;p8"/>
            <p:cNvSpPr/>
            <p:nvPr/>
          </p:nvSpPr>
          <p:spPr>
            <a:xfrm>
              <a:off x="1335729" y="2227915"/>
              <a:ext cx="47293" cy="20077"/>
            </a:xfrm>
            <a:custGeom>
              <a:rect b="b" l="l" r="r" t="t"/>
              <a:pathLst>
                <a:path extrusionOk="0" h="585" w="1378">
                  <a:moveTo>
                    <a:pt x="260" y="0"/>
                  </a:moveTo>
                  <a:cubicBezTo>
                    <a:pt x="170" y="11"/>
                    <a:pt x="80" y="23"/>
                    <a:pt x="1" y="57"/>
                  </a:cubicBezTo>
                  <a:cubicBezTo>
                    <a:pt x="46" y="124"/>
                    <a:pt x="102" y="203"/>
                    <a:pt x="170" y="260"/>
                  </a:cubicBezTo>
                  <a:cubicBezTo>
                    <a:pt x="294" y="373"/>
                    <a:pt x="441" y="474"/>
                    <a:pt x="599" y="530"/>
                  </a:cubicBezTo>
                  <a:cubicBezTo>
                    <a:pt x="723" y="564"/>
                    <a:pt x="853" y="584"/>
                    <a:pt x="980" y="584"/>
                  </a:cubicBezTo>
                  <a:cubicBezTo>
                    <a:pt x="1026" y="584"/>
                    <a:pt x="1072" y="582"/>
                    <a:pt x="1118" y="576"/>
                  </a:cubicBezTo>
                  <a:cubicBezTo>
                    <a:pt x="1208" y="576"/>
                    <a:pt x="1298" y="553"/>
                    <a:pt x="1377" y="508"/>
                  </a:cubicBezTo>
                  <a:cubicBezTo>
                    <a:pt x="1332" y="440"/>
                    <a:pt x="1276" y="373"/>
                    <a:pt x="1208" y="316"/>
                  </a:cubicBezTo>
                  <a:cubicBezTo>
                    <a:pt x="1084" y="215"/>
                    <a:pt x="926" y="124"/>
                    <a:pt x="768" y="79"/>
                  </a:cubicBezTo>
                  <a:cubicBezTo>
                    <a:pt x="610" y="23"/>
                    <a:pt x="429" y="0"/>
                    <a:pt x="26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4" name="Google Shape;2674;p8"/>
            <p:cNvSpPr/>
            <p:nvPr/>
          </p:nvSpPr>
          <p:spPr>
            <a:xfrm>
              <a:off x="1278793" y="2243393"/>
              <a:ext cx="106564" cy="47053"/>
            </a:xfrm>
            <a:custGeom>
              <a:rect b="b" l="l" r="r" t="t"/>
              <a:pathLst>
                <a:path extrusionOk="0" h="1371" w="3105">
                  <a:moveTo>
                    <a:pt x="1" y="1"/>
                  </a:moveTo>
                  <a:lnTo>
                    <a:pt x="1" y="1"/>
                  </a:lnTo>
                  <a:cubicBezTo>
                    <a:pt x="114" y="147"/>
                    <a:pt x="238" y="283"/>
                    <a:pt x="373" y="407"/>
                  </a:cubicBezTo>
                  <a:cubicBezTo>
                    <a:pt x="509" y="531"/>
                    <a:pt x="655" y="644"/>
                    <a:pt x="813" y="757"/>
                  </a:cubicBezTo>
                  <a:cubicBezTo>
                    <a:pt x="994" y="869"/>
                    <a:pt x="1186" y="982"/>
                    <a:pt x="1378" y="1072"/>
                  </a:cubicBezTo>
                  <a:cubicBezTo>
                    <a:pt x="1581" y="1163"/>
                    <a:pt x="1784" y="1230"/>
                    <a:pt x="1987" y="1287"/>
                  </a:cubicBezTo>
                  <a:cubicBezTo>
                    <a:pt x="2167" y="1332"/>
                    <a:pt x="2359" y="1366"/>
                    <a:pt x="2551" y="1366"/>
                  </a:cubicBezTo>
                  <a:cubicBezTo>
                    <a:pt x="2587" y="1369"/>
                    <a:pt x="2624" y="1370"/>
                    <a:pt x="2660" y="1370"/>
                  </a:cubicBezTo>
                  <a:cubicBezTo>
                    <a:pt x="2759" y="1370"/>
                    <a:pt x="2858" y="1360"/>
                    <a:pt x="2957" y="1343"/>
                  </a:cubicBezTo>
                  <a:cubicBezTo>
                    <a:pt x="3059" y="1332"/>
                    <a:pt x="3104" y="1321"/>
                    <a:pt x="3104" y="1321"/>
                  </a:cubicBezTo>
                  <a:lnTo>
                    <a:pt x="2969" y="1253"/>
                  </a:lnTo>
                  <a:cubicBezTo>
                    <a:pt x="2878" y="1208"/>
                    <a:pt x="2754" y="1163"/>
                    <a:pt x="2619" y="1095"/>
                  </a:cubicBezTo>
                  <a:cubicBezTo>
                    <a:pt x="2472" y="1039"/>
                    <a:pt x="2303" y="960"/>
                    <a:pt x="2134" y="881"/>
                  </a:cubicBezTo>
                  <a:cubicBezTo>
                    <a:pt x="1953" y="813"/>
                    <a:pt x="1773" y="711"/>
                    <a:pt x="1581" y="632"/>
                  </a:cubicBezTo>
                  <a:cubicBezTo>
                    <a:pt x="1208" y="463"/>
                    <a:pt x="825" y="294"/>
                    <a:pt x="531" y="181"/>
                  </a:cubicBezTo>
                  <a:cubicBezTo>
                    <a:pt x="351" y="102"/>
                    <a:pt x="181" y="46"/>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5" name="Google Shape;2675;p8"/>
            <p:cNvSpPr/>
            <p:nvPr/>
          </p:nvSpPr>
          <p:spPr>
            <a:xfrm>
              <a:off x="1126618" y="2255783"/>
              <a:ext cx="79794" cy="48837"/>
            </a:xfrm>
            <a:custGeom>
              <a:rect b="b" l="l" r="r" t="t"/>
              <a:pathLst>
                <a:path extrusionOk="0" h="1423" w="2325">
                  <a:moveTo>
                    <a:pt x="0" y="1"/>
                  </a:moveTo>
                  <a:cubicBezTo>
                    <a:pt x="68" y="125"/>
                    <a:pt x="158" y="249"/>
                    <a:pt x="260" y="362"/>
                  </a:cubicBezTo>
                  <a:cubicBezTo>
                    <a:pt x="474" y="587"/>
                    <a:pt x="711" y="802"/>
                    <a:pt x="971" y="982"/>
                  </a:cubicBezTo>
                  <a:cubicBezTo>
                    <a:pt x="1264" y="1129"/>
                    <a:pt x="1569" y="1253"/>
                    <a:pt x="1885" y="1343"/>
                  </a:cubicBezTo>
                  <a:cubicBezTo>
                    <a:pt x="2020" y="1389"/>
                    <a:pt x="2167" y="1411"/>
                    <a:pt x="2325" y="1422"/>
                  </a:cubicBezTo>
                  <a:cubicBezTo>
                    <a:pt x="2223" y="1310"/>
                    <a:pt x="2122" y="1197"/>
                    <a:pt x="2009" y="1106"/>
                  </a:cubicBezTo>
                  <a:cubicBezTo>
                    <a:pt x="1772" y="903"/>
                    <a:pt x="1524" y="723"/>
                    <a:pt x="1253" y="587"/>
                  </a:cubicBezTo>
                  <a:cubicBezTo>
                    <a:pt x="993" y="407"/>
                    <a:pt x="711" y="249"/>
                    <a:pt x="418" y="136"/>
                  </a:cubicBezTo>
                  <a:cubicBezTo>
                    <a:pt x="282" y="68"/>
                    <a:pt x="136" y="34"/>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6" name="Google Shape;2676;p8"/>
            <p:cNvSpPr/>
            <p:nvPr/>
          </p:nvSpPr>
          <p:spPr>
            <a:xfrm>
              <a:off x="1076270" y="2262372"/>
              <a:ext cx="103818" cy="56971"/>
            </a:xfrm>
            <a:custGeom>
              <a:rect b="b" l="l" r="r" t="t"/>
              <a:pathLst>
                <a:path extrusionOk="0" h="1660" w="3025">
                  <a:moveTo>
                    <a:pt x="0" y="0"/>
                  </a:moveTo>
                  <a:lnTo>
                    <a:pt x="0" y="0"/>
                  </a:lnTo>
                  <a:cubicBezTo>
                    <a:pt x="124" y="147"/>
                    <a:pt x="249" y="283"/>
                    <a:pt x="395" y="407"/>
                  </a:cubicBezTo>
                  <a:cubicBezTo>
                    <a:pt x="700" y="655"/>
                    <a:pt x="1016" y="892"/>
                    <a:pt x="1354" y="1095"/>
                  </a:cubicBezTo>
                  <a:cubicBezTo>
                    <a:pt x="1557" y="1197"/>
                    <a:pt x="1749" y="1298"/>
                    <a:pt x="1930" y="1377"/>
                  </a:cubicBezTo>
                  <a:cubicBezTo>
                    <a:pt x="2110" y="1467"/>
                    <a:pt x="2291" y="1524"/>
                    <a:pt x="2472" y="1569"/>
                  </a:cubicBezTo>
                  <a:cubicBezTo>
                    <a:pt x="2652" y="1614"/>
                    <a:pt x="2833" y="1637"/>
                    <a:pt x="3024" y="1659"/>
                  </a:cubicBezTo>
                  <a:cubicBezTo>
                    <a:pt x="2889" y="1535"/>
                    <a:pt x="2742" y="1411"/>
                    <a:pt x="2584" y="1309"/>
                  </a:cubicBezTo>
                  <a:cubicBezTo>
                    <a:pt x="2449" y="1219"/>
                    <a:pt x="2302" y="1129"/>
                    <a:pt x="2133" y="1005"/>
                  </a:cubicBezTo>
                  <a:cubicBezTo>
                    <a:pt x="1975" y="892"/>
                    <a:pt x="1783" y="790"/>
                    <a:pt x="1603" y="677"/>
                  </a:cubicBezTo>
                  <a:cubicBezTo>
                    <a:pt x="1264" y="474"/>
                    <a:pt x="903" y="294"/>
                    <a:pt x="531" y="158"/>
                  </a:cubicBezTo>
                  <a:cubicBezTo>
                    <a:pt x="361" y="91"/>
                    <a:pt x="181" y="34"/>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7" name="Google Shape;2677;p8"/>
            <p:cNvSpPr/>
            <p:nvPr/>
          </p:nvSpPr>
          <p:spPr>
            <a:xfrm>
              <a:off x="1229234" y="2284680"/>
              <a:ext cx="54637" cy="24196"/>
            </a:xfrm>
            <a:custGeom>
              <a:rect b="b" l="l" r="r" t="t"/>
              <a:pathLst>
                <a:path extrusionOk="0" h="705" w="1592">
                  <a:moveTo>
                    <a:pt x="213" y="0"/>
                  </a:moveTo>
                  <a:cubicBezTo>
                    <a:pt x="139" y="0"/>
                    <a:pt x="67" y="11"/>
                    <a:pt x="1" y="27"/>
                  </a:cubicBezTo>
                  <a:cubicBezTo>
                    <a:pt x="57" y="118"/>
                    <a:pt x="125" y="185"/>
                    <a:pt x="204" y="264"/>
                  </a:cubicBezTo>
                  <a:cubicBezTo>
                    <a:pt x="350" y="389"/>
                    <a:pt x="520" y="501"/>
                    <a:pt x="711" y="580"/>
                  </a:cubicBezTo>
                  <a:cubicBezTo>
                    <a:pt x="892" y="648"/>
                    <a:pt x="1095" y="693"/>
                    <a:pt x="1287" y="705"/>
                  </a:cubicBezTo>
                  <a:cubicBezTo>
                    <a:pt x="1388" y="705"/>
                    <a:pt x="1490" y="705"/>
                    <a:pt x="1592" y="682"/>
                  </a:cubicBezTo>
                  <a:cubicBezTo>
                    <a:pt x="1535" y="592"/>
                    <a:pt x="1456" y="513"/>
                    <a:pt x="1388" y="445"/>
                  </a:cubicBezTo>
                  <a:cubicBezTo>
                    <a:pt x="1231" y="310"/>
                    <a:pt x="1061" y="208"/>
                    <a:pt x="869" y="129"/>
                  </a:cubicBezTo>
                  <a:cubicBezTo>
                    <a:pt x="689" y="50"/>
                    <a:pt x="497" y="5"/>
                    <a:pt x="294" y="5"/>
                  </a:cubicBezTo>
                  <a:cubicBezTo>
                    <a:pt x="267" y="2"/>
                    <a:pt x="240" y="0"/>
                    <a:pt x="213"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8" name="Google Shape;2678;p8"/>
            <p:cNvSpPr/>
            <p:nvPr/>
          </p:nvSpPr>
          <p:spPr>
            <a:xfrm>
              <a:off x="1013121" y="2272428"/>
              <a:ext cx="86418" cy="52716"/>
            </a:xfrm>
            <a:custGeom>
              <a:rect b="b" l="l" r="r" t="t"/>
              <a:pathLst>
                <a:path extrusionOk="0" h="1536" w="2518">
                  <a:moveTo>
                    <a:pt x="1" y="1"/>
                  </a:moveTo>
                  <a:lnTo>
                    <a:pt x="1" y="1"/>
                  </a:lnTo>
                  <a:cubicBezTo>
                    <a:pt x="91" y="125"/>
                    <a:pt x="193" y="249"/>
                    <a:pt x="317" y="362"/>
                  </a:cubicBezTo>
                  <a:cubicBezTo>
                    <a:pt x="554" y="599"/>
                    <a:pt x="825" y="813"/>
                    <a:pt x="1107" y="1005"/>
                  </a:cubicBezTo>
                  <a:cubicBezTo>
                    <a:pt x="1400" y="1197"/>
                    <a:pt x="1716" y="1344"/>
                    <a:pt x="2043" y="1445"/>
                  </a:cubicBezTo>
                  <a:cubicBezTo>
                    <a:pt x="2201" y="1490"/>
                    <a:pt x="2359" y="1524"/>
                    <a:pt x="2517" y="1535"/>
                  </a:cubicBezTo>
                  <a:cubicBezTo>
                    <a:pt x="2416" y="1411"/>
                    <a:pt x="2303" y="1298"/>
                    <a:pt x="2179" y="1197"/>
                  </a:cubicBezTo>
                  <a:cubicBezTo>
                    <a:pt x="2066" y="1107"/>
                    <a:pt x="1942" y="1016"/>
                    <a:pt x="1806" y="904"/>
                  </a:cubicBezTo>
                  <a:cubicBezTo>
                    <a:pt x="1671" y="802"/>
                    <a:pt x="1513" y="700"/>
                    <a:pt x="1366" y="599"/>
                  </a:cubicBezTo>
                  <a:cubicBezTo>
                    <a:pt x="1084" y="407"/>
                    <a:pt x="780" y="249"/>
                    <a:pt x="464" y="125"/>
                  </a:cubicBezTo>
                  <a:cubicBezTo>
                    <a:pt x="306" y="69"/>
                    <a:pt x="159" y="23"/>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9" name="Google Shape;2679;p8"/>
            <p:cNvSpPr/>
            <p:nvPr/>
          </p:nvSpPr>
          <p:spPr>
            <a:xfrm>
              <a:off x="919805" y="2248438"/>
              <a:ext cx="194045" cy="113874"/>
            </a:xfrm>
            <a:custGeom>
              <a:rect b="b" l="l" r="r" t="t"/>
              <a:pathLst>
                <a:path extrusionOk="0" h="3318" w="5654">
                  <a:moveTo>
                    <a:pt x="0" y="0"/>
                  </a:moveTo>
                  <a:cubicBezTo>
                    <a:pt x="0" y="0"/>
                    <a:pt x="271" y="327"/>
                    <a:pt x="711" y="756"/>
                  </a:cubicBezTo>
                  <a:cubicBezTo>
                    <a:pt x="824" y="869"/>
                    <a:pt x="937" y="993"/>
                    <a:pt x="1072" y="1106"/>
                  </a:cubicBezTo>
                  <a:cubicBezTo>
                    <a:pt x="1219" y="1230"/>
                    <a:pt x="1366" y="1343"/>
                    <a:pt x="1524" y="1456"/>
                  </a:cubicBezTo>
                  <a:cubicBezTo>
                    <a:pt x="1840" y="1682"/>
                    <a:pt x="2190" y="1919"/>
                    <a:pt x="2539" y="2155"/>
                  </a:cubicBezTo>
                  <a:cubicBezTo>
                    <a:pt x="2923" y="2336"/>
                    <a:pt x="3295" y="2528"/>
                    <a:pt x="3645" y="2686"/>
                  </a:cubicBezTo>
                  <a:cubicBezTo>
                    <a:pt x="3815" y="2776"/>
                    <a:pt x="3995" y="2844"/>
                    <a:pt x="4164" y="2912"/>
                  </a:cubicBezTo>
                  <a:cubicBezTo>
                    <a:pt x="4334" y="2968"/>
                    <a:pt x="4503" y="3013"/>
                    <a:pt x="4650" y="3058"/>
                  </a:cubicBezTo>
                  <a:cubicBezTo>
                    <a:pt x="5248" y="3239"/>
                    <a:pt x="5654" y="3318"/>
                    <a:pt x="5654" y="3318"/>
                  </a:cubicBezTo>
                  <a:cubicBezTo>
                    <a:pt x="5654" y="3318"/>
                    <a:pt x="5304" y="3092"/>
                    <a:pt x="4762" y="2810"/>
                  </a:cubicBezTo>
                  <a:cubicBezTo>
                    <a:pt x="4627" y="2731"/>
                    <a:pt x="4469" y="2663"/>
                    <a:pt x="4311" y="2584"/>
                  </a:cubicBezTo>
                  <a:cubicBezTo>
                    <a:pt x="4153" y="2505"/>
                    <a:pt x="4006" y="2392"/>
                    <a:pt x="3837" y="2302"/>
                  </a:cubicBezTo>
                  <a:cubicBezTo>
                    <a:pt x="3510" y="2110"/>
                    <a:pt x="3149" y="1930"/>
                    <a:pt x="2788" y="1738"/>
                  </a:cubicBezTo>
                  <a:cubicBezTo>
                    <a:pt x="2449" y="1524"/>
                    <a:pt x="2111" y="1298"/>
                    <a:pt x="1772" y="1117"/>
                  </a:cubicBezTo>
                  <a:cubicBezTo>
                    <a:pt x="1614" y="1004"/>
                    <a:pt x="1445" y="937"/>
                    <a:pt x="1298" y="835"/>
                  </a:cubicBezTo>
                  <a:cubicBezTo>
                    <a:pt x="1163" y="734"/>
                    <a:pt x="1016" y="643"/>
                    <a:pt x="892" y="553"/>
                  </a:cubicBezTo>
                  <a:cubicBezTo>
                    <a:pt x="373" y="203"/>
                    <a:pt x="1" y="0"/>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0" name="Google Shape;2680;p8"/>
            <p:cNvSpPr/>
            <p:nvPr/>
          </p:nvSpPr>
          <p:spPr>
            <a:xfrm>
              <a:off x="1798157" y="3111278"/>
              <a:ext cx="792758" cy="596859"/>
            </a:xfrm>
            <a:custGeom>
              <a:rect b="b" l="l" r="r" t="t"/>
              <a:pathLst>
                <a:path extrusionOk="0" h="17391" w="23099">
                  <a:moveTo>
                    <a:pt x="1625" y="0"/>
                  </a:moveTo>
                  <a:lnTo>
                    <a:pt x="1625" y="0"/>
                  </a:lnTo>
                  <a:cubicBezTo>
                    <a:pt x="1546" y="79"/>
                    <a:pt x="1467" y="158"/>
                    <a:pt x="1388" y="237"/>
                  </a:cubicBezTo>
                  <a:cubicBezTo>
                    <a:pt x="79" y="1648"/>
                    <a:pt x="0" y="5981"/>
                    <a:pt x="576" y="8463"/>
                  </a:cubicBezTo>
                  <a:cubicBezTo>
                    <a:pt x="1467" y="12481"/>
                    <a:pt x="5766" y="16520"/>
                    <a:pt x="10099" y="17242"/>
                  </a:cubicBezTo>
                  <a:cubicBezTo>
                    <a:pt x="10690" y="17341"/>
                    <a:pt x="11295" y="17391"/>
                    <a:pt x="11905" y="17391"/>
                  </a:cubicBezTo>
                  <a:cubicBezTo>
                    <a:pt x="16163" y="17391"/>
                    <a:pt x="20710" y="14994"/>
                    <a:pt x="23099" y="10404"/>
                  </a:cubicBezTo>
                  <a:lnTo>
                    <a:pt x="23099" y="10404"/>
                  </a:lnTo>
                  <a:cubicBezTo>
                    <a:pt x="22930" y="10619"/>
                    <a:pt x="22704" y="10799"/>
                    <a:pt x="22467" y="10935"/>
                  </a:cubicBezTo>
                  <a:cubicBezTo>
                    <a:pt x="20985" y="11789"/>
                    <a:pt x="19359" y="12079"/>
                    <a:pt x="17695" y="12079"/>
                  </a:cubicBezTo>
                  <a:cubicBezTo>
                    <a:pt x="15974" y="12079"/>
                    <a:pt x="14212" y="11769"/>
                    <a:pt x="12526" y="11454"/>
                  </a:cubicBezTo>
                  <a:cubicBezTo>
                    <a:pt x="10303" y="11093"/>
                    <a:pt x="7820" y="9727"/>
                    <a:pt x="5924" y="8509"/>
                  </a:cubicBezTo>
                  <a:cubicBezTo>
                    <a:pt x="4739" y="7775"/>
                    <a:pt x="3306" y="6861"/>
                    <a:pt x="2358" y="5812"/>
                  </a:cubicBezTo>
                  <a:cubicBezTo>
                    <a:pt x="1049" y="4469"/>
                    <a:pt x="248" y="1749"/>
                    <a:pt x="1625" y="0"/>
                  </a:cubicBezTo>
                  <a:close/>
                </a:path>
              </a:pathLst>
            </a:custGeom>
            <a:solidFill>
              <a:srgbClr val="B4365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1" name="Google Shape;2681;p8"/>
            <p:cNvSpPr/>
            <p:nvPr/>
          </p:nvSpPr>
          <p:spPr>
            <a:xfrm>
              <a:off x="1806668" y="3020124"/>
              <a:ext cx="814448" cy="505671"/>
            </a:xfrm>
            <a:custGeom>
              <a:rect b="b" l="l" r="r" t="t"/>
              <a:pathLst>
                <a:path extrusionOk="0" h="14734" w="23731">
                  <a:moveTo>
                    <a:pt x="8910" y="0"/>
                  </a:moveTo>
                  <a:cubicBezTo>
                    <a:pt x="6097" y="0"/>
                    <a:pt x="3414" y="610"/>
                    <a:pt x="1377" y="2656"/>
                  </a:cubicBezTo>
                  <a:cubicBezTo>
                    <a:pt x="0" y="4405"/>
                    <a:pt x="813" y="7125"/>
                    <a:pt x="2110" y="8468"/>
                  </a:cubicBezTo>
                  <a:cubicBezTo>
                    <a:pt x="3070" y="9517"/>
                    <a:pt x="4503" y="10420"/>
                    <a:pt x="5676" y="11165"/>
                  </a:cubicBezTo>
                  <a:cubicBezTo>
                    <a:pt x="7572" y="12383"/>
                    <a:pt x="10066" y="13749"/>
                    <a:pt x="12289" y="14110"/>
                  </a:cubicBezTo>
                  <a:cubicBezTo>
                    <a:pt x="13965" y="14424"/>
                    <a:pt x="15720" y="14733"/>
                    <a:pt x="17436" y="14733"/>
                  </a:cubicBezTo>
                  <a:cubicBezTo>
                    <a:pt x="19103" y="14733"/>
                    <a:pt x="20734" y="14441"/>
                    <a:pt x="22219" y="13579"/>
                  </a:cubicBezTo>
                  <a:cubicBezTo>
                    <a:pt x="22467" y="13444"/>
                    <a:pt x="22682" y="13275"/>
                    <a:pt x="22862" y="13060"/>
                  </a:cubicBezTo>
                  <a:cubicBezTo>
                    <a:pt x="23020" y="12756"/>
                    <a:pt x="23167" y="12451"/>
                    <a:pt x="23302" y="12135"/>
                  </a:cubicBezTo>
                  <a:cubicBezTo>
                    <a:pt x="23731" y="11142"/>
                    <a:pt x="22964" y="8095"/>
                    <a:pt x="22061" y="6651"/>
                  </a:cubicBezTo>
                  <a:cubicBezTo>
                    <a:pt x="20267" y="3762"/>
                    <a:pt x="16712" y="1460"/>
                    <a:pt x="13496" y="591"/>
                  </a:cubicBezTo>
                  <a:cubicBezTo>
                    <a:pt x="12661" y="343"/>
                    <a:pt x="11815" y="185"/>
                    <a:pt x="10957" y="95"/>
                  </a:cubicBezTo>
                  <a:cubicBezTo>
                    <a:pt x="10272" y="36"/>
                    <a:pt x="9587" y="0"/>
                    <a:pt x="8910" y="0"/>
                  </a:cubicBezTo>
                  <a:close/>
                </a:path>
              </a:pathLst>
            </a:custGeom>
            <a:solidFill>
              <a:srgbClr val="D869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2" name="Google Shape;2682;p8"/>
            <p:cNvSpPr/>
            <p:nvPr/>
          </p:nvSpPr>
          <p:spPr>
            <a:xfrm>
              <a:off x="1820602" y="3015937"/>
              <a:ext cx="790836" cy="513084"/>
            </a:xfrm>
            <a:custGeom>
              <a:rect b="b" l="l" r="r" t="t"/>
              <a:pathLst>
                <a:path extrusionOk="0" h="14950" w="23043">
                  <a:moveTo>
                    <a:pt x="8281" y="1"/>
                  </a:moveTo>
                  <a:cubicBezTo>
                    <a:pt x="8071" y="1"/>
                    <a:pt x="7861" y="4"/>
                    <a:pt x="7651" y="14"/>
                  </a:cubicBezTo>
                  <a:cubicBezTo>
                    <a:pt x="7155" y="25"/>
                    <a:pt x="6669" y="70"/>
                    <a:pt x="6173" y="138"/>
                  </a:cubicBezTo>
                  <a:cubicBezTo>
                    <a:pt x="5676" y="206"/>
                    <a:pt x="5191" y="307"/>
                    <a:pt x="4706" y="431"/>
                  </a:cubicBezTo>
                  <a:cubicBezTo>
                    <a:pt x="4232" y="567"/>
                    <a:pt x="3758" y="736"/>
                    <a:pt x="3296" y="939"/>
                  </a:cubicBezTo>
                  <a:cubicBezTo>
                    <a:pt x="3070" y="1041"/>
                    <a:pt x="2844" y="1153"/>
                    <a:pt x="2630" y="1277"/>
                  </a:cubicBezTo>
                  <a:cubicBezTo>
                    <a:pt x="2404" y="1402"/>
                    <a:pt x="2190" y="1526"/>
                    <a:pt x="1987" y="1672"/>
                  </a:cubicBezTo>
                  <a:cubicBezTo>
                    <a:pt x="1569" y="1966"/>
                    <a:pt x="1185" y="2282"/>
                    <a:pt x="824" y="2632"/>
                  </a:cubicBezTo>
                  <a:lnTo>
                    <a:pt x="824" y="2643"/>
                  </a:lnTo>
                  <a:lnTo>
                    <a:pt x="813" y="2654"/>
                  </a:lnTo>
                  <a:cubicBezTo>
                    <a:pt x="407" y="3162"/>
                    <a:pt x="159" y="3771"/>
                    <a:pt x="80" y="4414"/>
                  </a:cubicBezTo>
                  <a:cubicBezTo>
                    <a:pt x="1" y="5046"/>
                    <a:pt x="46" y="5690"/>
                    <a:pt x="204" y="6310"/>
                  </a:cubicBezTo>
                  <a:cubicBezTo>
                    <a:pt x="362" y="6920"/>
                    <a:pt x="621" y="7506"/>
                    <a:pt x="960" y="8037"/>
                  </a:cubicBezTo>
                  <a:cubicBezTo>
                    <a:pt x="1140" y="8308"/>
                    <a:pt x="1332" y="8556"/>
                    <a:pt x="1558" y="8793"/>
                  </a:cubicBezTo>
                  <a:lnTo>
                    <a:pt x="2224" y="9413"/>
                  </a:lnTo>
                  <a:cubicBezTo>
                    <a:pt x="2438" y="9628"/>
                    <a:pt x="2697" y="9797"/>
                    <a:pt x="2946" y="10000"/>
                  </a:cubicBezTo>
                  <a:cubicBezTo>
                    <a:pt x="3194" y="10192"/>
                    <a:pt x="3442" y="10361"/>
                    <a:pt x="3702" y="10531"/>
                  </a:cubicBezTo>
                  <a:cubicBezTo>
                    <a:pt x="4198" y="10880"/>
                    <a:pt x="4717" y="11196"/>
                    <a:pt x="5236" y="11524"/>
                  </a:cubicBezTo>
                  <a:cubicBezTo>
                    <a:pt x="6263" y="12178"/>
                    <a:pt x="7335" y="12776"/>
                    <a:pt x="8441" y="13295"/>
                  </a:cubicBezTo>
                  <a:lnTo>
                    <a:pt x="9287" y="13656"/>
                  </a:lnTo>
                  <a:lnTo>
                    <a:pt x="10156" y="13972"/>
                  </a:lnTo>
                  <a:cubicBezTo>
                    <a:pt x="10450" y="14051"/>
                    <a:pt x="10743" y="14141"/>
                    <a:pt x="11036" y="14220"/>
                  </a:cubicBezTo>
                  <a:lnTo>
                    <a:pt x="11939" y="14401"/>
                  </a:lnTo>
                  <a:cubicBezTo>
                    <a:pt x="13135" y="14615"/>
                    <a:pt x="14343" y="14807"/>
                    <a:pt x="15550" y="14897"/>
                  </a:cubicBezTo>
                  <a:cubicBezTo>
                    <a:pt x="15987" y="14930"/>
                    <a:pt x="16427" y="14949"/>
                    <a:pt x="16867" y="14949"/>
                  </a:cubicBezTo>
                  <a:cubicBezTo>
                    <a:pt x="17653" y="14949"/>
                    <a:pt x="18439" y="14887"/>
                    <a:pt x="19206" y="14728"/>
                  </a:cubicBezTo>
                  <a:cubicBezTo>
                    <a:pt x="19804" y="14615"/>
                    <a:pt x="20391" y="14435"/>
                    <a:pt x="20944" y="14187"/>
                  </a:cubicBezTo>
                  <a:cubicBezTo>
                    <a:pt x="21497" y="13927"/>
                    <a:pt x="22072" y="13679"/>
                    <a:pt x="22479" y="13205"/>
                  </a:cubicBezTo>
                  <a:lnTo>
                    <a:pt x="22851" y="12438"/>
                  </a:lnTo>
                  <a:cubicBezTo>
                    <a:pt x="22919" y="12302"/>
                    <a:pt x="22964" y="12167"/>
                    <a:pt x="22998" y="12031"/>
                  </a:cubicBezTo>
                  <a:cubicBezTo>
                    <a:pt x="23020" y="11896"/>
                    <a:pt x="23043" y="11749"/>
                    <a:pt x="23043" y="11614"/>
                  </a:cubicBezTo>
                  <a:cubicBezTo>
                    <a:pt x="23043" y="11038"/>
                    <a:pt x="22975" y="10474"/>
                    <a:pt x="22840" y="9932"/>
                  </a:cubicBezTo>
                  <a:cubicBezTo>
                    <a:pt x="22727" y="9380"/>
                    <a:pt x="22569" y="8838"/>
                    <a:pt x="22377" y="8308"/>
                  </a:cubicBezTo>
                  <a:cubicBezTo>
                    <a:pt x="22185" y="7766"/>
                    <a:pt x="21948" y="7258"/>
                    <a:pt x="21655" y="6773"/>
                  </a:cubicBezTo>
                  <a:lnTo>
                    <a:pt x="21655" y="6773"/>
                  </a:lnTo>
                  <a:cubicBezTo>
                    <a:pt x="21937" y="7258"/>
                    <a:pt x="22174" y="7777"/>
                    <a:pt x="22355" y="8319"/>
                  </a:cubicBezTo>
                  <a:cubicBezTo>
                    <a:pt x="22546" y="8849"/>
                    <a:pt x="22693" y="9391"/>
                    <a:pt x="22817" y="9944"/>
                  </a:cubicBezTo>
                  <a:cubicBezTo>
                    <a:pt x="22941" y="10485"/>
                    <a:pt x="22998" y="11050"/>
                    <a:pt x="22986" y="11614"/>
                  </a:cubicBezTo>
                  <a:cubicBezTo>
                    <a:pt x="22986" y="11749"/>
                    <a:pt x="22964" y="11896"/>
                    <a:pt x="22941" y="12031"/>
                  </a:cubicBezTo>
                  <a:cubicBezTo>
                    <a:pt x="22907" y="12167"/>
                    <a:pt x="22862" y="12291"/>
                    <a:pt x="22795" y="12415"/>
                  </a:cubicBezTo>
                  <a:lnTo>
                    <a:pt x="22434" y="13182"/>
                  </a:lnTo>
                  <a:cubicBezTo>
                    <a:pt x="22039" y="13634"/>
                    <a:pt x="21463" y="13893"/>
                    <a:pt x="20910" y="14119"/>
                  </a:cubicBezTo>
                  <a:cubicBezTo>
                    <a:pt x="20357" y="14345"/>
                    <a:pt x="19770" y="14514"/>
                    <a:pt x="19172" y="14615"/>
                  </a:cubicBezTo>
                  <a:cubicBezTo>
                    <a:pt x="18488" y="14726"/>
                    <a:pt x="17796" y="14781"/>
                    <a:pt x="17100" y="14781"/>
                  </a:cubicBezTo>
                  <a:cubicBezTo>
                    <a:pt x="16592" y="14781"/>
                    <a:pt x="16083" y="14752"/>
                    <a:pt x="15573" y="14694"/>
                  </a:cubicBezTo>
                  <a:cubicBezTo>
                    <a:pt x="14377" y="14570"/>
                    <a:pt x="13192" y="14356"/>
                    <a:pt x="11996" y="14108"/>
                  </a:cubicBezTo>
                  <a:lnTo>
                    <a:pt x="11115" y="13916"/>
                  </a:lnTo>
                  <a:cubicBezTo>
                    <a:pt x="10833" y="13837"/>
                    <a:pt x="10551" y="13735"/>
                    <a:pt x="10269" y="13645"/>
                  </a:cubicBezTo>
                  <a:lnTo>
                    <a:pt x="9434" y="13318"/>
                  </a:lnTo>
                  <a:lnTo>
                    <a:pt x="8610" y="12945"/>
                  </a:lnTo>
                  <a:cubicBezTo>
                    <a:pt x="8069" y="12674"/>
                    <a:pt x="7538" y="12404"/>
                    <a:pt x="7019" y="12099"/>
                  </a:cubicBezTo>
                  <a:cubicBezTo>
                    <a:pt x="6489" y="11806"/>
                    <a:pt x="5970" y="11490"/>
                    <a:pt x="5462" y="11162"/>
                  </a:cubicBezTo>
                  <a:cubicBezTo>
                    <a:pt x="4954" y="10835"/>
                    <a:pt x="4447" y="10508"/>
                    <a:pt x="3950" y="10169"/>
                  </a:cubicBezTo>
                  <a:cubicBezTo>
                    <a:pt x="3702" y="10000"/>
                    <a:pt x="3465" y="9831"/>
                    <a:pt x="3228" y="9639"/>
                  </a:cubicBezTo>
                  <a:cubicBezTo>
                    <a:pt x="3002" y="9447"/>
                    <a:pt x="2765" y="9289"/>
                    <a:pt x="2539" y="9075"/>
                  </a:cubicBezTo>
                  <a:lnTo>
                    <a:pt x="1885" y="8443"/>
                  </a:lnTo>
                  <a:cubicBezTo>
                    <a:pt x="1693" y="8240"/>
                    <a:pt x="1513" y="8014"/>
                    <a:pt x="1355" y="7777"/>
                  </a:cubicBezTo>
                  <a:cubicBezTo>
                    <a:pt x="1039" y="7292"/>
                    <a:pt x="802" y="6750"/>
                    <a:pt x="644" y="6197"/>
                  </a:cubicBezTo>
                  <a:cubicBezTo>
                    <a:pt x="497" y="5633"/>
                    <a:pt x="452" y="5046"/>
                    <a:pt x="520" y="4471"/>
                  </a:cubicBezTo>
                  <a:cubicBezTo>
                    <a:pt x="576" y="3907"/>
                    <a:pt x="802" y="3365"/>
                    <a:pt x="1140" y="2914"/>
                  </a:cubicBezTo>
                  <a:lnTo>
                    <a:pt x="1140" y="2914"/>
                  </a:lnTo>
                  <a:lnTo>
                    <a:pt x="1129" y="2936"/>
                  </a:lnTo>
                  <a:cubicBezTo>
                    <a:pt x="1467" y="2598"/>
                    <a:pt x="1829" y="2282"/>
                    <a:pt x="2224" y="2011"/>
                  </a:cubicBezTo>
                  <a:cubicBezTo>
                    <a:pt x="2607" y="1729"/>
                    <a:pt x="3025" y="1481"/>
                    <a:pt x="3465" y="1277"/>
                  </a:cubicBezTo>
                  <a:cubicBezTo>
                    <a:pt x="3894" y="1074"/>
                    <a:pt x="4345" y="905"/>
                    <a:pt x="4808" y="758"/>
                  </a:cubicBezTo>
                  <a:cubicBezTo>
                    <a:pt x="5270" y="623"/>
                    <a:pt x="5744" y="521"/>
                    <a:pt x="6218" y="442"/>
                  </a:cubicBezTo>
                  <a:cubicBezTo>
                    <a:pt x="6692" y="363"/>
                    <a:pt x="7177" y="307"/>
                    <a:pt x="7663" y="273"/>
                  </a:cubicBezTo>
                  <a:cubicBezTo>
                    <a:pt x="8018" y="257"/>
                    <a:pt x="8379" y="246"/>
                    <a:pt x="8737" y="246"/>
                  </a:cubicBezTo>
                  <a:cubicBezTo>
                    <a:pt x="8869" y="246"/>
                    <a:pt x="8999" y="248"/>
                    <a:pt x="9129" y="251"/>
                  </a:cubicBezTo>
                  <a:cubicBezTo>
                    <a:pt x="9615" y="262"/>
                    <a:pt x="10100" y="284"/>
                    <a:pt x="10596" y="318"/>
                  </a:cubicBezTo>
                  <a:cubicBezTo>
                    <a:pt x="11070" y="397"/>
                    <a:pt x="11556" y="420"/>
                    <a:pt x="12041" y="533"/>
                  </a:cubicBezTo>
                  <a:cubicBezTo>
                    <a:pt x="12515" y="657"/>
                    <a:pt x="13000" y="736"/>
                    <a:pt x="13463" y="894"/>
                  </a:cubicBezTo>
                  <a:cubicBezTo>
                    <a:pt x="13925" y="1018"/>
                    <a:pt x="14388" y="1187"/>
                    <a:pt x="14839" y="1379"/>
                  </a:cubicBezTo>
                  <a:lnTo>
                    <a:pt x="15516" y="1661"/>
                  </a:lnTo>
                  <a:lnTo>
                    <a:pt x="16171" y="1988"/>
                  </a:lnTo>
                  <a:cubicBezTo>
                    <a:pt x="16385" y="2113"/>
                    <a:pt x="16611" y="2214"/>
                    <a:pt x="16825" y="2338"/>
                  </a:cubicBezTo>
                  <a:lnTo>
                    <a:pt x="17446" y="2733"/>
                  </a:lnTo>
                  <a:cubicBezTo>
                    <a:pt x="17863" y="2981"/>
                    <a:pt x="18258" y="3264"/>
                    <a:pt x="18653" y="3579"/>
                  </a:cubicBezTo>
                  <a:cubicBezTo>
                    <a:pt x="19060" y="3850"/>
                    <a:pt x="19398" y="4211"/>
                    <a:pt x="19770" y="4527"/>
                  </a:cubicBezTo>
                  <a:cubicBezTo>
                    <a:pt x="19951" y="4685"/>
                    <a:pt x="20120" y="4866"/>
                    <a:pt x="20278" y="5046"/>
                  </a:cubicBezTo>
                  <a:lnTo>
                    <a:pt x="20775" y="5588"/>
                  </a:lnTo>
                  <a:cubicBezTo>
                    <a:pt x="21091" y="5960"/>
                    <a:pt x="21362" y="6378"/>
                    <a:pt x="21655" y="6773"/>
                  </a:cubicBezTo>
                  <a:cubicBezTo>
                    <a:pt x="21373" y="6378"/>
                    <a:pt x="21102" y="5960"/>
                    <a:pt x="20786" y="5588"/>
                  </a:cubicBezTo>
                  <a:lnTo>
                    <a:pt x="20301" y="5035"/>
                  </a:lnTo>
                  <a:cubicBezTo>
                    <a:pt x="20143" y="4855"/>
                    <a:pt x="19962" y="4674"/>
                    <a:pt x="19782" y="4516"/>
                  </a:cubicBezTo>
                  <a:cubicBezTo>
                    <a:pt x="19409" y="4189"/>
                    <a:pt x="19071" y="3828"/>
                    <a:pt x="18676" y="3546"/>
                  </a:cubicBezTo>
                  <a:cubicBezTo>
                    <a:pt x="18292" y="3230"/>
                    <a:pt x="17886" y="2948"/>
                    <a:pt x="17480" y="2677"/>
                  </a:cubicBezTo>
                  <a:lnTo>
                    <a:pt x="16859" y="2282"/>
                  </a:lnTo>
                  <a:cubicBezTo>
                    <a:pt x="16645" y="2158"/>
                    <a:pt x="16419" y="2045"/>
                    <a:pt x="16205" y="1932"/>
                  </a:cubicBezTo>
                  <a:lnTo>
                    <a:pt x="15561" y="1582"/>
                  </a:lnTo>
                  <a:lnTo>
                    <a:pt x="14884" y="1289"/>
                  </a:lnTo>
                  <a:cubicBezTo>
                    <a:pt x="14433" y="1086"/>
                    <a:pt x="13970" y="916"/>
                    <a:pt x="13496" y="770"/>
                  </a:cubicBezTo>
                  <a:cubicBezTo>
                    <a:pt x="13034" y="600"/>
                    <a:pt x="12549" y="499"/>
                    <a:pt x="12075" y="375"/>
                  </a:cubicBezTo>
                  <a:cubicBezTo>
                    <a:pt x="11601" y="262"/>
                    <a:pt x="11104" y="217"/>
                    <a:pt x="10608" y="127"/>
                  </a:cubicBezTo>
                  <a:cubicBezTo>
                    <a:pt x="10122" y="70"/>
                    <a:pt x="9637" y="25"/>
                    <a:pt x="9141" y="14"/>
                  </a:cubicBezTo>
                  <a:cubicBezTo>
                    <a:pt x="8854" y="7"/>
                    <a:pt x="8567" y="1"/>
                    <a:pt x="8281" y="1"/>
                  </a:cubicBezTo>
                  <a:close/>
                </a:path>
              </a:pathLst>
            </a:custGeom>
            <a:solidFill>
              <a:srgbClr val="9527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3" name="Google Shape;2683;p8"/>
            <p:cNvSpPr/>
            <p:nvPr/>
          </p:nvSpPr>
          <p:spPr>
            <a:xfrm>
              <a:off x="1831447" y="3042809"/>
              <a:ext cx="764135" cy="460712"/>
            </a:xfrm>
            <a:custGeom>
              <a:rect b="b" l="l" r="r" t="t"/>
              <a:pathLst>
                <a:path extrusionOk="0" h="13424" w="22265">
                  <a:moveTo>
                    <a:pt x="8282" y="0"/>
                  </a:moveTo>
                  <a:cubicBezTo>
                    <a:pt x="7831" y="0"/>
                    <a:pt x="7380" y="15"/>
                    <a:pt x="6929" y="43"/>
                  </a:cubicBezTo>
                  <a:cubicBezTo>
                    <a:pt x="4469" y="235"/>
                    <a:pt x="2573" y="1025"/>
                    <a:pt x="1151" y="2435"/>
                  </a:cubicBezTo>
                  <a:cubicBezTo>
                    <a:pt x="0" y="3936"/>
                    <a:pt x="824" y="6295"/>
                    <a:pt x="1862" y="7367"/>
                  </a:cubicBezTo>
                  <a:cubicBezTo>
                    <a:pt x="2799" y="8382"/>
                    <a:pt x="4243" y="9285"/>
                    <a:pt x="5304" y="9951"/>
                  </a:cubicBezTo>
                  <a:cubicBezTo>
                    <a:pt x="7820" y="11564"/>
                    <a:pt x="9953" y="12523"/>
                    <a:pt x="11680" y="12806"/>
                  </a:cubicBezTo>
                  <a:cubicBezTo>
                    <a:pt x="13421" y="13139"/>
                    <a:pt x="15130" y="13423"/>
                    <a:pt x="16759" y="13423"/>
                  </a:cubicBezTo>
                  <a:cubicBezTo>
                    <a:pt x="17063" y="13423"/>
                    <a:pt x="17363" y="13414"/>
                    <a:pt x="17660" y="13392"/>
                  </a:cubicBezTo>
                  <a:cubicBezTo>
                    <a:pt x="19003" y="13279"/>
                    <a:pt x="20154" y="12952"/>
                    <a:pt x="21170" y="12365"/>
                  </a:cubicBezTo>
                  <a:cubicBezTo>
                    <a:pt x="21328" y="12275"/>
                    <a:pt x="21463" y="12162"/>
                    <a:pt x="21587" y="12027"/>
                  </a:cubicBezTo>
                  <a:cubicBezTo>
                    <a:pt x="21734" y="11745"/>
                    <a:pt x="21858" y="11485"/>
                    <a:pt x="21971" y="11226"/>
                  </a:cubicBezTo>
                  <a:cubicBezTo>
                    <a:pt x="22264" y="10549"/>
                    <a:pt x="21666" y="7761"/>
                    <a:pt x="20786" y="6340"/>
                  </a:cubicBezTo>
                  <a:cubicBezTo>
                    <a:pt x="19184" y="3778"/>
                    <a:pt x="15900" y="1454"/>
                    <a:pt x="12605" y="562"/>
                  </a:cubicBezTo>
                  <a:cubicBezTo>
                    <a:pt x="11804" y="337"/>
                    <a:pt x="10991" y="179"/>
                    <a:pt x="10179" y="88"/>
                  </a:cubicBezTo>
                  <a:cubicBezTo>
                    <a:pt x="9546" y="29"/>
                    <a:pt x="8914" y="0"/>
                    <a:pt x="828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4" name="Google Shape;2684;p8"/>
            <p:cNvSpPr/>
            <p:nvPr/>
          </p:nvSpPr>
          <p:spPr>
            <a:xfrm>
              <a:off x="1901941" y="3067314"/>
              <a:ext cx="636327" cy="406383"/>
            </a:xfrm>
            <a:custGeom>
              <a:rect b="b" l="l" r="r" t="t"/>
              <a:pathLst>
                <a:path extrusionOk="0" h="11841" w="18541">
                  <a:moveTo>
                    <a:pt x="7705" y="0"/>
                  </a:moveTo>
                  <a:cubicBezTo>
                    <a:pt x="7193" y="0"/>
                    <a:pt x="6679" y="50"/>
                    <a:pt x="6173" y="153"/>
                  </a:cubicBezTo>
                  <a:cubicBezTo>
                    <a:pt x="5281" y="345"/>
                    <a:pt x="4615" y="1044"/>
                    <a:pt x="3701" y="1202"/>
                  </a:cubicBezTo>
                  <a:cubicBezTo>
                    <a:pt x="2505" y="1417"/>
                    <a:pt x="1490" y="1168"/>
                    <a:pt x="700" y="2195"/>
                  </a:cubicBezTo>
                  <a:cubicBezTo>
                    <a:pt x="643" y="2263"/>
                    <a:pt x="587" y="2342"/>
                    <a:pt x="542" y="2410"/>
                  </a:cubicBezTo>
                  <a:cubicBezTo>
                    <a:pt x="0" y="3279"/>
                    <a:pt x="102" y="4294"/>
                    <a:pt x="587" y="5208"/>
                  </a:cubicBezTo>
                  <a:cubicBezTo>
                    <a:pt x="1275" y="6495"/>
                    <a:pt x="2460" y="7465"/>
                    <a:pt x="3747" y="8119"/>
                  </a:cubicBezTo>
                  <a:cubicBezTo>
                    <a:pt x="4717" y="8616"/>
                    <a:pt x="5857" y="8864"/>
                    <a:pt x="6895" y="9191"/>
                  </a:cubicBezTo>
                  <a:cubicBezTo>
                    <a:pt x="7989" y="9541"/>
                    <a:pt x="9118" y="9598"/>
                    <a:pt x="10111" y="10218"/>
                  </a:cubicBezTo>
                  <a:cubicBezTo>
                    <a:pt x="10889" y="10704"/>
                    <a:pt x="11476" y="11448"/>
                    <a:pt x="12413" y="11674"/>
                  </a:cubicBezTo>
                  <a:cubicBezTo>
                    <a:pt x="12863" y="11783"/>
                    <a:pt x="13388" y="11840"/>
                    <a:pt x="13932" y="11840"/>
                  </a:cubicBezTo>
                  <a:cubicBezTo>
                    <a:pt x="14971" y="11840"/>
                    <a:pt x="16077" y="11629"/>
                    <a:pt x="16848" y="11155"/>
                  </a:cubicBezTo>
                  <a:cubicBezTo>
                    <a:pt x="17829" y="10568"/>
                    <a:pt x="18540" y="9270"/>
                    <a:pt x="18292" y="8131"/>
                  </a:cubicBezTo>
                  <a:cubicBezTo>
                    <a:pt x="18190" y="7691"/>
                    <a:pt x="18066" y="7251"/>
                    <a:pt x="17739" y="6935"/>
                  </a:cubicBezTo>
                  <a:cubicBezTo>
                    <a:pt x="17288" y="6495"/>
                    <a:pt x="16656" y="6303"/>
                    <a:pt x="16362" y="5693"/>
                  </a:cubicBezTo>
                  <a:cubicBezTo>
                    <a:pt x="16137" y="5253"/>
                    <a:pt x="16238" y="4791"/>
                    <a:pt x="16204" y="4328"/>
                  </a:cubicBezTo>
                  <a:cubicBezTo>
                    <a:pt x="16125" y="3301"/>
                    <a:pt x="15166" y="2635"/>
                    <a:pt x="14342" y="2184"/>
                  </a:cubicBezTo>
                  <a:cubicBezTo>
                    <a:pt x="13395" y="1665"/>
                    <a:pt x="12277" y="1225"/>
                    <a:pt x="11262" y="774"/>
                  </a:cubicBezTo>
                  <a:cubicBezTo>
                    <a:pt x="10149" y="280"/>
                    <a:pt x="8929" y="0"/>
                    <a:pt x="7705" y="0"/>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5" name="Google Shape;2685;p8"/>
            <p:cNvSpPr/>
            <p:nvPr/>
          </p:nvSpPr>
          <p:spPr>
            <a:xfrm>
              <a:off x="1972091" y="3246807"/>
              <a:ext cx="57795" cy="47705"/>
            </a:xfrm>
            <a:custGeom>
              <a:rect b="b" l="l" r="r" t="t"/>
              <a:pathLst>
                <a:path extrusionOk="0" h="1390" w="1684">
                  <a:moveTo>
                    <a:pt x="562" y="0"/>
                  </a:moveTo>
                  <a:cubicBezTo>
                    <a:pt x="0" y="0"/>
                    <a:pt x="175" y="927"/>
                    <a:pt x="597" y="1231"/>
                  </a:cubicBezTo>
                  <a:cubicBezTo>
                    <a:pt x="736" y="1333"/>
                    <a:pt x="924" y="1389"/>
                    <a:pt x="1101" y="1389"/>
                  </a:cubicBezTo>
                  <a:cubicBezTo>
                    <a:pt x="1410" y="1389"/>
                    <a:pt x="1683" y="1216"/>
                    <a:pt x="1590" y="813"/>
                  </a:cubicBezTo>
                  <a:cubicBezTo>
                    <a:pt x="1545" y="588"/>
                    <a:pt x="1195" y="204"/>
                    <a:pt x="868" y="68"/>
                  </a:cubicBezTo>
                  <a:cubicBezTo>
                    <a:pt x="748" y="21"/>
                    <a:pt x="647" y="0"/>
                    <a:pt x="562" y="0"/>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6" name="Google Shape;2686;p8"/>
            <p:cNvSpPr/>
            <p:nvPr/>
          </p:nvSpPr>
          <p:spPr>
            <a:xfrm>
              <a:off x="1956063" y="3171715"/>
              <a:ext cx="64419" cy="44650"/>
            </a:xfrm>
            <a:custGeom>
              <a:rect b="b" l="l" r="r" t="t"/>
              <a:pathLst>
                <a:path extrusionOk="0" h="1301" w="1877">
                  <a:moveTo>
                    <a:pt x="1200" y="1"/>
                  </a:moveTo>
                  <a:cubicBezTo>
                    <a:pt x="1095" y="1"/>
                    <a:pt x="983" y="21"/>
                    <a:pt x="872" y="56"/>
                  </a:cubicBezTo>
                  <a:cubicBezTo>
                    <a:pt x="500" y="158"/>
                    <a:pt x="138" y="428"/>
                    <a:pt x="82" y="688"/>
                  </a:cubicBezTo>
                  <a:cubicBezTo>
                    <a:pt x="0" y="1096"/>
                    <a:pt x="392" y="1300"/>
                    <a:pt x="754" y="1300"/>
                  </a:cubicBezTo>
                  <a:cubicBezTo>
                    <a:pt x="843" y="1300"/>
                    <a:pt x="930" y="1288"/>
                    <a:pt x="1007" y="1263"/>
                  </a:cubicBezTo>
                  <a:cubicBezTo>
                    <a:pt x="1335" y="1151"/>
                    <a:pt x="1876" y="507"/>
                    <a:pt x="1594" y="158"/>
                  </a:cubicBezTo>
                  <a:cubicBezTo>
                    <a:pt x="1505" y="48"/>
                    <a:pt x="1362" y="1"/>
                    <a:pt x="1200" y="1"/>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7" name="Google Shape;2687;p8"/>
            <p:cNvSpPr/>
            <p:nvPr/>
          </p:nvSpPr>
          <p:spPr>
            <a:xfrm>
              <a:off x="1935437" y="3211149"/>
              <a:ext cx="71866" cy="36379"/>
            </a:xfrm>
            <a:custGeom>
              <a:rect b="b" l="l" r="r" t="t"/>
              <a:pathLst>
                <a:path extrusionOk="0" h="1060" w="2094">
                  <a:moveTo>
                    <a:pt x="763" y="1"/>
                  </a:moveTo>
                  <a:cubicBezTo>
                    <a:pt x="421" y="1"/>
                    <a:pt x="1" y="104"/>
                    <a:pt x="107" y="532"/>
                  </a:cubicBezTo>
                  <a:cubicBezTo>
                    <a:pt x="198" y="918"/>
                    <a:pt x="702" y="1059"/>
                    <a:pt x="1125" y="1059"/>
                  </a:cubicBezTo>
                  <a:cubicBezTo>
                    <a:pt x="1283" y="1059"/>
                    <a:pt x="1430" y="1040"/>
                    <a:pt x="1541" y="1006"/>
                  </a:cubicBezTo>
                  <a:cubicBezTo>
                    <a:pt x="1845" y="916"/>
                    <a:pt x="2094" y="656"/>
                    <a:pt x="1857" y="363"/>
                  </a:cubicBezTo>
                  <a:cubicBezTo>
                    <a:pt x="1845" y="340"/>
                    <a:pt x="1834" y="329"/>
                    <a:pt x="1811" y="318"/>
                  </a:cubicBezTo>
                  <a:cubicBezTo>
                    <a:pt x="1586" y="69"/>
                    <a:pt x="1123" y="13"/>
                    <a:pt x="818" y="2"/>
                  </a:cubicBezTo>
                  <a:cubicBezTo>
                    <a:pt x="800" y="1"/>
                    <a:pt x="782" y="1"/>
                    <a:pt x="763"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8" name="Google Shape;2688;p8"/>
            <p:cNvSpPr/>
            <p:nvPr/>
          </p:nvSpPr>
          <p:spPr>
            <a:xfrm>
              <a:off x="1941821" y="3127339"/>
              <a:ext cx="72415" cy="35247"/>
            </a:xfrm>
            <a:custGeom>
              <a:rect b="b" l="l" r="r" t="t"/>
              <a:pathLst>
                <a:path extrusionOk="0" h="1027" w="2110">
                  <a:moveTo>
                    <a:pt x="1280" y="1"/>
                  </a:moveTo>
                  <a:cubicBezTo>
                    <a:pt x="1246" y="1"/>
                    <a:pt x="1210" y="2"/>
                    <a:pt x="1174" y="6"/>
                  </a:cubicBezTo>
                  <a:cubicBezTo>
                    <a:pt x="1027" y="18"/>
                    <a:pt x="869" y="51"/>
                    <a:pt x="723" y="96"/>
                  </a:cubicBezTo>
                  <a:cubicBezTo>
                    <a:pt x="373" y="198"/>
                    <a:pt x="0" y="390"/>
                    <a:pt x="46" y="706"/>
                  </a:cubicBezTo>
                  <a:cubicBezTo>
                    <a:pt x="74" y="946"/>
                    <a:pt x="373" y="1026"/>
                    <a:pt x="701" y="1026"/>
                  </a:cubicBezTo>
                  <a:cubicBezTo>
                    <a:pt x="1035" y="1026"/>
                    <a:pt x="1399" y="943"/>
                    <a:pt x="1535" y="864"/>
                  </a:cubicBezTo>
                  <a:cubicBezTo>
                    <a:pt x="2110" y="513"/>
                    <a:pt x="1851" y="1"/>
                    <a:pt x="1280"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9" name="Google Shape;2689;p8"/>
            <p:cNvSpPr/>
            <p:nvPr/>
          </p:nvSpPr>
          <p:spPr>
            <a:xfrm>
              <a:off x="2014236" y="3123839"/>
              <a:ext cx="45440" cy="57280"/>
            </a:xfrm>
            <a:custGeom>
              <a:rect b="b" l="l" r="r" t="t"/>
              <a:pathLst>
                <a:path extrusionOk="0" h="1669" w="1324">
                  <a:moveTo>
                    <a:pt x="599" y="1"/>
                  </a:moveTo>
                  <a:cubicBezTo>
                    <a:pt x="507" y="1"/>
                    <a:pt x="408" y="40"/>
                    <a:pt x="305" y="131"/>
                  </a:cubicBezTo>
                  <a:cubicBezTo>
                    <a:pt x="294" y="142"/>
                    <a:pt x="283" y="153"/>
                    <a:pt x="283" y="165"/>
                  </a:cubicBezTo>
                  <a:cubicBezTo>
                    <a:pt x="1" y="435"/>
                    <a:pt x="23" y="977"/>
                    <a:pt x="181" y="1304"/>
                  </a:cubicBezTo>
                  <a:cubicBezTo>
                    <a:pt x="304" y="1550"/>
                    <a:pt x="471" y="1668"/>
                    <a:pt x="639" y="1668"/>
                  </a:cubicBezTo>
                  <a:cubicBezTo>
                    <a:pt x="812" y="1668"/>
                    <a:pt x="986" y="1544"/>
                    <a:pt x="1118" y="1304"/>
                  </a:cubicBezTo>
                  <a:cubicBezTo>
                    <a:pt x="1323" y="912"/>
                    <a:pt x="1041" y="1"/>
                    <a:pt x="599"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0" name="Google Shape;2690;p8"/>
            <p:cNvSpPr/>
            <p:nvPr/>
          </p:nvSpPr>
          <p:spPr>
            <a:xfrm>
              <a:off x="2007646" y="3210325"/>
              <a:ext cx="64659" cy="44204"/>
            </a:xfrm>
            <a:custGeom>
              <a:rect b="b" l="l" r="r" t="t"/>
              <a:pathLst>
                <a:path extrusionOk="0" h="1288" w="1884">
                  <a:moveTo>
                    <a:pt x="607" y="1"/>
                  </a:moveTo>
                  <a:cubicBezTo>
                    <a:pt x="585" y="1"/>
                    <a:pt x="563" y="1"/>
                    <a:pt x="542" y="3"/>
                  </a:cubicBezTo>
                  <a:cubicBezTo>
                    <a:pt x="317" y="14"/>
                    <a:pt x="193" y="82"/>
                    <a:pt x="136" y="184"/>
                  </a:cubicBezTo>
                  <a:cubicBezTo>
                    <a:pt x="1" y="443"/>
                    <a:pt x="272" y="827"/>
                    <a:pt x="452" y="985"/>
                  </a:cubicBezTo>
                  <a:cubicBezTo>
                    <a:pt x="615" y="1136"/>
                    <a:pt x="1022" y="1287"/>
                    <a:pt x="1357" y="1287"/>
                  </a:cubicBezTo>
                  <a:cubicBezTo>
                    <a:pt x="1647" y="1287"/>
                    <a:pt x="1884" y="1174"/>
                    <a:pt x="1863" y="849"/>
                  </a:cubicBezTo>
                  <a:cubicBezTo>
                    <a:pt x="1820" y="333"/>
                    <a:pt x="1068" y="1"/>
                    <a:pt x="607"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1" name="Google Shape;2691;p8"/>
            <p:cNvSpPr/>
            <p:nvPr/>
          </p:nvSpPr>
          <p:spPr>
            <a:xfrm>
              <a:off x="2360456" y="3270248"/>
              <a:ext cx="73239" cy="35830"/>
            </a:xfrm>
            <a:custGeom>
              <a:rect b="b" l="l" r="r" t="t"/>
              <a:pathLst>
                <a:path extrusionOk="0" h="1044" w="2134">
                  <a:moveTo>
                    <a:pt x="996" y="0"/>
                  </a:moveTo>
                  <a:cubicBezTo>
                    <a:pt x="912" y="0"/>
                    <a:pt x="829" y="6"/>
                    <a:pt x="745" y="17"/>
                  </a:cubicBezTo>
                  <a:cubicBezTo>
                    <a:pt x="373" y="108"/>
                    <a:pt x="1" y="401"/>
                    <a:pt x="384" y="762"/>
                  </a:cubicBezTo>
                  <a:cubicBezTo>
                    <a:pt x="549" y="915"/>
                    <a:pt x="990" y="1043"/>
                    <a:pt x="1385" y="1043"/>
                  </a:cubicBezTo>
                  <a:cubicBezTo>
                    <a:pt x="1748" y="1043"/>
                    <a:pt x="2073" y="935"/>
                    <a:pt x="2111" y="638"/>
                  </a:cubicBezTo>
                  <a:cubicBezTo>
                    <a:pt x="2133" y="412"/>
                    <a:pt x="1896" y="232"/>
                    <a:pt x="1716" y="141"/>
                  </a:cubicBezTo>
                  <a:cubicBezTo>
                    <a:pt x="1489" y="49"/>
                    <a:pt x="1243" y="0"/>
                    <a:pt x="996"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2" name="Google Shape;2692;p8"/>
            <p:cNvSpPr/>
            <p:nvPr/>
          </p:nvSpPr>
          <p:spPr>
            <a:xfrm>
              <a:off x="2217959" y="3226696"/>
              <a:ext cx="85937" cy="35624"/>
            </a:xfrm>
            <a:custGeom>
              <a:rect b="b" l="l" r="r" t="t"/>
              <a:pathLst>
                <a:path extrusionOk="0" h="1038" w="2504">
                  <a:moveTo>
                    <a:pt x="1411" y="0"/>
                  </a:moveTo>
                  <a:cubicBezTo>
                    <a:pt x="1014" y="0"/>
                    <a:pt x="604" y="100"/>
                    <a:pt x="440" y="248"/>
                  </a:cubicBezTo>
                  <a:cubicBezTo>
                    <a:pt x="0" y="632"/>
                    <a:pt x="824" y="937"/>
                    <a:pt x="1095" y="993"/>
                  </a:cubicBezTo>
                  <a:cubicBezTo>
                    <a:pt x="1197" y="1019"/>
                    <a:pt x="1344" y="1037"/>
                    <a:pt x="1503" y="1037"/>
                  </a:cubicBezTo>
                  <a:cubicBezTo>
                    <a:pt x="1958" y="1037"/>
                    <a:pt x="2503" y="889"/>
                    <a:pt x="2302" y="361"/>
                  </a:cubicBezTo>
                  <a:cubicBezTo>
                    <a:pt x="2246" y="203"/>
                    <a:pt x="2065" y="90"/>
                    <a:pt x="1839" y="45"/>
                  </a:cubicBezTo>
                  <a:cubicBezTo>
                    <a:pt x="1707" y="14"/>
                    <a:pt x="1560" y="0"/>
                    <a:pt x="1411"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3" name="Google Shape;2693;p8"/>
            <p:cNvSpPr/>
            <p:nvPr/>
          </p:nvSpPr>
          <p:spPr>
            <a:xfrm>
              <a:off x="2047149" y="3326395"/>
              <a:ext cx="87928" cy="42214"/>
            </a:xfrm>
            <a:custGeom>
              <a:rect b="b" l="l" r="r" t="t"/>
              <a:pathLst>
                <a:path extrusionOk="0" h="1230" w="2562">
                  <a:moveTo>
                    <a:pt x="576" y="0"/>
                  </a:moveTo>
                  <a:cubicBezTo>
                    <a:pt x="486" y="0"/>
                    <a:pt x="409" y="16"/>
                    <a:pt x="351" y="51"/>
                  </a:cubicBezTo>
                  <a:cubicBezTo>
                    <a:pt x="1" y="266"/>
                    <a:pt x="226" y="627"/>
                    <a:pt x="475" y="819"/>
                  </a:cubicBezTo>
                  <a:cubicBezTo>
                    <a:pt x="644" y="943"/>
                    <a:pt x="836" y="1044"/>
                    <a:pt x="1039" y="1101"/>
                  </a:cubicBezTo>
                  <a:cubicBezTo>
                    <a:pt x="1250" y="1178"/>
                    <a:pt x="1479" y="1229"/>
                    <a:pt x="1674" y="1229"/>
                  </a:cubicBezTo>
                  <a:cubicBezTo>
                    <a:pt x="1791" y="1229"/>
                    <a:pt x="1895" y="1211"/>
                    <a:pt x="1976" y="1169"/>
                  </a:cubicBezTo>
                  <a:cubicBezTo>
                    <a:pt x="2561" y="851"/>
                    <a:pt x="1234" y="0"/>
                    <a:pt x="576" y="0"/>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4" name="Google Shape;2694;p8"/>
            <p:cNvSpPr/>
            <p:nvPr/>
          </p:nvSpPr>
          <p:spPr>
            <a:xfrm>
              <a:off x="2054116" y="3271174"/>
              <a:ext cx="73685" cy="42454"/>
            </a:xfrm>
            <a:custGeom>
              <a:rect b="b" l="l" r="r" t="t"/>
              <a:pathLst>
                <a:path extrusionOk="0" h="1237" w="2147">
                  <a:moveTo>
                    <a:pt x="717" y="1"/>
                  </a:moveTo>
                  <a:cubicBezTo>
                    <a:pt x="570" y="1"/>
                    <a:pt x="432" y="35"/>
                    <a:pt x="317" y="114"/>
                  </a:cubicBezTo>
                  <a:cubicBezTo>
                    <a:pt x="249" y="160"/>
                    <a:pt x="193" y="227"/>
                    <a:pt x="159" y="295"/>
                  </a:cubicBezTo>
                  <a:cubicBezTo>
                    <a:pt x="1" y="667"/>
                    <a:pt x="723" y="1107"/>
                    <a:pt x="1005" y="1186"/>
                  </a:cubicBezTo>
                  <a:cubicBezTo>
                    <a:pt x="1121" y="1216"/>
                    <a:pt x="1273" y="1236"/>
                    <a:pt x="1421" y="1236"/>
                  </a:cubicBezTo>
                  <a:cubicBezTo>
                    <a:pt x="1792" y="1236"/>
                    <a:pt x="2146" y="1107"/>
                    <a:pt x="1897" y="656"/>
                  </a:cubicBezTo>
                  <a:cubicBezTo>
                    <a:pt x="1709" y="332"/>
                    <a:pt x="1172" y="1"/>
                    <a:pt x="717"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5" name="Google Shape;2695;p8"/>
            <p:cNvSpPr/>
            <p:nvPr/>
          </p:nvSpPr>
          <p:spPr>
            <a:xfrm>
              <a:off x="2131198" y="3332195"/>
              <a:ext cx="88340" cy="45852"/>
            </a:xfrm>
            <a:custGeom>
              <a:rect b="b" l="l" r="r" t="t"/>
              <a:pathLst>
                <a:path extrusionOk="0" h="1336" w="2574">
                  <a:moveTo>
                    <a:pt x="429" y="1"/>
                  </a:moveTo>
                  <a:cubicBezTo>
                    <a:pt x="208" y="1"/>
                    <a:pt x="50" y="92"/>
                    <a:pt x="34" y="322"/>
                  </a:cubicBezTo>
                  <a:cubicBezTo>
                    <a:pt x="0" y="751"/>
                    <a:pt x="328" y="1056"/>
                    <a:pt x="734" y="1214"/>
                  </a:cubicBezTo>
                  <a:cubicBezTo>
                    <a:pt x="930" y="1295"/>
                    <a:pt x="1135" y="1336"/>
                    <a:pt x="1340" y="1336"/>
                  </a:cubicBezTo>
                  <a:cubicBezTo>
                    <a:pt x="1477" y="1336"/>
                    <a:pt x="1614" y="1318"/>
                    <a:pt x="1750" y="1282"/>
                  </a:cubicBezTo>
                  <a:cubicBezTo>
                    <a:pt x="2573" y="1004"/>
                    <a:pt x="1159" y="1"/>
                    <a:pt x="429"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6" name="Google Shape;2696;p8"/>
            <p:cNvSpPr/>
            <p:nvPr/>
          </p:nvSpPr>
          <p:spPr>
            <a:xfrm>
              <a:off x="2017736" y="3267708"/>
              <a:ext cx="60369" cy="58378"/>
            </a:xfrm>
            <a:custGeom>
              <a:rect b="b" l="l" r="r" t="t"/>
              <a:pathLst>
                <a:path extrusionOk="0" h="1701" w="1759">
                  <a:moveTo>
                    <a:pt x="530" y="1"/>
                  </a:moveTo>
                  <a:cubicBezTo>
                    <a:pt x="492" y="1"/>
                    <a:pt x="454" y="8"/>
                    <a:pt x="418" y="24"/>
                  </a:cubicBezTo>
                  <a:cubicBezTo>
                    <a:pt x="102" y="159"/>
                    <a:pt x="0" y="814"/>
                    <a:pt x="113" y="1186"/>
                  </a:cubicBezTo>
                  <a:cubicBezTo>
                    <a:pt x="169" y="1493"/>
                    <a:pt x="440" y="1700"/>
                    <a:pt x="735" y="1700"/>
                  </a:cubicBezTo>
                  <a:cubicBezTo>
                    <a:pt x="798" y="1700"/>
                    <a:pt x="862" y="1691"/>
                    <a:pt x="925" y="1671"/>
                  </a:cubicBezTo>
                  <a:cubicBezTo>
                    <a:pt x="1758" y="1471"/>
                    <a:pt x="1075" y="1"/>
                    <a:pt x="530"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7" name="Google Shape;2697;p8"/>
            <p:cNvSpPr/>
            <p:nvPr/>
          </p:nvSpPr>
          <p:spPr>
            <a:xfrm>
              <a:off x="2033009" y="3177481"/>
              <a:ext cx="76740" cy="45646"/>
            </a:xfrm>
            <a:custGeom>
              <a:rect b="b" l="l" r="r" t="t"/>
              <a:pathLst>
                <a:path extrusionOk="0" h="1330" w="2236">
                  <a:moveTo>
                    <a:pt x="940" y="0"/>
                  </a:moveTo>
                  <a:cubicBezTo>
                    <a:pt x="787" y="0"/>
                    <a:pt x="642" y="37"/>
                    <a:pt x="537" y="125"/>
                  </a:cubicBezTo>
                  <a:cubicBezTo>
                    <a:pt x="0" y="603"/>
                    <a:pt x="1207" y="1330"/>
                    <a:pt x="1854" y="1330"/>
                  </a:cubicBezTo>
                  <a:cubicBezTo>
                    <a:pt x="2078" y="1330"/>
                    <a:pt x="2235" y="1242"/>
                    <a:pt x="2230" y="1028"/>
                  </a:cubicBezTo>
                  <a:cubicBezTo>
                    <a:pt x="2218" y="723"/>
                    <a:pt x="1857" y="418"/>
                    <a:pt x="1643" y="238"/>
                  </a:cubicBezTo>
                  <a:cubicBezTo>
                    <a:pt x="1480" y="103"/>
                    <a:pt x="1198" y="0"/>
                    <a:pt x="940" y="0"/>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8" name="Google Shape;2698;p8"/>
            <p:cNvSpPr/>
            <p:nvPr/>
          </p:nvSpPr>
          <p:spPr>
            <a:xfrm>
              <a:off x="2405758" y="3305460"/>
              <a:ext cx="80995" cy="39262"/>
            </a:xfrm>
            <a:custGeom>
              <a:rect b="b" l="l" r="r" t="t"/>
              <a:pathLst>
                <a:path extrusionOk="0" h="1144" w="2360">
                  <a:moveTo>
                    <a:pt x="1100" y="0"/>
                  </a:moveTo>
                  <a:cubicBezTo>
                    <a:pt x="772" y="0"/>
                    <a:pt x="454" y="104"/>
                    <a:pt x="283" y="413"/>
                  </a:cubicBezTo>
                  <a:cubicBezTo>
                    <a:pt x="1" y="921"/>
                    <a:pt x="678" y="1079"/>
                    <a:pt x="1062" y="1124"/>
                  </a:cubicBezTo>
                  <a:cubicBezTo>
                    <a:pt x="1158" y="1134"/>
                    <a:pt x="1266" y="1143"/>
                    <a:pt x="1376" y="1143"/>
                  </a:cubicBezTo>
                  <a:cubicBezTo>
                    <a:pt x="1523" y="1143"/>
                    <a:pt x="1672" y="1126"/>
                    <a:pt x="1795" y="1068"/>
                  </a:cubicBezTo>
                  <a:cubicBezTo>
                    <a:pt x="2359" y="797"/>
                    <a:pt x="2235" y="244"/>
                    <a:pt x="1694" y="86"/>
                  </a:cubicBezTo>
                  <a:cubicBezTo>
                    <a:pt x="1626" y="63"/>
                    <a:pt x="1558" y="52"/>
                    <a:pt x="1479" y="41"/>
                  </a:cubicBezTo>
                  <a:cubicBezTo>
                    <a:pt x="1356" y="16"/>
                    <a:pt x="1228" y="0"/>
                    <a:pt x="1100"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9" name="Google Shape;2699;p8"/>
            <p:cNvSpPr/>
            <p:nvPr/>
          </p:nvSpPr>
          <p:spPr>
            <a:xfrm>
              <a:off x="2398311" y="3239051"/>
              <a:ext cx="58104" cy="48082"/>
            </a:xfrm>
            <a:custGeom>
              <a:rect b="b" l="l" r="r" t="t"/>
              <a:pathLst>
                <a:path extrusionOk="0" h="1401" w="1693">
                  <a:moveTo>
                    <a:pt x="588" y="0"/>
                  </a:moveTo>
                  <a:cubicBezTo>
                    <a:pt x="278" y="0"/>
                    <a:pt x="0" y="174"/>
                    <a:pt x="94" y="577"/>
                  </a:cubicBezTo>
                  <a:cubicBezTo>
                    <a:pt x="150" y="814"/>
                    <a:pt x="500" y="1197"/>
                    <a:pt x="827" y="1333"/>
                  </a:cubicBezTo>
                  <a:cubicBezTo>
                    <a:pt x="946" y="1379"/>
                    <a:pt x="1046" y="1400"/>
                    <a:pt x="1130" y="1400"/>
                  </a:cubicBezTo>
                  <a:cubicBezTo>
                    <a:pt x="1692" y="1400"/>
                    <a:pt x="1509" y="463"/>
                    <a:pt x="1087" y="159"/>
                  </a:cubicBezTo>
                  <a:cubicBezTo>
                    <a:pt x="952" y="57"/>
                    <a:pt x="765" y="0"/>
                    <a:pt x="588" y="0"/>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0" name="Google Shape;2700;p8"/>
            <p:cNvSpPr/>
            <p:nvPr/>
          </p:nvSpPr>
          <p:spPr>
            <a:xfrm>
              <a:off x="2410426" y="3351140"/>
              <a:ext cx="64384" cy="44479"/>
            </a:xfrm>
            <a:custGeom>
              <a:rect b="b" l="l" r="r" t="t"/>
              <a:pathLst>
                <a:path extrusionOk="0" h="1296" w="1876">
                  <a:moveTo>
                    <a:pt x="1130" y="0"/>
                  </a:moveTo>
                  <a:cubicBezTo>
                    <a:pt x="1039" y="0"/>
                    <a:pt x="949" y="14"/>
                    <a:pt x="869" y="41"/>
                  </a:cubicBezTo>
                  <a:cubicBezTo>
                    <a:pt x="542" y="143"/>
                    <a:pt x="0" y="797"/>
                    <a:pt x="282" y="1136"/>
                  </a:cubicBezTo>
                  <a:cubicBezTo>
                    <a:pt x="374" y="1249"/>
                    <a:pt x="523" y="1295"/>
                    <a:pt x="693" y="1295"/>
                  </a:cubicBezTo>
                  <a:cubicBezTo>
                    <a:pt x="795" y="1295"/>
                    <a:pt x="906" y="1278"/>
                    <a:pt x="1016" y="1249"/>
                  </a:cubicBezTo>
                  <a:cubicBezTo>
                    <a:pt x="1377" y="1136"/>
                    <a:pt x="1738" y="876"/>
                    <a:pt x="1795" y="617"/>
                  </a:cubicBezTo>
                  <a:cubicBezTo>
                    <a:pt x="1876" y="212"/>
                    <a:pt x="1490" y="0"/>
                    <a:pt x="1130" y="0"/>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1" name="Google Shape;2701;p8"/>
            <p:cNvSpPr/>
            <p:nvPr/>
          </p:nvSpPr>
          <p:spPr>
            <a:xfrm>
              <a:off x="2332588" y="3304293"/>
              <a:ext cx="71866" cy="36688"/>
            </a:xfrm>
            <a:custGeom>
              <a:rect b="b" l="l" r="r" t="t"/>
              <a:pathLst>
                <a:path extrusionOk="0" h="1069" w="2094">
                  <a:moveTo>
                    <a:pt x="956" y="1"/>
                  </a:moveTo>
                  <a:cubicBezTo>
                    <a:pt x="803" y="1"/>
                    <a:pt x="661" y="19"/>
                    <a:pt x="553" y="52"/>
                  </a:cubicBezTo>
                  <a:cubicBezTo>
                    <a:pt x="249" y="154"/>
                    <a:pt x="0" y="402"/>
                    <a:pt x="237" y="707"/>
                  </a:cubicBezTo>
                  <a:cubicBezTo>
                    <a:pt x="249" y="718"/>
                    <a:pt x="260" y="741"/>
                    <a:pt x="282" y="752"/>
                  </a:cubicBezTo>
                  <a:cubicBezTo>
                    <a:pt x="508" y="989"/>
                    <a:pt x="971" y="1057"/>
                    <a:pt x="1275" y="1068"/>
                  </a:cubicBezTo>
                  <a:cubicBezTo>
                    <a:pt x="1294" y="1068"/>
                    <a:pt x="1312" y="1069"/>
                    <a:pt x="1331" y="1069"/>
                  </a:cubicBezTo>
                  <a:cubicBezTo>
                    <a:pt x="1673" y="1069"/>
                    <a:pt x="2093" y="965"/>
                    <a:pt x="1986" y="526"/>
                  </a:cubicBezTo>
                  <a:cubicBezTo>
                    <a:pt x="1895" y="144"/>
                    <a:pt x="1383" y="1"/>
                    <a:pt x="956"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2" name="Google Shape;2702;p8"/>
            <p:cNvSpPr/>
            <p:nvPr/>
          </p:nvSpPr>
          <p:spPr>
            <a:xfrm>
              <a:off x="2265081" y="3191689"/>
              <a:ext cx="72552" cy="35178"/>
            </a:xfrm>
            <a:custGeom>
              <a:rect b="b" l="l" r="r" t="t"/>
              <a:pathLst>
                <a:path extrusionOk="0" h="1025" w="2114">
                  <a:moveTo>
                    <a:pt x="1412" y="0"/>
                  </a:moveTo>
                  <a:cubicBezTo>
                    <a:pt x="1079" y="0"/>
                    <a:pt x="721" y="83"/>
                    <a:pt x="591" y="162"/>
                  </a:cubicBezTo>
                  <a:cubicBezTo>
                    <a:pt x="0" y="517"/>
                    <a:pt x="278" y="1024"/>
                    <a:pt x="850" y="1024"/>
                  </a:cubicBezTo>
                  <a:cubicBezTo>
                    <a:pt x="880" y="1024"/>
                    <a:pt x="910" y="1023"/>
                    <a:pt x="940" y="1020"/>
                  </a:cubicBezTo>
                  <a:cubicBezTo>
                    <a:pt x="1087" y="997"/>
                    <a:pt x="1245" y="964"/>
                    <a:pt x="1392" y="930"/>
                  </a:cubicBezTo>
                  <a:cubicBezTo>
                    <a:pt x="1742" y="828"/>
                    <a:pt x="2114" y="636"/>
                    <a:pt x="2080" y="320"/>
                  </a:cubicBezTo>
                  <a:cubicBezTo>
                    <a:pt x="2041" y="80"/>
                    <a:pt x="1738" y="0"/>
                    <a:pt x="1412"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3" name="Google Shape;2703;p8"/>
            <p:cNvSpPr/>
            <p:nvPr/>
          </p:nvSpPr>
          <p:spPr>
            <a:xfrm>
              <a:off x="2478963" y="3321831"/>
              <a:ext cx="45337" cy="57280"/>
            </a:xfrm>
            <a:custGeom>
              <a:rect b="b" l="l" r="r" t="t"/>
              <a:pathLst>
                <a:path extrusionOk="0" h="1669" w="1321">
                  <a:moveTo>
                    <a:pt x="684" y="1"/>
                  </a:moveTo>
                  <a:cubicBezTo>
                    <a:pt x="512" y="1"/>
                    <a:pt x="341" y="125"/>
                    <a:pt x="215" y="365"/>
                  </a:cubicBezTo>
                  <a:cubicBezTo>
                    <a:pt x="0" y="758"/>
                    <a:pt x="288" y="1669"/>
                    <a:pt x="727" y="1669"/>
                  </a:cubicBezTo>
                  <a:cubicBezTo>
                    <a:pt x="818" y="1669"/>
                    <a:pt x="915" y="1630"/>
                    <a:pt x="1016" y="1539"/>
                  </a:cubicBezTo>
                  <a:cubicBezTo>
                    <a:pt x="1028" y="1527"/>
                    <a:pt x="1039" y="1516"/>
                    <a:pt x="1050" y="1505"/>
                  </a:cubicBezTo>
                  <a:cubicBezTo>
                    <a:pt x="1321" y="1223"/>
                    <a:pt x="1298" y="692"/>
                    <a:pt x="1140" y="365"/>
                  </a:cubicBezTo>
                  <a:cubicBezTo>
                    <a:pt x="1018" y="120"/>
                    <a:pt x="851" y="1"/>
                    <a:pt x="684"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4" name="Google Shape;2704;p8"/>
            <p:cNvSpPr/>
            <p:nvPr/>
          </p:nvSpPr>
          <p:spPr>
            <a:xfrm>
              <a:off x="2307054" y="3226799"/>
              <a:ext cx="64659" cy="44513"/>
            </a:xfrm>
            <a:custGeom>
              <a:rect b="b" l="l" r="r" t="t"/>
              <a:pathLst>
                <a:path extrusionOk="0" h="1297" w="1884">
                  <a:moveTo>
                    <a:pt x="533" y="1"/>
                  </a:moveTo>
                  <a:cubicBezTo>
                    <a:pt x="241" y="1"/>
                    <a:pt x="1" y="116"/>
                    <a:pt x="22" y="448"/>
                  </a:cubicBezTo>
                  <a:cubicBezTo>
                    <a:pt x="54" y="955"/>
                    <a:pt x="818" y="1297"/>
                    <a:pt x="1280" y="1297"/>
                  </a:cubicBezTo>
                  <a:cubicBezTo>
                    <a:pt x="1301" y="1297"/>
                    <a:pt x="1322" y="1296"/>
                    <a:pt x="1342" y="1295"/>
                  </a:cubicBezTo>
                  <a:cubicBezTo>
                    <a:pt x="1568" y="1272"/>
                    <a:pt x="1692" y="1204"/>
                    <a:pt x="1749" y="1103"/>
                  </a:cubicBezTo>
                  <a:cubicBezTo>
                    <a:pt x="1884" y="855"/>
                    <a:pt x="1613" y="471"/>
                    <a:pt x="1433" y="302"/>
                  </a:cubicBezTo>
                  <a:cubicBezTo>
                    <a:pt x="1270" y="151"/>
                    <a:pt x="867" y="1"/>
                    <a:pt x="533" y="1"/>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5" name="Google Shape;2705;p8"/>
            <p:cNvSpPr/>
            <p:nvPr/>
          </p:nvSpPr>
          <p:spPr>
            <a:xfrm>
              <a:off x="2107586" y="3083856"/>
              <a:ext cx="73205" cy="35796"/>
            </a:xfrm>
            <a:custGeom>
              <a:rect b="b" l="l" r="r" t="t"/>
              <a:pathLst>
                <a:path extrusionOk="0" h="1043" w="2133">
                  <a:moveTo>
                    <a:pt x="756" y="0"/>
                  </a:moveTo>
                  <a:cubicBezTo>
                    <a:pt x="390" y="0"/>
                    <a:pt x="61" y="111"/>
                    <a:pt x="23" y="416"/>
                  </a:cubicBezTo>
                  <a:cubicBezTo>
                    <a:pt x="0" y="630"/>
                    <a:pt x="237" y="822"/>
                    <a:pt x="418" y="901"/>
                  </a:cubicBezTo>
                  <a:cubicBezTo>
                    <a:pt x="645" y="993"/>
                    <a:pt x="885" y="1042"/>
                    <a:pt x="1128" y="1042"/>
                  </a:cubicBezTo>
                  <a:cubicBezTo>
                    <a:pt x="1211" y="1042"/>
                    <a:pt x="1294" y="1036"/>
                    <a:pt x="1377" y="1025"/>
                  </a:cubicBezTo>
                  <a:cubicBezTo>
                    <a:pt x="1760" y="935"/>
                    <a:pt x="2133" y="641"/>
                    <a:pt x="1749" y="280"/>
                  </a:cubicBezTo>
                  <a:cubicBezTo>
                    <a:pt x="1586" y="128"/>
                    <a:pt x="1149" y="0"/>
                    <a:pt x="756" y="0"/>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6" name="Google Shape;2706;p8"/>
            <p:cNvSpPr/>
            <p:nvPr/>
          </p:nvSpPr>
          <p:spPr>
            <a:xfrm>
              <a:off x="2192700" y="3131217"/>
              <a:ext cx="85697" cy="35830"/>
            </a:xfrm>
            <a:custGeom>
              <a:rect b="b" l="l" r="r" t="t"/>
              <a:pathLst>
                <a:path extrusionOk="0" h="1044" w="2497">
                  <a:moveTo>
                    <a:pt x="1002" y="1"/>
                  </a:moveTo>
                  <a:cubicBezTo>
                    <a:pt x="548" y="1"/>
                    <a:pt x="1" y="142"/>
                    <a:pt x="194" y="672"/>
                  </a:cubicBezTo>
                  <a:cubicBezTo>
                    <a:pt x="262" y="841"/>
                    <a:pt x="431" y="943"/>
                    <a:pt x="668" y="999"/>
                  </a:cubicBezTo>
                  <a:cubicBezTo>
                    <a:pt x="797" y="1030"/>
                    <a:pt x="942" y="1044"/>
                    <a:pt x="1089" y="1044"/>
                  </a:cubicBezTo>
                  <a:cubicBezTo>
                    <a:pt x="1483" y="1044"/>
                    <a:pt x="1892" y="944"/>
                    <a:pt x="2056" y="796"/>
                  </a:cubicBezTo>
                  <a:cubicBezTo>
                    <a:pt x="2496" y="412"/>
                    <a:pt x="1673" y="108"/>
                    <a:pt x="1402" y="40"/>
                  </a:cubicBezTo>
                  <a:cubicBezTo>
                    <a:pt x="1301" y="17"/>
                    <a:pt x="1157" y="1"/>
                    <a:pt x="1002"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7" name="Google Shape;2707;p8"/>
            <p:cNvSpPr/>
            <p:nvPr/>
          </p:nvSpPr>
          <p:spPr>
            <a:xfrm>
              <a:off x="2336501" y="3139386"/>
              <a:ext cx="88271" cy="42214"/>
            </a:xfrm>
            <a:custGeom>
              <a:rect b="b" l="l" r="r" t="t"/>
              <a:pathLst>
                <a:path extrusionOk="0" h="1230" w="2572">
                  <a:moveTo>
                    <a:pt x="888" y="1"/>
                  </a:moveTo>
                  <a:cubicBezTo>
                    <a:pt x="771" y="1"/>
                    <a:pt x="666" y="19"/>
                    <a:pt x="586" y="61"/>
                  </a:cubicBezTo>
                  <a:cubicBezTo>
                    <a:pt x="0" y="379"/>
                    <a:pt x="1327" y="1230"/>
                    <a:pt x="1985" y="1230"/>
                  </a:cubicBezTo>
                  <a:cubicBezTo>
                    <a:pt x="2075" y="1230"/>
                    <a:pt x="2152" y="1214"/>
                    <a:pt x="2211" y="1179"/>
                  </a:cubicBezTo>
                  <a:cubicBezTo>
                    <a:pt x="2572" y="964"/>
                    <a:pt x="2335" y="603"/>
                    <a:pt x="2087" y="411"/>
                  </a:cubicBezTo>
                  <a:cubicBezTo>
                    <a:pt x="1917" y="287"/>
                    <a:pt x="1726" y="186"/>
                    <a:pt x="1522" y="129"/>
                  </a:cubicBezTo>
                  <a:cubicBezTo>
                    <a:pt x="1311" y="52"/>
                    <a:pt x="1082" y="1"/>
                    <a:pt x="888"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8" name="Google Shape;2708;p8"/>
            <p:cNvSpPr/>
            <p:nvPr/>
          </p:nvSpPr>
          <p:spPr>
            <a:xfrm>
              <a:off x="2343776" y="3194366"/>
              <a:ext cx="73651" cy="42488"/>
            </a:xfrm>
            <a:custGeom>
              <a:rect b="b" l="l" r="r" t="t"/>
              <a:pathLst>
                <a:path extrusionOk="0" h="1238" w="2146">
                  <a:moveTo>
                    <a:pt x="720" y="1"/>
                  </a:moveTo>
                  <a:cubicBezTo>
                    <a:pt x="348" y="1"/>
                    <a:pt x="0" y="130"/>
                    <a:pt x="250" y="581"/>
                  </a:cubicBezTo>
                  <a:cubicBezTo>
                    <a:pt x="428" y="913"/>
                    <a:pt x="966" y="1238"/>
                    <a:pt x="1423" y="1238"/>
                  </a:cubicBezTo>
                  <a:cubicBezTo>
                    <a:pt x="1572" y="1238"/>
                    <a:pt x="1713" y="1203"/>
                    <a:pt x="1830" y="1123"/>
                  </a:cubicBezTo>
                  <a:cubicBezTo>
                    <a:pt x="1897" y="1077"/>
                    <a:pt x="1942" y="1010"/>
                    <a:pt x="1988" y="942"/>
                  </a:cubicBezTo>
                  <a:cubicBezTo>
                    <a:pt x="2145" y="570"/>
                    <a:pt x="1423" y="130"/>
                    <a:pt x="1141" y="51"/>
                  </a:cubicBezTo>
                  <a:cubicBezTo>
                    <a:pt x="1022" y="21"/>
                    <a:pt x="869" y="1"/>
                    <a:pt x="720"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9" name="Google Shape;2709;p8"/>
            <p:cNvSpPr/>
            <p:nvPr/>
          </p:nvSpPr>
          <p:spPr>
            <a:xfrm>
              <a:off x="2251730" y="3129948"/>
              <a:ext cx="88614" cy="45817"/>
            </a:xfrm>
            <a:custGeom>
              <a:rect b="b" l="l" r="r" t="t"/>
              <a:pathLst>
                <a:path extrusionOk="0" h="1335" w="2582">
                  <a:moveTo>
                    <a:pt x="1242" y="0"/>
                  </a:moveTo>
                  <a:cubicBezTo>
                    <a:pt x="1106" y="0"/>
                    <a:pt x="968" y="18"/>
                    <a:pt x="833" y="54"/>
                  </a:cubicBezTo>
                  <a:cubicBezTo>
                    <a:pt x="1" y="332"/>
                    <a:pt x="1419" y="1335"/>
                    <a:pt x="2152" y="1335"/>
                  </a:cubicBezTo>
                  <a:cubicBezTo>
                    <a:pt x="2374" y="1335"/>
                    <a:pt x="2532" y="1244"/>
                    <a:pt x="2548" y="1014"/>
                  </a:cubicBezTo>
                  <a:cubicBezTo>
                    <a:pt x="2582" y="585"/>
                    <a:pt x="2255" y="280"/>
                    <a:pt x="1848" y="122"/>
                  </a:cubicBezTo>
                  <a:cubicBezTo>
                    <a:pt x="1652" y="41"/>
                    <a:pt x="1448" y="0"/>
                    <a:pt x="1242"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0" name="Google Shape;2710;p8"/>
            <p:cNvSpPr/>
            <p:nvPr/>
          </p:nvSpPr>
          <p:spPr>
            <a:xfrm>
              <a:off x="2393094" y="3181908"/>
              <a:ext cx="60335" cy="58378"/>
            </a:xfrm>
            <a:custGeom>
              <a:rect b="b" l="l" r="r" t="t"/>
              <a:pathLst>
                <a:path extrusionOk="0" h="1701" w="1758">
                  <a:moveTo>
                    <a:pt x="1034" y="1"/>
                  </a:moveTo>
                  <a:cubicBezTo>
                    <a:pt x="971" y="1"/>
                    <a:pt x="907" y="10"/>
                    <a:pt x="844" y="30"/>
                  </a:cubicBezTo>
                  <a:cubicBezTo>
                    <a:pt x="1" y="230"/>
                    <a:pt x="693" y="1700"/>
                    <a:pt x="1239" y="1700"/>
                  </a:cubicBezTo>
                  <a:cubicBezTo>
                    <a:pt x="1277" y="1700"/>
                    <a:pt x="1315" y="1693"/>
                    <a:pt x="1352" y="1677"/>
                  </a:cubicBezTo>
                  <a:cubicBezTo>
                    <a:pt x="1668" y="1542"/>
                    <a:pt x="1758" y="887"/>
                    <a:pt x="1656" y="515"/>
                  </a:cubicBezTo>
                  <a:cubicBezTo>
                    <a:pt x="1601" y="208"/>
                    <a:pt x="1330" y="1"/>
                    <a:pt x="1034" y="1"/>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1" name="Google Shape;2711;p8"/>
            <p:cNvSpPr/>
            <p:nvPr/>
          </p:nvSpPr>
          <p:spPr>
            <a:xfrm>
              <a:off x="2199941" y="3083478"/>
              <a:ext cx="76740" cy="45852"/>
            </a:xfrm>
            <a:custGeom>
              <a:rect b="b" l="l" r="r" t="t"/>
              <a:pathLst>
                <a:path extrusionOk="0" h="1336" w="2236">
                  <a:moveTo>
                    <a:pt x="381" y="1"/>
                  </a:moveTo>
                  <a:cubicBezTo>
                    <a:pt x="157" y="1"/>
                    <a:pt x="0" y="88"/>
                    <a:pt x="6" y="303"/>
                  </a:cubicBezTo>
                  <a:cubicBezTo>
                    <a:pt x="6" y="607"/>
                    <a:pt x="367" y="912"/>
                    <a:pt x="582" y="1092"/>
                  </a:cubicBezTo>
                  <a:cubicBezTo>
                    <a:pt x="752" y="1227"/>
                    <a:pt x="1038" y="1335"/>
                    <a:pt x="1297" y="1335"/>
                  </a:cubicBezTo>
                  <a:cubicBezTo>
                    <a:pt x="1450" y="1335"/>
                    <a:pt x="1594" y="1297"/>
                    <a:pt x="1699" y="1205"/>
                  </a:cubicBezTo>
                  <a:cubicBezTo>
                    <a:pt x="2235" y="727"/>
                    <a:pt x="1028" y="1"/>
                    <a:pt x="38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2" name="Google Shape;2712;p8"/>
            <p:cNvSpPr/>
            <p:nvPr/>
          </p:nvSpPr>
          <p:spPr>
            <a:xfrm>
              <a:off x="2061117" y="3134855"/>
              <a:ext cx="80961" cy="39193"/>
            </a:xfrm>
            <a:custGeom>
              <a:rect b="b" l="l" r="r" t="t"/>
              <a:pathLst>
                <a:path extrusionOk="0" h="1142" w="2359">
                  <a:moveTo>
                    <a:pt x="946" y="0"/>
                  </a:moveTo>
                  <a:cubicBezTo>
                    <a:pt x="810" y="0"/>
                    <a:pt x="676" y="16"/>
                    <a:pt x="564" y="69"/>
                  </a:cubicBezTo>
                  <a:cubicBezTo>
                    <a:pt x="0" y="340"/>
                    <a:pt x="135" y="904"/>
                    <a:pt x="666" y="1051"/>
                  </a:cubicBezTo>
                  <a:cubicBezTo>
                    <a:pt x="745" y="1074"/>
                    <a:pt x="812" y="1096"/>
                    <a:pt x="880" y="1107"/>
                  </a:cubicBezTo>
                  <a:cubicBezTo>
                    <a:pt x="997" y="1128"/>
                    <a:pt x="1119" y="1141"/>
                    <a:pt x="1241" y="1141"/>
                  </a:cubicBezTo>
                  <a:cubicBezTo>
                    <a:pt x="1576" y="1141"/>
                    <a:pt x="1902" y="1042"/>
                    <a:pt x="2076" y="735"/>
                  </a:cubicBezTo>
                  <a:cubicBezTo>
                    <a:pt x="2358" y="216"/>
                    <a:pt x="1681" y="58"/>
                    <a:pt x="1309" y="24"/>
                  </a:cubicBezTo>
                  <a:cubicBezTo>
                    <a:pt x="1196" y="13"/>
                    <a:pt x="1070" y="0"/>
                    <a:pt x="946"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3" name="Google Shape;2713;p8"/>
            <p:cNvSpPr/>
            <p:nvPr/>
          </p:nvSpPr>
          <p:spPr>
            <a:xfrm>
              <a:off x="2229354" y="3172401"/>
              <a:ext cx="50485" cy="50622"/>
            </a:xfrm>
            <a:custGeom>
              <a:rect b="b" l="l" r="r" t="t"/>
              <a:pathLst>
                <a:path extrusionOk="0" h="1475" w="1471">
                  <a:moveTo>
                    <a:pt x="991" y="1"/>
                  </a:moveTo>
                  <a:cubicBezTo>
                    <a:pt x="781" y="1"/>
                    <a:pt x="548" y="93"/>
                    <a:pt x="402" y="239"/>
                  </a:cubicBezTo>
                  <a:cubicBezTo>
                    <a:pt x="44" y="587"/>
                    <a:pt x="0" y="1475"/>
                    <a:pt x="485" y="1475"/>
                  </a:cubicBezTo>
                  <a:cubicBezTo>
                    <a:pt x="582" y="1475"/>
                    <a:pt x="700" y="1439"/>
                    <a:pt x="842" y="1356"/>
                  </a:cubicBezTo>
                  <a:cubicBezTo>
                    <a:pt x="1146" y="1176"/>
                    <a:pt x="1428" y="736"/>
                    <a:pt x="1440" y="499"/>
                  </a:cubicBezTo>
                  <a:cubicBezTo>
                    <a:pt x="1471" y="143"/>
                    <a:pt x="1250" y="1"/>
                    <a:pt x="991"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4" name="Google Shape;2714;p8"/>
            <p:cNvSpPr/>
            <p:nvPr/>
          </p:nvSpPr>
          <p:spPr>
            <a:xfrm>
              <a:off x="2263468" y="3397129"/>
              <a:ext cx="67610" cy="42145"/>
            </a:xfrm>
            <a:custGeom>
              <a:rect b="b" l="l" r="r" t="t"/>
              <a:pathLst>
                <a:path extrusionOk="0" h="1228" w="1970">
                  <a:moveTo>
                    <a:pt x="862" y="0"/>
                  </a:moveTo>
                  <a:cubicBezTo>
                    <a:pt x="471" y="0"/>
                    <a:pt x="1" y="273"/>
                    <a:pt x="164" y="710"/>
                  </a:cubicBezTo>
                  <a:cubicBezTo>
                    <a:pt x="254" y="958"/>
                    <a:pt x="660" y="1161"/>
                    <a:pt x="1033" y="1218"/>
                  </a:cubicBezTo>
                  <a:cubicBezTo>
                    <a:pt x="1092" y="1224"/>
                    <a:pt x="1151" y="1228"/>
                    <a:pt x="1207" y="1228"/>
                  </a:cubicBezTo>
                  <a:cubicBezTo>
                    <a:pt x="1441" y="1228"/>
                    <a:pt x="1644" y="1167"/>
                    <a:pt x="1743" y="1003"/>
                  </a:cubicBezTo>
                  <a:cubicBezTo>
                    <a:pt x="1969" y="620"/>
                    <a:pt x="1326" y="67"/>
                    <a:pt x="987" y="10"/>
                  </a:cubicBezTo>
                  <a:cubicBezTo>
                    <a:pt x="947" y="4"/>
                    <a:pt x="905" y="0"/>
                    <a:pt x="862" y="0"/>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5" name="Google Shape;2715;p8"/>
            <p:cNvSpPr/>
            <p:nvPr/>
          </p:nvSpPr>
          <p:spPr>
            <a:xfrm>
              <a:off x="2074261" y="3222371"/>
              <a:ext cx="67816" cy="39228"/>
            </a:xfrm>
            <a:custGeom>
              <a:rect b="b" l="l" r="r" t="t"/>
              <a:pathLst>
                <a:path extrusionOk="0" h="1143" w="1976">
                  <a:moveTo>
                    <a:pt x="1207" y="1"/>
                  </a:moveTo>
                  <a:cubicBezTo>
                    <a:pt x="753" y="1"/>
                    <a:pt x="74" y="223"/>
                    <a:pt x="35" y="690"/>
                  </a:cubicBezTo>
                  <a:cubicBezTo>
                    <a:pt x="0" y="1049"/>
                    <a:pt x="270" y="1142"/>
                    <a:pt x="549" y="1142"/>
                  </a:cubicBezTo>
                  <a:cubicBezTo>
                    <a:pt x="640" y="1142"/>
                    <a:pt x="731" y="1133"/>
                    <a:pt x="813" y="1119"/>
                  </a:cubicBezTo>
                  <a:cubicBezTo>
                    <a:pt x="1118" y="1063"/>
                    <a:pt x="1558" y="938"/>
                    <a:pt x="1750" y="656"/>
                  </a:cubicBezTo>
                  <a:cubicBezTo>
                    <a:pt x="1761" y="634"/>
                    <a:pt x="1772" y="622"/>
                    <a:pt x="1784" y="600"/>
                  </a:cubicBezTo>
                  <a:cubicBezTo>
                    <a:pt x="1975" y="261"/>
                    <a:pt x="1693" y="58"/>
                    <a:pt x="1377" y="13"/>
                  </a:cubicBezTo>
                  <a:cubicBezTo>
                    <a:pt x="1326" y="5"/>
                    <a:pt x="1269" y="1"/>
                    <a:pt x="1207" y="1"/>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6" name="Google Shape;2716;p8"/>
            <p:cNvSpPr/>
            <p:nvPr/>
          </p:nvSpPr>
          <p:spPr>
            <a:xfrm>
              <a:off x="2337359" y="3434709"/>
              <a:ext cx="72724" cy="33256"/>
            </a:xfrm>
            <a:custGeom>
              <a:rect b="b" l="l" r="r" t="t"/>
              <a:pathLst>
                <a:path extrusionOk="0" h="969" w="2119">
                  <a:moveTo>
                    <a:pt x="969" y="0"/>
                  </a:moveTo>
                  <a:cubicBezTo>
                    <a:pt x="535" y="0"/>
                    <a:pt x="0" y="114"/>
                    <a:pt x="8" y="450"/>
                  </a:cubicBezTo>
                  <a:cubicBezTo>
                    <a:pt x="19" y="766"/>
                    <a:pt x="414" y="901"/>
                    <a:pt x="775" y="946"/>
                  </a:cubicBezTo>
                  <a:cubicBezTo>
                    <a:pt x="933" y="969"/>
                    <a:pt x="1091" y="969"/>
                    <a:pt x="1238" y="969"/>
                  </a:cubicBezTo>
                  <a:cubicBezTo>
                    <a:pt x="1870" y="935"/>
                    <a:pt x="2118" y="337"/>
                    <a:pt x="1452" y="66"/>
                  </a:cubicBezTo>
                  <a:cubicBezTo>
                    <a:pt x="1361" y="26"/>
                    <a:pt x="1177" y="0"/>
                    <a:pt x="969"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7" name="Google Shape;2717;p8"/>
            <p:cNvSpPr/>
            <p:nvPr/>
          </p:nvSpPr>
          <p:spPr>
            <a:xfrm>
              <a:off x="2139332" y="3134444"/>
              <a:ext cx="44513" cy="57040"/>
            </a:xfrm>
            <a:custGeom>
              <a:rect b="b" l="l" r="r" t="t"/>
              <a:pathLst>
                <a:path extrusionOk="0" h="1662" w="1297">
                  <a:moveTo>
                    <a:pt x="555" y="0"/>
                  </a:moveTo>
                  <a:cubicBezTo>
                    <a:pt x="367" y="0"/>
                    <a:pt x="195" y="146"/>
                    <a:pt x="102" y="431"/>
                  </a:cubicBezTo>
                  <a:cubicBezTo>
                    <a:pt x="0" y="781"/>
                    <a:pt x="57" y="1323"/>
                    <a:pt x="373" y="1548"/>
                  </a:cubicBezTo>
                  <a:lnTo>
                    <a:pt x="407" y="1571"/>
                  </a:lnTo>
                  <a:cubicBezTo>
                    <a:pt x="502" y="1634"/>
                    <a:pt x="590" y="1662"/>
                    <a:pt x="668" y="1662"/>
                  </a:cubicBezTo>
                  <a:cubicBezTo>
                    <a:pt x="1138" y="1662"/>
                    <a:pt x="1296" y="673"/>
                    <a:pt x="1016" y="296"/>
                  </a:cubicBezTo>
                  <a:cubicBezTo>
                    <a:pt x="874" y="98"/>
                    <a:pt x="709" y="0"/>
                    <a:pt x="555" y="0"/>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8" name="Google Shape;2718;p8"/>
            <p:cNvSpPr/>
            <p:nvPr/>
          </p:nvSpPr>
          <p:spPr>
            <a:xfrm>
              <a:off x="2277196" y="3328352"/>
              <a:ext cx="62394" cy="48391"/>
            </a:xfrm>
            <a:custGeom>
              <a:rect b="b" l="l" r="r" t="t"/>
              <a:pathLst>
                <a:path extrusionOk="0" h="1410" w="1818">
                  <a:moveTo>
                    <a:pt x="1354" y="1"/>
                  </a:moveTo>
                  <a:cubicBezTo>
                    <a:pt x="998" y="1"/>
                    <a:pt x="522" y="251"/>
                    <a:pt x="362" y="446"/>
                  </a:cubicBezTo>
                  <a:cubicBezTo>
                    <a:pt x="215" y="638"/>
                    <a:pt x="1" y="1055"/>
                    <a:pt x="181" y="1281"/>
                  </a:cubicBezTo>
                  <a:cubicBezTo>
                    <a:pt x="239" y="1358"/>
                    <a:pt x="345" y="1410"/>
                    <a:pt x="508" y="1410"/>
                  </a:cubicBezTo>
                  <a:cubicBezTo>
                    <a:pt x="536" y="1410"/>
                    <a:pt x="567" y="1408"/>
                    <a:pt x="599" y="1405"/>
                  </a:cubicBezTo>
                  <a:cubicBezTo>
                    <a:pt x="1050" y="1371"/>
                    <a:pt x="1817" y="897"/>
                    <a:pt x="1772" y="367"/>
                  </a:cubicBezTo>
                  <a:cubicBezTo>
                    <a:pt x="1751" y="98"/>
                    <a:pt x="1576" y="1"/>
                    <a:pt x="1354" y="1"/>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9" name="Google Shape;2719;p8"/>
            <p:cNvSpPr/>
            <p:nvPr/>
          </p:nvSpPr>
          <p:spPr>
            <a:xfrm>
              <a:off x="2333755" y="3345923"/>
              <a:ext cx="72038" cy="38782"/>
            </a:xfrm>
            <a:custGeom>
              <a:rect b="b" l="l" r="r" t="t"/>
              <a:pathLst>
                <a:path extrusionOk="0" h="1130" w="2099">
                  <a:moveTo>
                    <a:pt x="1502" y="0"/>
                  </a:moveTo>
                  <a:cubicBezTo>
                    <a:pt x="1059" y="0"/>
                    <a:pt x="491" y="240"/>
                    <a:pt x="327" y="453"/>
                  </a:cubicBezTo>
                  <a:cubicBezTo>
                    <a:pt x="0" y="859"/>
                    <a:pt x="406" y="1096"/>
                    <a:pt x="801" y="1130"/>
                  </a:cubicBezTo>
                  <a:cubicBezTo>
                    <a:pt x="1129" y="1119"/>
                    <a:pt x="1444" y="1028"/>
                    <a:pt x="1727" y="859"/>
                  </a:cubicBezTo>
                  <a:cubicBezTo>
                    <a:pt x="1896" y="746"/>
                    <a:pt x="2099" y="521"/>
                    <a:pt x="2043" y="306"/>
                  </a:cubicBezTo>
                  <a:cubicBezTo>
                    <a:pt x="1980" y="84"/>
                    <a:pt x="1763" y="0"/>
                    <a:pt x="1502"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0" name="Google Shape;2720;p8"/>
            <p:cNvSpPr/>
            <p:nvPr/>
          </p:nvSpPr>
          <p:spPr>
            <a:xfrm>
              <a:off x="2028170" y="3096966"/>
              <a:ext cx="82608" cy="37615"/>
            </a:xfrm>
            <a:custGeom>
              <a:rect b="b" l="l" r="r" t="t"/>
              <a:pathLst>
                <a:path extrusionOk="0" h="1096" w="2407">
                  <a:moveTo>
                    <a:pt x="1711" y="1"/>
                  </a:moveTo>
                  <a:cubicBezTo>
                    <a:pt x="1455" y="1"/>
                    <a:pt x="1182" y="63"/>
                    <a:pt x="1028" y="124"/>
                  </a:cubicBezTo>
                  <a:cubicBezTo>
                    <a:pt x="768" y="237"/>
                    <a:pt x="1" y="654"/>
                    <a:pt x="497" y="970"/>
                  </a:cubicBezTo>
                  <a:cubicBezTo>
                    <a:pt x="619" y="1053"/>
                    <a:pt x="851" y="1096"/>
                    <a:pt x="1109" y="1096"/>
                  </a:cubicBezTo>
                  <a:cubicBezTo>
                    <a:pt x="1377" y="1096"/>
                    <a:pt x="1673" y="1051"/>
                    <a:pt x="1908" y="959"/>
                  </a:cubicBezTo>
                  <a:cubicBezTo>
                    <a:pt x="2111" y="869"/>
                    <a:pt x="2269" y="745"/>
                    <a:pt x="2314" y="564"/>
                  </a:cubicBezTo>
                  <a:cubicBezTo>
                    <a:pt x="2407" y="127"/>
                    <a:pt x="2076" y="1"/>
                    <a:pt x="1711"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1" name="Google Shape;2721;p8"/>
            <p:cNvSpPr/>
            <p:nvPr/>
          </p:nvSpPr>
          <p:spPr>
            <a:xfrm>
              <a:off x="2205570" y="3359034"/>
              <a:ext cx="70493" cy="33222"/>
            </a:xfrm>
            <a:custGeom>
              <a:rect b="b" l="l" r="r" t="t"/>
              <a:pathLst>
                <a:path extrusionOk="0" h="968" w="2054">
                  <a:moveTo>
                    <a:pt x="1181" y="1"/>
                  </a:moveTo>
                  <a:cubicBezTo>
                    <a:pt x="997" y="1"/>
                    <a:pt x="820" y="33"/>
                    <a:pt x="643" y="82"/>
                  </a:cubicBezTo>
                  <a:cubicBezTo>
                    <a:pt x="350" y="184"/>
                    <a:pt x="0" y="443"/>
                    <a:pt x="260" y="759"/>
                  </a:cubicBezTo>
                  <a:cubicBezTo>
                    <a:pt x="395" y="921"/>
                    <a:pt x="642" y="967"/>
                    <a:pt x="885" y="967"/>
                  </a:cubicBezTo>
                  <a:cubicBezTo>
                    <a:pt x="1066" y="967"/>
                    <a:pt x="1246" y="941"/>
                    <a:pt x="1377" y="917"/>
                  </a:cubicBezTo>
                  <a:cubicBezTo>
                    <a:pt x="1580" y="895"/>
                    <a:pt x="1806" y="883"/>
                    <a:pt x="1873" y="691"/>
                  </a:cubicBezTo>
                  <a:cubicBezTo>
                    <a:pt x="2054" y="285"/>
                    <a:pt x="1602" y="3"/>
                    <a:pt x="1264" y="3"/>
                  </a:cubicBezTo>
                  <a:cubicBezTo>
                    <a:pt x="1236" y="2"/>
                    <a:pt x="1209" y="1"/>
                    <a:pt x="1181"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2" name="Google Shape;2722;p8"/>
            <p:cNvSpPr/>
            <p:nvPr/>
          </p:nvSpPr>
          <p:spPr>
            <a:xfrm>
              <a:off x="2355823" y="3382714"/>
              <a:ext cx="69223" cy="46469"/>
            </a:xfrm>
            <a:custGeom>
              <a:rect b="b" l="l" r="r" t="t"/>
              <a:pathLst>
                <a:path extrusionOk="0" h="1354" w="2017">
                  <a:moveTo>
                    <a:pt x="1526" y="0"/>
                  </a:moveTo>
                  <a:cubicBezTo>
                    <a:pt x="1322" y="0"/>
                    <a:pt x="1081" y="65"/>
                    <a:pt x="914" y="137"/>
                  </a:cubicBezTo>
                  <a:cubicBezTo>
                    <a:pt x="644" y="250"/>
                    <a:pt x="0" y="791"/>
                    <a:pt x="215" y="1141"/>
                  </a:cubicBezTo>
                  <a:cubicBezTo>
                    <a:pt x="260" y="1209"/>
                    <a:pt x="316" y="1254"/>
                    <a:pt x="395" y="1288"/>
                  </a:cubicBezTo>
                  <a:cubicBezTo>
                    <a:pt x="486" y="1333"/>
                    <a:pt x="585" y="1353"/>
                    <a:pt x="687" y="1353"/>
                  </a:cubicBezTo>
                  <a:cubicBezTo>
                    <a:pt x="1171" y="1353"/>
                    <a:pt x="1734" y="902"/>
                    <a:pt x="1873" y="521"/>
                  </a:cubicBezTo>
                  <a:cubicBezTo>
                    <a:pt x="2017" y="123"/>
                    <a:pt x="1806" y="0"/>
                    <a:pt x="1526" y="0"/>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3" name="Google Shape;2723;p8"/>
            <p:cNvSpPr/>
            <p:nvPr/>
          </p:nvSpPr>
          <p:spPr>
            <a:xfrm>
              <a:off x="2217101" y="3289536"/>
              <a:ext cx="85731" cy="43930"/>
            </a:xfrm>
            <a:custGeom>
              <a:rect b="b" l="l" r="r" t="t"/>
              <a:pathLst>
                <a:path extrusionOk="0" h="1280" w="2498">
                  <a:moveTo>
                    <a:pt x="1029" y="0"/>
                  </a:moveTo>
                  <a:cubicBezTo>
                    <a:pt x="807" y="0"/>
                    <a:pt x="600" y="74"/>
                    <a:pt x="443" y="257"/>
                  </a:cubicBezTo>
                  <a:cubicBezTo>
                    <a:pt x="1" y="751"/>
                    <a:pt x="1199" y="1280"/>
                    <a:pt x="1906" y="1280"/>
                  </a:cubicBezTo>
                  <a:cubicBezTo>
                    <a:pt x="2265" y="1280"/>
                    <a:pt x="2498" y="1144"/>
                    <a:pt x="2327" y="798"/>
                  </a:cubicBezTo>
                  <a:cubicBezTo>
                    <a:pt x="2158" y="494"/>
                    <a:pt x="1887" y="257"/>
                    <a:pt x="1571" y="121"/>
                  </a:cubicBezTo>
                  <a:cubicBezTo>
                    <a:pt x="1392" y="46"/>
                    <a:pt x="1206" y="0"/>
                    <a:pt x="1029"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4" name="Google Shape;2724;p8"/>
            <p:cNvSpPr/>
            <p:nvPr/>
          </p:nvSpPr>
          <p:spPr>
            <a:xfrm>
              <a:off x="2180001" y="3176554"/>
              <a:ext cx="57177" cy="59408"/>
            </a:xfrm>
            <a:custGeom>
              <a:rect b="b" l="l" r="r" t="t"/>
              <a:pathLst>
                <a:path extrusionOk="0" h="1731" w="1666">
                  <a:moveTo>
                    <a:pt x="701" y="1"/>
                  </a:moveTo>
                  <a:cubicBezTo>
                    <a:pt x="360" y="1"/>
                    <a:pt x="66" y="269"/>
                    <a:pt x="45" y="626"/>
                  </a:cubicBezTo>
                  <a:cubicBezTo>
                    <a:pt x="0" y="1010"/>
                    <a:pt x="203" y="1642"/>
                    <a:pt x="531" y="1721"/>
                  </a:cubicBezTo>
                  <a:cubicBezTo>
                    <a:pt x="555" y="1727"/>
                    <a:pt x="580" y="1730"/>
                    <a:pt x="605" y="1730"/>
                  </a:cubicBezTo>
                  <a:cubicBezTo>
                    <a:pt x="1164" y="1730"/>
                    <a:pt x="1665" y="81"/>
                    <a:pt x="779" y="5"/>
                  </a:cubicBezTo>
                  <a:cubicBezTo>
                    <a:pt x="753" y="2"/>
                    <a:pt x="726" y="1"/>
                    <a:pt x="701"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5" name="Google Shape;2725;p8"/>
            <p:cNvSpPr/>
            <p:nvPr/>
          </p:nvSpPr>
          <p:spPr>
            <a:xfrm>
              <a:off x="2431876" y="3388171"/>
              <a:ext cx="75779" cy="50588"/>
            </a:xfrm>
            <a:custGeom>
              <a:rect b="b" l="l" r="r" t="t"/>
              <a:pathLst>
                <a:path extrusionOk="0" h="1474" w="2208">
                  <a:moveTo>
                    <a:pt x="1856" y="0"/>
                  </a:moveTo>
                  <a:cubicBezTo>
                    <a:pt x="1246" y="0"/>
                    <a:pt x="0" y="983"/>
                    <a:pt x="639" y="1400"/>
                  </a:cubicBezTo>
                  <a:cubicBezTo>
                    <a:pt x="721" y="1451"/>
                    <a:pt x="820" y="1473"/>
                    <a:pt x="925" y="1473"/>
                  </a:cubicBezTo>
                  <a:cubicBezTo>
                    <a:pt x="1212" y="1473"/>
                    <a:pt x="1546" y="1308"/>
                    <a:pt x="1711" y="1118"/>
                  </a:cubicBezTo>
                  <a:cubicBezTo>
                    <a:pt x="1892" y="914"/>
                    <a:pt x="2208" y="553"/>
                    <a:pt x="2163" y="249"/>
                  </a:cubicBezTo>
                  <a:cubicBezTo>
                    <a:pt x="2141" y="73"/>
                    <a:pt x="2022" y="0"/>
                    <a:pt x="1856"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6" name="Google Shape;2726;p8"/>
            <p:cNvSpPr/>
            <p:nvPr/>
          </p:nvSpPr>
          <p:spPr>
            <a:xfrm>
              <a:off x="2277573" y="3262903"/>
              <a:ext cx="80583" cy="41321"/>
            </a:xfrm>
            <a:custGeom>
              <a:rect b="b" l="l" r="r" t="t"/>
              <a:pathLst>
                <a:path extrusionOk="0" h="1204" w="2348">
                  <a:moveTo>
                    <a:pt x="1540" y="0"/>
                  </a:moveTo>
                  <a:cubicBezTo>
                    <a:pt x="1364" y="0"/>
                    <a:pt x="1176" y="48"/>
                    <a:pt x="1016" y="96"/>
                  </a:cubicBezTo>
                  <a:cubicBezTo>
                    <a:pt x="644" y="186"/>
                    <a:pt x="1" y="446"/>
                    <a:pt x="362" y="920"/>
                  </a:cubicBezTo>
                  <a:cubicBezTo>
                    <a:pt x="527" y="1130"/>
                    <a:pt x="765" y="1203"/>
                    <a:pt x="1015" y="1203"/>
                  </a:cubicBezTo>
                  <a:cubicBezTo>
                    <a:pt x="1209" y="1203"/>
                    <a:pt x="1410" y="1159"/>
                    <a:pt x="1592" y="1100"/>
                  </a:cubicBezTo>
                  <a:cubicBezTo>
                    <a:pt x="1671" y="1078"/>
                    <a:pt x="1739" y="1044"/>
                    <a:pt x="1795" y="1021"/>
                  </a:cubicBezTo>
                  <a:cubicBezTo>
                    <a:pt x="2303" y="784"/>
                    <a:pt x="2348" y="209"/>
                    <a:pt x="1750" y="28"/>
                  </a:cubicBezTo>
                  <a:cubicBezTo>
                    <a:pt x="1684" y="8"/>
                    <a:pt x="1613" y="0"/>
                    <a:pt x="1540"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7" name="Google Shape;2727;p8"/>
            <p:cNvSpPr/>
            <p:nvPr/>
          </p:nvSpPr>
          <p:spPr>
            <a:xfrm>
              <a:off x="2297479" y="3379248"/>
              <a:ext cx="57726" cy="47911"/>
            </a:xfrm>
            <a:custGeom>
              <a:rect b="b" l="l" r="r" t="t"/>
              <a:pathLst>
                <a:path extrusionOk="0" h="1396" w="1682">
                  <a:moveTo>
                    <a:pt x="561" y="0"/>
                  </a:moveTo>
                  <a:cubicBezTo>
                    <a:pt x="1" y="0"/>
                    <a:pt x="182" y="928"/>
                    <a:pt x="594" y="1242"/>
                  </a:cubicBezTo>
                  <a:cubicBezTo>
                    <a:pt x="733" y="1340"/>
                    <a:pt x="921" y="1395"/>
                    <a:pt x="1097" y="1395"/>
                  </a:cubicBezTo>
                  <a:cubicBezTo>
                    <a:pt x="1407" y="1395"/>
                    <a:pt x="1681" y="1224"/>
                    <a:pt x="1587" y="813"/>
                  </a:cubicBezTo>
                  <a:cubicBezTo>
                    <a:pt x="1542" y="588"/>
                    <a:pt x="1193" y="204"/>
                    <a:pt x="865" y="69"/>
                  </a:cubicBezTo>
                  <a:cubicBezTo>
                    <a:pt x="746" y="21"/>
                    <a:pt x="645" y="0"/>
                    <a:pt x="561"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8" name="Google Shape;2728;p8"/>
            <p:cNvSpPr/>
            <p:nvPr/>
          </p:nvSpPr>
          <p:spPr>
            <a:xfrm>
              <a:off x="2089671" y="3296434"/>
              <a:ext cx="64419" cy="44616"/>
            </a:xfrm>
            <a:custGeom>
              <a:rect b="b" l="l" r="r" t="t"/>
              <a:pathLst>
                <a:path extrusionOk="0" h="1300" w="1877">
                  <a:moveTo>
                    <a:pt x="1198" y="0"/>
                  </a:moveTo>
                  <a:cubicBezTo>
                    <a:pt x="1091" y="0"/>
                    <a:pt x="976" y="20"/>
                    <a:pt x="861" y="56"/>
                  </a:cubicBezTo>
                  <a:cubicBezTo>
                    <a:pt x="500" y="168"/>
                    <a:pt x="138" y="428"/>
                    <a:pt x="82" y="687"/>
                  </a:cubicBezTo>
                  <a:cubicBezTo>
                    <a:pt x="0" y="1095"/>
                    <a:pt x="392" y="1300"/>
                    <a:pt x="755" y="1300"/>
                  </a:cubicBezTo>
                  <a:cubicBezTo>
                    <a:pt x="843" y="1300"/>
                    <a:pt x="930" y="1287"/>
                    <a:pt x="1007" y="1263"/>
                  </a:cubicBezTo>
                  <a:cubicBezTo>
                    <a:pt x="1335" y="1161"/>
                    <a:pt x="1876" y="507"/>
                    <a:pt x="1594" y="157"/>
                  </a:cubicBezTo>
                  <a:cubicBezTo>
                    <a:pt x="1505" y="47"/>
                    <a:pt x="1362" y="0"/>
                    <a:pt x="1198"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9" name="Google Shape;2729;p8"/>
            <p:cNvSpPr/>
            <p:nvPr/>
          </p:nvSpPr>
          <p:spPr>
            <a:xfrm>
              <a:off x="2104463" y="3193577"/>
              <a:ext cx="72450" cy="35212"/>
            </a:xfrm>
            <a:custGeom>
              <a:rect b="b" l="l" r="r" t="t"/>
              <a:pathLst>
                <a:path extrusionOk="0" h="1026" w="2111">
                  <a:moveTo>
                    <a:pt x="1280" y="0"/>
                  </a:moveTo>
                  <a:cubicBezTo>
                    <a:pt x="1246" y="0"/>
                    <a:pt x="1211" y="2"/>
                    <a:pt x="1174" y="6"/>
                  </a:cubicBezTo>
                  <a:cubicBezTo>
                    <a:pt x="1028" y="17"/>
                    <a:pt x="870" y="51"/>
                    <a:pt x="723" y="96"/>
                  </a:cubicBezTo>
                  <a:cubicBezTo>
                    <a:pt x="373" y="198"/>
                    <a:pt x="1" y="389"/>
                    <a:pt x="46" y="705"/>
                  </a:cubicBezTo>
                  <a:cubicBezTo>
                    <a:pt x="80" y="946"/>
                    <a:pt x="382" y="1026"/>
                    <a:pt x="710" y="1026"/>
                  </a:cubicBezTo>
                  <a:cubicBezTo>
                    <a:pt x="1044" y="1026"/>
                    <a:pt x="1405" y="943"/>
                    <a:pt x="1536" y="863"/>
                  </a:cubicBezTo>
                  <a:cubicBezTo>
                    <a:pt x="2110" y="512"/>
                    <a:pt x="1852" y="0"/>
                    <a:pt x="1280"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0" name="Google Shape;2730;p8"/>
            <p:cNvSpPr/>
            <p:nvPr/>
          </p:nvSpPr>
          <p:spPr>
            <a:xfrm>
              <a:off x="2407715" y="3408695"/>
              <a:ext cx="45405" cy="57211"/>
            </a:xfrm>
            <a:custGeom>
              <a:rect b="b" l="l" r="r" t="t"/>
              <a:pathLst>
                <a:path extrusionOk="0" h="1667" w="1323">
                  <a:moveTo>
                    <a:pt x="603" y="1"/>
                  </a:moveTo>
                  <a:cubicBezTo>
                    <a:pt x="510" y="1"/>
                    <a:pt x="409" y="41"/>
                    <a:pt x="305" y="136"/>
                  </a:cubicBezTo>
                  <a:lnTo>
                    <a:pt x="282" y="158"/>
                  </a:lnTo>
                  <a:cubicBezTo>
                    <a:pt x="0" y="441"/>
                    <a:pt x="23" y="971"/>
                    <a:pt x="181" y="1298"/>
                  </a:cubicBezTo>
                  <a:cubicBezTo>
                    <a:pt x="304" y="1545"/>
                    <a:pt x="472" y="1666"/>
                    <a:pt x="642" y="1666"/>
                  </a:cubicBezTo>
                  <a:cubicBezTo>
                    <a:pt x="814" y="1666"/>
                    <a:pt x="987" y="1542"/>
                    <a:pt x="1118" y="1298"/>
                  </a:cubicBezTo>
                  <a:cubicBezTo>
                    <a:pt x="1322" y="907"/>
                    <a:pt x="1043" y="1"/>
                    <a:pt x="603"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1" name="Google Shape;2731;p8"/>
            <p:cNvSpPr/>
            <p:nvPr/>
          </p:nvSpPr>
          <p:spPr>
            <a:xfrm>
              <a:off x="2157522" y="3321179"/>
              <a:ext cx="85972" cy="35830"/>
            </a:xfrm>
            <a:custGeom>
              <a:rect b="b" l="l" r="r" t="t"/>
              <a:pathLst>
                <a:path extrusionOk="0" h="1044" w="2505">
                  <a:moveTo>
                    <a:pt x="1419" y="1"/>
                  </a:moveTo>
                  <a:cubicBezTo>
                    <a:pt x="1025" y="1"/>
                    <a:pt x="613" y="101"/>
                    <a:pt x="441" y="249"/>
                  </a:cubicBezTo>
                  <a:cubicBezTo>
                    <a:pt x="1" y="632"/>
                    <a:pt x="825" y="937"/>
                    <a:pt x="1107" y="1005"/>
                  </a:cubicBezTo>
                  <a:cubicBezTo>
                    <a:pt x="1207" y="1028"/>
                    <a:pt x="1351" y="1044"/>
                    <a:pt x="1506" y="1044"/>
                  </a:cubicBezTo>
                  <a:cubicBezTo>
                    <a:pt x="1960" y="1044"/>
                    <a:pt x="2505" y="903"/>
                    <a:pt x="2303" y="373"/>
                  </a:cubicBezTo>
                  <a:cubicBezTo>
                    <a:pt x="2246" y="203"/>
                    <a:pt x="2066" y="102"/>
                    <a:pt x="1840" y="45"/>
                  </a:cubicBezTo>
                  <a:cubicBezTo>
                    <a:pt x="1711" y="15"/>
                    <a:pt x="1566" y="1"/>
                    <a:pt x="1419"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2" name="Google Shape;2732;p8"/>
            <p:cNvSpPr/>
            <p:nvPr/>
          </p:nvSpPr>
          <p:spPr>
            <a:xfrm>
              <a:off x="2109131" y="3238502"/>
              <a:ext cx="65483" cy="53917"/>
            </a:xfrm>
            <a:custGeom>
              <a:rect b="b" l="l" r="r" t="t"/>
              <a:pathLst>
                <a:path extrusionOk="0" h="1571" w="1908">
                  <a:moveTo>
                    <a:pt x="1447" y="1"/>
                  </a:moveTo>
                  <a:cubicBezTo>
                    <a:pt x="1122" y="1"/>
                    <a:pt x="664" y="351"/>
                    <a:pt x="531" y="547"/>
                  </a:cubicBezTo>
                  <a:cubicBezTo>
                    <a:pt x="296" y="867"/>
                    <a:pt x="1" y="1570"/>
                    <a:pt x="579" y="1570"/>
                  </a:cubicBezTo>
                  <a:cubicBezTo>
                    <a:pt x="612" y="1570"/>
                    <a:pt x="649" y="1568"/>
                    <a:pt x="689" y="1563"/>
                  </a:cubicBezTo>
                  <a:cubicBezTo>
                    <a:pt x="1185" y="1495"/>
                    <a:pt x="1907" y="863"/>
                    <a:pt x="1772" y="299"/>
                  </a:cubicBezTo>
                  <a:cubicBezTo>
                    <a:pt x="1761" y="209"/>
                    <a:pt x="1727" y="141"/>
                    <a:pt x="1670" y="85"/>
                  </a:cubicBezTo>
                  <a:cubicBezTo>
                    <a:pt x="1611" y="25"/>
                    <a:pt x="1534" y="1"/>
                    <a:pt x="1447"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3" name="Google Shape;2733;p8"/>
            <p:cNvSpPr/>
            <p:nvPr/>
          </p:nvSpPr>
          <p:spPr>
            <a:xfrm>
              <a:off x="2152889" y="3268497"/>
              <a:ext cx="60369" cy="58344"/>
            </a:xfrm>
            <a:custGeom>
              <a:rect b="b" l="l" r="r" t="t"/>
              <a:pathLst>
                <a:path extrusionOk="0" h="1700" w="1759">
                  <a:moveTo>
                    <a:pt x="531" y="0"/>
                  </a:moveTo>
                  <a:cubicBezTo>
                    <a:pt x="492" y="0"/>
                    <a:pt x="454" y="8"/>
                    <a:pt x="418" y="23"/>
                  </a:cubicBezTo>
                  <a:cubicBezTo>
                    <a:pt x="91" y="159"/>
                    <a:pt x="0" y="813"/>
                    <a:pt x="102" y="1185"/>
                  </a:cubicBezTo>
                  <a:cubicBezTo>
                    <a:pt x="167" y="1493"/>
                    <a:pt x="439" y="1700"/>
                    <a:pt x="735" y="1700"/>
                  </a:cubicBezTo>
                  <a:cubicBezTo>
                    <a:pt x="798" y="1700"/>
                    <a:pt x="862" y="1691"/>
                    <a:pt x="926" y="1671"/>
                  </a:cubicBezTo>
                  <a:cubicBezTo>
                    <a:pt x="1758" y="1470"/>
                    <a:pt x="1075" y="0"/>
                    <a:pt x="531" y="0"/>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4" name="Google Shape;2734;p8"/>
            <p:cNvSpPr/>
            <p:nvPr/>
          </p:nvSpPr>
          <p:spPr>
            <a:xfrm>
              <a:off x="2162361" y="3246224"/>
              <a:ext cx="76637" cy="45852"/>
            </a:xfrm>
            <a:custGeom>
              <a:rect b="b" l="l" r="r" t="t"/>
              <a:pathLst>
                <a:path extrusionOk="0" h="1336" w="2233">
                  <a:moveTo>
                    <a:pt x="938" y="1"/>
                  </a:moveTo>
                  <a:cubicBezTo>
                    <a:pt x="785" y="1"/>
                    <a:pt x="642" y="38"/>
                    <a:pt x="537" y="131"/>
                  </a:cubicBezTo>
                  <a:cubicBezTo>
                    <a:pt x="0" y="608"/>
                    <a:pt x="1201" y="1335"/>
                    <a:pt x="1850" y="1335"/>
                  </a:cubicBezTo>
                  <a:cubicBezTo>
                    <a:pt x="2074" y="1335"/>
                    <a:pt x="2232" y="1248"/>
                    <a:pt x="2229" y="1033"/>
                  </a:cubicBezTo>
                  <a:cubicBezTo>
                    <a:pt x="2218" y="729"/>
                    <a:pt x="1857" y="424"/>
                    <a:pt x="1643" y="243"/>
                  </a:cubicBezTo>
                  <a:cubicBezTo>
                    <a:pt x="1480" y="109"/>
                    <a:pt x="1196" y="1"/>
                    <a:pt x="938"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5" name="Google Shape;2735;p8"/>
            <p:cNvSpPr/>
            <p:nvPr/>
          </p:nvSpPr>
          <p:spPr>
            <a:xfrm>
              <a:off x="1835703" y="3342835"/>
              <a:ext cx="21107" cy="17640"/>
            </a:xfrm>
            <a:custGeom>
              <a:rect b="b" l="l" r="r" t="t"/>
              <a:pathLst>
                <a:path extrusionOk="0" h="514" w="615">
                  <a:moveTo>
                    <a:pt x="339" y="0"/>
                  </a:moveTo>
                  <a:cubicBezTo>
                    <a:pt x="331" y="0"/>
                    <a:pt x="324" y="1"/>
                    <a:pt x="317" y="1"/>
                  </a:cubicBezTo>
                  <a:cubicBezTo>
                    <a:pt x="91" y="12"/>
                    <a:pt x="1" y="306"/>
                    <a:pt x="170" y="453"/>
                  </a:cubicBezTo>
                  <a:cubicBezTo>
                    <a:pt x="222" y="495"/>
                    <a:pt x="281" y="514"/>
                    <a:pt x="339" y="514"/>
                  </a:cubicBezTo>
                  <a:cubicBezTo>
                    <a:pt x="482" y="514"/>
                    <a:pt x="615" y="399"/>
                    <a:pt x="599" y="238"/>
                  </a:cubicBezTo>
                  <a:cubicBezTo>
                    <a:pt x="588" y="99"/>
                    <a:pt x="476" y="0"/>
                    <a:pt x="339"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6" name="Google Shape;2736;p8"/>
            <p:cNvSpPr/>
            <p:nvPr/>
          </p:nvSpPr>
          <p:spPr>
            <a:xfrm>
              <a:off x="1841126" y="3409827"/>
              <a:ext cx="20935" cy="17881"/>
            </a:xfrm>
            <a:custGeom>
              <a:rect b="b" l="l" r="r" t="t"/>
              <a:pathLst>
                <a:path extrusionOk="0" h="521" w="610">
                  <a:moveTo>
                    <a:pt x="337" y="1"/>
                  </a:moveTo>
                  <a:cubicBezTo>
                    <a:pt x="330" y="1"/>
                    <a:pt x="323" y="1"/>
                    <a:pt x="317" y="1"/>
                  </a:cubicBezTo>
                  <a:cubicBezTo>
                    <a:pt x="1" y="58"/>
                    <a:pt x="34" y="520"/>
                    <a:pt x="362" y="520"/>
                  </a:cubicBezTo>
                  <a:cubicBezTo>
                    <a:pt x="497" y="509"/>
                    <a:pt x="610" y="385"/>
                    <a:pt x="599" y="238"/>
                  </a:cubicBezTo>
                  <a:cubicBezTo>
                    <a:pt x="588" y="109"/>
                    <a:pt x="475" y="1"/>
                    <a:pt x="337"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7" name="Google Shape;2737;p8"/>
            <p:cNvSpPr/>
            <p:nvPr/>
          </p:nvSpPr>
          <p:spPr>
            <a:xfrm>
              <a:off x="1871739" y="3373826"/>
              <a:ext cx="21210" cy="17640"/>
            </a:xfrm>
            <a:custGeom>
              <a:rect b="b" l="l" r="r" t="t"/>
              <a:pathLst>
                <a:path extrusionOk="0" h="514" w="618">
                  <a:moveTo>
                    <a:pt x="348" y="0"/>
                  </a:moveTo>
                  <a:cubicBezTo>
                    <a:pt x="341" y="0"/>
                    <a:pt x="334" y="0"/>
                    <a:pt x="327" y="1"/>
                  </a:cubicBezTo>
                  <a:cubicBezTo>
                    <a:pt x="90" y="24"/>
                    <a:pt x="0" y="306"/>
                    <a:pt x="181" y="452"/>
                  </a:cubicBezTo>
                  <a:cubicBezTo>
                    <a:pt x="233" y="495"/>
                    <a:pt x="291" y="513"/>
                    <a:pt x="348" y="513"/>
                  </a:cubicBezTo>
                  <a:cubicBezTo>
                    <a:pt x="488" y="513"/>
                    <a:pt x="617" y="399"/>
                    <a:pt x="609" y="238"/>
                  </a:cubicBezTo>
                  <a:cubicBezTo>
                    <a:pt x="599" y="99"/>
                    <a:pt x="476" y="0"/>
                    <a:pt x="348"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8" name="Google Shape;2738;p8"/>
            <p:cNvSpPr/>
            <p:nvPr/>
          </p:nvSpPr>
          <p:spPr>
            <a:xfrm>
              <a:off x="1896106" y="3507056"/>
              <a:ext cx="18670" cy="17640"/>
            </a:xfrm>
            <a:custGeom>
              <a:rect b="b" l="l" r="r" t="t"/>
              <a:pathLst>
                <a:path extrusionOk="0" h="514" w="544">
                  <a:moveTo>
                    <a:pt x="274" y="0"/>
                  </a:moveTo>
                  <a:cubicBezTo>
                    <a:pt x="138" y="0"/>
                    <a:pt x="0" y="94"/>
                    <a:pt x="12" y="272"/>
                  </a:cubicBezTo>
                  <a:cubicBezTo>
                    <a:pt x="23" y="436"/>
                    <a:pt x="144" y="514"/>
                    <a:pt x="266" y="514"/>
                  </a:cubicBezTo>
                  <a:cubicBezTo>
                    <a:pt x="404" y="514"/>
                    <a:pt x="543" y="417"/>
                    <a:pt x="531" y="238"/>
                  </a:cubicBezTo>
                  <a:cubicBezTo>
                    <a:pt x="521" y="77"/>
                    <a:pt x="398" y="0"/>
                    <a:pt x="274"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9" name="Google Shape;2739;p8"/>
            <p:cNvSpPr/>
            <p:nvPr/>
          </p:nvSpPr>
          <p:spPr>
            <a:xfrm>
              <a:off x="2119976" y="3523289"/>
              <a:ext cx="21107" cy="18052"/>
            </a:xfrm>
            <a:custGeom>
              <a:rect b="b" l="l" r="r" t="t"/>
              <a:pathLst>
                <a:path extrusionOk="0" h="526" w="615">
                  <a:moveTo>
                    <a:pt x="336" y="1"/>
                  </a:moveTo>
                  <a:cubicBezTo>
                    <a:pt x="330" y="1"/>
                    <a:pt x="323" y="1"/>
                    <a:pt x="316" y="2"/>
                  </a:cubicBezTo>
                  <a:cubicBezTo>
                    <a:pt x="90" y="24"/>
                    <a:pt x="0" y="318"/>
                    <a:pt x="169" y="464"/>
                  </a:cubicBezTo>
                  <a:cubicBezTo>
                    <a:pt x="221" y="506"/>
                    <a:pt x="280" y="525"/>
                    <a:pt x="338" y="525"/>
                  </a:cubicBezTo>
                  <a:cubicBezTo>
                    <a:pt x="481" y="525"/>
                    <a:pt x="614" y="408"/>
                    <a:pt x="598" y="239"/>
                  </a:cubicBezTo>
                  <a:cubicBezTo>
                    <a:pt x="588" y="109"/>
                    <a:pt x="474" y="1"/>
                    <a:pt x="336"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0" name="Google Shape;2740;p8"/>
            <p:cNvSpPr/>
            <p:nvPr/>
          </p:nvSpPr>
          <p:spPr>
            <a:xfrm>
              <a:off x="2353352" y="3640629"/>
              <a:ext cx="21862" cy="17915"/>
            </a:xfrm>
            <a:custGeom>
              <a:rect b="b" l="l" r="r" t="t"/>
              <a:pathLst>
                <a:path extrusionOk="0" h="522" w="637">
                  <a:moveTo>
                    <a:pt x="364" y="1"/>
                  </a:moveTo>
                  <a:cubicBezTo>
                    <a:pt x="357" y="1"/>
                    <a:pt x="350" y="1"/>
                    <a:pt x="343" y="2"/>
                  </a:cubicBezTo>
                  <a:cubicBezTo>
                    <a:pt x="1" y="24"/>
                    <a:pt x="37" y="522"/>
                    <a:pt x="356" y="522"/>
                  </a:cubicBezTo>
                  <a:cubicBezTo>
                    <a:pt x="363" y="522"/>
                    <a:pt x="370" y="521"/>
                    <a:pt x="377" y="521"/>
                  </a:cubicBezTo>
                  <a:cubicBezTo>
                    <a:pt x="524" y="510"/>
                    <a:pt x="637" y="374"/>
                    <a:pt x="614" y="239"/>
                  </a:cubicBezTo>
                  <a:cubicBezTo>
                    <a:pt x="603" y="99"/>
                    <a:pt x="491" y="1"/>
                    <a:pt x="364"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1" name="Google Shape;2741;p8"/>
            <p:cNvSpPr/>
            <p:nvPr/>
          </p:nvSpPr>
          <p:spPr>
            <a:xfrm>
              <a:off x="2384102" y="3592993"/>
              <a:ext cx="21107" cy="18052"/>
            </a:xfrm>
            <a:custGeom>
              <a:rect b="b" l="l" r="r" t="t"/>
              <a:pathLst>
                <a:path extrusionOk="0" h="526" w="615">
                  <a:moveTo>
                    <a:pt x="338" y="1"/>
                  </a:moveTo>
                  <a:cubicBezTo>
                    <a:pt x="331" y="1"/>
                    <a:pt x="323" y="1"/>
                    <a:pt x="316" y="2"/>
                  </a:cubicBezTo>
                  <a:cubicBezTo>
                    <a:pt x="90" y="24"/>
                    <a:pt x="0" y="318"/>
                    <a:pt x="181" y="464"/>
                  </a:cubicBezTo>
                  <a:cubicBezTo>
                    <a:pt x="229" y="506"/>
                    <a:pt x="286" y="525"/>
                    <a:pt x="342" y="525"/>
                  </a:cubicBezTo>
                  <a:cubicBezTo>
                    <a:pt x="481" y="525"/>
                    <a:pt x="614" y="408"/>
                    <a:pt x="598" y="239"/>
                  </a:cubicBezTo>
                  <a:cubicBezTo>
                    <a:pt x="587" y="99"/>
                    <a:pt x="475" y="1"/>
                    <a:pt x="338"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2" name="Google Shape;2742;p8"/>
            <p:cNvSpPr/>
            <p:nvPr/>
          </p:nvSpPr>
          <p:spPr>
            <a:xfrm>
              <a:off x="1901941" y="3067520"/>
              <a:ext cx="549189" cy="271506"/>
            </a:xfrm>
            <a:custGeom>
              <a:rect b="b" l="l" r="r" t="t"/>
              <a:pathLst>
                <a:path extrusionOk="0" h="7911" w="16002">
                  <a:moveTo>
                    <a:pt x="7709" y="1"/>
                  </a:moveTo>
                  <a:cubicBezTo>
                    <a:pt x="7195" y="1"/>
                    <a:pt x="6681" y="51"/>
                    <a:pt x="6173" y="158"/>
                  </a:cubicBezTo>
                  <a:cubicBezTo>
                    <a:pt x="5281" y="339"/>
                    <a:pt x="4615" y="1050"/>
                    <a:pt x="3701" y="1208"/>
                  </a:cubicBezTo>
                  <a:cubicBezTo>
                    <a:pt x="2505" y="1411"/>
                    <a:pt x="1490" y="1162"/>
                    <a:pt x="700" y="2189"/>
                  </a:cubicBezTo>
                  <a:cubicBezTo>
                    <a:pt x="643" y="2268"/>
                    <a:pt x="587" y="2336"/>
                    <a:pt x="542" y="2404"/>
                  </a:cubicBezTo>
                  <a:cubicBezTo>
                    <a:pt x="0" y="3273"/>
                    <a:pt x="102" y="4288"/>
                    <a:pt x="587" y="5202"/>
                  </a:cubicBezTo>
                  <a:cubicBezTo>
                    <a:pt x="1208" y="6353"/>
                    <a:pt x="2234" y="7256"/>
                    <a:pt x="3363" y="7910"/>
                  </a:cubicBezTo>
                  <a:cubicBezTo>
                    <a:pt x="3318" y="7798"/>
                    <a:pt x="3273" y="7696"/>
                    <a:pt x="3216" y="7594"/>
                  </a:cubicBezTo>
                  <a:cubicBezTo>
                    <a:pt x="2107" y="5328"/>
                    <a:pt x="3605" y="4206"/>
                    <a:pt x="5506" y="4206"/>
                  </a:cubicBezTo>
                  <a:cubicBezTo>
                    <a:pt x="6256" y="4206"/>
                    <a:pt x="7068" y="4380"/>
                    <a:pt x="7809" y="4728"/>
                  </a:cubicBezTo>
                  <a:cubicBezTo>
                    <a:pt x="8761" y="5199"/>
                    <a:pt x="10224" y="6395"/>
                    <a:pt x="11470" y="6395"/>
                  </a:cubicBezTo>
                  <a:cubicBezTo>
                    <a:pt x="11715" y="6395"/>
                    <a:pt x="11953" y="6348"/>
                    <a:pt x="12176" y="6240"/>
                  </a:cubicBezTo>
                  <a:cubicBezTo>
                    <a:pt x="13237" y="5721"/>
                    <a:pt x="13237" y="4412"/>
                    <a:pt x="14399" y="3882"/>
                  </a:cubicBezTo>
                  <a:cubicBezTo>
                    <a:pt x="14818" y="3691"/>
                    <a:pt x="15277" y="3589"/>
                    <a:pt x="15743" y="3589"/>
                  </a:cubicBezTo>
                  <a:cubicBezTo>
                    <a:pt x="15829" y="3589"/>
                    <a:pt x="15915" y="3593"/>
                    <a:pt x="16001" y="3600"/>
                  </a:cubicBezTo>
                  <a:cubicBezTo>
                    <a:pt x="15651" y="2979"/>
                    <a:pt x="14963" y="2517"/>
                    <a:pt x="14342" y="2189"/>
                  </a:cubicBezTo>
                  <a:cubicBezTo>
                    <a:pt x="13395" y="1670"/>
                    <a:pt x="12277" y="1219"/>
                    <a:pt x="11262" y="779"/>
                  </a:cubicBezTo>
                  <a:cubicBezTo>
                    <a:pt x="10150" y="286"/>
                    <a:pt x="8932" y="1"/>
                    <a:pt x="770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3" name="Google Shape;2743;p8"/>
            <p:cNvSpPr/>
            <p:nvPr/>
          </p:nvSpPr>
          <p:spPr>
            <a:xfrm>
              <a:off x="-387238" y="3295679"/>
              <a:ext cx="612303" cy="236808"/>
            </a:xfrm>
            <a:custGeom>
              <a:rect b="b" l="l" r="r" t="t"/>
              <a:pathLst>
                <a:path extrusionOk="0" h="6900" w="17841">
                  <a:moveTo>
                    <a:pt x="10237" y="0"/>
                  </a:moveTo>
                  <a:cubicBezTo>
                    <a:pt x="6349" y="0"/>
                    <a:pt x="2289" y="1270"/>
                    <a:pt x="0" y="4399"/>
                  </a:cubicBezTo>
                  <a:cubicBezTo>
                    <a:pt x="2380" y="6103"/>
                    <a:pt x="4950" y="6899"/>
                    <a:pt x="7480" y="6899"/>
                  </a:cubicBezTo>
                  <a:cubicBezTo>
                    <a:pt x="11286" y="6899"/>
                    <a:pt x="15001" y="5098"/>
                    <a:pt x="17841" y="1872"/>
                  </a:cubicBezTo>
                  <a:cubicBezTo>
                    <a:pt x="15937" y="706"/>
                    <a:pt x="13135" y="0"/>
                    <a:pt x="10237" y="0"/>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4" name="Google Shape;2744;p8"/>
            <p:cNvSpPr/>
            <p:nvPr/>
          </p:nvSpPr>
          <p:spPr>
            <a:xfrm>
              <a:off x="-505367" y="3340158"/>
              <a:ext cx="712998" cy="167722"/>
            </a:xfrm>
            <a:custGeom>
              <a:rect b="b" l="l" r="r" t="t"/>
              <a:pathLst>
                <a:path extrusionOk="0" h="4887" w="20775">
                  <a:moveTo>
                    <a:pt x="17175" y="0"/>
                  </a:moveTo>
                  <a:cubicBezTo>
                    <a:pt x="16724" y="440"/>
                    <a:pt x="16306" y="914"/>
                    <a:pt x="15923" y="1399"/>
                  </a:cubicBezTo>
                  <a:lnTo>
                    <a:pt x="14230" y="1659"/>
                  </a:lnTo>
                  <a:cubicBezTo>
                    <a:pt x="14016" y="1704"/>
                    <a:pt x="13812" y="1738"/>
                    <a:pt x="13587" y="1761"/>
                  </a:cubicBezTo>
                  <a:lnTo>
                    <a:pt x="13508" y="1682"/>
                  </a:lnTo>
                  <a:cubicBezTo>
                    <a:pt x="14004" y="1162"/>
                    <a:pt x="14467" y="610"/>
                    <a:pt x="14884" y="34"/>
                  </a:cubicBezTo>
                  <a:lnTo>
                    <a:pt x="14884" y="34"/>
                  </a:lnTo>
                  <a:cubicBezTo>
                    <a:pt x="14309" y="519"/>
                    <a:pt x="13756" y="1038"/>
                    <a:pt x="13237" y="1591"/>
                  </a:cubicBezTo>
                  <a:cubicBezTo>
                    <a:pt x="13192" y="1648"/>
                    <a:pt x="13192" y="1715"/>
                    <a:pt x="13237" y="1772"/>
                  </a:cubicBezTo>
                  <a:lnTo>
                    <a:pt x="13282" y="1828"/>
                  </a:lnTo>
                  <a:cubicBezTo>
                    <a:pt x="12977" y="1873"/>
                    <a:pt x="12673" y="1919"/>
                    <a:pt x="12368" y="1952"/>
                  </a:cubicBezTo>
                  <a:lnTo>
                    <a:pt x="11240" y="2110"/>
                  </a:lnTo>
                  <a:cubicBezTo>
                    <a:pt x="11341" y="1986"/>
                    <a:pt x="11431" y="1873"/>
                    <a:pt x="11533" y="1749"/>
                  </a:cubicBezTo>
                  <a:cubicBezTo>
                    <a:pt x="11680" y="1591"/>
                    <a:pt x="11826" y="1422"/>
                    <a:pt x="11962" y="1241"/>
                  </a:cubicBezTo>
                  <a:cubicBezTo>
                    <a:pt x="12097" y="1072"/>
                    <a:pt x="12233" y="880"/>
                    <a:pt x="12345" y="700"/>
                  </a:cubicBezTo>
                  <a:cubicBezTo>
                    <a:pt x="12402" y="598"/>
                    <a:pt x="12458" y="497"/>
                    <a:pt x="12503" y="395"/>
                  </a:cubicBezTo>
                  <a:cubicBezTo>
                    <a:pt x="12560" y="294"/>
                    <a:pt x="12582" y="192"/>
                    <a:pt x="12616" y="79"/>
                  </a:cubicBezTo>
                  <a:lnTo>
                    <a:pt x="12616" y="79"/>
                  </a:lnTo>
                  <a:lnTo>
                    <a:pt x="12447" y="361"/>
                  </a:lnTo>
                  <a:cubicBezTo>
                    <a:pt x="12379" y="452"/>
                    <a:pt x="12312" y="542"/>
                    <a:pt x="12244" y="621"/>
                  </a:cubicBezTo>
                  <a:cubicBezTo>
                    <a:pt x="12176" y="711"/>
                    <a:pt x="12109" y="790"/>
                    <a:pt x="12030" y="869"/>
                  </a:cubicBezTo>
                  <a:lnTo>
                    <a:pt x="11804" y="1106"/>
                  </a:lnTo>
                  <a:cubicBezTo>
                    <a:pt x="11646" y="1264"/>
                    <a:pt x="11499" y="1422"/>
                    <a:pt x="11341" y="1580"/>
                  </a:cubicBezTo>
                  <a:cubicBezTo>
                    <a:pt x="11183" y="1738"/>
                    <a:pt x="11037" y="1907"/>
                    <a:pt x="10901" y="2088"/>
                  </a:cubicBezTo>
                  <a:cubicBezTo>
                    <a:pt x="10879" y="2110"/>
                    <a:pt x="10879" y="2133"/>
                    <a:pt x="10879" y="2155"/>
                  </a:cubicBezTo>
                  <a:lnTo>
                    <a:pt x="10416" y="2212"/>
                  </a:lnTo>
                  <a:lnTo>
                    <a:pt x="9366" y="2359"/>
                  </a:lnTo>
                  <a:cubicBezTo>
                    <a:pt x="9750" y="1783"/>
                    <a:pt x="10100" y="1196"/>
                    <a:pt x="10427" y="587"/>
                  </a:cubicBezTo>
                  <a:lnTo>
                    <a:pt x="10427" y="587"/>
                  </a:lnTo>
                  <a:cubicBezTo>
                    <a:pt x="9919" y="1162"/>
                    <a:pt x="9445" y="1772"/>
                    <a:pt x="9005" y="2392"/>
                  </a:cubicBezTo>
                  <a:cubicBezTo>
                    <a:pt x="8182" y="2505"/>
                    <a:pt x="7369" y="2607"/>
                    <a:pt x="6591" y="2697"/>
                  </a:cubicBezTo>
                  <a:lnTo>
                    <a:pt x="6557" y="2697"/>
                  </a:lnTo>
                  <a:cubicBezTo>
                    <a:pt x="6828" y="2460"/>
                    <a:pt x="7087" y="2223"/>
                    <a:pt x="7347" y="1975"/>
                  </a:cubicBezTo>
                  <a:cubicBezTo>
                    <a:pt x="7629" y="1659"/>
                    <a:pt x="7911" y="1332"/>
                    <a:pt x="8193" y="993"/>
                  </a:cubicBezTo>
                  <a:lnTo>
                    <a:pt x="8193" y="993"/>
                  </a:lnTo>
                  <a:cubicBezTo>
                    <a:pt x="7843" y="1253"/>
                    <a:pt x="7527" y="1535"/>
                    <a:pt x="7200" y="1828"/>
                  </a:cubicBezTo>
                  <a:cubicBezTo>
                    <a:pt x="6861" y="2088"/>
                    <a:pt x="6545" y="2359"/>
                    <a:pt x="6218" y="2629"/>
                  </a:cubicBezTo>
                  <a:cubicBezTo>
                    <a:pt x="6196" y="2663"/>
                    <a:pt x="6184" y="2697"/>
                    <a:pt x="6184" y="2731"/>
                  </a:cubicBezTo>
                  <a:lnTo>
                    <a:pt x="3262" y="3092"/>
                  </a:lnTo>
                  <a:cubicBezTo>
                    <a:pt x="1298" y="3329"/>
                    <a:pt x="1" y="3510"/>
                    <a:pt x="1" y="3510"/>
                  </a:cubicBezTo>
                  <a:cubicBezTo>
                    <a:pt x="1" y="3510"/>
                    <a:pt x="1310" y="3419"/>
                    <a:pt x="3273" y="3250"/>
                  </a:cubicBezTo>
                  <a:cubicBezTo>
                    <a:pt x="4176" y="3171"/>
                    <a:pt x="5225" y="3081"/>
                    <a:pt x="6331" y="2957"/>
                  </a:cubicBezTo>
                  <a:cubicBezTo>
                    <a:pt x="6636" y="3284"/>
                    <a:pt x="6940" y="3600"/>
                    <a:pt x="7256" y="3927"/>
                  </a:cubicBezTo>
                  <a:cubicBezTo>
                    <a:pt x="7437" y="4096"/>
                    <a:pt x="7617" y="4266"/>
                    <a:pt x="7809" y="4435"/>
                  </a:cubicBezTo>
                  <a:cubicBezTo>
                    <a:pt x="8012" y="4593"/>
                    <a:pt x="8204" y="4751"/>
                    <a:pt x="8419" y="4886"/>
                  </a:cubicBezTo>
                  <a:cubicBezTo>
                    <a:pt x="8249" y="4694"/>
                    <a:pt x="8080" y="4514"/>
                    <a:pt x="7911" y="4333"/>
                  </a:cubicBezTo>
                  <a:cubicBezTo>
                    <a:pt x="7742" y="4153"/>
                    <a:pt x="7584" y="3950"/>
                    <a:pt x="7426" y="3769"/>
                  </a:cubicBezTo>
                  <a:cubicBezTo>
                    <a:pt x="7177" y="3487"/>
                    <a:pt x="6929" y="3205"/>
                    <a:pt x="6670" y="2923"/>
                  </a:cubicBezTo>
                  <a:cubicBezTo>
                    <a:pt x="7380" y="2855"/>
                    <a:pt x="8103" y="2765"/>
                    <a:pt x="8847" y="2675"/>
                  </a:cubicBezTo>
                  <a:cubicBezTo>
                    <a:pt x="8847" y="2708"/>
                    <a:pt x="8859" y="2754"/>
                    <a:pt x="8881" y="2776"/>
                  </a:cubicBezTo>
                  <a:lnTo>
                    <a:pt x="9400" y="3273"/>
                  </a:lnTo>
                  <a:cubicBezTo>
                    <a:pt x="9581" y="3408"/>
                    <a:pt x="9773" y="3555"/>
                    <a:pt x="9965" y="3690"/>
                  </a:cubicBezTo>
                  <a:cubicBezTo>
                    <a:pt x="10145" y="3826"/>
                    <a:pt x="10337" y="3972"/>
                    <a:pt x="10529" y="4096"/>
                  </a:cubicBezTo>
                  <a:cubicBezTo>
                    <a:pt x="10709" y="4232"/>
                    <a:pt x="10890" y="4378"/>
                    <a:pt x="11093" y="4525"/>
                  </a:cubicBezTo>
                  <a:cubicBezTo>
                    <a:pt x="10935" y="4345"/>
                    <a:pt x="10777" y="4175"/>
                    <a:pt x="10608" y="3995"/>
                  </a:cubicBezTo>
                  <a:cubicBezTo>
                    <a:pt x="10450" y="3814"/>
                    <a:pt x="10269" y="3668"/>
                    <a:pt x="10089" y="3510"/>
                  </a:cubicBezTo>
                  <a:cubicBezTo>
                    <a:pt x="9908" y="3352"/>
                    <a:pt x="9739" y="3205"/>
                    <a:pt x="9558" y="3047"/>
                  </a:cubicBezTo>
                  <a:cubicBezTo>
                    <a:pt x="9412" y="2923"/>
                    <a:pt x="9276" y="2787"/>
                    <a:pt x="9129" y="2652"/>
                  </a:cubicBezTo>
                  <a:cubicBezTo>
                    <a:pt x="9141" y="2652"/>
                    <a:pt x="9141" y="2641"/>
                    <a:pt x="9152" y="2641"/>
                  </a:cubicBezTo>
                  <a:lnTo>
                    <a:pt x="10438" y="2483"/>
                  </a:lnTo>
                  <a:lnTo>
                    <a:pt x="11037" y="2392"/>
                  </a:lnTo>
                  <a:lnTo>
                    <a:pt x="11477" y="2799"/>
                  </a:lnTo>
                  <a:cubicBezTo>
                    <a:pt x="11680" y="2968"/>
                    <a:pt x="11894" y="3137"/>
                    <a:pt x="12097" y="3295"/>
                  </a:cubicBezTo>
                  <a:cubicBezTo>
                    <a:pt x="12537" y="3600"/>
                    <a:pt x="12955" y="3905"/>
                    <a:pt x="13406" y="4187"/>
                  </a:cubicBezTo>
                  <a:cubicBezTo>
                    <a:pt x="13226" y="3995"/>
                    <a:pt x="13034" y="3826"/>
                    <a:pt x="12842" y="3634"/>
                  </a:cubicBezTo>
                  <a:lnTo>
                    <a:pt x="12255" y="3126"/>
                  </a:lnTo>
                  <a:cubicBezTo>
                    <a:pt x="12052" y="2957"/>
                    <a:pt x="11860" y="2776"/>
                    <a:pt x="11657" y="2607"/>
                  </a:cubicBezTo>
                  <a:lnTo>
                    <a:pt x="11386" y="2359"/>
                  </a:lnTo>
                  <a:lnTo>
                    <a:pt x="12391" y="2212"/>
                  </a:lnTo>
                  <a:cubicBezTo>
                    <a:pt x="12752" y="2167"/>
                    <a:pt x="13113" y="2110"/>
                    <a:pt x="13463" y="2054"/>
                  </a:cubicBezTo>
                  <a:cubicBezTo>
                    <a:pt x="13530" y="2133"/>
                    <a:pt x="13598" y="2223"/>
                    <a:pt x="13666" y="2302"/>
                  </a:cubicBezTo>
                  <a:cubicBezTo>
                    <a:pt x="13835" y="2460"/>
                    <a:pt x="13993" y="2618"/>
                    <a:pt x="14162" y="2776"/>
                  </a:cubicBezTo>
                  <a:cubicBezTo>
                    <a:pt x="14332" y="2934"/>
                    <a:pt x="14535" y="3058"/>
                    <a:pt x="14715" y="3205"/>
                  </a:cubicBezTo>
                  <a:cubicBezTo>
                    <a:pt x="14918" y="3306"/>
                    <a:pt x="15110" y="3431"/>
                    <a:pt x="15313" y="3532"/>
                  </a:cubicBezTo>
                  <a:cubicBezTo>
                    <a:pt x="15144" y="3374"/>
                    <a:pt x="14975" y="3227"/>
                    <a:pt x="14805" y="3081"/>
                  </a:cubicBezTo>
                  <a:cubicBezTo>
                    <a:pt x="14636" y="2945"/>
                    <a:pt x="14489" y="2765"/>
                    <a:pt x="14320" y="2618"/>
                  </a:cubicBezTo>
                  <a:cubicBezTo>
                    <a:pt x="14162" y="2471"/>
                    <a:pt x="14027" y="2280"/>
                    <a:pt x="13869" y="2110"/>
                  </a:cubicBezTo>
                  <a:lnTo>
                    <a:pt x="13779" y="1998"/>
                  </a:lnTo>
                  <a:cubicBezTo>
                    <a:pt x="13937" y="1964"/>
                    <a:pt x="14117" y="1941"/>
                    <a:pt x="14275" y="1907"/>
                  </a:cubicBezTo>
                  <a:cubicBezTo>
                    <a:pt x="14783" y="1828"/>
                    <a:pt x="15268" y="1738"/>
                    <a:pt x="15731" y="1659"/>
                  </a:cubicBezTo>
                  <a:lnTo>
                    <a:pt x="15731" y="1659"/>
                  </a:lnTo>
                  <a:cubicBezTo>
                    <a:pt x="15731" y="1659"/>
                    <a:pt x="15719" y="1670"/>
                    <a:pt x="15719" y="1682"/>
                  </a:cubicBezTo>
                  <a:lnTo>
                    <a:pt x="15708" y="1693"/>
                  </a:lnTo>
                  <a:cubicBezTo>
                    <a:pt x="15674" y="1761"/>
                    <a:pt x="15697" y="1840"/>
                    <a:pt x="15753" y="1873"/>
                  </a:cubicBezTo>
                  <a:lnTo>
                    <a:pt x="15776" y="1885"/>
                  </a:lnTo>
                  <a:cubicBezTo>
                    <a:pt x="16081" y="2054"/>
                    <a:pt x="16397" y="2212"/>
                    <a:pt x="16724" y="2370"/>
                  </a:cubicBezTo>
                  <a:cubicBezTo>
                    <a:pt x="17028" y="2550"/>
                    <a:pt x="17344" y="2731"/>
                    <a:pt x="17672" y="2889"/>
                  </a:cubicBezTo>
                  <a:cubicBezTo>
                    <a:pt x="17412" y="2641"/>
                    <a:pt x="17130" y="2404"/>
                    <a:pt x="16837" y="2178"/>
                  </a:cubicBezTo>
                  <a:cubicBezTo>
                    <a:pt x="16577" y="2009"/>
                    <a:pt x="16306" y="1862"/>
                    <a:pt x="16035" y="1704"/>
                  </a:cubicBezTo>
                  <a:cubicBezTo>
                    <a:pt x="16069" y="1659"/>
                    <a:pt x="16103" y="1614"/>
                    <a:pt x="16137" y="1569"/>
                  </a:cubicBezTo>
                  <a:lnTo>
                    <a:pt x="17593" y="1264"/>
                  </a:lnTo>
                  <a:cubicBezTo>
                    <a:pt x="18067" y="1162"/>
                    <a:pt x="18518" y="1072"/>
                    <a:pt x="18902" y="959"/>
                  </a:cubicBezTo>
                  <a:cubicBezTo>
                    <a:pt x="19285" y="847"/>
                    <a:pt x="19624" y="756"/>
                    <a:pt x="19906" y="677"/>
                  </a:cubicBezTo>
                  <a:lnTo>
                    <a:pt x="20775" y="429"/>
                  </a:lnTo>
                  <a:lnTo>
                    <a:pt x="20775" y="429"/>
                  </a:lnTo>
                  <a:lnTo>
                    <a:pt x="19883" y="621"/>
                  </a:lnTo>
                  <a:lnTo>
                    <a:pt x="18879" y="847"/>
                  </a:lnTo>
                  <a:cubicBezTo>
                    <a:pt x="18484" y="948"/>
                    <a:pt x="18044" y="1016"/>
                    <a:pt x="17559" y="1106"/>
                  </a:cubicBezTo>
                  <a:lnTo>
                    <a:pt x="16318" y="1332"/>
                  </a:lnTo>
                  <a:cubicBezTo>
                    <a:pt x="16622" y="903"/>
                    <a:pt x="16916" y="463"/>
                    <a:pt x="17175" y="0"/>
                  </a:cubicBez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5" name="Google Shape;2745;p8"/>
            <p:cNvSpPr/>
            <p:nvPr/>
          </p:nvSpPr>
          <p:spPr>
            <a:xfrm>
              <a:off x="-341146" y="2995482"/>
              <a:ext cx="350510" cy="462428"/>
            </a:xfrm>
            <a:custGeom>
              <a:rect b="b" l="l" r="r" t="t"/>
              <a:pathLst>
                <a:path extrusionOk="0" h="13474" w="10213">
                  <a:moveTo>
                    <a:pt x="9919" y="0"/>
                  </a:moveTo>
                  <a:lnTo>
                    <a:pt x="9445" y="418"/>
                  </a:lnTo>
                  <a:cubicBezTo>
                    <a:pt x="7369" y="2099"/>
                    <a:pt x="4187" y="2415"/>
                    <a:pt x="2437" y="4322"/>
                  </a:cubicBezTo>
                  <a:cubicBezTo>
                    <a:pt x="0" y="6793"/>
                    <a:pt x="553" y="10449"/>
                    <a:pt x="1162" y="13474"/>
                  </a:cubicBezTo>
                  <a:cubicBezTo>
                    <a:pt x="4029" y="12548"/>
                    <a:pt x="7233" y="12627"/>
                    <a:pt x="8711" y="9479"/>
                  </a:cubicBezTo>
                  <a:cubicBezTo>
                    <a:pt x="10212" y="6714"/>
                    <a:pt x="9039" y="3397"/>
                    <a:pt x="9829" y="407"/>
                  </a:cubicBezTo>
                  <a:lnTo>
                    <a:pt x="9919" y="0"/>
                  </a:lnTo>
                  <a:close/>
                </a:path>
              </a:pathLst>
            </a:custGeom>
            <a:solidFill>
              <a:srgbClr val="60A7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6" name="Google Shape;2746;p8"/>
            <p:cNvSpPr/>
            <p:nvPr/>
          </p:nvSpPr>
          <p:spPr>
            <a:xfrm>
              <a:off x="-298932" y="3080664"/>
              <a:ext cx="240892" cy="369112"/>
            </a:xfrm>
            <a:custGeom>
              <a:rect b="b" l="l" r="r" t="t"/>
              <a:pathLst>
                <a:path extrusionOk="0" h="10755" w="7019">
                  <a:moveTo>
                    <a:pt x="6534" y="1"/>
                  </a:moveTo>
                  <a:lnTo>
                    <a:pt x="6218" y="441"/>
                  </a:lnTo>
                  <a:cubicBezTo>
                    <a:pt x="6026" y="723"/>
                    <a:pt x="5732" y="1118"/>
                    <a:pt x="5405" y="1614"/>
                  </a:cubicBezTo>
                  <a:cubicBezTo>
                    <a:pt x="5078" y="2100"/>
                    <a:pt x="4694" y="2664"/>
                    <a:pt x="4288" y="3285"/>
                  </a:cubicBezTo>
                  <a:cubicBezTo>
                    <a:pt x="4130" y="3544"/>
                    <a:pt x="3961" y="3804"/>
                    <a:pt x="3792" y="4063"/>
                  </a:cubicBezTo>
                  <a:lnTo>
                    <a:pt x="3758" y="3781"/>
                  </a:lnTo>
                  <a:lnTo>
                    <a:pt x="3713" y="3409"/>
                  </a:lnTo>
                  <a:cubicBezTo>
                    <a:pt x="3701" y="3285"/>
                    <a:pt x="3679" y="3160"/>
                    <a:pt x="3679" y="3036"/>
                  </a:cubicBezTo>
                  <a:lnTo>
                    <a:pt x="3656" y="2675"/>
                  </a:lnTo>
                  <a:cubicBezTo>
                    <a:pt x="3645" y="2551"/>
                    <a:pt x="3634" y="2427"/>
                    <a:pt x="3622" y="2303"/>
                  </a:cubicBezTo>
                  <a:cubicBezTo>
                    <a:pt x="3622" y="2043"/>
                    <a:pt x="3622" y="1795"/>
                    <a:pt x="3611" y="1547"/>
                  </a:cubicBezTo>
                  <a:cubicBezTo>
                    <a:pt x="3555" y="1795"/>
                    <a:pt x="3509" y="2043"/>
                    <a:pt x="3464" y="2292"/>
                  </a:cubicBezTo>
                  <a:cubicBezTo>
                    <a:pt x="3453" y="2416"/>
                    <a:pt x="3442" y="2540"/>
                    <a:pt x="3430" y="2664"/>
                  </a:cubicBezTo>
                  <a:cubicBezTo>
                    <a:pt x="3430" y="2799"/>
                    <a:pt x="3419" y="2923"/>
                    <a:pt x="3419" y="3048"/>
                  </a:cubicBezTo>
                  <a:cubicBezTo>
                    <a:pt x="3408" y="3183"/>
                    <a:pt x="3419" y="3307"/>
                    <a:pt x="3419" y="3431"/>
                  </a:cubicBezTo>
                  <a:lnTo>
                    <a:pt x="3430" y="3815"/>
                  </a:lnTo>
                  <a:cubicBezTo>
                    <a:pt x="3442" y="4052"/>
                    <a:pt x="3476" y="4278"/>
                    <a:pt x="3487" y="4515"/>
                  </a:cubicBezTo>
                  <a:lnTo>
                    <a:pt x="3036" y="5237"/>
                  </a:lnTo>
                  <a:lnTo>
                    <a:pt x="2404" y="6320"/>
                  </a:lnTo>
                  <a:cubicBezTo>
                    <a:pt x="2404" y="6297"/>
                    <a:pt x="2392" y="6275"/>
                    <a:pt x="2392" y="6264"/>
                  </a:cubicBezTo>
                  <a:cubicBezTo>
                    <a:pt x="2347" y="6117"/>
                    <a:pt x="2325" y="5970"/>
                    <a:pt x="2302" y="5823"/>
                  </a:cubicBezTo>
                  <a:cubicBezTo>
                    <a:pt x="2268" y="5677"/>
                    <a:pt x="2268" y="5519"/>
                    <a:pt x="2257" y="5372"/>
                  </a:cubicBezTo>
                  <a:cubicBezTo>
                    <a:pt x="2246" y="5214"/>
                    <a:pt x="2257" y="5067"/>
                    <a:pt x="2257" y="4909"/>
                  </a:cubicBezTo>
                  <a:lnTo>
                    <a:pt x="2279" y="3973"/>
                  </a:lnTo>
                  <a:cubicBezTo>
                    <a:pt x="2268" y="3657"/>
                    <a:pt x="2257" y="3352"/>
                    <a:pt x="2223" y="3036"/>
                  </a:cubicBezTo>
                  <a:cubicBezTo>
                    <a:pt x="2200" y="3194"/>
                    <a:pt x="2178" y="3352"/>
                    <a:pt x="2167" y="3499"/>
                  </a:cubicBezTo>
                  <a:cubicBezTo>
                    <a:pt x="2144" y="3657"/>
                    <a:pt x="2121" y="3815"/>
                    <a:pt x="2099" y="3962"/>
                  </a:cubicBezTo>
                  <a:cubicBezTo>
                    <a:pt x="2054" y="4278"/>
                    <a:pt x="2009" y="4582"/>
                    <a:pt x="1975" y="4898"/>
                  </a:cubicBezTo>
                  <a:cubicBezTo>
                    <a:pt x="1964" y="5056"/>
                    <a:pt x="1952" y="5214"/>
                    <a:pt x="1952" y="5372"/>
                  </a:cubicBezTo>
                  <a:cubicBezTo>
                    <a:pt x="1941" y="5530"/>
                    <a:pt x="1964" y="5699"/>
                    <a:pt x="1975" y="5857"/>
                  </a:cubicBezTo>
                  <a:cubicBezTo>
                    <a:pt x="1986" y="6027"/>
                    <a:pt x="2020" y="6185"/>
                    <a:pt x="2065" y="6343"/>
                  </a:cubicBezTo>
                  <a:cubicBezTo>
                    <a:pt x="2099" y="6467"/>
                    <a:pt x="2133" y="6602"/>
                    <a:pt x="2178" y="6726"/>
                  </a:cubicBezTo>
                  <a:cubicBezTo>
                    <a:pt x="2076" y="6895"/>
                    <a:pt x="1975" y="7076"/>
                    <a:pt x="1885" y="7234"/>
                  </a:cubicBezTo>
                  <a:cubicBezTo>
                    <a:pt x="1535" y="7843"/>
                    <a:pt x="1230" y="8419"/>
                    <a:pt x="948" y="8927"/>
                  </a:cubicBezTo>
                  <a:cubicBezTo>
                    <a:pt x="925" y="8408"/>
                    <a:pt x="892" y="7888"/>
                    <a:pt x="858" y="7381"/>
                  </a:cubicBezTo>
                  <a:cubicBezTo>
                    <a:pt x="846" y="7053"/>
                    <a:pt x="835" y="6726"/>
                    <a:pt x="813" y="6410"/>
                  </a:cubicBezTo>
                  <a:cubicBezTo>
                    <a:pt x="801" y="6083"/>
                    <a:pt x="767" y="5756"/>
                    <a:pt x="734" y="5429"/>
                  </a:cubicBezTo>
                  <a:cubicBezTo>
                    <a:pt x="688" y="5756"/>
                    <a:pt x="655" y="6083"/>
                    <a:pt x="632" y="6399"/>
                  </a:cubicBezTo>
                  <a:cubicBezTo>
                    <a:pt x="598" y="6726"/>
                    <a:pt x="576" y="7053"/>
                    <a:pt x="564" y="7381"/>
                  </a:cubicBezTo>
                  <a:cubicBezTo>
                    <a:pt x="564" y="8024"/>
                    <a:pt x="598" y="8690"/>
                    <a:pt x="632" y="9344"/>
                  </a:cubicBezTo>
                  <a:lnTo>
                    <a:pt x="632" y="9355"/>
                  </a:lnTo>
                  <a:lnTo>
                    <a:pt x="632" y="9367"/>
                  </a:lnTo>
                  <a:cubicBezTo>
                    <a:pt x="643" y="9401"/>
                    <a:pt x="655" y="9423"/>
                    <a:pt x="666" y="9434"/>
                  </a:cubicBezTo>
                  <a:cubicBezTo>
                    <a:pt x="497" y="9762"/>
                    <a:pt x="350" y="10055"/>
                    <a:pt x="237" y="10269"/>
                  </a:cubicBezTo>
                  <a:lnTo>
                    <a:pt x="0" y="10755"/>
                  </a:lnTo>
                  <a:cubicBezTo>
                    <a:pt x="0" y="10755"/>
                    <a:pt x="113" y="10597"/>
                    <a:pt x="305" y="10315"/>
                  </a:cubicBezTo>
                  <a:cubicBezTo>
                    <a:pt x="440" y="10100"/>
                    <a:pt x="621" y="9818"/>
                    <a:pt x="835" y="9502"/>
                  </a:cubicBezTo>
                  <a:cubicBezTo>
                    <a:pt x="970" y="9468"/>
                    <a:pt x="1095" y="9446"/>
                    <a:pt x="1219" y="9412"/>
                  </a:cubicBezTo>
                  <a:cubicBezTo>
                    <a:pt x="1354" y="9378"/>
                    <a:pt x="1478" y="9310"/>
                    <a:pt x="1591" y="9254"/>
                  </a:cubicBezTo>
                  <a:cubicBezTo>
                    <a:pt x="1704" y="9197"/>
                    <a:pt x="1828" y="9130"/>
                    <a:pt x="1930" y="9062"/>
                  </a:cubicBezTo>
                  <a:lnTo>
                    <a:pt x="2246" y="8836"/>
                  </a:lnTo>
                  <a:cubicBezTo>
                    <a:pt x="2449" y="8678"/>
                    <a:pt x="2641" y="8509"/>
                    <a:pt x="2832" y="8340"/>
                  </a:cubicBezTo>
                  <a:cubicBezTo>
                    <a:pt x="3013" y="8159"/>
                    <a:pt x="3193" y="7979"/>
                    <a:pt x="3363" y="7798"/>
                  </a:cubicBezTo>
                  <a:lnTo>
                    <a:pt x="3363" y="7798"/>
                  </a:lnTo>
                  <a:cubicBezTo>
                    <a:pt x="3148" y="7934"/>
                    <a:pt x="2934" y="8080"/>
                    <a:pt x="2731" y="8216"/>
                  </a:cubicBezTo>
                  <a:cubicBezTo>
                    <a:pt x="2629" y="8283"/>
                    <a:pt x="2528" y="8362"/>
                    <a:pt x="2426" y="8430"/>
                  </a:cubicBezTo>
                  <a:lnTo>
                    <a:pt x="2110" y="8633"/>
                  </a:lnTo>
                  <a:lnTo>
                    <a:pt x="1794" y="8814"/>
                  </a:lnTo>
                  <a:lnTo>
                    <a:pt x="1467" y="8972"/>
                  </a:lnTo>
                  <a:cubicBezTo>
                    <a:pt x="1354" y="9017"/>
                    <a:pt x="1241" y="9051"/>
                    <a:pt x="1128" y="9096"/>
                  </a:cubicBezTo>
                  <a:lnTo>
                    <a:pt x="1083" y="9096"/>
                  </a:lnTo>
                  <a:cubicBezTo>
                    <a:pt x="1399" y="8599"/>
                    <a:pt x="1772" y="8024"/>
                    <a:pt x="2155" y="7403"/>
                  </a:cubicBezTo>
                  <a:cubicBezTo>
                    <a:pt x="2246" y="7245"/>
                    <a:pt x="2347" y="7065"/>
                    <a:pt x="2449" y="6907"/>
                  </a:cubicBezTo>
                  <a:cubicBezTo>
                    <a:pt x="2686" y="6783"/>
                    <a:pt x="2945" y="6658"/>
                    <a:pt x="3193" y="6534"/>
                  </a:cubicBezTo>
                  <a:cubicBezTo>
                    <a:pt x="3442" y="6410"/>
                    <a:pt x="3701" y="6286"/>
                    <a:pt x="3950" y="6151"/>
                  </a:cubicBezTo>
                  <a:cubicBezTo>
                    <a:pt x="4198" y="6027"/>
                    <a:pt x="4435" y="5880"/>
                    <a:pt x="4672" y="5733"/>
                  </a:cubicBezTo>
                  <a:cubicBezTo>
                    <a:pt x="4796" y="5665"/>
                    <a:pt x="4909" y="5575"/>
                    <a:pt x="5022" y="5485"/>
                  </a:cubicBezTo>
                  <a:cubicBezTo>
                    <a:pt x="5134" y="5406"/>
                    <a:pt x="5247" y="5304"/>
                    <a:pt x="5337" y="5203"/>
                  </a:cubicBezTo>
                  <a:lnTo>
                    <a:pt x="5337" y="5203"/>
                  </a:lnTo>
                  <a:cubicBezTo>
                    <a:pt x="5213" y="5271"/>
                    <a:pt x="5112" y="5350"/>
                    <a:pt x="4976" y="5406"/>
                  </a:cubicBezTo>
                  <a:cubicBezTo>
                    <a:pt x="4852" y="5474"/>
                    <a:pt x="4728" y="5541"/>
                    <a:pt x="4593" y="5586"/>
                  </a:cubicBezTo>
                  <a:cubicBezTo>
                    <a:pt x="4344" y="5699"/>
                    <a:pt x="4085" y="5801"/>
                    <a:pt x="3837" y="5914"/>
                  </a:cubicBezTo>
                  <a:cubicBezTo>
                    <a:pt x="3476" y="6060"/>
                    <a:pt x="3126" y="6218"/>
                    <a:pt x="2765" y="6376"/>
                  </a:cubicBezTo>
                  <a:lnTo>
                    <a:pt x="3329" y="5417"/>
                  </a:lnTo>
                  <a:cubicBezTo>
                    <a:pt x="3487" y="5180"/>
                    <a:pt x="3634" y="4943"/>
                    <a:pt x="3780" y="4706"/>
                  </a:cubicBezTo>
                  <a:lnTo>
                    <a:pt x="4141" y="4661"/>
                  </a:lnTo>
                  <a:cubicBezTo>
                    <a:pt x="4299" y="4627"/>
                    <a:pt x="4446" y="4593"/>
                    <a:pt x="4593" y="4560"/>
                  </a:cubicBezTo>
                  <a:cubicBezTo>
                    <a:pt x="4897" y="4469"/>
                    <a:pt x="5180" y="4368"/>
                    <a:pt x="5462" y="4232"/>
                  </a:cubicBezTo>
                  <a:cubicBezTo>
                    <a:pt x="5732" y="4108"/>
                    <a:pt x="6003" y="3962"/>
                    <a:pt x="6263" y="3792"/>
                  </a:cubicBezTo>
                  <a:cubicBezTo>
                    <a:pt x="6511" y="3634"/>
                    <a:pt x="6771" y="3476"/>
                    <a:pt x="7019" y="3296"/>
                  </a:cubicBezTo>
                  <a:lnTo>
                    <a:pt x="7019" y="3296"/>
                  </a:lnTo>
                  <a:cubicBezTo>
                    <a:pt x="6455" y="3510"/>
                    <a:pt x="5902" y="3758"/>
                    <a:pt x="5349" y="3973"/>
                  </a:cubicBezTo>
                  <a:cubicBezTo>
                    <a:pt x="5213" y="4018"/>
                    <a:pt x="5067" y="4074"/>
                    <a:pt x="4931" y="4108"/>
                  </a:cubicBezTo>
                  <a:cubicBezTo>
                    <a:pt x="4807" y="4153"/>
                    <a:pt x="4649" y="4199"/>
                    <a:pt x="4514" y="4232"/>
                  </a:cubicBezTo>
                  <a:cubicBezTo>
                    <a:pt x="4367" y="4266"/>
                    <a:pt x="4232" y="4289"/>
                    <a:pt x="4085" y="4311"/>
                  </a:cubicBezTo>
                  <a:lnTo>
                    <a:pt x="4017" y="4323"/>
                  </a:lnTo>
                  <a:cubicBezTo>
                    <a:pt x="4198" y="4029"/>
                    <a:pt x="4378" y="3736"/>
                    <a:pt x="4548" y="3454"/>
                  </a:cubicBezTo>
                  <a:cubicBezTo>
                    <a:pt x="4931" y="2822"/>
                    <a:pt x="5270" y="2224"/>
                    <a:pt x="5574" y="1716"/>
                  </a:cubicBezTo>
                  <a:cubicBezTo>
                    <a:pt x="5868" y="1208"/>
                    <a:pt x="6105" y="768"/>
                    <a:pt x="6274" y="475"/>
                  </a:cubicBezTo>
                  <a:lnTo>
                    <a:pt x="6534" y="1"/>
                  </a:ln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7" name="Google Shape;2747;p8"/>
            <p:cNvSpPr/>
            <p:nvPr/>
          </p:nvSpPr>
          <p:spPr>
            <a:xfrm>
              <a:off x="1475172" y="839156"/>
              <a:ext cx="20558" cy="64693"/>
            </a:xfrm>
            <a:custGeom>
              <a:rect b="b" l="l" r="r" t="t"/>
              <a:pathLst>
                <a:path extrusionOk="0" h="1885" w="599">
                  <a:moveTo>
                    <a:pt x="305" y="0"/>
                  </a:moveTo>
                  <a:cubicBezTo>
                    <a:pt x="135" y="0"/>
                    <a:pt x="0" y="429"/>
                    <a:pt x="0" y="948"/>
                  </a:cubicBezTo>
                  <a:cubicBezTo>
                    <a:pt x="0" y="1467"/>
                    <a:pt x="147" y="1885"/>
                    <a:pt x="305" y="1885"/>
                  </a:cubicBezTo>
                  <a:cubicBezTo>
                    <a:pt x="463" y="1885"/>
                    <a:pt x="598" y="1456"/>
                    <a:pt x="598" y="948"/>
                  </a:cubicBezTo>
                  <a:cubicBezTo>
                    <a:pt x="598" y="429"/>
                    <a:pt x="463" y="0"/>
                    <a:pt x="30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8" name="Google Shape;2748;p8"/>
            <p:cNvSpPr/>
            <p:nvPr/>
          </p:nvSpPr>
          <p:spPr>
            <a:xfrm>
              <a:off x="1674228" y="807376"/>
              <a:ext cx="20558" cy="64728"/>
            </a:xfrm>
            <a:custGeom>
              <a:rect b="b" l="l" r="r" t="t"/>
              <a:pathLst>
                <a:path extrusionOk="0" h="1886" w="599">
                  <a:moveTo>
                    <a:pt x="305" y="1"/>
                  </a:moveTo>
                  <a:cubicBezTo>
                    <a:pt x="136" y="1"/>
                    <a:pt x="0" y="430"/>
                    <a:pt x="0" y="949"/>
                  </a:cubicBezTo>
                  <a:cubicBezTo>
                    <a:pt x="0" y="1468"/>
                    <a:pt x="136" y="1885"/>
                    <a:pt x="305" y="1885"/>
                  </a:cubicBezTo>
                  <a:cubicBezTo>
                    <a:pt x="463" y="1885"/>
                    <a:pt x="598" y="1468"/>
                    <a:pt x="598" y="949"/>
                  </a:cubicBezTo>
                  <a:cubicBezTo>
                    <a:pt x="598" y="430"/>
                    <a:pt x="463" y="1"/>
                    <a:pt x="30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9" name="Google Shape;2749;p8"/>
            <p:cNvSpPr/>
            <p:nvPr/>
          </p:nvSpPr>
          <p:spPr>
            <a:xfrm>
              <a:off x="1623468" y="839156"/>
              <a:ext cx="20558" cy="64693"/>
            </a:xfrm>
            <a:custGeom>
              <a:rect b="b" l="l" r="r" t="t"/>
              <a:pathLst>
                <a:path extrusionOk="0" h="1885" w="599">
                  <a:moveTo>
                    <a:pt x="294" y="0"/>
                  </a:moveTo>
                  <a:cubicBezTo>
                    <a:pt x="136" y="0"/>
                    <a:pt x="1" y="429"/>
                    <a:pt x="1" y="948"/>
                  </a:cubicBezTo>
                  <a:cubicBezTo>
                    <a:pt x="1" y="1467"/>
                    <a:pt x="136" y="1885"/>
                    <a:pt x="294" y="1885"/>
                  </a:cubicBezTo>
                  <a:cubicBezTo>
                    <a:pt x="464" y="1885"/>
                    <a:pt x="599" y="1467"/>
                    <a:pt x="599" y="948"/>
                  </a:cubicBezTo>
                  <a:cubicBezTo>
                    <a:pt x="599" y="429"/>
                    <a:pt x="464"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0" name="Google Shape;2750;p8"/>
            <p:cNvSpPr/>
            <p:nvPr/>
          </p:nvSpPr>
          <p:spPr>
            <a:xfrm>
              <a:off x="85212" y="2172145"/>
              <a:ext cx="670819" cy="635435"/>
            </a:xfrm>
            <a:custGeom>
              <a:rect b="b" l="l" r="r" t="t"/>
              <a:pathLst>
                <a:path extrusionOk="0" h="18515" w="19546">
                  <a:moveTo>
                    <a:pt x="5903" y="0"/>
                  </a:moveTo>
                  <a:lnTo>
                    <a:pt x="5903" y="0"/>
                  </a:lnTo>
                  <a:cubicBezTo>
                    <a:pt x="5912" y="98"/>
                    <a:pt x="5920" y="161"/>
                    <a:pt x="5913" y="161"/>
                  </a:cubicBezTo>
                  <a:cubicBezTo>
                    <a:pt x="5911" y="161"/>
                    <a:pt x="5907" y="156"/>
                    <a:pt x="5903" y="147"/>
                  </a:cubicBezTo>
                  <a:cubicBezTo>
                    <a:pt x="5901" y="142"/>
                    <a:pt x="5898" y="140"/>
                    <a:pt x="5892" y="140"/>
                  </a:cubicBezTo>
                  <a:cubicBezTo>
                    <a:pt x="5606" y="140"/>
                    <a:pt x="1" y="7417"/>
                    <a:pt x="4977" y="14444"/>
                  </a:cubicBezTo>
                  <a:cubicBezTo>
                    <a:pt x="7232" y="17631"/>
                    <a:pt x="10539" y="18514"/>
                    <a:pt x="13515" y="18514"/>
                  </a:cubicBezTo>
                  <a:cubicBezTo>
                    <a:pt x="16051" y="18514"/>
                    <a:pt x="18346" y="17873"/>
                    <a:pt x="19545" y="17468"/>
                  </a:cubicBezTo>
                  <a:cubicBezTo>
                    <a:pt x="18214" y="15775"/>
                    <a:pt x="7133" y="1636"/>
                    <a:pt x="5903" y="0"/>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1" name="Google Shape;2751;p8"/>
            <p:cNvSpPr/>
            <p:nvPr/>
          </p:nvSpPr>
          <p:spPr>
            <a:xfrm>
              <a:off x="58133" y="2167889"/>
              <a:ext cx="702530" cy="820248"/>
            </a:xfrm>
            <a:custGeom>
              <a:rect b="b" l="l" r="r" t="t"/>
              <a:pathLst>
                <a:path extrusionOk="0" h="23900" w="20470">
                  <a:moveTo>
                    <a:pt x="20334" y="17592"/>
                  </a:moveTo>
                  <a:cubicBezTo>
                    <a:pt x="17728" y="18472"/>
                    <a:pt x="9953" y="20470"/>
                    <a:pt x="5766" y="14568"/>
                  </a:cubicBezTo>
                  <a:cubicBezTo>
                    <a:pt x="700" y="7414"/>
                    <a:pt x="6601" y="0"/>
                    <a:pt x="6692" y="271"/>
                  </a:cubicBezTo>
                  <a:cubicBezTo>
                    <a:pt x="6714" y="316"/>
                    <a:pt x="6703" y="248"/>
                    <a:pt x="6692" y="124"/>
                  </a:cubicBezTo>
                  <a:cubicBezTo>
                    <a:pt x="6658" y="68"/>
                    <a:pt x="6624" y="23"/>
                    <a:pt x="6601" y="0"/>
                  </a:cubicBezTo>
                  <a:cubicBezTo>
                    <a:pt x="6601" y="0"/>
                    <a:pt x="0" y="6804"/>
                    <a:pt x="4232" y="13586"/>
                  </a:cubicBezTo>
                  <a:cubicBezTo>
                    <a:pt x="10664" y="23900"/>
                    <a:pt x="20470" y="17761"/>
                    <a:pt x="20470" y="17761"/>
                  </a:cubicBezTo>
                  <a:close/>
                </a:path>
              </a:pathLst>
            </a:custGeom>
            <a:solidFill>
              <a:srgbClr val="C798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2" name="Google Shape;2752;p8"/>
            <p:cNvSpPr/>
            <p:nvPr/>
          </p:nvSpPr>
          <p:spPr>
            <a:xfrm>
              <a:off x="499214" y="2492797"/>
              <a:ext cx="122797" cy="149120"/>
            </a:xfrm>
            <a:custGeom>
              <a:rect b="b" l="l" r="r" t="t"/>
              <a:pathLst>
                <a:path extrusionOk="0" h="4345" w="3578">
                  <a:moveTo>
                    <a:pt x="1" y="0"/>
                  </a:moveTo>
                  <a:lnTo>
                    <a:pt x="1" y="0"/>
                  </a:lnTo>
                  <a:cubicBezTo>
                    <a:pt x="125" y="271"/>
                    <a:pt x="260" y="531"/>
                    <a:pt x="418" y="790"/>
                  </a:cubicBezTo>
                  <a:cubicBezTo>
                    <a:pt x="576" y="1050"/>
                    <a:pt x="746" y="1298"/>
                    <a:pt x="926" y="1535"/>
                  </a:cubicBezTo>
                  <a:cubicBezTo>
                    <a:pt x="1129" y="1806"/>
                    <a:pt x="1344" y="2088"/>
                    <a:pt x="1592" y="2348"/>
                  </a:cubicBezTo>
                  <a:cubicBezTo>
                    <a:pt x="1829" y="2607"/>
                    <a:pt x="2066" y="2867"/>
                    <a:pt x="2292" y="3104"/>
                  </a:cubicBezTo>
                  <a:cubicBezTo>
                    <a:pt x="2404" y="3228"/>
                    <a:pt x="2528" y="3318"/>
                    <a:pt x="2630" y="3431"/>
                  </a:cubicBezTo>
                  <a:cubicBezTo>
                    <a:pt x="2732" y="3544"/>
                    <a:pt x="2833" y="3645"/>
                    <a:pt x="2923" y="3736"/>
                  </a:cubicBezTo>
                  <a:cubicBezTo>
                    <a:pt x="3127" y="3950"/>
                    <a:pt x="3352" y="4153"/>
                    <a:pt x="3578" y="4345"/>
                  </a:cubicBezTo>
                  <a:cubicBezTo>
                    <a:pt x="3465" y="4074"/>
                    <a:pt x="3330" y="3803"/>
                    <a:pt x="3172" y="3544"/>
                  </a:cubicBezTo>
                  <a:cubicBezTo>
                    <a:pt x="3025" y="3273"/>
                    <a:pt x="2856" y="3025"/>
                    <a:pt x="2664" y="2788"/>
                  </a:cubicBezTo>
                  <a:cubicBezTo>
                    <a:pt x="2472" y="2517"/>
                    <a:pt x="2258" y="2235"/>
                    <a:pt x="2009" y="1975"/>
                  </a:cubicBezTo>
                  <a:cubicBezTo>
                    <a:pt x="1772" y="1727"/>
                    <a:pt x="1547" y="1456"/>
                    <a:pt x="1310" y="1230"/>
                  </a:cubicBezTo>
                  <a:cubicBezTo>
                    <a:pt x="1073" y="1005"/>
                    <a:pt x="870" y="768"/>
                    <a:pt x="667" y="587"/>
                  </a:cubicBezTo>
                  <a:cubicBezTo>
                    <a:pt x="463" y="384"/>
                    <a:pt x="238" y="181"/>
                    <a:pt x="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3" name="Google Shape;2753;p8"/>
            <p:cNvSpPr/>
            <p:nvPr/>
          </p:nvSpPr>
          <p:spPr>
            <a:xfrm>
              <a:off x="589063" y="2636460"/>
              <a:ext cx="46126" cy="50794"/>
            </a:xfrm>
            <a:custGeom>
              <a:rect b="b" l="l" r="r" t="t"/>
              <a:pathLst>
                <a:path extrusionOk="0" h="1480" w="1344">
                  <a:moveTo>
                    <a:pt x="1" y="1"/>
                  </a:moveTo>
                  <a:cubicBezTo>
                    <a:pt x="1" y="114"/>
                    <a:pt x="23" y="227"/>
                    <a:pt x="57" y="339"/>
                  </a:cubicBezTo>
                  <a:cubicBezTo>
                    <a:pt x="91" y="543"/>
                    <a:pt x="272" y="757"/>
                    <a:pt x="441" y="960"/>
                  </a:cubicBezTo>
                  <a:cubicBezTo>
                    <a:pt x="610" y="1118"/>
                    <a:pt x="802" y="1253"/>
                    <a:pt x="1005" y="1355"/>
                  </a:cubicBezTo>
                  <a:cubicBezTo>
                    <a:pt x="1118" y="1411"/>
                    <a:pt x="1231" y="1445"/>
                    <a:pt x="1344" y="1479"/>
                  </a:cubicBezTo>
                  <a:cubicBezTo>
                    <a:pt x="1321" y="1355"/>
                    <a:pt x="1287" y="1242"/>
                    <a:pt x="1242" y="1141"/>
                  </a:cubicBezTo>
                  <a:cubicBezTo>
                    <a:pt x="1140" y="926"/>
                    <a:pt x="1005" y="734"/>
                    <a:pt x="836" y="565"/>
                  </a:cubicBezTo>
                  <a:cubicBezTo>
                    <a:pt x="757" y="486"/>
                    <a:pt x="667" y="407"/>
                    <a:pt x="576" y="339"/>
                  </a:cubicBezTo>
                  <a:cubicBezTo>
                    <a:pt x="486" y="283"/>
                    <a:pt x="396" y="215"/>
                    <a:pt x="317" y="159"/>
                  </a:cubicBezTo>
                  <a:cubicBezTo>
                    <a:pt x="215" y="91"/>
                    <a:pt x="114" y="35"/>
                    <a:pt x="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4" name="Google Shape;2754;p8"/>
            <p:cNvSpPr/>
            <p:nvPr/>
          </p:nvSpPr>
          <p:spPr>
            <a:xfrm>
              <a:off x="2687697" y="2655130"/>
              <a:ext cx="512020" cy="355384"/>
            </a:xfrm>
            <a:custGeom>
              <a:rect b="b" l="l" r="r" t="t"/>
              <a:pathLst>
                <a:path extrusionOk="0" h="10355" w="14919">
                  <a:moveTo>
                    <a:pt x="12564" y="0"/>
                  </a:moveTo>
                  <a:cubicBezTo>
                    <a:pt x="6454" y="0"/>
                    <a:pt x="1686" y="4185"/>
                    <a:pt x="1" y="10312"/>
                  </a:cubicBezTo>
                  <a:cubicBezTo>
                    <a:pt x="295" y="10340"/>
                    <a:pt x="600" y="10354"/>
                    <a:pt x="914" y="10354"/>
                  </a:cubicBezTo>
                  <a:cubicBezTo>
                    <a:pt x="6153" y="10354"/>
                    <a:pt x="13801" y="6483"/>
                    <a:pt x="14919" y="202"/>
                  </a:cubicBezTo>
                  <a:cubicBezTo>
                    <a:pt x="14115" y="66"/>
                    <a:pt x="13329" y="0"/>
                    <a:pt x="12564" y="0"/>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5" name="Google Shape;2755;p8"/>
            <p:cNvSpPr/>
            <p:nvPr/>
          </p:nvSpPr>
          <p:spPr>
            <a:xfrm>
              <a:off x="2705509" y="2596958"/>
              <a:ext cx="594903" cy="408614"/>
            </a:xfrm>
            <a:custGeom>
              <a:rect b="b" l="l" r="r" t="t"/>
              <a:pathLst>
                <a:path extrusionOk="0" h="11906" w="17334">
                  <a:moveTo>
                    <a:pt x="17333" y="1"/>
                  </a:moveTo>
                  <a:cubicBezTo>
                    <a:pt x="17333" y="1"/>
                    <a:pt x="16194" y="656"/>
                    <a:pt x="14512" y="1671"/>
                  </a:cubicBezTo>
                  <a:cubicBezTo>
                    <a:pt x="13734" y="2145"/>
                    <a:pt x="12842" y="2687"/>
                    <a:pt x="11894" y="3285"/>
                  </a:cubicBezTo>
                  <a:cubicBezTo>
                    <a:pt x="11477" y="3127"/>
                    <a:pt x="11071" y="2969"/>
                    <a:pt x="10642" y="2822"/>
                  </a:cubicBezTo>
                  <a:cubicBezTo>
                    <a:pt x="10405" y="2743"/>
                    <a:pt x="10157" y="2675"/>
                    <a:pt x="9920" y="2608"/>
                  </a:cubicBezTo>
                  <a:cubicBezTo>
                    <a:pt x="9672" y="2529"/>
                    <a:pt x="9423" y="2506"/>
                    <a:pt x="9175" y="2461"/>
                  </a:cubicBezTo>
                  <a:lnTo>
                    <a:pt x="9175" y="2461"/>
                  </a:lnTo>
                  <a:cubicBezTo>
                    <a:pt x="9412" y="2562"/>
                    <a:pt x="9638" y="2653"/>
                    <a:pt x="9875" y="2743"/>
                  </a:cubicBezTo>
                  <a:cubicBezTo>
                    <a:pt x="10112" y="2833"/>
                    <a:pt x="10337" y="2946"/>
                    <a:pt x="10563" y="3036"/>
                  </a:cubicBezTo>
                  <a:cubicBezTo>
                    <a:pt x="10913" y="3194"/>
                    <a:pt x="11263" y="3330"/>
                    <a:pt x="11612" y="3465"/>
                  </a:cubicBezTo>
                  <a:cubicBezTo>
                    <a:pt x="11014" y="3838"/>
                    <a:pt x="10394" y="4232"/>
                    <a:pt x="9773" y="4639"/>
                  </a:cubicBezTo>
                  <a:cubicBezTo>
                    <a:pt x="9750" y="4605"/>
                    <a:pt x="9728" y="4582"/>
                    <a:pt x="9694" y="4560"/>
                  </a:cubicBezTo>
                  <a:lnTo>
                    <a:pt x="9006" y="4368"/>
                  </a:lnTo>
                  <a:cubicBezTo>
                    <a:pt x="8769" y="4323"/>
                    <a:pt x="8532" y="4266"/>
                    <a:pt x="8306" y="4221"/>
                  </a:cubicBezTo>
                  <a:cubicBezTo>
                    <a:pt x="8069" y="4176"/>
                    <a:pt x="7843" y="4142"/>
                    <a:pt x="7606" y="4108"/>
                  </a:cubicBezTo>
                  <a:cubicBezTo>
                    <a:pt x="7381" y="4075"/>
                    <a:pt x="7155" y="4007"/>
                    <a:pt x="6918" y="3973"/>
                  </a:cubicBezTo>
                  <a:lnTo>
                    <a:pt x="6918" y="3973"/>
                  </a:lnTo>
                  <a:cubicBezTo>
                    <a:pt x="7133" y="4075"/>
                    <a:pt x="7358" y="4154"/>
                    <a:pt x="7573" y="4244"/>
                  </a:cubicBezTo>
                  <a:cubicBezTo>
                    <a:pt x="7798" y="4334"/>
                    <a:pt x="8024" y="4379"/>
                    <a:pt x="8261" y="4447"/>
                  </a:cubicBezTo>
                  <a:cubicBezTo>
                    <a:pt x="8487" y="4503"/>
                    <a:pt x="8712" y="4560"/>
                    <a:pt x="8938" y="4627"/>
                  </a:cubicBezTo>
                  <a:cubicBezTo>
                    <a:pt x="9119" y="4684"/>
                    <a:pt x="9310" y="4740"/>
                    <a:pt x="9491" y="4797"/>
                  </a:cubicBezTo>
                  <a:cubicBezTo>
                    <a:pt x="9491" y="4797"/>
                    <a:pt x="9491" y="4808"/>
                    <a:pt x="9491" y="4819"/>
                  </a:cubicBezTo>
                  <a:cubicBezTo>
                    <a:pt x="9130" y="5056"/>
                    <a:pt x="8769" y="5293"/>
                    <a:pt x="8396" y="5519"/>
                  </a:cubicBezTo>
                  <a:lnTo>
                    <a:pt x="7900" y="5857"/>
                  </a:lnTo>
                  <a:lnTo>
                    <a:pt x="7336" y="5688"/>
                  </a:lnTo>
                  <a:cubicBezTo>
                    <a:pt x="7076" y="5632"/>
                    <a:pt x="6817" y="5575"/>
                    <a:pt x="6557" y="5519"/>
                  </a:cubicBezTo>
                  <a:cubicBezTo>
                    <a:pt x="6038" y="5440"/>
                    <a:pt x="5519" y="5350"/>
                    <a:pt x="4989" y="5293"/>
                  </a:cubicBezTo>
                  <a:lnTo>
                    <a:pt x="4989" y="5293"/>
                  </a:lnTo>
                  <a:cubicBezTo>
                    <a:pt x="5237" y="5383"/>
                    <a:pt x="5496" y="5462"/>
                    <a:pt x="5745" y="5541"/>
                  </a:cubicBezTo>
                  <a:lnTo>
                    <a:pt x="6512" y="5745"/>
                  </a:lnTo>
                  <a:cubicBezTo>
                    <a:pt x="6760" y="5812"/>
                    <a:pt x="7008" y="5891"/>
                    <a:pt x="7268" y="5948"/>
                  </a:cubicBezTo>
                  <a:lnTo>
                    <a:pt x="7618" y="6061"/>
                  </a:lnTo>
                  <a:cubicBezTo>
                    <a:pt x="7336" y="6252"/>
                    <a:pt x="7054" y="6444"/>
                    <a:pt x="6783" y="6625"/>
                  </a:cubicBezTo>
                  <a:cubicBezTo>
                    <a:pt x="6478" y="6828"/>
                    <a:pt x="6185" y="7031"/>
                    <a:pt x="5891" y="7234"/>
                  </a:cubicBezTo>
                  <a:cubicBezTo>
                    <a:pt x="5790" y="7200"/>
                    <a:pt x="5699" y="7155"/>
                    <a:pt x="5598" y="7110"/>
                  </a:cubicBezTo>
                  <a:cubicBezTo>
                    <a:pt x="5384" y="7042"/>
                    <a:pt x="5158" y="6975"/>
                    <a:pt x="4943" y="6896"/>
                  </a:cubicBezTo>
                  <a:cubicBezTo>
                    <a:pt x="4718" y="6828"/>
                    <a:pt x="4492" y="6805"/>
                    <a:pt x="4266" y="6771"/>
                  </a:cubicBezTo>
                  <a:cubicBezTo>
                    <a:pt x="4041" y="6749"/>
                    <a:pt x="3804" y="6738"/>
                    <a:pt x="3578" y="6738"/>
                  </a:cubicBezTo>
                  <a:cubicBezTo>
                    <a:pt x="3804" y="6805"/>
                    <a:pt x="4018" y="6850"/>
                    <a:pt x="4233" y="6907"/>
                  </a:cubicBezTo>
                  <a:cubicBezTo>
                    <a:pt x="4458" y="6963"/>
                    <a:pt x="4661" y="7054"/>
                    <a:pt x="4876" y="7121"/>
                  </a:cubicBezTo>
                  <a:cubicBezTo>
                    <a:pt x="5090" y="7189"/>
                    <a:pt x="5293" y="7290"/>
                    <a:pt x="5496" y="7358"/>
                  </a:cubicBezTo>
                  <a:lnTo>
                    <a:pt x="5643" y="7415"/>
                  </a:lnTo>
                  <a:cubicBezTo>
                    <a:pt x="5496" y="7516"/>
                    <a:pt x="5361" y="7618"/>
                    <a:pt x="5226" y="7719"/>
                  </a:cubicBezTo>
                  <a:cubicBezTo>
                    <a:pt x="4785" y="8024"/>
                    <a:pt x="4379" y="8317"/>
                    <a:pt x="3996" y="8599"/>
                  </a:cubicBezTo>
                  <a:cubicBezTo>
                    <a:pt x="3996" y="8599"/>
                    <a:pt x="3996" y="8577"/>
                    <a:pt x="4007" y="8577"/>
                  </a:cubicBezTo>
                  <a:lnTo>
                    <a:pt x="4007" y="8554"/>
                  </a:lnTo>
                  <a:cubicBezTo>
                    <a:pt x="4007" y="8475"/>
                    <a:pt x="3950" y="8419"/>
                    <a:pt x="3883" y="8408"/>
                  </a:cubicBezTo>
                  <a:lnTo>
                    <a:pt x="3860" y="8408"/>
                  </a:lnTo>
                  <a:cubicBezTo>
                    <a:pt x="3510" y="8396"/>
                    <a:pt x="3161" y="8385"/>
                    <a:pt x="2799" y="8385"/>
                  </a:cubicBezTo>
                  <a:cubicBezTo>
                    <a:pt x="2438" y="8351"/>
                    <a:pt x="2077" y="8340"/>
                    <a:pt x="1716" y="8340"/>
                  </a:cubicBezTo>
                  <a:cubicBezTo>
                    <a:pt x="2066" y="8453"/>
                    <a:pt x="2416" y="8532"/>
                    <a:pt x="2777" y="8611"/>
                  </a:cubicBezTo>
                  <a:cubicBezTo>
                    <a:pt x="3082" y="8645"/>
                    <a:pt x="3386" y="8656"/>
                    <a:pt x="3702" y="8678"/>
                  </a:cubicBezTo>
                  <a:cubicBezTo>
                    <a:pt x="3691" y="8735"/>
                    <a:pt x="3680" y="8791"/>
                    <a:pt x="3668" y="8836"/>
                  </a:cubicBezTo>
                  <a:cubicBezTo>
                    <a:pt x="3251" y="9164"/>
                    <a:pt x="2867" y="9468"/>
                    <a:pt x="2506" y="9762"/>
                  </a:cubicBezTo>
                  <a:cubicBezTo>
                    <a:pt x="2111" y="10066"/>
                    <a:pt x="1750" y="10337"/>
                    <a:pt x="1457" y="10608"/>
                  </a:cubicBezTo>
                  <a:cubicBezTo>
                    <a:pt x="1163" y="10879"/>
                    <a:pt x="892" y="11105"/>
                    <a:pt x="678" y="11296"/>
                  </a:cubicBezTo>
                  <a:cubicBezTo>
                    <a:pt x="260" y="11680"/>
                    <a:pt x="1" y="11906"/>
                    <a:pt x="1" y="11906"/>
                  </a:cubicBezTo>
                  <a:lnTo>
                    <a:pt x="712" y="11342"/>
                  </a:lnTo>
                  <a:cubicBezTo>
                    <a:pt x="938" y="11161"/>
                    <a:pt x="1208" y="10935"/>
                    <a:pt x="1524" y="10687"/>
                  </a:cubicBezTo>
                  <a:cubicBezTo>
                    <a:pt x="1840" y="10439"/>
                    <a:pt x="2201" y="10179"/>
                    <a:pt x="2596" y="9875"/>
                  </a:cubicBezTo>
                  <a:lnTo>
                    <a:pt x="3612" y="9130"/>
                  </a:lnTo>
                  <a:lnTo>
                    <a:pt x="3612" y="9130"/>
                  </a:lnTo>
                  <a:cubicBezTo>
                    <a:pt x="3510" y="9649"/>
                    <a:pt x="3454" y="10168"/>
                    <a:pt x="3420" y="10698"/>
                  </a:cubicBezTo>
                  <a:cubicBezTo>
                    <a:pt x="3623" y="10112"/>
                    <a:pt x="3792" y="9502"/>
                    <a:pt x="3928" y="8893"/>
                  </a:cubicBezTo>
                  <a:cubicBezTo>
                    <a:pt x="4379" y="8588"/>
                    <a:pt x="4842" y="8261"/>
                    <a:pt x="5327" y="7922"/>
                  </a:cubicBezTo>
                  <a:cubicBezTo>
                    <a:pt x="5508" y="7787"/>
                    <a:pt x="5688" y="7663"/>
                    <a:pt x="5869" y="7539"/>
                  </a:cubicBezTo>
                  <a:lnTo>
                    <a:pt x="5970" y="7584"/>
                  </a:lnTo>
                  <a:cubicBezTo>
                    <a:pt x="5756" y="8272"/>
                    <a:pt x="5587" y="8961"/>
                    <a:pt x="5451" y="9671"/>
                  </a:cubicBezTo>
                  <a:cubicBezTo>
                    <a:pt x="5767" y="8983"/>
                    <a:pt x="6038" y="8272"/>
                    <a:pt x="6264" y="7550"/>
                  </a:cubicBezTo>
                  <a:cubicBezTo>
                    <a:pt x="6286" y="7482"/>
                    <a:pt x="6252" y="7415"/>
                    <a:pt x="6196" y="7381"/>
                  </a:cubicBezTo>
                  <a:lnTo>
                    <a:pt x="6128" y="7358"/>
                  </a:lnTo>
                  <a:cubicBezTo>
                    <a:pt x="6377" y="7189"/>
                    <a:pt x="6636" y="7008"/>
                    <a:pt x="6896" y="6839"/>
                  </a:cubicBezTo>
                  <a:cubicBezTo>
                    <a:pt x="7212" y="6636"/>
                    <a:pt x="7528" y="6422"/>
                    <a:pt x="7843" y="6207"/>
                  </a:cubicBezTo>
                  <a:lnTo>
                    <a:pt x="7843" y="6207"/>
                  </a:lnTo>
                  <a:cubicBezTo>
                    <a:pt x="7810" y="6354"/>
                    <a:pt x="7776" y="6501"/>
                    <a:pt x="7731" y="6659"/>
                  </a:cubicBezTo>
                  <a:cubicBezTo>
                    <a:pt x="7674" y="6862"/>
                    <a:pt x="7618" y="7076"/>
                    <a:pt x="7573" y="7302"/>
                  </a:cubicBezTo>
                  <a:cubicBezTo>
                    <a:pt x="7528" y="7516"/>
                    <a:pt x="7482" y="7742"/>
                    <a:pt x="7460" y="7968"/>
                  </a:cubicBezTo>
                  <a:cubicBezTo>
                    <a:pt x="7460" y="8080"/>
                    <a:pt x="7460" y="8193"/>
                    <a:pt x="7449" y="8306"/>
                  </a:cubicBezTo>
                  <a:cubicBezTo>
                    <a:pt x="7449" y="8419"/>
                    <a:pt x="7471" y="8520"/>
                    <a:pt x="7494" y="8633"/>
                  </a:cubicBezTo>
                  <a:lnTo>
                    <a:pt x="7528" y="8306"/>
                  </a:lnTo>
                  <a:cubicBezTo>
                    <a:pt x="7539" y="8193"/>
                    <a:pt x="7561" y="8092"/>
                    <a:pt x="7584" y="7979"/>
                  </a:cubicBezTo>
                  <a:cubicBezTo>
                    <a:pt x="7606" y="7877"/>
                    <a:pt x="7640" y="7776"/>
                    <a:pt x="7674" y="7663"/>
                  </a:cubicBezTo>
                  <a:lnTo>
                    <a:pt x="7764" y="7347"/>
                  </a:lnTo>
                  <a:cubicBezTo>
                    <a:pt x="7843" y="7144"/>
                    <a:pt x="7911" y="6929"/>
                    <a:pt x="7979" y="6726"/>
                  </a:cubicBezTo>
                  <a:cubicBezTo>
                    <a:pt x="8047" y="6523"/>
                    <a:pt x="8103" y="6297"/>
                    <a:pt x="8159" y="6072"/>
                  </a:cubicBezTo>
                  <a:cubicBezTo>
                    <a:pt x="8159" y="6049"/>
                    <a:pt x="8159" y="6027"/>
                    <a:pt x="8148" y="6004"/>
                  </a:cubicBezTo>
                  <a:cubicBezTo>
                    <a:pt x="8272" y="5925"/>
                    <a:pt x="8396" y="5835"/>
                    <a:pt x="8521" y="5745"/>
                  </a:cubicBezTo>
                  <a:cubicBezTo>
                    <a:pt x="8825" y="5553"/>
                    <a:pt x="9119" y="5361"/>
                    <a:pt x="9412" y="5158"/>
                  </a:cubicBezTo>
                  <a:lnTo>
                    <a:pt x="9412" y="5158"/>
                  </a:lnTo>
                  <a:cubicBezTo>
                    <a:pt x="9322" y="5846"/>
                    <a:pt x="9254" y="6534"/>
                    <a:pt x="9231" y="7223"/>
                  </a:cubicBezTo>
                  <a:cubicBezTo>
                    <a:pt x="9435" y="6478"/>
                    <a:pt x="9593" y="5722"/>
                    <a:pt x="9717" y="4966"/>
                  </a:cubicBezTo>
                  <a:cubicBezTo>
                    <a:pt x="10405" y="4515"/>
                    <a:pt x="11093" y="4052"/>
                    <a:pt x="11748" y="3634"/>
                  </a:cubicBezTo>
                  <a:lnTo>
                    <a:pt x="11793" y="3623"/>
                  </a:lnTo>
                  <a:lnTo>
                    <a:pt x="11793" y="3623"/>
                  </a:lnTo>
                  <a:cubicBezTo>
                    <a:pt x="11658" y="3950"/>
                    <a:pt x="11522" y="4278"/>
                    <a:pt x="11398" y="4616"/>
                  </a:cubicBezTo>
                  <a:cubicBezTo>
                    <a:pt x="11285" y="5022"/>
                    <a:pt x="11172" y="5440"/>
                    <a:pt x="11082" y="5857"/>
                  </a:cubicBezTo>
                  <a:cubicBezTo>
                    <a:pt x="11274" y="5474"/>
                    <a:pt x="11443" y="5079"/>
                    <a:pt x="11601" y="4684"/>
                  </a:cubicBezTo>
                  <a:cubicBezTo>
                    <a:pt x="11782" y="4300"/>
                    <a:pt x="11951" y="3917"/>
                    <a:pt x="12120" y="3522"/>
                  </a:cubicBezTo>
                  <a:cubicBezTo>
                    <a:pt x="12131" y="3488"/>
                    <a:pt x="12131" y="3443"/>
                    <a:pt x="12120" y="3409"/>
                  </a:cubicBezTo>
                  <a:lnTo>
                    <a:pt x="14591" y="1806"/>
                  </a:lnTo>
                  <a:cubicBezTo>
                    <a:pt x="16239" y="735"/>
                    <a:pt x="17333" y="1"/>
                    <a:pt x="17333" y="1"/>
                  </a:cubicBez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6" name="Google Shape;2756;p8"/>
            <p:cNvSpPr/>
            <p:nvPr/>
          </p:nvSpPr>
          <p:spPr>
            <a:xfrm>
              <a:off x="2940979" y="2689519"/>
              <a:ext cx="313719" cy="547644"/>
            </a:xfrm>
            <a:custGeom>
              <a:rect b="b" l="l" r="r" t="t"/>
              <a:pathLst>
                <a:path extrusionOk="0" h="15957" w="9141">
                  <a:moveTo>
                    <a:pt x="5146" y="1"/>
                  </a:moveTo>
                  <a:cubicBezTo>
                    <a:pt x="2980" y="2088"/>
                    <a:pt x="68" y="3420"/>
                    <a:pt x="125" y="6907"/>
                  </a:cubicBezTo>
                  <a:cubicBezTo>
                    <a:pt x="1" y="10055"/>
                    <a:pt x="2506" y="12526"/>
                    <a:pt x="3115" y="15550"/>
                  </a:cubicBezTo>
                  <a:lnTo>
                    <a:pt x="3217" y="15957"/>
                  </a:lnTo>
                  <a:lnTo>
                    <a:pt x="3454" y="15370"/>
                  </a:lnTo>
                  <a:cubicBezTo>
                    <a:pt x="4571" y="12944"/>
                    <a:pt x="7302" y="11262"/>
                    <a:pt x="8035" y="8780"/>
                  </a:cubicBezTo>
                  <a:cubicBezTo>
                    <a:pt x="9141" y="5485"/>
                    <a:pt x="7031" y="2450"/>
                    <a:pt x="5146" y="1"/>
                  </a:cubicBezTo>
                  <a:close/>
                </a:path>
              </a:pathLst>
            </a:custGeom>
            <a:solidFill>
              <a:srgbClr val="60A7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7" name="Google Shape;2757;p8"/>
            <p:cNvSpPr/>
            <p:nvPr/>
          </p:nvSpPr>
          <p:spPr>
            <a:xfrm>
              <a:off x="3015350" y="2698065"/>
              <a:ext cx="161132" cy="430270"/>
            </a:xfrm>
            <a:custGeom>
              <a:rect b="b" l="l" r="r" t="t"/>
              <a:pathLst>
                <a:path extrusionOk="0" h="12537" w="4695">
                  <a:moveTo>
                    <a:pt x="3024" y="0"/>
                  </a:moveTo>
                  <a:cubicBezTo>
                    <a:pt x="3024" y="0"/>
                    <a:pt x="2991" y="192"/>
                    <a:pt x="2945" y="530"/>
                  </a:cubicBezTo>
                  <a:cubicBezTo>
                    <a:pt x="2923" y="779"/>
                    <a:pt x="2866" y="1106"/>
                    <a:pt x="2821" y="1490"/>
                  </a:cubicBezTo>
                  <a:cubicBezTo>
                    <a:pt x="2720" y="1580"/>
                    <a:pt x="2607" y="1659"/>
                    <a:pt x="2517" y="1738"/>
                  </a:cubicBezTo>
                  <a:cubicBezTo>
                    <a:pt x="2415" y="1828"/>
                    <a:pt x="2336" y="1952"/>
                    <a:pt x="2246" y="2043"/>
                  </a:cubicBezTo>
                  <a:cubicBezTo>
                    <a:pt x="2167" y="2144"/>
                    <a:pt x="2099" y="2257"/>
                    <a:pt x="2031" y="2370"/>
                  </a:cubicBezTo>
                  <a:lnTo>
                    <a:pt x="1851" y="2708"/>
                  </a:lnTo>
                  <a:cubicBezTo>
                    <a:pt x="1738" y="2945"/>
                    <a:pt x="1637" y="3171"/>
                    <a:pt x="1546" y="3419"/>
                  </a:cubicBezTo>
                  <a:cubicBezTo>
                    <a:pt x="1467" y="3656"/>
                    <a:pt x="1377" y="3893"/>
                    <a:pt x="1309" y="4141"/>
                  </a:cubicBezTo>
                  <a:cubicBezTo>
                    <a:pt x="1445" y="3927"/>
                    <a:pt x="1558" y="3701"/>
                    <a:pt x="1682" y="3476"/>
                  </a:cubicBezTo>
                  <a:cubicBezTo>
                    <a:pt x="1749" y="3374"/>
                    <a:pt x="1806" y="3261"/>
                    <a:pt x="1873" y="3148"/>
                  </a:cubicBezTo>
                  <a:lnTo>
                    <a:pt x="2065" y="2832"/>
                  </a:lnTo>
                  <a:lnTo>
                    <a:pt x="2268" y="2528"/>
                  </a:lnTo>
                  <a:lnTo>
                    <a:pt x="2494" y="2246"/>
                  </a:lnTo>
                  <a:cubicBezTo>
                    <a:pt x="2573" y="2155"/>
                    <a:pt x="2663" y="2076"/>
                    <a:pt x="2742" y="1997"/>
                  </a:cubicBezTo>
                  <a:lnTo>
                    <a:pt x="2776" y="1964"/>
                  </a:lnTo>
                  <a:lnTo>
                    <a:pt x="2776" y="1964"/>
                  </a:lnTo>
                  <a:cubicBezTo>
                    <a:pt x="2709" y="2550"/>
                    <a:pt x="2630" y="3239"/>
                    <a:pt x="2562" y="3961"/>
                  </a:cubicBezTo>
                  <a:cubicBezTo>
                    <a:pt x="2551" y="4141"/>
                    <a:pt x="2528" y="4344"/>
                    <a:pt x="2517" y="4536"/>
                  </a:cubicBezTo>
                  <a:cubicBezTo>
                    <a:pt x="2359" y="4751"/>
                    <a:pt x="2178" y="4965"/>
                    <a:pt x="2009" y="5191"/>
                  </a:cubicBezTo>
                  <a:cubicBezTo>
                    <a:pt x="1840" y="5416"/>
                    <a:pt x="1670" y="5631"/>
                    <a:pt x="1501" y="5868"/>
                  </a:cubicBezTo>
                  <a:cubicBezTo>
                    <a:pt x="1332" y="6094"/>
                    <a:pt x="1174" y="6331"/>
                    <a:pt x="1027" y="6567"/>
                  </a:cubicBezTo>
                  <a:cubicBezTo>
                    <a:pt x="959" y="6692"/>
                    <a:pt x="892" y="6816"/>
                    <a:pt x="824" y="6940"/>
                  </a:cubicBezTo>
                  <a:cubicBezTo>
                    <a:pt x="756" y="7064"/>
                    <a:pt x="700" y="7199"/>
                    <a:pt x="666" y="7335"/>
                  </a:cubicBezTo>
                  <a:cubicBezTo>
                    <a:pt x="745" y="7222"/>
                    <a:pt x="801" y="7098"/>
                    <a:pt x="903" y="6985"/>
                  </a:cubicBezTo>
                  <a:cubicBezTo>
                    <a:pt x="1005" y="6883"/>
                    <a:pt x="1072" y="6771"/>
                    <a:pt x="1163" y="6669"/>
                  </a:cubicBezTo>
                  <a:cubicBezTo>
                    <a:pt x="1343" y="6455"/>
                    <a:pt x="1524" y="6240"/>
                    <a:pt x="1704" y="6037"/>
                  </a:cubicBezTo>
                  <a:cubicBezTo>
                    <a:pt x="1964" y="5744"/>
                    <a:pt x="2212" y="5450"/>
                    <a:pt x="2460" y="5157"/>
                  </a:cubicBezTo>
                  <a:lnTo>
                    <a:pt x="2460" y="5157"/>
                  </a:lnTo>
                  <a:cubicBezTo>
                    <a:pt x="2426" y="5518"/>
                    <a:pt x="2404" y="5890"/>
                    <a:pt x="2370" y="6263"/>
                  </a:cubicBezTo>
                  <a:cubicBezTo>
                    <a:pt x="2336" y="6545"/>
                    <a:pt x="2314" y="6827"/>
                    <a:pt x="2280" y="7098"/>
                  </a:cubicBezTo>
                  <a:lnTo>
                    <a:pt x="1975" y="7301"/>
                  </a:lnTo>
                  <a:cubicBezTo>
                    <a:pt x="1851" y="7391"/>
                    <a:pt x="1738" y="7493"/>
                    <a:pt x="1614" y="7594"/>
                  </a:cubicBezTo>
                  <a:cubicBezTo>
                    <a:pt x="1377" y="7797"/>
                    <a:pt x="1174" y="8023"/>
                    <a:pt x="971" y="8260"/>
                  </a:cubicBezTo>
                  <a:cubicBezTo>
                    <a:pt x="790" y="8497"/>
                    <a:pt x="610" y="8745"/>
                    <a:pt x="452" y="9005"/>
                  </a:cubicBezTo>
                  <a:cubicBezTo>
                    <a:pt x="294" y="9264"/>
                    <a:pt x="136" y="9524"/>
                    <a:pt x="0" y="9795"/>
                  </a:cubicBezTo>
                  <a:cubicBezTo>
                    <a:pt x="407" y="9343"/>
                    <a:pt x="790" y="8881"/>
                    <a:pt x="1196" y="8452"/>
                  </a:cubicBezTo>
                  <a:cubicBezTo>
                    <a:pt x="1298" y="8350"/>
                    <a:pt x="1400" y="8238"/>
                    <a:pt x="1501" y="8136"/>
                  </a:cubicBezTo>
                  <a:cubicBezTo>
                    <a:pt x="1614" y="8034"/>
                    <a:pt x="1727" y="7944"/>
                    <a:pt x="1828" y="7843"/>
                  </a:cubicBezTo>
                  <a:cubicBezTo>
                    <a:pt x="1941" y="7752"/>
                    <a:pt x="2054" y="7662"/>
                    <a:pt x="2178" y="7583"/>
                  </a:cubicBezTo>
                  <a:cubicBezTo>
                    <a:pt x="2201" y="7560"/>
                    <a:pt x="2223" y="7549"/>
                    <a:pt x="2246" y="7538"/>
                  </a:cubicBezTo>
                  <a:lnTo>
                    <a:pt x="2246" y="7538"/>
                  </a:lnTo>
                  <a:cubicBezTo>
                    <a:pt x="2212" y="7888"/>
                    <a:pt x="2178" y="8226"/>
                    <a:pt x="2144" y="8565"/>
                  </a:cubicBezTo>
                  <a:cubicBezTo>
                    <a:pt x="2077" y="9298"/>
                    <a:pt x="2031" y="9987"/>
                    <a:pt x="1986" y="10573"/>
                  </a:cubicBezTo>
                  <a:cubicBezTo>
                    <a:pt x="1941" y="11160"/>
                    <a:pt x="1930" y="11645"/>
                    <a:pt x="1907" y="11995"/>
                  </a:cubicBezTo>
                  <a:cubicBezTo>
                    <a:pt x="1885" y="12345"/>
                    <a:pt x="1885" y="12537"/>
                    <a:pt x="1885" y="12537"/>
                  </a:cubicBezTo>
                  <a:cubicBezTo>
                    <a:pt x="1885" y="12537"/>
                    <a:pt x="1919" y="12345"/>
                    <a:pt x="1975" y="12006"/>
                  </a:cubicBezTo>
                  <a:cubicBezTo>
                    <a:pt x="2031" y="11668"/>
                    <a:pt x="2110" y="11171"/>
                    <a:pt x="2189" y="10596"/>
                  </a:cubicBezTo>
                  <a:cubicBezTo>
                    <a:pt x="2257" y="10009"/>
                    <a:pt x="2359" y="9321"/>
                    <a:pt x="2449" y="8599"/>
                  </a:cubicBezTo>
                  <a:cubicBezTo>
                    <a:pt x="2483" y="8294"/>
                    <a:pt x="2528" y="7989"/>
                    <a:pt x="2562" y="7673"/>
                  </a:cubicBezTo>
                  <a:cubicBezTo>
                    <a:pt x="2607" y="7752"/>
                    <a:pt x="2663" y="7843"/>
                    <a:pt x="2709" y="7922"/>
                  </a:cubicBezTo>
                  <a:lnTo>
                    <a:pt x="2912" y="8226"/>
                  </a:lnTo>
                  <a:cubicBezTo>
                    <a:pt x="2979" y="8339"/>
                    <a:pt x="3047" y="8441"/>
                    <a:pt x="3115" y="8542"/>
                  </a:cubicBezTo>
                  <a:lnTo>
                    <a:pt x="3295" y="8869"/>
                  </a:lnTo>
                  <a:cubicBezTo>
                    <a:pt x="3352" y="8971"/>
                    <a:pt x="3419" y="9073"/>
                    <a:pt x="3487" y="9185"/>
                  </a:cubicBezTo>
                  <a:cubicBezTo>
                    <a:pt x="3600" y="9411"/>
                    <a:pt x="3702" y="9637"/>
                    <a:pt x="3826" y="9862"/>
                  </a:cubicBezTo>
                  <a:cubicBezTo>
                    <a:pt x="3769" y="9614"/>
                    <a:pt x="3690" y="9377"/>
                    <a:pt x="3623" y="9129"/>
                  </a:cubicBezTo>
                  <a:cubicBezTo>
                    <a:pt x="3589" y="9005"/>
                    <a:pt x="3532" y="8892"/>
                    <a:pt x="3487" y="8779"/>
                  </a:cubicBezTo>
                  <a:cubicBezTo>
                    <a:pt x="3442" y="8655"/>
                    <a:pt x="3386" y="8542"/>
                    <a:pt x="3329" y="8429"/>
                  </a:cubicBezTo>
                  <a:cubicBezTo>
                    <a:pt x="3284" y="8305"/>
                    <a:pt x="3216" y="8204"/>
                    <a:pt x="3160" y="8080"/>
                  </a:cubicBezTo>
                  <a:lnTo>
                    <a:pt x="2979" y="7752"/>
                  </a:lnTo>
                  <a:cubicBezTo>
                    <a:pt x="2866" y="7549"/>
                    <a:pt x="2742" y="7346"/>
                    <a:pt x="2618" y="7143"/>
                  </a:cubicBezTo>
                  <a:cubicBezTo>
                    <a:pt x="2652" y="6861"/>
                    <a:pt x="2675" y="6579"/>
                    <a:pt x="2709" y="6297"/>
                  </a:cubicBezTo>
                  <a:cubicBezTo>
                    <a:pt x="2742" y="5879"/>
                    <a:pt x="2776" y="5462"/>
                    <a:pt x="2799" y="5044"/>
                  </a:cubicBezTo>
                  <a:cubicBezTo>
                    <a:pt x="2810" y="5067"/>
                    <a:pt x="2821" y="5078"/>
                    <a:pt x="2844" y="5089"/>
                  </a:cubicBezTo>
                  <a:cubicBezTo>
                    <a:pt x="2934" y="5202"/>
                    <a:pt x="3024" y="5326"/>
                    <a:pt x="3115" y="5450"/>
                  </a:cubicBezTo>
                  <a:cubicBezTo>
                    <a:pt x="3205" y="5563"/>
                    <a:pt x="3273" y="5699"/>
                    <a:pt x="3352" y="5834"/>
                  </a:cubicBezTo>
                  <a:cubicBezTo>
                    <a:pt x="3431" y="5958"/>
                    <a:pt x="3487" y="6105"/>
                    <a:pt x="3555" y="6240"/>
                  </a:cubicBezTo>
                  <a:lnTo>
                    <a:pt x="3950" y="7087"/>
                  </a:lnTo>
                  <a:cubicBezTo>
                    <a:pt x="4085" y="7369"/>
                    <a:pt x="4243" y="7639"/>
                    <a:pt x="4412" y="7910"/>
                  </a:cubicBezTo>
                  <a:cubicBezTo>
                    <a:pt x="4367" y="7764"/>
                    <a:pt x="4311" y="7617"/>
                    <a:pt x="4254" y="7470"/>
                  </a:cubicBezTo>
                  <a:cubicBezTo>
                    <a:pt x="4198" y="7324"/>
                    <a:pt x="4164" y="7166"/>
                    <a:pt x="4119" y="7019"/>
                  </a:cubicBezTo>
                  <a:cubicBezTo>
                    <a:pt x="4017" y="6725"/>
                    <a:pt x="3927" y="6432"/>
                    <a:pt x="3814" y="6127"/>
                  </a:cubicBezTo>
                  <a:cubicBezTo>
                    <a:pt x="3758" y="5981"/>
                    <a:pt x="3690" y="5834"/>
                    <a:pt x="3634" y="5687"/>
                  </a:cubicBezTo>
                  <a:cubicBezTo>
                    <a:pt x="3566" y="5552"/>
                    <a:pt x="3476" y="5405"/>
                    <a:pt x="3397" y="5270"/>
                  </a:cubicBezTo>
                  <a:cubicBezTo>
                    <a:pt x="3318" y="5123"/>
                    <a:pt x="3205" y="4999"/>
                    <a:pt x="3103" y="4875"/>
                  </a:cubicBezTo>
                  <a:cubicBezTo>
                    <a:pt x="3013" y="4773"/>
                    <a:pt x="2923" y="4683"/>
                    <a:pt x="2833" y="4581"/>
                  </a:cubicBezTo>
                  <a:cubicBezTo>
                    <a:pt x="2844" y="4390"/>
                    <a:pt x="2855" y="4187"/>
                    <a:pt x="2866" y="3995"/>
                  </a:cubicBezTo>
                  <a:cubicBezTo>
                    <a:pt x="2912" y="3295"/>
                    <a:pt x="2934" y="2641"/>
                    <a:pt x="2968" y="2076"/>
                  </a:cubicBezTo>
                  <a:cubicBezTo>
                    <a:pt x="3216" y="2516"/>
                    <a:pt x="3465" y="2968"/>
                    <a:pt x="3724" y="3408"/>
                  </a:cubicBezTo>
                  <a:cubicBezTo>
                    <a:pt x="3882" y="3690"/>
                    <a:pt x="4040" y="3983"/>
                    <a:pt x="4198" y="4266"/>
                  </a:cubicBezTo>
                  <a:cubicBezTo>
                    <a:pt x="4356" y="4559"/>
                    <a:pt x="4525" y="4830"/>
                    <a:pt x="4695" y="5112"/>
                  </a:cubicBezTo>
                  <a:cubicBezTo>
                    <a:pt x="4593" y="4796"/>
                    <a:pt x="4480" y="4491"/>
                    <a:pt x="4367" y="4187"/>
                  </a:cubicBezTo>
                  <a:cubicBezTo>
                    <a:pt x="4254" y="3893"/>
                    <a:pt x="4119" y="3588"/>
                    <a:pt x="3995" y="3284"/>
                  </a:cubicBezTo>
                  <a:cubicBezTo>
                    <a:pt x="3702" y="2708"/>
                    <a:pt x="3386" y="2122"/>
                    <a:pt x="3070" y="1557"/>
                  </a:cubicBezTo>
                  <a:lnTo>
                    <a:pt x="3058" y="1546"/>
                  </a:lnTo>
                  <a:lnTo>
                    <a:pt x="3047" y="1523"/>
                  </a:lnTo>
                  <a:cubicBezTo>
                    <a:pt x="3036" y="1512"/>
                    <a:pt x="3013" y="1490"/>
                    <a:pt x="2991" y="1478"/>
                  </a:cubicBezTo>
                  <a:cubicBezTo>
                    <a:pt x="3002" y="1117"/>
                    <a:pt x="3002" y="790"/>
                    <a:pt x="3013" y="553"/>
                  </a:cubicBezTo>
                  <a:cubicBezTo>
                    <a:pt x="3024" y="192"/>
                    <a:pt x="3024" y="0"/>
                    <a:pt x="3024" y="0"/>
                  </a:cubicBez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8" name="Google Shape;2758;p8"/>
            <p:cNvSpPr/>
            <p:nvPr/>
          </p:nvSpPr>
          <p:spPr>
            <a:xfrm>
              <a:off x="3153591" y="2582544"/>
              <a:ext cx="227748" cy="169129"/>
            </a:xfrm>
            <a:custGeom>
              <a:rect b="b" l="l" r="r" t="t"/>
              <a:pathLst>
                <a:path extrusionOk="0" h="4928" w="6636">
                  <a:moveTo>
                    <a:pt x="4166" y="1"/>
                  </a:moveTo>
                  <a:cubicBezTo>
                    <a:pt x="3751" y="1"/>
                    <a:pt x="3349" y="57"/>
                    <a:pt x="3014" y="150"/>
                  </a:cubicBezTo>
                  <a:cubicBezTo>
                    <a:pt x="1558" y="590"/>
                    <a:pt x="430" y="1741"/>
                    <a:pt x="1" y="3197"/>
                  </a:cubicBezTo>
                  <a:cubicBezTo>
                    <a:pt x="80" y="3355"/>
                    <a:pt x="170" y="3513"/>
                    <a:pt x="283" y="3648"/>
                  </a:cubicBezTo>
                  <a:lnTo>
                    <a:pt x="836" y="4483"/>
                  </a:lnTo>
                  <a:cubicBezTo>
                    <a:pt x="1554" y="4696"/>
                    <a:pt x="2273" y="4928"/>
                    <a:pt x="2998" y="4928"/>
                  </a:cubicBezTo>
                  <a:cubicBezTo>
                    <a:pt x="3388" y="4928"/>
                    <a:pt x="3781" y="4860"/>
                    <a:pt x="4176" y="4686"/>
                  </a:cubicBezTo>
                  <a:cubicBezTo>
                    <a:pt x="4740" y="4427"/>
                    <a:pt x="5259" y="4054"/>
                    <a:pt x="5677" y="3580"/>
                  </a:cubicBezTo>
                  <a:cubicBezTo>
                    <a:pt x="6433" y="2745"/>
                    <a:pt x="6636" y="1696"/>
                    <a:pt x="6275" y="726"/>
                  </a:cubicBezTo>
                  <a:cubicBezTo>
                    <a:pt x="5780" y="201"/>
                    <a:pt x="4951" y="1"/>
                    <a:pt x="4166"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9" name="Google Shape;2759;p8"/>
            <p:cNvSpPr/>
            <p:nvPr/>
          </p:nvSpPr>
          <p:spPr>
            <a:xfrm>
              <a:off x="3150880" y="2599601"/>
              <a:ext cx="165011" cy="139305"/>
            </a:xfrm>
            <a:custGeom>
              <a:rect b="b" l="l" r="r" t="t"/>
              <a:pathLst>
                <a:path extrusionOk="0" h="4059" w="4808">
                  <a:moveTo>
                    <a:pt x="2136" y="1"/>
                  </a:moveTo>
                  <a:cubicBezTo>
                    <a:pt x="1709" y="1"/>
                    <a:pt x="1207" y="389"/>
                    <a:pt x="904" y="748"/>
                  </a:cubicBezTo>
                  <a:cubicBezTo>
                    <a:pt x="531" y="1188"/>
                    <a:pt x="260" y="1696"/>
                    <a:pt x="125" y="2248"/>
                  </a:cubicBezTo>
                  <a:cubicBezTo>
                    <a:pt x="1" y="2801"/>
                    <a:pt x="80" y="3343"/>
                    <a:pt x="588" y="3682"/>
                  </a:cubicBezTo>
                  <a:cubicBezTo>
                    <a:pt x="825" y="3840"/>
                    <a:pt x="1107" y="3952"/>
                    <a:pt x="1389" y="3998"/>
                  </a:cubicBezTo>
                  <a:cubicBezTo>
                    <a:pt x="1426" y="4002"/>
                    <a:pt x="1461" y="4004"/>
                    <a:pt x="1496" y="4004"/>
                  </a:cubicBezTo>
                  <a:cubicBezTo>
                    <a:pt x="1707" y="4004"/>
                    <a:pt x="1887" y="3928"/>
                    <a:pt x="2100" y="3919"/>
                  </a:cubicBezTo>
                  <a:cubicBezTo>
                    <a:pt x="2122" y="3918"/>
                    <a:pt x="2144" y="3917"/>
                    <a:pt x="2167" y="3917"/>
                  </a:cubicBezTo>
                  <a:cubicBezTo>
                    <a:pt x="2585" y="3917"/>
                    <a:pt x="2989" y="4058"/>
                    <a:pt x="3404" y="4058"/>
                  </a:cubicBezTo>
                  <a:cubicBezTo>
                    <a:pt x="3558" y="4058"/>
                    <a:pt x="3713" y="4039"/>
                    <a:pt x="3871" y="3986"/>
                  </a:cubicBezTo>
                  <a:cubicBezTo>
                    <a:pt x="4187" y="3873"/>
                    <a:pt x="4718" y="3208"/>
                    <a:pt x="4074" y="3162"/>
                  </a:cubicBezTo>
                  <a:cubicBezTo>
                    <a:pt x="4368" y="3083"/>
                    <a:pt x="4808" y="2824"/>
                    <a:pt x="4684" y="2485"/>
                  </a:cubicBezTo>
                  <a:cubicBezTo>
                    <a:pt x="4604" y="2245"/>
                    <a:pt x="4278" y="2089"/>
                    <a:pt x="4006" y="2089"/>
                  </a:cubicBezTo>
                  <a:cubicBezTo>
                    <a:pt x="3933" y="2089"/>
                    <a:pt x="3863" y="2100"/>
                    <a:pt x="3804" y="2124"/>
                  </a:cubicBezTo>
                  <a:cubicBezTo>
                    <a:pt x="4107" y="1758"/>
                    <a:pt x="4001" y="1236"/>
                    <a:pt x="3635" y="1236"/>
                  </a:cubicBezTo>
                  <a:cubicBezTo>
                    <a:pt x="3539" y="1236"/>
                    <a:pt x="3425" y="1272"/>
                    <a:pt x="3296" y="1357"/>
                  </a:cubicBezTo>
                  <a:cubicBezTo>
                    <a:pt x="3454" y="1154"/>
                    <a:pt x="3702" y="759"/>
                    <a:pt x="3476" y="522"/>
                  </a:cubicBezTo>
                  <a:cubicBezTo>
                    <a:pt x="3416" y="454"/>
                    <a:pt x="3341" y="429"/>
                    <a:pt x="3261" y="429"/>
                  </a:cubicBezTo>
                  <a:cubicBezTo>
                    <a:pt x="3102" y="429"/>
                    <a:pt x="2923" y="526"/>
                    <a:pt x="2788" y="578"/>
                  </a:cubicBezTo>
                  <a:cubicBezTo>
                    <a:pt x="2648" y="157"/>
                    <a:pt x="2407" y="1"/>
                    <a:pt x="2136"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0" name="Google Shape;2760;p8"/>
            <p:cNvSpPr/>
            <p:nvPr/>
          </p:nvSpPr>
          <p:spPr>
            <a:xfrm>
              <a:off x="3151292" y="2556975"/>
              <a:ext cx="217657" cy="135701"/>
            </a:xfrm>
            <a:custGeom>
              <a:rect b="b" l="l" r="r" t="t"/>
              <a:pathLst>
                <a:path extrusionOk="0" h="3954" w="6342">
                  <a:moveTo>
                    <a:pt x="4236" y="0"/>
                  </a:moveTo>
                  <a:cubicBezTo>
                    <a:pt x="3592" y="0"/>
                    <a:pt x="2921" y="182"/>
                    <a:pt x="2415" y="421"/>
                  </a:cubicBezTo>
                  <a:cubicBezTo>
                    <a:pt x="1670" y="771"/>
                    <a:pt x="1061" y="1392"/>
                    <a:pt x="621" y="2080"/>
                  </a:cubicBezTo>
                  <a:cubicBezTo>
                    <a:pt x="406" y="2362"/>
                    <a:pt x="237" y="2667"/>
                    <a:pt x="102" y="3005"/>
                  </a:cubicBezTo>
                  <a:cubicBezTo>
                    <a:pt x="11" y="3276"/>
                    <a:pt x="0" y="3558"/>
                    <a:pt x="45" y="3840"/>
                  </a:cubicBezTo>
                  <a:cubicBezTo>
                    <a:pt x="45" y="3863"/>
                    <a:pt x="45" y="3874"/>
                    <a:pt x="56" y="3897"/>
                  </a:cubicBezTo>
                  <a:cubicBezTo>
                    <a:pt x="56" y="3908"/>
                    <a:pt x="68" y="3931"/>
                    <a:pt x="79" y="3953"/>
                  </a:cubicBezTo>
                  <a:cubicBezTo>
                    <a:pt x="305" y="3107"/>
                    <a:pt x="779" y="2351"/>
                    <a:pt x="1456" y="1798"/>
                  </a:cubicBezTo>
                  <a:cubicBezTo>
                    <a:pt x="1918" y="1380"/>
                    <a:pt x="2483" y="1064"/>
                    <a:pt x="3081" y="895"/>
                  </a:cubicBezTo>
                  <a:cubicBezTo>
                    <a:pt x="3415" y="802"/>
                    <a:pt x="3815" y="746"/>
                    <a:pt x="4228" y="746"/>
                  </a:cubicBezTo>
                  <a:cubicBezTo>
                    <a:pt x="5015" y="746"/>
                    <a:pt x="5846" y="949"/>
                    <a:pt x="6342" y="1482"/>
                  </a:cubicBezTo>
                  <a:cubicBezTo>
                    <a:pt x="6252" y="1234"/>
                    <a:pt x="6127" y="997"/>
                    <a:pt x="5981" y="782"/>
                  </a:cubicBezTo>
                  <a:cubicBezTo>
                    <a:pt x="5589" y="210"/>
                    <a:pt x="4928" y="0"/>
                    <a:pt x="423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1" name="Google Shape;2761;p8"/>
            <p:cNvSpPr/>
            <p:nvPr/>
          </p:nvSpPr>
          <p:spPr>
            <a:xfrm>
              <a:off x="3158636" y="2615937"/>
              <a:ext cx="99562" cy="76740"/>
            </a:xfrm>
            <a:custGeom>
              <a:rect b="b" l="l" r="r" t="t"/>
              <a:pathLst>
                <a:path extrusionOk="0" h="2236" w="2901">
                  <a:moveTo>
                    <a:pt x="2901" y="1"/>
                  </a:moveTo>
                  <a:cubicBezTo>
                    <a:pt x="2709" y="46"/>
                    <a:pt x="2517" y="91"/>
                    <a:pt x="2325" y="159"/>
                  </a:cubicBezTo>
                  <a:cubicBezTo>
                    <a:pt x="2235" y="181"/>
                    <a:pt x="2144" y="215"/>
                    <a:pt x="2054" y="260"/>
                  </a:cubicBezTo>
                  <a:cubicBezTo>
                    <a:pt x="1953" y="294"/>
                    <a:pt x="1851" y="339"/>
                    <a:pt x="1750" y="385"/>
                  </a:cubicBezTo>
                  <a:cubicBezTo>
                    <a:pt x="1648" y="441"/>
                    <a:pt x="1546" y="497"/>
                    <a:pt x="1445" y="554"/>
                  </a:cubicBezTo>
                  <a:cubicBezTo>
                    <a:pt x="1343" y="610"/>
                    <a:pt x="1219" y="667"/>
                    <a:pt x="1129" y="734"/>
                  </a:cubicBezTo>
                  <a:cubicBezTo>
                    <a:pt x="1050" y="813"/>
                    <a:pt x="948" y="870"/>
                    <a:pt x="847" y="949"/>
                  </a:cubicBezTo>
                  <a:cubicBezTo>
                    <a:pt x="757" y="1016"/>
                    <a:pt x="666" y="1095"/>
                    <a:pt x="587" y="1186"/>
                  </a:cubicBezTo>
                  <a:cubicBezTo>
                    <a:pt x="508" y="1265"/>
                    <a:pt x="441" y="1344"/>
                    <a:pt x="362" y="1423"/>
                  </a:cubicBezTo>
                  <a:cubicBezTo>
                    <a:pt x="305" y="1502"/>
                    <a:pt x="249" y="1581"/>
                    <a:pt x="204" y="1671"/>
                  </a:cubicBezTo>
                  <a:cubicBezTo>
                    <a:pt x="158" y="1739"/>
                    <a:pt x="113" y="1818"/>
                    <a:pt x="91" y="1897"/>
                  </a:cubicBezTo>
                  <a:cubicBezTo>
                    <a:pt x="57" y="1953"/>
                    <a:pt x="46" y="2009"/>
                    <a:pt x="23" y="2066"/>
                  </a:cubicBezTo>
                  <a:cubicBezTo>
                    <a:pt x="0" y="2179"/>
                    <a:pt x="0" y="2235"/>
                    <a:pt x="0" y="2235"/>
                  </a:cubicBezTo>
                  <a:cubicBezTo>
                    <a:pt x="0" y="2235"/>
                    <a:pt x="23" y="2179"/>
                    <a:pt x="46" y="2088"/>
                  </a:cubicBezTo>
                  <a:cubicBezTo>
                    <a:pt x="57" y="2032"/>
                    <a:pt x="91" y="1987"/>
                    <a:pt x="125" y="1919"/>
                  </a:cubicBezTo>
                  <a:cubicBezTo>
                    <a:pt x="170" y="1851"/>
                    <a:pt x="215" y="1784"/>
                    <a:pt x="271" y="1727"/>
                  </a:cubicBezTo>
                  <a:cubicBezTo>
                    <a:pt x="316" y="1648"/>
                    <a:pt x="373" y="1581"/>
                    <a:pt x="452" y="1513"/>
                  </a:cubicBezTo>
                  <a:cubicBezTo>
                    <a:pt x="520" y="1434"/>
                    <a:pt x="599" y="1366"/>
                    <a:pt x="678" y="1299"/>
                  </a:cubicBezTo>
                  <a:cubicBezTo>
                    <a:pt x="723" y="1265"/>
                    <a:pt x="768" y="1220"/>
                    <a:pt x="802" y="1186"/>
                  </a:cubicBezTo>
                  <a:lnTo>
                    <a:pt x="948" y="1084"/>
                  </a:lnTo>
                  <a:cubicBezTo>
                    <a:pt x="1027" y="1005"/>
                    <a:pt x="1129" y="949"/>
                    <a:pt x="1230" y="881"/>
                  </a:cubicBezTo>
                  <a:cubicBezTo>
                    <a:pt x="1321" y="813"/>
                    <a:pt x="1422" y="746"/>
                    <a:pt x="1524" y="689"/>
                  </a:cubicBezTo>
                  <a:cubicBezTo>
                    <a:pt x="1625" y="633"/>
                    <a:pt x="1727" y="576"/>
                    <a:pt x="1817" y="520"/>
                  </a:cubicBezTo>
                  <a:cubicBezTo>
                    <a:pt x="2009" y="407"/>
                    <a:pt x="2201" y="317"/>
                    <a:pt x="2359" y="238"/>
                  </a:cubicBezTo>
                  <a:cubicBezTo>
                    <a:pt x="2438" y="204"/>
                    <a:pt x="2517" y="170"/>
                    <a:pt x="2585" y="136"/>
                  </a:cubicBezTo>
                  <a:cubicBezTo>
                    <a:pt x="2641" y="114"/>
                    <a:pt x="2709" y="91"/>
                    <a:pt x="2754" y="69"/>
                  </a:cubicBezTo>
                  <a:cubicBezTo>
                    <a:pt x="2844" y="23"/>
                    <a:pt x="2900" y="1"/>
                    <a:pt x="2901"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2" name="Google Shape;2762;p8"/>
            <p:cNvSpPr/>
            <p:nvPr/>
          </p:nvSpPr>
          <p:spPr>
            <a:xfrm>
              <a:off x="3179949" y="2641711"/>
              <a:ext cx="62771" cy="31574"/>
            </a:xfrm>
            <a:custGeom>
              <a:rect b="b" l="l" r="r" t="t"/>
              <a:pathLst>
                <a:path extrusionOk="0" h="920" w="1829">
                  <a:moveTo>
                    <a:pt x="1388" y="1"/>
                  </a:moveTo>
                  <a:cubicBezTo>
                    <a:pt x="1369" y="1"/>
                    <a:pt x="1350" y="2"/>
                    <a:pt x="1332" y="6"/>
                  </a:cubicBezTo>
                  <a:cubicBezTo>
                    <a:pt x="1264" y="6"/>
                    <a:pt x="1196" y="17"/>
                    <a:pt x="1140" y="28"/>
                  </a:cubicBezTo>
                  <a:cubicBezTo>
                    <a:pt x="1130" y="32"/>
                    <a:pt x="1119" y="34"/>
                    <a:pt x="1106" y="34"/>
                  </a:cubicBezTo>
                  <a:cubicBezTo>
                    <a:pt x="1066" y="34"/>
                    <a:pt x="1016" y="17"/>
                    <a:pt x="973" y="17"/>
                  </a:cubicBezTo>
                  <a:cubicBezTo>
                    <a:pt x="955" y="17"/>
                    <a:pt x="939" y="20"/>
                    <a:pt x="925" y="28"/>
                  </a:cubicBezTo>
                  <a:lnTo>
                    <a:pt x="745" y="107"/>
                  </a:lnTo>
                  <a:cubicBezTo>
                    <a:pt x="688" y="141"/>
                    <a:pt x="666" y="254"/>
                    <a:pt x="609" y="288"/>
                  </a:cubicBezTo>
                  <a:cubicBezTo>
                    <a:pt x="553" y="322"/>
                    <a:pt x="542" y="435"/>
                    <a:pt x="497" y="469"/>
                  </a:cubicBezTo>
                  <a:cubicBezTo>
                    <a:pt x="316" y="604"/>
                    <a:pt x="147" y="751"/>
                    <a:pt x="0" y="920"/>
                  </a:cubicBezTo>
                  <a:cubicBezTo>
                    <a:pt x="0" y="920"/>
                    <a:pt x="124" y="852"/>
                    <a:pt x="282" y="762"/>
                  </a:cubicBezTo>
                  <a:cubicBezTo>
                    <a:pt x="372" y="717"/>
                    <a:pt x="463" y="660"/>
                    <a:pt x="564" y="593"/>
                  </a:cubicBezTo>
                  <a:cubicBezTo>
                    <a:pt x="677" y="525"/>
                    <a:pt x="779" y="457"/>
                    <a:pt x="892" y="401"/>
                  </a:cubicBezTo>
                  <a:cubicBezTo>
                    <a:pt x="1004" y="344"/>
                    <a:pt x="1117" y="288"/>
                    <a:pt x="1219" y="243"/>
                  </a:cubicBezTo>
                  <a:cubicBezTo>
                    <a:pt x="1275" y="220"/>
                    <a:pt x="1332" y="186"/>
                    <a:pt x="1377" y="175"/>
                  </a:cubicBezTo>
                  <a:cubicBezTo>
                    <a:pt x="1422" y="153"/>
                    <a:pt x="1478" y="141"/>
                    <a:pt x="1512" y="119"/>
                  </a:cubicBezTo>
                  <a:cubicBezTo>
                    <a:pt x="1557" y="107"/>
                    <a:pt x="1602" y="85"/>
                    <a:pt x="1636" y="85"/>
                  </a:cubicBezTo>
                  <a:lnTo>
                    <a:pt x="1738" y="51"/>
                  </a:lnTo>
                  <a:cubicBezTo>
                    <a:pt x="1794" y="40"/>
                    <a:pt x="1828" y="28"/>
                    <a:pt x="1828" y="28"/>
                  </a:cubicBezTo>
                  <a:cubicBezTo>
                    <a:pt x="1794" y="17"/>
                    <a:pt x="1772" y="17"/>
                    <a:pt x="1749" y="6"/>
                  </a:cubicBezTo>
                  <a:cubicBezTo>
                    <a:pt x="1738" y="10"/>
                    <a:pt x="1727" y="11"/>
                    <a:pt x="1715" y="11"/>
                  </a:cubicBezTo>
                  <a:cubicBezTo>
                    <a:pt x="1691" y="11"/>
                    <a:pt x="1666" y="6"/>
                    <a:pt x="1636" y="6"/>
                  </a:cubicBezTo>
                  <a:lnTo>
                    <a:pt x="1501" y="6"/>
                  </a:lnTo>
                  <a:cubicBezTo>
                    <a:pt x="1463" y="6"/>
                    <a:pt x="1426" y="1"/>
                    <a:pt x="1388"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3" name="Google Shape;2763;p8"/>
            <p:cNvSpPr/>
            <p:nvPr/>
          </p:nvSpPr>
          <p:spPr>
            <a:xfrm>
              <a:off x="3181081" y="2655542"/>
              <a:ext cx="55804" cy="21244"/>
            </a:xfrm>
            <a:custGeom>
              <a:rect b="b" l="l" r="r" t="t"/>
              <a:pathLst>
                <a:path extrusionOk="0" h="619" w="1626">
                  <a:moveTo>
                    <a:pt x="1276" y="1"/>
                  </a:moveTo>
                  <a:cubicBezTo>
                    <a:pt x="1253" y="1"/>
                    <a:pt x="1231" y="3"/>
                    <a:pt x="1208" y="9"/>
                  </a:cubicBezTo>
                  <a:cubicBezTo>
                    <a:pt x="1152" y="9"/>
                    <a:pt x="1107" y="9"/>
                    <a:pt x="1050" y="20"/>
                  </a:cubicBezTo>
                  <a:cubicBezTo>
                    <a:pt x="994" y="32"/>
                    <a:pt x="949" y="43"/>
                    <a:pt x="892" y="66"/>
                  </a:cubicBezTo>
                  <a:lnTo>
                    <a:pt x="734" y="111"/>
                  </a:lnTo>
                  <a:cubicBezTo>
                    <a:pt x="678" y="133"/>
                    <a:pt x="633" y="156"/>
                    <a:pt x="576" y="178"/>
                  </a:cubicBezTo>
                  <a:cubicBezTo>
                    <a:pt x="531" y="201"/>
                    <a:pt x="475" y="224"/>
                    <a:pt x="441" y="257"/>
                  </a:cubicBezTo>
                  <a:cubicBezTo>
                    <a:pt x="351" y="303"/>
                    <a:pt x="272" y="359"/>
                    <a:pt x="204" y="415"/>
                  </a:cubicBezTo>
                  <a:cubicBezTo>
                    <a:pt x="148" y="460"/>
                    <a:pt x="103" y="506"/>
                    <a:pt x="57" y="562"/>
                  </a:cubicBezTo>
                  <a:cubicBezTo>
                    <a:pt x="24" y="596"/>
                    <a:pt x="1" y="618"/>
                    <a:pt x="1" y="618"/>
                  </a:cubicBezTo>
                  <a:lnTo>
                    <a:pt x="80" y="585"/>
                  </a:lnTo>
                  <a:cubicBezTo>
                    <a:pt x="125" y="562"/>
                    <a:pt x="181" y="528"/>
                    <a:pt x="260" y="494"/>
                  </a:cubicBezTo>
                  <a:cubicBezTo>
                    <a:pt x="294" y="483"/>
                    <a:pt x="339" y="460"/>
                    <a:pt x="373" y="449"/>
                  </a:cubicBezTo>
                  <a:cubicBezTo>
                    <a:pt x="418" y="427"/>
                    <a:pt x="464" y="404"/>
                    <a:pt x="509" y="382"/>
                  </a:cubicBezTo>
                  <a:cubicBezTo>
                    <a:pt x="588" y="336"/>
                    <a:pt x="689" y="291"/>
                    <a:pt x="791" y="269"/>
                  </a:cubicBezTo>
                  <a:cubicBezTo>
                    <a:pt x="892" y="235"/>
                    <a:pt x="994" y="201"/>
                    <a:pt x="1084" y="167"/>
                  </a:cubicBezTo>
                  <a:cubicBezTo>
                    <a:pt x="1141" y="156"/>
                    <a:pt x="1186" y="145"/>
                    <a:pt x="1231" y="133"/>
                  </a:cubicBezTo>
                  <a:lnTo>
                    <a:pt x="1355" y="99"/>
                  </a:lnTo>
                  <a:cubicBezTo>
                    <a:pt x="1434" y="77"/>
                    <a:pt x="1502" y="66"/>
                    <a:pt x="1547" y="54"/>
                  </a:cubicBezTo>
                  <a:lnTo>
                    <a:pt x="1626" y="32"/>
                  </a:lnTo>
                  <a:cubicBezTo>
                    <a:pt x="1592" y="32"/>
                    <a:pt x="1569" y="20"/>
                    <a:pt x="1547" y="20"/>
                  </a:cubicBezTo>
                  <a:cubicBezTo>
                    <a:pt x="1499" y="12"/>
                    <a:pt x="1451" y="4"/>
                    <a:pt x="1403" y="4"/>
                  </a:cubicBezTo>
                  <a:cubicBezTo>
                    <a:pt x="1383" y="4"/>
                    <a:pt x="1364" y="6"/>
                    <a:pt x="1344" y="9"/>
                  </a:cubicBezTo>
                  <a:cubicBezTo>
                    <a:pt x="1321" y="3"/>
                    <a:pt x="1299" y="1"/>
                    <a:pt x="1276"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4" name="Google Shape;2764;p8"/>
            <p:cNvSpPr/>
            <p:nvPr/>
          </p:nvSpPr>
          <p:spPr>
            <a:xfrm>
              <a:off x="3138490" y="2680184"/>
              <a:ext cx="173934" cy="235332"/>
            </a:xfrm>
            <a:custGeom>
              <a:rect b="b" l="l" r="r" t="t"/>
              <a:pathLst>
                <a:path extrusionOk="0" h="6857" w="5068">
                  <a:moveTo>
                    <a:pt x="384" y="1"/>
                  </a:moveTo>
                  <a:cubicBezTo>
                    <a:pt x="362" y="1"/>
                    <a:pt x="339" y="1"/>
                    <a:pt x="317" y="2"/>
                  </a:cubicBezTo>
                  <a:cubicBezTo>
                    <a:pt x="294" y="25"/>
                    <a:pt x="272" y="25"/>
                    <a:pt x="260" y="47"/>
                  </a:cubicBezTo>
                  <a:cubicBezTo>
                    <a:pt x="114" y="555"/>
                    <a:pt x="46" y="1074"/>
                    <a:pt x="35" y="1593"/>
                  </a:cubicBezTo>
                  <a:cubicBezTo>
                    <a:pt x="1" y="3308"/>
                    <a:pt x="305" y="5328"/>
                    <a:pt x="1840" y="6355"/>
                  </a:cubicBezTo>
                  <a:cubicBezTo>
                    <a:pt x="2308" y="6671"/>
                    <a:pt x="2855" y="6857"/>
                    <a:pt x="3378" y="6857"/>
                  </a:cubicBezTo>
                  <a:cubicBezTo>
                    <a:pt x="3787" y="6857"/>
                    <a:pt x="4182" y="6743"/>
                    <a:pt x="4514" y="6490"/>
                  </a:cubicBezTo>
                  <a:cubicBezTo>
                    <a:pt x="4548" y="6457"/>
                    <a:pt x="4582" y="6434"/>
                    <a:pt x="4616" y="6400"/>
                  </a:cubicBezTo>
                  <a:cubicBezTo>
                    <a:pt x="4695" y="6231"/>
                    <a:pt x="4763" y="6062"/>
                    <a:pt x="4808" y="5881"/>
                  </a:cubicBezTo>
                  <a:cubicBezTo>
                    <a:pt x="5067" y="4854"/>
                    <a:pt x="4774" y="3805"/>
                    <a:pt x="4311" y="2868"/>
                  </a:cubicBezTo>
                  <a:cubicBezTo>
                    <a:pt x="4029" y="2304"/>
                    <a:pt x="3499" y="1762"/>
                    <a:pt x="3047" y="1345"/>
                  </a:cubicBezTo>
                  <a:cubicBezTo>
                    <a:pt x="2309" y="705"/>
                    <a:pt x="1354" y="1"/>
                    <a:pt x="384"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5" name="Google Shape;2765;p8"/>
            <p:cNvSpPr/>
            <p:nvPr/>
          </p:nvSpPr>
          <p:spPr>
            <a:xfrm>
              <a:off x="3135402" y="2675208"/>
              <a:ext cx="133642" cy="135598"/>
            </a:xfrm>
            <a:custGeom>
              <a:rect b="b" l="l" r="r" t="t"/>
              <a:pathLst>
                <a:path extrusionOk="0" h="3951" w="3894">
                  <a:moveTo>
                    <a:pt x="576" y="0"/>
                  </a:moveTo>
                  <a:lnTo>
                    <a:pt x="113" y="621"/>
                  </a:lnTo>
                  <a:cubicBezTo>
                    <a:pt x="136" y="1264"/>
                    <a:pt x="23" y="1919"/>
                    <a:pt x="23" y="2551"/>
                  </a:cubicBezTo>
                  <a:cubicBezTo>
                    <a:pt x="46" y="2912"/>
                    <a:pt x="0" y="3442"/>
                    <a:pt x="316" y="3690"/>
                  </a:cubicBezTo>
                  <a:cubicBezTo>
                    <a:pt x="433" y="3789"/>
                    <a:pt x="579" y="3833"/>
                    <a:pt x="727" y="3833"/>
                  </a:cubicBezTo>
                  <a:cubicBezTo>
                    <a:pt x="1036" y="3833"/>
                    <a:pt x="1357" y="3641"/>
                    <a:pt x="1456" y="3352"/>
                  </a:cubicBezTo>
                  <a:cubicBezTo>
                    <a:pt x="1501" y="3577"/>
                    <a:pt x="1659" y="3950"/>
                    <a:pt x="1919" y="3950"/>
                  </a:cubicBezTo>
                  <a:cubicBezTo>
                    <a:pt x="1923" y="3950"/>
                    <a:pt x="1928" y="3950"/>
                    <a:pt x="1932" y="3950"/>
                  </a:cubicBezTo>
                  <a:cubicBezTo>
                    <a:pt x="2249" y="3950"/>
                    <a:pt x="2361" y="3552"/>
                    <a:pt x="2494" y="3352"/>
                  </a:cubicBezTo>
                  <a:cubicBezTo>
                    <a:pt x="2615" y="3407"/>
                    <a:pt x="2842" y="3569"/>
                    <a:pt x="3019" y="3569"/>
                  </a:cubicBezTo>
                  <a:cubicBezTo>
                    <a:pt x="3058" y="3569"/>
                    <a:pt x="3094" y="3562"/>
                    <a:pt x="3126" y="3544"/>
                  </a:cubicBezTo>
                  <a:cubicBezTo>
                    <a:pt x="3307" y="3453"/>
                    <a:pt x="3228" y="3261"/>
                    <a:pt x="3104" y="3126"/>
                  </a:cubicBezTo>
                  <a:lnTo>
                    <a:pt x="3104" y="3126"/>
                  </a:lnTo>
                  <a:cubicBezTo>
                    <a:pt x="3170" y="3184"/>
                    <a:pt x="3251" y="3212"/>
                    <a:pt x="3332" y="3212"/>
                  </a:cubicBezTo>
                  <a:cubicBezTo>
                    <a:pt x="3471" y="3212"/>
                    <a:pt x="3606" y="3129"/>
                    <a:pt x="3656" y="2979"/>
                  </a:cubicBezTo>
                  <a:cubicBezTo>
                    <a:pt x="3893" y="2539"/>
                    <a:pt x="3442" y="1704"/>
                    <a:pt x="3194" y="1354"/>
                  </a:cubicBezTo>
                  <a:cubicBezTo>
                    <a:pt x="2630" y="565"/>
                    <a:pt x="1366" y="339"/>
                    <a:pt x="576"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6" name="Google Shape;2766;p8"/>
            <p:cNvSpPr/>
            <p:nvPr/>
          </p:nvSpPr>
          <p:spPr>
            <a:xfrm>
              <a:off x="3148958" y="2675070"/>
              <a:ext cx="180111" cy="224796"/>
            </a:xfrm>
            <a:custGeom>
              <a:rect b="b" l="l" r="r" t="t"/>
              <a:pathLst>
                <a:path extrusionOk="0" h="6550" w="5248">
                  <a:moveTo>
                    <a:pt x="714" y="1"/>
                  </a:moveTo>
                  <a:cubicBezTo>
                    <a:pt x="438" y="1"/>
                    <a:pt x="189" y="44"/>
                    <a:pt x="0" y="151"/>
                  </a:cubicBezTo>
                  <a:cubicBezTo>
                    <a:pt x="16" y="151"/>
                    <a:pt x="32" y="151"/>
                    <a:pt x="47" y="151"/>
                  </a:cubicBezTo>
                  <a:cubicBezTo>
                    <a:pt x="1035" y="151"/>
                    <a:pt x="1998" y="850"/>
                    <a:pt x="2742" y="1494"/>
                  </a:cubicBezTo>
                  <a:cubicBezTo>
                    <a:pt x="3194" y="1911"/>
                    <a:pt x="3735" y="2442"/>
                    <a:pt x="4006" y="3017"/>
                  </a:cubicBezTo>
                  <a:cubicBezTo>
                    <a:pt x="4458" y="3954"/>
                    <a:pt x="4762" y="4992"/>
                    <a:pt x="4503" y="6030"/>
                  </a:cubicBezTo>
                  <a:cubicBezTo>
                    <a:pt x="4446" y="6211"/>
                    <a:pt x="4390" y="6380"/>
                    <a:pt x="4311" y="6549"/>
                  </a:cubicBezTo>
                  <a:cubicBezTo>
                    <a:pt x="4819" y="6098"/>
                    <a:pt x="5248" y="5421"/>
                    <a:pt x="5236" y="4766"/>
                  </a:cubicBezTo>
                  <a:cubicBezTo>
                    <a:pt x="5236" y="3762"/>
                    <a:pt x="5078" y="3186"/>
                    <a:pt x="4638" y="2272"/>
                  </a:cubicBezTo>
                  <a:cubicBezTo>
                    <a:pt x="4333" y="1663"/>
                    <a:pt x="3476" y="873"/>
                    <a:pt x="2833" y="557"/>
                  </a:cubicBezTo>
                  <a:cubicBezTo>
                    <a:pt x="2336" y="297"/>
                    <a:pt x="1433" y="1"/>
                    <a:pt x="71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7" name="Google Shape;2767;p8"/>
            <p:cNvSpPr/>
            <p:nvPr/>
          </p:nvSpPr>
          <p:spPr>
            <a:xfrm>
              <a:off x="3133068" y="2680253"/>
              <a:ext cx="92595" cy="53059"/>
            </a:xfrm>
            <a:custGeom>
              <a:rect b="b" l="l" r="r" t="t"/>
              <a:pathLst>
                <a:path extrusionOk="0" h="1546" w="2698">
                  <a:moveTo>
                    <a:pt x="1" y="0"/>
                  </a:moveTo>
                  <a:lnTo>
                    <a:pt x="1" y="0"/>
                  </a:lnTo>
                  <a:cubicBezTo>
                    <a:pt x="1" y="0"/>
                    <a:pt x="46" y="11"/>
                    <a:pt x="136" y="45"/>
                  </a:cubicBezTo>
                  <a:cubicBezTo>
                    <a:pt x="215" y="79"/>
                    <a:pt x="328" y="124"/>
                    <a:pt x="475" y="181"/>
                  </a:cubicBezTo>
                  <a:cubicBezTo>
                    <a:pt x="610" y="248"/>
                    <a:pt x="768" y="305"/>
                    <a:pt x="937" y="384"/>
                  </a:cubicBezTo>
                  <a:cubicBezTo>
                    <a:pt x="1016" y="418"/>
                    <a:pt x="1095" y="463"/>
                    <a:pt x="1186" y="508"/>
                  </a:cubicBezTo>
                  <a:cubicBezTo>
                    <a:pt x="1276" y="542"/>
                    <a:pt x="1366" y="587"/>
                    <a:pt x="1456" y="632"/>
                  </a:cubicBezTo>
                  <a:cubicBezTo>
                    <a:pt x="1535" y="677"/>
                    <a:pt x="1626" y="733"/>
                    <a:pt x="1705" y="779"/>
                  </a:cubicBezTo>
                  <a:cubicBezTo>
                    <a:pt x="1795" y="824"/>
                    <a:pt x="1874" y="869"/>
                    <a:pt x="1953" y="914"/>
                  </a:cubicBezTo>
                  <a:cubicBezTo>
                    <a:pt x="2032" y="959"/>
                    <a:pt x="2111" y="1004"/>
                    <a:pt x="2179" y="1061"/>
                  </a:cubicBezTo>
                  <a:cubicBezTo>
                    <a:pt x="2235" y="1106"/>
                    <a:pt x="2303" y="1151"/>
                    <a:pt x="2359" y="1196"/>
                  </a:cubicBezTo>
                  <a:cubicBezTo>
                    <a:pt x="2404" y="1241"/>
                    <a:pt x="2461" y="1286"/>
                    <a:pt x="2506" y="1332"/>
                  </a:cubicBezTo>
                  <a:cubicBezTo>
                    <a:pt x="2540" y="1365"/>
                    <a:pt x="2574" y="1399"/>
                    <a:pt x="2607" y="1444"/>
                  </a:cubicBezTo>
                  <a:lnTo>
                    <a:pt x="2698" y="1546"/>
                  </a:lnTo>
                  <a:cubicBezTo>
                    <a:pt x="2698" y="1546"/>
                    <a:pt x="2675" y="1501"/>
                    <a:pt x="2641" y="1433"/>
                  </a:cubicBezTo>
                  <a:cubicBezTo>
                    <a:pt x="2619" y="1377"/>
                    <a:pt x="2585" y="1332"/>
                    <a:pt x="2551" y="1286"/>
                  </a:cubicBezTo>
                  <a:cubicBezTo>
                    <a:pt x="2517" y="1230"/>
                    <a:pt x="2472" y="1185"/>
                    <a:pt x="2427" y="1128"/>
                  </a:cubicBezTo>
                  <a:cubicBezTo>
                    <a:pt x="2370" y="1072"/>
                    <a:pt x="2314" y="1016"/>
                    <a:pt x="2246" y="959"/>
                  </a:cubicBezTo>
                  <a:cubicBezTo>
                    <a:pt x="2179" y="891"/>
                    <a:pt x="2111" y="835"/>
                    <a:pt x="2032" y="790"/>
                  </a:cubicBezTo>
                  <a:cubicBezTo>
                    <a:pt x="1953" y="733"/>
                    <a:pt x="1874" y="666"/>
                    <a:pt x="1795" y="621"/>
                  </a:cubicBezTo>
                  <a:cubicBezTo>
                    <a:pt x="1705" y="576"/>
                    <a:pt x="1614" y="530"/>
                    <a:pt x="1535" y="485"/>
                  </a:cubicBezTo>
                  <a:cubicBezTo>
                    <a:pt x="1355" y="395"/>
                    <a:pt x="1174" y="316"/>
                    <a:pt x="994" y="248"/>
                  </a:cubicBezTo>
                  <a:cubicBezTo>
                    <a:pt x="824" y="181"/>
                    <a:pt x="666" y="124"/>
                    <a:pt x="497" y="90"/>
                  </a:cubicBezTo>
                  <a:cubicBezTo>
                    <a:pt x="339" y="45"/>
                    <a:pt x="170" y="11"/>
                    <a:pt x="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8" name="Google Shape;2768;p8"/>
            <p:cNvSpPr/>
            <p:nvPr/>
          </p:nvSpPr>
          <p:spPr>
            <a:xfrm>
              <a:off x="3142369" y="2684097"/>
              <a:ext cx="62771" cy="52338"/>
            </a:xfrm>
            <a:custGeom>
              <a:rect b="b" l="l" r="r" t="t"/>
              <a:pathLst>
                <a:path extrusionOk="0" h="1525" w="1829">
                  <a:moveTo>
                    <a:pt x="1" y="1"/>
                  </a:moveTo>
                  <a:lnTo>
                    <a:pt x="91" y="69"/>
                  </a:lnTo>
                  <a:cubicBezTo>
                    <a:pt x="147" y="102"/>
                    <a:pt x="226" y="148"/>
                    <a:pt x="316" y="215"/>
                  </a:cubicBezTo>
                  <a:cubicBezTo>
                    <a:pt x="350" y="249"/>
                    <a:pt x="407" y="283"/>
                    <a:pt x="452" y="328"/>
                  </a:cubicBezTo>
                  <a:cubicBezTo>
                    <a:pt x="508" y="362"/>
                    <a:pt x="553" y="407"/>
                    <a:pt x="610" y="441"/>
                  </a:cubicBezTo>
                  <a:cubicBezTo>
                    <a:pt x="723" y="531"/>
                    <a:pt x="836" y="633"/>
                    <a:pt x="948" y="723"/>
                  </a:cubicBezTo>
                  <a:cubicBezTo>
                    <a:pt x="1061" y="825"/>
                    <a:pt x="1163" y="926"/>
                    <a:pt x="1264" y="1016"/>
                  </a:cubicBezTo>
                  <a:cubicBezTo>
                    <a:pt x="1377" y="1118"/>
                    <a:pt x="1467" y="1197"/>
                    <a:pt x="1546" y="1276"/>
                  </a:cubicBezTo>
                  <a:cubicBezTo>
                    <a:pt x="1637" y="1355"/>
                    <a:pt x="1704" y="1411"/>
                    <a:pt x="1750" y="1457"/>
                  </a:cubicBezTo>
                  <a:cubicBezTo>
                    <a:pt x="1806" y="1502"/>
                    <a:pt x="1829" y="1524"/>
                    <a:pt x="1829" y="1524"/>
                  </a:cubicBezTo>
                  <a:cubicBezTo>
                    <a:pt x="1817" y="1490"/>
                    <a:pt x="1795" y="1468"/>
                    <a:pt x="1783" y="1434"/>
                  </a:cubicBezTo>
                  <a:cubicBezTo>
                    <a:pt x="1738" y="1355"/>
                    <a:pt x="1682" y="1276"/>
                    <a:pt x="1625" y="1208"/>
                  </a:cubicBezTo>
                  <a:cubicBezTo>
                    <a:pt x="1558" y="1118"/>
                    <a:pt x="1467" y="1016"/>
                    <a:pt x="1377" y="904"/>
                  </a:cubicBezTo>
                  <a:cubicBezTo>
                    <a:pt x="1287" y="802"/>
                    <a:pt x="1163" y="700"/>
                    <a:pt x="1061" y="599"/>
                  </a:cubicBezTo>
                  <a:cubicBezTo>
                    <a:pt x="994" y="554"/>
                    <a:pt x="937" y="509"/>
                    <a:pt x="881" y="452"/>
                  </a:cubicBezTo>
                  <a:cubicBezTo>
                    <a:pt x="824" y="407"/>
                    <a:pt x="757" y="362"/>
                    <a:pt x="700" y="328"/>
                  </a:cubicBezTo>
                  <a:cubicBezTo>
                    <a:pt x="644" y="294"/>
                    <a:pt x="587" y="249"/>
                    <a:pt x="531" y="227"/>
                  </a:cubicBezTo>
                  <a:lnTo>
                    <a:pt x="362" y="136"/>
                  </a:lnTo>
                  <a:cubicBezTo>
                    <a:pt x="271" y="91"/>
                    <a:pt x="192" y="57"/>
                    <a:pt x="102" y="35"/>
                  </a:cubicBezTo>
                  <a:lnTo>
                    <a:pt x="1"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9" name="Google Shape;2769;p8"/>
            <p:cNvSpPr/>
            <p:nvPr/>
          </p:nvSpPr>
          <p:spPr>
            <a:xfrm>
              <a:off x="3137323" y="2680630"/>
              <a:ext cx="46504" cy="54637"/>
            </a:xfrm>
            <a:custGeom>
              <a:rect b="b" l="l" r="r" t="t"/>
              <a:pathLst>
                <a:path extrusionOk="0" h="1592" w="1355">
                  <a:moveTo>
                    <a:pt x="1" y="0"/>
                  </a:moveTo>
                  <a:cubicBezTo>
                    <a:pt x="1" y="0"/>
                    <a:pt x="80" y="113"/>
                    <a:pt x="204" y="260"/>
                  </a:cubicBezTo>
                  <a:cubicBezTo>
                    <a:pt x="238" y="294"/>
                    <a:pt x="272" y="328"/>
                    <a:pt x="306" y="373"/>
                  </a:cubicBezTo>
                  <a:cubicBezTo>
                    <a:pt x="351" y="429"/>
                    <a:pt x="384" y="474"/>
                    <a:pt x="418" y="519"/>
                  </a:cubicBezTo>
                  <a:cubicBezTo>
                    <a:pt x="497" y="610"/>
                    <a:pt x="588" y="700"/>
                    <a:pt x="667" y="801"/>
                  </a:cubicBezTo>
                  <a:cubicBezTo>
                    <a:pt x="757" y="903"/>
                    <a:pt x="836" y="1005"/>
                    <a:pt x="915" y="1084"/>
                  </a:cubicBezTo>
                  <a:cubicBezTo>
                    <a:pt x="949" y="1140"/>
                    <a:pt x="994" y="1174"/>
                    <a:pt x="1028" y="1219"/>
                  </a:cubicBezTo>
                  <a:cubicBezTo>
                    <a:pt x="1062" y="1264"/>
                    <a:pt x="1095" y="1309"/>
                    <a:pt x="1129" y="1343"/>
                  </a:cubicBezTo>
                  <a:cubicBezTo>
                    <a:pt x="1265" y="1501"/>
                    <a:pt x="1355" y="1591"/>
                    <a:pt x="1355" y="1591"/>
                  </a:cubicBezTo>
                  <a:cubicBezTo>
                    <a:pt x="1310" y="1490"/>
                    <a:pt x="1265" y="1388"/>
                    <a:pt x="1208" y="1298"/>
                  </a:cubicBezTo>
                  <a:cubicBezTo>
                    <a:pt x="1186" y="1253"/>
                    <a:pt x="1163" y="1208"/>
                    <a:pt x="1129" y="1151"/>
                  </a:cubicBezTo>
                  <a:cubicBezTo>
                    <a:pt x="1107" y="1106"/>
                    <a:pt x="1073" y="1061"/>
                    <a:pt x="1039" y="1005"/>
                  </a:cubicBezTo>
                  <a:cubicBezTo>
                    <a:pt x="960" y="903"/>
                    <a:pt x="892" y="801"/>
                    <a:pt x="802" y="700"/>
                  </a:cubicBezTo>
                  <a:cubicBezTo>
                    <a:pt x="712" y="598"/>
                    <a:pt x="621" y="497"/>
                    <a:pt x="531" y="418"/>
                  </a:cubicBezTo>
                  <a:cubicBezTo>
                    <a:pt x="452" y="339"/>
                    <a:pt x="362" y="260"/>
                    <a:pt x="272" y="192"/>
                  </a:cubicBezTo>
                  <a:cubicBezTo>
                    <a:pt x="181" y="124"/>
                    <a:pt x="91" y="57"/>
                    <a:pt x="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0" name="Google Shape;2770;p8"/>
            <p:cNvSpPr/>
            <p:nvPr/>
          </p:nvSpPr>
          <p:spPr>
            <a:xfrm>
              <a:off x="2978182" y="2678674"/>
              <a:ext cx="177400" cy="183406"/>
            </a:xfrm>
            <a:custGeom>
              <a:rect b="b" l="l" r="r" t="t"/>
              <a:pathLst>
                <a:path extrusionOk="0" h="5344" w="5169">
                  <a:moveTo>
                    <a:pt x="5021" y="1"/>
                  </a:moveTo>
                  <a:lnTo>
                    <a:pt x="4627" y="91"/>
                  </a:lnTo>
                  <a:cubicBezTo>
                    <a:pt x="4141" y="204"/>
                    <a:pt x="3667" y="351"/>
                    <a:pt x="3216" y="543"/>
                  </a:cubicBezTo>
                  <a:cubicBezTo>
                    <a:pt x="1839" y="1129"/>
                    <a:pt x="147" y="2280"/>
                    <a:pt x="23" y="3928"/>
                  </a:cubicBezTo>
                  <a:cubicBezTo>
                    <a:pt x="0" y="4357"/>
                    <a:pt x="124" y="4785"/>
                    <a:pt x="384" y="5124"/>
                  </a:cubicBezTo>
                  <a:cubicBezTo>
                    <a:pt x="553" y="5225"/>
                    <a:pt x="733" y="5293"/>
                    <a:pt x="937" y="5316"/>
                  </a:cubicBezTo>
                  <a:cubicBezTo>
                    <a:pt x="1078" y="5335"/>
                    <a:pt x="1218" y="5344"/>
                    <a:pt x="1355" y="5344"/>
                  </a:cubicBezTo>
                  <a:cubicBezTo>
                    <a:pt x="2035" y="5344"/>
                    <a:pt x="2660" y="5120"/>
                    <a:pt x="3261" y="4763"/>
                  </a:cubicBezTo>
                  <a:cubicBezTo>
                    <a:pt x="4107" y="4266"/>
                    <a:pt x="4638" y="3420"/>
                    <a:pt x="4920" y="2495"/>
                  </a:cubicBezTo>
                  <a:cubicBezTo>
                    <a:pt x="5021" y="2122"/>
                    <a:pt x="5089" y="1739"/>
                    <a:pt x="5134" y="1344"/>
                  </a:cubicBezTo>
                  <a:cubicBezTo>
                    <a:pt x="5168" y="892"/>
                    <a:pt x="5134" y="441"/>
                    <a:pt x="5021"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1" name="Google Shape;2771;p8"/>
            <p:cNvSpPr/>
            <p:nvPr/>
          </p:nvSpPr>
          <p:spPr>
            <a:xfrm>
              <a:off x="3046890" y="2670540"/>
              <a:ext cx="121458" cy="117683"/>
            </a:xfrm>
            <a:custGeom>
              <a:rect b="b" l="l" r="r" t="t"/>
              <a:pathLst>
                <a:path extrusionOk="0" h="3429" w="3539">
                  <a:moveTo>
                    <a:pt x="3189" y="1"/>
                  </a:moveTo>
                  <a:cubicBezTo>
                    <a:pt x="3189" y="1"/>
                    <a:pt x="3189" y="1"/>
                    <a:pt x="3189" y="1"/>
                  </a:cubicBezTo>
                  <a:lnTo>
                    <a:pt x="3189" y="1"/>
                  </a:lnTo>
                  <a:cubicBezTo>
                    <a:pt x="3189" y="1"/>
                    <a:pt x="3189" y="1"/>
                    <a:pt x="3189" y="1"/>
                  </a:cubicBezTo>
                  <a:close/>
                  <a:moveTo>
                    <a:pt x="3189" y="1"/>
                  </a:moveTo>
                  <a:lnTo>
                    <a:pt x="3189" y="1"/>
                  </a:lnTo>
                  <a:cubicBezTo>
                    <a:pt x="3196" y="103"/>
                    <a:pt x="1902" y="351"/>
                    <a:pt x="1756" y="396"/>
                  </a:cubicBezTo>
                  <a:cubicBezTo>
                    <a:pt x="1090" y="633"/>
                    <a:pt x="368" y="723"/>
                    <a:pt x="86" y="1490"/>
                  </a:cubicBezTo>
                  <a:cubicBezTo>
                    <a:pt x="1" y="1726"/>
                    <a:pt x="65" y="2181"/>
                    <a:pt x="332" y="2181"/>
                  </a:cubicBezTo>
                  <a:cubicBezTo>
                    <a:pt x="385" y="2181"/>
                    <a:pt x="445" y="2163"/>
                    <a:pt x="514" y="2122"/>
                  </a:cubicBezTo>
                  <a:lnTo>
                    <a:pt x="514" y="2122"/>
                  </a:lnTo>
                  <a:cubicBezTo>
                    <a:pt x="438" y="2334"/>
                    <a:pt x="410" y="2864"/>
                    <a:pt x="682" y="2864"/>
                  </a:cubicBezTo>
                  <a:cubicBezTo>
                    <a:pt x="729" y="2864"/>
                    <a:pt x="786" y="2848"/>
                    <a:pt x="853" y="2811"/>
                  </a:cubicBezTo>
                  <a:cubicBezTo>
                    <a:pt x="866" y="3152"/>
                    <a:pt x="1086" y="3366"/>
                    <a:pt x="1329" y="3366"/>
                  </a:cubicBezTo>
                  <a:cubicBezTo>
                    <a:pt x="1495" y="3366"/>
                    <a:pt x="1672" y="3266"/>
                    <a:pt x="1801" y="3036"/>
                  </a:cubicBezTo>
                  <a:lnTo>
                    <a:pt x="1801" y="3036"/>
                  </a:lnTo>
                  <a:cubicBezTo>
                    <a:pt x="1745" y="3326"/>
                    <a:pt x="1874" y="3428"/>
                    <a:pt x="2063" y="3428"/>
                  </a:cubicBezTo>
                  <a:cubicBezTo>
                    <a:pt x="2329" y="3428"/>
                    <a:pt x="2711" y="3224"/>
                    <a:pt x="2850" y="3059"/>
                  </a:cubicBezTo>
                  <a:cubicBezTo>
                    <a:pt x="3538" y="2201"/>
                    <a:pt x="3279" y="1006"/>
                    <a:pt x="3189"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2" name="Google Shape;2772;p8"/>
            <p:cNvSpPr/>
            <p:nvPr/>
          </p:nvSpPr>
          <p:spPr>
            <a:xfrm>
              <a:off x="2991326" y="2678296"/>
              <a:ext cx="189035" cy="203964"/>
            </a:xfrm>
            <a:custGeom>
              <a:rect b="b" l="l" r="r" t="t"/>
              <a:pathLst>
                <a:path extrusionOk="0" h="5943" w="5508">
                  <a:moveTo>
                    <a:pt x="4638" y="1"/>
                  </a:moveTo>
                  <a:cubicBezTo>
                    <a:pt x="4751" y="441"/>
                    <a:pt x="4785" y="892"/>
                    <a:pt x="4751" y="1343"/>
                  </a:cubicBezTo>
                  <a:cubicBezTo>
                    <a:pt x="4706" y="1738"/>
                    <a:pt x="4638" y="2122"/>
                    <a:pt x="4537" y="2506"/>
                  </a:cubicBezTo>
                  <a:cubicBezTo>
                    <a:pt x="4255" y="3420"/>
                    <a:pt x="3724" y="4266"/>
                    <a:pt x="2878" y="4763"/>
                  </a:cubicBezTo>
                  <a:cubicBezTo>
                    <a:pt x="2280" y="5127"/>
                    <a:pt x="1659" y="5344"/>
                    <a:pt x="983" y="5344"/>
                  </a:cubicBezTo>
                  <a:cubicBezTo>
                    <a:pt x="842" y="5344"/>
                    <a:pt x="699" y="5335"/>
                    <a:pt x="554" y="5315"/>
                  </a:cubicBezTo>
                  <a:cubicBezTo>
                    <a:pt x="350" y="5293"/>
                    <a:pt x="170" y="5225"/>
                    <a:pt x="1" y="5124"/>
                  </a:cubicBezTo>
                  <a:lnTo>
                    <a:pt x="1" y="5124"/>
                  </a:lnTo>
                  <a:cubicBezTo>
                    <a:pt x="215" y="5417"/>
                    <a:pt x="497" y="5643"/>
                    <a:pt x="836" y="5778"/>
                  </a:cubicBezTo>
                  <a:cubicBezTo>
                    <a:pt x="1106" y="5891"/>
                    <a:pt x="1393" y="5943"/>
                    <a:pt x="1685" y="5943"/>
                  </a:cubicBezTo>
                  <a:cubicBezTo>
                    <a:pt x="2905" y="5943"/>
                    <a:pt x="4206" y="5042"/>
                    <a:pt x="4661" y="3995"/>
                  </a:cubicBezTo>
                  <a:cubicBezTo>
                    <a:pt x="5248" y="2743"/>
                    <a:pt x="5507" y="1242"/>
                    <a:pt x="467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3" name="Google Shape;2773;p8"/>
            <p:cNvSpPr/>
            <p:nvPr/>
          </p:nvSpPr>
          <p:spPr>
            <a:xfrm>
              <a:off x="3123390" y="2676752"/>
              <a:ext cx="31780" cy="110785"/>
            </a:xfrm>
            <a:custGeom>
              <a:rect b="b" l="l" r="r" t="t"/>
              <a:pathLst>
                <a:path extrusionOk="0" h="3228" w="926">
                  <a:moveTo>
                    <a:pt x="824" y="0"/>
                  </a:moveTo>
                  <a:cubicBezTo>
                    <a:pt x="824" y="1"/>
                    <a:pt x="824" y="57"/>
                    <a:pt x="847" y="136"/>
                  </a:cubicBezTo>
                  <a:cubicBezTo>
                    <a:pt x="847" y="192"/>
                    <a:pt x="847" y="249"/>
                    <a:pt x="847" y="305"/>
                  </a:cubicBezTo>
                  <a:cubicBezTo>
                    <a:pt x="847" y="373"/>
                    <a:pt x="836" y="441"/>
                    <a:pt x="836" y="520"/>
                  </a:cubicBezTo>
                  <a:cubicBezTo>
                    <a:pt x="824" y="599"/>
                    <a:pt x="824" y="678"/>
                    <a:pt x="802" y="768"/>
                  </a:cubicBezTo>
                  <a:cubicBezTo>
                    <a:pt x="779" y="858"/>
                    <a:pt x="768" y="971"/>
                    <a:pt x="745" y="1050"/>
                  </a:cubicBezTo>
                  <a:cubicBezTo>
                    <a:pt x="723" y="1140"/>
                    <a:pt x="700" y="1230"/>
                    <a:pt x="666" y="1332"/>
                  </a:cubicBezTo>
                  <a:cubicBezTo>
                    <a:pt x="644" y="1434"/>
                    <a:pt x="610" y="1535"/>
                    <a:pt x="576" y="1637"/>
                  </a:cubicBezTo>
                  <a:cubicBezTo>
                    <a:pt x="508" y="1840"/>
                    <a:pt x="441" y="2032"/>
                    <a:pt x="373" y="2223"/>
                  </a:cubicBezTo>
                  <a:cubicBezTo>
                    <a:pt x="305" y="2404"/>
                    <a:pt x="238" y="2585"/>
                    <a:pt x="181" y="2720"/>
                  </a:cubicBezTo>
                  <a:lnTo>
                    <a:pt x="46" y="3081"/>
                  </a:lnTo>
                  <a:cubicBezTo>
                    <a:pt x="12" y="3183"/>
                    <a:pt x="1" y="3228"/>
                    <a:pt x="1" y="3228"/>
                  </a:cubicBezTo>
                  <a:cubicBezTo>
                    <a:pt x="1" y="3228"/>
                    <a:pt x="113" y="3047"/>
                    <a:pt x="271" y="2765"/>
                  </a:cubicBezTo>
                  <a:cubicBezTo>
                    <a:pt x="339" y="2630"/>
                    <a:pt x="429" y="2460"/>
                    <a:pt x="508" y="2280"/>
                  </a:cubicBezTo>
                  <a:cubicBezTo>
                    <a:pt x="587" y="2099"/>
                    <a:pt x="666" y="1896"/>
                    <a:pt x="734" y="1693"/>
                  </a:cubicBezTo>
                  <a:cubicBezTo>
                    <a:pt x="768" y="1592"/>
                    <a:pt x="790" y="1479"/>
                    <a:pt x="824" y="1377"/>
                  </a:cubicBezTo>
                  <a:cubicBezTo>
                    <a:pt x="847" y="1276"/>
                    <a:pt x="869" y="1174"/>
                    <a:pt x="892" y="1072"/>
                  </a:cubicBezTo>
                  <a:cubicBezTo>
                    <a:pt x="903" y="982"/>
                    <a:pt x="926" y="881"/>
                    <a:pt x="926" y="790"/>
                  </a:cubicBezTo>
                  <a:cubicBezTo>
                    <a:pt x="926" y="689"/>
                    <a:pt x="926" y="610"/>
                    <a:pt x="926" y="520"/>
                  </a:cubicBezTo>
                  <a:cubicBezTo>
                    <a:pt x="926" y="452"/>
                    <a:pt x="915" y="373"/>
                    <a:pt x="903" y="305"/>
                  </a:cubicBezTo>
                  <a:cubicBezTo>
                    <a:pt x="892" y="249"/>
                    <a:pt x="881" y="192"/>
                    <a:pt x="869" y="136"/>
                  </a:cubicBezTo>
                  <a:cubicBezTo>
                    <a:pt x="847" y="46"/>
                    <a:pt x="824" y="1"/>
                    <a:pt x="824"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4" name="Google Shape;2774;p8"/>
            <p:cNvSpPr/>
            <p:nvPr/>
          </p:nvSpPr>
          <p:spPr>
            <a:xfrm>
              <a:off x="3102077" y="2682175"/>
              <a:ext cx="46915" cy="101107"/>
            </a:xfrm>
            <a:custGeom>
              <a:rect b="b" l="l" r="r" t="t"/>
              <a:pathLst>
                <a:path extrusionOk="0" h="2946" w="1367">
                  <a:moveTo>
                    <a:pt x="1344" y="0"/>
                  </a:moveTo>
                  <a:cubicBezTo>
                    <a:pt x="1344" y="0"/>
                    <a:pt x="1333" y="57"/>
                    <a:pt x="1333" y="136"/>
                  </a:cubicBezTo>
                  <a:cubicBezTo>
                    <a:pt x="1321" y="192"/>
                    <a:pt x="1310" y="249"/>
                    <a:pt x="1299" y="294"/>
                  </a:cubicBezTo>
                  <a:cubicBezTo>
                    <a:pt x="1287" y="362"/>
                    <a:pt x="1276" y="429"/>
                    <a:pt x="1254" y="497"/>
                  </a:cubicBezTo>
                  <a:cubicBezTo>
                    <a:pt x="1242" y="565"/>
                    <a:pt x="1208" y="655"/>
                    <a:pt x="1186" y="734"/>
                  </a:cubicBezTo>
                  <a:cubicBezTo>
                    <a:pt x="1152" y="813"/>
                    <a:pt x="1118" y="892"/>
                    <a:pt x="1084" y="982"/>
                  </a:cubicBezTo>
                  <a:cubicBezTo>
                    <a:pt x="1039" y="1072"/>
                    <a:pt x="1005" y="1163"/>
                    <a:pt x="960" y="1253"/>
                  </a:cubicBezTo>
                  <a:cubicBezTo>
                    <a:pt x="915" y="1343"/>
                    <a:pt x="859" y="1434"/>
                    <a:pt x="813" y="1524"/>
                  </a:cubicBezTo>
                  <a:cubicBezTo>
                    <a:pt x="723" y="1704"/>
                    <a:pt x="622" y="1874"/>
                    <a:pt x="531" y="2043"/>
                  </a:cubicBezTo>
                  <a:cubicBezTo>
                    <a:pt x="430" y="2212"/>
                    <a:pt x="339" y="2370"/>
                    <a:pt x="261" y="2494"/>
                  </a:cubicBezTo>
                  <a:cubicBezTo>
                    <a:pt x="182" y="2630"/>
                    <a:pt x="114" y="2742"/>
                    <a:pt x="69" y="2821"/>
                  </a:cubicBezTo>
                  <a:cubicBezTo>
                    <a:pt x="24" y="2900"/>
                    <a:pt x="1" y="2946"/>
                    <a:pt x="1" y="2946"/>
                  </a:cubicBezTo>
                  <a:cubicBezTo>
                    <a:pt x="1" y="2946"/>
                    <a:pt x="148" y="2788"/>
                    <a:pt x="339" y="2551"/>
                  </a:cubicBezTo>
                  <a:cubicBezTo>
                    <a:pt x="430" y="2438"/>
                    <a:pt x="543" y="2291"/>
                    <a:pt x="644" y="2122"/>
                  </a:cubicBezTo>
                  <a:cubicBezTo>
                    <a:pt x="757" y="1964"/>
                    <a:pt x="859" y="1795"/>
                    <a:pt x="960" y="1603"/>
                  </a:cubicBezTo>
                  <a:cubicBezTo>
                    <a:pt x="1017" y="1513"/>
                    <a:pt x="1062" y="1422"/>
                    <a:pt x="1107" y="1321"/>
                  </a:cubicBezTo>
                  <a:cubicBezTo>
                    <a:pt x="1141" y="1230"/>
                    <a:pt x="1186" y="1140"/>
                    <a:pt x="1208" y="1039"/>
                  </a:cubicBezTo>
                  <a:cubicBezTo>
                    <a:pt x="1254" y="948"/>
                    <a:pt x="1265" y="858"/>
                    <a:pt x="1299" y="779"/>
                  </a:cubicBezTo>
                  <a:cubicBezTo>
                    <a:pt x="1321" y="689"/>
                    <a:pt x="1333" y="610"/>
                    <a:pt x="1344" y="520"/>
                  </a:cubicBezTo>
                  <a:cubicBezTo>
                    <a:pt x="1355" y="452"/>
                    <a:pt x="1355" y="384"/>
                    <a:pt x="1355" y="305"/>
                  </a:cubicBezTo>
                  <a:cubicBezTo>
                    <a:pt x="1366" y="249"/>
                    <a:pt x="1366" y="204"/>
                    <a:pt x="1355" y="147"/>
                  </a:cubicBezTo>
                  <a:cubicBezTo>
                    <a:pt x="1355" y="57"/>
                    <a:pt x="1344" y="0"/>
                    <a:pt x="1344"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5" name="Google Shape;2775;p8"/>
            <p:cNvSpPr/>
            <p:nvPr/>
          </p:nvSpPr>
          <p:spPr>
            <a:xfrm>
              <a:off x="3107499" y="2685263"/>
              <a:ext cx="39537" cy="57349"/>
            </a:xfrm>
            <a:custGeom>
              <a:rect b="b" l="l" r="r" t="t"/>
              <a:pathLst>
                <a:path extrusionOk="0" h="1671" w="1152">
                  <a:moveTo>
                    <a:pt x="1152" y="1"/>
                  </a:moveTo>
                  <a:lnTo>
                    <a:pt x="1152" y="1"/>
                  </a:lnTo>
                  <a:cubicBezTo>
                    <a:pt x="1073" y="80"/>
                    <a:pt x="1017" y="159"/>
                    <a:pt x="949" y="249"/>
                  </a:cubicBezTo>
                  <a:cubicBezTo>
                    <a:pt x="836" y="407"/>
                    <a:pt x="701" y="621"/>
                    <a:pt x="565" y="836"/>
                  </a:cubicBezTo>
                  <a:cubicBezTo>
                    <a:pt x="497" y="937"/>
                    <a:pt x="441" y="1039"/>
                    <a:pt x="373" y="1140"/>
                  </a:cubicBezTo>
                  <a:cubicBezTo>
                    <a:pt x="339" y="1186"/>
                    <a:pt x="306" y="1242"/>
                    <a:pt x="283" y="1287"/>
                  </a:cubicBezTo>
                  <a:cubicBezTo>
                    <a:pt x="249" y="1321"/>
                    <a:pt x="215" y="1366"/>
                    <a:pt x="193" y="1411"/>
                  </a:cubicBezTo>
                  <a:cubicBezTo>
                    <a:pt x="136" y="1490"/>
                    <a:pt x="80" y="1547"/>
                    <a:pt x="46" y="1592"/>
                  </a:cubicBezTo>
                  <a:cubicBezTo>
                    <a:pt x="24" y="1614"/>
                    <a:pt x="12" y="1637"/>
                    <a:pt x="1" y="1671"/>
                  </a:cubicBezTo>
                  <a:cubicBezTo>
                    <a:pt x="24" y="1659"/>
                    <a:pt x="57" y="1637"/>
                    <a:pt x="80" y="1626"/>
                  </a:cubicBezTo>
                  <a:cubicBezTo>
                    <a:pt x="148" y="1581"/>
                    <a:pt x="215" y="1535"/>
                    <a:pt x="283" y="1490"/>
                  </a:cubicBezTo>
                  <a:cubicBezTo>
                    <a:pt x="317" y="1456"/>
                    <a:pt x="373" y="1434"/>
                    <a:pt x="418" y="1400"/>
                  </a:cubicBezTo>
                  <a:cubicBezTo>
                    <a:pt x="464" y="1355"/>
                    <a:pt x="543" y="1344"/>
                    <a:pt x="588" y="1298"/>
                  </a:cubicBezTo>
                  <a:cubicBezTo>
                    <a:pt x="633" y="1253"/>
                    <a:pt x="768" y="1276"/>
                    <a:pt x="813" y="1231"/>
                  </a:cubicBezTo>
                  <a:cubicBezTo>
                    <a:pt x="847" y="1174"/>
                    <a:pt x="881" y="1118"/>
                    <a:pt x="915" y="1073"/>
                  </a:cubicBezTo>
                  <a:cubicBezTo>
                    <a:pt x="994" y="960"/>
                    <a:pt x="938" y="779"/>
                    <a:pt x="994" y="666"/>
                  </a:cubicBezTo>
                  <a:cubicBezTo>
                    <a:pt x="1050" y="554"/>
                    <a:pt x="994" y="384"/>
                    <a:pt x="1028" y="294"/>
                  </a:cubicBezTo>
                  <a:cubicBezTo>
                    <a:pt x="1073" y="204"/>
                    <a:pt x="1107" y="102"/>
                    <a:pt x="1152"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6" name="Google Shape;2776;p8"/>
            <p:cNvSpPr/>
            <p:nvPr/>
          </p:nvSpPr>
          <p:spPr>
            <a:xfrm>
              <a:off x="3095899" y="2697275"/>
              <a:ext cx="39914" cy="30236"/>
            </a:xfrm>
            <a:custGeom>
              <a:rect b="b" l="l" r="r" t="t"/>
              <a:pathLst>
                <a:path extrusionOk="0" h="881" w="1163">
                  <a:moveTo>
                    <a:pt x="1163" y="1"/>
                  </a:moveTo>
                  <a:lnTo>
                    <a:pt x="1163" y="1"/>
                  </a:lnTo>
                  <a:cubicBezTo>
                    <a:pt x="1095" y="34"/>
                    <a:pt x="1027" y="68"/>
                    <a:pt x="960" y="113"/>
                  </a:cubicBezTo>
                  <a:cubicBezTo>
                    <a:pt x="914" y="159"/>
                    <a:pt x="835" y="204"/>
                    <a:pt x="768" y="249"/>
                  </a:cubicBezTo>
                  <a:cubicBezTo>
                    <a:pt x="700" y="294"/>
                    <a:pt x="632" y="350"/>
                    <a:pt x="565" y="407"/>
                  </a:cubicBezTo>
                  <a:cubicBezTo>
                    <a:pt x="497" y="463"/>
                    <a:pt x="418" y="508"/>
                    <a:pt x="350" y="565"/>
                  </a:cubicBezTo>
                  <a:cubicBezTo>
                    <a:pt x="316" y="587"/>
                    <a:pt x="283" y="621"/>
                    <a:pt x="260" y="644"/>
                  </a:cubicBezTo>
                  <a:cubicBezTo>
                    <a:pt x="226" y="666"/>
                    <a:pt x="204" y="689"/>
                    <a:pt x="170" y="711"/>
                  </a:cubicBezTo>
                  <a:cubicBezTo>
                    <a:pt x="113" y="768"/>
                    <a:pt x="57" y="813"/>
                    <a:pt x="0" y="881"/>
                  </a:cubicBezTo>
                  <a:cubicBezTo>
                    <a:pt x="79" y="858"/>
                    <a:pt x="147" y="824"/>
                    <a:pt x="226" y="790"/>
                  </a:cubicBezTo>
                  <a:cubicBezTo>
                    <a:pt x="294" y="768"/>
                    <a:pt x="373" y="723"/>
                    <a:pt x="441" y="689"/>
                  </a:cubicBezTo>
                  <a:cubicBezTo>
                    <a:pt x="508" y="644"/>
                    <a:pt x="587" y="587"/>
                    <a:pt x="655" y="531"/>
                  </a:cubicBezTo>
                  <a:cubicBezTo>
                    <a:pt x="790" y="429"/>
                    <a:pt x="914" y="316"/>
                    <a:pt x="1027" y="181"/>
                  </a:cubicBezTo>
                  <a:cubicBezTo>
                    <a:pt x="1072" y="125"/>
                    <a:pt x="1118" y="57"/>
                    <a:pt x="1163"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7" name="Google Shape;2777;p8"/>
            <p:cNvSpPr/>
            <p:nvPr/>
          </p:nvSpPr>
          <p:spPr>
            <a:xfrm>
              <a:off x="2916200" y="2574856"/>
              <a:ext cx="240137" cy="137349"/>
            </a:xfrm>
            <a:custGeom>
              <a:rect b="b" l="l" r="r" t="t"/>
              <a:pathLst>
                <a:path extrusionOk="0" h="4002" w="6997">
                  <a:moveTo>
                    <a:pt x="2604" y="0"/>
                  </a:moveTo>
                  <a:cubicBezTo>
                    <a:pt x="2417" y="0"/>
                    <a:pt x="2223" y="12"/>
                    <a:pt x="2020" y="36"/>
                  </a:cubicBezTo>
                  <a:cubicBezTo>
                    <a:pt x="869" y="160"/>
                    <a:pt x="215" y="893"/>
                    <a:pt x="1" y="1988"/>
                  </a:cubicBezTo>
                  <a:cubicBezTo>
                    <a:pt x="339" y="2575"/>
                    <a:pt x="813" y="3071"/>
                    <a:pt x="1377" y="3443"/>
                  </a:cubicBezTo>
                  <a:cubicBezTo>
                    <a:pt x="1982" y="3815"/>
                    <a:pt x="2667" y="4002"/>
                    <a:pt x="3358" y="4002"/>
                  </a:cubicBezTo>
                  <a:cubicBezTo>
                    <a:pt x="3800" y="4002"/>
                    <a:pt x="4245" y="3925"/>
                    <a:pt x="4672" y="3771"/>
                  </a:cubicBezTo>
                  <a:cubicBezTo>
                    <a:pt x="4974" y="3659"/>
                    <a:pt x="6230" y="3037"/>
                    <a:pt x="6977" y="3037"/>
                  </a:cubicBezTo>
                  <a:cubicBezTo>
                    <a:pt x="6984" y="3037"/>
                    <a:pt x="6990" y="3037"/>
                    <a:pt x="6997" y="3037"/>
                  </a:cubicBezTo>
                  <a:lnTo>
                    <a:pt x="6015" y="1785"/>
                  </a:lnTo>
                  <a:cubicBezTo>
                    <a:pt x="5048" y="668"/>
                    <a:pt x="4028" y="0"/>
                    <a:pt x="2604"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8" name="Google Shape;2778;p8"/>
            <p:cNvSpPr/>
            <p:nvPr/>
          </p:nvSpPr>
          <p:spPr>
            <a:xfrm>
              <a:off x="3007216" y="2601351"/>
              <a:ext cx="149532" cy="105122"/>
            </a:xfrm>
            <a:custGeom>
              <a:rect b="b" l="l" r="r" t="t"/>
              <a:pathLst>
                <a:path extrusionOk="0" h="3063" w="4357">
                  <a:moveTo>
                    <a:pt x="1319" y="1"/>
                  </a:moveTo>
                  <a:cubicBezTo>
                    <a:pt x="904" y="1"/>
                    <a:pt x="920" y="353"/>
                    <a:pt x="1117" y="697"/>
                  </a:cubicBezTo>
                  <a:cubicBezTo>
                    <a:pt x="990" y="652"/>
                    <a:pt x="879" y="632"/>
                    <a:pt x="785" y="632"/>
                  </a:cubicBezTo>
                  <a:cubicBezTo>
                    <a:pt x="380" y="632"/>
                    <a:pt x="299" y="1011"/>
                    <a:pt x="666" y="1441"/>
                  </a:cubicBezTo>
                  <a:cubicBezTo>
                    <a:pt x="1" y="1754"/>
                    <a:pt x="587" y="2562"/>
                    <a:pt x="1130" y="2562"/>
                  </a:cubicBezTo>
                  <a:cubicBezTo>
                    <a:pt x="1195" y="2562"/>
                    <a:pt x="1259" y="2550"/>
                    <a:pt x="1321" y="2525"/>
                  </a:cubicBezTo>
                  <a:lnTo>
                    <a:pt x="1321" y="2525"/>
                  </a:lnTo>
                  <a:cubicBezTo>
                    <a:pt x="969" y="2897"/>
                    <a:pt x="1548" y="3063"/>
                    <a:pt x="1870" y="3063"/>
                  </a:cubicBezTo>
                  <a:cubicBezTo>
                    <a:pt x="1910" y="3063"/>
                    <a:pt x="1945" y="3060"/>
                    <a:pt x="1975" y="3055"/>
                  </a:cubicBezTo>
                  <a:cubicBezTo>
                    <a:pt x="2728" y="2946"/>
                    <a:pt x="3316" y="2219"/>
                    <a:pt x="4044" y="2219"/>
                  </a:cubicBezTo>
                  <a:cubicBezTo>
                    <a:pt x="4145" y="2219"/>
                    <a:pt x="4249" y="2234"/>
                    <a:pt x="4356" y="2265"/>
                  </a:cubicBezTo>
                  <a:lnTo>
                    <a:pt x="3984" y="1915"/>
                  </a:lnTo>
                  <a:cubicBezTo>
                    <a:pt x="3510" y="1329"/>
                    <a:pt x="3352" y="753"/>
                    <a:pt x="2731" y="358"/>
                  </a:cubicBezTo>
                  <a:cubicBezTo>
                    <a:pt x="2415" y="132"/>
                    <a:pt x="1817" y="42"/>
                    <a:pt x="1433" y="8"/>
                  </a:cubicBezTo>
                  <a:cubicBezTo>
                    <a:pt x="1392" y="3"/>
                    <a:pt x="1354" y="1"/>
                    <a:pt x="1319"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9" name="Google Shape;2779;p8"/>
            <p:cNvSpPr/>
            <p:nvPr/>
          </p:nvSpPr>
          <p:spPr>
            <a:xfrm>
              <a:off x="2907311" y="2643050"/>
              <a:ext cx="250570" cy="93213"/>
            </a:xfrm>
            <a:custGeom>
              <a:rect b="b" l="l" r="r" t="t"/>
              <a:pathLst>
                <a:path extrusionOk="0" h="2716" w="7301">
                  <a:moveTo>
                    <a:pt x="260" y="1"/>
                  </a:moveTo>
                  <a:cubicBezTo>
                    <a:pt x="260" y="23"/>
                    <a:pt x="260" y="35"/>
                    <a:pt x="248" y="57"/>
                  </a:cubicBezTo>
                  <a:cubicBezTo>
                    <a:pt x="0" y="1355"/>
                    <a:pt x="1636" y="2562"/>
                    <a:pt x="2753" y="2698"/>
                  </a:cubicBezTo>
                  <a:cubicBezTo>
                    <a:pt x="2862" y="2710"/>
                    <a:pt x="2968" y="2716"/>
                    <a:pt x="3071" y="2716"/>
                  </a:cubicBezTo>
                  <a:cubicBezTo>
                    <a:pt x="3809" y="2716"/>
                    <a:pt x="4439" y="2420"/>
                    <a:pt x="5112" y="2133"/>
                  </a:cubicBezTo>
                  <a:cubicBezTo>
                    <a:pt x="5563" y="1942"/>
                    <a:pt x="6003" y="1727"/>
                    <a:pt x="6421" y="1479"/>
                  </a:cubicBezTo>
                  <a:cubicBezTo>
                    <a:pt x="6692" y="1310"/>
                    <a:pt x="6985" y="1174"/>
                    <a:pt x="7301" y="1084"/>
                  </a:cubicBezTo>
                  <a:lnTo>
                    <a:pt x="7267" y="1050"/>
                  </a:lnTo>
                  <a:cubicBezTo>
                    <a:pt x="7260" y="1050"/>
                    <a:pt x="7254" y="1050"/>
                    <a:pt x="7247" y="1050"/>
                  </a:cubicBezTo>
                  <a:cubicBezTo>
                    <a:pt x="6489" y="1050"/>
                    <a:pt x="5233" y="1672"/>
                    <a:pt x="4931" y="1784"/>
                  </a:cubicBezTo>
                  <a:cubicBezTo>
                    <a:pt x="4504" y="1938"/>
                    <a:pt x="4059" y="2015"/>
                    <a:pt x="3617" y="2015"/>
                  </a:cubicBezTo>
                  <a:cubicBezTo>
                    <a:pt x="2928" y="2015"/>
                    <a:pt x="2246" y="1828"/>
                    <a:pt x="1648" y="1456"/>
                  </a:cubicBezTo>
                  <a:cubicBezTo>
                    <a:pt x="1083" y="1084"/>
                    <a:pt x="609" y="588"/>
                    <a:pt x="26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0" name="Google Shape;2780;p8"/>
            <p:cNvSpPr/>
            <p:nvPr/>
          </p:nvSpPr>
          <p:spPr>
            <a:xfrm>
              <a:off x="3007216" y="2662818"/>
              <a:ext cx="139820" cy="24024"/>
            </a:xfrm>
            <a:custGeom>
              <a:rect b="b" l="l" r="r" t="t"/>
              <a:pathLst>
                <a:path extrusionOk="0" h="700" w="4074">
                  <a:moveTo>
                    <a:pt x="3995" y="573"/>
                  </a:moveTo>
                  <a:lnTo>
                    <a:pt x="3995" y="573"/>
                  </a:lnTo>
                  <a:cubicBezTo>
                    <a:pt x="3989" y="582"/>
                    <a:pt x="3985" y="588"/>
                    <a:pt x="3984" y="588"/>
                  </a:cubicBezTo>
                  <a:cubicBezTo>
                    <a:pt x="3984" y="588"/>
                    <a:pt x="3984" y="588"/>
                    <a:pt x="3984" y="587"/>
                  </a:cubicBezTo>
                  <a:cubicBezTo>
                    <a:pt x="3961" y="621"/>
                    <a:pt x="3939" y="655"/>
                    <a:pt x="3927" y="689"/>
                  </a:cubicBezTo>
                  <a:cubicBezTo>
                    <a:pt x="3939" y="689"/>
                    <a:pt x="3995" y="576"/>
                    <a:pt x="3995" y="576"/>
                  </a:cubicBezTo>
                  <a:cubicBezTo>
                    <a:pt x="3995" y="576"/>
                    <a:pt x="3995" y="577"/>
                    <a:pt x="3995" y="577"/>
                  </a:cubicBezTo>
                  <a:cubicBezTo>
                    <a:pt x="3995" y="577"/>
                    <a:pt x="3995" y="575"/>
                    <a:pt x="3995" y="573"/>
                  </a:cubicBezTo>
                  <a:close/>
                  <a:moveTo>
                    <a:pt x="34" y="0"/>
                  </a:moveTo>
                  <a:cubicBezTo>
                    <a:pt x="34" y="0"/>
                    <a:pt x="0" y="91"/>
                    <a:pt x="23" y="124"/>
                  </a:cubicBezTo>
                  <a:cubicBezTo>
                    <a:pt x="45" y="147"/>
                    <a:pt x="23" y="260"/>
                    <a:pt x="68" y="294"/>
                  </a:cubicBezTo>
                  <a:cubicBezTo>
                    <a:pt x="124" y="339"/>
                    <a:pt x="192" y="373"/>
                    <a:pt x="249" y="406"/>
                  </a:cubicBezTo>
                  <a:cubicBezTo>
                    <a:pt x="339" y="452"/>
                    <a:pt x="418" y="497"/>
                    <a:pt x="508" y="531"/>
                  </a:cubicBezTo>
                  <a:cubicBezTo>
                    <a:pt x="734" y="598"/>
                    <a:pt x="971" y="643"/>
                    <a:pt x="1196" y="666"/>
                  </a:cubicBezTo>
                  <a:cubicBezTo>
                    <a:pt x="1332" y="677"/>
                    <a:pt x="1456" y="700"/>
                    <a:pt x="1591" y="700"/>
                  </a:cubicBezTo>
                  <a:cubicBezTo>
                    <a:pt x="1738" y="700"/>
                    <a:pt x="1874" y="700"/>
                    <a:pt x="2009" y="689"/>
                  </a:cubicBezTo>
                  <a:cubicBezTo>
                    <a:pt x="2280" y="655"/>
                    <a:pt x="2551" y="610"/>
                    <a:pt x="2799" y="576"/>
                  </a:cubicBezTo>
                  <a:cubicBezTo>
                    <a:pt x="2923" y="553"/>
                    <a:pt x="3047" y="531"/>
                    <a:pt x="3160" y="519"/>
                  </a:cubicBezTo>
                  <a:cubicBezTo>
                    <a:pt x="3261" y="508"/>
                    <a:pt x="3374" y="497"/>
                    <a:pt x="3476" y="497"/>
                  </a:cubicBezTo>
                  <a:cubicBezTo>
                    <a:pt x="3566" y="497"/>
                    <a:pt x="3656" y="497"/>
                    <a:pt x="3747" y="508"/>
                  </a:cubicBezTo>
                  <a:cubicBezTo>
                    <a:pt x="3826" y="508"/>
                    <a:pt x="3893" y="519"/>
                    <a:pt x="3961" y="531"/>
                  </a:cubicBezTo>
                  <a:cubicBezTo>
                    <a:pt x="3971" y="535"/>
                    <a:pt x="3984" y="540"/>
                    <a:pt x="3998" y="544"/>
                  </a:cubicBezTo>
                  <a:lnTo>
                    <a:pt x="3998" y="544"/>
                  </a:lnTo>
                  <a:cubicBezTo>
                    <a:pt x="3996" y="555"/>
                    <a:pt x="3995" y="567"/>
                    <a:pt x="3995" y="573"/>
                  </a:cubicBezTo>
                  <a:lnTo>
                    <a:pt x="3995" y="573"/>
                  </a:lnTo>
                  <a:cubicBezTo>
                    <a:pt x="4000" y="566"/>
                    <a:pt x="4005" y="557"/>
                    <a:pt x="4011" y="548"/>
                  </a:cubicBezTo>
                  <a:lnTo>
                    <a:pt x="4011" y="548"/>
                  </a:lnTo>
                  <a:cubicBezTo>
                    <a:pt x="4024" y="551"/>
                    <a:pt x="4035" y="553"/>
                    <a:pt x="4040" y="553"/>
                  </a:cubicBezTo>
                  <a:cubicBezTo>
                    <a:pt x="4051" y="553"/>
                    <a:pt x="4051" y="553"/>
                    <a:pt x="4051" y="531"/>
                  </a:cubicBezTo>
                  <a:cubicBezTo>
                    <a:pt x="4048" y="529"/>
                    <a:pt x="4044" y="527"/>
                    <a:pt x="4041" y="526"/>
                  </a:cubicBezTo>
                  <a:lnTo>
                    <a:pt x="4041" y="526"/>
                  </a:lnTo>
                  <a:cubicBezTo>
                    <a:pt x="4035" y="526"/>
                    <a:pt x="4028" y="528"/>
                    <a:pt x="4023" y="529"/>
                  </a:cubicBezTo>
                  <a:lnTo>
                    <a:pt x="4023" y="529"/>
                  </a:lnTo>
                  <a:cubicBezTo>
                    <a:pt x="4025" y="526"/>
                    <a:pt x="4027" y="523"/>
                    <a:pt x="4028" y="521"/>
                  </a:cubicBezTo>
                  <a:lnTo>
                    <a:pt x="4028" y="521"/>
                  </a:lnTo>
                  <a:cubicBezTo>
                    <a:pt x="4033" y="522"/>
                    <a:pt x="4037" y="524"/>
                    <a:pt x="4041" y="526"/>
                  </a:cubicBezTo>
                  <a:lnTo>
                    <a:pt x="4041" y="526"/>
                  </a:lnTo>
                  <a:cubicBezTo>
                    <a:pt x="4041" y="526"/>
                    <a:pt x="4042" y="526"/>
                    <a:pt x="4043" y="526"/>
                  </a:cubicBezTo>
                  <a:cubicBezTo>
                    <a:pt x="4048" y="526"/>
                    <a:pt x="4051" y="527"/>
                    <a:pt x="4051" y="531"/>
                  </a:cubicBezTo>
                  <a:cubicBezTo>
                    <a:pt x="4074" y="531"/>
                    <a:pt x="4051" y="508"/>
                    <a:pt x="4051" y="497"/>
                  </a:cubicBezTo>
                  <a:cubicBezTo>
                    <a:pt x="4051" y="495"/>
                    <a:pt x="4051" y="494"/>
                    <a:pt x="4050" y="494"/>
                  </a:cubicBezTo>
                  <a:cubicBezTo>
                    <a:pt x="4047" y="494"/>
                    <a:pt x="4038" y="506"/>
                    <a:pt x="4028" y="521"/>
                  </a:cubicBezTo>
                  <a:lnTo>
                    <a:pt x="4028" y="521"/>
                  </a:lnTo>
                  <a:cubicBezTo>
                    <a:pt x="4009" y="514"/>
                    <a:pt x="3988" y="508"/>
                    <a:pt x="3972" y="508"/>
                  </a:cubicBezTo>
                  <a:cubicBezTo>
                    <a:pt x="3905" y="485"/>
                    <a:pt x="3837" y="463"/>
                    <a:pt x="3769" y="440"/>
                  </a:cubicBezTo>
                  <a:cubicBezTo>
                    <a:pt x="3679" y="429"/>
                    <a:pt x="3577" y="418"/>
                    <a:pt x="3487" y="406"/>
                  </a:cubicBezTo>
                  <a:cubicBezTo>
                    <a:pt x="3424" y="403"/>
                    <a:pt x="3360" y="402"/>
                    <a:pt x="3297" y="402"/>
                  </a:cubicBezTo>
                  <a:cubicBezTo>
                    <a:pt x="3124" y="402"/>
                    <a:pt x="2953" y="413"/>
                    <a:pt x="2788" y="429"/>
                  </a:cubicBezTo>
                  <a:cubicBezTo>
                    <a:pt x="2528" y="463"/>
                    <a:pt x="2257" y="508"/>
                    <a:pt x="1998" y="531"/>
                  </a:cubicBezTo>
                  <a:cubicBezTo>
                    <a:pt x="1862" y="542"/>
                    <a:pt x="1738" y="542"/>
                    <a:pt x="1603" y="542"/>
                  </a:cubicBezTo>
                  <a:cubicBezTo>
                    <a:pt x="1467" y="542"/>
                    <a:pt x="1343" y="531"/>
                    <a:pt x="1219" y="519"/>
                  </a:cubicBezTo>
                  <a:cubicBezTo>
                    <a:pt x="993" y="508"/>
                    <a:pt x="768" y="474"/>
                    <a:pt x="553" y="418"/>
                  </a:cubicBezTo>
                  <a:cubicBezTo>
                    <a:pt x="463" y="384"/>
                    <a:pt x="384" y="350"/>
                    <a:pt x="305" y="316"/>
                  </a:cubicBezTo>
                  <a:cubicBezTo>
                    <a:pt x="226" y="282"/>
                    <a:pt x="192" y="215"/>
                    <a:pt x="136" y="181"/>
                  </a:cubicBezTo>
                  <a:cubicBezTo>
                    <a:pt x="91" y="158"/>
                    <a:pt x="102" y="45"/>
                    <a:pt x="79" y="34"/>
                  </a:cubicBezTo>
                  <a:lnTo>
                    <a:pt x="34" y="0"/>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1" name="Google Shape;2781;p8"/>
            <p:cNvSpPr/>
            <p:nvPr/>
          </p:nvSpPr>
          <p:spPr>
            <a:xfrm>
              <a:off x="3062197" y="2654272"/>
              <a:ext cx="77117" cy="22891"/>
            </a:xfrm>
            <a:custGeom>
              <a:rect b="b" l="l" r="r" t="t"/>
              <a:pathLst>
                <a:path extrusionOk="0" h="667" w="2247">
                  <a:moveTo>
                    <a:pt x="1" y="1"/>
                  </a:moveTo>
                  <a:cubicBezTo>
                    <a:pt x="9" y="10"/>
                    <a:pt x="20" y="17"/>
                    <a:pt x="31" y="23"/>
                  </a:cubicBezTo>
                  <a:lnTo>
                    <a:pt x="31" y="23"/>
                  </a:lnTo>
                  <a:lnTo>
                    <a:pt x="1" y="1"/>
                  </a:lnTo>
                  <a:close/>
                  <a:moveTo>
                    <a:pt x="31" y="23"/>
                  </a:moveTo>
                  <a:lnTo>
                    <a:pt x="80" y="57"/>
                  </a:lnTo>
                  <a:cubicBezTo>
                    <a:pt x="114" y="80"/>
                    <a:pt x="136" y="114"/>
                    <a:pt x="170" y="136"/>
                  </a:cubicBezTo>
                  <a:cubicBezTo>
                    <a:pt x="204" y="170"/>
                    <a:pt x="249" y="204"/>
                    <a:pt x="294" y="238"/>
                  </a:cubicBezTo>
                  <a:cubicBezTo>
                    <a:pt x="407" y="294"/>
                    <a:pt x="531" y="340"/>
                    <a:pt x="655" y="373"/>
                  </a:cubicBezTo>
                  <a:cubicBezTo>
                    <a:pt x="723" y="396"/>
                    <a:pt x="791" y="419"/>
                    <a:pt x="858" y="430"/>
                  </a:cubicBezTo>
                  <a:lnTo>
                    <a:pt x="1084" y="486"/>
                  </a:lnTo>
                  <a:cubicBezTo>
                    <a:pt x="1231" y="509"/>
                    <a:pt x="1366" y="531"/>
                    <a:pt x="1513" y="554"/>
                  </a:cubicBezTo>
                  <a:lnTo>
                    <a:pt x="1885" y="610"/>
                  </a:lnTo>
                  <a:cubicBezTo>
                    <a:pt x="1987" y="622"/>
                    <a:pt x="2088" y="655"/>
                    <a:pt x="2145" y="655"/>
                  </a:cubicBezTo>
                  <a:lnTo>
                    <a:pt x="2246" y="667"/>
                  </a:lnTo>
                  <a:lnTo>
                    <a:pt x="2156" y="622"/>
                  </a:lnTo>
                  <a:cubicBezTo>
                    <a:pt x="2077" y="588"/>
                    <a:pt x="1987" y="554"/>
                    <a:pt x="1908" y="520"/>
                  </a:cubicBezTo>
                  <a:cubicBezTo>
                    <a:pt x="1795" y="486"/>
                    <a:pt x="1671" y="441"/>
                    <a:pt x="1535" y="407"/>
                  </a:cubicBezTo>
                  <a:cubicBezTo>
                    <a:pt x="1400" y="385"/>
                    <a:pt x="1253" y="351"/>
                    <a:pt x="1118" y="328"/>
                  </a:cubicBezTo>
                  <a:cubicBezTo>
                    <a:pt x="971" y="294"/>
                    <a:pt x="824" y="272"/>
                    <a:pt x="689" y="238"/>
                  </a:cubicBezTo>
                  <a:cubicBezTo>
                    <a:pt x="621" y="227"/>
                    <a:pt x="565" y="204"/>
                    <a:pt x="497" y="193"/>
                  </a:cubicBezTo>
                  <a:lnTo>
                    <a:pt x="328" y="136"/>
                  </a:lnTo>
                  <a:cubicBezTo>
                    <a:pt x="283" y="125"/>
                    <a:pt x="238" y="114"/>
                    <a:pt x="193" y="91"/>
                  </a:cubicBezTo>
                  <a:cubicBezTo>
                    <a:pt x="159" y="80"/>
                    <a:pt x="114" y="57"/>
                    <a:pt x="91" y="46"/>
                  </a:cubicBezTo>
                  <a:cubicBezTo>
                    <a:pt x="70" y="39"/>
                    <a:pt x="49" y="32"/>
                    <a:pt x="31" y="23"/>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2" name="Google Shape;2782;p8"/>
            <p:cNvSpPr/>
            <p:nvPr/>
          </p:nvSpPr>
          <p:spPr>
            <a:xfrm>
              <a:off x="3064531" y="2639961"/>
              <a:ext cx="72827" cy="34114"/>
            </a:xfrm>
            <a:custGeom>
              <a:rect b="b" l="l" r="r" t="t"/>
              <a:pathLst>
                <a:path extrusionOk="0" h="994" w="2122">
                  <a:moveTo>
                    <a:pt x="0" y="0"/>
                  </a:moveTo>
                  <a:cubicBezTo>
                    <a:pt x="0" y="1"/>
                    <a:pt x="113" y="91"/>
                    <a:pt x="294" y="226"/>
                  </a:cubicBezTo>
                  <a:cubicBezTo>
                    <a:pt x="519" y="373"/>
                    <a:pt x="756" y="508"/>
                    <a:pt x="993" y="621"/>
                  </a:cubicBezTo>
                  <a:cubicBezTo>
                    <a:pt x="1140" y="678"/>
                    <a:pt x="1276" y="734"/>
                    <a:pt x="1400" y="779"/>
                  </a:cubicBezTo>
                  <a:cubicBezTo>
                    <a:pt x="1524" y="836"/>
                    <a:pt x="1637" y="869"/>
                    <a:pt x="1761" y="903"/>
                  </a:cubicBezTo>
                  <a:cubicBezTo>
                    <a:pt x="1975" y="960"/>
                    <a:pt x="2122" y="993"/>
                    <a:pt x="2122" y="993"/>
                  </a:cubicBezTo>
                  <a:cubicBezTo>
                    <a:pt x="2122" y="993"/>
                    <a:pt x="1986" y="914"/>
                    <a:pt x="1795" y="824"/>
                  </a:cubicBezTo>
                  <a:cubicBezTo>
                    <a:pt x="1749" y="790"/>
                    <a:pt x="1693" y="768"/>
                    <a:pt x="1637" y="745"/>
                  </a:cubicBezTo>
                  <a:cubicBezTo>
                    <a:pt x="1580" y="723"/>
                    <a:pt x="1524" y="689"/>
                    <a:pt x="1456" y="655"/>
                  </a:cubicBezTo>
                  <a:cubicBezTo>
                    <a:pt x="1332" y="599"/>
                    <a:pt x="1208" y="542"/>
                    <a:pt x="1072" y="474"/>
                  </a:cubicBezTo>
                  <a:cubicBezTo>
                    <a:pt x="937" y="407"/>
                    <a:pt x="813" y="350"/>
                    <a:pt x="677" y="294"/>
                  </a:cubicBezTo>
                  <a:cubicBezTo>
                    <a:pt x="553" y="237"/>
                    <a:pt x="440" y="181"/>
                    <a:pt x="339" y="147"/>
                  </a:cubicBezTo>
                  <a:cubicBezTo>
                    <a:pt x="136" y="46"/>
                    <a:pt x="0" y="0"/>
                    <a:pt x="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3" name="Google Shape;2783;p8"/>
            <p:cNvSpPr/>
            <p:nvPr/>
          </p:nvSpPr>
          <p:spPr>
            <a:xfrm>
              <a:off x="3093977" y="2445161"/>
              <a:ext cx="147576" cy="237838"/>
            </a:xfrm>
            <a:custGeom>
              <a:rect b="b" l="l" r="r" t="t"/>
              <a:pathLst>
                <a:path extrusionOk="0" h="6930" w="4300">
                  <a:moveTo>
                    <a:pt x="2370" y="1"/>
                  </a:moveTo>
                  <a:cubicBezTo>
                    <a:pt x="1241" y="395"/>
                    <a:pt x="248" y="994"/>
                    <a:pt x="90" y="2382"/>
                  </a:cubicBezTo>
                  <a:cubicBezTo>
                    <a:pt x="0" y="3307"/>
                    <a:pt x="0" y="3792"/>
                    <a:pt x="339" y="4627"/>
                  </a:cubicBezTo>
                  <a:cubicBezTo>
                    <a:pt x="542" y="5124"/>
                    <a:pt x="982" y="6297"/>
                    <a:pt x="1523" y="6816"/>
                  </a:cubicBezTo>
                  <a:cubicBezTo>
                    <a:pt x="1602" y="6850"/>
                    <a:pt x="1681" y="6895"/>
                    <a:pt x="1760" y="6929"/>
                  </a:cubicBezTo>
                  <a:cubicBezTo>
                    <a:pt x="2009" y="5925"/>
                    <a:pt x="2212" y="5722"/>
                    <a:pt x="2765" y="4920"/>
                  </a:cubicBezTo>
                  <a:cubicBezTo>
                    <a:pt x="2945" y="4661"/>
                    <a:pt x="3487" y="4232"/>
                    <a:pt x="3645" y="3973"/>
                  </a:cubicBezTo>
                  <a:cubicBezTo>
                    <a:pt x="3814" y="3736"/>
                    <a:pt x="3848" y="3544"/>
                    <a:pt x="3949" y="3262"/>
                  </a:cubicBezTo>
                  <a:cubicBezTo>
                    <a:pt x="4299" y="2280"/>
                    <a:pt x="3600" y="1095"/>
                    <a:pt x="2923" y="441"/>
                  </a:cubicBezTo>
                  <a:cubicBezTo>
                    <a:pt x="2765" y="271"/>
                    <a:pt x="2573" y="125"/>
                    <a:pt x="2370"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4" name="Google Shape;2784;p8"/>
            <p:cNvSpPr/>
            <p:nvPr/>
          </p:nvSpPr>
          <p:spPr>
            <a:xfrm>
              <a:off x="3162514" y="2694187"/>
              <a:ext cx="3123" cy="4290"/>
            </a:xfrm>
            <a:custGeom>
              <a:rect b="b" l="l" r="r" t="t"/>
              <a:pathLst>
                <a:path extrusionOk="0" h="125" w="91">
                  <a:moveTo>
                    <a:pt x="0" y="0"/>
                  </a:moveTo>
                  <a:lnTo>
                    <a:pt x="0" y="0"/>
                  </a:lnTo>
                  <a:cubicBezTo>
                    <a:pt x="12" y="34"/>
                    <a:pt x="23" y="79"/>
                    <a:pt x="45" y="124"/>
                  </a:cubicBezTo>
                  <a:lnTo>
                    <a:pt x="91" y="23"/>
                  </a:lnTo>
                  <a:cubicBezTo>
                    <a:pt x="57" y="12"/>
                    <a:pt x="23" y="12"/>
                    <a:pt x="0"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5" name="Google Shape;2785;p8"/>
            <p:cNvSpPr/>
            <p:nvPr/>
          </p:nvSpPr>
          <p:spPr>
            <a:xfrm>
              <a:off x="3098233" y="2531098"/>
              <a:ext cx="107284" cy="151900"/>
            </a:xfrm>
            <a:custGeom>
              <a:rect b="b" l="l" r="r" t="t"/>
              <a:pathLst>
                <a:path extrusionOk="0" h="4426" w="3126">
                  <a:moveTo>
                    <a:pt x="1170" y="1"/>
                  </a:moveTo>
                  <a:cubicBezTo>
                    <a:pt x="905" y="1"/>
                    <a:pt x="934" y="335"/>
                    <a:pt x="846" y="532"/>
                  </a:cubicBezTo>
                  <a:cubicBezTo>
                    <a:pt x="739" y="371"/>
                    <a:pt x="625" y="273"/>
                    <a:pt x="514" y="273"/>
                  </a:cubicBezTo>
                  <a:cubicBezTo>
                    <a:pt x="414" y="273"/>
                    <a:pt x="316" y="351"/>
                    <a:pt x="226" y="532"/>
                  </a:cubicBezTo>
                  <a:cubicBezTo>
                    <a:pt x="90" y="825"/>
                    <a:pt x="11" y="1141"/>
                    <a:pt x="0" y="1457"/>
                  </a:cubicBezTo>
                  <a:cubicBezTo>
                    <a:pt x="57" y="1694"/>
                    <a:pt x="124" y="1909"/>
                    <a:pt x="215" y="2134"/>
                  </a:cubicBezTo>
                  <a:cubicBezTo>
                    <a:pt x="418" y="2620"/>
                    <a:pt x="858" y="3793"/>
                    <a:pt x="1399" y="4312"/>
                  </a:cubicBezTo>
                  <a:cubicBezTo>
                    <a:pt x="1478" y="4346"/>
                    <a:pt x="1557" y="4391"/>
                    <a:pt x="1636" y="4425"/>
                  </a:cubicBezTo>
                  <a:cubicBezTo>
                    <a:pt x="1885" y="3421"/>
                    <a:pt x="2088" y="3218"/>
                    <a:pt x="2641" y="2416"/>
                  </a:cubicBezTo>
                  <a:cubicBezTo>
                    <a:pt x="2753" y="2281"/>
                    <a:pt x="2878" y="2146"/>
                    <a:pt x="3013" y="2021"/>
                  </a:cubicBezTo>
                  <a:cubicBezTo>
                    <a:pt x="3092" y="1864"/>
                    <a:pt x="3126" y="1683"/>
                    <a:pt x="3092" y="1514"/>
                  </a:cubicBezTo>
                  <a:cubicBezTo>
                    <a:pt x="3043" y="1371"/>
                    <a:pt x="2963" y="1325"/>
                    <a:pt x="2869" y="1325"/>
                  </a:cubicBezTo>
                  <a:cubicBezTo>
                    <a:pt x="2747" y="1325"/>
                    <a:pt x="2600" y="1401"/>
                    <a:pt x="2460" y="1446"/>
                  </a:cubicBezTo>
                  <a:cubicBezTo>
                    <a:pt x="2494" y="1164"/>
                    <a:pt x="2765" y="588"/>
                    <a:pt x="2505" y="340"/>
                  </a:cubicBezTo>
                  <a:cubicBezTo>
                    <a:pt x="2452" y="296"/>
                    <a:pt x="2395" y="278"/>
                    <a:pt x="2337" y="278"/>
                  </a:cubicBezTo>
                  <a:cubicBezTo>
                    <a:pt x="2113" y="278"/>
                    <a:pt x="1870" y="549"/>
                    <a:pt x="1727" y="656"/>
                  </a:cubicBezTo>
                  <a:cubicBezTo>
                    <a:pt x="1602" y="521"/>
                    <a:pt x="1433" y="35"/>
                    <a:pt x="1196" y="2"/>
                  </a:cubicBezTo>
                  <a:cubicBezTo>
                    <a:pt x="1187" y="1"/>
                    <a:pt x="1178" y="1"/>
                    <a:pt x="1170"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6" name="Google Shape;2786;p8"/>
            <p:cNvSpPr/>
            <p:nvPr/>
          </p:nvSpPr>
          <p:spPr>
            <a:xfrm>
              <a:off x="3051764" y="2434453"/>
              <a:ext cx="123930" cy="244667"/>
            </a:xfrm>
            <a:custGeom>
              <a:rect b="b" l="l" r="r" t="t"/>
              <a:pathLst>
                <a:path extrusionOk="0" h="7129" w="3611">
                  <a:moveTo>
                    <a:pt x="2600" y="0"/>
                  </a:moveTo>
                  <a:cubicBezTo>
                    <a:pt x="1913" y="0"/>
                    <a:pt x="1269" y="442"/>
                    <a:pt x="790" y="1294"/>
                  </a:cubicBezTo>
                  <a:cubicBezTo>
                    <a:pt x="0" y="2682"/>
                    <a:pt x="214" y="3765"/>
                    <a:pt x="1095" y="5289"/>
                  </a:cubicBezTo>
                  <a:cubicBezTo>
                    <a:pt x="1174" y="5424"/>
                    <a:pt x="1738" y="6553"/>
                    <a:pt x="2753" y="7128"/>
                  </a:cubicBezTo>
                  <a:cubicBezTo>
                    <a:pt x="2212" y="6609"/>
                    <a:pt x="1772" y="5436"/>
                    <a:pt x="1569" y="4939"/>
                  </a:cubicBezTo>
                  <a:cubicBezTo>
                    <a:pt x="1230" y="4104"/>
                    <a:pt x="1230" y="3619"/>
                    <a:pt x="1320" y="2705"/>
                  </a:cubicBezTo>
                  <a:cubicBezTo>
                    <a:pt x="1478" y="1306"/>
                    <a:pt x="2471" y="707"/>
                    <a:pt x="3611" y="313"/>
                  </a:cubicBezTo>
                  <a:cubicBezTo>
                    <a:pt x="3273" y="103"/>
                    <a:pt x="2931" y="0"/>
                    <a:pt x="260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7" name="Google Shape;2787;p8"/>
            <p:cNvSpPr/>
            <p:nvPr/>
          </p:nvSpPr>
          <p:spPr>
            <a:xfrm>
              <a:off x="3124179" y="2550901"/>
              <a:ext cx="22480" cy="115041"/>
            </a:xfrm>
            <a:custGeom>
              <a:rect b="b" l="l" r="r" t="t"/>
              <a:pathLst>
                <a:path extrusionOk="0" h="3352" w="655">
                  <a:moveTo>
                    <a:pt x="158" y="0"/>
                  </a:moveTo>
                  <a:cubicBezTo>
                    <a:pt x="158" y="0"/>
                    <a:pt x="147" y="45"/>
                    <a:pt x="124" y="136"/>
                  </a:cubicBezTo>
                  <a:cubicBezTo>
                    <a:pt x="113" y="192"/>
                    <a:pt x="102" y="237"/>
                    <a:pt x="79" y="305"/>
                  </a:cubicBezTo>
                  <a:cubicBezTo>
                    <a:pt x="57" y="372"/>
                    <a:pt x="45" y="451"/>
                    <a:pt x="34" y="519"/>
                  </a:cubicBezTo>
                  <a:cubicBezTo>
                    <a:pt x="23" y="609"/>
                    <a:pt x="23" y="700"/>
                    <a:pt x="11" y="790"/>
                  </a:cubicBezTo>
                  <a:cubicBezTo>
                    <a:pt x="0" y="880"/>
                    <a:pt x="0" y="982"/>
                    <a:pt x="11" y="1083"/>
                  </a:cubicBezTo>
                  <a:cubicBezTo>
                    <a:pt x="0" y="1185"/>
                    <a:pt x="11" y="1298"/>
                    <a:pt x="23" y="1399"/>
                  </a:cubicBezTo>
                  <a:cubicBezTo>
                    <a:pt x="34" y="1512"/>
                    <a:pt x="34" y="1614"/>
                    <a:pt x="57" y="1727"/>
                  </a:cubicBezTo>
                  <a:cubicBezTo>
                    <a:pt x="79" y="1828"/>
                    <a:pt x="102" y="1941"/>
                    <a:pt x="124" y="2043"/>
                  </a:cubicBezTo>
                  <a:cubicBezTo>
                    <a:pt x="136" y="2155"/>
                    <a:pt x="169" y="2246"/>
                    <a:pt x="203" y="2347"/>
                  </a:cubicBezTo>
                  <a:cubicBezTo>
                    <a:pt x="237" y="2449"/>
                    <a:pt x="260" y="2539"/>
                    <a:pt x="294" y="2629"/>
                  </a:cubicBezTo>
                  <a:cubicBezTo>
                    <a:pt x="327" y="2720"/>
                    <a:pt x="373" y="2799"/>
                    <a:pt x="395" y="2878"/>
                  </a:cubicBezTo>
                  <a:cubicBezTo>
                    <a:pt x="429" y="2945"/>
                    <a:pt x="463" y="3013"/>
                    <a:pt x="497" y="3069"/>
                  </a:cubicBezTo>
                  <a:lnTo>
                    <a:pt x="576" y="3227"/>
                  </a:lnTo>
                  <a:cubicBezTo>
                    <a:pt x="621" y="3306"/>
                    <a:pt x="655" y="3352"/>
                    <a:pt x="655" y="3352"/>
                  </a:cubicBezTo>
                  <a:cubicBezTo>
                    <a:pt x="655" y="3352"/>
                    <a:pt x="632" y="3306"/>
                    <a:pt x="598" y="3216"/>
                  </a:cubicBezTo>
                  <a:cubicBezTo>
                    <a:pt x="576" y="3126"/>
                    <a:pt x="519" y="3002"/>
                    <a:pt x="485" y="2844"/>
                  </a:cubicBezTo>
                  <a:cubicBezTo>
                    <a:pt x="463" y="2765"/>
                    <a:pt x="429" y="2686"/>
                    <a:pt x="406" y="2595"/>
                  </a:cubicBezTo>
                  <a:cubicBezTo>
                    <a:pt x="384" y="2505"/>
                    <a:pt x="361" y="2404"/>
                    <a:pt x="339" y="2313"/>
                  </a:cubicBezTo>
                  <a:cubicBezTo>
                    <a:pt x="316" y="2212"/>
                    <a:pt x="294" y="2110"/>
                    <a:pt x="271" y="2009"/>
                  </a:cubicBezTo>
                  <a:cubicBezTo>
                    <a:pt x="248" y="1907"/>
                    <a:pt x="226" y="1806"/>
                    <a:pt x="215" y="1704"/>
                  </a:cubicBezTo>
                  <a:cubicBezTo>
                    <a:pt x="203" y="1591"/>
                    <a:pt x="181" y="1490"/>
                    <a:pt x="169" y="1388"/>
                  </a:cubicBezTo>
                  <a:cubicBezTo>
                    <a:pt x="158" y="1287"/>
                    <a:pt x="147" y="1185"/>
                    <a:pt x="147" y="1083"/>
                  </a:cubicBezTo>
                  <a:cubicBezTo>
                    <a:pt x="147" y="982"/>
                    <a:pt x="136" y="892"/>
                    <a:pt x="136" y="801"/>
                  </a:cubicBezTo>
                  <a:lnTo>
                    <a:pt x="136" y="542"/>
                  </a:lnTo>
                  <a:cubicBezTo>
                    <a:pt x="124" y="372"/>
                    <a:pt x="147" y="248"/>
                    <a:pt x="158" y="147"/>
                  </a:cubicBezTo>
                  <a:cubicBezTo>
                    <a:pt x="158" y="57"/>
                    <a:pt x="158" y="0"/>
                    <a:pt x="158"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8" name="Google Shape;2788;p8"/>
            <p:cNvSpPr/>
            <p:nvPr/>
          </p:nvSpPr>
          <p:spPr>
            <a:xfrm>
              <a:off x="3141579" y="2528799"/>
              <a:ext cx="23303" cy="149910"/>
            </a:xfrm>
            <a:custGeom>
              <a:rect b="b" l="l" r="r" t="t"/>
              <a:pathLst>
                <a:path extrusionOk="0" h="4368" w="679">
                  <a:moveTo>
                    <a:pt x="678" y="1"/>
                  </a:moveTo>
                  <a:cubicBezTo>
                    <a:pt x="678" y="1"/>
                    <a:pt x="633" y="57"/>
                    <a:pt x="565" y="159"/>
                  </a:cubicBezTo>
                  <a:cubicBezTo>
                    <a:pt x="520" y="227"/>
                    <a:pt x="486" y="294"/>
                    <a:pt x="464" y="362"/>
                  </a:cubicBezTo>
                  <a:cubicBezTo>
                    <a:pt x="407" y="441"/>
                    <a:pt x="373" y="531"/>
                    <a:pt x="339" y="622"/>
                  </a:cubicBezTo>
                  <a:cubicBezTo>
                    <a:pt x="294" y="712"/>
                    <a:pt x="260" y="825"/>
                    <a:pt x="227" y="938"/>
                  </a:cubicBezTo>
                  <a:cubicBezTo>
                    <a:pt x="193" y="1062"/>
                    <a:pt x="159" y="1186"/>
                    <a:pt x="125" y="1310"/>
                  </a:cubicBezTo>
                  <a:cubicBezTo>
                    <a:pt x="103" y="1445"/>
                    <a:pt x="80" y="1581"/>
                    <a:pt x="57" y="1716"/>
                  </a:cubicBezTo>
                  <a:cubicBezTo>
                    <a:pt x="35" y="1852"/>
                    <a:pt x="24" y="1998"/>
                    <a:pt x="12" y="2134"/>
                  </a:cubicBezTo>
                  <a:cubicBezTo>
                    <a:pt x="12" y="2280"/>
                    <a:pt x="1" y="2416"/>
                    <a:pt x="1" y="2562"/>
                  </a:cubicBezTo>
                  <a:cubicBezTo>
                    <a:pt x="1" y="2698"/>
                    <a:pt x="12" y="2833"/>
                    <a:pt x="12" y="2969"/>
                  </a:cubicBezTo>
                  <a:cubicBezTo>
                    <a:pt x="12" y="3104"/>
                    <a:pt x="24" y="3228"/>
                    <a:pt x="46" y="3341"/>
                  </a:cubicBezTo>
                  <a:cubicBezTo>
                    <a:pt x="57" y="3465"/>
                    <a:pt x="80" y="3578"/>
                    <a:pt x="91" y="3680"/>
                  </a:cubicBezTo>
                  <a:cubicBezTo>
                    <a:pt x="103" y="3781"/>
                    <a:pt x="125" y="3871"/>
                    <a:pt x="148" y="3962"/>
                  </a:cubicBezTo>
                  <a:cubicBezTo>
                    <a:pt x="170" y="4052"/>
                    <a:pt x="182" y="4120"/>
                    <a:pt x="204" y="4187"/>
                  </a:cubicBezTo>
                  <a:cubicBezTo>
                    <a:pt x="238" y="4300"/>
                    <a:pt x="260" y="4368"/>
                    <a:pt x="260" y="4368"/>
                  </a:cubicBezTo>
                  <a:cubicBezTo>
                    <a:pt x="260" y="4368"/>
                    <a:pt x="260" y="4289"/>
                    <a:pt x="238" y="4165"/>
                  </a:cubicBezTo>
                  <a:cubicBezTo>
                    <a:pt x="215" y="4041"/>
                    <a:pt x="204" y="3871"/>
                    <a:pt x="193" y="3657"/>
                  </a:cubicBezTo>
                  <a:cubicBezTo>
                    <a:pt x="170" y="3454"/>
                    <a:pt x="159" y="3217"/>
                    <a:pt x="159" y="2957"/>
                  </a:cubicBezTo>
                  <a:cubicBezTo>
                    <a:pt x="159" y="2822"/>
                    <a:pt x="159" y="2687"/>
                    <a:pt x="159" y="2551"/>
                  </a:cubicBezTo>
                  <a:cubicBezTo>
                    <a:pt x="159" y="2427"/>
                    <a:pt x="170" y="2280"/>
                    <a:pt x="182" y="2145"/>
                  </a:cubicBezTo>
                  <a:cubicBezTo>
                    <a:pt x="193" y="2010"/>
                    <a:pt x="204" y="1863"/>
                    <a:pt x="215" y="1739"/>
                  </a:cubicBezTo>
                  <a:cubicBezTo>
                    <a:pt x="238" y="1603"/>
                    <a:pt x="249" y="1468"/>
                    <a:pt x="272" y="1344"/>
                  </a:cubicBezTo>
                  <a:cubicBezTo>
                    <a:pt x="294" y="1208"/>
                    <a:pt x="306" y="1084"/>
                    <a:pt x="339" y="971"/>
                  </a:cubicBezTo>
                  <a:cubicBezTo>
                    <a:pt x="373" y="859"/>
                    <a:pt x="396" y="746"/>
                    <a:pt x="430" y="655"/>
                  </a:cubicBezTo>
                  <a:cubicBezTo>
                    <a:pt x="452" y="554"/>
                    <a:pt x="486" y="464"/>
                    <a:pt x="520" y="385"/>
                  </a:cubicBezTo>
                  <a:cubicBezTo>
                    <a:pt x="543" y="306"/>
                    <a:pt x="565" y="238"/>
                    <a:pt x="599" y="181"/>
                  </a:cubicBezTo>
                  <a:cubicBezTo>
                    <a:pt x="644" y="69"/>
                    <a:pt x="678" y="1"/>
                    <a:pt x="678"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9" name="Google Shape;2789;p8"/>
            <p:cNvSpPr/>
            <p:nvPr/>
          </p:nvSpPr>
          <p:spPr>
            <a:xfrm>
              <a:off x="3150125" y="2572968"/>
              <a:ext cx="19768" cy="105362"/>
            </a:xfrm>
            <a:custGeom>
              <a:rect b="b" l="l" r="r" t="t"/>
              <a:pathLst>
                <a:path extrusionOk="0" h="3070" w="576">
                  <a:moveTo>
                    <a:pt x="576" y="0"/>
                  </a:moveTo>
                  <a:cubicBezTo>
                    <a:pt x="576" y="0"/>
                    <a:pt x="553" y="34"/>
                    <a:pt x="508" y="113"/>
                  </a:cubicBezTo>
                  <a:cubicBezTo>
                    <a:pt x="485" y="158"/>
                    <a:pt x="463" y="203"/>
                    <a:pt x="429" y="260"/>
                  </a:cubicBezTo>
                  <a:cubicBezTo>
                    <a:pt x="395" y="316"/>
                    <a:pt x="373" y="373"/>
                    <a:pt x="350" y="440"/>
                  </a:cubicBezTo>
                  <a:cubicBezTo>
                    <a:pt x="316" y="508"/>
                    <a:pt x="282" y="587"/>
                    <a:pt x="260" y="666"/>
                  </a:cubicBezTo>
                  <a:cubicBezTo>
                    <a:pt x="237" y="745"/>
                    <a:pt x="215" y="835"/>
                    <a:pt x="192" y="926"/>
                  </a:cubicBezTo>
                  <a:cubicBezTo>
                    <a:pt x="169" y="1016"/>
                    <a:pt x="147" y="1117"/>
                    <a:pt x="124" y="1208"/>
                  </a:cubicBezTo>
                  <a:cubicBezTo>
                    <a:pt x="113" y="1309"/>
                    <a:pt x="90" y="1400"/>
                    <a:pt x="79" y="1501"/>
                  </a:cubicBezTo>
                  <a:cubicBezTo>
                    <a:pt x="68" y="1591"/>
                    <a:pt x="57" y="1704"/>
                    <a:pt x="34" y="1794"/>
                  </a:cubicBezTo>
                  <a:cubicBezTo>
                    <a:pt x="23" y="1885"/>
                    <a:pt x="11" y="1986"/>
                    <a:pt x="11" y="2077"/>
                  </a:cubicBezTo>
                  <a:cubicBezTo>
                    <a:pt x="0" y="2257"/>
                    <a:pt x="0" y="2426"/>
                    <a:pt x="0" y="2584"/>
                  </a:cubicBezTo>
                  <a:cubicBezTo>
                    <a:pt x="0" y="2731"/>
                    <a:pt x="23" y="2855"/>
                    <a:pt x="34" y="2934"/>
                  </a:cubicBezTo>
                  <a:cubicBezTo>
                    <a:pt x="34" y="2979"/>
                    <a:pt x="34" y="3024"/>
                    <a:pt x="45" y="3070"/>
                  </a:cubicBezTo>
                  <a:cubicBezTo>
                    <a:pt x="45" y="3070"/>
                    <a:pt x="57" y="3024"/>
                    <a:pt x="57" y="2923"/>
                  </a:cubicBezTo>
                  <a:cubicBezTo>
                    <a:pt x="68" y="2889"/>
                    <a:pt x="68" y="2833"/>
                    <a:pt x="79" y="2776"/>
                  </a:cubicBezTo>
                  <a:cubicBezTo>
                    <a:pt x="79" y="2709"/>
                    <a:pt x="90" y="2641"/>
                    <a:pt x="102" y="2573"/>
                  </a:cubicBezTo>
                  <a:cubicBezTo>
                    <a:pt x="113" y="2494"/>
                    <a:pt x="113" y="2426"/>
                    <a:pt x="124" y="2336"/>
                  </a:cubicBezTo>
                  <a:cubicBezTo>
                    <a:pt x="136" y="2257"/>
                    <a:pt x="147" y="2167"/>
                    <a:pt x="158" y="2077"/>
                  </a:cubicBezTo>
                  <a:cubicBezTo>
                    <a:pt x="181" y="1896"/>
                    <a:pt x="215" y="1704"/>
                    <a:pt x="237" y="1512"/>
                  </a:cubicBezTo>
                  <a:cubicBezTo>
                    <a:pt x="248" y="1422"/>
                    <a:pt x="271" y="1332"/>
                    <a:pt x="282" y="1230"/>
                  </a:cubicBezTo>
                  <a:cubicBezTo>
                    <a:pt x="294" y="1129"/>
                    <a:pt x="316" y="1038"/>
                    <a:pt x="339" y="948"/>
                  </a:cubicBezTo>
                  <a:cubicBezTo>
                    <a:pt x="350" y="858"/>
                    <a:pt x="361" y="779"/>
                    <a:pt x="384" y="689"/>
                  </a:cubicBezTo>
                  <a:cubicBezTo>
                    <a:pt x="406" y="610"/>
                    <a:pt x="418" y="531"/>
                    <a:pt x="440" y="463"/>
                  </a:cubicBezTo>
                  <a:cubicBezTo>
                    <a:pt x="452" y="395"/>
                    <a:pt x="474" y="316"/>
                    <a:pt x="485" y="271"/>
                  </a:cubicBezTo>
                  <a:cubicBezTo>
                    <a:pt x="508" y="215"/>
                    <a:pt x="519" y="170"/>
                    <a:pt x="542" y="124"/>
                  </a:cubicBezTo>
                  <a:cubicBezTo>
                    <a:pt x="564" y="45"/>
                    <a:pt x="576" y="0"/>
                    <a:pt x="576"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0" name="Google Shape;2790;p8"/>
            <p:cNvSpPr/>
            <p:nvPr/>
          </p:nvSpPr>
          <p:spPr>
            <a:xfrm>
              <a:off x="3151669" y="2596581"/>
              <a:ext cx="28314" cy="81750"/>
            </a:xfrm>
            <a:custGeom>
              <a:rect b="b" l="l" r="r" t="t"/>
              <a:pathLst>
                <a:path extrusionOk="0" h="2382" w="825">
                  <a:moveTo>
                    <a:pt x="824" y="1"/>
                  </a:moveTo>
                  <a:lnTo>
                    <a:pt x="756" y="91"/>
                  </a:lnTo>
                  <a:cubicBezTo>
                    <a:pt x="711" y="170"/>
                    <a:pt x="666" y="260"/>
                    <a:pt x="621" y="339"/>
                  </a:cubicBezTo>
                  <a:cubicBezTo>
                    <a:pt x="565" y="441"/>
                    <a:pt x="497" y="576"/>
                    <a:pt x="440" y="712"/>
                  </a:cubicBezTo>
                  <a:cubicBezTo>
                    <a:pt x="373" y="847"/>
                    <a:pt x="316" y="994"/>
                    <a:pt x="260" y="1140"/>
                  </a:cubicBezTo>
                  <a:cubicBezTo>
                    <a:pt x="215" y="1298"/>
                    <a:pt x="158" y="1445"/>
                    <a:pt x="124" y="1592"/>
                  </a:cubicBezTo>
                  <a:cubicBezTo>
                    <a:pt x="102" y="1659"/>
                    <a:pt x="91" y="1727"/>
                    <a:pt x="68" y="1795"/>
                  </a:cubicBezTo>
                  <a:cubicBezTo>
                    <a:pt x="45" y="1863"/>
                    <a:pt x="45" y="1930"/>
                    <a:pt x="34" y="1998"/>
                  </a:cubicBezTo>
                  <a:cubicBezTo>
                    <a:pt x="12" y="2088"/>
                    <a:pt x="0" y="2178"/>
                    <a:pt x="0" y="2280"/>
                  </a:cubicBezTo>
                  <a:lnTo>
                    <a:pt x="0" y="2382"/>
                  </a:lnTo>
                  <a:cubicBezTo>
                    <a:pt x="0" y="2382"/>
                    <a:pt x="12" y="2348"/>
                    <a:pt x="23" y="2291"/>
                  </a:cubicBezTo>
                  <a:cubicBezTo>
                    <a:pt x="34" y="2246"/>
                    <a:pt x="34" y="2212"/>
                    <a:pt x="57" y="2167"/>
                  </a:cubicBezTo>
                  <a:cubicBezTo>
                    <a:pt x="68" y="2122"/>
                    <a:pt x="91" y="2066"/>
                    <a:pt x="113" y="2009"/>
                  </a:cubicBezTo>
                  <a:cubicBezTo>
                    <a:pt x="158" y="1896"/>
                    <a:pt x="203" y="1772"/>
                    <a:pt x="249" y="1637"/>
                  </a:cubicBezTo>
                  <a:cubicBezTo>
                    <a:pt x="305" y="1490"/>
                    <a:pt x="361" y="1355"/>
                    <a:pt x="418" y="1197"/>
                  </a:cubicBezTo>
                  <a:cubicBezTo>
                    <a:pt x="463" y="1050"/>
                    <a:pt x="519" y="903"/>
                    <a:pt x="565" y="768"/>
                  </a:cubicBezTo>
                  <a:cubicBezTo>
                    <a:pt x="610" y="621"/>
                    <a:pt x="655" y="486"/>
                    <a:pt x="700" y="373"/>
                  </a:cubicBezTo>
                  <a:cubicBezTo>
                    <a:pt x="734" y="271"/>
                    <a:pt x="768" y="170"/>
                    <a:pt x="790" y="102"/>
                  </a:cubicBezTo>
                  <a:cubicBezTo>
                    <a:pt x="802" y="68"/>
                    <a:pt x="813" y="35"/>
                    <a:pt x="824"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1" name="Google Shape;2791;p8"/>
            <p:cNvSpPr/>
            <p:nvPr/>
          </p:nvSpPr>
          <p:spPr>
            <a:xfrm>
              <a:off x="3547070" y="3256451"/>
              <a:ext cx="18498" cy="26015"/>
            </a:xfrm>
            <a:custGeom>
              <a:rect b="b" l="l" r="r" t="t"/>
              <a:pathLst>
                <a:path extrusionOk="0" h="758" w="539">
                  <a:moveTo>
                    <a:pt x="126" y="0"/>
                  </a:moveTo>
                  <a:cubicBezTo>
                    <a:pt x="55" y="0"/>
                    <a:pt x="1" y="70"/>
                    <a:pt x="1" y="250"/>
                  </a:cubicBezTo>
                  <a:cubicBezTo>
                    <a:pt x="1" y="284"/>
                    <a:pt x="1" y="307"/>
                    <a:pt x="1" y="340"/>
                  </a:cubicBezTo>
                  <a:cubicBezTo>
                    <a:pt x="34" y="561"/>
                    <a:pt x="249" y="757"/>
                    <a:pt x="386" y="757"/>
                  </a:cubicBezTo>
                  <a:cubicBezTo>
                    <a:pt x="481" y="757"/>
                    <a:pt x="539" y="664"/>
                    <a:pt x="474" y="419"/>
                  </a:cubicBezTo>
                  <a:cubicBezTo>
                    <a:pt x="452" y="318"/>
                    <a:pt x="407" y="228"/>
                    <a:pt x="339" y="149"/>
                  </a:cubicBezTo>
                  <a:cubicBezTo>
                    <a:pt x="274" y="61"/>
                    <a:pt x="192" y="0"/>
                    <a:pt x="126"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2" name="Google Shape;2792;p8"/>
            <p:cNvSpPr/>
            <p:nvPr/>
          </p:nvSpPr>
          <p:spPr>
            <a:xfrm>
              <a:off x="3578198" y="3238021"/>
              <a:ext cx="26495" cy="23715"/>
            </a:xfrm>
            <a:custGeom>
              <a:rect b="b" l="l" r="r" t="t"/>
              <a:pathLst>
                <a:path extrusionOk="0" h="691" w="772">
                  <a:moveTo>
                    <a:pt x="387" y="0"/>
                  </a:moveTo>
                  <a:cubicBezTo>
                    <a:pt x="332" y="0"/>
                    <a:pt x="275" y="23"/>
                    <a:pt x="222" y="76"/>
                  </a:cubicBezTo>
                  <a:cubicBezTo>
                    <a:pt x="1" y="306"/>
                    <a:pt x="300" y="690"/>
                    <a:pt x="528" y="690"/>
                  </a:cubicBezTo>
                  <a:cubicBezTo>
                    <a:pt x="602" y="690"/>
                    <a:pt x="668" y="650"/>
                    <a:pt x="707" y="550"/>
                  </a:cubicBezTo>
                  <a:cubicBezTo>
                    <a:pt x="707" y="528"/>
                    <a:pt x="707" y="516"/>
                    <a:pt x="718" y="505"/>
                  </a:cubicBezTo>
                  <a:cubicBezTo>
                    <a:pt x="772" y="301"/>
                    <a:pt x="588" y="0"/>
                    <a:pt x="387"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3" name="Google Shape;2793;p8"/>
            <p:cNvSpPr/>
            <p:nvPr/>
          </p:nvSpPr>
          <p:spPr>
            <a:xfrm>
              <a:off x="3666332" y="3162586"/>
              <a:ext cx="25706" cy="19013"/>
            </a:xfrm>
            <a:custGeom>
              <a:rect b="b" l="l" r="r" t="t"/>
              <a:pathLst>
                <a:path extrusionOk="0" h="554" w="749">
                  <a:moveTo>
                    <a:pt x="260" y="0"/>
                  </a:moveTo>
                  <a:cubicBezTo>
                    <a:pt x="129" y="0"/>
                    <a:pt x="18" y="66"/>
                    <a:pt x="12" y="232"/>
                  </a:cubicBezTo>
                  <a:cubicBezTo>
                    <a:pt x="1" y="443"/>
                    <a:pt x="221" y="554"/>
                    <a:pt x="415" y="554"/>
                  </a:cubicBezTo>
                  <a:cubicBezTo>
                    <a:pt x="593" y="554"/>
                    <a:pt x="748" y="460"/>
                    <a:pt x="678" y="266"/>
                  </a:cubicBezTo>
                  <a:cubicBezTo>
                    <a:pt x="667" y="243"/>
                    <a:pt x="667" y="232"/>
                    <a:pt x="656" y="220"/>
                  </a:cubicBezTo>
                  <a:cubicBezTo>
                    <a:pt x="594" y="92"/>
                    <a:pt x="414" y="0"/>
                    <a:pt x="26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4" name="Google Shape;2794;p8"/>
            <p:cNvSpPr/>
            <p:nvPr/>
          </p:nvSpPr>
          <p:spPr>
            <a:xfrm>
              <a:off x="3724642" y="3156957"/>
              <a:ext cx="25465" cy="22617"/>
            </a:xfrm>
            <a:custGeom>
              <a:rect b="b" l="l" r="r" t="t"/>
              <a:pathLst>
                <a:path extrusionOk="0" h="659" w="742">
                  <a:moveTo>
                    <a:pt x="207" y="0"/>
                  </a:moveTo>
                  <a:cubicBezTo>
                    <a:pt x="116" y="0"/>
                    <a:pt x="40" y="49"/>
                    <a:pt x="17" y="170"/>
                  </a:cubicBezTo>
                  <a:lnTo>
                    <a:pt x="17" y="215"/>
                  </a:lnTo>
                  <a:cubicBezTo>
                    <a:pt x="1" y="413"/>
                    <a:pt x="201" y="659"/>
                    <a:pt x="389" y="659"/>
                  </a:cubicBezTo>
                  <a:cubicBezTo>
                    <a:pt x="458" y="659"/>
                    <a:pt x="527" y="625"/>
                    <a:pt x="581" y="542"/>
                  </a:cubicBezTo>
                  <a:cubicBezTo>
                    <a:pt x="742" y="294"/>
                    <a:pt x="430" y="0"/>
                    <a:pt x="207"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5" name="Google Shape;2795;p8"/>
            <p:cNvSpPr/>
            <p:nvPr/>
          </p:nvSpPr>
          <p:spPr>
            <a:xfrm>
              <a:off x="3581562" y="3190454"/>
              <a:ext cx="29824" cy="18224"/>
            </a:xfrm>
            <a:custGeom>
              <a:rect b="b" l="l" r="r" t="t"/>
              <a:pathLst>
                <a:path extrusionOk="0" h="531" w="869">
                  <a:moveTo>
                    <a:pt x="492" y="0"/>
                  </a:moveTo>
                  <a:cubicBezTo>
                    <a:pt x="253" y="0"/>
                    <a:pt x="0" y="168"/>
                    <a:pt x="169" y="379"/>
                  </a:cubicBezTo>
                  <a:cubicBezTo>
                    <a:pt x="180" y="390"/>
                    <a:pt x="180" y="401"/>
                    <a:pt x="192" y="413"/>
                  </a:cubicBezTo>
                  <a:cubicBezTo>
                    <a:pt x="265" y="490"/>
                    <a:pt x="386" y="530"/>
                    <a:pt x="502" y="530"/>
                  </a:cubicBezTo>
                  <a:cubicBezTo>
                    <a:pt x="691" y="530"/>
                    <a:pt x="868" y="426"/>
                    <a:pt x="812" y="210"/>
                  </a:cubicBezTo>
                  <a:cubicBezTo>
                    <a:pt x="774" y="61"/>
                    <a:pt x="635" y="0"/>
                    <a:pt x="492"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6" name="Google Shape;2796;p8"/>
            <p:cNvSpPr/>
            <p:nvPr/>
          </p:nvSpPr>
          <p:spPr>
            <a:xfrm>
              <a:off x="3681467" y="3192101"/>
              <a:ext cx="45337" cy="14483"/>
            </a:xfrm>
            <a:custGeom>
              <a:rect b="b" l="l" r="r" t="t"/>
              <a:pathLst>
                <a:path extrusionOk="0" h="422" w="1321">
                  <a:moveTo>
                    <a:pt x="712" y="1"/>
                  </a:moveTo>
                  <a:cubicBezTo>
                    <a:pt x="685" y="1"/>
                    <a:pt x="658" y="2"/>
                    <a:pt x="632" y="4"/>
                  </a:cubicBezTo>
                  <a:cubicBezTo>
                    <a:pt x="542" y="15"/>
                    <a:pt x="463" y="38"/>
                    <a:pt x="373" y="60"/>
                  </a:cubicBezTo>
                  <a:cubicBezTo>
                    <a:pt x="305" y="83"/>
                    <a:pt x="237" y="117"/>
                    <a:pt x="169" y="162"/>
                  </a:cubicBezTo>
                  <a:cubicBezTo>
                    <a:pt x="102" y="207"/>
                    <a:pt x="45" y="263"/>
                    <a:pt x="0" y="331"/>
                  </a:cubicBezTo>
                  <a:cubicBezTo>
                    <a:pt x="68" y="365"/>
                    <a:pt x="147" y="376"/>
                    <a:pt x="226" y="387"/>
                  </a:cubicBezTo>
                  <a:cubicBezTo>
                    <a:pt x="305" y="399"/>
                    <a:pt x="373" y="421"/>
                    <a:pt x="440" y="421"/>
                  </a:cubicBezTo>
                  <a:lnTo>
                    <a:pt x="677" y="421"/>
                  </a:lnTo>
                  <a:cubicBezTo>
                    <a:pt x="824" y="399"/>
                    <a:pt x="959" y="365"/>
                    <a:pt x="1106" y="308"/>
                  </a:cubicBezTo>
                  <a:cubicBezTo>
                    <a:pt x="1174" y="286"/>
                    <a:pt x="1253" y="241"/>
                    <a:pt x="1320" y="196"/>
                  </a:cubicBezTo>
                  <a:cubicBezTo>
                    <a:pt x="1253" y="150"/>
                    <a:pt x="1185" y="105"/>
                    <a:pt x="1106" y="71"/>
                  </a:cubicBezTo>
                  <a:cubicBezTo>
                    <a:pt x="984" y="24"/>
                    <a:pt x="846" y="1"/>
                    <a:pt x="71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7" name="Google Shape;2797;p8"/>
            <p:cNvSpPr/>
            <p:nvPr/>
          </p:nvSpPr>
          <p:spPr>
            <a:xfrm>
              <a:off x="2242258" y="1573810"/>
              <a:ext cx="709600" cy="526846"/>
            </a:xfrm>
            <a:custGeom>
              <a:rect b="b" l="l" r="r" t="t"/>
              <a:pathLst>
                <a:path extrusionOk="0" h="15351" w="20676">
                  <a:moveTo>
                    <a:pt x="19175" y="0"/>
                  </a:moveTo>
                  <a:lnTo>
                    <a:pt x="19175" y="0"/>
                  </a:lnTo>
                  <a:cubicBezTo>
                    <a:pt x="17324" y="1095"/>
                    <a:pt x="1854" y="10235"/>
                    <a:pt x="71" y="11239"/>
                  </a:cubicBezTo>
                  <a:cubicBezTo>
                    <a:pt x="206" y="11239"/>
                    <a:pt x="263" y="11239"/>
                    <a:pt x="217" y="11251"/>
                  </a:cubicBezTo>
                  <a:cubicBezTo>
                    <a:pt x="0" y="11294"/>
                    <a:pt x="3850" y="15351"/>
                    <a:pt x="9177" y="15351"/>
                  </a:cubicBezTo>
                  <a:cubicBezTo>
                    <a:pt x="10768" y="15351"/>
                    <a:pt x="12491" y="14989"/>
                    <a:pt x="14278" y="14049"/>
                  </a:cubicBezTo>
                  <a:cubicBezTo>
                    <a:pt x="20676" y="10675"/>
                    <a:pt x="19705" y="2697"/>
                    <a:pt x="19175" y="0"/>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8" name="Google Shape;2798;p8"/>
            <p:cNvSpPr/>
            <p:nvPr/>
          </p:nvSpPr>
          <p:spPr>
            <a:xfrm>
              <a:off x="2240027" y="1569932"/>
              <a:ext cx="831505" cy="647550"/>
            </a:xfrm>
            <a:custGeom>
              <a:rect b="b" l="l" r="r" t="t"/>
              <a:pathLst>
                <a:path extrusionOk="0" h="18868" w="24228">
                  <a:moveTo>
                    <a:pt x="19240" y="124"/>
                  </a:moveTo>
                  <a:cubicBezTo>
                    <a:pt x="19770" y="2810"/>
                    <a:pt x="20741" y="10788"/>
                    <a:pt x="14343" y="14162"/>
                  </a:cubicBezTo>
                  <a:cubicBezTo>
                    <a:pt x="6579" y="18258"/>
                    <a:pt x="0" y="11431"/>
                    <a:pt x="282" y="11375"/>
                  </a:cubicBezTo>
                  <a:cubicBezTo>
                    <a:pt x="328" y="11364"/>
                    <a:pt x="271" y="11364"/>
                    <a:pt x="136" y="11352"/>
                  </a:cubicBezTo>
                  <a:lnTo>
                    <a:pt x="0" y="11431"/>
                  </a:lnTo>
                  <a:cubicBezTo>
                    <a:pt x="0" y="11431"/>
                    <a:pt x="5891" y="18867"/>
                    <a:pt x="13158" y="15561"/>
                  </a:cubicBezTo>
                  <a:cubicBezTo>
                    <a:pt x="24228" y="10528"/>
                    <a:pt x="19432" y="0"/>
                    <a:pt x="19432" y="0"/>
                  </a:cubicBezTo>
                  <a:close/>
                </a:path>
              </a:pathLst>
            </a:custGeom>
            <a:solidFill>
              <a:srgbClr val="C798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9" name="Google Shape;2799;p8"/>
            <p:cNvSpPr/>
            <p:nvPr/>
          </p:nvSpPr>
          <p:spPr>
            <a:xfrm>
              <a:off x="2590503" y="1689606"/>
              <a:ext cx="163844" cy="102274"/>
            </a:xfrm>
            <a:custGeom>
              <a:rect b="b" l="l" r="r" t="t"/>
              <a:pathLst>
                <a:path extrusionOk="0" h="2980" w="4774">
                  <a:moveTo>
                    <a:pt x="4774" y="0"/>
                  </a:moveTo>
                  <a:lnTo>
                    <a:pt x="4774" y="0"/>
                  </a:lnTo>
                  <a:cubicBezTo>
                    <a:pt x="4480" y="79"/>
                    <a:pt x="4198" y="181"/>
                    <a:pt x="3927" y="305"/>
                  </a:cubicBezTo>
                  <a:cubicBezTo>
                    <a:pt x="3645" y="406"/>
                    <a:pt x="3363" y="542"/>
                    <a:pt x="3104" y="700"/>
                  </a:cubicBezTo>
                  <a:cubicBezTo>
                    <a:pt x="2810" y="869"/>
                    <a:pt x="2506" y="1050"/>
                    <a:pt x="2224" y="1241"/>
                  </a:cubicBezTo>
                  <a:cubicBezTo>
                    <a:pt x="1930" y="1445"/>
                    <a:pt x="1648" y="1636"/>
                    <a:pt x="1388" y="1839"/>
                  </a:cubicBezTo>
                  <a:cubicBezTo>
                    <a:pt x="1129" y="2043"/>
                    <a:pt x="869" y="2223"/>
                    <a:pt x="666" y="2392"/>
                  </a:cubicBezTo>
                  <a:cubicBezTo>
                    <a:pt x="429" y="2573"/>
                    <a:pt x="204" y="2765"/>
                    <a:pt x="1" y="2979"/>
                  </a:cubicBezTo>
                  <a:cubicBezTo>
                    <a:pt x="283" y="2889"/>
                    <a:pt x="553" y="2787"/>
                    <a:pt x="824" y="2663"/>
                  </a:cubicBezTo>
                  <a:cubicBezTo>
                    <a:pt x="1106" y="2550"/>
                    <a:pt x="1377" y="2415"/>
                    <a:pt x="1637" y="2257"/>
                  </a:cubicBezTo>
                  <a:cubicBezTo>
                    <a:pt x="1930" y="2099"/>
                    <a:pt x="2235" y="1907"/>
                    <a:pt x="2528" y="1704"/>
                  </a:cubicBezTo>
                  <a:cubicBezTo>
                    <a:pt x="2822" y="1512"/>
                    <a:pt x="3115" y="1320"/>
                    <a:pt x="3375" y="1117"/>
                  </a:cubicBezTo>
                  <a:cubicBezTo>
                    <a:pt x="3510" y="1016"/>
                    <a:pt x="3623" y="914"/>
                    <a:pt x="3747" y="824"/>
                  </a:cubicBezTo>
                  <a:cubicBezTo>
                    <a:pt x="3871" y="745"/>
                    <a:pt x="3984" y="655"/>
                    <a:pt x="4085" y="576"/>
                  </a:cubicBezTo>
                  <a:cubicBezTo>
                    <a:pt x="4322" y="395"/>
                    <a:pt x="4559" y="203"/>
                    <a:pt x="477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0" name="Google Shape;2800;p8"/>
            <p:cNvSpPr/>
            <p:nvPr/>
          </p:nvSpPr>
          <p:spPr>
            <a:xfrm>
              <a:off x="2744634" y="1682639"/>
              <a:ext cx="56182" cy="39399"/>
            </a:xfrm>
            <a:custGeom>
              <a:rect b="b" l="l" r="r" t="t"/>
              <a:pathLst>
                <a:path extrusionOk="0" h="1148" w="1637">
                  <a:moveTo>
                    <a:pt x="1637" y="0"/>
                  </a:moveTo>
                  <a:cubicBezTo>
                    <a:pt x="1513" y="0"/>
                    <a:pt x="1400" y="11"/>
                    <a:pt x="1287" y="56"/>
                  </a:cubicBezTo>
                  <a:cubicBezTo>
                    <a:pt x="1061" y="124"/>
                    <a:pt x="847" y="226"/>
                    <a:pt x="666" y="384"/>
                  </a:cubicBezTo>
                  <a:cubicBezTo>
                    <a:pt x="576" y="451"/>
                    <a:pt x="486" y="519"/>
                    <a:pt x="418" y="609"/>
                  </a:cubicBezTo>
                  <a:cubicBezTo>
                    <a:pt x="339" y="688"/>
                    <a:pt x="260" y="767"/>
                    <a:pt x="192" y="846"/>
                  </a:cubicBezTo>
                  <a:cubicBezTo>
                    <a:pt x="113" y="937"/>
                    <a:pt x="46" y="1027"/>
                    <a:pt x="1" y="1140"/>
                  </a:cubicBezTo>
                  <a:cubicBezTo>
                    <a:pt x="47" y="1144"/>
                    <a:pt x="94" y="1147"/>
                    <a:pt x="141" y="1147"/>
                  </a:cubicBezTo>
                  <a:cubicBezTo>
                    <a:pt x="207" y="1147"/>
                    <a:pt x="273" y="1142"/>
                    <a:pt x="339" y="1128"/>
                  </a:cubicBezTo>
                  <a:cubicBezTo>
                    <a:pt x="542" y="1117"/>
                    <a:pt x="791" y="970"/>
                    <a:pt x="1005" y="824"/>
                  </a:cubicBezTo>
                  <a:cubicBezTo>
                    <a:pt x="1185" y="677"/>
                    <a:pt x="1343" y="508"/>
                    <a:pt x="1479" y="316"/>
                  </a:cubicBezTo>
                  <a:cubicBezTo>
                    <a:pt x="1535" y="214"/>
                    <a:pt x="1592" y="113"/>
                    <a:pt x="16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1" name="Google Shape;2801;p8"/>
            <p:cNvSpPr/>
            <p:nvPr/>
          </p:nvSpPr>
          <p:spPr>
            <a:xfrm>
              <a:off x="1977445" y="267145"/>
              <a:ext cx="295152" cy="246349"/>
            </a:xfrm>
            <a:custGeom>
              <a:rect b="b" l="l" r="r" t="t"/>
              <a:pathLst>
                <a:path extrusionOk="0" h="7178" w="8600">
                  <a:moveTo>
                    <a:pt x="2675" y="0"/>
                  </a:moveTo>
                  <a:lnTo>
                    <a:pt x="1" y="271"/>
                  </a:lnTo>
                  <a:lnTo>
                    <a:pt x="12" y="5191"/>
                  </a:lnTo>
                  <a:lnTo>
                    <a:pt x="3138" y="4999"/>
                  </a:lnTo>
                  <a:lnTo>
                    <a:pt x="8599" y="7177"/>
                  </a:lnTo>
                  <a:lnTo>
                    <a:pt x="8599" y="7177"/>
                  </a:lnTo>
                  <a:lnTo>
                    <a:pt x="8509" y="5767"/>
                  </a:lnTo>
                  <a:lnTo>
                    <a:pt x="2675" y="0"/>
                  </a:lnTo>
                  <a:close/>
                </a:path>
              </a:pathLst>
            </a:custGeom>
            <a:solidFill>
              <a:srgbClr val="E3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2" name="Google Shape;2802;p8"/>
            <p:cNvSpPr/>
            <p:nvPr/>
          </p:nvSpPr>
          <p:spPr>
            <a:xfrm>
              <a:off x="1977822" y="438711"/>
              <a:ext cx="323020" cy="1007326"/>
            </a:xfrm>
            <a:custGeom>
              <a:rect b="b" l="l" r="r" t="t"/>
              <a:pathLst>
                <a:path extrusionOk="0" h="29351" w="9412">
                  <a:moveTo>
                    <a:pt x="3127" y="0"/>
                  </a:moveTo>
                  <a:lnTo>
                    <a:pt x="1" y="192"/>
                  </a:lnTo>
                  <a:lnTo>
                    <a:pt x="1" y="6884"/>
                  </a:lnTo>
                  <a:lnTo>
                    <a:pt x="1" y="28933"/>
                  </a:lnTo>
                  <a:lnTo>
                    <a:pt x="328" y="29350"/>
                  </a:lnTo>
                  <a:lnTo>
                    <a:pt x="1039" y="29023"/>
                  </a:lnTo>
                  <a:lnTo>
                    <a:pt x="9412" y="14512"/>
                  </a:lnTo>
                  <a:lnTo>
                    <a:pt x="9107" y="9942"/>
                  </a:lnTo>
                  <a:lnTo>
                    <a:pt x="8588" y="2178"/>
                  </a:lnTo>
                  <a:lnTo>
                    <a:pt x="3127" y="0"/>
                  </a:lnTo>
                  <a:close/>
                </a:path>
              </a:pathLst>
            </a:custGeom>
            <a:solidFill>
              <a:srgbClr val="D939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3" name="Google Shape;2803;p8"/>
            <p:cNvSpPr/>
            <p:nvPr/>
          </p:nvSpPr>
          <p:spPr>
            <a:xfrm>
              <a:off x="1977822" y="439088"/>
              <a:ext cx="312587" cy="341209"/>
            </a:xfrm>
            <a:custGeom>
              <a:rect b="b" l="l" r="r" t="t"/>
              <a:pathLst>
                <a:path extrusionOk="0" h="9942" w="9108">
                  <a:moveTo>
                    <a:pt x="3127" y="1"/>
                  </a:moveTo>
                  <a:lnTo>
                    <a:pt x="1" y="192"/>
                  </a:lnTo>
                  <a:lnTo>
                    <a:pt x="1" y="6895"/>
                  </a:lnTo>
                  <a:cubicBezTo>
                    <a:pt x="892" y="6963"/>
                    <a:pt x="1761" y="7256"/>
                    <a:pt x="2246" y="7685"/>
                  </a:cubicBezTo>
                  <a:lnTo>
                    <a:pt x="9107" y="9942"/>
                  </a:lnTo>
                  <a:lnTo>
                    <a:pt x="8588" y="2178"/>
                  </a:lnTo>
                  <a:lnTo>
                    <a:pt x="3127" y="1"/>
                  </a:ln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4" name="Google Shape;2804;p8"/>
            <p:cNvSpPr/>
            <p:nvPr/>
          </p:nvSpPr>
          <p:spPr>
            <a:xfrm>
              <a:off x="1989079" y="441422"/>
              <a:ext cx="938789" cy="1004615"/>
            </a:xfrm>
            <a:custGeom>
              <a:rect b="b" l="l" r="r" t="t"/>
              <a:pathLst>
                <a:path extrusionOk="0" h="29272" w="27354">
                  <a:moveTo>
                    <a:pt x="1986" y="0"/>
                  </a:moveTo>
                  <a:lnTo>
                    <a:pt x="1501" y="7188"/>
                  </a:lnTo>
                  <a:lnTo>
                    <a:pt x="34" y="28854"/>
                  </a:lnTo>
                  <a:lnTo>
                    <a:pt x="0" y="29271"/>
                  </a:lnTo>
                  <a:lnTo>
                    <a:pt x="339" y="29192"/>
                  </a:lnTo>
                  <a:lnTo>
                    <a:pt x="15764" y="25130"/>
                  </a:lnTo>
                  <a:lnTo>
                    <a:pt x="27353" y="22095"/>
                  </a:lnTo>
                  <a:cubicBezTo>
                    <a:pt x="24577" y="14162"/>
                    <a:pt x="18946" y="7233"/>
                    <a:pt x="10190" y="3047"/>
                  </a:cubicBezTo>
                  <a:cubicBezTo>
                    <a:pt x="7561" y="1772"/>
                    <a:pt x="4819" y="745"/>
                    <a:pt x="1986" y="0"/>
                  </a:cubicBezTo>
                  <a:close/>
                </a:path>
              </a:pathLst>
            </a:custGeom>
            <a:solidFill>
              <a:srgbClr val="E74A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5" name="Google Shape;2805;p8"/>
            <p:cNvSpPr/>
            <p:nvPr/>
          </p:nvSpPr>
          <p:spPr>
            <a:xfrm>
              <a:off x="2057616" y="267145"/>
              <a:ext cx="1000737" cy="932200"/>
            </a:xfrm>
            <a:custGeom>
              <a:rect b="b" l="l" r="r" t="t"/>
              <a:pathLst>
                <a:path extrusionOk="0" h="27162" w="29159">
                  <a:moveTo>
                    <a:pt x="339" y="0"/>
                  </a:moveTo>
                  <a:lnTo>
                    <a:pt x="0" y="5078"/>
                  </a:lnTo>
                  <a:cubicBezTo>
                    <a:pt x="2822" y="5823"/>
                    <a:pt x="5564" y="6839"/>
                    <a:pt x="8193" y="8114"/>
                  </a:cubicBezTo>
                  <a:cubicBezTo>
                    <a:pt x="16938" y="12300"/>
                    <a:pt x="22580" y="19229"/>
                    <a:pt x="25356" y="27161"/>
                  </a:cubicBezTo>
                  <a:lnTo>
                    <a:pt x="29159" y="26157"/>
                  </a:lnTo>
                  <a:cubicBezTo>
                    <a:pt x="27816" y="22659"/>
                    <a:pt x="26033" y="19330"/>
                    <a:pt x="23878" y="16261"/>
                  </a:cubicBezTo>
                  <a:cubicBezTo>
                    <a:pt x="23878" y="16261"/>
                    <a:pt x="14681" y="3092"/>
                    <a:pt x="339" y="0"/>
                  </a:cubicBezTo>
                  <a:close/>
                </a:path>
              </a:pathLst>
            </a:custGeom>
            <a:solidFill>
              <a:srgbClr val="EFF4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6" name="Google Shape;2806;p8"/>
            <p:cNvSpPr/>
            <p:nvPr/>
          </p:nvSpPr>
          <p:spPr>
            <a:xfrm>
              <a:off x="2040559" y="441422"/>
              <a:ext cx="887309" cy="862084"/>
            </a:xfrm>
            <a:custGeom>
              <a:rect b="b" l="l" r="r" t="t"/>
              <a:pathLst>
                <a:path extrusionOk="0" h="25119" w="25854">
                  <a:moveTo>
                    <a:pt x="486" y="0"/>
                  </a:moveTo>
                  <a:lnTo>
                    <a:pt x="1" y="7188"/>
                  </a:lnTo>
                  <a:cubicBezTo>
                    <a:pt x="57" y="7233"/>
                    <a:pt x="125" y="7290"/>
                    <a:pt x="182" y="7335"/>
                  </a:cubicBezTo>
                  <a:cubicBezTo>
                    <a:pt x="2529" y="9660"/>
                    <a:pt x="2404" y="12548"/>
                    <a:pt x="6038" y="13146"/>
                  </a:cubicBezTo>
                  <a:cubicBezTo>
                    <a:pt x="9514" y="13857"/>
                    <a:pt x="14422" y="12289"/>
                    <a:pt x="16228" y="16814"/>
                  </a:cubicBezTo>
                  <a:cubicBezTo>
                    <a:pt x="17311" y="19748"/>
                    <a:pt x="15302" y="22445"/>
                    <a:pt x="14264" y="25119"/>
                  </a:cubicBezTo>
                  <a:lnTo>
                    <a:pt x="25853" y="22072"/>
                  </a:lnTo>
                  <a:cubicBezTo>
                    <a:pt x="23077" y="14151"/>
                    <a:pt x="17446" y="7222"/>
                    <a:pt x="8690" y="3036"/>
                  </a:cubicBezTo>
                  <a:cubicBezTo>
                    <a:pt x="6061" y="1761"/>
                    <a:pt x="3319" y="745"/>
                    <a:pt x="486" y="0"/>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7" name="Google Shape;2807;p8"/>
            <p:cNvSpPr/>
            <p:nvPr/>
          </p:nvSpPr>
          <p:spPr>
            <a:xfrm>
              <a:off x="2069216" y="267145"/>
              <a:ext cx="989549" cy="897743"/>
            </a:xfrm>
            <a:custGeom>
              <a:rect b="b" l="l" r="r" t="t"/>
              <a:pathLst>
                <a:path extrusionOk="0" h="26158" w="28833">
                  <a:moveTo>
                    <a:pt x="1" y="0"/>
                  </a:moveTo>
                  <a:lnTo>
                    <a:pt x="441" y="113"/>
                  </a:lnTo>
                  <a:cubicBezTo>
                    <a:pt x="723" y="192"/>
                    <a:pt x="1152" y="283"/>
                    <a:pt x="1682" y="452"/>
                  </a:cubicBezTo>
                  <a:lnTo>
                    <a:pt x="2551" y="723"/>
                  </a:lnTo>
                  <a:cubicBezTo>
                    <a:pt x="2867" y="824"/>
                    <a:pt x="3206" y="948"/>
                    <a:pt x="3567" y="1072"/>
                  </a:cubicBezTo>
                  <a:cubicBezTo>
                    <a:pt x="4289" y="1343"/>
                    <a:pt x="5101" y="1671"/>
                    <a:pt x="5959" y="2054"/>
                  </a:cubicBezTo>
                  <a:cubicBezTo>
                    <a:pt x="6817" y="2438"/>
                    <a:pt x="7742" y="2889"/>
                    <a:pt x="8690" y="3420"/>
                  </a:cubicBezTo>
                  <a:cubicBezTo>
                    <a:pt x="9626" y="3950"/>
                    <a:pt x="10597" y="4537"/>
                    <a:pt x="11590" y="5202"/>
                  </a:cubicBezTo>
                  <a:cubicBezTo>
                    <a:pt x="13632" y="6579"/>
                    <a:pt x="15562" y="8114"/>
                    <a:pt x="17367" y="9784"/>
                  </a:cubicBezTo>
                  <a:cubicBezTo>
                    <a:pt x="19184" y="11454"/>
                    <a:pt x="20865" y="13259"/>
                    <a:pt x="22411" y="15178"/>
                  </a:cubicBezTo>
                  <a:cubicBezTo>
                    <a:pt x="23122" y="16069"/>
                    <a:pt x="23777" y="16983"/>
                    <a:pt x="24386" y="17942"/>
                  </a:cubicBezTo>
                  <a:cubicBezTo>
                    <a:pt x="24984" y="18845"/>
                    <a:pt x="25503" y="19725"/>
                    <a:pt x="25977" y="20538"/>
                  </a:cubicBezTo>
                  <a:cubicBezTo>
                    <a:pt x="26462" y="21350"/>
                    <a:pt x="26869" y="22106"/>
                    <a:pt x="27230" y="22794"/>
                  </a:cubicBezTo>
                  <a:cubicBezTo>
                    <a:pt x="27399" y="23133"/>
                    <a:pt x="27568" y="23449"/>
                    <a:pt x="27715" y="23754"/>
                  </a:cubicBezTo>
                  <a:cubicBezTo>
                    <a:pt x="27862" y="24047"/>
                    <a:pt x="27986" y="24329"/>
                    <a:pt x="28110" y="24577"/>
                  </a:cubicBezTo>
                  <a:cubicBezTo>
                    <a:pt x="28358" y="25074"/>
                    <a:pt x="28516" y="25469"/>
                    <a:pt x="28640" y="25740"/>
                  </a:cubicBezTo>
                  <a:cubicBezTo>
                    <a:pt x="28764" y="26022"/>
                    <a:pt x="28832" y="26157"/>
                    <a:pt x="28832" y="26157"/>
                  </a:cubicBezTo>
                  <a:cubicBezTo>
                    <a:pt x="28832" y="26157"/>
                    <a:pt x="28776" y="26010"/>
                    <a:pt x="28685" y="25728"/>
                  </a:cubicBezTo>
                  <a:cubicBezTo>
                    <a:pt x="28584" y="25446"/>
                    <a:pt x="28437" y="25040"/>
                    <a:pt x="28245" y="24521"/>
                  </a:cubicBezTo>
                  <a:cubicBezTo>
                    <a:pt x="28042" y="24002"/>
                    <a:pt x="27794" y="23370"/>
                    <a:pt x="27467" y="22670"/>
                  </a:cubicBezTo>
                  <a:cubicBezTo>
                    <a:pt x="27140" y="21971"/>
                    <a:pt x="26756" y="21192"/>
                    <a:pt x="26316" y="20346"/>
                  </a:cubicBezTo>
                  <a:cubicBezTo>
                    <a:pt x="25876" y="19499"/>
                    <a:pt x="25345" y="18619"/>
                    <a:pt x="24770" y="17694"/>
                  </a:cubicBezTo>
                  <a:cubicBezTo>
                    <a:pt x="24160" y="16712"/>
                    <a:pt x="23506" y="15776"/>
                    <a:pt x="22795" y="14873"/>
                  </a:cubicBezTo>
                  <a:cubicBezTo>
                    <a:pt x="21227" y="12943"/>
                    <a:pt x="19511" y="11127"/>
                    <a:pt x="17672" y="9457"/>
                  </a:cubicBezTo>
                  <a:cubicBezTo>
                    <a:pt x="16735" y="8599"/>
                    <a:pt x="15765" y="7775"/>
                    <a:pt x="14772" y="7008"/>
                  </a:cubicBezTo>
                  <a:cubicBezTo>
                    <a:pt x="13790" y="6241"/>
                    <a:pt x="12786" y="5541"/>
                    <a:pt x="11782" y="4898"/>
                  </a:cubicBezTo>
                  <a:cubicBezTo>
                    <a:pt x="10777" y="4255"/>
                    <a:pt x="9784" y="3668"/>
                    <a:pt x="8814" y="3160"/>
                  </a:cubicBezTo>
                  <a:cubicBezTo>
                    <a:pt x="7855" y="2652"/>
                    <a:pt x="6918" y="2212"/>
                    <a:pt x="6038" y="1840"/>
                  </a:cubicBezTo>
                  <a:cubicBezTo>
                    <a:pt x="5169" y="1479"/>
                    <a:pt x="4345" y="1174"/>
                    <a:pt x="3612" y="937"/>
                  </a:cubicBezTo>
                  <a:cubicBezTo>
                    <a:pt x="3251" y="824"/>
                    <a:pt x="2901" y="711"/>
                    <a:pt x="2585" y="610"/>
                  </a:cubicBezTo>
                  <a:lnTo>
                    <a:pt x="1694" y="373"/>
                  </a:lnTo>
                  <a:cubicBezTo>
                    <a:pt x="1163" y="237"/>
                    <a:pt x="723" y="158"/>
                    <a:pt x="441" y="91"/>
                  </a:cubicBezTo>
                  <a:lnTo>
                    <a:pt x="1" y="0"/>
                  </a:lnTo>
                  <a:close/>
                </a:path>
              </a:pathLst>
            </a:custGeom>
            <a:solidFill>
              <a:srgbClr val="BFDD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8" name="Google Shape;2808;p8"/>
            <p:cNvSpPr/>
            <p:nvPr/>
          </p:nvSpPr>
          <p:spPr>
            <a:xfrm>
              <a:off x="2055694" y="994454"/>
              <a:ext cx="32947" cy="108074"/>
            </a:xfrm>
            <a:custGeom>
              <a:rect b="b" l="l" r="r" t="t"/>
              <a:pathLst>
                <a:path extrusionOk="0" h="3149" w="960">
                  <a:moveTo>
                    <a:pt x="948" y="0"/>
                  </a:moveTo>
                  <a:lnTo>
                    <a:pt x="948" y="0"/>
                  </a:lnTo>
                  <a:cubicBezTo>
                    <a:pt x="846" y="147"/>
                    <a:pt x="745" y="293"/>
                    <a:pt x="666" y="451"/>
                  </a:cubicBezTo>
                  <a:cubicBezTo>
                    <a:pt x="497" y="801"/>
                    <a:pt x="361" y="1151"/>
                    <a:pt x="271" y="1523"/>
                  </a:cubicBezTo>
                  <a:cubicBezTo>
                    <a:pt x="226" y="1715"/>
                    <a:pt x="169" y="1907"/>
                    <a:pt x="135" y="2099"/>
                  </a:cubicBezTo>
                  <a:cubicBezTo>
                    <a:pt x="113" y="2280"/>
                    <a:pt x="79" y="2460"/>
                    <a:pt x="45" y="2618"/>
                  </a:cubicBezTo>
                  <a:cubicBezTo>
                    <a:pt x="11" y="2787"/>
                    <a:pt x="0" y="2968"/>
                    <a:pt x="0" y="3148"/>
                  </a:cubicBezTo>
                  <a:cubicBezTo>
                    <a:pt x="113" y="3013"/>
                    <a:pt x="226" y="2866"/>
                    <a:pt x="316" y="2720"/>
                  </a:cubicBezTo>
                  <a:cubicBezTo>
                    <a:pt x="508" y="2381"/>
                    <a:pt x="643" y="2020"/>
                    <a:pt x="734" y="1648"/>
                  </a:cubicBezTo>
                  <a:cubicBezTo>
                    <a:pt x="835" y="1287"/>
                    <a:pt x="891" y="914"/>
                    <a:pt x="937" y="530"/>
                  </a:cubicBezTo>
                  <a:cubicBezTo>
                    <a:pt x="959" y="361"/>
                    <a:pt x="959" y="181"/>
                    <a:pt x="948" y="0"/>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9" name="Google Shape;2809;p8"/>
            <p:cNvSpPr/>
            <p:nvPr/>
          </p:nvSpPr>
          <p:spPr>
            <a:xfrm>
              <a:off x="2047938" y="758985"/>
              <a:ext cx="27147" cy="274217"/>
            </a:xfrm>
            <a:custGeom>
              <a:rect b="b" l="l" r="r" t="t"/>
              <a:pathLst>
                <a:path extrusionOk="0" h="7990" w="791">
                  <a:moveTo>
                    <a:pt x="790" y="0"/>
                  </a:moveTo>
                  <a:cubicBezTo>
                    <a:pt x="790" y="0"/>
                    <a:pt x="745" y="113"/>
                    <a:pt x="689" y="339"/>
                  </a:cubicBezTo>
                  <a:cubicBezTo>
                    <a:pt x="644" y="553"/>
                    <a:pt x="553" y="858"/>
                    <a:pt x="486" y="1230"/>
                  </a:cubicBezTo>
                  <a:cubicBezTo>
                    <a:pt x="440" y="1411"/>
                    <a:pt x="384" y="1614"/>
                    <a:pt x="361" y="1828"/>
                  </a:cubicBezTo>
                  <a:cubicBezTo>
                    <a:pt x="339" y="2043"/>
                    <a:pt x="305" y="2268"/>
                    <a:pt x="282" y="2505"/>
                  </a:cubicBezTo>
                  <a:cubicBezTo>
                    <a:pt x="226" y="2968"/>
                    <a:pt x="170" y="3476"/>
                    <a:pt x="147" y="3972"/>
                  </a:cubicBezTo>
                  <a:cubicBezTo>
                    <a:pt x="113" y="4469"/>
                    <a:pt x="91" y="4977"/>
                    <a:pt x="79" y="5439"/>
                  </a:cubicBezTo>
                  <a:cubicBezTo>
                    <a:pt x="68" y="5676"/>
                    <a:pt x="57" y="5902"/>
                    <a:pt x="45" y="6116"/>
                  </a:cubicBezTo>
                  <a:cubicBezTo>
                    <a:pt x="34" y="6331"/>
                    <a:pt x="23" y="6534"/>
                    <a:pt x="23" y="6726"/>
                  </a:cubicBezTo>
                  <a:cubicBezTo>
                    <a:pt x="0" y="7098"/>
                    <a:pt x="0" y="7425"/>
                    <a:pt x="0" y="7640"/>
                  </a:cubicBezTo>
                  <a:cubicBezTo>
                    <a:pt x="0" y="7854"/>
                    <a:pt x="12" y="7990"/>
                    <a:pt x="12" y="7990"/>
                  </a:cubicBezTo>
                  <a:cubicBezTo>
                    <a:pt x="12" y="7990"/>
                    <a:pt x="45" y="7865"/>
                    <a:pt x="102" y="7651"/>
                  </a:cubicBezTo>
                  <a:cubicBezTo>
                    <a:pt x="147" y="7425"/>
                    <a:pt x="226" y="7121"/>
                    <a:pt x="294" y="6748"/>
                  </a:cubicBezTo>
                  <a:cubicBezTo>
                    <a:pt x="350" y="6387"/>
                    <a:pt x="440" y="5947"/>
                    <a:pt x="497" y="5484"/>
                  </a:cubicBezTo>
                  <a:cubicBezTo>
                    <a:pt x="542" y="5011"/>
                    <a:pt x="598" y="4514"/>
                    <a:pt x="621" y="4006"/>
                  </a:cubicBezTo>
                  <a:cubicBezTo>
                    <a:pt x="655" y="3498"/>
                    <a:pt x="689" y="3013"/>
                    <a:pt x="700" y="2539"/>
                  </a:cubicBezTo>
                  <a:cubicBezTo>
                    <a:pt x="700" y="2302"/>
                    <a:pt x="700" y="2077"/>
                    <a:pt x="711" y="1862"/>
                  </a:cubicBezTo>
                  <a:cubicBezTo>
                    <a:pt x="734" y="1648"/>
                    <a:pt x="745" y="1445"/>
                    <a:pt x="756" y="1264"/>
                  </a:cubicBezTo>
                  <a:cubicBezTo>
                    <a:pt x="779" y="892"/>
                    <a:pt x="790" y="576"/>
                    <a:pt x="790" y="350"/>
                  </a:cubicBezTo>
                  <a:lnTo>
                    <a:pt x="790" y="0"/>
                  </a:ln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0" name="Google Shape;2810;p8"/>
            <p:cNvSpPr/>
            <p:nvPr/>
          </p:nvSpPr>
          <p:spPr>
            <a:xfrm>
              <a:off x="2164901" y="914660"/>
              <a:ext cx="142531" cy="198713"/>
            </a:xfrm>
            <a:custGeom>
              <a:rect b="b" l="l" r="r" t="t"/>
              <a:pathLst>
                <a:path extrusionOk="0" h="5790" w="4153">
                  <a:moveTo>
                    <a:pt x="4153" y="1"/>
                  </a:moveTo>
                  <a:cubicBezTo>
                    <a:pt x="4153" y="1"/>
                    <a:pt x="3825" y="305"/>
                    <a:pt x="3374" y="802"/>
                  </a:cubicBezTo>
                  <a:cubicBezTo>
                    <a:pt x="3160" y="1050"/>
                    <a:pt x="2900" y="1355"/>
                    <a:pt x="2629" y="1682"/>
                  </a:cubicBezTo>
                  <a:cubicBezTo>
                    <a:pt x="2370" y="2009"/>
                    <a:pt x="2088" y="2359"/>
                    <a:pt x="1828" y="2720"/>
                  </a:cubicBezTo>
                  <a:cubicBezTo>
                    <a:pt x="1320" y="3454"/>
                    <a:pt x="858" y="4221"/>
                    <a:pt x="519" y="4796"/>
                  </a:cubicBezTo>
                  <a:cubicBezTo>
                    <a:pt x="192" y="5383"/>
                    <a:pt x="0" y="5789"/>
                    <a:pt x="0" y="5789"/>
                  </a:cubicBezTo>
                  <a:cubicBezTo>
                    <a:pt x="0" y="5789"/>
                    <a:pt x="316" y="5473"/>
                    <a:pt x="745" y="4954"/>
                  </a:cubicBezTo>
                  <a:cubicBezTo>
                    <a:pt x="1174" y="4435"/>
                    <a:pt x="1715" y="3724"/>
                    <a:pt x="2223" y="2991"/>
                  </a:cubicBezTo>
                  <a:cubicBezTo>
                    <a:pt x="2471" y="2618"/>
                    <a:pt x="2731" y="2269"/>
                    <a:pt x="2968" y="1930"/>
                  </a:cubicBezTo>
                  <a:cubicBezTo>
                    <a:pt x="3205" y="1592"/>
                    <a:pt x="3419" y="1264"/>
                    <a:pt x="3589" y="982"/>
                  </a:cubicBezTo>
                  <a:cubicBezTo>
                    <a:pt x="3950" y="407"/>
                    <a:pt x="4153" y="1"/>
                    <a:pt x="4153" y="1"/>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1" name="Google Shape;2811;p8"/>
            <p:cNvSpPr/>
            <p:nvPr/>
          </p:nvSpPr>
          <p:spPr>
            <a:xfrm>
              <a:off x="2329877" y="1204355"/>
              <a:ext cx="279639" cy="116208"/>
            </a:xfrm>
            <a:custGeom>
              <a:rect b="b" l="l" r="r" t="t"/>
              <a:pathLst>
                <a:path extrusionOk="0" h="3386" w="8148">
                  <a:moveTo>
                    <a:pt x="8147" y="0"/>
                  </a:moveTo>
                  <a:cubicBezTo>
                    <a:pt x="8147" y="0"/>
                    <a:pt x="8001" y="34"/>
                    <a:pt x="7775" y="102"/>
                  </a:cubicBezTo>
                  <a:cubicBezTo>
                    <a:pt x="7538" y="181"/>
                    <a:pt x="7211" y="271"/>
                    <a:pt x="6816" y="406"/>
                  </a:cubicBezTo>
                  <a:cubicBezTo>
                    <a:pt x="6026" y="666"/>
                    <a:pt x="4999" y="1050"/>
                    <a:pt x="3984" y="1467"/>
                  </a:cubicBezTo>
                  <a:cubicBezTo>
                    <a:pt x="2957" y="1896"/>
                    <a:pt x="1964" y="2359"/>
                    <a:pt x="1219" y="2720"/>
                  </a:cubicBezTo>
                  <a:cubicBezTo>
                    <a:pt x="847" y="2911"/>
                    <a:pt x="553" y="3069"/>
                    <a:pt x="339" y="3194"/>
                  </a:cubicBezTo>
                  <a:cubicBezTo>
                    <a:pt x="124" y="3306"/>
                    <a:pt x="0" y="3385"/>
                    <a:pt x="0" y="3385"/>
                  </a:cubicBezTo>
                  <a:cubicBezTo>
                    <a:pt x="0" y="3385"/>
                    <a:pt x="136" y="3352"/>
                    <a:pt x="373" y="3284"/>
                  </a:cubicBezTo>
                  <a:cubicBezTo>
                    <a:pt x="598" y="3205"/>
                    <a:pt x="937" y="3115"/>
                    <a:pt x="1321" y="2979"/>
                  </a:cubicBezTo>
                  <a:cubicBezTo>
                    <a:pt x="2110" y="2720"/>
                    <a:pt x="3149" y="2336"/>
                    <a:pt x="4164" y="1918"/>
                  </a:cubicBezTo>
                  <a:cubicBezTo>
                    <a:pt x="5180" y="1490"/>
                    <a:pt x="6184" y="1027"/>
                    <a:pt x="6929" y="666"/>
                  </a:cubicBezTo>
                  <a:cubicBezTo>
                    <a:pt x="7290" y="474"/>
                    <a:pt x="7595" y="305"/>
                    <a:pt x="7809" y="192"/>
                  </a:cubicBezTo>
                  <a:cubicBezTo>
                    <a:pt x="8023" y="79"/>
                    <a:pt x="8147" y="0"/>
                    <a:pt x="8147" y="0"/>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2" name="Google Shape;2812;p8"/>
            <p:cNvSpPr/>
            <p:nvPr/>
          </p:nvSpPr>
          <p:spPr>
            <a:xfrm>
              <a:off x="2202069" y="538616"/>
              <a:ext cx="70116" cy="203346"/>
            </a:xfrm>
            <a:custGeom>
              <a:rect b="b" l="l" r="r" t="t"/>
              <a:pathLst>
                <a:path extrusionOk="0" h="5925" w="2043">
                  <a:moveTo>
                    <a:pt x="2043" y="1"/>
                  </a:moveTo>
                  <a:cubicBezTo>
                    <a:pt x="2043" y="1"/>
                    <a:pt x="1817" y="339"/>
                    <a:pt x="1569" y="870"/>
                  </a:cubicBezTo>
                  <a:cubicBezTo>
                    <a:pt x="1309" y="1400"/>
                    <a:pt x="1005" y="2122"/>
                    <a:pt x="734" y="2856"/>
                  </a:cubicBezTo>
                  <a:cubicBezTo>
                    <a:pt x="497" y="3612"/>
                    <a:pt x="294" y="4368"/>
                    <a:pt x="170" y="4943"/>
                  </a:cubicBezTo>
                  <a:cubicBezTo>
                    <a:pt x="91" y="5270"/>
                    <a:pt x="34" y="5598"/>
                    <a:pt x="0" y="5925"/>
                  </a:cubicBezTo>
                  <a:cubicBezTo>
                    <a:pt x="0" y="5925"/>
                    <a:pt x="192" y="5575"/>
                    <a:pt x="429" y="5033"/>
                  </a:cubicBezTo>
                  <a:cubicBezTo>
                    <a:pt x="666" y="4492"/>
                    <a:pt x="948" y="3770"/>
                    <a:pt x="1185" y="3025"/>
                  </a:cubicBezTo>
                  <a:cubicBezTo>
                    <a:pt x="1309" y="2652"/>
                    <a:pt x="1434" y="2280"/>
                    <a:pt x="1558" y="1930"/>
                  </a:cubicBezTo>
                  <a:cubicBezTo>
                    <a:pt x="1671" y="1580"/>
                    <a:pt x="1761" y="1253"/>
                    <a:pt x="1840" y="971"/>
                  </a:cubicBezTo>
                  <a:cubicBezTo>
                    <a:pt x="1986" y="396"/>
                    <a:pt x="2043" y="1"/>
                    <a:pt x="2043" y="1"/>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3" name="Google Shape;2813;p8"/>
            <p:cNvSpPr/>
            <p:nvPr/>
          </p:nvSpPr>
          <p:spPr>
            <a:xfrm>
              <a:off x="2404214" y="879036"/>
              <a:ext cx="277717" cy="192501"/>
            </a:xfrm>
            <a:custGeom>
              <a:rect b="b" l="l" r="r" t="t"/>
              <a:pathLst>
                <a:path extrusionOk="0" h="5609" w="8092">
                  <a:moveTo>
                    <a:pt x="8092" y="0"/>
                  </a:moveTo>
                  <a:cubicBezTo>
                    <a:pt x="8092" y="0"/>
                    <a:pt x="7956" y="68"/>
                    <a:pt x="7719" y="204"/>
                  </a:cubicBezTo>
                  <a:cubicBezTo>
                    <a:pt x="7494" y="339"/>
                    <a:pt x="7155" y="520"/>
                    <a:pt x="6760" y="768"/>
                  </a:cubicBezTo>
                  <a:cubicBezTo>
                    <a:pt x="5981" y="1253"/>
                    <a:pt x="4955" y="1930"/>
                    <a:pt x="3950" y="2630"/>
                  </a:cubicBezTo>
                  <a:cubicBezTo>
                    <a:pt x="3454" y="2991"/>
                    <a:pt x="2946" y="3341"/>
                    <a:pt x="2472" y="3679"/>
                  </a:cubicBezTo>
                  <a:cubicBezTo>
                    <a:pt x="1998" y="4006"/>
                    <a:pt x="1569" y="4334"/>
                    <a:pt x="1208" y="4616"/>
                  </a:cubicBezTo>
                  <a:cubicBezTo>
                    <a:pt x="836" y="4898"/>
                    <a:pt x="531" y="5146"/>
                    <a:pt x="328" y="5327"/>
                  </a:cubicBezTo>
                  <a:cubicBezTo>
                    <a:pt x="125" y="5496"/>
                    <a:pt x="1" y="5609"/>
                    <a:pt x="1" y="5609"/>
                  </a:cubicBezTo>
                  <a:cubicBezTo>
                    <a:pt x="1" y="5609"/>
                    <a:pt x="148" y="5530"/>
                    <a:pt x="384" y="5394"/>
                  </a:cubicBezTo>
                  <a:cubicBezTo>
                    <a:pt x="621" y="5259"/>
                    <a:pt x="960" y="5078"/>
                    <a:pt x="1355" y="4853"/>
                  </a:cubicBezTo>
                  <a:cubicBezTo>
                    <a:pt x="1750" y="4616"/>
                    <a:pt x="2213" y="4334"/>
                    <a:pt x="2698" y="4029"/>
                  </a:cubicBezTo>
                  <a:cubicBezTo>
                    <a:pt x="3194" y="3724"/>
                    <a:pt x="3713" y="3397"/>
                    <a:pt x="4210" y="3047"/>
                  </a:cubicBezTo>
                  <a:cubicBezTo>
                    <a:pt x="5214" y="2325"/>
                    <a:pt x="6196" y="1580"/>
                    <a:pt x="6918" y="1005"/>
                  </a:cubicBezTo>
                  <a:cubicBezTo>
                    <a:pt x="7279" y="711"/>
                    <a:pt x="7573" y="463"/>
                    <a:pt x="7776" y="283"/>
                  </a:cubicBezTo>
                  <a:cubicBezTo>
                    <a:pt x="7979" y="102"/>
                    <a:pt x="8092" y="0"/>
                    <a:pt x="8092" y="0"/>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4" name="Google Shape;2814;p8"/>
            <p:cNvSpPr/>
            <p:nvPr/>
          </p:nvSpPr>
          <p:spPr>
            <a:xfrm>
              <a:off x="2667174" y="1134240"/>
              <a:ext cx="213436" cy="56628"/>
            </a:xfrm>
            <a:custGeom>
              <a:rect b="b" l="l" r="r" t="t"/>
              <a:pathLst>
                <a:path extrusionOk="0" h="1650" w="6219">
                  <a:moveTo>
                    <a:pt x="6218" y="1"/>
                  </a:moveTo>
                  <a:cubicBezTo>
                    <a:pt x="6218" y="1"/>
                    <a:pt x="5812" y="57"/>
                    <a:pt x="5225" y="215"/>
                  </a:cubicBezTo>
                  <a:cubicBezTo>
                    <a:pt x="4932" y="283"/>
                    <a:pt x="4593" y="396"/>
                    <a:pt x="4232" y="486"/>
                  </a:cubicBezTo>
                  <a:cubicBezTo>
                    <a:pt x="3860" y="576"/>
                    <a:pt x="3476" y="712"/>
                    <a:pt x="3104" y="802"/>
                  </a:cubicBezTo>
                  <a:cubicBezTo>
                    <a:pt x="2720" y="892"/>
                    <a:pt x="2337" y="994"/>
                    <a:pt x="1976" y="1084"/>
                  </a:cubicBezTo>
                  <a:cubicBezTo>
                    <a:pt x="1603" y="1174"/>
                    <a:pt x="1265" y="1253"/>
                    <a:pt x="971" y="1344"/>
                  </a:cubicBezTo>
                  <a:cubicBezTo>
                    <a:pt x="384" y="1501"/>
                    <a:pt x="1" y="1648"/>
                    <a:pt x="1" y="1648"/>
                  </a:cubicBezTo>
                  <a:cubicBezTo>
                    <a:pt x="1" y="1648"/>
                    <a:pt x="34" y="1649"/>
                    <a:pt x="96" y="1649"/>
                  </a:cubicBezTo>
                  <a:cubicBezTo>
                    <a:pt x="250" y="1649"/>
                    <a:pt x="581" y="1643"/>
                    <a:pt x="1016" y="1603"/>
                  </a:cubicBezTo>
                  <a:cubicBezTo>
                    <a:pt x="1163" y="1603"/>
                    <a:pt x="1332" y="1580"/>
                    <a:pt x="1502" y="1569"/>
                  </a:cubicBezTo>
                  <a:cubicBezTo>
                    <a:pt x="1671" y="1547"/>
                    <a:pt x="1851" y="1535"/>
                    <a:pt x="2043" y="1501"/>
                  </a:cubicBezTo>
                  <a:cubicBezTo>
                    <a:pt x="2427" y="1434"/>
                    <a:pt x="2822" y="1355"/>
                    <a:pt x="3228" y="1265"/>
                  </a:cubicBezTo>
                  <a:cubicBezTo>
                    <a:pt x="3612" y="1152"/>
                    <a:pt x="4007" y="1016"/>
                    <a:pt x="4368" y="892"/>
                  </a:cubicBezTo>
                  <a:cubicBezTo>
                    <a:pt x="4548" y="824"/>
                    <a:pt x="4706" y="745"/>
                    <a:pt x="4876" y="678"/>
                  </a:cubicBezTo>
                  <a:cubicBezTo>
                    <a:pt x="5034" y="610"/>
                    <a:pt x="5180" y="542"/>
                    <a:pt x="5316" y="475"/>
                  </a:cubicBezTo>
                  <a:cubicBezTo>
                    <a:pt x="5869" y="215"/>
                    <a:pt x="6218" y="1"/>
                    <a:pt x="6218" y="1"/>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5" name="Google Shape;2815;p8"/>
            <p:cNvSpPr/>
            <p:nvPr/>
          </p:nvSpPr>
          <p:spPr>
            <a:xfrm>
              <a:off x="2289585" y="1050773"/>
              <a:ext cx="48357" cy="35178"/>
            </a:xfrm>
            <a:custGeom>
              <a:rect b="b" l="l" r="r" t="t"/>
              <a:pathLst>
                <a:path extrusionOk="0" h="1025" w="1409">
                  <a:moveTo>
                    <a:pt x="875" y="1"/>
                  </a:moveTo>
                  <a:cubicBezTo>
                    <a:pt x="852" y="1"/>
                    <a:pt x="828" y="3"/>
                    <a:pt x="802" y="7"/>
                  </a:cubicBezTo>
                  <a:cubicBezTo>
                    <a:pt x="768" y="7"/>
                    <a:pt x="745" y="7"/>
                    <a:pt x="723" y="18"/>
                  </a:cubicBezTo>
                  <a:cubicBezTo>
                    <a:pt x="328" y="131"/>
                    <a:pt x="1" y="864"/>
                    <a:pt x="542" y="1011"/>
                  </a:cubicBezTo>
                  <a:cubicBezTo>
                    <a:pt x="579" y="1020"/>
                    <a:pt x="614" y="1025"/>
                    <a:pt x="649" y="1025"/>
                  </a:cubicBezTo>
                  <a:cubicBezTo>
                    <a:pt x="1173" y="1025"/>
                    <a:pt x="1409" y="1"/>
                    <a:pt x="875"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6" name="Google Shape;2816;p8"/>
            <p:cNvSpPr/>
            <p:nvPr/>
          </p:nvSpPr>
          <p:spPr>
            <a:xfrm>
              <a:off x="2277196" y="1175046"/>
              <a:ext cx="47362" cy="35556"/>
            </a:xfrm>
            <a:custGeom>
              <a:rect b="b" l="l" r="r" t="t"/>
              <a:pathLst>
                <a:path extrusionOk="0" h="1036" w="1380">
                  <a:moveTo>
                    <a:pt x="858" y="1"/>
                  </a:moveTo>
                  <a:cubicBezTo>
                    <a:pt x="833" y="1"/>
                    <a:pt x="807" y="3"/>
                    <a:pt x="779" y="8"/>
                  </a:cubicBezTo>
                  <a:cubicBezTo>
                    <a:pt x="757" y="8"/>
                    <a:pt x="734" y="19"/>
                    <a:pt x="712" y="30"/>
                  </a:cubicBezTo>
                  <a:cubicBezTo>
                    <a:pt x="305" y="143"/>
                    <a:pt x="1" y="888"/>
                    <a:pt x="554" y="1023"/>
                  </a:cubicBezTo>
                  <a:cubicBezTo>
                    <a:pt x="587" y="1031"/>
                    <a:pt x="620" y="1035"/>
                    <a:pt x="652" y="1035"/>
                  </a:cubicBezTo>
                  <a:cubicBezTo>
                    <a:pt x="1175" y="1035"/>
                    <a:pt x="1379" y="1"/>
                    <a:pt x="858"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7" name="Google Shape;2817;p8"/>
            <p:cNvSpPr/>
            <p:nvPr/>
          </p:nvSpPr>
          <p:spPr>
            <a:xfrm>
              <a:off x="2506934" y="1255835"/>
              <a:ext cx="51102" cy="28829"/>
            </a:xfrm>
            <a:custGeom>
              <a:rect b="b" l="l" r="r" t="t"/>
              <a:pathLst>
                <a:path extrusionOk="0" h="840" w="1489">
                  <a:moveTo>
                    <a:pt x="888" y="0"/>
                  </a:moveTo>
                  <a:cubicBezTo>
                    <a:pt x="477" y="0"/>
                    <a:pt x="1" y="423"/>
                    <a:pt x="382" y="723"/>
                  </a:cubicBezTo>
                  <a:cubicBezTo>
                    <a:pt x="393" y="734"/>
                    <a:pt x="416" y="746"/>
                    <a:pt x="438" y="757"/>
                  </a:cubicBezTo>
                  <a:cubicBezTo>
                    <a:pt x="525" y="813"/>
                    <a:pt x="638" y="839"/>
                    <a:pt x="754" y="839"/>
                  </a:cubicBezTo>
                  <a:cubicBezTo>
                    <a:pt x="1105" y="839"/>
                    <a:pt x="1488" y="600"/>
                    <a:pt x="1285" y="227"/>
                  </a:cubicBezTo>
                  <a:cubicBezTo>
                    <a:pt x="1199" y="65"/>
                    <a:pt x="1048" y="0"/>
                    <a:pt x="888"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8" name="Google Shape;2818;p8"/>
            <p:cNvSpPr/>
            <p:nvPr/>
          </p:nvSpPr>
          <p:spPr>
            <a:xfrm>
              <a:off x="2040731" y="1280100"/>
              <a:ext cx="38438" cy="36860"/>
            </a:xfrm>
            <a:custGeom>
              <a:rect b="b" l="l" r="r" t="t"/>
              <a:pathLst>
                <a:path extrusionOk="0" h="1074" w="1120">
                  <a:moveTo>
                    <a:pt x="635" y="1"/>
                  </a:moveTo>
                  <a:cubicBezTo>
                    <a:pt x="614" y="1"/>
                    <a:pt x="593" y="2"/>
                    <a:pt x="571" y="5"/>
                  </a:cubicBezTo>
                  <a:cubicBezTo>
                    <a:pt x="0" y="45"/>
                    <a:pt x="52" y="1073"/>
                    <a:pt x="490" y="1073"/>
                  </a:cubicBezTo>
                  <a:cubicBezTo>
                    <a:pt x="545" y="1073"/>
                    <a:pt x="606" y="1057"/>
                    <a:pt x="673" y="1020"/>
                  </a:cubicBezTo>
                  <a:cubicBezTo>
                    <a:pt x="696" y="1009"/>
                    <a:pt x="707" y="998"/>
                    <a:pt x="729" y="987"/>
                  </a:cubicBezTo>
                  <a:cubicBezTo>
                    <a:pt x="1054" y="759"/>
                    <a:pt x="1119" y="1"/>
                    <a:pt x="635"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9" name="Google Shape;2819;p8"/>
            <p:cNvSpPr/>
            <p:nvPr/>
          </p:nvSpPr>
          <p:spPr>
            <a:xfrm>
              <a:off x="2406685" y="1157646"/>
              <a:ext cx="42454" cy="28623"/>
            </a:xfrm>
            <a:custGeom>
              <a:rect b="b" l="l" r="r" t="t"/>
              <a:pathLst>
                <a:path extrusionOk="0" h="834" w="1237">
                  <a:moveTo>
                    <a:pt x="451" y="1"/>
                  </a:moveTo>
                  <a:cubicBezTo>
                    <a:pt x="211" y="1"/>
                    <a:pt x="1" y="123"/>
                    <a:pt x="30" y="413"/>
                  </a:cubicBezTo>
                  <a:cubicBezTo>
                    <a:pt x="56" y="704"/>
                    <a:pt x="336" y="834"/>
                    <a:pt x="604" y="834"/>
                  </a:cubicBezTo>
                  <a:cubicBezTo>
                    <a:pt x="928" y="834"/>
                    <a:pt x="1236" y="644"/>
                    <a:pt x="1057" y="323"/>
                  </a:cubicBezTo>
                  <a:cubicBezTo>
                    <a:pt x="1046" y="300"/>
                    <a:pt x="1035" y="278"/>
                    <a:pt x="1023" y="267"/>
                  </a:cubicBezTo>
                  <a:cubicBezTo>
                    <a:pt x="911" y="100"/>
                    <a:pt x="669" y="1"/>
                    <a:pt x="451"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0" name="Google Shape;2820;p8"/>
            <p:cNvSpPr/>
            <p:nvPr/>
          </p:nvSpPr>
          <p:spPr>
            <a:xfrm>
              <a:off x="2141735" y="874266"/>
              <a:ext cx="38370" cy="37477"/>
            </a:xfrm>
            <a:custGeom>
              <a:rect b="b" l="l" r="r" t="t"/>
              <a:pathLst>
                <a:path extrusionOk="0" h="1092" w="1118">
                  <a:moveTo>
                    <a:pt x="605" y="0"/>
                  </a:moveTo>
                  <a:cubicBezTo>
                    <a:pt x="548" y="0"/>
                    <a:pt x="484" y="19"/>
                    <a:pt x="416" y="60"/>
                  </a:cubicBezTo>
                  <a:cubicBezTo>
                    <a:pt x="393" y="72"/>
                    <a:pt x="371" y="83"/>
                    <a:pt x="359" y="94"/>
                  </a:cubicBezTo>
                  <a:cubicBezTo>
                    <a:pt x="34" y="333"/>
                    <a:pt x="0" y="1091"/>
                    <a:pt x="488" y="1091"/>
                  </a:cubicBezTo>
                  <a:cubicBezTo>
                    <a:pt x="508" y="1091"/>
                    <a:pt x="529" y="1090"/>
                    <a:pt x="551" y="1087"/>
                  </a:cubicBezTo>
                  <a:cubicBezTo>
                    <a:pt x="1118" y="1008"/>
                    <a:pt x="1028" y="0"/>
                    <a:pt x="605"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1" name="Google Shape;2821;p8"/>
            <p:cNvSpPr/>
            <p:nvPr/>
          </p:nvSpPr>
          <p:spPr>
            <a:xfrm>
              <a:off x="2189748" y="1232566"/>
              <a:ext cx="38301" cy="37786"/>
            </a:xfrm>
            <a:custGeom>
              <a:rect b="b" l="l" r="r" t="t"/>
              <a:pathLst>
                <a:path extrusionOk="0" h="1101" w="1116">
                  <a:moveTo>
                    <a:pt x="649" y="0"/>
                  </a:moveTo>
                  <a:cubicBezTo>
                    <a:pt x="615" y="0"/>
                    <a:pt x="579" y="4"/>
                    <a:pt x="540" y="13"/>
                  </a:cubicBezTo>
                  <a:cubicBezTo>
                    <a:pt x="1" y="131"/>
                    <a:pt x="160" y="1101"/>
                    <a:pt x="574" y="1101"/>
                  </a:cubicBezTo>
                  <a:cubicBezTo>
                    <a:pt x="637" y="1101"/>
                    <a:pt x="705" y="1079"/>
                    <a:pt x="777" y="1029"/>
                  </a:cubicBezTo>
                  <a:cubicBezTo>
                    <a:pt x="788" y="1006"/>
                    <a:pt x="811" y="995"/>
                    <a:pt x="822" y="984"/>
                  </a:cubicBezTo>
                  <a:cubicBezTo>
                    <a:pt x="1116" y="721"/>
                    <a:pt x="1097" y="0"/>
                    <a:pt x="649"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2" name="Google Shape;2822;p8"/>
            <p:cNvSpPr/>
            <p:nvPr/>
          </p:nvSpPr>
          <p:spPr>
            <a:xfrm>
              <a:off x="2359907" y="890602"/>
              <a:ext cx="38576" cy="38061"/>
            </a:xfrm>
            <a:custGeom>
              <a:rect b="b" l="l" r="r" t="t"/>
              <a:pathLst>
                <a:path extrusionOk="0" h="1109" w="1124">
                  <a:moveTo>
                    <a:pt x="645" y="0"/>
                  </a:moveTo>
                  <a:cubicBezTo>
                    <a:pt x="611" y="0"/>
                    <a:pt x="575" y="5"/>
                    <a:pt x="536" y="13"/>
                  </a:cubicBezTo>
                  <a:cubicBezTo>
                    <a:pt x="0" y="150"/>
                    <a:pt x="179" y="1109"/>
                    <a:pt x="578" y="1109"/>
                  </a:cubicBezTo>
                  <a:cubicBezTo>
                    <a:pt x="642" y="1109"/>
                    <a:pt x="711" y="1085"/>
                    <a:pt x="784" y="1029"/>
                  </a:cubicBezTo>
                  <a:lnTo>
                    <a:pt x="840" y="984"/>
                  </a:lnTo>
                  <a:cubicBezTo>
                    <a:pt x="1124" y="721"/>
                    <a:pt x="1095" y="0"/>
                    <a:pt x="645"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3" name="Google Shape;2823;p8"/>
            <p:cNvSpPr/>
            <p:nvPr/>
          </p:nvSpPr>
          <p:spPr>
            <a:xfrm>
              <a:off x="2184085" y="1342047"/>
              <a:ext cx="51789" cy="29103"/>
            </a:xfrm>
            <a:custGeom>
              <a:rect b="b" l="l" r="r" t="t"/>
              <a:pathLst>
                <a:path extrusionOk="0" h="848" w="1509">
                  <a:moveTo>
                    <a:pt x="763" y="0"/>
                  </a:moveTo>
                  <a:cubicBezTo>
                    <a:pt x="406" y="0"/>
                    <a:pt x="0" y="255"/>
                    <a:pt x="209" y="637"/>
                  </a:cubicBezTo>
                  <a:cubicBezTo>
                    <a:pt x="297" y="787"/>
                    <a:pt x="445" y="848"/>
                    <a:pt x="601" y="848"/>
                  </a:cubicBezTo>
                  <a:cubicBezTo>
                    <a:pt x="1021" y="848"/>
                    <a:pt x="1509" y="414"/>
                    <a:pt x="1123" y="118"/>
                  </a:cubicBezTo>
                  <a:cubicBezTo>
                    <a:pt x="1100" y="107"/>
                    <a:pt x="1077" y="84"/>
                    <a:pt x="1055" y="73"/>
                  </a:cubicBezTo>
                  <a:cubicBezTo>
                    <a:pt x="974" y="23"/>
                    <a:pt x="871" y="0"/>
                    <a:pt x="763"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4" name="Google Shape;2824;p8"/>
            <p:cNvSpPr/>
            <p:nvPr/>
          </p:nvSpPr>
          <p:spPr>
            <a:xfrm>
              <a:off x="2116338" y="1194128"/>
              <a:ext cx="52235" cy="29103"/>
            </a:xfrm>
            <a:custGeom>
              <a:rect b="b" l="l" r="r" t="t"/>
              <a:pathLst>
                <a:path extrusionOk="0" h="848" w="1522">
                  <a:moveTo>
                    <a:pt x="919" y="0"/>
                  </a:moveTo>
                  <a:cubicBezTo>
                    <a:pt x="497" y="0"/>
                    <a:pt x="1" y="465"/>
                    <a:pt x="411" y="749"/>
                  </a:cubicBezTo>
                  <a:cubicBezTo>
                    <a:pt x="433" y="761"/>
                    <a:pt x="445" y="772"/>
                    <a:pt x="467" y="783"/>
                  </a:cubicBezTo>
                  <a:cubicBezTo>
                    <a:pt x="547" y="827"/>
                    <a:pt x="645" y="847"/>
                    <a:pt x="745" y="847"/>
                  </a:cubicBezTo>
                  <a:cubicBezTo>
                    <a:pt x="1112" y="847"/>
                    <a:pt x="1521" y="578"/>
                    <a:pt x="1291" y="197"/>
                  </a:cubicBezTo>
                  <a:cubicBezTo>
                    <a:pt x="1204" y="57"/>
                    <a:pt x="1066" y="0"/>
                    <a:pt x="919"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5" name="Google Shape;2825;p8"/>
            <p:cNvSpPr/>
            <p:nvPr/>
          </p:nvSpPr>
          <p:spPr>
            <a:xfrm>
              <a:off x="2124815" y="1294102"/>
              <a:ext cx="39159" cy="31403"/>
            </a:xfrm>
            <a:custGeom>
              <a:rect b="b" l="l" r="r" t="t"/>
              <a:pathLst>
                <a:path extrusionOk="0" h="915" w="1141">
                  <a:moveTo>
                    <a:pt x="446" y="1"/>
                  </a:moveTo>
                  <a:cubicBezTo>
                    <a:pt x="289" y="1"/>
                    <a:pt x="151" y="82"/>
                    <a:pt x="96" y="285"/>
                  </a:cubicBezTo>
                  <a:cubicBezTo>
                    <a:pt x="1" y="660"/>
                    <a:pt x="423" y="915"/>
                    <a:pt x="751" y="915"/>
                  </a:cubicBezTo>
                  <a:cubicBezTo>
                    <a:pt x="966" y="915"/>
                    <a:pt x="1141" y="804"/>
                    <a:pt x="1100" y="545"/>
                  </a:cubicBezTo>
                  <a:cubicBezTo>
                    <a:pt x="1100" y="511"/>
                    <a:pt x="1089" y="488"/>
                    <a:pt x="1089" y="477"/>
                  </a:cubicBezTo>
                  <a:cubicBezTo>
                    <a:pt x="1019" y="223"/>
                    <a:pt x="707" y="1"/>
                    <a:pt x="446"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6" name="Google Shape;2826;p8"/>
            <p:cNvSpPr/>
            <p:nvPr/>
          </p:nvSpPr>
          <p:spPr>
            <a:xfrm>
              <a:off x="2047663" y="1355123"/>
              <a:ext cx="39434" cy="31403"/>
            </a:xfrm>
            <a:custGeom>
              <a:rect b="b" l="l" r="r" t="t"/>
              <a:pathLst>
                <a:path extrusionOk="0" h="915" w="1149">
                  <a:moveTo>
                    <a:pt x="444" y="1"/>
                  </a:moveTo>
                  <a:cubicBezTo>
                    <a:pt x="280" y="1"/>
                    <a:pt x="136" y="86"/>
                    <a:pt x="87" y="301"/>
                  </a:cubicBezTo>
                  <a:cubicBezTo>
                    <a:pt x="0" y="669"/>
                    <a:pt x="413" y="914"/>
                    <a:pt x="740" y="914"/>
                  </a:cubicBezTo>
                  <a:cubicBezTo>
                    <a:pt x="964" y="914"/>
                    <a:pt x="1149" y="798"/>
                    <a:pt x="1103" y="527"/>
                  </a:cubicBezTo>
                  <a:cubicBezTo>
                    <a:pt x="1103" y="504"/>
                    <a:pt x="1092" y="482"/>
                    <a:pt x="1080" y="459"/>
                  </a:cubicBezTo>
                  <a:cubicBezTo>
                    <a:pt x="1011" y="211"/>
                    <a:pt x="702" y="1"/>
                    <a:pt x="444"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7" name="Google Shape;2827;p8"/>
            <p:cNvSpPr/>
            <p:nvPr/>
          </p:nvSpPr>
          <p:spPr>
            <a:xfrm>
              <a:off x="2087131" y="518470"/>
              <a:ext cx="39090" cy="37237"/>
            </a:xfrm>
            <a:custGeom>
              <a:rect b="b" l="l" r="r" t="t"/>
              <a:pathLst>
                <a:path extrusionOk="0" h="1085" w="1139">
                  <a:moveTo>
                    <a:pt x="676" y="0"/>
                  </a:moveTo>
                  <a:cubicBezTo>
                    <a:pt x="625" y="0"/>
                    <a:pt x="568" y="14"/>
                    <a:pt x="506" y="46"/>
                  </a:cubicBezTo>
                  <a:cubicBezTo>
                    <a:pt x="483" y="57"/>
                    <a:pt x="461" y="69"/>
                    <a:pt x="438" y="80"/>
                  </a:cubicBezTo>
                  <a:cubicBezTo>
                    <a:pt x="93" y="302"/>
                    <a:pt x="1" y="1085"/>
                    <a:pt x="539" y="1085"/>
                  </a:cubicBezTo>
                  <a:cubicBezTo>
                    <a:pt x="547" y="1085"/>
                    <a:pt x="554" y="1084"/>
                    <a:pt x="562" y="1084"/>
                  </a:cubicBezTo>
                  <a:cubicBezTo>
                    <a:pt x="1139" y="1054"/>
                    <a:pt x="1117" y="0"/>
                    <a:pt x="676"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8" name="Google Shape;2828;p8"/>
            <p:cNvSpPr/>
            <p:nvPr/>
          </p:nvSpPr>
          <p:spPr>
            <a:xfrm>
              <a:off x="2026488" y="1133793"/>
              <a:ext cx="42420" cy="28657"/>
            </a:xfrm>
            <a:custGeom>
              <a:rect b="b" l="l" r="r" t="t"/>
              <a:pathLst>
                <a:path extrusionOk="0" h="835" w="1236">
                  <a:moveTo>
                    <a:pt x="636" y="1"/>
                  </a:moveTo>
                  <a:cubicBezTo>
                    <a:pt x="310" y="1"/>
                    <a:pt x="0" y="193"/>
                    <a:pt x="174" y="521"/>
                  </a:cubicBezTo>
                  <a:cubicBezTo>
                    <a:pt x="185" y="533"/>
                    <a:pt x="197" y="555"/>
                    <a:pt x="208" y="578"/>
                  </a:cubicBezTo>
                  <a:cubicBezTo>
                    <a:pt x="325" y="737"/>
                    <a:pt x="565" y="834"/>
                    <a:pt x="781" y="834"/>
                  </a:cubicBezTo>
                  <a:cubicBezTo>
                    <a:pt x="1023" y="834"/>
                    <a:pt x="1236" y="712"/>
                    <a:pt x="1212" y="420"/>
                  </a:cubicBezTo>
                  <a:cubicBezTo>
                    <a:pt x="1182" y="130"/>
                    <a:pt x="904" y="1"/>
                    <a:pt x="636"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9" name="Google Shape;2829;p8"/>
            <p:cNvSpPr/>
            <p:nvPr/>
          </p:nvSpPr>
          <p:spPr>
            <a:xfrm>
              <a:off x="2107243" y="1024210"/>
              <a:ext cx="38988" cy="37409"/>
            </a:xfrm>
            <a:custGeom>
              <a:rect b="b" l="l" r="r" t="t"/>
              <a:pathLst>
                <a:path extrusionOk="0" h="1090" w="1136">
                  <a:moveTo>
                    <a:pt x="619" y="0"/>
                  </a:moveTo>
                  <a:cubicBezTo>
                    <a:pt x="604" y="0"/>
                    <a:pt x="590" y="1"/>
                    <a:pt x="574" y="2"/>
                  </a:cubicBezTo>
                  <a:cubicBezTo>
                    <a:pt x="1" y="52"/>
                    <a:pt x="55" y="1090"/>
                    <a:pt x="498" y="1090"/>
                  </a:cubicBezTo>
                  <a:cubicBezTo>
                    <a:pt x="552" y="1090"/>
                    <a:pt x="611" y="1074"/>
                    <a:pt x="676" y="1040"/>
                  </a:cubicBezTo>
                  <a:cubicBezTo>
                    <a:pt x="698" y="1029"/>
                    <a:pt x="710" y="1018"/>
                    <a:pt x="732" y="1006"/>
                  </a:cubicBezTo>
                  <a:cubicBezTo>
                    <a:pt x="1073" y="776"/>
                    <a:pt x="1135" y="0"/>
                    <a:pt x="619"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0" name="Google Shape;2830;p8"/>
            <p:cNvSpPr/>
            <p:nvPr/>
          </p:nvSpPr>
          <p:spPr>
            <a:xfrm>
              <a:off x="2325106" y="713133"/>
              <a:ext cx="43380" cy="28554"/>
            </a:xfrm>
            <a:custGeom>
              <a:rect b="b" l="l" r="r" t="t"/>
              <a:pathLst>
                <a:path extrusionOk="0" h="832" w="1264">
                  <a:moveTo>
                    <a:pt x="482" y="0"/>
                  </a:moveTo>
                  <a:cubicBezTo>
                    <a:pt x="228" y="0"/>
                    <a:pt x="1" y="131"/>
                    <a:pt x="38" y="434"/>
                  </a:cubicBezTo>
                  <a:cubicBezTo>
                    <a:pt x="77" y="712"/>
                    <a:pt x="339" y="832"/>
                    <a:pt x="597" y="832"/>
                  </a:cubicBezTo>
                  <a:cubicBezTo>
                    <a:pt x="934" y="832"/>
                    <a:pt x="1263" y="625"/>
                    <a:pt x="1065" y="298"/>
                  </a:cubicBezTo>
                  <a:cubicBezTo>
                    <a:pt x="1053" y="276"/>
                    <a:pt x="1042" y="264"/>
                    <a:pt x="1031" y="242"/>
                  </a:cubicBezTo>
                  <a:cubicBezTo>
                    <a:pt x="919" y="89"/>
                    <a:pt x="691" y="0"/>
                    <a:pt x="482"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1" name="Google Shape;2831;p8"/>
            <p:cNvSpPr/>
            <p:nvPr/>
          </p:nvSpPr>
          <p:spPr>
            <a:xfrm>
              <a:off x="2163356" y="1133656"/>
              <a:ext cx="47911" cy="35247"/>
            </a:xfrm>
            <a:custGeom>
              <a:rect b="b" l="l" r="r" t="t"/>
              <a:pathLst>
                <a:path extrusionOk="0" h="1027" w="1396">
                  <a:moveTo>
                    <a:pt x="862" y="1"/>
                  </a:moveTo>
                  <a:cubicBezTo>
                    <a:pt x="840" y="1"/>
                    <a:pt x="816" y="3"/>
                    <a:pt x="790" y="6"/>
                  </a:cubicBezTo>
                  <a:cubicBezTo>
                    <a:pt x="767" y="6"/>
                    <a:pt x="745" y="18"/>
                    <a:pt x="722" y="29"/>
                  </a:cubicBezTo>
                  <a:cubicBezTo>
                    <a:pt x="316" y="131"/>
                    <a:pt x="0" y="875"/>
                    <a:pt x="542" y="1011"/>
                  </a:cubicBezTo>
                  <a:cubicBezTo>
                    <a:pt x="580" y="1021"/>
                    <a:pt x="618" y="1026"/>
                    <a:pt x="654" y="1026"/>
                  </a:cubicBezTo>
                  <a:cubicBezTo>
                    <a:pt x="1173" y="1026"/>
                    <a:pt x="1396" y="1"/>
                    <a:pt x="862"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2" name="Google Shape;2832;p8"/>
            <p:cNvSpPr/>
            <p:nvPr/>
          </p:nvSpPr>
          <p:spPr>
            <a:xfrm>
              <a:off x="2048316" y="1198246"/>
              <a:ext cx="47327" cy="35590"/>
            </a:xfrm>
            <a:custGeom>
              <a:rect b="b" l="l" r="r" t="t"/>
              <a:pathLst>
                <a:path extrusionOk="0" h="1037" w="1379">
                  <a:moveTo>
                    <a:pt x="864" y="0"/>
                  </a:moveTo>
                  <a:cubicBezTo>
                    <a:pt x="838" y="0"/>
                    <a:pt x="809" y="3"/>
                    <a:pt x="779" y="9"/>
                  </a:cubicBezTo>
                  <a:cubicBezTo>
                    <a:pt x="757" y="9"/>
                    <a:pt x="734" y="20"/>
                    <a:pt x="712" y="20"/>
                  </a:cubicBezTo>
                  <a:cubicBezTo>
                    <a:pt x="305" y="144"/>
                    <a:pt x="1" y="889"/>
                    <a:pt x="542" y="1024"/>
                  </a:cubicBezTo>
                  <a:cubicBezTo>
                    <a:pt x="576" y="1032"/>
                    <a:pt x="610" y="1036"/>
                    <a:pt x="641" y="1036"/>
                  </a:cubicBezTo>
                  <a:cubicBezTo>
                    <a:pt x="1172" y="1036"/>
                    <a:pt x="1378" y="0"/>
                    <a:pt x="864"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3" name="Google Shape;2833;p8"/>
            <p:cNvSpPr/>
            <p:nvPr/>
          </p:nvSpPr>
          <p:spPr>
            <a:xfrm>
              <a:off x="2697101" y="1026818"/>
              <a:ext cx="38507" cy="36860"/>
            </a:xfrm>
            <a:custGeom>
              <a:rect b="b" l="l" r="r" t="t"/>
              <a:pathLst>
                <a:path extrusionOk="0" h="1074" w="1122">
                  <a:moveTo>
                    <a:pt x="626" y="1"/>
                  </a:moveTo>
                  <a:cubicBezTo>
                    <a:pt x="606" y="1"/>
                    <a:pt x="584" y="2"/>
                    <a:pt x="562" y="5"/>
                  </a:cubicBezTo>
                  <a:cubicBezTo>
                    <a:pt x="1" y="45"/>
                    <a:pt x="54" y="1073"/>
                    <a:pt x="484" y="1073"/>
                  </a:cubicBezTo>
                  <a:cubicBezTo>
                    <a:pt x="538" y="1073"/>
                    <a:pt x="598" y="1057"/>
                    <a:pt x="663" y="1021"/>
                  </a:cubicBezTo>
                  <a:lnTo>
                    <a:pt x="720" y="987"/>
                  </a:lnTo>
                  <a:cubicBezTo>
                    <a:pt x="1056" y="759"/>
                    <a:pt x="1121" y="1"/>
                    <a:pt x="626"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4" name="Google Shape;2834;p8"/>
            <p:cNvSpPr/>
            <p:nvPr/>
          </p:nvSpPr>
          <p:spPr>
            <a:xfrm>
              <a:off x="2007612" y="1374171"/>
              <a:ext cx="42454" cy="28657"/>
            </a:xfrm>
            <a:custGeom>
              <a:rect b="b" l="l" r="r" t="t"/>
              <a:pathLst>
                <a:path extrusionOk="0" h="835" w="1237">
                  <a:moveTo>
                    <a:pt x="455" y="1"/>
                  </a:moveTo>
                  <a:cubicBezTo>
                    <a:pt x="213" y="1"/>
                    <a:pt x="1" y="125"/>
                    <a:pt x="24" y="423"/>
                  </a:cubicBezTo>
                  <a:cubicBezTo>
                    <a:pt x="50" y="708"/>
                    <a:pt x="326" y="834"/>
                    <a:pt x="594" y="834"/>
                  </a:cubicBezTo>
                  <a:cubicBezTo>
                    <a:pt x="922" y="834"/>
                    <a:pt x="1236" y="645"/>
                    <a:pt x="1063" y="322"/>
                  </a:cubicBezTo>
                  <a:cubicBezTo>
                    <a:pt x="1051" y="299"/>
                    <a:pt x="1040" y="277"/>
                    <a:pt x="1029" y="265"/>
                  </a:cubicBezTo>
                  <a:cubicBezTo>
                    <a:pt x="912" y="100"/>
                    <a:pt x="671" y="1"/>
                    <a:pt x="455"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5" name="Google Shape;2835;p8"/>
            <p:cNvSpPr/>
            <p:nvPr/>
          </p:nvSpPr>
          <p:spPr>
            <a:xfrm>
              <a:off x="2286565" y="1289023"/>
              <a:ext cx="38370" cy="37477"/>
            </a:xfrm>
            <a:custGeom>
              <a:rect b="b" l="l" r="r" t="t"/>
              <a:pathLst>
                <a:path extrusionOk="0" h="1092" w="1118">
                  <a:moveTo>
                    <a:pt x="605" y="1"/>
                  </a:moveTo>
                  <a:cubicBezTo>
                    <a:pt x="548" y="1"/>
                    <a:pt x="485" y="19"/>
                    <a:pt x="416" y="61"/>
                  </a:cubicBezTo>
                  <a:cubicBezTo>
                    <a:pt x="393" y="72"/>
                    <a:pt x="371" y="83"/>
                    <a:pt x="360" y="95"/>
                  </a:cubicBezTo>
                  <a:cubicBezTo>
                    <a:pt x="35" y="344"/>
                    <a:pt x="1" y="1092"/>
                    <a:pt x="487" y="1092"/>
                  </a:cubicBezTo>
                  <a:cubicBezTo>
                    <a:pt x="508" y="1092"/>
                    <a:pt x="529" y="1090"/>
                    <a:pt x="551" y="1088"/>
                  </a:cubicBezTo>
                  <a:cubicBezTo>
                    <a:pt x="1118" y="1008"/>
                    <a:pt x="1028" y="1"/>
                    <a:pt x="605"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6" name="Google Shape;2836;p8"/>
            <p:cNvSpPr/>
            <p:nvPr/>
          </p:nvSpPr>
          <p:spPr>
            <a:xfrm>
              <a:off x="6760657" y="-112778"/>
              <a:ext cx="1201" cy="1579"/>
            </a:xfrm>
            <a:custGeom>
              <a:rect b="b" l="l" r="r" t="t"/>
              <a:pathLst>
                <a:path extrusionOk="0" h="46" w="35">
                  <a:moveTo>
                    <a:pt x="1" y="1"/>
                  </a:moveTo>
                  <a:lnTo>
                    <a:pt x="1" y="46"/>
                  </a:lnTo>
                  <a:lnTo>
                    <a:pt x="3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7" name="Google Shape;2837;p8"/>
            <p:cNvSpPr/>
            <p:nvPr/>
          </p:nvSpPr>
          <p:spPr>
            <a:xfrm>
              <a:off x="6980271" y="-112778"/>
              <a:ext cx="60438" cy="96096"/>
            </a:xfrm>
            <a:custGeom>
              <a:rect b="b" l="l" r="r" t="t"/>
              <a:pathLst>
                <a:path extrusionOk="0" h="2800" w="1761">
                  <a:moveTo>
                    <a:pt x="271" y="1"/>
                  </a:moveTo>
                  <a:cubicBezTo>
                    <a:pt x="68" y="926"/>
                    <a:pt x="0" y="1863"/>
                    <a:pt x="56" y="2799"/>
                  </a:cubicBezTo>
                  <a:cubicBezTo>
                    <a:pt x="587" y="1851"/>
                    <a:pt x="1162" y="915"/>
                    <a:pt x="176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8" name="Google Shape;2838;p8"/>
            <p:cNvSpPr/>
            <p:nvPr/>
          </p:nvSpPr>
          <p:spPr>
            <a:xfrm>
              <a:off x="1551465" y="-112366"/>
              <a:ext cx="789" cy="1167"/>
            </a:xfrm>
            <a:custGeom>
              <a:rect b="b" l="l" r="r" t="t"/>
              <a:pathLst>
                <a:path extrusionOk="0" h="34" w="23">
                  <a:moveTo>
                    <a:pt x="0" y="0"/>
                  </a:moveTo>
                  <a:cubicBezTo>
                    <a:pt x="0" y="11"/>
                    <a:pt x="0" y="23"/>
                    <a:pt x="0" y="34"/>
                  </a:cubicBezTo>
                  <a:lnTo>
                    <a:pt x="23"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9" name="Google Shape;2839;p8"/>
            <p:cNvSpPr/>
            <p:nvPr/>
          </p:nvSpPr>
          <p:spPr>
            <a:xfrm>
              <a:off x="1770632" y="-112778"/>
              <a:ext cx="60849" cy="96474"/>
            </a:xfrm>
            <a:custGeom>
              <a:rect b="b" l="l" r="r" t="t"/>
              <a:pathLst>
                <a:path extrusionOk="0" h="2811" w="1773">
                  <a:moveTo>
                    <a:pt x="1772" y="1"/>
                  </a:moveTo>
                  <a:lnTo>
                    <a:pt x="272" y="12"/>
                  </a:lnTo>
                  <a:cubicBezTo>
                    <a:pt x="80" y="926"/>
                    <a:pt x="1" y="1874"/>
                    <a:pt x="57" y="2810"/>
                  </a:cubicBezTo>
                  <a:cubicBezTo>
                    <a:pt x="599" y="1863"/>
                    <a:pt x="1174" y="926"/>
                    <a:pt x="177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0" name="Google Shape;2840;p8"/>
            <p:cNvSpPr/>
            <p:nvPr/>
          </p:nvSpPr>
          <p:spPr>
            <a:xfrm>
              <a:off x="2075051" y="-112366"/>
              <a:ext cx="112707" cy="236636"/>
            </a:xfrm>
            <a:custGeom>
              <a:rect b="b" l="l" r="r" t="t"/>
              <a:pathLst>
                <a:path extrusionOk="0" h="6895" w="3284">
                  <a:moveTo>
                    <a:pt x="689" y="0"/>
                  </a:moveTo>
                  <a:cubicBezTo>
                    <a:pt x="305" y="2279"/>
                    <a:pt x="68" y="4581"/>
                    <a:pt x="0" y="6895"/>
                  </a:cubicBezTo>
                  <a:cubicBezTo>
                    <a:pt x="1050" y="4525"/>
                    <a:pt x="2235" y="2302"/>
                    <a:pt x="32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1" name="Google Shape;2841;p8"/>
            <p:cNvSpPr/>
            <p:nvPr/>
          </p:nvSpPr>
          <p:spPr>
            <a:xfrm>
              <a:off x="2330632" y="-112366"/>
              <a:ext cx="91428" cy="173522"/>
            </a:xfrm>
            <a:custGeom>
              <a:rect b="b" l="l" r="r" t="t"/>
              <a:pathLst>
                <a:path extrusionOk="0" h="5056" w="2664">
                  <a:moveTo>
                    <a:pt x="1" y="0"/>
                  </a:moveTo>
                  <a:cubicBezTo>
                    <a:pt x="204" y="1952"/>
                    <a:pt x="712" y="3735"/>
                    <a:pt x="1592" y="5055"/>
                  </a:cubicBezTo>
                  <a:cubicBezTo>
                    <a:pt x="1942" y="3453"/>
                    <a:pt x="2337" y="1738"/>
                    <a:pt x="266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2" name="Google Shape;2842;p8"/>
            <p:cNvSpPr/>
            <p:nvPr/>
          </p:nvSpPr>
          <p:spPr>
            <a:xfrm>
              <a:off x="3371249" y="-112778"/>
              <a:ext cx="1311745" cy="1259784"/>
            </a:xfrm>
            <a:custGeom>
              <a:rect b="b" l="l" r="r" t="t"/>
              <a:pathLst>
                <a:path extrusionOk="0" h="36707" w="38221">
                  <a:moveTo>
                    <a:pt x="1885" y="1"/>
                  </a:moveTo>
                  <a:cubicBezTo>
                    <a:pt x="1659" y="1637"/>
                    <a:pt x="1377" y="3194"/>
                    <a:pt x="1039" y="4616"/>
                  </a:cubicBezTo>
                  <a:cubicBezTo>
                    <a:pt x="0" y="8915"/>
                    <a:pt x="1490" y="15110"/>
                    <a:pt x="3645" y="18744"/>
                  </a:cubicBezTo>
                  <a:cubicBezTo>
                    <a:pt x="6015" y="22772"/>
                    <a:pt x="5518" y="22163"/>
                    <a:pt x="7933" y="26225"/>
                  </a:cubicBezTo>
                  <a:cubicBezTo>
                    <a:pt x="10935" y="31280"/>
                    <a:pt x="13846" y="34022"/>
                    <a:pt x="16758" y="35433"/>
                  </a:cubicBezTo>
                  <a:cubicBezTo>
                    <a:pt x="18592" y="36306"/>
                    <a:pt x="19653" y="36707"/>
                    <a:pt x="21042" y="36707"/>
                  </a:cubicBezTo>
                  <a:cubicBezTo>
                    <a:pt x="21790" y="36707"/>
                    <a:pt x="22633" y="36591"/>
                    <a:pt x="23742" y="36370"/>
                  </a:cubicBezTo>
                  <a:cubicBezTo>
                    <a:pt x="25593" y="35997"/>
                    <a:pt x="29069" y="34406"/>
                    <a:pt x="29091" y="32431"/>
                  </a:cubicBezTo>
                  <a:lnTo>
                    <a:pt x="29599" y="32680"/>
                  </a:lnTo>
                  <a:cubicBezTo>
                    <a:pt x="29850" y="32711"/>
                    <a:pt x="30097" y="32726"/>
                    <a:pt x="30341" y="32726"/>
                  </a:cubicBezTo>
                  <a:cubicBezTo>
                    <a:pt x="34578" y="32726"/>
                    <a:pt x="37748" y="28154"/>
                    <a:pt x="37780" y="24408"/>
                  </a:cubicBezTo>
                  <a:cubicBezTo>
                    <a:pt x="37848" y="17694"/>
                    <a:pt x="38220" y="10032"/>
                    <a:pt x="32826" y="3679"/>
                  </a:cubicBezTo>
                  <a:cubicBezTo>
                    <a:pt x="31709" y="2393"/>
                    <a:pt x="30513" y="1163"/>
                    <a:pt x="29249" y="1"/>
                  </a:cubicBezTo>
                  <a:close/>
                </a:path>
              </a:pathLst>
            </a:custGeom>
            <a:solidFill>
              <a:srgbClr val="FF9B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3" name="Google Shape;2843;p8"/>
            <p:cNvSpPr/>
            <p:nvPr/>
          </p:nvSpPr>
          <p:spPr>
            <a:xfrm>
              <a:off x="3931042" y="-98603"/>
              <a:ext cx="40875" cy="29412"/>
            </a:xfrm>
            <a:custGeom>
              <a:rect b="b" l="l" r="r" t="t"/>
              <a:pathLst>
                <a:path extrusionOk="0" h="857" w="1191">
                  <a:moveTo>
                    <a:pt x="412" y="1"/>
                  </a:moveTo>
                  <a:cubicBezTo>
                    <a:pt x="191" y="1"/>
                    <a:pt x="1" y="112"/>
                    <a:pt x="6" y="389"/>
                  </a:cubicBezTo>
                  <a:cubicBezTo>
                    <a:pt x="12" y="706"/>
                    <a:pt x="322" y="856"/>
                    <a:pt x="608" y="856"/>
                  </a:cubicBezTo>
                  <a:cubicBezTo>
                    <a:pt x="913" y="856"/>
                    <a:pt x="1190" y="686"/>
                    <a:pt x="1045" y="366"/>
                  </a:cubicBezTo>
                  <a:cubicBezTo>
                    <a:pt x="1033" y="344"/>
                    <a:pt x="1022" y="321"/>
                    <a:pt x="1011" y="299"/>
                  </a:cubicBezTo>
                  <a:cubicBezTo>
                    <a:pt x="902" y="120"/>
                    <a:pt x="640" y="1"/>
                    <a:pt x="41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4" name="Google Shape;2844;p8"/>
            <p:cNvSpPr/>
            <p:nvPr/>
          </p:nvSpPr>
          <p:spPr>
            <a:xfrm>
              <a:off x="3780206" y="33391"/>
              <a:ext cx="43106" cy="36688"/>
            </a:xfrm>
            <a:custGeom>
              <a:rect b="b" l="l" r="r" t="t"/>
              <a:pathLst>
                <a:path extrusionOk="0" h="1069" w="1256">
                  <a:moveTo>
                    <a:pt x="778" y="1"/>
                  </a:moveTo>
                  <a:cubicBezTo>
                    <a:pt x="735" y="1"/>
                    <a:pt x="686" y="10"/>
                    <a:pt x="633" y="30"/>
                  </a:cubicBezTo>
                  <a:cubicBezTo>
                    <a:pt x="610" y="30"/>
                    <a:pt x="587" y="41"/>
                    <a:pt x="565" y="52"/>
                  </a:cubicBezTo>
                  <a:cubicBezTo>
                    <a:pt x="192" y="244"/>
                    <a:pt x="1" y="1034"/>
                    <a:pt x="565" y="1068"/>
                  </a:cubicBezTo>
                  <a:cubicBezTo>
                    <a:pt x="573" y="1068"/>
                    <a:pt x="581" y="1068"/>
                    <a:pt x="590" y="1068"/>
                  </a:cubicBezTo>
                  <a:cubicBezTo>
                    <a:pt x="1168" y="1068"/>
                    <a:pt x="1255" y="1"/>
                    <a:pt x="77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5" name="Google Shape;2845;p8"/>
            <p:cNvSpPr/>
            <p:nvPr/>
          </p:nvSpPr>
          <p:spPr>
            <a:xfrm>
              <a:off x="3845276" y="-40431"/>
              <a:ext cx="40292" cy="29618"/>
            </a:xfrm>
            <a:custGeom>
              <a:rect b="b" l="l" r="r" t="t"/>
              <a:pathLst>
                <a:path extrusionOk="0" h="863" w="1174">
                  <a:moveTo>
                    <a:pt x="559" y="0"/>
                  </a:moveTo>
                  <a:cubicBezTo>
                    <a:pt x="266" y="0"/>
                    <a:pt x="0" y="161"/>
                    <a:pt x="124" y="477"/>
                  </a:cubicBezTo>
                  <a:cubicBezTo>
                    <a:pt x="136" y="488"/>
                    <a:pt x="147" y="511"/>
                    <a:pt x="158" y="533"/>
                  </a:cubicBezTo>
                  <a:cubicBezTo>
                    <a:pt x="265" y="729"/>
                    <a:pt x="538" y="863"/>
                    <a:pt x="773" y="863"/>
                  </a:cubicBezTo>
                  <a:cubicBezTo>
                    <a:pt x="983" y="863"/>
                    <a:pt x="1163" y="755"/>
                    <a:pt x="1163" y="488"/>
                  </a:cubicBezTo>
                  <a:cubicBezTo>
                    <a:pt x="1174" y="161"/>
                    <a:pt x="852" y="0"/>
                    <a:pt x="559"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6" name="Google Shape;2846;p8"/>
            <p:cNvSpPr/>
            <p:nvPr/>
          </p:nvSpPr>
          <p:spPr>
            <a:xfrm>
              <a:off x="4053153" y="314781"/>
              <a:ext cx="41184" cy="36722"/>
            </a:xfrm>
            <a:custGeom>
              <a:rect b="b" l="l" r="r" t="t"/>
              <a:pathLst>
                <a:path extrusionOk="0" h="1070" w="1200">
                  <a:moveTo>
                    <a:pt x="619" y="0"/>
                  </a:moveTo>
                  <a:cubicBezTo>
                    <a:pt x="47" y="0"/>
                    <a:pt x="1" y="1070"/>
                    <a:pt x="465" y="1070"/>
                  </a:cubicBezTo>
                  <a:cubicBezTo>
                    <a:pt x="509" y="1070"/>
                    <a:pt x="559" y="1060"/>
                    <a:pt x="612" y="1039"/>
                  </a:cubicBezTo>
                  <a:cubicBezTo>
                    <a:pt x="635" y="1027"/>
                    <a:pt x="657" y="1016"/>
                    <a:pt x="680" y="1005"/>
                  </a:cubicBezTo>
                  <a:cubicBezTo>
                    <a:pt x="1052" y="813"/>
                    <a:pt x="1199" y="12"/>
                    <a:pt x="635" y="0"/>
                  </a:cubicBezTo>
                  <a:cubicBezTo>
                    <a:pt x="629" y="0"/>
                    <a:pt x="624" y="0"/>
                    <a:pt x="619"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7" name="Google Shape;2847;p8"/>
            <p:cNvSpPr/>
            <p:nvPr/>
          </p:nvSpPr>
          <p:spPr>
            <a:xfrm>
              <a:off x="3938421" y="568166"/>
              <a:ext cx="40017" cy="37992"/>
            </a:xfrm>
            <a:custGeom>
              <a:rect b="b" l="l" r="r" t="t"/>
              <a:pathLst>
                <a:path extrusionOk="0" h="1107" w="1166">
                  <a:moveTo>
                    <a:pt x="532" y="0"/>
                  </a:moveTo>
                  <a:cubicBezTo>
                    <a:pt x="462" y="0"/>
                    <a:pt x="387" y="30"/>
                    <a:pt x="311" y="99"/>
                  </a:cubicBezTo>
                  <a:cubicBezTo>
                    <a:pt x="288" y="110"/>
                    <a:pt x="265" y="133"/>
                    <a:pt x="254" y="144"/>
                  </a:cubicBezTo>
                  <a:cubicBezTo>
                    <a:pt x="0" y="429"/>
                    <a:pt x="94" y="1107"/>
                    <a:pt x="502" y="1107"/>
                  </a:cubicBezTo>
                  <a:cubicBezTo>
                    <a:pt x="547" y="1107"/>
                    <a:pt x="596" y="1098"/>
                    <a:pt x="649" y="1081"/>
                  </a:cubicBezTo>
                  <a:cubicBezTo>
                    <a:pt x="1165" y="909"/>
                    <a:pt x="920" y="0"/>
                    <a:pt x="532"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8" name="Google Shape;2848;p8"/>
            <p:cNvSpPr/>
            <p:nvPr/>
          </p:nvSpPr>
          <p:spPr>
            <a:xfrm>
              <a:off x="3921398" y="291993"/>
              <a:ext cx="41356" cy="37683"/>
            </a:xfrm>
            <a:custGeom>
              <a:rect b="b" l="l" r="r" t="t"/>
              <a:pathLst>
                <a:path extrusionOk="0" h="1098" w="1205">
                  <a:moveTo>
                    <a:pt x="651" y="1"/>
                  </a:moveTo>
                  <a:cubicBezTo>
                    <a:pt x="580" y="1"/>
                    <a:pt x="503" y="24"/>
                    <a:pt x="423" y="78"/>
                  </a:cubicBezTo>
                  <a:cubicBezTo>
                    <a:pt x="0" y="365"/>
                    <a:pt x="402" y="1097"/>
                    <a:pt x="765" y="1097"/>
                  </a:cubicBezTo>
                  <a:cubicBezTo>
                    <a:pt x="857" y="1097"/>
                    <a:pt x="948" y="1050"/>
                    <a:pt x="1021" y="935"/>
                  </a:cubicBezTo>
                  <a:cubicBezTo>
                    <a:pt x="1032" y="913"/>
                    <a:pt x="1044" y="890"/>
                    <a:pt x="1055" y="868"/>
                  </a:cubicBezTo>
                  <a:cubicBezTo>
                    <a:pt x="1205" y="558"/>
                    <a:pt x="997" y="1"/>
                    <a:pt x="65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9" name="Google Shape;2849;p8"/>
            <p:cNvSpPr/>
            <p:nvPr/>
          </p:nvSpPr>
          <p:spPr>
            <a:xfrm>
              <a:off x="4292775" y="247102"/>
              <a:ext cx="40841" cy="29241"/>
            </a:xfrm>
            <a:custGeom>
              <a:rect b="b" l="l" r="r" t="t"/>
              <a:pathLst>
                <a:path extrusionOk="0" h="852" w="1190">
                  <a:moveTo>
                    <a:pt x="415" y="0"/>
                  </a:moveTo>
                  <a:cubicBezTo>
                    <a:pt x="193" y="0"/>
                    <a:pt x="0" y="114"/>
                    <a:pt x="6" y="393"/>
                  </a:cubicBezTo>
                  <a:cubicBezTo>
                    <a:pt x="11" y="704"/>
                    <a:pt x="321" y="852"/>
                    <a:pt x="607" y="852"/>
                  </a:cubicBezTo>
                  <a:cubicBezTo>
                    <a:pt x="912" y="852"/>
                    <a:pt x="1190" y="684"/>
                    <a:pt x="1044" y="370"/>
                  </a:cubicBezTo>
                  <a:cubicBezTo>
                    <a:pt x="1033" y="348"/>
                    <a:pt x="1021" y="325"/>
                    <a:pt x="1010" y="302"/>
                  </a:cubicBezTo>
                  <a:cubicBezTo>
                    <a:pt x="902" y="120"/>
                    <a:pt x="643" y="0"/>
                    <a:pt x="415"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0" name="Google Shape;2850;p8"/>
            <p:cNvSpPr/>
            <p:nvPr/>
          </p:nvSpPr>
          <p:spPr>
            <a:xfrm>
              <a:off x="3700034" y="-72829"/>
              <a:ext cx="40395" cy="38164"/>
            </a:xfrm>
            <a:custGeom>
              <a:rect b="b" l="l" r="r" t="t"/>
              <a:pathLst>
                <a:path extrusionOk="0" h="1112" w="1177">
                  <a:moveTo>
                    <a:pt x="677" y="1"/>
                  </a:moveTo>
                  <a:cubicBezTo>
                    <a:pt x="623" y="1"/>
                    <a:pt x="563" y="14"/>
                    <a:pt x="497" y="44"/>
                  </a:cubicBezTo>
                  <a:cubicBezTo>
                    <a:pt x="0" y="250"/>
                    <a:pt x="290" y="1111"/>
                    <a:pt x="675" y="1111"/>
                  </a:cubicBezTo>
                  <a:cubicBezTo>
                    <a:pt x="753" y="1111"/>
                    <a:pt x="835" y="1076"/>
                    <a:pt x="915" y="992"/>
                  </a:cubicBezTo>
                  <a:cubicBezTo>
                    <a:pt x="926" y="981"/>
                    <a:pt x="937" y="958"/>
                    <a:pt x="960" y="936"/>
                  </a:cubicBezTo>
                  <a:cubicBezTo>
                    <a:pt x="1177" y="649"/>
                    <a:pt x="1058" y="1"/>
                    <a:pt x="677"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1" name="Google Shape;2851;p8"/>
            <p:cNvSpPr/>
            <p:nvPr/>
          </p:nvSpPr>
          <p:spPr>
            <a:xfrm>
              <a:off x="4053942" y="456831"/>
              <a:ext cx="40738" cy="38164"/>
            </a:xfrm>
            <a:custGeom>
              <a:rect b="b" l="l" r="r" t="t"/>
              <a:pathLst>
                <a:path extrusionOk="0" h="1112" w="1187">
                  <a:moveTo>
                    <a:pt x="492" y="1"/>
                  </a:moveTo>
                  <a:cubicBezTo>
                    <a:pt x="412" y="1"/>
                    <a:pt x="330" y="38"/>
                    <a:pt x="251" y="127"/>
                  </a:cubicBezTo>
                  <a:cubicBezTo>
                    <a:pt x="240" y="149"/>
                    <a:pt x="217" y="161"/>
                    <a:pt x="206" y="183"/>
                  </a:cubicBezTo>
                  <a:cubicBezTo>
                    <a:pt x="0" y="486"/>
                    <a:pt x="142" y="1111"/>
                    <a:pt x="514" y="1111"/>
                  </a:cubicBezTo>
                  <a:cubicBezTo>
                    <a:pt x="572" y="1111"/>
                    <a:pt x="634" y="1097"/>
                    <a:pt x="702" y="1063"/>
                  </a:cubicBezTo>
                  <a:cubicBezTo>
                    <a:pt x="1187" y="840"/>
                    <a:pt x="871" y="1"/>
                    <a:pt x="49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2" name="Google Shape;2852;p8"/>
            <p:cNvSpPr/>
            <p:nvPr/>
          </p:nvSpPr>
          <p:spPr>
            <a:xfrm>
              <a:off x="3783329" y="105189"/>
              <a:ext cx="51137" cy="28863"/>
            </a:xfrm>
            <a:custGeom>
              <a:rect b="b" l="l" r="r" t="t"/>
              <a:pathLst>
                <a:path extrusionOk="0" h="841" w="1490">
                  <a:moveTo>
                    <a:pt x="890" y="0"/>
                  </a:moveTo>
                  <a:cubicBezTo>
                    <a:pt x="480" y="0"/>
                    <a:pt x="0" y="418"/>
                    <a:pt x="372" y="725"/>
                  </a:cubicBezTo>
                  <a:cubicBezTo>
                    <a:pt x="395" y="736"/>
                    <a:pt x="406" y="747"/>
                    <a:pt x="429" y="759"/>
                  </a:cubicBezTo>
                  <a:cubicBezTo>
                    <a:pt x="518" y="815"/>
                    <a:pt x="633" y="841"/>
                    <a:pt x="751" y="841"/>
                  </a:cubicBezTo>
                  <a:cubicBezTo>
                    <a:pt x="1107" y="841"/>
                    <a:pt x="1490" y="602"/>
                    <a:pt x="1286" y="228"/>
                  </a:cubicBezTo>
                  <a:cubicBezTo>
                    <a:pt x="1203" y="65"/>
                    <a:pt x="1052" y="0"/>
                    <a:pt x="89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3" name="Google Shape;2853;p8"/>
            <p:cNvSpPr/>
            <p:nvPr/>
          </p:nvSpPr>
          <p:spPr>
            <a:xfrm>
              <a:off x="3868031" y="-107046"/>
              <a:ext cx="50862" cy="34629"/>
            </a:xfrm>
            <a:custGeom>
              <a:rect b="b" l="l" r="r" t="t"/>
              <a:pathLst>
                <a:path extrusionOk="0" h="1009" w="1482">
                  <a:moveTo>
                    <a:pt x="810" y="1"/>
                  </a:moveTo>
                  <a:cubicBezTo>
                    <a:pt x="294" y="1"/>
                    <a:pt x="1" y="1008"/>
                    <a:pt x="577" y="1008"/>
                  </a:cubicBezTo>
                  <a:cubicBezTo>
                    <a:pt x="589" y="1008"/>
                    <a:pt x="600" y="1008"/>
                    <a:pt x="612" y="1007"/>
                  </a:cubicBezTo>
                  <a:lnTo>
                    <a:pt x="680" y="1007"/>
                  </a:lnTo>
                  <a:cubicBezTo>
                    <a:pt x="1098" y="928"/>
                    <a:pt x="1481" y="217"/>
                    <a:pt x="951" y="26"/>
                  </a:cubicBezTo>
                  <a:cubicBezTo>
                    <a:pt x="902" y="8"/>
                    <a:pt x="855" y="1"/>
                    <a:pt x="81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4" name="Google Shape;2854;p8"/>
            <p:cNvSpPr/>
            <p:nvPr/>
          </p:nvSpPr>
          <p:spPr>
            <a:xfrm>
              <a:off x="4092758" y="422889"/>
              <a:ext cx="40498" cy="29515"/>
            </a:xfrm>
            <a:custGeom>
              <a:rect b="b" l="l" r="r" t="t"/>
              <a:pathLst>
                <a:path extrusionOk="0" h="860" w="1180">
                  <a:moveTo>
                    <a:pt x="556" y="0"/>
                  </a:moveTo>
                  <a:cubicBezTo>
                    <a:pt x="263" y="0"/>
                    <a:pt x="1" y="158"/>
                    <a:pt x="124" y="473"/>
                  </a:cubicBezTo>
                  <a:cubicBezTo>
                    <a:pt x="135" y="495"/>
                    <a:pt x="147" y="518"/>
                    <a:pt x="158" y="540"/>
                  </a:cubicBezTo>
                  <a:cubicBezTo>
                    <a:pt x="264" y="730"/>
                    <a:pt x="532" y="860"/>
                    <a:pt x="766" y="860"/>
                  </a:cubicBezTo>
                  <a:cubicBezTo>
                    <a:pt x="978" y="860"/>
                    <a:pt x="1163" y="752"/>
                    <a:pt x="1174" y="484"/>
                  </a:cubicBezTo>
                  <a:cubicBezTo>
                    <a:pt x="1179" y="161"/>
                    <a:pt x="852" y="0"/>
                    <a:pt x="55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5" name="Google Shape;2855;p8"/>
            <p:cNvSpPr/>
            <p:nvPr/>
          </p:nvSpPr>
          <p:spPr>
            <a:xfrm>
              <a:off x="4215418" y="150182"/>
              <a:ext cx="39571" cy="37031"/>
            </a:xfrm>
            <a:custGeom>
              <a:rect b="b" l="l" r="r" t="t"/>
              <a:pathLst>
                <a:path extrusionOk="0" h="1079" w="1153">
                  <a:moveTo>
                    <a:pt x="602" y="1"/>
                  </a:moveTo>
                  <a:cubicBezTo>
                    <a:pt x="598" y="1"/>
                    <a:pt x="594" y="1"/>
                    <a:pt x="590" y="1"/>
                  </a:cubicBezTo>
                  <a:cubicBezTo>
                    <a:pt x="19" y="11"/>
                    <a:pt x="1" y="1079"/>
                    <a:pt x="459" y="1079"/>
                  </a:cubicBezTo>
                  <a:cubicBezTo>
                    <a:pt x="508" y="1079"/>
                    <a:pt x="563" y="1066"/>
                    <a:pt x="624" y="1039"/>
                  </a:cubicBezTo>
                  <a:cubicBezTo>
                    <a:pt x="635" y="1028"/>
                    <a:pt x="658" y="1016"/>
                    <a:pt x="680" y="1005"/>
                  </a:cubicBezTo>
                  <a:cubicBezTo>
                    <a:pt x="1039" y="792"/>
                    <a:pt x="1152" y="1"/>
                    <a:pt x="60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6" name="Google Shape;2856;p8"/>
            <p:cNvSpPr/>
            <p:nvPr/>
          </p:nvSpPr>
          <p:spPr>
            <a:xfrm>
              <a:off x="3790605" y="-24918"/>
              <a:ext cx="38713" cy="32810"/>
            </a:xfrm>
            <a:custGeom>
              <a:rect b="b" l="l" r="r" t="t"/>
              <a:pathLst>
                <a:path extrusionOk="0" h="956" w="1128">
                  <a:moveTo>
                    <a:pt x="469" y="1"/>
                  </a:moveTo>
                  <a:cubicBezTo>
                    <a:pt x="331" y="1"/>
                    <a:pt x="206" y="72"/>
                    <a:pt x="138" y="250"/>
                  </a:cubicBezTo>
                  <a:cubicBezTo>
                    <a:pt x="1" y="640"/>
                    <a:pt x="450" y="956"/>
                    <a:pt x="785" y="956"/>
                  </a:cubicBezTo>
                  <a:cubicBezTo>
                    <a:pt x="974" y="956"/>
                    <a:pt x="1128" y="856"/>
                    <a:pt x="1119" y="612"/>
                  </a:cubicBezTo>
                  <a:cubicBezTo>
                    <a:pt x="1119" y="589"/>
                    <a:pt x="1108" y="566"/>
                    <a:pt x="1108" y="544"/>
                  </a:cubicBezTo>
                  <a:cubicBezTo>
                    <a:pt x="1063" y="275"/>
                    <a:pt x="741" y="1"/>
                    <a:pt x="469"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7" name="Google Shape;2857;p8"/>
            <p:cNvSpPr/>
            <p:nvPr/>
          </p:nvSpPr>
          <p:spPr>
            <a:xfrm>
              <a:off x="3777460" y="72070"/>
              <a:ext cx="38988" cy="32604"/>
            </a:xfrm>
            <a:custGeom>
              <a:rect b="b" l="l" r="r" t="t"/>
              <a:pathLst>
                <a:path extrusionOk="0" h="950" w="1136">
                  <a:moveTo>
                    <a:pt x="474" y="1"/>
                  </a:moveTo>
                  <a:cubicBezTo>
                    <a:pt x="332" y="1"/>
                    <a:pt x="203" y="74"/>
                    <a:pt x="137" y="257"/>
                  </a:cubicBezTo>
                  <a:cubicBezTo>
                    <a:pt x="1" y="644"/>
                    <a:pt x="453" y="949"/>
                    <a:pt x="788" y="949"/>
                  </a:cubicBezTo>
                  <a:cubicBezTo>
                    <a:pt x="981" y="949"/>
                    <a:pt x="1135" y="849"/>
                    <a:pt x="1119" y="607"/>
                  </a:cubicBezTo>
                  <a:cubicBezTo>
                    <a:pt x="1119" y="584"/>
                    <a:pt x="1119" y="561"/>
                    <a:pt x="1107" y="528"/>
                  </a:cubicBezTo>
                  <a:cubicBezTo>
                    <a:pt x="1063" y="262"/>
                    <a:pt x="743" y="1"/>
                    <a:pt x="474"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8" name="Google Shape;2858;p8"/>
            <p:cNvSpPr/>
            <p:nvPr/>
          </p:nvSpPr>
          <p:spPr>
            <a:xfrm>
              <a:off x="3851454" y="29136"/>
              <a:ext cx="42420" cy="36688"/>
            </a:xfrm>
            <a:custGeom>
              <a:rect b="b" l="l" r="r" t="t"/>
              <a:pathLst>
                <a:path extrusionOk="0" h="1069" w="1236">
                  <a:moveTo>
                    <a:pt x="765" y="1"/>
                  </a:moveTo>
                  <a:cubicBezTo>
                    <a:pt x="722" y="1"/>
                    <a:pt x="674" y="10"/>
                    <a:pt x="622" y="30"/>
                  </a:cubicBezTo>
                  <a:cubicBezTo>
                    <a:pt x="599" y="30"/>
                    <a:pt x="576" y="41"/>
                    <a:pt x="554" y="52"/>
                  </a:cubicBezTo>
                  <a:cubicBezTo>
                    <a:pt x="170" y="244"/>
                    <a:pt x="1" y="1034"/>
                    <a:pt x="554" y="1068"/>
                  </a:cubicBezTo>
                  <a:cubicBezTo>
                    <a:pt x="562" y="1068"/>
                    <a:pt x="570" y="1068"/>
                    <a:pt x="579" y="1068"/>
                  </a:cubicBezTo>
                  <a:cubicBezTo>
                    <a:pt x="1156" y="1068"/>
                    <a:pt x="1235" y="1"/>
                    <a:pt x="765"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9" name="Google Shape;2859;p8"/>
            <p:cNvSpPr/>
            <p:nvPr/>
          </p:nvSpPr>
          <p:spPr>
            <a:xfrm>
              <a:off x="4096087" y="685780"/>
              <a:ext cx="41218" cy="36825"/>
            </a:xfrm>
            <a:custGeom>
              <a:rect b="b" l="l" r="r" t="t"/>
              <a:pathLst>
                <a:path extrusionOk="0" h="1073" w="1201">
                  <a:moveTo>
                    <a:pt x="628" y="1"/>
                  </a:moveTo>
                  <a:cubicBezTo>
                    <a:pt x="51" y="1"/>
                    <a:pt x="1" y="1073"/>
                    <a:pt x="470" y="1073"/>
                  </a:cubicBezTo>
                  <a:cubicBezTo>
                    <a:pt x="516" y="1073"/>
                    <a:pt x="568" y="1062"/>
                    <a:pt x="625" y="1039"/>
                  </a:cubicBezTo>
                  <a:cubicBezTo>
                    <a:pt x="648" y="1039"/>
                    <a:pt x="670" y="1027"/>
                    <a:pt x="682" y="1016"/>
                  </a:cubicBezTo>
                  <a:cubicBezTo>
                    <a:pt x="1054" y="813"/>
                    <a:pt x="1201" y="23"/>
                    <a:pt x="636" y="1"/>
                  </a:cubicBezTo>
                  <a:cubicBezTo>
                    <a:pt x="634" y="1"/>
                    <a:pt x="631" y="1"/>
                    <a:pt x="62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0" name="Google Shape;2860;p8"/>
            <p:cNvSpPr/>
            <p:nvPr/>
          </p:nvSpPr>
          <p:spPr>
            <a:xfrm>
              <a:off x="4079785" y="190543"/>
              <a:ext cx="40841" cy="29206"/>
            </a:xfrm>
            <a:custGeom>
              <a:rect b="b" l="l" r="r" t="t"/>
              <a:pathLst>
                <a:path extrusionOk="0" h="851" w="1190">
                  <a:moveTo>
                    <a:pt x="419" y="1"/>
                  </a:moveTo>
                  <a:cubicBezTo>
                    <a:pt x="195" y="1"/>
                    <a:pt x="0" y="114"/>
                    <a:pt x="6" y="393"/>
                  </a:cubicBezTo>
                  <a:cubicBezTo>
                    <a:pt x="11" y="703"/>
                    <a:pt x="318" y="851"/>
                    <a:pt x="603" y="851"/>
                  </a:cubicBezTo>
                  <a:cubicBezTo>
                    <a:pt x="909" y="851"/>
                    <a:pt x="1190" y="681"/>
                    <a:pt x="1044" y="359"/>
                  </a:cubicBezTo>
                  <a:cubicBezTo>
                    <a:pt x="1032" y="337"/>
                    <a:pt x="1021" y="325"/>
                    <a:pt x="1010" y="303"/>
                  </a:cubicBezTo>
                  <a:cubicBezTo>
                    <a:pt x="907" y="120"/>
                    <a:pt x="648" y="1"/>
                    <a:pt x="419"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1" name="Google Shape;2861;p8"/>
            <p:cNvSpPr/>
            <p:nvPr/>
          </p:nvSpPr>
          <p:spPr>
            <a:xfrm>
              <a:off x="4286563" y="502168"/>
              <a:ext cx="40909" cy="29481"/>
            </a:xfrm>
            <a:custGeom>
              <a:rect b="b" l="l" r="r" t="t"/>
              <a:pathLst>
                <a:path extrusionOk="0" h="859" w="1192">
                  <a:moveTo>
                    <a:pt x="412" y="0"/>
                  </a:moveTo>
                  <a:cubicBezTo>
                    <a:pt x="191" y="0"/>
                    <a:pt x="1" y="114"/>
                    <a:pt x="6" y="397"/>
                  </a:cubicBezTo>
                  <a:cubicBezTo>
                    <a:pt x="12" y="711"/>
                    <a:pt x="316" y="859"/>
                    <a:pt x="600" y="859"/>
                  </a:cubicBezTo>
                  <a:cubicBezTo>
                    <a:pt x="908" y="859"/>
                    <a:pt x="1191" y="686"/>
                    <a:pt x="1045" y="363"/>
                  </a:cubicBezTo>
                  <a:cubicBezTo>
                    <a:pt x="1033" y="340"/>
                    <a:pt x="1022" y="329"/>
                    <a:pt x="1011" y="307"/>
                  </a:cubicBezTo>
                  <a:cubicBezTo>
                    <a:pt x="902" y="123"/>
                    <a:pt x="640" y="0"/>
                    <a:pt x="41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2" name="Google Shape;2862;p8"/>
            <p:cNvSpPr/>
            <p:nvPr/>
          </p:nvSpPr>
          <p:spPr>
            <a:xfrm>
              <a:off x="4063380" y="289384"/>
              <a:ext cx="38953" cy="32879"/>
            </a:xfrm>
            <a:custGeom>
              <a:rect b="b" l="l" r="r" t="t"/>
              <a:pathLst>
                <a:path extrusionOk="0" h="958" w="1135">
                  <a:moveTo>
                    <a:pt x="484" y="0"/>
                  </a:moveTo>
                  <a:cubicBezTo>
                    <a:pt x="343" y="0"/>
                    <a:pt x="215" y="73"/>
                    <a:pt x="145" y="255"/>
                  </a:cubicBezTo>
                  <a:cubicBezTo>
                    <a:pt x="0" y="639"/>
                    <a:pt x="455" y="958"/>
                    <a:pt x="794" y="958"/>
                  </a:cubicBezTo>
                  <a:cubicBezTo>
                    <a:pt x="982" y="958"/>
                    <a:pt x="1135" y="859"/>
                    <a:pt x="1127" y="616"/>
                  </a:cubicBezTo>
                  <a:cubicBezTo>
                    <a:pt x="1127" y="594"/>
                    <a:pt x="1116" y="571"/>
                    <a:pt x="1116" y="549"/>
                  </a:cubicBezTo>
                  <a:cubicBezTo>
                    <a:pt x="1071" y="267"/>
                    <a:pt x="754" y="0"/>
                    <a:pt x="48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3" name="Google Shape;2863;p8"/>
            <p:cNvSpPr/>
            <p:nvPr/>
          </p:nvSpPr>
          <p:spPr>
            <a:xfrm>
              <a:off x="3776705" y="-75163"/>
              <a:ext cx="39090" cy="32570"/>
            </a:xfrm>
            <a:custGeom>
              <a:rect b="b" l="l" r="r" t="t"/>
              <a:pathLst>
                <a:path extrusionOk="0" h="949" w="1139">
                  <a:moveTo>
                    <a:pt x="472" y="0"/>
                  </a:moveTo>
                  <a:cubicBezTo>
                    <a:pt x="328" y="0"/>
                    <a:pt x="199" y="74"/>
                    <a:pt x="136" y="259"/>
                  </a:cubicBezTo>
                  <a:cubicBezTo>
                    <a:pt x="1" y="644"/>
                    <a:pt x="452" y="949"/>
                    <a:pt x="788" y="949"/>
                  </a:cubicBezTo>
                  <a:cubicBezTo>
                    <a:pt x="983" y="949"/>
                    <a:pt x="1139" y="846"/>
                    <a:pt x="1118" y="597"/>
                  </a:cubicBezTo>
                  <a:cubicBezTo>
                    <a:pt x="1118" y="575"/>
                    <a:pt x="1118" y="552"/>
                    <a:pt x="1107" y="530"/>
                  </a:cubicBezTo>
                  <a:cubicBezTo>
                    <a:pt x="1063" y="258"/>
                    <a:pt x="741" y="0"/>
                    <a:pt x="47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4" name="Google Shape;2864;p8"/>
            <p:cNvSpPr/>
            <p:nvPr/>
          </p:nvSpPr>
          <p:spPr>
            <a:xfrm>
              <a:off x="3728691" y="1748"/>
              <a:ext cx="42763" cy="36963"/>
            </a:xfrm>
            <a:custGeom>
              <a:rect b="b" l="l" r="r" t="t"/>
              <a:pathLst>
                <a:path extrusionOk="0" h="1077" w="1246">
                  <a:moveTo>
                    <a:pt x="770" y="0"/>
                  </a:moveTo>
                  <a:cubicBezTo>
                    <a:pt x="729" y="0"/>
                    <a:pt x="683" y="8"/>
                    <a:pt x="633" y="26"/>
                  </a:cubicBezTo>
                  <a:cubicBezTo>
                    <a:pt x="610" y="38"/>
                    <a:pt x="588" y="49"/>
                    <a:pt x="565" y="60"/>
                  </a:cubicBezTo>
                  <a:cubicBezTo>
                    <a:pt x="181" y="241"/>
                    <a:pt x="1" y="1042"/>
                    <a:pt x="565" y="1076"/>
                  </a:cubicBezTo>
                  <a:cubicBezTo>
                    <a:pt x="573" y="1076"/>
                    <a:pt x="581" y="1076"/>
                    <a:pt x="589" y="1076"/>
                  </a:cubicBezTo>
                  <a:cubicBezTo>
                    <a:pt x="1160" y="1076"/>
                    <a:pt x="1245" y="0"/>
                    <a:pt x="77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5" name="Google Shape;2865;p8"/>
            <p:cNvSpPr/>
            <p:nvPr/>
          </p:nvSpPr>
          <p:spPr>
            <a:xfrm>
              <a:off x="4136688" y="75262"/>
              <a:ext cx="40498" cy="29378"/>
            </a:xfrm>
            <a:custGeom>
              <a:rect b="b" l="l" r="r" t="t"/>
              <a:pathLst>
                <a:path extrusionOk="0" h="856" w="1180">
                  <a:moveTo>
                    <a:pt x="558" y="0"/>
                  </a:moveTo>
                  <a:cubicBezTo>
                    <a:pt x="263" y="0"/>
                    <a:pt x="1" y="158"/>
                    <a:pt x="131" y="468"/>
                  </a:cubicBezTo>
                  <a:cubicBezTo>
                    <a:pt x="142" y="491"/>
                    <a:pt x="153" y="514"/>
                    <a:pt x="164" y="536"/>
                  </a:cubicBezTo>
                  <a:cubicBezTo>
                    <a:pt x="265" y="725"/>
                    <a:pt x="533" y="856"/>
                    <a:pt x="768" y="856"/>
                  </a:cubicBezTo>
                  <a:cubicBezTo>
                    <a:pt x="982" y="856"/>
                    <a:pt x="1169" y="748"/>
                    <a:pt x="1180" y="480"/>
                  </a:cubicBezTo>
                  <a:cubicBezTo>
                    <a:pt x="1180" y="158"/>
                    <a:pt x="853" y="0"/>
                    <a:pt x="55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6" name="Google Shape;2866;p8"/>
            <p:cNvSpPr/>
            <p:nvPr/>
          </p:nvSpPr>
          <p:spPr>
            <a:xfrm>
              <a:off x="3931866" y="782700"/>
              <a:ext cx="39571" cy="38095"/>
            </a:xfrm>
            <a:custGeom>
              <a:rect b="b" l="l" r="r" t="t"/>
              <a:pathLst>
                <a:path extrusionOk="0" h="1110" w="1153">
                  <a:moveTo>
                    <a:pt x="523" y="0"/>
                  </a:moveTo>
                  <a:cubicBezTo>
                    <a:pt x="452" y="0"/>
                    <a:pt x="376" y="30"/>
                    <a:pt x="298" y="99"/>
                  </a:cubicBezTo>
                  <a:cubicBezTo>
                    <a:pt x="276" y="122"/>
                    <a:pt x="265" y="133"/>
                    <a:pt x="253" y="156"/>
                  </a:cubicBezTo>
                  <a:cubicBezTo>
                    <a:pt x="0" y="429"/>
                    <a:pt x="83" y="1110"/>
                    <a:pt x="485" y="1110"/>
                  </a:cubicBezTo>
                  <a:cubicBezTo>
                    <a:pt x="531" y="1110"/>
                    <a:pt x="582" y="1101"/>
                    <a:pt x="637" y="1081"/>
                  </a:cubicBezTo>
                  <a:cubicBezTo>
                    <a:pt x="1153" y="909"/>
                    <a:pt x="916" y="0"/>
                    <a:pt x="523"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7" name="Google Shape;2867;p8"/>
            <p:cNvSpPr/>
            <p:nvPr/>
          </p:nvSpPr>
          <p:spPr>
            <a:xfrm>
              <a:off x="4306709" y="353219"/>
              <a:ext cx="40875" cy="29206"/>
            </a:xfrm>
            <a:custGeom>
              <a:rect b="b" l="l" r="r" t="t"/>
              <a:pathLst>
                <a:path extrusionOk="0" h="851" w="1191">
                  <a:moveTo>
                    <a:pt x="415" y="0"/>
                  </a:moveTo>
                  <a:cubicBezTo>
                    <a:pt x="193" y="0"/>
                    <a:pt x="1" y="114"/>
                    <a:pt x="6" y="392"/>
                  </a:cubicBezTo>
                  <a:cubicBezTo>
                    <a:pt x="12" y="703"/>
                    <a:pt x="319" y="850"/>
                    <a:pt x="604" y="850"/>
                  </a:cubicBezTo>
                  <a:cubicBezTo>
                    <a:pt x="910" y="850"/>
                    <a:pt x="1190" y="680"/>
                    <a:pt x="1044" y="359"/>
                  </a:cubicBezTo>
                  <a:cubicBezTo>
                    <a:pt x="1033" y="336"/>
                    <a:pt x="1022" y="325"/>
                    <a:pt x="1010" y="302"/>
                  </a:cubicBezTo>
                  <a:cubicBezTo>
                    <a:pt x="902" y="119"/>
                    <a:pt x="643" y="0"/>
                    <a:pt x="415"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8" name="Google Shape;2868;p8"/>
            <p:cNvSpPr/>
            <p:nvPr/>
          </p:nvSpPr>
          <p:spPr>
            <a:xfrm>
              <a:off x="3940480" y="-1821"/>
              <a:ext cx="40463" cy="38267"/>
            </a:xfrm>
            <a:custGeom>
              <a:rect b="b" l="l" r="r" t="t"/>
              <a:pathLst>
                <a:path extrusionOk="0" h="1115" w="1179">
                  <a:moveTo>
                    <a:pt x="671" y="0"/>
                  </a:moveTo>
                  <a:cubicBezTo>
                    <a:pt x="618" y="0"/>
                    <a:pt x="561" y="13"/>
                    <a:pt x="499" y="40"/>
                  </a:cubicBezTo>
                  <a:cubicBezTo>
                    <a:pt x="1" y="256"/>
                    <a:pt x="293" y="1115"/>
                    <a:pt x="679" y="1115"/>
                  </a:cubicBezTo>
                  <a:cubicBezTo>
                    <a:pt x="756" y="1115"/>
                    <a:pt x="837" y="1080"/>
                    <a:pt x="916" y="999"/>
                  </a:cubicBezTo>
                  <a:cubicBezTo>
                    <a:pt x="928" y="977"/>
                    <a:pt x="939" y="954"/>
                    <a:pt x="950" y="943"/>
                  </a:cubicBezTo>
                  <a:cubicBezTo>
                    <a:pt x="1178" y="646"/>
                    <a:pt x="1049" y="0"/>
                    <a:pt x="67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9" name="Google Shape;2869;p8"/>
            <p:cNvSpPr/>
            <p:nvPr/>
          </p:nvSpPr>
          <p:spPr>
            <a:xfrm>
              <a:off x="3916113" y="388226"/>
              <a:ext cx="50691" cy="28451"/>
            </a:xfrm>
            <a:custGeom>
              <a:rect b="b" l="l" r="r" t="t"/>
              <a:pathLst>
                <a:path extrusionOk="0" h="829" w="1477">
                  <a:moveTo>
                    <a:pt x="713" y="0"/>
                  </a:moveTo>
                  <a:cubicBezTo>
                    <a:pt x="366" y="0"/>
                    <a:pt x="1" y="221"/>
                    <a:pt x="182" y="591"/>
                  </a:cubicBezTo>
                  <a:cubicBezTo>
                    <a:pt x="265" y="761"/>
                    <a:pt x="425" y="829"/>
                    <a:pt x="596" y="829"/>
                  </a:cubicBezTo>
                  <a:cubicBezTo>
                    <a:pt x="1004" y="829"/>
                    <a:pt x="1477" y="442"/>
                    <a:pt x="1119" y="140"/>
                  </a:cubicBezTo>
                  <a:cubicBezTo>
                    <a:pt x="1096" y="117"/>
                    <a:pt x="1073" y="106"/>
                    <a:pt x="1062" y="95"/>
                  </a:cubicBezTo>
                  <a:cubicBezTo>
                    <a:pt x="968" y="31"/>
                    <a:pt x="842" y="0"/>
                    <a:pt x="71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0" name="Google Shape;2870;p8"/>
            <p:cNvSpPr/>
            <p:nvPr/>
          </p:nvSpPr>
          <p:spPr>
            <a:xfrm>
              <a:off x="4167747" y="110611"/>
              <a:ext cx="50519" cy="34629"/>
            </a:xfrm>
            <a:custGeom>
              <a:rect b="b" l="l" r="r" t="t"/>
              <a:pathLst>
                <a:path extrusionOk="0" h="1009" w="1472">
                  <a:moveTo>
                    <a:pt x="800" y="0"/>
                  </a:moveTo>
                  <a:cubicBezTo>
                    <a:pt x="285" y="0"/>
                    <a:pt x="1" y="1008"/>
                    <a:pt x="567" y="1008"/>
                  </a:cubicBezTo>
                  <a:cubicBezTo>
                    <a:pt x="579" y="1008"/>
                    <a:pt x="590" y="1008"/>
                    <a:pt x="602" y="1007"/>
                  </a:cubicBezTo>
                  <a:lnTo>
                    <a:pt x="670" y="1007"/>
                  </a:lnTo>
                  <a:cubicBezTo>
                    <a:pt x="1087" y="928"/>
                    <a:pt x="1471" y="217"/>
                    <a:pt x="941" y="25"/>
                  </a:cubicBezTo>
                  <a:cubicBezTo>
                    <a:pt x="892" y="8"/>
                    <a:pt x="845" y="0"/>
                    <a:pt x="80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1" name="Google Shape;2871;p8"/>
            <p:cNvSpPr/>
            <p:nvPr/>
          </p:nvSpPr>
          <p:spPr>
            <a:xfrm>
              <a:off x="3924041" y="87274"/>
              <a:ext cx="39983" cy="30133"/>
            </a:xfrm>
            <a:custGeom>
              <a:rect b="b" l="l" r="r" t="t"/>
              <a:pathLst>
                <a:path extrusionOk="0" h="878" w="1165">
                  <a:moveTo>
                    <a:pt x="400" y="1"/>
                  </a:moveTo>
                  <a:cubicBezTo>
                    <a:pt x="202" y="1"/>
                    <a:pt x="34" y="101"/>
                    <a:pt x="19" y="355"/>
                  </a:cubicBezTo>
                  <a:cubicBezTo>
                    <a:pt x="1" y="698"/>
                    <a:pt x="349" y="877"/>
                    <a:pt x="651" y="877"/>
                  </a:cubicBezTo>
                  <a:cubicBezTo>
                    <a:pt x="926" y="877"/>
                    <a:pt x="1164" y="729"/>
                    <a:pt x="1057" y="423"/>
                  </a:cubicBezTo>
                  <a:cubicBezTo>
                    <a:pt x="1045" y="401"/>
                    <a:pt x="1034" y="378"/>
                    <a:pt x="1023" y="355"/>
                  </a:cubicBezTo>
                  <a:cubicBezTo>
                    <a:pt x="924" y="151"/>
                    <a:pt x="640" y="1"/>
                    <a:pt x="400"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2" name="Google Shape;2872;p8"/>
            <p:cNvSpPr/>
            <p:nvPr/>
          </p:nvSpPr>
          <p:spPr>
            <a:xfrm>
              <a:off x="4087301" y="-34082"/>
              <a:ext cx="41253" cy="37134"/>
            </a:xfrm>
            <a:custGeom>
              <a:rect b="b" l="l" r="r" t="t"/>
              <a:pathLst>
                <a:path extrusionOk="0" h="1082" w="1202">
                  <a:moveTo>
                    <a:pt x="735" y="1"/>
                  </a:moveTo>
                  <a:cubicBezTo>
                    <a:pt x="691" y="1"/>
                    <a:pt x="642" y="11"/>
                    <a:pt x="588" y="32"/>
                  </a:cubicBezTo>
                  <a:cubicBezTo>
                    <a:pt x="565" y="44"/>
                    <a:pt x="543" y="55"/>
                    <a:pt x="520" y="66"/>
                  </a:cubicBezTo>
                  <a:cubicBezTo>
                    <a:pt x="148" y="269"/>
                    <a:pt x="1" y="1070"/>
                    <a:pt x="565" y="1082"/>
                  </a:cubicBezTo>
                  <a:cubicBezTo>
                    <a:pt x="568" y="1082"/>
                    <a:pt x="571" y="1082"/>
                    <a:pt x="573" y="1082"/>
                  </a:cubicBezTo>
                  <a:cubicBezTo>
                    <a:pt x="1153" y="1082"/>
                    <a:pt x="1201" y="1"/>
                    <a:pt x="73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3" name="Google Shape;2873;p8"/>
            <p:cNvSpPr/>
            <p:nvPr/>
          </p:nvSpPr>
          <p:spPr>
            <a:xfrm>
              <a:off x="4062522" y="392653"/>
              <a:ext cx="38953" cy="32570"/>
            </a:xfrm>
            <a:custGeom>
              <a:rect b="b" l="l" r="r" t="t"/>
              <a:pathLst>
                <a:path extrusionOk="0" h="949" w="1135">
                  <a:moveTo>
                    <a:pt x="477" y="0"/>
                  </a:moveTo>
                  <a:cubicBezTo>
                    <a:pt x="333" y="0"/>
                    <a:pt x="203" y="74"/>
                    <a:pt x="136" y="259"/>
                  </a:cubicBezTo>
                  <a:cubicBezTo>
                    <a:pt x="1" y="645"/>
                    <a:pt x="448" y="949"/>
                    <a:pt x="783" y="949"/>
                  </a:cubicBezTo>
                  <a:cubicBezTo>
                    <a:pt x="978" y="949"/>
                    <a:pt x="1135" y="846"/>
                    <a:pt x="1118" y="598"/>
                  </a:cubicBezTo>
                  <a:cubicBezTo>
                    <a:pt x="1118" y="575"/>
                    <a:pt x="1118" y="552"/>
                    <a:pt x="1107" y="530"/>
                  </a:cubicBezTo>
                  <a:cubicBezTo>
                    <a:pt x="1063" y="258"/>
                    <a:pt x="746" y="0"/>
                    <a:pt x="477"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4" name="Google Shape;2874;p8"/>
            <p:cNvSpPr/>
            <p:nvPr/>
          </p:nvSpPr>
          <p:spPr>
            <a:xfrm>
              <a:off x="3872973" y="450963"/>
              <a:ext cx="40498" cy="29550"/>
            </a:xfrm>
            <a:custGeom>
              <a:rect b="b" l="l" r="r" t="t"/>
              <a:pathLst>
                <a:path extrusionOk="0" h="861" w="1180">
                  <a:moveTo>
                    <a:pt x="556" y="0"/>
                  </a:moveTo>
                  <a:cubicBezTo>
                    <a:pt x="263" y="0"/>
                    <a:pt x="1" y="158"/>
                    <a:pt x="130" y="467"/>
                  </a:cubicBezTo>
                  <a:cubicBezTo>
                    <a:pt x="130" y="490"/>
                    <a:pt x="141" y="512"/>
                    <a:pt x="153" y="535"/>
                  </a:cubicBezTo>
                  <a:cubicBezTo>
                    <a:pt x="259" y="730"/>
                    <a:pt x="530" y="860"/>
                    <a:pt x="765" y="860"/>
                  </a:cubicBezTo>
                  <a:cubicBezTo>
                    <a:pt x="978" y="860"/>
                    <a:pt x="1163" y="753"/>
                    <a:pt x="1168" y="490"/>
                  </a:cubicBezTo>
                  <a:cubicBezTo>
                    <a:pt x="1179" y="161"/>
                    <a:pt x="852" y="0"/>
                    <a:pt x="55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5" name="Google Shape;2875;p8"/>
            <p:cNvSpPr/>
            <p:nvPr/>
          </p:nvSpPr>
          <p:spPr>
            <a:xfrm>
              <a:off x="3777357" y="189307"/>
              <a:ext cx="41218" cy="36825"/>
            </a:xfrm>
            <a:custGeom>
              <a:rect b="b" l="l" r="r" t="t"/>
              <a:pathLst>
                <a:path extrusionOk="0" h="1073" w="1201">
                  <a:moveTo>
                    <a:pt x="628" y="0"/>
                  </a:moveTo>
                  <a:cubicBezTo>
                    <a:pt x="51" y="0"/>
                    <a:pt x="1" y="1073"/>
                    <a:pt x="470" y="1073"/>
                  </a:cubicBezTo>
                  <a:cubicBezTo>
                    <a:pt x="516" y="1073"/>
                    <a:pt x="568" y="1062"/>
                    <a:pt x="625" y="1038"/>
                  </a:cubicBezTo>
                  <a:cubicBezTo>
                    <a:pt x="648" y="1027"/>
                    <a:pt x="670" y="1027"/>
                    <a:pt x="682" y="1016"/>
                  </a:cubicBezTo>
                  <a:cubicBezTo>
                    <a:pt x="1054" y="813"/>
                    <a:pt x="1201" y="12"/>
                    <a:pt x="637" y="0"/>
                  </a:cubicBezTo>
                  <a:cubicBezTo>
                    <a:pt x="634" y="0"/>
                    <a:pt x="631" y="0"/>
                    <a:pt x="62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6" name="Google Shape;2876;p8"/>
            <p:cNvSpPr/>
            <p:nvPr/>
          </p:nvSpPr>
          <p:spPr>
            <a:xfrm>
              <a:off x="4134388" y="202246"/>
              <a:ext cx="38816" cy="32982"/>
            </a:xfrm>
            <a:custGeom>
              <a:rect b="b" l="l" r="r" t="t"/>
              <a:pathLst>
                <a:path extrusionOk="0" h="961" w="1131">
                  <a:moveTo>
                    <a:pt x="492" y="0"/>
                  </a:moveTo>
                  <a:cubicBezTo>
                    <a:pt x="350" y="0"/>
                    <a:pt x="222" y="73"/>
                    <a:pt x="152" y="255"/>
                  </a:cubicBezTo>
                  <a:cubicBezTo>
                    <a:pt x="1" y="645"/>
                    <a:pt x="449" y="961"/>
                    <a:pt x="786" y="961"/>
                  </a:cubicBezTo>
                  <a:cubicBezTo>
                    <a:pt x="976" y="961"/>
                    <a:pt x="1131" y="860"/>
                    <a:pt x="1123" y="616"/>
                  </a:cubicBezTo>
                  <a:cubicBezTo>
                    <a:pt x="1123" y="594"/>
                    <a:pt x="1123" y="571"/>
                    <a:pt x="1123" y="549"/>
                  </a:cubicBezTo>
                  <a:cubicBezTo>
                    <a:pt x="1078" y="267"/>
                    <a:pt x="761" y="0"/>
                    <a:pt x="492"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7" name="Google Shape;2877;p8"/>
            <p:cNvSpPr/>
            <p:nvPr/>
          </p:nvSpPr>
          <p:spPr>
            <a:xfrm>
              <a:off x="4251110" y="642812"/>
              <a:ext cx="39125" cy="32604"/>
            </a:xfrm>
            <a:custGeom>
              <a:rect b="b" l="l" r="r" t="t"/>
              <a:pathLst>
                <a:path extrusionOk="0" h="950" w="1140">
                  <a:moveTo>
                    <a:pt x="478" y="1"/>
                  </a:moveTo>
                  <a:cubicBezTo>
                    <a:pt x="333" y="1"/>
                    <a:pt x="204" y="75"/>
                    <a:pt x="137" y="260"/>
                  </a:cubicBezTo>
                  <a:cubicBezTo>
                    <a:pt x="1" y="645"/>
                    <a:pt x="453" y="949"/>
                    <a:pt x="788" y="949"/>
                  </a:cubicBezTo>
                  <a:cubicBezTo>
                    <a:pt x="983" y="949"/>
                    <a:pt x="1139" y="847"/>
                    <a:pt x="1118" y="598"/>
                  </a:cubicBezTo>
                  <a:cubicBezTo>
                    <a:pt x="1118" y="576"/>
                    <a:pt x="1118" y="553"/>
                    <a:pt x="1118" y="530"/>
                  </a:cubicBezTo>
                  <a:cubicBezTo>
                    <a:pt x="1067" y="259"/>
                    <a:pt x="747" y="1"/>
                    <a:pt x="47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8" name="Google Shape;2878;p8"/>
            <p:cNvSpPr/>
            <p:nvPr/>
          </p:nvSpPr>
          <p:spPr>
            <a:xfrm>
              <a:off x="4031943" y="474987"/>
              <a:ext cx="42728" cy="36585"/>
            </a:xfrm>
            <a:custGeom>
              <a:rect b="b" l="l" r="r" t="t"/>
              <a:pathLst>
                <a:path extrusionOk="0" h="1066" w="1245">
                  <a:moveTo>
                    <a:pt x="770" y="0"/>
                  </a:moveTo>
                  <a:cubicBezTo>
                    <a:pt x="728" y="0"/>
                    <a:pt x="682" y="9"/>
                    <a:pt x="632" y="27"/>
                  </a:cubicBezTo>
                  <a:cubicBezTo>
                    <a:pt x="610" y="38"/>
                    <a:pt x="587" y="38"/>
                    <a:pt x="565" y="49"/>
                  </a:cubicBezTo>
                  <a:cubicBezTo>
                    <a:pt x="192" y="241"/>
                    <a:pt x="0" y="1031"/>
                    <a:pt x="565" y="1065"/>
                  </a:cubicBezTo>
                  <a:cubicBezTo>
                    <a:pt x="576" y="1066"/>
                    <a:pt x="587" y="1066"/>
                    <a:pt x="597" y="1066"/>
                  </a:cubicBezTo>
                  <a:cubicBezTo>
                    <a:pt x="1170" y="1066"/>
                    <a:pt x="1244" y="0"/>
                    <a:pt x="770"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9" name="Google Shape;2879;p8"/>
            <p:cNvSpPr/>
            <p:nvPr/>
          </p:nvSpPr>
          <p:spPr>
            <a:xfrm>
              <a:off x="4283131" y="721027"/>
              <a:ext cx="41218" cy="36825"/>
            </a:xfrm>
            <a:custGeom>
              <a:rect b="b" l="l" r="r" t="t"/>
              <a:pathLst>
                <a:path extrusionOk="0" h="1073" w="1201">
                  <a:moveTo>
                    <a:pt x="628" y="0"/>
                  </a:moveTo>
                  <a:cubicBezTo>
                    <a:pt x="51" y="0"/>
                    <a:pt x="1" y="1073"/>
                    <a:pt x="461" y="1073"/>
                  </a:cubicBezTo>
                  <a:cubicBezTo>
                    <a:pt x="507" y="1073"/>
                    <a:pt x="558" y="1062"/>
                    <a:pt x="614" y="1039"/>
                  </a:cubicBezTo>
                  <a:cubicBezTo>
                    <a:pt x="637" y="1039"/>
                    <a:pt x="659" y="1027"/>
                    <a:pt x="682" y="1016"/>
                  </a:cubicBezTo>
                  <a:cubicBezTo>
                    <a:pt x="1054" y="813"/>
                    <a:pt x="1201" y="12"/>
                    <a:pt x="637" y="0"/>
                  </a:cubicBezTo>
                  <a:cubicBezTo>
                    <a:pt x="634" y="0"/>
                    <a:pt x="631" y="0"/>
                    <a:pt x="628"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0" name="Google Shape;2880;p8"/>
            <p:cNvSpPr/>
            <p:nvPr/>
          </p:nvSpPr>
          <p:spPr>
            <a:xfrm>
              <a:off x="3871051" y="526295"/>
              <a:ext cx="41356" cy="37683"/>
            </a:xfrm>
            <a:custGeom>
              <a:rect b="b" l="l" r="r" t="t"/>
              <a:pathLst>
                <a:path extrusionOk="0" h="1098" w="1205">
                  <a:moveTo>
                    <a:pt x="651" y="0"/>
                  </a:moveTo>
                  <a:cubicBezTo>
                    <a:pt x="580" y="0"/>
                    <a:pt x="503" y="24"/>
                    <a:pt x="423" y="78"/>
                  </a:cubicBezTo>
                  <a:cubicBezTo>
                    <a:pt x="0" y="365"/>
                    <a:pt x="402" y="1097"/>
                    <a:pt x="765" y="1097"/>
                  </a:cubicBezTo>
                  <a:cubicBezTo>
                    <a:pt x="858" y="1097"/>
                    <a:pt x="948" y="1050"/>
                    <a:pt x="1021" y="935"/>
                  </a:cubicBezTo>
                  <a:lnTo>
                    <a:pt x="1055" y="867"/>
                  </a:lnTo>
                  <a:cubicBezTo>
                    <a:pt x="1205" y="558"/>
                    <a:pt x="997" y="0"/>
                    <a:pt x="651"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1" name="Google Shape;2881;p8"/>
            <p:cNvSpPr/>
            <p:nvPr/>
          </p:nvSpPr>
          <p:spPr>
            <a:xfrm>
              <a:off x="4149626" y="340967"/>
              <a:ext cx="42934" cy="28829"/>
            </a:xfrm>
            <a:custGeom>
              <a:rect b="b" l="l" r="r" t="t"/>
              <a:pathLst>
                <a:path extrusionOk="0" h="840" w="1251">
                  <a:moveTo>
                    <a:pt x="658" y="0"/>
                  </a:moveTo>
                  <a:cubicBezTo>
                    <a:pt x="325" y="0"/>
                    <a:pt x="0" y="197"/>
                    <a:pt x="182" y="524"/>
                  </a:cubicBezTo>
                  <a:cubicBezTo>
                    <a:pt x="194" y="546"/>
                    <a:pt x="216" y="558"/>
                    <a:pt x="227" y="580"/>
                  </a:cubicBezTo>
                  <a:cubicBezTo>
                    <a:pt x="338" y="743"/>
                    <a:pt x="573" y="840"/>
                    <a:pt x="787" y="840"/>
                  </a:cubicBezTo>
                  <a:cubicBezTo>
                    <a:pt x="1033" y="840"/>
                    <a:pt x="1251" y="712"/>
                    <a:pt x="1220" y="411"/>
                  </a:cubicBezTo>
                  <a:cubicBezTo>
                    <a:pt x="1195" y="126"/>
                    <a:pt x="924" y="0"/>
                    <a:pt x="658"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2" name="Google Shape;2882;p8"/>
            <p:cNvSpPr/>
            <p:nvPr/>
          </p:nvSpPr>
          <p:spPr>
            <a:xfrm>
              <a:off x="4271256" y="309255"/>
              <a:ext cx="43346" cy="28760"/>
            </a:xfrm>
            <a:custGeom>
              <a:rect b="b" l="l" r="r" t="t"/>
              <a:pathLst>
                <a:path extrusionOk="0" h="838" w="1263">
                  <a:moveTo>
                    <a:pt x="674" y="0"/>
                  </a:moveTo>
                  <a:cubicBezTo>
                    <a:pt x="336" y="0"/>
                    <a:pt x="1" y="207"/>
                    <a:pt x="193" y="534"/>
                  </a:cubicBezTo>
                  <a:cubicBezTo>
                    <a:pt x="204" y="556"/>
                    <a:pt x="215" y="579"/>
                    <a:pt x="227" y="602"/>
                  </a:cubicBezTo>
                  <a:cubicBezTo>
                    <a:pt x="344" y="749"/>
                    <a:pt x="574" y="837"/>
                    <a:pt x="784" y="837"/>
                  </a:cubicBezTo>
                  <a:cubicBezTo>
                    <a:pt x="1038" y="837"/>
                    <a:pt x="1263" y="708"/>
                    <a:pt x="1220" y="398"/>
                  </a:cubicBezTo>
                  <a:cubicBezTo>
                    <a:pt x="1190" y="120"/>
                    <a:pt x="931" y="0"/>
                    <a:pt x="67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3" name="Google Shape;2883;p8"/>
            <p:cNvSpPr/>
            <p:nvPr/>
          </p:nvSpPr>
          <p:spPr>
            <a:xfrm>
              <a:off x="3809618" y="440495"/>
              <a:ext cx="50588" cy="28794"/>
            </a:xfrm>
            <a:custGeom>
              <a:rect b="b" l="l" r="r" t="t"/>
              <a:pathLst>
                <a:path extrusionOk="0" h="839" w="1474">
                  <a:moveTo>
                    <a:pt x="718" y="1"/>
                  </a:moveTo>
                  <a:cubicBezTo>
                    <a:pt x="372" y="1"/>
                    <a:pt x="1" y="221"/>
                    <a:pt x="182" y="592"/>
                  </a:cubicBezTo>
                  <a:cubicBezTo>
                    <a:pt x="266" y="768"/>
                    <a:pt x="431" y="838"/>
                    <a:pt x="605" y="838"/>
                  </a:cubicBezTo>
                  <a:cubicBezTo>
                    <a:pt x="1011" y="838"/>
                    <a:pt x="1474" y="456"/>
                    <a:pt x="1118" y="140"/>
                  </a:cubicBezTo>
                  <a:cubicBezTo>
                    <a:pt x="1107" y="129"/>
                    <a:pt x="1085" y="106"/>
                    <a:pt x="1062" y="95"/>
                  </a:cubicBezTo>
                  <a:cubicBezTo>
                    <a:pt x="970" y="31"/>
                    <a:pt x="846" y="1"/>
                    <a:pt x="71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4" name="Google Shape;2884;p8"/>
            <p:cNvSpPr/>
            <p:nvPr/>
          </p:nvSpPr>
          <p:spPr>
            <a:xfrm>
              <a:off x="4214251" y="194627"/>
              <a:ext cx="40738" cy="38164"/>
            </a:xfrm>
            <a:custGeom>
              <a:rect b="b" l="l" r="r" t="t"/>
              <a:pathLst>
                <a:path extrusionOk="0" h="1112" w="1187">
                  <a:moveTo>
                    <a:pt x="495" y="1"/>
                  </a:moveTo>
                  <a:cubicBezTo>
                    <a:pt x="414" y="1"/>
                    <a:pt x="331" y="38"/>
                    <a:pt x="251" y="127"/>
                  </a:cubicBezTo>
                  <a:cubicBezTo>
                    <a:pt x="240" y="139"/>
                    <a:pt x="218" y="161"/>
                    <a:pt x="206" y="184"/>
                  </a:cubicBezTo>
                  <a:cubicBezTo>
                    <a:pt x="1" y="478"/>
                    <a:pt x="144" y="1112"/>
                    <a:pt x="517" y="1112"/>
                  </a:cubicBezTo>
                  <a:cubicBezTo>
                    <a:pt x="574" y="1112"/>
                    <a:pt x="636" y="1097"/>
                    <a:pt x="703" y="1064"/>
                  </a:cubicBezTo>
                  <a:cubicBezTo>
                    <a:pt x="1187" y="831"/>
                    <a:pt x="873" y="1"/>
                    <a:pt x="495"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5" name="Google Shape;2885;p8"/>
            <p:cNvSpPr/>
            <p:nvPr/>
          </p:nvSpPr>
          <p:spPr>
            <a:xfrm>
              <a:off x="3857563" y="212061"/>
              <a:ext cx="50862" cy="34629"/>
            </a:xfrm>
            <a:custGeom>
              <a:rect b="b" l="l" r="r" t="t"/>
              <a:pathLst>
                <a:path extrusionOk="0" h="1009" w="1482">
                  <a:moveTo>
                    <a:pt x="810" y="1"/>
                  </a:moveTo>
                  <a:cubicBezTo>
                    <a:pt x="294" y="1"/>
                    <a:pt x="0" y="1009"/>
                    <a:pt x="567" y="1009"/>
                  </a:cubicBezTo>
                  <a:cubicBezTo>
                    <a:pt x="578" y="1009"/>
                    <a:pt x="590" y="1008"/>
                    <a:pt x="602" y="1007"/>
                  </a:cubicBezTo>
                  <a:lnTo>
                    <a:pt x="681" y="996"/>
                  </a:lnTo>
                  <a:cubicBezTo>
                    <a:pt x="1087" y="928"/>
                    <a:pt x="1482" y="206"/>
                    <a:pt x="951" y="26"/>
                  </a:cubicBezTo>
                  <a:cubicBezTo>
                    <a:pt x="903" y="9"/>
                    <a:pt x="856" y="1"/>
                    <a:pt x="810"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6" name="Google Shape;2886;p8"/>
            <p:cNvSpPr/>
            <p:nvPr/>
          </p:nvSpPr>
          <p:spPr>
            <a:xfrm>
              <a:off x="3970716" y="645660"/>
              <a:ext cx="40189" cy="30064"/>
            </a:xfrm>
            <a:custGeom>
              <a:rect b="b" l="l" r="r" t="t"/>
              <a:pathLst>
                <a:path extrusionOk="0" h="876" w="1171">
                  <a:moveTo>
                    <a:pt x="409" y="0"/>
                  </a:moveTo>
                  <a:cubicBezTo>
                    <a:pt x="207" y="0"/>
                    <a:pt x="34" y="105"/>
                    <a:pt x="24" y="368"/>
                  </a:cubicBezTo>
                  <a:cubicBezTo>
                    <a:pt x="1" y="703"/>
                    <a:pt x="343" y="876"/>
                    <a:pt x="646" y="876"/>
                  </a:cubicBezTo>
                  <a:cubicBezTo>
                    <a:pt x="925" y="876"/>
                    <a:pt x="1171" y="728"/>
                    <a:pt x="1062" y="425"/>
                  </a:cubicBezTo>
                  <a:cubicBezTo>
                    <a:pt x="1051" y="402"/>
                    <a:pt x="1040" y="380"/>
                    <a:pt x="1028" y="357"/>
                  </a:cubicBezTo>
                  <a:cubicBezTo>
                    <a:pt x="930" y="149"/>
                    <a:pt x="649" y="0"/>
                    <a:pt x="409"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7" name="Google Shape;2887;p8"/>
            <p:cNvSpPr/>
            <p:nvPr/>
          </p:nvSpPr>
          <p:spPr>
            <a:xfrm>
              <a:off x="4117159" y="40633"/>
              <a:ext cx="40498" cy="29687"/>
            </a:xfrm>
            <a:custGeom>
              <a:rect b="b" l="l" r="r" t="t"/>
              <a:pathLst>
                <a:path extrusionOk="0" h="865" w="1180">
                  <a:moveTo>
                    <a:pt x="556" y="1"/>
                  </a:moveTo>
                  <a:cubicBezTo>
                    <a:pt x="263" y="1"/>
                    <a:pt x="0" y="159"/>
                    <a:pt x="124" y="473"/>
                  </a:cubicBezTo>
                  <a:cubicBezTo>
                    <a:pt x="135" y="496"/>
                    <a:pt x="147" y="518"/>
                    <a:pt x="158" y="541"/>
                  </a:cubicBezTo>
                  <a:cubicBezTo>
                    <a:pt x="265" y="731"/>
                    <a:pt x="535" y="865"/>
                    <a:pt x="769" y="865"/>
                  </a:cubicBezTo>
                  <a:cubicBezTo>
                    <a:pt x="980" y="865"/>
                    <a:pt x="1163" y="757"/>
                    <a:pt x="1173" y="484"/>
                  </a:cubicBezTo>
                  <a:cubicBezTo>
                    <a:pt x="1179" y="161"/>
                    <a:pt x="852" y="1"/>
                    <a:pt x="556"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8" name="Google Shape;2888;p8"/>
            <p:cNvSpPr/>
            <p:nvPr/>
          </p:nvSpPr>
          <p:spPr>
            <a:xfrm>
              <a:off x="3842016" y="134292"/>
              <a:ext cx="39640" cy="36963"/>
            </a:xfrm>
            <a:custGeom>
              <a:rect b="b" l="l" r="r" t="t"/>
              <a:pathLst>
                <a:path extrusionOk="0" h="1077" w="1155">
                  <a:moveTo>
                    <a:pt x="604" y="1"/>
                  </a:moveTo>
                  <a:cubicBezTo>
                    <a:pt x="600" y="1"/>
                    <a:pt x="596" y="1"/>
                    <a:pt x="592" y="1"/>
                  </a:cubicBezTo>
                  <a:cubicBezTo>
                    <a:pt x="9" y="11"/>
                    <a:pt x="1" y="1076"/>
                    <a:pt x="457" y="1076"/>
                  </a:cubicBezTo>
                  <a:cubicBezTo>
                    <a:pt x="504" y="1076"/>
                    <a:pt x="557" y="1065"/>
                    <a:pt x="614" y="1039"/>
                  </a:cubicBezTo>
                  <a:cubicBezTo>
                    <a:pt x="637" y="1028"/>
                    <a:pt x="660" y="1017"/>
                    <a:pt x="682" y="1005"/>
                  </a:cubicBezTo>
                  <a:cubicBezTo>
                    <a:pt x="1041" y="792"/>
                    <a:pt x="1154" y="1"/>
                    <a:pt x="604"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9" name="Google Shape;2889;p8"/>
            <p:cNvSpPr/>
            <p:nvPr/>
          </p:nvSpPr>
          <p:spPr>
            <a:xfrm>
              <a:off x="3973839" y="23404"/>
              <a:ext cx="38953" cy="32501"/>
            </a:xfrm>
            <a:custGeom>
              <a:rect b="b" l="l" r="r" t="t"/>
              <a:pathLst>
                <a:path extrusionOk="0" h="947" w="1135">
                  <a:moveTo>
                    <a:pt x="473" y="0"/>
                  </a:moveTo>
                  <a:cubicBezTo>
                    <a:pt x="328" y="0"/>
                    <a:pt x="199" y="75"/>
                    <a:pt x="136" y="264"/>
                  </a:cubicBezTo>
                  <a:cubicBezTo>
                    <a:pt x="0" y="644"/>
                    <a:pt x="450" y="946"/>
                    <a:pt x="786" y="946"/>
                  </a:cubicBezTo>
                  <a:cubicBezTo>
                    <a:pt x="979" y="946"/>
                    <a:pt x="1134" y="846"/>
                    <a:pt x="1118" y="603"/>
                  </a:cubicBezTo>
                  <a:cubicBezTo>
                    <a:pt x="1118" y="580"/>
                    <a:pt x="1118" y="546"/>
                    <a:pt x="1107" y="524"/>
                  </a:cubicBezTo>
                  <a:cubicBezTo>
                    <a:pt x="1063" y="260"/>
                    <a:pt x="742" y="0"/>
                    <a:pt x="47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0" name="Google Shape;2890;p8"/>
            <p:cNvSpPr/>
            <p:nvPr/>
          </p:nvSpPr>
          <p:spPr>
            <a:xfrm>
              <a:off x="4095435" y="591709"/>
              <a:ext cx="40532" cy="29515"/>
            </a:xfrm>
            <a:custGeom>
              <a:rect b="b" l="l" r="r" t="t"/>
              <a:pathLst>
                <a:path extrusionOk="0" h="860" w="1181">
                  <a:moveTo>
                    <a:pt x="565" y="1"/>
                  </a:moveTo>
                  <a:cubicBezTo>
                    <a:pt x="269" y="1"/>
                    <a:pt x="0" y="162"/>
                    <a:pt x="125" y="474"/>
                  </a:cubicBezTo>
                  <a:cubicBezTo>
                    <a:pt x="136" y="485"/>
                    <a:pt x="148" y="507"/>
                    <a:pt x="159" y="530"/>
                  </a:cubicBezTo>
                  <a:cubicBezTo>
                    <a:pt x="266" y="726"/>
                    <a:pt x="539" y="860"/>
                    <a:pt x="775" y="860"/>
                  </a:cubicBezTo>
                  <a:cubicBezTo>
                    <a:pt x="987" y="860"/>
                    <a:pt x="1169" y="752"/>
                    <a:pt x="1175" y="485"/>
                  </a:cubicBezTo>
                  <a:cubicBezTo>
                    <a:pt x="1180" y="159"/>
                    <a:pt x="859" y="1"/>
                    <a:pt x="565"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1" name="Google Shape;2891;p8"/>
            <p:cNvSpPr/>
            <p:nvPr/>
          </p:nvSpPr>
          <p:spPr>
            <a:xfrm>
              <a:off x="4132432" y="513391"/>
              <a:ext cx="38988" cy="32913"/>
            </a:xfrm>
            <a:custGeom>
              <a:rect b="b" l="l" r="r" t="t"/>
              <a:pathLst>
                <a:path extrusionOk="0" h="959" w="1136">
                  <a:moveTo>
                    <a:pt x="485" y="0"/>
                  </a:moveTo>
                  <a:cubicBezTo>
                    <a:pt x="346" y="0"/>
                    <a:pt x="221" y="72"/>
                    <a:pt x="153" y="250"/>
                  </a:cubicBezTo>
                  <a:cubicBezTo>
                    <a:pt x="1" y="642"/>
                    <a:pt x="459" y="959"/>
                    <a:pt x="797" y="959"/>
                  </a:cubicBezTo>
                  <a:cubicBezTo>
                    <a:pt x="985" y="959"/>
                    <a:pt x="1135" y="861"/>
                    <a:pt x="1123" y="623"/>
                  </a:cubicBezTo>
                  <a:cubicBezTo>
                    <a:pt x="1123" y="589"/>
                    <a:pt x="1123" y="566"/>
                    <a:pt x="1123" y="544"/>
                  </a:cubicBezTo>
                  <a:cubicBezTo>
                    <a:pt x="1079" y="275"/>
                    <a:pt x="756" y="0"/>
                    <a:pt x="485"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2" name="Google Shape;2892;p8"/>
            <p:cNvSpPr/>
            <p:nvPr/>
          </p:nvSpPr>
          <p:spPr>
            <a:xfrm>
              <a:off x="4050133" y="523653"/>
              <a:ext cx="39331" cy="32467"/>
            </a:xfrm>
            <a:custGeom>
              <a:rect b="b" l="l" r="r" t="t"/>
              <a:pathLst>
                <a:path extrusionOk="0" h="946" w="1146">
                  <a:moveTo>
                    <a:pt x="473" y="0"/>
                  </a:moveTo>
                  <a:cubicBezTo>
                    <a:pt x="331" y="0"/>
                    <a:pt x="202" y="73"/>
                    <a:pt x="136" y="256"/>
                  </a:cubicBezTo>
                  <a:cubicBezTo>
                    <a:pt x="0" y="642"/>
                    <a:pt x="452" y="946"/>
                    <a:pt x="791" y="946"/>
                  </a:cubicBezTo>
                  <a:cubicBezTo>
                    <a:pt x="987" y="946"/>
                    <a:pt x="1146" y="843"/>
                    <a:pt x="1129" y="595"/>
                  </a:cubicBezTo>
                  <a:cubicBezTo>
                    <a:pt x="1118" y="572"/>
                    <a:pt x="1118" y="550"/>
                    <a:pt x="1118" y="527"/>
                  </a:cubicBezTo>
                  <a:cubicBezTo>
                    <a:pt x="1066" y="261"/>
                    <a:pt x="744" y="0"/>
                    <a:pt x="47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3" name="Google Shape;2893;p8"/>
            <p:cNvSpPr/>
            <p:nvPr/>
          </p:nvSpPr>
          <p:spPr>
            <a:xfrm>
              <a:off x="3706624" y="289384"/>
              <a:ext cx="42797" cy="36688"/>
            </a:xfrm>
            <a:custGeom>
              <a:rect b="b" l="l" r="r" t="t"/>
              <a:pathLst>
                <a:path extrusionOk="0" h="1069" w="1247">
                  <a:moveTo>
                    <a:pt x="776" y="1"/>
                  </a:moveTo>
                  <a:cubicBezTo>
                    <a:pt x="733" y="1"/>
                    <a:pt x="685" y="10"/>
                    <a:pt x="633" y="30"/>
                  </a:cubicBezTo>
                  <a:cubicBezTo>
                    <a:pt x="610" y="30"/>
                    <a:pt x="587" y="41"/>
                    <a:pt x="565" y="52"/>
                  </a:cubicBezTo>
                  <a:cubicBezTo>
                    <a:pt x="192" y="233"/>
                    <a:pt x="1" y="1034"/>
                    <a:pt x="576" y="1068"/>
                  </a:cubicBezTo>
                  <a:cubicBezTo>
                    <a:pt x="584" y="1068"/>
                    <a:pt x="592" y="1068"/>
                    <a:pt x="600" y="1068"/>
                  </a:cubicBezTo>
                  <a:cubicBezTo>
                    <a:pt x="1168" y="1068"/>
                    <a:pt x="1246" y="1"/>
                    <a:pt x="776"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4" name="Google Shape;2894;p8"/>
            <p:cNvSpPr/>
            <p:nvPr/>
          </p:nvSpPr>
          <p:spPr>
            <a:xfrm>
              <a:off x="3948889" y="138994"/>
              <a:ext cx="40292" cy="29550"/>
            </a:xfrm>
            <a:custGeom>
              <a:rect b="b" l="l" r="r" t="t"/>
              <a:pathLst>
                <a:path extrusionOk="0" h="861" w="1174">
                  <a:moveTo>
                    <a:pt x="552" y="1"/>
                  </a:moveTo>
                  <a:cubicBezTo>
                    <a:pt x="260" y="1"/>
                    <a:pt x="0" y="159"/>
                    <a:pt x="130" y="473"/>
                  </a:cubicBezTo>
                  <a:cubicBezTo>
                    <a:pt x="130" y="496"/>
                    <a:pt x="152" y="518"/>
                    <a:pt x="164" y="541"/>
                  </a:cubicBezTo>
                  <a:cubicBezTo>
                    <a:pt x="264" y="730"/>
                    <a:pt x="532" y="861"/>
                    <a:pt x="766" y="861"/>
                  </a:cubicBezTo>
                  <a:cubicBezTo>
                    <a:pt x="978" y="861"/>
                    <a:pt x="1162" y="753"/>
                    <a:pt x="1168" y="485"/>
                  </a:cubicBezTo>
                  <a:cubicBezTo>
                    <a:pt x="1173" y="162"/>
                    <a:pt x="846" y="1"/>
                    <a:pt x="55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5" name="Google Shape;2895;p8"/>
            <p:cNvSpPr/>
            <p:nvPr/>
          </p:nvSpPr>
          <p:spPr>
            <a:xfrm>
              <a:off x="4040248" y="734686"/>
              <a:ext cx="40017" cy="37992"/>
            </a:xfrm>
            <a:custGeom>
              <a:rect b="b" l="l" r="r" t="t"/>
              <a:pathLst>
                <a:path extrusionOk="0" h="1107" w="1166">
                  <a:moveTo>
                    <a:pt x="533" y="0"/>
                  </a:moveTo>
                  <a:cubicBezTo>
                    <a:pt x="462" y="0"/>
                    <a:pt x="387" y="30"/>
                    <a:pt x="311" y="99"/>
                  </a:cubicBezTo>
                  <a:cubicBezTo>
                    <a:pt x="289" y="110"/>
                    <a:pt x="277" y="133"/>
                    <a:pt x="255" y="144"/>
                  </a:cubicBezTo>
                  <a:cubicBezTo>
                    <a:pt x="1" y="429"/>
                    <a:pt x="95" y="1107"/>
                    <a:pt x="503" y="1107"/>
                  </a:cubicBezTo>
                  <a:cubicBezTo>
                    <a:pt x="548" y="1107"/>
                    <a:pt x="597" y="1099"/>
                    <a:pt x="650" y="1081"/>
                  </a:cubicBezTo>
                  <a:cubicBezTo>
                    <a:pt x="1166" y="909"/>
                    <a:pt x="921" y="0"/>
                    <a:pt x="533"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6" name="Google Shape;2896;p8"/>
            <p:cNvSpPr/>
            <p:nvPr/>
          </p:nvSpPr>
          <p:spPr>
            <a:xfrm>
              <a:off x="3987224" y="362726"/>
              <a:ext cx="41356" cy="37821"/>
            </a:xfrm>
            <a:custGeom>
              <a:rect b="b" l="l" r="r" t="t"/>
              <a:pathLst>
                <a:path extrusionOk="0" h="1102" w="1205">
                  <a:moveTo>
                    <a:pt x="651" y="1"/>
                  </a:moveTo>
                  <a:cubicBezTo>
                    <a:pt x="580" y="1"/>
                    <a:pt x="503" y="25"/>
                    <a:pt x="423" y="82"/>
                  </a:cubicBezTo>
                  <a:cubicBezTo>
                    <a:pt x="1" y="369"/>
                    <a:pt x="402" y="1101"/>
                    <a:pt x="760" y="1101"/>
                  </a:cubicBezTo>
                  <a:cubicBezTo>
                    <a:pt x="851" y="1101"/>
                    <a:pt x="939" y="1054"/>
                    <a:pt x="1010" y="939"/>
                  </a:cubicBezTo>
                  <a:cubicBezTo>
                    <a:pt x="1033" y="917"/>
                    <a:pt x="1044" y="894"/>
                    <a:pt x="1055" y="872"/>
                  </a:cubicBezTo>
                  <a:cubicBezTo>
                    <a:pt x="1204" y="563"/>
                    <a:pt x="991" y="1"/>
                    <a:pt x="65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7" name="Google Shape;2897;p8"/>
            <p:cNvSpPr/>
            <p:nvPr/>
          </p:nvSpPr>
          <p:spPr>
            <a:xfrm>
              <a:off x="4142179" y="548981"/>
              <a:ext cx="39914" cy="38027"/>
            </a:xfrm>
            <a:custGeom>
              <a:rect b="b" l="l" r="r" t="t"/>
              <a:pathLst>
                <a:path extrusionOk="0" h="1108" w="1163">
                  <a:moveTo>
                    <a:pt x="515" y="1"/>
                  </a:moveTo>
                  <a:cubicBezTo>
                    <a:pt x="442" y="1"/>
                    <a:pt x="365" y="32"/>
                    <a:pt x="286" y="105"/>
                  </a:cubicBezTo>
                  <a:cubicBezTo>
                    <a:pt x="275" y="116"/>
                    <a:pt x="253" y="139"/>
                    <a:pt x="241" y="150"/>
                  </a:cubicBezTo>
                  <a:cubicBezTo>
                    <a:pt x="0" y="441"/>
                    <a:pt x="99" y="1108"/>
                    <a:pt x="497" y="1108"/>
                  </a:cubicBezTo>
                  <a:cubicBezTo>
                    <a:pt x="547" y="1108"/>
                    <a:pt x="600" y="1098"/>
                    <a:pt x="659" y="1075"/>
                  </a:cubicBezTo>
                  <a:cubicBezTo>
                    <a:pt x="1163" y="895"/>
                    <a:pt x="906" y="1"/>
                    <a:pt x="515"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8" name="Google Shape;2898;p8"/>
            <p:cNvSpPr/>
            <p:nvPr/>
          </p:nvSpPr>
          <p:spPr>
            <a:xfrm>
              <a:off x="3889789" y="624828"/>
              <a:ext cx="50897" cy="28726"/>
            </a:xfrm>
            <a:custGeom>
              <a:rect b="b" l="l" r="r" t="t"/>
              <a:pathLst>
                <a:path extrusionOk="0" h="837" w="1483">
                  <a:moveTo>
                    <a:pt x="718" y="1"/>
                  </a:moveTo>
                  <a:cubicBezTo>
                    <a:pt x="372" y="1"/>
                    <a:pt x="0" y="221"/>
                    <a:pt x="182" y="592"/>
                  </a:cubicBezTo>
                  <a:cubicBezTo>
                    <a:pt x="266" y="767"/>
                    <a:pt x="429" y="836"/>
                    <a:pt x="603" y="836"/>
                  </a:cubicBezTo>
                  <a:cubicBezTo>
                    <a:pt x="1013" y="836"/>
                    <a:pt x="1483" y="449"/>
                    <a:pt x="1118" y="140"/>
                  </a:cubicBezTo>
                  <a:cubicBezTo>
                    <a:pt x="1096" y="118"/>
                    <a:pt x="1084" y="107"/>
                    <a:pt x="1062" y="95"/>
                  </a:cubicBezTo>
                  <a:cubicBezTo>
                    <a:pt x="970" y="31"/>
                    <a:pt x="846" y="1"/>
                    <a:pt x="71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9" name="Google Shape;2899;p8"/>
            <p:cNvSpPr/>
            <p:nvPr/>
          </p:nvSpPr>
          <p:spPr>
            <a:xfrm>
              <a:off x="4134972" y="364648"/>
              <a:ext cx="51240" cy="28897"/>
            </a:xfrm>
            <a:custGeom>
              <a:rect b="b" l="l" r="r" t="t"/>
              <a:pathLst>
                <a:path extrusionOk="0" h="842" w="1493">
                  <a:moveTo>
                    <a:pt x="893" y="0"/>
                  </a:moveTo>
                  <a:cubicBezTo>
                    <a:pt x="480" y="0"/>
                    <a:pt x="1" y="415"/>
                    <a:pt x="372" y="714"/>
                  </a:cubicBezTo>
                  <a:cubicBezTo>
                    <a:pt x="395" y="737"/>
                    <a:pt x="417" y="748"/>
                    <a:pt x="429" y="759"/>
                  </a:cubicBezTo>
                  <a:cubicBezTo>
                    <a:pt x="518" y="815"/>
                    <a:pt x="633" y="841"/>
                    <a:pt x="751" y="841"/>
                  </a:cubicBezTo>
                  <a:cubicBezTo>
                    <a:pt x="1108" y="841"/>
                    <a:pt x="1493" y="602"/>
                    <a:pt x="1298" y="229"/>
                  </a:cubicBezTo>
                  <a:cubicBezTo>
                    <a:pt x="1211" y="65"/>
                    <a:pt x="1057" y="0"/>
                    <a:pt x="89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0" name="Google Shape;2900;p8"/>
            <p:cNvSpPr/>
            <p:nvPr/>
          </p:nvSpPr>
          <p:spPr>
            <a:xfrm>
              <a:off x="4144204" y="624725"/>
              <a:ext cx="51960" cy="34389"/>
            </a:xfrm>
            <a:custGeom>
              <a:rect b="b" l="l" r="r" t="t"/>
              <a:pathLst>
                <a:path extrusionOk="0" h="1002" w="1514">
                  <a:moveTo>
                    <a:pt x="827" y="0"/>
                  </a:moveTo>
                  <a:cubicBezTo>
                    <a:pt x="311" y="0"/>
                    <a:pt x="1" y="1001"/>
                    <a:pt x="604" y="1001"/>
                  </a:cubicBezTo>
                  <a:cubicBezTo>
                    <a:pt x="610" y="1001"/>
                    <a:pt x="616" y="1001"/>
                    <a:pt x="622" y="1001"/>
                  </a:cubicBezTo>
                  <a:cubicBezTo>
                    <a:pt x="645" y="1001"/>
                    <a:pt x="668" y="1001"/>
                    <a:pt x="690" y="990"/>
                  </a:cubicBezTo>
                  <a:cubicBezTo>
                    <a:pt x="1096" y="933"/>
                    <a:pt x="1514" y="222"/>
                    <a:pt x="984" y="31"/>
                  </a:cubicBezTo>
                  <a:cubicBezTo>
                    <a:pt x="930" y="10"/>
                    <a:pt x="878" y="0"/>
                    <a:pt x="827"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1" name="Google Shape;2901;p8"/>
            <p:cNvSpPr/>
            <p:nvPr/>
          </p:nvSpPr>
          <p:spPr>
            <a:xfrm>
              <a:off x="4301801" y="527702"/>
              <a:ext cx="50828" cy="34629"/>
            </a:xfrm>
            <a:custGeom>
              <a:rect b="b" l="l" r="r" t="t"/>
              <a:pathLst>
                <a:path extrusionOk="0" h="1009" w="1481">
                  <a:moveTo>
                    <a:pt x="809" y="0"/>
                  </a:moveTo>
                  <a:cubicBezTo>
                    <a:pt x="293" y="0"/>
                    <a:pt x="0" y="1008"/>
                    <a:pt x="577" y="1008"/>
                  </a:cubicBezTo>
                  <a:cubicBezTo>
                    <a:pt x="588" y="1008"/>
                    <a:pt x="600" y="1008"/>
                    <a:pt x="612" y="1007"/>
                  </a:cubicBezTo>
                  <a:cubicBezTo>
                    <a:pt x="634" y="1007"/>
                    <a:pt x="657" y="1007"/>
                    <a:pt x="680" y="996"/>
                  </a:cubicBezTo>
                  <a:cubicBezTo>
                    <a:pt x="1097" y="928"/>
                    <a:pt x="1481" y="206"/>
                    <a:pt x="950" y="25"/>
                  </a:cubicBezTo>
                  <a:cubicBezTo>
                    <a:pt x="902" y="8"/>
                    <a:pt x="855" y="0"/>
                    <a:pt x="809"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2" name="Google Shape;2902;p8"/>
            <p:cNvSpPr/>
            <p:nvPr/>
          </p:nvSpPr>
          <p:spPr>
            <a:xfrm>
              <a:off x="3956851" y="-42662"/>
              <a:ext cx="40086" cy="29550"/>
            </a:xfrm>
            <a:custGeom>
              <a:rect b="b" l="l" r="r" t="t"/>
              <a:pathLst>
                <a:path extrusionOk="0" h="861" w="1168">
                  <a:moveTo>
                    <a:pt x="546" y="0"/>
                  </a:moveTo>
                  <a:cubicBezTo>
                    <a:pt x="257" y="0"/>
                    <a:pt x="0" y="155"/>
                    <a:pt x="123" y="463"/>
                  </a:cubicBezTo>
                  <a:cubicBezTo>
                    <a:pt x="123" y="485"/>
                    <a:pt x="135" y="508"/>
                    <a:pt x="146" y="531"/>
                  </a:cubicBezTo>
                  <a:cubicBezTo>
                    <a:pt x="253" y="727"/>
                    <a:pt x="526" y="860"/>
                    <a:pt x="762" y="860"/>
                  </a:cubicBezTo>
                  <a:cubicBezTo>
                    <a:pt x="974" y="860"/>
                    <a:pt x="1156" y="752"/>
                    <a:pt x="1161" y="485"/>
                  </a:cubicBezTo>
                  <a:cubicBezTo>
                    <a:pt x="1167" y="161"/>
                    <a:pt x="840" y="0"/>
                    <a:pt x="546"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3" name="Google Shape;2903;p8"/>
            <p:cNvSpPr/>
            <p:nvPr/>
          </p:nvSpPr>
          <p:spPr>
            <a:xfrm>
              <a:off x="3926821" y="229976"/>
              <a:ext cx="39640" cy="37031"/>
            </a:xfrm>
            <a:custGeom>
              <a:rect b="b" l="l" r="r" t="t"/>
              <a:pathLst>
                <a:path extrusionOk="0" h="1079" w="1155">
                  <a:moveTo>
                    <a:pt x="604" y="0"/>
                  </a:moveTo>
                  <a:cubicBezTo>
                    <a:pt x="600" y="0"/>
                    <a:pt x="596" y="0"/>
                    <a:pt x="592" y="0"/>
                  </a:cubicBezTo>
                  <a:cubicBezTo>
                    <a:pt x="11" y="10"/>
                    <a:pt x="1" y="1078"/>
                    <a:pt x="461" y="1078"/>
                  </a:cubicBezTo>
                  <a:cubicBezTo>
                    <a:pt x="511" y="1078"/>
                    <a:pt x="566" y="1066"/>
                    <a:pt x="626" y="1038"/>
                  </a:cubicBezTo>
                  <a:cubicBezTo>
                    <a:pt x="637" y="1027"/>
                    <a:pt x="660" y="1027"/>
                    <a:pt x="682" y="1004"/>
                  </a:cubicBezTo>
                  <a:cubicBezTo>
                    <a:pt x="1041" y="792"/>
                    <a:pt x="1155" y="0"/>
                    <a:pt x="60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4" name="Google Shape;2904;p8"/>
            <p:cNvSpPr/>
            <p:nvPr/>
          </p:nvSpPr>
          <p:spPr>
            <a:xfrm>
              <a:off x="4198464" y="737089"/>
              <a:ext cx="42797" cy="36654"/>
            </a:xfrm>
            <a:custGeom>
              <a:rect b="b" l="l" r="r" t="t"/>
              <a:pathLst>
                <a:path extrusionOk="0" h="1068" w="1247">
                  <a:moveTo>
                    <a:pt x="776" y="0"/>
                  </a:moveTo>
                  <a:cubicBezTo>
                    <a:pt x="733" y="0"/>
                    <a:pt x="685" y="9"/>
                    <a:pt x="632" y="29"/>
                  </a:cubicBezTo>
                  <a:cubicBezTo>
                    <a:pt x="610" y="29"/>
                    <a:pt x="587" y="40"/>
                    <a:pt x="565" y="52"/>
                  </a:cubicBezTo>
                  <a:cubicBezTo>
                    <a:pt x="192" y="232"/>
                    <a:pt x="1" y="1033"/>
                    <a:pt x="565" y="1067"/>
                  </a:cubicBezTo>
                  <a:cubicBezTo>
                    <a:pt x="573" y="1068"/>
                    <a:pt x="581" y="1068"/>
                    <a:pt x="590" y="1068"/>
                  </a:cubicBezTo>
                  <a:cubicBezTo>
                    <a:pt x="1167" y="1068"/>
                    <a:pt x="1246" y="0"/>
                    <a:pt x="77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5" name="Google Shape;2905;p8"/>
            <p:cNvSpPr/>
            <p:nvPr/>
          </p:nvSpPr>
          <p:spPr>
            <a:xfrm>
              <a:off x="4210956" y="360358"/>
              <a:ext cx="40017" cy="38027"/>
            </a:xfrm>
            <a:custGeom>
              <a:rect b="b" l="l" r="r" t="t"/>
              <a:pathLst>
                <a:path extrusionOk="0" h="1108" w="1166">
                  <a:moveTo>
                    <a:pt x="663" y="0"/>
                  </a:moveTo>
                  <a:cubicBezTo>
                    <a:pt x="618" y="0"/>
                    <a:pt x="569" y="9"/>
                    <a:pt x="517" y="27"/>
                  </a:cubicBezTo>
                  <a:cubicBezTo>
                    <a:pt x="1" y="199"/>
                    <a:pt x="245" y="1107"/>
                    <a:pt x="634" y="1107"/>
                  </a:cubicBezTo>
                  <a:cubicBezTo>
                    <a:pt x="704" y="1107"/>
                    <a:pt x="779" y="1077"/>
                    <a:pt x="855" y="1008"/>
                  </a:cubicBezTo>
                  <a:lnTo>
                    <a:pt x="912" y="963"/>
                  </a:lnTo>
                  <a:cubicBezTo>
                    <a:pt x="1166" y="679"/>
                    <a:pt x="1072" y="0"/>
                    <a:pt x="66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6" name="Google Shape;2906;p8"/>
            <p:cNvSpPr/>
            <p:nvPr/>
          </p:nvSpPr>
          <p:spPr>
            <a:xfrm>
              <a:off x="3744650" y="-43074"/>
              <a:ext cx="40806" cy="29378"/>
            </a:xfrm>
            <a:custGeom>
              <a:rect b="b" l="l" r="r" t="t"/>
              <a:pathLst>
                <a:path extrusionOk="0" h="856" w="1189">
                  <a:moveTo>
                    <a:pt x="578" y="1"/>
                  </a:moveTo>
                  <a:cubicBezTo>
                    <a:pt x="275" y="1"/>
                    <a:pt x="0" y="167"/>
                    <a:pt x="145" y="486"/>
                  </a:cubicBezTo>
                  <a:cubicBezTo>
                    <a:pt x="156" y="509"/>
                    <a:pt x="156" y="531"/>
                    <a:pt x="179" y="554"/>
                  </a:cubicBezTo>
                  <a:cubicBezTo>
                    <a:pt x="282" y="737"/>
                    <a:pt x="541" y="856"/>
                    <a:pt x="770" y="856"/>
                  </a:cubicBezTo>
                  <a:cubicBezTo>
                    <a:pt x="994" y="856"/>
                    <a:pt x="1189" y="742"/>
                    <a:pt x="1183" y="464"/>
                  </a:cubicBezTo>
                  <a:cubicBezTo>
                    <a:pt x="1178" y="151"/>
                    <a:pt x="865" y="1"/>
                    <a:pt x="57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7" name="Google Shape;2907;p8"/>
            <p:cNvSpPr/>
            <p:nvPr/>
          </p:nvSpPr>
          <p:spPr>
            <a:xfrm>
              <a:off x="3992475" y="310388"/>
              <a:ext cx="43380" cy="28932"/>
            </a:xfrm>
            <a:custGeom>
              <a:rect b="b" l="l" r="r" t="t"/>
              <a:pathLst>
                <a:path extrusionOk="0" h="843" w="1264">
                  <a:moveTo>
                    <a:pt x="482" y="1"/>
                  </a:moveTo>
                  <a:cubicBezTo>
                    <a:pt x="228" y="1"/>
                    <a:pt x="1" y="134"/>
                    <a:pt x="45" y="444"/>
                  </a:cubicBezTo>
                  <a:cubicBezTo>
                    <a:pt x="74" y="722"/>
                    <a:pt x="333" y="842"/>
                    <a:pt x="590" y="842"/>
                  </a:cubicBezTo>
                  <a:cubicBezTo>
                    <a:pt x="928" y="842"/>
                    <a:pt x="1264" y="636"/>
                    <a:pt x="1071" y="309"/>
                  </a:cubicBezTo>
                  <a:cubicBezTo>
                    <a:pt x="1060" y="286"/>
                    <a:pt x="1038" y="264"/>
                    <a:pt x="1026" y="241"/>
                  </a:cubicBezTo>
                  <a:cubicBezTo>
                    <a:pt x="915" y="89"/>
                    <a:pt x="689" y="1"/>
                    <a:pt x="48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8" name="Google Shape;2908;p8"/>
            <p:cNvSpPr/>
            <p:nvPr/>
          </p:nvSpPr>
          <p:spPr>
            <a:xfrm>
              <a:off x="4072852" y="84528"/>
              <a:ext cx="40806" cy="38404"/>
            </a:xfrm>
            <a:custGeom>
              <a:rect b="b" l="l" r="r" t="t"/>
              <a:pathLst>
                <a:path extrusionOk="0" h="1119" w="1189">
                  <a:moveTo>
                    <a:pt x="511" y="0"/>
                  </a:moveTo>
                  <a:cubicBezTo>
                    <a:pt x="434" y="0"/>
                    <a:pt x="353" y="36"/>
                    <a:pt x="275" y="119"/>
                  </a:cubicBezTo>
                  <a:cubicBezTo>
                    <a:pt x="253" y="131"/>
                    <a:pt x="241" y="153"/>
                    <a:pt x="219" y="176"/>
                  </a:cubicBezTo>
                  <a:cubicBezTo>
                    <a:pt x="1" y="464"/>
                    <a:pt x="131" y="1118"/>
                    <a:pt x="511" y="1118"/>
                  </a:cubicBezTo>
                  <a:cubicBezTo>
                    <a:pt x="564" y="1118"/>
                    <a:pt x="620" y="1106"/>
                    <a:pt x="682" y="1079"/>
                  </a:cubicBezTo>
                  <a:cubicBezTo>
                    <a:pt x="1188" y="863"/>
                    <a:pt x="892" y="0"/>
                    <a:pt x="51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9" name="Google Shape;2909;p8"/>
            <p:cNvSpPr/>
            <p:nvPr/>
          </p:nvSpPr>
          <p:spPr>
            <a:xfrm>
              <a:off x="3755770" y="243258"/>
              <a:ext cx="40189" cy="30030"/>
            </a:xfrm>
            <a:custGeom>
              <a:rect b="b" l="l" r="r" t="t"/>
              <a:pathLst>
                <a:path extrusionOk="0" h="875" w="1171">
                  <a:moveTo>
                    <a:pt x="523" y="0"/>
                  </a:moveTo>
                  <a:cubicBezTo>
                    <a:pt x="244" y="0"/>
                    <a:pt x="1" y="150"/>
                    <a:pt x="115" y="460"/>
                  </a:cubicBezTo>
                  <a:cubicBezTo>
                    <a:pt x="115" y="471"/>
                    <a:pt x="126" y="493"/>
                    <a:pt x="137" y="516"/>
                  </a:cubicBezTo>
                  <a:cubicBezTo>
                    <a:pt x="236" y="726"/>
                    <a:pt x="520" y="875"/>
                    <a:pt x="763" y="875"/>
                  </a:cubicBezTo>
                  <a:cubicBezTo>
                    <a:pt x="964" y="875"/>
                    <a:pt x="1137" y="772"/>
                    <a:pt x="1153" y="516"/>
                  </a:cubicBezTo>
                  <a:cubicBezTo>
                    <a:pt x="1170" y="176"/>
                    <a:pt x="825" y="0"/>
                    <a:pt x="52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0" name="Google Shape;2910;p8"/>
            <p:cNvSpPr/>
            <p:nvPr/>
          </p:nvSpPr>
          <p:spPr>
            <a:xfrm>
              <a:off x="3891608" y="-9749"/>
              <a:ext cx="41218" cy="37134"/>
            </a:xfrm>
            <a:custGeom>
              <a:rect b="b" l="l" r="r" t="t"/>
              <a:pathLst>
                <a:path extrusionOk="0" h="1082" w="1201">
                  <a:moveTo>
                    <a:pt x="628" y="0"/>
                  </a:moveTo>
                  <a:cubicBezTo>
                    <a:pt x="48" y="0"/>
                    <a:pt x="0" y="1081"/>
                    <a:pt x="475" y="1081"/>
                  </a:cubicBezTo>
                  <a:cubicBezTo>
                    <a:pt x="520" y="1081"/>
                    <a:pt x="570" y="1071"/>
                    <a:pt x="625" y="1050"/>
                  </a:cubicBezTo>
                  <a:lnTo>
                    <a:pt x="682" y="1016"/>
                  </a:lnTo>
                  <a:cubicBezTo>
                    <a:pt x="1054" y="813"/>
                    <a:pt x="1201" y="23"/>
                    <a:pt x="636" y="0"/>
                  </a:cubicBezTo>
                  <a:cubicBezTo>
                    <a:pt x="634" y="0"/>
                    <a:pt x="631" y="0"/>
                    <a:pt x="62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1" name="Google Shape;2911;p8"/>
            <p:cNvSpPr/>
            <p:nvPr/>
          </p:nvSpPr>
          <p:spPr>
            <a:xfrm>
              <a:off x="3904959" y="36892"/>
              <a:ext cx="39640" cy="37031"/>
            </a:xfrm>
            <a:custGeom>
              <a:rect b="b" l="l" r="r" t="t"/>
              <a:pathLst>
                <a:path extrusionOk="0" h="1079" w="1155">
                  <a:moveTo>
                    <a:pt x="703" y="1"/>
                  </a:moveTo>
                  <a:cubicBezTo>
                    <a:pt x="654" y="1"/>
                    <a:pt x="600" y="13"/>
                    <a:pt x="541" y="41"/>
                  </a:cubicBezTo>
                  <a:lnTo>
                    <a:pt x="473" y="63"/>
                  </a:lnTo>
                  <a:cubicBezTo>
                    <a:pt x="114" y="276"/>
                    <a:pt x="1" y="1079"/>
                    <a:pt x="552" y="1079"/>
                  </a:cubicBezTo>
                  <a:cubicBezTo>
                    <a:pt x="556" y="1079"/>
                    <a:pt x="559" y="1079"/>
                    <a:pt x="563" y="1079"/>
                  </a:cubicBezTo>
                  <a:cubicBezTo>
                    <a:pt x="1144" y="1068"/>
                    <a:pt x="1154" y="1"/>
                    <a:pt x="703"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2" name="Google Shape;2912;p8"/>
            <p:cNvSpPr/>
            <p:nvPr/>
          </p:nvSpPr>
          <p:spPr>
            <a:xfrm>
              <a:off x="3901630" y="-41392"/>
              <a:ext cx="38953" cy="32604"/>
            </a:xfrm>
            <a:custGeom>
              <a:rect b="b" l="l" r="r" t="t"/>
              <a:pathLst>
                <a:path extrusionOk="0" h="950" w="1135">
                  <a:moveTo>
                    <a:pt x="353" y="1"/>
                  </a:moveTo>
                  <a:cubicBezTo>
                    <a:pt x="158" y="1"/>
                    <a:pt x="1" y="102"/>
                    <a:pt x="17" y="347"/>
                  </a:cubicBezTo>
                  <a:cubicBezTo>
                    <a:pt x="17" y="369"/>
                    <a:pt x="17" y="392"/>
                    <a:pt x="28" y="415"/>
                  </a:cubicBezTo>
                  <a:cubicBezTo>
                    <a:pt x="73" y="687"/>
                    <a:pt x="395" y="949"/>
                    <a:pt x="664" y="949"/>
                  </a:cubicBezTo>
                  <a:cubicBezTo>
                    <a:pt x="807" y="949"/>
                    <a:pt x="936" y="874"/>
                    <a:pt x="999" y="685"/>
                  </a:cubicBezTo>
                  <a:cubicBezTo>
                    <a:pt x="1134" y="300"/>
                    <a:pt x="688" y="1"/>
                    <a:pt x="35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3" name="Google Shape;2913;p8"/>
            <p:cNvSpPr/>
            <p:nvPr/>
          </p:nvSpPr>
          <p:spPr>
            <a:xfrm>
              <a:off x="4005997" y="395879"/>
              <a:ext cx="40875" cy="29206"/>
            </a:xfrm>
            <a:custGeom>
              <a:rect b="b" l="l" r="r" t="t"/>
              <a:pathLst>
                <a:path extrusionOk="0" h="851" w="1191">
                  <a:moveTo>
                    <a:pt x="588" y="1"/>
                  </a:moveTo>
                  <a:cubicBezTo>
                    <a:pt x="281" y="1"/>
                    <a:pt x="1" y="171"/>
                    <a:pt x="147" y="492"/>
                  </a:cubicBezTo>
                  <a:cubicBezTo>
                    <a:pt x="158" y="515"/>
                    <a:pt x="170" y="526"/>
                    <a:pt x="181" y="549"/>
                  </a:cubicBezTo>
                  <a:cubicBezTo>
                    <a:pt x="289" y="731"/>
                    <a:pt x="548" y="851"/>
                    <a:pt x="776" y="851"/>
                  </a:cubicBezTo>
                  <a:cubicBezTo>
                    <a:pt x="998" y="851"/>
                    <a:pt x="1191" y="737"/>
                    <a:pt x="1185" y="458"/>
                  </a:cubicBezTo>
                  <a:cubicBezTo>
                    <a:pt x="1180" y="148"/>
                    <a:pt x="873" y="1"/>
                    <a:pt x="58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4" name="Google Shape;2914;p8"/>
            <p:cNvSpPr/>
            <p:nvPr/>
          </p:nvSpPr>
          <p:spPr>
            <a:xfrm>
              <a:off x="3894045" y="271298"/>
              <a:ext cx="38576" cy="32913"/>
            </a:xfrm>
            <a:custGeom>
              <a:rect b="b" l="l" r="r" t="t"/>
              <a:pathLst>
                <a:path extrusionOk="0" h="959" w="1124">
                  <a:moveTo>
                    <a:pt x="337" y="0"/>
                  </a:moveTo>
                  <a:cubicBezTo>
                    <a:pt x="150" y="0"/>
                    <a:pt x="0" y="100"/>
                    <a:pt x="12" y="342"/>
                  </a:cubicBezTo>
                  <a:lnTo>
                    <a:pt x="12" y="410"/>
                  </a:lnTo>
                  <a:cubicBezTo>
                    <a:pt x="50" y="691"/>
                    <a:pt x="369" y="958"/>
                    <a:pt x="638" y="958"/>
                  </a:cubicBezTo>
                  <a:cubicBezTo>
                    <a:pt x="779" y="958"/>
                    <a:pt x="906" y="885"/>
                    <a:pt x="972" y="703"/>
                  </a:cubicBezTo>
                  <a:cubicBezTo>
                    <a:pt x="1124" y="319"/>
                    <a:pt x="671" y="0"/>
                    <a:pt x="337"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5" name="Google Shape;2915;p8"/>
            <p:cNvSpPr/>
            <p:nvPr/>
          </p:nvSpPr>
          <p:spPr>
            <a:xfrm>
              <a:off x="3933925" y="425085"/>
              <a:ext cx="38816" cy="32604"/>
            </a:xfrm>
            <a:custGeom>
              <a:rect b="b" l="l" r="r" t="t"/>
              <a:pathLst>
                <a:path extrusionOk="0" h="950" w="1131">
                  <a:moveTo>
                    <a:pt x="353" y="1"/>
                  </a:moveTo>
                  <a:cubicBezTo>
                    <a:pt x="158" y="1"/>
                    <a:pt x="0" y="104"/>
                    <a:pt x="13" y="352"/>
                  </a:cubicBezTo>
                  <a:cubicBezTo>
                    <a:pt x="13" y="375"/>
                    <a:pt x="13" y="397"/>
                    <a:pt x="24" y="420"/>
                  </a:cubicBezTo>
                  <a:cubicBezTo>
                    <a:pt x="68" y="692"/>
                    <a:pt x="390" y="949"/>
                    <a:pt x="659" y="949"/>
                  </a:cubicBezTo>
                  <a:cubicBezTo>
                    <a:pt x="803" y="949"/>
                    <a:pt x="932" y="876"/>
                    <a:pt x="994" y="691"/>
                  </a:cubicBezTo>
                  <a:cubicBezTo>
                    <a:pt x="1130" y="305"/>
                    <a:pt x="688" y="1"/>
                    <a:pt x="353"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6" name="Google Shape;2916;p8"/>
            <p:cNvSpPr/>
            <p:nvPr/>
          </p:nvSpPr>
          <p:spPr>
            <a:xfrm>
              <a:off x="3687851" y="60710"/>
              <a:ext cx="40498" cy="29687"/>
            </a:xfrm>
            <a:custGeom>
              <a:rect b="b" l="l" r="r" t="t"/>
              <a:pathLst>
                <a:path extrusionOk="0" h="865" w="1180">
                  <a:moveTo>
                    <a:pt x="410" y="0"/>
                  </a:moveTo>
                  <a:cubicBezTo>
                    <a:pt x="196" y="0"/>
                    <a:pt x="11" y="110"/>
                    <a:pt x="6" y="385"/>
                  </a:cubicBezTo>
                  <a:cubicBezTo>
                    <a:pt x="0" y="706"/>
                    <a:pt x="325" y="864"/>
                    <a:pt x="620" y="864"/>
                  </a:cubicBezTo>
                  <a:cubicBezTo>
                    <a:pt x="914" y="864"/>
                    <a:pt x="1180" y="706"/>
                    <a:pt x="1055" y="396"/>
                  </a:cubicBezTo>
                  <a:cubicBezTo>
                    <a:pt x="1044" y="373"/>
                    <a:pt x="1033" y="351"/>
                    <a:pt x="1022" y="328"/>
                  </a:cubicBezTo>
                  <a:cubicBezTo>
                    <a:pt x="915" y="133"/>
                    <a:pt x="645" y="0"/>
                    <a:pt x="41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7" name="Google Shape;2917;p8"/>
            <p:cNvSpPr/>
            <p:nvPr/>
          </p:nvSpPr>
          <p:spPr>
            <a:xfrm>
              <a:off x="3990107" y="-10916"/>
              <a:ext cx="41218" cy="36825"/>
            </a:xfrm>
            <a:custGeom>
              <a:rect b="b" l="l" r="r" t="t"/>
              <a:pathLst>
                <a:path extrusionOk="0" h="1073" w="1201">
                  <a:moveTo>
                    <a:pt x="732" y="0"/>
                  </a:moveTo>
                  <a:cubicBezTo>
                    <a:pt x="685" y="0"/>
                    <a:pt x="633" y="11"/>
                    <a:pt x="576" y="34"/>
                  </a:cubicBezTo>
                  <a:cubicBezTo>
                    <a:pt x="554" y="34"/>
                    <a:pt x="531" y="46"/>
                    <a:pt x="520" y="57"/>
                  </a:cubicBezTo>
                  <a:cubicBezTo>
                    <a:pt x="147" y="260"/>
                    <a:pt x="1" y="1061"/>
                    <a:pt x="565" y="1072"/>
                  </a:cubicBezTo>
                  <a:cubicBezTo>
                    <a:pt x="568" y="1072"/>
                    <a:pt x="570" y="1073"/>
                    <a:pt x="573" y="1073"/>
                  </a:cubicBezTo>
                  <a:cubicBezTo>
                    <a:pt x="1151" y="1073"/>
                    <a:pt x="1201" y="0"/>
                    <a:pt x="732"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8" name="Google Shape;2918;p8"/>
            <p:cNvSpPr/>
            <p:nvPr/>
          </p:nvSpPr>
          <p:spPr>
            <a:xfrm>
              <a:off x="3920643" y="342580"/>
              <a:ext cx="50691" cy="28829"/>
            </a:xfrm>
            <a:custGeom>
              <a:rect b="b" l="l" r="r" t="t"/>
              <a:pathLst>
                <a:path extrusionOk="0" h="840" w="1477">
                  <a:moveTo>
                    <a:pt x="883" y="1"/>
                  </a:moveTo>
                  <a:cubicBezTo>
                    <a:pt x="473" y="1"/>
                    <a:pt x="1" y="385"/>
                    <a:pt x="366" y="702"/>
                  </a:cubicBezTo>
                  <a:cubicBezTo>
                    <a:pt x="377" y="714"/>
                    <a:pt x="400" y="725"/>
                    <a:pt x="411" y="748"/>
                  </a:cubicBezTo>
                  <a:cubicBezTo>
                    <a:pt x="504" y="810"/>
                    <a:pt x="627" y="840"/>
                    <a:pt x="753" y="840"/>
                  </a:cubicBezTo>
                  <a:cubicBezTo>
                    <a:pt x="1102" y="840"/>
                    <a:pt x="1477" y="613"/>
                    <a:pt x="1302" y="240"/>
                  </a:cubicBezTo>
                  <a:cubicBezTo>
                    <a:pt x="1219" y="69"/>
                    <a:pt x="1057" y="1"/>
                    <a:pt x="88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9" name="Google Shape;2919;p8"/>
            <p:cNvSpPr/>
            <p:nvPr/>
          </p:nvSpPr>
          <p:spPr>
            <a:xfrm>
              <a:off x="4018009" y="-52443"/>
              <a:ext cx="40772" cy="38130"/>
            </a:xfrm>
            <a:custGeom>
              <a:rect b="b" l="l" r="r" t="t"/>
              <a:pathLst>
                <a:path extrusionOk="0" h="1111" w="1188">
                  <a:moveTo>
                    <a:pt x="671" y="1"/>
                  </a:moveTo>
                  <a:cubicBezTo>
                    <a:pt x="615" y="1"/>
                    <a:pt x="552" y="15"/>
                    <a:pt x="485" y="48"/>
                  </a:cubicBezTo>
                  <a:cubicBezTo>
                    <a:pt x="1" y="272"/>
                    <a:pt x="316" y="1111"/>
                    <a:pt x="695" y="1111"/>
                  </a:cubicBezTo>
                  <a:cubicBezTo>
                    <a:pt x="775" y="1111"/>
                    <a:pt x="858" y="1073"/>
                    <a:pt x="937" y="985"/>
                  </a:cubicBezTo>
                  <a:cubicBezTo>
                    <a:pt x="948" y="973"/>
                    <a:pt x="971" y="951"/>
                    <a:pt x="982" y="928"/>
                  </a:cubicBezTo>
                  <a:cubicBezTo>
                    <a:pt x="1188" y="635"/>
                    <a:pt x="1045" y="1"/>
                    <a:pt x="67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0" name="Google Shape;2920;p8"/>
            <p:cNvSpPr/>
            <p:nvPr/>
          </p:nvSpPr>
          <p:spPr>
            <a:xfrm>
              <a:off x="3694886" y="108758"/>
              <a:ext cx="41218" cy="36825"/>
            </a:xfrm>
            <a:custGeom>
              <a:rect b="b" l="l" r="r" t="t"/>
              <a:pathLst>
                <a:path extrusionOk="0" h="1073" w="1201">
                  <a:moveTo>
                    <a:pt x="628" y="0"/>
                  </a:moveTo>
                  <a:cubicBezTo>
                    <a:pt x="50" y="0"/>
                    <a:pt x="0" y="1072"/>
                    <a:pt x="469" y="1072"/>
                  </a:cubicBezTo>
                  <a:cubicBezTo>
                    <a:pt x="516" y="1072"/>
                    <a:pt x="568" y="1062"/>
                    <a:pt x="625" y="1038"/>
                  </a:cubicBezTo>
                  <a:cubicBezTo>
                    <a:pt x="647" y="1038"/>
                    <a:pt x="670" y="1027"/>
                    <a:pt x="681" y="1016"/>
                  </a:cubicBezTo>
                  <a:cubicBezTo>
                    <a:pt x="1054" y="813"/>
                    <a:pt x="1200" y="12"/>
                    <a:pt x="636" y="0"/>
                  </a:cubicBezTo>
                  <a:cubicBezTo>
                    <a:pt x="633" y="0"/>
                    <a:pt x="631" y="0"/>
                    <a:pt x="62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1" name="Google Shape;2921;p8"/>
            <p:cNvSpPr/>
            <p:nvPr/>
          </p:nvSpPr>
          <p:spPr>
            <a:xfrm>
              <a:off x="3843904" y="101688"/>
              <a:ext cx="40463" cy="29550"/>
            </a:xfrm>
            <a:custGeom>
              <a:rect b="b" l="l" r="r" t="t"/>
              <a:pathLst>
                <a:path extrusionOk="0" h="861" w="1179">
                  <a:moveTo>
                    <a:pt x="406" y="1"/>
                  </a:moveTo>
                  <a:cubicBezTo>
                    <a:pt x="194" y="1"/>
                    <a:pt x="12" y="108"/>
                    <a:pt x="7" y="376"/>
                  </a:cubicBezTo>
                  <a:cubicBezTo>
                    <a:pt x="1" y="700"/>
                    <a:pt x="331" y="861"/>
                    <a:pt x="628" y="861"/>
                  </a:cubicBezTo>
                  <a:cubicBezTo>
                    <a:pt x="920" y="861"/>
                    <a:pt x="1179" y="706"/>
                    <a:pt x="1056" y="398"/>
                  </a:cubicBezTo>
                  <a:cubicBezTo>
                    <a:pt x="1045" y="376"/>
                    <a:pt x="1033" y="353"/>
                    <a:pt x="1022" y="330"/>
                  </a:cubicBezTo>
                  <a:cubicBezTo>
                    <a:pt x="915" y="134"/>
                    <a:pt x="642" y="1"/>
                    <a:pt x="40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2" name="Google Shape;2922;p8"/>
            <p:cNvSpPr/>
            <p:nvPr/>
          </p:nvSpPr>
          <p:spPr>
            <a:xfrm>
              <a:off x="4255744" y="551280"/>
              <a:ext cx="38850" cy="32844"/>
            </a:xfrm>
            <a:custGeom>
              <a:rect b="b" l="l" r="r" t="t"/>
              <a:pathLst>
                <a:path extrusionOk="0" h="957" w="1132">
                  <a:moveTo>
                    <a:pt x="340" y="1"/>
                  </a:moveTo>
                  <a:cubicBezTo>
                    <a:pt x="152" y="1"/>
                    <a:pt x="1" y="100"/>
                    <a:pt x="13" y="343"/>
                  </a:cubicBezTo>
                  <a:cubicBezTo>
                    <a:pt x="13" y="365"/>
                    <a:pt x="13" y="388"/>
                    <a:pt x="13" y="410"/>
                  </a:cubicBezTo>
                  <a:cubicBezTo>
                    <a:pt x="50" y="686"/>
                    <a:pt x="372" y="956"/>
                    <a:pt x="642" y="956"/>
                  </a:cubicBezTo>
                  <a:cubicBezTo>
                    <a:pt x="781" y="956"/>
                    <a:pt x="907" y="884"/>
                    <a:pt x="972" y="704"/>
                  </a:cubicBezTo>
                  <a:cubicBezTo>
                    <a:pt x="1131" y="320"/>
                    <a:pt x="677" y="1"/>
                    <a:pt x="34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3" name="Google Shape;2923;p8"/>
            <p:cNvSpPr/>
            <p:nvPr/>
          </p:nvSpPr>
          <p:spPr>
            <a:xfrm>
              <a:off x="3881896" y="294086"/>
              <a:ext cx="38953" cy="32501"/>
            </a:xfrm>
            <a:custGeom>
              <a:rect b="b" l="l" r="r" t="t"/>
              <a:pathLst>
                <a:path extrusionOk="0" h="947" w="1135">
                  <a:moveTo>
                    <a:pt x="349" y="1"/>
                  </a:moveTo>
                  <a:cubicBezTo>
                    <a:pt x="155" y="1"/>
                    <a:pt x="0" y="101"/>
                    <a:pt x="17" y="344"/>
                  </a:cubicBezTo>
                  <a:lnTo>
                    <a:pt x="17" y="412"/>
                  </a:lnTo>
                  <a:cubicBezTo>
                    <a:pt x="68" y="684"/>
                    <a:pt x="388" y="946"/>
                    <a:pt x="658" y="946"/>
                  </a:cubicBezTo>
                  <a:cubicBezTo>
                    <a:pt x="802" y="946"/>
                    <a:pt x="932" y="871"/>
                    <a:pt x="998" y="682"/>
                  </a:cubicBezTo>
                  <a:cubicBezTo>
                    <a:pt x="1134" y="303"/>
                    <a:pt x="684" y="1"/>
                    <a:pt x="349"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4" name="Google Shape;2924;p8"/>
            <p:cNvSpPr/>
            <p:nvPr/>
          </p:nvSpPr>
          <p:spPr>
            <a:xfrm>
              <a:off x="3812638" y="247754"/>
              <a:ext cx="42351" cy="36585"/>
            </a:xfrm>
            <a:custGeom>
              <a:rect b="b" l="l" r="r" t="t"/>
              <a:pathLst>
                <a:path extrusionOk="0" h="1066" w="1234">
                  <a:moveTo>
                    <a:pt x="637" y="0"/>
                  </a:moveTo>
                  <a:cubicBezTo>
                    <a:pt x="74" y="0"/>
                    <a:pt x="1" y="1066"/>
                    <a:pt x="475" y="1066"/>
                  </a:cubicBezTo>
                  <a:cubicBezTo>
                    <a:pt x="517" y="1066"/>
                    <a:pt x="563" y="1057"/>
                    <a:pt x="613" y="1039"/>
                  </a:cubicBezTo>
                  <a:cubicBezTo>
                    <a:pt x="635" y="1028"/>
                    <a:pt x="658" y="1017"/>
                    <a:pt x="681" y="1006"/>
                  </a:cubicBezTo>
                  <a:cubicBezTo>
                    <a:pt x="1053" y="825"/>
                    <a:pt x="1233" y="35"/>
                    <a:pt x="669" y="1"/>
                  </a:cubicBezTo>
                  <a:cubicBezTo>
                    <a:pt x="658" y="0"/>
                    <a:pt x="648" y="0"/>
                    <a:pt x="637"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5" name="Google Shape;2925;p8"/>
            <p:cNvSpPr/>
            <p:nvPr/>
          </p:nvSpPr>
          <p:spPr>
            <a:xfrm>
              <a:off x="4157383" y="474884"/>
              <a:ext cx="40429" cy="38130"/>
            </a:xfrm>
            <a:custGeom>
              <a:rect b="b" l="l" r="r" t="t"/>
              <a:pathLst>
                <a:path extrusionOk="0" h="1111" w="1178">
                  <a:moveTo>
                    <a:pt x="508" y="0"/>
                  </a:moveTo>
                  <a:cubicBezTo>
                    <a:pt x="431" y="0"/>
                    <a:pt x="350" y="36"/>
                    <a:pt x="272" y="120"/>
                  </a:cubicBezTo>
                  <a:cubicBezTo>
                    <a:pt x="250" y="131"/>
                    <a:pt x="238" y="154"/>
                    <a:pt x="227" y="176"/>
                  </a:cubicBezTo>
                  <a:cubicBezTo>
                    <a:pt x="0" y="462"/>
                    <a:pt x="127" y="1111"/>
                    <a:pt x="509" y="1111"/>
                  </a:cubicBezTo>
                  <a:cubicBezTo>
                    <a:pt x="564" y="1111"/>
                    <a:pt x="625" y="1098"/>
                    <a:pt x="690" y="1068"/>
                  </a:cubicBezTo>
                  <a:cubicBezTo>
                    <a:pt x="1177" y="861"/>
                    <a:pt x="886" y="0"/>
                    <a:pt x="508"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6" name="Google Shape;2926;p8"/>
            <p:cNvSpPr/>
            <p:nvPr/>
          </p:nvSpPr>
          <p:spPr>
            <a:xfrm>
              <a:off x="3838207" y="-9715"/>
              <a:ext cx="40875" cy="38267"/>
            </a:xfrm>
            <a:custGeom>
              <a:rect b="b" l="l" r="r" t="t"/>
              <a:pathLst>
                <a:path extrusionOk="0" h="1115" w="1191">
                  <a:moveTo>
                    <a:pt x="662" y="0"/>
                  </a:moveTo>
                  <a:cubicBezTo>
                    <a:pt x="606" y="0"/>
                    <a:pt x="544" y="14"/>
                    <a:pt x="477" y="44"/>
                  </a:cubicBezTo>
                  <a:cubicBezTo>
                    <a:pt x="1" y="278"/>
                    <a:pt x="321" y="1114"/>
                    <a:pt x="701" y="1114"/>
                  </a:cubicBezTo>
                  <a:cubicBezTo>
                    <a:pt x="780" y="1114"/>
                    <a:pt x="862" y="1078"/>
                    <a:pt x="940" y="992"/>
                  </a:cubicBezTo>
                  <a:cubicBezTo>
                    <a:pt x="951" y="970"/>
                    <a:pt x="962" y="947"/>
                    <a:pt x="974" y="936"/>
                  </a:cubicBezTo>
                  <a:cubicBezTo>
                    <a:pt x="1190" y="631"/>
                    <a:pt x="1046" y="0"/>
                    <a:pt x="662"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7" name="Google Shape;2927;p8"/>
            <p:cNvSpPr/>
            <p:nvPr/>
          </p:nvSpPr>
          <p:spPr>
            <a:xfrm>
              <a:off x="4178489" y="290929"/>
              <a:ext cx="40189" cy="29927"/>
            </a:xfrm>
            <a:custGeom>
              <a:rect b="b" l="l" r="r" t="t"/>
              <a:pathLst>
                <a:path extrusionOk="0" h="872" w="1171">
                  <a:moveTo>
                    <a:pt x="521" y="1"/>
                  </a:moveTo>
                  <a:cubicBezTo>
                    <a:pt x="243" y="1"/>
                    <a:pt x="1" y="145"/>
                    <a:pt x="109" y="447"/>
                  </a:cubicBezTo>
                  <a:cubicBezTo>
                    <a:pt x="120" y="470"/>
                    <a:pt x="131" y="492"/>
                    <a:pt x="142" y="515"/>
                  </a:cubicBezTo>
                  <a:cubicBezTo>
                    <a:pt x="241" y="723"/>
                    <a:pt x="518" y="872"/>
                    <a:pt x="757" y="872"/>
                  </a:cubicBezTo>
                  <a:cubicBezTo>
                    <a:pt x="958" y="872"/>
                    <a:pt x="1131" y="767"/>
                    <a:pt x="1147" y="504"/>
                  </a:cubicBezTo>
                  <a:cubicBezTo>
                    <a:pt x="1170" y="174"/>
                    <a:pt x="825" y="1"/>
                    <a:pt x="52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8" name="Google Shape;2928;p8"/>
            <p:cNvSpPr/>
            <p:nvPr/>
          </p:nvSpPr>
          <p:spPr>
            <a:xfrm>
              <a:off x="3975384" y="237389"/>
              <a:ext cx="40463" cy="29687"/>
            </a:xfrm>
            <a:custGeom>
              <a:rect b="b" l="l" r="r" t="t"/>
              <a:pathLst>
                <a:path extrusionOk="0" h="865" w="1179">
                  <a:moveTo>
                    <a:pt x="406" y="0"/>
                  </a:moveTo>
                  <a:cubicBezTo>
                    <a:pt x="197" y="0"/>
                    <a:pt x="17" y="106"/>
                    <a:pt x="12" y="371"/>
                  </a:cubicBezTo>
                  <a:cubicBezTo>
                    <a:pt x="1" y="701"/>
                    <a:pt x="331" y="865"/>
                    <a:pt x="628" y="865"/>
                  </a:cubicBezTo>
                  <a:cubicBezTo>
                    <a:pt x="920" y="865"/>
                    <a:pt x="1179" y="707"/>
                    <a:pt x="1050" y="394"/>
                  </a:cubicBezTo>
                  <a:cubicBezTo>
                    <a:pt x="1039" y="371"/>
                    <a:pt x="1028" y="348"/>
                    <a:pt x="1016" y="326"/>
                  </a:cubicBezTo>
                  <a:cubicBezTo>
                    <a:pt x="915" y="134"/>
                    <a:pt x="642" y="0"/>
                    <a:pt x="40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9" name="Google Shape;2929;p8"/>
            <p:cNvSpPr/>
            <p:nvPr/>
          </p:nvSpPr>
          <p:spPr>
            <a:xfrm>
              <a:off x="3988185" y="281868"/>
              <a:ext cx="412" cy="2334"/>
            </a:xfrm>
            <a:custGeom>
              <a:rect b="b" l="l" r="r" t="t"/>
              <a:pathLst>
                <a:path extrusionOk="0" h="68" w="12">
                  <a:moveTo>
                    <a:pt x="0" y="0"/>
                  </a:moveTo>
                  <a:cubicBezTo>
                    <a:pt x="0" y="12"/>
                    <a:pt x="3" y="23"/>
                    <a:pt x="6" y="34"/>
                  </a:cubicBezTo>
                  <a:lnTo>
                    <a:pt x="6" y="34"/>
                  </a:lnTo>
                  <a:lnTo>
                    <a:pt x="0" y="0"/>
                  </a:lnTo>
                  <a:close/>
                  <a:moveTo>
                    <a:pt x="6" y="34"/>
                  </a:moveTo>
                  <a:lnTo>
                    <a:pt x="12" y="68"/>
                  </a:lnTo>
                  <a:cubicBezTo>
                    <a:pt x="12" y="57"/>
                    <a:pt x="9" y="45"/>
                    <a:pt x="6" y="34"/>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0" name="Google Shape;2930;p8"/>
            <p:cNvSpPr/>
            <p:nvPr/>
          </p:nvSpPr>
          <p:spPr>
            <a:xfrm>
              <a:off x="4002702" y="66098"/>
              <a:ext cx="38953" cy="32604"/>
            </a:xfrm>
            <a:custGeom>
              <a:rect b="b" l="l" r="r" t="t"/>
              <a:pathLst>
                <a:path extrusionOk="0" h="950" w="1135">
                  <a:moveTo>
                    <a:pt x="352" y="1"/>
                  </a:moveTo>
                  <a:cubicBezTo>
                    <a:pt x="158" y="1"/>
                    <a:pt x="1" y="103"/>
                    <a:pt x="17" y="352"/>
                  </a:cubicBezTo>
                  <a:cubicBezTo>
                    <a:pt x="17" y="374"/>
                    <a:pt x="17" y="397"/>
                    <a:pt x="29" y="420"/>
                  </a:cubicBezTo>
                  <a:cubicBezTo>
                    <a:pt x="73" y="691"/>
                    <a:pt x="394" y="949"/>
                    <a:pt x="663" y="949"/>
                  </a:cubicBezTo>
                  <a:cubicBezTo>
                    <a:pt x="807" y="949"/>
                    <a:pt x="936" y="875"/>
                    <a:pt x="999" y="690"/>
                  </a:cubicBezTo>
                  <a:cubicBezTo>
                    <a:pt x="1135" y="305"/>
                    <a:pt x="688" y="1"/>
                    <a:pt x="35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1" name="Google Shape;2931;p8"/>
            <p:cNvSpPr/>
            <p:nvPr/>
          </p:nvSpPr>
          <p:spPr>
            <a:xfrm>
              <a:off x="3720626" y="-100628"/>
              <a:ext cx="40841" cy="29241"/>
            </a:xfrm>
            <a:custGeom>
              <a:rect b="b" l="l" r="r" t="t"/>
              <a:pathLst>
                <a:path extrusionOk="0" h="852" w="1190">
                  <a:moveTo>
                    <a:pt x="582" y="0"/>
                  </a:moveTo>
                  <a:cubicBezTo>
                    <a:pt x="278" y="0"/>
                    <a:pt x="0" y="167"/>
                    <a:pt x="146" y="482"/>
                  </a:cubicBezTo>
                  <a:cubicBezTo>
                    <a:pt x="157" y="504"/>
                    <a:pt x="168" y="527"/>
                    <a:pt x="179" y="549"/>
                  </a:cubicBezTo>
                  <a:cubicBezTo>
                    <a:pt x="288" y="732"/>
                    <a:pt x="547" y="851"/>
                    <a:pt x="774" y="851"/>
                  </a:cubicBezTo>
                  <a:cubicBezTo>
                    <a:pt x="997" y="851"/>
                    <a:pt x="1189" y="738"/>
                    <a:pt x="1184" y="459"/>
                  </a:cubicBezTo>
                  <a:cubicBezTo>
                    <a:pt x="1178" y="148"/>
                    <a:pt x="868" y="0"/>
                    <a:pt x="582"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2" name="Google Shape;2932;p8"/>
            <p:cNvSpPr/>
            <p:nvPr/>
          </p:nvSpPr>
          <p:spPr>
            <a:xfrm>
              <a:off x="3977305" y="166930"/>
              <a:ext cx="38576" cy="32810"/>
            </a:xfrm>
            <a:custGeom>
              <a:rect b="b" l="l" r="r" t="t"/>
              <a:pathLst>
                <a:path extrusionOk="0" h="956" w="1124">
                  <a:moveTo>
                    <a:pt x="336" y="0"/>
                  </a:moveTo>
                  <a:cubicBezTo>
                    <a:pt x="150" y="0"/>
                    <a:pt x="0" y="98"/>
                    <a:pt x="13" y="336"/>
                  </a:cubicBezTo>
                  <a:lnTo>
                    <a:pt x="13" y="404"/>
                  </a:lnTo>
                  <a:cubicBezTo>
                    <a:pt x="50" y="687"/>
                    <a:pt x="373" y="956"/>
                    <a:pt x="643" y="956"/>
                  </a:cubicBezTo>
                  <a:cubicBezTo>
                    <a:pt x="782" y="956"/>
                    <a:pt x="907" y="885"/>
                    <a:pt x="972" y="709"/>
                  </a:cubicBezTo>
                  <a:cubicBezTo>
                    <a:pt x="1124" y="317"/>
                    <a:pt x="671" y="0"/>
                    <a:pt x="336"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3" name="Google Shape;2933;p8"/>
            <p:cNvSpPr/>
            <p:nvPr/>
          </p:nvSpPr>
          <p:spPr>
            <a:xfrm>
              <a:off x="3755255" y="147437"/>
              <a:ext cx="39331" cy="32501"/>
            </a:xfrm>
            <a:custGeom>
              <a:rect b="b" l="l" r="r" t="t"/>
              <a:pathLst>
                <a:path extrusionOk="0" h="947" w="1146">
                  <a:moveTo>
                    <a:pt x="355" y="0"/>
                  </a:moveTo>
                  <a:cubicBezTo>
                    <a:pt x="159" y="0"/>
                    <a:pt x="0" y="103"/>
                    <a:pt x="17" y="351"/>
                  </a:cubicBezTo>
                  <a:cubicBezTo>
                    <a:pt x="17" y="374"/>
                    <a:pt x="17" y="397"/>
                    <a:pt x="28" y="419"/>
                  </a:cubicBezTo>
                  <a:cubicBezTo>
                    <a:pt x="80" y="685"/>
                    <a:pt x="402" y="946"/>
                    <a:pt x="672" y="946"/>
                  </a:cubicBezTo>
                  <a:cubicBezTo>
                    <a:pt x="815" y="946"/>
                    <a:pt x="943" y="873"/>
                    <a:pt x="1010" y="690"/>
                  </a:cubicBezTo>
                  <a:cubicBezTo>
                    <a:pt x="1145" y="304"/>
                    <a:pt x="694" y="0"/>
                    <a:pt x="355"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4" name="Google Shape;2934;p8"/>
            <p:cNvSpPr/>
            <p:nvPr/>
          </p:nvSpPr>
          <p:spPr>
            <a:xfrm>
              <a:off x="4126323" y="401508"/>
              <a:ext cx="43140" cy="36963"/>
            </a:xfrm>
            <a:custGeom>
              <a:rect b="b" l="l" r="r" t="t"/>
              <a:pathLst>
                <a:path extrusionOk="0" h="1077" w="1257">
                  <a:moveTo>
                    <a:pt x="667" y="0"/>
                  </a:moveTo>
                  <a:cubicBezTo>
                    <a:pt x="87" y="0"/>
                    <a:pt x="1" y="1077"/>
                    <a:pt x="484" y="1077"/>
                  </a:cubicBezTo>
                  <a:cubicBezTo>
                    <a:pt x="527" y="1077"/>
                    <a:pt x="573" y="1068"/>
                    <a:pt x="624" y="1050"/>
                  </a:cubicBezTo>
                  <a:cubicBezTo>
                    <a:pt x="647" y="1039"/>
                    <a:pt x="669" y="1028"/>
                    <a:pt x="692" y="1017"/>
                  </a:cubicBezTo>
                  <a:cubicBezTo>
                    <a:pt x="1064" y="836"/>
                    <a:pt x="1256" y="46"/>
                    <a:pt x="692" y="1"/>
                  </a:cubicBezTo>
                  <a:cubicBezTo>
                    <a:pt x="684" y="1"/>
                    <a:pt x="675" y="0"/>
                    <a:pt x="667"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5" name="Google Shape;2935;p8"/>
            <p:cNvSpPr/>
            <p:nvPr/>
          </p:nvSpPr>
          <p:spPr>
            <a:xfrm>
              <a:off x="3829970" y="-69088"/>
              <a:ext cx="40498" cy="29515"/>
            </a:xfrm>
            <a:custGeom>
              <a:rect b="b" l="l" r="r" t="t"/>
              <a:pathLst>
                <a:path extrusionOk="0" h="860" w="1180">
                  <a:moveTo>
                    <a:pt x="406" y="0"/>
                  </a:moveTo>
                  <a:cubicBezTo>
                    <a:pt x="194" y="0"/>
                    <a:pt x="12" y="108"/>
                    <a:pt x="6" y="375"/>
                  </a:cubicBezTo>
                  <a:cubicBezTo>
                    <a:pt x="1" y="698"/>
                    <a:pt x="331" y="859"/>
                    <a:pt x="627" y="859"/>
                  </a:cubicBezTo>
                  <a:cubicBezTo>
                    <a:pt x="920" y="859"/>
                    <a:pt x="1179" y="701"/>
                    <a:pt x="1044" y="386"/>
                  </a:cubicBezTo>
                  <a:cubicBezTo>
                    <a:pt x="1044" y="364"/>
                    <a:pt x="1033" y="341"/>
                    <a:pt x="1022" y="330"/>
                  </a:cubicBezTo>
                  <a:cubicBezTo>
                    <a:pt x="915" y="134"/>
                    <a:pt x="642" y="0"/>
                    <a:pt x="406"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6" name="Google Shape;2936;p8"/>
            <p:cNvSpPr/>
            <p:nvPr/>
          </p:nvSpPr>
          <p:spPr>
            <a:xfrm>
              <a:off x="4087198" y="122761"/>
              <a:ext cx="41321" cy="37855"/>
            </a:xfrm>
            <a:custGeom>
              <a:rect b="b" l="l" r="r" t="t"/>
              <a:pathLst>
                <a:path extrusionOk="0" h="1103" w="1204">
                  <a:moveTo>
                    <a:pt x="445" y="0"/>
                  </a:moveTo>
                  <a:cubicBezTo>
                    <a:pt x="351" y="0"/>
                    <a:pt x="259" y="49"/>
                    <a:pt x="185" y="168"/>
                  </a:cubicBezTo>
                  <a:cubicBezTo>
                    <a:pt x="173" y="179"/>
                    <a:pt x="162" y="202"/>
                    <a:pt x="151" y="224"/>
                  </a:cubicBezTo>
                  <a:cubicBezTo>
                    <a:pt x="1" y="543"/>
                    <a:pt x="216" y="1102"/>
                    <a:pt x="559" y="1102"/>
                  </a:cubicBezTo>
                  <a:cubicBezTo>
                    <a:pt x="629" y="1102"/>
                    <a:pt x="704" y="1079"/>
                    <a:pt x="783" y="1025"/>
                  </a:cubicBezTo>
                  <a:cubicBezTo>
                    <a:pt x="1204" y="730"/>
                    <a:pt x="807" y="0"/>
                    <a:pt x="445"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7" name="Google Shape;2937;p8"/>
            <p:cNvSpPr/>
            <p:nvPr/>
          </p:nvSpPr>
          <p:spPr>
            <a:xfrm>
              <a:off x="3958773" y="313854"/>
              <a:ext cx="40875" cy="29481"/>
            </a:xfrm>
            <a:custGeom>
              <a:rect b="b" l="l" r="r" t="t"/>
              <a:pathLst>
                <a:path extrusionOk="0" h="859" w="1191">
                  <a:moveTo>
                    <a:pt x="583" y="0"/>
                  </a:moveTo>
                  <a:cubicBezTo>
                    <a:pt x="278" y="0"/>
                    <a:pt x="1" y="170"/>
                    <a:pt x="146" y="490"/>
                  </a:cubicBezTo>
                  <a:cubicBezTo>
                    <a:pt x="158" y="513"/>
                    <a:pt x="169" y="535"/>
                    <a:pt x="180" y="546"/>
                  </a:cubicBezTo>
                  <a:cubicBezTo>
                    <a:pt x="289" y="736"/>
                    <a:pt x="550" y="858"/>
                    <a:pt x="779" y="858"/>
                  </a:cubicBezTo>
                  <a:cubicBezTo>
                    <a:pt x="1000" y="858"/>
                    <a:pt x="1190" y="745"/>
                    <a:pt x="1184" y="468"/>
                  </a:cubicBezTo>
                  <a:cubicBezTo>
                    <a:pt x="1179" y="150"/>
                    <a:pt x="869" y="0"/>
                    <a:pt x="58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8" name="Google Shape;2938;p8"/>
            <p:cNvSpPr/>
            <p:nvPr/>
          </p:nvSpPr>
          <p:spPr>
            <a:xfrm>
              <a:off x="4074294" y="219509"/>
              <a:ext cx="42763" cy="28863"/>
            </a:xfrm>
            <a:custGeom>
              <a:rect b="b" l="l" r="r" t="t"/>
              <a:pathLst>
                <a:path extrusionOk="0" h="841" w="1246">
                  <a:moveTo>
                    <a:pt x="464" y="0"/>
                  </a:moveTo>
                  <a:cubicBezTo>
                    <a:pt x="218" y="0"/>
                    <a:pt x="0" y="128"/>
                    <a:pt x="30" y="429"/>
                  </a:cubicBezTo>
                  <a:cubicBezTo>
                    <a:pt x="60" y="715"/>
                    <a:pt x="332" y="840"/>
                    <a:pt x="596" y="840"/>
                  </a:cubicBezTo>
                  <a:cubicBezTo>
                    <a:pt x="927" y="840"/>
                    <a:pt x="1245" y="643"/>
                    <a:pt x="1057" y="316"/>
                  </a:cubicBezTo>
                  <a:cubicBezTo>
                    <a:pt x="1046" y="294"/>
                    <a:pt x="1034" y="271"/>
                    <a:pt x="1023" y="260"/>
                  </a:cubicBezTo>
                  <a:cubicBezTo>
                    <a:pt x="913" y="97"/>
                    <a:pt x="678" y="0"/>
                    <a:pt x="46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9" name="Google Shape;2939;p8"/>
            <p:cNvSpPr/>
            <p:nvPr/>
          </p:nvSpPr>
          <p:spPr>
            <a:xfrm>
              <a:off x="3796096" y="150937"/>
              <a:ext cx="50828" cy="34595"/>
            </a:xfrm>
            <a:custGeom>
              <a:rect b="b" l="l" r="r" t="t"/>
              <a:pathLst>
                <a:path extrusionOk="0" h="1008" w="1481">
                  <a:moveTo>
                    <a:pt x="904" y="0"/>
                  </a:moveTo>
                  <a:cubicBezTo>
                    <a:pt x="893" y="0"/>
                    <a:pt x="881" y="0"/>
                    <a:pt x="869" y="1"/>
                  </a:cubicBezTo>
                  <a:lnTo>
                    <a:pt x="801" y="1"/>
                  </a:lnTo>
                  <a:cubicBezTo>
                    <a:pt x="384" y="80"/>
                    <a:pt x="0" y="791"/>
                    <a:pt x="531" y="983"/>
                  </a:cubicBezTo>
                  <a:cubicBezTo>
                    <a:pt x="579" y="1000"/>
                    <a:pt x="626" y="1008"/>
                    <a:pt x="672" y="1008"/>
                  </a:cubicBezTo>
                  <a:cubicBezTo>
                    <a:pt x="1188" y="1008"/>
                    <a:pt x="1481" y="0"/>
                    <a:pt x="904"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0" name="Google Shape;2940;p8"/>
            <p:cNvSpPr/>
            <p:nvPr/>
          </p:nvSpPr>
          <p:spPr>
            <a:xfrm>
              <a:off x="4018592" y="135390"/>
              <a:ext cx="40292" cy="29515"/>
            </a:xfrm>
            <a:custGeom>
              <a:rect b="b" l="l" r="r" t="t"/>
              <a:pathLst>
                <a:path extrusionOk="0" h="860" w="1174">
                  <a:moveTo>
                    <a:pt x="405" y="0"/>
                  </a:moveTo>
                  <a:cubicBezTo>
                    <a:pt x="193" y="0"/>
                    <a:pt x="11" y="108"/>
                    <a:pt x="6" y="375"/>
                  </a:cubicBezTo>
                  <a:cubicBezTo>
                    <a:pt x="0" y="698"/>
                    <a:pt x="327" y="859"/>
                    <a:pt x="622" y="859"/>
                  </a:cubicBezTo>
                  <a:cubicBezTo>
                    <a:pt x="914" y="859"/>
                    <a:pt x="1173" y="701"/>
                    <a:pt x="1044" y="387"/>
                  </a:cubicBezTo>
                  <a:cubicBezTo>
                    <a:pt x="1044" y="375"/>
                    <a:pt x="1033" y="353"/>
                    <a:pt x="1021" y="330"/>
                  </a:cubicBezTo>
                  <a:cubicBezTo>
                    <a:pt x="914" y="134"/>
                    <a:pt x="641" y="0"/>
                    <a:pt x="405"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1" name="Google Shape;2941;p8"/>
            <p:cNvSpPr/>
            <p:nvPr/>
          </p:nvSpPr>
          <p:spPr>
            <a:xfrm>
              <a:off x="3920849" y="491941"/>
              <a:ext cx="39640" cy="37031"/>
            </a:xfrm>
            <a:custGeom>
              <a:rect b="b" l="l" r="r" t="t"/>
              <a:pathLst>
                <a:path extrusionOk="0" h="1079" w="1155">
                  <a:moveTo>
                    <a:pt x="694" y="1"/>
                  </a:moveTo>
                  <a:cubicBezTo>
                    <a:pt x="645" y="1"/>
                    <a:pt x="589" y="13"/>
                    <a:pt x="529" y="40"/>
                  </a:cubicBezTo>
                  <a:cubicBezTo>
                    <a:pt x="507" y="52"/>
                    <a:pt x="495" y="63"/>
                    <a:pt x="473" y="74"/>
                  </a:cubicBezTo>
                  <a:cubicBezTo>
                    <a:pt x="114" y="287"/>
                    <a:pt x="0" y="1079"/>
                    <a:pt x="551" y="1079"/>
                  </a:cubicBezTo>
                  <a:cubicBezTo>
                    <a:pt x="555" y="1079"/>
                    <a:pt x="559" y="1079"/>
                    <a:pt x="563" y="1079"/>
                  </a:cubicBezTo>
                  <a:cubicBezTo>
                    <a:pt x="1144" y="1068"/>
                    <a:pt x="1154" y="1"/>
                    <a:pt x="694"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2" name="Google Shape;2942;p8"/>
            <p:cNvSpPr/>
            <p:nvPr/>
          </p:nvSpPr>
          <p:spPr>
            <a:xfrm>
              <a:off x="3889858" y="153305"/>
              <a:ext cx="40841" cy="29344"/>
            </a:xfrm>
            <a:custGeom>
              <a:rect b="b" l="l" r="r" t="t"/>
              <a:pathLst>
                <a:path extrusionOk="0" h="855" w="1190">
                  <a:moveTo>
                    <a:pt x="582" y="1"/>
                  </a:moveTo>
                  <a:cubicBezTo>
                    <a:pt x="278" y="1"/>
                    <a:pt x="0" y="171"/>
                    <a:pt x="146" y="496"/>
                  </a:cubicBezTo>
                  <a:cubicBezTo>
                    <a:pt x="157" y="508"/>
                    <a:pt x="168" y="530"/>
                    <a:pt x="180" y="553"/>
                  </a:cubicBezTo>
                  <a:cubicBezTo>
                    <a:pt x="288" y="736"/>
                    <a:pt x="547" y="855"/>
                    <a:pt x="775" y="855"/>
                  </a:cubicBezTo>
                  <a:cubicBezTo>
                    <a:pt x="997" y="855"/>
                    <a:pt x="1189" y="741"/>
                    <a:pt x="1184" y="463"/>
                  </a:cubicBezTo>
                  <a:cubicBezTo>
                    <a:pt x="1178" y="151"/>
                    <a:pt x="868" y="1"/>
                    <a:pt x="58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3" name="Google Shape;2943;p8"/>
            <p:cNvSpPr/>
            <p:nvPr/>
          </p:nvSpPr>
          <p:spPr>
            <a:xfrm>
              <a:off x="3932792" y="736162"/>
              <a:ext cx="39331" cy="32741"/>
            </a:xfrm>
            <a:custGeom>
              <a:rect b="b" l="l" r="r" t="t"/>
              <a:pathLst>
                <a:path extrusionOk="0" h="954" w="1146">
                  <a:moveTo>
                    <a:pt x="477" y="0"/>
                  </a:moveTo>
                  <a:cubicBezTo>
                    <a:pt x="333" y="0"/>
                    <a:pt x="203" y="74"/>
                    <a:pt x="136" y="259"/>
                  </a:cubicBezTo>
                  <a:cubicBezTo>
                    <a:pt x="0" y="645"/>
                    <a:pt x="453" y="954"/>
                    <a:pt x="791" y="954"/>
                  </a:cubicBezTo>
                  <a:cubicBezTo>
                    <a:pt x="988" y="954"/>
                    <a:pt x="1146" y="850"/>
                    <a:pt x="1129" y="598"/>
                  </a:cubicBezTo>
                  <a:cubicBezTo>
                    <a:pt x="1129" y="575"/>
                    <a:pt x="1118" y="553"/>
                    <a:pt x="1118" y="530"/>
                  </a:cubicBezTo>
                  <a:cubicBezTo>
                    <a:pt x="1066" y="258"/>
                    <a:pt x="747" y="0"/>
                    <a:pt x="477"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4" name="Google Shape;2944;p8"/>
            <p:cNvSpPr/>
            <p:nvPr/>
          </p:nvSpPr>
          <p:spPr>
            <a:xfrm>
              <a:off x="4093410" y="213777"/>
              <a:ext cx="41630" cy="37683"/>
            </a:xfrm>
            <a:custGeom>
              <a:rect b="b" l="l" r="r" t="t"/>
              <a:pathLst>
                <a:path extrusionOk="0" h="1098" w="1213">
                  <a:moveTo>
                    <a:pt x="656" y="0"/>
                  </a:moveTo>
                  <a:cubicBezTo>
                    <a:pt x="586" y="0"/>
                    <a:pt x="511" y="24"/>
                    <a:pt x="432" y="77"/>
                  </a:cubicBezTo>
                  <a:cubicBezTo>
                    <a:pt x="1" y="365"/>
                    <a:pt x="400" y="1097"/>
                    <a:pt x="763" y="1097"/>
                  </a:cubicBezTo>
                  <a:cubicBezTo>
                    <a:pt x="856" y="1097"/>
                    <a:pt x="946" y="1049"/>
                    <a:pt x="1019" y="935"/>
                  </a:cubicBezTo>
                  <a:cubicBezTo>
                    <a:pt x="1030" y="912"/>
                    <a:pt x="1042" y="890"/>
                    <a:pt x="1053" y="867"/>
                  </a:cubicBezTo>
                  <a:cubicBezTo>
                    <a:pt x="1212" y="558"/>
                    <a:pt x="998" y="0"/>
                    <a:pt x="65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5" name="Google Shape;2945;p8"/>
            <p:cNvSpPr/>
            <p:nvPr/>
          </p:nvSpPr>
          <p:spPr>
            <a:xfrm>
              <a:off x="4038841" y="264125"/>
              <a:ext cx="40429" cy="38130"/>
            </a:xfrm>
            <a:custGeom>
              <a:rect b="b" l="l" r="r" t="t"/>
              <a:pathLst>
                <a:path extrusionOk="0" h="1111" w="1178">
                  <a:moveTo>
                    <a:pt x="668" y="0"/>
                  </a:moveTo>
                  <a:cubicBezTo>
                    <a:pt x="613" y="0"/>
                    <a:pt x="553" y="14"/>
                    <a:pt x="488" y="43"/>
                  </a:cubicBezTo>
                  <a:cubicBezTo>
                    <a:pt x="0" y="250"/>
                    <a:pt x="292" y="1111"/>
                    <a:pt x="670" y="1111"/>
                  </a:cubicBezTo>
                  <a:cubicBezTo>
                    <a:pt x="747" y="1111"/>
                    <a:pt x="827" y="1075"/>
                    <a:pt x="905" y="991"/>
                  </a:cubicBezTo>
                  <a:cubicBezTo>
                    <a:pt x="916" y="980"/>
                    <a:pt x="939" y="957"/>
                    <a:pt x="950" y="935"/>
                  </a:cubicBezTo>
                  <a:cubicBezTo>
                    <a:pt x="1177" y="649"/>
                    <a:pt x="1050" y="0"/>
                    <a:pt x="66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6" name="Google Shape;2946;p8"/>
            <p:cNvSpPr/>
            <p:nvPr/>
          </p:nvSpPr>
          <p:spPr>
            <a:xfrm>
              <a:off x="3990107" y="738702"/>
              <a:ext cx="50622" cy="28692"/>
            </a:xfrm>
            <a:custGeom>
              <a:rect b="b" l="l" r="r" t="t"/>
              <a:pathLst>
                <a:path extrusionOk="0" h="836" w="1475">
                  <a:moveTo>
                    <a:pt x="712" y="1"/>
                  </a:moveTo>
                  <a:cubicBezTo>
                    <a:pt x="366" y="1"/>
                    <a:pt x="0" y="221"/>
                    <a:pt x="181" y="591"/>
                  </a:cubicBezTo>
                  <a:cubicBezTo>
                    <a:pt x="262" y="766"/>
                    <a:pt x="423" y="836"/>
                    <a:pt x="595" y="836"/>
                  </a:cubicBezTo>
                  <a:cubicBezTo>
                    <a:pt x="1002" y="836"/>
                    <a:pt x="1474" y="449"/>
                    <a:pt x="1118" y="140"/>
                  </a:cubicBezTo>
                  <a:cubicBezTo>
                    <a:pt x="1095" y="129"/>
                    <a:pt x="1073" y="106"/>
                    <a:pt x="1061" y="95"/>
                  </a:cubicBezTo>
                  <a:cubicBezTo>
                    <a:pt x="967" y="31"/>
                    <a:pt x="841" y="1"/>
                    <a:pt x="71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7" name="Google Shape;2947;p8"/>
            <p:cNvSpPr/>
            <p:nvPr/>
          </p:nvSpPr>
          <p:spPr>
            <a:xfrm>
              <a:off x="4274757" y="441285"/>
              <a:ext cx="42660" cy="36619"/>
            </a:xfrm>
            <a:custGeom>
              <a:rect b="b" l="l" r="r" t="t"/>
              <a:pathLst>
                <a:path extrusionOk="0" h="1067" w="1243">
                  <a:moveTo>
                    <a:pt x="761" y="1"/>
                  </a:moveTo>
                  <a:cubicBezTo>
                    <a:pt x="719" y="1"/>
                    <a:pt x="672" y="9"/>
                    <a:pt x="621" y="27"/>
                  </a:cubicBezTo>
                  <a:cubicBezTo>
                    <a:pt x="599" y="38"/>
                    <a:pt x="576" y="49"/>
                    <a:pt x="553" y="61"/>
                  </a:cubicBezTo>
                  <a:cubicBezTo>
                    <a:pt x="181" y="241"/>
                    <a:pt x="1" y="1031"/>
                    <a:pt x="565" y="1065"/>
                  </a:cubicBezTo>
                  <a:cubicBezTo>
                    <a:pt x="576" y="1066"/>
                    <a:pt x="586" y="1066"/>
                    <a:pt x="597" y="1066"/>
                  </a:cubicBezTo>
                  <a:cubicBezTo>
                    <a:pt x="1160" y="1066"/>
                    <a:pt x="1243" y="1"/>
                    <a:pt x="76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8" name="Google Shape;2948;p8"/>
            <p:cNvSpPr/>
            <p:nvPr/>
          </p:nvSpPr>
          <p:spPr>
            <a:xfrm>
              <a:off x="4058095" y="687565"/>
              <a:ext cx="40292" cy="29721"/>
            </a:xfrm>
            <a:custGeom>
              <a:rect b="b" l="l" r="r" t="t"/>
              <a:pathLst>
                <a:path extrusionOk="0" h="866" w="1174">
                  <a:moveTo>
                    <a:pt x="552" y="1"/>
                  </a:moveTo>
                  <a:cubicBezTo>
                    <a:pt x="260" y="1"/>
                    <a:pt x="1" y="159"/>
                    <a:pt x="130" y="468"/>
                  </a:cubicBezTo>
                  <a:cubicBezTo>
                    <a:pt x="130" y="490"/>
                    <a:pt x="141" y="513"/>
                    <a:pt x="152" y="535"/>
                  </a:cubicBezTo>
                  <a:cubicBezTo>
                    <a:pt x="259" y="732"/>
                    <a:pt x="532" y="865"/>
                    <a:pt x="768" y="865"/>
                  </a:cubicBezTo>
                  <a:cubicBezTo>
                    <a:pt x="980" y="865"/>
                    <a:pt x="1163" y="757"/>
                    <a:pt x="1168" y="490"/>
                  </a:cubicBezTo>
                  <a:cubicBezTo>
                    <a:pt x="1174" y="162"/>
                    <a:pt x="846" y="1"/>
                    <a:pt x="55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9" name="Google Shape;2949;p8"/>
            <p:cNvSpPr/>
            <p:nvPr/>
          </p:nvSpPr>
          <p:spPr>
            <a:xfrm>
              <a:off x="3907087" y="683858"/>
              <a:ext cx="41218" cy="36825"/>
            </a:xfrm>
            <a:custGeom>
              <a:rect b="b" l="l" r="r" t="t"/>
              <a:pathLst>
                <a:path extrusionOk="0" h="1073" w="1201">
                  <a:moveTo>
                    <a:pt x="629" y="0"/>
                  </a:moveTo>
                  <a:cubicBezTo>
                    <a:pt x="51" y="0"/>
                    <a:pt x="1" y="1072"/>
                    <a:pt x="461" y="1072"/>
                  </a:cubicBezTo>
                  <a:cubicBezTo>
                    <a:pt x="507" y="1072"/>
                    <a:pt x="558" y="1062"/>
                    <a:pt x="614" y="1038"/>
                  </a:cubicBezTo>
                  <a:cubicBezTo>
                    <a:pt x="637" y="1038"/>
                    <a:pt x="659" y="1027"/>
                    <a:pt x="682" y="1016"/>
                  </a:cubicBezTo>
                  <a:cubicBezTo>
                    <a:pt x="1043" y="813"/>
                    <a:pt x="1201" y="12"/>
                    <a:pt x="637" y="0"/>
                  </a:cubicBezTo>
                  <a:cubicBezTo>
                    <a:pt x="634" y="0"/>
                    <a:pt x="631" y="0"/>
                    <a:pt x="629"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0" name="Google Shape;2950;p8"/>
            <p:cNvSpPr/>
            <p:nvPr/>
          </p:nvSpPr>
          <p:spPr>
            <a:xfrm>
              <a:off x="3955855" y="493005"/>
              <a:ext cx="41012" cy="29241"/>
            </a:xfrm>
            <a:custGeom>
              <a:rect b="b" l="l" r="r" t="t"/>
              <a:pathLst>
                <a:path extrusionOk="0" h="852" w="1195">
                  <a:moveTo>
                    <a:pt x="420" y="1"/>
                  </a:moveTo>
                  <a:cubicBezTo>
                    <a:pt x="195" y="1"/>
                    <a:pt x="0" y="114"/>
                    <a:pt x="6" y="393"/>
                  </a:cubicBezTo>
                  <a:cubicBezTo>
                    <a:pt x="11" y="705"/>
                    <a:pt x="321" y="852"/>
                    <a:pt x="608" y="852"/>
                  </a:cubicBezTo>
                  <a:cubicBezTo>
                    <a:pt x="914" y="852"/>
                    <a:pt x="1195" y="685"/>
                    <a:pt x="1055" y="371"/>
                  </a:cubicBezTo>
                  <a:cubicBezTo>
                    <a:pt x="1044" y="348"/>
                    <a:pt x="1033" y="325"/>
                    <a:pt x="1021" y="303"/>
                  </a:cubicBezTo>
                  <a:cubicBezTo>
                    <a:pt x="913" y="120"/>
                    <a:pt x="651" y="1"/>
                    <a:pt x="42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1" name="Google Shape;2951;p8"/>
            <p:cNvSpPr/>
            <p:nvPr/>
          </p:nvSpPr>
          <p:spPr>
            <a:xfrm>
              <a:off x="3778867" y="-69534"/>
              <a:ext cx="40806" cy="29241"/>
            </a:xfrm>
            <a:custGeom>
              <a:rect b="b" l="l" r="r" t="t"/>
              <a:pathLst>
                <a:path extrusionOk="0" h="852" w="1189">
                  <a:moveTo>
                    <a:pt x="411" y="0"/>
                  </a:moveTo>
                  <a:cubicBezTo>
                    <a:pt x="190" y="0"/>
                    <a:pt x="0" y="111"/>
                    <a:pt x="6" y="388"/>
                  </a:cubicBezTo>
                  <a:cubicBezTo>
                    <a:pt x="11" y="701"/>
                    <a:pt x="324" y="851"/>
                    <a:pt x="611" y="851"/>
                  </a:cubicBezTo>
                  <a:cubicBezTo>
                    <a:pt x="914" y="851"/>
                    <a:pt x="1189" y="684"/>
                    <a:pt x="1044" y="366"/>
                  </a:cubicBezTo>
                  <a:cubicBezTo>
                    <a:pt x="1033" y="343"/>
                    <a:pt x="1021" y="320"/>
                    <a:pt x="1010" y="298"/>
                  </a:cubicBezTo>
                  <a:cubicBezTo>
                    <a:pt x="901" y="120"/>
                    <a:pt x="640" y="0"/>
                    <a:pt x="411"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2" name="Google Shape;2952;p8"/>
            <p:cNvSpPr/>
            <p:nvPr/>
          </p:nvSpPr>
          <p:spPr>
            <a:xfrm>
              <a:off x="4068185" y="361250"/>
              <a:ext cx="41253" cy="37134"/>
            </a:xfrm>
            <a:custGeom>
              <a:rect b="b" l="l" r="r" t="t"/>
              <a:pathLst>
                <a:path extrusionOk="0" h="1082" w="1202">
                  <a:moveTo>
                    <a:pt x="629" y="0"/>
                  </a:moveTo>
                  <a:cubicBezTo>
                    <a:pt x="49" y="0"/>
                    <a:pt x="1" y="1081"/>
                    <a:pt x="476" y="1081"/>
                  </a:cubicBezTo>
                  <a:cubicBezTo>
                    <a:pt x="521" y="1081"/>
                    <a:pt x="571" y="1071"/>
                    <a:pt x="626" y="1050"/>
                  </a:cubicBezTo>
                  <a:lnTo>
                    <a:pt x="682" y="1016"/>
                  </a:lnTo>
                  <a:cubicBezTo>
                    <a:pt x="1055" y="813"/>
                    <a:pt x="1201" y="23"/>
                    <a:pt x="637" y="1"/>
                  </a:cubicBezTo>
                  <a:cubicBezTo>
                    <a:pt x="634" y="0"/>
                    <a:pt x="631" y="0"/>
                    <a:pt x="629"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3" name="Google Shape;2953;p8"/>
            <p:cNvSpPr/>
            <p:nvPr/>
          </p:nvSpPr>
          <p:spPr>
            <a:xfrm>
              <a:off x="4233882" y="257947"/>
              <a:ext cx="39640" cy="38027"/>
            </a:xfrm>
            <a:custGeom>
              <a:rect b="b" l="l" r="r" t="t"/>
              <a:pathLst>
                <a:path extrusionOk="0" h="1108" w="1155">
                  <a:moveTo>
                    <a:pt x="525" y="0"/>
                  </a:moveTo>
                  <a:cubicBezTo>
                    <a:pt x="454" y="0"/>
                    <a:pt x="378" y="30"/>
                    <a:pt x="300" y="99"/>
                  </a:cubicBezTo>
                  <a:cubicBezTo>
                    <a:pt x="289" y="122"/>
                    <a:pt x="266" y="133"/>
                    <a:pt x="255" y="156"/>
                  </a:cubicBezTo>
                  <a:cubicBezTo>
                    <a:pt x="1" y="430"/>
                    <a:pt x="85" y="1107"/>
                    <a:pt x="492" y="1107"/>
                  </a:cubicBezTo>
                  <a:cubicBezTo>
                    <a:pt x="537" y="1107"/>
                    <a:pt x="586" y="1099"/>
                    <a:pt x="639" y="1081"/>
                  </a:cubicBezTo>
                  <a:cubicBezTo>
                    <a:pt x="1155" y="909"/>
                    <a:pt x="918" y="0"/>
                    <a:pt x="525"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4" name="Google Shape;2954;p8"/>
            <p:cNvSpPr/>
            <p:nvPr/>
          </p:nvSpPr>
          <p:spPr>
            <a:xfrm>
              <a:off x="4052672" y="579766"/>
              <a:ext cx="40841" cy="29378"/>
            </a:xfrm>
            <a:custGeom>
              <a:rect b="b" l="l" r="r" t="t"/>
              <a:pathLst>
                <a:path extrusionOk="0" h="856" w="1190">
                  <a:moveTo>
                    <a:pt x="415" y="1"/>
                  </a:moveTo>
                  <a:cubicBezTo>
                    <a:pt x="193" y="1"/>
                    <a:pt x="0" y="114"/>
                    <a:pt x="6" y="393"/>
                  </a:cubicBezTo>
                  <a:cubicBezTo>
                    <a:pt x="11" y="708"/>
                    <a:pt x="318" y="856"/>
                    <a:pt x="603" y="856"/>
                  </a:cubicBezTo>
                  <a:cubicBezTo>
                    <a:pt x="909" y="856"/>
                    <a:pt x="1190" y="686"/>
                    <a:pt x="1044" y="370"/>
                  </a:cubicBezTo>
                  <a:cubicBezTo>
                    <a:pt x="1033" y="348"/>
                    <a:pt x="1021" y="325"/>
                    <a:pt x="1010" y="302"/>
                  </a:cubicBezTo>
                  <a:cubicBezTo>
                    <a:pt x="901" y="120"/>
                    <a:pt x="643" y="1"/>
                    <a:pt x="415"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5" name="Google Shape;2955;p8"/>
            <p:cNvSpPr/>
            <p:nvPr/>
          </p:nvSpPr>
          <p:spPr>
            <a:xfrm>
              <a:off x="4056310" y="644974"/>
              <a:ext cx="50897" cy="28726"/>
            </a:xfrm>
            <a:custGeom>
              <a:rect b="b" l="l" r="r" t="t"/>
              <a:pathLst>
                <a:path extrusionOk="0" h="837" w="1483">
                  <a:moveTo>
                    <a:pt x="718" y="1"/>
                  </a:moveTo>
                  <a:cubicBezTo>
                    <a:pt x="372" y="1"/>
                    <a:pt x="1" y="221"/>
                    <a:pt x="182" y="592"/>
                  </a:cubicBezTo>
                  <a:cubicBezTo>
                    <a:pt x="266" y="766"/>
                    <a:pt x="429" y="836"/>
                    <a:pt x="603" y="836"/>
                  </a:cubicBezTo>
                  <a:cubicBezTo>
                    <a:pt x="1013" y="836"/>
                    <a:pt x="1483" y="449"/>
                    <a:pt x="1118" y="140"/>
                  </a:cubicBezTo>
                  <a:cubicBezTo>
                    <a:pt x="1107" y="118"/>
                    <a:pt x="1085" y="106"/>
                    <a:pt x="1062" y="95"/>
                  </a:cubicBezTo>
                  <a:cubicBezTo>
                    <a:pt x="970" y="31"/>
                    <a:pt x="846" y="1"/>
                    <a:pt x="71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6" name="Google Shape;2956;p8"/>
            <p:cNvSpPr/>
            <p:nvPr/>
          </p:nvSpPr>
          <p:spPr>
            <a:xfrm>
              <a:off x="3886289" y="500521"/>
              <a:ext cx="40189" cy="29893"/>
            </a:xfrm>
            <a:custGeom>
              <a:rect b="b" l="l" r="r" t="t"/>
              <a:pathLst>
                <a:path extrusionOk="0" h="871" w="1171">
                  <a:moveTo>
                    <a:pt x="412" y="1"/>
                  </a:moveTo>
                  <a:cubicBezTo>
                    <a:pt x="212" y="1"/>
                    <a:pt x="39" y="103"/>
                    <a:pt x="24" y="355"/>
                  </a:cubicBezTo>
                  <a:cubicBezTo>
                    <a:pt x="1" y="695"/>
                    <a:pt x="343" y="870"/>
                    <a:pt x="645" y="870"/>
                  </a:cubicBezTo>
                  <a:cubicBezTo>
                    <a:pt x="925" y="870"/>
                    <a:pt x="1171" y="720"/>
                    <a:pt x="1062" y="411"/>
                  </a:cubicBezTo>
                  <a:cubicBezTo>
                    <a:pt x="1051" y="400"/>
                    <a:pt x="1040" y="377"/>
                    <a:pt x="1028" y="355"/>
                  </a:cubicBezTo>
                  <a:cubicBezTo>
                    <a:pt x="930" y="146"/>
                    <a:pt x="651" y="1"/>
                    <a:pt x="41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7" name="Google Shape;2957;p8"/>
            <p:cNvSpPr/>
            <p:nvPr/>
          </p:nvSpPr>
          <p:spPr>
            <a:xfrm>
              <a:off x="3797846" y="477664"/>
              <a:ext cx="38953" cy="32844"/>
            </a:xfrm>
            <a:custGeom>
              <a:rect b="b" l="l" r="r" t="t"/>
              <a:pathLst>
                <a:path extrusionOk="0" h="957" w="1135">
                  <a:moveTo>
                    <a:pt x="488" y="1"/>
                  </a:moveTo>
                  <a:cubicBezTo>
                    <a:pt x="348" y="1"/>
                    <a:pt x="222" y="73"/>
                    <a:pt x="152" y="253"/>
                  </a:cubicBezTo>
                  <a:cubicBezTo>
                    <a:pt x="0" y="637"/>
                    <a:pt x="457" y="956"/>
                    <a:pt x="795" y="956"/>
                  </a:cubicBezTo>
                  <a:cubicBezTo>
                    <a:pt x="984" y="956"/>
                    <a:pt x="1135" y="857"/>
                    <a:pt x="1123" y="614"/>
                  </a:cubicBezTo>
                  <a:cubicBezTo>
                    <a:pt x="1123" y="592"/>
                    <a:pt x="1123" y="569"/>
                    <a:pt x="1123" y="547"/>
                  </a:cubicBezTo>
                  <a:cubicBezTo>
                    <a:pt x="1078" y="271"/>
                    <a:pt x="759" y="1"/>
                    <a:pt x="48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8" name="Google Shape;2958;p8"/>
            <p:cNvSpPr/>
            <p:nvPr/>
          </p:nvSpPr>
          <p:spPr>
            <a:xfrm>
              <a:off x="3751411" y="410808"/>
              <a:ext cx="41218" cy="37134"/>
            </a:xfrm>
            <a:custGeom>
              <a:rect b="b" l="l" r="r" t="t"/>
              <a:pathLst>
                <a:path extrusionOk="0" h="1082" w="1201">
                  <a:moveTo>
                    <a:pt x="628" y="1"/>
                  </a:moveTo>
                  <a:cubicBezTo>
                    <a:pt x="49" y="1"/>
                    <a:pt x="0" y="1082"/>
                    <a:pt x="467" y="1082"/>
                  </a:cubicBezTo>
                  <a:cubicBezTo>
                    <a:pt x="511" y="1082"/>
                    <a:pt x="560" y="1072"/>
                    <a:pt x="614" y="1050"/>
                  </a:cubicBezTo>
                  <a:cubicBezTo>
                    <a:pt x="637" y="1039"/>
                    <a:pt x="659" y="1028"/>
                    <a:pt x="682" y="1016"/>
                  </a:cubicBezTo>
                  <a:cubicBezTo>
                    <a:pt x="1054" y="813"/>
                    <a:pt x="1201" y="23"/>
                    <a:pt x="637" y="1"/>
                  </a:cubicBezTo>
                  <a:cubicBezTo>
                    <a:pt x="634" y="1"/>
                    <a:pt x="631" y="1"/>
                    <a:pt x="62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9" name="Google Shape;2959;p8"/>
            <p:cNvSpPr/>
            <p:nvPr/>
          </p:nvSpPr>
          <p:spPr>
            <a:xfrm>
              <a:off x="3822625" y="406141"/>
              <a:ext cx="38953" cy="32741"/>
            </a:xfrm>
            <a:custGeom>
              <a:rect b="b" l="l" r="r" t="t"/>
              <a:pathLst>
                <a:path extrusionOk="0" h="954" w="1135">
                  <a:moveTo>
                    <a:pt x="352" y="0"/>
                  </a:moveTo>
                  <a:cubicBezTo>
                    <a:pt x="158" y="0"/>
                    <a:pt x="1" y="103"/>
                    <a:pt x="17" y="351"/>
                  </a:cubicBezTo>
                  <a:cubicBezTo>
                    <a:pt x="17" y="374"/>
                    <a:pt x="17" y="396"/>
                    <a:pt x="28" y="419"/>
                  </a:cubicBezTo>
                  <a:cubicBezTo>
                    <a:pt x="73" y="691"/>
                    <a:pt x="395" y="954"/>
                    <a:pt x="664" y="954"/>
                  </a:cubicBezTo>
                  <a:cubicBezTo>
                    <a:pt x="807" y="954"/>
                    <a:pt x="936" y="879"/>
                    <a:pt x="999" y="690"/>
                  </a:cubicBezTo>
                  <a:cubicBezTo>
                    <a:pt x="1135" y="304"/>
                    <a:pt x="687" y="0"/>
                    <a:pt x="35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0" name="Google Shape;2960;p8"/>
            <p:cNvSpPr/>
            <p:nvPr/>
          </p:nvSpPr>
          <p:spPr>
            <a:xfrm>
              <a:off x="4199184" y="585326"/>
              <a:ext cx="41630" cy="37683"/>
            </a:xfrm>
            <a:custGeom>
              <a:rect b="b" l="l" r="r" t="t"/>
              <a:pathLst>
                <a:path extrusionOk="0" h="1098" w="1213">
                  <a:moveTo>
                    <a:pt x="450" y="1"/>
                  </a:moveTo>
                  <a:cubicBezTo>
                    <a:pt x="357" y="1"/>
                    <a:pt x="267" y="48"/>
                    <a:pt x="194" y="163"/>
                  </a:cubicBezTo>
                  <a:cubicBezTo>
                    <a:pt x="183" y="186"/>
                    <a:pt x="171" y="208"/>
                    <a:pt x="160" y="231"/>
                  </a:cubicBezTo>
                  <a:cubicBezTo>
                    <a:pt x="1" y="540"/>
                    <a:pt x="215" y="1098"/>
                    <a:pt x="557" y="1098"/>
                  </a:cubicBezTo>
                  <a:cubicBezTo>
                    <a:pt x="627" y="1098"/>
                    <a:pt x="702" y="1074"/>
                    <a:pt x="781" y="1021"/>
                  </a:cubicBezTo>
                  <a:cubicBezTo>
                    <a:pt x="1212" y="733"/>
                    <a:pt x="813" y="1"/>
                    <a:pt x="45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1" name="Google Shape;2961;p8"/>
            <p:cNvSpPr/>
            <p:nvPr/>
          </p:nvSpPr>
          <p:spPr>
            <a:xfrm>
              <a:off x="4028408" y="629804"/>
              <a:ext cx="40429" cy="38130"/>
            </a:xfrm>
            <a:custGeom>
              <a:rect b="b" l="l" r="r" t="t"/>
              <a:pathLst>
                <a:path extrusionOk="0" h="1111" w="1178">
                  <a:moveTo>
                    <a:pt x="508" y="0"/>
                  </a:moveTo>
                  <a:cubicBezTo>
                    <a:pt x="431" y="0"/>
                    <a:pt x="351" y="36"/>
                    <a:pt x="273" y="120"/>
                  </a:cubicBezTo>
                  <a:cubicBezTo>
                    <a:pt x="250" y="131"/>
                    <a:pt x="239" y="153"/>
                    <a:pt x="227" y="176"/>
                  </a:cubicBezTo>
                  <a:cubicBezTo>
                    <a:pt x="1" y="462"/>
                    <a:pt x="127" y="1111"/>
                    <a:pt x="510" y="1111"/>
                  </a:cubicBezTo>
                  <a:cubicBezTo>
                    <a:pt x="565" y="1111"/>
                    <a:pt x="625" y="1097"/>
                    <a:pt x="690" y="1067"/>
                  </a:cubicBezTo>
                  <a:cubicBezTo>
                    <a:pt x="1178" y="861"/>
                    <a:pt x="886" y="0"/>
                    <a:pt x="50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2" name="Google Shape;2962;p8"/>
            <p:cNvSpPr/>
            <p:nvPr/>
          </p:nvSpPr>
          <p:spPr>
            <a:xfrm>
              <a:off x="3865971" y="384554"/>
              <a:ext cx="40154" cy="30099"/>
            </a:xfrm>
            <a:custGeom>
              <a:rect b="b" l="l" r="r" t="t"/>
              <a:pathLst>
                <a:path extrusionOk="0" h="877" w="1170">
                  <a:moveTo>
                    <a:pt x="521" y="0"/>
                  </a:moveTo>
                  <a:cubicBezTo>
                    <a:pt x="243" y="0"/>
                    <a:pt x="0" y="148"/>
                    <a:pt x="108" y="450"/>
                  </a:cubicBezTo>
                  <a:cubicBezTo>
                    <a:pt x="120" y="473"/>
                    <a:pt x="131" y="495"/>
                    <a:pt x="142" y="518"/>
                  </a:cubicBezTo>
                  <a:cubicBezTo>
                    <a:pt x="241" y="727"/>
                    <a:pt x="521" y="876"/>
                    <a:pt x="761" y="876"/>
                  </a:cubicBezTo>
                  <a:cubicBezTo>
                    <a:pt x="960" y="876"/>
                    <a:pt x="1131" y="774"/>
                    <a:pt x="1146" y="518"/>
                  </a:cubicBezTo>
                  <a:cubicBezTo>
                    <a:pt x="1170" y="176"/>
                    <a:pt x="825" y="0"/>
                    <a:pt x="52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3" name="Google Shape;2963;p8"/>
            <p:cNvSpPr/>
            <p:nvPr/>
          </p:nvSpPr>
          <p:spPr>
            <a:xfrm>
              <a:off x="4094851" y="640478"/>
              <a:ext cx="40909" cy="37134"/>
            </a:xfrm>
            <a:custGeom>
              <a:rect b="b" l="l" r="r" t="t"/>
              <a:pathLst>
                <a:path extrusionOk="0" h="1082" w="1192">
                  <a:moveTo>
                    <a:pt x="619" y="0"/>
                  </a:moveTo>
                  <a:cubicBezTo>
                    <a:pt x="39" y="0"/>
                    <a:pt x="1" y="1081"/>
                    <a:pt x="468" y="1081"/>
                  </a:cubicBezTo>
                  <a:cubicBezTo>
                    <a:pt x="513" y="1081"/>
                    <a:pt x="562" y="1071"/>
                    <a:pt x="616" y="1050"/>
                  </a:cubicBezTo>
                  <a:cubicBezTo>
                    <a:pt x="639" y="1039"/>
                    <a:pt x="661" y="1027"/>
                    <a:pt x="684" y="1016"/>
                  </a:cubicBezTo>
                  <a:cubicBezTo>
                    <a:pt x="1045" y="813"/>
                    <a:pt x="1192" y="12"/>
                    <a:pt x="627" y="0"/>
                  </a:cubicBezTo>
                  <a:cubicBezTo>
                    <a:pt x="625" y="0"/>
                    <a:pt x="622" y="0"/>
                    <a:pt x="619"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4" name="Google Shape;2964;p8"/>
            <p:cNvSpPr/>
            <p:nvPr/>
          </p:nvSpPr>
          <p:spPr>
            <a:xfrm>
              <a:off x="4003732" y="667385"/>
              <a:ext cx="39605" cy="37031"/>
            </a:xfrm>
            <a:custGeom>
              <a:rect b="b" l="l" r="r" t="t"/>
              <a:pathLst>
                <a:path extrusionOk="0" h="1079" w="1154">
                  <a:moveTo>
                    <a:pt x="702" y="0"/>
                  </a:moveTo>
                  <a:cubicBezTo>
                    <a:pt x="654" y="0"/>
                    <a:pt x="600" y="13"/>
                    <a:pt x="540" y="40"/>
                  </a:cubicBezTo>
                  <a:cubicBezTo>
                    <a:pt x="518" y="51"/>
                    <a:pt x="495" y="63"/>
                    <a:pt x="473" y="74"/>
                  </a:cubicBezTo>
                  <a:cubicBezTo>
                    <a:pt x="114" y="287"/>
                    <a:pt x="0" y="1078"/>
                    <a:pt x="551" y="1078"/>
                  </a:cubicBezTo>
                  <a:cubicBezTo>
                    <a:pt x="555" y="1078"/>
                    <a:pt x="559" y="1078"/>
                    <a:pt x="563" y="1078"/>
                  </a:cubicBezTo>
                  <a:cubicBezTo>
                    <a:pt x="1143" y="1068"/>
                    <a:pt x="1154" y="0"/>
                    <a:pt x="70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5" name="Google Shape;2965;p8"/>
            <p:cNvSpPr/>
            <p:nvPr/>
          </p:nvSpPr>
          <p:spPr>
            <a:xfrm>
              <a:off x="4121003" y="131684"/>
              <a:ext cx="41630" cy="37134"/>
            </a:xfrm>
            <a:custGeom>
              <a:rect b="b" l="l" r="r" t="t"/>
              <a:pathLst>
                <a:path extrusionOk="0" h="1082" w="1213">
                  <a:moveTo>
                    <a:pt x="738" y="1"/>
                  </a:moveTo>
                  <a:cubicBezTo>
                    <a:pt x="692" y="1"/>
                    <a:pt x="642" y="10"/>
                    <a:pt x="588" y="32"/>
                  </a:cubicBezTo>
                  <a:cubicBezTo>
                    <a:pt x="565" y="43"/>
                    <a:pt x="542" y="54"/>
                    <a:pt x="520" y="66"/>
                  </a:cubicBezTo>
                  <a:cubicBezTo>
                    <a:pt x="159" y="269"/>
                    <a:pt x="1" y="1059"/>
                    <a:pt x="565" y="1081"/>
                  </a:cubicBezTo>
                  <a:cubicBezTo>
                    <a:pt x="568" y="1081"/>
                    <a:pt x="571" y="1081"/>
                    <a:pt x="573" y="1081"/>
                  </a:cubicBezTo>
                  <a:cubicBezTo>
                    <a:pt x="1163" y="1081"/>
                    <a:pt x="1212" y="1"/>
                    <a:pt x="73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6" name="Google Shape;2966;p8"/>
            <p:cNvSpPr/>
            <p:nvPr/>
          </p:nvSpPr>
          <p:spPr>
            <a:xfrm>
              <a:off x="4035821" y="323670"/>
              <a:ext cx="1201" cy="2368"/>
            </a:xfrm>
            <a:custGeom>
              <a:rect b="b" l="l" r="r" t="t"/>
              <a:pathLst>
                <a:path extrusionOk="0" h="69" w="35">
                  <a:moveTo>
                    <a:pt x="0" y="1"/>
                  </a:moveTo>
                  <a:cubicBezTo>
                    <a:pt x="11" y="24"/>
                    <a:pt x="23" y="46"/>
                    <a:pt x="34" y="69"/>
                  </a:cubicBezTo>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7" name="Google Shape;2967;p8"/>
            <p:cNvSpPr/>
            <p:nvPr/>
          </p:nvSpPr>
          <p:spPr>
            <a:xfrm>
              <a:off x="3705285" y="-16990"/>
              <a:ext cx="40704" cy="29481"/>
            </a:xfrm>
            <a:custGeom>
              <a:rect b="b" l="l" r="r" t="t"/>
              <a:pathLst>
                <a:path extrusionOk="0" h="859" w="1186">
                  <a:moveTo>
                    <a:pt x="413" y="1"/>
                  </a:moveTo>
                  <a:cubicBezTo>
                    <a:pt x="198" y="1"/>
                    <a:pt x="11" y="110"/>
                    <a:pt x="6" y="381"/>
                  </a:cubicBezTo>
                  <a:cubicBezTo>
                    <a:pt x="0" y="701"/>
                    <a:pt x="324" y="859"/>
                    <a:pt x="620" y="859"/>
                  </a:cubicBezTo>
                  <a:cubicBezTo>
                    <a:pt x="917" y="859"/>
                    <a:pt x="1186" y="698"/>
                    <a:pt x="1055" y="381"/>
                  </a:cubicBezTo>
                  <a:cubicBezTo>
                    <a:pt x="1044" y="358"/>
                    <a:pt x="1033" y="347"/>
                    <a:pt x="1021" y="324"/>
                  </a:cubicBezTo>
                  <a:cubicBezTo>
                    <a:pt x="916" y="130"/>
                    <a:pt x="647" y="1"/>
                    <a:pt x="41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8" name="Google Shape;2968;p8"/>
            <p:cNvSpPr/>
            <p:nvPr/>
          </p:nvSpPr>
          <p:spPr>
            <a:xfrm>
              <a:off x="4089154" y="552035"/>
              <a:ext cx="43346" cy="28383"/>
            </a:xfrm>
            <a:custGeom>
              <a:rect b="b" l="l" r="r" t="t"/>
              <a:pathLst>
                <a:path extrusionOk="0" h="827" w="1263">
                  <a:moveTo>
                    <a:pt x="481" y="0"/>
                  </a:moveTo>
                  <a:cubicBezTo>
                    <a:pt x="228" y="0"/>
                    <a:pt x="0" y="130"/>
                    <a:pt x="37" y="433"/>
                  </a:cubicBezTo>
                  <a:cubicBezTo>
                    <a:pt x="72" y="708"/>
                    <a:pt x="335" y="827"/>
                    <a:pt x="594" y="827"/>
                  </a:cubicBezTo>
                  <a:cubicBezTo>
                    <a:pt x="932" y="827"/>
                    <a:pt x="1262" y="624"/>
                    <a:pt x="1064" y="298"/>
                  </a:cubicBezTo>
                  <a:cubicBezTo>
                    <a:pt x="1053" y="275"/>
                    <a:pt x="1042" y="264"/>
                    <a:pt x="1030" y="242"/>
                  </a:cubicBezTo>
                  <a:cubicBezTo>
                    <a:pt x="918" y="89"/>
                    <a:pt x="691" y="0"/>
                    <a:pt x="481"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9" name="Google Shape;2969;p8"/>
            <p:cNvSpPr/>
            <p:nvPr/>
          </p:nvSpPr>
          <p:spPr>
            <a:xfrm>
              <a:off x="4201964" y="520735"/>
              <a:ext cx="40292" cy="29481"/>
            </a:xfrm>
            <a:custGeom>
              <a:rect b="b" l="l" r="r" t="t"/>
              <a:pathLst>
                <a:path extrusionOk="0" h="859" w="1174">
                  <a:moveTo>
                    <a:pt x="414" y="0"/>
                  </a:moveTo>
                  <a:cubicBezTo>
                    <a:pt x="205" y="0"/>
                    <a:pt x="22" y="108"/>
                    <a:pt x="11" y="375"/>
                  </a:cubicBezTo>
                  <a:cubicBezTo>
                    <a:pt x="0" y="698"/>
                    <a:pt x="325" y="859"/>
                    <a:pt x="619" y="859"/>
                  </a:cubicBezTo>
                  <a:cubicBezTo>
                    <a:pt x="911" y="859"/>
                    <a:pt x="1173" y="701"/>
                    <a:pt x="1050" y="386"/>
                  </a:cubicBezTo>
                  <a:cubicBezTo>
                    <a:pt x="1038" y="375"/>
                    <a:pt x="1027" y="352"/>
                    <a:pt x="1016" y="330"/>
                  </a:cubicBezTo>
                  <a:cubicBezTo>
                    <a:pt x="915" y="134"/>
                    <a:pt x="648" y="0"/>
                    <a:pt x="41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0" name="Google Shape;2970;p8"/>
            <p:cNvSpPr/>
            <p:nvPr/>
          </p:nvSpPr>
          <p:spPr>
            <a:xfrm>
              <a:off x="3920403" y="87823"/>
              <a:ext cx="1201" cy="2368"/>
            </a:xfrm>
            <a:custGeom>
              <a:rect b="b" l="l" r="r" t="t"/>
              <a:pathLst>
                <a:path extrusionOk="0" h="69" w="35">
                  <a:moveTo>
                    <a:pt x="34" y="69"/>
                  </a:moveTo>
                  <a:cubicBezTo>
                    <a:pt x="23" y="46"/>
                    <a:pt x="12" y="23"/>
                    <a:pt x="1" y="1"/>
                  </a:cubicBezTo>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1" name="Google Shape;2971;p8"/>
            <p:cNvSpPr/>
            <p:nvPr/>
          </p:nvSpPr>
          <p:spPr>
            <a:xfrm>
              <a:off x="4098901" y="373880"/>
              <a:ext cx="42934" cy="28863"/>
            </a:xfrm>
            <a:custGeom>
              <a:rect b="b" l="l" r="r" t="t"/>
              <a:pathLst>
                <a:path extrusionOk="0" h="841" w="1251">
                  <a:moveTo>
                    <a:pt x="653" y="0"/>
                  </a:moveTo>
                  <a:cubicBezTo>
                    <a:pt x="321" y="0"/>
                    <a:pt x="0" y="198"/>
                    <a:pt x="182" y="524"/>
                  </a:cubicBezTo>
                  <a:cubicBezTo>
                    <a:pt x="193" y="547"/>
                    <a:pt x="205" y="569"/>
                    <a:pt x="216" y="580"/>
                  </a:cubicBezTo>
                  <a:cubicBezTo>
                    <a:pt x="332" y="743"/>
                    <a:pt x="569" y="840"/>
                    <a:pt x="785" y="840"/>
                  </a:cubicBezTo>
                  <a:cubicBezTo>
                    <a:pt x="1032" y="840"/>
                    <a:pt x="1250" y="713"/>
                    <a:pt x="1220" y="411"/>
                  </a:cubicBezTo>
                  <a:cubicBezTo>
                    <a:pt x="1190" y="126"/>
                    <a:pt x="918" y="0"/>
                    <a:pt x="65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2" name="Google Shape;2972;p8"/>
            <p:cNvSpPr/>
            <p:nvPr/>
          </p:nvSpPr>
          <p:spPr>
            <a:xfrm>
              <a:off x="4267344" y="767427"/>
              <a:ext cx="50965" cy="28829"/>
            </a:xfrm>
            <a:custGeom>
              <a:rect b="b" l="l" r="r" t="t"/>
              <a:pathLst>
                <a:path extrusionOk="0" h="840" w="1485">
                  <a:moveTo>
                    <a:pt x="726" y="1"/>
                  </a:moveTo>
                  <a:cubicBezTo>
                    <a:pt x="379" y="1"/>
                    <a:pt x="0" y="227"/>
                    <a:pt x="183" y="601"/>
                  </a:cubicBezTo>
                  <a:cubicBezTo>
                    <a:pt x="266" y="771"/>
                    <a:pt x="429" y="840"/>
                    <a:pt x="602" y="840"/>
                  </a:cubicBezTo>
                  <a:cubicBezTo>
                    <a:pt x="1012" y="840"/>
                    <a:pt x="1484" y="455"/>
                    <a:pt x="1119" y="138"/>
                  </a:cubicBezTo>
                  <a:cubicBezTo>
                    <a:pt x="1108" y="127"/>
                    <a:pt x="1085" y="115"/>
                    <a:pt x="1063" y="93"/>
                  </a:cubicBezTo>
                  <a:cubicBezTo>
                    <a:pt x="973" y="30"/>
                    <a:pt x="852" y="1"/>
                    <a:pt x="72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3" name="Google Shape;2973;p8"/>
            <p:cNvSpPr/>
            <p:nvPr/>
          </p:nvSpPr>
          <p:spPr>
            <a:xfrm>
              <a:off x="4201312" y="316463"/>
              <a:ext cx="42969" cy="29000"/>
            </a:xfrm>
            <a:custGeom>
              <a:rect b="b" l="l" r="r" t="t"/>
              <a:pathLst>
                <a:path extrusionOk="0" h="845" w="1252">
                  <a:moveTo>
                    <a:pt x="652" y="1"/>
                  </a:moveTo>
                  <a:cubicBezTo>
                    <a:pt x="321" y="1"/>
                    <a:pt x="0" y="200"/>
                    <a:pt x="188" y="538"/>
                  </a:cubicBezTo>
                  <a:cubicBezTo>
                    <a:pt x="200" y="549"/>
                    <a:pt x="211" y="572"/>
                    <a:pt x="222" y="595"/>
                  </a:cubicBezTo>
                  <a:cubicBezTo>
                    <a:pt x="337" y="751"/>
                    <a:pt x="572" y="845"/>
                    <a:pt x="785" y="845"/>
                  </a:cubicBezTo>
                  <a:cubicBezTo>
                    <a:pt x="1033" y="845"/>
                    <a:pt x="1252" y="718"/>
                    <a:pt x="1215" y="414"/>
                  </a:cubicBezTo>
                  <a:cubicBezTo>
                    <a:pt x="1190" y="128"/>
                    <a:pt x="918" y="1"/>
                    <a:pt x="65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4" name="Google Shape;2974;p8"/>
            <p:cNvSpPr/>
            <p:nvPr/>
          </p:nvSpPr>
          <p:spPr>
            <a:xfrm>
              <a:off x="4178489" y="719688"/>
              <a:ext cx="51480" cy="28966"/>
            </a:xfrm>
            <a:custGeom>
              <a:rect b="b" l="l" r="r" t="t"/>
              <a:pathLst>
                <a:path extrusionOk="0" h="844" w="1500">
                  <a:moveTo>
                    <a:pt x="895" y="1"/>
                  </a:moveTo>
                  <a:cubicBezTo>
                    <a:pt x="479" y="1"/>
                    <a:pt x="1" y="410"/>
                    <a:pt x="379" y="717"/>
                  </a:cubicBezTo>
                  <a:cubicBezTo>
                    <a:pt x="402" y="728"/>
                    <a:pt x="413" y="750"/>
                    <a:pt x="436" y="762"/>
                  </a:cubicBezTo>
                  <a:cubicBezTo>
                    <a:pt x="526" y="818"/>
                    <a:pt x="640" y="844"/>
                    <a:pt x="758" y="844"/>
                  </a:cubicBezTo>
                  <a:cubicBezTo>
                    <a:pt x="1115" y="844"/>
                    <a:pt x="1500" y="605"/>
                    <a:pt x="1305" y="231"/>
                  </a:cubicBezTo>
                  <a:cubicBezTo>
                    <a:pt x="1218" y="67"/>
                    <a:pt x="1061" y="1"/>
                    <a:pt x="89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5" name="Google Shape;2975;p8"/>
            <p:cNvSpPr/>
            <p:nvPr/>
          </p:nvSpPr>
          <p:spPr>
            <a:xfrm>
              <a:off x="4189026" y="423026"/>
              <a:ext cx="51686" cy="34698"/>
            </a:xfrm>
            <a:custGeom>
              <a:rect b="b" l="l" r="r" t="t"/>
              <a:pathLst>
                <a:path extrusionOk="0" h="1011" w="1506">
                  <a:moveTo>
                    <a:pt x="826" y="1"/>
                  </a:moveTo>
                  <a:cubicBezTo>
                    <a:pt x="307" y="1"/>
                    <a:pt x="0" y="1011"/>
                    <a:pt x="596" y="1011"/>
                  </a:cubicBezTo>
                  <a:cubicBezTo>
                    <a:pt x="602" y="1011"/>
                    <a:pt x="608" y="1010"/>
                    <a:pt x="614" y="1010"/>
                  </a:cubicBezTo>
                  <a:cubicBezTo>
                    <a:pt x="637" y="1010"/>
                    <a:pt x="659" y="999"/>
                    <a:pt x="682" y="999"/>
                  </a:cubicBezTo>
                  <a:cubicBezTo>
                    <a:pt x="1088" y="943"/>
                    <a:pt x="1506" y="232"/>
                    <a:pt x="975" y="29"/>
                  </a:cubicBezTo>
                  <a:cubicBezTo>
                    <a:pt x="924" y="10"/>
                    <a:pt x="874" y="1"/>
                    <a:pt x="82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6" name="Google Shape;2976;p8"/>
            <p:cNvSpPr/>
            <p:nvPr/>
          </p:nvSpPr>
          <p:spPr>
            <a:xfrm>
              <a:off x="4059468" y="-89097"/>
              <a:ext cx="40292" cy="29687"/>
            </a:xfrm>
            <a:custGeom>
              <a:rect b="b" l="l" r="r" t="t"/>
              <a:pathLst>
                <a:path extrusionOk="0" h="865" w="1174">
                  <a:moveTo>
                    <a:pt x="554" y="0"/>
                  </a:moveTo>
                  <a:cubicBezTo>
                    <a:pt x="262" y="0"/>
                    <a:pt x="0" y="158"/>
                    <a:pt x="124" y="473"/>
                  </a:cubicBezTo>
                  <a:cubicBezTo>
                    <a:pt x="135" y="496"/>
                    <a:pt x="146" y="518"/>
                    <a:pt x="158" y="541"/>
                  </a:cubicBezTo>
                  <a:cubicBezTo>
                    <a:pt x="259" y="731"/>
                    <a:pt x="529" y="865"/>
                    <a:pt x="763" y="865"/>
                  </a:cubicBezTo>
                  <a:cubicBezTo>
                    <a:pt x="974" y="865"/>
                    <a:pt x="1156" y="757"/>
                    <a:pt x="1162" y="484"/>
                  </a:cubicBezTo>
                  <a:cubicBezTo>
                    <a:pt x="1173" y="161"/>
                    <a:pt x="849" y="0"/>
                    <a:pt x="55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7" name="Google Shape;2977;p8"/>
            <p:cNvSpPr/>
            <p:nvPr/>
          </p:nvSpPr>
          <p:spPr>
            <a:xfrm>
              <a:off x="4112320" y="732970"/>
              <a:ext cx="39193" cy="32501"/>
            </a:xfrm>
            <a:custGeom>
              <a:rect b="b" l="l" r="r" t="t"/>
              <a:pathLst>
                <a:path extrusionOk="0" h="947" w="1142">
                  <a:moveTo>
                    <a:pt x="355" y="1"/>
                  </a:moveTo>
                  <a:cubicBezTo>
                    <a:pt x="159" y="1"/>
                    <a:pt x="0" y="103"/>
                    <a:pt x="17" y="352"/>
                  </a:cubicBezTo>
                  <a:cubicBezTo>
                    <a:pt x="17" y="375"/>
                    <a:pt x="28" y="397"/>
                    <a:pt x="28" y="420"/>
                  </a:cubicBezTo>
                  <a:cubicBezTo>
                    <a:pt x="72" y="686"/>
                    <a:pt x="397" y="947"/>
                    <a:pt x="667" y="947"/>
                  </a:cubicBezTo>
                  <a:cubicBezTo>
                    <a:pt x="809" y="947"/>
                    <a:pt x="936" y="874"/>
                    <a:pt x="998" y="691"/>
                  </a:cubicBezTo>
                  <a:cubicBezTo>
                    <a:pt x="1141" y="305"/>
                    <a:pt x="692" y="1"/>
                    <a:pt x="35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8" name="Google Shape;2978;p8"/>
            <p:cNvSpPr/>
            <p:nvPr/>
          </p:nvSpPr>
          <p:spPr>
            <a:xfrm>
              <a:off x="4010047" y="177604"/>
              <a:ext cx="40498" cy="29652"/>
            </a:xfrm>
            <a:custGeom>
              <a:rect b="b" l="l" r="r" t="t"/>
              <a:pathLst>
                <a:path extrusionOk="0" h="864" w="1180">
                  <a:moveTo>
                    <a:pt x="406" y="0"/>
                  </a:moveTo>
                  <a:cubicBezTo>
                    <a:pt x="194" y="0"/>
                    <a:pt x="12" y="108"/>
                    <a:pt x="6" y="375"/>
                  </a:cubicBezTo>
                  <a:cubicBezTo>
                    <a:pt x="1" y="702"/>
                    <a:pt x="325" y="863"/>
                    <a:pt x="620" y="863"/>
                  </a:cubicBezTo>
                  <a:cubicBezTo>
                    <a:pt x="915" y="863"/>
                    <a:pt x="1180" y="702"/>
                    <a:pt x="1056" y="386"/>
                  </a:cubicBezTo>
                  <a:cubicBezTo>
                    <a:pt x="1045" y="375"/>
                    <a:pt x="1033" y="353"/>
                    <a:pt x="1022" y="330"/>
                  </a:cubicBezTo>
                  <a:cubicBezTo>
                    <a:pt x="915" y="134"/>
                    <a:pt x="642" y="0"/>
                    <a:pt x="40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9" name="Google Shape;2979;p8"/>
            <p:cNvSpPr/>
            <p:nvPr/>
          </p:nvSpPr>
          <p:spPr>
            <a:xfrm>
              <a:off x="3933170" y="443824"/>
              <a:ext cx="41562" cy="36757"/>
            </a:xfrm>
            <a:custGeom>
              <a:rect b="b" l="l" r="r" t="t"/>
              <a:pathLst>
                <a:path extrusionOk="0" h="1071" w="1211">
                  <a:moveTo>
                    <a:pt x="738" y="1"/>
                  </a:moveTo>
                  <a:cubicBezTo>
                    <a:pt x="692" y="1"/>
                    <a:pt x="642" y="10"/>
                    <a:pt x="588" y="32"/>
                  </a:cubicBezTo>
                  <a:cubicBezTo>
                    <a:pt x="565" y="43"/>
                    <a:pt x="543" y="54"/>
                    <a:pt x="520" y="66"/>
                  </a:cubicBezTo>
                  <a:cubicBezTo>
                    <a:pt x="159" y="258"/>
                    <a:pt x="1" y="1059"/>
                    <a:pt x="576" y="1070"/>
                  </a:cubicBezTo>
                  <a:cubicBezTo>
                    <a:pt x="582" y="1070"/>
                    <a:pt x="587" y="1070"/>
                    <a:pt x="593" y="1070"/>
                  </a:cubicBezTo>
                  <a:cubicBezTo>
                    <a:pt x="1165" y="1070"/>
                    <a:pt x="1210" y="1"/>
                    <a:pt x="73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0" name="Google Shape;2980;p8"/>
            <p:cNvSpPr/>
            <p:nvPr/>
          </p:nvSpPr>
          <p:spPr>
            <a:xfrm>
              <a:off x="4090973" y="771512"/>
              <a:ext cx="50622" cy="28692"/>
            </a:xfrm>
            <a:custGeom>
              <a:rect b="b" l="l" r="r" t="t"/>
              <a:pathLst>
                <a:path extrusionOk="0" h="836" w="1475">
                  <a:moveTo>
                    <a:pt x="874" y="0"/>
                  </a:moveTo>
                  <a:cubicBezTo>
                    <a:pt x="467" y="0"/>
                    <a:pt x="0" y="387"/>
                    <a:pt x="357" y="696"/>
                  </a:cubicBezTo>
                  <a:cubicBezTo>
                    <a:pt x="368" y="707"/>
                    <a:pt x="391" y="730"/>
                    <a:pt x="413" y="741"/>
                  </a:cubicBezTo>
                  <a:cubicBezTo>
                    <a:pt x="505" y="805"/>
                    <a:pt x="629" y="836"/>
                    <a:pt x="757" y="836"/>
                  </a:cubicBezTo>
                  <a:cubicBezTo>
                    <a:pt x="1103" y="836"/>
                    <a:pt x="1474" y="615"/>
                    <a:pt x="1293" y="245"/>
                  </a:cubicBezTo>
                  <a:cubicBezTo>
                    <a:pt x="1209" y="70"/>
                    <a:pt x="1047" y="0"/>
                    <a:pt x="87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1" name="Google Shape;2981;p8"/>
            <p:cNvSpPr/>
            <p:nvPr/>
          </p:nvSpPr>
          <p:spPr>
            <a:xfrm>
              <a:off x="3818541" y="212507"/>
              <a:ext cx="50862" cy="34629"/>
            </a:xfrm>
            <a:custGeom>
              <a:rect b="b" l="l" r="r" t="t"/>
              <a:pathLst>
                <a:path extrusionOk="0" h="1009" w="1482">
                  <a:moveTo>
                    <a:pt x="905" y="0"/>
                  </a:moveTo>
                  <a:cubicBezTo>
                    <a:pt x="894" y="0"/>
                    <a:pt x="882" y="1"/>
                    <a:pt x="870" y="1"/>
                  </a:cubicBezTo>
                  <a:lnTo>
                    <a:pt x="802" y="1"/>
                  </a:lnTo>
                  <a:cubicBezTo>
                    <a:pt x="384" y="80"/>
                    <a:pt x="1" y="791"/>
                    <a:pt x="531" y="983"/>
                  </a:cubicBezTo>
                  <a:cubicBezTo>
                    <a:pt x="580" y="1000"/>
                    <a:pt x="627" y="1008"/>
                    <a:pt x="672" y="1008"/>
                  </a:cubicBezTo>
                  <a:cubicBezTo>
                    <a:pt x="1188" y="1008"/>
                    <a:pt x="1481" y="0"/>
                    <a:pt x="905"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2" name="Google Shape;2982;p8"/>
            <p:cNvSpPr/>
            <p:nvPr/>
          </p:nvSpPr>
          <p:spPr>
            <a:xfrm>
              <a:off x="3986057" y="784450"/>
              <a:ext cx="40292" cy="29652"/>
            </a:xfrm>
            <a:custGeom>
              <a:rect b="b" l="l" r="r" t="t"/>
              <a:pathLst>
                <a:path extrusionOk="0" h="864" w="1174">
                  <a:moveTo>
                    <a:pt x="405" y="1"/>
                  </a:moveTo>
                  <a:cubicBezTo>
                    <a:pt x="193" y="1"/>
                    <a:pt x="11" y="108"/>
                    <a:pt x="6" y="375"/>
                  </a:cubicBezTo>
                  <a:cubicBezTo>
                    <a:pt x="0" y="703"/>
                    <a:pt x="325" y="864"/>
                    <a:pt x="618" y="864"/>
                  </a:cubicBezTo>
                  <a:cubicBezTo>
                    <a:pt x="911" y="864"/>
                    <a:pt x="1174" y="703"/>
                    <a:pt x="1044" y="387"/>
                  </a:cubicBezTo>
                  <a:cubicBezTo>
                    <a:pt x="1033" y="364"/>
                    <a:pt x="1033" y="353"/>
                    <a:pt x="1021" y="330"/>
                  </a:cubicBezTo>
                  <a:cubicBezTo>
                    <a:pt x="914" y="134"/>
                    <a:pt x="641" y="1"/>
                    <a:pt x="40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3" name="Google Shape;2983;p8"/>
            <p:cNvSpPr/>
            <p:nvPr/>
          </p:nvSpPr>
          <p:spPr>
            <a:xfrm>
              <a:off x="3835598" y="316428"/>
              <a:ext cx="41150" cy="36722"/>
            </a:xfrm>
            <a:custGeom>
              <a:rect b="b" l="l" r="r" t="t"/>
              <a:pathLst>
                <a:path extrusionOk="0" h="1070" w="1199">
                  <a:moveTo>
                    <a:pt x="734" y="0"/>
                  </a:moveTo>
                  <a:cubicBezTo>
                    <a:pt x="690" y="0"/>
                    <a:pt x="641" y="10"/>
                    <a:pt x="587" y="31"/>
                  </a:cubicBezTo>
                  <a:cubicBezTo>
                    <a:pt x="564" y="43"/>
                    <a:pt x="542" y="54"/>
                    <a:pt x="519" y="65"/>
                  </a:cubicBezTo>
                  <a:cubicBezTo>
                    <a:pt x="147" y="257"/>
                    <a:pt x="0" y="1058"/>
                    <a:pt x="564" y="1070"/>
                  </a:cubicBezTo>
                  <a:cubicBezTo>
                    <a:pt x="570" y="1070"/>
                    <a:pt x="575" y="1070"/>
                    <a:pt x="581" y="1070"/>
                  </a:cubicBezTo>
                  <a:cubicBezTo>
                    <a:pt x="1153" y="1070"/>
                    <a:pt x="1198" y="0"/>
                    <a:pt x="73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4" name="Google Shape;2984;p8"/>
            <p:cNvSpPr/>
            <p:nvPr/>
          </p:nvSpPr>
          <p:spPr>
            <a:xfrm>
              <a:off x="3985165" y="558247"/>
              <a:ext cx="39640" cy="38370"/>
            </a:xfrm>
            <a:custGeom>
              <a:rect b="b" l="l" r="r" t="t"/>
              <a:pathLst>
                <a:path extrusionOk="0" h="1118" w="1155">
                  <a:moveTo>
                    <a:pt x="663" y="1"/>
                  </a:moveTo>
                  <a:cubicBezTo>
                    <a:pt x="619" y="1"/>
                    <a:pt x="570" y="9"/>
                    <a:pt x="517" y="27"/>
                  </a:cubicBezTo>
                  <a:cubicBezTo>
                    <a:pt x="0" y="199"/>
                    <a:pt x="238" y="1118"/>
                    <a:pt x="632" y="1118"/>
                  </a:cubicBezTo>
                  <a:cubicBezTo>
                    <a:pt x="703" y="1118"/>
                    <a:pt x="778" y="1088"/>
                    <a:pt x="856" y="1020"/>
                  </a:cubicBezTo>
                  <a:cubicBezTo>
                    <a:pt x="867" y="997"/>
                    <a:pt x="889" y="986"/>
                    <a:pt x="901" y="963"/>
                  </a:cubicBezTo>
                  <a:cubicBezTo>
                    <a:pt x="1155" y="679"/>
                    <a:pt x="1070" y="1"/>
                    <a:pt x="66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5" name="Google Shape;2985;p8"/>
            <p:cNvSpPr/>
            <p:nvPr/>
          </p:nvSpPr>
          <p:spPr>
            <a:xfrm>
              <a:off x="4034963" y="-13318"/>
              <a:ext cx="40841" cy="38267"/>
            </a:xfrm>
            <a:custGeom>
              <a:rect b="b" l="l" r="r" t="t"/>
              <a:pathLst>
                <a:path extrusionOk="0" h="1115" w="1190">
                  <a:moveTo>
                    <a:pt x="507" y="0"/>
                  </a:moveTo>
                  <a:cubicBezTo>
                    <a:pt x="430" y="0"/>
                    <a:pt x="351" y="35"/>
                    <a:pt x="273" y="116"/>
                  </a:cubicBezTo>
                  <a:cubicBezTo>
                    <a:pt x="262" y="138"/>
                    <a:pt x="240" y="149"/>
                    <a:pt x="228" y="172"/>
                  </a:cubicBezTo>
                  <a:cubicBezTo>
                    <a:pt x="0" y="469"/>
                    <a:pt x="129" y="1115"/>
                    <a:pt x="516" y="1115"/>
                  </a:cubicBezTo>
                  <a:cubicBezTo>
                    <a:pt x="569" y="1115"/>
                    <a:pt x="628" y="1102"/>
                    <a:pt x="691" y="1075"/>
                  </a:cubicBezTo>
                  <a:cubicBezTo>
                    <a:pt x="1189" y="859"/>
                    <a:pt x="889" y="0"/>
                    <a:pt x="507"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6" name="Google Shape;2986;p8"/>
            <p:cNvSpPr/>
            <p:nvPr/>
          </p:nvSpPr>
          <p:spPr>
            <a:xfrm>
              <a:off x="3977203" y="828037"/>
              <a:ext cx="50931" cy="28692"/>
            </a:xfrm>
            <a:custGeom>
              <a:rect b="b" l="l" r="r" t="t"/>
              <a:pathLst>
                <a:path extrusionOk="0" h="836" w="1484">
                  <a:moveTo>
                    <a:pt x="881" y="1"/>
                  </a:moveTo>
                  <a:cubicBezTo>
                    <a:pt x="471" y="1"/>
                    <a:pt x="1" y="388"/>
                    <a:pt x="365" y="697"/>
                  </a:cubicBezTo>
                  <a:lnTo>
                    <a:pt x="422" y="742"/>
                  </a:lnTo>
                  <a:cubicBezTo>
                    <a:pt x="513" y="806"/>
                    <a:pt x="638" y="836"/>
                    <a:pt x="766" y="836"/>
                  </a:cubicBezTo>
                  <a:cubicBezTo>
                    <a:pt x="1112" y="836"/>
                    <a:pt x="1483" y="616"/>
                    <a:pt x="1302" y="245"/>
                  </a:cubicBezTo>
                  <a:cubicBezTo>
                    <a:pt x="1218" y="70"/>
                    <a:pt x="1055" y="1"/>
                    <a:pt x="88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7" name="Google Shape;2987;p8"/>
            <p:cNvSpPr/>
            <p:nvPr/>
          </p:nvSpPr>
          <p:spPr>
            <a:xfrm>
              <a:off x="3977134" y="403567"/>
              <a:ext cx="40498" cy="29412"/>
            </a:xfrm>
            <a:custGeom>
              <a:rect b="b" l="l" r="r" t="t"/>
              <a:pathLst>
                <a:path extrusionOk="0" h="857" w="1180">
                  <a:moveTo>
                    <a:pt x="410" y="1"/>
                  </a:moveTo>
                  <a:cubicBezTo>
                    <a:pt x="200" y="1"/>
                    <a:pt x="17" y="109"/>
                    <a:pt x="6" y="381"/>
                  </a:cubicBezTo>
                  <a:cubicBezTo>
                    <a:pt x="1" y="699"/>
                    <a:pt x="328" y="857"/>
                    <a:pt x="624" y="857"/>
                  </a:cubicBezTo>
                  <a:cubicBezTo>
                    <a:pt x="917" y="857"/>
                    <a:pt x="1179" y="701"/>
                    <a:pt x="1056" y="392"/>
                  </a:cubicBezTo>
                  <a:cubicBezTo>
                    <a:pt x="1044" y="370"/>
                    <a:pt x="1033" y="347"/>
                    <a:pt x="1022" y="325"/>
                  </a:cubicBezTo>
                  <a:cubicBezTo>
                    <a:pt x="915" y="135"/>
                    <a:pt x="645" y="1"/>
                    <a:pt x="410"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8" name="Google Shape;2988;p8"/>
            <p:cNvSpPr/>
            <p:nvPr/>
          </p:nvSpPr>
          <p:spPr>
            <a:xfrm>
              <a:off x="3922462" y="189204"/>
              <a:ext cx="38953" cy="32810"/>
            </a:xfrm>
            <a:custGeom>
              <a:rect b="b" l="l" r="r" t="t"/>
              <a:pathLst>
                <a:path extrusionOk="0" h="956" w="1135">
                  <a:moveTo>
                    <a:pt x="341" y="0"/>
                  </a:moveTo>
                  <a:cubicBezTo>
                    <a:pt x="153" y="0"/>
                    <a:pt x="0" y="99"/>
                    <a:pt x="8" y="342"/>
                  </a:cubicBezTo>
                  <a:cubicBezTo>
                    <a:pt x="8" y="364"/>
                    <a:pt x="19" y="387"/>
                    <a:pt x="19" y="410"/>
                  </a:cubicBezTo>
                  <a:cubicBezTo>
                    <a:pt x="64" y="685"/>
                    <a:pt x="384" y="955"/>
                    <a:pt x="654" y="955"/>
                  </a:cubicBezTo>
                  <a:cubicBezTo>
                    <a:pt x="794" y="955"/>
                    <a:pt x="921" y="883"/>
                    <a:pt x="990" y="703"/>
                  </a:cubicBezTo>
                  <a:cubicBezTo>
                    <a:pt x="1135" y="319"/>
                    <a:pt x="680" y="0"/>
                    <a:pt x="34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9" name="Google Shape;2989;p8"/>
            <p:cNvSpPr/>
            <p:nvPr/>
          </p:nvSpPr>
          <p:spPr>
            <a:xfrm>
              <a:off x="3655315" y="61843"/>
              <a:ext cx="38850" cy="33084"/>
            </a:xfrm>
            <a:custGeom>
              <a:rect b="b" l="l" r="r" t="t"/>
              <a:pathLst>
                <a:path extrusionOk="0" h="964" w="1132">
                  <a:moveTo>
                    <a:pt x="479" y="0"/>
                  </a:moveTo>
                  <a:cubicBezTo>
                    <a:pt x="341" y="0"/>
                    <a:pt x="218" y="71"/>
                    <a:pt x="153" y="250"/>
                  </a:cubicBezTo>
                  <a:cubicBezTo>
                    <a:pt x="0" y="642"/>
                    <a:pt x="454" y="964"/>
                    <a:pt x="792" y="964"/>
                  </a:cubicBezTo>
                  <a:cubicBezTo>
                    <a:pt x="980" y="964"/>
                    <a:pt x="1131" y="864"/>
                    <a:pt x="1123" y="622"/>
                  </a:cubicBezTo>
                  <a:cubicBezTo>
                    <a:pt x="1123" y="589"/>
                    <a:pt x="1123" y="566"/>
                    <a:pt x="1112" y="544"/>
                  </a:cubicBezTo>
                  <a:cubicBezTo>
                    <a:pt x="1075" y="274"/>
                    <a:pt x="750" y="0"/>
                    <a:pt x="479"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0" name="Google Shape;2990;p8"/>
            <p:cNvSpPr/>
            <p:nvPr/>
          </p:nvSpPr>
          <p:spPr>
            <a:xfrm>
              <a:off x="4176773" y="393580"/>
              <a:ext cx="42317" cy="36688"/>
            </a:xfrm>
            <a:custGeom>
              <a:rect b="b" l="l" r="r" t="t"/>
              <a:pathLst>
                <a:path extrusionOk="0" h="1069" w="1233">
                  <a:moveTo>
                    <a:pt x="764" y="0"/>
                  </a:moveTo>
                  <a:cubicBezTo>
                    <a:pt x="721" y="0"/>
                    <a:pt x="673" y="9"/>
                    <a:pt x="621" y="29"/>
                  </a:cubicBezTo>
                  <a:cubicBezTo>
                    <a:pt x="599" y="29"/>
                    <a:pt x="576" y="40"/>
                    <a:pt x="554" y="52"/>
                  </a:cubicBezTo>
                  <a:cubicBezTo>
                    <a:pt x="170" y="232"/>
                    <a:pt x="1" y="1033"/>
                    <a:pt x="554" y="1067"/>
                  </a:cubicBezTo>
                  <a:cubicBezTo>
                    <a:pt x="565" y="1068"/>
                    <a:pt x="575" y="1068"/>
                    <a:pt x="586" y="1068"/>
                  </a:cubicBezTo>
                  <a:cubicBezTo>
                    <a:pt x="1157" y="1068"/>
                    <a:pt x="1233" y="0"/>
                    <a:pt x="76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1" name="Google Shape;2991;p8"/>
            <p:cNvSpPr/>
            <p:nvPr/>
          </p:nvSpPr>
          <p:spPr>
            <a:xfrm>
              <a:off x="4198669" y="623489"/>
              <a:ext cx="41390" cy="37683"/>
            </a:xfrm>
            <a:custGeom>
              <a:rect b="b" l="l" r="r" t="t"/>
              <a:pathLst>
                <a:path extrusionOk="0" h="1098" w="1206">
                  <a:moveTo>
                    <a:pt x="651" y="1"/>
                  </a:moveTo>
                  <a:cubicBezTo>
                    <a:pt x="581" y="1"/>
                    <a:pt x="504" y="24"/>
                    <a:pt x="423" y="78"/>
                  </a:cubicBezTo>
                  <a:cubicBezTo>
                    <a:pt x="1" y="366"/>
                    <a:pt x="402" y="1098"/>
                    <a:pt x="765" y="1098"/>
                  </a:cubicBezTo>
                  <a:cubicBezTo>
                    <a:pt x="858" y="1098"/>
                    <a:pt x="948" y="1050"/>
                    <a:pt x="1021" y="935"/>
                  </a:cubicBezTo>
                  <a:lnTo>
                    <a:pt x="1055" y="868"/>
                  </a:lnTo>
                  <a:cubicBezTo>
                    <a:pt x="1205" y="559"/>
                    <a:pt x="997" y="1"/>
                    <a:pt x="65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2" name="Google Shape;2992;p8"/>
            <p:cNvSpPr/>
            <p:nvPr/>
          </p:nvSpPr>
          <p:spPr>
            <a:xfrm>
              <a:off x="3950948" y="683652"/>
              <a:ext cx="40429" cy="38267"/>
            </a:xfrm>
            <a:custGeom>
              <a:rect b="b" l="l" r="r" t="t"/>
              <a:pathLst>
                <a:path extrusionOk="0" h="1115" w="1178">
                  <a:moveTo>
                    <a:pt x="673" y="0"/>
                  </a:moveTo>
                  <a:cubicBezTo>
                    <a:pt x="620" y="0"/>
                    <a:pt x="562" y="13"/>
                    <a:pt x="498" y="40"/>
                  </a:cubicBezTo>
                  <a:cubicBezTo>
                    <a:pt x="0" y="256"/>
                    <a:pt x="293" y="1115"/>
                    <a:pt x="672" y="1115"/>
                  </a:cubicBezTo>
                  <a:cubicBezTo>
                    <a:pt x="748" y="1115"/>
                    <a:pt x="827" y="1080"/>
                    <a:pt x="905" y="999"/>
                  </a:cubicBezTo>
                  <a:cubicBezTo>
                    <a:pt x="927" y="977"/>
                    <a:pt x="939" y="965"/>
                    <a:pt x="950" y="943"/>
                  </a:cubicBezTo>
                  <a:cubicBezTo>
                    <a:pt x="1178" y="646"/>
                    <a:pt x="1058" y="0"/>
                    <a:pt x="67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3" name="Google Shape;2993;p8"/>
            <p:cNvSpPr/>
            <p:nvPr/>
          </p:nvSpPr>
          <p:spPr>
            <a:xfrm>
              <a:off x="4188476" y="498873"/>
              <a:ext cx="51411" cy="28863"/>
            </a:xfrm>
            <a:custGeom>
              <a:rect b="b" l="l" r="r" t="t"/>
              <a:pathLst>
                <a:path extrusionOk="0" h="841" w="1498">
                  <a:moveTo>
                    <a:pt x="903" y="1"/>
                  </a:moveTo>
                  <a:cubicBezTo>
                    <a:pt x="489" y="1"/>
                    <a:pt x="0" y="418"/>
                    <a:pt x="382" y="719"/>
                  </a:cubicBezTo>
                  <a:cubicBezTo>
                    <a:pt x="404" y="730"/>
                    <a:pt x="416" y="741"/>
                    <a:pt x="438" y="752"/>
                  </a:cubicBezTo>
                  <a:cubicBezTo>
                    <a:pt x="527" y="813"/>
                    <a:pt x="644" y="841"/>
                    <a:pt x="765" y="841"/>
                  </a:cubicBezTo>
                  <a:cubicBezTo>
                    <a:pt x="1117" y="841"/>
                    <a:pt x="1498" y="600"/>
                    <a:pt x="1296" y="222"/>
                  </a:cubicBezTo>
                  <a:cubicBezTo>
                    <a:pt x="1214" y="64"/>
                    <a:pt x="1064" y="1"/>
                    <a:pt x="903"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4" name="Google Shape;2994;p8"/>
            <p:cNvSpPr/>
            <p:nvPr/>
          </p:nvSpPr>
          <p:spPr>
            <a:xfrm>
              <a:off x="3999202" y="498805"/>
              <a:ext cx="40154" cy="29927"/>
            </a:xfrm>
            <a:custGeom>
              <a:rect b="b" l="l" r="r" t="t"/>
              <a:pathLst>
                <a:path extrusionOk="0" h="872" w="1170">
                  <a:moveTo>
                    <a:pt x="404" y="1"/>
                  </a:moveTo>
                  <a:cubicBezTo>
                    <a:pt x="204" y="1"/>
                    <a:pt x="33" y="104"/>
                    <a:pt x="18" y="359"/>
                  </a:cubicBezTo>
                  <a:cubicBezTo>
                    <a:pt x="0" y="695"/>
                    <a:pt x="348" y="871"/>
                    <a:pt x="651" y="871"/>
                  </a:cubicBezTo>
                  <a:cubicBezTo>
                    <a:pt x="929" y="871"/>
                    <a:pt x="1169" y="723"/>
                    <a:pt x="1056" y="416"/>
                  </a:cubicBezTo>
                  <a:cubicBezTo>
                    <a:pt x="1045" y="393"/>
                    <a:pt x="1045" y="382"/>
                    <a:pt x="1033" y="359"/>
                  </a:cubicBezTo>
                  <a:cubicBezTo>
                    <a:pt x="929" y="150"/>
                    <a:pt x="645" y="1"/>
                    <a:pt x="404"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5" name="Google Shape;2995;p8"/>
            <p:cNvSpPr/>
            <p:nvPr/>
          </p:nvSpPr>
          <p:spPr>
            <a:xfrm>
              <a:off x="4036233" y="568886"/>
              <a:ext cx="40292" cy="29481"/>
            </a:xfrm>
            <a:custGeom>
              <a:rect b="b" l="l" r="r" t="t"/>
              <a:pathLst>
                <a:path extrusionOk="0" h="859" w="1174">
                  <a:moveTo>
                    <a:pt x="554" y="0"/>
                  </a:moveTo>
                  <a:cubicBezTo>
                    <a:pt x="262" y="0"/>
                    <a:pt x="0" y="158"/>
                    <a:pt x="124" y="473"/>
                  </a:cubicBezTo>
                  <a:cubicBezTo>
                    <a:pt x="124" y="484"/>
                    <a:pt x="146" y="507"/>
                    <a:pt x="157" y="529"/>
                  </a:cubicBezTo>
                  <a:cubicBezTo>
                    <a:pt x="264" y="725"/>
                    <a:pt x="534" y="859"/>
                    <a:pt x="767" y="859"/>
                  </a:cubicBezTo>
                  <a:cubicBezTo>
                    <a:pt x="977" y="859"/>
                    <a:pt x="1156" y="751"/>
                    <a:pt x="1162" y="484"/>
                  </a:cubicBezTo>
                  <a:cubicBezTo>
                    <a:pt x="1173" y="161"/>
                    <a:pt x="849" y="0"/>
                    <a:pt x="55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6" name="Google Shape;2996;p8"/>
            <p:cNvSpPr/>
            <p:nvPr/>
          </p:nvSpPr>
          <p:spPr>
            <a:xfrm>
              <a:off x="4091385" y="318831"/>
              <a:ext cx="40326" cy="29378"/>
            </a:xfrm>
            <a:custGeom>
              <a:rect b="b" l="l" r="r" t="t"/>
              <a:pathLst>
                <a:path extrusionOk="0" h="856" w="1175">
                  <a:moveTo>
                    <a:pt x="556" y="1"/>
                  </a:moveTo>
                  <a:cubicBezTo>
                    <a:pt x="263" y="1"/>
                    <a:pt x="0" y="159"/>
                    <a:pt x="130" y="469"/>
                  </a:cubicBezTo>
                  <a:cubicBezTo>
                    <a:pt x="142" y="480"/>
                    <a:pt x="153" y="503"/>
                    <a:pt x="164" y="526"/>
                  </a:cubicBezTo>
                  <a:cubicBezTo>
                    <a:pt x="271" y="722"/>
                    <a:pt x="541" y="855"/>
                    <a:pt x="774" y="855"/>
                  </a:cubicBezTo>
                  <a:cubicBezTo>
                    <a:pt x="983" y="855"/>
                    <a:pt x="1163" y="747"/>
                    <a:pt x="1168" y="480"/>
                  </a:cubicBezTo>
                  <a:cubicBezTo>
                    <a:pt x="1174" y="159"/>
                    <a:pt x="850" y="1"/>
                    <a:pt x="556"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7" name="Google Shape;2997;p8"/>
            <p:cNvSpPr/>
            <p:nvPr/>
          </p:nvSpPr>
          <p:spPr>
            <a:xfrm>
              <a:off x="4047730" y="19663"/>
              <a:ext cx="41184" cy="36757"/>
            </a:xfrm>
            <a:custGeom>
              <a:rect b="b" l="l" r="r" t="t"/>
              <a:pathLst>
                <a:path extrusionOk="0" h="1071" w="1200">
                  <a:moveTo>
                    <a:pt x="619" y="1"/>
                  </a:moveTo>
                  <a:cubicBezTo>
                    <a:pt x="47" y="1"/>
                    <a:pt x="1" y="1070"/>
                    <a:pt x="465" y="1070"/>
                  </a:cubicBezTo>
                  <a:cubicBezTo>
                    <a:pt x="509" y="1070"/>
                    <a:pt x="559" y="1061"/>
                    <a:pt x="612" y="1039"/>
                  </a:cubicBezTo>
                  <a:cubicBezTo>
                    <a:pt x="635" y="1028"/>
                    <a:pt x="657" y="1016"/>
                    <a:pt x="680" y="1005"/>
                  </a:cubicBezTo>
                  <a:cubicBezTo>
                    <a:pt x="1052" y="813"/>
                    <a:pt x="1199" y="12"/>
                    <a:pt x="635" y="1"/>
                  </a:cubicBezTo>
                  <a:cubicBezTo>
                    <a:pt x="629" y="1"/>
                    <a:pt x="624" y="1"/>
                    <a:pt x="619"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8" name="Google Shape;2998;p8"/>
            <p:cNvSpPr/>
            <p:nvPr/>
          </p:nvSpPr>
          <p:spPr>
            <a:xfrm>
              <a:off x="4235941" y="442040"/>
              <a:ext cx="38747" cy="32810"/>
            </a:xfrm>
            <a:custGeom>
              <a:rect b="b" l="l" r="r" t="t"/>
              <a:pathLst>
                <a:path extrusionOk="0" h="956" w="1129">
                  <a:moveTo>
                    <a:pt x="477" y="1"/>
                  </a:moveTo>
                  <a:cubicBezTo>
                    <a:pt x="336" y="1"/>
                    <a:pt x="208" y="73"/>
                    <a:pt x="139" y="253"/>
                  </a:cubicBezTo>
                  <a:cubicBezTo>
                    <a:pt x="1" y="637"/>
                    <a:pt x="454" y="956"/>
                    <a:pt x="790" y="956"/>
                  </a:cubicBezTo>
                  <a:cubicBezTo>
                    <a:pt x="977" y="956"/>
                    <a:pt x="1128" y="857"/>
                    <a:pt x="1120" y="614"/>
                  </a:cubicBezTo>
                  <a:cubicBezTo>
                    <a:pt x="1120" y="592"/>
                    <a:pt x="1120" y="569"/>
                    <a:pt x="1109" y="547"/>
                  </a:cubicBezTo>
                  <a:cubicBezTo>
                    <a:pt x="1072" y="271"/>
                    <a:pt x="750" y="1"/>
                    <a:pt x="477"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9" name="Google Shape;2999;p8"/>
            <p:cNvSpPr/>
            <p:nvPr/>
          </p:nvSpPr>
          <p:spPr>
            <a:xfrm>
              <a:off x="4140943" y="690139"/>
              <a:ext cx="39983" cy="38027"/>
            </a:xfrm>
            <a:custGeom>
              <a:rect b="b" l="l" r="r" t="t"/>
              <a:pathLst>
                <a:path extrusionOk="0" h="1108" w="1165">
                  <a:moveTo>
                    <a:pt x="526" y="1"/>
                  </a:moveTo>
                  <a:cubicBezTo>
                    <a:pt x="454" y="1"/>
                    <a:pt x="378" y="30"/>
                    <a:pt x="300" y="99"/>
                  </a:cubicBezTo>
                  <a:cubicBezTo>
                    <a:pt x="289" y="111"/>
                    <a:pt x="266" y="133"/>
                    <a:pt x="255" y="156"/>
                  </a:cubicBezTo>
                  <a:cubicBezTo>
                    <a:pt x="1" y="430"/>
                    <a:pt x="94" y="1107"/>
                    <a:pt x="495" y="1107"/>
                  </a:cubicBezTo>
                  <a:cubicBezTo>
                    <a:pt x="539" y="1107"/>
                    <a:pt x="587" y="1099"/>
                    <a:pt x="638" y="1081"/>
                  </a:cubicBezTo>
                  <a:cubicBezTo>
                    <a:pt x="1164" y="909"/>
                    <a:pt x="921" y="1"/>
                    <a:pt x="526"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0" name="Google Shape;3000;p8"/>
            <p:cNvSpPr/>
            <p:nvPr/>
          </p:nvSpPr>
          <p:spPr>
            <a:xfrm>
              <a:off x="4194723" y="562846"/>
              <a:ext cx="42969" cy="28932"/>
            </a:xfrm>
            <a:custGeom>
              <a:rect b="b" l="l" r="r" t="t"/>
              <a:pathLst>
                <a:path extrusionOk="0" h="843" w="1252">
                  <a:moveTo>
                    <a:pt x="654" y="1"/>
                  </a:moveTo>
                  <a:cubicBezTo>
                    <a:pt x="322" y="1"/>
                    <a:pt x="0" y="198"/>
                    <a:pt x="189" y="525"/>
                  </a:cubicBezTo>
                  <a:cubicBezTo>
                    <a:pt x="200" y="547"/>
                    <a:pt x="211" y="570"/>
                    <a:pt x="222" y="592"/>
                  </a:cubicBezTo>
                  <a:cubicBezTo>
                    <a:pt x="337" y="749"/>
                    <a:pt x="572" y="843"/>
                    <a:pt x="785" y="843"/>
                  </a:cubicBezTo>
                  <a:cubicBezTo>
                    <a:pt x="1034" y="843"/>
                    <a:pt x="1252" y="715"/>
                    <a:pt x="1215" y="412"/>
                  </a:cubicBezTo>
                  <a:cubicBezTo>
                    <a:pt x="1190" y="126"/>
                    <a:pt x="919" y="1"/>
                    <a:pt x="654"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1" name="Google Shape;3001;p8"/>
            <p:cNvSpPr/>
            <p:nvPr/>
          </p:nvSpPr>
          <p:spPr>
            <a:xfrm>
              <a:off x="4249566" y="694497"/>
              <a:ext cx="40429" cy="38404"/>
            </a:xfrm>
            <a:custGeom>
              <a:rect b="b" l="l" r="r" t="t"/>
              <a:pathLst>
                <a:path extrusionOk="0" h="1119" w="1178">
                  <a:moveTo>
                    <a:pt x="668" y="1"/>
                  </a:moveTo>
                  <a:cubicBezTo>
                    <a:pt x="616" y="1"/>
                    <a:pt x="559" y="13"/>
                    <a:pt x="498" y="40"/>
                  </a:cubicBezTo>
                  <a:cubicBezTo>
                    <a:pt x="0" y="256"/>
                    <a:pt x="291" y="1119"/>
                    <a:pt x="669" y="1119"/>
                  </a:cubicBezTo>
                  <a:cubicBezTo>
                    <a:pt x="745" y="1119"/>
                    <a:pt x="826" y="1083"/>
                    <a:pt x="904" y="999"/>
                  </a:cubicBezTo>
                  <a:cubicBezTo>
                    <a:pt x="926" y="988"/>
                    <a:pt x="938" y="965"/>
                    <a:pt x="949" y="943"/>
                  </a:cubicBezTo>
                  <a:cubicBezTo>
                    <a:pt x="1177" y="655"/>
                    <a:pt x="1048" y="1"/>
                    <a:pt x="66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2" name="Google Shape;3002;p8"/>
            <p:cNvSpPr/>
            <p:nvPr/>
          </p:nvSpPr>
          <p:spPr>
            <a:xfrm>
              <a:off x="4082668" y="60573"/>
              <a:ext cx="50622" cy="28726"/>
            </a:xfrm>
            <a:custGeom>
              <a:rect b="b" l="l" r="r" t="t"/>
              <a:pathLst>
                <a:path extrusionOk="0" h="837" w="1475">
                  <a:moveTo>
                    <a:pt x="712" y="1"/>
                  </a:moveTo>
                  <a:cubicBezTo>
                    <a:pt x="366" y="1"/>
                    <a:pt x="0" y="221"/>
                    <a:pt x="181" y="592"/>
                  </a:cubicBezTo>
                  <a:cubicBezTo>
                    <a:pt x="262" y="767"/>
                    <a:pt x="423" y="836"/>
                    <a:pt x="595" y="836"/>
                  </a:cubicBezTo>
                  <a:cubicBezTo>
                    <a:pt x="1002" y="836"/>
                    <a:pt x="1474" y="449"/>
                    <a:pt x="1118" y="140"/>
                  </a:cubicBezTo>
                  <a:cubicBezTo>
                    <a:pt x="1095" y="129"/>
                    <a:pt x="1073" y="118"/>
                    <a:pt x="1061" y="95"/>
                  </a:cubicBezTo>
                  <a:cubicBezTo>
                    <a:pt x="967" y="31"/>
                    <a:pt x="841" y="1"/>
                    <a:pt x="71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3" name="Google Shape;3003;p8"/>
            <p:cNvSpPr/>
            <p:nvPr/>
          </p:nvSpPr>
          <p:spPr>
            <a:xfrm>
              <a:off x="4357640" y="652318"/>
              <a:ext cx="50759" cy="34698"/>
            </a:xfrm>
            <a:custGeom>
              <a:rect b="b" l="l" r="r" t="t"/>
              <a:pathLst>
                <a:path extrusionOk="0" h="1011" w="1479">
                  <a:moveTo>
                    <a:pt x="802" y="1"/>
                  </a:moveTo>
                  <a:cubicBezTo>
                    <a:pt x="289" y="1"/>
                    <a:pt x="0" y="1011"/>
                    <a:pt x="575" y="1011"/>
                  </a:cubicBezTo>
                  <a:cubicBezTo>
                    <a:pt x="586" y="1011"/>
                    <a:pt x="598" y="1010"/>
                    <a:pt x="610" y="1009"/>
                  </a:cubicBezTo>
                  <a:cubicBezTo>
                    <a:pt x="632" y="1009"/>
                    <a:pt x="655" y="1009"/>
                    <a:pt x="677" y="998"/>
                  </a:cubicBezTo>
                  <a:cubicBezTo>
                    <a:pt x="1084" y="919"/>
                    <a:pt x="1479" y="208"/>
                    <a:pt x="948" y="28"/>
                  </a:cubicBezTo>
                  <a:cubicBezTo>
                    <a:pt x="898" y="9"/>
                    <a:pt x="849" y="1"/>
                    <a:pt x="80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4" name="Google Shape;3004;p8"/>
            <p:cNvSpPr/>
            <p:nvPr/>
          </p:nvSpPr>
          <p:spPr>
            <a:xfrm>
              <a:off x="3846031" y="605712"/>
              <a:ext cx="41253" cy="37134"/>
            </a:xfrm>
            <a:custGeom>
              <a:rect b="b" l="l" r="r" t="t"/>
              <a:pathLst>
                <a:path extrusionOk="0" h="1082" w="1202">
                  <a:moveTo>
                    <a:pt x="726" y="0"/>
                  </a:moveTo>
                  <a:cubicBezTo>
                    <a:pt x="681" y="0"/>
                    <a:pt x="631" y="10"/>
                    <a:pt x="576" y="32"/>
                  </a:cubicBezTo>
                  <a:lnTo>
                    <a:pt x="520" y="66"/>
                  </a:lnTo>
                  <a:cubicBezTo>
                    <a:pt x="148" y="269"/>
                    <a:pt x="1" y="1070"/>
                    <a:pt x="565" y="1081"/>
                  </a:cubicBezTo>
                  <a:cubicBezTo>
                    <a:pt x="568" y="1081"/>
                    <a:pt x="571" y="1081"/>
                    <a:pt x="573" y="1081"/>
                  </a:cubicBezTo>
                  <a:cubicBezTo>
                    <a:pt x="1153" y="1081"/>
                    <a:pt x="1201" y="0"/>
                    <a:pt x="72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5" name="Google Shape;3005;p8"/>
            <p:cNvSpPr/>
            <p:nvPr/>
          </p:nvSpPr>
          <p:spPr>
            <a:xfrm>
              <a:off x="4233950" y="593597"/>
              <a:ext cx="40257" cy="29584"/>
            </a:xfrm>
            <a:custGeom>
              <a:rect b="b" l="l" r="r" t="t"/>
              <a:pathLst>
                <a:path extrusionOk="0" h="862" w="1173">
                  <a:moveTo>
                    <a:pt x="547" y="1"/>
                  </a:moveTo>
                  <a:cubicBezTo>
                    <a:pt x="257" y="1"/>
                    <a:pt x="0" y="156"/>
                    <a:pt x="129" y="464"/>
                  </a:cubicBezTo>
                  <a:cubicBezTo>
                    <a:pt x="129" y="486"/>
                    <a:pt x="140" y="509"/>
                    <a:pt x="151" y="531"/>
                  </a:cubicBezTo>
                  <a:cubicBezTo>
                    <a:pt x="258" y="728"/>
                    <a:pt x="531" y="861"/>
                    <a:pt x="767" y="861"/>
                  </a:cubicBezTo>
                  <a:cubicBezTo>
                    <a:pt x="979" y="861"/>
                    <a:pt x="1162" y="753"/>
                    <a:pt x="1167" y="486"/>
                  </a:cubicBezTo>
                  <a:cubicBezTo>
                    <a:pt x="1173" y="162"/>
                    <a:pt x="842" y="1"/>
                    <a:pt x="547"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6" name="Google Shape;3006;p8"/>
            <p:cNvSpPr/>
            <p:nvPr/>
          </p:nvSpPr>
          <p:spPr>
            <a:xfrm>
              <a:off x="4109403" y="456008"/>
              <a:ext cx="42728" cy="36585"/>
            </a:xfrm>
            <a:custGeom>
              <a:rect b="b" l="l" r="r" t="t"/>
              <a:pathLst>
                <a:path extrusionOk="0" h="1066" w="1245">
                  <a:moveTo>
                    <a:pt x="770" y="1"/>
                  </a:moveTo>
                  <a:cubicBezTo>
                    <a:pt x="728" y="1"/>
                    <a:pt x="682" y="9"/>
                    <a:pt x="632" y="27"/>
                  </a:cubicBezTo>
                  <a:cubicBezTo>
                    <a:pt x="610" y="38"/>
                    <a:pt x="587" y="49"/>
                    <a:pt x="564" y="61"/>
                  </a:cubicBezTo>
                  <a:cubicBezTo>
                    <a:pt x="192" y="241"/>
                    <a:pt x="0" y="1031"/>
                    <a:pt x="564" y="1065"/>
                  </a:cubicBezTo>
                  <a:cubicBezTo>
                    <a:pt x="576" y="1066"/>
                    <a:pt x="586" y="1066"/>
                    <a:pt x="597" y="1066"/>
                  </a:cubicBezTo>
                  <a:cubicBezTo>
                    <a:pt x="1170" y="1066"/>
                    <a:pt x="1244" y="1"/>
                    <a:pt x="770"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7" name="Google Shape;3007;p8"/>
            <p:cNvSpPr/>
            <p:nvPr/>
          </p:nvSpPr>
          <p:spPr>
            <a:xfrm>
              <a:off x="4141355" y="155708"/>
              <a:ext cx="40806" cy="29378"/>
            </a:xfrm>
            <a:custGeom>
              <a:rect b="b" l="l" r="r" t="t"/>
              <a:pathLst>
                <a:path extrusionOk="0" h="856" w="1189">
                  <a:moveTo>
                    <a:pt x="419" y="0"/>
                  </a:moveTo>
                  <a:cubicBezTo>
                    <a:pt x="196" y="0"/>
                    <a:pt x="0" y="114"/>
                    <a:pt x="6" y="393"/>
                  </a:cubicBezTo>
                  <a:cubicBezTo>
                    <a:pt x="11" y="706"/>
                    <a:pt x="324" y="856"/>
                    <a:pt x="611" y="856"/>
                  </a:cubicBezTo>
                  <a:cubicBezTo>
                    <a:pt x="914" y="856"/>
                    <a:pt x="1189" y="689"/>
                    <a:pt x="1044" y="370"/>
                  </a:cubicBezTo>
                  <a:cubicBezTo>
                    <a:pt x="1033" y="347"/>
                    <a:pt x="1021" y="325"/>
                    <a:pt x="1010" y="302"/>
                  </a:cubicBezTo>
                  <a:cubicBezTo>
                    <a:pt x="907" y="120"/>
                    <a:pt x="648" y="0"/>
                    <a:pt x="419"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8" name="Google Shape;3008;p8"/>
            <p:cNvSpPr/>
            <p:nvPr/>
          </p:nvSpPr>
          <p:spPr>
            <a:xfrm>
              <a:off x="4140428" y="460710"/>
              <a:ext cx="43278" cy="28657"/>
            </a:xfrm>
            <a:custGeom>
              <a:rect b="b" l="l" r="r" t="t"/>
              <a:pathLst>
                <a:path extrusionOk="0" h="835" w="1261">
                  <a:moveTo>
                    <a:pt x="664" y="1"/>
                  </a:moveTo>
                  <a:cubicBezTo>
                    <a:pt x="329" y="1"/>
                    <a:pt x="0" y="202"/>
                    <a:pt x="191" y="533"/>
                  </a:cubicBezTo>
                  <a:cubicBezTo>
                    <a:pt x="202" y="555"/>
                    <a:pt x="213" y="578"/>
                    <a:pt x="236" y="589"/>
                  </a:cubicBezTo>
                  <a:cubicBezTo>
                    <a:pt x="349" y="744"/>
                    <a:pt x="579" y="835"/>
                    <a:pt x="789" y="835"/>
                  </a:cubicBezTo>
                  <a:cubicBezTo>
                    <a:pt x="1039" y="835"/>
                    <a:pt x="1261" y="705"/>
                    <a:pt x="1218" y="397"/>
                  </a:cubicBezTo>
                  <a:cubicBezTo>
                    <a:pt x="1188" y="122"/>
                    <a:pt x="924" y="1"/>
                    <a:pt x="664"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9" name="Google Shape;3009;p8"/>
            <p:cNvSpPr/>
            <p:nvPr/>
          </p:nvSpPr>
          <p:spPr>
            <a:xfrm>
              <a:off x="4257357" y="635707"/>
              <a:ext cx="43312" cy="28966"/>
            </a:xfrm>
            <a:custGeom>
              <a:rect b="b" l="l" r="r" t="t"/>
              <a:pathLst>
                <a:path extrusionOk="0" h="844" w="1262">
                  <a:moveTo>
                    <a:pt x="666" y="0"/>
                  </a:moveTo>
                  <a:cubicBezTo>
                    <a:pt x="330" y="0"/>
                    <a:pt x="1" y="208"/>
                    <a:pt x="192" y="546"/>
                  </a:cubicBezTo>
                  <a:cubicBezTo>
                    <a:pt x="203" y="557"/>
                    <a:pt x="214" y="579"/>
                    <a:pt x="225" y="602"/>
                  </a:cubicBezTo>
                  <a:cubicBezTo>
                    <a:pt x="338" y="755"/>
                    <a:pt x="567" y="843"/>
                    <a:pt x="778" y="843"/>
                  </a:cubicBezTo>
                  <a:cubicBezTo>
                    <a:pt x="1034" y="843"/>
                    <a:pt x="1262" y="713"/>
                    <a:pt x="1218" y="410"/>
                  </a:cubicBezTo>
                  <a:cubicBezTo>
                    <a:pt x="1189" y="125"/>
                    <a:pt x="925" y="0"/>
                    <a:pt x="66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0" name="Google Shape;3010;p8"/>
            <p:cNvSpPr/>
            <p:nvPr/>
          </p:nvSpPr>
          <p:spPr>
            <a:xfrm>
              <a:off x="4293358" y="629530"/>
              <a:ext cx="40806" cy="38198"/>
            </a:xfrm>
            <a:custGeom>
              <a:rect b="b" l="l" r="r" t="t"/>
              <a:pathLst>
                <a:path extrusionOk="0" h="1113" w="1189">
                  <a:moveTo>
                    <a:pt x="666" y="1"/>
                  </a:moveTo>
                  <a:cubicBezTo>
                    <a:pt x="608" y="1"/>
                    <a:pt x="543" y="15"/>
                    <a:pt x="474" y="49"/>
                  </a:cubicBezTo>
                  <a:cubicBezTo>
                    <a:pt x="0" y="290"/>
                    <a:pt x="330" y="1113"/>
                    <a:pt x="706" y="1113"/>
                  </a:cubicBezTo>
                  <a:cubicBezTo>
                    <a:pt x="787" y="1113"/>
                    <a:pt x="870" y="1075"/>
                    <a:pt x="948" y="985"/>
                  </a:cubicBezTo>
                  <a:cubicBezTo>
                    <a:pt x="959" y="963"/>
                    <a:pt x="971" y="940"/>
                    <a:pt x="993" y="929"/>
                  </a:cubicBezTo>
                  <a:cubicBezTo>
                    <a:pt x="1189" y="626"/>
                    <a:pt x="1045" y="1"/>
                    <a:pt x="66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1" name="Google Shape;3011;p8"/>
            <p:cNvSpPr/>
            <p:nvPr/>
          </p:nvSpPr>
          <p:spPr>
            <a:xfrm>
              <a:off x="4307189" y="591400"/>
              <a:ext cx="40738" cy="38130"/>
            </a:xfrm>
            <a:custGeom>
              <a:rect b="b" l="l" r="r" t="t"/>
              <a:pathLst>
                <a:path extrusionOk="0" h="1111" w="1187">
                  <a:moveTo>
                    <a:pt x="486" y="0"/>
                  </a:moveTo>
                  <a:cubicBezTo>
                    <a:pt x="404" y="0"/>
                    <a:pt x="320" y="39"/>
                    <a:pt x="240" y="133"/>
                  </a:cubicBezTo>
                  <a:cubicBezTo>
                    <a:pt x="229" y="144"/>
                    <a:pt x="207" y="167"/>
                    <a:pt x="195" y="189"/>
                  </a:cubicBezTo>
                  <a:cubicBezTo>
                    <a:pt x="1" y="490"/>
                    <a:pt x="150" y="1110"/>
                    <a:pt x="519" y="1110"/>
                  </a:cubicBezTo>
                  <a:cubicBezTo>
                    <a:pt x="579" y="1110"/>
                    <a:pt x="644" y="1094"/>
                    <a:pt x="714" y="1058"/>
                  </a:cubicBezTo>
                  <a:cubicBezTo>
                    <a:pt x="1186" y="817"/>
                    <a:pt x="861" y="0"/>
                    <a:pt x="48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2" name="Google Shape;3012;p8"/>
            <p:cNvSpPr/>
            <p:nvPr/>
          </p:nvSpPr>
          <p:spPr>
            <a:xfrm>
              <a:off x="4206289" y="689761"/>
              <a:ext cx="43312" cy="28829"/>
            </a:xfrm>
            <a:custGeom>
              <a:rect b="b" l="l" r="r" t="t"/>
              <a:pathLst>
                <a:path extrusionOk="0" h="840" w="1262">
                  <a:moveTo>
                    <a:pt x="472" y="1"/>
                  </a:moveTo>
                  <a:cubicBezTo>
                    <a:pt x="222" y="1"/>
                    <a:pt x="0" y="130"/>
                    <a:pt x="43" y="438"/>
                  </a:cubicBezTo>
                  <a:cubicBezTo>
                    <a:pt x="73" y="717"/>
                    <a:pt x="335" y="839"/>
                    <a:pt x="594" y="839"/>
                  </a:cubicBezTo>
                  <a:cubicBezTo>
                    <a:pt x="930" y="839"/>
                    <a:pt x="1262" y="634"/>
                    <a:pt x="1070" y="302"/>
                  </a:cubicBezTo>
                  <a:cubicBezTo>
                    <a:pt x="1048" y="280"/>
                    <a:pt x="1036" y="268"/>
                    <a:pt x="1025" y="246"/>
                  </a:cubicBezTo>
                  <a:cubicBezTo>
                    <a:pt x="912" y="91"/>
                    <a:pt x="682" y="1"/>
                    <a:pt x="47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3" name="Google Shape;3013;p8"/>
            <p:cNvSpPr/>
            <p:nvPr/>
          </p:nvSpPr>
          <p:spPr>
            <a:xfrm>
              <a:off x="4326203" y="650911"/>
              <a:ext cx="40360" cy="37958"/>
            </a:xfrm>
            <a:custGeom>
              <a:rect b="b" l="l" r="r" t="t"/>
              <a:pathLst>
                <a:path extrusionOk="0" h="1106" w="1176">
                  <a:moveTo>
                    <a:pt x="500" y="0"/>
                  </a:moveTo>
                  <a:cubicBezTo>
                    <a:pt x="422" y="0"/>
                    <a:pt x="340" y="37"/>
                    <a:pt x="262" y="125"/>
                  </a:cubicBezTo>
                  <a:cubicBezTo>
                    <a:pt x="239" y="136"/>
                    <a:pt x="228" y="159"/>
                    <a:pt x="217" y="170"/>
                  </a:cubicBezTo>
                  <a:cubicBezTo>
                    <a:pt x="0" y="466"/>
                    <a:pt x="136" y="1105"/>
                    <a:pt x="512" y="1105"/>
                  </a:cubicBezTo>
                  <a:cubicBezTo>
                    <a:pt x="566" y="1105"/>
                    <a:pt x="626" y="1092"/>
                    <a:pt x="691" y="1062"/>
                  </a:cubicBezTo>
                  <a:cubicBezTo>
                    <a:pt x="1176" y="847"/>
                    <a:pt x="874" y="0"/>
                    <a:pt x="500"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4" name="Google Shape;3014;p8"/>
            <p:cNvSpPr/>
            <p:nvPr/>
          </p:nvSpPr>
          <p:spPr>
            <a:xfrm>
              <a:off x="4346280" y="546647"/>
              <a:ext cx="38885" cy="34183"/>
            </a:xfrm>
            <a:custGeom>
              <a:rect b="b" l="l" r="r" t="t"/>
              <a:pathLst>
                <a:path extrusionOk="0" h="996" w="1133">
                  <a:moveTo>
                    <a:pt x="525" y="1"/>
                  </a:moveTo>
                  <a:cubicBezTo>
                    <a:pt x="402" y="1"/>
                    <a:pt x="286" y="63"/>
                    <a:pt x="207" y="218"/>
                  </a:cubicBezTo>
                  <a:cubicBezTo>
                    <a:pt x="0" y="602"/>
                    <a:pt x="476" y="996"/>
                    <a:pt x="820" y="996"/>
                  </a:cubicBezTo>
                  <a:cubicBezTo>
                    <a:pt x="982" y="996"/>
                    <a:pt x="1115" y="909"/>
                    <a:pt x="1133" y="692"/>
                  </a:cubicBezTo>
                  <a:lnTo>
                    <a:pt x="1133" y="624"/>
                  </a:lnTo>
                  <a:cubicBezTo>
                    <a:pt x="1125" y="326"/>
                    <a:pt x="806" y="1"/>
                    <a:pt x="52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5" name="Google Shape;3015;p8"/>
            <p:cNvSpPr/>
            <p:nvPr/>
          </p:nvSpPr>
          <p:spPr>
            <a:xfrm>
              <a:off x="3877880" y="106356"/>
              <a:ext cx="53676" cy="29893"/>
            </a:xfrm>
            <a:custGeom>
              <a:rect b="b" l="l" r="r" t="t"/>
              <a:pathLst>
                <a:path extrusionOk="0" h="871" w="1564">
                  <a:moveTo>
                    <a:pt x="830" y="0"/>
                  </a:moveTo>
                  <a:cubicBezTo>
                    <a:pt x="453" y="0"/>
                    <a:pt x="1" y="311"/>
                    <a:pt x="269" y="691"/>
                  </a:cubicBezTo>
                  <a:cubicBezTo>
                    <a:pt x="359" y="819"/>
                    <a:pt x="488" y="870"/>
                    <a:pt x="625" y="870"/>
                  </a:cubicBezTo>
                  <a:cubicBezTo>
                    <a:pt x="1057" y="870"/>
                    <a:pt x="1564" y="356"/>
                    <a:pt x="1127" y="82"/>
                  </a:cubicBezTo>
                  <a:cubicBezTo>
                    <a:pt x="1104" y="70"/>
                    <a:pt x="1082" y="59"/>
                    <a:pt x="1059" y="48"/>
                  </a:cubicBezTo>
                  <a:cubicBezTo>
                    <a:pt x="992" y="15"/>
                    <a:pt x="913" y="0"/>
                    <a:pt x="83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6" name="Google Shape;3016;p8"/>
            <p:cNvSpPr/>
            <p:nvPr/>
          </p:nvSpPr>
          <p:spPr>
            <a:xfrm>
              <a:off x="4232166" y="755518"/>
              <a:ext cx="38885" cy="34320"/>
            </a:xfrm>
            <a:custGeom>
              <a:rect b="b" l="l" r="r" t="t"/>
              <a:pathLst>
                <a:path extrusionOk="0" h="1000" w="1133">
                  <a:moveTo>
                    <a:pt x="312" y="1"/>
                  </a:moveTo>
                  <a:cubicBezTo>
                    <a:pt x="150" y="1"/>
                    <a:pt x="18" y="88"/>
                    <a:pt x="0" y="304"/>
                  </a:cubicBezTo>
                  <a:lnTo>
                    <a:pt x="0" y="372"/>
                  </a:lnTo>
                  <a:cubicBezTo>
                    <a:pt x="8" y="672"/>
                    <a:pt x="331" y="999"/>
                    <a:pt x="613" y="999"/>
                  </a:cubicBezTo>
                  <a:cubicBezTo>
                    <a:pt x="734" y="999"/>
                    <a:pt x="848" y="939"/>
                    <a:pt x="926" y="790"/>
                  </a:cubicBezTo>
                  <a:cubicBezTo>
                    <a:pt x="1133" y="398"/>
                    <a:pt x="655" y="1"/>
                    <a:pt x="31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7" name="Google Shape;3017;p8"/>
            <p:cNvSpPr/>
            <p:nvPr/>
          </p:nvSpPr>
          <p:spPr>
            <a:xfrm>
              <a:off x="3389438" y="-109689"/>
              <a:ext cx="1287343" cy="1264109"/>
            </a:xfrm>
            <a:custGeom>
              <a:rect b="b" l="l" r="r" t="t"/>
              <a:pathLst>
                <a:path extrusionOk="0" h="36833" w="37510">
                  <a:moveTo>
                    <a:pt x="28584" y="1"/>
                  </a:moveTo>
                  <a:lnTo>
                    <a:pt x="28888" y="283"/>
                  </a:lnTo>
                  <a:cubicBezTo>
                    <a:pt x="29453" y="813"/>
                    <a:pt x="29994" y="1366"/>
                    <a:pt x="30547" y="1908"/>
                  </a:cubicBezTo>
                  <a:cubicBezTo>
                    <a:pt x="31100" y="2450"/>
                    <a:pt x="31585" y="3048"/>
                    <a:pt x="32104" y="3623"/>
                  </a:cubicBezTo>
                  <a:cubicBezTo>
                    <a:pt x="32578" y="4221"/>
                    <a:pt x="33097" y="4819"/>
                    <a:pt x="33492" y="5474"/>
                  </a:cubicBezTo>
                  <a:cubicBezTo>
                    <a:pt x="34350" y="6749"/>
                    <a:pt x="35038" y="8126"/>
                    <a:pt x="35557" y="9581"/>
                  </a:cubicBezTo>
                  <a:cubicBezTo>
                    <a:pt x="36065" y="11037"/>
                    <a:pt x="36438" y="12526"/>
                    <a:pt x="36663" y="14061"/>
                  </a:cubicBezTo>
                  <a:cubicBezTo>
                    <a:pt x="36889" y="15584"/>
                    <a:pt x="37024" y="17130"/>
                    <a:pt x="37047" y="18665"/>
                  </a:cubicBezTo>
                  <a:cubicBezTo>
                    <a:pt x="37092" y="20222"/>
                    <a:pt x="37081" y="21768"/>
                    <a:pt x="37047" y="23314"/>
                  </a:cubicBezTo>
                  <a:cubicBezTo>
                    <a:pt x="37047" y="23698"/>
                    <a:pt x="37047" y="24104"/>
                    <a:pt x="37024" y="24465"/>
                  </a:cubicBezTo>
                  <a:lnTo>
                    <a:pt x="36990" y="25052"/>
                  </a:lnTo>
                  <a:lnTo>
                    <a:pt x="36900" y="25605"/>
                  </a:lnTo>
                  <a:cubicBezTo>
                    <a:pt x="36754" y="26338"/>
                    <a:pt x="36505" y="27060"/>
                    <a:pt x="36178" y="27749"/>
                  </a:cubicBezTo>
                  <a:cubicBezTo>
                    <a:pt x="35862" y="28437"/>
                    <a:pt x="35456" y="29080"/>
                    <a:pt x="34971" y="29667"/>
                  </a:cubicBezTo>
                  <a:cubicBezTo>
                    <a:pt x="34497" y="30254"/>
                    <a:pt x="33944" y="30773"/>
                    <a:pt x="33323" y="31213"/>
                  </a:cubicBezTo>
                  <a:cubicBezTo>
                    <a:pt x="32714" y="31653"/>
                    <a:pt x="32037" y="31980"/>
                    <a:pt x="31315" y="32183"/>
                  </a:cubicBezTo>
                  <a:cubicBezTo>
                    <a:pt x="30798" y="32315"/>
                    <a:pt x="30263" y="32380"/>
                    <a:pt x="29727" y="32380"/>
                  </a:cubicBezTo>
                  <a:cubicBezTo>
                    <a:pt x="29526" y="32380"/>
                    <a:pt x="29325" y="32371"/>
                    <a:pt x="29125" y="32353"/>
                  </a:cubicBezTo>
                  <a:lnTo>
                    <a:pt x="28651" y="32127"/>
                  </a:lnTo>
                  <a:lnTo>
                    <a:pt x="28336" y="31980"/>
                  </a:lnTo>
                  <a:lnTo>
                    <a:pt x="28324" y="32341"/>
                  </a:lnTo>
                  <a:cubicBezTo>
                    <a:pt x="28302" y="32669"/>
                    <a:pt x="28200" y="32985"/>
                    <a:pt x="28031" y="33255"/>
                  </a:cubicBezTo>
                  <a:cubicBezTo>
                    <a:pt x="27839" y="33549"/>
                    <a:pt x="27613" y="33808"/>
                    <a:pt x="27354" y="34034"/>
                  </a:cubicBezTo>
                  <a:cubicBezTo>
                    <a:pt x="26823" y="34508"/>
                    <a:pt x="26225" y="34892"/>
                    <a:pt x="25582" y="35208"/>
                  </a:cubicBezTo>
                  <a:cubicBezTo>
                    <a:pt x="24939" y="35524"/>
                    <a:pt x="24262" y="35772"/>
                    <a:pt x="23574" y="35975"/>
                  </a:cubicBezTo>
                  <a:cubicBezTo>
                    <a:pt x="23235" y="36065"/>
                    <a:pt x="22874" y="36122"/>
                    <a:pt x="22513" y="36178"/>
                  </a:cubicBezTo>
                  <a:cubicBezTo>
                    <a:pt x="22152" y="36246"/>
                    <a:pt x="21791" y="36302"/>
                    <a:pt x="21441" y="36336"/>
                  </a:cubicBezTo>
                  <a:cubicBezTo>
                    <a:pt x="21147" y="36382"/>
                    <a:pt x="20855" y="36404"/>
                    <a:pt x="20565" y="36404"/>
                  </a:cubicBezTo>
                  <a:cubicBezTo>
                    <a:pt x="19437" y="36404"/>
                    <a:pt x="18336" y="36078"/>
                    <a:pt x="17277" y="35602"/>
                  </a:cubicBezTo>
                  <a:lnTo>
                    <a:pt x="16295" y="35140"/>
                  </a:lnTo>
                  <a:lnTo>
                    <a:pt x="15325" y="34621"/>
                  </a:lnTo>
                  <a:cubicBezTo>
                    <a:pt x="14704" y="34248"/>
                    <a:pt x="14117" y="33842"/>
                    <a:pt x="13553" y="33380"/>
                  </a:cubicBezTo>
                  <a:cubicBezTo>
                    <a:pt x="12978" y="32951"/>
                    <a:pt x="12470" y="32420"/>
                    <a:pt x="11940" y="31935"/>
                  </a:cubicBezTo>
                  <a:cubicBezTo>
                    <a:pt x="11466" y="31382"/>
                    <a:pt x="10935" y="30874"/>
                    <a:pt x="10495" y="30299"/>
                  </a:cubicBezTo>
                  <a:lnTo>
                    <a:pt x="9818" y="29453"/>
                  </a:lnTo>
                  <a:lnTo>
                    <a:pt x="9186" y="28561"/>
                  </a:lnTo>
                  <a:cubicBezTo>
                    <a:pt x="8746" y="27974"/>
                    <a:pt x="8362" y="27354"/>
                    <a:pt x="7979" y="26733"/>
                  </a:cubicBezTo>
                  <a:cubicBezTo>
                    <a:pt x="7595" y="26113"/>
                    <a:pt x="7223" y="25492"/>
                    <a:pt x="6850" y="24849"/>
                  </a:cubicBezTo>
                  <a:lnTo>
                    <a:pt x="5745" y="22953"/>
                  </a:lnTo>
                  <a:lnTo>
                    <a:pt x="3555" y="19139"/>
                  </a:lnTo>
                  <a:cubicBezTo>
                    <a:pt x="3183" y="18507"/>
                    <a:pt x="2822" y="17875"/>
                    <a:pt x="2517" y="17221"/>
                  </a:cubicBezTo>
                  <a:cubicBezTo>
                    <a:pt x="2213" y="16566"/>
                    <a:pt x="1930" y="15889"/>
                    <a:pt x="1682" y="15201"/>
                  </a:cubicBezTo>
                  <a:cubicBezTo>
                    <a:pt x="1208" y="13824"/>
                    <a:pt x="847" y="12414"/>
                    <a:pt x="610" y="10980"/>
                  </a:cubicBezTo>
                  <a:cubicBezTo>
                    <a:pt x="351" y="9536"/>
                    <a:pt x="260" y="8080"/>
                    <a:pt x="351" y="6625"/>
                  </a:cubicBezTo>
                  <a:cubicBezTo>
                    <a:pt x="407" y="5169"/>
                    <a:pt x="858" y="3770"/>
                    <a:pt x="1095" y="2314"/>
                  </a:cubicBezTo>
                  <a:cubicBezTo>
                    <a:pt x="1231" y="1547"/>
                    <a:pt x="1344" y="780"/>
                    <a:pt x="1445" y="12"/>
                  </a:cubicBezTo>
                  <a:lnTo>
                    <a:pt x="1253" y="12"/>
                  </a:lnTo>
                  <a:cubicBezTo>
                    <a:pt x="1141" y="768"/>
                    <a:pt x="1016" y="1524"/>
                    <a:pt x="870" y="2269"/>
                  </a:cubicBezTo>
                  <a:cubicBezTo>
                    <a:pt x="746" y="2991"/>
                    <a:pt x="565" y="3702"/>
                    <a:pt x="418" y="4424"/>
                  </a:cubicBezTo>
                  <a:cubicBezTo>
                    <a:pt x="249" y="5135"/>
                    <a:pt x="136" y="5869"/>
                    <a:pt x="80" y="6602"/>
                  </a:cubicBezTo>
                  <a:cubicBezTo>
                    <a:pt x="1" y="8080"/>
                    <a:pt x="80" y="9559"/>
                    <a:pt x="328" y="11014"/>
                  </a:cubicBezTo>
                  <a:cubicBezTo>
                    <a:pt x="565" y="12470"/>
                    <a:pt x="926" y="13903"/>
                    <a:pt x="1411" y="15291"/>
                  </a:cubicBezTo>
                  <a:cubicBezTo>
                    <a:pt x="1660" y="15991"/>
                    <a:pt x="1942" y="16668"/>
                    <a:pt x="2246" y="17345"/>
                  </a:cubicBezTo>
                  <a:cubicBezTo>
                    <a:pt x="2551" y="18010"/>
                    <a:pt x="2923" y="18654"/>
                    <a:pt x="3285" y="19286"/>
                  </a:cubicBezTo>
                  <a:lnTo>
                    <a:pt x="5474" y="23111"/>
                  </a:lnTo>
                  <a:lnTo>
                    <a:pt x="6557" y="25018"/>
                  </a:lnTo>
                  <a:cubicBezTo>
                    <a:pt x="6929" y="25650"/>
                    <a:pt x="7290" y="26293"/>
                    <a:pt x="7685" y="26914"/>
                  </a:cubicBezTo>
                  <a:cubicBezTo>
                    <a:pt x="8092" y="27534"/>
                    <a:pt x="8464" y="28166"/>
                    <a:pt x="8893" y="28753"/>
                  </a:cubicBezTo>
                  <a:lnTo>
                    <a:pt x="9536" y="29656"/>
                  </a:lnTo>
                  <a:lnTo>
                    <a:pt x="10224" y="30525"/>
                  </a:lnTo>
                  <a:cubicBezTo>
                    <a:pt x="10664" y="31123"/>
                    <a:pt x="11195" y="31642"/>
                    <a:pt x="11680" y="32195"/>
                  </a:cubicBezTo>
                  <a:cubicBezTo>
                    <a:pt x="12222" y="32702"/>
                    <a:pt x="12729" y="33244"/>
                    <a:pt x="13328" y="33684"/>
                  </a:cubicBezTo>
                  <a:cubicBezTo>
                    <a:pt x="13903" y="34158"/>
                    <a:pt x="14512" y="34587"/>
                    <a:pt x="15144" y="34971"/>
                  </a:cubicBezTo>
                  <a:lnTo>
                    <a:pt x="16115" y="35501"/>
                  </a:lnTo>
                  <a:lnTo>
                    <a:pt x="17119" y="35975"/>
                  </a:lnTo>
                  <a:cubicBezTo>
                    <a:pt x="17807" y="36257"/>
                    <a:pt x="18496" y="36550"/>
                    <a:pt x="19240" y="36686"/>
                  </a:cubicBezTo>
                  <a:cubicBezTo>
                    <a:pt x="19613" y="36765"/>
                    <a:pt x="19985" y="36810"/>
                    <a:pt x="20369" y="36832"/>
                  </a:cubicBezTo>
                  <a:cubicBezTo>
                    <a:pt x="20741" y="36810"/>
                    <a:pt x="21125" y="36832"/>
                    <a:pt x="21497" y="36776"/>
                  </a:cubicBezTo>
                  <a:cubicBezTo>
                    <a:pt x="21870" y="36708"/>
                    <a:pt x="22242" y="36686"/>
                    <a:pt x="22592" y="36618"/>
                  </a:cubicBezTo>
                  <a:cubicBezTo>
                    <a:pt x="22953" y="36550"/>
                    <a:pt x="23325" y="36494"/>
                    <a:pt x="23686" y="36392"/>
                  </a:cubicBezTo>
                  <a:cubicBezTo>
                    <a:pt x="24409" y="36201"/>
                    <a:pt x="25108" y="35941"/>
                    <a:pt x="25785" y="35614"/>
                  </a:cubicBezTo>
                  <a:cubicBezTo>
                    <a:pt x="26462" y="35287"/>
                    <a:pt x="27106" y="34869"/>
                    <a:pt x="27670" y="34384"/>
                  </a:cubicBezTo>
                  <a:cubicBezTo>
                    <a:pt x="27963" y="34124"/>
                    <a:pt x="28223" y="33831"/>
                    <a:pt x="28437" y="33504"/>
                  </a:cubicBezTo>
                  <a:cubicBezTo>
                    <a:pt x="28584" y="33255"/>
                    <a:pt x="28697" y="32985"/>
                    <a:pt x="28753" y="32691"/>
                  </a:cubicBezTo>
                  <a:lnTo>
                    <a:pt x="28979" y="32804"/>
                  </a:lnTo>
                  <a:lnTo>
                    <a:pt x="29013" y="32815"/>
                  </a:lnTo>
                  <a:lnTo>
                    <a:pt x="29046" y="32815"/>
                  </a:lnTo>
                  <a:cubicBezTo>
                    <a:pt x="29310" y="32838"/>
                    <a:pt x="29575" y="32851"/>
                    <a:pt x="29841" y="32851"/>
                  </a:cubicBezTo>
                  <a:cubicBezTo>
                    <a:pt x="30384" y="32851"/>
                    <a:pt x="30927" y="32794"/>
                    <a:pt x="31450" y="32635"/>
                  </a:cubicBezTo>
                  <a:cubicBezTo>
                    <a:pt x="32217" y="32420"/>
                    <a:pt x="32951" y="32071"/>
                    <a:pt x="33605" y="31597"/>
                  </a:cubicBezTo>
                  <a:cubicBezTo>
                    <a:pt x="34260" y="31134"/>
                    <a:pt x="34835" y="30581"/>
                    <a:pt x="35332" y="29949"/>
                  </a:cubicBezTo>
                  <a:cubicBezTo>
                    <a:pt x="35828" y="29340"/>
                    <a:pt x="36257" y="28663"/>
                    <a:pt x="36584" y="27941"/>
                  </a:cubicBezTo>
                  <a:cubicBezTo>
                    <a:pt x="36934" y="27218"/>
                    <a:pt x="37182" y="26462"/>
                    <a:pt x="37329" y="25684"/>
                  </a:cubicBezTo>
                  <a:lnTo>
                    <a:pt x="37419" y="25086"/>
                  </a:lnTo>
                  <a:lnTo>
                    <a:pt x="37453" y="24499"/>
                  </a:lnTo>
                  <a:cubicBezTo>
                    <a:pt x="37476" y="24093"/>
                    <a:pt x="37464" y="23720"/>
                    <a:pt x="37476" y="23325"/>
                  </a:cubicBezTo>
                  <a:cubicBezTo>
                    <a:pt x="37498" y="21768"/>
                    <a:pt x="37510" y="20222"/>
                    <a:pt x="37453" y="18654"/>
                  </a:cubicBezTo>
                  <a:cubicBezTo>
                    <a:pt x="37419" y="17096"/>
                    <a:pt x="37273" y="15539"/>
                    <a:pt x="37047" y="13993"/>
                  </a:cubicBezTo>
                  <a:cubicBezTo>
                    <a:pt x="36810" y="12447"/>
                    <a:pt x="36426" y="10924"/>
                    <a:pt x="35896" y="9457"/>
                  </a:cubicBezTo>
                  <a:cubicBezTo>
                    <a:pt x="35366" y="7979"/>
                    <a:pt x="34655" y="6568"/>
                    <a:pt x="33763" y="5271"/>
                  </a:cubicBezTo>
                  <a:cubicBezTo>
                    <a:pt x="33346" y="4605"/>
                    <a:pt x="32849" y="4029"/>
                    <a:pt x="32353" y="3409"/>
                  </a:cubicBezTo>
                  <a:cubicBezTo>
                    <a:pt x="31834" y="2833"/>
                    <a:pt x="31315" y="2247"/>
                    <a:pt x="30773" y="1682"/>
                  </a:cubicBezTo>
                  <a:cubicBezTo>
                    <a:pt x="30231" y="1129"/>
                    <a:pt x="29678" y="588"/>
                    <a:pt x="29103" y="57"/>
                  </a:cubicBezTo>
                  <a:lnTo>
                    <a:pt x="2904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8" name="Google Shape;3018;p8"/>
            <p:cNvSpPr/>
            <p:nvPr/>
          </p:nvSpPr>
          <p:spPr>
            <a:xfrm>
              <a:off x="3427396" y="-109689"/>
              <a:ext cx="1211050" cy="1223302"/>
            </a:xfrm>
            <a:custGeom>
              <a:rect b="b" l="l" r="r" t="t"/>
              <a:pathLst>
                <a:path extrusionOk="0" h="35644" w="35287">
                  <a:moveTo>
                    <a:pt x="1219" y="1"/>
                  </a:moveTo>
                  <a:cubicBezTo>
                    <a:pt x="1005" y="1603"/>
                    <a:pt x="712" y="3183"/>
                    <a:pt x="351" y="4752"/>
                  </a:cubicBezTo>
                  <a:cubicBezTo>
                    <a:pt x="136" y="5654"/>
                    <a:pt x="35" y="6568"/>
                    <a:pt x="35" y="7482"/>
                  </a:cubicBezTo>
                  <a:cubicBezTo>
                    <a:pt x="1" y="10969"/>
                    <a:pt x="1129" y="15257"/>
                    <a:pt x="2844" y="18168"/>
                  </a:cubicBezTo>
                  <a:cubicBezTo>
                    <a:pt x="3995" y="20132"/>
                    <a:pt x="4469" y="20990"/>
                    <a:pt x="4943" y="21836"/>
                  </a:cubicBezTo>
                  <a:cubicBezTo>
                    <a:pt x="5428" y="22727"/>
                    <a:pt x="5891" y="23562"/>
                    <a:pt x="7132" y="25650"/>
                  </a:cubicBezTo>
                  <a:cubicBezTo>
                    <a:pt x="9795" y="30141"/>
                    <a:pt x="12549" y="33030"/>
                    <a:pt x="15550" y="34474"/>
                  </a:cubicBezTo>
                  <a:cubicBezTo>
                    <a:pt x="16892" y="35120"/>
                    <a:pt x="18164" y="35644"/>
                    <a:pt x="19620" y="35644"/>
                  </a:cubicBezTo>
                  <a:cubicBezTo>
                    <a:pt x="19817" y="35644"/>
                    <a:pt x="20017" y="35634"/>
                    <a:pt x="20222" y="35614"/>
                  </a:cubicBezTo>
                  <a:cubicBezTo>
                    <a:pt x="21080" y="35524"/>
                    <a:pt x="21926" y="35298"/>
                    <a:pt x="22716" y="34959"/>
                  </a:cubicBezTo>
                  <a:cubicBezTo>
                    <a:pt x="23585" y="34609"/>
                    <a:pt x="24487" y="34621"/>
                    <a:pt x="25187" y="33966"/>
                  </a:cubicBezTo>
                  <a:cubicBezTo>
                    <a:pt x="26282" y="32962"/>
                    <a:pt x="26485" y="32319"/>
                    <a:pt x="26507" y="30841"/>
                  </a:cubicBezTo>
                  <a:cubicBezTo>
                    <a:pt x="27498" y="31094"/>
                    <a:pt x="28450" y="31312"/>
                    <a:pt x="29366" y="31312"/>
                  </a:cubicBezTo>
                  <a:cubicBezTo>
                    <a:pt x="30410" y="31312"/>
                    <a:pt x="31408" y="31028"/>
                    <a:pt x="32364" y="30186"/>
                  </a:cubicBezTo>
                  <a:cubicBezTo>
                    <a:pt x="34034" y="28730"/>
                    <a:pt x="35162" y="26372"/>
                    <a:pt x="35185" y="24307"/>
                  </a:cubicBezTo>
                  <a:lnTo>
                    <a:pt x="35219" y="22332"/>
                  </a:lnTo>
                  <a:cubicBezTo>
                    <a:pt x="35286" y="15810"/>
                    <a:pt x="34970" y="9514"/>
                    <a:pt x="30468" y="4221"/>
                  </a:cubicBezTo>
                  <a:cubicBezTo>
                    <a:pt x="29159" y="2720"/>
                    <a:pt x="27771" y="1321"/>
                    <a:pt x="26304" y="1"/>
                  </a:cubicBezTo>
                  <a:lnTo>
                    <a:pt x="18800" y="1"/>
                  </a:lnTo>
                  <a:cubicBezTo>
                    <a:pt x="19387" y="802"/>
                    <a:pt x="19974" y="1603"/>
                    <a:pt x="20583" y="2393"/>
                  </a:cubicBezTo>
                  <a:cubicBezTo>
                    <a:pt x="22242" y="4526"/>
                    <a:pt x="24341" y="6365"/>
                    <a:pt x="25774" y="8667"/>
                  </a:cubicBezTo>
                  <a:cubicBezTo>
                    <a:pt x="26710" y="10191"/>
                    <a:pt x="27015" y="12007"/>
                    <a:pt x="27579" y="13677"/>
                  </a:cubicBezTo>
                  <a:cubicBezTo>
                    <a:pt x="28617" y="16690"/>
                    <a:pt x="28945" y="20753"/>
                    <a:pt x="28223" y="23867"/>
                  </a:cubicBezTo>
                  <a:cubicBezTo>
                    <a:pt x="27974" y="24950"/>
                    <a:pt x="27466" y="26214"/>
                    <a:pt x="26383" y="26722"/>
                  </a:cubicBezTo>
                  <a:cubicBezTo>
                    <a:pt x="26045" y="26879"/>
                    <a:pt x="25698" y="26937"/>
                    <a:pt x="25347" y="26937"/>
                  </a:cubicBezTo>
                  <a:cubicBezTo>
                    <a:pt x="24377" y="26937"/>
                    <a:pt x="23376" y="26496"/>
                    <a:pt x="22453" y="26496"/>
                  </a:cubicBezTo>
                  <a:cubicBezTo>
                    <a:pt x="22127" y="26496"/>
                    <a:pt x="21810" y="26551"/>
                    <a:pt x="21508" y="26699"/>
                  </a:cubicBezTo>
                  <a:cubicBezTo>
                    <a:pt x="21091" y="26902"/>
                    <a:pt x="20696" y="27523"/>
                    <a:pt x="20312" y="27805"/>
                  </a:cubicBezTo>
                  <a:cubicBezTo>
                    <a:pt x="19850" y="28132"/>
                    <a:pt x="19398" y="28572"/>
                    <a:pt x="18879" y="28809"/>
                  </a:cubicBezTo>
                  <a:cubicBezTo>
                    <a:pt x="18575" y="28944"/>
                    <a:pt x="18225" y="29002"/>
                    <a:pt x="17867" y="29002"/>
                  </a:cubicBezTo>
                  <a:cubicBezTo>
                    <a:pt x="17322" y="29002"/>
                    <a:pt x="16760" y="28867"/>
                    <a:pt x="16318" y="28663"/>
                  </a:cubicBezTo>
                  <a:cubicBezTo>
                    <a:pt x="14727" y="27929"/>
                    <a:pt x="13937" y="26688"/>
                    <a:pt x="13474" y="25018"/>
                  </a:cubicBezTo>
                  <a:cubicBezTo>
                    <a:pt x="13215" y="24115"/>
                    <a:pt x="12876" y="23246"/>
                    <a:pt x="12458" y="22411"/>
                  </a:cubicBezTo>
                  <a:cubicBezTo>
                    <a:pt x="12086" y="21633"/>
                    <a:pt x="11443" y="20820"/>
                    <a:pt x="11228" y="19997"/>
                  </a:cubicBezTo>
                  <a:cubicBezTo>
                    <a:pt x="11003" y="19139"/>
                    <a:pt x="10969" y="18428"/>
                    <a:pt x="10518" y="17616"/>
                  </a:cubicBezTo>
                  <a:cubicBezTo>
                    <a:pt x="10089" y="16837"/>
                    <a:pt x="9536" y="16126"/>
                    <a:pt x="9084" y="15347"/>
                  </a:cubicBezTo>
                  <a:cubicBezTo>
                    <a:pt x="8633" y="14546"/>
                    <a:pt x="8351" y="13632"/>
                    <a:pt x="7990" y="12775"/>
                  </a:cubicBezTo>
                  <a:cubicBezTo>
                    <a:pt x="7369" y="11274"/>
                    <a:pt x="7595" y="9604"/>
                    <a:pt x="6986" y="8114"/>
                  </a:cubicBezTo>
                  <a:cubicBezTo>
                    <a:pt x="6602" y="7166"/>
                    <a:pt x="5835" y="6444"/>
                    <a:pt x="5598" y="5440"/>
                  </a:cubicBezTo>
                  <a:cubicBezTo>
                    <a:pt x="5248" y="3996"/>
                    <a:pt x="5406" y="2653"/>
                    <a:pt x="5586" y="1231"/>
                  </a:cubicBezTo>
                  <a:cubicBezTo>
                    <a:pt x="5632" y="825"/>
                    <a:pt x="5711" y="407"/>
                    <a:pt x="575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9" name="Google Shape;3019;p8"/>
            <p:cNvSpPr/>
            <p:nvPr/>
          </p:nvSpPr>
          <p:spPr>
            <a:xfrm>
              <a:off x="6760657" y="-112778"/>
              <a:ext cx="1201" cy="1579"/>
            </a:xfrm>
            <a:custGeom>
              <a:rect b="b" l="l" r="r" t="t"/>
              <a:pathLst>
                <a:path extrusionOk="0" h="46" w="35">
                  <a:moveTo>
                    <a:pt x="1" y="1"/>
                  </a:moveTo>
                  <a:lnTo>
                    <a:pt x="1" y="46"/>
                  </a:lnTo>
                  <a:lnTo>
                    <a:pt x="3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0" name="Google Shape;3020;p8"/>
            <p:cNvSpPr/>
            <p:nvPr/>
          </p:nvSpPr>
          <p:spPr>
            <a:xfrm>
              <a:off x="6980271" y="-112778"/>
              <a:ext cx="60438" cy="96096"/>
            </a:xfrm>
            <a:custGeom>
              <a:rect b="b" l="l" r="r" t="t"/>
              <a:pathLst>
                <a:path extrusionOk="0" h="2800" w="1761">
                  <a:moveTo>
                    <a:pt x="271" y="1"/>
                  </a:moveTo>
                  <a:cubicBezTo>
                    <a:pt x="68" y="926"/>
                    <a:pt x="0" y="1863"/>
                    <a:pt x="56" y="2799"/>
                  </a:cubicBezTo>
                  <a:cubicBezTo>
                    <a:pt x="587" y="1851"/>
                    <a:pt x="1162" y="915"/>
                    <a:pt x="176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021" name="Google Shape;3021;p8"/>
            <p:cNvGrpSpPr/>
            <p:nvPr/>
          </p:nvGrpSpPr>
          <p:grpSpPr>
            <a:xfrm>
              <a:off x="637867" y="3136846"/>
              <a:ext cx="637872" cy="599708"/>
              <a:chOff x="1071450" y="3263575"/>
              <a:chExt cx="464650" cy="436850"/>
            </a:xfrm>
          </p:grpSpPr>
          <p:sp>
            <p:nvSpPr>
              <p:cNvPr id="3022" name="Google Shape;3022;p8"/>
              <p:cNvSpPr/>
              <p:nvPr/>
            </p:nvSpPr>
            <p:spPr>
              <a:xfrm>
                <a:off x="1071450" y="3263575"/>
                <a:ext cx="464650" cy="436850"/>
              </a:xfrm>
              <a:custGeom>
                <a:rect b="b" l="l" r="r" t="t"/>
                <a:pathLst>
                  <a:path extrusionOk="0" h="17474" w="18586">
                    <a:moveTo>
                      <a:pt x="9634" y="0"/>
                    </a:moveTo>
                    <a:cubicBezTo>
                      <a:pt x="9157" y="0"/>
                      <a:pt x="8682" y="58"/>
                      <a:pt x="8215" y="181"/>
                    </a:cubicBezTo>
                    <a:cubicBezTo>
                      <a:pt x="3826" y="1309"/>
                      <a:pt x="1" y="4164"/>
                      <a:pt x="644" y="9355"/>
                    </a:cubicBezTo>
                    <a:cubicBezTo>
                      <a:pt x="971" y="12040"/>
                      <a:pt x="2630" y="14399"/>
                      <a:pt x="4774" y="15933"/>
                    </a:cubicBezTo>
                    <a:cubicBezTo>
                      <a:pt x="5744" y="16610"/>
                      <a:pt x="6839" y="17073"/>
                      <a:pt x="8001" y="17299"/>
                    </a:cubicBezTo>
                    <a:cubicBezTo>
                      <a:pt x="8560" y="17414"/>
                      <a:pt x="9133" y="17474"/>
                      <a:pt x="9703" y="17474"/>
                    </a:cubicBezTo>
                    <a:cubicBezTo>
                      <a:pt x="10812" y="17474"/>
                      <a:pt x="11906" y="17245"/>
                      <a:pt x="12853" y="16746"/>
                    </a:cubicBezTo>
                    <a:cubicBezTo>
                      <a:pt x="14083" y="16080"/>
                      <a:pt x="15482" y="15177"/>
                      <a:pt x="16306" y="14015"/>
                    </a:cubicBezTo>
                    <a:cubicBezTo>
                      <a:pt x="18337" y="11386"/>
                      <a:pt x="18586" y="7594"/>
                      <a:pt x="17051" y="4706"/>
                    </a:cubicBezTo>
                    <a:cubicBezTo>
                      <a:pt x="15679" y="2244"/>
                      <a:pt x="12621" y="0"/>
                      <a:pt x="9634" y="0"/>
                    </a:cubicBezTo>
                    <a:close/>
                  </a:path>
                </a:pathLst>
              </a:custGeom>
              <a:solidFill>
                <a:srgbClr val="7FB6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3" name="Google Shape;3023;p8"/>
              <p:cNvSpPr/>
              <p:nvPr/>
            </p:nvSpPr>
            <p:spPr>
              <a:xfrm>
                <a:off x="1086675" y="3286200"/>
                <a:ext cx="425450" cy="391625"/>
              </a:xfrm>
              <a:custGeom>
                <a:rect b="b" l="l" r="r" t="t"/>
                <a:pathLst>
                  <a:path extrusionOk="0" h="15665" w="17018">
                    <a:moveTo>
                      <a:pt x="8782" y="1"/>
                    </a:moveTo>
                    <a:cubicBezTo>
                      <a:pt x="8168" y="1"/>
                      <a:pt x="7563" y="99"/>
                      <a:pt x="6986" y="314"/>
                    </a:cubicBezTo>
                    <a:cubicBezTo>
                      <a:pt x="3160" y="1713"/>
                      <a:pt x="1" y="4613"/>
                      <a:pt x="1028" y="9194"/>
                    </a:cubicBezTo>
                    <a:cubicBezTo>
                      <a:pt x="1569" y="11553"/>
                      <a:pt x="3262" y="13505"/>
                      <a:pt x="5316" y="14690"/>
                    </a:cubicBezTo>
                    <a:cubicBezTo>
                      <a:pt x="6241" y="15209"/>
                      <a:pt x="7257" y="15525"/>
                      <a:pt x="8306" y="15626"/>
                    </a:cubicBezTo>
                    <a:cubicBezTo>
                      <a:pt x="8565" y="15651"/>
                      <a:pt x="8825" y="15664"/>
                      <a:pt x="9085" y="15664"/>
                    </a:cubicBezTo>
                    <a:cubicBezTo>
                      <a:pt x="10342" y="15664"/>
                      <a:pt x="11584" y="15363"/>
                      <a:pt x="12594" y="14690"/>
                    </a:cubicBezTo>
                    <a:cubicBezTo>
                      <a:pt x="13644" y="14001"/>
                      <a:pt x="14806" y="13065"/>
                      <a:pt x="15438" y="11948"/>
                    </a:cubicBezTo>
                    <a:cubicBezTo>
                      <a:pt x="17017" y="9420"/>
                      <a:pt x="16893" y="6012"/>
                      <a:pt x="15268" y="3575"/>
                    </a:cubicBezTo>
                    <a:cubicBezTo>
                      <a:pt x="13927" y="1635"/>
                      <a:pt x="11289" y="1"/>
                      <a:pt x="8782"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4" name="Google Shape;3024;p8"/>
              <p:cNvSpPr/>
              <p:nvPr/>
            </p:nvSpPr>
            <p:spPr>
              <a:xfrm>
                <a:off x="1118000" y="3314325"/>
                <a:ext cx="364775" cy="335800"/>
              </a:xfrm>
              <a:custGeom>
                <a:rect b="b" l="l" r="r" t="t"/>
                <a:pathLst>
                  <a:path extrusionOk="0" h="13432" w="14591">
                    <a:moveTo>
                      <a:pt x="7534" y="1"/>
                    </a:moveTo>
                    <a:cubicBezTo>
                      <a:pt x="7007" y="1"/>
                      <a:pt x="6488" y="85"/>
                      <a:pt x="5992" y="272"/>
                    </a:cubicBezTo>
                    <a:cubicBezTo>
                      <a:pt x="2709" y="1468"/>
                      <a:pt x="0" y="3951"/>
                      <a:pt x="892" y="7878"/>
                    </a:cubicBezTo>
                    <a:cubicBezTo>
                      <a:pt x="1343" y="9909"/>
                      <a:pt x="2788" y="11590"/>
                      <a:pt x="4559" y="12606"/>
                    </a:cubicBezTo>
                    <a:cubicBezTo>
                      <a:pt x="5349" y="13046"/>
                      <a:pt x="6218" y="13316"/>
                      <a:pt x="7121" y="13395"/>
                    </a:cubicBezTo>
                    <a:cubicBezTo>
                      <a:pt x="7352" y="13420"/>
                      <a:pt x="7584" y="13432"/>
                      <a:pt x="7816" y="13432"/>
                    </a:cubicBezTo>
                    <a:cubicBezTo>
                      <a:pt x="8887" y="13432"/>
                      <a:pt x="9946" y="13169"/>
                      <a:pt x="10799" y="12594"/>
                    </a:cubicBezTo>
                    <a:cubicBezTo>
                      <a:pt x="11691" y="11996"/>
                      <a:pt x="12695" y="11195"/>
                      <a:pt x="13237" y="10247"/>
                    </a:cubicBezTo>
                    <a:cubicBezTo>
                      <a:pt x="14591" y="8081"/>
                      <a:pt x="14489" y="5158"/>
                      <a:pt x="13101" y="3070"/>
                    </a:cubicBezTo>
                    <a:cubicBezTo>
                      <a:pt x="11941" y="1412"/>
                      <a:pt x="9682" y="1"/>
                      <a:pt x="7534" y="1"/>
                    </a:cubicBezTo>
                    <a:close/>
                  </a:path>
                </a:pathLst>
              </a:custGeom>
              <a:solidFill>
                <a:srgbClr val="C3D6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5" name="Google Shape;3025;p8"/>
              <p:cNvSpPr/>
              <p:nvPr/>
            </p:nvSpPr>
            <p:spPr>
              <a:xfrm>
                <a:off x="1241850" y="3308425"/>
                <a:ext cx="106100" cy="347000"/>
              </a:xfrm>
              <a:custGeom>
                <a:rect b="b" l="l" r="r" t="t"/>
                <a:pathLst>
                  <a:path extrusionOk="0" h="13880" w="4244">
                    <a:moveTo>
                      <a:pt x="4243" y="0"/>
                    </a:moveTo>
                    <a:cubicBezTo>
                      <a:pt x="4243" y="0"/>
                      <a:pt x="4164" y="215"/>
                      <a:pt x="4074" y="598"/>
                    </a:cubicBezTo>
                    <a:cubicBezTo>
                      <a:pt x="3984" y="982"/>
                      <a:pt x="3769" y="1524"/>
                      <a:pt x="3589" y="2167"/>
                    </a:cubicBezTo>
                    <a:cubicBezTo>
                      <a:pt x="3498" y="2494"/>
                      <a:pt x="3374" y="2833"/>
                      <a:pt x="3239" y="3205"/>
                    </a:cubicBezTo>
                    <a:lnTo>
                      <a:pt x="2810" y="4356"/>
                    </a:lnTo>
                    <a:cubicBezTo>
                      <a:pt x="2663" y="4751"/>
                      <a:pt x="2505" y="5168"/>
                      <a:pt x="2359" y="5586"/>
                    </a:cubicBezTo>
                    <a:cubicBezTo>
                      <a:pt x="2201" y="6003"/>
                      <a:pt x="2065" y="6443"/>
                      <a:pt x="1919" y="6872"/>
                    </a:cubicBezTo>
                    <a:cubicBezTo>
                      <a:pt x="1659" y="7741"/>
                      <a:pt x="1366" y="8587"/>
                      <a:pt x="1095" y="9400"/>
                    </a:cubicBezTo>
                    <a:cubicBezTo>
                      <a:pt x="824" y="10212"/>
                      <a:pt x="598" y="10968"/>
                      <a:pt x="406" y="11634"/>
                    </a:cubicBezTo>
                    <a:cubicBezTo>
                      <a:pt x="248" y="12165"/>
                      <a:pt x="136" y="12706"/>
                      <a:pt x="45" y="13248"/>
                    </a:cubicBezTo>
                    <a:cubicBezTo>
                      <a:pt x="11" y="13406"/>
                      <a:pt x="0" y="13564"/>
                      <a:pt x="0" y="13710"/>
                    </a:cubicBezTo>
                    <a:cubicBezTo>
                      <a:pt x="12" y="13767"/>
                      <a:pt x="17" y="13809"/>
                      <a:pt x="20" y="13838"/>
                    </a:cubicBezTo>
                    <a:lnTo>
                      <a:pt x="20" y="13838"/>
                    </a:lnTo>
                    <a:cubicBezTo>
                      <a:pt x="20" y="13808"/>
                      <a:pt x="22" y="13764"/>
                      <a:pt x="34" y="13710"/>
                    </a:cubicBezTo>
                    <a:cubicBezTo>
                      <a:pt x="57" y="13598"/>
                      <a:pt x="79" y="13451"/>
                      <a:pt x="136" y="13259"/>
                    </a:cubicBezTo>
                    <a:cubicBezTo>
                      <a:pt x="237" y="12875"/>
                      <a:pt x="429" y="12356"/>
                      <a:pt x="666" y="11713"/>
                    </a:cubicBezTo>
                    <a:cubicBezTo>
                      <a:pt x="892" y="11070"/>
                      <a:pt x="1185" y="10325"/>
                      <a:pt x="1490" y="9535"/>
                    </a:cubicBezTo>
                    <a:cubicBezTo>
                      <a:pt x="1794" y="8745"/>
                      <a:pt x="2099" y="7877"/>
                      <a:pt x="2381" y="7019"/>
                    </a:cubicBezTo>
                    <a:cubicBezTo>
                      <a:pt x="2517" y="6590"/>
                      <a:pt x="2652" y="6150"/>
                      <a:pt x="2799" y="5733"/>
                    </a:cubicBezTo>
                    <a:lnTo>
                      <a:pt x="3216" y="4491"/>
                    </a:lnTo>
                    <a:cubicBezTo>
                      <a:pt x="3352" y="4085"/>
                      <a:pt x="3464" y="3690"/>
                      <a:pt x="3566" y="3306"/>
                    </a:cubicBezTo>
                    <a:cubicBezTo>
                      <a:pt x="3679" y="2934"/>
                      <a:pt x="3792" y="2584"/>
                      <a:pt x="3848" y="2246"/>
                    </a:cubicBezTo>
                    <a:cubicBezTo>
                      <a:pt x="3995" y="1569"/>
                      <a:pt x="4108" y="1016"/>
                      <a:pt x="4164" y="621"/>
                    </a:cubicBezTo>
                    <a:cubicBezTo>
                      <a:pt x="4209" y="226"/>
                      <a:pt x="4243" y="0"/>
                      <a:pt x="4243" y="0"/>
                    </a:cubicBezTo>
                    <a:close/>
                    <a:moveTo>
                      <a:pt x="20" y="13838"/>
                    </a:moveTo>
                    <a:cubicBezTo>
                      <a:pt x="20" y="13864"/>
                      <a:pt x="23" y="13880"/>
                      <a:pt x="23" y="13880"/>
                    </a:cubicBezTo>
                    <a:cubicBezTo>
                      <a:pt x="23" y="13880"/>
                      <a:pt x="23" y="13866"/>
                      <a:pt x="20" y="13838"/>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6" name="Google Shape;3026;p8"/>
              <p:cNvSpPr/>
              <p:nvPr/>
            </p:nvSpPr>
            <p:spPr>
              <a:xfrm>
                <a:off x="1144525" y="3386000"/>
                <a:ext cx="306100" cy="212450"/>
              </a:xfrm>
              <a:custGeom>
                <a:rect b="b" l="l" r="r" t="t"/>
                <a:pathLst>
                  <a:path extrusionOk="0" h="8498" w="12244">
                    <a:moveTo>
                      <a:pt x="0" y="0"/>
                    </a:moveTo>
                    <a:lnTo>
                      <a:pt x="305" y="316"/>
                    </a:lnTo>
                    <a:cubicBezTo>
                      <a:pt x="406" y="407"/>
                      <a:pt x="531" y="497"/>
                      <a:pt x="643" y="587"/>
                    </a:cubicBezTo>
                    <a:cubicBezTo>
                      <a:pt x="869" y="756"/>
                      <a:pt x="1106" y="914"/>
                      <a:pt x="1332" y="1084"/>
                    </a:cubicBezTo>
                    <a:lnTo>
                      <a:pt x="2720" y="2065"/>
                    </a:lnTo>
                    <a:lnTo>
                      <a:pt x="5484" y="4063"/>
                    </a:lnTo>
                    <a:cubicBezTo>
                      <a:pt x="6410" y="4728"/>
                      <a:pt x="7324" y="5383"/>
                      <a:pt x="8271" y="6015"/>
                    </a:cubicBezTo>
                    <a:cubicBezTo>
                      <a:pt x="8745" y="6342"/>
                      <a:pt x="9231" y="6647"/>
                      <a:pt x="9716" y="6951"/>
                    </a:cubicBezTo>
                    <a:cubicBezTo>
                      <a:pt x="10190" y="7256"/>
                      <a:pt x="10664" y="7561"/>
                      <a:pt x="11160" y="7854"/>
                    </a:cubicBezTo>
                    <a:cubicBezTo>
                      <a:pt x="11341" y="7944"/>
                      <a:pt x="11533" y="8035"/>
                      <a:pt x="11724" y="8136"/>
                    </a:cubicBezTo>
                    <a:lnTo>
                      <a:pt x="12007" y="8294"/>
                    </a:lnTo>
                    <a:cubicBezTo>
                      <a:pt x="12052" y="8317"/>
                      <a:pt x="12097" y="8351"/>
                      <a:pt x="12142" y="8384"/>
                    </a:cubicBezTo>
                    <a:cubicBezTo>
                      <a:pt x="12165" y="8396"/>
                      <a:pt x="12176" y="8418"/>
                      <a:pt x="12198" y="8430"/>
                    </a:cubicBezTo>
                    <a:cubicBezTo>
                      <a:pt x="12210" y="8452"/>
                      <a:pt x="12243" y="8475"/>
                      <a:pt x="12221" y="8497"/>
                    </a:cubicBezTo>
                    <a:lnTo>
                      <a:pt x="12221" y="8497"/>
                    </a:lnTo>
                    <a:cubicBezTo>
                      <a:pt x="12243" y="8475"/>
                      <a:pt x="12221" y="8441"/>
                      <a:pt x="12210" y="8418"/>
                    </a:cubicBezTo>
                    <a:cubicBezTo>
                      <a:pt x="12187" y="8407"/>
                      <a:pt x="12176" y="8384"/>
                      <a:pt x="12153" y="8362"/>
                    </a:cubicBezTo>
                    <a:cubicBezTo>
                      <a:pt x="12119" y="8328"/>
                      <a:pt x="12074" y="8294"/>
                      <a:pt x="12029" y="8249"/>
                    </a:cubicBezTo>
                    <a:cubicBezTo>
                      <a:pt x="11950" y="8181"/>
                      <a:pt x="11860" y="8125"/>
                      <a:pt x="11770" y="8057"/>
                    </a:cubicBezTo>
                    <a:cubicBezTo>
                      <a:pt x="11600" y="7933"/>
                      <a:pt x="11420" y="7820"/>
                      <a:pt x="11239" y="7707"/>
                    </a:cubicBezTo>
                    <a:cubicBezTo>
                      <a:pt x="10799" y="7346"/>
                      <a:pt x="10336" y="7008"/>
                      <a:pt x="9885" y="6669"/>
                    </a:cubicBezTo>
                    <a:cubicBezTo>
                      <a:pt x="9422" y="6342"/>
                      <a:pt x="8971" y="5992"/>
                      <a:pt x="8508" y="5665"/>
                    </a:cubicBezTo>
                    <a:cubicBezTo>
                      <a:pt x="7594" y="4999"/>
                      <a:pt x="6680" y="4322"/>
                      <a:pt x="5744" y="3668"/>
                    </a:cubicBezTo>
                    <a:cubicBezTo>
                      <a:pt x="5281" y="3340"/>
                      <a:pt x="4807" y="3013"/>
                      <a:pt x="4333" y="2697"/>
                    </a:cubicBezTo>
                    <a:cubicBezTo>
                      <a:pt x="3859" y="2381"/>
                      <a:pt x="3397" y="2065"/>
                      <a:pt x="2900" y="1772"/>
                    </a:cubicBezTo>
                    <a:lnTo>
                      <a:pt x="2178" y="1321"/>
                    </a:lnTo>
                    <a:cubicBezTo>
                      <a:pt x="1930" y="1185"/>
                      <a:pt x="1693" y="1016"/>
                      <a:pt x="1445" y="881"/>
                    </a:cubicBezTo>
                    <a:cubicBezTo>
                      <a:pt x="1196" y="756"/>
                      <a:pt x="948" y="610"/>
                      <a:pt x="700" y="474"/>
                    </a:cubicBezTo>
                    <a:cubicBezTo>
                      <a:pt x="452" y="328"/>
                      <a:pt x="215" y="170"/>
                      <a:pt x="0"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7" name="Google Shape;3027;p8"/>
              <p:cNvSpPr/>
              <p:nvPr/>
            </p:nvSpPr>
            <p:spPr>
              <a:xfrm>
                <a:off x="1230550" y="3317450"/>
                <a:ext cx="128950" cy="341650"/>
              </a:xfrm>
              <a:custGeom>
                <a:rect b="b" l="l" r="r" t="t"/>
                <a:pathLst>
                  <a:path extrusionOk="0" h="13666" w="5158">
                    <a:moveTo>
                      <a:pt x="1" y="0"/>
                    </a:moveTo>
                    <a:lnTo>
                      <a:pt x="80" y="136"/>
                    </a:lnTo>
                    <a:cubicBezTo>
                      <a:pt x="148" y="271"/>
                      <a:pt x="215" y="418"/>
                      <a:pt x="272" y="565"/>
                    </a:cubicBezTo>
                    <a:cubicBezTo>
                      <a:pt x="430" y="926"/>
                      <a:pt x="576" y="1479"/>
                      <a:pt x="779" y="2133"/>
                    </a:cubicBezTo>
                    <a:cubicBezTo>
                      <a:pt x="983" y="2788"/>
                      <a:pt x="1208" y="3555"/>
                      <a:pt x="1468" y="4367"/>
                    </a:cubicBezTo>
                    <a:cubicBezTo>
                      <a:pt x="1727" y="5180"/>
                      <a:pt x="2009" y="6060"/>
                      <a:pt x="2292" y="6929"/>
                    </a:cubicBezTo>
                    <a:cubicBezTo>
                      <a:pt x="2438" y="7358"/>
                      <a:pt x="2585" y="7786"/>
                      <a:pt x="2720" y="8215"/>
                    </a:cubicBezTo>
                    <a:cubicBezTo>
                      <a:pt x="2856" y="8644"/>
                      <a:pt x="3048" y="9061"/>
                      <a:pt x="3206" y="9456"/>
                    </a:cubicBezTo>
                    <a:cubicBezTo>
                      <a:pt x="3533" y="10246"/>
                      <a:pt x="3849" y="10991"/>
                      <a:pt x="4142" y="11612"/>
                    </a:cubicBezTo>
                    <a:cubicBezTo>
                      <a:pt x="4424" y="12232"/>
                      <a:pt x="4684" y="12740"/>
                      <a:pt x="4864" y="13101"/>
                    </a:cubicBezTo>
                    <a:cubicBezTo>
                      <a:pt x="5056" y="13462"/>
                      <a:pt x="5158" y="13665"/>
                      <a:pt x="5158" y="13665"/>
                    </a:cubicBezTo>
                    <a:lnTo>
                      <a:pt x="4943" y="13067"/>
                    </a:lnTo>
                    <a:cubicBezTo>
                      <a:pt x="4819" y="12695"/>
                      <a:pt x="4639" y="12153"/>
                      <a:pt x="4379" y="11510"/>
                    </a:cubicBezTo>
                    <a:cubicBezTo>
                      <a:pt x="4131" y="10878"/>
                      <a:pt x="3894" y="10111"/>
                      <a:pt x="3601" y="9310"/>
                    </a:cubicBezTo>
                    <a:cubicBezTo>
                      <a:pt x="3454" y="8904"/>
                      <a:pt x="3296" y="8509"/>
                      <a:pt x="3160" y="8080"/>
                    </a:cubicBezTo>
                    <a:cubicBezTo>
                      <a:pt x="3025" y="7651"/>
                      <a:pt x="2890" y="7211"/>
                      <a:pt x="2743" y="6771"/>
                    </a:cubicBezTo>
                    <a:cubicBezTo>
                      <a:pt x="2596" y="6342"/>
                      <a:pt x="2450" y="5913"/>
                      <a:pt x="2314" y="5484"/>
                    </a:cubicBezTo>
                    <a:cubicBezTo>
                      <a:pt x="2179" y="5056"/>
                      <a:pt x="2009" y="4638"/>
                      <a:pt x="1874" y="4232"/>
                    </a:cubicBezTo>
                    <a:cubicBezTo>
                      <a:pt x="1581" y="3431"/>
                      <a:pt x="1276" y="2686"/>
                      <a:pt x="1028" y="2043"/>
                    </a:cubicBezTo>
                    <a:cubicBezTo>
                      <a:pt x="847" y="1524"/>
                      <a:pt x="610" y="1016"/>
                      <a:pt x="351" y="519"/>
                    </a:cubicBezTo>
                    <a:cubicBezTo>
                      <a:pt x="283" y="384"/>
                      <a:pt x="193" y="249"/>
                      <a:pt x="102" y="124"/>
                    </a:cubicBezTo>
                    <a:lnTo>
                      <a:pt x="1" y="0"/>
                    </a:ln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8" name="Google Shape;3028;p8"/>
              <p:cNvSpPr/>
              <p:nvPr/>
            </p:nvSpPr>
            <p:spPr>
              <a:xfrm>
                <a:off x="1163700" y="3358075"/>
                <a:ext cx="273100" cy="239800"/>
              </a:xfrm>
              <a:custGeom>
                <a:rect b="b" l="l" r="r" t="t"/>
                <a:pathLst>
                  <a:path extrusionOk="0" h="9592" w="10924">
                    <a:moveTo>
                      <a:pt x="10924" y="0"/>
                    </a:moveTo>
                    <a:cubicBezTo>
                      <a:pt x="10867" y="113"/>
                      <a:pt x="10799" y="203"/>
                      <a:pt x="10709" y="282"/>
                    </a:cubicBezTo>
                    <a:cubicBezTo>
                      <a:pt x="10619" y="361"/>
                      <a:pt x="10529" y="429"/>
                      <a:pt x="10438" y="497"/>
                    </a:cubicBezTo>
                    <a:cubicBezTo>
                      <a:pt x="10247" y="643"/>
                      <a:pt x="10043" y="756"/>
                      <a:pt x="9852" y="926"/>
                    </a:cubicBezTo>
                    <a:cubicBezTo>
                      <a:pt x="9423" y="1264"/>
                      <a:pt x="9005" y="1614"/>
                      <a:pt x="8588" y="1975"/>
                    </a:cubicBezTo>
                    <a:cubicBezTo>
                      <a:pt x="8170" y="2336"/>
                      <a:pt x="7741" y="2675"/>
                      <a:pt x="7335" y="3036"/>
                    </a:cubicBezTo>
                    <a:cubicBezTo>
                      <a:pt x="6500" y="3758"/>
                      <a:pt x="5710" y="4503"/>
                      <a:pt x="4909" y="5259"/>
                    </a:cubicBezTo>
                    <a:lnTo>
                      <a:pt x="4311" y="5823"/>
                    </a:lnTo>
                    <a:lnTo>
                      <a:pt x="3713" y="6342"/>
                    </a:lnTo>
                    <a:cubicBezTo>
                      <a:pt x="3284" y="6669"/>
                      <a:pt x="2833" y="6996"/>
                      <a:pt x="2404" y="7346"/>
                    </a:cubicBezTo>
                    <a:cubicBezTo>
                      <a:pt x="2201" y="7527"/>
                      <a:pt x="1975" y="7685"/>
                      <a:pt x="1783" y="7877"/>
                    </a:cubicBezTo>
                    <a:cubicBezTo>
                      <a:pt x="1580" y="8080"/>
                      <a:pt x="1377" y="8260"/>
                      <a:pt x="1197" y="8475"/>
                    </a:cubicBezTo>
                    <a:cubicBezTo>
                      <a:pt x="1005" y="8678"/>
                      <a:pt x="824" y="8870"/>
                      <a:pt x="632" y="9061"/>
                    </a:cubicBezTo>
                    <a:cubicBezTo>
                      <a:pt x="542" y="9163"/>
                      <a:pt x="441" y="9253"/>
                      <a:pt x="328" y="9332"/>
                    </a:cubicBezTo>
                    <a:lnTo>
                      <a:pt x="0" y="9592"/>
                    </a:lnTo>
                    <a:cubicBezTo>
                      <a:pt x="249" y="9468"/>
                      <a:pt x="486" y="9321"/>
                      <a:pt x="700" y="9163"/>
                    </a:cubicBezTo>
                    <a:cubicBezTo>
                      <a:pt x="915" y="8982"/>
                      <a:pt x="1140" y="8813"/>
                      <a:pt x="1343" y="8633"/>
                    </a:cubicBezTo>
                    <a:cubicBezTo>
                      <a:pt x="1546" y="8441"/>
                      <a:pt x="1750" y="8272"/>
                      <a:pt x="1964" y="8102"/>
                    </a:cubicBezTo>
                    <a:cubicBezTo>
                      <a:pt x="2167" y="7933"/>
                      <a:pt x="2393" y="7775"/>
                      <a:pt x="2618" y="7617"/>
                    </a:cubicBezTo>
                    <a:cubicBezTo>
                      <a:pt x="2844" y="7459"/>
                      <a:pt x="3070" y="7312"/>
                      <a:pt x="3295" y="7166"/>
                    </a:cubicBezTo>
                    <a:lnTo>
                      <a:pt x="3973" y="6692"/>
                    </a:lnTo>
                    <a:lnTo>
                      <a:pt x="4627" y="6161"/>
                    </a:lnTo>
                    <a:lnTo>
                      <a:pt x="5225" y="5597"/>
                    </a:lnTo>
                    <a:cubicBezTo>
                      <a:pt x="6038" y="4852"/>
                      <a:pt x="6827" y="4096"/>
                      <a:pt x="7617" y="3340"/>
                    </a:cubicBezTo>
                    <a:cubicBezTo>
                      <a:pt x="8024" y="2979"/>
                      <a:pt x="8407" y="2596"/>
                      <a:pt x="8802" y="2212"/>
                    </a:cubicBezTo>
                    <a:cubicBezTo>
                      <a:pt x="9186" y="1828"/>
                      <a:pt x="9592" y="1456"/>
                      <a:pt x="9976" y="1061"/>
                    </a:cubicBezTo>
                    <a:cubicBezTo>
                      <a:pt x="10122" y="903"/>
                      <a:pt x="10314" y="756"/>
                      <a:pt x="10495" y="598"/>
                    </a:cubicBezTo>
                    <a:cubicBezTo>
                      <a:pt x="10574" y="508"/>
                      <a:pt x="10664" y="429"/>
                      <a:pt x="10743" y="339"/>
                    </a:cubicBezTo>
                    <a:cubicBezTo>
                      <a:pt x="10822" y="237"/>
                      <a:pt x="10878" y="124"/>
                      <a:pt x="10924"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9" name="Google Shape;3029;p8"/>
              <p:cNvSpPr/>
              <p:nvPr/>
            </p:nvSpPr>
            <p:spPr>
              <a:xfrm>
                <a:off x="1115450" y="3480500"/>
                <a:ext cx="374400" cy="16475"/>
              </a:xfrm>
              <a:custGeom>
                <a:rect b="b" l="l" r="r" t="t"/>
                <a:pathLst>
                  <a:path extrusionOk="0" h="659" w="14976">
                    <a:moveTo>
                      <a:pt x="10236" y="1"/>
                    </a:moveTo>
                    <a:cubicBezTo>
                      <a:pt x="9344" y="1"/>
                      <a:pt x="8396" y="12"/>
                      <a:pt x="7471" y="57"/>
                    </a:cubicBezTo>
                    <a:lnTo>
                      <a:pt x="6072" y="136"/>
                    </a:lnTo>
                    <a:cubicBezTo>
                      <a:pt x="5609" y="159"/>
                      <a:pt x="5169" y="226"/>
                      <a:pt x="4729" y="226"/>
                    </a:cubicBezTo>
                    <a:cubicBezTo>
                      <a:pt x="4289" y="238"/>
                      <a:pt x="3860" y="260"/>
                      <a:pt x="3454" y="271"/>
                    </a:cubicBezTo>
                    <a:lnTo>
                      <a:pt x="3172" y="271"/>
                    </a:lnTo>
                    <a:lnTo>
                      <a:pt x="2890" y="249"/>
                    </a:lnTo>
                    <a:lnTo>
                      <a:pt x="2348" y="192"/>
                    </a:lnTo>
                    <a:cubicBezTo>
                      <a:pt x="1648" y="113"/>
                      <a:pt x="1062" y="102"/>
                      <a:pt x="655" y="68"/>
                    </a:cubicBezTo>
                    <a:lnTo>
                      <a:pt x="1" y="46"/>
                    </a:lnTo>
                    <a:lnTo>
                      <a:pt x="622" y="181"/>
                    </a:lnTo>
                    <a:lnTo>
                      <a:pt x="2303" y="474"/>
                    </a:lnTo>
                    <a:lnTo>
                      <a:pt x="2856" y="565"/>
                    </a:lnTo>
                    <a:lnTo>
                      <a:pt x="3138" y="610"/>
                    </a:lnTo>
                    <a:cubicBezTo>
                      <a:pt x="3262" y="632"/>
                      <a:pt x="3341" y="632"/>
                      <a:pt x="3443" y="632"/>
                    </a:cubicBezTo>
                    <a:cubicBezTo>
                      <a:pt x="3771" y="642"/>
                      <a:pt x="4115" y="658"/>
                      <a:pt x="4467" y="658"/>
                    </a:cubicBezTo>
                    <a:cubicBezTo>
                      <a:pt x="4550" y="658"/>
                      <a:pt x="4634" y="657"/>
                      <a:pt x="4718" y="655"/>
                    </a:cubicBezTo>
                    <a:cubicBezTo>
                      <a:pt x="5158" y="655"/>
                      <a:pt x="5609" y="632"/>
                      <a:pt x="6083" y="610"/>
                    </a:cubicBezTo>
                    <a:lnTo>
                      <a:pt x="7482" y="553"/>
                    </a:lnTo>
                    <a:cubicBezTo>
                      <a:pt x="7945" y="520"/>
                      <a:pt x="8419" y="497"/>
                      <a:pt x="8882" y="486"/>
                    </a:cubicBezTo>
                    <a:cubicBezTo>
                      <a:pt x="9333" y="474"/>
                      <a:pt x="9784" y="429"/>
                      <a:pt x="10224" y="429"/>
                    </a:cubicBezTo>
                    <a:cubicBezTo>
                      <a:pt x="10676" y="429"/>
                      <a:pt x="11093" y="429"/>
                      <a:pt x="11499" y="396"/>
                    </a:cubicBezTo>
                    <a:cubicBezTo>
                      <a:pt x="11631" y="388"/>
                      <a:pt x="11760" y="385"/>
                      <a:pt x="11887" y="385"/>
                    </a:cubicBezTo>
                    <a:cubicBezTo>
                      <a:pt x="12141" y="385"/>
                      <a:pt x="12387" y="396"/>
                      <a:pt x="12628" y="396"/>
                    </a:cubicBezTo>
                    <a:cubicBezTo>
                      <a:pt x="12861" y="396"/>
                      <a:pt x="13079" y="401"/>
                      <a:pt x="13289" y="401"/>
                    </a:cubicBezTo>
                    <a:cubicBezTo>
                      <a:pt x="13394" y="401"/>
                      <a:pt x="13497" y="399"/>
                      <a:pt x="13598" y="396"/>
                    </a:cubicBezTo>
                    <a:lnTo>
                      <a:pt x="14332" y="339"/>
                    </a:lnTo>
                    <a:cubicBezTo>
                      <a:pt x="14490" y="328"/>
                      <a:pt x="14648" y="328"/>
                      <a:pt x="14806" y="328"/>
                    </a:cubicBezTo>
                    <a:lnTo>
                      <a:pt x="14975" y="328"/>
                    </a:lnTo>
                    <a:lnTo>
                      <a:pt x="14806" y="294"/>
                    </a:lnTo>
                    <a:cubicBezTo>
                      <a:pt x="14648" y="260"/>
                      <a:pt x="14490" y="249"/>
                      <a:pt x="14332" y="249"/>
                    </a:cubicBezTo>
                    <a:lnTo>
                      <a:pt x="13598" y="215"/>
                    </a:lnTo>
                    <a:lnTo>
                      <a:pt x="12639" y="125"/>
                    </a:lnTo>
                    <a:cubicBezTo>
                      <a:pt x="12289" y="102"/>
                      <a:pt x="11894" y="57"/>
                      <a:pt x="11499" y="46"/>
                    </a:cubicBezTo>
                    <a:cubicBezTo>
                      <a:pt x="11105" y="23"/>
                      <a:pt x="10676" y="12"/>
                      <a:pt x="10236"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30" name="Google Shape;3030;p8"/>
            <p:cNvGrpSpPr/>
            <p:nvPr/>
          </p:nvGrpSpPr>
          <p:grpSpPr>
            <a:xfrm>
              <a:off x="-142090" y="1039842"/>
              <a:ext cx="637872" cy="599708"/>
              <a:chOff x="1071450" y="3263575"/>
              <a:chExt cx="464650" cy="436850"/>
            </a:xfrm>
          </p:grpSpPr>
          <p:sp>
            <p:nvSpPr>
              <p:cNvPr id="3031" name="Google Shape;3031;p8"/>
              <p:cNvSpPr/>
              <p:nvPr/>
            </p:nvSpPr>
            <p:spPr>
              <a:xfrm>
                <a:off x="1071450" y="3263575"/>
                <a:ext cx="464650" cy="436850"/>
              </a:xfrm>
              <a:custGeom>
                <a:rect b="b" l="l" r="r" t="t"/>
                <a:pathLst>
                  <a:path extrusionOk="0" h="17474" w="18586">
                    <a:moveTo>
                      <a:pt x="9634" y="0"/>
                    </a:moveTo>
                    <a:cubicBezTo>
                      <a:pt x="9157" y="0"/>
                      <a:pt x="8682" y="58"/>
                      <a:pt x="8215" y="181"/>
                    </a:cubicBezTo>
                    <a:cubicBezTo>
                      <a:pt x="3826" y="1309"/>
                      <a:pt x="1" y="4164"/>
                      <a:pt x="644" y="9355"/>
                    </a:cubicBezTo>
                    <a:cubicBezTo>
                      <a:pt x="971" y="12040"/>
                      <a:pt x="2630" y="14399"/>
                      <a:pt x="4774" y="15933"/>
                    </a:cubicBezTo>
                    <a:cubicBezTo>
                      <a:pt x="5744" y="16610"/>
                      <a:pt x="6839" y="17073"/>
                      <a:pt x="8001" y="17299"/>
                    </a:cubicBezTo>
                    <a:cubicBezTo>
                      <a:pt x="8560" y="17414"/>
                      <a:pt x="9133" y="17474"/>
                      <a:pt x="9703" y="17474"/>
                    </a:cubicBezTo>
                    <a:cubicBezTo>
                      <a:pt x="10812" y="17474"/>
                      <a:pt x="11906" y="17245"/>
                      <a:pt x="12853" y="16746"/>
                    </a:cubicBezTo>
                    <a:cubicBezTo>
                      <a:pt x="14083" y="16080"/>
                      <a:pt x="15482" y="15177"/>
                      <a:pt x="16306" y="14015"/>
                    </a:cubicBezTo>
                    <a:cubicBezTo>
                      <a:pt x="18337" y="11386"/>
                      <a:pt x="18586" y="7594"/>
                      <a:pt x="17051" y="4706"/>
                    </a:cubicBezTo>
                    <a:cubicBezTo>
                      <a:pt x="15679" y="2244"/>
                      <a:pt x="12621" y="0"/>
                      <a:pt x="9634" y="0"/>
                    </a:cubicBezTo>
                    <a:close/>
                  </a:path>
                </a:pathLst>
              </a:custGeom>
              <a:solidFill>
                <a:srgbClr val="7FB6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2" name="Google Shape;3032;p8"/>
              <p:cNvSpPr/>
              <p:nvPr/>
            </p:nvSpPr>
            <p:spPr>
              <a:xfrm>
                <a:off x="1086675" y="3286200"/>
                <a:ext cx="425450" cy="391625"/>
              </a:xfrm>
              <a:custGeom>
                <a:rect b="b" l="l" r="r" t="t"/>
                <a:pathLst>
                  <a:path extrusionOk="0" h="15665" w="17018">
                    <a:moveTo>
                      <a:pt x="8782" y="1"/>
                    </a:moveTo>
                    <a:cubicBezTo>
                      <a:pt x="8168" y="1"/>
                      <a:pt x="7563" y="99"/>
                      <a:pt x="6986" y="314"/>
                    </a:cubicBezTo>
                    <a:cubicBezTo>
                      <a:pt x="3160" y="1713"/>
                      <a:pt x="1" y="4613"/>
                      <a:pt x="1028" y="9194"/>
                    </a:cubicBezTo>
                    <a:cubicBezTo>
                      <a:pt x="1569" y="11553"/>
                      <a:pt x="3262" y="13505"/>
                      <a:pt x="5316" y="14690"/>
                    </a:cubicBezTo>
                    <a:cubicBezTo>
                      <a:pt x="6241" y="15209"/>
                      <a:pt x="7257" y="15525"/>
                      <a:pt x="8306" y="15626"/>
                    </a:cubicBezTo>
                    <a:cubicBezTo>
                      <a:pt x="8565" y="15651"/>
                      <a:pt x="8825" y="15664"/>
                      <a:pt x="9085" y="15664"/>
                    </a:cubicBezTo>
                    <a:cubicBezTo>
                      <a:pt x="10342" y="15664"/>
                      <a:pt x="11584" y="15363"/>
                      <a:pt x="12594" y="14690"/>
                    </a:cubicBezTo>
                    <a:cubicBezTo>
                      <a:pt x="13644" y="14001"/>
                      <a:pt x="14806" y="13065"/>
                      <a:pt x="15438" y="11948"/>
                    </a:cubicBezTo>
                    <a:cubicBezTo>
                      <a:pt x="17017" y="9420"/>
                      <a:pt x="16893" y="6012"/>
                      <a:pt x="15268" y="3575"/>
                    </a:cubicBezTo>
                    <a:cubicBezTo>
                      <a:pt x="13927" y="1635"/>
                      <a:pt x="11289" y="1"/>
                      <a:pt x="8782"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3" name="Google Shape;3033;p8"/>
              <p:cNvSpPr/>
              <p:nvPr/>
            </p:nvSpPr>
            <p:spPr>
              <a:xfrm>
                <a:off x="1118000" y="3314325"/>
                <a:ext cx="364775" cy="335800"/>
              </a:xfrm>
              <a:custGeom>
                <a:rect b="b" l="l" r="r" t="t"/>
                <a:pathLst>
                  <a:path extrusionOk="0" h="13432" w="14591">
                    <a:moveTo>
                      <a:pt x="7534" y="1"/>
                    </a:moveTo>
                    <a:cubicBezTo>
                      <a:pt x="7007" y="1"/>
                      <a:pt x="6488" y="85"/>
                      <a:pt x="5992" y="272"/>
                    </a:cubicBezTo>
                    <a:cubicBezTo>
                      <a:pt x="2709" y="1468"/>
                      <a:pt x="0" y="3951"/>
                      <a:pt x="892" y="7878"/>
                    </a:cubicBezTo>
                    <a:cubicBezTo>
                      <a:pt x="1343" y="9909"/>
                      <a:pt x="2788" y="11590"/>
                      <a:pt x="4559" y="12606"/>
                    </a:cubicBezTo>
                    <a:cubicBezTo>
                      <a:pt x="5349" y="13046"/>
                      <a:pt x="6218" y="13316"/>
                      <a:pt x="7121" y="13395"/>
                    </a:cubicBezTo>
                    <a:cubicBezTo>
                      <a:pt x="7352" y="13420"/>
                      <a:pt x="7584" y="13432"/>
                      <a:pt x="7816" y="13432"/>
                    </a:cubicBezTo>
                    <a:cubicBezTo>
                      <a:pt x="8887" y="13432"/>
                      <a:pt x="9946" y="13169"/>
                      <a:pt x="10799" y="12594"/>
                    </a:cubicBezTo>
                    <a:cubicBezTo>
                      <a:pt x="11691" y="11996"/>
                      <a:pt x="12695" y="11195"/>
                      <a:pt x="13237" y="10247"/>
                    </a:cubicBezTo>
                    <a:cubicBezTo>
                      <a:pt x="14591" y="8081"/>
                      <a:pt x="14489" y="5158"/>
                      <a:pt x="13101" y="3070"/>
                    </a:cubicBezTo>
                    <a:cubicBezTo>
                      <a:pt x="11941" y="1412"/>
                      <a:pt x="9682" y="1"/>
                      <a:pt x="7534" y="1"/>
                    </a:cubicBezTo>
                    <a:close/>
                  </a:path>
                </a:pathLst>
              </a:custGeom>
              <a:solidFill>
                <a:srgbClr val="C3D6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4" name="Google Shape;3034;p8"/>
              <p:cNvSpPr/>
              <p:nvPr/>
            </p:nvSpPr>
            <p:spPr>
              <a:xfrm>
                <a:off x="1241850" y="3308425"/>
                <a:ext cx="106100" cy="347000"/>
              </a:xfrm>
              <a:custGeom>
                <a:rect b="b" l="l" r="r" t="t"/>
                <a:pathLst>
                  <a:path extrusionOk="0" h="13880" w="4244">
                    <a:moveTo>
                      <a:pt x="4243" y="0"/>
                    </a:moveTo>
                    <a:cubicBezTo>
                      <a:pt x="4243" y="0"/>
                      <a:pt x="4164" y="215"/>
                      <a:pt x="4074" y="598"/>
                    </a:cubicBezTo>
                    <a:cubicBezTo>
                      <a:pt x="3984" y="982"/>
                      <a:pt x="3769" y="1524"/>
                      <a:pt x="3589" y="2167"/>
                    </a:cubicBezTo>
                    <a:cubicBezTo>
                      <a:pt x="3498" y="2494"/>
                      <a:pt x="3374" y="2833"/>
                      <a:pt x="3239" y="3205"/>
                    </a:cubicBezTo>
                    <a:lnTo>
                      <a:pt x="2810" y="4356"/>
                    </a:lnTo>
                    <a:cubicBezTo>
                      <a:pt x="2663" y="4751"/>
                      <a:pt x="2505" y="5168"/>
                      <a:pt x="2359" y="5586"/>
                    </a:cubicBezTo>
                    <a:cubicBezTo>
                      <a:pt x="2201" y="6003"/>
                      <a:pt x="2065" y="6443"/>
                      <a:pt x="1919" y="6872"/>
                    </a:cubicBezTo>
                    <a:cubicBezTo>
                      <a:pt x="1659" y="7741"/>
                      <a:pt x="1366" y="8587"/>
                      <a:pt x="1095" y="9400"/>
                    </a:cubicBezTo>
                    <a:cubicBezTo>
                      <a:pt x="824" y="10212"/>
                      <a:pt x="598" y="10968"/>
                      <a:pt x="406" y="11634"/>
                    </a:cubicBezTo>
                    <a:cubicBezTo>
                      <a:pt x="248" y="12165"/>
                      <a:pt x="136" y="12706"/>
                      <a:pt x="45" y="13248"/>
                    </a:cubicBezTo>
                    <a:cubicBezTo>
                      <a:pt x="11" y="13406"/>
                      <a:pt x="0" y="13564"/>
                      <a:pt x="0" y="13710"/>
                    </a:cubicBezTo>
                    <a:cubicBezTo>
                      <a:pt x="12" y="13767"/>
                      <a:pt x="17" y="13809"/>
                      <a:pt x="20" y="13838"/>
                    </a:cubicBezTo>
                    <a:lnTo>
                      <a:pt x="20" y="13838"/>
                    </a:lnTo>
                    <a:cubicBezTo>
                      <a:pt x="20" y="13808"/>
                      <a:pt x="22" y="13764"/>
                      <a:pt x="34" y="13710"/>
                    </a:cubicBezTo>
                    <a:cubicBezTo>
                      <a:pt x="57" y="13598"/>
                      <a:pt x="79" y="13451"/>
                      <a:pt x="136" y="13259"/>
                    </a:cubicBezTo>
                    <a:cubicBezTo>
                      <a:pt x="237" y="12875"/>
                      <a:pt x="429" y="12356"/>
                      <a:pt x="666" y="11713"/>
                    </a:cubicBezTo>
                    <a:cubicBezTo>
                      <a:pt x="892" y="11070"/>
                      <a:pt x="1185" y="10325"/>
                      <a:pt x="1490" y="9535"/>
                    </a:cubicBezTo>
                    <a:cubicBezTo>
                      <a:pt x="1794" y="8745"/>
                      <a:pt x="2099" y="7877"/>
                      <a:pt x="2381" y="7019"/>
                    </a:cubicBezTo>
                    <a:cubicBezTo>
                      <a:pt x="2517" y="6590"/>
                      <a:pt x="2652" y="6150"/>
                      <a:pt x="2799" y="5733"/>
                    </a:cubicBezTo>
                    <a:lnTo>
                      <a:pt x="3216" y="4491"/>
                    </a:lnTo>
                    <a:cubicBezTo>
                      <a:pt x="3352" y="4085"/>
                      <a:pt x="3464" y="3690"/>
                      <a:pt x="3566" y="3306"/>
                    </a:cubicBezTo>
                    <a:cubicBezTo>
                      <a:pt x="3679" y="2934"/>
                      <a:pt x="3792" y="2584"/>
                      <a:pt x="3848" y="2246"/>
                    </a:cubicBezTo>
                    <a:cubicBezTo>
                      <a:pt x="3995" y="1569"/>
                      <a:pt x="4108" y="1016"/>
                      <a:pt x="4164" y="621"/>
                    </a:cubicBezTo>
                    <a:cubicBezTo>
                      <a:pt x="4209" y="226"/>
                      <a:pt x="4243" y="0"/>
                      <a:pt x="4243" y="0"/>
                    </a:cubicBezTo>
                    <a:close/>
                    <a:moveTo>
                      <a:pt x="20" y="13838"/>
                    </a:moveTo>
                    <a:cubicBezTo>
                      <a:pt x="20" y="13864"/>
                      <a:pt x="23" y="13880"/>
                      <a:pt x="23" y="13880"/>
                    </a:cubicBezTo>
                    <a:cubicBezTo>
                      <a:pt x="23" y="13880"/>
                      <a:pt x="23" y="13866"/>
                      <a:pt x="20" y="13838"/>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5" name="Google Shape;3035;p8"/>
              <p:cNvSpPr/>
              <p:nvPr/>
            </p:nvSpPr>
            <p:spPr>
              <a:xfrm>
                <a:off x="1144525" y="3386000"/>
                <a:ext cx="306100" cy="212450"/>
              </a:xfrm>
              <a:custGeom>
                <a:rect b="b" l="l" r="r" t="t"/>
                <a:pathLst>
                  <a:path extrusionOk="0" h="8498" w="12244">
                    <a:moveTo>
                      <a:pt x="0" y="0"/>
                    </a:moveTo>
                    <a:lnTo>
                      <a:pt x="305" y="316"/>
                    </a:lnTo>
                    <a:cubicBezTo>
                      <a:pt x="406" y="407"/>
                      <a:pt x="531" y="497"/>
                      <a:pt x="643" y="587"/>
                    </a:cubicBezTo>
                    <a:cubicBezTo>
                      <a:pt x="869" y="756"/>
                      <a:pt x="1106" y="914"/>
                      <a:pt x="1332" y="1084"/>
                    </a:cubicBezTo>
                    <a:lnTo>
                      <a:pt x="2720" y="2065"/>
                    </a:lnTo>
                    <a:lnTo>
                      <a:pt x="5484" y="4063"/>
                    </a:lnTo>
                    <a:cubicBezTo>
                      <a:pt x="6410" y="4728"/>
                      <a:pt x="7324" y="5383"/>
                      <a:pt x="8271" y="6015"/>
                    </a:cubicBezTo>
                    <a:cubicBezTo>
                      <a:pt x="8745" y="6342"/>
                      <a:pt x="9231" y="6647"/>
                      <a:pt x="9716" y="6951"/>
                    </a:cubicBezTo>
                    <a:cubicBezTo>
                      <a:pt x="10190" y="7256"/>
                      <a:pt x="10664" y="7561"/>
                      <a:pt x="11160" y="7854"/>
                    </a:cubicBezTo>
                    <a:cubicBezTo>
                      <a:pt x="11341" y="7944"/>
                      <a:pt x="11533" y="8035"/>
                      <a:pt x="11724" y="8136"/>
                    </a:cubicBezTo>
                    <a:lnTo>
                      <a:pt x="12007" y="8294"/>
                    </a:lnTo>
                    <a:cubicBezTo>
                      <a:pt x="12052" y="8317"/>
                      <a:pt x="12097" y="8351"/>
                      <a:pt x="12142" y="8384"/>
                    </a:cubicBezTo>
                    <a:cubicBezTo>
                      <a:pt x="12165" y="8396"/>
                      <a:pt x="12176" y="8418"/>
                      <a:pt x="12198" y="8430"/>
                    </a:cubicBezTo>
                    <a:cubicBezTo>
                      <a:pt x="12210" y="8452"/>
                      <a:pt x="12243" y="8475"/>
                      <a:pt x="12221" y="8497"/>
                    </a:cubicBezTo>
                    <a:lnTo>
                      <a:pt x="12221" y="8497"/>
                    </a:lnTo>
                    <a:cubicBezTo>
                      <a:pt x="12243" y="8475"/>
                      <a:pt x="12221" y="8441"/>
                      <a:pt x="12210" y="8418"/>
                    </a:cubicBezTo>
                    <a:cubicBezTo>
                      <a:pt x="12187" y="8407"/>
                      <a:pt x="12176" y="8384"/>
                      <a:pt x="12153" y="8362"/>
                    </a:cubicBezTo>
                    <a:cubicBezTo>
                      <a:pt x="12119" y="8328"/>
                      <a:pt x="12074" y="8294"/>
                      <a:pt x="12029" y="8249"/>
                    </a:cubicBezTo>
                    <a:cubicBezTo>
                      <a:pt x="11950" y="8181"/>
                      <a:pt x="11860" y="8125"/>
                      <a:pt x="11770" y="8057"/>
                    </a:cubicBezTo>
                    <a:cubicBezTo>
                      <a:pt x="11600" y="7933"/>
                      <a:pt x="11420" y="7820"/>
                      <a:pt x="11239" y="7707"/>
                    </a:cubicBezTo>
                    <a:cubicBezTo>
                      <a:pt x="10799" y="7346"/>
                      <a:pt x="10336" y="7008"/>
                      <a:pt x="9885" y="6669"/>
                    </a:cubicBezTo>
                    <a:cubicBezTo>
                      <a:pt x="9422" y="6342"/>
                      <a:pt x="8971" y="5992"/>
                      <a:pt x="8508" y="5665"/>
                    </a:cubicBezTo>
                    <a:cubicBezTo>
                      <a:pt x="7594" y="4999"/>
                      <a:pt x="6680" y="4322"/>
                      <a:pt x="5744" y="3668"/>
                    </a:cubicBezTo>
                    <a:cubicBezTo>
                      <a:pt x="5281" y="3340"/>
                      <a:pt x="4807" y="3013"/>
                      <a:pt x="4333" y="2697"/>
                    </a:cubicBezTo>
                    <a:cubicBezTo>
                      <a:pt x="3859" y="2381"/>
                      <a:pt x="3397" y="2065"/>
                      <a:pt x="2900" y="1772"/>
                    </a:cubicBezTo>
                    <a:lnTo>
                      <a:pt x="2178" y="1321"/>
                    </a:lnTo>
                    <a:cubicBezTo>
                      <a:pt x="1930" y="1185"/>
                      <a:pt x="1693" y="1016"/>
                      <a:pt x="1445" y="881"/>
                    </a:cubicBezTo>
                    <a:cubicBezTo>
                      <a:pt x="1196" y="756"/>
                      <a:pt x="948" y="610"/>
                      <a:pt x="700" y="474"/>
                    </a:cubicBezTo>
                    <a:cubicBezTo>
                      <a:pt x="452" y="328"/>
                      <a:pt x="215" y="170"/>
                      <a:pt x="0"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6" name="Google Shape;3036;p8"/>
              <p:cNvSpPr/>
              <p:nvPr/>
            </p:nvSpPr>
            <p:spPr>
              <a:xfrm>
                <a:off x="1230550" y="3317450"/>
                <a:ext cx="128950" cy="341650"/>
              </a:xfrm>
              <a:custGeom>
                <a:rect b="b" l="l" r="r" t="t"/>
                <a:pathLst>
                  <a:path extrusionOk="0" h="13666" w="5158">
                    <a:moveTo>
                      <a:pt x="1" y="0"/>
                    </a:moveTo>
                    <a:lnTo>
                      <a:pt x="80" y="136"/>
                    </a:lnTo>
                    <a:cubicBezTo>
                      <a:pt x="148" y="271"/>
                      <a:pt x="215" y="418"/>
                      <a:pt x="272" y="565"/>
                    </a:cubicBezTo>
                    <a:cubicBezTo>
                      <a:pt x="430" y="926"/>
                      <a:pt x="576" y="1479"/>
                      <a:pt x="779" y="2133"/>
                    </a:cubicBezTo>
                    <a:cubicBezTo>
                      <a:pt x="983" y="2788"/>
                      <a:pt x="1208" y="3555"/>
                      <a:pt x="1468" y="4367"/>
                    </a:cubicBezTo>
                    <a:cubicBezTo>
                      <a:pt x="1727" y="5180"/>
                      <a:pt x="2009" y="6060"/>
                      <a:pt x="2292" y="6929"/>
                    </a:cubicBezTo>
                    <a:cubicBezTo>
                      <a:pt x="2438" y="7358"/>
                      <a:pt x="2585" y="7786"/>
                      <a:pt x="2720" y="8215"/>
                    </a:cubicBezTo>
                    <a:cubicBezTo>
                      <a:pt x="2856" y="8644"/>
                      <a:pt x="3048" y="9061"/>
                      <a:pt x="3206" y="9456"/>
                    </a:cubicBezTo>
                    <a:cubicBezTo>
                      <a:pt x="3533" y="10246"/>
                      <a:pt x="3849" y="10991"/>
                      <a:pt x="4142" y="11612"/>
                    </a:cubicBezTo>
                    <a:cubicBezTo>
                      <a:pt x="4424" y="12232"/>
                      <a:pt x="4684" y="12740"/>
                      <a:pt x="4864" y="13101"/>
                    </a:cubicBezTo>
                    <a:cubicBezTo>
                      <a:pt x="5056" y="13462"/>
                      <a:pt x="5158" y="13665"/>
                      <a:pt x="5158" y="13665"/>
                    </a:cubicBezTo>
                    <a:lnTo>
                      <a:pt x="4943" y="13067"/>
                    </a:lnTo>
                    <a:cubicBezTo>
                      <a:pt x="4819" y="12695"/>
                      <a:pt x="4639" y="12153"/>
                      <a:pt x="4379" y="11510"/>
                    </a:cubicBezTo>
                    <a:cubicBezTo>
                      <a:pt x="4131" y="10878"/>
                      <a:pt x="3894" y="10111"/>
                      <a:pt x="3601" y="9310"/>
                    </a:cubicBezTo>
                    <a:cubicBezTo>
                      <a:pt x="3454" y="8904"/>
                      <a:pt x="3296" y="8509"/>
                      <a:pt x="3160" y="8080"/>
                    </a:cubicBezTo>
                    <a:cubicBezTo>
                      <a:pt x="3025" y="7651"/>
                      <a:pt x="2890" y="7211"/>
                      <a:pt x="2743" y="6771"/>
                    </a:cubicBezTo>
                    <a:cubicBezTo>
                      <a:pt x="2596" y="6342"/>
                      <a:pt x="2450" y="5913"/>
                      <a:pt x="2314" y="5484"/>
                    </a:cubicBezTo>
                    <a:cubicBezTo>
                      <a:pt x="2179" y="5056"/>
                      <a:pt x="2009" y="4638"/>
                      <a:pt x="1874" y="4232"/>
                    </a:cubicBezTo>
                    <a:cubicBezTo>
                      <a:pt x="1581" y="3431"/>
                      <a:pt x="1276" y="2686"/>
                      <a:pt x="1028" y="2043"/>
                    </a:cubicBezTo>
                    <a:cubicBezTo>
                      <a:pt x="847" y="1524"/>
                      <a:pt x="610" y="1016"/>
                      <a:pt x="351" y="519"/>
                    </a:cubicBezTo>
                    <a:cubicBezTo>
                      <a:pt x="283" y="384"/>
                      <a:pt x="193" y="249"/>
                      <a:pt x="102" y="124"/>
                    </a:cubicBezTo>
                    <a:lnTo>
                      <a:pt x="1" y="0"/>
                    </a:ln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7" name="Google Shape;3037;p8"/>
              <p:cNvSpPr/>
              <p:nvPr/>
            </p:nvSpPr>
            <p:spPr>
              <a:xfrm>
                <a:off x="1163700" y="3358075"/>
                <a:ext cx="273100" cy="239800"/>
              </a:xfrm>
              <a:custGeom>
                <a:rect b="b" l="l" r="r" t="t"/>
                <a:pathLst>
                  <a:path extrusionOk="0" h="9592" w="10924">
                    <a:moveTo>
                      <a:pt x="10924" y="0"/>
                    </a:moveTo>
                    <a:cubicBezTo>
                      <a:pt x="10867" y="113"/>
                      <a:pt x="10799" y="203"/>
                      <a:pt x="10709" y="282"/>
                    </a:cubicBezTo>
                    <a:cubicBezTo>
                      <a:pt x="10619" y="361"/>
                      <a:pt x="10529" y="429"/>
                      <a:pt x="10438" y="497"/>
                    </a:cubicBezTo>
                    <a:cubicBezTo>
                      <a:pt x="10247" y="643"/>
                      <a:pt x="10043" y="756"/>
                      <a:pt x="9852" y="926"/>
                    </a:cubicBezTo>
                    <a:cubicBezTo>
                      <a:pt x="9423" y="1264"/>
                      <a:pt x="9005" y="1614"/>
                      <a:pt x="8588" y="1975"/>
                    </a:cubicBezTo>
                    <a:cubicBezTo>
                      <a:pt x="8170" y="2336"/>
                      <a:pt x="7741" y="2675"/>
                      <a:pt x="7335" y="3036"/>
                    </a:cubicBezTo>
                    <a:cubicBezTo>
                      <a:pt x="6500" y="3758"/>
                      <a:pt x="5710" y="4503"/>
                      <a:pt x="4909" y="5259"/>
                    </a:cubicBezTo>
                    <a:lnTo>
                      <a:pt x="4311" y="5823"/>
                    </a:lnTo>
                    <a:lnTo>
                      <a:pt x="3713" y="6342"/>
                    </a:lnTo>
                    <a:cubicBezTo>
                      <a:pt x="3284" y="6669"/>
                      <a:pt x="2833" y="6996"/>
                      <a:pt x="2404" y="7346"/>
                    </a:cubicBezTo>
                    <a:cubicBezTo>
                      <a:pt x="2201" y="7527"/>
                      <a:pt x="1975" y="7685"/>
                      <a:pt x="1783" y="7877"/>
                    </a:cubicBezTo>
                    <a:cubicBezTo>
                      <a:pt x="1580" y="8080"/>
                      <a:pt x="1377" y="8260"/>
                      <a:pt x="1197" y="8475"/>
                    </a:cubicBezTo>
                    <a:cubicBezTo>
                      <a:pt x="1005" y="8678"/>
                      <a:pt x="824" y="8870"/>
                      <a:pt x="632" y="9061"/>
                    </a:cubicBezTo>
                    <a:cubicBezTo>
                      <a:pt x="542" y="9163"/>
                      <a:pt x="441" y="9253"/>
                      <a:pt x="328" y="9332"/>
                    </a:cubicBezTo>
                    <a:lnTo>
                      <a:pt x="0" y="9592"/>
                    </a:lnTo>
                    <a:cubicBezTo>
                      <a:pt x="249" y="9468"/>
                      <a:pt x="486" y="9321"/>
                      <a:pt x="700" y="9163"/>
                    </a:cubicBezTo>
                    <a:cubicBezTo>
                      <a:pt x="915" y="8982"/>
                      <a:pt x="1140" y="8813"/>
                      <a:pt x="1343" y="8633"/>
                    </a:cubicBezTo>
                    <a:cubicBezTo>
                      <a:pt x="1546" y="8441"/>
                      <a:pt x="1750" y="8272"/>
                      <a:pt x="1964" y="8102"/>
                    </a:cubicBezTo>
                    <a:cubicBezTo>
                      <a:pt x="2167" y="7933"/>
                      <a:pt x="2393" y="7775"/>
                      <a:pt x="2618" y="7617"/>
                    </a:cubicBezTo>
                    <a:cubicBezTo>
                      <a:pt x="2844" y="7459"/>
                      <a:pt x="3070" y="7312"/>
                      <a:pt x="3295" y="7166"/>
                    </a:cubicBezTo>
                    <a:lnTo>
                      <a:pt x="3973" y="6692"/>
                    </a:lnTo>
                    <a:lnTo>
                      <a:pt x="4627" y="6161"/>
                    </a:lnTo>
                    <a:lnTo>
                      <a:pt x="5225" y="5597"/>
                    </a:lnTo>
                    <a:cubicBezTo>
                      <a:pt x="6038" y="4852"/>
                      <a:pt x="6827" y="4096"/>
                      <a:pt x="7617" y="3340"/>
                    </a:cubicBezTo>
                    <a:cubicBezTo>
                      <a:pt x="8024" y="2979"/>
                      <a:pt x="8407" y="2596"/>
                      <a:pt x="8802" y="2212"/>
                    </a:cubicBezTo>
                    <a:cubicBezTo>
                      <a:pt x="9186" y="1828"/>
                      <a:pt x="9592" y="1456"/>
                      <a:pt x="9976" y="1061"/>
                    </a:cubicBezTo>
                    <a:cubicBezTo>
                      <a:pt x="10122" y="903"/>
                      <a:pt x="10314" y="756"/>
                      <a:pt x="10495" y="598"/>
                    </a:cubicBezTo>
                    <a:cubicBezTo>
                      <a:pt x="10574" y="508"/>
                      <a:pt x="10664" y="429"/>
                      <a:pt x="10743" y="339"/>
                    </a:cubicBezTo>
                    <a:cubicBezTo>
                      <a:pt x="10822" y="237"/>
                      <a:pt x="10878" y="124"/>
                      <a:pt x="10924"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8" name="Google Shape;3038;p8"/>
              <p:cNvSpPr/>
              <p:nvPr/>
            </p:nvSpPr>
            <p:spPr>
              <a:xfrm>
                <a:off x="1115450" y="3480500"/>
                <a:ext cx="374400" cy="16475"/>
              </a:xfrm>
              <a:custGeom>
                <a:rect b="b" l="l" r="r" t="t"/>
                <a:pathLst>
                  <a:path extrusionOk="0" h="659" w="14976">
                    <a:moveTo>
                      <a:pt x="10236" y="1"/>
                    </a:moveTo>
                    <a:cubicBezTo>
                      <a:pt x="9344" y="1"/>
                      <a:pt x="8396" y="12"/>
                      <a:pt x="7471" y="57"/>
                    </a:cubicBezTo>
                    <a:lnTo>
                      <a:pt x="6072" y="136"/>
                    </a:lnTo>
                    <a:cubicBezTo>
                      <a:pt x="5609" y="159"/>
                      <a:pt x="5169" y="226"/>
                      <a:pt x="4729" y="226"/>
                    </a:cubicBezTo>
                    <a:cubicBezTo>
                      <a:pt x="4289" y="238"/>
                      <a:pt x="3860" y="260"/>
                      <a:pt x="3454" y="271"/>
                    </a:cubicBezTo>
                    <a:lnTo>
                      <a:pt x="3172" y="271"/>
                    </a:lnTo>
                    <a:lnTo>
                      <a:pt x="2890" y="249"/>
                    </a:lnTo>
                    <a:lnTo>
                      <a:pt x="2348" y="192"/>
                    </a:lnTo>
                    <a:cubicBezTo>
                      <a:pt x="1648" y="113"/>
                      <a:pt x="1062" y="102"/>
                      <a:pt x="655" y="68"/>
                    </a:cubicBezTo>
                    <a:lnTo>
                      <a:pt x="1" y="46"/>
                    </a:lnTo>
                    <a:lnTo>
                      <a:pt x="622" y="181"/>
                    </a:lnTo>
                    <a:lnTo>
                      <a:pt x="2303" y="474"/>
                    </a:lnTo>
                    <a:lnTo>
                      <a:pt x="2856" y="565"/>
                    </a:lnTo>
                    <a:lnTo>
                      <a:pt x="3138" y="610"/>
                    </a:lnTo>
                    <a:cubicBezTo>
                      <a:pt x="3262" y="632"/>
                      <a:pt x="3341" y="632"/>
                      <a:pt x="3443" y="632"/>
                    </a:cubicBezTo>
                    <a:cubicBezTo>
                      <a:pt x="3771" y="642"/>
                      <a:pt x="4115" y="658"/>
                      <a:pt x="4467" y="658"/>
                    </a:cubicBezTo>
                    <a:cubicBezTo>
                      <a:pt x="4550" y="658"/>
                      <a:pt x="4634" y="657"/>
                      <a:pt x="4718" y="655"/>
                    </a:cubicBezTo>
                    <a:cubicBezTo>
                      <a:pt x="5158" y="655"/>
                      <a:pt x="5609" y="632"/>
                      <a:pt x="6083" y="610"/>
                    </a:cubicBezTo>
                    <a:lnTo>
                      <a:pt x="7482" y="553"/>
                    </a:lnTo>
                    <a:cubicBezTo>
                      <a:pt x="7945" y="520"/>
                      <a:pt x="8419" y="497"/>
                      <a:pt x="8882" y="486"/>
                    </a:cubicBezTo>
                    <a:cubicBezTo>
                      <a:pt x="9333" y="474"/>
                      <a:pt x="9784" y="429"/>
                      <a:pt x="10224" y="429"/>
                    </a:cubicBezTo>
                    <a:cubicBezTo>
                      <a:pt x="10676" y="429"/>
                      <a:pt x="11093" y="429"/>
                      <a:pt x="11499" y="396"/>
                    </a:cubicBezTo>
                    <a:cubicBezTo>
                      <a:pt x="11631" y="388"/>
                      <a:pt x="11760" y="385"/>
                      <a:pt x="11887" y="385"/>
                    </a:cubicBezTo>
                    <a:cubicBezTo>
                      <a:pt x="12141" y="385"/>
                      <a:pt x="12387" y="396"/>
                      <a:pt x="12628" y="396"/>
                    </a:cubicBezTo>
                    <a:cubicBezTo>
                      <a:pt x="12861" y="396"/>
                      <a:pt x="13079" y="401"/>
                      <a:pt x="13289" y="401"/>
                    </a:cubicBezTo>
                    <a:cubicBezTo>
                      <a:pt x="13394" y="401"/>
                      <a:pt x="13497" y="399"/>
                      <a:pt x="13598" y="396"/>
                    </a:cubicBezTo>
                    <a:lnTo>
                      <a:pt x="14332" y="339"/>
                    </a:lnTo>
                    <a:cubicBezTo>
                      <a:pt x="14490" y="328"/>
                      <a:pt x="14648" y="328"/>
                      <a:pt x="14806" y="328"/>
                    </a:cubicBezTo>
                    <a:lnTo>
                      <a:pt x="14975" y="328"/>
                    </a:lnTo>
                    <a:lnTo>
                      <a:pt x="14806" y="294"/>
                    </a:lnTo>
                    <a:cubicBezTo>
                      <a:pt x="14648" y="260"/>
                      <a:pt x="14490" y="249"/>
                      <a:pt x="14332" y="249"/>
                    </a:cubicBezTo>
                    <a:lnTo>
                      <a:pt x="13598" y="215"/>
                    </a:lnTo>
                    <a:lnTo>
                      <a:pt x="12639" y="125"/>
                    </a:lnTo>
                    <a:cubicBezTo>
                      <a:pt x="12289" y="102"/>
                      <a:pt x="11894" y="57"/>
                      <a:pt x="11499" y="46"/>
                    </a:cubicBezTo>
                    <a:cubicBezTo>
                      <a:pt x="11105" y="23"/>
                      <a:pt x="10676" y="12"/>
                      <a:pt x="10236"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39" name="Google Shape;3039;p8"/>
            <p:cNvGrpSpPr/>
            <p:nvPr/>
          </p:nvGrpSpPr>
          <p:grpSpPr>
            <a:xfrm>
              <a:off x="3200697" y="1361644"/>
              <a:ext cx="637872" cy="599708"/>
              <a:chOff x="1071450" y="3263575"/>
              <a:chExt cx="464650" cy="436850"/>
            </a:xfrm>
          </p:grpSpPr>
          <p:sp>
            <p:nvSpPr>
              <p:cNvPr id="3040" name="Google Shape;3040;p8"/>
              <p:cNvSpPr/>
              <p:nvPr/>
            </p:nvSpPr>
            <p:spPr>
              <a:xfrm>
                <a:off x="1071450" y="3263575"/>
                <a:ext cx="464650" cy="436850"/>
              </a:xfrm>
              <a:custGeom>
                <a:rect b="b" l="l" r="r" t="t"/>
                <a:pathLst>
                  <a:path extrusionOk="0" h="17474" w="18586">
                    <a:moveTo>
                      <a:pt x="9634" y="0"/>
                    </a:moveTo>
                    <a:cubicBezTo>
                      <a:pt x="9157" y="0"/>
                      <a:pt x="8682" y="58"/>
                      <a:pt x="8215" y="181"/>
                    </a:cubicBezTo>
                    <a:cubicBezTo>
                      <a:pt x="3826" y="1309"/>
                      <a:pt x="1" y="4164"/>
                      <a:pt x="644" y="9355"/>
                    </a:cubicBezTo>
                    <a:cubicBezTo>
                      <a:pt x="971" y="12040"/>
                      <a:pt x="2630" y="14399"/>
                      <a:pt x="4774" y="15933"/>
                    </a:cubicBezTo>
                    <a:cubicBezTo>
                      <a:pt x="5744" y="16610"/>
                      <a:pt x="6839" y="17073"/>
                      <a:pt x="8001" y="17299"/>
                    </a:cubicBezTo>
                    <a:cubicBezTo>
                      <a:pt x="8560" y="17414"/>
                      <a:pt x="9133" y="17474"/>
                      <a:pt x="9703" y="17474"/>
                    </a:cubicBezTo>
                    <a:cubicBezTo>
                      <a:pt x="10812" y="17474"/>
                      <a:pt x="11906" y="17245"/>
                      <a:pt x="12853" y="16746"/>
                    </a:cubicBezTo>
                    <a:cubicBezTo>
                      <a:pt x="14083" y="16080"/>
                      <a:pt x="15482" y="15177"/>
                      <a:pt x="16306" y="14015"/>
                    </a:cubicBezTo>
                    <a:cubicBezTo>
                      <a:pt x="18337" y="11386"/>
                      <a:pt x="18586" y="7594"/>
                      <a:pt x="17051" y="4706"/>
                    </a:cubicBezTo>
                    <a:cubicBezTo>
                      <a:pt x="15679" y="2244"/>
                      <a:pt x="12621" y="0"/>
                      <a:pt x="9634" y="0"/>
                    </a:cubicBezTo>
                    <a:close/>
                  </a:path>
                </a:pathLst>
              </a:custGeom>
              <a:solidFill>
                <a:srgbClr val="7FB6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1" name="Google Shape;3041;p8"/>
              <p:cNvSpPr/>
              <p:nvPr/>
            </p:nvSpPr>
            <p:spPr>
              <a:xfrm>
                <a:off x="1086675" y="3286200"/>
                <a:ext cx="425450" cy="391625"/>
              </a:xfrm>
              <a:custGeom>
                <a:rect b="b" l="l" r="r" t="t"/>
                <a:pathLst>
                  <a:path extrusionOk="0" h="15665" w="17018">
                    <a:moveTo>
                      <a:pt x="8782" y="1"/>
                    </a:moveTo>
                    <a:cubicBezTo>
                      <a:pt x="8168" y="1"/>
                      <a:pt x="7563" y="99"/>
                      <a:pt x="6986" y="314"/>
                    </a:cubicBezTo>
                    <a:cubicBezTo>
                      <a:pt x="3160" y="1713"/>
                      <a:pt x="1" y="4613"/>
                      <a:pt x="1028" y="9194"/>
                    </a:cubicBezTo>
                    <a:cubicBezTo>
                      <a:pt x="1569" y="11553"/>
                      <a:pt x="3262" y="13505"/>
                      <a:pt x="5316" y="14690"/>
                    </a:cubicBezTo>
                    <a:cubicBezTo>
                      <a:pt x="6241" y="15209"/>
                      <a:pt x="7257" y="15525"/>
                      <a:pt x="8306" y="15626"/>
                    </a:cubicBezTo>
                    <a:cubicBezTo>
                      <a:pt x="8565" y="15651"/>
                      <a:pt x="8825" y="15664"/>
                      <a:pt x="9085" y="15664"/>
                    </a:cubicBezTo>
                    <a:cubicBezTo>
                      <a:pt x="10342" y="15664"/>
                      <a:pt x="11584" y="15363"/>
                      <a:pt x="12594" y="14690"/>
                    </a:cubicBezTo>
                    <a:cubicBezTo>
                      <a:pt x="13644" y="14001"/>
                      <a:pt x="14806" y="13065"/>
                      <a:pt x="15438" y="11948"/>
                    </a:cubicBezTo>
                    <a:cubicBezTo>
                      <a:pt x="17017" y="9420"/>
                      <a:pt x="16893" y="6012"/>
                      <a:pt x="15268" y="3575"/>
                    </a:cubicBezTo>
                    <a:cubicBezTo>
                      <a:pt x="13927" y="1635"/>
                      <a:pt x="11289" y="1"/>
                      <a:pt x="8782"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2" name="Google Shape;3042;p8"/>
              <p:cNvSpPr/>
              <p:nvPr/>
            </p:nvSpPr>
            <p:spPr>
              <a:xfrm>
                <a:off x="1118000" y="3314325"/>
                <a:ext cx="364775" cy="335800"/>
              </a:xfrm>
              <a:custGeom>
                <a:rect b="b" l="l" r="r" t="t"/>
                <a:pathLst>
                  <a:path extrusionOk="0" h="13432" w="14591">
                    <a:moveTo>
                      <a:pt x="7534" y="1"/>
                    </a:moveTo>
                    <a:cubicBezTo>
                      <a:pt x="7007" y="1"/>
                      <a:pt x="6488" y="85"/>
                      <a:pt x="5992" y="272"/>
                    </a:cubicBezTo>
                    <a:cubicBezTo>
                      <a:pt x="2709" y="1468"/>
                      <a:pt x="0" y="3951"/>
                      <a:pt x="892" y="7878"/>
                    </a:cubicBezTo>
                    <a:cubicBezTo>
                      <a:pt x="1343" y="9909"/>
                      <a:pt x="2788" y="11590"/>
                      <a:pt x="4559" y="12606"/>
                    </a:cubicBezTo>
                    <a:cubicBezTo>
                      <a:pt x="5349" y="13046"/>
                      <a:pt x="6218" y="13316"/>
                      <a:pt x="7121" y="13395"/>
                    </a:cubicBezTo>
                    <a:cubicBezTo>
                      <a:pt x="7352" y="13420"/>
                      <a:pt x="7584" y="13432"/>
                      <a:pt x="7816" y="13432"/>
                    </a:cubicBezTo>
                    <a:cubicBezTo>
                      <a:pt x="8887" y="13432"/>
                      <a:pt x="9946" y="13169"/>
                      <a:pt x="10799" y="12594"/>
                    </a:cubicBezTo>
                    <a:cubicBezTo>
                      <a:pt x="11691" y="11996"/>
                      <a:pt x="12695" y="11195"/>
                      <a:pt x="13237" y="10247"/>
                    </a:cubicBezTo>
                    <a:cubicBezTo>
                      <a:pt x="14591" y="8081"/>
                      <a:pt x="14489" y="5158"/>
                      <a:pt x="13101" y="3070"/>
                    </a:cubicBezTo>
                    <a:cubicBezTo>
                      <a:pt x="11941" y="1412"/>
                      <a:pt x="9682" y="1"/>
                      <a:pt x="7534" y="1"/>
                    </a:cubicBezTo>
                    <a:close/>
                  </a:path>
                </a:pathLst>
              </a:custGeom>
              <a:solidFill>
                <a:srgbClr val="C3D6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3" name="Google Shape;3043;p8"/>
              <p:cNvSpPr/>
              <p:nvPr/>
            </p:nvSpPr>
            <p:spPr>
              <a:xfrm>
                <a:off x="1241850" y="3308425"/>
                <a:ext cx="106100" cy="347000"/>
              </a:xfrm>
              <a:custGeom>
                <a:rect b="b" l="l" r="r" t="t"/>
                <a:pathLst>
                  <a:path extrusionOk="0" h="13880" w="4244">
                    <a:moveTo>
                      <a:pt x="4243" y="0"/>
                    </a:moveTo>
                    <a:cubicBezTo>
                      <a:pt x="4243" y="0"/>
                      <a:pt x="4164" y="215"/>
                      <a:pt x="4074" y="598"/>
                    </a:cubicBezTo>
                    <a:cubicBezTo>
                      <a:pt x="3984" y="982"/>
                      <a:pt x="3769" y="1524"/>
                      <a:pt x="3589" y="2167"/>
                    </a:cubicBezTo>
                    <a:cubicBezTo>
                      <a:pt x="3498" y="2494"/>
                      <a:pt x="3374" y="2833"/>
                      <a:pt x="3239" y="3205"/>
                    </a:cubicBezTo>
                    <a:lnTo>
                      <a:pt x="2810" y="4356"/>
                    </a:lnTo>
                    <a:cubicBezTo>
                      <a:pt x="2663" y="4751"/>
                      <a:pt x="2505" y="5168"/>
                      <a:pt x="2359" y="5586"/>
                    </a:cubicBezTo>
                    <a:cubicBezTo>
                      <a:pt x="2201" y="6003"/>
                      <a:pt x="2065" y="6443"/>
                      <a:pt x="1919" y="6872"/>
                    </a:cubicBezTo>
                    <a:cubicBezTo>
                      <a:pt x="1659" y="7741"/>
                      <a:pt x="1366" y="8587"/>
                      <a:pt x="1095" y="9400"/>
                    </a:cubicBezTo>
                    <a:cubicBezTo>
                      <a:pt x="824" y="10212"/>
                      <a:pt x="598" y="10968"/>
                      <a:pt x="406" y="11634"/>
                    </a:cubicBezTo>
                    <a:cubicBezTo>
                      <a:pt x="248" y="12165"/>
                      <a:pt x="136" y="12706"/>
                      <a:pt x="45" y="13248"/>
                    </a:cubicBezTo>
                    <a:cubicBezTo>
                      <a:pt x="11" y="13406"/>
                      <a:pt x="0" y="13564"/>
                      <a:pt x="0" y="13710"/>
                    </a:cubicBezTo>
                    <a:cubicBezTo>
                      <a:pt x="12" y="13767"/>
                      <a:pt x="17" y="13809"/>
                      <a:pt x="20" y="13838"/>
                    </a:cubicBezTo>
                    <a:lnTo>
                      <a:pt x="20" y="13838"/>
                    </a:lnTo>
                    <a:cubicBezTo>
                      <a:pt x="20" y="13808"/>
                      <a:pt x="22" y="13764"/>
                      <a:pt x="34" y="13710"/>
                    </a:cubicBezTo>
                    <a:cubicBezTo>
                      <a:pt x="57" y="13598"/>
                      <a:pt x="79" y="13451"/>
                      <a:pt x="136" y="13259"/>
                    </a:cubicBezTo>
                    <a:cubicBezTo>
                      <a:pt x="237" y="12875"/>
                      <a:pt x="429" y="12356"/>
                      <a:pt x="666" y="11713"/>
                    </a:cubicBezTo>
                    <a:cubicBezTo>
                      <a:pt x="892" y="11070"/>
                      <a:pt x="1185" y="10325"/>
                      <a:pt x="1490" y="9535"/>
                    </a:cubicBezTo>
                    <a:cubicBezTo>
                      <a:pt x="1794" y="8745"/>
                      <a:pt x="2099" y="7877"/>
                      <a:pt x="2381" y="7019"/>
                    </a:cubicBezTo>
                    <a:cubicBezTo>
                      <a:pt x="2517" y="6590"/>
                      <a:pt x="2652" y="6150"/>
                      <a:pt x="2799" y="5733"/>
                    </a:cubicBezTo>
                    <a:lnTo>
                      <a:pt x="3216" y="4491"/>
                    </a:lnTo>
                    <a:cubicBezTo>
                      <a:pt x="3352" y="4085"/>
                      <a:pt x="3464" y="3690"/>
                      <a:pt x="3566" y="3306"/>
                    </a:cubicBezTo>
                    <a:cubicBezTo>
                      <a:pt x="3679" y="2934"/>
                      <a:pt x="3792" y="2584"/>
                      <a:pt x="3848" y="2246"/>
                    </a:cubicBezTo>
                    <a:cubicBezTo>
                      <a:pt x="3995" y="1569"/>
                      <a:pt x="4108" y="1016"/>
                      <a:pt x="4164" y="621"/>
                    </a:cubicBezTo>
                    <a:cubicBezTo>
                      <a:pt x="4209" y="226"/>
                      <a:pt x="4243" y="0"/>
                      <a:pt x="4243" y="0"/>
                    </a:cubicBezTo>
                    <a:close/>
                    <a:moveTo>
                      <a:pt x="20" y="13838"/>
                    </a:moveTo>
                    <a:cubicBezTo>
                      <a:pt x="20" y="13864"/>
                      <a:pt x="23" y="13880"/>
                      <a:pt x="23" y="13880"/>
                    </a:cubicBezTo>
                    <a:cubicBezTo>
                      <a:pt x="23" y="13880"/>
                      <a:pt x="23" y="13866"/>
                      <a:pt x="20" y="13838"/>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4" name="Google Shape;3044;p8"/>
              <p:cNvSpPr/>
              <p:nvPr/>
            </p:nvSpPr>
            <p:spPr>
              <a:xfrm>
                <a:off x="1144525" y="3386000"/>
                <a:ext cx="306100" cy="212450"/>
              </a:xfrm>
              <a:custGeom>
                <a:rect b="b" l="l" r="r" t="t"/>
                <a:pathLst>
                  <a:path extrusionOk="0" h="8498" w="12244">
                    <a:moveTo>
                      <a:pt x="0" y="0"/>
                    </a:moveTo>
                    <a:lnTo>
                      <a:pt x="305" y="316"/>
                    </a:lnTo>
                    <a:cubicBezTo>
                      <a:pt x="406" y="407"/>
                      <a:pt x="531" y="497"/>
                      <a:pt x="643" y="587"/>
                    </a:cubicBezTo>
                    <a:cubicBezTo>
                      <a:pt x="869" y="756"/>
                      <a:pt x="1106" y="914"/>
                      <a:pt x="1332" y="1084"/>
                    </a:cubicBezTo>
                    <a:lnTo>
                      <a:pt x="2720" y="2065"/>
                    </a:lnTo>
                    <a:lnTo>
                      <a:pt x="5484" y="4063"/>
                    </a:lnTo>
                    <a:cubicBezTo>
                      <a:pt x="6410" y="4728"/>
                      <a:pt x="7324" y="5383"/>
                      <a:pt x="8271" y="6015"/>
                    </a:cubicBezTo>
                    <a:cubicBezTo>
                      <a:pt x="8745" y="6342"/>
                      <a:pt x="9231" y="6647"/>
                      <a:pt x="9716" y="6951"/>
                    </a:cubicBezTo>
                    <a:cubicBezTo>
                      <a:pt x="10190" y="7256"/>
                      <a:pt x="10664" y="7561"/>
                      <a:pt x="11160" y="7854"/>
                    </a:cubicBezTo>
                    <a:cubicBezTo>
                      <a:pt x="11341" y="7944"/>
                      <a:pt x="11533" y="8035"/>
                      <a:pt x="11724" y="8136"/>
                    </a:cubicBezTo>
                    <a:lnTo>
                      <a:pt x="12007" y="8294"/>
                    </a:lnTo>
                    <a:cubicBezTo>
                      <a:pt x="12052" y="8317"/>
                      <a:pt x="12097" y="8351"/>
                      <a:pt x="12142" y="8384"/>
                    </a:cubicBezTo>
                    <a:cubicBezTo>
                      <a:pt x="12165" y="8396"/>
                      <a:pt x="12176" y="8418"/>
                      <a:pt x="12198" y="8430"/>
                    </a:cubicBezTo>
                    <a:cubicBezTo>
                      <a:pt x="12210" y="8452"/>
                      <a:pt x="12243" y="8475"/>
                      <a:pt x="12221" y="8497"/>
                    </a:cubicBezTo>
                    <a:lnTo>
                      <a:pt x="12221" y="8497"/>
                    </a:lnTo>
                    <a:cubicBezTo>
                      <a:pt x="12243" y="8475"/>
                      <a:pt x="12221" y="8441"/>
                      <a:pt x="12210" y="8418"/>
                    </a:cubicBezTo>
                    <a:cubicBezTo>
                      <a:pt x="12187" y="8407"/>
                      <a:pt x="12176" y="8384"/>
                      <a:pt x="12153" y="8362"/>
                    </a:cubicBezTo>
                    <a:cubicBezTo>
                      <a:pt x="12119" y="8328"/>
                      <a:pt x="12074" y="8294"/>
                      <a:pt x="12029" y="8249"/>
                    </a:cubicBezTo>
                    <a:cubicBezTo>
                      <a:pt x="11950" y="8181"/>
                      <a:pt x="11860" y="8125"/>
                      <a:pt x="11770" y="8057"/>
                    </a:cubicBezTo>
                    <a:cubicBezTo>
                      <a:pt x="11600" y="7933"/>
                      <a:pt x="11420" y="7820"/>
                      <a:pt x="11239" y="7707"/>
                    </a:cubicBezTo>
                    <a:cubicBezTo>
                      <a:pt x="10799" y="7346"/>
                      <a:pt x="10336" y="7008"/>
                      <a:pt x="9885" y="6669"/>
                    </a:cubicBezTo>
                    <a:cubicBezTo>
                      <a:pt x="9422" y="6342"/>
                      <a:pt x="8971" y="5992"/>
                      <a:pt x="8508" y="5665"/>
                    </a:cubicBezTo>
                    <a:cubicBezTo>
                      <a:pt x="7594" y="4999"/>
                      <a:pt x="6680" y="4322"/>
                      <a:pt x="5744" y="3668"/>
                    </a:cubicBezTo>
                    <a:cubicBezTo>
                      <a:pt x="5281" y="3340"/>
                      <a:pt x="4807" y="3013"/>
                      <a:pt x="4333" y="2697"/>
                    </a:cubicBezTo>
                    <a:cubicBezTo>
                      <a:pt x="3859" y="2381"/>
                      <a:pt x="3397" y="2065"/>
                      <a:pt x="2900" y="1772"/>
                    </a:cubicBezTo>
                    <a:lnTo>
                      <a:pt x="2178" y="1321"/>
                    </a:lnTo>
                    <a:cubicBezTo>
                      <a:pt x="1930" y="1185"/>
                      <a:pt x="1693" y="1016"/>
                      <a:pt x="1445" y="881"/>
                    </a:cubicBezTo>
                    <a:cubicBezTo>
                      <a:pt x="1196" y="756"/>
                      <a:pt x="948" y="610"/>
                      <a:pt x="700" y="474"/>
                    </a:cubicBezTo>
                    <a:cubicBezTo>
                      <a:pt x="452" y="328"/>
                      <a:pt x="215" y="170"/>
                      <a:pt x="0"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5" name="Google Shape;3045;p8"/>
              <p:cNvSpPr/>
              <p:nvPr/>
            </p:nvSpPr>
            <p:spPr>
              <a:xfrm>
                <a:off x="1230550" y="3317450"/>
                <a:ext cx="128950" cy="341650"/>
              </a:xfrm>
              <a:custGeom>
                <a:rect b="b" l="l" r="r" t="t"/>
                <a:pathLst>
                  <a:path extrusionOk="0" h="13666" w="5158">
                    <a:moveTo>
                      <a:pt x="1" y="0"/>
                    </a:moveTo>
                    <a:lnTo>
                      <a:pt x="80" y="136"/>
                    </a:lnTo>
                    <a:cubicBezTo>
                      <a:pt x="148" y="271"/>
                      <a:pt x="215" y="418"/>
                      <a:pt x="272" y="565"/>
                    </a:cubicBezTo>
                    <a:cubicBezTo>
                      <a:pt x="430" y="926"/>
                      <a:pt x="576" y="1479"/>
                      <a:pt x="779" y="2133"/>
                    </a:cubicBezTo>
                    <a:cubicBezTo>
                      <a:pt x="983" y="2788"/>
                      <a:pt x="1208" y="3555"/>
                      <a:pt x="1468" y="4367"/>
                    </a:cubicBezTo>
                    <a:cubicBezTo>
                      <a:pt x="1727" y="5180"/>
                      <a:pt x="2009" y="6060"/>
                      <a:pt x="2292" y="6929"/>
                    </a:cubicBezTo>
                    <a:cubicBezTo>
                      <a:pt x="2438" y="7358"/>
                      <a:pt x="2585" y="7786"/>
                      <a:pt x="2720" y="8215"/>
                    </a:cubicBezTo>
                    <a:cubicBezTo>
                      <a:pt x="2856" y="8644"/>
                      <a:pt x="3048" y="9061"/>
                      <a:pt x="3206" y="9456"/>
                    </a:cubicBezTo>
                    <a:cubicBezTo>
                      <a:pt x="3533" y="10246"/>
                      <a:pt x="3849" y="10991"/>
                      <a:pt x="4142" y="11612"/>
                    </a:cubicBezTo>
                    <a:cubicBezTo>
                      <a:pt x="4424" y="12232"/>
                      <a:pt x="4684" y="12740"/>
                      <a:pt x="4864" y="13101"/>
                    </a:cubicBezTo>
                    <a:cubicBezTo>
                      <a:pt x="5056" y="13462"/>
                      <a:pt x="5158" y="13665"/>
                      <a:pt x="5158" y="13665"/>
                    </a:cubicBezTo>
                    <a:lnTo>
                      <a:pt x="4943" y="13067"/>
                    </a:lnTo>
                    <a:cubicBezTo>
                      <a:pt x="4819" y="12695"/>
                      <a:pt x="4639" y="12153"/>
                      <a:pt x="4379" y="11510"/>
                    </a:cubicBezTo>
                    <a:cubicBezTo>
                      <a:pt x="4131" y="10878"/>
                      <a:pt x="3894" y="10111"/>
                      <a:pt x="3601" y="9310"/>
                    </a:cubicBezTo>
                    <a:cubicBezTo>
                      <a:pt x="3454" y="8904"/>
                      <a:pt x="3296" y="8509"/>
                      <a:pt x="3160" y="8080"/>
                    </a:cubicBezTo>
                    <a:cubicBezTo>
                      <a:pt x="3025" y="7651"/>
                      <a:pt x="2890" y="7211"/>
                      <a:pt x="2743" y="6771"/>
                    </a:cubicBezTo>
                    <a:cubicBezTo>
                      <a:pt x="2596" y="6342"/>
                      <a:pt x="2450" y="5913"/>
                      <a:pt x="2314" y="5484"/>
                    </a:cubicBezTo>
                    <a:cubicBezTo>
                      <a:pt x="2179" y="5056"/>
                      <a:pt x="2009" y="4638"/>
                      <a:pt x="1874" y="4232"/>
                    </a:cubicBezTo>
                    <a:cubicBezTo>
                      <a:pt x="1581" y="3431"/>
                      <a:pt x="1276" y="2686"/>
                      <a:pt x="1028" y="2043"/>
                    </a:cubicBezTo>
                    <a:cubicBezTo>
                      <a:pt x="847" y="1524"/>
                      <a:pt x="610" y="1016"/>
                      <a:pt x="351" y="519"/>
                    </a:cubicBezTo>
                    <a:cubicBezTo>
                      <a:pt x="283" y="384"/>
                      <a:pt x="193" y="249"/>
                      <a:pt x="102" y="124"/>
                    </a:cubicBezTo>
                    <a:lnTo>
                      <a:pt x="1" y="0"/>
                    </a:ln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6" name="Google Shape;3046;p8"/>
              <p:cNvSpPr/>
              <p:nvPr/>
            </p:nvSpPr>
            <p:spPr>
              <a:xfrm>
                <a:off x="1163700" y="3358075"/>
                <a:ext cx="273100" cy="239800"/>
              </a:xfrm>
              <a:custGeom>
                <a:rect b="b" l="l" r="r" t="t"/>
                <a:pathLst>
                  <a:path extrusionOk="0" h="9592" w="10924">
                    <a:moveTo>
                      <a:pt x="10924" y="0"/>
                    </a:moveTo>
                    <a:cubicBezTo>
                      <a:pt x="10867" y="113"/>
                      <a:pt x="10799" y="203"/>
                      <a:pt x="10709" y="282"/>
                    </a:cubicBezTo>
                    <a:cubicBezTo>
                      <a:pt x="10619" y="361"/>
                      <a:pt x="10529" y="429"/>
                      <a:pt x="10438" y="497"/>
                    </a:cubicBezTo>
                    <a:cubicBezTo>
                      <a:pt x="10247" y="643"/>
                      <a:pt x="10043" y="756"/>
                      <a:pt x="9852" y="926"/>
                    </a:cubicBezTo>
                    <a:cubicBezTo>
                      <a:pt x="9423" y="1264"/>
                      <a:pt x="9005" y="1614"/>
                      <a:pt x="8588" y="1975"/>
                    </a:cubicBezTo>
                    <a:cubicBezTo>
                      <a:pt x="8170" y="2336"/>
                      <a:pt x="7741" y="2675"/>
                      <a:pt x="7335" y="3036"/>
                    </a:cubicBezTo>
                    <a:cubicBezTo>
                      <a:pt x="6500" y="3758"/>
                      <a:pt x="5710" y="4503"/>
                      <a:pt x="4909" y="5259"/>
                    </a:cubicBezTo>
                    <a:lnTo>
                      <a:pt x="4311" y="5823"/>
                    </a:lnTo>
                    <a:lnTo>
                      <a:pt x="3713" y="6342"/>
                    </a:lnTo>
                    <a:cubicBezTo>
                      <a:pt x="3284" y="6669"/>
                      <a:pt x="2833" y="6996"/>
                      <a:pt x="2404" y="7346"/>
                    </a:cubicBezTo>
                    <a:cubicBezTo>
                      <a:pt x="2201" y="7527"/>
                      <a:pt x="1975" y="7685"/>
                      <a:pt x="1783" y="7877"/>
                    </a:cubicBezTo>
                    <a:cubicBezTo>
                      <a:pt x="1580" y="8080"/>
                      <a:pt x="1377" y="8260"/>
                      <a:pt x="1197" y="8475"/>
                    </a:cubicBezTo>
                    <a:cubicBezTo>
                      <a:pt x="1005" y="8678"/>
                      <a:pt x="824" y="8870"/>
                      <a:pt x="632" y="9061"/>
                    </a:cubicBezTo>
                    <a:cubicBezTo>
                      <a:pt x="542" y="9163"/>
                      <a:pt x="441" y="9253"/>
                      <a:pt x="328" y="9332"/>
                    </a:cubicBezTo>
                    <a:lnTo>
                      <a:pt x="0" y="9592"/>
                    </a:lnTo>
                    <a:cubicBezTo>
                      <a:pt x="249" y="9468"/>
                      <a:pt x="486" y="9321"/>
                      <a:pt x="700" y="9163"/>
                    </a:cubicBezTo>
                    <a:cubicBezTo>
                      <a:pt x="915" y="8982"/>
                      <a:pt x="1140" y="8813"/>
                      <a:pt x="1343" y="8633"/>
                    </a:cubicBezTo>
                    <a:cubicBezTo>
                      <a:pt x="1546" y="8441"/>
                      <a:pt x="1750" y="8272"/>
                      <a:pt x="1964" y="8102"/>
                    </a:cubicBezTo>
                    <a:cubicBezTo>
                      <a:pt x="2167" y="7933"/>
                      <a:pt x="2393" y="7775"/>
                      <a:pt x="2618" y="7617"/>
                    </a:cubicBezTo>
                    <a:cubicBezTo>
                      <a:pt x="2844" y="7459"/>
                      <a:pt x="3070" y="7312"/>
                      <a:pt x="3295" y="7166"/>
                    </a:cubicBezTo>
                    <a:lnTo>
                      <a:pt x="3973" y="6692"/>
                    </a:lnTo>
                    <a:lnTo>
                      <a:pt x="4627" y="6161"/>
                    </a:lnTo>
                    <a:lnTo>
                      <a:pt x="5225" y="5597"/>
                    </a:lnTo>
                    <a:cubicBezTo>
                      <a:pt x="6038" y="4852"/>
                      <a:pt x="6827" y="4096"/>
                      <a:pt x="7617" y="3340"/>
                    </a:cubicBezTo>
                    <a:cubicBezTo>
                      <a:pt x="8024" y="2979"/>
                      <a:pt x="8407" y="2596"/>
                      <a:pt x="8802" y="2212"/>
                    </a:cubicBezTo>
                    <a:cubicBezTo>
                      <a:pt x="9186" y="1828"/>
                      <a:pt x="9592" y="1456"/>
                      <a:pt x="9976" y="1061"/>
                    </a:cubicBezTo>
                    <a:cubicBezTo>
                      <a:pt x="10122" y="903"/>
                      <a:pt x="10314" y="756"/>
                      <a:pt x="10495" y="598"/>
                    </a:cubicBezTo>
                    <a:cubicBezTo>
                      <a:pt x="10574" y="508"/>
                      <a:pt x="10664" y="429"/>
                      <a:pt x="10743" y="339"/>
                    </a:cubicBezTo>
                    <a:cubicBezTo>
                      <a:pt x="10822" y="237"/>
                      <a:pt x="10878" y="124"/>
                      <a:pt x="10924"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7" name="Google Shape;3047;p8"/>
              <p:cNvSpPr/>
              <p:nvPr/>
            </p:nvSpPr>
            <p:spPr>
              <a:xfrm>
                <a:off x="1115450" y="3480500"/>
                <a:ext cx="374400" cy="16475"/>
              </a:xfrm>
              <a:custGeom>
                <a:rect b="b" l="l" r="r" t="t"/>
                <a:pathLst>
                  <a:path extrusionOk="0" h="659" w="14976">
                    <a:moveTo>
                      <a:pt x="10236" y="1"/>
                    </a:moveTo>
                    <a:cubicBezTo>
                      <a:pt x="9344" y="1"/>
                      <a:pt x="8396" y="12"/>
                      <a:pt x="7471" y="57"/>
                    </a:cubicBezTo>
                    <a:lnTo>
                      <a:pt x="6072" y="136"/>
                    </a:lnTo>
                    <a:cubicBezTo>
                      <a:pt x="5609" y="159"/>
                      <a:pt x="5169" y="226"/>
                      <a:pt x="4729" y="226"/>
                    </a:cubicBezTo>
                    <a:cubicBezTo>
                      <a:pt x="4289" y="238"/>
                      <a:pt x="3860" y="260"/>
                      <a:pt x="3454" y="271"/>
                    </a:cubicBezTo>
                    <a:lnTo>
                      <a:pt x="3172" y="271"/>
                    </a:lnTo>
                    <a:lnTo>
                      <a:pt x="2890" y="249"/>
                    </a:lnTo>
                    <a:lnTo>
                      <a:pt x="2348" y="192"/>
                    </a:lnTo>
                    <a:cubicBezTo>
                      <a:pt x="1648" y="113"/>
                      <a:pt x="1062" y="102"/>
                      <a:pt x="655" y="68"/>
                    </a:cubicBezTo>
                    <a:lnTo>
                      <a:pt x="1" y="46"/>
                    </a:lnTo>
                    <a:lnTo>
                      <a:pt x="622" y="181"/>
                    </a:lnTo>
                    <a:lnTo>
                      <a:pt x="2303" y="474"/>
                    </a:lnTo>
                    <a:lnTo>
                      <a:pt x="2856" y="565"/>
                    </a:lnTo>
                    <a:lnTo>
                      <a:pt x="3138" y="610"/>
                    </a:lnTo>
                    <a:cubicBezTo>
                      <a:pt x="3262" y="632"/>
                      <a:pt x="3341" y="632"/>
                      <a:pt x="3443" y="632"/>
                    </a:cubicBezTo>
                    <a:cubicBezTo>
                      <a:pt x="3771" y="642"/>
                      <a:pt x="4115" y="658"/>
                      <a:pt x="4467" y="658"/>
                    </a:cubicBezTo>
                    <a:cubicBezTo>
                      <a:pt x="4550" y="658"/>
                      <a:pt x="4634" y="657"/>
                      <a:pt x="4718" y="655"/>
                    </a:cubicBezTo>
                    <a:cubicBezTo>
                      <a:pt x="5158" y="655"/>
                      <a:pt x="5609" y="632"/>
                      <a:pt x="6083" y="610"/>
                    </a:cubicBezTo>
                    <a:lnTo>
                      <a:pt x="7482" y="553"/>
                    </a:lnTo>
                    <a:cubicBezTo>
                      <a:pt x="7945" y="520"/>
                      <a:pt x="8419" y="497"/>
                      <a:pt x="8882" y="486"/>
                    </a:cubicBezTo>
                    <a:cubicBezTo>
                      <a:pt x="9333" y="474"/>
                      <a:pt x="9784" y="429"/>
                      <a:pt x="10224" y="429"/>
                    </a:cubicBezTo>
                    <a:cubicBezTo>
                      <a:pt x="10676" y="429"/>
                      <a:pt x="11093" y="429"/>
                      <a:pt x="11499" y="396"/>
                    </a:cubicBezTo>
                    <a:cubicBezTo>
                      <a:pt x="11631" y="388"/>
                      <a:pt x="11760" y="385"/>
                      <a:pt x="11887" y="385"/>
                    </a:cubicBezTo>
                    <a:cubicBezTo>
                      <a:pt x="12141" y="385"/>
                      <a:pt x="12387" y="396"/>
                      <a:pt x="12628" y="396"/>
                    </a:cubicBezTo>
                    <a:cubicBezTo>
                      <a:pt x="12861" y="396"/>
                      <a:pt x="13079" y="401"/>
                      <a:pt x="13289" y="401"/>
                    </a:cubicBezTo>
                    <a:cubicBezTo>
                      <a:pt x="13394" y="401"/>
                      <a:pt x="13497" y="399"/>
                      <a:pt x="13598" y="396"/>
                    </a:cubicBezTo>
                    <a:lnTo>
                      <a:pt x="14332" y="339"/>
                    </a:lnTo>
                    <a:cubicBezTo>
                      <a:pt x="14490" y="328"/>
                      <a:pt x="14648" y="328"/>
                      <a:pt x="14806" y="328"/>
                    </a:cubicBezTo>
                    <a:lnTo>
                      <a:pt x="14975" y="328"/>
                    </a:lnTo>
                    <a:lnTo>
                      <a:pt x="14806" y="294"/>
                    </a:lnTo>
                    <a:cubicBezTo>
                      <a:pt x="14648" y="260"/>
                      <a:pt x="14490" y="249"/>
                      <a:pt x="14332" y="249"/>
                    </a:cubicBezTo>
                    <a:lnTo>
                      <a:pt x="13598" y="215"/>
                    </a:lnTo>
                    <a:lnTo>
                      <a:pt x="12639" y="125"/>
                    </a:lnTo>
                    <a:cubicBezTo>
                      <a:pt x="12289" y="102"/>
                      <a:pt x="11894" y="57"/>
                      <a:pt x="11499" y="46"/>
                    </a:cubicBezTo>
                    <a:cubicBezTo>
                      <a:pt x="11105" y="23"/>
                      <a:pt x="10676" y="12"/>
                      <a:pt x="10236"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48" name="Google Shape;3048;p8"/>
            <p:cNvGrpSpPr/>
            <p:nvPr/>
          </p:nvGrpSpPr>
          <p:grpSpPr>
            <a:xfrm>
              <a:off x="5050253" y="1039860"/>
              <a:ext cx="637872" cy="599708"/>
              <a:chOff x="1071450" y="3263575"/>
              <a:chExt cx="464650" cy="436850"/>
            </a:xfrm>
          </p:grpSpPr>
          <p:sp>
            <p:nvSpPr>
              <p:cNvPr id="3049" name="Google Shape;3049;p8"/>
              <p:cNvSpPr/>
              <p:nvPr/>
            </p:nvSpPr>
            <p:spPr>
              <a:xfrm>
                <a:off x="1071450" y="3263575"/>
                <a:ext cx="464650" cy="436850"/>
              </a:xfrm>
              <a:custGeom>
                <a:rect b="b" l="l" r="r" t="t"/>
                <a:pathLst>
                  <a:path extrusionOk="0" h="17474" w="18586">
                    <a:moveTo>
                      <a:pt x="9634" y="0"/>
                    </a:moveTo>
                    <a:cubicBezTo>
                      <a:pt x="9157" y="0"/>
                      <a:pt x="8682" y="58"/>
                      <a:pt x="8215" y="181"/>
                    </a:cubicBezTo>
                    <a:cubicBezTo>
                      <a:pt x="3826" y="1309"/>
                      <a:pt x="1" y="4164"/>
                      <a:pt x="644" y="9355"/>
                    </a:cubicBezTo>
                    <a:cubicBezTo>
                      <a:pt x="971" y="12040"/>
                      <a:pt x="2630" y="14399"/>
                      <a:pt x="4774" y="15933"/>
                    </a:cubicBezTo>
                    <a:cubicBezTo>
                      <a:pt x="5744" y="16610"/>
                      <a:pt x="6839" y="17073"/>
                      <a:pt x="8001" y="17299"/>
                    </a:cubicBezTo>
                    <a:cubicBezTo>
                      <a:pt x="8560" y="17414"/>
                      <a:pt x="9133" y="17474"/>
                      <a:pt x="9703" y="17474"/>
                    </a:cubicBezTo>
                    <a:cubicBezTo>
                      <a:pt x="10812" y="17474"/>
                      <a:pt x="11906" y="17245"/>
                      <a:pt x="12853" y="16746"/>
                    </a:cubicBezTo>
                    <a:cubicBezTo>
                      <a:pt x="14083" y="16080"/>
                      <a:pt x="15482" y="15177"/>
                      <a:pt x="16306" y="14015"/>
                    </a:cubicBezTo>
                    <a:cubicBezTo>
                      <a:pt x="18337" y="11386"/>
                      <a:pt x="18586" y="7594"/>
                      <a:pt x="17051" y="4706"/>
                    </a:cubicBezTo>
                    <a:cubicBezTo>
                      <a:pt x="15679" y="2244"/>
                      <a:pt x="12621" y="0"/>
                      <a:pt x="9634" y="0"/>
                    </a:cubicBezTo>
                    <a:close/>
                  </a:path>
                </a:pathLst>
              </a:custGeom>
              <a:solidFill>
                <a:srgbClr val="7FB6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0" name="Google Shape;3050;p8"/>
              <p:cNvSpPr/>
              <p:nvPr/>
            </p:nvSpPr>
            <p:spPr>
              <a:xfrm>
                <a:off x="1086675" y="3286200"/>
                <a:ext cx="425450" cy="391625"/>
              </a:xfrm>
              <a:custGeom>
                <a:rect b="b" l="l" r="r" t="t"/>
                <a:pathLst>
                  <a:path extrusionOk="0" h="15665" w="17018">
                    <a:moveTo>
                      <a:pt x="8782" y="1"/>
                    </a:moveTo>
                    <a:cubicBezTo>
                      <a:pt x="8168" y="1"/>
                      <a:pt x="7563" y="99"/>
                      <a:pt x="6986" y="314"/>
                    </a:cubicBezTo>
                    <a:cubicBezTo>
                      <a:pt x="3160" y="1713"/>
                      <a:pt x="1" y="4613"/>
                      <a:pt x="1028" y="9194"/>
                    </a:cubicBezTo>
                    <a:cubicBezTo>
                      <a:pt x="1569" y="11553"/>
                      <a:pt x="3262" y="13505"/>
                      <a:pt x="5316" y="14690"/>
                    </a:cubicBezTo>
                    <a:cubicBezTo>
                      <a:pt x="6241" y="15209"/>
                      <a:pt x="7257" y="15525"/>
                      <a:pt x="8306" y="15626"/>
                    </a:cubicBezTo>
                    <a:cubicBezTo>
                      <a:pt x="8565" y="15651"/>
                      <a:pt x="8825" y="15664"/>
                      <a:pt x="9085" y="15664"/>
                    </a:cubicBezTo>
                    <a:cubicBezTo>
                      <a:pt x="10342" y="15664"/>
                      <a:pt x="11584" y="15363"/>
                      <a:pt x="12594" y="14690"/>
                    </a:cubicBezTo>
                    <a:cubicBezTo>
                      <a:pt x="13644" y="14001"/>
                      <a:pt x="14806" y="13065"/>
                      <a:pt x="15438" y="11948"/>
                    </a:cubicBezTo>
                    <a:cubicBezTo>
                      <a:pt x="17017" y="9420"/>
                      <a:pt x="16893" y="6012"/>
                      <a:pt x="15268" y="3575"/>
                    </a:cubicBezTo>
                    <a:cubicBezTo>
                      <a:pt x="13927" y="1635"/>
                      <a:pt x="11289" y="1"/>
                      <a:pt x="8782"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1" name="Google Shape;3051;p8"/>
              <p:cNvSpPr/>
              <p:nvPr/>
            </p:nvSpPr>
            <p:spPr>
              <a:xfrm>
                <a:off x="1118000" y="3314325"/>
                <a:ext cx="364775" cy="335800"/>
              </a:xfrm>
              <a:custGeom>
                <a:rect b="b" l="l" r="r" t="t"/>
                <a:pathLst>
                  <a:path extrusionOk="0" h="13432" w="14591">
                    <a:moveTo>
                      <a:pt x="7534" y="1"/>
                    </a:moveTo>
                    <a:cubicBezTo>
                      <a:pt x="7007" y="1"/>
                      <a:pt x="6488" y="85"/>
                      <a:pt x="5992" y="272"/>
                    </a:cubicBezTo>
                    <a:cubicBezTo>
                      <a:pt x="2709" y="1468"/>
                      <a:pt x="0" y="3951"/>
                      <a:pt x="892" y="7878"/>
                    </a:cubicBezTo>
                    <a:cubicBezTo>
                      <a:pt x="1343" y="9909"/>
                      <a:pt x="2788" y="11590"/>
                      <a:pt x="4559" y="12606"/>
                    </a:cubicBezTo>
                    <a:cubicBezTo>
                      <a:pt x="5349" y="13046"/>
                      <a:pt x="6218" y="13316"/>
                      <a:pt x="7121" y="13395"/>
                    </a:cubicBezTo>
                    <a:cubicBezTo>
                      <a:pt x="7352" y="13420"/>
                      <a:pt x="7584" y="13432"/>
                      <a:pt x="7816" y="13432"/>
                    </a:cubicBezTo>
                    <a:cubicBezTo>
                      <a:pt x="8887" y="13432"/>
                      <a:pt x="9946" y="13169"/>
                      <a:pt x="10799" y="12594"/>
                    </a:cubicBezTo>
                    <a:cubicBezTo>
                      <a:pt x="11691" y="11996"/>
                      <a:pt x="12695" y="11195"/>
                      <a:pt x="13237" y="10247"/>
                    </a:cubicBezTo>
                    <a:cubicBezTo>
                      <a:pt x="14591" y="8081"/>
                      <a:pt x="14489" y="5158"/>
                      <a:pt x="13101" y="3070"/>
                    </a:cubicBezTo>
                    <a:cubicBezTo>
                      <a:pt x="11941" y="1412"/>
                      <a:pt x="9682" y="1"/>
                      <a:pt x="7534" y="1"/>
                    </a:cubicBezTo>
                    <a:close/>
                  </a:path>
                </a:pathLst>
              </a:custGeom>
              <a:solidFill>
                <a:srgbClr val="C3D6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2" name="Google Shape;3052;p8"/>
              <p:cNvSpPr/>
              <p:nvPr/>
            </p:nvSpPr>
            <p:spPr>
              <a:xfrm>
                <a:off x="1241850" y="3308425"/>
                <a:ext cx="106100" cy="347000"/>
              </a:xfrm>
              <a:custGeom>
                <a:rect b="b" l="l" r="r" t="t"/>
                <a:pathLst>
                  <a:path extrusionOk="0" h="13880" w="4244">
                    <a:moveTo>
                      <a:pt x="4243" y="0"/>
                    </a:moveTo>
                    <a:cubicBezTo>
                      <a:pt x="4243" y="0"/>
                      <a:pt x="4164" y="215"/>
                      <a:pt x="4074" y="598"/>
                    </a:cubicBezTo>
                    <a:cubicBezTo>
                      <a:pt x="3984" y="982"/>
                      <a:pt x="3769" y="1524"/>
                      <a:pt x="3589" y="2167"/>
                    </a:cubicBezTo>
                    <a:cubicBezTo>
                      <a:pt x="3498" y="2494"/>
                      <a:pt x="3374" y="2833"/>
                      <a:pt x="3239" y="3205"/>
                    </a:cubicBezTo>
                    <a:lnTo>
                      <a:pt x="2810" y="4356"/>
                    </a:lnTo>
                    <a:cubicBezTo>
                      <a:pt x="2663" y="4751"/>
                      <a:pt x="2505" y="5168"/>
                      <a:pt x="2359" y="5586"/>
                    </a:cubicBezTo>
                    <a:cubicBezTo>
                      <a:pt x="2201" y="6003"/>
                      <a:pt x="2065" y="6443"/>
                      <a:pt x="1919" y="6872"/>
                    </a:cubicBezTo>
                    <a:cubicBezTo>
                      <a:pt x="1659" y="7741"/>
                      <a:pt x="1366" y="8587"/>
                      <a:pt x="1095" y="9400"/>
                    </a:cubicBezTo>
                    <a:cubicBezTo>
                      <a:pt x="824" y="10212"/>
                      <a:pt x="598" y="10968"/>
                      <a:pt x="406" y="11634"/>
                    </a:cubicBezTo>
                    <a:cubicBezTo>
                      <a:pt x="248" y="12165"/>
                      <a:pt x="136" y="12706"/>
                      <a:pt x="45" y="13248"/>
                    </a:cubicBezTo>
                    <a:cubicBezTo>
                      <a:pt x="11" y="13406"/>
                      <a:pt x="0" y="13564"/>
                      <a:pt x="0" y="13710"/>
                    </a:cubicBezTo>
                    <a:cubicBezTo>
                      <a:pt x="12" y="13767"/>
                      <a:pt x="17" y="13809"/>
                      <a:pt x="20" y="13838"/>
                    </a:cubicBezTo>
                    <a:lnTo>
                      <a:pt x="20" y="13838"/>
                    </a:lnTo>
                    <a:cubicBezTo>
                      <a:pt x="20" y="13808"/>
                      <a:pt x="22" y="13764"/>
                      <a:pt x="34" y="13710"/>
                    </a:cubicBezTo>
                    <a:cubicBezTo>
                      <a:pt x="57" y="13598"/>
                      <a:pt x="79" y="13451"/>
                      <a:pt x="136" y="13259"/>
                    </a:cubicBezTo>
                    <a:cubicBezTo>
                      <a:pt x="237" y="12875"/>
                      <a:pt x="429" y="12356"/>
                      <a:pt x="666" y="11713"/>
                    </a:cubicBezTo>
                    <a:cubicBezTo>
                      <a:pt x="892" y="11070"/>
                      <a:pt x="1185" y="10325"/>
                      <a:pt x="1490" y="9535"/>
                    </a:cubicBezTo>
                    <a:cubicBezTo>
                      <a:pt x="1794" y="8745"/>
                      <a:pt x="2099" y="7877"/>
                      <a:pt x="2381" y="7019"/>
                    </a:cubicBezTo>
                    <a:cubicBezTo>
                      <a:pt x="2517" y="6590"/>
                      <a:pt x="2652" y="6150"/>
                      <a:pt x="2799" y="5733"/>
                    </a:cubicBezTo>
                    <a:lnTo>
                      <a:pt x="3216" y="4491"/>
                    </a:lnTo>
                    <a:cubicBezTo>
                      <a:pt x="3352" y="4085"/>
                      <a:pt x="3464" y="3690"/>
                      <a:pt x="3566" y="3306"/>
                    </a:cubicBezTo>
                    <a:cubicBezTo>
                      <a:pt x="3679" y="2934"/>
                      <a:pt x="3792" y="2584"/>
                      <a:pt x="3848" y="2246"/>
                    </a:cubicBezTo>
                    <a:cubicBezTo>
                      <a:pt x="3995" y="1569"/>
                      <a:pt x="4108" y="1016"/>
                      <a:pt x="4164" y="621"/>
                    </a:cubicBezTo>
                    <a:cubicBezTo>
                      <a:pt x="4209" y="226"/>
                      <a:pt x="4243" y="0"/>
                      <a:pt x="4243" y="0"/>
                    </a:cubicBezTo>
                    <a:close/>
                    <a:moveTo>
                      <a:pt x="20" y="13838"/>
                    </a:moveTo>
                    <a:cubicBezTo>
                      <a:pt x="20" y="13864"/>
                      <a:pt x="23" y="13880"/>
                      <a:pt x="23" y="13880"/>
                    </a:cubicBezTo>
                    <a:cubicBezTo>
                      <a:pt x="23" y="13880"/>
                      <a:pt x="23" y="13866"/>
                      <a:pt x="20" y="13838"/>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3" name="Google Shape;3053;p8"/>
              <p:cNvSpPr/>
              <p:nvPr/>
            </p:nvSpPr>
            <p:spPr>
              <a:xfrm>
                <a:off x="1144525" y="3386000"/>
                <a:ext cx="306100" cy="212450"/>
              </a:xfrm>
              <a:custGeom>
                <a:rect b="b" l="l" r="r" t="t"/>
                <a:pathLst>
                  <a:path extrusionOk="0" h="8498" w="12244">
                    <a:moveTo>
                      <a:pt x="0" y="0"/>
                    </a:moveTo>
                    <a:lnTo>
                      <a:pt x="305" y="316"/>
                    </a:lnTo>
                    <a:cubicBezTo>
                      <a:pt x="406" y="407"/>
                      <a:pt x="531" y="497"/>
                      <a:pt x="643" y="587"/>
                    </a:cubicBezTo>
                    <a:cubicBezTo>
                      <a:pt x="869" y="756"/>
                      <a:pt x="1106" y="914"/>
                      <a:pt x="1332" y="1084"/>
                    </a:cubicBezTo>
                    <a:lnTo>
                      <a:pt x="2720" y="2065"/>
                    </a:lnTo>
                    <a:lnTo>
                      <a:pt x="5484" y="4063"/>
                    </a:lnTo>
                    <a:cubicBezTo>
                      <a:pt x="6410" y="4728"/>
                      <a:pt x="7324" y="5383"/>
                      <a:pt x="8271" y="6015"/>
                    </a:cubicBezTo>
                    <a:cubicBezTo>
                      <a:pt x="8745" y="6342"/>
                      <a:pt x="9231" y="6647"/>
                      <a:pt x="9716" y="6951"/>
                    </a:cubicBezTo>
                    <a:cubicBezTo>
                      <a:pt x="10190" y="7256"/>
                      <a:pt x="10664" y="7561"/>
                      <a:pt x="11160" y="7854"/>
                    </a:cubicBezTo>
                    <a:cubicBezTo>
                      <a:pt x="11341" y="7944"/>
                      <a:pt x="11533" y="8035"/>
                      <a:pt x="11724" y="8136"/>
                    </a:cubicBezTo>
                    <a:lnTo>
                      <a:pt x="12007" y="8294"/>
                    </a:lnTo>
                    <a:cubicBezTo>
                      <a:pt x="12052" y="8317"/>
                      <a:pt x="12097" y="8351"/>
                      <a:pt x="12142" y="8384"/>
                    </a:cubicBezTo>
                    <a:cubicBezTo>
                      <a:pt x="12165" y="8396"/>
                      <a:pt x="12176" y="8418"/>
                      <a:pt x="12198" y="8430"/>
                    </a:cubicBezTo>
                    <a:cubicBezTo>
                      <a:pt x="12210" y="8452"/>
                      <a:pt x="12243" y="8475"/>
                      <a:pt x="12221" y="8497"/>
                    </a:cubicBezTo>
                    <a:lnTo>
                      <a:pt x="12221" y="8497"/>
                    </a:lnTo>
                    <a:cubicBezTo>
                      <a:pt x="12243" y="8475"/>
                      <a:pt x="12221" y="8441"/>
                      <a:pt x="12210" y="8418"/>
                    </a:cubicBezTo>
                    <a:cubicBezTo>
                      <a:pt x="12187" y="8407"/>
                      <a:pt x="12176" y="8384"/>
                      <a:pt x="12153" y="8362"/>
                    </a:cubicBezTo>
                    <a:cubicBezTo>
                      <a:pt x="12119" y="8328"/>
                      <a:pt x="12074" y="8294"/>
                      <a:pt x="12029" y="8249"/>
                    </a:cubicBezTo>
                    <a:cubicBezTo>
                      <a:pt x="11950" y="8181"/>
                      <a:pt x="11860" y="8125"/>
                      <a:pt x="11770" y="8057"/>
                    </a:cubicBezTo>
                    <a:cubicBezTo>
                      <a:pt x="11600" y="7933"/>
                      <a:pt x="11420" y="7820"/>
                      <a:pt x="11239" y="7707"/>
                    </a:cubicBezTo>
                    <a:cubicBezTo>
                      <a:pt x="10799" y="7346"/>
                      <a:pt x="10336" y="7008"/>
                      <a:pt x="9885" y="6669"/>
                    </a:cubicBezTo>
                    <a:cubicBezTo>
                      <a:pt x="9422" y="6342"/>
                      <a:pt x="8971" y="5992"/>
                      <a:pt x="8508" y="5665"/>
                    </a:cubicBezTo>
                    <a:cubicBezTo>
                      <a:pt x="7594" y="4999"/>
                      <a:pt x="6680" y="4322"/>
                      <a:pt x="5744" y="3668"/>
                    </a:cubicBezTo>
                    <a:cubicBezTo>
                      <a:pt x="5281" y="3340"/>
                      <a:pt x="4807" y="3013"/>
                      <a:pt x="4333" y="2697"/>
                    </a:cubicBezTo>
                    <a:cubicBezTo>
                      <a:pt x="3859" y="2381"/>
                      <a:pt x="3397" y="2065"/>
                      <a:pt x="2900" y="1772"/>
                    </a:cubicBezTo>
                    <a:lnTo>
                      <a:pt x="2178" y="1321"/>
                    </a:lnTo>
                    <a:cubicBezTo>
                      <a:pt x="1930" y="1185"/>
                      <a:pt x="1693" y="1016"/>
                      <a:pt x="1445" y="881"/>
                    </a:cubicBezTo>
                    <a:cubicBezTo>
                      <a:pt x="1196" y="756"/>
                      <a:pt x="948" y="610"/>
                      <a:pt x="700" y="474"/>
                    </a:cubicBezTo>
                    <a:cubicBezTo>
                      <a:pt x="452" y="328"/>
                      <a:pt x="215" y="170"/>
                      <a:pt x="0"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4" name="Google Shape;3054;p8"/>
              <p:cNvSpPr/>
              <p:nvPr/>
            </p:nvSpPr>
            <p:spPr>
              <a:xfrm>
                <a:off x="1230550" y="3317450"/>
                <a:ext cx="128950" cy="341650"/>
              </a:xfrm>
              <a:custGeom>
                <a:rect b="b" l="l" r="r" t="t"/>
                <a:pathLst>
                  <a:path extrusionOk="0" h="13666" w="5158">
                    <a:moveTo>
                      <a:pt x="1" y="0"/>
                    </a:moveTo>
                    <a:lnTo>
                      <a:pt x="80" y="136"/>
                    </a:lnTo>
                    <a:cubicBezTo>
                      <a:pt x="148" y="271"/>
                      <a:pt x="215" y="418"/>
                      <a:pt x="272" y="565"/>
                    </a:cubicBezTo>
                    <a:cubicBezTo>
                      <a:pt x="430" y="926"/>
                      <a:pt x="576" y="1479"/>
                      <a:pt x="779" y="2133"/>
                    </a:cubicBezTo>
                    <a:cubicBezTo>
                      <a:pt x="983" y="2788"/>
                      <a:pt x="1208" y="3555"/>
                      <a:pt x="1468" y="4367"/>
                    </a:cubicBezTo>
                    <a:cubicBezTo>
                      <a:pt x="1727" y="5180"/>
                      <a:pt x="2009" y="6060"/>
                      <a:pt x="2292" y="6929"/>
                    </a:cubicBezTo>
                    <a:cubicBezTo>
                      <a:pt x="2438" y="7358"/>
                      <a:pt x="2585" y="7786"/>
                      <a:pt x="2720" y="8215"/>
                    </a:cubicBezTo>
                    <a:cubicBezTo>
                      <a:pt x="2856" y="8644"/>
                      <a:pt x="3048" y="9061"/>
                      <a:pt x="3206" y="9456"/>
                    </a:cubicBezTo>
                    <a:cubicBezTo>
                      <a:pt x="3533" y="10246"/>
                      <a:pt x="3849" y="10991"/>
                      <a:pt x="4142" y="11612"/>
                    </a:cubicBezTo>
                    <a:cubicBezTo>
                      <a:pt x="4424" y="12232"/>
                      <a:pt x="4684" y="12740"/>
                      <a:pt x="4864" y="13101"/>
                    </a:cubicBezTo>
                    <a:cubicBezTo>
                      <a:pt x="5056" y="13462"/>
                      <a:pt x="5158" y="13665"/>
                      <a:pt x="5158" y="13665"/>
                    </a:cubicBezTo>
                    <a:lnTo>
                      <a:pt x="4943" y="13067"/>
                    </a:lnTo>
                    <a:cubicBezTo>
                      <a:pt x="4819" y="12695"/>
                      <a:pt x="4639" y="12153"/>
                      <a:pt x="4379" y="11510"/>
                    </a:cubicBezTo>
                    <a:cubicBezTo>
                      <a:pt x="4131" y="10878"/>
                      <a:pt x="3894" y="10111"/>
                      <a:pt x="3601" y="9310"/>
                    </a:cubicBezTo>
                    <a:cubicBezTo>
                      <a:pt x="3454" y="8904"/>
                      <a:pt x="3296" y="8509"/>
                      <a:pt x="3160" y="8080"/>
                    </a:cubicBezTo>
                    <a:cubicBezTo>
                      <a:pt x="3025" y="7651"/>
                      <a:pt x="2890" y="7211"/>
                      <a:pt x="2743" y="6771"/>
                    </a:cubicBezTo>
                    <a:cubicBezTo>
                      <a:pt x="2596" y="6342"/>
                      <a:pt x="2450" y="5913"/>
                      <a:pt x="2314" y="5484"/>
                    </a:cubicBezTo>
                    <a:cubicBezTo>
                      <a:pt x="2179" y="5056"/>
                      <a:pt x="2009" y="4638"/>
                      <a:pt x="1874" y="4232"/>
                    </a:cubicBezTo>
                    <a:cubicBezTo>
                      <a:pt x="1581" y="3431"/>
                      <a:pt x="1276" y="2686"/>
                      <a:pt x="1028" y="2043"/>
                    </a:cubicBezTo>
                    <a:cubicBezTo>
                      <a:pt x="847" y="1524"/>
                      <a:pt x="610" y="1016"/>
                      <a:pt x="351" y="519"/>
                    </a:cubicBezTo>
                    <a:cubicBezTo>
                      <a:pt x="283" y="384"/>
                      <a:pt x="193" y="249"/>
                      <a:pt x="102" y="124"/>
                    </a:cubicBezTo>
                    <a:lnTo>
                      <a:pt x="1" y="0"/>
                    </a:ln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5" name="Google Shape;3055;p8"/>
              <p:cNvSpPr/>
              <p:nvPr/>
            </p:nvSpPr>
            <p:spPr>
              <a:xfrm>
                <a:off x="1163700" y="3358075"/>
                <a:ext cx="273100" cy="239800"/>
              </a:xfrm>
              <a:custGeom>
                <a:rect b="b" l="l" r="r" t="t"/>
                <a:pathLst>
                  <a:path extrusionOk="0" h="9592" w="10924">
                    <a:moveTo>
                      <a:pt x="10924" y="0"/>
                    </a:moveTo>
                    <a:cubicBezTo>
                      <a:pt x="10867" y="113"/>
                      <a:pt x="10799" y="203"/>
                      <a:pt x="10709" y="282"/>
                    </a:cubicBezTo>
                    <a:cubicBezTo>
                      <a:pt x="10619" y="361"/>
                      <a:pt x="10529" y="429"/>
                      <a:pt x="10438" y="497"/>
                    </a:cubicBezTo>
                    <a:cubicBezTo>
                      <a:pt x="10247" y="643"/>
                      <a:pt x="10043" y="756"/>
                      <a:pt x="9852" y="926"/>
                    </a:cubicBezTo>
                    <a:cubicBezTo>
                      <a:pt x="9423" y="1264"/>
                      <a:pt x="9005" y="1614"/>
                      <a:pt x="8588" y="1975"/>
                    </a:cubicBezTo>
                    <a:cubicBezTo>
                      <a:pt x="8170" y="2336"/>
                      <a:pt x="7741" y="2675"/>
                      <a:pt x="7335" y="3036"/>
                    </a:cubicBezTo>
                    <a:cubicBezTo>
                      <a:pt x="6500" y="3758"/>
                      <a:pt x="5710" y="4503"/>
                      <a:pt x="4909" y="5259"/>
                    </a:cubicBezTo>
                    <a:lnTo>
                      <a:pt x="4311" y="5823"/>
                    </a:lnTo>
                    <a:lnTo>
                      <a:pt x="3713" y="6342"/>
                    </a:lnTo>
                    <a:cubicBezTo>
                      <a:pt x="3284" y="6669"/>
                      <a:pt x="2833" y="6996"/>
                      <a:pt x="2404" y="7346"/>
                    </a:cubicBezTo>
                    <a:cubicBezTo>
                      <a:pt x="2201" y="7527"/>
                      <a:pt x="1975" y="7685"/>
                      <a:pt x="1783" y="7877"/>
                    </a:cubicBezTo>
                    <a:cubicBezTo>
                      <a:pt x="1580" y="8080"/>
                      <a:pt x="1377" y="8260"/>
                      <a:pt x="1197" y="8475"/>
                    </a:cubicBezTo>
                    <a:cubicBezTo>
                      <a:pt x="1005" y="8678"/>
                      <a:pt x="824" y="8870"/>
                      <a:pt x="632" y="9061"/>
                    </a:cubicBezTo>
                    <a:cubicBezTo>
                      <a:pt x="542" y="9163"/>
                      <a:pt x="441" y="9253"/>
                      <a:pt x="328" y="9332"/>
                    </a:cubicBezTo>
                    <a:lnTo>
                      <a:pt x="0" y="9592"/>
                    </a:lnTo>
                    <a:cubicBezTo>
                      <a:pt x="249" y="9468"/>
                      <a:pt x="486" y="9321"/>
                      <a:pt x="700" y="9163"/>
                    </a:cubicBezTo>
                    <a:cubicBezTo>
                      <a:pt x="915" y="8982"/>
                      <a:pt x="1140" y="8813"/>
                      <a:pt x="1343" y="8633"/>
                    </a:cubicBezTo>
                    <a:cubicBezTo>
                      <a:pt x="1546" y="8441"/>
                      <a:pt x="1750" y="8272"/>
                      <a:pt x="1964" y="8102"/>
                    </a:cubicBezTo>
                    <a:cubicBezTo>
                      <a:pt x="2167" y="7933"/>
                      <a:pt x="2393" y="7775"/>
                      <a:pt x="2618" y="7617"/>
                    </a:cubicBezTo>
                    <a:cubicBezTo>
                      <a:pt x="2844" y="7459"/>
                      <a:pt x="3070" y="7312"/>
                      <a:pt x="3295" y="7166"/>
                    </a:cubicBezTo>
                    <a:lnTo>
                      <a:pt x="3973" y="6692"/>
                    </a:lnTo>
                    <a:lnTo>
                      <a:pt x="4627" y="6161"/>
                    </a:lnTo>
                    <a:lnTo>
                      <a:pt x="5225" y="5597"/>
                    </a:lnTo>
                    <a:cubicBezTo>
                      <a:pt x="6038" y="4852"/>
                      <a:pt x="6827" y="4096"/>
                      <a:pt x="7617" y="3340"/>
                    </a:cubicBezTo>
                    <a:cubicBezTo>
                      <a:pt x="8024" y="2979"/>
                      <a:pt x="8407" y="2596"/>
                      <a:pt x="8802" y="2212"/>
                    </a:cubicBezTo>
                    <a:cubicBezTo>
                      <a:pt x="9186" y="1828"/>
                      <a:pt x="9592" y="1456"/>
                      <a:pt x="9976" y="1061"/>
                    </a:cubicBezTo>
                    <a:cubicBezTo>
                      <a:pt x="10122" y="903"/>
                      <a:pt x="10314" y="756"/>
                      <a:pt x="10495" y="598"/>
                    </a:cubicBezTo>
                    <a:cubicBezTo>
                      <a:pt x="10574" y="508"/>
                      <a:pt x="10664" y="429"/>
                      <a:pt x="10743" y="339"/>
                    </a:cubicBezTo>
                    <a:cubicBezTo>
                      <a:pt x="10822" y="237"/>
                      <a:pt x="10878" y="124"/>
                      <a:pt x="10924"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6" name="Google Shape;3056;p8"/>
              <p:cNvSpPr/>
              <p:nvPr/>
            </p:nvSpPr>
            <p:spPr>
              <a:xfrm>
                <a:off x="1115450" y="3480500"/>
                <a:ext cx="374400" cy="16475"/>
              </a:xfrm>
              <a:custGeom>
                <a:rect b="b" l="l" r="r" t="t"/>
                <a:pathLst>
                  <a:path extrusionOk="0" h="659" w="14976">
                    <a:moveTo>
                      <a:pt x="10236" y="1"/>
                    </a:moveTo>
                    <a:cubicBezTo>
                      <a:pt x="9344" y="1"/>
                      <a:pt x="8396" y="12"/>
                      <a:pt x="7471" y="57"/>
                    </a:cubicBezTo>
                    <a:lnTo>
                      <a:pt x="6072" y="136"/>
                    </a:lnTo>
                    <a:cubicBezTo>
                      <a:pt x="5609" y="159"/>
                      <a:pt x="5169" y="226"/>
                      <a:pt x="4729" y="226"/>
                    </a:cubicBezTo>
                    <a:cubicBezTo>
                      <a:pt x="4289" y="238"/>
                      <a:pt x="3860" y="260"/>
                      <a:pt x="3454" y="271"/>
                    </a:cubicBezTo>
                    <a:lnTo>
                      <a:pt x="3172" y="271"/>
                    </a:lnTo>
                    <a:lnTo>
                      <a:pt x="2890" y="249"/>
                    </a:lnTo>
                    <a:lnTo>
                      <a:pt x="2348" y="192"/>
                    </a:lnTo>
                    <a:cubicBezTo>
                      <a:pt x="1648" y="113"/>
                      <a:pt x="1062" y="102"/>
                      <a:pt x="655" y="68"/>
                    </a:cubicBezTo>
                    <a:lnTo>
                      <a:pt x="1" y="46"/>
                    </a:lnTo>
                    <a:lnTo>
                      <a:pt x="622" y="181"/>
                    </a:lnTo>
                    <a:lnTo>
                      <a:pt x="2303" y="474"/>
                    </a:lnTo>
                    <a:lnTo>
                      <a:pt x="2856" y="565"/>
                    </a:lnTo>
                    <a:lnTo>
                      <a:pt x="3138" y="610"/>
                    </a:lnTo>
                    <a:cubicBezTo>
                      <a:pt x="3262" y="632"/>
                      <a:pt x="3341" y="632"/>
                      <a:pt x="3443" y="632"/>
                    </a:cubicBezTo>
                    <a:cubicBezTo>
                      <a:pt x="3771" y="642"/>
                      <a:pt x="4115" y="658"/>
                      <a:pt x="4467" y="658"/>
                    </a:cubicBezTo>
                    <a:cubicBezTo>
                      <a:pt x="4550" y="658"/>
                      <a:pt x="4634" y="657"/>
                      <a:pt x="4718" y="655"/>
                    </a:cubicBezTo>
                    <a:cubicBezTo>
                      <a:pt x="5158" y="655"/>
                      <a:pt x="5609" y="632"/>
                      <a:pt x="6083" y="610"/>
                    </a:cubicBezTo>
                    <a:lnTo>
                      <a:pt x="7482" y="553"/>
                    </a:lnTo>
                    <a:cubicBezTo>
                      <a:pt x="7945" y="520"/>
                      <a:pt x="8419" y="497"/>
                      <a:pt x="8882" y="486"/>
                    </a:cubicBezTo>
                    <a:cubicBezTo>
                      <a:pt x="9333" y="474"/>
                      <a:pt x="9784" y="429"/>
                      <a:pt x="10224" y="429"/>
                    </a:cubicBezTo>
                    <a:cubicBezTo>
                      <a:pt x="10676" y="429"/>
                      <a:pt x="11093" y="429"/>
                      <a:pt x="11499" y="396"/>
                    </a:cubicBezTo>
                    <a:cubicBezTo>
                      <a:pt x="11631" y="388"/>
                      <a:pt x="11760" y="385"/>
                      <a:pt x="11887" y="385"/>
                    </a:cubicBezTo>
                    <a:cubicBezTo>
                      <a:pt x="12141" y="385"/>
                      <a:pt x="12387" y="396"/>
                      <a:pt x="12628" y="396"/>
                    </a:cubicBezTo>
                    <a:cubicBezTo>
                      <a:pt x="12861" y="396"/>
                      <a:pt x="13079" y="401"/>
                      <a:pt x="13289" y="401"/>
                    </a:cubicBezTo>
                    <a:cubicBezTo>
                      <a:pt x="13394" y="401"/>
                      <a:pt x="13497" y="399"/>
                      <a:pt x="13598" y="396"/>
                    </a:cubicBezTo>
                    <a:lnTo>
                      <a:pt x="14332" y="339"/>
                    </a:lnTo>
                    <a:cubicBezTo>
                      <a:pt x="14490" y="328"/>
                      <a:pt x="14648" y="328"/>
                      <a:pt x="14806" y="328"/>
                    </a:cubicBezTo>
                    <a:lnTo>
                      <a:pt x="14975" y="328"/>
                    </a:lnTo>
                    <a:lnTo>
                      <a:pt x="14806" y="294"/>
                    </a:lnTo>
                    <a:cubicBezTo>
                      <a:pt x="14648" y="260"/>
                      <a:pt x="14490" y="249"/>
                      <a:pt x="14332" y="249"/>
                    </a:cubicBezTo>
                    <a:lnTo>
                      <a:pt x="13598" y="215"/>
                    </a:lnTo>
                    <a:lnTo>
                      <a:pt x="12639" y="125"/>
                    </a:lnTo>
                    <a:cubicBezTo>
                      <a:pt x="12289" y="102"/>
                      <a:pt x="11894" y="57"/>
                      <a:pt x="11499" y="46"/>
                    </a:cubicBezTo>
                    <a:cubicBezTo>
                      <a:pt x="11105" y="23"/>
                      <a:pt x="10676" y="12"/>
                      <a:pt x="10236"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057" name="Google Shape;3057;p8"/>
          <p:cNvSpPr/>
          <p:nvPr/>
        </p:nvSpPr>
        <p:spPr>
          <a:xfrm rot="-10453269">
            <a:off x="-1307072" y="-1455162"/>
            <a:ext cx="13429486" cy="8709843"/>
          </a:xfrm>
          <a:custGeom>
            <a:rect b="b" l="l" r="r" t="t"/>
            <a:pathLst>
              <a:path extrusionOk="0" h="86723" w="133716">
                <a:moveTo>
                  <a:pt x="115219" y="0"/>
                </a:moveTo>
                <a:cubicBezTo>
                  <a:pt x="113623" y="0"/>
                  <a:pt x="112042" y="168"/>
                  <a:pt x="110513" y="525"/>
                </a:cubicBezTo>
                <a:cubicBezTo>
                  <a:pt x="106150" y="1541"/>
                  <a:pt x="102456" y="4516"/>
                  <a:pt x="98316" y="6103"/>
                </a:cubicBezTo>
                <a:cubicBezTo>
                  <a:pt x="93879" y="7813"/>
                  <a:pt x="90284" y="8557"/>
                  <a:pt x="85550" y="8557"/>
                </a:cubicBezTo>
                <a:cubicBezTo>
                  <a:pt x="76725" y="8557"/>
                  <a:pt x="68271" y="10069"/>
                  <a:pt x="60314" y="14085"/>
                </a:cubicBezTo>
                <a:cubicBezTo>
                  <a:pt x="55753" y="16390"/>
                  <a:pt x="51935" y="19960"/>
                  <a:pt x="47151" y="21869"/>
                </a:cubicBezTo>
                <a:cubicBezTo>
                  <a:pt x="43708" y="23249"/>
                  <a:pt x="40032" y="23608"/>
                  <a:pt x="36359" y="23608"/>
                </a:cubicBezTo>
                <a:cubicBezTo>
                  <a:pt x="34424" y="23608"/>
                  <a:pt x="32490" y="23508"/>
                  <a:pt x="30591" y="23406"/>
                </a:cubicBezTo>
                <a:cubicBezTo>
                  <a:pt x="28230" y="23260"/>
                  <a:pt x="25807" y="22991"/>
                  <a:pt x="23416" y="22991"/>
                </a:cubicBezTo>
                <a:cubicBezTo>
                  <a:pt x="20535" y="22991"/>
                  <a:pt x="17700" y="23381"/>
                  <a:pt x="15073" y="24844"/>
                </a:cubicBezTo>
                <a:cubicBezTo>
                  <a:pt x="10858" y="27199"/>
                  <a:pt x="4636" y="30620"/>
                  <a:pt x="1612" y="34363"/>
                </a:cubicBezTo>
                <a:cubicBezTo>
                  <a:pt x="1785" y="38255"/>
                  <a:pt x="472" y="42097"/>
                  <a:pt x="273" y="46088"/>
                </a:cubicBezTo>
                <a:cubicBezTo>
                  <a:pt x="1" y="51716"/>
                  <a:pt x="397" y="57368"/>
                  <a:pt x="521" y="63020"/>
                </a:cubicBezTo>
                <a:cubicBezTo>
                  <a:pt x="620" y="67606"/>
                  <a:pt x="1215" y="72217"/>
                  <a:pt x="1686" y="76778"/>
                </a:cubicBezTo>
                <a:cubicBezTo>
                  <a:pt x="1860" y="78439"/>
                  <a:pt x="2108" y="83768"/>
                  <a:pt x="3546" y="84264"/>
                </a:cubicBezTo>
                <a:cubicBezTo>
                  <a:pt x="8219" y="85863"/>
                  <a:pt x="13789" y="86722"/>
                  <a:pt x="19552" y="86722"/>
                </a:cubicBezTo>
                <a:cubicBezTo>
                  <a:pt x="34425" y="86722"/>
                  <a:pt x="50584" y="81003"/>
                  <a:pt x="55926" y="67531"/>
                </a:cubicBezTo>
                <a:lnTo>
                  <a:pt x="61950" y="57913"/>
                </a:lnTo>
                <a:cubicBezTo>
                  <a:pt x="70056" y="45469"/>
                  <a:pt x="88673" y="53327"/>
                  <a:pt x="99581" y="47204"/>
                </a:cubicBezTo>
                <a:cubicBezTo>
                  <a:pt x="105158" y="44080"/>
                  <a:pt x="109596" y="36990"/>
                  <a:pt x="111306" y="31041"/>
                </a:cubicBezTo>
                <a:cubicBezTo>
                  <a:pt x="112669" y="26331"/>
                  <a:pt x="114132" y="21993"/>
                  <a:pt x="118421" y="19192"/>
                </a:cubicBezTo>
                <a:cubicBezTo>
                  <a:pt x="122486" y="16539"/>
                  <a:pt x="127469" y="15746"/>
                  <a:pt x="131460" y="12920"/>
                </a:cubicBezTo>
                <a:cubicBezTo>
                  <a:pt x="132650" y="12077"/>
                  <a:pt x="133666" y="10837"/>
                  <a:pt x="133691" y="9375"/>
                </a:cubicBezTo>
                <a:cubicBezTo>
                  <a:pt x="133716" y="7540"/>
                  <a:pt x="132204" y="6078"/>
                  <a:pt x="130716" y="5037"/>
                </a:cubicBezTo>
                <a:cubicBezTo>
                  <a:pt x="126375" y="1983"/>
                  <a:pt x="120710" y="0"/>
                  <a:pt x="1152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8" name="Google Shape;3058;p8"/>
          <p:cNvSpPr/>
          <p:nvPr/>
        </p:nvSpPr>
        <p:spPr>
          <a:xfrm flipH="1" rot="-6300033">
            <a:off x="6517580" y="-1425621"/>
            <a:ext cx="3843618" cy="3232225"/>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9" name="Google Shape;3059;p8"/>
          <p:cNvSpPr txBox="1"/>
          <p:nvPr>
            <p:ph type="title"/>
          </p:nvPr>
        </p:nvSpPr>
        <p:spPr>
          <a:xfrm>
            <a:off x="-2514600" y="1663900"/>
            <a:ext cx="11040900" cy="23277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8000"/>
              <a:buNone/>
              <a:defRPr sz="8000"/>
            </a:lvl1pPr>
            <a:lvl2pPr lvl="1" rtl="0" algn="r">
              <a:lnSpc>
                <a:spcPct val="100000"/>
              </a:lnSpc>
              <a:spcBef>
                <a:spcPts val="0"/>
              </a:spcBef>
              <a:spcAft>
                <a:spcPts val="0"/>
              </a:spcAft>
              <a:buSzPts val="4800"/>
              <a:buNone/>
              <a:defRPr sz="4800"/>
            </a:lvl2pPr>
            <a:lvl3pPr lvl="2" rtl="0" algn="r">
              <a:lnSpc>
                <a:spcPct val="100000"/>
              </a:lnSpc>
              <a:spcBef>
                <a:spcPts val="0"/>
              </a:spcBef>
              <a:spcAft>
                <a:spcPts val="0"/>
              </a:spcAft>
              <a:buSzPts val="4800"/>
              <a:buNone/>
              <a:defRPr sz="4800"/>
            </a:lvl3pPr>
            <a:lvl4pPr lvl="3" rtl="0" algn="r">
              <a:lnSpc>
                <a:spcPct val="100000"/>
              </a:lnSpc>
              <a:spcBef>
                <a:spcPts val="0"/>
              </a:spcBef>
              <a:spcAft>
                <a:spcPts val="0"/>
              </a:spcAft>
              <a:buSzPts val="4800"/>
              <a:buNone/>
              <a:defRPr sz="4800"/>
            </a:lvl4pPr>
            <a:lvl5pPr lvl="4" rtl="0" algn="r">
              <a:lnSpc>
                <a:spcPct val="100000"/>
              </a:lnSpc>
              <a:spcBef>
                <a:spcPts val="0"/>
              </a:spcBef>
              <a:spcAft>
                <a:spcPts val="0"/>
              </a:spcAft>
              <a:buSzPts val="4800"/>
              <a:buNone/>
              <a:defRPr sz="4800"/>
            </a:lvl5pPr>
            <a:lvl6pPr lvl="5" rtl="0" algn="r">
              <a:lnSpc>
                <a:spcPct val="100000"/>
              </a:lnSpc>
              <a:spcBef>
                <a:spcPts val="0"/>
              </a:spcBef>
              <a:spcAft>
                <a:spcPts val="0"/>
              </a:spcAft>
              <a:buSzPts val="4800"/>
              <a:buNone/>
              <a:defRPr sz="4800"/>
            </a:lvl6pPr>
            <a:lvl7pPr lvl="6" rtl="0" algn="r">
              <a:lnSpc>
                <a:spcPct val="100000"/>
              </a:lnSpc>
              <a:spcBef>
                <a:spcPts val="0"/>
              </a:spcBef>
              <a:spcAft>
                <a:spcPts val="0"/>
              </a:spcAft>
              <a:buSzPts val="4800"/>
              <a:buNone/>
              <a:defRPr sz="4800"/>
            </a:lvl7pPr>
            <a:lvl8pPr lvl="7" rtl="0" algn="r">
              <a:lnSpc>
                <a:spcPct val="100000"/>
              </a:lnSpc>
              <a:spcBef>
                <a:spcPts val="0"/>
              </a:spcBef>
              <a:spcAft>
                <a:spcPts val="0"/>
              </a:spcAft>
              <a:buSzPts val="4800"/>
              <a:buNone/>
              <a:defRPr sz="4800"/>
            </a:lvl8pPr>
            <a:lvl9pPr lvl="8" rtl="0" algn="r">
              <a:lnSpc>
                <a:spcPct val="100000"/>
              </a:lnSpc>
              <a:spcBef>
                <a:spcPts val="0"/>
              </a:spcBef>
              <a:spcAft>
                <a:spcPts val="0"/>
              </a:spcAft>
              <a:buSzPts val="4800"/>
              <a:buNone/>
              <a:defRPr sz="4800"/>
            </a:lvl9pPr>
          </a:lstStyle>
          <a:p/>
        </p:txBody>
      </p:sp>
      <p:sp>
        <p:nvSpPr>
          <p:cNvPr id="3060" name="Google Shape;3060;p8"/>
          <p:cNvSpPr txBox="1"/>
          <p:nvPr>
            <p:ph idx="1" type="subTitle"/>
          </p:nvPr>
        </p:nvSpPr>
        <p:spPr>
          <a:xfrm>
            <a:off x="1133469" y="4035825"/>
            <a:ext cx="7392600" cy="7458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600"/>
              <a:buNone/>
              <a:defRPr/>
            </a:lvl1pPr>
            <a:lvl2pPr lvl="1" rtl="0" algn="r">
              <a:lnSpc>
                <a:spcPct val="100000"/>
              </a:lnSpc>
              <a:spcBef>
                <a:spcPts val="0"/>
              </a:spcBef>
              <a:spcAft>
                <a:spcPts val="0"/>
              </a:spcAft>
              <a:buSzPts val="1600"/>
              <a:buNone/>
              <a:defRPr sz="1600"/>
            </a:lvl2pPr>
            <a:lvl3pPr lvl="2" rtl="0" algn="r">
              <a:lnSpc>
                <a:spcPct val="100000"/>
              </a:lnSpc>
              <a:spcBef>
                <a:spcPts val="0"/>
              </a:spcBef>
              <a:spcAft>
                <a:spcPts val="0"/>
              </a:spcAft>
              <a:buSzPts val="1600"/>
              <a:buNone/>
              <a:defRPr sz="1600"/>
            </a:lvl3pPr>
            <a:lvl4pPr lvl="3" rtl="0" algn="r">
              <a:lnSpc>
                <a:spcPct val="100000"/>
              </a:lnSpc>
              <a:spcBef>
                <a:spcPts val="0"/>
              </a:spcBef>
              <a:spcAft>
                <a:spcPts val="0"/>
              </a:spcAft>
              <a:buSzPts val="1600"/>
              <a:buNone/>
              <a:defRPr sz="1600"/>
            </a:lvl4pPr>
            <a:lvl5pPr lvl="4" rtl="0" algn="r">
              <a:lnSpc>
                <a:spcPct val="100000"/>
              </a:lnSpc>
              <a:spcBef>
                <a:spcPts val="0"/>
              </a:spcBef>
              <a:spcAft>
                <a:spcPts val="0"/>
              </a:spcAft>
              <a:buSzPts val="1600"/>
              <a:buNone/>
              <a:defRPr sz="1600"/>
            </a:lvl5pPr>
            <a:lvl6pPr lvl="5" rtl="0" algn="r">
              <a:lnSpc>
                <a:spcPct val="100000"/>
              </a:lnSpc>
              <a:spcBef>
                <a:spcPts val="0"/>
              </a:spcBef>
              <a:spcAft>
                <a:spcPts val="0"/>
              </a:spcAft>
              <a:buSzPts val="1600"/>
              <a:buNone/>
              <a:defRPr sz="1600"/>
            </a:lvl6pPr>
            <a:lvl7pPr lvl="6" rtl="0" algn="r">
              <a:lnSpc>
                <a:spcPct val="100000"/>
              </a:lnSpc>
              <a:spcBef>
                <a:spcPts val="0"/>
              </a:spcBef>
              <a:spcAft>
                <a:spcPts val="0"/>
              </a:spcAft>
              <a:buSzPts val="1600"/>
              <a:buNone/>
              <a:defRPr sz="1600"/>
            </a:lvl7pPr>
            <a:lvl8pPr lvl="7" rtl="0" algn="r">
              <a:lnSpc>
                <a:spcPct val="100000"/>
              </a:lnSpc>
              <a:spcBef>
                <a:spcPts val="0"/>
              </a:spcBef>
              <a:spcAft>
                <a:spcPts val="0"/>
              </a:spcAft>
              <a:buSzPts val="1600"/>
              <a:buNone/>
              <a:defRPr sz="1600"/>
            </a:lvl8pPr>
            <a:lvl9pPr lvl="8" rtl="0" algn="r">
              <a:lnSpc>
                <a:spcPct val="100000"/>
              </a:lnSpc>
              <a:spcBef>
                <a:spcPts val="0"/>
              </a:spcBef>
              <a:spcAft>
                <a:spcPts val="0"/>
              </a:spcAft>
              <a:buSzPts val="1600"/>
              <a:buNone/>
              <a:defRPr sz="16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noFill/>
      </p:bgPr>
    </p:bg>
    <p:spTree>
      <p:nvGrpSpPr>
        <p:cNvPr id="3061" name="Shape 3061"/>
        <p:cNvGrpSpPr/>
        <p:nvPr/>
      </p:nvGrpSpPr>
      <p:grpSpPr>
        <a:xfrm>
          <a:off x="0" y="0"/>
          <a:ext cx="0" cy="0"/>
          <a:chOff x="0" y="0"/>
          <a:chExt cx="0" cy="0"/>
        </a:xfrm>
      </p:grpSpPr>
      <p:sp>
        <p:nvSpPr>
          <p:cNvPr id="3062" name="Google Shape;3062;p9"/>
          <p:cNvSpPr/>
          <p:nvPr/>
        </p:nvSpPr>
        <p:spPr>
          <a:xfrm flipH="1" rot="8100000">
            <a:off x="4947466" y="2240111"/>
            <a:ext cx="7104069" cy="3258320"/>
          </a:xfrm>
          <a:custGeom>
            <a:rect b="b" l="l" r="r" t="t"/>
            <a:pathLst>
              <a:path extrusionOk="0" h="66378" w="144723">
                <a:moveTo>
                  <a:pt x="20886" y="0"/>
                </a:moveTo>
                <a:cubicBezTo>
                  <a:pt x="14025" y="0"/>
                  <a:pt x="6991" y="3728"/>
                  <a:pt x="2430" y="8680"/>
                </a:cubicBezTo>
                <a:cubicBezTo>
                  <a:pt x="1191" y="10018"/>
                  <a:pt x="1" y="11778"/>
                  <a:pt x="422" y="13563"/>
                </a:cubicBezTo>
                <a:cubicBezTo>
                  <a:pt x="744" y="14952"/>
                  <a:pt x="2009" y="15968"/>
                  <a:pt x="3347" y="16538"/>
                </a:cubicBezTo>
                <a:cubicBezTo>
                  <a:pt x="7859" y="18472"/>
                  <a:pt x="12891" y="18174"/>
                  <a:pt x="17428" y="19909"/>
                </a:cubicBezTo>
                <a:cubicBezTo>
                  <a:pt x="22212" y="21744"/>
                  <a:pt x="24542" y="25685"/>
                  <a:pt x="26873" y="30024"/>
                </a:cubicBezTo>
                <a:cubicBezTo>
                  <a:pt x="29798" y="35477"/>
                  <a:pt x="35623" y="41452"/>
                  <a:pt x="41746" y="43336"/>
                </a:cubicBezTo>
                <a:cubicBezTo>
                  <a:pt x="43505" y="43879"/>
                  <a:pt x="45364" y="44092"/>
                  <a:pt x="47288" y="44092"/>
                </a:cubicBezTo>
                <a:cubicBezTo>
                  <a:pt x="54142" y="44092"/>
                  <a:pt x="61830" y="41398"/>
                  <a:pt x="68828" y="41398"/>
                </a:cubicBezTo>
                <a:cubicBezTo>
                  <a:pt x="73211" y="41398"/>
                  <a:pt x="77322" y="42454"/>
                  <a:pt x="80790" y="45889"/>
                </a:cubicBezTo>
                <a:lnTo>
                  <a:pt x="88698" y="53995"/>
                </a:lnTo>
                <a:cubicBezTo>
                  <a:pt x="94622" y="62849"/>
                  <a:pt x="105377" y="66378"/>
                  <a:pt x="116437" y="66378"/>
                </a:cubicBezTo>
                <a:cubicBezTo>
                  <a:pt x="126249" y="66378"/>
                  <a:pt x="136301" y="63600"/>
                  <a:pt x="143433" y="59300"/>
                </a:cubicBezTo>
                <a:cubicBezTo>
                  <a:pt x="144723" y="58532"/>
                  <a:pt x="143830" y="53276"/>
                  <a:pt x="143657" y="51615"/>
                </a:cubicBezTo>
                <a:cubicBezTo>
                  <a:pt x="143161" y="47054"/>
                  <a:pt x="142764" y="42418"/>
                  <a:pt x="141896" y="37882"/>
                </a:cubicBezTo>
                <a:cubicBezTo>
                  <a:pt x="140831" y="32354"/>
                  <a:pt x="140012" y="26751"/>
                  <a:pt x="138575" y="21298"/>
                </a:cubicBezTo>
                <a:cubicBezTo>
                  <a:pt x="137558" y="17431"/>
                  <a:pt x="135451" y="13960"/>
                  <a:pt x="134782" y="10118"/>
                </a:cubicBezTo>
                <a:cubicBezTo>
                  <a:pt x="131039" y="7093"/>
                  <a:pt x="124246" y="5061"/>
                  <a:pt x="119635" y="3647"/>
                </a:cubicBezTo>
                <a:cubicBezTo>
                  <a:pt x="118276" y="3233"/>
                  <a:pt x="116923" y="3063"/>
                  <a:pt x="115577" y="3063"/>
                </a:cubicBezTo>
                <a:cubicBezTo>
                  <a:pt x="111697" y="3063"/>
                  <a:pt x="107878" y="4476"/>
                  <a:pt x="104142" y="5507"/>
                </a:cubicBezTo>
                <a:cubicBezTo>
                  <a:pt x="99993" y="6651"/>
                  <a:pt x="95661" y="7810"/>
                  <a:pt x="91302" y="7810"/>
                </a:cubicBezTo>
                <a:cubicBezTo>
                  <a:pt x="90088" y="7810"/>
                  <a:pt x="88872" y="7720"/>
                  <a:pt x="87657" y="7515"/>
                </a:cubicBezTo>
                <a:cubicBezTo>
                  <a:pt x="82550" y="6672"/>
                  <a:pt x="78113" y="3970"/>
                  <a:pt x="73155" y="2681"/>
                </a:cubicBezTo>
                <a:cubicBezTo>
                  <a:pt x="68971" y="1587"/>
                  <a:pt x="64799" y="1099"/>
                  <a:pt x="60624" y="1099"/>
                </a:cubicBezTo>
                <a:cubicBezTo>
                  <a:pt x="56191" y="1099"/>
                  <a:pt x="51755" y="1649"/>
                  <a:pt x="47299" y="2606"/>
                </a:cubicBezTo>
                <a:cubicBezTo>
                  <a:pt x="44795" y="3145"/>
                  <a:pt x="42569" y="3398"/>
                  <a:pt x="40303" y="3398"/>
                </a:cubicBezTo>
                <a:cubicBezTo>
                  <a:pt x="38396" y="3398"/>
                  <a:pt x="36462" y="3219"/>
                  <a:pt x="34310" y="2879"/>
                </a:cubicBezTo>
                <a:cubicBezTo>
                  <a:pt x="29922" y="2210"/>
                  <a:pt x="25683" y="78"/>
                  <a:pt x="21221" y="3"/>
                </a:cubicBezTo>
                <a:cubicBezTo>
                  <a:pt x="21109" y="1"/>
                  <a:pt x="20997" y="0"/>
                  <a:pt x="2088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3" name="Google Shape;3063;p9"/>
          <p:cNvSpPr/>
          <p:nvPr/>
        </p:nvSpPr>
        <p:spPr>
          <a:xfrm flipH="1" rot="-3235350">
            <a:off x="-2612582" y="-854840"/>
            <a:ext cx="6080105" cy="2788674"/>
          </a:xfrm>
          <a:custGeom>
            <a:rect b="b" l="l" r="r" t="t"/>
            <a:pathLst>
              <a:path extrusionOk="0" h="66378" w="144723">
                <a:moveTo>
                  <a:pt x="20886" y="0"/>
                </a:moveTo>
                <a:cubicBezTo>
                  <a:pt x="14025" y="0"/>
                  <a:pt x="6991" y="3728"/>
                  <a:pt x="2430" y="8680"/>
                </a:cubicBezTo>
                <a:cubicBezTo>
                  <a:pt x="1191" y="10018"/>
                  <a:pt x="1" y="11778"/>
                  <a:pt x="422" y="13563"/>
                </a:cubicBezTo>
                <a:cubicBezTo>
                  <a:pt x="744" y="14952"/>
                  <a:pt x="2009" y="15968"/>
                  <a:pt x="3347" y="16538"/>
                </a:cubicBezTo>
                <a:cubicBezTo>
                  <a:pt x="7859" y="18472"/>
                  <a:pt x="12891" y="18174"/>
                  <a:pt x="17428" y="19909"/>
                </a:cubicBezTo>
                <a:cubicBezTo>
                  <a:pt x="22212" y="21744"/>
                  <a:pt x="24542" y="25685"/>
                  <a:pt x="26873" y="30024"/>
                </a:cubicBezTo>
                <a:cubicBezTo>
                  <a:pt x="29798" y="35477"/>
                  <a:pt x="35623" y="41452"/>
                  <a:pt x="41746" y="43336"/>
                </a:cubicBezTo>
                <a:cubicBezTo>
                  <a:pt x="43505" y="43879"/>
                  <a:pt x="45364" y="44092"/>
                  <a:pt x="47288" y="44092"/>
                </a:cubicBezTo>
                <a:cubicBezTo>
                  <a:pt x="54142" y="44092"/>
                  <a:pt x="61830" y="41398"/>
                  <a:pt x="68828" y="41398"/>
                </a:cubicBezTo>
                <a:cubicBezTo>
                  <a:pt x="73211" y="41398"/>
                  <a:pt x="77322" y="42454"/>
                  <a:pt x="80790" y="45889"/>
                </a:cubicBezTo>
                <a:lnTo>
                  <a:pt x="88698" y="53995"/>
                </a:lnTo>
                <a:cubicBezTo>
                  <a:pt x="94622" y="62849"/>
                  <a:pt x="105377" y="66378"/>
                  <a:pt x="116437" y="66378"/>
                </a:cubicBezTo>
                <a:cubicBezTo>
                  <a:pt x="126249" y="66378"/>
                  <a:pt x="136301" y="63600"/>
                  <a:pt x="143433" y="59300"/>
                </a:cubicBezTo>
                <a:cubicBezTo>
                  <a:pt x="144723" y="58532"/>
                  <a:pt x="143830" y="53276"/>
                  <a:pt x="143657" y="51615"/>
                </a:cubicBezTo>
                <a:cubicBezTo>
                  <a:pt x="143161" y="47054"/>
                  <a:pt x="142764" y="42418"/>
                  <a:pt x="141896" y="37882"/>
                </a:cubicBezTo>
                <a:cubicBezTo>
                  <a:pt x="140831" y="32354"/>
                  <a:pt x="140012" y="26751"/>
                  <a:pt x="138575" y="21298"/>
                </a:cubicBezTo>
                <a:cubicBezTo>
                  <a:pt x="137558" y="17431"/>
                  <a:pt x="135451" y="13960"/>
                  <a:pt x="134782" y="10118"/>
                </a:cubicBezTo>
                <a:cubicBezTo>
                  <a:pt x="131039" y="7093"/>
                  <a:pt x="124246" y="5061"/>
                  <a:pt x="119635" y="3647"/>
                </a:cubicBezTo>
                <a:cubicBezTo>
                  <a:pt x="118276" y="3233"/>
                  <a:pt x="116923" y="3063"/>
                  <a:pt x="115577" y="3063"/>
                </a:cubicBezTo>
                <a:cubicBezTo>
                  <a:pt x="111697" y="3063"/>
                  <a:pt x="107878" y="4476"/>
                  <a:pt x="104142" y="5507"/>
                </a:cubicBezTo>
                <a:cubicBezTo>
                  <a:pt x="99993" y="6651"/>
                  <a:pt x="95661" y="7810"/>
                  <a:pt x="91302" y="7810"/>
                </a:cubicBezTo>
                <a:cubicBezTo>
                  <a:pt x="90088" y="7810"/>
                  <a:pt x="88872" y="7720"/>
                  <a:pt x="87657" y="7515"/>
                </a:cubicBezTo>
                <a:cubicBezTo>
                  <a:pt x="82550" y="6672"/>
                  <a:pt x="78113" y="3970"/>
                  <a:pt x="73155" y="2681"/>
                </a:cubicBezTo>
                <a:cubicBezTo>
                  <a:pt x="68971" y="1587"/>
                  <a:pt x="64799" y="1099"/>
                  <a:pt x="60624" y="1099"/>
                </a:cubicBezTo>
                <a:cubicBezTo>
                  <a:pt x="56191" y="1099"/>
                  <a:pt x="51755" y="1649"/>
                  <a:pt x="47299" y="2606"/>
                </a:cubicBezTo>
                <a:cubicBezTo>
                  <a:pt x="44795" y="3145"/>
                  <a:pt x="42569" y="3398"/>
                  <a:pt x="40303" y="3398"/>
                </a:cubicBezTo>
                <a:cubicBezTo>
                  <a:pt x="38396" y="3398"/>
                  <a:pt x="36462" y="3219"/>
                  <a:pt x="34310" y="2879"/>
                </a:cubicBezTo>
                <a:cubicBezTo>
                  <a:pt x="29922" y="2210"/>
                  <a:pt x="25683" y="78"/>
                  <a:pt x="21221" y="3"/>
                </a:cubicBezTo>
                <a:cubicBezTo>
                  <a:pt x="21109" y="1"/>
                  <a:pt x="20997" y="0"/>
                  <a:pt x="2088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4" name="Google Shape;3064;p9"/>
          <p:cNvSpPr txBox="1"/>
          <p:nvPr>
            <p:ph type="title"/>
          </p:nvPr>
        </p:nvSpPr>
        <p:spPr>
          <a:xfrm>
            <a:off x="667512" y="841248"/>
            <a:ext cx="7809000" cy="49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065" name="Google Shape;3065;p9"/>
          <p:cNvSpPr txBox="1"/>
          <p:nvPr>
            <p:ph idx="1" type="subTitle"/>
          </p:nvPr>
        </p:nvSpPr>
        <p:spPr>
          <a:xfrm>
            <a:off x="2267175" y="2349075"/>
            <a:ext cx="2067600" cy="1167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8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3066" name="Google Shape;3066;p9"/>
          <p:cNvSpPr txBox="1"/>
          <p:nvPr>
            <p:ph idx="2" type="subTitle"/>
          </p:nvPr>
        </p:nvSpPr>
        <p:spPr>
          <a:xfrm>
            <a:off x="4809225" y="2349075"/>
            <a:ext cx="2067600" cy="1167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8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067" name="Shape 3067"/>
        <p:cNvGrpSpPr/>
        <p:nvPr/>
      </p:nvGrpSpPr>
      <p:grpSpPr>
        <a:xfrm>
          <a:off x="0" y="0"/>
          <a:ext cx="0" cy="0"/>
          <a:chOff x="0" y="0"/>
          <a:chExt cx="0" cy="0"/>
        </a:xfrm>
      </p:grpSpPr>
      <p:sp>
        <p:nvSpPr>
          <p:cNvPr id="3068" name="Google Shape;3068;p10"/>
          <p:cNvSpPr/>
          <p:nvPr/>
        </p:nvSpPr>
        <p:spPr>
          <a:xfrm flipH="1" rot="9711548">
            <a:off x="-788646" y="2227422"/>
            <a:ext cx="5746251" cy="3726795"/>
          </a:xfrm>
          <a:custGeom>
            <a:rect b="b" l="l" r="r" t="t"/>
            <a:pathLst>
              <a:path extrusionOk="0" h="86723" w="133716">
                <a:moveTo>
                  <a:pt x="115219" y="0"/>
                </a:moveTo>
                <a:cubicBezTo>
                  <a:pt x="113623" y="0"/>
                  <a:pt x="112042" y="168"/>
                  <a:pt x="110513" y="525"/>
                </a:cubicBezTo>
                <a:cubicBezTo>
                  <a:pt x="106150" y="1541"/>
                  <a:pt x="102456" y="4516"/>
                  <a:pt x="98316" y="6103"/>
                </a:cubicBezTo>
                <a:cubicBezTo>
                  <a:pt x="93879" y="7813"/>
                  <a:pt x="90284" y="8557"/>
                  <a:pt x="85550" y="8557"/>
                </a:cubicBezTo>
                <a:cubicBezTo>
                  <a:pt x="76725" y="8557"/>
                  <a:pt x="68271" y="10069"/>
                  <a:pt x="60314" y="14085"/>
                </a:cubicBezTo>
                <a:cubicBezTo>
                  <a:pt x="55753" y="16390"/>
                  <a:pt x="51935" y="19960"/>
                  <a:pt x="47151" y="21869"/>
                </a:cubicBezTo>
                <a:cubicBezTo>
                  <a:pt x="43708" y="23249"/>
                  <a:pt x="40032" y="23608"/>
                  <a:pt x="36359" y="23608"/>
                </a:cubicBezTo>
                <a:cubicBezTo>
                  <a:pt x="34424" y="23608"/>
                  <a:pt x="32490" y="23508"/>
                  <a:pt x="30591" y="23406"/>
                </a:cubicBezTo>
                <a:cubicBezTo>
                  <a:pt x="28230" y="23260"/>
                  <a:pt x="25807" y="22991"/>
                  <a:pt x="23416" y="22991"/>
                </a:cubicBezTo>
                <a:cubicBezTo>
                  <a:pt x="20535" y="22991"/>
                  <a:pt x="17700" y="23381"/>
                  <a:pt x="15073" y="24844"/>
                </a:cubicBezTo>
                <a:cubicBezTo>
                  <a:pt x="10858" y="27199"/>
                  <a:pt x="4636" y="30620"/>
                  <a:pt x="1612" y="34363"/>
                </a:cubicBezTo>
                <a:cubicBezTo>
                  <a:pt x="1785" y="38255"/>
                  <a:pt x="472" y="42097"/>
                  <a:pt x="273" y="46088"/>
                </a:cubicBezTo>
                <a:cubicBezTo>
                  <a:pt x="1" y="51716"/>
                  <a:pt x="397" y="57368"/>
                  <a:pt x="521" y="63020"/>
                </a:cubicBezTo>
                <a:cubicBezTo>
                  <a:pt x="620" y="67606"/>
                  <a:pt x="1215" y="72217"/>
                  <a:pt x="1686" y="76778"/>
                </a:cubicBezTo>
                <a:cubicBezTo>
                  <a:pt x="1860" y="78439"/>
                  <a:pt x="2108" y="83768"/>
                  <a:pt x="3546" y="84264"/>
                </a:cubicBezTo>
                <a:cubicBezTo>
                  <a:pt x="8219" y="85863"/>
                  <a:pt x="13789" y="86722"/>
                  <a:pt x="19552" y="86722"/>
                </a:cubicBezTo>
                <a:cubicBezTo>
                  <a:pt x="34425" y="86722"/>
                  <a:pt x="50584" y="81003"/>
                  <a:pt x="55926" y="67531"/>
                </a:cubicBezTo>
                <a:lnTo>
                  <a:pt x="61950" y="57913"/>
                </a:lnTo>
                <a:cubicBezTo>
                  <a:pt x="70056" y="45469"/>
                  <a:pt x="88673" y="53327"/>
                  <a:pt x="99581" y="47204"/>
                </a:cubicBezTo>
                <a:cubicBezTo>
                  <a:pt x="105158" y="44080"/>
                  <a:pt x="109596" y="36990"/>
                  <a:pt x="111306" y="31041"/>
                </a:cubicBezTo>
                <a:cubicBezTo>
                  <a:pt x="112669" y="26331"/>
                  <a:pt x="114132" y="21993"/>
                  <a:pt x="118421" y="19192"/>
                </a:cubicBezTo>
                <a:cubicBezTo>
                  <a:pt x="122486" y="16539"/>
                  <a:pt x="127469" y="15746"/>
                  <a:pt x="131460" y="12920"/>
                </a:cubicBezTo>
                <a:cubicBezTo>
                  <a:pt x="132650" y="12077"/>
                  <a:pt x="133666" y="10837"/>
                  <a:pt x="133691" y="9375"/>
                </a:cubicBezTo>
                <a:cubicBezTo>
                  <a:pt x="133716" y="7540"/>
                  <a:pt x="132204" y="6078"/>
                  <a:pt x="130716" y="5037"/>
                </a:cubicBezTo>
                <a:cubicBezTo>
                  <a:pt x="126375" y="1983"/>
                  <a:pt x="120710" y="0"/>
                  <a:pt x="1152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9" name="Google Shape;3069;p10"/>
          <p:cNvSpPr txBox="1"/>
          <p:nvPr>
            <p:ph type="title"/>
          </p:nvPr>
        </p:nvSpPr>
        <p:spPr>
          <a:xfrm>
            <a:off x="612625" y="3911675"/>
            <a:ext cx="3711000" cy="8106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2"/>
        </a:solidFill>
      </p:bgPr>
    </p:bg>
    <p:spTree>
      <p:nvGrpSpPr>
        <p:cNvPr id="3070" name="Shape 3070"/>
        <p:cNvGrpSpPr/>
        <p:nvPr/>
      </p:nvGrpSpPr>
      <p:grpSpPr>
        <a:xfrm>
          <a:off x="0" y="0"/>
          <a:ext cx="0" cy="0"/>
          <a:chOff x="0" y="0"/>
          <a:chExt cx="0" cy="0"/>
        </a:xfrm>
      </p:grpSpPr>
      <p:grpSp>
        <p:nvGrpSpPr>
          <p:cNvPr id="3071" name="Google Shape;3071;p11"/>
          <p:cNvGrpSpPr/>
          <p:nvPr/>
        </p:nvGrpSpPr>
        <p:grpSpPr>
          <a:xfrm>
            <a:off x="3371249" y="-183374"/>
            <a:ext cx="5959016" cy="5510248"/>
            <a:chOff x="3371249" y="-183374"/>
            <a:chExt cx="5959016" cy="5510248"/>
          </a:xfrm>
        </p:grpSpPr>
        <p:sp>
          <p:nvSpPr>
            <p:cNvPr id="3072" name="Google Shape;3072;p11"/>
            <p:cNvSpPr/>
            <p:nvPr/>
          </p:nvSpPr>
          <p:spPr>
            <a:xfrm>
              <a:off x="8678837" y="3135645"/>
              <a:ext cx="622771" cy="574997"/>
            </a:xfrm>
            <a:custGeom>
              <a:rect b="b" l="l" r="r" t="t"/>
              <a:pathLst>
                <a:path extrusionOk="0" h="16754" w="18146">
                  <a:moveTo>
                    <a:pt x="6590" y="0"/>
                  </a:moveTo>
                  <a:cubicBezTo>
                    <a:pt x="4985" y="0"/>
                    <a:pt x="3711" y="470"/>
                    <a:pt x="2167" y="1209"/>
                  </a:cubicBezTo>
                  <a:cubicBezTo>
                    <a:pt x="2020" y="1276"/>
                    <a:pt x="1885" y="1367"/>
                    <a:pt x="1750" y="1457"/>
                  </a:cubicBezTo>
                  <a:cubicBezTo>
                    <a:pt x="892" y="2235"/>
                    <a:pt x="644" y="2845"/>
                    <a:pt x="475" y="3714"/>
                  </a:cubicBezTo>
                  <a:cubicBezTo>
                    <a:pt x="1" y="6162"/>
                    <a:pt x="994" y="8690"/>
                    <a:pt x="2461" y="10653"/>
                  </a:cubicBezTo>
                  <a:cubicBezTo>
                    <a:pt x="4898" y="13903"/>
                    <a:pt x="8125" y="15934"/>
                    <a:pt x="12142" y="16623"/>
                  </a:cubicBezTo>
                  <a:cubicBezTo>
                    <a:pt x="12657" y="16710"/>
                    <a:pt x="13130" y="16753"/>
                    <a:pt x="13566" y="16753"/>
                  </a:cubicBezTo>
                  <a:cubicBezTo>
                    <a:pt x="15265" y="16753"/>
                    <a:pt x="16403" y="16104"/>
                    <a:pt x="17220" y="14919"/>
                  </a:cubicBezTo>
                  <a:cubicBezTo>
                    <a:pt x="17548" y="14174"/>
                    <a:pt x="17751" y="13373"/>
                    <a:pt x="17818" y="12560"/>
                  </a:cubicBezTo>
                  <a:cubicBezTo>
                    <a:pt x="18146" y="9390"/>
                    <a:pt x="16825" y="6286"/>
                    <a:pt x="14726" y="3917"/>
                  </a:cubicBezTo>
                  <a:cubicBezTo>
                    <a:pt x="14253" y="3375"/>
                    <a:pt x="13745" y="2879"/>
                    <a:pt x="13192" y="2427"/>
                  </a:cubicBezTo>
                  <a:cubicBezTo>
                    <a:pt x="11386" y="881"/>
                    <a:pt x="9084" y="24"/>
                    <a:pt x="6703" y="1"/>
                  </a:cubicBezTo>
                  <a:cubicBezTo>
                    <a:pt x="6666" y="1"/>
                    <a:pt x="6628" y="0"/>
                    <a:pt x="6590" y="0"/>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3" name="Google Shape;3073;p11"/>
            <p:cNvSpPr/>
            <p:nvPr/>
          </p:nvSpPr>
          <p:spPr>
            <a:xfrm>
              <a:off x="8703238" y="3148446"/>
              <a:ext cx="580935" cy="549463"/>
            </a:xfrm>
            <a:custGeom>
              <a:rect b="b" l="l" r="r" t="t"/>
              <a:pathLst>
                <a:path extrusionOk="0" h="16010" w="16927">
                  <a:moveTo>
                    <a:pt x="5992" y="1"/>
                  </a:moveTo>
                  <a:cubicBezTo>
                    <a:pt x="5033" y="1"/>
                    <a:pt x="4074" y="170"/>
                    <a:pt x="3171" y="497"/>
                  </a:cubicBezTo>
                  <a:cubicBezTo>
                    <a:pt x="2438" y="768"/>
                    <a:pt x="1750" y="1027"/>
                    <a:pt x="1242" y="1648"/>
                  </a:cubicBezTo>
                  <a:cubicBezTo>
                    <a:pt x="745" y="2269"/>
                    <a:pt x="463" y="2697"/>
                    <a:pt x="305" y="3476"/>
                  </a:cubicBezTo>
                  <a:cubicBezTo>
                    <a:pt x="0" y="5067"/>
                    <a:pt x="305" y="6884"/>
                    <a:pt x="1027" y="8396"/>
                  </a:cubicBezTo>
                  <a:cubicBezTo>
                    <a:pt x="1321" y="8983"/>
                    <a:pt x="1659" y="9536"/>
                    <a:pt x="2054" y="10055"/>
                  </a:cubicBezTo>
                  <a:cubicBezTo>
                    <a:pt x="4446" y="13259"/>
                    <a:pt x="7617" y="15212"/>
                    <a:pt x="11499" y="15877"/>
                  </a:cubicBezTo>
                  <a:cubicBezTo>
                    <a:pt x="11948" y="15958"/>
                    <a:pt x="12411" y="16010"/>
                    <a:pt x="12869" y="16010"/>
                  </a:cubicBezTo>
                  <a:cubicBezTo>
                    <a:pt x="13757" y="16010"/>
                    <a:pt x="14629" y="15815"/>
                    <a:pt x="15358" y="15257"/>
                  </a:cubicBezTo>
                  <a:cubicBezTo>
                    <a:pt x="16419" y="14433"/>
                    <a:pt x="16611" y="13417"/>
                    <a:pt x="16746" y="12154"/>
                  </a:cubicBezTo>
                  <a:cubicBezTo>
                    <a:pt x="16927" y="10371"/>
                    <a:pt x="16577" y="8498"/>
                    <a:pt x="15719" y="6726"/>
                  </a:cubicBezTo>
                  <a:cubicBezTo>
                    <a:pt x="15200" y="5665"/>
                    <a:pt x="14535" y="4672"/>
                    <a:pt x="13745" y="3792"/>
                  </a:cubicBezTo>
                  <a:cubicBezTo>
                    <a:pt x="13282" y="3262"/>
                    <a:pt x="12785" y="2788"/>
                    <a:pt x="12255" y="2336"/>
                  </a:cubicBezTo>
                  <a:cubicBezTo>
                    <a:pt x="10506" y="847"/>
                    <a:pt x="8294" y="23"/>
                    <a:pt x="5992" y="1"/>
                  </a:cubicBezTo>
                  <a:close/>
                </a:path>
              </a:pathLst>
            </a:custGeom>
            <a:solidFill>
              <a:srgbClr val="C03A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4" name="Google Shape;3074;p11"/>
            <p:cNvSpPr/>
            <p:nvPr/>
          </p:nvSpPr>
          <p:spPr>
            <a:xfrm>
              <a:off x="8600209" y="3186027"/>
              <a:ext cx="670029" cy="606023"/>
            </a:xfrm>
            <a:custGeom>
              <a:rect b="b" l="l" r="r" t="t"/>
              <a:pathLst>
                <a:path extrusionOk="0" h="17658" w="19523">
                  <a:moveTo>
                    <a:pt x="4041" y="0"/>
                  </a:moveTo>
                  <a:lnTo>
                    <a:pt x="4041" y="0"/>
                  </a:lnTo>
                  <a:cubicBezTo>
                    <a:pt x="2720" y="925"/>
                    <a:pt x="1626" y="3013"/>
                    <a:pt x="1084" y="4570"/>
                  </a:cubicBezTo>
                  <a:cubicBezTo>
                    <a:pt x="1" y="7662"/>
                    <a:pt x="1547" y="12119"/>
                    <a:pt x="3138" y="13835"/>
                  </a:cubicBezTo>
                  <a:cubicBezTo>
                    <a:pt x="4018" y="14782"/>
                    <a:pt x="5011" y="15617"/>
                    <a:pt x="6106" y="16306"/>
                  </a:cubicBezTo>
                  <a:cubicBezTo>
                    <a:pt x="7580" y="17222"/>
                    <a:pt x="9314" y="17657"/>
                    <a:pt x="11091" y="17657"/>
                  </a:cubicBezTo>
                  <a:cubicBezTo>
                    <a:pt x="13339" y="17657"/>
                    <a:pt x="15657" y="16961"/>
                    <a:pt x="17604" y="15663"/>
                  </a:cubicBezTo>
                  <a:cubicBezTo>
                    <a:pt x="18428" y="15121"/>
                    <a:pt x="19094" y="14354"/>
                    <a:pt x="19523" y="13462"/>
                  </a:cubicBezTo>
                  <a:lnTo>
                    <a:pt x="19523" y="13462"/>
                  </a:lnTo>
                  <a:cubicBezTo>
                    <a:pt x="18695" y="14640"/>
                    <a:pt x="17552" y="15295"/>
                    <a:pt x="15853" y="15295"/>
                  </a:cubicBezTo>
                  <a:cubicBezTo>
                    <a:pt x="15421" y="15295"/>
                    <a:pt x="14953" y="15253"/>
                    <a:pt x="14445" y="15166"/>
                  </a:cubicBezTo>
                  <a:cubicBezTo>
                    <a:pt x="10427" y="14466"/>
                    <a:pt x="7200" y="12447"/>
                    <a:pt x="4763" y="9197"/>
                  </a:cubicBezTo>
                  <a:cubicBezTo>
                    <a:pt x="3296" y="7222"/>
                    <a:pt x="2292" y="4706"/>
                    <a:pt x="2777" y="2257"/>
                  </a:cubicBezTo>
                  <a:cubicBezTo>
                    <a:pt x="2946" y="1377"/>
                    <a:pt x="3194" y="779"/>
                    <a:pt x="4041" y="0"/>
                  </a:cubicBezTo>
                  <a:close/>
                </a:path>
              </a:pathLst>
            </a:custGeom>
            <a:solidFill>
              <a:srgbClr val="875F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5" name="Google Shape;3075;p11"/>
            <p:cNvSpPr/>
            <p:nvPr/>
          </p:nvSpPr>
          <p:spPr>
            <a:xfrm>
              <a:off x="9085082" y="3738887"/>
              <a:ext cx="27525" cy="15890"/>
            </a:xfrm>
            <a:custGeom>
              <a:rect b="b" l="l" r="r" t="t"/>
              <a:pathLst>
                <a:path extrusionOk="0" h="463" w="802">
                  <a:moveTo>
                    <a:pt x="543" y="1"/>
                  </a:moveTo>
                  <a:cubicBezTo>
                    <a:pt x="464" y="1"/>
                    <a:pt x="382" y="13"/>
                    <a:pt x="305" y="39"/>
                  </a:cubicBezTo>
                  <a:cubicBezTo>
                    <a:pt x="215" y="84"/>
                    <a:pt x="125" y="152"/>
                    <a:pt x="68" y="242"/>
                  </a:cubicBezTo>
                  <a:cubicBezTo>
                    <a:pt x="35" y="287"/>
                    <a:pt x="12" y="343"/>
                    <a:pt x="1" y="400"/>
                  </a:cubicBezTo>
                  <a:cubicBezTo>
                    <a:pt x="80" y="443"/>
                    <a:pt x="170" y="462"/>
                    <a:pt x="260" y="462"/>
                  </a:cubicBezTo>
                  <a:cubicBezTo>
                    <a:pt x="336" y="462"/>
                    <a:pt x="414" y="448"/>
                    <a:pt x="486" y="422"/>
                  </a:cubicBezTo>
                  <a:cubicBezTo>
                    <a:pt x="587" y="377"/>
                    <a:pt x="666" y="310"/>
                    <a:pt x="723" y="219"/>
                  </a:cubicBezTo>
                  <a:cubicBezTo>
                    <a:pt x="757" y="174"/>
                    <a:pt x="779" y="118"/>
                    <a:pt x="802" y="61"/>
                  </a:cubicBezTo>
                  <a:cubicBezTo>
                    <a:pt x="745" y="27"/>
                    <a:pt x="689" y="16"/>
                    <a:pt x="621" y="5"/>
                  </a:cubicBezTo>
                  <a:cubicBezTo>
                    <a:pt x="596" y="2"/>
                    <a:pt x="570" y="1"/>
                    <a:pt x="543"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6" name="Google Shape;3076;p11"/>
            <p:cNvSpPr/>
            <p:nvPr/>
          </p:nvSpPr>
          <p:spPr>
            <a:xfrm>
              <a:off x="9128840" y="3729346"/>
              <a:ext cx="19803" cy="15547"/>
            </a:xfrm>
            <a:custGeom>
              <a:rect b="b" l="l" r="r" t="t"/>
              <a:pathLst>
                <a:path extrusionOk="0" h="453" w="577">
                  <a:moveTo>
                    <a:pt x="407" y="1"/>
                  </a:moveTo>
                  <a:cubicBezTo>
                    <a:pt x="362" y="1"/>
                    <a:pt x="317" y="12"/>
                    <a:pt x="283" y="12"/>
                  </a:cubicBezTo>
                  <a:cubicBezTo>
                    <a:pt x="249" y="23"/>
                    <a:pt x="215" y="35"/>
                    <a:pt x="193" y="46"/>
                  </a:cubicBezTo>
                  <a:cubicBezTo>
                    <a:pt x="125" y="91"/>
                    <a:pt x="69" y="159"/>
                    <a:pt x="46" y="226"/>
                  </a:cubicBezTo>
                  <a:cubicBezTo>
                    <a:pt x="23" y="283"/>
                    <a:pt x="12" y="328"/>
                    <a:pt x="1" y="384"/>
                  </a:cubicBezTo>
                  <a:cubicBezTo>
                    <a:pt x="46" y="407"/>
                    <a:pt x="102" y="430"/>
                    <a:pt x="148" y="441"/>
                  </a:cubicBezTo>
                  <a:cubicBezTo>
                    <a:pt x="178" y="448"/>
                    <a:pt x="208" y="452"/>
                    <a:pt x="237" y="452"/>
                  </a:cubicBezTo>
                  <a:cubicBezTo>
                    <a:pt x="297" y="452"/>
                    <a:pt x="354" y="437"/>
                    <a:pt x="407" y="407"/>
                  </a:cubicBezTo>
                  <a:cubicBezTo>
                    <a:pt x="486" y="351"/>
                    <a:pt x="554" y="272"/>
                    <a:pt x="565" y="181"/>
                  </a:cubicBezTo>
                  <a:cubicBezTo>
                    <a:pt x="576" y="125"/>
                    <a:pt x="576" y="69"/>
                    <a:pt x="565" y="23"/>
                  </a:cubicBezTo>
                  <a:cubicBezTo>
                    <a:pt x="509" y="1"/>
                    <a:pt x="463" y="1"/>
                    <a:pt x="407"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7" name="Google Shape;3077;p11"/>
            <p:cNvSpPr/>
            <p:nvPr/>
          </p:nvSpPr>
          <p:spPr>
            <a:xfrm>
              <a:off x="8885821" y="3561899"/>
              <a:ext cx="29000" cy="18087"/>
            </a:xfrm>
            <a:custGeom>
              <a:rect b="b" l="l" r="r" t="t"/>
              <a:pathLst>
                <a:path extrusionOk="0" h="527" w="845">
                  <a:moveTo>
                    <a:pt x="342" y="0"/>
                  </a:moveTo>
                  <a:cubicBezTo>
                    <a:pt x="164" y="0"/>
                    <a:pt x="1" y="93"/>
                    <a:pt x="40" y="298"/>
                  </a:cubicBezTo>
                  <a:cubicBezTo>
                    <a:pt x="76" y="460"/>
                    <a:pt x="227" y="527"/>
                    <a:pt x="379" y="527"/>
                  </a:cubicBezTo>
                  <a:cubicBezTo>
                    <a:pt x="609" y="527"/>
                    <a:pt x="844" y="374"/>
                    <a:pt x="695" y="163"/>
                  </a:cubicBezTo>
                  <a:cubicBezTo>
                    <a:pt x="695" y="152"/>
                    <a:pt x="684" y="140"/>
                    <a:pt x="672" y="129"/>
                  </a:cubicBezTo>
                  <a:cubicBezTo>
                    <a:pt x="598" y="46"/>
                    <a:pt x="466" y="0"/>
                    <a:pt x="342"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8" name="Google Shape;3078;p11"/>
            <p:cNvSpPr/>
            <p:nvPr/>
          </p:nvSpPr>
          <p:spPr>
            <a:xfrm>
              <a:off x="8862105" y="3502594"/>
              <a:ext cx="33428" cy="18807"/>
            </a:xfrm>
            <a:custGeom>
              <a:rect b="b" l="l" r="r" t="t"/>
              <a:pathLst>
                <a:path extrusionOk="0" h="548" w="974">
                  <a:moveTo>
                    <a:pt x="588" y="1"/>
                  </a:moveTo>
                  <a:cubicBezTo>
                    <a:pt x="317" y="1"/>
                    <a:pt x="0" y="290"/>
                    <a:pt x="258" y="481"/>
                  </a:cubicBezTo>
                  <a:cubicBezTo>
                    <a:pt x="269" y="481"/>
                    <a:pt x="280" y="492"/>
                    <a:pt x="291" y="503"/>
                  </a:cubicBezTo>
                  <a:cubicBezTo>
                    <a:pt x="342" y="533"/>
                    <a:pt x="405" y="547"/>
                    <a:pt x="472" y="547"/>
                  </a:cubicBezTo>
                  <a:cubicBezTo>
                    <a:pt x="704" y="547"/>
                    <a:pt x="973" y="376"/>
                    <a:pt x="833" y="131"/>
                  </a:cubicBezTo>
                  <a:cubicBezTo>
                    <a:pt x="776" y="38"/>
                    <a:pt x="685" y="1"/>
                    <a:pt x="58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9" name="Google Shape;3079;p11"/>
            <p:cNvSpPr/>
            <p:nvPr/>
          </p:nvSpPr>
          <p:spPr>
            <a:xfrm>
              <a:off x="8872470" y="3162586"/>
              <a:ext cx="26083" cy="19013"/>
            </a:xfrm>
            <a:custGeom>
              <a:rect b="b" l="l" r="r" t="t"/>
              <a:pathLst>
                <a:path extrusionOk="0" h="554" w="760">
                  <a:moveTo>
                    <a:pt x="265" y="0"/>
                  </a:moveTo>
                  <a:cubicBezTo>
                    <a:pt x="135" y="0"/>
                    <a:pt x="22" y="66"/>
                    <a:pt x="12" y="232"/>
                  </a:cubicBezTo>
                  <a:cubicBezTo>
                    <a:pt x="0" y="443"/>
                    <a:pt x="224" y="554"/>
                    <a:pt x="421" y="554"/>
                  </a:cubicBezTo>
                  <a:cubicBezTo>
                    <a:pt x="602" y="554"/>
                    <a:pt x="759" y="460"/>
                    <a:pt x="689" y="266"/>
                  </a:cubicBezTo>
                  <a:cubicBezTo>
                    <a:pt x="678" y="243"/>
                    <a:pt x="678" y="232"/>
                    <a:pt x="666" y="220"/>
                  </a:cubicBezTo>
                  <a:cubicBezTo>
                    <a:pt x="599" y="92"/>
                    <a:pt x="420" y="0"/>
                    <a:pt x="265"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0" name="Google Shape;3080;p11"/>
            <p:cNvSpPr/>
            <p:nvPr/>
          </p:nvSpPr>
          <p:spPr>
            <a:xfrm>
              <a:off x="9201873" y="3633182"/>
              <a:ext cx="34286" cy="19151"/>
            </a:xfrm>
            <a:custGeom>
              <a:rect b="b" l="l" r="r" t="t"/>
              <a:pathLst>
                <a:path extrusionOk="0" h="558" w="999">
                  <a:moveTo>
                    <a:pt x="601" y="0"/>
                  </a:moveTo>
                  <a:cubicBezTo>
                    <a:pt x="324" y="0"/>
                    <a:pt x="1" y="347"/>
                    <a:pt x="288" y="512"/>
                  </a:cubicBezTo>
                  <a:lnTo>
                    <a:pt x="333" y="535"/>
                  </a:lnTo>
                  <a:cubicBezTo>
                    <a:pt x="372" y="551"/>
                    <a:pt x="415" y="558"/>
                    <a:pt x="461" y="558"/>
                  </a:cubicBezTo>
                  <a:cubicBezTo>
                    <a:pt x="706" y="558"/>
                    <a:pt x="999" y="344"/>
                    <a:pt x="818" y="106"/>
                  </a:cubicBezTo>
                  <a:cubicBezTo>
                    <a:pt x="761" y="31"/>
                    <a:pt x="683" y="0"/>
                    <a:pt x="60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1" name="Google Shape;3081;p11"/>
            <p:cNvSpPr/>
            <p:nvPr/>
          </p:nvSpPr>
          <p:spPr>
            <a:xfrm>
              <a:off x="8931157" y="3156957"/>
              <a:ext cx="25465" cy="22617"/>
            </a:xfrm>
            <a:custGeom>
              <a:rect b="b" l="l" r="r" t="t"/>
              <a:pathLst>
                <a:path extrusionOk="0" h="659" w="742">
                  <a:moveTo>
                    <a:pt x="207" y="0"/>
                  </a:moveTo>
                  <a:cubicBezTo>
                    <a:pt x="116" y="0"/>
                    <a:pt x="40" y="49"/>
                    <a:pt x="17" y="170"/>
                  </a:cubicBezTo>
                  <a:lnTo>
                    <a:pt x="17" y="215"/>
                  </a:lnTo>
                  <a:cubicBezTo>
                    <a:pt x="1" y="413"/>
                    <a:pt x="201" y="659"/>
                    <a:pt x="389" y="659"/>
                  </a:cubicBezTo>
                  <a:cubicBezTo>
                    <a:pt x="458" y="659"/>
                    <a:pt x="526" y="625"/>
                    <a:pt x="581" y="542"/>
                  </a:cubicBezTo>
                  <a:cubicBezTo>
                    <a:pt x="742" y="294"/>
                    <a:pt x="430" y="0"/>
                    <a:pt x="207"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2" name="Google Shape;3082;p11"/>
            <p:cNvSpPr/>
            <p:nvPr/>
          </p:nvSpPr>
          <p:spPr>
            <a:xfrm>
              <a:off x="9119952" y="3642036"/>
              <a:ext cx="26461" cy="24127"/>
            </a:xfrm>
            <a:custGeom>
              <a:rect b="b" l="l" r="r" t="t"/>
              <a:pathLst>
                <a:path extrusionOk="0" h="703" w="771">
                  <a:moveTo>
                    <a:pt x="409" y="1"/>
                  </a:moveTo>
                  <a:cubicBezTo>
                    <a:pt x="362" y="1"/>
                    <a:pt x="312" y="16"/>
                    <a:pt x="260" y="51"/>
                  </a:cubicBezTo>
                  <a:cubicBezTo>
                    <a:pt x="1" y="239"/>
                    <a:pt x="258" y="702"/>
                    <a:pt x="488" y="702"/>
                  </a:cubicBezTo>
                  <a:cubicBezTo>
                    <a:pt x="549" y="702"/>
                    <a:pt x="608" y="670"/>
                    <a:pt x="655" y="593"/>
                  </a:cubicBezTo>
                  <a:cubicBezTo>
                    <a:pt x="655" y="581"/>
                    <a:pt x="666" y="570"/>
                    <a:pt x="677" y="559"/>
                  </a:cubicBezTo>
                  <a:cubicBezTo>
                    <a:pt x="771" y="353"/>
                    <a:pt x="632" y="1"/>
                    <a:pt x="409"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3" name="Google Shape;3083;p11"/>
            <p:cNvSpPr/>
            <p:nvPr/>
          </p:nvSpPr>
          <p:spPr>
            <a:xfrm>
              <a:off x="9170574" y="3658201"/>
              <a:ext cx="24848" cy="24402"/>
            </a:xfrm>
            <a:custGeom>
              <a:rect b="b" l="l" r="r" t="t"/>
              <a:pathLst>
                <a:path extrusionOk="0" h="711" w="724">
                  <a:moveTo>
                    <a:pt x="423" y="1"/>
                  </a:moveTo>
                  <a:cubicBezTo>
                    <a:pt x="401" y="1"/>
                    <a:pt x="378" y="3"/>
                    <a:pt x="353" y="9"/>
                  </a:cubicBezTo>
                  <a:cubicBezTo>
                    <a:pt x="1" y="87"/>
                    <a:pt x="99" y="710"/>
                    <a:pt x="367" y="710"/>
                  </a:cubicBezTo>
                  <a:cubicBezTo>
                    <a:pt x="408" y="710"/>
                    <a:pt x="453" y="696"/>
                    <a:pt x="500" y="663"/>
                  </a:cubicBezTo>
                  <a:cubicBezTo>
                    <a:pt x="511" y="663"/>
                    <a:pt x="523" y="652"/>
                    <a:pt x="534" y="641"/>
                  </a:cubicBezTo>
                  <a:cubicBezTo>
                    <a:pt x="723" y="473"/>
                    <a:pt x="716" y="1"/>
                    <a:pt x="423"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4" name="Google Shape;3084;p11"/>
            <p:cNvSpPr/>
            <p:nvPr/>
          </p:nvSpPr>
          <p:spPr>
            <a:xfrm>
              <a:off x="9209321" y="3589424"/>
              <a:ext cx="26426" cy="24367"/>
            </a:xfrm>
            <a:custGeom>
              <a:rect b="b" l="l" r="r" t="t"/>
              <a:pathLst>
                <a:path extrusionOk="0" h="710" w="770">
                  <a:moveTo>
                    <a:pt x="299" y="0"/>
                  </a:moveTo>
                  <a:cubicBezTo>
                    <a:pt x="243" y="0"/>
                    <a:pt x="188" y="28"/>
                    <a:pt x="138" y="94"/>
                  </a:cubicBezTo>
                  <a:cubicBezTo>
                    <a:pt x="127" y="106"/>
                    <a:pt x="127" y="117"/>
                    <a:pt x="116" y="128"/>
                  </a:cubicBezTo>
                  <a:cubicBezTo>
                    <a:pt x="1" y="329"/>
                    <a:pt x="114" y="709"/>
                    <a:pt x="343" y="709"/>
                  </a:cubicBezTo>
                  <a:cubicBezTo>
                    <a:pt x="384" y="709"/>
                    <a:pt x="429" y="697"/>
                    <a:pt x="477" y="670"/>
                  </a:cubicBezTo>
                  <a:cubicBezTo>
                    <a:pt x="769" y="505"/>
                    <a:pt x="536" y="0"/>
                    <a:pt x="29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5" name="Google Shape;3085;p11"/>
            <p:cNvSpPr/>
            <p:nvPr/>
          </p:nvSpPr>
          <p:spPr>
            <a:xfrm>
              <a:off x="8927107" y="3613894"/>
              <a:ext cx="33119" cy="18842"/>
            </a:xfrm>
            <a:custGeom>
              <a:rect b="b" l="l" r="r" t="t"/>
              <a:pathLst>
                <a:path extrusionOk="0" h="549" w="965">
                  <a:moveTo>
                    <a:pt x="583" y="1"/>
                  </a:moveTo>
                  <a:cubicBezTo>
                    <a:pt x="313" y="1"/>
                    <a:pt x="1" y="287"/>
                    <a:pt x="248" y="476"/>
                  </a:cubicBezTo>
                  <a:cubicBezTo>
                    <a:pt x="259" y="487"/>
                    <a:pt x="271" y="487"/>
                    <a:pt x="293" y="499"/>
                  </a:cubicBezTo>
                  <a:cubicBezTo>
                    <a:pt x="346" y="533"/>
                    <a:pt x="413" y="549"/>
                    <a:pt x="483" y="549"/>
                  </a:cubicBezTo>
                  <a:cubicBezTo>
                    <a:pt x="710" y="549"/>
                    <a:pt x="964" y="380"/>
                    <a:pt x="835" y="138"/>
                  </a:cubicBezTo>
                  <a:cubicBezTo>
                    <a:pt x="777" y="40"/>
                    <a:pt x="683" y="1"/>
                    <a:pt x="583"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6" name="Google Shape;3086;p11"/>
            <p:cNvSpPr/>
            <p:nvPr/>
          </p:nvSpPr>
          <p:spPr>
            <a:xfrm>
              <a:off x="8920552" y="3540792"/>
              <a:ext cx="26426" cy="24402"/>
            </a:xfrm>
            <a:custGeom>
              <a:rect b="b" l="l" r="r" t="t"/>
              <a:pathLst>
                <a:path extrusionOk="0" h="711" w="770">
                  <a:moveTo>
                    <a:pt x="418" y="1"/>
                  </a:moveTo>
                  <a:cubicBezTo>
                    <a:pt x="375" y="1"/>
                    <a:pt x="329" y="14"/>
                    <a:pt x="281" y="45"/>
                  </a:cubicBezTo>
                  <a:cubicBezTo>
                    <a:pt x="1" y="225"/>
                    <a:pt x="242" y="710"/>
                    <a:pt x="477" y="710"/>
                  </a:cubicBezTo>
                  <a:cubicBezTo>
                    <a:pt x="535" y="710"/>
                    <a:pt x="593" y="681"/>
                    <a:pt x="642" y="609"/>
                  </a:cubicBezTo>
                  <a:cubicBezTo>
                    <a:pt x="653" y="597"/>
                    <a:pt x="665" y="586"/>
                    <a:pt x="665" y="575"/>
                  </a:cubicBezTo>
                  <a:cubicBezTo>
                    <a:pt x="769" y="376"/>
                    <a:pt x="642" y="1"/>
                    <a:pt x="41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7" name="Google Shape;3087;p11"/>
            <p:cNvSpPr/>
            <p:nvPr/>
          </p:nvSpPr>
          <p:spPr>
            <a:xfrm>
              <a:off x="9240586" y="3556030"/>
              <a:ext cx="28657" cy="18430"/>
            </a:xfrm>
            <a:custGeom>
              <a:rect b="b" l="l" r="r" t="t"/>
              <a:pathLst>
                <a:path extrusionOk="0" h="537" w="835">
                  <a:moveTo>
                    <a:pt x="329" y="1"/>
                  </a:moveTo>
                  <a:cubicBezTo>
                    <a:pt x="156" y="1"/>
                    <a:pt x="1" y="93"/>
                    <a:pt x="40" y="300"/>
                  </a:cubicBezTo>
                  <a:cubicBezTo>
                    <a:pt x="67" y="466"/>
                    <a:pt x="221" y="536"/>
                    <a:pt x="378" y="536"/>
                  </a:cubicBezTo>
                  <a:cubicBezTo>
                    <a:pt x="604" y="536"/>
                    <a:pt x="834" y="390"/>
                    <a:pt x="694" y="176"/>
                  </a:cubicBezTo>
                  <a:cubicBezTo>
                    <a:pt x="683" y="165"/>
                    <a:pt x="672" y="153"/>
                    <a:pt x="672" y="142"/>
                  </a:cubicBezTo>
                  <a:cubicBezTo>
                    <a:pt x="595" y="51"/>
                    <a:pt x="457" y="1"/>
                    <a:pt x="329"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8" name="Google Shape;3088;p11"/>
            <p:cNvSpPr/>
            <p:nvPr/>
          </p:nvSpPr>
          <p:spPr>
            <a:xfrm>
              <a:off x="9069947" y="3670350"/>
              <a:ext cx="29241" cy="18464"/>
            </a:xfrm>
            <a:custGeom>
              <a:rect b="b" l="l" r="r" t="t"/>
              <a:pathLst>
                <a:path extrusionOk="0" h="538" w="852">
                  <a:moveTo>
                    <a:pt x="348" y="0"/>
                  </a:moveTo>
                  <a:cubicBezTo>
                    <a:pt x="167" y="0"/>
                    <a:pt x="0" y="96"/>
                    <a:pt x="47" y="309"/>
                  </a:cubicBezTo>
                  <a:cubicBezTo>
                    <a:pt x="82" y="470"/>
                    <a:pt x="231" y="537"/>
                    <a:pt x="383" y="537"/>
                  </a:cubicBezTo>
                  <a:cubicBezTo>
                    <a:pt x="614" y="537"/>
                    <a:pt x="851" y="381"/>
                    <a:pt x="701" y="163"/>
                  </a:cubicBezTo>
                  <a:lnTo>
                    <a:pt x="679" y="129"/>
                  </a:lnTo>
                  <a:cubicBezTo>
                    <a:pt x="605" y="46"/>
                    <a:pt x="473" y="0"/>
                    <a:pt x="348"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9" name="Google Shape;3089;p11"/>
            <p:cNvSpPr/>
            <p:nvPr/>
          </p:nvSpPr>
          <p:spPr>
            <a:xfrm>
              <a:off x="9240792" y="3598278"/>
              <a:ext cx="26426" cy="24367"/>
            </a:xfrm>
            <a:custGeom>
              <a:rect b="b" l="l" r="r" t="t"/>
              <a:pathLst>
                <a:path extrusionOk="0" h="710" w="770">
                  <a:moveTo>
                    <a:pt x="423" y="0"/>
                  </a:moveTo>
                  <a:cubicBezTo>
                    <a:pt x="383" y="0"/>
                    <a:pt x="339" y="12"/>
                    <a:pt x="293" y="40"/>
                  </a:cubicBezTo>
                  <a:cubicBezTo>
                    <a:pt x="1" y="204"/>
                    <a:pt x="227" y="709"/>
                    <a:pt x="461" y="709"/>
                  </a:cubicBezTo>
                  <a:cubicBezTo>
                    <a:pt x="516" y="709"/>
                    <a:pt x="571" y="682"/>
                    <a:pt x="621" y="615"/>
                  </a:cubicBezTo>
                  <a:cubicBezTo>
                    <a:pt x="632" y="604"/>
                    <a:pt x="643" y="593"/>
                    <a:pt x="654" y="581"/>
                  </a:cubicBezTo>
                  <a:cubicBezTo>
                    <a:pt x="769" y="380"/>
                    <a:pt x="649" y="0"/>
                    <a:pt x="423"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0" name="Google Shape;3090;p11"/>
            <p:cNvSpPr/>
            <p:nvPr/>
          </p:nvSpPr>
          <p:spPr>
            <a:xfrm>
              <a:off x="8987579" y="3617223"/>
              <a:ext cx="24813" cy="24539"/>
            </a:xfrm>
            <a:custGeom>
              <a:rect b="b" l="l" r="r" t="t"/>
              <a:pathLst>
                <a:path extrusionOk="0" h="715" w="723">
                  <a:moveTo>
                    <a:pt x="354" y="1"/>
                  </a:moveTo>
                  <a:cubicBezTo>
                    <a:pt x="314" y="1"/>
                    <a:pt x="270" y="16"/>
                    <a:pt x="224" y="52"/>
                  </a:cubicBezTo>
                  <a:cubicBezTo>
                    <a:pt x="212" y="63"/>
                    <a:pt x="201" y="74"/>
                    <a:pt x="190" y="86"/>
                  </a:cubicBezTo>
                  <a:cubicBezTo>
                    <a:pt x="1" y="254"/>
                    <a:pt x="17" y="714"/>
                    <a:pt x="311" y="714"/>
                  </a:cubicBezTo>
                  <a:cubicBezTo>
                    <a:pt x="333" y="714"/>
                    <a:pt x="357" y="712"/>
                    <a:pt x="382" y="706"/>
                  </a:cubicBezTo>
                  <a:cubicBezTo>
                    <a:pt x="723" y="619"/>
                    <a:pt x="609" y="1"/>
                    <a:pt x="354"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1" name="Google Shape;3091;p11"/>
            <p:cNvSpPr/>
            <p:nvPr/>
          </p:nvSpPr>
          <p:spPr>
            <a:xfrm>
              <a:off x="9039849" y="3205898"/>
              <a:ext cx="290416" cy="198576"/>
            </a:xfrm>
            <a:custGeom>
              <a:rect b="b" l="l" r="r" t="t"/>
              <a:pathLst>
                <a:path extrusionOk="0" h="5786" w="8462">
                  <a:moveTo>
                    <a:pt x="2786" y="0"/>
                  </a:moveTo>
                  <a:cubicBezTo>
                    <a:pt x="523" y="0"/>
                    <a:pt x="0" y="4023"/>
                    <a:pt x="901" y="5029"/>
                  </a:cubicBezTo>
                  <a:lnTo>
                    <a:pt x="4580" y="5785"/>
                  </a:lnTo>
                  <a:cubicBezTo>
                    <a:pt x="8462" y="5503"/>
                    <a:pt x="5629" y="550"/>
                    <a:pt x="3248" y="53"/>
                  </a:cubicBezTo>
                  <a:cubicBezTo>
                    <a:pt x="3087" y="17"/>
                    <a:pt x="2933" y="0"/>
                    <a:pt x="2786"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2" name="Google Shape;3092;p11"/>
            <p:cNvSpPr/>
            <p:nvPr/>
          </p:nvSpPr>
          <p:spPr>
            <a:xfrm>
              <a:off x="9053714" y="3199823"/>
              <a:ext cx="215358" cy="209695"/>
            </a:xfrm>
            <a:custGeom>
              <a:rect b="b" l="l" r="r" t="t"/>
              <a:pathLst>
                <a:path extrusionOk="0" h="6110" w="6275">
                  <a:moveTo>
                    <a:pt x="2426" y="0"/>
                  </a:moveTo>
                  <a:cubicBezTo>
                    <a:pt x="2190" y="0"/>
                    <a:pt x="1954" y="40"/>
                    <a:pt x="1738" y="117"/>
                  </a:cubicBezTo>
                  <a:cubicBezTo>
                    <a:pt x="1411" y="230"/>
                    <a:pt x="1129" y="433"/>
                    <a:pt x="903" y="693"/>
                  </a:cubicBezTo>
                  <a:cubicBezTo>
                    <a:pt x="689" y="952"/>
                    <a:pt x="520" y="1234"/>
                    <a:pt x="384" y="1539"/>
                  </a:cubicBezTo>
                  <a:cubicBezTo>
                    <a:pt x="136" y="2126"/>
                    <a:pt x="1" y="2769"/>
                    <a:pt x="1" y="3412"/>
                  </a:cubicBezTo>
                  <a:cubicBezTo>
                    <a:pt x="1" y="3728"/>
                    <a:pt x="35" y="4044"/>
                    <a:pt x="102" y="4360"/>
                  </a:cubicBezTo>
                  <a:cubicBezTo>
                    <a:pt x="159" y="4676"/>
                    <a:pt x="294" y="4958"/>
                    <a:pt x="497" y="5206"/>
                  </a:cubicBezTo>
                  <a:cubicBezTo>
                    <a:pt x="328" y="4947"/>
                    <a:pt x="215" y="4642"/>
                    <a:pt x="193" y="4337"/>
                  </a:cubicBezTo>
                  <a:cubicBezTo>
                    <a:pt x="147" y="4022"/>
                    <a:pt x="136" y="3717"/>
                    <a:pt x="170" y="3412"/>
                  </a:cubicBezTo>
                  <a:cubicBezTo>
                    <a:pt x="215" y="2792"/>
                    <a:pt x="373" y="2205"/>
                    <a:pt x="633" y="1641"/>
                  </a:cubicBezTo>
                  <a:cubicBezTo>
                    <a:pt x="903" y="1110"/>
                    <a:pt x="1310" y="625"/>
                    <a:pt x="1851" y="444"/>
                  </a:cubicBezTo>
                  <a:cubicBezTo>
                    <a:pt x="2021" y="388"/>
                    <a:pt x="2200" y="362"/>
                    <a:pt x="2377" y="362"/>
                  </a:cubicBezTo>
                  <a:cubicBezTo>
                    <a:pt x="2482" y="362"/>
                    <a:pt x="2586" y="371"/>
                    <a:pt x="2686" y="388"/>
                  </a:cubicBezTo>
                  <a:cubicBezTo>
                    <a:pt x="2765" y="399"/>
                    <a:pt x="2833" y="422"/>
                    <a:pt x="2901" y="444"/>
                  </a:cubicBezTo>
                  <a:cubicBezTo>
                    <a:pt x="2980" y="456"/>
                    <a:pt x="3047" y="478"/>
                    <a:pt x="3115" y="512"/>
                  </a:cubicBezTo>
                  <a:cubicBezTo>
                    <a:pt x="3251" y="557"/>
                    <a:pt x="3386" y="625"/>
                    <a:pt x="3510" y="693"/>
                  </a:cubicBezTo>
                  <a:cubicBezTo>
                    <a:pt x="4029" y="1009"/>
                    <a:pt x="4481" y="1415"/>
                    <a:pt x="4853" y="1889"/>
                  </a:cubicBezTo>
                  <a:cubicBezTo>
                    <a:pt x="5237" y="2351"/>
                    <a:pt x="5541" y="2882"/>
                    <a:pt x="5744" y="3446"/>
                  </a:cubicBezTo>
                  <a:cubicBezTo>
                    <a:pt x="5936" y="4010"/>
                    <a:pt x="5993" y="4642"/>
                    <a:pt x="5688" y="5105"/>
                  </a:cubicBezTo>
                  <a:cubicBezTo>
                    <a:pt x="5519" y="5330"/>
                    <a:pt x="5293" y="5511"/>
                    <a:pt x="5033" y="5624"/>
                  </a:cubicBezTo>
                  <a:cubicBezTo>
                    <a:pt x="4760" y="5722"/>
                    <a:pt x="4476" y="5789"/>
                    <a:pt x="4192" y="5824"/>
                  </a:cubicBezTo>
                  <a:lnTo>
                    <a:pt x="4192" y="5824"/>
                  </a:lnTo>
                  <a:cubicBezTo>
                    <a:pt x="3577" y="5712"/>
                    <a:pt x="2974" y="5600"/>
                    <a:pt x="2359" y="5500"/>
                  </a:cubicBezTo>
                  <a:cubicBezTo>
                    <a:pt x="1738" y="5398"/>
                    <a:pt x="1118" y="5297"/>
                    <a:pt x="497" y="5206"/>
                  </a:cubicBezTo>
                  <a:lnTo>
                    <a:pt x="497" y="5206"/>
                  </a:lnTo>
                  <a:cubicBezTo>
                    <a:pt x="1107" y="5364"/>
                    <a:pt x="1705" y="5545"/>
                    <a:pt x="2314" y="5680"/>
                  </a:cubicBezTo>
                  <a:cubicBezTo>
                    <a:pt x="2923" y="5827"/>
                    <a:pt x="3544" y="5962"/>
                    <a:pt x="4153" y="6109"/>
                  </a:cubicBezTo>
                  <a:lnTo>
                    <a:pt x="4187" y="6109"/>
                  </a:lnTo>
                  <a:cubicBezTo>
                    <a:pt x="4514" y="6087"/>
                    <a:pt x="4842" y="6030"/>
                    <a:pt x="5158" y="5917"/>
                  </a:cubicBezTo>
                  <a:cubicBezTo>
                    <a:pt x="5485" y="5804"/>
                    <a:pt x="5767" y="5590"/>
                    <a:pt x="5981" y="5308"/>
                  </a:cubicBezTo>
                  <a:cubicBezTo>
                    <a:pt x="6173" y="5015"/>
                    <a:pt x="6275" y="4676"/>
                    <a:pt x="6275" y="4326"/>
                  </a:cubicBezTo>
                  <a:cubicBezTo>
                    <a:pt x="6275" y="3988"/>
                    <a:pt x="6218" y="3660"/>
                    <a:pt x="6117" y="3333"/>
                  </a:cubicBezTo>
                  <a:cubicBezTo>
                    <a:pt x="5902" y="2724"/>
                    <a:pt x="5586" y="2137"/>
                    <a:pt x="5169" y="1629"/>
                  </a:cubicBezTo>
                  <a:cubicBezTo>
                    <a:pt x="4763" y="1121"/>
                    <a:pt x="4266" y="693"/>
                    <a:pt x="3691" y="365"/>
                  </a:cubicBezTo>
                  <a:cubicBezTo>
                    <a:pt x="3544" y="286"/>
                    <a:pt x="3397" y="207"/>
                    <a:pt x="3239" y="151"/>
                  </a:cubicBezTo>
                  <a:cubicBezTo>
                    <a:pt x="3160" y="128"/>
                    <a:pt x="3081" y="106"/>
                    <a:pt x="3002" y="83"/>
                  </a:cubicBezTo>
                  <a:cubicBezTo>
                    <a:pt x="2912" y="61"/>
                    <a:pt x="2833" y="38"/>
                    <a:pt x="2754" y="27"/>
                  </a:cubicBezTo>
                  <a:cubicBezTo>
                    <a:pt x="2646" y="9"/>
                    <a:pt x="2536" y="0"/>
                    <a:pt x="2426"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3" name="Google Shape;3093;p11"/>
            <p:cNvSpPr/>
            <p:nvPr/>
          </p:nvSpPr>
          <p:spPr>
            <a:xfrm>
              <a:off x="8904216" y="3151432"/>
              <a:ext cx="254105" cy="220712"/>
            </a:xfrm>
            <a:custGeom>
              <a:rect b="b" l="l" r="r" t="t"/>
              <a:pathLst>
                <a:path extrusionOk="0" h="6431" w="7404">
                  <a:moveTo>
                    <a:pt x="2597" y="1"/>
                  </a:moveTo>
                  <a:cubicBezTo>
                    <a:pt x="1949" y="1"/>
                    <a:pt x="1330" y="216"/>
                    <a:pt x="904" y="771"/>
                  </a:cubicBezTo>
                  <a:cubicBezTo>
                    <a:pt x="1" y="1979"/>
                    <a:pt x="768" y="3694"/>
                    <a:pt x="1569" y="4675"/>
                  </a:cubicBezTo>
                  <a:cubicBezTo>
                    <a:pt x="2271" y="5585"/>
                    <a:pt x="3403" y="6431"/>
                    <a:pt x="4536" y="6431"/>
                  </a:cubicBezTo>
                  <a:cubicBezTo>
                    <a:pt x="5062" y="6431"/>
                    <a:pt x="5589" y="6248"/>
                    <a:pt x="6072" y="5804"/>
                  </a:cubicBezTo>
                  <a:lnTo>
                    <a:pt x="6794" y="5116"/>
                  </a:lnTo>
                  <a:cubicBezTo>
                    <a:pt x="6794" y="5116"/>
                    <a:pt x="7403" y="4066"/>
                    <a:pt x="6884" y="3051"/>
                  </a:cubicBezTo>
                  <a:cubicBezTo>
                    <a:pt x="6410" y="2114"/>
                    <a:pt x="5609" y="1313"/>
                    <a:pt x="4774" y="715"/>
                  </a:cubicBezTo>
                  <a:cubicBezTo>
                    <a:pt x="4190" y="309"/>
                    <a:pt x="3372" y="1"/>
                    <a:pt x="2597"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4" name="Google Shape;3094;p11"/>
            <p:cNvSpPr/>
            <p:nvPr/>
          </p:nvSpPr>
          <p:spPr>
            <a:xfrm>
              <a:off x="8911217" y="3145014"/>
              <a:ext cx="238970" cy="230836"/>
            </a:xfrm>
            <a:custGeom>
              <a:rect b="b" l="l" r="r" t="t"/>
              <a:pathLst>
                <a:path extrusionOk="0" h="6726" w="6963">
                  <a:moveTo>
                    <a:pt x="2380" y="1"/>
                  </a:moveTo>
                  <a:cubicBezTo>
                    <a:pt x="2198" y="1"/>
                    <a:pt x="2014" y="18"/>
                    <a:pt x="1828" y="55"/>
                  </a:cubicBezTo>
                  <a:cubicBezTo>
                    <a:pt x="1140" y="180"/>
                    <a:pt x="553" y="642"/>
                    <a:pt x="271" y="1285"/>
                  </a:cubicBezTo>
                  <a:cubicBezTo>
                    <a:pt x="0" y="1929"/>
                    <a:pt x="68" y="2651"/>
                    <a:pt x="271" y="3260"/>
                  </a:cubicBezTo>
                  <a:cubicBezTo>
                    <a:pt x="463" y="3847"/>
                    <a:pt x="767" y="4411"/>
                    <a:pt x="1162" y="4896"/>
                  </a:cubicBezTo>
                  <a:cubicBezTo>
                    <a:pt x="1264" y="5020"/>
                    <a:pt x="1343" y="5133"/>
                    <a:pt x="1444" y="5235"/>
                  </a:cubicBezTo>
                  <a:cubicBezTo>
                    <a:pt x="1546" y="5348"/>
                    <a:pt x="1648" y="5461"/>
                    <a:pt x="1760" y="5562"/>
                  </a:cubicBezTo>
                  <a:cubicBezTo>
                    <a:pt x="1964" y="5754"/>
                    <a:pt x="2189" y="5934"/>
                    <a:pt x="2426" y="6092"/>
                  </a:cubicBezTo>
                  <a:cubicBezTo>
                    <a:pt x="2866" y="6386"/>
                    <a:pt x="3352" y="6589"/>
                    <a:pt x="3871" y="6691"/>
                  </a:cubicBezTo>
                  <a:cubicBezTo>
                    <a:pt x="4002" y="6714"/>
                    <a:pt x="4134" y="6725"/>
                    <a:pt x="4264" y="6725"/>
                  </a:cubicBezTo>
                  <a:cubicBezTo>
                    <a:pt x="4581" y="6725"/>
                    <a:pt x="4892" y="6657"/>
                    <a:pt x="5180" y="6521"/>
                  </a:cubicBezTo>
                  <a:cubicBezTo>
                    <a:pt x="5496" y="6375"/>
                    <a:pt x="5766" y="6171"/>
                    <a:pt x="5992" y="5923"/>
                  </a:cubicBezTo>
                  <a:lnTo>
                    <a:pt x="6590" y="5303"/>
                  </a:lnTo>
                  <a:lnTo>
                    <a:pt x="6590" y="5303"/>
                  </a:lnTo>
                  <a:lnTo>
                    <a:pt x="5936" y="5878"/>
                  </a:lnTo>
                  <a:cubicBezTo>
                    <a:pt x="5710" y="6092"/>
                    <a:pt x="5428" y="6262"/>
                    <a:pt x="5123" y="6386"/>
                  </a:cubicBezTo>
                  <a:cubicBezTo>
                    <a:pt x="4886" y="6470"/>
                    <a:pt x="4635" y="6510"/>
                    <a:pt x="4382" y="6510"/>
                  </a:cubicBezTo>
                  <a:cubicBezTo>
                    <a:pt x="4227" y="6510"/>
                    <a:pt x="4070" y="6495"/>
                    <a:pt x="3916" y="6465"/>
                  </a:cubicBezTo>
                  <a:cubicBezTo>
                    <a:pt x="3442" y="6352"/>
                    <a:pt x="2990" y="6138"/>
                    <a:pt x="2607" y="5844"/>
                  </a:cubicBezTo>
                  <a:cubicBezTo>
                    <a:pt x="2392" y="5686"/>
                    <a:pt x="2189" y="5506"/>
                    <a:pt x="1997" y="5314"/>
                  </a:cubicBezTo>
                  <a:cubicBezTo>
                    <a:pt x="1896" y="5224"/>
                    <a:pt x="1806" y="5122"/>
                    <a:pt x="1715" y="5020"/>
                  </a:cubicBezTo>
                  <a:cubicBezTo>
                    <a:pt x="1625" y="4908"/>
                    <a:pt x="1523" y="4795"/>
                    <a:pt x="1444" y="4682"/>
                  </a:cubicBezTo>
                  <a:cubicBezTo>
                    <a:pt x="1083" y="4219"/>
                    <a:pt x="813" y="3700"/>
                    <a:pt x="632" y="3147"/>
                  </a:cubicBezTo>
                  <a:cubicBezTo>
                    <a:pt x="451" y="2583"/>
                    <a:pt x="429" y="1962"/>
                    <a:pt x="655" y="1455"/>
                  </a:cubicBezTo>
                  <a:cubicBezTo>
                    <a:pt x="869" y="924"/>
                    <a:pt x="1343" y="541"/>
                    <a:pt x="1907" y="428"/>
                  </a:cubicBezTo>
                  <a:cubicBezTo>
                    <a:pt x="2069" y="392"/>
                    <a:pt x="2234" y="375"/>
                    <a:pt x="2401" y="375"/>
                  </a:cubicBezTo>
                  <a:cubicBezTo>
                    <a:pt x="2804" y="375"/>
                    <a:pt x="3213" y="469"/>
                    <a:pt x="3588" y="597"/>
                  </a:cubicBezTo>
                  <a:cubicBezTo>
                    <a:pt x="3848" y="699"/>
                    <a:pt x="4096" y="811"/>
                    <a:pt x="4333" y="958"/>
                  </a:cubicBezTo>
                  <a:cubicBezTo>
                    <a:pt x="4559" y="1094"/>
                    <a:pt x="4773" y="1274"/>
                    <a:pt x="4988" y="1432"/>
                  </a:cubicBezTo>
                  <a:cubicBezTo>
                    <a:pt x="5202" y="1590"/>
                    <a:pt x="5371" y="1771"/>
                    <a:pt x="5563" y="1940"/>
                  </a:cubicBezTo>
                  <a:cubicBezTo>
                    <a:pt x="5732" y="2109"/>
                    <a:pt x="5890" y="2278"/>
                    <a:pt x="6037" y="2470"/>
                  </a:cubicBezTo>
                  <a:cubicBezTo>
                    <a:pt x="6184" y="2640"/>
                    <a:pt x="6319" y="2820"/>
                    <a:pt x="6432" y="3012"/>
                  </a:cubicBezTo>
                  <a:cubicBezTo>
                    <a:pt x="6489" y="3102"/>
                    <a:pt x="6545" y="3192"/>
                    <a:pt x="6601" y="3271"/>
                  </a:cubicBezTo>
                  <a:lnTo>
                    <a:pt x="6714" y="3531"/>
                  </a:lnTo>
                  <a:cubicBezTo>
                    <a:pt x="6827" y="3836"/>
                    <a:pt x="6861" y="4152"/>
                    <a:pt x="6816" y="4479"/>
                  </a:cubicBezTo>
                  <a:cubicBezTo>
                    <a:pt x="6793" y="4682"/>
                    <a:pt x="6748" y="4885"/>
                    <a:pt x="6669" y="5088"/>
                  </a:cubicBezTo>
                  <a:cubicBezTo>
                    <a:pt x="6624" y="5224"/>
                    <a:pt x="6590" y="5303"/>
                    <a:pt x="6590" y="5303"/>
                  </a:cubicBezTo>
                  <a:cubicBezTo>
                    <a:pt x="6624" y="5235"/>
                    <a:pt x="6658" y="5167"/>
                    <a:pt x="6692" y="5099"/>
                  </a:cubicBezTo>
                  <a:cubicBezTo>
                    <a:pt x="6782" y="4908"/>
                    <a:pt x="6850" y="4705"/>
                    <a:pt x="6895" y="4490"/>
                  </a:cubicBezTo>
                  <a:cubicBezTo>
                    <a:pt x="6962" y="4163"/>
                    <a:pt x="6951" y="3813"/>
                    <a:pt x="6861" y="3486"/>
                  </a:cubicBezTo>
                  <a:cubicBezTo>
                    <a:pt x="6827" y="3396"/>
                    <a:pt x="6804" y="3283"/>
                    <a:pt x="6748" y="3192"/>
                  </a:cubicBezTo>
                  <a:cubicBezTo>
                    <a:pt x="6703" y="3102"/>
                    <a:pt x="6647" y="3012"/>
                    <a:pt x="6601" y="2922"/>
                  </a:cubicBezTo>
                  <a:cubicBezTo>
                    <a:pt x="6500" y="2718"/>
                    <a:pt x="6376" y="2527"/>
                    <a:pt x="6240" y="2346"/>
                  </a:cubicBezTo>
                  <a:cubicBezTo>
                    <a:pt x="6082" y="2154"/>
                    <a:pt x="5936" y="1951"/>
                    <a:pt x="5755" y="1759"/>
                  </a:cubicBezTo>
                  <a:cubicBezTo>
                    <a:pt x="5575" y="1579"/>
                    <a:pt x="5405" y="1364"/>
                    <a:pt x="5180" y="1195"/>
                  </a:cubicBezTo>
                  <a:cubicBezTo>
                    <a:pt x="4965" y="1026"/>
                    <a:pt x="4762" y="834"/>
                    <a:pt x="4514" y="665"/>
                  </a:cubicBezTo>
                  <a:cubicBezTo>
                    <a:pt x="4266" y="507"/>
                    <a:pt x="3995" y="371"/>
                    <a:pt x="3713" y="259"/>
                  </a:cubicBezTo>
                  <a:cubicBezTo>
                    <a:pt x="3298" y="112"/>
                    <a:pt x="2848" y="1"/>
                    <a:pt x="238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5" name="Google Shape;3095;p11"/>
            <p:cNvSpPr/>
            <p:nvPr/>
          </p:nvSpPr>
          <p:spPr>
            <a:xfrm>
              <a:off x="9071149" y="3324405"/>
              <a:ext cx="221158" cy="266975"/>
            </a:xfrm>
            <a:custGeom>
              <a:rect b="b" l="l" r="r" t="t"/>
              <a:pathLst>
                <a:path extrusionOk="0" h="7779" w="6444">
                  <a:moveTo>
                    <a:pt x="2705" y="0"/>
                  </a:moveTo>
                  <a:cubicBezTo>
                    <a:pt x="2033" y="0"/>
                    <a:pt x="1399" y="292"/>
                    <a:pt x="948" y="1012"/>
                  </a:cubicBezTo>
                  <a:cubicBezTo>
                    <a:pt x="0" y="2524"/>
                    <a:pt x="836" y="5785"/>
                    <a:pt x="1964" y="6891"/>
                  </a:cubicBezTo>
                  <a:lnTo>
                    <a:pt x="2822" y="7523"/>
                  </a:lnTo>
                  <a:cubicBezTo>
                    <a:pt x="2909" y="7705"/>
                    <a:pt x="3086" y="7779"/>
                    <a:pt x="3311" y="7779"/>
                  </a:cubicBezTo>
                  <a:cubicBezTo>
                    <a:pt x="4077" y="7779"/>
                    <a:pt x="5404" y="6927"/>
                    <a:pt x="5665" y="6587"/>
                  </a:cubicBezTo>
                  <a:cubicBezTo>
                    <a:pt x="6387" y="5582"/>
                    <a:pt x="6444" y="3630"/>
                    <a:pt x="6083" y="2536"/>
                  </a:cubicBezTo>
                  <a:cubicBezTo>
                    <a:pt x="5635" y="1237"/>
                    <a:pt x="4088" y="0"/>
                    <a:pt x="2705"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6" name="Google Shape;3096;p11"/>
            <p:cNvSpPr/>
            <p:nvPr/>
          </p:nvSpPr>
          <p:spPr>
            <a:xfrm>
              <a:off x="9083538" y="3317301"/>
              <a:ext cx="209558" cy="274732"/>
            </a:xfrm>
            <a:custGeom>
              <a:rect b="b" l="l" r="r" t="t"/>
              <a:pathLst>
                <a:path extrusionOk="0" h="8005" w="6106">
                  <a:moveTo>
                    <a:pt x="2372" y="0"/>
                  </a:moveTo>
                  <a:cubicBezTo>
                    <a:pt x="1614" y="0"/>
                    <a:pt x="894" y="394"/>
                    <a:pt x="486" y="1061"/>
                  </a:cubicBezTo>
                  <a:cubicBezTo>
                    <a:pt x="238" y="1445"/>
                    <a:pt x="91" y="1874"/>
                    <a:pt x="46" y="2325"/>
                  </a:cubicBezTo>
                  <a:cubicBezTo>
                    <a:pt x="1" y="2765"/>
                    <a:pt x="12" y="3194"/>
                    <a:pt x="68" y="3634"/>
                  </a:cubicBezTo>
                  <a:cubicBezTo>
                    <a:pt x="125" y="4063"/>
                    <a:pt x="215" y="4492"/>
                    <a:pt x="339" y="4898"/>
                  </a:cubicBezTo>
                  <a:cubicBezTo>
                    <a:pt x="452" y="5315"/>
                    <a:pt x="621" y="5710"/>
                    <a:pt x="824" y="6094"/>
                  </a:cubicBezTo>
                  <a:cubicBezTo>
                    <a:pt x="1016" y="6478"/>
                    <a:pt x="1264" y="6827"/>
                    <a:pt x="1580" y="7132"/>
                  </a:cubicBezTo>
                  <a:lnTo>
                    <a:pt x="2461" y="7730"/>
                  </a:lnTo>
                  <a:lnTo>
                    <a:pt x="1648" y="7064"/>
                  </a:lnTo>
                  <a:cubicBezTo>
                    <a:pt x="1366" y="6748"/>
                    <a:pt x="1140" y="6399"/>
                    <a:pt x="982" y="6004"/>
                  </a:cubicBezTo>
                  <a:cubicBezTo>
                    <a:pt x="813" y="5631"/>
                    <a:pt x="678" y="5236"/>
                    <a:pt x="576" y="4830"/>
                  </a:cubicBezTo>
                  <a:cubicBezTo>
                    <a:pt x="362" y="4029"/>
                    <a:pt x="294" y="3194"/>
                    <a:pt x="396" y="2370"/>
                  </a:cubicBezTo>
                  <a:cubicBezTo>
                    <a:pt x="441" y="1986"/>
                    <a:pt x="576" y="1603"/>
                    <a:pt x="790" y="1264"/>
                  </a:cubicBezTo>
                  <a:cubicBezTo>
                    <a:pt x="1005" y="948"/>
                    <a:pt x="1310" y="689"/>
                    <a:pt x="1659" y="542"/>
                  </a:cubicBezTo>
                  <a:cubicBezTo>
                    <a:pt x="1879" y="453"/>
                    <a:pt x="2111" y="410"/>
                    <a:pt x="2343" y="410"/>
                  </a:cubicBezTo>
                  <a:cubicBezTo>
                    <a:pt x="2492" y="410"/>
                    <a:pt x="2642" y="428"/>
                    <a:pt x="2788" y="463"/>
                  </a:cubicBezTo>
                  <a:cubicBezTo>
                    <a:pt x="3183" y="542"/>
                    <a:pt x="3555" y="689"/>
                    <a:pt x="3894" y="903"/>
                  </a:cubicBezTo>
                  <a:cubicBezTo>
                    <a:pt x="4243" y="1106"/>
                    <a:pt x="4559" y="1366"/>
                    <a:pt x="4830" y="1671"/>
                  </a:cubicBezTo>
                  <a:cubicBezTo>
                    <a:pt x="4966" y="1817"/>
                    <a:pt x="5090" y="1975"/>
                    <a:pt x="5203" y="2144"/>
                  </a:cubicBezTo>
                  <a:cubicBezTo>
                    <a:pt x="5315" y="2302"/>
                    <a:pt x="5406" y="2483"/>
                    <a:pt x="5485" y="2675"/>
                  </a:cubicBezTo>
                  <a:lnTo>
                    <a:pt x="5552" y="2810"/>
                  </a:lnTo>
                  <a:lnTo>
                    <a:pt x="5586" y="2946"/>
                  </a:lnTo>
                  <a:lnTo>
                    <a:pt x="5665" y="3239"/>
                  </a:lnTo>
                  <a:cubicBezTo>
                    <a:pt x="5688" y="3442"/>
                    <a:pt x="5733" y="3634"/>
                    <a:pt x="5744" y="3848"/>
                  </a:cubicBezTo>
                  <a:cubicBezTo>
                    <a:pt x="5767" y="4051"/>
                    <a:pt x="5767" y="4255"/>
                    <a:pt x="5767" y="4458"/>
                  </a:cubicBezTo>
                  <a:cubicBezTo>
                    <a:pt x="5767" y="4661"/>
                    <a:pt x="5756" y="4875"/>
                    <a:pt x="5733" y="5078"/>
                  </a:cubicBezTo>
                  <a:cubicBezTo>
                    <a:pt x="5699" y="5485"/>
                    <a:pt x="5598" y="5880"/>
                    <a:pt x="5451" y="6263"/>
                  </a:cubicBezTo>
                  <a:cubicBezTo>
                    <a:pt x="5406" y="6353"/>
                    <a:pt x="5361" y="6455"/>
                    <a:pt x="5315" y="6545"/>
                  </a:cubicBezTo>
                  <a:lnTo>
                    <a:pt x="5236" y="6681"/>
                  </a:lnTo>
                  <a:cubicBezTo>
                    <a:pt x="5226" y="6701"/>
                    <a:pt x="5207" y="6739"/>
                    <a:pt x="5203" y="6739"/>
                  </a:cubicBezTo>
                  <a:cubicBezTo>
                    <a:pt x="5203" y="6739"/>
                    <a:pt x="5203" y="6738"/>
                    <a:pt x="5203" y="6737"/>
                  </a:cubicBezTo>
                  <a:lnTo>
                    <a:pt x="5157" y="6794"/>
                  </a:lnTo>
                  <a:cubicBezTo>
                    <a:pt x="5011" y="6929"/>
                    <a:pt x="4853" y="7064"/>
                    <a:pt x="4684" y="7177"/>
                  </a:cubicBezTo>
                  <a:cubicBezTo>
                    <a:pt x="4345" y="7425"/>
                    <a:pt x="3984" y="7629"/>
                    <a:pt x="3600" y="7787"/>
                  </a:cubicBezTo>
                  <a:cubicBezTo>
                    <a:pt x="3408" y="7866"/>
                    <a:pt x="3205" y="7922"/>
                    <a:pt x="3002" y="7956"/>
                  </a:cubicBezTo>
                  <a:cubicBezTo>
                    <a:pt x="2965" y="7964"/>
                    <a:pt x="2929" y="7967"/>
                    <a:pt x="2892" y="7967"/>
                  </a:cubicBezTo>
                  <a:cubicBezTo>
                    <a:pt x="2717" y="7967"/>
                    <a:pt x="2554" y="7880"/>
                    <a:pt x="2461" y="7730"/>
                  </a:cubicBezTo>
                  <a:lnTo>
                    <a:pt x="2461" y="7730"/>
                  </a:lnTo>
                  <a:cubicBezTo>
                    <a:pt x="2542" y="7913"/>
                    <a:pt x="2742" y="8004"/>
                    <a:pt x="2937" y="8004"/>
                  </a:cubicBezTo>
                  <a:cubicBezTo>
                    <a:pt x="2959" y="8004"/>
                    <a:pt x="2981" y="8003"/>
                    <a:pt x="3002" y="8001"/>
                  </a:cubicBezTo>
                  <a:cubicBezTo>
                    <a:pt x="3217" y="7990"/>
                    <a:pt x="3431" y="7956"/>
                    <a:pt x="3634" y="7877"/>
                  </a:cubicBezTo>
                  <a:cubicBezTo>
                    <a:pt x="4040" y="7741"/>
                    <a:pt x="4424" y="7561"/>
                    <a:pt x="4796" y="7335"/>
                  </a:cubicBezTo>
                  <a:cubicBezTo>
                    <a:pt x="4977" y="7222"/>
                    <a:pt x="5157" y="7087"/>
                    <a:pt x="5315" y="6940"/>
                  </a:cubicBezTo>
                  <a:lnTo>
                    <a:pt x="5383" y="6873"/>
                  </a:lnTo>
                  <a:cubicBezTo>
                    <a:pt x="5406" y="6850"/>
                    <a:pt x="5417" y="6816"/>
                    <a:pt x="5440" y="6794"/>
                  </a:cubicBezTo>
                  <a:lnTo>
                    <a:pt x="5519" y="6658"/>
                  </a:lnTo>
                  <a:cubicBezTo>
                    <a:pt x="5575" y="6568"/>
                    <a:pt x="5631" y="6478"/>
                    <a:pt x="5677" y="6376"/>
                  </a:cubicBezTo>
                  <a:cubicBezTo>
                    <a:pt x="5857" y="5970"/>
                    <a:pt x="5970" y="5541"/>
                    <a:pt x="6038" y="5101"/>
                  </a:cubicBezTo>
                  <a:cubicBezTo>
                    <a:pt x="6071" y="4886"/>
                    <a:pt x="6094" y="4672"/>
                    <a:pt x="6094" y="4458"/>
                  </a:cubicBezTo>
                  <a:cubicBezTo>
                    <a:pt x="6105" y="4243"/>
                    <a:pt x="6105" y="4018"/>
                    <a:pt x="6094" y="3803"/>
                  </a:cubicBezTo>
                  <a:cubicBezTo>
                    <a:pt x="6094" y="3589"/>
                    <a:pt x="6038" y="3374"/>
                    <a:pt x="6015" y="3160"/>
                  </a:cubicBezTo>
                  <a:lnTo>
                    <a:pt x="5936" y="2833"/>
                  </a:lnTo>
                  <a:cubicBezTo>
                    <a:pt x="5925" y="2776"/>
                    <a:pt x="5913" y="2743"/>
                    <a:pt x="5891" y="2652"/>
                  </a:cubicBezTo>
                  <a:lnTo>
                    <a:pt x="5835" y="2517"/>
                  </a:lnTo>
                  <a:cubicBezTo>
                    <a:pt x="5744" y="2314"/>
                    <a:pt x="5643" y="2111"/>
                    <a:pt x="5530" y="1919"/>
                  </a:cubicBezTo>
                  <a:cubicBezTo>
                    <a:pt x="5406" y="1738"/>
                    <a:pt x="5270" y="1569"/>
                    <a:pt x="5124" y="1400"/>
                  </a:cubicBezTo>
                  <a:cubicBezTo>
                    <a:pt x="4830" y="1061"/>
                    <a:pt x="4492" y="779"/>
                    <a:pt x="4108" y="553"/>
                  </a:cubicBezTo>
                  <a:cubicBezTo>
                    <a:pt x="3736" y="305"/>
                    <a:pt x="3307" y="136"/>
                    <a:pt x="2867" y="57"/>
                  </a:cubicBezTo>
                  <a:cubicBezTo>
                    <a:pt x="2702" y="19"/>
                    <a:pt x="2536" y="0"/>
                    <a:pt x="2372"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7" name="Google Shape;3097;p11"/>
            <p:cNvSpPr/>
            <p:nvPr/>
          </p:nvSpPr>
          <p:spPr>
            <a:xfrm>
              <a:off x="8794392" y="3177447"/>
              <a:ext cx="359262" cy="281458"/>
            </a:xfrm>
            <a:custGeom>
              <a:rect b="b" l="l" r="r" t="t"/>
              <a:pathLst>
                <a:path extrusionOk="0" h="8201" w="10468">
                  <a:moveTo>
                    <a:pt x="3824" y="0"/>
                  </a:moveTo>
                  <a:cubicBezTo>
                    <a:pt x="3768" y="0"/>
                    <a:pt x="3711" y="1"/>
                    <a:pt x="3652" y="2"/>
                  </a:cubicBezTo>
                  <a:cubicBezTo>
                    <a:pt x="2411" y="58"/>
                    <a:pt x="1452" y="848"/>
                    <a:pt x="876" y="2067"/>
                  </a:cubicBezTo>
                  <a:cubicBezTo>
                    <a:pt x="0" y="3994"/>
                    <a:pt x="1346" y="8200"/>
                    <a:pt x="3761" y="8200"/>
                  </a:cubicBezTo>
                  <a:cubicBezTo>
                    <a:pt x="3990" y="8200"/>
                    <a:pt x="4229" y="8162"/>
                    <a:pt x="4476" y="8081"/>
                  </a:cubicBezTo>
                  <a:lnTo>
                    <a:pt x="4961" y="7517"/>
                  </a:lnTo>
                  <a:cubicBezTo>
                    <a:pt x="5853" y="7088"/>
                    <a:pt x="10468" y="5114"/>
                    <a:pt x="10175" y="4177"/>
                  </a:cubicBezTo>
                  <a:cubicBezTo>
                    <a:pt x="9780" y="2879"/>
                    <a:pt x="8505" y="1559"/>
                    <a:pt x="7184" y="882"/>
                  </a:cubicBezTo>
                  <a:cubicBezTo>
                    <a:pt x="5973" y="255"/>
                    <a:pt x="5134" y="0"/>
                    <a:pt x="3824"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8" name="Google Shape;3098;p11"/>
            <p:cNvSpPr/>
            <p:nvPr/>
          </p:nvSpPr>
          <p:spPr>
            <a:xfrm>
              <a:off x="8808189" y="3170514"/>
              <a:ext cx="340832" cy="289661"/>
            </a:xfrm>
            <a:custGeom>
              <a:rect b="b" l="l" r="r" t="t"/>
              <a:pathLst>
                <a:path extrusionOk="0" h="8440" w="9931">
                  <a:moveTo>
                    <a:pt x="3284" y="1"/>
                  </a:moveTo>
                  <a:cubicBezTo>
                    <a:pt x="3104" y="1"/>
                    <a:pt x="2991" y="23"/>
                    <a:pt x="2855" y="46"/>
                  </a:cubicBezTo>
                  <a:cubicBezTo>
                    <a:pt x="2257" y="147"/>
                    <a:pt x="1716" y="418"/>
                    <a:pt x="1276" y="836"/>
                  </a:cubicBezTo>
                  <a:cubicBezTo>
                    <a:pt x="858" y="1231"/>
                    <a:pt x="520" y="1716"/>
                    <a:pt x="283" y="2258"/>
                  </a:cubicBezTo>
                  <a:cubicBezTo>
                    <a:pt x="79" y="2799"/>
                    <a:pt x="1" y="3386"/>
                    <a:pt x="46" y="3962"/>
                  </a:cubicBezTo>
                  <a:cubicBezTo>
                    <a:pt x="113" y="5101"/>
                    <a:pt x="497" y="6196"/>
                    <a:pt x="1140" y="7144"/>
                  </a:cubicBezTo>
                  <a:cubicBezTo>
                    <a:pt x="1467" y="7618"/>
                    <a:pt x="1908" y="8001"/>
                    <a:pt x="2427" y="8249"/>
                  </a:cubicBezTo>
                  <a:cubicBezTo>
                    <a:pt x="2707" y="8377"/>
                    <a:pt x="3010" y="8439"/>
                    <a:pt x="3315" y="8439"/>
                  </a:cubicBezTo>
                  <a:cubicBezTo>
                    <a:pt x="3575" y="8439"/>
                    <a:pt x="3836" y="8394"/>
                    <a:pt x="4085" y="8306"/>
                  </a:cubicBezTo>
                  <a:lnTo>
                    <a:pt x="4559" y="7719"/>
                  </a:lnTo>
                  <a:lnTo>
                    <a:pt x="4062" y="8250"/>
                  </a:lnTo>
                  <a:lnTo>
                    <a:pt x="4062" y="8250"/>
                  </a:lnTo>
                  <a:cubicBezTo>
                    <a:pt x="3857" y="8315"/>
                    <a:pt x="3648" y="8347"/>
                    <a:pt x="3440" y="8347"/>
                  </a:cubicBezTo>
                  <a:cubicBezTo>
                    <a:pt x="3108" y="8347"/>
                    <a:pt x="2781" y="8266"/>
                    <a:pt x="2483" y="8114"/>
                  </a:cubicBezTo>
                  <a:cubicBezTo>
                    <a:pt x="2009" y="7855"/>
                    <a:pt x="1614" y="7471"/>
                    <a:pt x="1321" y="7008"/>
                  </a:cubicBezTo>
                  <a:cubicBezTo>
                    <a:pt x="734" y="6094"/>
                    <a:pt x="407" y="5033"/>
                    <a:pt x="373" y="3950"/>
                  </a:cubicBezTo>
                  <a:cubicBezTo>
                    <a:pt x="373" y="3420"/>
                    <a:pt x="407" y="2878"/>
                    <a:pt x="610" y="2393"/>
                  </a:cubicBezTo>
                  <a:cubicBezTo>
                    <a:pt x="836" y="1919"/>
                    <a:pt x="1140" y="1479"/>
                    <a:pt x="1535" y="1129"/>
                  </a:cubicBezTo>
                  <a:cubicBezTo>
                    <a:pt x="1908" y="779"/>
                    <a:pt x="2381" y="542"/>
                    <a:pt x="2889" y="452"/>
                  </a:cubicBezTo>
                  <a:cubicBezTo>
                    <a:pt x="3025" y="441"/>
                    <a:pt x="3183" y="407"/>
                    <a:pt x="3284" y="407"/>
                  </a:cubicBezTo>
                  <a:lnTo>
                    <a:pt x="3690" y="430"/>
                  </a:lnTo>
                  <a:cubicBezTo>
                    <a:pt x="3961" y="430"/>
                    <a:pt x="4221" y="452"/>
                    <a:pt x="4492" y="497"/>
                  </a:cubicBezTo>
                  <a:cubicBezTo>
                    <a:pt x="4751" y="531"/>
                    <a:pt x="5022" y="588"/>
                    <a:pt x="5270" y="667"/>
                  </a:cubicBezTo>
                  <a:cubicBezTo>
                    <a:pt x="5530" y="746"/>
                    <a:pt x="5778" y="836"/>
                    <a:pt x="6026" y="949"/>
                  </a:cubicBezTo>
                  <a:cubicBezTo>
                    <a:pt x="6534" y="1152"/>
                    <a:pt x="7008" y="1411"/>
                    <a:pt x="7448" y="1727"/>
                  </a:cubicBezTo>
                  <a:cubicBezTo>
                    <a:pt x="7674" y="1885"/>
                    <a:pt x="7888" y="2054"/>
                    <a:pt x="8091" y="2235"/>
                  </a:cubicBezTo>
                  <a:cubicBezTo>
                    <a:pt x="8283" y="2416"/>
                    <a:pt x="8475" y="2607"/>
                    <a:pt x="8655" y="2811"/>
                  </a:cubicBezTo>
                  <a:cubicBezTo>
                    <a:pt x="8825" y="3014"/>
                    <a:pt x="8994" y="3228"/>
                    <a:pt x="9141" y="3454"/>
                  </a:cubicBezTo>
                  <a:cubicBezTo>
                    <a:pt x="9220" y="3567"/>
                    <a:pt x="9276" y="3679"/>
                    <a:pt x="9344" y="3792"/>
                  </a:cubicBezTo>
                  <a:lnTo>
                    <a:pt x="9434" y="3962"/>
                  </a:lnTo>
                  <a:lnTo>
                    <a:pt x="9513" y="4153"/>
                  </a:lnTo>
                  <a:cubicBezTo>
                    <a:pt x="9570" y="4266"/>
                    <a:pt x="9603" y="4368"/>
                    <a:pt x="9637" y="4481"/>
                  </a:cubicBezTo>
                  <a:cubicBezTo>
                    <a:pt x="9615" y="4593"/>
                    <a:pt x="9570" y="4684"/>
                    <a:pt x="9491" y="4763"/>
                  </a:cubicBezTo>
                  <a:cubicBezTo>
                    <a:pt x="9321" y="4966"/>
                    <a:pt x="9118" y="5146"/>
                    <a:pt x="8904" y="5304"/>
                  </a:cubicBezTo>
                  <a:cubicBezTo>
                    <a:pt x="8464" y="5620"/>
                    <a:pt x="7990" y="5914"/>
                    <a:pt x="7516" y="6184"/>
                  </a:cubicBezTo>
                  <a:cubicBezTo>
                    <a:pt x="6557" y="6726"/>
                    <a:pt x="5552" y="7211"/>
                    <a:pt x="4559" y="7719"/>
                  </a:cubicBezTo>
                  <a:cubicBezTo>
                    <a:pt x="5586" y="7290"/>
                    <a:pt x="6613" y="6850"/>
                    <a:pt x="7606" y="6365"/>
                  </a:cubicBezTo>
                  <a:cubicBezTo>
                    <a:pt x="8114" y="6117"/>
                    <a:pt x="8588" y="5835"/>
                    <a:pt x="9062" y="5519"/>
                  </a:cubicBezTo>
                  <a:cubicBezTo>
                    <a:pt x="9299" y="5361"/>
                    <a:pt x="9524" y="5169"/>
                    <a:pt x="9716" y="4955"/>
                  </a:cubicBezTo>
                  <a:cubicBezTo>
                    <a:pt x="9829" y="4830"/>
                    <a:pt x="9908" y="4672"/>
                    <a:pt x="9931" y="4503"/>
                  </a:cubicBezTo>
                  <a:cubicBezTo>
                    <a:pt x="9931" y="4413"/>
                    <a:pt x="9919" y="4323"/>
                    <a:pt x="9885" y="4244"/>
                  </a:cubicBezTo>
                  <a:lnTo>
                    <a:pt x="9806" y="4040"/>
                  </a:lnTo>
                  <a:cubicBezTo>
                    <a:pt x="9761" y="3905"/>
                    <a:pt x="9705" y="3781"/>
                    <a:pt x="9637" y="3657"/>
                  </a:cubicBezTo>
                  <a:cubicBezTo>
                    <a:pt x="9570" y="3533"/>
                    <a:pt x="9502" y="3386"/>
                    <a:pt x="9423" y="3273"/>
                  </a:cubicBezTo>
                  <a:cubicBezTo>
                    <a:pt x="9276" y="3025"/>
                    <a:pt x="9107" y="2799"/>
                    <a:pt x="8926" y="2585"/>
                  </a:cubicBezTo>
                  <a:cubicBezTo>
                    <a:pt x="8554" y="2145"/>
                    <a:pt x="8136" y="1750"/>
                    <a:pt x="7674" y="1423"/>
                  </a:cubicBezTo>
                  <a:cubicBezTo>
                    <a:pt x="7211" y="1095"/>
                    <a:pt x="6715" y="813"/>
                    <a:pt x="6196" y="599"/>
                  </a:cubicBezTo>
                  <a:cubicBezTo>
                    <a:pt x="5936" y="463"/>
                    <a:pt x="5665" y="362"/>
                    <a:pt x="5394" y="283"/>
                  </a:cubicBezTo>
                  <a:cubicBezTo>
                    <a:pt x="5112" y="181"/>
                    <a:pt x="4841" y="125"/>
                    <a:pt x="4548" y="80"/>
                  </a:cubicBezTo>
                  <a:cubicBezTo>
                    <a:pt x="4322" y="33"/>
                    <a:pt x="4089" y="9"/>
                    <a:pt x="3847" y="9"/>
                  </a:cubicBezTo>
                  <a:cubicBezTo>
                    <a:pt x="3799" y="9"/>
                    <a:pt x="3751" y="10"/>
                    <a:pt x="3702" y="12"/>
                  </a:cubicBezTo>
                  <a:lnTo>
                    <a:pt x="3284" y="1"/>
                  </a:ln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9" name="Google Shape;3099;p11"/>
            <p:cNvSpPr/>
            <p:nvPr/>
          </p:nvSpPr>
          <p:spPr>
            <a:xfrm>
              <a:off x="8792299" y="3244508"/>
              <a:ext cx="359056" cy="277340"/>
            </a:xfrm>
            <a:custGeom>
              <a:rect b="b" l="l" r="r" t="t"/>
              <a:pathLst>
                <a:path extrusionOk="0" h="8081" w="10462">
                  <a:moveTo>
                    <a:pt x="4819" y="0"/>
                  </a:moveTo>
                  <a:cubicBezTo>
                    <a:pt x="2404" y="11"/>
                    <a:pt x="91" y="903"/>
                    <a:pt x="23" y="3735"/>
                  </a:cubicBezTo>
                  <a:cubicBezTo>
                    <a:pt x="1" y="4807"/>
                    <a:pt x="644" y="5992"/>
                    <a:pt x="1287" y="6804"/>
                  </a:cubicBezTo>
                  <a:cubicBezTo>
                    <a:pt x="1693" y="7290"/>
                    <a:pt x="2201" y="7741"/>
                    <a:pt x="2822" y="7955"/>
                  </a:cubicBezTo>
                  <a:cubicBezTo>
                    <a:pt x="3099" y="8039"/>
                    <a:pt x="3391" y="8081"/>
                    <a:pt x="3683" y="8081"/>
                  </a:cubicBezTo>
                  <a:cubicBezTo>
                    <a:pt x="3986" y="8081"/>
                    <a:pt x="4290" y="8036"/>
                    <a:pt x="4582" y="7944"/>
                  </a:cubicBezTo>
                  <a:cubicBezTo>
                    <a:pt x="5180" y="7775"/>
                    <a:pt x="5745" y="7515"/>
                    <a:pt x="6252" y="7165"/>
                  </a:cubicBezTo>
                  <a:cubicBezTo>
                    <a:pt x="7426" y="6364"/>
                    <a:pt x="8588" y="5405"/>
                    <a:pt x="9389" y="4220"/>
                  </a:cubicBezTo>
                  <a:cubicBezTo>
                    <a:pt x="10269" y="2979"/>
                    <a:pt x="10461" y="2110"/>
                    <a:pt x="9073" y="1298"/>
                  </a:cubicBezTo>
                  <a:cubicBezTo>
                    <a:pt x="7810" y="474"/>
                    <a:pt x="6331" y="23"/>
                    <a:pt x="4819"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0" name="Google Shape;3100;p11"/>
            <p:cNvSpPr/>
            <p:nvPr/>
          </p:nvSpPr>
          <p:spPr>
            <a:xfrm>
              <a:off x="8789587" y="3237438"/>
              <a:ext cx="353633" cy="284273"/>
            </a:xfrm>
            <a:custGeom>
              <a:rect b="b" l="l" r="r" t="t"/>
              <a:pathLst>
                <a:path extrusionOk="0" h="8283" w="10304">
                  <a:moveTo>
                    <a:pt x="4830" y="1"/>
                  </a:moveTo>
                  <a:cubicBezTo>
                    <a:pt x="3993" y="1"/>
                    <a:pt x="3168" y="138"/>
                    <a:pt x="2382" y="432"/>
                  </a:cubicBezTo>
                  <a:cubicBezTo>
                    <a:pt x="1953" y="590"/>
                    <a:pt x="1569" y="815"/>
                    <a:pt x="1220" y="1097"/>
                  </a:cubicBezTo>
                  <a:cubicBezTo>
                    <a:pt x="881" y="1380"/>
                    <a:pt x="610" y="1729"/>
                    <a:pt x="396" y="2124"/>
                  </a:cubicBezTo>
                  <a:cubicBezTo>
                    <a:pt x="215" y="2497"/>
                    <a:pt x="102" y="2903"/>
                    <a:pt x="46" y="3320"/>
                  </a:cubicBezTo>
                  <a:cubicBezTo>
                    <a:pt x="12" y="3524"/>
                    <a:pt x="12" y="3727"/>
                    <a:pt x="1" y="3919"/>
                  </a:cubicBezTo>
                  <a:cubicBezTo>
                    <a:pt x="1" y="4122"/>
                    <a:pt x="23" y="4313"/>
                    <a:pt x="57" y="4505"/>
                  </a:cubicBezTo>
                  <a:cubicBezTo>
                    <a:pt x="215" y="5216"/>
                    <a:pt x="509" y="5882"/>
                    <a:pt x="937" y="6469"/>
                  </a:cubicBezTo>
                  <a:cubicBezTo>
                    <a:pt x="1276" y="6977"/>
                    <a:pt x="1693" y="7417"/>
                    <a:pt x="2167" y="7778"/>
                  </a:cubicBezTo>
                  <a:cubicBezTo>
                    <a:pt x="2551" y="8060"/>
                    <a:pt x="2991" y="8229"/>
                    <a:pt x="3454" y="8274"/>
                  </a:cubicBezTo>
                  <a:cubicBezTo>
                    <a:pt x="3538" y="8280"/>
                    <a:pt x="3626" y="8283"/>
                    <a:pt x="3713" y="8283"/>
                  </a:cubicBezTo>
                  <a:cubicBezTo>
                    <a:pt x="3801" y="8283"/>
                    <a:pt x="3888" y="8280"/>
                    <a:pt x="3973" y="8274"/>
                  </a:cubicBezTo>
                  <a:cubicBezTo>
                    <a:pt x="4097" y="8263"/>
                    <a:pt x="4221" y="8252"/>
                    <a:pt x="4345" y="8218"/>
                  </a:cubicBezTo>
                  <a:lnTo>
                    <a:pt x="4661" y="8150"/>
                  </a:lnTo>
                  <a:lnTo>
                    <a:pt x="4661" y="8150"/>
                  </a:lnTo>
                  <a:lnTo>
                    <a:pt x="4357" y="8207"/>
                  </a:lnTo>
                  <a:cubicBezTo>
                    <a:pt x="4232" y="8229"/>
                    <a:pt x="4108" y="8252"/>
                    <a:pt x="3973" y="8252"/>
                  </a:cubicBezTo>
                  <a:cubicBezTo>
                    <a:pt x="3894" y="8263"/>
                    <a:pt x="3809" y="8269"/>
                    <a:pt x="3723" y="8269"/>
                  </a:cubicBezTo>
                  <a:cubicBezTo>
                    <a:pt x="3637" y="8269"/>
                    <a:pt x="3550" y="8263"/>
                    <a:pt x="3465" y="8252"/>
                  </a:cubicBezTo>
                  <a:cubicBezTo>
                    <a:pt x="3002" y="8207"/>
                    <a:pt x="2562" y="8026"/>
                    <a:pt x="2201" y="7744"/>
                  </a:cubicBezTo>
                  <a:cubicBezTo>
                    <a:pt x="1727" y="7383"/>
                    <a:pt x="1321" y="6931"/>
                    <a:pt x="1016" y="6424"/>
                  </a:cubicBezTo>
                  <a:cubicBezTo>
                    <a:pt x="633" y="5837"/>
                    <a:pt x="373" y="5182"/>
                    <a:pt x="249" y="4483"/>
                  </a:cubicBezTo>
                  <a:cubicBezTo>
                    <a:pt x="215" y="4302"/>
                    <a:pt x="204" y="4110"/>
                    <a:pt x="215" y="3919"/>
                  </a:cubicBezTo>
                  <a:cubicBezTo>
                    <a:pt x="238" y="3738"/>
                    <a:pt x="238" y="3546"/>
                    <a:pt x="283" y="3354"/>
                  </a:cubicBezTo>
                  <a:cubicBezTo>
                    <a:pt x="351" y="2971"/>
                    <a:pt x="475" y="2598"/>
                    <a:pt x="655" y="2260"/>
                  </a:cubicBezTo>
                  <a:cubicBezTo>
                    <a:pt x="1084" y="1560"/>
                    <a:pt x="1739" y="1030"/>
                    <a:pt x="2506" y="782"/>
                  </a:cubicBezTo>
                  <a:cubicBezTo>
                    <a:pt x="3210" y="537"/>
                    <a:pt x="3939" y="411"/>
                    <a:pt x="4671" y="411"/>
                  </a:cubicBezTo>
                  <a:cubicBezTo>
                    <a:pt x="4784" y="411"/>
                    <a:pt x="4898" y="414"/>
                    <a:pt x="5011" y="420"/>
                  </a:cubicBezTo>
                  <a:cubicBezTo>
                    <a:pt x="5869" y="466"/>
                    <a:pt x="6738" y="578"/>
                    <a:pt x="7505" y="894"/>
                  </a:cubicBezTo>
                  <a:cubicBezTo>
                    <a:pt x="7708" y="973"/>
                    <a:pt x="7911" y="1018"/>
                    <a:pt x="8092" y="1120"/>
                  </a:cubicBezTo>
                  <a:cubicBezTo>
                    <a:pt x="8283" y="1233"/>
                    <a:pt x="8475" y="1323"/>
                    <a:pt x="8656" y="1425"/>
                  </a:cubicBezTo>
                  <a:cubicBezTo>
                    <a:pt x="9028" y="1594"/>
                    <a:pt x="9367" y="1808"/>
                    <a:pt x="9671" y="2079"/>
                  </a:cubicBezTo>
                  <a:cubicBezTo>
                    <a:pt x="9954" y="2327"/>
                    <a:pt x="10078" y="2700"/>
                    <a:pt x="10021" y="3061"/>
                  </a:cubicBezTo>
                  <a:cubicBezTo>
                    <a:pt x="9942" y="3433"/>
                    <a:pt x="9796" y="3772"/>
                    <a:pt x="9581" y="4088"/>
                  </a:cubicBezTo>
                  <a:cubicBezTo>
                    <a:pt x="9209" y="4686"/>
                    <a:pt x="8769" y="5239"/>
                    <a:pt x="8272" y="5747"/>
                  </a:cubicBezTo>
                  <a:cubicBezTo>
                    <a:pt x="8058" y="5972"/>
                    <a:pt x="7832" y="6187"/>
                    <a:pt x="7584" y="6378"/>
                  </a:cubicBezTo>
                  <a:cubicBezTo>
                    <a:pt x="7369" y="6570"/>
                    <a:pt x="7155" y="6751"/>
                    <a:pt x="6918" y="6920"/>
                  </a:cubicBezTo>
                  <a:cubicBezTo>
                    <a:pt x="6704" y="7078"/>
                    <a:pt x="6501" y="7213"/>
                    <a:pt x="6320" y="7360"/>
                  </a:cubicBezTo>
                  <a:cubicBezTo>
                    <a:pt x="6139" y="7473"/>
                    <a:pt x="5959" y="7586"/>
                    <a:pt x="5767" y="7687"/>
                  </a:cubicBezTo>
                  <a:cubicBezTo>
                    <a:pt x="5620" y="7778"/>
                    <a:pt x="5462" y="7845"/>
                    <a:pt x="5304" y="7913"/>
                  </a:cubicBezTo>
                  <a:cubicBezTo>
                    <a:pt x="5192" y="7970"/>
                    <a:pt x="5079" y="8015"/>
                    <a:pt x="4955" y="8049"/>
                  </a:cubicBezTo>
                  <a:lnTo>
                    <a:pt x="4661" y="8150"/>
                  </a:lnTo>
                  <a:lnTo>
                    <a:pt x="4966" y="8060"/>
                  </a:lnTo>
                  <a:cubicBezTo>
                    <a:pt x="5090" y="8015"/>
                    <a:pt x="5203" y="7981"/>
                    <a:pt x="5316" y="7924"/>
                  </a:cubicBezTo>
                  <a:cubicBezTo>
                    <a:pt x="5485" y="7857"/>
                    <a:pt x="5632" y="7789"/>
                    <a:pt x="5790" y="7710"/>
                  </a:cubicBezTo>
                  <a:cubicBezTo>
                    <a:pt x="5959" y="7631"/>
                    <a:pt x="6139" y="7507"/>
                    <a:pt x="6343" y="7383"/>
                  </a:cubicBezTo>
                  <a:lnTo>
                    <a:pt x="6952" y="6954"/>
                  </a:lnTo>
                  <a:cubicBezTo>
                    <a:pt x="7189" y="6796"/>
                    <a:pt x="7415" y="6615"/>
                    <a:pt x="7629" y="6435"/>
                  </a:cubicBezTo>
                  <a:cubicBezTo>
                    <a:pt x="7877" y="6243"/>
                    <a:pt x="8114" y="6029"/>
                    <a:pt x="8340" y="5814"/>
                  </a:cubicBezTo>
                  <a:cubicBezTo>
                    <a:pt x="8870" y="5318"/>
                    <a:pt x="9333" y="4776"/>
                    <a:pt x="9739" y="4189"/>
                  </a:cubicBezTo>
                  <a:cubicBezTo>
                    <a:pt x="9976" y="3862"/>
                    <a:pt x="10157" y="3501"/>
                    <a:pt x="10258" y="3106"/>
                  </a:cubicBezTo>
                  <a:cubicBezTo>
                    <a:pt x="10303" y="2892"/>
                    <a:pt x="10292" y="2666"/>
                    <a:pt x="10236" y="2452"/>
                  </a:cubicBezTo>
                  <a:cubicBezTo>
                    <a:pt x="10157" y="2237"/>
                    <a:pt x="10044" y="2045"/>
                    <a:pt x="9886" y="1876"/>
                  </a:cubicBezTo>
                  <a:cubicBezTo>
                    <a:pt x="9570" y="1571"/>
                    <a:pt x="9220" y="1323"/>
                    <a:pt x="8825" y="1131"/>
                  </a:cubicBezTo>
                  <a:lnTo>
                    <a:pt x="8261" y="815"/>
                  </a:lnTo>
                  <a:cubicBezTo>
                    <a:pt x="8069" y="725"/>
                    <a:pt x="7855" y="646"/>
                    <a:pt x="7652" y="556"/>
                  </a:cubicBezTo>
                  <a:cubicBezTo>
                    <a:pt x="6828" y="206"/>
                    <a:pt x="5925" y="71"/>
                    <a:pt x="5022" y="3"/>
                  </a:cubicBezTo>
                  <a:cubicBezTo>
                    <a:pt x="4958" y="1"/>
                    <a:pt x="4894" y="1"/>
                    <a:pt x="483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1" name="Google Shape;3101;p11"/>
            <p:cNvSpPr/>
            <p:nvPr/>
          </p:nvSpPr>
          <p:spPr>
            <a:xfrm>
              <a:off x="8950308" y="3320801"/>
              <a:ext cx="276928" cy="332183"/>
            </a:xfrm>
            <a:custGeom>
              <a:rect b="b" l="l" r="r" t="t"/>
              <a:pathLst>
                <a:path extrusionOk="0" h="9679" w="8069">
                  <a:moveTo>
                    <a:pt x="5632" y="0"/>
                  </a:moveTo>
                  <a:cubicBezTo>
                    <a:pt x="4041" y="1038"/>
                    <a:pt x="2427" y="2268"/>
                    <a:pt x="1231" y="3667"/>
                  </a:cubicBezTo>
                  <a:cubicBezTo>
                    <a:pt x="599" y="4390"/>
                    <a:pt x="136" y="4965"/>
                    <a:pt x="35" y="5947"/>
                  </a:cubicBezTo>
                  <a:cubicBezTo>
                    <a:pt x="1" y="6195"/>
                    <a:pt x="272" y="6996"/>
                    <a:pt x="351" y="7256"/>
                  </a:cubicBezTo>
                  <a:cubicBezTo>
                    <a:pt x="621" y="8091"/>
                    <a:pt x="1377" y="8892"/>
                    <a:pt x="2066" y="9242"/>
                  </a:cubicBezTo>
                  <a:cubicBezTo>
                    <a:pt x="2669" y="9533"/>
                    <a:pt x="3356" y="9678"/>
                    <a:pt x="4041" y="9678"/>
                  </a:cubicBezTo>
                  <a:cubicBezTo>
                    <a:pt x="5881" y="9678"/>
                    <a:pt x="7714" y="8630"/>
                    <a:pt x="7911" y="6534"/>
                  </a:cubicBezTo>
                  <a:cubicBezTo>
                    <a:pt x="8069" y="4593"/>
                    <a:pt x="7742" y="2663"/>
                    <a:pt x="5632"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2" name="Google Shape;3102;p11"/>
            <p:cNvSpPr/>
            <p:nvPr/>
          </p:nvSpPr>
          <p:spPr>
            <a:xfrm>
              <a:off x="8951097" y="3313045"/>
              <a:ext cx="278850" cy="342514"/>
            </a:xfrm>
            <a:custGeom>
              <a:rect b="b" l="l" r="r" t="t"/>
              <a:pathLst>
                <a:path extrusionOk="0" h="9980" w="8125">
                  <a:moveTo>
                    <a:pt x="5642" y="0"/>
                  </a:moveTo>
                  <a:lnTo>
                    <a:pt x="5518" y="79"/>
                  </a:lnTo>
                  <a:cubicBezTo>
                    <a:pt x="4841" y="542"/>
                    <a:pt x="4187" y="1027"/>
                    <a:pt x="3555" y="1546"/>
                  </a:cubicBezTo>
                  <a:cubicBezTo>
                    <a:pt x="3239" y="1795"/>
                    <a:pt x="2923" y="2065"/>
                    <a:pt x="2630" y="2336"/>
                  </a:cubicBezTo>
                  <a:cubicBezTo>
                    <a:pt x="2336" y="2618"/>
                    <a:pt x="2043" y="2900"/>
                    <a:pt x="1761" y="3205"/>
                  </a:cubicBezTo>
                  <a:cubicBezTo>
                    <a:pt x="1614" y="3340"/>
                    <a:pt x="1490" y="3498"/>
                    <a:pt x="1354" y="3656"/>
                  </a:cubicBezTo>
                  <a:cubicBezTo>
                    <a:pt x="1219" y="3803"/>
                    <a:pt x="1095" y="3961"/>
                    <a:pt x="971" y="4119"/>
                  </a:cubicBezTo>
                  <a:cubicBezTo>
                    <a:pt x="700" y="4435"/>
                    <a:pt x="474" y="4774"/>
                    <a:pt x="294" y="5135"/>
                  </a:cubicBezTo>
                  <a:cubicBezTo>
                    <a:pt x="203" y="5315"/>
                    <a:pt x="125" y="5507"/>
                    <a:pt x="79" y="5710"/>
                  </a:cubicBezTo>
                  <a:cubicBezTo>
                    <a:pt x="57" y="5812"/>
                    <a:pt x="34" y="5902"/>
                    <a:pt x="23" y="6004"/>
                  </a:cubicBezTo>
                  <a:cubicBezTo>
                    <a:pt x="0" y="6105"/>
                    <a:pt x="0" y="6207"/>
                    <a:pt x="12" y="6308"/>
                  </a:cubicBezTo>
                  <a:cubicBezTo>
                    <a:pt x="79" y="6714"/>
                    <a:pt x="192" y="7098"/>
                    <a:pt x="328" y="7482"/>
                  </a:cubicBezTo>
                  <a:cubicBezTo>
                    <a:pt x="192" y="7098"/>
                    <a:pt x="91" y="6714"/>
                    <a:pt x="23" y="6308"/>
                  </a:cubicBezTo>
                  <a:cubicBezTo>
                    <a:pt x="12" y="6218"/>
                    <a:pt x="23" y="6116"/>
                    <a:pt x="46" y="6015"/>
                  </a:cubicBezTo>
                  <a:cubicBezTo>
                    <a:pt x="57" y="5913"/>
                    <a:pt x="79" y="5812"/>
                    <a:pt x="113" y="5721"/>
                  </a:cubicBezTo>
                  <a:cubicBezTo>
                    <a:pt x="158" y="5518"/>
                    <a:pt x="226" y="5338"/>
                    <a:pt x="316" y="5157"/>
                  </a:cubicBezTo>
                  <a:cubicBezTo>
                    <a:pt x="508" y="4796"/>
                    <a:pt x="745" y="4469"/>
                    <a:pt x="1016" y="4164"/>
                  </a:cubicBezTo>
                  <a:cubicBezTo>
                    <a:pt x="1151" y="4017"/>
                    <a:pt x="1287" y="3871"/>
                    <a:pt x="1422" y="3724"/>
                  </a:cubicBezTo>
                  <a:cubicBezTo>
                    <a:pt x="1569" y="3577"/>
                    <a:pt x="1704" y="3419"/>
                    <a:pt x="1851" y="3284"/>
                  </a:cubicBezTo>
                  <a:cubicBezTo>
                    <a:pt x="2133" y="3002"/>
                    <a:pt x="2426" y="2731"/>
                    <a:pt x="2742" y="2472"/>
                  </a:cubicBezTo>
                  <a:cubicBezTo>
                    <a:pt x="3058" y="2212"/>
                    <a:pt x="3363" y="1964"/>
                    <a:pt x="3690" y="1727"/>
                  </a:cubicBezTo>
                  <a:cubicBezTo>
                    <a:pt x="4303" y="1273"/>
                    <a:pt x="4926" y="848"/>
                    <a:pt x="5558" y="444"/>
                  </a:cubicBezTo>
                  <a:lnTo>
                    <a:pt x="5558" y="444"/>
                  </a:lnTo>
                  <a:cubicBezTo>
                    <a:pt x="5742" y="696"/>
                    <a:pt x="5918" y="942"/>
                    <a:pt x="6094" y="1196"/>
                  </a:cubicBezTo>
                  <a:cubicBezTo>
                    <a:pt x="6297" y="1490"/>
                    <a:pt x="6489" y="1795"/>
                    <a:pt x="6658" y="2110"/>
                  </a:cubicBezTo>
                  <a:cubicBezTo>
                    <a:pt x="6827" y="2415"/>
                    <a:pt x="6985" y="2731"/>
                    <a:pt x="7121" y="3058"/>
                  </a:cubicBezTo>
                  <a:cubicBezTo>
                    <a:pt x="7256" y="3386"/>
                    <a:pt x="7369" y="3724"/>
                    <a:pt x="7471" y="4063"/>
                  </a:cubicBezTo>
                  <a:cubicBezTo>
                    <a:pt x="7651" y="4740"/>
                    <a:pt x="7741" y="5439"/>
                    <a:pt x="7730" y="6150"/>
                  </a:cubicBezTo>
                  <a:cubicBezTo>
                    <a:pt x="7730" y="6500"/>
                    <a:pt x="7707" y="6850"/>
                    <a:pt x="7640" y="7188"/>
                  </a:cubicBezTo>
                  <a:cubicBezTo>
                    <a:pt x="7572" y="7527"/>
                    <a:pt x="7448" y="7854"/>
                    <a:pt x="7279" y="8147"/>
                  </a:cubicBezTo>
                  <a:cubicBezTo>
                    <a:pt x="6906" y="8746"/>
                    <a:pt x="6365" y="9219"/>
                    <a:pt x="5721" y="9479"/>
                  </a:cubicBezTo>
                  <a:cubicBezTo>
                    <a:pt x="5127" y="9731"/>
                    <a:pt x="4497" y="9857"/>
                    <a:pt x="3862" y="9857"/>
                  </a:cubicBezTo>
                  <a:cubicBezTo>
                    <a:pt x="3786" y="9857"/>
                    <a:pt x="3710" y="9855"/>
                    <a:pt x="3634" y="9851"/>
                  </a:cubicBezTo>
                  <a:cubicBezTo>
                    <a:pt x="3273" y="9829"/>
                    <a:pt x="2923" y="9761"/>
                    <a:pt x="2584" y="9660"/>
                  </a:cubicBezTo>
                  <a:cubicBezTo>
                    <a:pt x="2235" y="9558"/>
                    <a:pt x="1907" y="9400"/>
                    <a:pt x="1625" y="9174"/>
                  </a:cubicBezTo>
                  <a:cubicBezTo>
                    <a:pt x="1332" y="8960"/>
                    <a:pt x="1072" y="8712"/>
                    <a:pt x="858" y="8430"/>
                  </a:cubicBezTo>
                  <a:cubicBezTo>
                    <a:pt x="632" y="8147"/>
                    <a:pt x="452" y="7820"/>
                    <a:pt x="328" y="7482"/>
                  </a:cubicBezTo>
                  <a:lnTo>
                    <a:pt x="328" y="7482"/>
                  </a:lnTo>
                  <a:cubicBezTo>
                    <a:pt x="440" y="7832"/>
                    <a:pt x="610" y="8159"/>
                    <a:pt x="835" y="8441"/>
                  </a:cubicBezTo>
                  <a:cubicBezTo>
                    <a:pt x="1050" y="8734"/>
                    <a:pt x="1309" y="8994"/>
                    <a:pt x="1603" y="9219"/>
                  </a:cubicBezTo>
                  <a:cubicBezTo>
                    <a:pt x="1885" y="9445"/>
                    <a:pt x="2212" y="9614"/>
                    <a:pt x="2562" y="9716"/>
                  </a:cubicBezTo>
                  <a:cubicBezTo>
                    <a:pt x="2912" y="9840"/>
                    <a:pt x="3262" y="9919"/>
                    <a:pt x="3623" y="9953"/>
                  </a:cubicBezTo>
                  <a:cubicBezTo>
                    <a:pt x="3785" y="9970"/>
                    <a:pt x="3949" y="9979"/>
                    <a:pt x="4112" y="9979"/>
                  </a:cubicBezTo>
                  <a:cubicBezTo>
                    <a:pt x="4684" y="9979"/>
                    <a:pt x="5254" y="9873"/>
                    <a:pt x="5789" y="9671"/>
                  </a:cubicBezTo>
                  <a:cubicBezTo>
                    <a:pt x="6500" y="9411"/>
                    <a:pt x="7109" y="8937"/>
                    <a:pt x="7527" y="8305"/>
                  </a:cubicBezTo>
                  <a:cubicBezTo>
                    <a:pt x="7741" y="7990"/>
                    <a:pt x="7888" y="7640"/>
                    <a:pt x="7978" y="7267"/>
                  </a:cubicBezTo>
                  <a:cubicBezTo>
                    <a:pt x="8057" y="6906"/>
                    <a:pt x="8091" y="6534"/>
                    <a:pt x="8102" y="6161"/>
                  </a:cubicBezTo>
                  <a:cubicBezTo>
                    <a:pt x="8125" y="5417"/>
                    <a:pt x="8046" y="4672"/>
                    <a:pt x="7865" y="3961"/>
                  </a:cubicBezTo>
                  <a:cubicBezTo>
                    <a:pt x="7764" y="3600"/>
                    <a:pt x="7640" y="3250"/>
                    <a:pt x="7493" y="2912"/>
                  </a:cubicBezTo>
                  <a:cubicBezTo>
                    <a:pt x="7346" y="2573"/>
                    <a:pt x="7177" y="2235"/>
                    <a:pt x="6997" y="1919"/>
                  </a:cubicBezTo>
                  <a:cubicBezTo>
                    <a:pt x="6624" y="1287"/>
                    <a:pt x="6207" y="689"/>
                    <a:pt x="5733" y="124"/>
                  </a:cubicBezTo>
                  <a:lnTo>
                    <a:pt x="5642" y="0"/>
                  </a:ln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3" name="Google Shape;3103;p11"/>
            <p:cNvSpPr/>
            <p:nvPr/>
          </p:nvSpPr>
          <p:spPr>
            <a:xfrm>
              <a:off x="9149776" y="3250308"/>
              <a:ext cx="37203" cy="63938"/>
            </a:xfrm>
            <a:custGeom>
              <a:rect b="b" l="l" r="r" t="t"/>
              <a:pathLst>
                <a:path extrusionOk="0" h="1863" w="1084">
                  <a:moveTo>
                    <a:pt x="1083" y="0"/>
                  </a:moveTo>
                  <a:cubicBezTo>
                    <a:pt x="993" y="79"/>
                    <a:pt x="903" y="170"/>
                    <a:pt x="835" y="260"/>
                  </a:cubicBezTo>
                  <a:cubicBezTo>
                    <a:pt x="768" y="339"/>
                    <a:pt x="700" y="429"/>
                    <a:pt x="621" y="531"/>
                  </a:cubicBezTo>
                  <a:cubicBezTo>
                    <a:pt x="531" y="621"/>
                    <a:pt x="463" y="722"/>
                    <a:pt x="384" y="824"/>
                  </a:cubicBezTo>
                  <a:cubicBezTo>
                    <a:pt x="248" y="1038"/>
                    <a:pt x="136" y="1264"/>
                    <a:pt x="68" y="1512"/>
                  </a:cubicBezTo>
                  <a:cubicBezTo>
                    <a:pt x="23" y="1625"/>
                    <a:pt x="11" y="1738"/>
                    <a:pt x="0" y="1862"/>
                  </a:cubicBezTo>
                  <a:cubicBezTo>
                    <a:pt x="102" y="1794"/>
                    <a:pt x="192" y="1715"/>
                    <a:pt x="271" y="1625"/>
                  </a:cubicBezTo>
                  <a:cubicBezTo>
                    <a:pt x="440" y="1456"/>
                    <a:pt x="598" y="1264"/>
                    <a:pt x="734" y="1061"/>
                  </a:cubicBezTo>
                  <a:cubicBezTo>
                    <a:pt x="880" y="835"/>
                    <a:pt x="982" y="598"/>
                    <a:pt x="1050" y="350"/>
                  </a:cubicBezTo>
                  <a:cubicBezTo>
                    <a:pt x="1072" y="237"/>
                    <a:pt x="1083" y="113"/>
                    <a:pt x="1083"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4" name="Google Shape;3104;p11"/>
            <p:cNvSpPr/>
            <p:nvPr/>
          </p:nvSpPr>
          <p:spPr>
            <a:xfrm>
              <a:off x="9159454" y="3273165"/>
              <a:ext cx="41836" cy="37580"/>
            </a:xfrm>
            <a:custGeom>
              <a:rect b="b" l="l" r="r" t="t"/>
              <a:pathLst>
                <a:path extrusionOk="0" h="1095" w="1219">
                  <a:moveTo>
                    <a:pt x="1219" y="0"/>
                  </a:moveTo>
                  <a:lnTo>
                    <a:pt x="1219" y="0"/>
                  </a:lnTo>
                  <a:cubicBezTo>
                    <a:pt x="1129" y="23"/>
                    <a:pt x="1038" y="56"/>
                    <a:pt x="948" y="102"/>
                  </a:cubicBezTo>
                  <a:cubicBezTo>
                    <a:pt x="880" y="147"/>
                    <a:pt x="801" y="192"/>
                    <a:pt x="722" y="237"/>
                  </a:cubicBezTo>
                  <a:cubicBezTo>
                    <a:pt x="643" y="282"/>
                    <a:pt x="564" y="339"/>
                    <a:pt x="486" y="406"/>
                  </a:cubicBezTo>
                  <a:cubicBezTo>
                    <a:pt x="339" y="519"/>
                    <a:pt x="203" y="666"/>
                    <a:pt x="102" y="835"/>
                  </a:cubicBezTo>
                  <a:cubicBezTo>
                    <a:pt x="57" y="914"/>
                    <a:pt x="23" y="1004"/>
                    <a:pt x="0" y="1095"/>
                  </a:cubicBezTo>
                  <a:cubicBezTo>
                    <a:pt x="91" y="1083"/>
                    <a:pt x="181" y="1049"/>
                    <a:pt x="260" y="1016"/>
                  </a:cubicBezTo>
                  <a:cubicBezTo>
                    <a:pt x="440" y="937"/>
                    <a:pt x="598" y="835"/>
                    <a:pt x="745" y="722"/>
                  </a:cubicBezTo>
                  <a:cubicBezTo>
                    <a:pt x="903" y="598"/>
                    <a:pt x="1027" y="440"/>
                    <a:pt x="1129" y="271"/>
                  </a:cubicBezTo>
                  <a:cubicBezTo>
                    <a:pt x="1163" y="181"/>
                    <a:pt x="1196" y="90"/>
                    <a:pt x="121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5" name="Google Shape;3105;p11"/>
            <p:cNvSpPr/>
            <p:nvPr/>
          </p:nvSpPr>
          <p:spPr>
            <a:xfrm>
              <a:off x="9160209" y="3296228"/>
              <a:ext cx="52338" cy="21587"/>
            </a:xfrm>
            <a:custGeom>
              <a:rect b="b" l="l" r="r" t="t"/>
              <a:pathLst>
                <a:path extrusionOk="0" h="629" w="1525">
                  <a:moveTo>
                    <a:pt x="1437" y="0"/>
                  </a:moveTo>
                  <a:cubicBezTo>
                    <a:pt x="1369" y="0"/>
                    <a:pt x="1303" y="8"/>
                    <a:pt x="1231" y="16"/>
                  </a:cubicBezTo>
                  <a:lnTo>
                    <a:pt x="971" y="62"/>
                  </a:lnTo>
                  <a:cubicBezTo>
                    <a:pt x="881" y="84"/>
                    <a:pt x="791" y="107"/>
                    <a:pt x="700" y="141"/>
                  </a:cubicBezTo>
                  <a:cubicBezTo>
                    <a:pt x="531" y="208"/>
                    <a:pt x="362" y="299"/>
                    <a:pt x="215" y="400"/>
                  </a:cubicBezTo>
                  <a:cubicBezTo>
                    <a:pt x="136" y="456"/>
                    <a:pt x="69" y="524"/>
                    <a:pt x="1" y="592"/>
                  </a:cubicBezTo>
                  <a:cubicBezTo>
                    <a:pt x="84" y="610"/>
                    <a:pt x="159" y="629"/>
                    <a:pt x="233" y="629"/>
                  </a:cubicBezTo>
                  <a:cubicBezTo>
                    <a:pt x="250" y="629"/>
                    <a:pt x="266" y="628"/>
                    <a:pt x="283" y="626"/>
                  </a:cubicBezTo>
                  <a:cubicBezTo>
                    <a:pt x="307" y="627"/>
                    <a:pt x="332" y="628"/>
                    <a:pt x="356" y="628"/>
                  </a:cubicBezTo>
                  <a:cubicBezTo>
                    <a:pt x="523" y="628"/>
                    <a:pt x="690" y="595"/>
                    <a:pt x="847" y="535"/>
                  </a:cubicBezTo>
                  <a:cubicBezTo>
                    <a:pt x="1039" y="468"/>
                    <a:pt x="1208" y="366"/>
                    <a:pt x="1344" y="220"/>
                  </a:cubicBezTo>
                  <a:cubicBezTo>
                    <a:pt x="1411" y="163"/>
                    <a:pt x="1468" y="84"/>
                    <a:pt x="1524" y="5"/>
                  </a:cubicBezTo>
                  <a:cubicBezTo>
                    <a:pt x="1494" y="2"/>
                    <a:pt x="1466" y="0"/>
                    <a:pt x="1437"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6" name="Google Shape;3106;p11"/>
            <p:cNvSpPr/>
            <p:nvPr/>
          </p:nvSpPr>
          <p:spPr>
            <a:xfrm>
              <a:off x="9155198" y="3328523"/>
              <a:ext cx="85217" cy="65105"/>
            </a:xfrm>
            <a:custGeom>
              <a:rect b="b" l="l" r="r" t="t"/>
              <a:pathLst>
                <a:path extrusionOk="0" h="1897" w="2483">
                  <a:moveTo>
                    <a:pt x="0" y="1"/>
                  </a:moveTo>
                  <a:cubicBezTo>
                    <a:pt x="113" y="136"/>
                    <a:pt x="248" y="260"/>
                    <a:pt x="384" y="362"/>
                  </a:cubicBezTo>
                  <a:cubicBezTo>
                    <a:pt x="531" y="463"/>
                    <a:pt x="666" y="554"/>
                    <a:pt x="824" y="644"/>
                  </a:cubicBezTo>
                  <a:lnTo>
                    <a:pt x="1061" y="791"/>
                  </a:lnTo>
                  <a:cubicBezTo>
                    <a:pt x="1140" y="824"/>
                    <a:pt x="1230" y="870"/>
                    <a:pt x="1309" y="926"/>
                  </a:cubicBezTo>
                  <a:cubicBezTo>
                    <a:pt x="1467" y="1016"/>
                    <a:pt x="1614" y="1118"/>
                    <a:pt x="1760" y="1231"/>
                  </a:cubicBezTo>
                  <a:cubicBezTo>
                    <a:pt x="1828" y="1276"/>
                    <a:pt x="1896" y="1332"/>
                    <a:pt x="1952" y="1389"/>
                  </a:cubicBezTo>
                  <a:cubicBezTo>
                    <a:pt x="2020" y="1445"/>
                    <a:pt x="2076" y="1501"/>
                    <a:pt x="2133" y="1535"/>
                  </a:cubicBezTo>
                  <a:cubicBezTo>
                    <a:pt x="2178" y="1580"/>
                    <a:pt x="2223" y="1626"/>
                    <a:pt x="2268" y="1682"/>
                  </a:cubicBezTo>
                  <a:lnTo>
                    <a:pt x="2381" y="1795"/>
                  </a:lnTo>
                  <a:cubicBezTo>
                    <a:pt x="2438" y="1863"/>
                    <a:pt x="2483" y="1896"/>
                    <a:pt x="2483" y="1896"/>
                  </a:cubicBezTo>
                  <a:cubicBezTo>
                    <a:pt x="2483" y="1896"/>
                    <a:pt x="2471" y="1840"/>
                    <a:pt x="2449" y="1750"/>
                  </a:cubicBezTo>
                  <a:cubicBezTo>
                    <a:pt x="2438" y="1716"/>
                    <a:pt x="2426" y="1659"/>
                    <a:pt x="2404" y="1592"/>
                  </a:cubicBezTo>
                  <a:cubicBezTo>
                    <a:pt x="2392" y="1524"/>
                    <a:pt x="2359" y="1456"/>
                    <a:pt x="2325" y="1400"/>
                  </a:cubicBezTo>
                  <a:cubicBezTo>
                    <a:pt x="2280" y="1332"/>
                    <a:pt x="2234" y="1253"/>
                    <a:pt x="2189" y="1174"/>
                  </a:cubicBezTo>
                  <a:cubicBezTo>
                    <a:pt x="2133" y="1095"/>
                    <a:pt x="2076" y="1016"/>
                    <a:pt x="1997" y="960"/>
                  </a:cubicBezTo>
                  <a:cubicBezTo>
                    <a:pt x="1930" y="892"/>
                    <a:pt x="1862" y="802"/>
                    <a:pt x="1783" y="745"/>
                  </a:cubicBezTo>
                  <a:cubicBezTo>
                    <a:pt x="1693" y="689"/>
                    <a:pt x="1603" y="633"/>
                    <a:pt x="1524" y="576"/>
                  </a:cubicBezTo>
                  <a:cubicBezTo>
                    <a:pt x="1196" y="384"/>
                    <a:pt x="858" y="238"/>
                    <a:pt x="497" y="136"/>
                  </a:cubicBezTo>
                  <a:lnTo>
                    <a:pt x="147" y="35"/>
                  </a:lnTo>
                  <a:cubicBezTo>
                    <a:pt x="57" y="12"/>
                    <a:pt x="0" y="1"/>
                    <a:pt x="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7" name="Google Shape;3107;p11"/>
            <p:cNvSpPr/>
            <p:nvPr/>
          </p:nvSpPr>
          <p:spPr>
            <a:xfrm>
              <a:off x="9190445" y="3359137"/>
              <a:ext cx="30613" cy="56182"/>
            </a:xfrm>
            <a:custGeom>
              <a:rect b="b" l="l" r="r" t="t"/>
              <a:pathLst>
                <a:path extrusionOk="0" h="1637" w="892">
                  <a:moveTo>
                    <a:pt x="0" y="0"/>
                  </a:moveTo>
                  <a:lnTo>
                    <a:pt x="0" y="0"/>
                  </a:lnTo>
                  <a:cubicBezTo>
                    <a:pt x="11" y="102"/>
                    <a:pt x="34" y="203"/>
                    <a:pt x="68" y="305"/>
                  </a:cubicBezTo>
                  <a:cubicBezTo>
                    <a:pt x="102" y="395"/>
                    <a:pt x="135" y="485"/>
                    <a:pt x="169" y="587"/>
                  </a:cubicBezTo>
                  <a:cubicBezTo>
                    <a:pt x="203" y="688"/>
                    <a:pt x="260" y="779"/>
                    <a:pt x="305" y="880"/>
                  </a:cubicBezTo>
                  <a:cubicBezTo>
                    <a:pt x="395" y="1072"/>
                    <a:pt x="519" y="1253"/>
                    <a:pt x="655" y="1422"/>
                  </a:cubicBezTo>
                  <a:cubicBezTo>
                    <a:pt x="711" y="1501"/>
                    <a:pt x="790" y="1580"/>
                    <a:pt x="869" y="1636"/>
                  </a:cubicBezTo>
                  <a:cubicBezTo>
                    <a:pt x="891" y="1535"/>
                    <a:pt x="891" y="1433"/>
                    <a:pt x="869" y="1320"/>
                  </a:cubicBezTo>
                  <a:cubicBezTo>
                    <a:pt x="846" y="1106"/>
                    <a:pt x="779" y="892"/>
                    <a:pt x="677" y="700"/>
                  </a:cubicBezTo>
                  <a:cubicBezTo>
                    <a:pt x="621" y="587"/>
                    <a:pt x="553" y="485"/>
                    <a:pt x="474" y="384"/>
                  </a:cubicBezTo>
                  <a:cubicBezTo>
                    <a:pt x="418" y="305"/>
                    <a:pt x="350" y="226"/>
                    <a:pt x="260" y="158"/>
                  </a:cubicBezTo>
                  <a:cubicBezTo>
                    <a:pt x="181" y="90"/>
                    <a:pt x="90" y="45"/>
                    <a:pt x="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8" name="Google Shape;3108;p11"/>
            <p:cNvSpPr/>
            <p:nvPr/>
          </p:nvSpPr>
          <p:spPr>
            <a:xfrm>
              <a:off x="9102517" y="3327356"/>
              <a:ext cx="41870" cy="107319"/>
            </a:xfrm>
            <a:custGeom>
              <a:rect b="b" l="l" r="r" t="t"/>
              <a:pathLst>
                <a:path extrusionOk="0" h="3127" w="1220">
                  <a:moveTo>
                    <a:pt x="1151" y="1"/>
                  </a:moveTo>
                  <a:cubicBezTo>
                    <a:pt x="1151" y="1"/>
                    <a:pt x="1129" y="46"/>
                    <a:pt x="1106" y="148"/>
                  </a:cubicBezTo>
                  <a:cubicBezTo>
                    <a:pt x="1095" y="193"/>
                    <a:pt x="1095" y="260"/>
                    <a:pt x="1061" y="306"/>
                  </a:cubicBezTo>
                  <a:cubicBezTo>
                    <a:pt x="1039" y="362"/>
                    <a:pt x="1005" y="430"/>
                    <a:pt x="982" y="497"/>
                  </a:cubicBezTo>
                  <a:cubicBezTo>
                    <a:pt x="937" y="633"/>
                    <a:pt x="847" y="802"/>
                    <a:pt x="779" y="971"/>
                  </a:cubicBezTo>
                  <a:cubicBezTo>
                    <a:pt x="734" y="1062"/>
                    <a:pt x="689" y="1152"/>
                    <a:pt x="644" y="1242"/>
                  </a:cubicBezTo>
                  <a:cubicBezTo>
                    <a:pt x="610" y="1332"/>
                    <a:pt x="576" y="1434"/>
                    <a:pt x="520" y="1524"/>
                  </a:cubicBezTo>
                  <a:cubicBezTo>
                    <a:pt x="373" y="1874"/>
                    <a:pt x="237" y="2235"/>
                    <a:pt x="113" y="2607"/>
                  </a:cubicBezTo>
                  <a:cubicBezTo>
                    <a:pt x="68" y="2777"/>
                    <a:pt x="23" y="2957"/>
                    <a:pt x="1" y="3127"/>
                  </a:cubicBezTo>
                  <a:cubicBezTo>
                    <a:pt x="113" y="3002"/>
                    <a:pt x="226" y="2856"/>
                    <a:pt x="328" y="2709"/>
                  </a:cubicBezTo>
                  <a:cubicBezTo>
                    <a:pt x="441" y="2562"/>
                    <a:pt x="531" y="2404"/>
                    <a:pt x="621" y="2246"/>
                  </a:cubicBezTo>
                  <a:cubicBezTo>
                    <a:pt x="836" y="1885"/>
                    <a:pt x="1005" y="1502"/>
                    <a:pt x="1118" y="1095"/>
                  </a:cubicBezTo>
                  <a:cubicBezTo>
                    <a:pt x="1174" y="915"/>
                    <a:pt x="1208" y="723"/>
                    <a:pt x="1219" y="531"/>
                  </a:cubicBezTo>
                  <a:lnTo>
                    <a:pt x="1219" y="306"/>
                  </a:lnTo>
                  <a:cubicBezTo>
                    <a:pt x="1208" y="249"/>
                    <a:pt x="1197" y="193"/>
                    <a:pt x="1185" y="136"/>
                  </a:cubicBezTo>
                  <a:cubicBezTo>
                    <a:pt x="1163" y="46"/>
                    <a:pt x="1151" y="1"/>
                    <a:pt x="115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9" name="Google Shape;3109;p11"/>
            <p:cNvSpPr/>
            <p:nvPr/>
          </p:nvSpPr>
          <p:spPr>
            <a:xfrm>
              <a:off x="9136974" y="3349458"/>
              <a:ext cx="16302" cy="42625"/>
            </a:xfrm>
            <a:custGeom>
              <a:rect b="b" l="l" r="r" t="t"/>
              <a:pathLst>
                <a:path extrusionOk="0" h="1242" w="475">
                  <a:moveTo>
                    <a:pt x="317" y="0"/>
                  </a:moveTo>
                  <a:cubicBezTo>
                    <a:pt x="260" y="56"/>
                    <a:pt x="215" y="113"/>
                    <a:pt x="181" y="181"/>
                  </a:cubicBezTo>
                  <a:cubicBezTo>
                    <a:pt x="23" y="440"/>
                    <a:pt x="1" y="767"/>
                    <a:pt x="114" y="1049"/>
                  </a:cubicBezTo>
                  <a:cubicBezTo>
                    <a:pt x="147" y="1117"/>
                    <a:pt x="181" y="1185"/>
                    <a:pt x="226" y="1241"/>
                  </a:cubicBezTo>
                  <a:cubicBezTo>
                    <a:pt x="283" y="1185"/>
                    <a:pt x="317" y="1117"/>
                    <a:pt x="351" y="1049"/>
                  </a:cubicBezTo>
                  <a:cubicBezTo>
                    <a:pt x="418" y="925"/>
                    <a:pt x="452" y="790"/>
                    <a:pt x="452" y="643"/>
                  </a:cubicBezTo>
                  <a:cubicBezTo>
                    <a:pt x="475" y="497"/>
                    <a:pt x="452" y="350"/>
                    <a:pt x="418" y="214"/>
                  </a:cubicBezTo>
                  <a:cubicBezTo>
                    <a:pt x="396" y="135"/>
                    <a:pt x="362" y="68"/>
                    <a:pt x="317"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0" name="Google Shape;3110;p11"/>
            <p:cNvSpPr/>
            <p:nvPr/>
          </p:nvSpPr>
          <p:spPr>
            <a:xfrm>
              <a:off x="9142019" y="3539591"/>
              <a:ext cx="44959" cy="82917"/>
            </a:xfrm>
            <a:custGeom>
              <a:rect b="b" l="l" r="r" t="t"/>
              <a:pathLst>
                <a:path extrusionOk="0" h="2416" w="1310">
                  <a:moveTo>
                    <a:pt x="1287" y="1"/>
                  </a:moveTo>
                  <a:cubicBezTo>
                    <a:pt x="1287" y="1"/>
                    <a:pt x="1253" y="46"/>
                    <a:pt x="1208" y="113"/>
                  </a:cubicBezTo>
                  <a:cubicBezTo>
                    <a:pt x="1174" y="181"/>
                    <a:pt x="1129" y="283"/>
                    <a:pt x="1061" y="396"/>
                  </a:cubicBezTo>
                  <a:cubicBezTo>
                    <a:pt x="948" y="621"/>
                    <a:pt x="790" y="915"/>
                    <a:pt x="644" y="1208"/>
                  </a:cubicBezTo>
                  <a:cubicBezTo>
                    <a:pt x="565" y="1366"/>
                    <a:pt x="474" y="1501"/>
                    <a:pt x="418" y="1648"/>
                  </a:cubicBezTo>
                  <a:cubicBezTo>
                    <a:pt x="350" y="1783"/>
                    <a:pt x="260" y="1908"/>
                    <a:pt x="215" y="2020"/>
                  </a:cubicBezTo>
                  <a:cubicBezTo>
                    <a:pt x="158" y="2145"/>
                    <a:pt x="91" y="2224"/>
                    <a:pt x="57" y="2303"/>
                  </a:cubicBezTo>
                  <a:cubicBezTo>
                    <a:pt x="34" y="2336"/>
                    <a:pt x="12" y="2370"/>
                    <a:pt x="0" y="2415"/>
                  </a:cubicBezTo>
                  <a:cubicBezTo>
                    <a:pt x="0" y="2415"/>
                    <a:pt x="34" y="2393"/>
                    <a:pt x="113" y="2359"/>
                  </a:cubicBezTo>
                  <a:cubicBezTo>
                    <a:pt x="215" y="2314"/>
                    <a:pt x="305" y="2257"/>
                    <a:pt x="395" y="2178"/>
                  </a:cubicBezTo>
                  <a:cubicBezTo>
                    <a:pt x="520" y="2088"/>
                    <a:pt x="621" y="1975"/>
                    <a:pt x="723" y="1851"/>
                  </a:cubicBezTo>
                  <a:cubicBezTo>
                    <a:pt x="779" y="1783"/>
                    <a:pt x="824" y="1716"/>
                    <a:pt x="881" y="1637"/>
                  </a:cubicBezTo>
                  <a:lnTo>
                    <a:pt x="1016" y="1400"/>
                  </a:lnTo>
                  <a:cubicBezTo>
                    <a:pt x="1095" y="1242"/>
                    <a:pt x="1163" y="1084"/>
                    <a:pt x="1208" y="915"/>
                  </a:cubicBezTo>
                  <a:cubicBezTo>
                    <a:pt x="1253" y="768"/>
                    <a:pt x="1287" y="610"/>
                    <a:pt x="1298" y="452"/>
                  </a:cubicBezTo>
                  <a:cubicBezTo>
                    <a:pt x="1309" y="350"/>
                    <a:pt x="1309" y="238"/>
                    <a:pt x="1298" y="125"/>
                  </a:cubicBezTo>
                  <a:cubicBezTo>
                    <a:pt x="1287" y="46"/>
                    <a:pt x="1287" y="1"/>
                    <a:pt x="1287"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1" name="Google Shape;3111;p11"/>
            <p:cNvSpPr/>
            <p:nvPr/>
          </p:nvSpPr>
          <p:spPr>
            <a:xfrm>
              <a:off x="9169510" y="3560115"/>
              <a:ext cx="24436" cy="56971"/>
            </a:xfrm>
            <a:custGeom>
              <a:rect b="b" l="l" r="r" t="t"/>
              <a:pathLst>
                <a:path extrusionOk="0" h="1660" w="712">
                  <a:moveTo>
                    <a:pt x="678" y="1"/>
                  </a:moveTo>
                  <a:cubicBezTo>
                    <a:pt x="599" y="68"/>
                    <a:pt x="531" y="147"/>
                    <a:pt x="475" y="238"/>
                  </a:cubicBezTo>
                  <a:cubicBezTo>
                    <a:pt x="418" y="317"/>
                    <a:pt x="373" y="396"/>
                    <a:pt x="328" y="486"/>
                  </a:cubicBezTo>
                  <a:cubicBezTo>
                    <a:pt x="305" y="531"/>
                    <a:pt x="283" y="587"/>
                    <a:pt x="260" y="633"/>
                  </a:cubicBezTo>
                  <a:cubicBezTo>
                    <a:pt x="249" y="689"/>
                    <a:pt x="226" y="745"/>
                    <a:pt x="193" y="791"/>
                  </a:cubicBezTo>
                  <a:cubicBezTo>
                    <a:pt x="114" y="971"/>
                    <a:pt x="46" y="1163"/>
                    <a:pt x="23" y="1355"/>
                  </a:cubicBezTo>
                  <a:cubicBezTo>
                    <a:pt x="1" y="1456"/>
                    <a:pt x="1" y="1558"/>
                    <a:pt x="1" y="1659"/>
                  </a:cubicBezTo>
                  <a:cubicBezTo>
                    <a:pt x="91" y="1603"/>
                    <a:pt x="170" y="1535"/>
                    <a:pt x="238" y="1456"/>
                  </a:cubicBezTo>
                  <a:cubicBezTo>
                    <a:pt x="373" y="1298"/>
                    <a:pt x="497" y="1106"/>
                    <a:pt x="599" y="915"/>
                  </a:cubicBezTo>
                  <a:cubicBezTo>
                    <a:pt x="633" y="813"/>
                    <a:pt x="655" y="700"/>
                    <a:pt x="678" y="599"/>
                  </a:cubicBezTo>
                  <a:cubicBezTo>
                    <a:pt x="689" y="497"/>
                    <a:pt x="700" y="396"/>
                    <a:pt x="700" y="305"/>
                  </a:cubicBezTo>
                  <a:cubicBezTo>
                    <a:pt x="712" y="204"/>
                    <a:pt x="700" y="102"/>
                    <a:pt x="67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2" name="Google Shape;3112;p11"/>
            <p:cNvSpPr/>
            <p:nvPr/>
          </p:nvSpPr>
          <p:spPr>
            <a:xfrm>
              <a:off x="8810522" y="3294066"/>
              <a:ext cx="68949" cy="63526"/>
            </a:xfrm>
            <a:custGeom>
              <a:rect b="b" l="l" r="r" t="t"/>
              <a:pathLst>
                <a:path extrusionOk="0" h="1851" w="2009">
                  <a:moveTo>
                    <a:pt x="2009" y="0"/>
                  </a:moveTo>
                  <a:lnTo>
                    <a:pt x="2009" y="0"/>
                  </a:lnTo>
                  <a:cubicBezTo>
                    <a:pt x="1873" y="34"/>
                    <a:pt x="1727" y="79"/>
                    <a:pt x="1591" y="136"/>
                  </a:cubicBezTo>
                  <a:cubicBezTo>
                    <a:pt x="1445" y="192"/>
                    <a:pt x="1309" y="260"/>
                    <a:pt x="1185" y="350"/>
                  </a:cubicBezTo>
                  <a:cubicBezTo>
                    <a:pt x="1050" y="440"/>
                    <a:pt x="903" y="542"/>
                    <a:pt x="768" y="655"/>
                  </a:cubicBezTo>
                  <a:cubicBezTo>
                    <a:pt x="632" y="779"/>
                    <a:pt x="508" y="914"/>
                    <a:pt x="406" y="1050"/>
                  </a:cubicBezTo>
                  <a:cubicBezTo>
                    <a:pt x="350" y="1106"/>
                    <a:pt x="305" y="1174"/>
                    <a:pt x="260" y="1242"/>
                  </a:cubicBezTo>
                  <a:cubicBezTo>
                    <a:pt x="226" y="1309"/>
                    <a:pt x="192" y="1377"/>
                    <a:pt x="169" y="1433"/>
                  </a:cubicBezTo>
                  <a:cubicBezTo>
                    <a:pt x="102" y="1569"/>
                    <a:pt x="45" y="1704"/>
                    <a:pt x="0" y="1851"/>
                  </a:cubicBezTo>
                  <a:cubicBezTo>
                    <a:pt x="124" y="1761"/>
                    <a:pt x="248" y="1670"/>
                    <a:pt x="350" y="1558"/>
                  </a:cubicBezTo>
                  <a:cubicBezTo>
                    <a:pt x="406" y="1512"/>
                    <a:pt x="463" y="1467"/>
                    <a:pt x="508" y="1422"/>
                  </a:cubicBezTo>
                  <a:cubicBezTo>
                    <a:pt x="564" y="1366"/>
                    <a:pt x="621" y="1321"/>
                    <a:pt x="677" y="1276"/>
                  </a:cubicBezTo>
                  <a:cubicBezTo>
                    <a:pt x="801" y="1174"/>
                    <a:pt x="903" y="1061"/>
                    <a:pt x="1038" y="960"/>
                  </a:cubicBezTo>
                  <a:cubicBezTo>
                    <a:pt x="1162" y="847"/>
                    <a:pt x="1287" y="745"/>
                    <a:pt x="1399" y="632"/>
                  </a:cubicBezTo>
                  <a:cubicBezTo>
                    <a:pt x="1467" y="587"/>
                    <a:pt x="1512" y="519"/>
                    <a:pt x="1569" y="474"/>
                  </a:cubicBezTo>
                  <a:cubicBezTo>
                    <a:pt x="1625" y="429"/>
                    <a:pt x="1670" y="384"/>
                    <a:pt x="1715" y="328"/>
                  </a:cubicBezTo>
                  <a:cubicBezTo>
                    <a:pt x="1828" y="226"/>
                    <a:pt x="1930" y="125"/>
                    <a:pt x="200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3" name="Google Shape;3113;p11"/>
            <p:cNvSpPr/>
            <p:nvPr/>
          </p:nvSpPr>
          <p:spPr>
            <a:xfrm>
              <a:off x="9051380" y="3292110"/>
              <a:ext cx="70528" cy="22514"/>
            </a:xfrm>
            <a:custGeom>
              <a:rect b="b" l="l" r="r" t="t"/>
              <a:pathLst>
                <a:path extrusionOk="0" h="656" w="2055">
                  <a:moveTo>
                    <a:pt x="729" y="1"/>
                  </a:moveTo>
                  <a:cubicBezTo>
                    <a:pt x="602" y="1"/>
                    <a:pt x="475" y="12"/>
                    <a:pt x="351" y="35"/>
                  </a:cubicBezTo>
                  <a:cubicBezTo>
                    <a:pt x="227" y="57"/>
                    <a:pt x="114" y="91"/>
                    <a:pt x="1" y="136"/>
                  </a:cubicBezTo>
                  <a:cubicBezTo>
                    <a:pt x="103" y="193"/>
                    <a:pt x="215" y="238"/>
                    <a:pt x="328" y="272"/>
                  </a:cubicBezTo>
                  <a:cubicBezTo>
                    <a:pt x="430" y="306"/>
                    <a:pt x="531" y="328"/>
                    <a:pt x="655" y="362"/>
                  </a:cubicBezTo>
                  <a:cubicBezTo>
                    <a:pt x="780" y="396"/>
                    <a:pt x="904" y="419"/>
                    <a:pt x="1028" y="441"/>
                  </a:cubicBezTo>
                  <a:cubicBezTo>
                    <a:pt x="1152" y="464"/>
                    <a:pt x="1265" y="497"/>
                    <a:pt x="1389" y="520"/>
                  </a:cubicBezTo>
                  <a:cubicBezTo>
                    <a:pt x="1513" y="531"/>
                    <a:pt x="1615" y="565"/>
                    <a:pt x="1705" y="588"/>
                  </a:cubicBezTo>
                  <a:cubicBezTo>
                    <a:pt x="1806" y="599"/>
                    <a:pt x="1885" y="622"/>
                    <a:pt x="1953" y="644"/>
                  </a:cubicBezTo>
                  <a:cubicBezTo>
                    <a:pt x="2010" y="655"/>
                    <a:pt x="2055" y="655"/>
                    <a:pt x="2055" y="655"/>
                  </a:cubicBezTo>
                  <a:cubicBezTo>
                    <a:pt x="2032" y="633"/>
                    <a:pt x="2021" y="599"/>
                    <a:pt x="1998" y="576"/>
                  </a:cubicBezTo>
                  <a:cubicBezTo>
                    <a:pt x="1953" y="497"/>
                    <a:pt x="1885" y="430"/>
                    <a:pt x="1829" y="373"/>
                  </a:cubicBezTo>
                  <a:cubicBezTo>
                    <a:pt x="1727" y="294"/>
                    <a:pt x="1626" y="227"/>
                    <a:pt x="1513" y="170"/>
                  </a:cubicBezTo>
                  <a:cubicBezTo>
                    <a:pt x="1378" y="114"/>
                    <a:pt x="1242" y="69"/>
                    <a:pt x="1107" y="35"/>
                  </a:cubicBezTo>
                  <a:cubicBezTo>
                    <a:pt x="983" y="12"/>
                    <a:pt x="856" y="1"/>
                    <a:pt x="729"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4" name="Google Shape;3114;p11"/>
            <p:cNvSpPr/>
            <p:nvPr/>
          </p:nvSpPr>
          <p:spPr>
            <a:xfrm>
              <a:off x="9063392" y="3318364"/>
              <a:ext cx="59682" cy="20661"/>
            </a:xfrm>
            <a:custGeom>
              <a:rect b="b" l="l" r="r" t="t"/>
              <a:pathLst>
                <a:path extrusionOk="0" h="602" w="1739">
                  <a:moveTo>
                    <a:pt x="1339" y="1"/>
                  </a:moveTo>
                  <a:cubicBezTo>
                    <a:pt x="1152" y="1"/>
                    <a:pt x="973" y="27"/>
                    <a:pt x="802" y="94"/>
                  </a:cubicBezTo>
                  <a:cubicBezTo>
                    <a:pt x="599" y="161"/>
                    <a:pt x="407" y="252"/>
                    <a:pt x="238" y="376"/>
                  </a:cubicBezTo>
                  <a:cubicBezTo>
                    <a:pt x="147" y="432"/>
                    <a:pt x="69" y="500"/>
                    <a:pt x="1" y="579"/>
                  </a:cubicBezTo>
                  <a:cubicBezTo>
                    <a:pt x="102" y="601"/>
                    <a:pt x="204" y="601"/>
                    <a:pt x="305" y="601"/>
                  </a:cubicBezTo>
                  <a:cubicBezTo>
                    <a:pt x="520" y="590"/>
                    <a:pt x="723" y="556"/>
                    <a:pt x="926" y="477"/>
                  </a:cubicBezTo>
                  <a:cubicBezTo>
                    <a:pt x="1028" y="443"/>
                    <a:pt x="1118" y="410"/>
                    <a:pt x="1219" y="364"/>
                  </a:cubicBezTo>
                  <a:cubicBezTo>
                    <a:pt x="1310" y="319"/>
                    <a:pt x="1389" y="274"/>
                    <a:pt x="1479" y="229"/>
                  </a:cubicBezTo>
                  <a:cubicBezTo>
                    <a:pt x="1569" y="184"/>
                    <a:pt x="1660" y="127"/>
                    <a:pt x="1739" y="60"/>
                  </a:cubicBezTo>
                  <a:cubicBezTo>
                    <a:pt x="1637" y="26"/>
                    <a:pt x="1547" y="15"/>
                    <a:pt x="1445" y="3"/>
                  </a:cubicBezTo>
                  <a:cubicBezTo>
                    <a:pt x="1409" y="2"/>
                    <a:pt x="1374" y="1"/>
                    <a:pt x="1339"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5" name="Google Shape;3115;p11"/>
            <p:cNvSpPr/>
            <p:nvPr/>
          </p:nvSpPr>
          <p:spPr>
            <a:xfrm>
              <a:off x="9043281" y="3234418"/>
              <a:ext cx="93350" cy="65860"/>
            </a:xfrm>
            <a:custGeom>
              <a:rect b="b" l="l" r="r" t="t"/>
              <a:pathLst>
                <a:path extrusionOk="0" h="1919" w="2720">
                  <a:moveTo>
                    <a:pt x="0" y="1"/>
                  </a:moveTo>
                  <a:cubicBezTo>
                    <a:pt x="0" y="1"/>
                    <a:pt x="56" y="23"/>
                    <a:pt x="135" y="80"/>
                  </a:cubicBezTo>
                  <a:lnTo>
                    <a:pt x="282" y="159"/>
                  </a:lnTo>
                  <a:cubicBezTo>
                    <a:pt x="350" y="192"/>
                    <a:pt x="406" y="226"/>
                    <a:pt x="463" y="283"/>
                  </a:cubicBezTo>
                  <a:cubicBezTo>
                    <a:pt x="519" y="328"/>
                    <a:pt x="587" y="362"/>
                    <a:pt x="666" y="418"/>
                  </a:cubicBezTo>
                  <a:cubicBezTo>
                    <a:pt x="733" y="475"/>
                    <a:pt x="801" y="531"/>
                    <a:pt x="880" y="576"/>
                  </a:cubicBezTo>
                  <a:cubicBezTo>
                    <a:pt x="970" y="633"/>
                    <a:pt x="1038" y="700"/>
                    <a:pt x="1117" y="757"/>
                  </a:cubicBezTo>
                  <a:cubicBezTo>
                    <a:pt x="1196" y="824"/>
                    <a:pt x="1286" y="870"/>
                    <a:pt x="1365" y="937"/>
                  </a:cubicBezTo>
                  <a:cubicBezTo>
                    <a:pt x="1693" y="1197"/>
                    <a:pt x="2020" y="1434"/>
                    <a:pt x="2279" y="1614"/>
                  </a:cubicBezTo>
                  <a:lnTo>
                    <a:pt x="2595" y="1840"/>
                  </a:lnTo>
                  <a:cubicBezTo>
                    <a:pt x="2674" y="1885"/>
                    <a:pt x="2720" y="1919"/>
                    <a:pt x="2720" y="1919"/>
                  </a:cubicBezTo>
                  <a:cubicBezTo>
                    <a:pt x="2652" y="1750"/>
                    <a:pt x="2550" y="1592"/>
                    <a:pt x="2437" y="1445"/>
                  </a:cubicBezTo>
                  <a:cubicBezTo>
                    <a:pt x="2336" y="1298"/>
                    <a:pt x="2212" y="1152"/>
                    <a:pt x="2088" y="1028"/>
                  </a:cubicBezTo>
                  <a:cubicBezTo>
                    <a:pt x="2009" y="949"/>
                    <a:pt x="1941" y="881"/>
                    <a:pt x="1862" y="813"/>
                  </a:cubicBezTo>
                  <a:lnTo>
                    <a:pt x="1614" y="610"/>
                  </a:lnTo>
                  <a:cubicBezTo>
                    <a:pt x="1523" y="542"/>
                    <a:pt x="1433" y="486"/>
                    <a:pt x="1343" y="429"/>
                  </a:cubicBezTo>
                  <a:cubicBezTo>
                    <a:pt x="1253" y="362"/>
                    <a:pt x="1162" y="317"/>
                    <a:pt x="1072" y="271"/>
                  </a:cubicBezTo>
                  <a:cubicBezTo>
                    <a:pt x="982" y="215"/>
                    <a:pt x="880" y="181"/>
                    <a:pt x="801" y="147"/>
                  </a:cubicBezTo>
                  <a:cubicBezTo>
                    <a:pt x="722" y="113"/>
                    <a:pt x="632" y="80"/>
                    <a:pt x="542" y="57"/>
                  </a:cubicBezTo>
                  <a:cubicBezTo>
                    <a:pt x="418" y="12"/>
                    <a:pt x="282" y="1"/>
                    <a:pt x="147"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6" name="Google Shape;3116;p11"/>
            <p:cNvSpPr/>
            <p:nvPr/>
          </p:nvSpPr>
          <p:spPr>
            <a:xfrm>
              <a:off x="9090505" y="3214684"/>
              <a:ext cx="50004" cy="96062"/>
            </a:xfrm>
            <a:custGeom>
              <a:rect b="b" l="l" r="r" t="t"/>
              <a:pathLst>
                <a:path extrusionOk="0" h="2799" w="1457">
                  <a:moveTo>
                    <a:pt x="1" y="0"/>
                  </a:moveTo>
                  <a:lnTo>
                    <a:pt x="1" y="0"/>
                  </a:lnTo>
                  <a:cubicBezTo>
                    <a:pt x="1" y="0"/>
                    <a:pt x="35" y="45"/>
                    <a:pt x="80" y="124"/>
                  </a:cubicBezTo>
                  <a:cubicBezTo>
                    <a:pt x="114" y="203"/>
                    <a:pt x="181" y="327"/>
                    <a:pt x="249" y="452"/>
                  </a:cubicBezTo>
                  <a:cubicBezTo>
                    <a:pt x="317" y="576"/>
                    <a:pt x="384" y="734"/>
                    <a:pt x="475" y="892"/>
                  </a:cubicBezTo>
                  <a:cubicBezTo>
                    <a:pt x="520" y="971"/>
                    <a:pt x="554" y="1061"/>
                    <a:pt x="599" y="1140"/>
                  </a:cubicBezTo>
                  <a:cubicBezTo>
                    <a:pt x="644" y="1230"/>
                    <a:pt x="689" y="1309"/>
                    <a:pt x="723" y="1399"/>
                  </a:cubicBezTo>
                  <a:lnTo>
                    <a:pt x="1208" y="2359"/>
                  </a:lnTo>
                  <a:lnTo>
                    <a:pt x="1377" y="2675"/>
                  </a:lnTo>
                  <a:cubicBezTo>
                    <a:pt x="1423" y="2753"/>
                    <a:pt x="1456" y="2799"/>
                    <a:pt x="1456" y="2799"/>
                  </a:cubicBezTo>
                  <a:lnTo>
                    <a:pt x="1456" y="2663"/>
                  </a:lnTo>
                  <a:cubicBezTo>
                    <a:pt x="1456" y="2539"/>
                    <a:pt x="1456" y="2404"/>
                    <a:pt x="1434" y="2280"/>
                  </a:cubicBezTo>
                  <a:cubicBezTo>
                    <a:pt x="1411" y="2110"/>
                    <a:pt x="1366" y="1941"/>
                    <a:pt x="1321" y="1772"/>
                  </a:cubicBezTo>
                  <a:cubicBezTo>
                    <a:pt x="1287" y="1681"/>
                    <a:pt x="1253" y="1580"/>
                    <a:pt x="1219" y="1490"/>
                  </a:cubicBezTo>
                  <a:cubicBezTo>
                    <a:pt x="1174" y="1399"/>
                    <a:pt x="1129" y="1298"/>
                    <a:pt x="1095" y="1208"/>
                  </a:cubicBezTo>
                  <a:cubicBezTo>
                    <a:pt x="994" y="1027"/>
                    <a:pt x="892" y="858"/>
                    <a:pt x="779" y="700"/>
                  </a:cubicBezTo>
                  <a:cubicBezTo>
                    <a:pt x="678" y="553"/>
                    <a:pt x="554" y="418"/>
                    <a:pt x="429" y="294"/>
                  </a:cubicBezTo>
                  <a:cubicBezTo>
                    <a:pt x="339" y="203"/>
                    <a:pt x="238" y="124"/>
                    <a:pt x="125" y="68"/>
                  </a:cubicBezTo>
                  <a:cubicBezTo>
                    <a:pt x="57" y="23"/>
                    <a:pt x="1" y="0"/>
                    <a:pt x="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7" name="Google Shape;3117;p11"/>
            <p:cNvSpPr/>
            <p:nvPr/>
          </p:nvSpPr>
          <p:spPr>
            <a:xfrm>
              <a:off x="8887983" y="3192101"/>
              <a:ext cx="45337" cy="14483"/>
            </a:xfrm>
            <a:custGeom>
              <a:rect b="b" l="l" r="r" t="t"/>
              <a:pathLst>
                <a:path extrusionOk="0" h="422" w="1321">
                  <a:moveTo>
                    <a:pt x="712" y="1"/>
                  </a:moveTo>
                  <a:cubicBezTo>
                    <a:pt x="685" y="1"/>
                    <a:pt x="658" y="2"/>
                    <a:pt x="632" y="4"/>
                  </a:cubicBezTo>
                  <a:cubicBezTo>
                    <a:pt x="542" y="15"/>
                    <a:pt x="463" y="38"/>
                    <a:pt x="372" y="60"/>
                  </a:cubicBezTo>
                  <a:cubicBezTo>
                    <a:pt x="305" y="83"/>
                    <a:pt x="237" y="117"/>
                    <a:pt x="169" y="162"/>
                  </a:cubicBezTo>
                  <a:cubicBezTo>
                    <a:pt x="102" y="207"/>
                    <a:pt x="45" y="263"/>
                    <a:pt x="0" y="331"/>
                  </a:cubicBezTo>
                  <a:cubicBezTo>
                    <a:pt x="68" y="365"/>
                    <a:pt x="147" y="376"/>
                    <a:pt x="226" y="387"/>
                  </a:cubicBezTo>
                  <a:cubicBezTo>
                    <a:pt x="305" y="399"/>
                    <a:pt x="372" y="421"/>
                    <a:pt x="440" y="421"/>
                  </a:cubicBezTo>
                  <a:lnTo>
                    <a:pt x="677" y="421"/>
                  </a:lnTo>
                  <a:cubicBezTo>
                    <a:pt x="824" y="399"/>
                    <a:pt x="970" y="365"/>
                    <a:pt x="1106" y="308"/>
                  </a:cubicBezTo>
                  <a:cubicBezTo>
                    <a:pt x="1174" y="286"/>
                    <a:pt x="1253" y="241"/>
                    <a:pt x="1320" y="196"/>
                  </a:cubicBezTo>
                  <a:cubicBezTo>
                    <a:pt x="1253" y="150"/>
                    <a:pt x="1185" y="105"/>
                    <a:pt x="1117" y="71"/>
                  </a:cubicBezTo>
                  <a:cubicBezTo>
                    <a:pt x="986" y="24"/>
                    <a:pt x="846" y="1"/>
                    <a:pt x="71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8" name="Google Shape;3118;p11"/>
            <p:cNvSpPr/>
            <p:nvPr/>
          </p:nvSpPr>
          <p:spPr>
            <a:xfrm>
              <a:off x="8980132" y="3466387"/>
              <a:ext cx="23646" cy="57761"/>
            </a:xfrm>
            <a:custGeom>
              <a:rect b="b" l="l" r="r" t="t"/>
              <a:pathLst>
                <a:path extrusionOk="0" h="1683" w="689">
                  <a:moveTo>
                    <a:pt x="689" y="1"/>
                  </a:moveTo>
                  <a:lnTo>
                    <a:pt x="689" y="1"/>
                  </a:lnTo>
                  <a:cubicBezTo>
                    <a:pt x="599" y="57"/>
                    <a:pt x="520" y="114"/>
                    <a:pt x="441" y="181"/>
                  </a:cubicBezTo>
                  <a:cubicBezTo>
                    <a:pt x="373" y="249"/>
                    <a:pt x="305" y="328"/>
                    <a:pt x="260" y="418"/>
                  </a:cubicBezTo>
                  <a:cubicBezTo>
                    <a:pt x="204" y="531"/>
                    <a:pt x="147" y="633"/>
                    <a:pt x="102" y="746"/>
                  </a:cubicBezTo>
                  <a:cubicBezTo>
                    <a:pt x="35" y="949"/>
                    <a:pt x="1" y="1163"/>
                    <a:pt x="23" y="1378"/>
                  </a:cubicBezTo>
                  <a:cubicBezTo>
                    <a:pt x="23" y="1479"/>
                    <a:pt x="46" y="1581"/>
                    <a:pt x="68" y="1682"/>
                  </a:cubicBezTo>
                  <a:cubicBezTo>
                    <a:pt x="136" y="1603"/>
                    <a:pt x="204" y="1524"/>
                    <a:pt x="249" y="1434"/>
                  </a:cubicBezTo>
                  <a:cubicBezTo>
                    <a:pt x="351" y="1265"/>
                    <a:pt x="429" y="1073"/>
                    <a:pt x="497" y="881"/>
                  </a:cubicBezTo>
                  <a:cubicBezTo>
                    <a:pt x="531" y="779"/>
                    <a:pt x="565" y="689"/>
                    <a:pt x="587" y="588"/>
                  </a:cubicBezTo>
                  <a:cubicBezTo>
                    <a:pt x="610" y="486"/>
                    <a:pt x="621" y="396"/>
                    <a:pt x="644" y="306"/>
                  </a:cubicBezTo>
                  <a:cubicBezTo>
                    <a:pt x="678" y="204"/>
                    <a:pt x="689" y="102"/>
                    <a:pt x="689"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9" name="Google Shape;3119;p11"/>
            <p:cNvSpPr/>
            <p:nvPr/>
          </p:nvSpPr>
          <p:spPr>
            <a:xfrm>
              <a:off x="9006078" y="3450119"/>
              <a:ext cx="21725" cy="44582"/>
            </a:xfrm>
            <a:custGeom>
              <a:rect b="b" l="l" r="r" t="t"/>
              <a:pathLst>
                <a:path extrusionOk="0" h="1299" w="633">
                  <a:moveTo>
                    <a:pt x="621" y="1"/>
                  </a:moveTo>
                  <a:cubicBezTo>
                    <a:pt x="542" y="35"/>
                    <a:pt x="475" y="80"/>
                    <a:pt x="407" y="136"/>
                  </a:cubicBezTo>
                  <a:cubicBezTo>
                    <a:pt x="272" y="249"/>
                    <a:pt x="170" y="396"/>
                    <a:pt x="102" y="554"/>
                  </a:cubicBezTo>
                  <a:cubicBezTo>
                    <a:pt x="35" y="712"/>
                    <a:pt x="1" y="881"/>
                    <a:pt x="12" y="1050"/>
                  </a:cubicBezTo>
                  <a:cubicBezTo>
                    <a:pt x="12" y="1129"/>
                    <a:pt x="23" y="1220"/>
                    <a:pt x="57" y="1299"/>
                  </a:cubicBezTo>
                  <a:cubicBezTo>
                    <a:pt x="125" y="1253"/>
                    <a:pt x="181" y="1197"/>
                    <a:pt x="238" y="1129"/>
                  </a:cubicBezTo>
                  <a:cubicBezTo>
                    <a:pt x="339" y="1005"/>
                    <a:pt x="430" y="859"/>
                    <a:pt x="486" y="712"/>
                  </a:cubicBezTo>
                  <a:cubicBezTo>
                    <a:pt x="520" y="633"/>
                    <a:pt x="542" y="554"/>
                    <a:pt x="565" y="486"/>
                  </a:cubicBezTo>
                  <a:cubicBezTo>
                    <a:pt x="576" y="407"/>
                    <a:pt x="588" y="328"/>
                    <a:pt x="610" y="260"/>
                  </a:cubicBezTo>
                  <a:cubicBezTo>
                    <a:pt x="621" y="170"/>
                    <a:pt x="633" y="91"/>
                    <a:pt x="62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0" name="Google Shape;3120;p11"/>
            <p:cNvSpPr/>
            <p:nvPr/>
          </p:nvSpPr>
          <p:spPr>
            <a:xfrm>
              <a:off x="9254726" y="3488489"/>
              <a:ext cx="16680" cy="48803"/>
            </a:xfrm>
            <a:custGeom>
              <a:rect b="b" l="l" r="r" t="t"/>
              <a:pathLst>
                <a:path extrusionOk="0" h="1422" w="486">
                  <a:moveTo>
                    <a:pt x="316" y="0"/>
                  </a:moveTo>
                  <a:cubicBezTo>
                    <a:pt x="260" y="68"/>
                    <a:pt x="226" y="147"/>
                    <a:pt x="192" y="226"/>
                  </a:cubicBezTo>
                  <a:cubicBezTo>
                    <a:pt x="169" y="293"/>
                    <a:pt x="136" y="372"/>
                    <a:pt x="102" y="451"/>
                  </a:cubicBezTo>
                  <a:cubicBezTo>
                    <a:pt x="79" y="530"/>
                    <a:pt x="57" y="609"/>
                    <a:pt x="45" y="688"/>
                  </a:cubicBezTo>
                  <a:cubicBezTo>
                    <a:pt x="11" y="846"/>
                    <a:pt x="0" y="1016"/>
                    <a:pt x="0" y="1174"/>
                  </a:cubicBezTo>
                  <a:cubicBezTo>
                    <a:pt x="0" y="1264"/>
                    <a:pt x="11" y="1343"/>
                    <a:pt x="34" y="1422"/>
                  </a:cubicBezTo>
                  <a:cubicBezTo>
                    <a:pt x="113" y="1377"/>
                    <a:pt x="169" y="1320"/>
                    <a:pt x="226" y="1253"/>
                  </a:cubicBezTo>
                  <a:cubicBezTo>
                    <a:pt x="282" y="1185"/>
                    <a:pt x="327" y="1117"/>
                    <a:pt x="361" y="1038"/>
                  </a:cubicBezTo>
                  <a:cubicBezTo>
                    <a:pt x="395" y="948"/>
                    <a:pt x="429" y="858"/>
                    <a:pt x="452" y="767"/>
                  </a:cubicBezTo>
                  <a:cubicBezTo>
                    <a:pt x="485" y="587"/>
                    <a:pt x="474" y="406"/>
                    <a:pt x="429" y="237"/>
                  </a:cubicBezTo>
                  <a:cubicBezTo>
                    <a:pt x="406" y="158"/>
                    <a:pt x="361" y="79"/>
                    <a:pt x="316"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1" name="Google Shape;3121;p11"/>
            <p:cNvSpPr/>
            <p:nvPr/>
          </p:nvSpPr>
          <p:spPr>
            <a:xfrm>
              <a:off x="5693717" y="69221"/>
              <a:ext cx="752535" cy="632346"/>
            </a:xfrm>
            <a:custGeom>
              <a:rect b="b" l="l" r="r" t="t"/>
              <a:pathLst>
                <a:path extrusionOk="0" h="18425" w="21927">
                  <a:moveTo>
                    <a:pt x="13816" y="1"/>
                  </a:moveTo>
                  <a:cubicBezTo>
                    <a:pt x="11532" y="1"/>
                    <a:pt x="9238" y="628"/>
                    <a:pt x="7178" y="1694"/>
                  </a:cubicBezTo>
                  <a:cubicBezTo>
                    <a:pt x="6444" y="2066"/>
                    <a:pt x="5733" y="2506"/>
                    <a:pt x="5068" y="2992"/>
                  </a:cubicBezTo>
                  <a:cubicBezTo>
                    <a:pt x="2777" y="4650"/>
                    <a:pt x="1231" y="6862"/>
                    <a:pt x="497" y="9593"/>
                  </a:cubicBezTo>
                  <a:cubicBezTo>
                    <a:pt x="1" y="11455"/>
                    <a:pt x="148" y="13057"/>
                    <a:pt x="554" y="15032"/>
                  </a:cubicBezTo>
                  <a:cubicBezTo>
                    <a:pt x="599" y="15224"/>
                    <a:pt x="644" y="15404"/>
                    <a:pt x="723" y="15585"/>
                  </a:cubicBezTo>
                  <a:cubicBezTo>
                    <a:pt x="1355" y="16770"/>
                    <a:pt x="1953" y="17221"/>
                    <a:pt x="2890" y="17661"/>
                  </a:cubicBezTo>
                  <a:cubicBezTo>
                    <a:pt x="4017" y="18196"/>
                    <a:pt x="5239" y="18425"/>
                    <a:pt x="6475" y="18425"/>
                  </a:cubicBezTo>
                  <a:cubicBezTo>
                    <a:pt x="8108" y="18425"/>
                    <a:pt x="9766" y="18025"/>
                    <a:pt x="11263" y="17401"/>
                  </a:cubicBezTo>
                  <a:cubicBezTo>
                    <a:pt x="15607" y="15596"/>
                    <a:pt x="18800" y="12538"/>
                    <a:pt x="20730" y="8239"/>
                  </a:cubicBezTo>
                  <a:cubicBezTo>
                    <a:pt x="21926" y="5531"/>
                    <a:pt x="21633" y="3623"/>
                    <a:pt x="20256" y="2032"/>
                  </a:cubicBezTo>
                  <a:cubicBezTo>
                    <a:pt x="19511" y="1446"/>
                    <a:pt x="18676" y="994"/>
                    <a:pt x="17785" y="690"/>
                  </a:cubicBezTo>
                  <a:cubicBezTo>
                    <a:pt x="16498" y="217"/>
                    <a:pt x="15159" y="1"/>
                    <a:pt x="13816"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2" name="Google Shape;3122;p11"/>
            <p:cNvSpPr/>
            <p:nvPr/>
          </p:nvSpPr>
          <p:spPr>
            <a:xfrm>
              <a:off x="5712696" y="83910"/>
              <a:ext cx="714165" cy="598884"/>
            </a:xfrm>
            <a:custGeom>
              <a:rect b="b" l="l" r="r" t="t"/>
              <a:pathLst>
                <a:path extrusionOk="0" h="17450" w="20809">
                  <a:moveTo>
                    <a:pt x="13258" y="1"/>
                  </a:moveTo>
                  <a:cubicBezTo>
                    <a:pt x="12418" y="1"/>
                    <a:pt x="11561" y="87"/>
                    <a:pt x="10698" y="262"/>
                  </a:cubicBezTo>
                  <a:cubicBezTo>
                    <a:pt x="9344" y="544"/>
                    <a:pt x="8046" y="1006"/>
                    <a:pt x="6828" y="1638"/>
                  </a:cubicBezTo>
                  <a:cubicBezTo>
                    <a:pt x="6106" y="2011"/>
                    <a:pt x="5417" y="2439"/>
                    <a:pt x="4774" y="2913"/>
                  </a:cubicBezTo>
                  <a:cubicBezTo>
                    <a:pt x="2596" y="4448"/>
                    <a:pt x="1039" y="6705"/>
                    <a:pt x="362" y="9289"/>
                  </a:cubicBezTo>
                  <a:cubicBezTo>
                    <a:pt x="80" y="10361"/>
                    <a:pt x="1" y="11489"/>
                    <a:pt x="114" y="12595"/>
                  </a:cubicBezTo>
                  <a:cubicBezTo>
                    <a:pt x="204" y="13498"/>
                    <a:pt x="294" y="14344"/>
                    <a:pt x="847" y="15089"/>
                  </a:cubicBezTo>
                  <a:cubicBezTo>
                    <a:pt x="1411" y="15834"/>
                    <a:pt x="1806" y="16274"/>
                    <a:pt x="2641" y="16669"/>
                  </a:cubicBezTo>
                  <a:cubicBezTo>
                    <a:pt x="3766" y="17194"/>
                    <a:pt x="5085" y="17449"/>
                    <a:pt x="6403" y="17449"/>
                  </a:cubicBezTo>
                  <a:cubicBezTo>
                    <a:pt x="7069" y="17449"/>
                    <a:pt x="7734" y="17384"/>
                    <a:pt x="8374" y="17256"/>
                  </a:cubicBezTo>
                  <a:cubicBezTo>
                    <a:pt x="9118" y="17098"/>
                    <a:pt x="9841" y="16872"/>
                    <a:pt x="10540" y="16567"/>
                  </a:cubicBezTo>
                  <a:cubicBezTo>
                    <a:pt x="14817" y="14796"/>
                    <a:pt x="17920" y="11783"/>
                    <a:pt x="19771" y="7619"/>
                  </a:cubicBezTo>
                  <a:cubicBezTo>
                    <a:pt x="20403" y="6208"/>
                    <a:pt x="20809" y="4583"/>
                    <a:pt x="20166" y="3105"/>
                  </a:cubicBezTo>
                  <a:cubicBezTo>
                    <a:pt x="19556" y="1683"/>
                    <a:pt x="18473" y="1176"/>
                    <a:pt x="17074" y="657"/>
                  </a:cubicBezTo>
                  <a:cubicBezTo>
                    <a:pt x="15882" y="220"/>
                    <a:pt x="14593" y="1"/>
                    <a:pt x="13258" y="1"/>
                  </a:cubicBezTo>
                  <a:close/>
                </a:path>
              </a:pathLst>
            </a:custGeom>
            <a:solidFill>
              <a:srgbClr val="C03A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3" name="Google Shape;3123;p11"/>
            <p:cNvSpPr/>
            <p:nvPr/>
          </p:nvSpPr>
          <p:spPr>
            <a:xfrm>
              <a:off x="5718531" y="138960"/>
              <a:ext cx="792758" cy="673667"/>
            </a:xfrm>
            <a:custGeom>
              <a:rect b="b" l="l" r="r" t="t"/>
              <a:pathLst>
                <a:path extrusionOk="0" h="19629" w="23099">
                  <a:moveTo>
                    <a:pt x="19533" y="0"/>
                  </a:moveTo>
                  <a:lnTo>
                    <a:pt x="19533" y="0"/>
                  </a:lnTo>
                  <a:cubicBezTo>
                    <a:pt x="20910" y="1591"/>
                    <a:pt x="21203" y="3499"/>
                    <a:pt x="20007" y="6207"/>
                  </a:cubicBezTo>
                  <a:cubicBezTo>
                    <a:pt x="18077" y="10517"/>
                    <a:pt x="14884" y="13575"/>
                    <a:pt x="10540" y="15369"/>
                  </a:cubicBezTo>
                  <a:cubicBezTo>
                    <a:pt x="9043" y="15993"/>
                    <a:pt x="7385" y="16393"/>
                    <a:pt x="5752" y="16393"/>
                  </a:cubicBezTo>
                  <a:cubicBezTo>
                    <a:pt x="4516" y="16393"/>
                    <a:pt x="3294" y="16164"/>
                    <a:pt x="2167" y="15629"/>
                  </a:cubicBezTo>
                  <a:cubicBezTo>
                    <a:pt x="1230" y="15189"/>
                    <a:pt x="632" y="14738"/>
                    <a:pt x="0" y="13553"/>
                  </a:cubicBezTo>
                  <a:lnTo>
                    <a:pt x="0" y="13553"/>
                  </a:lnTo>
                  <a:cubicBezTo>
                    <a:pt x="655" y="15313"/>
                    <a:pt x="2697" y="17141"/>
                    <a:pt x="4288" y="18190"/>
                  </a:cubicBezTo>
                  <a:cubicBezTo>
                    <a:pt x="5839" y="19217"/>
                    <a:pt x="7936" y="19628"/>
                    <a:pt x="9953" y="19628"/>
                  </a:cubicBezTo>
                  <a:cubicBezTo>
                    <a:pt x="12057" y="19628"/>
                    <a:pt x="14074" y="19180"/>
                    <a:pt x="15290" y="18518"/>
                  </a:cubicBezTo>
                  <a:cubicBezTo>
                    <a:pt x="16610" y="17807"/>
                    <a:pt x="17829" y="16915"/>
                    <a:pt x="18924" y="15889"/>
                  </a:cubicBezTo>
                  <a:cubicBezTo>
                    <a:pt x="22207" y="12718"/>
                    <a:pt x="23099" y="7358"/>
                    <a:pt x="21463" y="2776"/>
                  </a:cubicBezTo>
                  <a:cubicBezTo>
                    <a:pt x="21090" y="1693"/>
                    <a:pt x="20425" y="723"/>
                    <a:pt x="19533" y="0"/>
                  </a:cubicBezTo>
                  <a:close/>
                </a:path>
              </a:pathLst>
            </a:custGeom>
            <a:solidFill>
              <a:srgbClr val="875F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4" name="Google Shape;3124;p11"/>
            <p:cNvSpPr/>
            <p:nvPr/>
          </p:nvSpPr>
          <p:spPr>
            <a:xfrm>
              <a:off x="6443095" y="342649"/>
              <a:ext cx="17469" cy="34114"/>
            </a:xfrm>
            <a:custGeom>
              <a:rect b="b" l="l" r="r" t="t"/>
              <a:pathLst>
                <a:path extrusionOk="0" h="994" w="509">
                  <a:moveTo>
                    <a:pt x="170" y="1"/>
                  </a:moveTo>
                  <a:cubicBezTo>
                    <a:pt x="125" y="46"/>
                    <a:pt x="91" y="114"/>
                    <a:pt x="57" y="181"/>
                  </a:cubicBezTo>
                  <a:cubicBezTo>
                    <a:pt x="12" y="294"/>
                    <a:pt x="1" y="418"/>
                    <a:pt x="12" y="543"/>
                  </a:cubicBezTo>
                  <a:cubicBezTo>
                    <a:pt x="35" y="667"/>
                    <a:pt x="80" y="768"/>
                    <a:pt x="170" y="870"/>
                  </a:cubicBezTo>
                  <a:cubicBezTo>
                    <a:pt x="215" y="915"/>
                    <a:pt x="260" y="960"/>
                    <a:pt x="328" y="994"/>
                  </a:cubicBezTo>
                  <a:cubicBezTo>
                    <a:pt x="452" y="836"/>
                    <a:pt x="509" y="644"/>
                    <a:pt x="486" y="452"/>
                  </a:cubicBezTo>
                  <a:cubicBezTo>
                    <a:pt x="463" y="328"/>
                    <a:pt x="407" y="215"/>
                    <a:pt x="328" y="125"/>
                  </a:cubicBezTo>
                  <a:cubicBezTo>
                    <a:pt x="283" y="69"/>
                    <a:pt x="227" y="23"/>
                    <a:pt x="170"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5" name="Google Shape;3125;p11"/>
            <p:cNvSpPr/>
            <p:nvPr/>
          </p:nvSpPr>
          <p:spPr>
            <a:xfrm>
              <a:off x="6443884" y="299303"/>
              <a:ext cx="17057" cy="24813"/>
            </a:xfrm>
            <a:custGeom>
              <a:rect b="b" l="l" r="r" t="t"/>
              <a:pathLst>
                <a:path extrusionOk="0" h="723" w="497">
                  <a:moveTo>
                    <a:pt x="91" y="0"/>
                  </a:moveTo>
                  <a:cubicBezTo>
                    <a:pt x="57" y="45"/>
                    <a:pt x="34" y="102"/>
                    <a:pt x="23" y="158"/>
                  </a:cubicBezTo>
                  <a:cubicBezTo>
                    <a:pt x="0" y="203"/>
                    <a:pt x="12" y="260"/>
                    <a:pt x="0" y="305"/>
                  </a:cubicBezTo>
                  <a:cubicBezTo>
                    <a:pt x="0" y="339"/>
                    <a:pt x="0" y="372"/>
                    <a:pt x="12" y="418"/>
                  </a:cubicBezTo>
                  <a:cubicBezTo>
                    <a:pt x="46" y="497"/>
                    <a:pt x="102" y="576"/>
                    <a:pt x="170" y="632"/>
                  </a:cubicBezTo>
                  <a:cubicBezTo>
                    <a:pt x="226" y="666"/>
                    <a:pt x="271" y="700"/>
                    <a:pt x="339" y="722"/>
                  </a:cubicBezTo>
                  <a:cubicBezTo>
                    <a:pt x="373" y="677"/>
                    <a:pt x="418" y="632"/>
                    <a:pt x="440" y="576"/>
                  </a:cubicBezTo>
                  <a:cubicBezTo>
                    <a:pt x="486" y="485"/>
                    <a:pt x="497" y="384"/>
                    <a:pt x="474" y="282"/>
                  </a:cubicBezTo>
                  <a:cubicBezTo>
                    <a:pt x="440" y="169"/>
                    <a:pt x="361" y="79"/>
                    <a:pt x="260" y="34"/>
                  </a:cubicBezTo>
                  <a:cubicBezTo>
                    <a:pt x="204" y="11"/>
                    <a:pt x="147" y="0"/>
                    <a:pt x="91" y="0"/>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6" name="Google Shape;3126;p11"/>
            <p:cNvSpPr/>
            <p:nvPr/>
          </p:nvSpPr>
          <p:spPr>
            <a:xfrm>
              <a:off x="6034515" y="777552"/>
              <a:ext cx="66649" cy="17091"/>
            </a:xfrm>
            <a:custGeom>
              <a:rect b="b" l="l" r="r" t="t"/>
              <a:pathLst>
                <a:path extrusionOk="0" h="498" w="1942">
                  <a:moveTo>
                    <a:pt x="340" y="1"/>
                  </a:moveTo>
                  <a:cubicBezTo>
                    <a:pt x="227" y="1"/>
                    <a:pt x="114" y="12"/>
                    <a:pt x="1" y="35"/>
                  </a:cubicBezTo>
                  <a:cubicBezTo>
                    <a:pt x="80" y="125"/>
                    <a:pt x="159" y="204"/>
                    <a:pt x="249" y="272"/>
                  </a:cubicBezTo>
                  <a:cubicBezTo>
                    <a:pt x="340" y="340"/>
                    <a:pt x="441" y="396"/>
                    <a:pt x="543" y="418"/>
                  </a:cubicBezTo>
                  <a:cubicBezTo>
                    <a:pt x="678" y="452"/>
                    <a:pt x="813" y="475"/>
                    <a:pt x="960" y="497"/>
                  </a:cubicBezTo>
                  <a:cubicBezTo>
                    <a:pt x="1197" y="486"/>
                    <a:pt x="1434" y="430"/>
                    <a:pt x="1660" y="328"/>
                  </a:cubicBezTo>
                  <a:cubicBezTo>
                    <a:pt x="1761" y="272"/>
                    <a:pt x="1852" y="215"/>
                    <a:pt x="1942" y="136"/>
                  </a:cubicBezTo>
                  <a:cubicBezTo>
                    <a:pt x="1829" y="91"/>
                    <a:pt x="1727" y="69"/>
                    <a:pt x="1615" y="57"/>
                  </a:cubicBezTo>
                  <a:cubicBezTo>
                    <a:pt x="1513" y="35"/>
                    <a:pt x="1412" y="35"/>
                    <a:pt x="1299" y="24"/>
                  </a:cubicBezTo>
                  <a:cubicBezTo>
                    <a:pt x="1186" y="12"/>
                    <a:pt x="1073" y="12"/>
                    <a:pt x="960" y="12"/>
                  </a:cubicBezTo>
                  <a:cubicBezTo>
                    <a:pt x="909" y="7"/>
                    <a:pt x="859" y="4"/>
                    <a:pt x="808" y="4"/>
                  </a:cubicBezTo>
                  <a:cubicBezTo>
                    <a:pt x="757" y="4"/>
                    <a:pt x="706" y="7"/>
                    <a:pt x="655" y="12"/>
                  </a:cubicBezTo>
                  <a:cubicBezTo>
                    <a:pt x="627" y="18"/>
                    <a:pt x="599" y="21"/>
                    <a:pt x="572" y="21"/>
                  </a:cubicBezTo>
                  <a:cubicBezTo>
                    <a:pt x="545" y="21"/>
                    <a:pt x="520" y="18"/>
                    <a:pt x="498" y="12"/>
                  </a:cubicBezTo>
                  <a:cubicBezTo>
                    <a:pt x="441" y="1"/>
                    <a:pt x="396" y="1"/>
                    <a:pt x="340"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7" name="Google Shape;3127;p11"/>
            <p:cNvSpPr/>
            <p:nvPr/>
          </p:nvSpPr>
          <p:spPr>
            <a:xfrm>
              <a:off x="6092996" y="758985"/>
              <a:ext cx="36825" cy="16680"/>
            </a:xfrm>
            <a:custGeom>
              <a:rect b="b" l="l" r="r" t="t"/>
              <a:pathLst>
                <a:path extrusionOk="0" h="486" w="1073">
                  <a:moveTo>
                    <a:pt x="543" y="0"/>
                  </a:moveTo>
                  <a:cubicBezTo>
                    <a:pt x="475" y="0"/>
                    <a:pt x="407" y="12"/>
                    <a:pt x="339" y="34"/>
                  </a:cubicBezTo>
                  <a:cubicBezTo>
                    <a:pt x="283" y="45"/>
                    <a:pt x="227" y="68"/>
                    <a:pt x="170" y="102"/>
                  </a:cubicBezTo>
                  <a:cubicBezTo>
                    <a:pt x="102" y="136"/>
                    <a:pt x="46" y="181"/>
                    <a:pt x="1" y="237"/>
                  </a:cubicBezTo>
                  <a:cubicBezTo>
                    <a:pt x="46" y="282"/>
                    <a:pt x="91" y="339"/>
                    <a:pt x="159" y="373"/>
                  </a:cubicBezTo>
                  <a:cubicBezTo>
                    <a:pt x="272" y="440"/>
                    <a:pt x="396" y="486"/>
                    <a:pt x="520" y="486"/>
                  </a:cubicBezTo>
                  <a:cubicBezTo>
                    <a:pt x="655" y="474"/>
                    <a:pt x="791" y="429"/>
                    <a:pt x="904" y="361"/>
                  </a:cubicBezTo>
                  <a:cubicBezTo>
                    <a:pt x="971" y="316"/>
                    <a:pt x="1028" y="271"/>
                    <a:pt x="1073" y="203"/>
                  </a:cubicBezTo>
                  <a:cubicBezTo>
                    <a:pt x="1016" y="158"/>
                    <a:pt x="960" y="113"/>
                    <a:pt x="892" y="79"/>
                  </a:cubicBezTo>
                  <a:cubicBezTo>
                    <a:pt x="791" y="23"/>
                    <a:pt x="667" y="0"/>
                    <a:pt x="543" y="0"/>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8" name="Google Shape;3128;p11"/>
            <p:cNvSpPr/>
            <p:nvPr/>
          </p:nvSpPr>
          <p:spPr>
            <a:xfrm>
              <a:off x="5798290" y="593219"/>
              <a:ext cx="48563" cy="17915"/>
            </a:xfrm>
            <a:custGeom>
              <a:rect b="b" l="l" r="r" t="t"/>
              <a:pathLst>
                <a:path extrusionOk="0" h="522" w="1415">
                  <a:moveTo>
                    <a:pt x="744" y="1"/>
                  </a:moveTo>
                  <a:cubicBezTo>
                    <a:pt x="737" y="1"/>
                    <a:pt x="730" y="1"/>
                    <a:pt x="723" y="1"/>
                  </a:cubicBezTo>
                  <a:cubicBezTo>
                    <a:pt x="599" y="12"/>
                    <a:pt x="486" y="35"/>
                    <a:pt x="384" y="91"/>
                  </a:cubicBezTo>
                  <a:cubicBezTo>
                    <a:pt x="136" y="193"/>
                    <a:pt x="1" y="396"/>
                    <a:pt x="396" y="497"/>
                  </a:cubicBezTo>
                  <a:cubicBezTo>
                    <a:pt x="429" y="509"/>
                    <a:pt x="463" y="509"/>
                    <a:pt x="497" y="520"/>
                  </a:cubicBezTo>
                  <a:cubicBezTo>
                    <a:pt x="510" y="521"/>
                    <a:pt x="523" y="521"/>
                    <a:pt x="536" y="521"/>
                  </a:cubicBezTo>
                  <a:cubicBezTo>
                    <a:pt x="961" y="521"/>
                    <a:pt x="1415" y="1"/>
                    <a:pt x="744"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9" name="Google Shape;3129;p11"/>
            <p:cNvSpPr/>
            <p:nvPr/>
          </p:nvSpPr>
          <p:spPr>
            <a:xfrm>
              <a:off x="6013614" y="581310"/>
              <a:ext cx="31677" cy="27078"/>
            </a:xfrm>
            <a:custGeom>
              <a:rect b="b" l="l" r="r" t="t"/>
              <a:pathLst>
                <a:path extrusionOk="0" h="789" w="923">
                  <a:moveTo>
                    <a:pt x="568" y="1"/>
                  </a:moveTo>
                  <a:cubicBezTo>
                    <a:pt x="536" y="1"/>
                    <a:pt x="501" y="7"/>
                    <a:pt x="463" y="20"/>
                  </a:cubicBezTo>
                  <a:cubicBezTo>
                    <a:pt x="452" y="20"/>
                    <a:pt x="429" y="32"/>
                    <a:pt x="418" y="43"/>
                  </a:cubicBezTo>
                  <a:cubicBezTo>
                    <a:pt x="136" y="178"/>
                    <a:pt x="1" y="765"/>
                    <a:pt x="418" y="788"/>
                  </a:cubicBezTo>
                  <a:cubicBezTo>
                    <a:pt x="426" y="788"/>
                    <a:pt x="435" y="789"/>
                    <a:pt x="443" y="789"/>
                  </a:cubicBezTo>
                  <a:cubicBezTo>
                    <a:pt x="867" y="789"/>
                    <a:pt x="922" y="1"/>
                    <a:pt x="56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0" name="Google Shape;3130;p11"/>
            <p:cNvSpPr/>
            <p:nvPr/>
          </p:nvSpPr>
          <p:spPr>
            <a:xfrm>
              <a:off x="6180924" y="520049"/>
              <a:ext cx="30991" cy="27525"/>
            </a:xfrm>
            <a:custGeom>
              <a:rect b="b" l="l" r="r" t="t"/>
              <a:pathLst>
                <a:path extrusionOk="0" h="802" w="903">
                  <a:moveTo>
                    <a:pt x="550" y="0"/>
                  </a:moveTo>
                  <a:cubicBezTo>
                    <a:pt x="517" y="0"/>
                    <a:pt x="480" y="7"/>
                    <a:pt x="441" y="23"/>
                  </a:cubicBezTo>
                  <a:cubicBezTo>
                    <a:pt x="429" y="34"/>
                    <a:pt x="407" y="34"/>
                    <a:pt x="395" y="45"/>
                  </a:cubicBezTo>
                  <a:cubicBezTo>
                    <a:pt x="113" y="192"/>
                    <a:pt x="0" y="779"/>
                    <a:pt x="418" y="801"/>
                  </a:cubicBezTo>
                  <a:cubicBezTo>
                    <a:pt x="423" y="801"/>
                    <a:pt x="429" y="802"/>
                    <a:pt x="434" y="802"/>
                  </a:cubicBezTo>
                  <a:cubicBezTo>
                    <a:pt x="853" y="802"/>
                    <a:pt x="903" y="0"/>
                    <a:pt x="55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1" name="Google Shape;3131;p11"/>
            <p:cNvSpPr/>
            <p:nvPr/>
          </p:nvSpPr>
          <p:spPr>
            <a:xfrm>
              <a:off x="5966287" y="631108"/>
              <a:ext cx="40601" cy="22617"/>
            </a:xfrm>
            <a:custGeom>
              <a:rect b="b" l="l" r="r" t="t"/>
              <a:pathLst>
                <a:path extrusionOk="0" h="659" w="1183">
                  <a:moveTo>
                    <a:pt x="705" y="1"/>
                  </a:moveTo>
                  <a:cubicBezTo>
                    <a:pt x="378" y="1"/>
                    <a:pt x="0" y="427"/>
                    <a:pt x="353" y="612"/>
                  </a:cubicBezTo>
                  <a:cubicBezTo>
                    <a:pt x="364" y="612"/>
                    <a:pt x="387" y="623"/>
                    <a:pt x="398" y="634"/>
                  </a:cubicBezTo>
                  <a:cubicBezTo>
                    <a:pt x="440" y="651"/>
                    <a:pt x="488" y="658"/>
                    <a:pt x="537" y="658"/>
                  </a:cubicBezTo>
                  <a:cubicBezTo>
                    <a:pt x="828" y="658"/>
                    <a:pt x="1182" y="395"/>
                    <a:pt x="951" y="115"/>
                  </a:cubicBezTo>
                  <a:cubicBezTo>
                    <a:pt x="884" y="34"/>
                    <a:pt x="797" y="1"/>
                    <a:pt x="705"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2" name="Google Shape;3132;p11"/>
            <p:cNvSpPr/>
            <p:nvPr/>
          </p:nvSpPr>
          <p:spPr>
            <a:xfrm>
              <a:off x="6109676" y="524888"/>
              <a:ext cx="29138" cy="28142"/>
            </a:xfrm>
            <a:custGeom>
              <a:rect b="b" l="l" r="r" t="t"/>
              <a:pathLst>
                <a:path extrusionOk="0" h="820" w="849">
                  <a:moveTo>
                    <a:pt x="495" y="0"/>
                  </a:moveTo>
                  <a:cubicBezTo>
                    <a:pt x="464" y="0"/>
                    <a:pt x="431" y="6"/>
                    <a:pt x="395" y="17"/>
                  </a:cubicBezTo>
                  <a:cubicBezTo>
                    <a:pt x="1" y="123"/>
                    <a:pt x="148" y="819"/>
                    <a:pt x="444" y="819"/>
                  </a:cubicBezTo>
                  <a:cubicBezTo>
                    <a:pt x="496" y="819"/>
                    <a:pt x="551" y="799"/>
                    <a:pt x="609" y="750"/>
                  </a:cubicBezTo>
                  <a:cubicBezTo>
                    <a:pt x="621" y="750"/>
                    <a:pt x="632" y="728"/>
                    <a:pt x="643" y="717"/>
                  </a:cubicBezTo>
                  <a:cubicBezTo>
                    <a:pt x="848" y="522"/>
                    <a:pt x="802" y="0"/>
                    <a:pt x="495"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3" name="Google Shape;3133;p11"/>
            <p:cNvSpPr/>
            <p:nvPr/>
          </p:nvSpPr>
          <p:spPr>
            <a:xfrm>
              <a:off x="5789504" y="543489"/>
              <a:ext cx="39228" cy="21862"/>
            </a:xfrm>
            <a:custGeom>
              <a:rect b="b" l="l" r="r" t="t"/>
              <a:pathLst>
                <a:path extrusionOk="0" h="637" w="1143">
                  <a:moveTo>
                    <a:pt x="581" y="1"/>
                  </a:moveTo>
                  <a:cubicBezTo>
                    <a:pt x="309" y="1"/>
                    <a:pt x="1" y="207"/>
                    <a:pt x="178" y="491"/>
                  </a:cubicBezTo>
                  <a:cubicBezTo>
                    <a:pt x="244" y="595"/>
                    <a:pt x="347" y="636"/>
                    <a:pt x="456" y="636"/>
                  </a:cubicBezTo>
                  <a:cubicBezTo>
                    <a:pt x="773" y="636"/>
                    <a:pt x="1143" y="283"/>
                    <a:pt x="832" y="73"/>
                  </a:cubicBezTo>
                  <a:lnTo>
                    <a:pt x="787" y="50"/>
                  </a:lnTo>
                  <a:cubicBezTo>
                    <a:pt x="728" y="16"/>
                    <a:pt x="656" y="1"/>
                    <a:pt x="58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4" name="Google Shape;3134;p11"/>
            <p:cNvSpPr/>
            <p:nvPr/>
          </p:nvSpPr>
          <p:spPr>
            <a:xfrm>
              <a:off x="5725498" y="423541"/>
              <a:ext cx="37237" cy="26118"/>
            </a:xfrm>
            <a:custGeom>
              <a:rect b="b" l="l" r="r" t="t"/>
              <a:pathLst>
                <a:path extrusionOk="0" h="761" w="1085">
                  <a:moveTo>
                    <a:pt x="666" y="1"/>
                  </a:moveTo>
                  <a:cubicBezTo>
                    <a:pt x="655" y="1"/>
                    <a:pt x="644" y="1"/>
                    <a:pt x="632" y="2"/>
                  </a:cubicBezTo>
                  <a:lnTo>
                    <a:pt x="587" y="14"/>
                  </a:lnTo>
                  <a:cubicBezTo>
                    <a:pt x="282" y="81"/>
                    <a:pt x="0" y="623"/>
                    <a:pt x="406" y="747"/>
                  </a:cubicBezTo>
                  <a:cubicBezTo>
                    <a:pt x="438" y="756"/>
                    <a:pt x="469" y="761"/>
                    <a:pt x="498" y="761"/>
                  </a:cubicBezTo>
                  <a:cubicBezTo>
                    <a:pt x="891" y="761"/>
                    <a:pt x="1085" y="1"/>
                    <a:pt x="666"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5" name="Google Shape;3135;p11"/>
            <p:cNvSpPr/>
            <p:nvPr/>
          </p:nvSpPr>
          <p:spPr>
            <a:xfrm>
              <a:off x="6352696" y="179766"/>
              <a:ext cx="29996" cy="28417"/>
            </a:xfrm>
            <a:custGeom>
              <a:rect b="b" l="l" r="r" t="t"/>
              <a:pathLst>
                <a:path extrusionOk="0" h="828" w="874">
                  <a:moveTo>
                    <a:pt x="495" y="0"/>
                  </a:moveTo>
                  <a:cubicBezTo>
                    <a:pt x="456" y="0"/>
                    <a:pt x="413" y="10"/>
                    <a:pt x="367" y="30"/>
                  </a:cubicBezTo>
                  <a:cubicBezTo>
                    <a:pt x="0" y="190"/>
                    <a:pt x="213" y="827"/>
                    <a:pt x="496" y="827"/>
                  </a:cubicBezTo>
                  <a:cubicBezTo>
                    <a:pt x="553" y="827"/>
                    <a:pt x="613" y="801"/>
                    <a:pt x="671" y="741"/>
                  </a:cubicBezTo>
                  <a:cubicBezTo>
                    <a:pt x="683" y="730"/>
                    <a:pt x="694" y="718"/>
                    <a:pt x="705" y="696"/>
                  </a:cubicBezTo>
                  <a:cubicBezTo>
                    <a:pt x="874" y="488"/>
                    <a:pt x="781" y="0"/>
                    <a:pt x="495"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6" name="Google Shape;3136;p11"/>
            <p:cNvSpPr/>
            <p:nvPr/>
          </p:nvSpPr>
          <p:spPr>
            <a:xfrm>
              <a:off x="5856497" y="638075"/>
              <a:ext cx="30133" cy="26564"/>
            </a:xfrm>
            <a:custGeom>
              <a:rect b="b" l="l" r="r" t="t"/>
              <a:pathLst>
                <a:path extrusionOk="0" h="774" w="878">
                  <a:moveTo>
                    <a:pt x="435" y="0"/>
                  </a:moveTo>
                  <a:cubicBezTo>
                    <a:pt x="361" y="0"/>
                    <a:pt x="288" y="34"/>
                    <a:pt x="223" y="116"/>
                  </a:cubicBezTo>
                  <a:cubicBezTo>
                    <a:pt x="1" y="387"/>
                    <a:pt x="355" y="773"/>
                    <a:pt x="616" y="773"/>
                  </a:cubicBezTo>
                  <a:cubicBezTo>
                    <a:pt x="712" y="773"/>
                    <a:pt x="796" y="721"/>
                    <a:pt x="832" y="589"/>
                  </a:cubicBezTo>
                  <a:cubicBezTo>
                    <a:pt x="832" y="578"/>
                    <a:pt x="832" y="556"/>
                    <a:pt x="844" y="544"/>
                  </a:cubicBezTo>
                  <a:cubicBezTo>
                    <a:pt x="877" y="307"/>
                    <a:pt x="657" y="0"/>
                    <a:pt x="435"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7" name="Google Shape;3137;p11"/>
            <p:cNvSpPr/>
            <p:nvPr/>
          </p:nvSpPr>
          <p:spPr>
            <a:xfrm>
              <a:off x="6093923" y="599019"/>
              <a:ext cx="40292" cy="22548"/>
            </a:xfrm>
            <a:custGeom>
              <a:rect b="b" l="l" r="r" t="t"/>
              <a:pathLst>
                <a:path extrusionOk="0" h="657" w="1174">
                  <a:moveTo>
                    <a:pt x="640" y="0"/>
                  </a:moveTo>
                  <a:cubicBezTo>
                    <a:pt x="351" y="0"/>
                    <a:pt x="1" y="271"/>
                    <a:pt x="233" y="543"/>
                  </a:cubicBezTo>
                  <a:cubicBezTo>
                    <a:pt x="299" y="623"/>
                    <a:pt x="385" y="656"/>
                    <a:pt x="475" y="656"/>
                  </a:cubicBezTo>
                  <a:cubicBezTo>
                    <a:pt x="800" y="656"/>
                    <a:pt x="1174" y="223"/>
                    <a:pt x="820" y="46"/>
                  </a:cubicBezTo>
                  <a:cubicBezTo>
                    <a:pt x="798" y="35"/>
                    <a:pt x="786" y="24"/>
                    <a:pt x="775" y="24"/>
                  </a:cubicBezTo>
                  <a:cubicBezTo>
                    <a:pt x="734" y="8"/>
                    <a:pt x="687" y="0"/>
                    <a:pt x="64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8" name="Google Shape;3138;p11"/>
            <p:cNvSpPr/>
            <p:nvPr/>
          </p:nvSpPr>
          <p:spPr>
            <a:xfrm>
              <a:off x="5735245" y="359397"/>
              <a:ext cx="40669" cy="22926"/>
            </a:xfrm>
            <a:custGeom>
              <a:rect b="b" l="l" r="r" t="t"/>
              <a:pathLst>
                <a:path extrusionOk="0" h="668" w="1185">
                  <a:moveTo>
                    <a:pt x="707" y="1"/>
                  </a:moveTo>
                  <a:cubicBezTo>
                    <a:pt x="375" y="1"/>
                    <a:pt x="0" y="467"/>
                    <a:pt x="371" y="630"/>
                  </a:cubicBezTo>
                  <a:cubicBezTo>
                    <a:pt x="382" y="641"/>
                    <a:pt x="393" y="641"/>
                    <a:pt x="416" y="653"/>
                  </a:cubicBezTo>
                  <a:cubicBezTo>
                    <a:pt x="450" y="663"/>
                    <a:pt x="486" y="668"/>
                    <a:pt x="524" y="668"/>
                  </a:cubicBezTo>
                  <a:cubicBezTo>
                    <a:pt x="815" y="668"/>
                    <a:pt x="1185" y="379"/>
                    <a:pt x="935" y="100"/>
                  </a:cubicBezTo>
                  <a:cubicBezTo>
                    <a:pt x="870" y="30"/>
                    <a:pt x="790" y="1"/>
                    <a:pt x="707"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9" name="Google Shape;3139;p11"/>
            <p:cNvSpPr/>
            <p:nvPr/>
          </p:nvSpPr>
          <p:spPr>
            <a:xfrm>
              <a:off x="6341027" y="282280"/>
              <a:ext cx="36448" cy="21072"/>
            </a:xfrm>
            <a:custGeom>
              <a:rect b="b" l="l" r="r" t="t"/>
              <a:pathLst>
                <a:path extrusionOk="0" h="614" w="1062">
                  <a:moveTo>
                    <a:pt x="492" y="1"/>
                  </a:moveTo>
                  <a:cubicBezTo>
                    <a:pt x="249" y="1"/>
                    <a:pt x="0" y="142"/>
                    <a:pt x="109" y="406"/>
                  </a:cubicBezTo>
                  <a:cubicBezTo>
                    <a:pt x="164" y="554"/>
                    <a:pt x="299" y="614"/>
                    <a:pt x="442" y="614"/>
                  </a:cubicBezTo>
                  <a:cubicBezTo>
                    <a:pt x="735" y="614"/>
                    <a:pt x="1062" y="366"/>
                    <a:pt x="820" y="124"/>
                  </a:cubicBezTo>
                  <a:cubicBezTo>
                    <a:pt x="808" y="112"/>
                    <a:pt x="797" y="101"/>
                    <a:pt x="786" y="90"/>
                  </a:cubicBezTo>
                  <a:cubicBezTo>
                    <a:pt x="712" y="30"/>
                    <a:pt x="602" y="1"/>
                    <a:pt x="49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0" name="Google Shape;3140;p11"/>
            <p:cNvSpPr/>
            <p:nvPr/>
          </p:nvSpPr>
          <p:spPr>
            <a:xfrm>
              <a:off x="6376102" y="230594"/>
              <a:ext cx="30167" cy="22342"/>
            </a:xfrm>
            <a:custGeom>
              <a:rect b="b" l="l" r="r" t="t"/>
              <a:pathLst>
                <a:path extrusionOk="0" h="651" w="879">
                  <a:moveTo>
                    <a:pt x="312" y="1"/>
                  </a:moveTo>
                  <a:cubicBezTo>
                    <a:pt x="157" y="1"/>
                    <a:pt x="23" y="80"/>
                    <a:pt x="12" y="276"/>
                  </a:cubicBezTo>
                  <a:cubicBezTo>
                    <a:pt x="0" y="524"/>
                    <a:pt x="252" y="651"/>
                    <a:pt x="476" y="651"/>
                  </a:cubicBezTo>
                  <a:cubicBezTo>
                    <a:pt x="690" y="651"/>
                    <a:pt x="879" y="535"/>
                    <a:pt x="791" y="298"/>
                  </a:cubicBezTo>
                  <a:cubicBezTo>
                    <a:pt x="791" y="287"/>
                    <a:pt x="768" y="276"/>
                    <a:pt x="768" y="253"/>
                  </a:cubicBezTo>
                  <a:cubicBezTo>
                    <a:pt x="690" y="103"/>
                    <a:pt x="488" y="1"/>
                    <a:pt x="31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1" name="Google Shape;3141;p11"/>
            <p:cNvSpPr/>
            <p:nvPr/>
          </p:nvSpPr>
          <p:spPr>
            <a:xfrm>
              <a:off x="5876334" y="587282"/>
              <a:ext cx="28623" cy="28074"/>
            </a:xfrm>
            <a:custGeom>
              <a:rect b="b" l="l" r="r" t="t"/>
              <a:pathLst>
                <a:path extrusionOk="0" h="818" w="834">
                  <a:moveTo>
                    <a:pt x="401" y="0"/>
                  </a:moveTo>
                  <a:cubicBezTo>
                    <a:pt x="353" y="0"/>
                    <a:pt x="299" y="19"/>
                    <a:pt x="243" y="61"/>
                  </a:cubicBezTo>
                  <a:cubicBezTo>
                    <a:pt x="232" y="61"/>
                    <a:pt x="220" y="72"/>
                    <a:pt x="209" y="83"/>
                  </a:cubicBezTo>
                  <a:cubicBezTo>
                    <a:pt x="1" y="292"/>
                    <a:pt x="23" y="817"/>
                    <a:pt x="347" y="817"/>
                  </a:cubicBezTo>
                  <a:cubicBezTo>
                    <a:pt x="374" y="817"/>
                    <a:pt x="404" y="813"/>
                    <a:pt x="435" y="806"/>
                  </a:cubicBezTo>
                  <a:cubicBezTo>
                    <a:pt x="833" y="708"/>
                    <a:pt x="704" y="0"/>
                    <a:pt x="40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2" name="Google Shape;3142;p11"/>
            <p:cNvSpPr/>
            <p:nvPr/>
          </p:nvSpPr>
          <p:spPr>
            <a:xfrm>
              <a:off x="6304510" y="170362"/>
              <a:ext cx="34972" cy="21141"/>
            </a:xfrm>
            <a:custGeom>
              <a:rect b="b" l="l" r="r" t="t"/>
              <a:pathLst>
                <a:path extrusionOk="0" h="616" w="1019">
                  <a:moveTo>
                    <a:pt x="584" y="0"/>
                  </a:moveTo>
                  <a:cubicBezTo>
                    <a:pt x="303" y="0"/>
                    <a:pt x="1" y="211"/>
                    <a:pt x="202" y="462"/>
                  </a:cubicBezTo>
                  <a:cubicBezTo>
                    <a:pt x="213" y="473"/>
                    <a:pt x="225" y="485"/>
                    <a:pt x="236" y="496"/>
                  </a:cubicBezTo>
                  <a:cubicBezTo>
                    <a:pt x="319" y="575"/>
                    <a:pt x="452" y="615"/>
                    <a:pt x="581" y="615"/>
                  </a:cubicBezTo>
                  <a:cubicBezTo>
                    <a:pt x="805" y="615"/>
                    <a:pt x="1018" y="494"/>
                    <a:pt x="947" y="236"/>
                  </a:cubicBezTo>
                  <a:cubicBezTo>
                    <a:pt x="898" y="68"/>
                    <a:pt x="745" y="0"/>
                    <a:pt x="584"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3" name="Google Shape;3143;p11"/>
            <p:cNvSpPr/>
            <p:nvPr/>
          </p:nvSpPr>
          <p:spPr>
            <a:xfrm>
              <a:off x="6253305" y="483841"/>
              <a:ext cx="28829" cy="28005"/>
            </a:xfrm>
            <a:custGeom>
              <a:rect b="b" l="l" r="r" t="t"/>
              <a:pathLst>
                <a:path extrusionOk="0" h="816" w="840">
                  <a:moveTo>
                    <a:pt x="498" y="0"/>
                  </a:moveTo>
                  <a:cubicBezTo>
                    <a:pt x="467" y="0"/>
                    <a:pt x="433" y="5"/>
                    <a:pt x="397" y="17"/>
                  </a:cubicBezTo>
                  <a:cubicBezTo>
                    <a:pt x="1" y="123"/>
                    <a:pt x="150" y="816"/>
                    <a:pt x="449" y="816"/>
                  </a:cubicBezTo>
                  <a:cubicBezTo>
                    <a:pt x="499" y="816"/>
                    <a:pt x="554" y="796"/>
                    <a:pt x="611" y="750"/>
                  </a:cubicBezTo>
                  <a:cubicBezTo>
                    <a:pt x="622" y="739"/>
                    <a:pt x="633" y="728"/>
                    <a:pt x="645" y="716"/>
                  </a:cubicBezTo>
                  <a:cubicBezTo>
                    <a:pt x="839" y="512"/>
                    <a:pt x="802" y="0"/>
                    <a:pt x="498"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4" name="Google Shape;3144;p11"/>
            <p:cNvSpPr/>
            <p:nvPr/>
          </p:nvSpPr>
          <p:spPr>
            <a:xfrm>
              <a:off x="6170903" y="477321"/>
              <a:ext cx="35556" cy="21107"/>
            </a:xfrm>
            <a:custGeom>
              <a:rect b="b" l="l" r="r" t="t"/>
              <a:pathLst>
                <a:path extrusionOk="0" h="615" w="1036">
                  <a:moveTo>
                    <a:pt x="461" y="0"/>
                  </a:moveTo>
                  <a:cubicBezTo>
                    <a:pt x="227" y="0"/>
                    <a:pt x="0" y="128"/>
                    <a:pt x="89" y="387"/>
                  </a:cubicBezTo>
                  <a:cubicBezTo>
                    <a:pt x="145" y="549"/>
                    <a:pt x="291" y="614"/>
                    <a:pt x="444" y="614"/>
                  </a:cubicBezTo>
                  <a:cubicBezTo>
                    <a:pt x="728" y="614"/>
                    <a:pt x="1036" y="389"/>
                    <a:pt x="823" y="139"/>
                  </a:cubicBezTo>
                  <a:cubicBezTo>
                    <a:pt x="812" y="128"/>
                    <a:pt x="800" y="117"/>
                    <a:pt x="789" y="105"/>
                  </a:cubicBezTo>
                  <a:cubicBezTo>
                    <a:pt x="707" y="35"/>
                    <a:pt x="583" y="0"/>
                    <a:pt x="46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5" name="Google Shape;3145;p11"/>
            <p:cNvSpPr/>
            <p:nvPr/>
          </p:nvSpPr>
          <p:spPr>
            <a:xfrm>
              <a:off x="6275029" y="120084"/>
              <a:ext cx="31986" cy="27456"/>
            </a:xfrm>
            <a:custGeom>
              <a:rect b="b" l="l" r="r" t="t"/>
              <a:pathLst>
                <a:path extrusionOk="0" h="800" w="932">
                  <a:moveTo>
                    <a:pt x="578" y="0"/>
                  </a:moveTo>
                  <a:cubicBezTo>
                    <a:pt x="546" y="0"/>
                    <a:pt x="512" y="7"/>
                    <a:pt x="474" y="20"/>
                  </a:cubicBezTo>
                  <a:lnTo>
                    <a:pt x="418" y="43"/>
                  </a:lnTo>
                  <a:cubicBezTo>
                    <a:pt x="136" y="178"/>
                    <a:pt x="0" y="765"/>
                    <a:pt x="418" y="799"/>
                  </a:cubicBezTo>
                  <a:cubicBezTo>
                    <a:pt x="426" y="799"/>
                    <a:pt x="434" y="800"/>
                    <a:pt x="442" y="800"/>
                  </a:cubicBezTo>
                  <a:cubicBezTo>
                    <a:pt x="867" y="800"/>
                    <a:pt x="932" y="0"/>
                    <a:pt x="578"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6" name="Google Shape;3146;p11"/>
            <p:cNvSpPr/>
            <p:nvPr/>
          </p:nvSpPr>
          <p:spPr>
            <a:xfrm>
              <a:off x="6355201" y="343850"/>
              <a:ext cx="31060" cy="27525"/>
            </a:xfrm>
            <a:custGeom>
              <a:rect b="b" l="l" r="r" t="t"/>
              <a:pathLst>
                <a:path extrusionOk="0" h="802" w="905">
                  <a:moveTo>
                    <a:pt x="559" y="0"/>
                  </a:moveTo>
                  <a:cubicBezTo>
                    <a:pt x="526" y="0"/>
                    <a:pt x="491" y="7"/>
                    <a:pt x="452" y="22"/>
                  </a:cubicBezTo>
                  <a:lnTo>
                    <a:pt x="407" y="45"/>
                  </a:lnTo>
                  <a:cubicBezTo>
                    <a:pt x="124" y="192"/>
                    <a:pt x="0" y="778"/>
                    <a:pt x="418" y="801"/>
                  </a:cubicBezTo>
                  <a:cubicBezTo>
                    <a:pt x="423" y="801"/>
                    <a:pt x="429" y="801"/>
                    <a:pt x="434" y="801"/>
                  </a:cubicBezTo>
                  <a:cubicBezTo>
                    <a:pt x="863" y="801"/>
                    <a:pt x="905" y="0"/>
                    <a:pt x="55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7" name="Google Shape;3147;p11"/>
            <p:cNvSpPr/>
            <p:nvPr/>
          </p:nvSpPr>
          <p:spPr>
            <a:xfrm>
              <a:off x="5738265" y="521181"/>
              <a:ext cx="29858" cy="27628"/>
            </a:xfrm>
            <a:custGeom>
              <a:rect b="b" l="l" r="r" t="t"/>
              <a:pathLst>
                <a:path extrusionOk="0" h="805" w="870">
                  <a:moveTo>
                    <a:pt x="452" y="1"/>
                  </a:moveTo>
                  <a:cubicBezTo>
                    <a:pt x="21" y="1"/>
                    <a:pt x="1" y="805"/>
                    <a:pt x="349" y="805"/>
                  </a:cubicBezTo>
                  <a:cubicBezTo>
                    <a:pt x="384" y="805"/>
                    <a:pt x="422" y="797"/>
                    <a:pt x="463" y="779"/>
                  </a:cubicBezTo>
                  <a:cubicBezTo>
                    <a:pt x="475" y="768"/>
                    <a:pt x="497" y="757"/>
                    <a:pt x="508" y="757"/>
                  </a:cubicBezTo>
                  <a:cubicBezTo>
                    <a:pt x="779" y="599"/>
                    <a:pt x="869" y="1"/>
                    <a:pt x="45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8" name="Google Shape;3148;p11"/>
            <p:cNvSpPr/>
            <p:nvPr/>
          </p:nvSpPr>
          <p:spPr>
            <a:xfrm>
              <a:off x="6327196" y="134086"/>
              <a:ext cx="34938" cy="21175"/>
            </a:xfrm>
            <a:custGeom>
              <a:rect b="b" l="l" r="r" t="t"/>
              <a:pathLst>
                <a:path extrusionOk="0" h="617" w="1018">
                  <a:moveTo>
                    <a:pt x="435" y="1"/>
                  </a:moveTo>
                  <a:cubicBezTo>
                    <a:pt x="214" y="1"/>
                    <a:pt x="0" y="122"/>
                    <a:pt x="72" y="379"/>
                  </a:cubicBezTo>
                  <a:cubicBezTo>
                    <a:pt x="121" y="548"/>
                    <a:pt x="275" y="616"/>
                    <a:pt x="436" y="616"/>
                  </a:cubicBezTo>
                  <a:cubicBezTo>
                    <a:pt x="717" y="616"/>
                    <a:pt x="1017" y="409"/>
                    <a:pt x="816" y="165"/>
                  </a:cubicBezTo>
                  <a:cubicBezTo>
                    <a:pt x="805" y="142"/>
                    <a:pt x="794" y="131"/>
                    <a:pt x="771" y="120"/>
                  </a:cubicBezTo>
                  <a:cubicBezTo>
                    <a:pt x="693" y="41"/>
                    <a:pt x="562" y="1"/>
                    <a:pt x="435"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9" name="Google Shape;3149;p11"/>
            <p:cNvSpPr/>
            <p:nvPr/>
          </p:nvSpPr>
          <p:spPr>
            <a:xfrm>
              <a:off x="6275235" y="427659"/>
              <a:ext cx="30030" cy="22033"/>
            </a:xfrm>
            <a:custGeom>
              <a:rect b="b" l="l" r="r" t="t"/>
              <a:pathLst>
                <a:path extrusionOk="0" h="642" w="875">
                  <a:moveTo>
                    <a:pt x="413" y="1"/>
                  </a:moveTo>
                  <a:cubicBezTo>
                    <a:pt x="195" y="1"/>
                    <a:pt x="0" y="119"/>
                    <a:pt x="96" y="356"/>
                  </a:cubicBezTo>
                  <a:cubicBezTo>
                    <a:pt x="107" y="367"/>
                    <a:pt x="107" y="390"/>
                    <a:pt x="119" y="401"/>
                  </a:cubicBezTo>
                  <a:cubicBezTo>
                    <a:pt x="195" y="543"/>
                    <a:pt x="396" y="642"/>
                    <a:pt x="572" y="642"/>
                  </a:cubicBezTo>
                  <a:cubicBezTo>
                    <a:pt x="731" y="642"/>
                    <a:pt x="869" y="560"/>
                    <a:pt x="875" y="356"/>
                  </a:cubicBezTo>
                  <a:cubicBezTo>
                    <a:pt x="875" y="119"/>
                    <a:pt x="632" y="1"/>
                    <a:pt x="413"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0" name="Google Shape;3150;p11"/>
            <p:cNvSpPr/>
            <p:nvPr/>
          </p:nvSpPr>
          <p:spPr>
            <a:xfrm>
              <a:off x="5818951" y="58308"/>
              <a:ext cx="287842" cy="233513"/>
            </a:xfrm>
            <a:custGeom>
              <a:rect b="b" l="l" r="r" t="t"/>
              <a:pathLst>
                <a:path extrusionOk="0" h="6804" w="8387">
                  <a:moveTo>
                    <a:pt x="5932" y="1"/>
                  </a:moveTo>
                  <a:cubicBezTo>
                    <a:pt x="4184" y="1"/>
                    <a:pt x="1906" y="1175"/>
                    <a:pt x="1215" y="2587"/>
                  </a:cubicBezTo>
                  <a:cubicBezTo>
                    <a:pt x="1" y="4988"/>
                    <a:pt x="3373" y="6803"/>
                    <a:pt x="5303" y="6803"/>
                  </a:cubicBezTo>
                  <a:cubicBezTo>
                    <a:pt x="5632" y="6803"/>
                    <a:pt x="5920" y="6750"/>
                    <a:pt x="6135" y="6638"/>
                  </a:cubicBezTo>
                  <a:lnTo>
                    <a:pt x="8031" y="2723"/>
                  </a:lnTo>
                  <a:cubicBezTo>
                    <a:pt x="8387" y="749"/>
                    <a:pt x="7328" y="1"/>
                    <a:pt x="5932"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1" name="Google Shape;3151;p11"/>
            <p:cNvSpPr/>
            <p:nvPr/>
          </p:nvSpPr>
          <p:spPr>
            <a:xfrm>
              <a:off x="5844005" y="50826"/>
              <a:ext cx="259494" cy="242574"/>
            </a:xfrm>
            <a:custGeom>
              <a:rect b="b" l="l" r="r" t="t"/>
              <a:pathLst>
                <a:path extrusionOk="0" h="7068" w="7561">
                  <a:moveTo>
                    <a:pt x="5129" y="0"/>
                  </a:moveTo>
                  <a:cubicBezTo>
                    <a:pt x="5051" y="0"/>
                    <a:pt x="4974" y="2"/>
                    <a:pt x="4898" y="7"/>
                  </a:cubicBezTo>
                  <a:cubicBezTo>
                    <a:pt x="4141" y="63"/>
                    <a:pt x="3397" y="255"/>
                    <a:pt x="2720" y="582"/>
                  </a:cubicBezTo>
                  <a:cubicBezTo>
                    <a:pt x="2020" y="898"/>
                    <a:pt x="1388" y="1338"/>
                    <a:pt x="858" y="1880"/>
                  </a:cubicBezTo>
                  <a:cubicBezTo>
                    <a:pt x="734" y="2027"/>
                    <a:pt x="610" y="2173"/>
                    <a:pt x="497" y="2343"/>
                  </a:cubicBezTo>
                  <a:cubicBezTo>
                    <a:pt x="440" y="2410"/>
                    <a:pt x="395" y="2501"/>
                    <a:pt x="361" y="2580"/>
                  </a:cubicBezTo>
                  <a:cubicBezTo>
                    <a:pt x="305" y="2670"/>
                    <a:pt x="260" y="2760"/>
                    <a:pt x="226" y="2851"/>
                  </a:cubicBezTo>
                  <a:cubicBezTo>
                    <a:pt x="68" y="3212"/>
                    <a:pt x="0" y="3618"/>
                    <a:pt x="34" y="4013"/>
                  </a:cubicBezTo>
                  <a:cubicBezTo>
                    <a:pt x="68" y="4408"/>
                    <a:pt x="215" y="4791"/>
                    <a:pt x="452" y="5107"/>
                  </a:cubicBezTo>
                  <a:cubicBezTo>
                    <a:pt x="677" y="5423"/>
                    <a:pt x="937" y="5694"/>
                    <a:pt x="1241" y="5931"/>
                  </a:cubicBezTo>
                  <a:cubicBezTo>
                    <a:pt x="1839" y="6382"/>
                    <a:pt x="2517" y="6710"/>
                    <a:pt x="3239" y="6902"/>
                  </a:cubicBezTo>
                  <a:cubicBezTo>
                    <a:pt x="3600" y="6992"/>
                    <a:pt x="3972" y="7048"/>
                    <a:pt x="4333" y="7060"/>
                  </a:cubicBezTo>
                  <a:cubicBezTo>
                    <a:pt x="4390" y="7065"/>
                    <a:pt x="4448" y="7067"/>
                    <a:pt x="4505" y="7067"/>
                  </a:cubicBezTo>
                  <a:cubicBezTo>
                    <a:pt x="4819" y="7067"/>
                    <a:pt x="5128" y="6990"/>
                    <a:pt x="5405" y="6856"/>
                  </a:cubicBezTo>
                  <a:lnTo>
                    <a:pt x="5405" y="6856"/>
                  </a:lnTo>
                  <a:cubicBezTo>
                    <a:pt x="5173" y="6942"/>
                    <a:pt x="4929" y="6984"/>
                    <a:pt x="4682" y="6984"/>
                  </a:cubicBezTo>
                  <a:cubicBezTo>
                    <a:pt x="4570" y="6984"/>
                    <a:pt x="4457" y="6976"/>
                    <a:pt x="4345" y="6958"/>
                  </a:cubicBezTo>
                  <a:cubicBezTo>
                    <a:pt x="3983" y="6913"/>
                    <a:pt x="3634" y="6834"/>
                    <a:pt x="3295" y="6710"/>
                  </a:cubicBezTo>
                  <a:cubicBezTo>
                    <a:pt x="2618" y="6484"/>
                    <a:pt x="1997" y="6134"/>
                    <a:pt x="1445" y="5683"/>
                  </a:cubicBezTo>
                  <a:cubicBezTo>
                    <a:pt x="914" y="5231"/>
                    <a:pt x="485" y="4633"/>
                    <a:pt x="440" y="3979"/>
                  </a:cubicBezTo>
                  <a:cubicBezTo>
                    <a:pt x="418" y="3652"/>
                    <a:pt x="474" y="3313"/>
                    <a:pt x="621" y="3020"/>
                  </a:cubicBezTo>
                  <a:cubicBezTo>
                    <a:pt x="655" y="2941"/>
                    <a:pt x="689" y="2862"/>
                    <a:pt x="734" y="2794"/>
                  </a:cubicBezTo>
                  <a:cubicBezTo>
                    <a:pt x="779" y="2715"/>
                    <a:pt x="824" y="2647"/>
                    <a:pt x="869" y="2580"/>
                  </a:cubicBezTo>
                  <a:cubicBezTo>
                    <a:pt x="971" y="2433"/>
                    <a:pt x="1083" y="2309"/>
                    <a:pt x="1196" y="2185"/>
                  </a:cubicBezTo>
                  <a:cubicBezTo>
                    <a:pt x="1693" y="1688"/>
                    <a:pt x="2280" y="1293"/>
                    <a:pt x="2923" y="1022"/>
                  </a:cubicBezTo>
                  <a:cubicBezTo>
                    <a:pt x="3555" y="718"/>
                    <a:pt x="4232" y="526"/>
                    <a:pt x="4931" y="458"/>
                  </a:cubicBezTo>
                  <a:cubicBezTo>
                    <a:pt x="5035" y="450"/>
                    <a:pt x="5139" y="445"/>
                    <a:pt x="5244" y="445"/>
                  </a:cubicBezTo>
                  <a:cubicBezTo>
                    <a:pt x="5825" y="445"/>
                    <a:pt x="6407" y="589"/>
                    <a:pt x="6771" y="1000"/>
                  </a:cubicBezTo>
                  <a:cubicBezTo>
                    <a:pt x="6985" y="1248"/>
                    <a:pt x="7121" y="1553"/>
                    <a:pt x="7166" y="1869"/>
                  </a:cubicBezTo>
                  <a:cubicBezTo>
                    <a:pt x="7210" y="2209"/>
                    <a:pt x="7200" y="2549"/>
                    <a:pt x="7158" y="2878"/>
                  </a:cubicBezTo>
                  <a:lnTo>
                    <a:pt x="7158" y="2878"/>
                  </a:lnTo>
                  <a:cubicBezTo>
                    <a:pt x="6856" y="3538"/>
                    <a:pt x="6554" y="4188"/>
                    <a:pt x="6274" y="4848"/>
                  </a:cubicBezTo>
                  <a:cubicBezTo>
                    <a:pt x="5981" y="5514"/>
                    <a:pt x="5687" y="6179"/>
                    <a:pt x="5405" y="6856"/>
                  </a:cubicBezTo>
                  <a:cubicBezTo>
                    <a:pt x="5766" y="6224"/>
                    <a:pt x="6094" y="5570"/>
                    <a:pt x="6443" y="4938"/>
                  </a:cubicBezTo>
                  <a:cubicBezTo>
                    <a:pt x="6793" y="4295"/>
                    <a:pt x="7109" y="3652"/>
                    <a:pt x="7448" y="3008"/>
                  </a:cubicBezTo>
                  <a:lnTo>
                    <a:pt x="7459" y="2986"/>
                  </a:lnTo>
                  <a:lnTo>
                    <a:pt x="7459" y="2963"/>
                  </a:lnTo>
                  <a:cubicBezTo>
                    <a:pt x="7538" y="2591"/>
                    <a:pt x="7561" y="2207"/>
                    <a:pt x="7527" y="1824"/>
                  </a:cubicBezTo>
                  <a:cubicBezTo>
                    <a:pt x="7493" y="1417"/>
                    <a:pt x="7335" y="1034"/>
                    <a:pt x="7075" y="718"/>
                  </a:cubicBezTo>
                  <a:cubicBezTo>
                    <a:pt x="6805" y="424"/>
                    <a:pt x="6443" y="210"/>
                    <a:pt x="6049" y="108"/>
                  </a:cubicBezTo>
                  <a:cubicBezTo>
                    <a:pt x="5751" y="36"/>
                    <a:pt x="5438" y="0"/>
                    <a:pt x="512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2" name="Google Shape;3152;p11"/>
            <p:cNvSpPr/>
            <p:nvPr/>
          </p:nvSpPr>
          <p:spPr>
            <a:xfrm>
              <a:off x="5727420" y="170774"/>
              <a:ext cx="321853" cy="242471"/>
            </a:xfrm>
            <a:custGeom>
              <a:rect b="b" l="l" r="r" t="t"/>
              <a:pathLst>
                <a:path extrusionOk="0" h="7065" w="9378">
                  <a:moveTo>
                    <a:pt x="5853" y="1"/>
                  </a:moveTo>
                  <a:cubicBezTo>
                    <a:pt x="5698" y="1"/>
                    <a:pt x="5537" y="17"/>
                    <a:pt x="5372" y="55"/>
                  </a:cubicBezTo>
                  <a:cubicBezTo>
                    <a:pt x="4187" y="326"/>
                    <a:pt x="3047" y="1003"/>
                    <a:pt x="2156" y="1770"/>
                  </a:cubicBezTo>
                  <a:cubicBezTo>
                    <a:pt x="1005" y="2763"/>
                    <a:pt x="1" y="4738"/>
                    <a:pt x="1106" y="6149"/>
                  </a:cubicBezTo>
                  <a:cubicBezTo>
                    <a:pt x="1655" y="6820"/>
                    <a:pt x="2458" y="7064"/>
                    <a:pt x="3292" y="7064"/>
                  </a:cubicBezTo>
                  <a:cubicBezTo>
                    <a:pt x="4141" y="7064"/>
                    <a:pt x="5022" y="6811"/>
                    <a:pt x="5699" y="6498"/>
                  </a:cubicBezTo>
                  <a:cubicBezTo>
                    <a:pt x="7471" y="5720"/>
                    <a:pt x="9378" y="3869"/>
                    <a:pt x="8238" y="1759"/>
                  </a:cubicBezTo>
                  <a:lnTo>
                    <a:pt x="7663" y="755"/>
                  </a:lnTo>
                  <a:cubicBezTo>
                    <a:pt x="7663" y="755"/>
                    <a:pt x="6900" y="1"/>
                    <a:pt x="5853"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3" name="Google Shape;3153;p11"/>
            <p:cNvSpPr/>
            <p:nvPr/>
          </p:nvSpPr>
          <p:spPr>
            <a:xfrm>
              <a:off x="5739809" y="168338"/>
              <a:ext cx="287396" cy="252630"/>
            </a:xfrm>
            <a:custGeom>
              <a:rect b="b" l="l" r="r" t="t"/>
              <a:pathLst>
                <a:path extrusionOk="0" h="7361" w="8374">
                  <a:moveTo>
                    <a:pt x="5412" y="1"/>
                  </a:moveTo>
                  <a:cubicBezTo>
                    <a:pt x="5387" y="1"/>
                    <a:pt x="5363" y="1"/>
                    <a:pt x="5338" y="2"/>
                  </a:cubicBezTo>
                  <a:cubicBezTo>
                    <a:pt x="5225" y="13"/>
                    <a:pt x="5112" y="25"/>
                    <a:pt x="4977" y="36"/>
                  </a:cubicBezTo>
                  <a:lnTo>
                    <a:pt x="4627" y="137"/>
                  </a:lnTo>
                  <a:cubicBezTo>
                    <a:pt x="4368" y="194"/>
                    <a:pt x="4119" y="273"/>
                    <a:pt x="3871" y="374"/>
                  </a:cubicBezTo>
                  <a:cubicBezTo>
                    <a:pt x="3623" y="499"/>
                    <a:pt x="3341" y="589"/>
                    <a:pt x="3081" y="747"/>
                  </a:cubicBezTo>
                  <a:cubicBezTo>
                    <a:pt x="2833" y="905"/>
                    <a:pt x="2540" y="1040"/>
                    <a:pt x="2291" y="1232"/>
                  </a:cubicBezTo>
                  <a:cubicBezTo>
                    <a:pt x="2043" y="1435"/>
                    <a:pt x="1761" y="1604"/>
                    <a:pt x="1513" y="1830"/>
                  </a:cubicBezTo>
                  <a:cubicBezTo>
                    <a:pt x="1253" y="2078"/>
                    <a:pt x="1028" y="2338"/>
                    <a:pt x="824" y="2620"/>
                  </a:cubicBezTo>
                  <a:cubicBezTo>
                    <a:pt x="430" y="3207"/>
                    <a:pt x="91" y="3895"/>
                    <a:pt x="46" y="4685"/>
                  </a:cubicBezTo>
                  <a:cubicBezTo>
                    <a:pt x="1" y="5497"/>
                    <a:pt x="351" y="6276"/>
                    <a:pt x="982" y="6784"/>
                  </a:cubicBezTo>
                  <a:cubicBezTo>
                    <a:pt x="1542" y="7208"/>
                    <a:pt x="2225" y="7361"/>
                    <a:pt x="2877" y="7361"/>
                  </a:cubicBezTo>
                  <a:cubicBezTo>
                    <a:pt x="2988" y="7361"/>
                    <a:pt x="3097" y="7356"/>
                    <a:pt x="3205" y="7348"/>
                  </a:cubicBezTo>
                  <a:cubicBezTo>
                    <a:pt x="3928" y="7292"/>
                    <a:pt x="4639" y="7111"/>
                    <a:pt x="5304" y="6806"/>
                  </a:cubicBezTo>
                  <a:cubicBezTo>
                    <a:pt x="5474" y="6739"/>
                    <a:pt x="5609" y="6682"/>
                    <a:pt x="5767" y="6592"/>
                  </a:cubicBezTo>
                  <a:cubicBezTo>
                    <a:pt x="5925" y="6502"/>
                    <a:pt x="6072" y="6423"/>
                    <a:pt x="6218" y="6332"/>
                  </a:cubicBezTo>
                  <a:cubicBezTo>
                    <a:pt x="6500" y="6152"/>
                    <a:pt x="6760" y="5949"/>
                    <a:pt x="7008" y="5723"/>
                  </a:cubicBezTo>
                  <a:cubicBezTo>
                    <a:pt x="7471" y="5328"/>
                    <a:pt x="7832" y="4832"/>
                    <a:pt x="8091" y="4279"/>
                  </a:cubicBezTo>
                  <a:cubicBezTo>
                    <a:pt x="8306" y="3793"/>
                    <a:pt x="8374" y="3263"/>
                    <a:pt x="8272" y="2755"/>
                  </a:cubicBezTo>
                  <a:cubicBezTo>
                    <a:pt x="8204" y="2372"/>
                    <a:pt x="8058" y="1999"/>
                    <a:pt x="7843" y="1672"/>
                  </a:cubicBezTo>
                  <a:lnTo>
                    <a:pt x="7302" y="826"/>
                  </a:lnTo>
                  <a:lnTo>
                    <a:pt x="7776" y="1717"/>
                  </a:lnTo>
                  <a:cubicBezTo>
                    <a:pt x="7956" y="2044"/>
                    <a:pt x="8069" y="2406"/>
                    <a:pt x="8114" y="2778"/>
                  </a:cubicBezTo>
                  <a:cubicBezTo>
                    <a:pt x="8159" y="3252"/>
                    <a:pt x="8069" y="3726"/>
                    <a:pt x="7855" y="4155"/>
                  </a:cubicBezTo>
                  <a:cubicBezTo>
                    <a:pt x="7595" y="4662"/>
                    <a:pt x="7234" y="5102"/>
                    <a:pt x="6783" y="5464"/>
                  </a:cubicBezTo>
                  <a:cubicBezTo>
                    <a:pt x="6546" y="5655"/>
                    <a:pt x="6286" y="5836"/>
                    <a:pt x="6026" y="5994"/>
                  </a:cubicBezTo>
                  <a:cubicBezTo>
                    <a:pt x="5891" y="6073"/>
                    <a:pt x="5756" y="6152"/>
                    <a:pt x="5609" y="6220"/>
                  </a:cubicBezTo>
                  <a:cubicBezTo>
                    <a:pt x="5462" y="6287"/>
                    <a:pt x="5293" y="6366"/>
                    <a:pt x="5146" y="6423"/>
                  </a:cubicBezTo>
                  <a:cubicBezTo>
                    <a:pt x="4526" y="6694"/>
                    <a:pt x="3860" y="6863"/>
                    <a:pt x="3194" y="6897"/>
                  </a:cubicBezTo>
                  <a:cubicBezTo>
                    <a:pt x="3116" y="6902"/>
                    <a:pt x="3037" y="6905"/>
                    <a:pt x="2958" y="6905"/>
                  </a:cubicBezTo>
                  <a:cubicBezTo>
                    <a:pt x="2355" y="6905"/>
                    <a:pt x="1747" y="6749"/>
                    <a:pt x="1298" y="6400"/>
                  </a:cubicBezTo>
                  <a:cubicBezTo>
                    <a:pt x="768" y="6005"/>
                    <a:pt x="475" y="5362"/>
                    <a:pt x="509" y="4696"/>
                  </a:cubicBezTo>
                  <a:cubicBezTo>
                    <a:pt x="531" y="4042"/>
                    <a:pt x="824" y="3410"/>
                    <a:pt x="1174" y="2868"/>
                  </a:cubicBezTo>
                  <a:cubicBezTo>
                    <a:pt x="1355" y="2597"/>
                    <a:pt x="1558" y="2349"/>
                    <a:pt x="1784" y="2123"/>
                  </a:cubicBezTo>
                  <a:cubicBezTo>
                    <a:pt x="2009" y="1909"/>
                    <a:pt x="2269" y="1717"/>
                    <a:pt x="2506" y="1525"/>
                  </a:cubicBezTo>
                  <a:cubicBezTo>
                    <a:pt x="2743" y="1334"/>
                    <a:pt x="3002" y="1187"/>
                    <a:pt x="3251" y="1018"/>
                  </a:cubicBezTo>
                  <a:cubicBezTo>
                    <a:pt x="3488" y="882"/>
                    <a:pt x="3725" y="747"/>
                    <a:pt x="3973" y="634"/>
                  </a:cubicBezTo>
                  <a:cubicBezTo>
                    <a:pt x="4210" y="521"/>
                    <a:pt x="4458" y="431"/>
                    <a:pt x="4706" y="352"/>
                  </a:cubicBezTo>
                  <a:lnTo>
                    <a:pt x="5045" y="239"/>
                  </a:lnTo>
                  <a:lnTo>
                    <a:pt x="5361" y="183"/>
                  </a:lnTo>
                  <a:cubicBezTo>
                    <a:pt x="5445" y="172"/>
                    <a:pt x="5528" y="167"/>
                    <a:pt x="5612" y="167"/>
                  </a:cubicBezTo>
                  <a:cubicBezTo>
                    <a:pt x="5900" y="167"/>
                    <a:pt x="6184" y="227"/>
                    <a:pt x="6455" y="341"/>
                  </a:cubicBezTo>
                  <a:cubicBezTo>
                    <a:pt x="6681" y="420"/>
                    <a:pt x="6895" y="532"/>
                    <a:pt x="7098" y="668"/>
                  </a:cubicBezTo>
                  <a:cubicBezTo>
                    <a:pt x="7234" y="758"/>
                    <a:pt x="7302" y="826"/>
                    <a:pt x="7302" y="826"/>
                  </a:cubicBezTo>
                  <a:cubicBezTo>
                    <a:pt x="7245" y="758"/>
                    <a:pt x="7177" y="702"/>
                    <a:pt x="7110" y="645"/>
                  </a:cubicBezTo>
                  <a:cubicBezTo>
                    <a:pt x="6918" y="487"/>
                    <a:pt x="6704" y="352"/>
                    <a:pt x="6478" y="250"/>
                  </a:cubicBezTo>
                  <a:cubicBezTo>
                    <a:pt x="6150" y="81"/>
                    <a:pt x="5782" y="1"/>
                    <a:pt x="541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4" name="Google Shape;3154;p11"/>
            <p:cNvSpPr/>
            <p:nvPr/>
          </p:nvSpPr>
          <p:spPr>
            <a:xfrm>
              <a:off x="5945832" y="60367"/>
              <a:ext cx="375701" cy="224384"/>
            </a:xfrm>
            <a:custGeom>
              <a:rect b="b" l="l" r="r" t="t"/>
              <a:pathLst>
                <a:path extrusionOk="0" h="6538" w="10947">
                  <a:moveTo>
                    <a:pt x="5556" y="0"/>
                  </a:moveTo>
                  <a:cubicBezTo>
                    <a:pt x="5453" y="0"/>
                    <a:pt x="5354" y="4"/>
                    <a:pt x="5259" y="11"/>
                  </a:cubicBezTo>
                  <a:cubicBezTo>
                    <a:pt x="2901" y="203"/>
                    <a:pt x="1" y="3159"/>
                    <a:pt x="2088" y="5348"/>
                  </a:cubicBezTo>
                  <a:cubicBezTo>
                    <a:pt x="2877" y="6168"/>
                    <a:pt x="4430" y="6537"/>
                    <a:pt x="5922" y="6537"/>
                  </a:cubicBezTo>
                  <a:cubicBezTo>
                    <a:pt x="7120" y="6537"/>
                    <a:pt x="8278" y="6300"/>
                    <a:pt x="8972" y="5867"/>
                  </a:cubicBezTo>
                  <a:lnTo>
                    <a:pt x="9931" y="5089"/>
                  </a:lnTo>
                  <a:cubicBezTo>
                    <a:pt x="10947" y="4886"/>
                    <a:pt x="10089" y="2132"/>
                    <a:pt x="9694" y="1625"/>
                  </a:cubicBezTo>
                  <a:cubicBezTo>
                    <a:pt x="8835" y="608"/>
                    <a:pt x="6895" y="0"/>
                    <a:pt x="5556"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5" name="Google Shape;3155;p11"/>
            <p:cNvSpPr/>
            <p:nvPr/>
          </p:nvSpPr>
          <p:spPr>
            <a:xfrm>
              <a:off x="5977990" y="53366"/>
              <a:ext cx="326898" cy="236259"/>
            </a:xfrm>
            <a:custGeom>
              <a:rect b="b" l="l" r="r" t="t"/>
              <a:pathLst>
                <a:path extrusionOk="0" h="6884" w="9525">
                  <a:moveTo>
                    <a:pt x="4300" y="1"/>
                  </a:moveTo>
                  <a:lnTo>
                    <a:pt x="4119" y="23"/>
                  </a:lnTo>
                  <a:cubicBezTo>
                    <a:pt x="3860" y="68"/>
                    <a:pt x="3600" y="125"/>
                    <a:pt x="3363" y="204"/>
                  </a:cubicBezTo>
                  <a:cubicBezTo>
                    <a:pt x="3115" y="283"/>
                    <a:pt x="2878" y="384"/>
                    <a:pt x="2652" y="508"/>
                  </a:cubicBezTo>
                  <a:cubicBezTo>
                    <a:pt x="2201" y="745"/>
                    <a:pt x="1772" y="1039"/>
                    <a:pt x="1411" y="1400"/>
                  </a:cubicBezTo>
                  <a:cubicBezTo>
                    <a:pt x="1027" y="1750"/>
                    <a:pt x="723" y="2178"/>
                    <a:pt x="508" y="2652"/>
                  </a:cubicBezTo>
                  <a:cubicBezTo>
                    <a:pt x="1" y="3634"/>
                    <a:pt x="170" y="4830"/>
                    <a:pt x="937" y="5620"/>
                  </a:cubicBezTo>
                  <a:cubicBezTo>
                    <a:pt x="1309" y="5993"/>
                    <a:pt x="1750" y="6286"/>
                    <a:pt x="2246" y="6466"/>
                  </a:cubicBezTo>
                  <a:cubicBezTo>
                    <a:pt x="2720" y="6647"/>
                    <a:pt x="3205" y="6760"/>
                    <a:pt x="3713" y="6816"/>
                  </a:cubicBezTo>
                  <a:cubicBezTo>
                    <a:pt x="4059" y="6863"/>
                    <a:pt x="4405" y="6883"/>
                    <a:pt x="4755" y="6883"/>
                  </a:cubicBezTo>
                  <a:cubicBezTo>
                    <a:pt x="4907" y="6883"/>
                    <a:pt x="5060" y="6880"/>
                    <a:pt x="5214" y="6873"/>
                  </a:cubicBezTo>
                  <a:cubicBezTo>
                    <a:pt x="5710" y="6861"/>
                    <a:pt x="6207" y="6794"/>
                    <a:pt x="6692" y="6670"/>
                  </a:cubicBezTo>
                  <a:cubicBezTo>
                    <a:pt x="7177" y="6568"/>
                    <a:pt x="7651" y="6376"/>
                    <a:pt x="8069" y="6117"/>
                  </a:cubicBezTo>
                  <a:lnTo>
                    <a:pt x="8994" y="5293"/>
                  </a:lnTo>
                  <a:lnTo>
                    <a:pt x="7990" y="6026"/>
                  </a:lnTo>
                  <a:cubicBezTo>
                    <a:pt x="7550" y="6252"/>
                    <a:pt x="7087" y="6399"/>
                    <a:pt x="6613" y="6466"/>
                  </a:cubicBezTo>
                  <a:cubicBezTo>
                    <a:pt x="6139" y="6545"/>
                    <a:pt x="5654" y="6591"/>
                    <a:pt x="5169" y="6591"/>
                  </a:cubicBezTo>
                  <a:cubicBezTo>
                    <a:pt x="5139" y="6591"/>
                    <a:pt x="5109" y="6591"/>
                    <a:pt x="5079" y="6591"/>
                  </a:cubicBezTo>
                  <a:cubicBezTo>
                    <a:pt x="4150" y="6591"/>
                    <a:pt x="3233" y="6422"/>
                    <a:pt x="2359" y="6094"/>
                  </a:cubicBezTo>
                  <a:cubicBezTo>
                    <a:pt x="1930" y="5925"/>
                    <a:pt x="1546" y="5665"/>
                    <a:pt x="1230" y="5338"/>
                  </a:cubicBezTo>
                  <a:cubicBezTo>
                    <a:pt x="926" y="4999"/>
                    <a:pt x="734" y="4593"/>
                    <a:pt x="666" y="4142"/>
                  </a:cubicBezTo>
                  <a:cubicBezTo>
                    <a:pt x="610" y="3702"/>
                    <a:pt x="689" y="3250"/>
                    <a:pt x="903" y="2844"/>
                  </a:cubicBezTo>
                  <a:cubicBezTo>
                    <a:pt x="1106" y="2427"/>
                    <a:pt x="1377" y="2054"/>
                    <a:pt x="1716" y="1738"/>
                  </a:cubicBezTo>
                  <a:cubicBezTo>
                    <a:pt x="2043" y="1400"/>
                    <a:pt x="2427" y="1118"/>
                    <a:pt x="2844" y="903"/>
                  </a:cubicBezTo>
                  <a:cubicBezTo>
                    <a:pt x="3047" y="791"/>
                    <a:pt x="3262" y="700"/>
                    <a:pt x="3476" y="610"/>
                  </a:cubicBezTo>
                  <a:cubicBezTo>
                    <a:pt x="3702" y="542"/>
                    <a:pt x="3927" y="486"/>
                    <a:pt x="4153" y="452"/>
                  </a:cubicBezTo>
                  <a:lnTo>
                    <a:pt x="4334" y="418"/>
                  </a:lnTo>
                  <a:lnTo>
                    <a:pt x="4841" y="418"/>
                  </a:lnTo>
                  <a:cubicBezTo>
                    <a:pt x="5078" y="452"/>
                    <a:pt x="5315" y="452"/>
                    <a:pt x="5552" y="508"/>
                  </a:cubicBezTo>
                  <a:cubicBezTo>
                    <a:pt x="5789" y="542"/>
                    <a:pt x="6026" y="587"/>
                    <a:pt x="6252" y="655"/>
                  </a:cubicBezTo>
                  <a:cubicBezTo>
                    <a:pt x="6489" y="712"/>
                    <a:pt x="6715" y="779"/>
                    <a:pt x="6940" y="869"/>
                  </a:cubicBezTo>
                  <a:cubicBezTo>
                    <a:pt x="7380" y="1027"/>
                    <a:pt x="7798" y="1242"/>
                    <a:pt x="8193" y="1513"/>
                  </a:cubicBezTo>
                  <a:cubicBezTo>
                    <a:pt x="8283" y="1580"/>
                    <a:pt x="8385" y="1671"/>
                    <a:pt x="8475" y="1750"/>
                  </a:cubicBezTo>
                  <a:lnTo>
                    <a:pt x="8610" y="1874"/>
                  </a:lnTo>
                  <a:cubicBezTo>
                    <a:pt x="8622" y="1896"/>
                    <a:pt x="8678" y="1930"/>
                    <a:pt x="8667" y="1930"/>
                  </a:cubicBezTo>
                  <a:lnTo>
                    <a:pt x="8712" y="1998"/>
                  </a:lnTo>
                  <a:cubicBezTo>
                    <a:pt x="8825" y="2201"/>
                    <a:pt x="8926" y="2415"/>
                    <a:pt x="9017" y="2630"/>
                  </a:cubicBezTo>
                  <a:cubicBezTo>
                    <a:pt x="9186" y="3081"/>
                    <a:pt x="9321" y="3555"/>
                    <a:pt x="9389" y="4029"/>
                  </a:cubicBezTo>
                  <a:cubicBezTo>
                    <a:pt x="9423" y="4266"/>
                    <a:pt x="9434" y="4514"/>
                    <a:pt x="9400" y="4751"/>
                  </a:cubicBezTo>
                  <a:cubicBezTo>
                    <a:pt x="9366" y="4988"/>
                    <a:pt x="9254" y="5236"/>
                    <a:pt x="8994" y="5293"/>
                  </a:cubicBezTo>
                  <a:cubicBezTo>
                    <a:pt x="9254" y="5270"/>
                    <a:pt x="9423" y="4999"/>
                    <a:pt x="9468" y="4763"/>
                  </a:cubicBezTo>
                  <a:cubicBezTo>
                    <a:pt x="9513" y="4526"/>
                    <a:pt x="9524" y="4266"/>
                    <a:pt x="9513" y="4018"/>
                  </a:cubicBezTo>
                  <a:cubicBezTo>
                    <a:pt x="9468" y="3521"/>
                    <a:pt x="9378" y="3036"/>
                    <a:pt x="9231" y="2562"/>
                  </a:cubicBezTo>
                  <a:cubicBezTo>
                    <a:pt x="9152" y="2314"/>
                    <a:pt x="9050" y="2077"/>
                    <a:pt x="8926" y="1851"/>
                  </a:cubicBezTo>
                  <a:lnTo>
                    <a:pt x="8881" y="1772"/>
                  </a:lnTo>
                  <a:cubicBezTo>
                    <a:pt x="8859" y="1738"/>
                    <a:pt x="8825" y="1705"/>
                    <a:pt x="8802" y="1682"/>
                  </a:cubicBezTo>
                  <a:lnTo>
                    <a:pt x="8667" y="1558"/>
                  </a:lnTo>
                  <a:cubicBezTo>
                    <a:pt x="8588" y="1456"/>
                    <a:pt x="8498" y="1377"/>
                    <a:pt x="8407" y="1298"/>
                  </a:cubicBezTo>
                  <a:cubicBezTo>
                    <a:pt x="8001" y="982"/>
                    <a:pt x="7561" y="723"/>
                    <a:pt x="7087" y="531"/>
                  </a:cubicBezTo>
                  <a:cubicBezTo>
                    <a:pt x="6850" y="429"/>
                    <a:pt x="6624" y="350"/>
                    <a:pt x="6376" y="283"/>
                  </a:cubicBezTo>
                  <a:cubicBezTo>
                    <a:pt x="6139" y="204"/>
                    <a:pt x="5891" y="147"/>
                    <a:pt x="5643" y="102"/>
                  </a:cubicBezTo>
                  <a:cubicBezTo>
                    <a:pt x="5394" y="46"/>
                    <a:pt x="5146" y="34"/>
                    <a:pt x="4887"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6" name="Google Shape;3156;p11"/>
            <p:cNvSpPr/>
            <p:nvPr/>
          </p:nvSpPr>
          <p:spPr>
            <a:xfrm>
              <a:off x="5750654" y="187728"/>
              <a:ext cx="335066" cy="369695"/>
            </a:xfrm>
            <a:custGeom>
              <a:rect b="b" l="l" r="r" t="t"/>
              <a:pathLst>
                <a:path extrusionOk="0" h="10772" w="9763">
                  <a:moveTo>
                    <a:pt x="6856" y="1"/>
                  </a:moveTo>
                  <a:cubicBezTo>
                    <a:pt x="6850" y="1"/>
                    <a:pt x="6844" y="1"/>
                    <a:pt x="6839" y="1"/>
                  </a:cubicBezTo>
                  <a:cubicBezTo>
                    <a:pt x="5282" y="80"/>
                    <a:pt x="3431" y="1130"/>
                    <a:pt x="2280" y="2427"/>
                  </a:cubicBezTo>
                  <a:cubicBezTo>
                    <a:pt x="1197" y="3657"/>
                    <a:pt x="678" y="4549"/>
                    <a:pt x="294" y="6151"/>
                  </a:cubicBezTo>
                  <a:cubicBezTo>
                    <a:pt x="1" y="7562"/>
                    <a:pt x="621" y="8871"/>
                    <a:pt x="1817" y="9852"/>
                  </a:cubicBezTo>
                  <a:cubicBezTo>
                    <a:pt x="2569" y="10454"/>
                    <a:pt x="3812" y="10771"/>
                    <a:pt x="5087" y="10771"/>
                  </a:cubicBezTo>
                  <a:cubicBezTo>
                    <a:pt x="7374" y="10771"/>
                    <a:pt x="9763" y="9752"/>
                    <a:pt x="9604" y="7528"/>
                  </a:cubicBezTo>
                  <a:lnTo>
                    <a:pt x="9107" y="6806"/>
                  </a:lnTo>
                  <a:cubicBezTo>
                    <a:pt x="8882" y="5683"/>
                    <a:pt x="7987" y="1"/>
                    <a:pt x="6856"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7" name="Google Shape;3157;p11"/>
            <p:cNvSpPr/>
            <p:nvPr/>
          </p:nvSpPr>
          <p:spPr>
            <a:xfrm>
              <a:off x="5749110" y="182100"/>
              <a:ext cx="334654" cy="381501"/>
            </a:xfrm>
            <a:custGeom>
              <a:rect b="b" l="l" r="r" t="t"/>
              <a:pathLst>
                <a:path extrusionOk="0" h="11116" w="9751">
                  <a:moveTo>
                    <a:pt x="6871" y="0"/>
                  </a:moveTo>
                  <a:cubicBezTo>
                    <a:pt x="6834" y="0"/>
                    <a:pt x="6797" y="3"/>
                    <a:pt x="6760" y="7"/>
                  </a:cubicBezTo>
                  <a:lnTo>
                    <a:pt x="6512" y="41"/>
                  </a:lnTo>
                  <a:cubicBezTo>
                    <a:pt x="6354" y="52"/>
                    <a:pt x="6184" y="75"/>
                    <a:pt x="6026" y="120"/>
                  </a:cubicBezTo>
                  <a:cubicBezTo>
                    <a:pt x="5868" y="165"/>
                    <a:pt x="5688" y="188"/>
                    <a:pt x="5541" y="244"/>
                  </a:cubicBezTo>
                  <a:cubicBezTo>
                    <a:pt x="5225" y="346"/>
                    <a:pt x="4909" y="470"/>
                    <a:pt x="4616" y="617"/>
                  </a:cubicBezTo>
                  <a:cubicBezTo>
                    <a:pt x="4322" y="763"/>
                    <a:pt x="4029" y="921"/>
                    <a:pt x="3758" y="1102"/>
                  </a:cubicBezTo>
                  <a:cubicBezTo>
                    <a:pt x="3476" y="1282"/>
                    <a:pt x="3217" y="1474"/>
                    <a:pt x="2957" y="1689"/>
                  </a:cubicBezTo>
                  <a:cubicBezTo>
                    <a:pt x="2438" y="2095"/>
                    <a:pt x="2009" y="2625"/>
                    <a:pt x="1603" y="3110"/>
                  </a:cubicBezTo>
                  <a:cubicBezTo>
                    <a:pt x="1400" y="3370"/>
                    <a:pt x="1208" y="3641"/>
                    <a:pt x="1039" y="3923"/>
                  </a:cubicBezTo>
                  <a:cubicBezTo>
                    <a:pt x="858" y="4205"/>
                    <a:pt x="711" y="4498"/>
                    <a:pt x="587" y="4814"/>
                  </a:cubicBezTo>
                  <a:cubicBezTo>
                    <a:pt x="441" y="5108"/>
                    <a:pt x="339" y="5424"/>
                    <a:pt x="260" y="5751"/>
                  </a:cubicBezTo>
                  <a:lnTo>
                    <a:pt x="113" y="6225"/>
                  </a:lnTo>
                  <a:cubicBezTo>
                    <a:pt x="80" y="6428"/>
                    <a:pt x="68" y="6552"/>
                    <a:pt x="46" y="6721"/>
                  </a:cubicBezTo>
                  <a:cubicBezTo>
                    <a:pt x="1" y="7410"/>
                    <a:pt x="147" y="8109"/>
                    <a:pt x="486" y="8719"/>
                  </a:cubicBezTo>
                  <a:cubicBezTo>
                    <a:pt x="813" y="9305"/>
                    <a:pt x="1264" y="9824"/>
                    <a:pt x="1795" y="10242"/>
                  </a:cubicBezTo>
                  <a:cubicBezTo>
                    <a:pt x="2348" y="10626"/>
                    <a:pt x="2991" y="10885"/>
                    <a:pt x="3657" y="10987"/>
                  </a:cubicBezTo>
                  <a:cubicBezTo>
                    <a:pt x="4105" y="11073"/>
                    <a:pt x="4559" y="11115"/>
                    <a:pt x="5012" y="11115"/>
                  </a:cubicBezTo>
                  <a:cubicBezTo>
                    <a:pt x="5870" y="11115"/>
                    <a:pt x="6726" y="10962"/>
                    <a:pt x="7538" y="10659"/>
                  </a:cubicBezTo>
                  <a:cubicBezTo>
                    <a:pt x="8159" y="10434"/>
                    <a:pt x="8723" y="10050"/>
                    <a:pt x="9152" y="9542"/>
                  </a:cubicBezTo>
                  <a:cubicBezTo>
                    <a:pt x="9558" y="9023"/>
                    <a:pt x="9750" y="8358"/>
                    <a:pt x="9682" y="7692"/>
                  </a:cubicBezTo>
                  <a:lnTo>
                    <a:pt x="9682" y="7680"/>
                  </a:lnTo>
                  <a:lnTo>
                    <a:pt x="9152" y="6970"/>
                  </a:lnTo>
                  <a:lnTo>
                    <a:pt x="9626" y="7714"/>
                  </a:lnTo>
                  <a:lnTo>
                    <a:pt x="9626" y="7692"/>
                  </a:lnTo>
                  <a:lnTo>
                    <a:pt x="9626" y="7692"/>
                  </a:lnTo>
                  <a:cubicBezTo>
                    <a:pt x="9660" y="8324"/>
                    <a:pt x="9445" y="8956"/>
                    <a:pt x="9028" y="9430"/>
                  </a:cubicBezTo>
                  <a:cubicBezTo>
                    <a:pt x="8588" y="9881"/>
                    <a:pt x="8046" y="10219"/>
                    <a:pt x="7459" y="10411"/>
                  </a:cubicBezTo>
                  <a:cubicBezTo>
                    <a:pt x="6745" y="10645"/>
                    <a:pt x="6004" y="10764"/>
                    <a:pt x="5260" y="10764"/>
                  </a:cubicBezTo>
                  <a:cubicBezTo>
                    <a:pt x="4746" y="10764"/>
                    <a:pt x="4232" y="10707"/>
                    <a:pt x="3724" y="10592"/>
                  </a:cubicBezTo>
                  <a:cubicBezTo>
                    <a:pt x="3126" y="10456"/>
                    <a:pt x="2528" y="10265"/>
                    <a:pt x="2043" y="9892"/>
                  </a:cubicBezTo>
                  <a:cubicBezTo>
                    <a:pt x="1569" y="9508"/>
                    <a:pt x="1174" y="9035"/>
                    <a:pt x="881" y="8504"/>
                  </a:cubicBezTo>
                  <a:cubicBezTo>
                    <a:pt x="587" y="7974"/>
                    <a:pt x="463" y="7376"/>
                    <a:pt x="508" y="6778"/>
                  </a:cubicBezTo>
                  <a:cubicBezTo>
                    <a:pt x="531" y="6631"/>
                    <a:pt x="553" y="6428"/>
                    <a:pt x="576" y="6326"/>
                  </a:cubicBezTo>
                  <a:lnTo>
                    <a:pt x="711" y="5875"/>
                  </a:lnTo>
                  <a:cubicBezTo>
                    <a:pt x="790" y="5570"/>
                    <a:pt x="892" y="5277"/>
                    <a:pt x="1016" y="4995"/>
                  </a:cubicBezTo>
                  <a:cubicBezTo>
                    <a:pt x="1129" y="4701"/>
                    <a:pt x="1276" y="4419"/>
                    <a:pt x="1434" y="4160"/>
                  </a:cubicBezTo>
                  <a:cubicBezTo>
                    <a:pt x="1592" y="3889"/>
                    <a:pt x="1772" y="3641"/>
                    <a:pt x="1964" y="3392"/>
                  </a:cubicBezTo>
                  <a:cubicBezTo>
                    <a:pt x="2370" y="2885"/>
                    <a:pt x="2754" y="2411"/>
                    <a:pt x="3239" y="2016"/>
                  </a:cubicBezTo>
                  <a:cubicBezTo>
                    <a:pt x="3476" y="1813"/>
                    <a:pt x="3724" y="1621"/>
                    <a:pt x="3984" y="1452"/>
                  </a:cubicBezTo>
                  <a:cubicBezTo>
                    <a:pt x="4255" y="1282"/>
                    <a:pt x="4526" y="1124"/>
                    <a:pt x="4808" y="978"/>
                  </a:cubicBezTo>
                  <a:cubicBezTo>
                    <a:pt x="5078" y="842"/>
                    <a:pt x="5372" y="718"/>
                    <a:pt x="5665" y="617"/>
                  </a:cubicBezTo>
                  <a:cubicBezTo>
                    <a:pt x="5812" y="560"/>
                    <a:pt x="5959" y="526"/>
                    <a:pt x="6105" y="492"/>
                  </a:cubicBezTo>
                  <a:lnTo>
                    <a:pt x="6320" y="425"/>
                  </a:lnTo>
                  <a:lnTo>
                    <a:pt x="6557" y="391"/>
                  </a:lnTo>
                  <a:cubicBezTo>
                    <a:pt x="6679" y="382"/>
                    <a:pt x="6828" y="346"/>
                    <a:pt x="6911" y="346"/>
                  </a:cubicBezTo>
                  <a:cubicBezTo>
                    <a:pt x="6934" y="346"/>
                    <a:pt x="6953" y="349"/>
                    <a:pt x="6963" y="357"/>
                  </a:cubicBezTo>
                  <a:cubicBezTo>
                    <a:pt x="7076" y="402"/>
                    <a:pt x="7177" y="492"/>
                    <a:pt x="7245" y="594"/>
                  </a:cubicBezTo>
                  <a:cubicBezTo>
                    <a:pt x="7426" y="842"/>
                    <a:pt x="7572" y="1113"/>
                    <a:pt x="7685" y="1406"/>
                  </a:cubicBezTo>
                  <a:cubicBezTo>
                    <a:pt x="7911" y="1993"/>
                    <a:pt x="8114" y="2603"/>
                    <a:pt x="8272" y="3223"/>
                  </a:cubicBezTo>
                  <a:cubicBezTo>
                    <a:pt x="8622" y="4453"/>
                    <a:pt x="8870" y="5717"/>
                    <a:pt x="9152" y="6970"/>
                  </a:cubicBezTo>
                  <a:cubicBezTo>
                    <a:pt x="8971" y="5694"/>
                    <a:pt x="8768" y="4431"/>
                    <a:pt x="8486" y="3167"/>
                  </a:cubicBezTo>
                  <a:cubicBezTo>
                    <a:pt x="8351" y="2535"/>
                    <a:pt x="8170" y="1914"/>
                    <a:pt x="7956" y="1294"/>
                  </a:cubicBezTo>
                  <a:cubicBezTo>
                    <a:pt x="7843" y="978"/>
                    <a:pt x="7696" y="684"/>
                    <a:pt x="7505" y="402"/>
                  </a:cubicBezTo>
                  <a:cubicBezTo>
                    <a:pt x="7403" y="233"/>
                    <a:pt x="7245" y="98"/>
                    <a:pt x="7064" y="30"/>
                  </a:cubicBezTo>
                  <a:cubicBezTo>
                    <a:pt x="7000" y="8"/>
                    <a:pt x="6936" y="0"/>
                    <a:pt x="687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8" name="Google Shape;3158;p11"/>
            <p:cNvSpPr/>
            <p:nvPr/>
          </p:nvSpPr>
          <p:spPr>
            <a:xfrm>
              <a:off x="5823069" y="196377"/>
              <a:ext cx="328442" cy="404152"/>
            </a:xfrm>
            <a:custGeom>
              <a:rect b="b" l="l" r="r" t="t"/>
              <a:pathLst>
                <a:path extrusionOk="0" h="11776" w="9570">
                  <a:moveTo>
                    <a:pt x="4830" y="0"/>
                  </a:moveTo>
                  <a:cubicBezTo>
                    <a:pt x="4379" y="0"/>
                    <a:pt x="3905" y="241"/>
                    <a:pt x="3364" y="787"/>
                  </a:cubicBezTo>
                  <a:cubicBezTo>
                    <a:pt x="2032" y="2062"/>
                    <a:pt x="1152" y="3473"/>
                    <a:pt x="678" y="5199"/>
                  </a:cubicBezTo>
                  <a:cubicBezTo>
                    <a:pt x="1" y="7919"/>
                    <a:pt x="351" y="10774"/>
                    <a:pt x="3521" y="11654"/>
                  </a:cubicBezTo>
                  <a:cubicBezTo>
                    <a:pt x="3830" y="11738"/>
                    <a:pt x="4159" y="11775"/>
                    <a:pt x="4496" y="11775"/>
                  </a:cubicBezTo>
                  <a:cubicBezTo>
                    <a:pt x="5469" y="11775"/>
                    <a:pt x="6512" y="11467"/>
                    <a:pt x="7324" y="11090"/>
                  </a:cubicBezTo>
                  <a:cubicBezTo>
                    <a:pt x="8001" y="10774"/>
                    <a:pt x="8645" y="10334"/>
                    <a:pt x="9051" y="9702"/>
                  </a:cubicBezTo>
                  <a:cubicBezTo>
                    <a:pt x="9434" y="9149"/>
                    <a:pt x="9570" y="8449"/>
                    <a:pt x="9559" y="7738"/>
                  </a:cubicBezTo>
                  <a:cubicBezTo>
                    <a:pt x="9536" y="7016"/>
                    <a:pt x="9401" y="6305"/>
                    <a:pt x="9152" y="5628"/>
                  </a:cubicBezTo>
                  <a:cubicBezTo>
                    <a:pt x="8588" y="4082"/>
                    <a:pt x="7843" y="2503"/>
                    <a:pt x="6749" y="1273"/>
                  </a:cubicBezTo>
                  <a:cubicBezTo>
                    <a:pt x="6067" y="485"/>
                    <a:pt x="5471" y="0"/>
                    <a:pt x="4830"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9" name="Google Shape;3159;p11"/>
            <p:cNvSpPr/>
            <p:nvPr/>
          </p:nvSpPr>
          <p:spPr>
            <a:xfrm>
              <a:off x="5827325" y="191195"/>
              <a:ext cx="323809" cy="412698"/>
            </a:xfrm>
            <a:custGeom>
              <a:rect b="b" l="l" r="r" t="t"/>
              <a:pathLst>
                <a:path extrusionOk="0" h="12025" w="9435">
                  <a:moveTo>
                    <a:pt x="9435" y="7889"/>
                  </a:moveTo>
                  <a:lnTo>
                    <a:pt x="9435" y="7889"/>
                  </a:lnTo>
                  <a:cubicBezTo>
                    <a:pt x="9435" y="7890"/>
                    <a:pt x="9424" y="8010"/>
                    <a:pt x="9423" y="8262"/>
                  </a:cubicBezTo>
                  <a:lnTo>
                    <a:pt x="9423" y="8262"/>
                  </a:lnTo>
                  <a:cubicBezTo>
                    <a:pt x="9435" y="8025"/>
                    <a:pt x="9435" y="7890"/>
                    <a:pt x="9435" y="7889"/>
                  </a:cubicBezTo>
                  <a:close/>
                  <a:moveTo>
                    <a:pt x="9423" y="8262"/>
                  </a:moveTo>
                  <a:cubicBezTo>
                    <a:pt x="9423" y="8262"/>
                    <a:pt x="9423" y="8262"/>
                    <a:pt x="9423" y="8262"/>
                  </a:cubicBezTo>
                  <a:cubicBezTo>
                    <a:pt x="9412" y="8408"/>
                    <a:pt x="9401" y="8555"/>
                    <a:pt x="9367" y="8702"/>
                  </a:cubicBezTo>
                  <a:cubicBezTo>
                    <a:pt x="9401" y="8566"/>
                    <a:pt x="9412" y="8420"/>
                    <a:pt x="9423" y="8273"/>
                  </a:cubicBezTo>
                  <a:cubicBezTo>
                    <a:pt x="9423" y="8269"/>
                    <a:pt x="9423" y="8265"/>
                    <a:pt x="9423" y="8262"/>
                  </a:cubicBezTo>
                  <a:close/>
                  <a:moveTo>
                    <a:pt x="4681" y="0"/>
                  </a:moveTo>
                  <a:cubicBezTo>
                    <a:pt x="4659" y="0"/>
                    <a:pt x="4638" y="1"/>
                    <a:pt x="4616" y="2"/>
                  </a:cubicBezTo>
                  <a:cubicBezTo>
                    <a:pt x="4357" y="24"/>
                    <a:pt x="4108" y="103"/>
                    <a:pt x="3883" y="227"/>
                  </a:cubicBezTo>
                  <a:cubicBezTo>
                    <a:pt x="3431" y="476"/>
                    <a:pt x="3070" y="859"/>
                    <a:pt x="2732" y="1209"/>
                  </a:cubicBezTo>
                  <a:cubicBezTo>
                    <a:pt x="2562" y="1378"/>
                    <a:pt x="2382" y="1548"/>
                    <a:pt x="2224" y="1740"/>
                  </a:cubicBezTo>
                  <a:cubicBezTo>
                    <a:pt x="2066" y="1943"/>
                    <a:pt x="1919" y="2157"/>
                    <a:pt x="1761" y="2360"/>
                  </a:cubicBezTo>
                  <a:cubicBezTo>
                    <a:pt x="1129" y="3184"/>
                    <a:pt x="712" y="4166"/>
                    <a:pt x="396" y="5147"/>
                  </a:cubicBezTo>
                  <a:cubicBezTo>
                    <a:pt x="103" y="6152"/>
                    <a:pt x="1" y="7212"/>
                    <a:pt x="114" y="8250"/>
                  </a:cubicBezTo>
                  <a:cubicBezTo>
                    <a:pt x="170" y="8770"/>
                    <a:pt x="306" y="9277"/>
                    <a:pt x="520" y="9751"/>
                  </a:cubicBezTo>
                  <a:cubicBezTo>
                    <a:pt x="757" y="10203"/>
                    <a:pt x="1062" y="10620"/>
                    <a:pt x="1445" y="10959"/>
                  </a:cubicBezTo>
                  <a:cubicBezTo>
                    <a:pt x="1818" y="11275"/>
                    <a:pt x="2235" y="11523"/>
                    <a:pt x="2698" y="11703"/>
                  </a:cubicBezTo>
                  <a:cubicBezTo>
                    <a:pt x="2912" y="11794"/>
                    <a:pt x="3138" y="11850"/>
                    <a:pt x="3352" y="11918"/>
                  </a:cubicBezTo>
                  <a:cubicBezTo>
                    <a:pt x="3578" y="11974"/>
                    <a:pt x="3804" y="12008"/>
                    <a:pt x="4029" y="12019"/>
                  </a:cubicBezTo>
                  <a:cubicBezTo>
                    <a:pt x="4109" y="12023"/>
                    <a:pt x="4188" y="12024"/>
                    <a:pt x="4268" y="12024"/>
                  </a:cubicBezTo>
                  <a:cubicBezTo>
                    <a:pt x="5032" y="12024"/>
                    <a:pt x="5784" y="11877"/>
                    <a:pt x="6489" y="11591"/>
                  </a:cubicBezTo>
                  <a:cubicBezTo>
                    <a:pt x="7144" y="11365"/>
                    <a:pt x="7764" y="11015"/>
                    <a:pt x="8306" y="10575"/>
                  </a:cubicBezTo>
                  <a:cubicBezTo>
                    <a:pt x="8735" y="10237"/>
                    <a:pt x="9051" y="9785"/>
                    <a:pt x="9231" y="9277"/>
                  </a:cubicBezTo>
                  <a:cubicBezTo>
                    <a:pt x="9299" y="9086"/>
                    <a:pt x="9344" y="8894"/>
                    <a:pt x="9367" y="8702"/>
                  </a:cubicBezTo>
                  <a:lnTo>
                    <a:pt x="9367" y="8702"/>
                  </a:lnTo>
                  <a:cubicBezTo>
                    <a:pt x="9333" y="8894"/>
                    <a:pt x="9288" y="9086"/>
                    <a:pt x="9220" y="9266"/>
                  </a:cubicBezTo>
                  <a:cubicBezTo>
                    <a:pt x="9028" y="9774"/>
                    <a:pt x="8712" y="10214"/>
                    <a:pt x="8284" y="10541"/>
                  </a:cubicBezTo>
                  <a:cubicBezTo>
                    <a:pt x="7742" y="10970"/>
                    <a:pt x="7121" y="11286"/>
                    <a:pt x="6456" y="11489"/>
                  </a:cubicBezTo>
                  <a:cubicBezTo>
                    <a:pt x="5815" y="11712"/>
                    <a:pt x="5152" y="11820"/>
                    <a:pt x="4484" y="11820"/>
                  </a:cubicBezTo>
                  <a:cubicBezTo>
                    <a:pt x="4340" y="11820"/>
                    <a:pt x="4196" y="11815"/>
                    <a:pt x="4052" y="11805"/>
                  </a:cubicBezTo>
                  <a:cubicBezTo>
                    <a:pt x="3838" y="11782"/>
                    <a:pt x="3623" y="11737"/>
                    <a:pt x="3420" y="11681"/>
                  </a:cubicBezTo>
                  <a:cubicBezTo>
                    <a:pt x="3217" y="11602"/>
                    <a:pt x="3003" y="11545"/>
                    <a:pt x="2799" y="11444"/>
                  </a:cubicBezTo>
                  <a:cubicBezTo>
                    <a:pt x="2382" y="11263"/>
                    <a:pt x="1998" y="11015"/>
                    <a:pt x="1671" y="10710"/>
                  </a:cubicBezTo>
                  <a:cubicBezTo>
                    <a:pt x="1005" y="10067"/>
                    <a:pt x="622" y="9165"/>
                    <a:pt x="531" y="8205"/>
                  </a:cubicBezTo>
                  <a:cubicBezTo>
                    <a:pt x="452" y="7224"/>
                    <a:pt x="554" y="6231"/>
                    <a:pt x="847" y="5283"/>
                  </a:cubicBezTo>
                  <a:cubicBezTo>
                    <a:pt x="1129" y="4335"/>
                    <a:pt x="1513" y="3398"/>
                    <a:pt x="2089" y="2620"/>
                  </a:cubicBezTo>
                  <a:cubicBezTo>
                    <a:pt x="2235" y="2428"/>
                    <a:pt x="2348" y="2213"/>
                    <a:pt x="2517" y="2022"/>
                  </a:cubicBezTo>
                  <a:cubicBezTo>
                    <a:pt x="2687" y="1841"/>
                    <a:pt x="2856" y="1661"/>
                    <a:pt x="3014" y="1480"/>
                  </a:cubicBezTo>
                  <a:cubicBezTo>
                    <a:pt x="3341" y="1108"/>
                    <a:pt x="3646" y="758"/>
                    <a:pt x="4029" y="521"/>
                  </a:cubicBezTo>
                  <a:cubicBezTo>
                    <a:pt x="4241" y="382"/>
                    <a:pt x="4489" y="309"/>
                    <a:pt x="4736" y="309"/>
                  </a:cubicBezTo>
                  <a:cubicBezTo>
                    <a:pt x="4911" y="309"/>
                    <a:pt x="5085" y="345"/>
                    <a:pt x="5248" y="419"/>
                  </a:cubicBezTo>
                  <a:cubicBezTo>
                    <a:pt x="5632" y="589"/>
                    <a:pt x="5970" y="893"/>
                    <a:pt x="6275" y="1198"/>
                  </a:cubicBezTo>
                  <a:cubicBezTo>
                    <a:pt x="6828" y="1785"/>
                    <a:pt x="7336" y="2439"/>
                    <a:pt x="7753" y="3139"/>
                  </a:cubicBezTo>
                  <a:cubicBezTo>
                    <a:pt x="7956" y="3443"/>
                    <a:pt x="8126" y="3759"/>
                    <a:pt x="8284" y="4098"/>
                  </a:cubicBezTo>
                  <a:cubicBezTo>
                    <a:pt x="8430" y="4391"/>
                    <a:pt x="8566" y="4685"/>
                    <a:pt x="8690" y="5001"/>
                  </a:cubicBezTo>
                  <a:lnTo>
                    <a:pt x="9017" y="5802"/>
                  </a:lnTo>
                  <a:cubicBezTo>
                    <a:pt x="9096" y="6061"/>
                    <a:pt x="9186" y="6287"/>
                    <a:pt x="9231" y="6513"/>
                  </a:cubicBezTo>
                  <a:cubicBezTo>
                    <a:pt x="9277" y="6705"/>
                    <a:pt x="9322" y="6896"/>
                    <a:pt x="9344" y="7088"/>
                  </a:cubicBezTo>
                  <a:cubicBezTo>
                    <a:pt x="9378" y="7235"/>
                    <a:pt x="9401" y="7382"/>
                    <a:pt x="9401" y="7528"/>
                  </a:cubicBezTo>
                  <a:cubicBezTo>
                    <a:pt x="9423" y="7765"/>
                    <a:pt x="9435" y="7889"/>
                    <a:pt x="9435" y="7889"/>
                  </a:cubicBezTo>
                  <a:cubicBezTo>
                    <a:pt x="9435" y="7889"/>
                    <a:pt x="9423" y="7765"/>
                    <a:pt x="9412" y="7528"/>
                  </a:cubicBezTo>
                  <a:cubicBezTo>
                    <a:pt x="9412" y="7382"/>
                    <a:pt x="9401" y="7235"/>
                    <a:pt x="9367" y="7088"/>
                  </a:cubicBezTo>
                  <a:cubicBezTo>
                    <a:pt x="9344" y="6885"/>
                    <a:pt x="9310" y="6693"/>
                    <a:pt x="9254" y="6501"/>
                  </a:cubicBezTo>
                  <a:cubicBezTo>
                    <a:pt x="9220" y="6287"/>
                    <a:pt x="9130" y="6050"/>
                    <a:pt x="9062" y="5802"/>
                  </a:cubicBezTo>
                  <a:cubicBezTo>
                    <a:pt x="8961" y="5542"/>
                    <a:pt x="8859" y="5271"/>
                    <a:pt x="8746" y="4989"/>
                  </a:cubicBezTo>
                  <a:cubicBezTo>
                    <a:pt x="8633" y="4673"/>
                    <a:pt x="8498" y="4369"/>
                    <a:pt x="8351" y="4075"/>
                  </a:cubicBezTo>
                  <a:cubicBezTo>
                    <a:pt x="8205" y="3737"/>
                    <a:pt x="8035" y="3410"/>
                    <a:pt x="7855" y="3082"/>
                  </a:cubicBezTo>
                  <a:cubicBezTo>
                    <a:pt x="7460" y="2360"/>
                    <a:pt x="6986" y="1672"/>
                    <a:pt x="6433" y="1051"/>
                  </a:cubicBezTo>
                  <a:cubicBezTo>
                    <a:pt x="6140" y="735"/>
                    <a:pt x="5812" y="385"/>
                    <a:pt x="5361" y="171"/>
                  </a:cubicBezTo>
                  <a:cubicBezTo>
                    <a:pt x="5154" y="57"/>
                    <a:pt x="4919" y="0"/>
                    <a:pt x="468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0" name="Google Shape;3160;p11"/>
            <p:cNvSpPr/>
            <p:nvPr/>
          </p:nvSpPr>
          <p:spPr>
            <a:xfrm>
              <a:off x="5985334" y="145377"/>
              <a:ext cx="385379" cy="318490"/>
            </a:xfrm>
            <a:custGeom>
              <a:rect b="b" l="l" r="r" t="t"/>
              <a:pathLst>
                <a:path extrusionOk="0" h="9280" w="11229">
                  <a:moveTo>
                    <a:pt x="4965" y="1"/>
                  </a:moveTo>
                  <a:cubicBezTo>
                    <a:pt x="3583" y="1"/>
                    <a:pt x="1997" y="340"/>
                    <a:pt x="1" y="1235"/>
                  </a:cubicBezTo>
                  <a:cubicBezTo>
                    <a:pt x="723" y="3323"/>
                    <a:pt x="1637" y="5489"/>
                    <a:pt x="2867" y="7227"/>
                  </a:cubicBezTo>
                  <a:cubicBezTo>
                    <a:pt x="3522" y="8141"/>
                    <a:pt x="4029" y="8829"/>
                    <a:pt x="5090" y="9224"/>
                  </a:cubicBezTo>
                  <a:cubicBezTo>
                    <a:pt x="5207" y="9267"/>
                    <a:pt x="5442" y="9280"/>
                    <a:pt x="5700" y="9280"/>
                  </a:cubicBezTo>
                  <a:cubicBezTo>
                    <a:pt x="6064" y="9280"/>
                    <a:pt x="6474" y="9254"/>
                    <a:pt x="6659" y="9247"/>
                  </a:cubicBezTo>
                  <a:cubicBezTo>
                    <a:pt x="7674" y="9168"/>
                    <a:pt x="8791" y="8547"/>
                    <a:pt x="9389" y="7882"/>
                  </a:cubicBezTo>
                  <a:cubicBezTo>
                    <a:pt x="11229" y="5692"/>
                    <a:pt x="11161" y="1664"/>
                    <a:pt x="8001" y="547"/>
                  </a:cubicBezTo>
                  <a:cubicBezTo>
                    <a:pt x="7051" y="220"/>
                    <a:pt x="6074" y="1"/>
                    <a:pt x="4965"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1" name="Google Shape;3161;p11"/>
            <p:cNvSpPr/>
            <p:nvPr/>
          </p:nvSpPr>
          <p:spPr>
            <a:xfrm>
              <a:off x="5976823" y="137415"/>
              <a:ext cx="377623" cy="326623"/>
            </a:xfrm>
            <a:custGeom>
              <a:rect b="b" l="l" r="r" t="t"/>
              <a:pathLst>
                <a:path extrusionOk="0" h="9517" w="11003">
                  <a:moveTo>
                    <a:pt x="5079" y="0"/>
                  </a:moveTo>
                  <a:cubicBezTo>
                    <a:pt x="4650" y="0"/>
                    <a:pt x="4221" y="45"/>
                    <a:pt x="3792" y="113"/>
                  </a:cubicBezTo>
                  <a:cubicBezTo>
                    <a:pt x="3375" y="181"/>
                    <a:pt x="2957" y="282"/>
                    <a:pt x="2540" y="395"/>
                  </a:cubicBezTo>
                  <a:cubicBezTo>
                    <a:pt x="1727" y="632"/>
                    <a:pt x="937" y="937"/>
                    <a:pt x="170" y="1298"/>
                  </a:cubicBezTo>
                  <a:lnTo>
                    <a:pt x="1" y="1377"/>
                  </a:lnTo>
                  <a:lnTo>
                    <a:pt x="68" y="1535"/>
                  </a:lnTo>
                  <a:cubicBezTo>
                    <a:pt x="396" y="2415"/>
                    <a:pt x="745" y="3295"/>
                    <a:pt x="1140" y="4153"/>
                  </a:cubicBezTo>
                  <a:cubicBezTo>
                    <a:pt x="1343" y="4582"/>
                    <a:pt x="1547" y="5010"/>
                    <a:pt x="1772" y="5417"/>
                  </a:cubicBezTo>
                  <a:cubicBezTo>
                    <a:pt x="1998" y="5834"/>
                    <a:pt x="2235" y="6240"/>
                    <a:pt x="2494" y="6647"/>
                  </a:cubicBezTo>
                  <a:cubicBezTo>
                    <a:pt x="2607" y="6850"/>
                    <a:pt x="2743" y="7030"/>
                    <a:pt x="2889" y="7222"/>
                  </a:cubicBezTo>
                  <a:cubicBezTo>
                    <a:pt x="3025" y="7414"/>
                    <a:pt x="3172" y="7606"/>
                    <a:pt x="3307" y="7798"/>
                  </a:cubicBezTo>
                  <a:cubicBezTo>
                    <a:pt x="3578" y="8181"/>
                    <a:pt x="3905" y="8531"/>
                    <a:pt x="4255" y="8847"/>
                  </a:cubicBezTo>
                  <a:cubicBezTo>
                    <a:pt x="4435" y="9005"/>
                    <a:pt x="4627" y="9129"/>
                    <a:pt x="4842" y="9242"/>
                  </a:cubicBezTo>
                  <a:cubicBezTo>
                    <a:pt x="4943" y="9298"/>
                    <a:pt x="5045" y="9355"/>
                    <a:pt x="5158" y="9400"/>
                  </a:cubicBezTo>
                  <a:cubicBezTo>
                    <a:pt x="5270" y="9445"/>
                    <a:pt x="5383" y="9479"/>
                    <a:pt x="5496" y="9502"/>
                  </a:cubicBezTo>
                  <a:cubicBezTo>
                    <a:pt x="5692" y="9511"/>
                    <a:pt x="5889" y="9516"/>
                    <a:pt x="6084" y="9516"/>
                  </a:cubicBezTo>
                  <a:cubicBezTo>
                    <a:pt x="6361" y="9516"/>
                    <a:pt x="6636" y="9505"/>
                    <a:pt x="6907" y="9479"/>
                  </a:cubicBezTo>
                  <a:lnTo>
                    <a:pt x="6907" y="9479"/>
                  </a:lnTo>
                  <a:cubicBezTo>
                    <a:pt x="6675" y="9496"/>
                    <a:pt x="6441" y="9504"/>
                    <a:pt x="6206" y="9504"/>
                  </a:cubicBezTo>
                  <a:cubicBezTo>
                    <a:pt x="5970" y="9504"/>
                    <a:pt x="5733" y="9496"/>
                    <a:pt x="5496" y="9479"/>
                  </a:cubicBezTo>
                  <a:cubicBezTo>
                    <a:pt x="5383" y="9456"/>
                    <a:pt x="5270" y="9423"/>
                    <a:pt x="5169" y="9366"/>
                  </a:cubicBezTo>
                  <a:cubicBezTo>
                    <a:pt x="5067" y="9321"/>
                    <a:pt x="4954" y="9276"/>
                    <a:pt x="4853" y="9208"/>
                  </a:cubicBezTo>
                  <a:cubicBezTo>
                    <a:pt x="4650" y="9095"/>
                    <a:pt x="4458" y="8960"/>
                    <a:pt x="4289" y="8813"/>
                  </a:cubicBezTo>
                  <a:cubicBezTo>
                    <a:pt x="3939" y="8497"/>
                    <a:pt x="3634" y="8136"/>
                    <a:pt x="3375" y="7752"/>
                  </a:cubicBezTo>
                  <a:cubicBezTo>
                    <a:pt x="3239" y="7549"/>
                    <a:pt x="3115" y="7358"/>
                    <a:pt x="2991" y="7166"/>
                  </a:cubicBezTo>
                  <a:cubicBezTo>
                    <a:pt x="2867" y="6963"/>
                    <a:pt x="2731" y="6771"/>
                    <a:pt x="2619" y="6568"/>
                  </a:cubicBezTo>
                  <a:cubicBezTo>
                    <a:pt x="2382" y="6161"/>
                    <a:pt x="2156" y="5744"/>
                    <a:pt x="1964" y="5326"/>
                  </a:cubicBezTo>
                  <a:cubicBezTo>
                    <a:pt x="1772" y="4898"/>
                    <a:pt x="1569" y="4480"/>
                    <a:pt x="1400" y="4040"/>
                  </a:cubicBezTo>
                  <a:cubicBezTo>
                    <a:pt x="1062" y="3237"/>
                    <a:pt x="763" y="2414"/>
                    <a:pt x="495" y="1581"/>
                  </a:cubicBezTo>
                  <a:lnTo>
                    <a:pt x="495" y="1581"/>
                  </a:lnTo>
                  <a:cubicBezTo>
                    <a:pt x="831" y="1446"/>
                    <a:pt x="1161" y="1313"/>
                    <a:pt x="1490" y="1196"/>
                  </a:cubicBezTo>
                  <a:cubicBezTo>
                    <a:pt x="1885" y="1050"/>
                    <a:pt x="2269" y="926"/>
                    <a:pt x="2675" y="824"/>
                  </a:cubicBezTo>
                  <a:cubicBezTo>
                    <a:pt x="3070" y="722"/>
                    <a:pt x="3476" y="632"/>
                    <a:pt x="3871" y="576"/>
                  </a:cubicBezTo>
                  <a:cubicBezTo>
                    <a:pt x="4277" y="519"/>
                    <a:pt x="4684" y="485"/>
                    <a:pt x="5090" y="474"/>
                  </a:cubicBezTo>
                  <a:cubicBezTo>
                    <a:pt x="5165" y="472"/>
                    <a:pt x="5240" y="471"/>
                    <a:pt x="5315" y="471"/>
                  </a:cubicBezTo>
                  <a:cubicBezTo>
                    <a:pt x="6062" y="471"/>
                    <a:pt x="6798" y="573"/>
                    <a:pt x="7516" y="768"/>
                  </a:cubicBezTo>
                  <a:cubicBezTo>
                    <a:pt x="7911" y="869"/>
                    <a:pt x="8295" y="1005"/>
                    <a:pt x="8667" y="1174"/>
                  </a:cubicBezTo>
                  <a:cubicBezTo>
                    <a:pt x="9028" y="1343"/>
                    <a:pt x="9355" y="1569"/>
                    <a:pt x="9637" y="1851"/>
                  </a:cubicBezTo>
                  <a:cubicBezTo>
                    <a:pt x="10202" y="2438"/>
                    <a:pt x="10574" y="3182"/>
                    <a:pt x="10698" y="3984"/>
                  </a:cubicBezTo>
                  <a:cubicBezTo>
                    <a:pt x="10822" y="4807"/>
                    <a:pt x="10755" y="5642"/>
                    <a:pt x="10506" y="6432"/>
                  </a:cubicBezTo>
                  <a:cubicBezTo>
                    <a:pt x="10382" y="6827"/>
                    <a:pt x="10213" y="7211"/>
                    <a:pt x="9987" y="7561"/>
                  </a:cubicBezTo>
                  <a:cubicBezTo>
                    <a:pt x="9784" y="7922"/>
                    <a:pt x="9502" y="8238"/>
                    <a:pt x="9186" y="8497"/>
                  </a:cubicBezTo>
                  <a:cubicBezTo>
                    <a:pt x="8859" y="8768"/>
                    <a:pt x="8498" y="8982"/>
                    <a:pt x="8114" y="9152"/>
                  </a:cubicBezTo>
                  <a:cubicBezTo>
                    <a:pt x="7730" y="9321"/>
                    <a:pt x="7324" y="9434"/>
                    <a:pt x="6907" y="9479"/>
                  </a:cubicBezTo>
                  <a:cubicBezTo>
                    <a:pt x="7324" y="9434"/>
                    <a:pt x="7730" y="9332"/>
                    <a:pt x="8114" y="9174"/>
                  </a:cubicBezTo>
                  <a:cubicBezTo>
                    <a:pt x="8498" y="9005"/>
                    <a:pt x="8870" y="8791"/>
                    <a:pt x="9197" y="8531"/>
                  </a:cubicBezTo>
                  <a:cubicBezTo>
                    <a:pt x="9536" y="8272"/>
                    <a:pt x="9818" y="7956"/>
                    <a:pt x="10032" y="7595"/>
                  </a:cubicBezTo>
                  <a:cubicBezTo>
                    <a:pt x="10269" y="7245"/>
                    <a:pt x="10450" y="6861"/>
                    <a:pt x="10597" y="6466"/>
                  </a:cubicBezTo>
                  <a:cubicBezTo>
                    <a:pt x="10901" y="5665"/>
                    <a:pt x="11003" y="4807"/>
                    <a:pt x="10912" y="3950"/>
                  </a:cubicBezTo>
                  <a:cubicBezTo>
                    <a:pt x="10822" y="3081"/>
                    <a:pt x="10461" y="2268"/>
                    <a:pt x="9874" y="1614"/>
                  </a:cubicBezTo>
                  <a:cubicBezTo>
                    <a:pt x="9570" y="1287"/>
                    <a:pt x="9220" y="1016"/>
                    <a:pt x="8825" y="813"/>
                  </a:cubicBezTo>
                  <a:cubicBezTo>
                    <a:pt x="8441" y="621"/>
                    <a:pt x="8035" y="474"/>
                    <a:pt x="7617" y="361"/>
                  </a:cubicBezTo>
                  <a:cubicBezTo>
                    <a:pt x="6794" y="113"/>
                    <a:pt x="5936" y="0"/>
                    <a:pt x="507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2" name="Google Shape;3162;p11"/>
            <p:cNvSpPr/>
            <p:nvPr/>
          </p:nvSpPr>
          <p:spPr>
            <a:xfrm>
              <a:off x="5918754" y="119191"/>
              <a:ext cx="60815" cy="59682"/>
            </a:xfrm>
            <a:custGeom>
              <a:rect b="b" l="l" r="r" t="t"/>
              <a:pathLst>
                <a:path extrusionOk="0" h="1739" w="1772">
                  <a:moveTo>
                    <a:pt x="0" y="1"/>
                  </a:moveTo>
                  <a:cubicBezTo>
                    <a:pt x="56" y="125"/>
                    <a:pt x="124" y="238"/>
                    <a:pt x="214" y="351"/>
                  </a:cubicBezTo>
                  <a:cubicBezTo>
                    <a:pt x="282" y="452"/>
                    <a:pt x="361" y="565"/>
                    <a:pt x="440" y="678"/>
                  </a:cubicBezTo>
                  <a:cubicBezTo>
                    <a:pt x="530" y="791"/>
                    <a:pt x="632" y="904"/>
                    <a:pt x="722" y="1016"/>
                  </a:cubicBezTo>
                  <a:cubicBezTo>
                    <a:pt x="925" y="1231"/>
                    <a:pt x="1151" y="1423"/>
                    <a:pt x="1399" y="1569"/>
                  </a:cubicBezTo>
                  <a:cubicBezTo>
                    <a:pt x="1512" y="1648"/>
                    <a:pt x="1648" y="1705"/>
                    <a:pt x="1772" y="1739"/>
                  </a:cubicBezTo>
                  <a:cubicBezTo>
                    <a:pt x="1727" y="1615"/>
                    <a:pt x="1659" y="1490"/>
                    <a:pt x="1591" y="1378"/>
                  </a:cubicBezTo>
                  <a:cubicBezTo>
                    <a:pt x="1444" y="1129"/>
                    <a:pt x="1275" y="904"/>
                    <a:pt x="1083" y="689"/>
                  </a:cubicBezTo>
                  <a:cubicBezTo>
                    <a:pt x="846" y="464"/>
                    <a:pt x="598" y="227"/>
                    <a:pt x="384" y="136"/>
                  </a:cubicBezTo>
                  <a:cubicBezTo>
                    <a:pt x="260" y="80"/>
                    <a:pt x="124" y="35"/>
                    <a:pt x="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3" name="Google Shape;3163;p11"/>
            <p:cNvSpPr/>
            <p:nvPr/>
          </p:nvSpPr>
          <p:spPr>
            <a:xfrm>
              <a:off x="5948543" y="109513"/>
              <a:ext cx="30648" cy="57761"/>
            </a:xfrm>
            <a:custGeom>
              <a:rect b="b" l="l" r="r" t="t"/>
              <a:pathLst>
                <a:path extrusionOk="0" h="1683" w="893">
                  <a:moveTo>
                    <a:pt x="1" y="1"/>
                  </a:moveTo>
                  <a:cubicBezTo>
                    <a:pt x="1" y="114"/>
                    <a:pt x="12" y="215"/>
                    <a:pt x="46" y="328"/>
                  </a:cubicBezTo>
                  <a:cubicBezTo>
                    <a:pt x="69" y="418"/>
                    <a:pt x="102" y="520"/>
                    <a:pt x="125" y="621"/>
                  </a:cubicBezTo>
                  <a:cubicBezTo>
                    <a:pt x="159" y="734"/>
                    <a:pt x="193" y="836"/>
                    <a:pt x="249" y="937"/>
                  </a:cubicBezTo>
                  <a:cubicBezTo>
                    <a:pt x="339" y="1141"/>
                    <a:pt x="464" y="1321"/>
                    <a:pt x="622" y="1490"/>
                  </a:cubicBezTo>
                  <a:cubicBezTo>
                    <a:pt x="701" y="1558"/>
                    <a:pt x="791" y="1626"/>
                    <a:pt x="881" y="1682"/>
                  </a:cubicBezTo>
                  <a:cubicBezTo>
                    <a:pt x="892" y="1569"/>
                    <a:pt x="892" y="1468"/>
                    <a:pt x="870" y="1355"/>
                  </a:cubicBezTo>
                  <a:cubicBezTo>
                    <a:pt x="836" y="1141"/>
                    <a:pt x="768" y="926"/>
                    <a:pt x="678" y="734"/>
                  </a:cubicBezTo>
                  <a:cubicBezTo>
                    <a:pt x="588" y="520"/>
                    <a:pt x="452" y="339"/>
                    <a:pt x="272" y="181"/>
                  </a:cubicBezTo>
                  <a:cubicBezTo>
                    <a:pt x="193" y="114"/>
                    <a:pt x="102" y="46"/>
                    <a:pt x="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4" name="Google Shape;3164;p11"/>
            <p:cNvSpPr/>
            <p:nvPr/>
          </p:nvSpPr>
          <p:spPr>
            <a:xfrm>
              <a:off x="5974489" y="103713"/>
              <a:ext cx="17881" cy="63938"/>
            </a:xfrm>
            <a:custGeom>
              <a:rect b="b" l="l" r="r" t="t"/>
              <a:pathLst>
                <a:path extrusionOk="0" h="1863" w="521">
                  <a:moveTo>
                    <a:pt x="91" y="1"/>
                  </a:moveTo>
                  <a:cubicBezTo>
                    <a:pt x="57" y="102"/>
                    <a:pt x="35" y="215"/>
                    <a:pt x="24" y="317"/>
                  </a:cubicBezTo>
                  <a:cubicBezTo>
                    <a:pt x="24" y="418"/>
                    <a:pt x="12" y="520"/>
                    <a:pt x="12" y="621"/>
                  </a:cubicBezTo>
                  <a:cubicBezTo>
                    <a:pt x="1" y="734"/>
                    <a:pt x="12" y="847"/>
                    <a:pt x="24" y="948"/>
                  </a:cubicBezTo>
                  <a:cubicBezTo>
                    <a:pt x="46" y="1163"/>
                    <a:pt x="91" y="1377"/>
                    <a:pt x="170" y="1580"/>
                  </a:cubicBezTo>
                  <a:cubicBezTo>
                    <a:pt x="215" y="1682"/>
                    <a:pt x="260" y="1772"/>
                    <a:pt x="328" y="1862"/>
                  </a:cubicBezTo>
                  <a:cubicBezTo>
                    <a:pt x="385" y="1772"/>
                    <a:pt x="418" y="1671"/>
                    <a:pt x="452" y="1558"/>
                  </a:cubicBezTo>
                  <a:cubicBezTo>
                    <a:pt x="509" y="1343"/>
                    <a:pt x="520" y="1118"/>
                    <a:pt x="497" y="903"/>
                  </a:cubicBezTo>
                  <a:cubicBezTo>
                    <a:pt x="475" y="666"/>
                    <a:pt x="407" y="452"/>
                    <a:pt x="294" y="249"/>
                  </a:cubicBezTo>
                  <a:cubicBezTo>
                    <a:pt x="238" y="159"/>
                    <a:pt x="170" y="68"/>
                    <a:pt x="9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5" name="Google Shape;3165;p11"/>
            <p:cNvSpPr/>
            <p:nvPr/>
          </p:nvSpPr>
          <p:spPr>
            <a:xfrm>
              <a:off x="5997724" y="100247"/>
              <a:ext cx="97263" cy="76705"/>
            </a:xfrm>
            <a:custGeom>
              <a:rect b="b" l="l" r="r" t="t"/>
              <a:pathLst>
                <a:path extrusionOk="0" h="2235" w="2834">
                  <a:moveTo>
                    <a:pt x="2472" y="0"/>
                  </a:moveTo>
                  <a:cubicBezTo>
                    <a:pt x="2382" y="0"/>
                    <a:pt x="2303" y="11"/>
                    <a:pt x="2224" y="34"/>
                  </a:cubicBezTo>
                  <a:cubicBezTo>
                    <a:pt x="2134" y="56"/>
                    <a:pt x="2043" y="90"/>
                    <a:pt x="1942" y="124"/>
                  </a:cubicBezTo>
                  <a:cubicBezTo>
                    <a:pt x="1829" y="158"/>
                    <a:pt x="1727" y="203"/>
                    <a:pt x="1637" y="271"/>
                  </a:cubicBezTo>
                  <a:cubicBezTo>
                    <a:pt x="1536" y="327"/>
                    <a:pt x="1434" y="395"/>
                    <a:pt x="1344" y="463"/>
                  </a:cubicBezTo>
                  <a:lnTo>
                    <a:pt x="1073" y="700"/>
                  </a:lnTo>
                  <a:cubicBezTo>
                    <a:pt x="768" y="1004"/>
                    <a:pt x="509" y="1354"/>
                    <a:pt x="294" y="1726"/>
                  </a:cubicBezTo>
                  <a:lnTo>
                    <a:pt x="80" y="2099"/>
                  </a:lnTo>
                  <a:cubicBezTo>
                    <a:pt x="24" y="2178"/>
                    <a:pt x="1" y="2234"/>
                    <a:pt x="1" y="2234"/>
                  </a:cubicBezTo>
                  <a:cubicBezTo>
                    <a:pt x="182" y="2144"/>
                    <a:pt x="340" y="2042"/>
                    <a:pt x="498" y="1907"/>
                  </a:cubicBezTo>
                  <a:cubicBezTo>
                    <a:pt x="633" y="1794"/>
                    <a:pt x="780" y="1659"/>
                    <a:pt x="938" y="1512"/>
                  </a:cubicBezTo>
                  <a:lnTo>
                    <a:pt x="1163" y="1275"/>
                  </a:lnTo>
                  <a:cubicBezTo>
                    <a:pt x="1242" y="1196"/>
                    <a:pt x="1321" y="1117"/>
                    <a:pt x="1400" y="1049"/>
                  </a:cubicBezTo>
                  <a:cubicBezTo>
                    <a:pt x="1558" y="891"/>
                    <a:pt x="1716" y="756"/>
                    <a:pt x="1874" y="621"/>
                  </a:cubicBezTo>
                  <a:cubicBezTo>
                    <a:pt x="1953" y="553"/>
                    <a:pt x="2021" y="497"/>
                    <a:pt x="2111" y="440"/>
                  </a:cubicBezTo>
                  <a:cubicBezTo>
                    <a:pt x="2190" y="395"/>
                    <a:pt x="2258" y="339"/>
                    <a:pt x="2326" y="293"/>
                  </a:cubicBezTo>
                  <a:cubicBezTo>
                    <a:pt x="2393" y="248"/>
                    <a:pt x="2461" y="214"/>
                    <a:pt x="2529" y="181"/>
                  </a:cubicBezTo>
                  <a:lnTo>
                    <a:pt x="2687" y="90"/>
                  </a:lnTo>
                  <a:cubicBezTo>
                    <a:pt x="2777" y="34"/>
                    <a:pt x="2833" y="0"/>
                    <a:pt x="2833"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6" name="Google Shape;3166;p11"/>
            <p:cNvSpPr/>
            <p:nvPr/>
          </p:nvSpPr>
          <p:spPr>
            <a:xfrm>
              <a:off x="6041894" y="124271"/>
              <a:ext cx="72072" cy="21930"/>
            </a:xfrm>
            <a:custGeom>
              <a:rect b="b" l="l" r="r" t="t"/>
              <a:pathLst>
                <a:path extrusionOk="0" h="639" w="2100">
                  <a:moveTo>
                    <a:pt x="1503" y="0"/>
                  </a:moveTo>
                  <a:cubicBezTo>
                    <a:pt x="1327" y="0"/>
                    <a:pt x="1152" y="17"/>
                    <a:pt x="982" y="56"/>
                  </a:cubicBezTo>
                  <a:cubicBezTo>
                    <a:pt x="835" y="90"/>
                    <a:pt x="711" y="146"/>
                    <a:pt x="576" y="203"/>
                  </a:cubicBezTo>
                  <a:cubicBezTo>
                    <a:pt x="463" y="237"/>
                    <a:pt x="361" y="304"/>
                    <a:pt x="260" y="372"/>
                  </a:cubicBezTo>
                  <a:cubicBezTo>
                    <a:pt x="170" y="451"/>
                    <a:pt x="79" y="541"/>
                    <a:pt x="0" y="632"/>
                  </a:cubicBezTo>
                  <a:cubicBezTo>
                    <a:pt x="52" y="636"/>
                    <a:pt x="103" y="639"/>
                    <a:pt x="154" y="639"/>
                  </a:cubicBezTo>
                  <a:cubicBezTo>
                    <a:pt x="225" y="639"/>
                    <a:pt x="295" y="633"/>
                    <a:pt x="361" y="620"/>
                  </a:cubicBezTo>
                  <a:cubicBezTo>
                    <a:pt x="474" y="609"/>
                    <a:pt x="587" y="598"/>
                    <a:pt x="711" y="598"/>
                  </a:cubicBezTo>
                  <a:cubicBezTo>
                    <a:pt x="835" y="586"/>
                    <a:pt x="948" y="553"/>
                    <a:pt x="1084" y="530"/>
                  </a:cubicBezTo>
                  <a:cubicBezTo>
                    <a:pt x="1321" y="474"/>
                    <a:pt x="1558" y="395"/>
                    <a:pt x="1783" y="293"/>
                  </a:cubicBezTo>
                  <a:cubicBezTo>
                    <a:pt x="1896" y="237"/>
                    <a:pt x="2009" y="169"/>
                    <a:pt x="2099" y="101"/>
                  </a:cubicBezTo>
                  <a:cubicBezTo>
                    <a:pt x="1986" y="56"/>
                    <a:pt x="1862" y="22"/>
                    <a:pt x="1749" y="11"/>
                  </a:cubicBezTo>
                  <a:cubicBezTo>
                    <a:pt x="1667" y="4"/>
                    <a:pt x="1585" y="0"/>
                    <a:pt x="1503"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7" name="Google Shape;3167;p11"/>
            <p:cNvSpPr/>
            <p:nvPr/>
          </p:nvSpPr>
          <p:spPr>
            <a:xfrm>
              <a:off x="5992336" y="191641"/>
              <a:ext cx="109618" cy="75538"/>
            </a:xfrm>
            <a:custGeom>
              <a:rect b="b" l="l" r="r" t="t"/>
              <a:pathLst>
                <a:path extrusionOk="0" h="2201" w="3194">
                  <a:moveTo>
                    <a:pt x="0" y="0"/>
                  </a:moveTo>
                  <a:cubicBezTo>
                    <a:pt x="0" y="0"/>
                    <a:pt x="56" y="34"/>
                    <a:pt x="147" y="90"/>
                  </a:cubicBezTo>
                  <a:cubicBezTo>
                    <a:pt x="192" y="124"/>
                    <a:pt x="260" y="147"/>
                    <a:pt x="316" y="192"/>
                  </a:cubicBezTo>
                  <a:cubicBezTo>
                    <a:pt x="372" y="237"/>
                    <a:pt x="440" y="293"/>
                    <a:pt x="508" y="339"/>
                  </a:cubicBezTo>
                  <a:cubicBezTo>
                    <a:pt x="643" y="429"/>
                    <a:pt x="801" y="587"/>
                    <a:pt x="982" y="711"/>
                  </a:cubicBezTo>
                  <a:cubicBezTo>
                    <a:pt x="1072" y="779"/>
                    <a:pt x="1162" y="846"/>
                    <a:pt x="1253" y="925"/>
                  </a:cubicBezTo>
                  <a:cubicBezTo>
                    <a:pt x="1343" y="1004"/>
                    <a:pt x="1444" y="1072"/>
                    <a:pt x="1535" y="1151"/>
                  </a:cubicBezTo>
                  <a:cubicBezTo>
                    <a:pt x="1884" y="1422"/>
                    <a:pt x="2257" y="1681"/>
                    <a:pt x="2629" y="1918"/>
                  </a:cubicBezTo>
                  <a:cubicBezTo>
                    <a:pt x="2810" y="2020"/>
                    <a:pt x="2990" y="2110"/>
                    <a:pt x="3193" y="2200"/>
                  </a:cubicBezTo>
                  <a:cubicBezTo>
                    <a:pt x="3081" y="2020"/>
                    <a:pt x="2945" y="1851"/>
                    <a:pt x="2810" y="1693"/>
                  </a:cubicBezTo>
                  <a:cubicBezTo>
                    <a:pt x="2674" y="1535"/>
                    <a:pt x="2528" y="1377"/>
                    <a:pt x="2381" y="1241"/>
                  </a:cubicBezTo>
                  <a:cubicBezTo>
                    <a:pt x="2212" y="1072"/>
                    <a:pt x="2020" y="914"/>
                    <a:pt x="1828" y="756"/>
                  </a:cubicBezTo>
                  <a:cubicBezTo>
                    <a:pt x="1636" y="609"/>
                    <a:pt x="1433" y="474"/>
                    <a:pt x="1219" y="350"/>
                  </a:cubicBezTo>
                  <a:cubicBezTo>
                    <a:pt x="1038" y="248"/>
                    <a:pt x="835" y="147"/>
                    <a:pt x="621" y="79"/>
                  </a:cubicBezTo>
                  <a:cubicBezTo>
                    <a:pt x="530" y="56"/>
                    <a:pt x="440" y="34"/>
                    <a:pt x="372" y="11"/>
                  </a:cubicBezTo>
                  <a:cubicBezTo>
                    <a:pt x="305" y="0"/>
                    <a:pt x="237" y="0"/>
                    <a:pt x="16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8" name="Google Shape;3168;p11"/>
            <p:cNvSpPr/>
            <p:nvPr/>
          </p:nvSpPr>
          <p:spPr>
            <a:xfrm>
              <a:off x="6019037" y="189307"/>
              <a:ext cx="46915" cy="20146"/>
            </a:xfrm>
            <a:custGeom>
              <a:rect b="b" l="l" r="r" t="t"/>
              <a:pathLst>
                <a:path extrusionOk="0" h="587" w="1367">
                  <a:moveTo>
                    <a:pt x="260" y="0"/>
                  </a:moveTo>
                  <a:cubicBezTo>
                    <a:pt x="170" y="12"/>
                    <a:pt x="91" y="23"/>
                    <a:pt x="1" y="57"/>
                  </a:cubicBezTo>
                  <a:cubicBezTo>
                    <a:pt x="46" y="124"/>
                    <a:pt x="102" y="203"/>
                    <a:pt x="159" y="260"/>
                  </a:cubicBezTo>
                  <a:cubicBezTo>
                    <a:pt x="283" y="384"/>
                    <a:pt x="429" y="474"/>
                    <a:pt x="587" y="531"/>
                  </a:cubicBezTo>
                  <a:cubicBezTo>
                    <a:pt x="703" y="569"/>
                    <a:pt x="824" y="587"/>
                    <a:pt x="947" y="587"/>
                  </a:cubicBezTo>
                  <a:cubicBezTo>
                    <a:pt x="1003" y="587"/>
                    <a:pt x="1061" y="583"/>
                    <a:pt x="1118" y="576"/>
                  </a:cubicBezTo>
                  <a:cubicBezTo>
                    <a:pt x="1197" y="576"/>
                    <a:pt x="1287" y="542"/>
                    <a:pt x="1366" y="508"/>
                  </a:cubicBezTo>
                  <a:cubicBezTo>
                    <a:pt x="1310" y="440"/>
                    <a:pt x="1253" y="373"/>
                    <a:pt x="1185" y="316"/>
                  </a:cubicBezTo>
                  <a:cubicBezTo>
                    <a:pt x="1061" y="215"/>
                    <a:pt x="915" y="136"/>
                    <a:pt x="757" y="79"/>
                  </a:cubicBezTo>
                  <a:cubicBezTo>
                    <a:pt x="599" y="23"/>
                    <a:pt x="429" y="0"/>
                    <a:pt x="26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9" name="Google Shape;3169;p11"/>
            <p:cNvSpPr/>
            <p:nvPr/>
          </p:nvSpPr>
          <p:spPr>
            <a:xfrm>
              <a:off x="6243661" y="202486"/>
              <a:ext cx="80583" cy="72827"/>
            </a:xfrm>
            <a:custGeom>
              <a:rect b="b" l="l" r="r" t="t"/>
              <a:pathLst>
                <a:path extrusionOk="0" h="2122" w="2348">
                  <a:moveTo>
                    <a:pt x="0" y="0"/>
                  </a:moveTo>
                  <a:cubicBezTo>
                    <a:pt x="34" y="34"/>
                    <a:pt x="68" y="68"/>
                    <a:pt x="102" y="102"/>
                  </a:cubicBezTo>
                  <a:cubicBezTo>
                    <a:pt x="170" y="169"/>
                    <a:pt x="271" y="248"/>
                    <a:pt x="384" y="350"/>
                  </a:cubicBezTo>
                  <a:lnTo>
                    <a:pt x="1185" y="1049"/>
                  </a:lnTo>
                  <a:cubicBezTo>
                    <a:pt x="1321" y="1185"/>
                    <a:pt x="1467" y="1320"/>
                    <a:pt x="1603" y="1433"/>
                  </a:cubicBezTo>
                  <a:cubicBezTo>
                    <a:pt x="1738" y="1557"/>
                    <a:pt x="1851" y="1670"/>
                    <a:pt x="1975" y="1772"/>
                  </a:cubicBezTo>
                  <a:cubicBezTo>
                    <a:pt x="2088" y="1862"/>
                    <a:pt x="2167" y="1963"/>
                    <a:pt x="2235" y="2020"/>
                  </a:cubicBezTo>
                  <a:cubicBezTo>
                    <a:pt x="2302" y="2088"/>
                    <a:pt x="2348" y="2121"/>
                    <a:pt x="2348" y="2121"/>
                  </a:cubicBezTo>
                  <a:cubicBezTo>
                    <a:pt x="2348" y="2121"/>
                    <a:pt x="2336" y="2076"/>
                    <a:pt x="2314" y="1975"/>
                  </a:cubicBezTo>
                  <a:cubicBezTo>
                    <a:pt x="2291" y="1851"/>
                    <a:pt x="2257" y="1726"/>
                    <a:pt x="2201" y="1614"/>
                  </a:cubicBezTo>
                  <a:cubicBezTo>
                    <a:pt x="2122" y="1444"/>
                    <a:pt x="2032" y="1298"/>
                    <a:pt x="1919" y="1151"/>
                  </a:cubicBezTo>
                  <a:cubicBezTo>
                    <a:pt x="1851" y="1072"/>
                    <a:pt x="1795" y="993"/>
                    <a:pt x="1716" y="914"/>
                  </a:cubicBezTo>
                  <a:lnTo>
                    <a:pt x="1501" y="700"/>
                  </a:lnTo>
                  <a:cubicBezTo>
                    <a:pt x="1343" y="564"/>
                    <a:pt x="1174" y="440"/>
                    <a:pt x="1005" y="339"/>
                  </a:cubicBezTo>
                  <a:cubicBezTo>
                    <a:pt x="847" y="248"/>
                    <a:pt x="678" y="169"/>
                    <a:pt x="508" y="113"/>
                  </a:cubicBezTo>
                  <a:cubicBezTo>
                    <a:pt x="395" y="68"/>
                    <a:pt x="271" y="34"/>
                    <a:pt x="147" y="23"/>
                  </a:cubicBezTo>
                  <a:cubicBezTo>
                    <a:pt x="57" y="0"/>
                    <a:pt x="1" y="0"/>
                    <a:pt x="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0" name="Google Shape;3170;p11"/>
            <p:cNvSpPr/>
            <p:nvPr/>
          </p:nvSpPr>
          <p:spPr>
            <a:xfrm>
              <a:off x="6268440" y="200907"/>
              <a:ext cx="57726" cy="42248"/>
            </a:xfrm>
            <a:custGeom>
              <a:rect b="b" l="l" r="r" t="t"/>
              <a:pathLst>
                <a:path extrusionOk="0" h="1231" w="1682">
                  <a:moveTo>
                    <a:pt x="1" y="1"/>
                  </a:moveTo>
                  <a:cubicBezTo>
                    <a:pt x="57" y="102"/>
                    <a:pt x="136" y="204"/>
                    <a:pt x="215" y="294"/>
                  </a:cubicBezTo>
                  <a:cubicBezTo>
                    <a:pt x="294" y="373"/>
                    <a:pt x="373" y="464"/>
                    <a:pt x="463" y="531"/>
                  </a:cubicBezTo>
                  <a:cubicBezTo>
                    <a:pt x="497" y="565"/>
                    <a:pt x="542" y="610"/>
                    <a:pt x="599" y="644"/>
                  </a:cubicBezTo>
                  <a:cubicBezTo>
                    <a:pt x="655" y="678"/>
                    <a:pt x="712" y="723"/>
                    <a:pt x="757" y="768"/>
                  </a:cubicBezTo>
                  <a:cubicBezTo>
                    <a:pt x="926" y="915"/>
                    <a:pt x="1129" y="1039"/>
                    <a:pt x="1332" y="1129"/>
                  </a:cubicBezTo>
                  <a:cubicBezTo>
                    <a:pt x="1445" y="1174"/>
                    <a:pt x="1558" y="1208"/>
                    <a:pt x="1682" y="1231"/>
                  </a:cubicBezTo>
                  <a:cubicBezTo>
                    <a:pt x="1637" y="1118"/>
                    <a:pt x="1580" y="1016"/>
                    <a:pt x="1524" y="915"/>
                  </a:cubicBezTo>
                  <a:cubicBezTo>
                    <a:pt x="1377" y="700"/>
                    <a:pt x="1208" y="520"/>
                    <a:pt x="1005" y="351"/>
                  </a:cubicBezTo>
                  <a:cubicBezTo>
                    <a:pt x="903" y="272"/>
                    <a:pt x="791" y="215"/>
                    <a:pt x="666" y="170"/>
                  </a:cubicBezTo>
                  <a:cubicBezTo>
                    <a:pt x="565" y="114"/>
                    <a:pt x="463" y="80"/>
                    <a:pt x="350" y="57"/>
                  </a:cubicBezTo>
                  <a:cubicBezTo>
                    <a:pt x="238" y="23"/>
                    <a:pt x="125" y="1"/>
                    <a:pt x="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1" name="Google Shape;3171;p11"/>
            <p:cNvSpPr/>
            <p:nvPr/>
          </p:nvSpPr>
          <p:spPr>
            <a:xfrm>
              <a:off x="5880384" y="476668"/>
              <a:ext cx="51549" cy="95684"/>
            </a:xfrm>
            <a:custGeom>
              <a:rect b="b" l="l" r="r" t="t"/>
              <a:pathLst>
                <a:path extrusionOk="0" h="2788" w="1502">
                  <a:moveTo>
                    <a:pt x="1" y="0"/>
                  </a:moveTo>
                  <a:cubicBezTo>
                    <a:pt x="1" y="181"/>
                    <a:pt x="12" y="350"/>
                    <a:pt x="35" y="531"/>
                  </a:cubicBezTo>
                  <a:cubicBezTo>
                    <a:pt x="46" y="700"/>
                    <a:pt x="91" y="869"/>
                    <a:pt x="148" y="1038"/>
                  </a:cubicBezTo>
                  <a:cubicBezTo>
                    <a:pt x="215" y="1219"/>
                    <a:pt x="294" y="1411"/>
                    <a:pt x="373" y="1603"/>
                  </a:cubicBezTo>
                  <a:cubicBezTo>
                    <a:pt x="486" y="1783"/>
                    <a:pt x="599" y="1964"/>
                    <a:pt x="723" y="2122"/>
                  </a:cubicBezTo>
                  <a:cubicBezTo>
                    <a:pt x="768" y="2201"/>
                    <a:pt x="825" y="2268"/>
                    <a:pt x="892" y="2336"/>
                  </a:cubicBezTo>
                  <a:cubicBezTo>
                    <a:pt x="960" y="2392"/>
                    <a:pt x="1016" y="2449"/>
                    <a:pt x="1084" y="2494"/>
                  </a:cubicBezTo>
                  <a:cubicBezTo>
                    <a:pt x="1208" y="2607"/>
                    <a:pt x="1355" y="2708"/>
                    <a:pt x="1502" y="2787"/>
                  </a:cubicBezTo>
                  <a:cubicBezTo>
                    <a:pt x="1445" y="2629"/>
                    <a:pt x="1378" y="2471"/>
                    <a:pt x="1299" y="2313"/>
                  </a:cubicBezTo>
                  <a:cubicBezTo>
                    <a:pt x="1265" y="2246"/>
                    <a:pt x="1220" y="2178"/>
                    <a:pt x="1174" y="2099"/>
                  </a:cubicBezTo>
                  <a:cubicBezTo>
                    <a:pt x="1141" y="2020"/>
                    <a:pt x="1095" y="1941"/>
                    <a:pt x="1062" y="1862"/>
                  </a:cubicBezTo>
                  <a:cubicBezTo>
                    <a:pt x="994" y="1704"/>
                    <a:pt x="892" y="1546"/>
                    <a:pt x="813" y="1377"/>
                  </a:cubicBezTo>
                  <a:cubicBezTo>
                    <a:pt x="723" y="1196"/>
                    <a:pt x="644" y="1027"/>
                    <a:pt x="554" y="869"/>
                  </a:cubicBezTo>
                  <a:cubicBezTo>
                    <a:pt x="497" y="790"/>
                    <a:pt x="441" y="711"/>
                    <a:pt x="407" y="643"/>
                  </a:cubicBezTo>
                  <a:cubicBezTo>
                    <a:pt x="373" y="564"/>
                    <a:pt x="328" y="497"/>
                    <a:pt x="294" y="429"/>
                  </a:cubicBezTo>
                  <a:cubicBezTo>
                    <a:pt x="204" y="282"/>
                    <a:pt x="114" y="136"/>
                    <a:pt x="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2" name="Google Shape;3172;p11"/>
            <p:cNvSpPr/>
            <p:nvPr/>
          </p:nvSpPr>
          <p:spPr>
            <a:xfrm>
              <a:off x="5856394" y="483258"/>
              <a:ext cx="27147" cy="55392"/>
            </a:xfrm>
            <a:custGeom>
              <a:rect b="b" l="l" r="r" t="t"/>
              <a:pathLst>
                <a:path extrusionOk="0" h="1614" w="791">
                  <a:moveTo>
                    <a:pt x="57" y="0"/>
                  </a:moveTo>
                  <a:cubicBezTo>
                    <a:pt x="23" y="90"/>
                    <a:pt x="12" y="203"/>
                    <a:pt x="0" y="305"/>
                  </a:cubicBezTo>
                  <a:cubicBezTo>
                    <a:pt x="12" y="519"/>
                    <a:pt x="57" y="733"/>
                    <a:pt x="158" y="925"/>
                  </a:cubicBezTo>
                  <a:cubicBezTo>
                    <a:pt x="249" y="1117"/>
                    <a:pt x="373" y="1286"/>
                    <a:pt x="531" y="1433"/>
                  </a:cubicBezTo>
                  <a:cubicBezTo>
                    <a:pt x="598" y="1501"/>
                    <a:pt x="689" y="1569"/>
                    <a:pt x="779" y="1614"/>
                  </a:cubicBezTo>
                  <a:cubicBezTo>
                    <a:pt x="790" y="1512"/>
                    <a:pt x="790" y="1411"/>
                    <a:pt x="779" y="1309"/>
                  </a:cubicBezTo>
                  <a:cubicBezTo>
                    <a:pt x="745" y="1106"/>
                    <a:pt x="689" y="903"/>
                    <a:pt x="587" y="722"/>
                  </a:cubicBezTo>
                  <a:cubicBezTo>
                    <a:pt x="542" y="621"/>
                    <a:pt x="497" y="542"/>
                    <a:pt x="440" y="451"/>
                  </a:cubicBezTo>
                  <a:cubicBezTo>
                    <a:pt x="384" y="372"/>
                    <a:pt x="316" y="293"/>
                    <a:pt x="271" y="226"/>
                  </a:cubicBezTo>
                  <a:cubicBezTo>
                    <a:pt x="203" y="135"/>
                    <a:pt x="136" y="68"/>
                    <a:pt x="57"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3" name="Google Shape;3173;p11"/>
            <p:cNvSpPr/>
            <p:nvPr/>
          </p:nvSpPr>
          <p:spPr>
            <a:xfrm>
              <a:off x="5931898" y="210585"/>
              <a:ext cx="41493" cy="74028"/>
            </a:xfrm>
            <a:custGeom>
              <a:rect b="b" l="l" r="r" t="t"/>
              <a:pathLst>
                <a:path extrusionOk="0" h="2157" w="1209">
                  <a:moveTo>
                    <a:pt x="1208" y="1"/>
                  </a:moveTo>
                  <a:cubicBezTo>
                    <a:pt x="1163" y="12"/>
                    <a:pt x="1129" y="24"/>
                    <a:pt x="1095" y="35"/>
                  </a:cubicBezTo>
                  <a:cubicBezTo>
                    <a:pt x="994" y="69"/>
                    <a:pt x="903" y="114"/>
                    <a:pt x="813" y="182"/>
                  </a:cubicBezTo>
                  <a:cubicBezTo>
                    <a:pt x="689" y="261"/>
                    <a:pt x="587" y="351"/>
                    <a:pt x="497" y="475"/>
                  </a:cubicBezTo>
                  <a:cubicBezTo>
                    <a:pt x="396" y="599"/>
                    <a:pt x="305" y="734"/>
                    <a:pt x="238" y="881"/>
                  </a:cubicBezTo>
                  <a:cubicBezTo>
                    <a:pt x="102" y="1152"/>
                    <a:pt x="35" y="1445"/>
                    <a:pt x="12" y="1739"/>
                  </a:cubicBezTo>
                  <a:cubicBezTo>
                    <a:pt x="1" y="1874"/>
                    <a:pt x="1" y="2021"/>
                    <a:pt x="12" y="2156"/>
                  </a:cubicBezTo>
                  <a:cubicBezTo>
                    <a:pt x="114" y="2055"/>
                    <a:pt x="193" y="1942"/>
                    <a:pt x="272" y="1829"/>
                  </a:cubicBezTo>
                  <a:cubicBezTo>
                    <a:pt x="328" y="1727"/>
                    <a:pt x="396" y="1603"/>
                    <a:pt x="463" y="1479"/>
                  </a:cubicBezTo>
                  <a:cubicBezTo>
                    <a:pt x="531" y="1355"/>
                    <a:pt x="610" y="1220"/>
                    <a:pt x="666" y="1084"/>
                  </a:cubicBezTo>
                  <a:cubicBezTo>
                    <a:pt x="723" y="949"/>
                    <a:pt x="791" y="825"/>
                    <a:pt x="847" y="701"/>
                  </a:cubicBezTo>
                  <a:cubicBezTo>
                    <a:pt x="903" y="565"/>
                    <a:pt x="960" y="464"/>
                    <a:pt x="1016" y="362"/>
                  </a:cubicBezTo>
                  <a:cubicBezTo>
                    <a:pt x="1073" y="249"/>
                    <a:pt x="1129" y="170"/>
                    <a:pt x="1152" y="114"/>
                  </a:cubicBezTo>
                  <a:cubicBezTo>
                    <a:pt x="1186" y="46"/>
                    <a:pt x="1208" y="1"/>
                    <a:pt x="120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4" name="Google Shape;3174;p11"/>
            <p:cNvSpPr/>
            <p:nvPr/>
          </p:nvSpPr>
          <p:spPr>
            <a:xfrm>
              <a:off x="5970234" y="210997"/>
              <a:ext cx="18258" cy="71660"/>
            </a:xfrm>
            <a:custGeom>
              <a:rect b="b" l="l" r="r" t="t"/>
              <a:pathLst>
                <a:path extrusionOk="0" h="2088" w="532">
                  <a:moveTo>
                    <a:pt x="272" y="0"/>
                  </a:moveTo>
                  <a:cubicBezTo>
                    <a:pt x="204" y="102"/>
                    <a:pt x="148" y="203"/>
                    <a:pt x="114" y="316"/>
                  </a:cubicBezTo>
                  <a:cubicBezTo>
                    <a:pt x="35" y="564"/>
                    <a:pt x="1" y="813"/>
                    <a:pt x="23" y="1072"/>
                  </a:cubicBezTo>
                  <a:cubicBezTo>
                    <a:pt x="46" y="1309"/>
                    <a:pt x="102" y="1546"/>
                    <a:pt x="193" y="1772"/>
                  </a:cubicBezTo>
                  <a:cubicBezTo>
                    <a:pt x="227" y="1885"/>
                    <a:pt x="283" y="1998"/>
                    <a:pt x="351" y="2088"/>
                  </a:cubicBezTo>
                  <a:cubicBezTo>
                    <a:pt x="407" y="1986"/>
                    <a:pt x="441" y="1873"/>
                    <a:pt x="463" y="1761"/>
                  </a:cubicBezTo>
                  <a:cubicBezTo>
                    <a:pt x="509" y="1512"/>
                    <a:pt x="531" y="1275"/>
                    <a:pt x="509" y="1027"/>
                  </a:cubicBezTo>
                  <a:cubicBezTo>
                    <a:pt x="497" y="903"/>
                    <a:pt x="486" y="790"/>
                    <a:pt x="463" y="666"/>
                  </a:cubicBezTo>
                  <a:cubicBezTo>
                    <a:pt x="430" y="553"/>
                    <a:pt x="407" y="440"/>
                    <a:pt x="384" y="339"/>
                  </a:cubicBezTo>
                  <a:cubicBezTo>
                    <a:pt x="362" y="226"/>
                    <a:pt x="317" y="113"/>
                    <a:pt x="272"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5" name="Google Shape;3175;p11"/>
            <p:cNvSpPr/>
            <p:nvPr/>
          </p:nvSpPr>
          <p:spPr>
            <a:xfrm>
              <a:off x="5859860" y="189685"/>
              <a:ext cx="99974" cy="86006"/>
            </a:xfrm>
            <a:custGeom>
              <a:rect b="b" l="l" r="r" t="t"/>
              <a:pathLst>
                <a:path extrusionOk="0" h="2506" w="2913">
                  <a:moveTo>
                    <a:pt x="2912" y="1"/>
                  </a:moveTo>
                  <a:lnTo>
                    <a:pt x="2912" y="1"/>
                  </a:lnTo>
                  <a:cubicBezTo>
                    <a:pt x="2709" y="34"/>
                    <a:pt x="2506" y="91"/>
                    <a:pt x="2314" y="181"/>
                  </a:cubicBezTo>
                  <a:cubicBezTo>
                    <a:pt x="2111" y="260"/>
                    <a:pt x="1919" y="350"/>
                    <a:pt x="1739" y="463"/>
                  </a:cubicBezTo>
                  <a:cubicBezTo>
                    <a:pt x="1637" y="520"/>
                    <a:pt x="1535" y="587"/>
                    <a:pt x="1434" y="655"/>
                  </a:cubicBezTo>
                  <a:cubicBezTo>
                    <a:pt x="1332" y="723"/>
                    <a:pt x="1231" y="802"/>
                    <a:pt x="1129" y="870"/>
                  </a:cubicBezTo>
                  <a:cubicBezTo>
                    <a:pt x="1039" y="949"/>
                    <a:pt x="949" y="1039"/>
                    <a:pt x="847" y="1118"/>
                  </a:cubicBezTo>
                  <a:cubicBezTo>
                    <a:pt x="757" y="1208"/>
                    <a:pt x="678" y="1287"/>
                    <a:pt x="599" y="1377"/>
                  </a:cubicBezTo>
                  <a:cubicBezTo>
                    <a:pt x="520" y="1468"/>
                    <a:pt x="452" y="1569"/>
                    <a:pt x="384" y="1648"/>
                  </a:cubicBezTo>
                  <a:cubicBezTo>
                    <a:pt x="317" y="1738"/>
                    <a:pt x="260" y="1829"/>
                    <a:pt x="215" y="1919"/>
                  </a:cubicBezTo>
                  <a:cubicBezTo>
                    <a:pt x="125" y="2043"/>
                    <a:pt x="69" y="2190"/>
                    <a:pt x="35" y="2336"/>
                  </a:cubicBezTo>
                  <a:cubicBezTo>
                    <a:pt x="12" y="2449"/>
                    <a:pt x="1" y="2506"/>
                    <a:pt x="1" y="2506"/>
                  </a:cubicBezTo>
                  <a:cubicBezTo>
                    <a:pt x="1" y="2506"/>
                    <a:pt x="46" y="2472"/>
                    <a:pt x="114" y="2382"/>
                  </a:cubicBezTo>
                  <a:cubicBezTo>
                    <a:pt x="148" y="2348"/>
                    <a:pt x="193" y="2291"/>
                    <a:pt x="249" y="2235"/>
                  </a:cubicBezTo>
                  <a:cubicBezTo>
                    <a:pt x="294" y="2190"/>
                    <a:pt x="362" y="2133"/>
                    <a:pt x="430" y="2077"/>
                  </a:cubicBezTo>
                  <a:cubicBezTo>
                    <a:pt x="497" y="2021"/>
                    <a:pt x="565" y="1953"/>
                    <a:pt x="644" y="1896"/>
                  </a:cubicBezTo>
                  <a:cubicBezTo>
                    <a:pt x="723" y="1829"/>
                    <a:pt x="813" y="1761"/>
                    <a:pt x="881" y="1682"/>
                  </a:cubicBezTo>
                  <a:cubicBezTo>
                    <a:pt x="960" y="1614"/>
                    <a:pt x="1050" y="1547"/>
                    <a:pt x="1152" y="1468"/>
                  </a:cubicBezTo>
                  <a:cubicBezTo>
                    <a:pt x="1253" y="1400"/>
                    <a:pt x="1332" y="1321"/>
                    <a:pt x="1434" y="1253"/>
                  </a:cubicBezTo>
                  <a:cubicBezTo>
                    <a:pt x="1806" y="949"/>
                    <a:pt x="2167" y="655"/>
                    <a:pt x="2449" y="418"/>
                  </a:cubicBezTo>
                  <a:cubicBezTo>
                    <a:pt x="2596" y="294"/>
                    <a:pt x="2709" y="192"/>
                    <a:pt x="2788" y="125"/>
                  </a:cubicBezTo>
                  <a:cubicBezTo>
                    <a:pt x="2878" y="46"/>
                    <a:pt x="2912" y="1"/>
                    <a:pt x="291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6" name="Google Shape;3176;p11"/>
            <p:cNvSpPr/>
            <p:nvPr/>
          </p:nvSpPr>
          <p:spPr>
            <a:xfrm>
              <a:off x="5850972" y="183473"/>
              <a:ext cx="122008" cy="33737"/>
            </a:xfrm>
            <a:custGeom>
              <a:rect b="b" l="l" r="r" t="t"/>
              <a:pathLst>
                <a:path extrusionOk="0" h="983" w="3555">
                  <a:moveTo>
                    <a:pt x="2603" y="0"/>
                  </a:moveTo>
                  <a:cubicBezTo>
                    <a:pt x="2525" y="0"/>
                    <a:pt x="2448" y="4"/>
                    <a:pt x="2370" y="12"/>
                  </a:cubicBezTo>
                  <a:cubicBezTo>
                    <a:pt x="2246" y="12"/>
                    <a:pt x="2133" y="24"/>
                    <a:pt x="2020" y="46"/>
                  </a:cubicBezTo>
                  <a:lnTo>
                    <a:pt x="1670" y="103"/>
                  </a:lnTo>
                  <a:cubicBezTo>
                    <a:pt x="1445" y="159"/>
                    <a:pt x="1230" y="227"/>
                    <a:pt x="1005" y="306"/>
                  </a:cubicBezTo>
                  <a:cubicBezTo>
                    <a:pt x="813" y="385"/>
                    <a:pt x="632" y="475"/>
                    <a:pt x="463" y="588"/>
                  </a:cubicBezTo>
                  <a:cubicBezTo>
                    <a:pt x="339" y="667"/>
                    <a:pt x="215" y="757"/>
                    <a:pt x="124" y="859"/>
                  </a:cubicBezTo>
                  <a:cubicBezTo>
                    <a:pt x="45" y="938"/>
                    <a:pt x="0" y="983"/>
                    <a:pt x="0" y="983"/>
                  </a:cubicBezTo>
                  <a:cubicBezTo>
                    <a:pt x="0" y="983"/>
                    <a:pt x="57" y="972"/>
                    <a:pt x="158" y="938"/>
                  </a:cubicBezTo>
                  <a:cubicBezTo>
                    <a:pt x="260" y="915"/>
                    <a:pt x="407" y="881"/>
                    <a:pt x="564" y="836"/>
                  </a:cubicBezTo>
                  <a:cubicBezTo>
                    <a:pt x="734" y="802"/>
                    <a:pt x="926" y="757"/>
                    <a:pt x="1129" y="712"/>
                  </a:cubicBezTo>
                  <a:cubicBezTo>
                    <a:pt x="1230" y="678"/>
                    <a:pt x="1343" y="667"/>
                    <a:pt x="1456" y="644"/>
                  </a:cubicBezTo>
                  <a:cubicBezTo>
                    <a:pt x="1558" y="622"/>
                    <a:pt x="1670" y="588"/>
                    <a:pt x="1772" y="577"/>
                  </a:cubicBezTo>
                  <a:lnTo>
                    <a:pt x="2991" y="294"/>
                  </a:lnTo>
                  <a:lnTo>
                    <a:pt x="3397" y="204"/>
                  </a:lnTo>
                  <a:cubicBezTo>
                    <a:pt x="3498" y="170"/>
                    <a:pt x="3555" y="148"/>
                    <a:pt x="3555" y="148"/>
                  </a:cubicBezTo>
                  <a:cubicBezTo>
                    <a:pt x="3555" y="148"/>
                    <a:pt x="3498" y="137"/>
                    <a:pt x="3397" y="103"/>
                  </a:cubicBezTo>
                  <a:cubicBezTo>
                    <a:pt x="3261" y="58"/>
                    <a:pt x="3115" y="35"/>
                    <a:pt x="2979" y="24"/>
                  </a:cubicBezTo>
                  <a:cubicBezTo>
                    <a:pt x="2854" y="10"/>
                    <a:pt x="2728" y="0"/>
                    <a:pt x="2603"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7" name="Google Shape;3177;p11"/>
            <p:cNvSpPr/>
            <p:nvPr/>
          </p:nvSpPr>
          <p:spPr>
            <a:xfrm>
              <a:off x="5773889" y="389530"/>
              <a:ext cx="17469" cy="52304"/>
            </a:xfrm>
            <a:custGeom>
              <a:rect b="b" l="l" r="r" t="t"/>
              <a:pathLst>
                <a:path extrusionOk="0" h="1524" w="509">
                  <a:moveTo>
                    <a:pt x="418" y="0"/>
                  </a:moveTo>
                  <a:cubicBezTo>
                    <a:pt x="351" y="57"/>
                    <a:pt x="283" y="124"/>
                    <a:pt x="226" y="192"/>
                  </a:cubicBezTo>
                  <a:cubicBezTo>
                    <a:pt x="114" y="350"/>
                    <a:pt x="35" y="531"/>
                    <a:pt x="12" y="722"/>
                  </a:cubicBezTo>
                  <a:cubicBezTo>
                    <a:pt x="1" y="813"/>
                    <a:pt x="1" y="926"/>
                    <a:pt x="1" y="1027"/>
                  </a:cubicBezTo>
                  <a:cubicBezTo>
                    <a:pt x="12" y="1106"/>
                    <a:pt x="23" y="1196"/>
                    <a:pt x="57" y="1287"/>
                  </a:cubicBezTo>
                  <a:cubicBezTo>
                    <a:pt x="91" y="1366"/>
                    <a:pt x="136" y="1445"/>
                    <a:pt x="204" y="1524"/>
                  </a:cubicBezTo>
                  <a:cubicBezTo>
                    <a:pt x="260" y="1445"/>
                    <a:pt x="305" y="1366"/>
                    <a:pt x="339" y="1287"/>
                  </a:cubicBezTo>
                  <a:cubicBezTo>
                    <a:pt x="362" y="1208"/>
                    <a:pt x="407" y="1129"/>
                    <a:pt x="430" y="1050"/>
                  </a:cubicBezTo>
                  <a:cubicBezTo>
                    <a:pt x="452" y="959"/>
                    <a:pt x="475" y="880"/>
                    <a:pt x="486" y="790"/>
                  </a:cubicBezTo>
                  <a:cubicBezTo>
                    <a:pt x="509" y="621"/>
                    <a:pt x="509" y="440"/>
                    <a:pt x="486" y="271"/>
                  </a:cubicBezTo>
                  <a:cubicBezTo>
                    <a:pt x="475" y="181"/>
                    <a:pt x="452" y="91"/>
                    <a:pt x="418"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8" name="Google Shape;3178;p11"/>
            <p:cNvSpPr/>
            <p:nvPr/>
          </p:nvSpPr>
          <p:spPr>
            <a:xfrm>
              <a:off x="6109676" y="386407"/>
              <a:ext cx="58516" cy="40463"/>
            </a:xfrm>
            <a:custGeom>
              <a:rect b="b" l="l" r="r" t="t"/>
              <a:pathLst>
                <a:path extrusionOk="0" h="1179" w="1705">
                  <a:moveTo>
                    <a:pt x="0" y="1"/>
                  </a:moveTo>
                  <a:lnTo>
                    <a:pt x="0" y="1"/>
                  </a:lnTo>
                  <a:cubicBezTo>
                    <a:pt x="23" y="114"/>
                    <a:pt x="68" y="227"/>
                    <a:pt x="124" y="328"/>
                  </a:cubicBezTo>
                  <a:cubicBezTo>
                    <a:pt x="181" y="430"/>
                    <a:pt x="248" y="531"/>
                    <a:pt x="339" y="610"/>
                  </a:cubicBezTo>
                  <a:cubicBezTo>
                    <a:pt x="440" y="701"/>
                    <a:pt x="542" y="791"/>
                    <a:pt x="655" y="870"/>
                  </a:cubicBezTo>
                  <a:cubicBezTo>
                    <a:pt x="869" y="1005"/>
                    <a:pt x="1106" y="1107"/>
                    <a:pt x="1354" y="1152"/>
                  </a:cubicBezTo>
                  <a:cubicBezTo>
                    <a:pt x="1437" y="1168"/>
                    <a:pt x="1519" y="1179"/>
                    <a:pt x="1606" y="1179"/>
                  </a:cubicBezTo>
                  <a:cubicBezTo>
                    <a:pt x="1638" y="1179"/>
                    <a:pt x="1671" y="1178"/>
                    <a:pt x="1704" y="1175"/>
                  </a:cubicBezTo>
                  <a:cubicBezTo>
                    <a:pt x="1636" y="1084"/>
                    <a:pt x="1557" y="994"/>
                    <a:pt x="1478" y="915"/>
                  </a:cubicBezTo>
                  <a:cubicBezTo>
                    <a:pt x="1309" y="746"/>
                    <a:pt x="1117" y="599"/>
                    <a:pt x="925" y="475"/>
                  </a:cubicBezTo>
                  <a:cubicBezTo>
                    <a:pt x="813" y="407"/>
                    <a:pt x="722" y="340"/>
                    <a:pt x="621" y="294"/>
                  </a:cubicBezTo>
                  <a:cubicBezTo>
                    <a:pt x="519" y="238"/>
                    <a:pt x="418" y="193"/>
                    <a:pt x="327" y="148"/>
                  </a:cubicBezTo>
                  <a:cubicBezTo>
                    <a:pt x="215" y="80"/>
                    <a:pt x="113" y="35"/>
                    <a:pt x="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9" name="Google Shape;3179;p11"/>
            <p:cNvSpPr/>
            <p:nvPr/>
          </p:nvSpPr>
          <p:spPr>
            <a:xfrm>
              <a:off x="6098041" y="355038"/>
              <a:ext cx="44582" cy="34903"/>
            </a:xfrm>
            <a:custGeom>
              <a:rect b="b" l="l" r="r" t="t"/>
              <a:pathLst>
                <a:path extrusionOk="0" h="1017" w="1299">
                  <a:moveTo>
                    <a:pt x="1" y="1"/>
                  </a:moveTo>
                  <a:lnTo>
                    <a:pt x="1" y="1"/>
                  </a:lnTo>
                  <a:cubicBezTo>
                    <a:pt x="12" y="103"/>
                    <a:pt x="46" y="193"/>
                    <a:pt x="91" y="283"/>
                  </a:cubicBezTo>
                  <a:cubicBezTo>
                    <a:pt x="170" y="464"/>
                    <a:pt x="305" y="622"/>
                    <a:pt x="475" y="746"/>
                  </a:cubicBezTo>
                  <a:cubicBezTo>
                    <a:pt x="633" y="859"/>
                    <a:pt x="813" y="938"/>
                    <a:pt x="1005" y="983"/>
                  </a:cubicBezTo>
                  <a:cubicBezTo>
                    <a:pt x="1095" y="1017"/>
                    <a:pt x="1197" y="1017"/>
                    <a:pt x="1298" y="1017"/>
                  </a:cubicBezTo>
                  <a:cubicBezTo>
                    <a:pt x="1264" y="926"/>
                    <a:pt x="1208" y="836"/>
                    <a:pt x="1152" y="757"/>
                  </a:cubicBezTo>
                  <a:cubicBezTo>
                    <a:pt x="1039" y="599"/>
                    <a:pt x="915" y="464"/>
                    <a:pt x="757" y="362"/>
                  </a:cubicBezTo>
                  <a:cubicBezTo>
                    <a:pt x="678" y="306"/>
                    <a:pt x="599" y="249"/>
                    <a:pt x="520" y="204"/>
                  </a:cubicBezTo>
                  <a:cubicBezTo>
                    <a:pt x="441" y="170"/>
                    <a:pt x="362" y="136"/>
                    <a:pt x="283" y="91"/>
                  </a:cubicBezTo>
                  <a:cubicBezTo>
                    <a:pt x="192" y="46"/>
                    <a:pt x="102" y="24"/>
                    <a:pt x="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0" name="Google Shape;3180;p11"/>
            <p:cNvSpPr/>
            <p:nvPr/>
          </p:nvSpPr>
          <p:spPr>
            <a:xfrm>
              <a:off x="6208792" y="96369"/>
              <a:ext cx="52716" cy="26907"/>
            </a:xfrm>
            <a:custGeom>
              <a:rect b="b" l="l" r="r" t="t"/>
              <a:pathLst>
                <a:path extrusionOk="0" h="784" w="1536">
                  <a:moveTo>
                    <a:pt x="294" y="0"/>
                  </a:moveTo>
                  <a:cubicBezTo>
                    <a:pt x="193" y="11"/>
                    <a:pt x="102" y="34"/>
                    <a:pt x="1" y="68"/>
                  </a:cubicBezTo>
                  <a:cubicBezTo>
                    <a:pt x="69" y="136"/>
                    <a:pt x="148" y="203"/>
                    <a:pt x="227" y="271"/>
                  </a:cubicBezTo>
                  <a:lnTo>
                    <a:pt x="452" y="429"/>
                  </a:lnTo>
                  <a:cubicBezTo>
                    <a:pt x="531" y="474"/>
                    <a:pt x="610" y="519"/>
                    <a:pt x="701" y="564"/>
                  </a:cubicBezTo>
                  <a:cubicBezTo>
                    <a:pt x="870" y="643"/>
                    <a:pt x="1050" y="711"/>
                    <a:pt x="1231" y="756"/>
                  </a:cubicBezTo>
                  <a:cubicBezTo>
                    <a:pt x="1305" y="773"/>
                    <a:pt x="1380" y="783"/>
                    <a:pt x="1454" y="783"/>
                  </a:cubicBezTo>
                  <a:cubicBezTo>
                    <a:pt x="1481" y="783"/>
                    <a:pt x="1508" y="782"/>
                    <a:pt x="1536" y="779"/>
                  </a:cubicBezTo>
                  <a:cubicBezTo>
                    <a:pt x="1502" y="688"/>
                    <a:pt x="1445" y="598"/>
                    <a:pt x="1389" y="519"/>
                  </a:cubicBezTo>
                  <a:cubicBezTo>
                    <a:pt x="1332" y="440"/>
                    <a:pt x="1265" y="373"/>
                    <a:pt x="1186" y="305"/>
                  </a:cubicBezTo>
                  <a:cubicBezTo>
                    <a:pt x="1095" y="248"/>
                    <a:pt x="1005" y="181"/>
                    <a:pt x="904" y="136"/>
                  </a:cubicBezTo>
                  <a:cubicBezTo>
                    <a:pt x="712" y="45"/>
                    <a:pt x="509" y="0"/>
                    <a:pt x="294"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1" name="Google Shape;3181;p11"/>
            <p:cNvSpPr/>
            <p:nvPr/>
          </p:nvSpPr>
          <p:spPr>
            <a:xfrm>
              <a:off x="6793193" y="782597"/>
              <a:ext cx="20558" cy="64316"/>
            </a:xfrm>
            <a:custGeom>
              <a:rect b="b" l="l" r="r" t="t"/>
              <a:pathLst>
                <a:path extrusionOk="0" h="1874" w="599">
                  <a:moveTo>
                    <a:pt x="294" y="1"/>
                  </a:moveTo>
                  <a:cubicBezTo>
                    <a:pt x="136" y="1"/>
                    <a:pt x="1" y="418"/>
                    <a:pt x="1" y="937"/>
                  </a:cubicBezTo>
                  <a:cubicBezTo>
                    <a:pt x="1" y="1456"/>
                    <a:pt x="136" y="1874"/>
                    <a:pt x="294" y="1874"/>
                  </a:cubicBezTo>
                  <a:cubicBezTo>
                    <a:pt x="463" y="1874"/>
                    <a:pt x="599" y="1456"/>
                    <a:pt x="599" y="937"/>
                  </a:cubicBezTo>
                  <a:cubicBezTo>
                    <a:pt x="599" y="418"/>
                    <a:pt x="463" y="1"/>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2" name="Google Shape;3182;p11"/>
            <p:cNvSpPr/>
            <p:nvPr/>
          </p:nvSpPr>
          <p:spPr>
            <a:xfrm>
              <a:off x="6752524" y="707848"/>
              <a:ext cx="20558" cy="64728"/>
            </a:xfrm>
            <a:custGeom>
              <a:rect b="b" l="l" r="r" t="t"/>
              <a:pathLst>
                <a:path extrusionOk="0" h="1886" w="599">
                  <a:moveTo>
                    <a:pt x="306" y="1"/>
                  </a:moveTo>
                  <a:cubicBezTo>
                    <a:pt x="148" y="1"/>
                    <a:pt x="1" y="418"/>
                    <a:pt x="1" y="937"/>
                  </a:cubicBezTo>
                  <a:cubicBezTo>
                    <a:pt x="1" y="1456"/>
                    <a:pt x="136" y="1885"/>
                    <a:pt x="306" y="1885"/>
                  </a:cubicBezTo>
                  <a:cubicBezTo>
                    <a:pt x="464" y="1885"/>
                    <a:pt x="599" y="1456"/>
                    <a:pt x="599" y="937"/>
                  </a:cubicBezTo>
                  <a:cubicBezTo>
                    <a:pt x="599" y="418"/>
                    <a:pt x="452" y="1"/>
                    <a:pt x="30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3" name="Google Shape;3183;p11"/>
            <p:cNvSpPr/>
            <p:nvPr/>
          </p:nvSpPr>
          <p:spPr>
            <a:xfrm>
              <a:off x="6736668" y="806998"/>
              <a:ext cx="20180" cy="64728"/>
            </a:xfrm>
            <a:custGeom>
              <a:rect b="b" l="l" r="r" t="t"/>
              <a:pathLst>
                <a:path extrusionOk="0" h="1886" w="588">
                  <a:moveTo>
                    <a:pt x="294" y="1"/>
                  </a:moveTo>
                  <a:cubicBezTo>
                    <a:pt x="124" y="1"/>
                    <a:pt x="0" y="418"/>
                    <a:pt x="0" y="937"/>
                  </a:cubicBezTo>
                  <a:cubicBezTo>
                    <a:pt x="0" y="1456"/>
                    <a:pt x="124" y="1885"/>
                    <a:pt x="294" y="1885"/>
                  </a:cubicBezTo>
                  <a:cubicBezTo>
                    <a:pt x="452" y="1885"/>
                    <a:pt x="587" y="1456"/>
                    <a:pt x="587" y="937"/>
                  </a:cubicBezTo>
                  <a:cubicBezTo>
                    <a:pt x="587" y="418"/>
                    <a:pt x="452" y="1"/>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4" name="Google Shape;3184;p11"/>
            <p:cNvSpPr/>
            <p:nvPr/>
          </p:nvSpPr>
          <p:spPr>
            <a:xfrm>
              <a:off x="6699465" y="741173"/>
              <a:ext cx="20592" cy="64693"/>
            </a:xfrm>
            <a:custGeom>
              <a:rect b="b" l="l" r="r" t="t"/>
              <a:pathLst>
                <a:path extrusionOk="0" h="1885" w="600">
                  <a:moveTo>
                    <a:pt x="306" y="0"/>
                  </a:moveTo>
                  <a:cubicBezTo>
                    <a:pt x="148" y="0"/>
                    <a:pt x="1" y="418"/>
                    <a:pt x="1" y="937"/>
                  </a:cubicBezTo>
                  <a:cubicBezTo>
                    <a:pt x="1" y="1456"/>
                    <a:pt x="148" y="1885"/>
                    <a:pt x="306" y="1885"/>
                  </a:cubicBezTo>
                  <a:cubicBezTo>
                    <a:pt x="464" y="1885"/>
                    <a:pt x="599" y="1456"/>
                    <a:pt x="599" y="937"/>
                  </a:cubicBezTo>
                  <a:cubicBezTo>
                    <a:pt x="599" y="418"/>
                    <a:pt x="464" y="0"/>
                    <a:pt x="30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5" name="Google Shape;3185;p11"/>
            <p:cNvSpPr/>
            <p:nvPr/>
          </p:nvSpPr>
          <p:spPr>
            <a:xfrm>
              <a:off x="6681653" y="839156"/>
              <a:ext cx="20558" cy="64693"/>
            </a:xfrm>
            <a:custGeom>
              <a:rect b="b" l="l" r="r" t="t"/>
              <a:pathLst>
                <a:path extrusionOk="0" h="1885" w="599">
                  <a:moveTo>
                    <a:pt x="294" y="0"/>
                  </a:moveTo>
                  <a:cubicBezTo>
                    <a:pt x="136" y="0"/>
                    <a:pt x="1" y="429"/>
                    <a:pt x="1" y="948"/>
                  </a:cubicBezTo>
                  <a:cubicBezTo>
                    <a:pt x="1" y="1467"/>
                    <a:pt x="136" y="1885"/>
                    <a:pt x="294" y="1885"/>
                  </a:cubicBezTo>
                  <a:cubicBezTo>
                    <a:pt x="452" y="1885"/>
                    <a:pt x="599" y="1456"/>
                    <a:pt x="599" y="948"/>
                  </a:cubicBezTo>
                  <a:cubicBezTo>
                    <a:pt x="599" y="429"/>
                    <a:pt x="452"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6" name="Google Shape;3186;p11"/>
            <p:cNvSpPr/>
            <p:nvPr/>
          </p:nvSpPr>
          <p:spPr>
            <a:xfrm>
              <a:off x="6709933" y="651323"/>
              <a:ext cx="20180" cy="64693"/>
            </a:xfrm>
            <a:custGeom>
              <a:rect b="b" l="l" r="r" t="t"/>
              <a:pathLst>
                <a:path extrusionOk="0" h="1885" w="588">
                  <a:moveTo>
                    <a:pt x="294" y="0"/>
                  </a:moveTo>
                  <a:cubicBezTo>
                    <a:pt x="136" y="0"/>
                    <a:pt x="1" y="418"/>
                    <a:pt x="1" y="937"/>
                  </a:cubicBezTo>
                  <a:cubicBezTo>
                    <a:pt x="1" y="1456"/>
                    <a:pt x="136" y="1885"/>
                    <a:pt x="294" y="1885"/>
                  </a:cubicBezTo>
                  <a:cubicBezTo>
                    <a:pt x="463" y="1885"/>
                    <a:pt x="587" y="1456"/>
                    <a:pt x="587" y="937"/>
                  </a:cubicBezTo>
                  <a:cubicBezTo>
                    <a:pt x="587" y="418"/>
                    <a:pt x="452"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7" name="Google Shape;3187;p11"/>
            <p:cNvSpPr/>
            <p:nvPr/>
          </p:nvSpPr>
          <p:spPr>
            <a:xfrm>
              <a:off x="6880709" y="807376"/>
              <a:ext cx="20592" cy="64728"/>
            </a:xfrm>
            <a:custGeom>
              <a:rect b="b" l="l" r="r" t="t"/>
              <a:pathLst>
                <a:path extrusionOk="0" h="1886" w="600">
                  <a:moveTo>
                    <a:pt x="294" y="1"/>
                  </a:moveTo>
                  <a:cubicBezTo>
                    <a:pt x="136" y="1"/>
                    <a:pt x="1" y="430"/>
                    <a:pt x="1" y="949"/>
                  </a:cubicBezTo>
                  <a:cubicBezTo>
                    <a:pt x="1" y="1468"/>
                    <a:pt x="136" y="1885"/>
                    <a:pt x="294" y="1885"/>
                  </a:cubicBezTo>
                  <a:cubicBezTo>
                    <a:pt x="464" y="1885"/>
                    <a:pt x="599" y="1468"/>
                    <a:pt x="599" y="949"/>
                  </a:cubicBezTo>
                  <a:cubicBezTo>
                    <a:pt x="599" y="430"/>
                    <a:pt x="464" y="1"/>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8" name="Google Shape;3188;p11"/>
            <p:cNvSpPr/>
            <p:nvPr/>
          </p:nvSpPr>
          <p:spPr>
            <a:xfrm>
              <a:off x="6840074" y="732661"/>
              <a:ext cx="20558" cy="64693"/>
            </a:xfrm>
            <a:custGeom>
              <a:rect b="b" l="l" r="r" t="t"/>
              <a:pathLst>
                <a:path extrusionOk="0" h="1885" w="599">
                  <a:moveTo>
                    <a:pt x="294" y="0"/>
                  </a:moveTo>
                  <a:cubicBezTo>
                    <a:pt x="136" y="0"/>
                    <a:pt x="0" y="429"/>
                    <a:pt x="0" y="948"/>
                  </a:cubicBezTo>
                  <a:cubicBezTo>
                    <a:pt x="0" y="1467"/>
                    <a:pt x="136" y="1884"/>
                    <a:pt x="294" y="1884"/>
                  </a:cubicBezTo>
                  <a:cubicBezTo>
                    <a:pt x="452" y="1884"/>
                    <a:pt x="598" y="1467"/>
                    <a:pt x="598" y="948"/>
                  </a:cubicBezTo>
                  <a:cubicBezTo>
                    <a:pt x="598" y="429"/>
                    <a:pt x="452"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9" name="Google Shape;3189;p11"/>
            <p:cNvSpPr/>
            <p:nvPr/>
          </p:nvSpPr>
          <p:spPr>
            <a:xfrm>
              <a:off x="6829606" y="839156"/>
              <a:ext cx="20558" cy="64693"/>
            </a:xfrm>
            <a:custGeom>
              <a:rect b="b" l="l" r="r" t="t"/>
              <a:pathLst>
                <a:path extrusionOk="0" h="1885" w="599">
                  <a:moveTo>
                    <a:pt x="305" y="0"/>
                  </a:moveTo>
                  <a:cubicBezTo>
                    <a:pt x="136" y="0"/>
                    <a:pt x="0" y="429"/>
                    <a:pt x="0" y="948"/>
                  </a:cubicBezTo>
                  <a:cubicBezTo>
                    <a:pt x="0" y="1467"/>
                    <a:pt x="147" y="1885"/>
                    <a:pt x="305" y="1885"/>
                  </a:cubicBezTo>
                  <a:cubicBezTo>
                    <a:pt x="463" y="1885"/>
                    <a:pt x="599" y="1467"/>
                    <a:pt x="599" y="948"/>
                  </a:cubicBezTo>
                  <a:cubicBezTo>
                    <a:pt x="599" y="429"/>
                    <a:pt x="463" y="0"/>
                    <a:pt x="30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0" name="Google Shape;3190;p11"/>
            <p:cNvSpPr/>
            <p:nvPr/>
          </p:nvSpPr>
          <p:spPr>
            <a:xfrm>
              <a:off x="4914928" y="279500"/>
              <a:ext cx="512020" cy="355418"/>
            </a:xfrm>
            <a:custGeom>
              <a:rect b="b" l="l" r="r" t="t"/>
              <a:pathLst>
                <a:path extrusionOk="0" h="10356" w="14919">
                  <a:moveTo>
                    <a:pt x="12546" y="0"/>
                  </a:moveTo>
                  <a:cubicBezTo>
                    <a:pt x="6445" y="0"/>
                    <a:pt x="1684" y="4184"/>
                    <a:pt x="0" y="10315"/>
                  </a:cubicBezTo>
                  <a:cubicBezTo>
                    <a:pt x="289" y="10342"/>
                    <a:pt x="587" y="10355"/>
                    <a:pt x="894" y="10355"/>
                  </a:cubicBezTo>
                  <a:cubicBezTo>
                    <a:pt x="6134" y="10355"/>
                    <a:pt x="13799" y="6483"/>
                    <a:pt x="14918" y="205"/>
                  </a:cubicBezTo>
                  <a:cubicBezTo>
                    <a:pt x="14108" y="67"/>
                    <a:pt x="13317" y="0"/>
                    <a:pt x="12546" y="0"/>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1" name="Google Shape;3191;p11"/>
            <p:cNvSpPr/>
            <p:nvPr/>
          </p:nvSpPr>
          <p:spPr>
            <a:xfrm>
              <a:off x="4932740" y="220676"/>
              <a:ext cx="594491" cy="408614"/>
            </a:xfrm>
            <a:custGeom>
              <a:rect b="b" l="l" r="r" t="t"/>
              <a:pathLst>
                <a:path extrusionOk="0" h="11906" w="17322">
                  <a:moveTo>
                    <a:pt x="17322" y="0"/>
                  </a:moveTo>
                  <a:lnTo>
                    <a:pt x="17322" y="0"/>
                  </a:lnTo>
                  <a:cubicBezTo>
                    <a:pt x="17321" y="1"/>
                    <a:pt x="16182" y="655"/>
                    <a:pt x="14501" y="1670"/>
                  </a:cubicBezTo>
                  <a:cubicBezTo>
                    <a:pt x="13722" y="2144"/>
                    <a:pt x="12831" y="2686"/>
                    <a:pt x="11883" y="3284"/>
                  </a:cubicBezTo>
                  <a:cubicBezTo>
                    <a:pt x="11465" y="3126"/>
                    <a:pt x="11048" y="2968"/>
                    <a:pt x="10630" y="2821"/>
                  </a:cubicBezTo>
                  <a:cubicBezTo>
                    <a:pt x="10393" y="2742"/>
                    <a:pt x="10145" y="2675"/>
                    <a:pt x="9908" y="2596"/>
                  </a:cubicBezTo>
                  <a:cubicBezTo>
                    <a:pt x="9660" y="2551"/>
                    <a:pt x="9411" y="2494"/>
                    <a:pt x="9163" y="2460"/>
                  </a:cubicBezTo>
                  <a:lnTo>
                    <a:pt x="9163" y="2460"/>
                  </a:lnTo>
                  <a:cubicBezTo>
                    <a:pt x="9400" y="2562"/>
                    <a:pt x="9626" y="2641"/>
                    <a:pt x="9863" y="2742"/>
                  </a:cubicBezTo>
                  <a:cubicBezTo>
                    <a:pt x="10100" y="2833"/>
                    <a:pt x="10325" y="2934"/>
                    <a:pt x="10551" y="3036"/>
                  </a:cubicBezTo>
                  <a:cubicBezTo>
                    <a:pt x="10901" y="3183"/>
                    <a:pt x="11251" y="3329"/>
                    <a:pt x="11601" y="3453"/>
                  </a:cubicBezTo>
                  <a:cubicBezTo>
                    <a:pt x="11003" y="3826"/>
                    <a:pt x="10382" y="4232"/>
                    <a:pt x="9761" y="4638"/>
                  </a:cubicBezTo>
                  <a:cubicBezTo>
                    <a:pt x="9739" y="4604"/>
                    <a:pt x="9716" y="4570"/>
                    <a:pt x="9682" y="4559"/>
                  </a:cubicBezTo>
                  <a:lnTo>
                    <a:pt x="8994" y="4356"/>
                  </a:lnTo>
                  <a:cubicBezTo>
                    <a:pt x="8757" y="4311"/>
                    <a:pt x="8520" y="4266"/>
                    <a:pt x="8294" y="4221"/>
                  </a:cubicBezTo>
                  <a:cubicBezTo>
                    <a:pt x="8057" y="4176"/>
                    <a:pt x="7832" y="4142"/>
                    <a:pt x="7595" y="4097"/>
                  </a:cubicBezTo>
                  <a:cubicBezTo>
                    <a:pt x="7369" y="4063"/>
                    <a:pt x="7143" y="4006"/>
                    <a:pt x="6906" y="3972"/>
                  </a:cubicBezTo>
                  <a:lnTo>
                    <a:pt x="6906" y="3972"/>
                  </a:lnTo>
                  <a:cubicBezTo>
                    <a:pt x="7121" y="4063"/>
                    <a:pt x="7335" y="4142"/>
                    <a:pt x="7561" y="4232"/>
                  </a:cubicBezTo>
                  <a:cubicBezTo>
                    <a:pt x="7787" y="4322"/>
                    <a:pt x="8012" y="4379"/>
                    <a:pt x="8249" y="4435"/>
                  </a:cubicBezTo>
                  <a:cubicBezTo>
                    <a:pt x="8475" y="4503"/>
                    <a:pt x="8701" y="4559"/>
                    <a:pt x="8926" y="4616"/>
                  </a:cubicBezTo>
                  <a:cubicBezTo>
                    <a:pt x="9107" y="4672"/>
                    <a:pt x="9299" y="4728"/>
                    <a:pt x="9479" y="4785"/>
                  </a:cubicBezTo>
                  <a:cubicBezTo>
                    <a:pt x="9479" y="4796"/>
                    <a:pt x="9479" y="4807"/>
                    <a:pt x="9479" y="4807"/>
                  </a:cubicBezTo>
                  <a:cubicBezTo>
                    <a:pt x="9118" y="5044"/>
                    <a:pt x="8746" y="5281"/>
                    <a:pt x="8385" y="5518"/>
                  </a:cubicBezTo>
                  <a:lnTo>
                    <a:pt x="7888" y="5857"/>
                  </a:lnTo>
                  <a:lnTo>
                    <a:pt x="7324" y="5688"/>
                  </a:lnTo>
                  <a:cubicBezTo>
                    <a:pt x="7064" y="5620"/>
                    <a:pt x="6805" y="5563"/>
                    <a:pt x="6545" y="5518"/>
                  </a:cubicBezTo>
                  <a:cubicBezTo>
                    <a:pt x="6015" y="5439"/>
                    <a:pt x="5507" y="5349"/>
                    <a:pt x="4977" y="5281"/>
                  </a:cubicBezTo>
                  <a:lnTo>
                    <a:pt x="4977" y="5281"/>
                  </a:lnTo>
                  <a:cubicBezTo>
                    <a:pt x="5225" y="5372"/>
                    <a:pt x="5473" y="5451"/>
                    <a:pt x="5733" y="5530"/>
                  </a:cubicBezTo>
                  <a:lnTo>
                    <a:pt x="6489" y="5744"/>
                  </a:lnTo>
                  <a:cubicBezTo>
                    <a:pt x="6748" y="5812"/>
                    <a:pt x="6997" y="5879"/>
                    <a:pt x="7256" y="5947"/>
                  </a:cubicBezTo>
                  <a:lnTo>
                    <a:pt x="7606" y="6060"/>
                  </a:lnTo>
                  <a:cubicBezTo>
                    <a:pt x="7324" y="6241"/>
                    <a:pt x="7042" y="6432"/>
                    <a:pt x="6771" y="6624"/>
                  </a:cubicBezTo>
                  <a:cubicBezTo>
                    <a:pt x="6466" y="6827"/>
                    <a:pt x="6173" y="7030"/>
                    <a:pt x="5879" y="7234"/>
                  </a:cubicBezTo>
                  <a:cubicBezTo>
                    <a:pt x="5778" y="7188"/>
                    <a:pt x="5688" y="7143"/>
                    <a:pt x="5586" y="7109"/>
                  </a:cubicBezTo>
                  <a:cubicBezTo>
                    <a:pt x="5372" y="7030"/>
                    <a:pt x="5146" y="6963"/>
                    <a:pt x="4932" y="6895"/>
                  </a:cubicBezTo>
                  <a:cubicBezTo>
                    <a:pt x="4706" y="6827"/>
                    <a:pt x="4480" y="6805"/>
                    <a:pt x="4255" y="6760"/>
                  </a:cubicBezTo>
                  <a:cubicBezTo>
                    <a:pt x="4018" y="6748"/>
                    <a:pt x="3792" y="6737"/>
                    <a:pt x="3566" y="6737"/>
                  </a:cubicBezTo>
                  <a:cubicBezTo>
                    <a:pt x="3792" y="6805"/>
                    <a:pt x="4006" y="6850"/>
                    <a:pt x="4221" y="6906"/>
                  </a:cubicBezTo>
                  <a:cubicBezTo>
                    <a:pt x="4435" y="6963"/>
                    <a:pt x="4650" y="7042"/>
                    <a:pt x="4864" y="7109"/>
                  </a:cubicBezTo>
                  <a:cubicBezTo>
                    <a:pt x="5078" y="7177"/>
                    <a:pt x="5270" y="7279"/>
                    <a:pt x="5485" y="7358"/>
                  </a:cubicBezTo>
                  <a:lnTo>
                    <a:pt x="5620" y="7414"/>
                  </a:lnTo>
                  <a:cubicBezTo>
                    <a:pt x="5485" y="7516"/>
                    <a:pt x="5338" y="7617"/>
                    <a:pt x="5214" y="7719"/>
                  </a:cubicBezTo>
                  <a:cubicBezTo>
                    <a:pt x="4774" y="8035"/>
                    <a:pt x="4379" y="8328"/>
                    <a:pt x="3995" y="8599"/>
                  </a:cubicBezTo>
                  <a:cubicBezTo>
                    <a:pt x="3995" y="8599"/>
                    <a:pt x="4006" y="8588"/>
                    <a:pt x="4006" y="8576"/>
                  </a:cubicBezTo>
                  <a:lnTo>
                    <a:pt x="4006" y="8565"/>
                  </a:lnTo>
                  <a:cubicBezTo>
                    <a:pt x="4006" y="8486"/>
                    <a:pt x="3950" y="8418"/>
                    <a:pt x="3882" y="8418"/>
                  </a:cubicBezTo>
                  <a:lnTo>
                    <a:pt x="3860" y="8418"/>
                  </a:lnTo>
                  <a:cubicBezTo>
                    <a:pt x="3510" y="8407"/>
                    <a:pt x="3149" y="8396"/>
                    <a:pt x="2788" y="8396"/>
                  </a:cubicBezTo>
                  <a:cubicBezTo>
                    <a:pt x="2438" y="8362"/>
                    <a:pt x="2077" y="8351"/>
                    <a:pt x="1716" y="8351"/>
                  </a:cubicBezTo>
                  <a:cubicBezTo>
                    <a:pt x="2054" y="8452"/>
                    <a:pt x="2415" y="8542"/>
                    <a:pt x="2765" y="8610"/>
                  </a:cubicBezTo>
                  <a:cubicBezTo>
                    <a:pt x="3070" y="8655"/>
                    <a:pt x="3386" y="8667"/>
                    <a:pt x="3690" y="8689"/>
                  </a:cubicBezTo>
                  <a:cubicBezTo>
                    <a:pt x="3690" y="8746"/>
                    <a:pt x="3679" y="8791"/>
                    <a:pt x="3668" y="8847"/>
                  </a:cubicBezTo>
                  <a:cubicBezTo>
                    <a:pt x="3250" y="9174"/>
                    <a:pt x="2855" y="9479"/>
                    <a:pt x="2494" y="9761"/>
                  </a:cubicBezTo>
                  <a:cubicBezTo>
                    <a:pt x="2111" y="10077"/>
                    <a:pt x="1749" y="10348"/>
                    <a:pt x="1456" y="10607"/>
                  </a:cubicBezTo>
                  <a:cubicBezTo>
                    <a:pt x="1163" y="10878"/>
                    <a:pt x="892" y="11115"/>
                    <a:pt x="677" y="11307"/>
                  </a:cubicBezTo>
                  <a:lnTo>
                    <a:pt x="0" y="11905"/>
                  </a:lnTo>
                  <a:lnTo>
                    <a:pt x="711" y="11341"/>
                  </a:lnTo>
                  <a:lnTo>
                    <a:pt x="1524" y="10698"/>
                  </a:lnTo>
                  <a:cubicBezTo>
                    <a:pt x="1828" y="10438"/>
                    <a:pt x="2201" y="10179"/>
                    <a:pt x="2596" y="9885"/>
                  </a:cubicBezTo>
                  <a:lnTo>
                    <a:pt x="3611" y="9129"/>
                  </a:lnTo>
                  <a:lnTo>
                    <a:pt x="3611" y="9129"/>
                  </a:lnTo>
                  <a:cubicBezTo>
                    <a:pt x="3510" y="9648"/>
                    <a:pt x="3453" y="10179"/>
                    <a:pt x="3420" y="10709"/>
                  </a:cubicBezTo>
                  <a:cubicBezTo>
                    <a:pt x="3623" y="10111"/>
                    <a:pt x="3792" y="9513"/>
                    <a:pt x="3927" y="8904"/>
                  </a:cubicBezTo>
                  <a:cubicBezTo>
                    <a:pt x="4367" y="8588"/>
                    <a:pt x="4841" y="8260"/>
                    <a:pt x="5327" y="7922"/>
                  </a:cubicBezTo>
                  <a:cubicBezTo>
                    <a:pt x="5507" y="7798"/>
                    <a:pt x="5688" y="7674"/>
                    <a:pt x="5868" y="7549"/>
                  </a:cubicBezTo>
                  <a:lnTo>
                    <a:pt x="5970" y="7595"/>
                  </a:lnTo>
                  <a:cubicBezTo>
                    <a:pt x="5755" y="8272"/>
                    <a:pt x="5586" y="8971"/>
                    <a:pt x="5451" y="9671"/>
                  </a:cubicBezTo>
                  <a:cubicBezTo>
                    <a:pt x="5767" y="8983"/>
                    <a:pt x="6037" y="8272"/>
                    <a:pt x="6263" y="7561"/>
                  </a:cubicBezTo>
                  <a:cubicBezTo>
                    <a:pt x="6286" y="7493"/>
                    <a:pt x="6252" y="7414"/>
                    <a:pt x="6195" y="7391"/>
                  </a:cubicBezTo>
                  <a:lnTo>
                    <a:pt x="6128" y="7358"/>
                  </a:lnTo>
                  <a:cubicBezTo>
                    <a:pt x="6376" y="7188"/>
                    <a:pt x="6636" y="7019"/>
                    <a:pt x="6895" y="6850"/>
                  </a:cubicBezTo>
                  <a:lnTo>
                    <a:pt x="7843" y="6207"/>
                  </a:lnTo>
                  <a:lnTo>
                    <a:pt x="7843" y="6207"/>
                  </a:lnTo>
                  <a:cubicBezTo>
                    <a:pt x="7798" y="6353"/>
                    <a:pt x="7764" y="6511"/>
                    <a:pt x="7730" y="6658"/>
                  </a:cubicBezTo>
                  <a:cubicBezTo>
                    <a:pt x="7674" y="6872"/>
                    <a:pt x="7617" y="7076"/>
                    <a:pt x="7572" y="7301"/>
                  </a:cubicBezTo>
                  <a:cubicBezTo>
                    <a:pt x="7527" y="7516"/>
                    <a:pt x="7482" y="7741"/>
                    <a:pt x="7459" y="7967"/>
                  </a:cubicBezTo>
                  <a:cubicBezTo>
                    <a:pt x="7459" y="8080"/>
                    <a:pt x="7459" y="8193"/>
                    <a:pt x="7448" y="8306"/>
                  </a:cubicBezTo>
                  <a:cubicBezTo>
                    <a:pt x="7437" y="8418"/>
                    <a:pt x="7471" y="8531"/>
                    <a:pt x="7482" y="8633"/>
                  </a:cubicBezTo>
                  <a:lnTo>
                    <a:pt x="7516" y="8306"/>
                  </a:lnTo>
                  <a:cubicBezTo>
                    <a:pt x="7538" y="8193"/>
                    <a:pt x="7561" y="8091"/>
                    <a:pt x="7583" y="7990"/>
                  </a:cubicBezTo>
                  <a:cubicBezTo>
                    <a:pt x="7606" y="7888"/>
                    <a:pt x="7640" y="7775"/>
                    <a:pt x="7662" y="7674"/>
                  </a:cubicBezTo>
                  <a:lnTo>
                    <a:pt x="7764" y="7358"/>
                  </a:lnTo>
                  <a:cubicBezTo>
                    <a:pt x="7832" y="7143"/>
                    <a:pt x="7899" y="6940"/>
                    <a:pt x="7978" y="6726"/>
                  </a:cubicBezTo>
                  <a:cubicBezTo>
                    <a:pt x="8046" y="6511"/>
                    <a:pt x="8102" y="6308"/>
                    <a:pt x="8148" y="6083"/>
                  </a:cubicBezTo>
                  <a:cubicBezTo>
                    <a:pt x="8159" y="6060"/>
                    <a:pt x="8148" y="6026"/>
                    <a:pt x="8136" y="6004"/>
                  </a:cubicBezTo>
                  <a:lnTo>
                    <a:pt x="8520" y="5755"/>
                  </a:lnTo>
                  <a:lnTo>
                    <a:pt x="9411" y="5169"/>
                  </a:lnTo>
                  <a:lnTo>
                    <a:pt x="9411" y="5169"/>
                  </a:lnTo>
                  <a:cubicBezTo>
                    <a:pt x="9321" y="5846"/>
                    <a:pt x="9253" y="6534"/>
                    <a:pt x="9231" y="7222"/>
                  </a:cubicBezTo>
                  <a:cubicBezTo>
                    <a:pt x="9434" y="6489"/>
                    <a:pt x="9592" y="5733"/>
                    <a:pt x="9716" y="4965"/>
                  </a:cubicBezTo>
                  <a:cubicBezTo>
                    <a:pt x="10404" y="4514"/>
                    <a:pt x="11082" y="4063"/>
                    <a:pt x="11747" y="3634"/>
                  </a:cubicBezTo>
                  <a:lnTo>
                    <a:pt x="11770" y="3623"/>
                  </a:lnTo>
                  <a:lnTo>
                    <a:pt x="11770" y="3623"/>
                  </a:lnTo>
                  <a:cubicBezTo>
                    <a:pt x="11634" y="3950"/>
                    <a:pt x="11510" y="4277"/>
                    <a:pt x="11386" y="4604"/>
                  </a:cubicBezTo>
                  <a:cubicBezTo>
                    <a:pt x="11273" y="5022"/>
                    <a:pt x="11161" y="5439"/>
                    <a:pt x="11070" y="5857"/>
                  </a:cubicBezTo>
                  <a:cubicBezTo>
                    <a:pt x="11251" y="5473"/>
                    <a:pt x="11420" y="5078"/>
                    <a:pt x="11589" y="4672"/>
                  </a:cubicBezTo>
                  <a:cubicBezTo>
                    <a:pt x="11770" y="4300"/>
                    <a:pt x="11939" y="3905"/>
                    <a:pt x="12108" y="3521"/>
                  </a:cubicBezTo>
                  <a:cubicBezTo>
                    <a:pt x="12120" y="3487"/>
                    <a:pt x="12120" y="3442"/>
                    <a:pt x="12108" y="3408"/>
                  </a:cubicBezTo>
                  <a:cubicBezTo>
                    <a:pt x="13000" y="2833"/>
                    <a:pt x="13846" y="2280"/>
                    <a:pt x="14580" y="1806"/>
                  </a:cubicBezTo>
                  <a:cubicBezTo>
                    <a:pt x="16227" y="734"/>
                    <a:pt x="17321" y="1"/>
                    <a:pt x="17322" y="0"/>
                  </a:cubicBez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2" name="Google Shape;3192;p11"/>
            <p:cNvSpPr/>
            <p:nvPr/>
          </p:nvSpPr>
          <p:spPr>
            <a:xfrm>
              <a:off x="7289288" y="2452128"/>
              <a:ext cx="146821" cy="252938"/>
            </a:xfrm>
            <a:custGeom>
              <a:rect b="b" l="l" r="r" t="t"/>
              <a:pathLst>
                <a:path extrusionOk="0" h="7370" w="4278">
                  <a:moveTo>
                    <a:pt x="2878" y="1"/>
                  </a:moveTo>
                  <a:cubicBezTo>
                    <a:pt x="2980" y="46"/>
                    <a:pt x="1919" y="4684"/>
                    <a:pt x="1" y="6026"/>
                  </a:cubicBezTo>
                  <a:lnTo>
                    <a:pt x="1" y="7369"/>
                  </a:lnTo>
                  <a:cubicBezTo>
                    <a:pt x="1" y="7268"/>
                    <a:pt x="2280" y="6489"/>
                    <a:pt x="4278" y="689"/>
                  </a:cubicBezTo>
                  <a:cubicBezTo>
                    <a:pt x="3995" y="407"/>
                    <a:pt x="3273" y="147"/>
                    <a:pt x="2878" y="1"/>
                  </a:cubicBezTo>
                  <a:close/>
                </a:path>
              </a:pathLst>
            </a:custGeom>
            <a:solidFill>
              <a:srgbClr val="E5E2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3" name="Google Shape;3193;p11"/>
            <p:cNvSpPr/>
            <p:nvPr/>
          </p:nvSpPr>
          <p:spPr>
            <a:xfrm>
              <a:off x="6535656" y="2525435"/>
              <a:ext cx="908965" cy="873684"/>
            </a:xfrm>
            <a:custGeom>
              <a:rect b="b" l="l" r="r" t="t"/>
              <a:pathLst>
                <a:path extrusionOk="0" h="25457" w="26485">
                  <a:moveTo>
                    <a:pt x="12850" y="0"/>
                  </a:moveTo>
                  <a:cubicBezTo>
                    <a:pt x="12255" y="0"/>
                    <a:pt x="11677" y="43"/>
                    <a:pt x="11138" y="133"/>
                  </a:cubicBezTo>
                  <a:cubicBezTo>
                    <a:pt x="7855" y="674"/>
                    <a:pt x="5395" y="3044"/>
                    <a:pt x="3273" y="5436"/>
                  </a:cubicBezTo>
                  <a:cubicBezTo>
                    <a:pt x="2009" y="6858"/>
                    <a:pt x="1140" y="8562"/>
                    <a:pt x="576" y="10379"/>
                  </a:cubicBezTo>
                  <a:cubicBezTo>
                    <a:pt x="226" y="11507"/>
                    <a:pt x="181" y="12726"/>
                    <a:pt x="136" y="13899"/>
                  </a:cubicBezTo>
                  <a:cubicBezTo>
                    <a:pt x="1" y="17319"/>
                    <a:pt x="1174" y="20828"/>
                    <a:pt x="3894" y="23017"/>
                  </a:cubicBezTo>
                  <a:cubicBezTo>
                    <a:pt x="5831" y="24580"/>
                    <a:pt x="8617" y="25456"/>
                    <a:pt x="11120" y="25456"/>
                  </a:cubicBezTo>
                  <a:cubicBezTo>
                    <a:pt x="11183" y="25456"/>
                    <a:pt x="11245" y="25456"/>
                    <a:pt x="11308" y="25454"/>
                  </a:cubicBezTo>
                  <a:cubicBezTo>
                    <a:pt x="11781" y="25443"/>
                    <a:pt x="12255" y="25387"/>
                    <a:pt x="12718" y="25285"/>
                  </a:cubicBezTo>
                  <a:cubicBezTo>
                    <a:pt x="14275" y="24947"/>
                    <a:pt x="15460" y="24856"/>
                    <a:pt x="16916" y="24236"/>
                  </a:cubicBezTo>
                  <a:cubicBezTo>
                    <a:pt x="17977" y="23773"/>
                    <a:pt x="19263" y="23152"/>
                    <a:pt x="20042" y="22543"/>
                  </a:cubicBezTo>
                  <a:cubicBezTo>
                    <a:pt x="22953" y="20298"/>
                    <a:pt x="24815" y="18447"/>
                    <a:pt x="25559" y="15412"/>
                  </a:cubicBezTo>
                  <a:cubicBezTo>
                    <a:pt x="26485" y="11654"/>
                    <a:pt x="25221" y="7388"/>
                    <a:pt x="22784" y="4443"/>
                  </a:cubicBezTo>
                  <a:cubicBezTo>
                    <a:pt x="21599" y="3022"/>
                    <a:pt x="20143" y="2198"/>
                    <a:pt x="18541" y="1329"/>
                  </a:cubicBezTo>
                  <a:cubicBezTo>
                    <a:pt x="16965" y="472"/>
                    <a:pt x="14812" y="0"/>
                    <a:pt x="12850" y="0"/>
                  </a:cubicBezTo>
                  <a:close/>
                </a:path>
              </a:pathLst>
            </a:custGeom>
            <a:solidFill>
              <a:srgbClr val="A133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4" name="Google Shape;3194;p11"/>
            <p:cNvSpPr/>
            <p:nvPr/>
          </p:nvSpPr>
          <p:spPr>
            <a:xfrm>
              <a:off x="6641018" y="3155413"/>
              <a:ext cx="18601" cy="27936"/>
            </a:xfrm>
            <a:custGeom>
              <a:rect b="b" l="l" r="r" t="t"/>
              <a:pathLst>
                <a:path extrusionOk="0" h="814" w="542">
                  <a:moveTo>
                    <a:pt x="147" y="1"/>
                  </a:moveTo>
                  <a:cubicBezTo>
                    <a:pt x="102" y="57"/>
                    <a:pt x="68" y="114"/>
                    <a:pt x="45" y="170"/>
                  </a:cubicBezTo>
                  <a:cubicBezTo>
                    <a:pt x="11" y="272"/>
                    <a:pt x="0" y="384"/>
                    <a:pt x="34" y="486"/>
                  </a:cubicBezTo>
                  <a:cubicBezTo>
                    <a:pt x="79" y="599"/>
                    <a:pt x="158" y="689"/>
                    <a:pt x="271" y="757"/>
                  </a:cubicBezTo>
                  <a:cubicBezTo>
                    <a:pt x="327" y="791"/>
                    <a:pt x="384" y="813"/>
                    <a:pt x="451" y="813"/>
                  </a:cubicBezTo>
                  <a:cubicBezTo>
                    <a:pt x="474" y="757"/>
                    <a:pt x="497" y="700"/>
                    <a:pt x="519" y="633"/>
                  </a:cubicBezTo>
                  <a:cubicBezTo>
                    <a:pt x="542" y="542"/>
                    <a:pt x="530" y="441"/>
                    <a:pt x="497" y="362"/>
                  </a:cubicBezTo>
                  <a:cubicBezTo>
                    <a:pt x="463" y="260"/>
                    <a:pt x="395" y="170"/>
                    <a:pt x="316" y="102"/>
                  </a:cubicBezTo>
                  <a:cubicBezTo>
                    <a:pt x="260" y="57"/>
                    <a:pt x="203" y="23"/>
                    <a:pt x="147" y="1"/>
                  </a:cubicBezTo>
                  <a:close/>
                </a:path>
              </a:pathLst>
            </a:custGeom>
            <a:solidFill>
              <a:srgbClr val="8732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5" name="Google Shape;3195;p11"/>
            <p:cNvSpPr/>
            <p:nvPr/>
          </p:nvSpPr>
          <p:spPr>
            <a:xfrm>
              <a:off x="6612738" y="3113577"/>
              <a:ext cx="17057" cy="31815"/>
            </a:xfrm>
            <a:custGeom>
              <a:rect b="b" l="l" r="r" t="t"/>
              <a:pathLst>
                <a:path extrusionOk="0" h="927" w="497">
                  <a:moveTo>
                    <a:pt x="305" y="1"/>
                  </a:moveTo>
                  <a:cubicBezTo>
                    <a:pt x="249" y="35"/>
                    <a:pt x="192" y="80"/>
                    <a:pt x="147" y="125"/>
                  </a:cubicBezTo>
                  <a:cubicBezTo>
                    <a:pt x="68" y="215"/>
                    <a:pt x="23" y="317"/>
                    <a:pt x="12" y="430"/>
                  </a:cubicBezTo>
                  <a:cubicBezTo>
                    <a:pt x="0" y="543"/>
                    <a:pt x="12" y="655"/>
                    <a:pt x="68" y="757"/>
                  </a:cubicBezTo>
                  <a:cubicBezTo>
                    <a:pt x="79" y="802"/>
                    <a:pt x="102" y="836"/>
                    <a:pt x="136" y="870"/>
                  </a:cubicBezTo>
                  <a:cubicBezTo>
                    <a:pt x="136" y="881"/>
                    <a:pt x="158" y="881"/>
                    <a:pt x="158" y="904"/>
                  </a:cubicBezTo>
                  <a:cubicBezTo>
                    <a:pt x="158" y="904"/>
                    <a:pt x="158" y="915"/>
                    <a:pt x="158" y="915"/>
                  </a:cubicBezTo>
                  <a:lnTo>
                    <a:pt x="181" y="926"/>
                  </a:lnTo>
                  <a:cubicBezTo>
                    <a:pt x="181" y="926"/>
                    <a:pt x="215" y="915"/>
                    <a:pt x="226" y="904"/>
                  </a:cubicBezTo>
                  <a:cubicBezTo>
                    <a:pt x="271" y="870"/>
                    <a:pt x="305" y="847"/>
                    <a:pt x="339" y="802"/>
                  </a:cubicBezTo>
                  <a:cubicBezTo>
                    <a:pt x="418" y="723"/>
                    <a:pt x="463" y="610"/>
                    <a:pt x="486" y="497"/>
                  </a:cubicBezTo>
                  <a:cubicBezTo>
                    <a:pt x="497" y="385"/>
                    <a:pt x="474" y="272"/>
                    <a:pt x="418" y="170"/>
                  </a:cubicBezTo>
                  <a:cubicBezTo>
                    <a:pt x="395" y="103"/>
                    <a:pt x="350" y="57"/>
                    <a:pt x="305" y="1"/>
                  </a:cubicBezTo>
                  <a:close/>
                </a:path>
              </a:pathLst>
            </a:custGeom>
            <a:solidFill>
              <a:srgbClr val="8732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6" name="Google Shape;3196;p11"/>
            <p:cNvSpPr/>
            <p:nvPr/>
          </p:nvSpPr>
          <p:spPr>
            <a:xfrm>
              <a:off x="7314102" y="2777069"/>
              <a:ext cx="16268" cy="31403"/>
            </a:xfrm>
            <a:custGeom>
              <a:rect b="b" l="l" r="r" t="t"/>
              <a:pathLst>
                <a:path extrusionOk="0" h="915" w="474">
                  <a:moveTo>
                    <a:pt x="158" y="0"/>
                  </a:moveTo>
                  <a:cubicBezTo>
                    <a:pt x="113" y="45"/>
                    <a:pt x="79" y="102"/>
                    <a:pt x="45" y="158"/>
                  </a:cubicBezTo>
                  <a:cubicBezTo>
                    <a:pt x="23" y="203"/>
                    <a:pt x="11" y="260"/>
                    <a:pt x="0" y="316"/>
                  </a:cubicBezTo>
                  <a:cubicBezTo>
                    <a:pt x="0" y="372"/>
                    <a:pt x="0" y="429"/>
                    <a:pt x="0" y="485"/>
                  </a:cubicBezTo>
                  <a:cubicBezTo>
                    <a:pt x="11" y="587"/>
                    <a:pt x="56" y="688"/>
                    <a:pt x="124" y="767"/>
                  </a:cubicBezTo>
                  <a:cubicBezTo>
                    <a:pt x="158" y="824"/>
                    <a:pt x="203" y="869"/>
                    <a:pt x="260" y="914"/>
                  </a:cubicBezTo>
                  <a:cubicBezTo>
                    <a:pt x="316" y="869"/>
                    <a:pt x="361" y="813"/>
                    <a:pt x="395" y="756"/>
                  </a:cubicBezTo>
                  <a:cubicBezTo>
                    <a:pt x="451" y="655"/>
                    <a:pt x="474" y="530"/>
                    <a:pt x="474" y="406"/>
                  </a:cubicBezTo>
                  <a:cubicBezTo>
                    <a:pt x="451" y="293"/>
                    <a:pt x="395" y="192"/>
                    <a:pt x="316" y="113"/>
                  </a:cubicBezTo>
                  <a:cubicBezTo>
                    <a:pt x="271" y="68"/>
                    <a:pt x="214" y="23"/>
                    <a:pt x="158" y="0"/>
                  </a:cubicBezTo>
                  <a:close/>
                </a:path>
              </a:pathLst>
            </a:custGeom>
            <a:solidFill>
              <a:srgbClr val="8732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7" name="Google Shape;3197;p11"/>
            <p:cNvSpPr/>
            <p:nvPr/>
          </p:nvSpPr>
          <p:spPr>
            <a:xfrm>
              <a:off x="7336925" y="2811904"/>
              <a:ext cx="16680" cy="36448"/>
            </a:xfrm>
            <a:custGeom>
              <a:rect b="b" l="l" r="r" t="t"/>
              <a:pathLst>
                <a:path extrusionOk="0" h="1062" w="486">
                  <a:moveTo>
                    <a:pt x="204" y="1"/>
                  </a:moveTo>
                  <a:cubicBezTo>
                    <a:pt x="159" y="46"/>
                    <a:pt x="114" y="113"/>
                    <a:pt x="91" y="181"/>
                  </a:cubicBezTo>
                  <a:cubicBezTo>
                    <a:pt x="57" y="226"/>
                    <a:pt x="35" y="294"/>
                    <a:pt x="23" y="350"/>
                  </a:cubicBezTo>
                  <a:cubicBezTo>
                    <a:pt x="12" y="418"/>
                    <a:pt x="12" y="486"/>
                    <a:pt x="12" y="554"/>
                  </a:cubicBezTo>
                  <a:cubicBezTo>
                    <a:pt x="1" y="666"/>
                    <a:pt x="35" y="779"/>
                    <a:pt x="91" y="892"/>
                  </a:cubicBezTo>
                  <a:cubicBezTo>
                    <a:pt x="125" y="949"/>
                    <a:pt x="159" y="1016"/>
                    <a:pt x="215" y="1061"/>
                  </a:cubicBezTo>
                  <a:cubicBezTo>
                    <a:pt x="272" y="1027"/>
                    <a:pt x="328" y="971"/>
                    <a:pt x="362" y="915"/>
                  </a:cubicBezTo>
                  <a:cubicBezTo>
                    <a:pt x="441" y="791"/>
                    <a:pt x="486" y="655"/>
                    <a:pt x="486" y="508"/>
                  </a:cubicBezTo>
                  <a:cubicBezTo>
                    <a:pt x="475" y="305"/>
                    <a:pt x="373" y="125"/>
                    <a:pt x="204" y="1"/>
                  </a:cubicBezTo>
                  <a:close/>
                </a:path>
              </a:pathLst>
            </a:custGeom>
            <a:solidFill>
              <a:srgbClr val="8732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8" name="Google Shape;3198;p11"/>
            <p:cNvSpPr/>
            <p:nvPr/>
          </p:nvSpPr>
          <p:spPr>
            <a:xfrm>
              <a:off x="6736256" y="3234040"/>
              <a:ext cx="21725" cy="18601"/>
            </a:xfrm>
            <a:custGeom>
              <a:rect b="b" l="l" r="r" t="t"/>
              <a:pathLst>
                <a:path extrusionOk="0" h="542" w="633">
                  <a:moveTo>
                    <a:pt x="362" y="0"/>
                  </a:moveTo>
                  <a:cubicBezTo>
                    <a:pt x="125" y="0"/>
                    <a:pt x="1" y="294"/>
                    <a:pt x="170" y="463"/>
                  </a:cubicBezTo>
                  <a:cubicBezTo>
                    <a:pt x="224" y="517"/>
                    <a:pt x="291" y="541"/>
                    <a:pt x="357" y="541"/>
                  </a:cubicBezTo>
                  <a:cubicBezTo>
                    <a:pt x="497" y="541"/>
                    <a:pt x="633" y="432"/>
                    <a:pt x="633" y="271"/>
                  </a:cubicBezTo>
                  <a:cubicBezTo>
                    <a:pt x="633" y="124"/>
                    <a:pt x="520" y="0"/>
                    <a:pt x="362"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9" name="Google Shape;3199;p11"/>
            <p:cNvSpPr/>
            <p:nvPr/>
          </p:nvSpPr>
          <p:spPr>
            <a:xfrm>
              <a:off x="6771503" y="3292899"/>
              <a:ext cx="21725" cy="18601"/>
            </a:xfrm>
            <a:custGeom>
              <a:rect b="b" l="l" r="r" t="t"/>
              <a:pathLst>
                <a:path extrusionOk="0" h="542" w="633">
                  <a:moveTo>
                    <a:pt x="362" y="1"/>
                  </a:moveTo>
                  <a:cubicBezTo>
                    <a:pt x="125" y="1"/>
                    <a:pt x="1" y="294"/>
                    <a:pt x="170" y="463"/>
                  </a:cubicBezTo>
                  <a:cubicBezTo>
                    <a:pt x="228" y="517"/>
                    <a:pt x="296" y="541"/>
                    <a:pt x="362" y="541"/>
                  </a:cubicBezTo>
                  <a:cubicBezTo>
                    <a:pt x="502" y="541"/>
                    <a:pt x="633" y="433"/>
                    <a:pt x="633" y="271"/>
                  </a:cubicBezTo>
                  <a:cubicBezTo>
                    <a:pt x="633" y="125"/>
                    <a:pt x="520" y="1"/>
                    <a:pt x="362"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0" name="Google Shape;3200;p11"/>
            <p:cNvSpPr/>
            <p:nvPr/>
          </p:nvSpPr>
          <p:spPr>
            <a:xfrm>
              <a:off x="6795149" y="3245640"/>
              <a:ext cx="21725" cy="18704"/>
            </a:xfrm>
            <a:custGeom>
              <a:rect b="b" l="l" r="r" t="t"/>
              <a:pathLst>
                <a:path extrusionOk="0" h="545" w="633">
                  <a:moveTo>
                    <a:pt x="361" y="1"/>
                  </a:moveTo>
                  <a:cubicBezTo>
                    <a:pt x="124" y="1"/>
                    <a:pt x="0" y="294"/>
                    <a:pt x="169" y="464"/>
                  </a:cubicBezTo>
                  <a:cubicBezTo>
                    <a:pt x="225" y="519"/>
                    <a:pt x="294" y="544"/>
                    <a:pt x="361" y="544"/>
                  </a:cubicBezTo>
                  <a:cubicBezTo>
                    <a:pt x="500" y="544"/>
                    <a:pt x="632" y="439"/>
                    <a:pt x="632" y="272"/>
                  </a:cubicBezTo>
                  <a:cubicBezTo>
                    <a:pt x="632" y="125"/>
                    <a:pt x="508" y="1"/>
                    <a:pt x="361"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1" name="Google Shape;3201;p11"/>
            <p:cNvSpPr/>
            <p:nvPr/>
          </p:nvSpPr>
          <p:spPr>
            <a:xfrm>
              <a:off x="6830396" y="3316134"/>
              <a:ext cx="21690" cy="18842"/>
            </a:xfrm>
            <a:custGeom>
              <a:rect b="b" l="l" r="r" t="t"/>
              <a:pathLst>
                <a:path extrusionOk="0" h="549" w="632">
                  <a:moveTo>
                    <a:pt x="361" y="1"/>
                  </a:moveTo>
                  <a:cubicBezTo>
                    <a:pt x="113" y="1"/>
                    <a:pt x="0" y="294"/>
                    <a:pt x="169" y="463"/>
                  </a:cubicBezTo>
                  <a:cubicBezTo>
                    <a:pt x="225" y="523"/>
                    <a:pt x="294" y="549"/>
                    <a:pt x="361" y="549"/>
                  </a:cubicBezTo>
                  <a:cubicBezTo>
                    <a:pt x="500" y="549"/>
                    <a:pt x="632" y="438"/>
                    <a:pt x="632" y="271"/>
                  </a:cubicBezTo>
                  <a:cubicBezTo>
                    <a:pt x="632" y="125"/>
                    <a:pt x="508" y="1"/>
                    <a:pt x="361"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2" name="Google Shape;3202;p11"/>
            <p:cNvSpPr/>
            <p:nvPr/>
          </p:nvSpPr>
          <p:spPr>
            <a:xfrm>
              <a:off x="6889255" y="3245640"/>
              <a:ext cx="21725" cy="18704"/>
            </a:xfrm>
            <a:custGeom>
              <a:rect b="b" l="l" r="r" t="t"/>
              <a:pathLst>
                <a:path extrusionOk="0" h="545" w="633">
                  <a:moveTo>
                    <a:pt x="361" y="1"/>
                  </a:moveTo>
                  <a:cubicBezTo>
                    <a:pt x="124" y="1"/>
                    <a:pt x="0" y="294"/>
                    <a:pt x="170" y="464"/>
                  </a:cubicBezTo>
                  <a:cubicBezTo>
                    <a:pt x="225" y="519"/>
                    <a:pt x="294" y="544"/>
                    <a:pt x="361" y="544"/>
                  </a:cubicBezTo>
                  <a:cubicBezTo>
                    <a:pt x="500" y="544"/>
                    <a:pt x="632" y="439"/>
                    <a:pt x="632" y="272"/>
                  </a:cubicBezTo>
                  <a:cubicBezTo>
                    <a:pt x="632" y="125"/>
                    <a:pt x="508" y="1"/>
                    <a:pt x="361"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3" name="Google Shape;3203;p11"/>
            <p:cNvSpPr/>
            <p:nvPr/>
          </p:nvSpPr>
          <p:spPr>
            <a:xfrm>
              <a:off x="6654163" y="3245640"/>
              <a:ext cx="21725" cy="18704"/>
            </a:xfrm>
            <a:custGeom>
              <a:rect b="b" l="l" r="r" t="t"/>
              <a:pathLst>
                <a:path extrusionOk="0" h="545" w="633">
                  <a:moveTo>
                    <a:pt x="362" y="1"/>
                  </a:moveTo>
                  <a:cubicBezTo>
                    <a:pt x="114" y="1"/>
                    <a:pt x="1" y="294"/>
                    <a:pt x="170" y="464"/>
                  </a:cubicBezTo>
                  <a:cubicBezTo>
                    <a:pt x="226" y="519"/>
                    <a:pt x="294" y="544"/>
                    <a:pt x="362" y="544"/>
                  </a:cubicBezTo>
                  <a:cubicBezTo>
                    <a:pt x="500" y="544"/>
                    <a:pt x="633" y="439"/>
                    <a:pt x="633" y="272"/>
                  </a:cubicBezTo>
                  <a:cubicBezTo>
                    <a:pt x="633" y="125"/>
                    <a:pt x="509" y="1"/>
                    <a:pt x="362"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4" name="Google Shape;3204;p11"/>
            <p:cNvSpPr/>
            <p:nvPr/>
          </p:nvSpPr>
          <p:spPr>
            <a:xfrm>
              <a:off x="7171193" y="2610926"/>
              <a:ext cx="21725" cy="18979"/>
            </a:xfrm>
            <a:custGeom>
              <a:rect b="b" l="l" r="r" t="t"/>
              <a:pathLst>
                <a:path extrusionOk="0" h="553" w="633">
                  <a:moveTo>
                    <a:pt x="361" y="0"/>
                  </a:moveTo>
                  <a:cubicBezTo>
                    <a:pt x="124" y="0"/>
                    <a:pt x="0" y="294"/>
                    <a:pt x="169" y="474"/>
                  </a:cubicBezTo>
                  <a:cubicBezTo>
                    <a:pt x="224" y="528"/>
                    <a:pt x="290" y="552"/>
                    <a:pt x="356" y="552"/>
                  </a:cubicBezTo>
                  <a:cubicBezTo>
                    <a:pt x="496" y="552"/>
                    <a:pt x="632" y="443"/>
                    <a:pt x="632" y="282"/>
                  </a:cubicBezTo>
                  <a:cubicBezTo>
                    <a:pt x="632" y="124"/>
                    <a:pt x="519" y="0"/>
                    <a:pt x="361"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5" name="Google Shape;3205;p11"/>
            <p:cNvSpPr/>
            <p:nvPr/>
          </p:nvSpPr>
          <p:spPr>
            <a:xfrm>
              <a:off x="7194805" y="2681763"/>
              <a:ext cx="21725" cy="18636"/>
            </a:xfrm>
            <a:custGeom>
              <a:rect b="b" l="l" r="r" t="t"/>
              <a:pathLst>
                <a:path extrusionOk="0" h="543" w="633">
                  <a:moveTo>
                    <a:pt x="380" y="0"/>
                  </a:moveTo>
                  <a:cubicBezTo>
                    <a:pt x="374" y="0"/>
                    <a:pt x="368" y="1"/>
                    <a:pt x="362" y="1"/>
                  </a:cubicBezTo>
                  <a:cubicBezTo>
                    <a:pt x="125" y="1"/>
                    <a:pt x="0" y="283"/>
                    <a:pt x="170" y="464"/>
                  </a:cubicBezTo>
                  <a:cubicBezTo>
                    <a:pt x="224" y="518"/>
                    <a:pt x="291" y="542"/>
                    <a:pt x="357" y="542"/>
                  </a:cubicBezTo>
                  <a:cubicBezTo>
                    <a:pt x="497" y="542"/>
                    <a:pt x="632" y="433"/>
                    <a:pt x="632" y="272"/>
                  </a:cubicBezTo>
                  <a:cubicBezTo>
                    <a:pt x="632" y="121"/>
                    <a:pt x="519" y="0"/>
                    <a:pt x="380"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6" name="Google Shape;3206;p11"/>
            <p:cNvSpPr/>
            <p:nvPr/>
          </p:nvSpPr>
          <p:spPr>
            <a:xfrm>
              <a:off x="7373716" y="2964285"/>
              <a:ext cx="19597" cy="18636"/>
            </a:xfrm>
            <a:custGeom>
              <a:rect b="b" l="l" r="r" t="t"/>
              <a:pathLst>
                <a:path extrusionOk="0" h="543" w="571">
                  <a:moveTo>
                    <a:pt x="283" y="1"/>
                  </a:moveTo>
                  <a:cubicBezTo>
                    <a:pt x="153" y="1"/>
                    <a:pt x="23" y="86"/>
                    <a:pt x="12" y="255"/>
                  </a:cubicBezTo>
                  <a:cubicBezTo>
                    <a:pt x="1" y="447"/>
                    <a:pt x="145" y="543"/>
                    <a:pt x="287" y="543"/>
                  </a:cubicBezTo>
                  <a:cubicBezTo>
                    <a:pt x="430" y="543"/>
                    <a:pt x="571" y="447"/>
                    <a:pt x="554" y="255"/>
                  </a:cubicBezTo>
                  <a:cubicBezTo>
                    <a:pt x="542" y="86"/>
                    <a:pt x="413" y="1"/>
                    <a:pt x="283"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7" name="Google Shape;3207;p11"/>
            <p:cNvSpPr/>
            <p:nvPr/>
          </p:nvSpPr>
          <p:spPr>
            <a:xfrm>
              <a:off x="7230155" y="2987348"/>
              <a:ext cx="21622" cy="18601"/>
            </a:xfrm>
            <a:custGeom>
              <a:rect b="b" l="l" r="r" t="t"/>
              <a:pathLst>
                <a:path extrusionOk="0" h="542" w="630">
                  <a:moveTo>
                    <a:pt x="345" y="0"/>
                  </a:moveTo>
                  <a:cubicBezTo>
                    <a:pt x="106" y="0"/>
                    <a:pt x="1" y="286"/>
                    <a:pt x="167" y="463"/>
                  </a:cubicBezTo>
                  <a:cubicBezTo>
                    <a:pt x="221" y="517"/>
                    <a:pt x="288" y="541"/>
                    <a:pt x="354" y="541"/>
                  </a:cubicBezTo>
                  <a:cubicBezTo>
                    <a:pt x="494" y="541"/>
                    <a:pt x="629" y="432"/>
                    <a:pt x="629" y="271"/>
                  </a:cubicBezTo>
                  <a:cubicBezTo>
                    <a:pt x="629" y="113"/>
                    <a:pt x="505" y="0"/>
                    <a:pt x="358" y="0"/>
                  </a:cubicBezTo>
                  <a:cubicBezTo>
                    <a:pt x="354" y="0"/>
                    <a:pt x="349" y="0"/>
                    <a:pt x="345"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8" name="Google Shape;3208;p11"/>
            <p:cNvSpPr/>
            <p:nvPr/>
          </p:nvSpPr>
          <p:spPr>
            <a:xfrm>
              <a:off x="7053853" y="3316134"/>
              <a:ext cx="21690" cy="18670"/>
            </a:xfrm>
            <a:custGeom>
              <a:rect b="b" l="l" r="r" t="t"/>
              <a:pathLst>
                <a:path extrusionOk="0" h="544" w="632">
                  <a:moveTo>
                    <a:pt x="361" y="1"/>
                  </a:moveTo>
                  <a:cubicBezTo>
                    <a:pt x="113" y="1"/>
                    <a:pt x="0" y="294"/>
                    <a:pt x="169" y="463"/>
                  </a:cubicBezTo>
                  <a:cubicBezTo>
                    <a:pt x="225" y="519"/>
                    <a:pt x="294" y="544"/>
                    <a:pt x="361" y="544"/>
                  </a:cubicBezTo>
                  <a:cubicBezTo>
                    <a:pt x="499" y="544"/>
                    <a:pt x="632" y="438"/>
                    <a:pt x="632" y="271"/>
                  </a:cubicBezTo>
                  <a:cubicBezTo>
                    <a:pt x="632" y="125"/>
                    <a:pt x="508" y="1"/>
                    <a:pt x="361"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9" name="Google Shape;3209;p11"/>
            <p:cNvSpPr/>
            <p:nvPr/>
          </p:nvSpPr>
          <p:spPr>
            <a:xfrm>
              <a:off x="7315440" y="3081076"/>
              <a:ext cx="18807" cy="18601"/>
            </a:xfrm>
            <a:custGeom>
              <a:rect b="b" l="l" r="r" t="t"/>
              <a:pathLst>
                <a:path extrusionOk="0" h="542" w="548">
                  <a:moveTo>
                    <a:pt x="269" y="0"/>
                  </a:moveTo>
                  <a:cubicBezTo>
                    <a:pt x="133" y="0"/>
                    <a:pt x="1" y="90"/>
                    <a:pt x="6" y="271"/>
                  </a:cubicBezTo>
                  <a:cubicBezTo>
                    <a:pt x="6" y="451"/>
                    <a:pt x="142" y="542"/>
                    <a:pt x="277" y="542"/>
                  </a:cubicBezTo>
                  <a:cubicBezTo>
                    <a:pt x="412" y="542"/>
                    <a:pt x="548" y="451"/>
                    <a:pt x="548" y="271"/>
                  </a:cubicBezTo>
                  <a:cubicBezTo>
                    <a:pt x="542" y="90"/>
                    <a:pt x="404" y="0"/>
                    <a:pt x="269"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0" name="Google Shape;3210;p11"/>
            <p:cNvSpPr/>
            <p:nvPr/>
          </p:nvSpPr>
          <p:spPr>
            <a:xfrm>
              <a:off x="6998083" y="3281779"/>
              <a:ext cx="18601" cy="17160"/>
            </a:xfrm>
            <a:custGeom>
              <a:rect b="b" l="l" r="r" t="t"/>
              <a:pathLst>
                <a:path extrusionOk="0" h="500" w="542">
                  <a:moveTo>
                    <a:pt x="271" y="0"/>
                  </a:moveTo>
                  <a:cubicBezTo>
                    <a:pt x="141" y="0"/>
                    <a:pt x="11" y="82"/>
                    <a:pt x="0" y="246"/>
                  </a:cubicBezTo>
                  <a:cubicBezTo>
                    <a:pt x="11" y="415"/>
                    <a:pt x="141" y="499"/>
                    <a:pt x="271" y="499"/>
                  </a:cubicBezTo>
                  <a:cubicBezTo>
                    <a:pt x="401" y="499"/>
                    <a:pt x="530" y="415"/>
                    <a:pt x="542" y="246"/>
                  </a:cubicBezTo>
                  <a:cubicBezTo>
                    <a:pt x="530" y="82"/>
                    <a:pt x="401" y="0"/>
                    <a:pt x="271"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1" name="Google Shape;3211;p11"/>
            <p:cNvSpPr/>
            <p:nvPr/>
          </p:nvSpPr>
          <p:spPr>
            <a:xfrm>
              <a:off x="7123935" y="2658151"/>
              <a:ext cx="22102" cy="18601"/>
            </a:xfrm>
            <a:custGeom>
              <a:rect b="b" l="l" r="r" t="t"/>
              <a:pathLst>
                <a:path extrusionOk="0" h="542" w="644">
                  <a:moveTo>
                    <a:pt x="373" y="1"/>
                  </a:moveTo>
                  <a:cubicBezTo>
                    <a:pt x="125" y="1"/>
                    <a:pt x="0" y="294"/>
                    <a:pt x="181" y="463"/>
                  </a:cubicBezTo>
                  <a:cubicBezTo>
                    <a:pt x="235" y="518"/>
                    <a:pt x="302" y="542"/>
                    <a:pt x="368" y="542"/>
                  </a:cubicBezTo>
                  <a:cubicBezTo>
                    <a:pt x="508" y="542"/>
                    <a:pt x="644" y="433"/>
                    <a:pt x="644" y="272"/>
                  </a:cubicBezTo>
                  <a:cubicBezTo>
                    <a:pt x="644" y="125"/>
                    <a:pt x="520" y="1"/>
                    <a:pt x="373"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2" name="Google Shape;3212;p11"/>
            <p:cNvSpPr/>
            <p:nvPr/>
          </p:nvSpPr>
          <p:spPr>
            <a:xfrm>
              <a:off x="6877243" y="2575680"/>
              <a:ext cx="21725" cy="18670"/>
            </a:xfrm>
            <a:custGeom>
              <a:rect b="b" l="l" r="r" t="t"/>
              <a:pathLst>
                <a:path extrusionOk="0" h="544" w="633">
                  <a:moveTo>
                    <a:pt x="373" y="0"/>
                  </a:moveTo>
                  <a:cubicBezTo>
                    <a:pt x="125" y="0"/>
                    <a:pt x="0" y="294"/>
                    <a:pt x="170" y="463"/>
                  </a:cubicBezTo>
                  <a:cubicBezTo>
                    <a:pt x="225" y="518"/>
                    <a:pt x="294" y="544"/>
                    <a:pt x="362" y="544"/>
                  </a:cubicBezTo>
                  <a:cubicBezTo>
                    <a:pt x="500" y="544"/>
                    <a:pt x="632" y="438"/>
                    <a:pt x="632" y="271"/>
                  </a:cubicBezTo>
                  <a:cubicBezTo>
                    <a:pt x="632" y="124"/>
                    <a:pt x="520" y="0"/>
                    <a:pt x="373"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3" name="Google Shape;3213;p11"/>
            <p:cNvSpPr/>
            <p:nvPr/>
          </p:nvSpPr>
          <p:spPr>
            <a:xfrm>
              <a:off x="8421299" y="4016708"/>
              <a:ext cx="114286" cy="114663"/>
            </a:xfrm>
            <a:custGeom>
              <a:rect b="b" l="l" r="r" t="t"/>
              <a:pathLst>
                <a:path extrusionOk="0" h="3341" w="3330">
                  <a:moveTo>
                    <a:pt x="305" y="1"/>
                  </a:moveTo>
                  <a:cubicBezTo>
                    <a:pt x="215" y="125"/>
                    <a:pt x="147" y="226"/>
                    <a:pt x="1" y="260"/>
                  </a:cubicBezTo>
                  <a:cubicBezTo>
                    <a:pt x="937" y="1140"/>
                    <a:pt x="1219" y="1772"/>
                    <a:pt x="1885" y="2393"/>
                  </a:cubicBezTo>
                  <a:cubicBezTo>
                    <a:pt x="2133" y="2619"/>
                    <a:pt x="2664" y="2946"/>
                    <a:pt x="2664" y="3341"/>
                  </a:cubicBezTo>
                  <a:lnTo>
                    <a:pt x="3329" y="2856"/>
                  </a:lnTo>
                  <a:cubicBezTo>
                    <a:pt x="2167" y="2066"/>
                    <a:pt x="1253" y="1084"/>
                    <a:pt x="305" y="1"/>
                  </a:cubicBezTo>
                  <a:close/>
                </a:path>
              </a:pathLst>
            </a:custGeom>
            <a:solidFill>
              <a:srgbClr val="A5B5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4" name="Google Shape;3214;p11"/>
            <p:cNvSpPr/>
            <p:nvPr/>
          </p:nvSpPr>
          <p:spPr>
            <a:xfrm>
              <a:off x="7884912" y="3848265"/>
              <a:ext cx="566246" cy="188623"/>
            </a:xfrm>
            <a:custGeom>
              <a:rect b="b" l="l" r="r" t="t"/>
              <a:pathLst>
                <a:path extrusionOk="0" h="5496" w="16499">
                  <a:moveTo>
                    <a:pt x="5101" y="1"/>
                  </a:moveTo>
                  <a:cubicBezTo>
                    <a:pt x="4898" y="1"/>
                    <a:pt x="4695" y="4"/>
                    <a:pt x="4492" y="11"/>
                  </a:cubicBezTo>
                  <a:cubicBezTo>
                    <a:pt x="2833" y="79"/>
                    <a:pt x="599" y="677"/>
                    <a:pt x="1" y="2505"/>
                  </a:cubicBezTo>
                  <a:cubicBezTo>
                    <a:pt x="568" y="1938"/>
                    <a:pt x="1346" y="1624"/>
                    <a:pt x="2152" y="1624"/>
                  </a:cubicBezTo>
                  <a:cubicBezTo>
                    <a:pt x="2179" y="1624"/>
                    <a:pt x="2207" y="1624"/>
                    <a:pt x="2235" y="1625"/>
                  </a:cubicBezTo>
                  <a:cubicBezTo>
                    <a:pt x="3646" y="1693"/>
                    <a:pt x="5034" y="2415"/>
                    <a:pt x="6388" y="2708"/>
                  </a:cubicBezTo>
                  <a:cubicBezTo>
                    <a:pt x="7708" y="3013"/>
                    <a:pt x="8961" y="3555"/>
                    <a:pt x="10281" y="3859"/>
                  </a:cubicBezTo>
                  <a:cubicBezTo>
                    <a:pt x="11477" y="4119"/>
                    <a:pt x="12797" y="4412"/>
                    <a:pt x="13993" y="4875"/>
                  </a:cubicBezTo>
                  <a:cubicBezTo>
                    <a:pt x="14716" y="5134"/>
                    <a:pt x="15596" y="5462"/>
                    <a:pt x="16374" y="5462"/>
                  </a:cubicBezTo>
                  <a:lnTo>
                    <a:pt x="16498" y="5495"/>
                  </a:lnTo>
                  <a:cubicBezTo>
                    <a:pt x="16498" y="5462"/>
                    <a:pt x="16476" y="5428"/>
                    <a:pt x="16476" y="5394"/>
                  </a:cubicBezTo>
                  <a:cubicBezTo>
                    <a:pt x="15528" y="2776"/>
                    <a:pt x="12910" y="1230"/>
                    <a:pt x="10371" y="643"/>
                  </a:cubicBezTo>
                  <a:cubicBezTo>
                    <a:pt x="8650" y="259"/>
                    <a:pt x="6874" y="1"/>
                    <a:pt x="5101" y="1"/>
                  </a:cubicBezTo>
                  <a:close/>
                </a:path>
              </a:pathLst>
            </a:custGeom>
            <a:solidFill>
              <a:srgbClr val="96BD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5" name="Google Shape;3215;p11"/>
            <p:cNvSpPr/>
            <p:nvPr/>
          </p:nvSpPr>
          <p:spPr>
            <a:xfrm>
              <a:off x="7937971" y="3881933"/>
              <a:ext cx="510476" cy="149532"/>
            </a:xfrm>
            <a:custGeom>
              <a:rect b="b" l="l" r="r" t="t"/>
              <a:pathLst>
                <a:path extrusionOk="0" h="4357" w="14874">
                  <a:moveTo>
                    <a:pt x="2427" y="1"/>
                  </a:moveTo>
                  <a:cubicBezTo>
                    <a:pt x="2055" y="35"/>
                    <a:pt x="1716" y="68"/>
                    <a:pt x="1411" y="102"/>
                  </a:cubicBezTo>
                  <a:cubicBezTo>
                    <a:pt x="1152" y="136"/>
                    <a:pt x="904" y="193"/>
                    <a:pt x="655" y="272"/>
                  </a:cubicBezTo>
                  <a:lnTo>
                    <a:pt x="1" y="452"/>
                  </a:lnTo>
                  <a:lnTo>
                    <a:pt x="667" y="317"/>
                  </a:lnTo>
                  <a:cubicBezTo>
                    <a:pt x="915" y="249"/>
                    <a:pt x="1174" y="215"/>
                    <a:pt x="1434" y="204"/>
                  </a:cubicBezTo>
                  <a:lnTo>
                    <a:pt x="2427" y="147"/>
                  </a:lnTo>
                  <a:lnTo>
                    <a:pt x="3612" y="215"/>
                  </a:lnTo>
                  <a:cubicBezTo>
                    <a:pt x="4029" y="272"/>
                    <a:pt x="4469" y="351"/>
                    <a:pt x="4921" y="418"/>
                  </a:cubicBezTo>
                  <a:cubicBezTo>
                    <a:pt x="5372" y="520"/>
                    <a:pt x="5835" y="599"/>
                    <a:pt x="6297" y="734"/>
                  </a:cubicBezTo>
                  <a:cubicBezTo>
                    <a:pt x="6771" y="881"/>
                    <a:pt x="7245" y="994"/>
                    <a:pt x="7708" y="1163"/>
                  </a:cubicBezTo>
                  <a:cubicBezTo>
                    <a:pt x="8656" y="1456"/>
                    <a:pt x="9581" y="1772"/>
                    <a:pt x="10450" y="2100"/>
                  </a:cubicBezTo>
                  <a:cubicBezTo>
                    <a:pt x="10868" y="2280"/>
                    <a:pt x="11319" y="2393"/>
                    <a:pt x="11691" y="2585"/>
                  </a:cubicBezTo>
                  <a:lnTo>
                    <a:pt x="12763" y="3093"/>
                  </a:lnTo>
                  <a:cubicBezTo>
                    <a:pt x="13068" y="3228"/>
                    <a:pt x="13361" y="3386"/>
                    <a:pt x="13643" y="3555"/>
                  </a:cubicBezTo>
                  <a:cubicBezTo>
                    <a:pt x="13903" y="3713"/>
                    <a:pt x="14129" y="3849"/>
                    <a:pt x="14309" y="3973"/>
                  </a:cubicBezTo>
                  <a:cubicBezTo>
                    <a:pt x="14501" y="4086"/>
                    <a:pt x="14693" y="4210"/>
                    <a:pt x="14873" y="4356"/>
                  </a:cubicBezTo>
                  <a:cubicBezTo>
                    <a:pt x="14704" y="4198"/>
                    <a:pt x="14524" y="4063"/>
                    <a:pt x="14343" y="3928"/>
                  </a:cubicBezTo>
                  <a:cubicBezTo>
                    <a:pt x="14163" y="3792"/>
                    <a:pt x="13948" y="3646"/>
                    <a:pt x="13700" y="3476"/>
                  </a:cubicBezTo>
                  <a:cubicBezTo>
                    <a:pt x="13429" y="3273"/>
                    <a:pt x="13136" y="3104"/>
                    <a:pt x="12842" y="2946"/>
                  </a:cubicBezTo>
                  <a:lnTo>
                    <a:pt x="11770" y="2393"/>
                  </a:lnTo>
                  <a:cubicBezTo>
                    <a:pt x="11364" y="2201"/>
                    <a:pt x="10958" y="2021"/>
                    <a:pt x="10540" y="1874"/>
                  </a:cubicBezTo>
                  <a:cubicBezTo>
                    <a:pt x="9671" y="1535"/>
                    <a:pt x="8746" y="1197"/>
                    <a:pt x="7798" y="892"/>
                  </a:cubicBezTo>
                  <a:cubicBezTo>
                    <a:pt x="7324" y="734"/>
                    <a:pt x="6862" y="610"/>
                    <a:pt x="6376" y="486"/>
                  </a:cubicBezTo>
                  <a:cubicBezTo>
                    <a:pt x="5891" y="362"/>
                    <a:pt x="5417" y="283"/>
                    <a:pt x="4966" y="181"/>
                  </a:cubicBezTo>
                  <a:cubicBezTo>
                    <a:pt x="4503" y="114"/>
                    <a:pt x="4052" y="57"/>
                    <a:pt x="3634" y="23"/>
                  </a:cubicBezTo>
                  <a:lnTo>
                    <a:pt x="2427" y="1"/>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6" name="Google Shape;3216;p11"/>
            <p:cNvSpPr/>
            <p:nvPr/>
          </p:nvSpPr>
          <p:spPr>
            <a:xfrm>
              <a:off x="8103359" y="3856777"/>
              <a:ext cx="48837" cy="43792"/>
            </a:xfrm>
            <a:custGeom>
              <a:rect b="b" l="l" r="r" t="t"/>
              <a:pathLst>
                <a:path extrusionOk="0" h="1276" w="1423">
                  <a:moveTo>
                    <a:pt x="12" y="0"/>
                  </a:moveTo>
                  <a:lnTo>
                    <a:pt x="0" y="23"/>
                  </a:lnTo>
                  <a:cubicBezTo>
                    <a:pt x="0" y="23"/>
                    <a:pt x="79" y="102"/>
                    <a:pt x="215" y="226"/>
                  </a:cubicBezTo>
                  <a:cubicBezTo>
                    <a:pt x="361" y="361"/>
                    <a:pt x="553" y="486"/>
                    <a:pt x="745" y="643"/>
                  </a:cubicBezTo>
                  <a:cubicBezTo>
                    <a:pt x="824" y="711"/>
                    <a:pt x="903" y="790"/>
                    <a:pt x="982" y="869"/>
                  </a:cubicBezTo>
                  <a:cubicBezTo>
                    <a:pt x="1061" y="937"/>
                    <a:pt x="1129" y="1005"/>
                    <a:pt x="1185" y="1061"/>
                  </a:cubicBezTo>
                  <a:cubicBezTo>
                    <a:pt x="1219" y="1084"/>
                    <a:pt x="1241" y="1106"/>
                    <a:pt x="1264" y="1140"/>
                  </a:cubicBezTo>
                  <a:cubicBezTo>
                    <a:pt x="1287" y="1163"/>
                    <a:pt x="1309" y="1185"/>
                    <a:pt x="1332" y="1208"/>
                  </a:cubicBezTo>
                  <a:cubicBezTo>
                    <a:pt x="1366" y="1253"/>
                    <a:pt x="1388" y="1275"/>
                    <a:pt x="1388" y="1275"/>
                  </a:cubicBezTo>
                  <a:lnTo>
                    <a:pt x="1422" y="1275"/>
                  </a:lnTo>
                  <a:cubicBezTo>
                    <a:pt x="1422" y="1242"/>
                    <a:pt x="1422" y="1219"/>
                    <a:pt x="1422" y="1185"/>
                  </a:cubicBezTo>
                  <a:cubicBezTo>
                    <a:pt x="1422" y="1106"/>
                    <a:pt x="1399" y="1027"/>
                    <a:pt x="1366" y="948"/>
                  </a:cubicBezTo>
                  <a:cubicBezTo>
                    <a:pt x="1320" y="847"/>
                    <a:pt x="1264" y="745"/>
                    <a:pt x="1174" y="666"/>
                  </a:cubicBezTo>
                  <a:cubicBezTo>
                    <a:pt x="1084" y="587"/>
                    <a:pt x="971" y="519"/>
                    <a:pt x="869" y="463"/>
                  </a:cubicBezTo>
                  <a:cubicBezTo>
                    <a:pt x="643" y="339"/>
                    <a:pt x="429" y="237"/>
                    <a:pt x="271" y="158"/>
                  </a:cubicBezTo>
                  <a:cubicBezTo>
                    <a:pt x="113" y="68"/>
                    <a:pt x="12" y="0"/>
                    <a:pt x="12" y="0"/>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7" name="Google Shape;3217;p11"/>
            <p:cNvSpPr/>
            <p:nvPr/>
          </p:nvSpPr>
          <p:spPr>
            <a:xfrm>
              <a:off x="8040622" y="3896279"/>
              <a:ext cx="83295" cy="12801"/>
            </a:xfrm>
            <a:custGeom>
              <a:rect b="b" l="l" r="r" t="t"/>
              <a:pathLst>
                <a:path extrusionOk="0" h="373" w="2427">
                  <a:moveTo>
                    <a:pt x="2302" y="0"/>
                  </a:moveTo>
                  <a:cubicBezTo>
                    <a:pt x="2234" y="0"/>
                    <a:pt x="2133" y="0"/>
                    <a:pt x="2020" y="23"/>
                  </a:cubicBezTo>
                  <a:cubicBezTo>
                    <a:pt x="1907" y="34"/>
                    <a:pt x="1772" y="34"/>
                    <a:pt x="1636" y="68"/>
                  </a:cubicBezTo>
                  <a:cubicBezTo>
                    <a:pt x="1501" y="102"/>
                    <a:pt x="1354" y="124"/>
                    <a:pt x="1208" y="147"/>
                  </a:cubicBezTo>
                  <a:cubicBezTo>
                    <a:pt x="1033" y="169"/>
                    <a:pt x="853" y="181"/>
                    <a:pt x="675" y="181"/>
                  </a:cubicBezTo>
                  <a:cubicBezTo>
                    <a:pt x="577" y="181"/>
                    <a:pt x="480" y="178"/>
                    <a:pt x="384" y="170"/>
                  </a:cubicBezTo>
                  <a:cubicBezTo>
                    <a:pt x="282" y="170"/>
                    <a:pt x="192" y="158"/>
                    <a:pt x="102" y="136"/>
                  </a:cubicBezTo>
                  <a:cubicBezTo>
                    <a:pt x="34" y="113"/>
                    <a:pt x="0" y="113"/>
                    <a:pt x="0" y="113"/>
                  </a:cubicBezTo>
                  <a:lnTo>
                    <a:pt x="0" y="147"/>
                  </a:lnTo>
                  <a:lnTo>
                    <a:pt x="102" y="181"/>
                  </a:lnTo>
                  <a:cubicBezTo>
                    <a:pt x="181" y="215"/>
                    <a:pt x="271" y="249"/>
                    <a:pt x="361" y="271"/>
                  </a:cubicBezTo>
                  <a:cubicBezTo>
                    <a:pt x="643" y="339"/>
                    <a:pt x="937" y="373"/>
                    <a:pt x="1230" y="373"/>
                  </a:cubicBezTo>
                  <a:cubicBezTo>
                    <a:pt x="1377" y="373"/>
                    <a:pt x="1535" y="373"/>
                    <a:pt x="1693" y="350"/>
                  </a:cubicBezTo>
                  <a:cubicBezTo>
                    <a:pt x="1828" y="328"/>
                    <a:pt x="1952" y="294"/>
                    <a:pt x="2076" y="237"/>
                  </a:cubicBezTo>
                  <a:cubicBezTo>
                    <a:pt x="2201" y="181"/>
                    <a:pt x="2325" y="113"/>
                    <a:pt x="2426" y="23"/>
                  </a:cubicBezTo>
                  <a:lnTo>
                    <a:pt x="2415" y="0"/>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8" name="Google Shape;3218;p11"/>
            <p:cNvSpPr/>
            <p:nvPr/>
          </p:nvSpPr>
          <p:spPr>
            <a:xfrm>
              <a:off x="8010798" y="3864121"/>
              <a:ext cx="23269" cy="21347"/>
            </a:xfrm>
            <a:custGeom>
              <a:rect b="b" l="l" r="r" t="t"/>
              <a:pathLst>
                <a:path extrusionOk="0" h="622" w="678">
                  <a:moveTo>
                    <a:pt x="0" y="1"/>
                  </a:moveTo>
                  <a:lnTo>
                    <a:pt x="0" y="1"/>
                  </a:lnTo>
                  <a:cubicBezTo>
                    <a:pt x="102" y="80"/>
                    <a:pt x="203" y="181"/>
                    <a:pt x="294" y="283"/>
                  </a:cubicBezTo>
                  <a:cubicBezTo>
                    <a:pt x="350" y="350"/>
                    <a:pt x="384" y="418"/>
                    <a:pt x="407" y="497"/>
                  </a:cubicBezTo>
                  <a:cubicBezTo>
                    <a:pt x="407" y="508"/>
                    <a:pt x="407" y="565"/>
                    <a:pt x="407" y="576"/>
                  </a:cubicBezTo>
                  <a:lnTo>
                    <a:pt x="407" y="621"/>
                  </a:lnTo>
                  <a:lnTo>
                    <a:pt x="677" y="565"/>
                  </a:lnTo>
                  <a:lnTo>
                    <a:pt x="666" y="531"/>
                  </a:lnTo>
                  <a:cubicBezTo>
                    <a:pt x="655" y="497"/>
                    <a:pt x="644" y="463"/>
                    <a:pt x="632" y="429"/>
                  </a:cubicBezTo>
                  <a:cubicBezTo>
                    <a:pt x="565" y="328"/>
                    <a:pt x="486" y="249"/>
                    <a:pt x="395" y="181"/>
                  </a:cubicBezTo>
                  <a:cubicBezTo>
                    <a:pt x="271" y="102"/>
                    <a:pt x="136" y="46"/>
                    <a:pt x="0" y="1"/>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9" name="Google Shape;3219;p11"/>
            <p:cNvSpPr/>
            <p:nvPr/>
          </p:nvSpPr>
          <p:spPr>
            <a:xfrm>
              <a:off x="8160673" y="3919136"/>
              <a:ext cx="63149" cy="27181"/>
            </a:xfrm>
            <a:custGeom>
              <a:rect b="b" l="l" r="r" t="t"/>
              <a:pathLst>
                <a:path extrusionOk="0" h="792" w="1840">
                  <a:moveTo>
                    <a:pt x="1614" y="0"/>
                  </a:moveTo>
                  <a:lnTo>
                    <a:pt x="1569" y="68"/>
                  </a:lnTo>
                  <a:cubicBezTo>
                    <a:pt x="1535" y="124"/>
                    <a:pt x="1490" y="181"/>
                    <a:pt x="1445" y="226"/>
                  </a:cubicBezTo>
                  <a:cubicBezTo>
                    <a:pt x="1377" y="293"/>
                    <a:pt x="1309" y="350"/>
                    <a:pt x="1219" y="395"/>
                  </a:cubicBezTo>
                  <a:cubicBezTo>
                    <a:pt x="1129" y="451"/>
                    <a:pt x="1027" y="508"/>
                    <a:pt x="926" y="553"/>
                  </a:cubicBezTo>
                  <a:cubicBezTo>
                    <a:pt x="621" y="666"/>
                    <a:pt x="316" y="745"/>
                    <a:pt x="0" y="790"/>
                  </a:cubicBezTo>
                  <a:cubicBezTo>
                    <a:pt x="34" y="791"/>
                    <a:pt x="68" y="792"/>
                    <a:pt x="102" y="792"/>
                  </a:cubicBezTo>
                  <a:cubicBezTo>
                    <a:pt x="395" y="792"/>
                    <a:pt x="687" y="749"/>
                    <a:pt x="971" y="688"/>
                  </a:cubicBezTo>
                  <a:cubicBezTo>
                    <a:pt x="1084" y="655"/>
                    <a:pt x="1196" y="609"/>
                    <a:pt x="1309" y="564"/>
                  </a:cubicBezTo>
                  <a:cubicBezTo>
                    <a:pt x="1422" y="519"/>
                    <a:pt x="1524" y="463"/>
                    <a:pt x="1614" y="395"/>
                  </a:cubicBezTo>
                  <a:cubicBezTo>
                    <a:pt x="1670" y="350"/>
                    <a:pt x="1727" y="293"/>
                    <a:pt x="1783" y="237"/>
                  </a:cubicBezTo>
                  <a:lnTo>
                    <a:pt x="1840" y="169"/>
                  </a:lnTo>
                  <a:lnTo>
                    <a:pt x="1614" y="0"/>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0" name="Google Shape;3220;p11"/>
            <p:cNvSpPr/>
            <p:nvPr/>
          </p:nvSpPr>
          <p:spPr>
            <a:xfrm>
              <a:off x="8207143" y="3922980"/>
              <a:ext cx="25980" cy="26392"/>
            </a:xfrm>
            <a:custGeom>
              <a:rect b="b" l="l" r="r" t="t"/>
              <a:pathLst>
                <a:path extrusionOk="0" h="769" w="757">
                  <a:moveTo>
                    <a:pt x="497" y="1"/>
                  </a:moveTo>
                  <a:cubicBezTo>
                    <a:pt x="497" y="1"/>
                    <a:pt x="486" y="57"/>
                    <a:pt x="452" y="148"/>
                  </a:cubicBezTo>
                  <a:cubicBezTo>
                    <a:pt x="429" y="249"/>
                    <a:pt x="384" y="339"/>
                    <a:pt x="328" y="430"/>
                  </a:cubicBezTo>
                  <a:cubicBezTo>
                    <a:pt x="271" y="520"/>
                    <a:pt x="204" y="599"/>
                    <a:pt x="113" y="667"/>
                  </a:cubicBezTo>
                  <a:lnTo>
                    <a:pt x="0" y="768"/>
                  </a:lnTo>
                  <a:lnTo>
                    <a:pt x="136" y="700"/>
                  </a:lnTo>
                  <a:cubicBezTo>
                    <a:pt x="249" y="655"/>
                    <a:pt x="350" y="599"/>
                    <a:pt x="429" y="520"/>
                  </a:cubicBezTo>
                  <a:cubicBezTo>
                    <a:pt x="519" y="441"/>
                    <a:pt x="598" y="339"/>
                    <a:pt x="677" y="238"/>
                  </a:cubicBezTo>
                  <a:lnTo>
                    <a:pt x="756" y="114"/>
                  </a:lnTo>
                  <a:lnTo>
                    <a:pt x="497" y="1"/>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1" name="Google Shape;3221;p11"/>
            <p:cNvSpPr/>
            <p:nvPr/>
          </p:nvSpPr>
          <p:spPr>
            <a:xfrm>
              <a:off x="8241600" y="3898990"/>
              <a:ext cx="13591" cy="32570"/>
            </a:xfrm>
            <a:custGeom>
              <a:rect b="b" l="l" r="r" t="t"/>
              <a:pathLst>
                <a:path extrusionOk="0" h="949" w="396">
                  <a:moveTo>
                    <a:pt x="1" y="0"/>
                  </a:moveTo>
                  <a:lnTo>
                    <a:pt x="1" y="0"/>
                  </a:lnTo>
                  <a:cubicBezTo>
                    <a:pt x="57" y="147"/>
                    <a:pt x="114" y="305"/>
                    <a:pt x="147" y="463"/>
                  </a:cubicBezTo>
                  <a:cubicBezTo>
                    <a:pt x="159" y="564"/>
                    <a:pt x="159" y="666"/>
                    <a:pt x="147" y="768"/>
                  </a:cubicBezTo>
                  <a:lnTo>
                    <a:pt x="114" y="926"/>
                  </a:lnTo>
                  <a:lnTo>
                    <a:pt x="396" y="948"/>
                  </a:lnTo>
                  <a:cubicBezTo>
                    <a:pt x="396" y="948"/>
                    <a:pt x="384" y="880"/>
                    <a:pt x="384" y="790"/>
                  </a:cubicBezTo>
                  <a:cubicBezTo>
                    <a:pt x="373" y="666"/>
                    <a:pt x="339" y="542"/>
                    <a:pt x="283" y="418"/>
                  </a:cubicBezTo>
                  <a:cubicBezTo>
                    <a:pt x="204" y="271"/>
                    <a:pt x="102" y="136"/>
                    <a:pt x="1" y="0"/>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2" name="Google Shape;3222;p11"/>
            <p:cNvSpPr/>
            <p:nvPr/>
          </p:nvSpPr>
          <p:spPr>
            <a:xfrm>
              <a:off x="8241977" y="3880389"/>
              <a:ext cx="31025" cy="58893"/>
            </a:xfrm>
            <a:custGeom>
              <a:rect b="b" l="l" r="r" t="t"/>
              <a:pathLst>
                <a:path extrusionOk="0" h="1716" w="904">
                  <a:moveTo>
                    <a:pt x="1" y="1"/>
                  </a:moveTo>
                  <a:cubicBezTo>
                    <a:pt x="1" y="1"/>
                    <a:pt x="80" y="91"/>
                    <a:pt x="204" y="226"/>
                  </a:cubicBezTo>
                  <a:cubicBezTo>
                    <a:pt x="261" y="305"/>
                    <a:pt x="328" y="384"/>
                    <a:pt x="385" y="475"/>
                  </a:cubicBezTo>
                  <a:cubicBezTo>
                    <a:pt x="441" y="576"/>
                    <a:pt x="497" y="678"/>
                    <a:pt x="554" y="791"/>
                  </a:cubicBezTo>
                  <a:cubicBezTo>
                    <a:pt x="588" y="892"/>
                    <a:pt x="622" y="994"/>
                    <a:pt x="644" y="1106"/>
                  </a:cubicBezTo>
                  <a:cubicBezTo>
                    <a:pt x="655" y="1208"/>
                    <a:pt x="655" y="1298"/>
                    <a:pt x="655" y="1389"/>
                  </a:cubicBezTo>
                  <a:cubicBezTo>
                    <a:pt x="644" y="1468"/>
                    <a:pt x="633" y="1535"/>
                    <a:pt x="622" y="1603"/>
                  </a:cubicBezTo>
                  <a:cubicBezTo>
                    <a:pt x="599" y="1659"/>
                    <a:pt x="599" y="1693"/>
                    <a:pt x="599" y="1693"/>
                  </a:cubicBezTo>
                  <a:lnTo>
                    <a:pt x="892" y="1716"/>
                  </a:lnTo>
                  <a:cubicBezTo>
                    <a:pt x="892" y="1693"/>
                    <a:pt x="892" y="1659"/>
                    <a:pt x="892" y="1637"/>
                  </a:cubicBezTo>
                  <a:cubicBezTo>
                    <a:pt x="904" y="1558"/>
                    <a:pt x="904" y="1479"/>
                    <a:pt x="892" y="1411"/>
                  </a:cubicBezTo>
                  <a:cubicBezTo>
                    <a:pt x="892" y="1287"/>
                    <a:pt x="870" y="1174"/>
                    <a:pt x="836" y="1073"/>
                  </a:cubicBezTo>
                  <a:cubicBezTo>
                    <a:pt x="791" y="948"/>
                    <a:pt x="734" y="836"/>
                    <a:pt x="678" y="723"/>
                  </a:cubicBezTo>
                  <a:cubicBezTo>
                    <a:pt x="610" y="621"/>
                    <a:pt x="531" y="520"/>
                    <a:pt x="452" y="429"/>
                  </a:cubicBezTo>
                  <a:cubicBezTo>
                    <a:pt x="385" y="350"/>
                    <a:pt x="306" y="271"/>
                    <a:pt x="238" y="192"/>
                  </a:cubicBezTo>
                  <a:cubicBezTo>
                    <a:pt x="91" y="68"/>
                    <a:pt x="1" y="1"/>
                    <a:pt x="1" y="1"/>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3" name="Google Shape;3223;p11"/>
            <p:cNvSpPr/>
            <p:nvPr/>
          </p:nvSpPr>
          <p:spPr>
            <a:xfrm>
              <a:off x="8184663" y="3893156"/>
              <a:ext cx="19803" cy="22891"/>
            </a:xfrm>
            <a:custGeom>
              <a:rect b="b" l="l" r="r" t="t"/>
              <a:pathLst>
                <a:path extrusionOk="0" h="667" w="577">
                  <a:moveTo>
                    <a:pt x="1" y="1"/>
                  </a:moveTo>
                  <a:lnTo>
                    <a:pt x="1" y="1"/>
                  </a:lnTo>
                  <a:cubicBezTo>
                    <a:pt x="91" y="103"/>
                    <a:pt x="170" y="204"/>
                    <a:pt x="238" y="317"/>
                  </a:cubicBezTo>
                  <a:cubicBezTo>
                    <a:pt x="249" y="351"/>
                    <a:pt x="272" y="396"/>
                    <a:pt x="283" y="430"/>
                  </a:cubicBezTo>
                  <a:cubicBezTo>
                    <a:pt x="294" y="464"/>
                    <a:pt x="294" y="509"/>
                    <a:pt x="294" y="543"/>
                  </a:cubicBezTo>
                  <a:lnTo>
                    <a:pt x="294" y="667"/>
                  </a:lnTo>
                  <a:lnTo>
                    <a:pt x="576" y="622"/>
                  </a:lnTo>
                  <a:cubicBezTo>
                    <a:pt x="576" y="622"/>
                    <a:pt x="554" y="565"/>
                    <a:pt x="520" y="497"/>
                  </a:cubicBezTo>
                  <a:cubicBezTo>
                    <a:pt x="509" y="452"/>
                    <a:pt x="486" y="407"/>
                    <a:pt x="464" y="373"/>
                  </a:cubicBezTo>
                  <a:cubicBezTo>
                    <a:pt x="430" y="328"/>
                    <a:pt x="385" y="272"/>
                    <a:pt x="351" y="227"/>
                  </a:cubicBezTo>
                  <a:cubicBezTo>
                    <a:pt x="238" y="136"/>
                    <a:pt x="125" y="69"/>
                    <a:pt x="1" y="1"/>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4" name="Google Shape;3224;p11"/>
            <p:cNvSpPr/>
            <p:nvPr/>
          </p:nvSpPr>
          <p:spPr>
            <a:xfrm>
              <a:off x="8301248" y="3927647"/>
              <a:ext cx="15135" cy="31300"/>
            </a:xfrm>
            <a:custGeom>
              <a:rect b="b" l="l" r="r" t="t"/>
              <a:pathLst>
                <a:path extrusionOk="0" h="912" w="441">
                  <a:moveTo>
                    <a:pt x="183" y="745"/>
                  </a:moveTo>
                  <a:lnTo>
                    <a:pt x="183" y="745"/>
                  </a:lnTo>
                  <a:cubicBezTo>
                    <a:pt x="181" y="751"/>
                    <a:pt x="182" y="754"/>
                    <a:pt x="182" y="754"/>
                  </a:cubicBezTo>
                  <a:cubicBezTo>
                    <a:pt x="184" y="754"/>
                    <a:pt x="186" y="747"/>
                    <a:pt x="183" y="745"/>
                  </a:cubicBezTo>
                  <a:close/>
                  <a:moveTo>
                    <a:pt x="0" y="0"/>
                  </a:moveTo>
                  <a:lnTo>
                    <a:pt x="79" y="113"/>
                  </a:lnTo>
                  <a:cubicBezTo>
                    <a:pt x="136" y="203"/>
                    <a:pt x="170" y="294"/>
                    <a:pt x="181" y="395"/>
                  </a:cubicBezTo>
                  <a:cubicBezTo>
                    <a:pt x="192" y="497"/>
                    <a:pt x="192" y="587"/>
                    <a:pt x="192" y="689"/>
                  </a:cubicBezTo>
                  <a:cubicBezTo>
                    <a:pt x="181" y="711"/>
                    <a:pt x="181" y="722"/>
                    <a:pt x="181" y="745"/>
                  </a:cubicBezTo>
                  <a:cubicBezTo>
                    <a:pt x="182" y="745"/>
                    <a:pt x="182" y="745"/>
                    <a:pt x="183" y="745"/>
                  </a:cubicBezTo>
                  <a:lnTo>
                    <a:pt x="183" y="745"/>
                  </a:lnTo>
                  <a:cubicBezTo>
                    <a:pt x="184" y="739"/>
                    <a:pt x="187" y="728"/>
                    <a:pt x="192" y="711"/>
                  </a:cubicBezTo>
                  <a:cubicBezTo>
                    <a:pt x="204" y="677"/>
                    <a:pt x="249" y="643"/>
                    <a:pt x="283" y="643"/>
                  </a:cubicBezTo>
                  <a:cubicBezTo>
                    <a:pt x="313" y="643"/>
                    <a:pt x="335" y="653"/>
                    <a:pt x="355" y="663"/>
                  </a:cubicBezTo>
                  <a:lnTo>
                    <a:pt x="355" y="663"/>
                  </a:lnTo>
                  <a:lnTo>
                    <a:pt x="237" y="869"/>
                  </a:lnTo>
                  <a:cubicBezTo>
                    <a:pt x="237" y="880"/>
                    <a:pt x="237" y="880"/>
                    <a:pt x="237" y="880"/>
                  </a:cubicBezTo>
                  <a:cubicBezTo>
                    <a:pt x="249" y="892"/>
                    <a:pt x="237" y="903"/>
                    <a:pt x="260" y="903"/>
                  </a:cubicBezTo>
                  <a:cubicBezTo>
                    <a:pt x="271" y="909"/>
                    <a:pt x="283" y="911"/>
                    <a:pt x="294" y="911"/>
                  </a:cubicBezTo>
                  <a:cubicBezTo>
                    <a:pt x="305" y="911"/>
                    <a:pt x="316" y="909"/>
                    <a:pt x="328" y="903"/>
                  </a:cubicBezTo>
                  <a:cubicBezTo>
                    <a:pt x="384" y="892"/>
                    <a:pt x="418" y="858"/>
                    <a:pt x="429" y="824"/>
                  </a:cubicBezTo>
                  <a:cubicBezTo>
                    <a:pt x="441" y="745"/>
                    <a:pt x="441" y="756"/>
                    <a:pt x="429" y="745"/>
                  </a:cubicBezTo>
                  <a:cubicBezTo>
                    <a:pt x="418" y="722"/>
                    <a:pt x="418" y="700"/>
                    <a:pt x="418" y="677"/>
                  </a:cubicBezTo>
                  <a:cubicBezTo>
                    <a:pt x="395" y="564"/>
                    <a:pt x="362" y="452"/>
                    <a:pt x="316" y="350"/>
                  </a:cubicBezTo>
                  <a:cubicBezTo>
                    <a:pt x="260" y="249"/>
                    <a:pt x="192" y="158"/>
                    <a:pt x="113" y="79"/>
                  </a:cubicBezTo>
                  <a:lnTo>
                    <a:pt x="0" y="0"/>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5" name="Google Shape;3225;p11"/>
            <p:cNvSpPr/>
            <p:nvPr/>
          </p:nvSpPr>
          <p:spPr>
            <a:xfrm>
              <a:off x="8302415" y="3959393"/>
              <a:ext cx="31780" cy="10879"/>
            </a:xfrm>
            <a:custGeom>
              <a:rect b="b" l="l" r="r" t="t"/>
              <a:pathLst>
                <a:path extrusionOk="0" h="317" w="926">
                  <a:moveTo>
                    <a:pt x="802" y="1"/>
                  </a:moveTo>
                  <a:lnTo>
                    <a:pt x="689" y="80"/>
                  </a:lnTo>
                  <a:cubicBezTo>
                    <a:pt x="610" y="125"/>
                    <a:pt x="519" y="159"/>
                    <a:pt x="429" y="170"/>
                  </a:cubicBezTo>
                  <a:cubicBezTo>
                    <a:pt x="226" y="215"/>
                    <a:pt x="0" y="238"/>
                    <a:pt x="0" y="238"/>
                  </a:cubicBezTo>
                  <a:cubicBezTo>
                    <a:pt x="0" y="238"/>
                    <a:pt x="215" y="283"/>
                    <a:pt x="440" y="317"/>
                  </a:cubicBezTo>
                  <a:cubicBezTo>
                    <a:pt x="553" y="317"/>
                    <a:pt x="666" y="317"/>
                    <a:pt x="779" y="283"/>
                  </a:cubicBezTo>
                  <a:lnTo>
                    <a:pt x="926" y="249"/>
                  </a:lnTo>
                  <a:lnTo>
                    <a:pt x="802" y="1"/>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6" name="Google Shape;3226;p11"/>
            <p:cNvSpPr/>
            <p:nvPr/>
          </p:nvSpPr>
          <p:spPr>
            <a:xfrm>
              <a:off x="8354307" y="3958227"/>
              <a:ext cx="9713" cy="18258"/>
            </a:xfrm>
            <a:custGeom>
              <a:rect b="b" l="l" r="r" t="t"/>
              <a:pathLst>
                <a:path extrusionOk="0" h="532" w="283">
                  <a:moveTo>
                    <a:pt x="46" y="1"/>
                  </a:moveTo>
                  <a:lnTo>
                    <a:pt x="46" y="1"/>
                  </a:lnTo>
                  <a:cubicBezTo>
                    <a:pt x="68" y="80"/>
                    <a:pt x="79" y="170"/>
                    <a:pt x="79" y="249"/>
                  </a:cubicBezTo>
                  <a:cubicBezTo>
                    <a:pt x="68" y="305"/>
                    <a:pt x="57" y="351"/>
                    <a:pt x="34" y="407"/>
                  </a:cubicBezTo>
                  <a:lnTo>
                    <a:pt x="0" y="486"/>
                  </a:lnTo>
                  <a:lnTo>
                    <a:pt x="283" y="531"/>
                  </a:lnTo>
                  <a:cubicBezTo>
                    <a:pt x="283" y="531"/>
                    <a:pt x="271" y="497"/>
                    <a:pt x="271" y="441"/>
                  </a:cubicBezTo>
                  <a:cubicBezTo>
                    <a:pt x="260" y="373"/>
                    <a:pt x="237" y="294"/>
                    <a:pt x="215" y="226"/>
                  </a:cubicBezTo>
                  <a:cubicBezTo>
                    <a:pt x="170" y="136"/>
                    <a:pt x="113" y="57"/>
                    <a:pt x="46" y="1"/>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7" name="Google Shape;3227;p11"/>
            <p:cNvSpPr/>
            <p:nvPr/>
          </p:nvSpPr>
          <p:spPr>
            <a:xfrm>
              <a:off x="8410454" y="4103469"/>
              <a:ext cx="192913" cy="134843"/>
            </a:xfrm>
            <a:custGeom>
              <a:rect b="b" l="l" r="r" t="t"/>
              <a:pathLst>
                <a:path extrusionOk="0" h="3929" w="5621">
                  <a:moveTo>
                    <a:pt x="3590" y="86"/>
                  </a:moveTo>
                  <a:cubicBezTo>
                    <a:pt x="3425" y="86"/>
                    <a:pt x="3265" y="128"/>
                    <a:pt x="3104" y="260"/>
                  </a:cubicBezTo>
                  <a:cubicBezTo>
                    <a:pt x="2856" y="486"/>
                    <a:pt x="2799" y="914"/>
                    <a:pt x="2483" y="1140"/>
                  </a:cubicBezTo>
                  <a:cubicBezTo>
                    <a:pt x="2352" y="1224"/>
                    <a:pt x="2215" y="1239"/>
                    <a:pt x="2077" y="1239"/>
                  </a:cubicBezTo>
                  <a:cubicBezTo>
                    <a:pt x="2006" y="1239"/>
                    <a:pt x="1935" y="1235"/>
                    <a:pt x="1864" y="1235"/>
                  </a:cubicBezTo>
                  <a:cubicBezTo>
                    <a:pt x="1741" y="1235"/>
                    <a:pt x="1619" y="1246"/>
                    <a:pt x="1501" y="1309"/>
                  </a:cubicBezTo>
                  <a:cubicBezTo>
                    <a:pt x="1163" y="1467"/>
                    <a:pt x="1095" y="1840"/>
                    <a:pt x="745" y="1964"/>
                  </a:cubicBezTo>
                  <a:cubicBezTo>
                    <a:pt x="531" y="2065"/>
                    <a:pt x="91" y="2156"/>
                    <a:pt x="1" y="2223"/>
                  </a:cubicBezTo>
                  <a:lnTo>
                    <a:pt x="621" y="3893"/>
                  </a:lnTo>
                  <a:cubicBezTo>
                    <a:pt x="626" y="3918"/>
                    <a:pt x="632" y="3929"/>
                    <a:pt x="638" y="3929"/>
                  </a:cubicBezTo>
                  <a:cubicBezTo>
                    <a:pt x="675" y="3929"/>
                    <a:pt x="736" y="3563"/>
                    <a:pt x="813" y="3476"/>
                  </a:cubicBezTo>
                  <a:cubicBezTo>
                    <a:pt x="1039" y="3273"/>
                    <a:pt x="1411" y="3374"/>
                    <a:pt x="1659" y="3216"/>
                  </a:cubicBezTo>
                  <a:cubicBezTo>
                    <a:pt x="1964" y="3013"/>
                    <a:pt x="2461" y="2900"/>
                    <a:pt x="2675" y="2573"/>
                  </a:cubicBezTo>
                  <a:cubicBezTo>
                    <a:pt x="2743" y="2472"/>
                    <a:pt x="2731" y="2246"/>
                    <a:pt x="2822" y="2167"/>
                  </a:cubicBezTo>
                  <a:cubicBezTo>
                    <a:pt x="2867" y="2128"/>
                    <a:pt x="2929" y="2116"/>
                    <a:pt x="2999" y="2116"/>
                  </a:cubicBezTo>
                  <a:cubicBezTo>
                    <a:pt x="3105" y="2116"/>
                    <a:pt x="3230" y="2143"/>
                    <a:pt x="3346" y="2143"/>
                  </a:cubicBezTo>
                  <a:cubicBezTo>
                    <a:pt x="3418" y="2143"/>
                    <a:pt x="3486" y="2133"/>
                    <a:pt x="3544" y="2099"/>
                  </a:cubicBezTo>
                  <a:cubicBezTo>
                    <a:pt x="3928" y="1896"/>
                    <a:pt x="3826" y="1501"/>
                    <a:pt x="4052" y="1275"/>
                  </a:cubicBezTo>
                  <a:cubicBezTo>
                    <a:pt x="4242" y="1060"/>
                    <a:pt x="4550" y="1039"/>
                    <a:pt x="4867" y="1039"/>
                  </a:cubicBezTo>
                  <a:cubicBezTo>
                    <a:pt x="4944" y="1039"/>
                    <a:pt x="5021" y="1041"/>
                    <a:pt x="5097" y="1041"/>
                  </a:cubicBezTo>
                  <a:cubicBezTo>
                    <a:pt x="5285" y="1041"/>
                    <a:pt x="5467" y="1033"/>
                    <a:pt x="5620" y="982"/>
                  </a:cubicBezTo>
                  <a:cubicBezTo>
                    <a:pt x="5406" y="0"/>
                    <a:pt x="4808" y="294"/>
                    <a:pt x="4086" y="158"/>
                  </a:cubicBezTo>
                  <a:cubicBezTo>
                    <a:pt x="3914" y="125"/>
                    <a:pt x="3750" y="86"/>
                    <a:pt x="3590" y="86"/>
                  </a:cubicBezTo>
                  <a:close/>
                </a:path>
              </a:pathLst>
            </a:custGeom>
            <a:solidFill>
              <a:srgbClr val="9E4F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8" name="Google Shape;3228;p11"/>
            <p:cNvSpPr/>
            <p:nvPr/>
          </p:nvSpPr>
          <p:spPr>
            <a:xfrm>
              <a:off x="7545281" y="3999857"/>
              <a:ext cx="962024" cy="845302"/>
            </a:xfrm>
            <a:custGeom>
              <a:rect b="b" l="l" r="r" t="t"/>
              <a:pathLst>
                <a:path extrusionOk="0" h="24630" w="28031">
                  <a:moveTo>
                    <a:pt x="15615" y="0"/>
                  </a:moveTo>
                  <a:cubicBezTo>
                    <a:pt x="10035" y="0"/>
                    <a:pt x="4847" y="3322"/>
                    <a:pt x="2077" y="8402"/>
                  </a:cubicBezTo>
                  <a:cubicBezTo>
                    <a:pt x="757" y="10952"/>
                    <a:pt x="1" y="13389"/>
                    <a:pt x="633" y="16267"/>
                  </a:cubicBezTo>
                  <a:cubicBezTo>
                    <a:pt x="1061" y="18264"/>
                    <a:pt x="2348" y="20487"/>
                    <a:pt x="4018" y="22112"/>
                  </a:cubicBezTo>
                  <a:cubicBezTo>
                    <a:pt x="5158" y="23229"/>
                    <a:pt x="6478" y="24064"/>
                    <a:pt x="7821" y="24346"/>
                  </a:cubicBezTo>
                  <a:cubicBezTo>
                    <a:pt x="8744" y="24541"/>
                    <a:pt x="9666" y="24629"/>
                    <a:pt x="10585" y="24629"/>
                  </a:cubicBezTo>
                  <a:cubicBezTo>
                    <a:pt x="11902" y="24629"/>
                    <a:pt x="13215" y="24449"/>
                    <a:pt x="14523" y="24143"/>
                  </a:cubicBezTo>
                  <a:cubicBezTo>
                    <a:pt x="17660" y="23432"/>
                    <a:pt x="20177" y="22699"/>
                    <a:pt x="22885" y="20871"/>
                  </a:cubicBezTo>
                  <a:cubicBezTo>
                    <a:pt x="25266" y="19156"/>
                    <a:pt x="27591" y="16402"/>
                    <a:pt x="27782" y="13186"/>
                  </a:cubicBezTo>
                  <a:cubicBezTo>
                    <a:pt x="28031" y="7612"/>
                    <a:pt x="23889" y="1507"/>
                    <a:pt x="18608" y="322"/>
                  </a:cubicBezTo>
                  <a:cubicBezTo>
                    <a:pt x="17606" y="105"/>
                    <a:pt x="16604" y="0"/>
                    <a:pt x="15615" y="0"/>
                  </a:cubicBezTo>
                  <a:close/>
                </a:path>
              </a:pathLst>
            </a:custGeom>
            <a:solidFill>
              <a:srgbClr val="FF79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9" name="Google Shape;3229;p11"/>
            <p:cNvSpPr/>
            <p:nvPr/>
          </p:nvSpPr>
          <p:spPr>
            <a:xfrm>
              <a:off x="8405821" y="4132126"/>
              <a:ext cx="106529" cy="127053"/>
            </a:xfrm>
            <a:custGeom>
              <a:rect b="b" l="l" r="r" t="t"/>
              <a:pathLst>
                <a:path extrusionOk="0" h="3702" w="3104">
                  <a:moveTo>
                    <a:pt x="0" y="0"/>
                  </a:moveTo>
                  <a:lnTo>
                    <a:pt x="474" y="959"/>
                  </a:lnTo>
                  <a:cubicBezTo>
                    <a:pt x="643" y="1275"/>
                    <a:pt x="835" y="1580"/>
                    <a:pt x="1050" y="1873"/>
                  </a:cubicBezTo>
                  <a:cubicBezTo>
                    <a:pt x="1253" y="2144"/>
                    <a:pt x="1433" y="2449"/>
                    <a:pt x="1557" y="2765"/>
                  </a:cubicBezTo>
                  <a:cubicBezTo>
                    <a:pt x="1557" y="2686"/>
                    <a:pt x="1569" y="2596"/>
                    <a:pt x="1557" y="2505"/>
                  </a:cubicBezTo>
                  <a:cubicBezTo>
                    <a:pt x="1535" y="2415"/>
                    <a:pt x="1524" y="2325"/>
                    <a:pt x="1501" y="2235"/>
                  </a:cubicBezTo>
                  <a:cubicBezTo>
                    <a:pt x="1481" y="2175"/>
                    <a:pt x="1461" y="2115"/>
                    <a:pt x="1440" y="2055"/>
                  </a:cubicBezTo>
                  <a:lnTo>
                    <a:pt x="1440" y="2055"/>
                  </a:lnTo>
                  <a:cubicBezTo>
                    <a:pt x="1537" y="2182"/>
                    <a:pt x="1630" y="2307"/>
                    <a:pt x="1749" y="2426"/>
                  </a:cubicBezTo>
                  <a:cubicBezTo>
                    <a:pt x="1896" y="2584"/>
                    <a:pt x="2054" y="2754"/>
                    <a:pt x="2223" y="2900"/>
                  </a:cubicBezTo>
                  <a:lnTo>
                    <a:pt x="3103" y="3702"/>
                  </a:lnTo>
                  <a:lnTo>
                    <a:pt x="2641" y="2630"/>
                  </a:lnTo>
                  <a:cubicBezTo>
                    <a:pt x="2539" y="2426"/>
                    <a:pt x="2460" y="2212"/>
                    <a:pt x="2359" y="2009"/>
                  </a:cubicBezTo>
                  <a:cubicBezTo>
                    <a:pt x="2234" y="1828"/>
                    <a:pt x="2110" y="1648"/>
                    <a:pt x="1986" y="1467"/>
                  </a:cubicBezTo>
                  <a:cubicBezTo>
                    <a:pt x="1715" y="1140"/>
                    <a:pt x="1411" y="835"/>
                    <a:pt x="1095" y="542"/>
                  </a:cubicBezTo>
                  <a:lnTo>
                    <a:pt x="1095" y="542"/>
                  </a:lnTo>
                  <a:cubicBezTo>
                    <a:pt x="1206" y="764"/>
                    <a:pt x="1321" y="987"/>
                    <a:pt x="1438" y="1203"/>
                  </a:cubicBezTo>
                  <a:lnTo>
                    <a:pt x="1438" y="1203"/>
                  </a:lnTo>
                  <a:lnTo>
                    <a:pt x="1354" y="1106"/>
                  </a:lnTo>
                  <a:lnTo>
                    <a:pt x="824" y="677"/>
                  </a:lnTo>
                  <a:lnTo>
                    <a:pt x="0" y="0"/>
                  </a:ln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0" name="Google Shape;3230;p11"/>
            <p:cNvSpPr/>
            <p:nvPr/>
          </p:nvSpPr>
          <p:spPr>
            <a:xfrm>
              <a:off x="8458468" y="4141015"/>
              <a:ext cx="40326" cy="65105"/>
            </a:xfrm>
            <a:custGeom>
              <a:rect b="b" l="l" r="r" t="t"/>
              <a:pathLst>
                <a:path extrusionOk="0" h="1897" w="1175">
                  <a:moveTo>
                    <a:pt x="1" y="1"/>
                  </a:moveTo>
                  <a:cubicBezTo>
                    <a:pt x="12" y="125"/>
                    <a:pt x="46" y="249"/>
                    <a:pt x="102" y="373"/>
                  </a:cubicBezTo>
                  <a:cubicBezTo>
                    <a:pt x="136" y="486"/>
                    <a:pt x="193" y="588"/>
                    <a:pt x="249" y="700"/>
                  </a:cubicBezTo>
                  <a:cubicBezTo>
                    <a:pt x="306" y="813"/>
                    <a:pt x="385" y="926"/>
                    <a:pt x="441" y="1039"/>
                  </a:cubicBezTo>
                  <a:lnTo>
                    <a:pt x="543" y="1197"/>
                  </a:lnTo>
                  <a:cubicBezTo>
                    <a:pt x="576" y="1253"/>
                    <a:pt x="610" y="1287"/>
                    <a:pt x="644" y="1355"/>
                  </a:cubicBezTo>
                  <a:cubicBezTo>
                    <a:pt x="712" y="1457"/>
                    <a:pt x="779" y="1558"/>
                    <a:pt x="858" y="1648"/>
                  </a:cubicBezTo>
                  <a:cubicBezTo>
                    <a:pt x="937" y="1761"/>
                    <a:pt x="1050" y="1840"/>
                    <a:pt x="1174" y="1897"/>
                  </a:cubicBezTo>
                  <a:cubicBezTo>
                    <a:pt x="1174" y="1885"/>
                    <a:pt x="1152" y="1739"/>
                    <a:pt x="1152" y="1524"/>
                  </a:cubicBezTo>
                  <a:cubicBezTo>
                    <a:pt x="1141" y="1400"/>
                    <a:pt x="1129" y="1276"/>
                    <a:pt x="1095" y="1163"/>
                  </a:cubicBezTo>
                  <a:cubicBezTo>
                    <a:pt x="1084" y="1084"/>
                    <a:pt x="1062" y="1016"/>
                    <a:pt x="1028" y="949"/>
                  </a:cubicBezTo>
                  <a:lnTo>
                    <a:pt x="915" y="746"/>
                  </a:lnTo>
                  <a:cubicBezTo>
                    <a:pt x="768" y="509"/>
                    <a:pt x="576" y="317"/>
                    <a:pt x="339" y="170"/>
                  </a:cubicBezTo>
                  <a:cubicBezTo>
                    <a:pt x="238" y="91"/>
                    <a:pt x="114" y="35"/>
                    <a:pt x="1" y="1"/>
                  </a:cubicBez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1" name="Google Shape;3231;p11"/>
            <p:cNvSpPr/>
            <p:nvPr/>
          </p:nvSpPr>
          <p:spPr>
            <a:xfrm>
              <a:off x="8482869" y="4132126"/>
              <a:ext cx="32570" cy="60815"/>
            </a:xfrm>
            <a:custGeom>
              <a:rect b="b" l="l" r="r" t="t"/>
              <a:pathLst>
                <a:path extrusionOk="0" h="1772" w="949">
                  <a:moveTo>
                    <a:pt x="23" y="0"/>
                  </a:moveTo>
                  <a:cubicBezTo>
                    <a:pt x="1" y="113"/>
                    <a:pt x="1" y="226"/>
                    <a:pt x="23" y="339"/>
                  </a:cubicBezTo>
                  <a:cubicBezTo>
                    <a:pt x="57" y="576"/>
                    <a:pt x="136" y="790"/>
                    <a:pt x="249" y="1005"/>
                  </a:cubicBezTo>
                  <a:cubicBezTo>
                    <a:pt x="339" y="1208"/>
                    <a:pt x="475" y="1388"/>
                    <a:pt x="633" y="1558"/>
                  </a:cubicBezTo>
                  <a:cubicBezTo>
                    <a:pt x="712" y="1637"/>
                    <a:pt x="813" y="1716"/>
                    <a:pt x="915" y="1772"/>
                  </a:cubicBezTo>
                  <a:cubicBezTo>
                    <a:pt x="937" y="1659"/>
                    <a:pt x="949" y="1546"/>
                    <a:pt x="937" y="1433"/>
                  </a:cubicBezTo>
                  <a:cubicBezTo>
                    <a:pt x="915" y="1196"/>
                    <a:pt x="847" y="959"/>
                    <a:pt x="746" y="734"/>
                  </a:cubicBezTo>
                  <a:cubicBezTo>
                    <a:pt x="633" y="531"/>
                    <a:pt x="486" y="350"/>
                    <a:pt x="305" y="192"/>
                  </a:cubicBezTo>
                  <a:cubicBezTo>
                    <a:pt x="226" y="113"/>
                    <a:pt x="125" y="45"/>
                    <a:pt x="23" y="0"/>
                  </a:cubicBez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2" name="Google Shape;3232;p11"/>
            <p:cNvSpPr/>
            <p:nvPr/>
          </p:nvSpPr>
          <p:spPr>
            <a:xfrm>
              <a:off x="8491003" y="4087201"/>
              <a:ext cx="67439" cy="134020"/>
            </a:xfrm>
            <a:custGeom>
              <a:rect b="b" l="l" r="r" t="t"/>
              <a:pathLst>
                <a:path extrusionOk="0" h="3905" w="1965">
                  <a:moveTo>
                    <a:pt x="1" y="0"/>
                  </a:moveTo>
                  <a:lnTo>
                    <a:pt x="238" y="655"/>
                  </a:lnTo>
                  <a:cubicBezTo>
                    <a:pt x="271" y="770"/>
                    <a:pt x="317" y="880"/>
                    <a:pt x="370" y="989"/>
                  </a:cubicBezTo>
                  <a:lnTo>
                    <a:pt x="370" y="989"/>
                  </a:lnTo>
                  <a:lnTo>
                    <a:pt x="362" y="982"/>
                  </a:lnTo>
                  <a:lnTo>
                    <a:pt x="170" y="779"/>
                  </a:lnTo>
                  <a:lnTo>
                    <a:pt x="170" y="779"/>
                  </a:lnTo>
                  <a:cubicBezTo>
                    <a:pt x="204" y="869"/>
                    <a:pt x="204" y="948"/>
                    <a:pt x="260" y="1027"/>
                  </a:cubicBezTo>
                  <a:cubicBezTo>
                    <a:pt x="305" y="1117"/>
                    <a:pt x="351" y="1196"/>
                    <a:pt x="407" y="1275"/>
                  </a:cubicBezTo>
                  <a:cubicBezTo>
                    <a:pt x="520" y="1433"/>
                    <a:pt x="633" y="1569"/>
                    <a:pt x="723" y="1716"/>
                  </a:cubicBezTo>
                  <a:cubicBezTo>
                    <a:pt x="802" y="1874"/>
                    <a:pt x="892" y="2032"/>
                    <a:pt x="971" y="2189"/>
                  </a:cubicBezTo>
                  <a:cubicBezTo>
                    <a:pt x="1061" y="2359"/>
                    <a:pt x="1152" y="2517"/>
                    <a:pt x="1242" y="2675"/>
                  </a:cubicBezTo>
                  <a:lnTo>
                    <a:pt x="1964" y="3905"/>
                  </a:lnTo>
                  <a:lnTo>
                    <a:pt x="1693" y="2494"/>
                  </a:lnTo>
                  <a:lnTo>
                    <a:pt x="1637" y="2178"/>
                  </a:lnTo>
                  <a:cubicBezTo>
                    <a:pt x="1603" y="2088"/>
                    <a:pt x="1569" y="1998"/>
                    <a:pt x="1524" y="1896"/>
                  </a:cubicBezTo>
                  <a:cubicBezTo>
                    <a:pt x="1445" y="1727"/>
                    <a:pt x="1355" y="1546"/>
                    <a:pt x="1242" y="1388"/>
                  </a:cubicBezTo>
                  <a:lnTo>
                    <a:pt x="1221" y="1355"/>
                  </a:lnTo>
                  <a:lnTo>
                    <a:pt x="1221" y="1355"/>
                  </a:lnTo>
                  <a:cubicBezTo>
                    <a:pt x="1346" y="1440"/>
                    <a:pt x="1479" y="1533"/>
                    <a:pt x="1603" y="1637"/>
                  </a:cubicBezTo>
                  <a:cubicBezTo>
                    <a:pt x="1660" y="1682"/>
                    <a:pt x="1727" y="1738"/>
                    <a:pt x="1795" y="1795"/>
                  </a:cubicBezTo>
                  <a:cubicBezTo>
                    <a:pt x="1840" y="1862"/>
                    <a:pt x="1919" y="1919"/>
                    <a:pt x="1896" y="2009"/>
                  </a:cubicBezTo>
                  <a:cubicBezTo>
                    <a:pt x="1953" y="1930"/>
                    <a:pt x="1908" y="1817"/>
                    <a:pt x="1874" y="1738"/>
                  </a:cubicBezTo>
                  <a:cubicBezTo>
                    <a:pt x="1840" y="1659"/>
                    <a:pt x="1784" y="1580"/>
                    <a:pt x="1739" y="1501"/>
                  </a:cubicBezTo>
                  <a:cubicBezTo>
                    <a:pt x="1637" y="1354"/>
                    <a:pt x="1524" y="1219"/>
                    <a:pt x="1400" y="1084"/>
                  </a:cubicBezTo>
                  <a:cubicBezTo>
                    <a:pt x="1276" y="948"/>
                    <a:pt x="1152" y="824"/>
                    <a:pt x="1028" y="700"/>
                  </a:cubicBezTo>
                  <a:cubicBezTo>
                    <a:pt x="892" y="576"/>
                    <a:pt x="745" y="452"/>
                    <a:pt x="576" y="350"/>
                  </a:cubicBezTo>
                  <a:lnTo>
                    <a:pt x="1" y="0"/>
                  </a:ln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3" name="Google Shape;3233;p11"/>
            <p:cNvSpPr/>
            <p:nvPr/>
          </p:nvSpPr>
          <p:spPr>
            <a:xfrm>
              <a:off x="8545229" y="4102679"/>
              <a:ext cx="26358" cy="48460"/>
            </a:xfrm>
            <a:custGeom>
              <a:rect b="b" l="l" r="r" t="t"/>
              <a:pathLst>
                <a:path extrusionOk="0" h="1412" w="768">
                  <a:moveTo>
                    <a:pt x="46" y="1"/>
                  </a:moveTo>
                  <a:cubicBezTo>
                    <a:pt x="12" y="91"/>
                    <a:pt x="1" y="193"/>
                    <a:pt x="1" y="294"/>
                  </a:cubicBezTo>
                  <a:cubicBezTo>
                    <a:pt x="12" y="475"/>
                    <a:pt x="57" y="655"/>
                    <a:pt x="147" y="824"/>
                  </a:cubicBezTo>
                  <a:cubicBezTo>
                    <a:pt x="226" y="971"/>
                    <a:pt x="328" y="1107"/>
                    <a:pt x="452" y="1219"/>
                  </a:cubicBezTo>
                  <a:cubicBezTo>
                    <a:pt x="565" y="1321"/>
                    <a:pt x="655" y="1411"/>
                    <a:pt x="655" y="1411"/>
                  </a:cubicBezTo>
                  <a:cubicBezTo>
                    <a:pt x="723" y="1321"/>
                    <a:pt x="757" y="1231"/>
                    <a:pt x="757" y="1129"/>
                  </a:cubicBezTo>
                  <a:cubicBezTo>
                    <a:pt x="768" y="926"/>
                    <a:pt x="723" y="734"/>
                    <a:pt x="632" y="565"/>
                  </a:cubicBezTo>
                  <a:cubicBezTo>
                    <a:pt x="553" y="407"/>
                    <a:pt x="429" y="272"/>
                    <a:pt x="283" y="159"/>
                  </a:cubicBezTo>
                  <a:cubicBezTo>
                    <a:pt x="215" y="102"/>
                    <a:pt x="136" y="46"/>
                    <a:pt x="46" y="1"/>
                  </a:cubicBez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4" name="Google Shape;3234;p11"/>
            <p:cNvSpPr/>
            <p:nvPr/>
          </p:nvSpPr>
          <p:spPr>
            <a:xfrm>
              <a:off x="8571552" y="4106935"/>
              <a:ext cx="23269" cy="39159"/>
            </a:xfrm>
            <a:custGeom>
              <a:rect b="b" l="l" r="r" t="t"/>
              <a:pathLst>
                <a:path extrusionOk="0" h="1141" w="678">
                  <a:moveTo>
                    <a:pt x="35" y="1"/>
                  </a:moveTo>
                  <a:cubicBezTo>
                    <a:pt x="1" y="80"/>
                    <a:pt x="1" y="159"/>
                    <a:pt x="1" y="249"/>
                  </a:cubicBezTo>
                  <a:cubicBezTo>
                    <a:pt x="1" y="396"/>
                    <a:pt x="35" y="531"/>
                    <a:pt x="91" y="667"/>
                  </a:cubicBezTo>
                  <a:cubicBezTo>
                    <a:pt x="148" y="779"/>
                    <a:pt x="238" y="892"/>
                    <a:pt x="339" y="983"/>
                  </a:cubicBezTo>
                  <a:cubicBezTo>
                    <a:pt x="396" y="1039"/>
                    <a:pt x="464" y="1095"/>
                    <a:pt x="531" y="1141"/>
                  </a:cubicBezTo>
                  <a:cubicBezTo>
                    <a:pt x="588" y="1073"/>
                    <a:pt x="621" y="994"/>
                    <a:pt x="644" y="904"/>
                  </a:cubicBezTo>
                  <a:cubicBezTo>
                    <a:pt x="678" y="746"/>
                    <a:pt x="667" y="576"/>
                    <a:pt x="599" y="418"/>
                  </a:cubicBezTo>
                  <a:cubicBezTo>
                    <a:pt x="520" y="283"/>
                    <a:pt x="407" y="159"/>
                    <a:pt x="272" y="80"/>
                  </a:cubicBezTo>
                  <a:cubicBezTo>
                    <a:pt x="193" y="46"/>
                    <a:pt x="114" y="12"/>
                    <a:pt x="35" y="1"/>
                  </a:cubicBez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5" name="Google Shape;3235;p11"/>
            <p:cNvSpPr/>
            <p:nvPr/>
          </p:nvSpPr>
          <p:spPr>
            <a:xfrm>
              <a:off x="7703668" y="4204919"/>
              <a:ext cx="16302" cy="24813"/>
            </a:xfrm>
            <a:custGeom>
              <a:rect b="b" l="l" r="r" t="t"/>
              <a:pathLst>
                <a:path extrusionOk="0" h="723" w="475">
                  <a:moveTo>
                    <a:pt x="238" y="1"/>
                  </a:moveTo>
                  <a:cubicBezTo>
                    <a:pt x="102" y="1"/>
                    <a:pt x="1" y="159"/>
                    <a:pt x="1" y="362"/>
                  </a:cubicBezTo>
                  <a:cubicBezTo>
                    <a:pt x="1" y="554"/>
                    <a:pt x="102" y="723"/>
                    <a:pt x="238" y="723"/>
                  </a:cubicBezTo>
                  <a:cubicBezTo>
                    <a:pt x="373" y="723"/>
                    <a:pt x="475" y="554"/>
                    <a:pt x="475" y="362"/>
                  </a:cubicBezTo>
                  <a:cubicBezTo>
                    <a:pt x="475" y="159"/>
                    <a:pt x="373" y="1"/>
                    <a:pt x="23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6" name="Google Shape;3236;p11"/>
            <p:cNvSpPr/>
            <p:nvPr/>
          </p:nvSpPr>
          <p:spPr>
            <a:xfrm>
              <a:off x="7716469" y="4187862"/>
              <a:ext cx="23715" cy="19425"/>
            </a:xfrm>
            <a:custGeom>
              <a:rect b="b" l="l" r="r" t="t"/>
              <a:pathLst>
                <a:path extrusionOk="0" h="566" w="691">
                  <a:moveTo>
                    <a:pt x="404" y="0"/>
                  </a:moveTo>
                  <a:cubicBezTo>
                    <a:pt x="397" y="0"/>
                    <a:pt x="391" y="1"/>
                    <a:pt x="384" y="1"/>
                  </a:cubicBezTo>
                  <a:cubicBezTo>
                    <a:pt x="124" y="1"/>
                    <a:pt x="0" y="328"/>
                    <a:pt x="203" y="498"/>
                  </a:cubicBezTo>
                  <a:cubicBezTo>
                    <a:pt x="257" y="545"/>
                    <a:pt x="320" y="566"/>
                    <a:pt x="381" y="566"/>
                  </a:cubicBezTo>
                  <a:cubicBezTo>
                    <a:pt x="539" y="566"/>
                    <a:pt x="690" y="428"/>
                    <a:pt x="666" y="249"/>
                  </a:cubicBezTo>
                  <a:cubicBezTo>
                    <a:pt x="655" y="110"/>
                    <a:pt x="542" y="0"/>
                    <a:pt x="40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7" name="Google Shape;3237;p11"/>
            <p:cNvSpPr/>
            <p:nvPr/>
          </p:nvSpPr>
          <p:spPr>
            <a:xfrm>
              <a:off x="7751304" y="4158449"/>
              <a:ext cx="31025" cy="29481"/>
            </a:xfrm>
            <a:custGeom>
              <a:rect b="b" l="l" r="r" t="t"/>
              <a:pathLst>
                <a:path extrusionOk="0" h="859" w="904">
                  <a:moveTo>
                    <a:pt x="452" y="1"/>
                  </a:moveTo>
                  <a:cubicBezTo>
                    <a:pt x="204" y="1"/>
                    <a:pt x="1" y="192"/>
                    <a:pt x="1" y="429"/>
                  </a:cubicBezTo>
                  <a:cubicBezTo>
                    <a:pt x="1" y="666"/>
                    <a:pt x="204" y="858"/>
                    <a:pt x="452" y="858"/>
                  </a:cubicBezTo>
                  <a:cubicBezTo>
                    <a:pt x="701" y="858"/>
                    <a:pt x="904" y="666"/>
                    <a:pt x="904" y="429"/>
                  </a:cubicBezTo>
                  <a:cubicBezTo>
                    <a:pt x="904" y="192"/>
                    <a:pt x="701" y="1"/>
                    <a:pt x="45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8" name="Google Shape;3238;p11"/>
            <p:cNvSpPr/>
            <p:nvPr/>
          </p:nvSpPr>
          <p:spPr>
            <a:xfrm>
              <a:off x="7751304" y="4204919"/>
              <a:ext cx="31025" cy="24813"/>
            </a:xfrm>
            <a:custGeom>
              <a:rect b="b" l="l" r="r" t="t"/>
              <a:pathLst>
                <a:path extrusionOk="0" h="723" w="904">
                  <a:moveTo>
                    <a:pt x="452" y="1"/>
                  </a:moveTo>
                  <a:cubicBezTo>
                    <a:pt x="204" y="1"/>
                    <a:pt x="1" y="159"/>
                    <a:pt x="1" y="362"/>
                  </a:cubicBezTo>
                  <a:cubicBezTo>
                    <a:pt x="1" y="554"/>
                    <a:pt x="204" y="723"/>
                    <a:pt x="452" y="723"/>
                  </a:cubicBezTo>
                  <a:cubicBezTo>
                    <a:pt x="701" y="723"/>
                    <a:pt x="904" y="554"/>
                    <a:pt x="904" y="362"/>
                  </a:cubicBezTo>
                  <a:cubicBezTo>
                    <a:pt x="904" y="159"/>
                    <a:pt x="712" y="1"/>
                    <a:pt x="45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9" name="Google Shape;3239;p11"/>
            <p:cNvSpPr/>
            <p:nvPr/>
          </p:nvSpPr>
          <p:spPr>
            <a:xfrm>
              <a:off x="7800897" y="4173173"/>
              <a:ext cx="9713" cy="14758"/>
            </a:xfrm>
            <a:custGeom>
              <a:rect b="b" l="l" r="r" t="t"/>
              <a:pathLst>
                <a:path extrusionOk="0" h="430" w="283">
                  <a:moveTo>
                    <a:pt x="147" y="0"/>
                  </a:moveTo>
                  <a:cubicBezTo>
                    <a:pt x="68" y="0"/>
                    <a:pt x="0" y="91"/>
                    <a:pt x="0" y="215"/>
                  </a:cubicBezTo>
                  <a:cubicBezTo>
                    <a:pt x="0" y="328"/>
                    <a:pt x="68" y="429"/>
                    <a:pt x="147" y="429"/>
                  </a:cubicBezTo>
                  <a:cubicBezTo>
                    <a:pt x="215" y="429"/>
                    <a:pt x="282" y="328"/>
                    <a:pt x="282" y="215"/>
                  </a:cubicBezTo>
                  <a:cubicBezTo>
                    <a:pt x="282" y="91"/>
                    <a:pt x="215" y="0"/>
                    <a:pt x="14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0" name="Google Shape;3240;p11"/>
            <p:cNvSpPr/>
            <p:nvPr/>
          </p:nvSpPr>
          <p:spPr>
            <a:xfrm>
              <a:off x="7826843" y="4127081"/>
              <a:ext cx="21725" cy="31403"/>
            </a:xfrm>
            <a:custGeom>
              <a:rect b="b" l="l" r="r" t="t"/>
              <a:pathLst>
                <a:path extrusionOk="0" h="915" w="633">
                  <a:moveTo>
                    <a:pt x="316" y="1"/>
                  </a:moveTo>
                  <a:cubicBezTo>
                    <a:pt x="136" y="1"/>
                    <a:pt x="0" y="204"/>
                    <a:pt x="0" y="452"/>
                  </a:cubicBezTo>
                  <a:cubicBezTo>
                    <a:pt x="0" y="712"/>
                    <a:pt x="136" y="915"/>
                    <a:pt x="316" y="915"/>
                  </a:cubicBezTo>
                  <a:cubicBezTo>
                    <a:pt x="486" y="915"/>
                    <a:pt x="632" y="712"/>
                    <a:pt x="632" y="452"/>
                  </a:cubicBezTo>
                  <a:cubicBezTo>
                    <a:pt x="632" y="204"/>
                    <a:pt x="486" y="1"/>
                    <a:pt x="31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1" name="Google Shape;3241;p11"/>
            <p:cNvSpPr/>
            <p:nvPr/>
          </p:nvSpPr>
          <p:spPr>
            <a:xfrm>
              <a:off x="7860133" y="4106558"/>
              <a:ext cx="36825" cy="43037"/>
            </a:xfrm>
            <a:custGeom>
              <a:rect b="b" l="l" r="r" t="t"/>
              <a:pathLst>
                <a:path extrusionOk="0" h="1254" w="1073">
                  <a:moveTo>
                    <a:pt x="531" y="1"/>
                  </a:moveTo>
                  <a:cubicBezTo>
                    <a:pt x="238" y="1"/>
                    <a:pt x="1" y="283"/>
                    <a:pt x="1" y="621"/>
                  </a:cubicBezTo>
                  <a:cubicBezTo>
                    <a:pt x="1" y="971"/>
                    <a:pt x="238" y="1253"/>
                    <a:pt x="531" y="1253"/>
                  </a:cubicBezTo>
                  <a:cubicBezTo>
                    <a:pt x="836" y="1253"/>
                    <a:pt x="1073" y="971"/>
                    <a:pt x="1073" y="621"/>
                  </a:cubicBezTo>
                  <a:cubicBezTo>
                    <a:pt x="1073" y="283"/>
                    <a:pt x="836" y="1"/>
                    <a:pt x="53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2" name="Google Shape;3242;p11"/>
            <p:cNvSpPr/>
            <p:nvPr/>
          </p:nvSpPr>
          <p:spPr>
            <a:xfrm>
              <a:off x="7851999" y="4180517"/>
              <a:ext cx="26392" cy="22720"/>
            </a:xfrm>
            <a:custGeom>
              <a:rect b="b" l="l" r="r" t="t"/>
              <a:pathLst>
                <a:path extrusionOk="0" h="662" w="769">
                  <a:moveTo>
                    <a:pt x="441" y="1"/>
                  </a:moveTo>
                  <a:cubicBezTo>
                    <a:pt x="147" y="1"/>
                    <a:pt x="1" y="351"/>
                    <a:pt x="193" y="554"/>
                  </a:cubicBezTo>
                  <a:cubicBezTo>
                    <a:pt x="263" y="628"/>
                    <a:pt x="351" y="662"/>
                    <a:pt x="437" y="662"/>
                  </a:cubicBezTo>
                  <a:cubicBezTo>
                    <a:pt x="599" y="662"/>
                    <a:pt x="753" y="542"/>
                    <a:pt x="768" y="351"/>
                  </a:cubicBezTo>
                  <a:cubicBezTo>
                    <a:pt x="768" y="159"/>
                    <a:pt x="621" y="1"/>
                    <a:pt x="44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3" name="Google Shape;3243;p11"/>
            <p:cNvSpPr/>
            <p:nvPr/>
          </p:nvSpPr>
          <p:spPr>
            <a:xfrm>
              <a:off x="7785384" y="4118947"/>
              <a:ext cx="25603" cy="21793"/>
            </a:xfrm>
            <a:custGeom>
              <a:rect b="b" l="l" r="r" t="t"/>
              <a:pathLst>
                <a:path extrusionOk="0" h="635" w="746">
                  <a:moveTo>
                    <a:pt x="418" y="1"/>
                  </a:moveTo>
                  <a:cubicBezTo>
                    <a:pt x="148" y="1"/>
                    <a:pt x="1" y="328"/>
                    <a:pt x="181" y="531"/>
                  </a:cubicBezTo>
                  <a:cubicBezTo>
                    <a:pt x="249" y="603"/>
                    <a:pt x="335" y="635"/>
                    <a:pt x="419" y="635"/>
                  </a:cubicBezTo>
                  <a:cubicBezTo>
                    <a:pt x="573" y="635"/>
                    <a:pt x="720" y="526"/>
                    <a:pt x="734" y="350"/>
                  </a:cubicBezTo>
                  <a:cubicBezTo>
                    <a:pt x="746" y="170"/>
                    <a:pt x="599" y="12"/>
                    <a:pt x="4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4" name="Google Shape;3244;p11"/>
            <p:cNvSpPr/>
            <p:nvPr/>
          </p:nvSpPr>
          <p:spPr>
            <a:xfrm>
              <a:off x="7678889" y="4267656"/>
              <a:ext cx="16302" cy="11257"/>
            </a:xfrm>
            <a:custGeom>
              <a:rect b="b" l="l" r="r" t="t"/>
              <a:pathLst>
                <a:path extrusionOk="0" h="328" w="475">
                  <a:moveTo>
                    <a:pt x="238" y="1"/>
                  </a:moveTo>
                  <a:cubicBezTo>
                    <a:pt x="102" y="1"/>
                    <a:pt x="1" y="68"/>
                    <a:pt x="1" y="170"/>
                  </a:cubicBezTo>
                  <a:cubicBezTo>
                    <a:pt x="1" y="260"/>
                    <a:pt x="114" y="328"/>
                    <a:pt x="238" y="328"/>
                  </a:cubicBezTo>
                  <a:cubicBezTo>
                    <a:pt x="373" y="328"/>
                    <a:pt x="475" y="260"/>
                    <a:pt x="475" y="170"/>
                  </a:cubicBezTo>
                  <a:cubicBezTo>
                    <a:pt x="475" y="80"/>
                    <a:pt x="373" y="1"/>
                    <a:pt x="23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5" name="Google Shape;3245;p11"/>
            <p:cNvSpPr/>
            <p:nvPr/>
          </p:nvSpPr>
          <p:spPr>
            <a:xfrm>
              <a:off x="7708336" y="4253310"/>
              <a:ext cx="22445" cy="18121"/>
            </a:xfrm>
            <a:custGeom>
              <a:rect b="b" l="l" r="r" t="t"/>
              <a:pathLst>
                <a:path extrusionOk="0" h="528" w="654">
                  <a:moveTo>
                    <a:pt x="384" y="0"/>
                  </a:moveTo>
                  <a:cubicBezTo>
                    <a:pt x="377" y="0"/>
                    <a:pt x="369" y="1"/>
                    <a:pt x="361" y="1"/>
                  </a:cubicBezTo>
                  <a:cubicBezTo>
                    <a:pt x="113" y="1"/>
                    <a:pt x="0" y="306"/>
                    <a:pt x="192" y="464"/>
                  </a:cubicBezTo>
                  <a:cubicBezTo>
                    <a:pt x="245" y="508"/>
                    <a:pt x="306" y="527"/>
                    <a:pt x="364" y="527"/>
                  </a:cubicBezTo>
                  <a:cubicBezTo>
                    <a:pt x="515" y="527"/>
                    <a:pt x="654" y="395"/>
                    <a:pt x="621" y="216"/>
                  </a:cubicBezTo>
                  <a:cubicBezTo>
                    <a:pt x="610" y="88"/>
                    <a:pt x="509" y="0"/>
                    <a:pt x="38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6" name="Google Shape;3246;p11"/>
            <p:cNvSpPr/>
            <p:nvPr/>
          </p:nvSpPr>
          <p:spPr>
            <a:xfrm>
              <a:off x="7695157" y="4309492"/>
              <a:ext cx="16680" cy="12424"/>
            </a:xfrm>
            <a:custGeom>
              <a:rect b="b" l="l" r="r" t="t"/>
              <a:pathLst>
                <a:path extrusionOk="0" h="362" w="486">
                  <a:moveTo>
                    <a:pt x="238" y="0"/>
                  </a:moveTo>
                  <a:cubicBezTo>
                    <a:pt x="102" y="0"/>
                    <a:pt x="1" y="79"/>
                    <a:pt x="1" y="181"/>
                  </a:cubicBezTo>
                  <a:cubicBezTo>
                    <a:pt x="1" y="283"/>
                    <a:pt x="102" y="362"/>
                    <a:pt x="238" y="362"/>
                  </a:cubicBezTo>
                  <a:cubicBezTo>
                    <a:pt x="373" y="362"/>
                    <a:pt x="486" y="283"/>
                    <a:pt x="486" y="181"/>
                  </a:cubicBezTo>
                  <a:cubicBezTo>
                    <a:pt x="486" y="79"/>
                    <a:pt x="373" y="0"/>
                    <a:pt x="23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7" name="Google Shape;3247;p11"/>
            <p:cNvSpPr/>
            <p:nvPr/>
          </p:nvSpPr>
          <p:spPr>
            <a:xfrm>
              <a:off x="7667666" y="4348994"/>
              <a:ext cx="11257" cy="9678"/>
            </a:xfrm>
            <a:custGeom>
              <a:rect b="b" l="l" r="r" t="t"/>
              <a:pathLst>
                <a:path extrusionOk="0" h="282" w="328">
                  <a:moveTo>
                    <a:pt x="192" y="0"/>
                  </a:moveTo>
                  <a:cubicBezTo>
                    <a:pt x="57" y="0"/>
                    <a:pt x="1" y="158"/>
                    <a:pt x="91" y="237"/>
                  </a:cubicBezTo>
                  <a:cubicBezTo>
                    <a:pt x="121" y="268"/>
                    <a:pt x="158" y="282"/>
                    <a:pt x="194" y="282"/>
                  </a:cubicBezTo>
                  <a:cubicBezTo>
                    <a:pt x="264" y="282"/>
                    <a:pt x="328" y="229"/>
                    <a:pt x="328" y="147"/>
                  </a:cubicBezTo>
                  <a:cubicBezTo>
                    <a:pt x="328" y="68"/>
                    <a:pt x="271" y="0"/>
                    <a:pt x="19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8" name="Google Shape;3248;p11"/>
            <p:cNvSpPr/>
            <p:nvPr/>
          </p:nvSpPr>
          <p:spPr>
            <a:xfrm>
              <a:off x="7748215" y="4278913"/>
              <a:ext cx="22891" cy="19356"/>
            </a:xfrm>
            <a:custGeom>
              <a:rect b="b" l="l" r="r" t="t"/>
              <a:pathLst>
                <a:path extrusionOk="0" h="564" w="667">
                  <a:moveTo>
                    <a:pt x="384" y="0"/>
                  </a:moveTo>
                  <a:cubicBezTo>
                    <a:pt x="125" y="0"/>
                    <a:pt x="1" y="305"/>
                    <a:pt x="181" y="485"/>
                  </a:cubicBezTo>
                  <a:cubicBezTo>
                    <a:pt x="238" y="539"/>
                    <a:pt x="308" y="563"/>
                    <a:pt x="377" y="563"/>
                  </a:cubicBezTo>
                  <a:cubicBezTo>
                    <a:pt x="524" y="563"/>
                    <a:pt x="666" y="452"/>
                    <a:pt x="666" y="282"/>
                  </a:cubicBezTo>
                  <a:cubicBezTo>
                    <a:pt x="666" y="124"/>
                    <a:pt x="542" y="0"/>
                    <a:pt x="38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9" name="Google Shape;3249;p11"/>
            <p:cNvSpPr/>
            <p:nvPr/>
          </p:nvSpPr>
          <p:spPr>
            <a:xfrm>
              <a:off x="7645599" y="4303692"/>
              <a:ext cx="8546" cy="5834"/>
            </a:xfrm>
            <a:custGeom>
              <a:rect b="b" l="l" r="r" t="t"/>
              <a:pathLst>
                <a:path extrusionOk="0" h="170" w="249">
                  <a:moveTo>
                    <a:pt x="124" y="0"/>
                  </a:moveTo>
                  <a:cubicBezTo>
                    <a:pt x="57" y="0"/>
                    <a:pt x="0" y="45"/>
                    <a:pt x="0" y="90"/>
                  </a:cubicBezTo>
                  <a:cubicBezTo>
                    <a:pt x="0" y="136"/>
                    <a:pt x="57" y="169"/>
                    <a:pt x="124" y="169"/>
                  </a:cubicBezTo>
                  <a:cubicBezTo>
                    <a:pt x="192" y="169"/>
                    <a:pt x="249" y="136"/>
                    <a:pt x="249" y="90"/>
                  </a:cubicBezTo>
                  <a:cubicBezTo>
                    <a:pt x="249" y="45"/>
                    <a:pt x="192" y="0"/>
                    <a:pt x="12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0" name="Google Shape;3250;p11"/>
            <p:cNvSpPr/>
            <p:nvPr/>
          </p:nvSpPr>
          <p:spPr>
            <a:xfrm>
              <a:off x="7821798" y="4238621"/>
              <a:ext cx="34114" cy="29172"/>
            </a:xfrm>
            <a:custGeom>
              <a:rect b="b" l="l" r="r" t="t"/>
              <a:pathLst>
                <a:path extrusionOk="0" h="850" w="994">
                  <a:moveTo>
                    <a:pt x="565" y="0"/>
                  </a:moveTo>
                  <a:cubicBezTo>
                    <a:pt x="192" y="0"/>
                    <a:pt x="1" y="452"/>
                    <a:pt x="271" y="723"/>
                  </a:cubicBezTo>
                  <a:cubicBezTo>
                    <a:pt x="355" y="810"/>
                    <a:pt x="460" y="849"/>
                    <a:pt x="564" y="849"/>
                  </a:cubicBezTo>
                  <a:cubicBezTo>
                    <a:pt x="782" y="849"/>
                    <a:pt x="994" y="678"/>
                    <a:pt x="994" y="418"/>
                  </a:cubicBezTo>
                  <a:cubicBezTo>
                    <a:pt x="994" y="192"/>
                    <a:pt x="802" y="0"/>
                    <a:pt x="56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1" name="Google Shape;3251;p11"/>
            <p:cNvSpPr/>
            <p:nvPr/>
          </p:nvSpPr>
          <p:spPr>
            <a:xfrm>
              <a:off x="7792763" y="4229320"/>
              <a:ext cx="18224" cy="15547"/>
            </a:xfrm>
            <a:custGeom>
              <a:rect b="b" l="l" r="r" t="t"/>
              <a:pathLst>
                <a:path extrusionOk="0" h="453" w="531">
                  <a:moveTo>
                    <a:pt x="294" y="1"/>
                  </a:moveTo>
                  <a:cubicBezTo>
                    <a:pt x="102" y="1"/>
                    <a:pt x="0" y="226"/>
                    <a:pt x="124" y="373"/>
                  </a:cubicBezTo>
                  <a:cubicBezTo>
                    <a:pt x="171" y="428"/>
                    <a:pt x="234" y="453"/>
                    <a:pt x="295" y="453"/>
                  </a:cubicBezTo>
                  <a:cubicBezTo>
                    <a:pt x="398" y="453"/>
                    <a:pt x="498" y="384"/>
                    <a:pt x="519" y="271"/>
                  </a:cubicBezTo>
                  <a:cubicBezTo>
                    <a:pt x="531" y="136"/>
                    <a:pt x="429" y="12"/>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2" name="Google Shape;3252;p11"/>
            <p:cNvSpPr/>
            <p:nvPr/>
          </p:nvSpPr>
          <p:spPr>
            <a:xfrm>
              <a:off x="7907769" y="4216931"/>
              <a:ext cx="12424" cy="7001"/>
            </a:xfrm>
            <a:custGeom>
              <a:rect b="b" l="l" r="r" t="t"/>
              <a:pathLst>
                <a:path extrusionOk="0" h="204" w="362">
                  <a:moveTo>
                    <a:pt x="181" y="1"/>
                  </a:moveTo>
                  <a:cubicBezTo>
                    <a:pt x="80" y="1"/>
                    <a:pt x="1" y="46"/>
                    <a:pt x="1" y="102"/>
                  </a:cubicBezTo>
                  <a:cubicBezTo>
                    <a:pt x="1" y="159"/>
                    <a:pt x="80" y="204"/>
                    <a:pt x="181" y="204"/>
                  </a:cubicBezTo>
                  <a:cubicBezTo>
                    <a:pt x="283" y="204"/>
                    <a:pt x="362" y="159"/>
                    <a:pt x="362" y="102"/>
                  </a:cubicBezTo>
                  <a:cubicBezTo>
                    <a:pt x="362" y="46"/>
                    <a:pt x="272" y="1"/>
                    <a:pt x="18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3" name="Google Shape;3253;p11"/>
            <p:cNvSpPr/>
            <p:nvPr/>
          </p:nvSpPr>
          <p:spPr>
            <a:xfrm>
              <a:off x="7937971" y="4164249"/>
              <a:ext cx="14003" cy="23681"/>
            </a:xfrm>
            <a:custGeom>
              <a:rect b="b" l="l" r="r" t="t"/>
              <a:pathLst>
                <a:path extrusionOk="0" h="690" w="408">
                  <a:moveTo>
                    <a:pt x="204" y="1"/>
                  </a:moveTo>
                  <a:cubicBezTo>
                    <a:pt x="91" y="1"/>
                    <a:pt x="1" y="148"/>
                    <a:pt x="1" y="339"/>
                  </a:cubicBezTo>
                  <a:cubicBezTo>
                    <a:pt x="1" y="531"/>
                    <a:pt x="91" y="689"/>
                    <a:pt x="204" y="689"/>
                  </a:cubicBezTo>
                  <a:cubicBezTo>
                    <a:pt x="317" y="689"/>
                    <a:pt x="407" y="531"/>
                    <a:pt x="407" y="339"/>
                  </a:cubicBezTo>
                  <a:cubicBezTo>
                    <a:pt x="407" y="148"/>
                    <a:pt x="317" y="1"/>
                    <a:pt x="20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4" name="Google Shape;3254;p11"/>
            <p:cNvSpPr/>
            <p:nvPr/>
          </p:nvSpPr>
          <p:spPr>
            <a:xfrm>
              <a:off x="7937971" y="4065133"/>
              <a:ext cx="14003" cy="21313"/>
            </a:xfrm>
            <a:custGeom>
              <a:rect b="b" l="l" r="r" t="t"/>
              <a:pathLst>
                <a:path extrusionOk="0" h="621" w="408">
                  <a:moveTo>
                    <a:pt x="204" y="0"/>
                  </a:moveTo>
                  <a:cubicBezTo>
                    <a:pt x="91" y="0"/>
                    <a:pt x="1" y="136"/>
                    <a:pt x="1" y="305"/>
                  </a:cubicBezTo>
                  <a:cubicBezTo>
                    <a:pt x="1" y="485"/>
                    <a:pt x="91" y="621"/>
                    <a:pt x="204" y="621"/>
                  </a:cubicBezTo>
                  <a:cubicBezTo>
                    <a:pt x="317" y="621"/>
                    <a:pt x="407" y="485"/>
                    <a:pt x="407" y="305"/>
                  </a:cubicBezTo>
                  <a:cubicBezTo>
                    <a:pt x="407" y="136"/>
                    <a:pt x="317" y="0"/>
                    <a:pt x="20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5" name="Google Shape;3255;p11"/>
            <p:cNvSpPr/>
            <p:nvPr/>
          </p:nvSpPr>
          <p:spPr>
            <a:xfrm>
              <a:off x="7692445" y="4459367"/>
              <a:ext cx="669652" cy="622222"/>
            </a:xfrm>
            <a:custGeom>
              <a:rect b="b" l="l" r="r" t="t"/>
              <a:pathLst>
                <a:path extrusionOk="0" h="18130" w="19512">
                  <a:moveTo>
                    <a:pt x="14896" y="0"/>
                  </a:moveTo>
                  <a:lnTo>
                    <a:pt x="14896" y="0"/>
                  </a:lnTo>
                  <a:cubicBezTo>
                    <a:pt x="13451" y="1591"/>
                    <a:pt x="1411" y="14941"/>
                    <a:pt x="1" y="16419"/>
                  </a:cubicBezTo>
                  <a:cubicBezTo>
                    <a:pt x="88" y="16397"/>
                    <a:pt x="147" y="16385"/>
                    <a:pt x="166" y="16385"/>
                  </a:cubicBezTo>
                  <a:cubicBezTo>
                    <a:pt x="176" y="16385"/>
                    <a:pt x="175" y="16388"/>
                    <a:pt x="159" y="16396"/>
                  </a:cubicBezTo>
                  <a:cubicBezTo>
                    <a:pt x="11" y="16477"/>
                    <a:pt x="2909" y="18129"/>
                    <a:pt x="6585" y="18129"/>
                  </a:cubicBezTo>
                  <a:cubicBezTo>
                    <a:pt x="9068" y="18129"/>
                    <a:pt x="11906" y="17375"/>
                    <a:pt x="14399" y="14873"/>
                  </a:cubicBezTo>
                  <a:cubicBezTo>
                    <a:pt x="19511" y="9739"/>
                    <a:pt x="16205" y="2415"/>
                    <a:pt x="14896" y="0"/>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6" name="Google Shape;3256;p11"/>
            <p:cNvSpPr/>
            <p:nvPr/>
          </p:nvSpPr>
          <p:spPr>
            <a:xfrm>
              <a:off x="7689357" y="4453945"/>
              <a:ext cx="784658" cy="756378"/>
            </a:xfrm>
            <a:custGeom>
              <a:rect b="b" l="l" r="r" t="t"/>
              <a:pathLst>
                <a:path extrusionOk="0" h="22039" w="22863">
                  <a:moveTo>
                    <a:pt x="14986" y="158"/>
                  </a:moveTo>
                  <a:cubicBezTo>
                    <a:pt x="16306" y="2573"/>
                    <a:pt x="19601" y="9897"/>
                    <a:pt x="14501" y="15031"/>
                  </a:cubicBezTo>
                  <a:cubicBezTo>
                    <a:pt x="8306" y="21237"/>
                    <a:pt x="0" y="16690"/>
                    <a:pt x="249" y="16554"/>
                  </a:cubicBezTo>
                  <a:cubicBezTo>
                    <a:pt x="294" y="16532"/>
                    <a:pt x="237" y="16543"/>
                    <a:pt x="113" y="16577"/>
                  </a:cubicBezTo>
                  <a:cubicBezTo>
                    <a:pt x="68" y="16633"/>
                    <a:pt x="23" y="16667"/>
                    <a:pt x="12" y="16690"/>
                  </a:cubicBezTo>
                  <a:cubicBezTo>
                    <a:pt x="12" y="16690"/>
                    <a:pt x="7843" y="22038"/>
                    <a:pt x="13801" y="16712"/>
                  </a:cubicBezTo>
                  <a:cubicBezTo>
                    <a:pt x="22862" y="8610"/>
                    <a:pt x="15144" y="0"/>
                    <a:pt x="15144" y="0"/>
                  </a:cubicBezTo>
                  <a:close/>
                </a:path>
              </a:pathLst>
            </a:custGeom>
            <a:solidFill>
              <a:srgbClr val="C798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7" name="Google Shape;3257;p11"/>
            <p:cNvSpPr/>
            <p:nvPr/>
          </p:nvSpPr>
          <p:spPr>
            <a:xfrm>
              <a:off x="7972840" y="4613498"/>
              <a:ext cx="125886" cy="146409"/>
            </a:xfrm>
            <a:custGeom>
              <a:rect b="b" l="l" r="r" t="t"/>
              <a:pathLst>
                <a:path extrusionOk="0" h="4266" w="3668">
                  <a:moveTo>
                    <a:pt x="3668" y="1"/>
                  </a:moveTo>
                  <a:cubicBezTo>
                    <a:pt x="3420" y="170"/>
                    <a:pt x="3183" y="350"/>
                    <a:pt x="2957" y="542"/>
                  </a:cubicBezTo>
                  <a:cubicBezTo>
                    <a:pt x="2720" y="734"/>
                    <a:pt x="2494" y="937"/>
                    <a:pt x="2291" y="1163"/>
                  </a:cubicBezTo>
                  <a:cubicBezTo>
                    <a:pt x="2065" y="1411"/>
                    <a:pt x="1817" y="1682"/>
                    <a:pt x="1603" y="1953"/>
                  </a:cubicBezTo>
                  <a:cubicBezTo>
                    <a:pt x="1400" y="2223"/>
                    <a:pt x="1174" y="2494"/>
                    <a:pt x="993" y="2765"/>
                  </a:cubicBezTo>
                  <a:cubicBezTo>
                    <a:pt x="802" y="3036"/>
                    <a:pt x="610" y="3284"/>
                    <a:pt x="474" y="3510"/>
                  </a:cubicBezTo>
                  <a:cubicBezTo>
                    <a:pt x="294" y="3747"/>
                    <a:pt x="147" y="4006"/>
                    <a:pt x="0" y="4266"/>
                  </a:cubicBezTo>
                  <a:cubicBezTo>
                    <a:pt x="249" y="4097"/>
                    <a:pt x="486" y="3916"/>
                    <a:pt x="700" y="3713"/>
                  </a:cubicBezTo>
                  <a:cubicBezTo>
                    <a:pt x="937" y="3521"/>
                    <a:pt x="1151" y="3318"/>
                    <a:pt x="1355" y="3092"/>
                  </a:cubicBezTo>
                  <a:cubicBezTo>
                    <a:pt x="1580" y="2844"/>
                    <a:pt x="1817" y="2573"/>
                    <a:pt x="2043" y="2302"/>
                  </a:cubicBezTo>
                  <a:cubicBezTo>
                    <a:pt x="2257" y="2020"/>
                    <a:pt x="2472" y="1750"/>
                    <a:pt x="2664" y="1479"/>
                  </a:cubicBezTo>
                  <a:cubicBezTo>
                    <a:pt x="2765" y="1355"/>
                    <a:pt x="2844" y="1208"/>
                    <a:pt x="2934" y="1095"/>
                  </a:cubicBezTo>
                  <a:cubicBezTo>
                    <a:pt x="3025" y="982"/>
                    <a:pt x="3115" y="858"/>
                    <a:pt x="3183" y="757"/>
                  </a:cubicBezTo>
                  <a:cubicBezTo>
                    <a:pt x="3363" y="520"/>
                    <a:pt x="3521" y="260"/>
                    <a:pt x="36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8" name="Google Shape;3258;p11"/>
            <p:cNvSpPr/>
            <p:nvPr/>
          </p:nvSpPr>
          <p:spPr>
            <a:xfrm>
              <a:off x="8099103" y="4592975"/>
              <a:ext cx="42248" cy="53848"/>
            </a:xfrm>
            <a:custGeom>
              <a:rect b="b" l="l" r="r" t="t"/>
              <a:pathLst>
                <a:path extrusionOk="0" h="1569" w="1231">
                  <a:moveTo>
                    <a:pt x="1230" y="0"/>
                  </a:moveTo>
                  <a:lnTo>
                    <a:pt x="1230" y="0"/>
                  </a:lnTo>
                  <a:cubicBezTo>
                    <a:pt x="1117" y="34"/>
                    <a:pt x="1016" y="91"/>
                    <a:pt x="914" y="158"/>
                  </a:cubicBezTo>
                  <a:cubicBezTo>
                    <a:pt x="722" y="283"/>
                    <a:pt x="553" y="452"/>
                    <a:pt x="418" y="655"/>
                  </a:cubicBezTo>
                  <a:cubicBezTo>
                    <a:pt x="350" y="745"/>
                    <a:pt x="293" y="835"/>
                    <a:pt x="248" y="937"/>
                  </a:cubicBezTo>
                  <a:cubicBezTo>
                    <a:pt x="192" y="1050"/>
                    <a:pt x="147" y="1140"/>
                    <a:pt x="102" y="1242"/>
                  </a:cubicBezTo>
                  <a:cubicBezTo>
                    <a:pt x="57" y="1343"/>
                    <a:pt x="23" y="1456"/>
                    <a:pt x="0" y="1569"/>
                  </a:cubicBezTo>
                  <a:cubicBezTo>
                    <a:pt x="113" y="1546"/>
                    <a:pt x="226" y="1513"/>
                    <a:pt x="339" y="1456"/>
                  </a:cubicBezTo>
                  <a:cubicBezTo>
                    <a:pt x="519" y="1388"/>
                    <a:pt x="711" y="1185"/>
                    <a:pt x="880" y="971"/>
                  </a:cubicBezTo>
                  <a:cubicBezTo>
                    <a:pt x="1004" y="779"/>
                    <a:pt x="1106" y="565"/>
                    <a:pt x="1174" y="350"/>
                  </a:cubicBezTo>
                  <a:cubicBezTo>
                    <a:pt x="1208" y="237"/>
                    <a:pt x="1230" y="113"/>
                    <a:pt x="123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9" name="Google Shape;3259;p11"/>
            <p:cNvSpPr/>
            <p:nvPr/>
          </p:nvSpPr>
          <p:spPr>
            <a:xfrm>
              <a:off x="6636728" y="3868789"/>
              <a:ext cx="435727" cy="438816"/>
            </a:xfrm>
            <a:custGeom>
              <a:rect b="b" l="l" r="r" t="t"/>
              <a:pathLst>
                <a:path extrusionOk="0" h="12786" w="12696">
                  <a:moveTo>
                    <a:pt x="1" y="0"/>
                  </a:moveTo>
                  <a:lnTo>
                    <a:pt x="1" y="0"/>
                  </a:lnTo>
                  <a:cubicBezTo>
                    <a:pt x="472" y="5187"/>
                    <a:pt x="5881" y="12786"/>
                    <a:pt x="12592" y="12786"/>
                  </a:cubicBezTo>
                  <a:cubicBezTo>
                    <a:pt x="12626" y="12786"/>
                    <a:pt x="12661" y="12785"/>
                    <a:pt x="12696" y="12785"/>
                  </a:cubicBezTo>
                  <a:cubicBezTo>
                    <a:pt x="12549" y="5462"/>
                    <a:pt x="7133" y="587"/>
                    <a:pt x="1" y="0"/>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0" name="Google Shape;3260;p11"/>
            <p:cNvSpPr/>
            <p:nvPr/>
          </p:nvSpPr>
          <p:spPr>
            <a:xfrm>
              <a:off x="6643317" y="3885811"/>
              <a:ext cx="512020" cy="508519"/>
            </a:xfrm>
            <a:custGeom>
              <a:rect b="b" l="l" r="r" t="t"/>
              <a:pathLst>
                <a:path extrusionOk="0" h="14817" w="14919">
                  <a:moveTo>
                    <a:pt x="1" y="1"/>
                  </a:moveTo>
                  <a:cubicBezTo>
                    <a:pt x="1" y="1"/>
                    <a:pt x="249" y="226"/>
                    <a:pt x="689" y="599"/>
                  </a:cubicBezTo>
                  <a:cubicBezTo>
                    <a:pt x="904" y="790"/>
                    <a:pt x="1163" y="1016"/>
                    <a:pt x="1468" y="1276"/>
                  </a:cubicBezTo>
                  <a:cubicBezTo>
                    <a:pt x="1772" y="1535"/>
                    <a:pt x="2100" y="1840"/>
                    <a:pt x="2461" y="2178"/>
                  </a:cubicBezTo>
                  <a:lnTo>
                    <a:pt x="3386" y="3036"/>
                  </a:lnTo>
                  <a:cubicBezTo>
                    <a:pt x="2867" y="3036"/>
                    <a:pt x="2337" y="3070"/>
                    <a:pt x="1806" y="3138"/>
                  </a:cubicBezTo>
                  <a:cubicBezTo>
                    <a:pt x="2427" y="3239"/>
                    <a:pt x="3059" y="3296"/>
                    <a:pt x="3691" y="3307"/>
                  </a:cubicBezTo>
                  <a:cubicBezTo>
                    <a:pt x="4074" y="3691"/>
                    <a:pt x="4481" y="4085"/>
                    <a:pt x="4909" y="4503"/>
                  </a:cubicBezTo>
                  <a:cubicBezTo>
                    <a:pt x="5067" y="4650"/>
                    <a:pt x="5214" y="4808"/>
                    <a:pt x="5372" y="4966"/>
                  </a:cubicBezTo>
                  <a:cubicBezTo>
                    <a:pt x="5372" y="4999"/>
                    <a:pt x="5361" y="5033"/>
                    <a:pt x="5349" y="5067"/>
                  </a:cubicBezTo>
                  <a:cubicBezTo>
                    <a:pt x="4711" y="4996"/>
                    <a:pt x="4073" y="4953"/>
                    <a:pt x="3434" y="4953"/>
                  </a:cubicBezTo>
                  <a:cubicBezTo>
                    <a:pt x="3362" y="4953"/>
                    <a:pt x="3289" y="4953"/>
                    <a:pt x="3217" y="4954"/>
                  </a:cubicBezTo>
                  <a:cubicBezTo>
                    <a:pt x="3950" y="5135"/>
                    <a:pt x="4695" y="5270"/>
                    <a:pt x="5440" y="5361"/>
                  </a:cubicBezTo>
                  <a:cubicBezTo>
                    <a:pt x="5507" y="5361"/>
                    <a:pt x="5575" y="5315"/>
                    <a:pt x="5586" y="5259"/>
                  </a:cubicBezTo>
                  <a:cubicBezTo>
                    <a:pt x="5586" y="5236"/>
                    <a:pt x="5598" y="5214"/>
                    <a:pt x="5609" y="5191"/>
                  </a:cubicBezTo>
                  <a:cubicBezTo>
                    <a:pt x="5823" y="5394"/>
                    <a:pt x="6038" y="5620"/>
                    <a:pt x="6252" y="5846"/>
                  </a:cubicBezTo>
                  <a:cubicBezTo>
                    <a:pt x="6512" y="6105"/>
                    <a:pt x="6783" y="6387"/>
                    <a:pt x="7053" y="6658"/>
                  </a:cubicBezTo>
                  <a:cubicBezTo>
                    <a:pt x="6895" y="6647"/>
                    <a:pt x="6749" y="6636"/>
                    <a:pt x="6591" y="6636"/>
                  </a:cubicBezTo>
                  <a:cubicBezTo>
                    <a:pt x="6376" y="6613"/>
                    <a:pt x="6151" y="6602"/>
                    <a:pt x="5925" y="6591"/>
                  </a:cubicBezTo>
                  <a:cubicBezTo>
                    <a:pt x="5711" y="6591"/>
                    <a:pt x="5485" y="6591"/>
                    <a:pt x="5259" y="6613"/>
                  </a:cubicBezTo>
                  <a:cubicBezTo>
                    <a:pt x="5146" y="6624"/>
                    <a:pt x="5034" y="6647"/>
                    <a:pt x="4921" y="6658"/>
                  </a:cubicBezTo>
                  <a:cubicBezTo>
                    <a:pt x="4808" y="6681"/>
                    <a:pt x="4706" y="6726"/>
                    <a:pt x="4605" y="6760"/>
                  </a:cubicBezTo>
                  <a:lnTo>
                    <a:pt x="4932" y="6726"/>
                  </a:lnTo>
                  <a:lnTo>
                    <a:pt x="5259" y="6726"/>
                  </a:lnTo>
                  <a:cubicBezTo>
                    <a:pt x="5372" y="6726"/>
                    <a:pt x="5474" y="6749"/>
                    <a:pt x="5586" y="6749"/>
                  </a:cubicBezTo>
                  <a:lnTo>
                    <a:pt x="5914" y="6794"/>
                  </a:lnTo>
                  <a:cubicBezTo>
                    <a:pt x="6128" y="6828"/>
                    <a:pt x="6342" y="6850"/>
                    <a:pt x="6568" y="6884"/>
                  </a:cubicBezTo>
                  <a:cubicBezTo>
                    <a:pt x="6794" y="6906"/>
                    <a:pt x="7020" y="6929"/>
                    <a:pt x="7234" y="6940"/>
                  </a:cubicBezTo>
                  <a:cubicBezTo>
                    <a:pt x="7268" y="6940"/>
                    <a:pt x="7290" y="6929"/>
                    <a:pt x="7302" y="6918"/>
                  </a:cubicBezTo>
                  <a:lnTo>
                    <a:pt x="7629" y="7234"/>
                  </a:lnTo>
                  <a:cubicBezTo>
                    <a:pt x="7877" y="7493"/>
                    <a:pt x="8125" y="7753"/>
                    <a:pt x="8374" y="8001"/>
                  </a:cubicBezTo>
                  <a:cubicBezTo>
                    <a:pt x="7685" y="8046"/>
                    <a:pt x="6997" y="8103"/>
                    <a:pt x="6309" y="8204"/>
                  </a:cubicBezTo>
                  <a:cubicBezTo>
                    <a:pt x="6844" y="8251"/>
                    <a:pt x="7384" y="8271"/>
                    <a:pt x="7922" y="8271"/>
                  </a:cubicBezTo>
                  <a:cubicBezTo>
                    <a:pt x="8156" y="8271"/>
                    <a:pt x="8390" y="8267"/>
                    <a:pt x="8622" y="8261"/>
                  </a:cubicBezTo>
                  <a:cubicBezTo>
                    <a:pt x="9197" y="8859"/>
                    <a:pt x="9762" y="9445"/>
                    <a:pt x="10315" y="10021"/>
                  </a:cubicBezTo>
                  <a:lnTo>
                    <a:pt x="10337" y="10043"/>
                  </a:lnTo>
                  <a:cubicBezTo>
                    <a:pt x="9987" y="9976"/>
                    <a:pt x="9637" y="9897"/>
                    <a:pt x="9288" y="9852"/>
                  </a:cubicBezTo>
                  <a:cubicBezTo>
                    <a:pt x="8870" y="9807"/>
                    <a:pt x="8430" y="9773"/>
                    <a:pt x="8001" y="9761"/>
                  </a:cubicBezTo>
                  <a:lnTo>
                    <a:pt x="8001" y="9761"/>
                  </a:lnTo>
                  <a:cubicBezTo>
                    <a:pt x="8419" y="9874"/>
                    <a:pt x="8836" y="9965"/>
                    <a:pt x="9254" y="10055"/>
                  </a:cubicBezTo>
                  <a:cubicBezTo>
                    <a:pt x="9671" y="10168"/>
                    <a:pt x="10078" y="10258"/>
                    <a:pt x="10495" y="10348"/>
                  </a:cubicBezTo>
                  <a:cubicBezTo>
                    <a:pt x="10504" y="10351"/>
                    <a:pt x="10513" y="10353"/>
                    <a:pt x="10522" y="10353"/>
                  </a:cubicBezTo>
                  <a:cubicBezTo>
                    <a:pt x="10547" y="10353"/>
                    <a:pt x="10572" y="10342"/>
                    <a:pt x="10597" y="10326"/>
                  </a:cubicBezTo>
                  <a:cubicBezTo>
                    <a:pt x="11330" y="11093"/>
                    <a:pt x="12030" y="11826"/>
                    <a:pt x="12628" y="12447"/>
                  </a:cubicBezTo>
                  <a:cubicBezTo>
                    <a:pt x="13993" y="13880"/>
                    <a:pt x="14918" y="14817"/>
                    <a:pt x="14918" y="14817"/>
                  </a:cubicBezTo>
                  <a:cubicBezTo>
                    <a:pt x="14918" y="14817"/>
                    <a:pt x="14061" y="13812"/>
                    <a:pt x="12741" y="12345"/>
                  </a:cubicBezTo>
                  <a:cubicBezTo>
                    <a:pt x="12143" y="11668"/>
                    <a:pt x="11443" y="10890"/>
                    <a:pt x="10687" y="10066"/>
                  </a:cubicBezTo>
                  <a:cubicBezTo>
                    <a:pt x="10755" y="9637"/>
                    <a:pt x="10834" y="9197"/>
                    <a:pt x="10901" y="8757"/>
                  </a:cubicBezTo>
                  <a:cubicBezTo>
                    <a:pt x="10935" y="8509"/>
                    <a:pt x="10958" y="8261"/>
                    <a:pt x="10980" y="8001"/>
                  </a:cubicBezTo>
                  <a:lnTo>
                    <a:pt x="10980" y="7245"/>
                  </a:lnTo>
                  <a:cubicBezTo>
                    <a:pt x="10924" y="7493"/>
                    <a:pt x="10890" y="7742"/>
                    <a:pt x="10845" y="7978"/>
                  </a:cubicBezTo>
                  <a:cubicBezTo>
                    <a:pt x="10800" y="8227"/>
                    <a:pt x="10732" y="8475"/>
                    <a:pt x="10676" y="8712"/>
                  </a:cubicBezTo>
                  <a:cubicBezTo>
                    <a:pt x="10597" y="9073"/>
                    <a:pt x="10518" y="9445"/>
                    <a:pt x="10450" y="9818"/>
                  </a:cubicBezTo>
                  <a:cubicBezTo>
                    <a:pt x="9976" y="9299"/>
                    <a:pt x="9468" y="8768"/>
                    <a:pt x="8949" y="8227"/>
                  </a:cubicBezTo>
                  <a:cubicBezTo>
                    <a:pt x="8983" y="8204"/>
                    <a:pt x="9006" y="8170"/>
                    <a:pt x="9017" y="8136"/>
                  </a:cubicBezTo>
                  <a:lnTo>
                    <a:pt x="9085" y="7426"/>
                  </a:lnTo>
                  <a:lnTo>
                    <a:pt x="9085" y="6715"/>
                  </a:lnTo>
                  <a:cubicBezTo>
                    <a:pt x="9085" y="6489"/>
                    <a:pt x="9085" y="6252"/>
                    <a:pt x="9073" y="6015"/>
                  </a:cubicBezTo>
                  <a:cubicBezTo>
                    <a:pt x="9051" y="5778"/>
                    <a:pt x="9073" y="5541"/>
                    <a:pt x="9073" y="5304"/>
                  </a:cubicBezTo>
                  <a:lnTo>
                    <a:pt x="9073" y="5304"/>
                  </a:lnTo>
                  <a:cubicBezTo>
                    <a:pt x="9017" y="5541"/>
                    <a:pt x="8972" y="5767"/>
                    <a:pt x="8927" y="6015"/>
                  </a:cubicBezTo>
                  <a:cubicBezTo>
                    <a:pt x="8881" y="6252"/>
                    <a:pt x="8870" y="6478"/>
                    <a:pt x="8859" y="6715"/>
                  </a:cubicBezTo>
                  <a:cubicBezTo>
                    <a:pt x="8836" y="6952"/>
                    <a:pt x="8825" y="7189"/>
                    <a:pt x="8802" y="7426"/>
                  </a:cubicBezTo>
                  <a:cubicBezTo>
                    <a:pt x="8780" y="7617"/>
                    <a:pt x="8757" y="7809"/>
                    <a:pt x="8746" y="8001"/>
                  </a:cubicBezTo>
                  <a:lnTo>
                    <a:pt x="8712" y="8001"/>
                  </a:lnTo>
                  <a:cubicBezTo>
                    <a:pt x="8419" y="7685"/>
                    <a:pt x="8114" y="7369"/>
                    <a:pt x="7821" y="7053"/>
                  </a:cubicBezTo>
                  <a:lnTo>
                    <a:pt x="7392" y="6636"/>
                  </a:lnTo>
                  <a:cubicBezTo>
                    <a:pt x="7414" y="6433"/>
                    <a:pt x="7437" y="6241"/>
                    <a:pt x="7460" y="6038"/>
                  </a:cubicBezTo>
                  <a:cubicBezTo>
                    <a:pt x="7471" y="5778"/>
                    <a:pt x="7482" y="5507"/>
                    <a:pt x="7482" y="5248"/>
                  </a:cubicBezTo>
                  <a:cubicBezTo>
                    <a:pt x="7460" y="4717"/>
                    <a:pt x="7460" y="4187"/>
                    <a:pt x="7414" y="3657"/>
                  </a:cubicBezTo>
                  <a:cubicBezTo>
                    <a:pt x="7369" y="3927"/>
                    <a:pt x="7347" y="4187"/>
                    <a:pt x="7313" y="4447"/>
                  </a:cubicBezTo>
                  <a:lnTo>
                    <a:pt x="7245" y="5236"/>
                  </a:lnTo>
                  <a:cubicBezTo>
                    <a:pt x="7234" y="5496"/>
                    <a:pt x="7211" y="5756"/>
                    <a:pt x="7189" y="6015"/>
                  </a:cubicBezTo>
                  <a:cubicBezTo>
                    <a:pt x="7178" y="6139"/>
                    <a:pt x="7166" y="6263"/>
                    <a:pt x="7144" y="6387"/>
                  </a:cubicBezTo>
                  <a:cubicBezTo>
                    <a:pt x="6907" y="6150"/>
                    <a:pt x="6670" y="5902"/>
                    <a:pt x="6433" y="5677"/>
                  </a:cubicBezTo>
                  <a:cubicBezTo>
                    <a:pt x="6173" y="5406"/>
                    <a:pt x="5925" y="5157"/>
                    <a:pt x="5665" y="4909"/>
                  </a:cubicBezTo>
                  <a:cubicBezTo>
                    <a:pt x="5688" y="4808"/>
                    <a:pt x="5711" y="4706"/>
                    <a:pt x="5733" y="4593"/>
                  </a:cubicBezTo>
                  <a:cubicBezTo>
                    <a:pt x="5767" y="4368"/>
                    <a:pt x="5801" y="4142"/>
                    <a:pt x="5823" y="3916"/>
                  </a:cubicBezTo>
                  <a:cubicBezTo>
                    <a:pt x="5846" y="3691"/>
                    <a:pt x="5835" y="3454"/>
                    <a:pt x="5823" y="3228"/>
                  </a:cubicBezTo>
                  <a:cubicBezTo>
                    <a:pt x="5790" y="3002"/>
                    <a:pt x="5767" y="2765"/>
                    <a:pt x="5722" y="2551"/>
                  </a:cubicBezTo>
                  <a:cubicBezTo>
                    <a:pt x="5699" y="2776"/>
                    <a:pt x="5688" y="3002"/>
                    <a:pt x="5677" y="3228"/>
                  </a:cubicBezTo>
                  <a:cubicBezTo>
                    <a:pt x="5665" y="3442"/>
                    <a:pt x="5609" y="3668"/>
                    <a:pt x="5586" y="3882"/>
                  </a:cubicBezTo>
                  <a:cubicBezTo>
                    <a:pt x="5564" y="4108"/>
                    <a:pt x="5496" y="4322"/>
                    <a:pt x="5462" y="4548"/>
                  </a:cubicBezTo>
                  <a:lnTo>
                    <a:pt x="5428" y="4684"/>
                  </a:lnTo>
                  <a:cubicBezTo>
                    <a:pt x="5304" y="4571"/>
                    <a:pt x="5180" y="4447"/>
                    <a:pt x="5067" y="4334"/>
                  </a:cubicBezTo>
                  <a:cubicBezTo>
                    <a:pt x="4706" y="3973"/>
                    <a:pt x="4345" y="3634"/>
                    <a:pt x="3995" y="3307"/>
                  </a:cubicBezTo>
                  <a:lnTo>
                    <a:pt x="4041" y="3307"/>
                  </a:lnTo>
                  <a:cubicBezTo>
                    <a:pt x="4108" y="3296"/>
                    <a:pt x="4153" y="3239"/>
                    <a:pt x="4153" y="3171"/>
                  </a:cubicBezTo>
                  <a:lnTo>
                    <a:pt x="4153" y="3149"/>
                  </a:lnTo>
                  <a:cubicBezTo>
                    <a:pt x="4097" y="2799"/>
                    <a:pt x="4041" y="2438"/>
                    <a:pt x="3973" y="2099"/>
                  </a:cubicBezTo>
                  <a:cubicBezTo>
                    <a:pt x="3939" y="1738"/>
                    <a:pt x="3894" y="1389"/>
                    <a:pt x="3815" y="1027"/>
                  </a:cubicBezTo>
                  <a:cubicBezTo>
                    <a:pt x="3781" y="1377"/>
                    <a:pt x="3758" y="1750"/>
                    <a:pt x="3758" y="2111"/>
                  </a:cubicBezTo>
                  <a:cubicBezTo>
                    <a:pt x="3781" y="2415"/>
                    <a:pt x="3815" y="2731"/>
                    <a:pt x="3860" y="3036"/>
                  </a:cubicBezTo>
                  <a:lnTo>
                    <a:pt x="3691" y="3036"/>
                  </a:lnTo>
                  <a:cubicBezTo>
                    <a:pt x="3296" y="2686"/>
                    <a:pt x="2912" y="2359"/>
                    <a:pt x="2574" y="2054"/>
                  </a:cubicBezTo>
                  <a:cubicBezTo>
                    <a:pt x="2201" y="1738"/>
                    <a:pt x="1863" y="1434"/>
                    <a:pt x="1535" y="1197"/>
                  </a:cubicBezTo>
                  <a:cubicBezTo>
                    <a:pt x="1219" y="948"/>
                    <a:pt x="949" y="734"/>
                    <a:pt x="712" y="554"/>
                  </a:cubicBezTo>
                  <a:lnTo>
                    <a:pt x="1" y="1"/>
                  </a:ln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1" name="Google Shape;3261;p11"/>
            <p:cNvSpPr/>
            <p:nvPr/>
          </p:nvSpPr>
          <p:spPr>
            <a:xfrm>
              <a:off x="6479886" y="4102679"/>
              <a:ext cx="550356" cy="284684"/>
            </a:xfrm>
            <a:custGeom>
              <a:rect b="b" l="l" r="r" t="t"/>
              <a:pathLst>
                <a:path extrusionOk="0" h="8295" w="16036">
                  <a:moveTo>
                    <a:pt x="9414" y="0"/>
                  </a:moveTo>
                  <a:cubicBezTo>
                    <a:pt x="9066" y="0"/>
                    <a:pt x="8702" y="36"/>
                    <a:pt x="8317" y="114"/>
                  </a:cubicBezTo>
                  <a:cubicBezTo>
                    <a:pt x="5214" y="576"/>
                    <a:pt x="3239" y="3499"/>
                    <a:pt x="384" y="4650"/>
                  </a:cubicBezTo>
                  <a:lnTo>
                    <a:pt x="1" y="4830"/>
                  </a:lnTo>
                  <a:lnTo>
                    <a:pt x="621" y="4954"/>
                  </a:lnTo>
                  <a:cubicBezTo>
                    <a:pt x="3206" y="5609"/>
                    <a:pt x="5372" y="7979"/>
                    <a:pt x="7945" y="8238"/>
                  </a:cubicBezTo>
                  <a:cubicBezTo>
                    <a:pt x="8220" y="8276"/>
                    <a:pt x="8489" y="8294"/>
                    <a:pt x="8754" y="8294"/>
                  </a:cubicBezTo>
                  <a:cubicBezTo>
                    <a:pt x="11798" y="8294"/>
                    <a:pt x="14146" y="5899"/>
                    <a:pt x="16036" y="3781"/>
                  </a:cubicBezTo>
                  <a:cubicBezTo>
                    <a:pt x="13862" y="2228"/>
                    <a:pt x="12160" y="0"/>
                    <a:pt x="9414" y="0"/>
                  </a:cubicBezTo>
                  <a:close/>
                </a:path>
              </a:pathLst>
            </a:custGeom>
            <a:solidFill>
              <a:srgbClr val="60A7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2" name="Google Shape;3262;p11"/>
            <p:cNvSpPr/>
            <p:nvPr/>
          </p:nvSpPr>
          <p:spPr>
            <a:xfrm>
              <a:off x="6592970" y="4195240"/>
              <a:ext cx="429515" cy="137143"/>
            </a:xfrm>
            <a:custGeom>
              <a:rect b="b" l="l" r="r" t="t"/>
              <a:pathLst>
                <a:path extrusionOk="0" h="3996" w="12515">
                  <a:moveTo>
                    <a:pt x="2348" y="1"/>
                  </a:moveTo>
                  <a:cubicBezTo>
                    <a:pt x="2856" y="328"/>
                    <a:pt x="3386" y="610"/>
                    <a:pt x="3883" y="926"/>
                  </a:cubicBezTo>
                  <a:cubicBezTo>
                    <a:pt x="4007" y="1016"/>
                    <a:pt x="4131" y="1095"/>
                    <a:pt x="4255" y="1174"/>
                  </a:cubicBezTo>
                  <a:cubicBezTo>
                    <a:pt x="4368" y="1264"/>
                    <a:pt x="4481" y="1355"/>
                    <a:pt x="4593" y="1445"/>
                  </a:cubicBezTo>
                  <a:cubicBezTo>
                    <a:pt x="4706" y="1535"/>
                    <a:pt x="4819" y="1637"/>
                    <a:pt x="4921" y="1738"/>
                  </a:cubicBezTo>
                  <a:cubicBezTo>
                    <a:pt x="4943" y="1750"/>
                    <a:pt x="4955" y="1772"/>
                    <a:pt x="4977" y="1795"/>
                  </a:cubicBezTo>
                  <a:cubicBezTo>
                    <a:pt x="4627" y="1817"/>
                    <a:pt x="4278" y="1851"/>
                    <a:pt x="3950" y="1885"/>
                  </a:cubicBezTo>
                  <a:cubicBezTo>
                    <a:pt x="3217" y="1964"/>
                    <a:pt x="2528" y="2043"/>
                    <a:pt x="1953" y="2111"/>
                  </a:cubicBezTo>
                  <a:cubicBezTo>
                    <a:pt x="1366" y="2167"/>
                    <a:pt x="870" y="2246"/>
                    <a:pt x="542" y="2280"/>
                  </a:cubicBezTo>
                  <a:lnTo>
                    <a:pt x="1" y="2359"/>
                  </a:lnTo>
                  <a:lnTo>
                    <a:pt x="542" y="2348"/>
                  </a:lnTo>
                  <a:cubicBezTo>
                    <a:pt x="892" y="2336"/>
                    <a:pt x="1389" y="2336"/>
                    <a:pt x="1976" y="2303"/>
                  </a:cubicBezTo>
                  <a:cubicBezTo>
                    <a:pt x="2551" y="2269"/>
                    <a:pt x="3239" y="2246"/>
                    <a:pt x="3984" y="2190"/>
                  </a:cubicBezTo>
                  <a:lnTo>
                    <a:pt x="4909" y="2133"/>
                  </a:lnTo>
                  <a:lnTo>
                    <a:pt x="4695" y="2325"/>
                  </a:lnTo>
                  <a:lnTo>
                    <a:pt x="4424" y="2573"/>
                  </a:lnTo>
                  <a:cubicBezTo>
                    <a:pt x="4334" y="2664"/>
                    <a:pt x="4244" y="2754"/>
                    <a:pt x="4153" y="2833"/>
                  </a:cubicBezTo>
                  <a:lnTo>
                    <a:pt x="3871" y="3070"/>
                  </a:lnTo>
                  <a:cubicBezTo>
                    <a:pt x="3781" y="3149"/>
                    <a:pt x="3691" y="3239"/>
                    <a:pt x="3589" y="3318"/>
                  </a:cubicBezTo>
                  <a:cubicBezTo>
                    <a:pt x="3386" y="3476"/>
                    <a:pt x="3183" y="3612"/>
                    <a:pt x="2991" y="3781"/>
                  </a:cubicBezTo>
                  <a:cubicBezTo>
                    <a:pt x="3228" y="3679"/>
                    <a:pt x="3443" y="3555"/>
                    <a:pt x="3668" y="3454"/>
                  </a:cubicBezTo>
                  <a:cubicBezTo>
                    <a:pt x="3781" y="3397"/>
                    <a:pt x="3883" y="3307"/>
                    <a:pt x="3995" y="3250"/>
                  </a:cubicBezTo>
                  <a:cubicBezTo>
                    <a:pt x="4097" y="3183"/>
                    <a:pt x="4199" y="3104"/>
                    <a:pt x="4311" y="3036"/>
                  </a:cubicBezTo>
                  <a:cubicBezTo>
                    <a:pt x="4413" y="2957"/>
                    <a:pt x="4515" y="2878"/>
                    <a:pt x="4616" y="2799"/>
                  </a:cubicBezTo>
                  <a:lnTo>
                    <a:pt x="4909" y="2562"/>
                  </a:lnTo>
                  <a:cubicBezTo>
                    <a:pt x="5090" y="2404"/>
                    <a:pt x="5259" y="2246"/>
                    <a:pt x="5440" y="2088"/>
                  </a:cubicBezTo>
                  <a:lnTo>
                    <a:pt x="6286" y="2020"/>
                  </a:lnTo>
                  <a:lnTo>
                    <a:pt x="7527" y="1885"/>
                  </a:lnTo>
                  <a:lnTo>
                    <a:pt x="7527" y="1885"/>
                  </a:lnTo>
                  <a:cubicBezTo>
                    <a:pt x="7516" y="1896"/>
                    <a:pt x="7505" y="1919"/>
                    <a:pt x="7494" y="1930"/>
                  </a:cubicBezTo>
                  <a:cubicBezTo>
                    <a:pt x="7392" y="2043"/>
                    <a:pt x="7290" y="2156"/>
                    <a:pt x="7189" y="2269"/>
                  </a:cubicBezTo>
                  <a:cubicBezTo>
                    <a:pt x="7087" y="2382"/>
                    <a:pt x="6974" y="2472"/>
                    <a:pt x="6862" y="2573"/>
                  </a:cubicBezTo>
                  <a:cubicBezTo>
                    <a:pt x="6749" y="2664"/>
                    <a:pt x="6613" y="2754"/>
                    <a:pt x="6489" y="2856"/>
                  </a:cubicBezTo>
                  <a:lnTo>
                    <a:pt x="5722" y="3386"/>
                  </a:lnTo>
                  <a:cubicBezTo>
                    <a:pt x="5462" y="3578"/>
                    <a:pt x="5225" y="3781"/>
                    <a:pt x="5000" y="3995"/>
                  </a:cubicBezTo>
                  <a:cubicBezTo>
                    <a:pt x="5135" y="3916"/>
                    <a:pt x="5271" y="3837"/>
                    <a:pt x="5406" y="3758"/>
                  </a:cubicBezTo>
                  <a:cubicBezTo>
                    <a:pt x="5541" y="3679"/>
                    <a:pt x="5688" y="3623"/>
                    <a:pt x="5812" y="3533"/>
                  </a:cubicBezTo>
                  <a:cubicBezTo>
                    <a:pt x="6083" y="3397"/>
                    <a:pt x="6365" y="3239"/>
                    <a:pt x="6636" y="3081"/>
                  </a:cubicBezTo>
                  <a:cubicBezTo>
                    <a:pt x="6771" y="2991"/>
                    <a:pt x="6895" y="2901"/>
                    <a:pt x="7031" y="2810"/>
                  </a:cubicBezTo>
                  <a:cubicBezTo>
                    <a:pt x="7166" y="2720"/>
                    <a:pt x="7290" y="2607"/>
                    <a:pt x="7403" y="2506"/>
                  </a:cubicBezTo>
                  <a:cubicBezTo>
                    <a:pt x="7527" y="2393"/>
                    <a:pt x="7629" y="2269"/>
                    <a:pt x="7742" y="2145"/>
                  </a:cubicBezTo>
                  <a:cubicBezTo>
                    <a:pt x="7821" y="2043"/>
                    <a:pt x="7900" y="1930"/>
                    <a:pt x="7979" y="1829"/>
                  </a:cubicBezTo>
                  <a:lnTo>
                    <a:pt x="8566" y="1750"/>
                  </a:lnTo>
                  <a:cubicBezTo>
                    <a:pt x="9254" y="1671"/>
                    <a:pt x="9908" y="1569"/>
                    <a:pt x="10473" y="1490"/>
                  </a:cubicBezTo>
                  <a:lnTo>
                    <a:pt x="10473" y="1490"/>
                  </a:lnTo>
                  <a:cubicBezTo>
                    <a:pt x="10078" y="1817"/>
                    <a:pt x="9683" y="2145"/>
                    <a:pt x="9288" y="2494"/>
                  </a:cubicBezTo>
                  <a:cubicBezTo>
                    <a:pt x="9039" y="2698"/>
                    <a:pt x="8791" y="2901"/>
                    <a:pt x="8532" y="3104"/>
                  </a:cubicBezTo>
                  <a:cubicBezTo>
                    <a:pt x="8283" y="3318"/>
                    <a:pt x="8046" y="3533"/>
                    <a:pt x="7809" y="3758"/>
                  </a:cubicBezTo>
                  <a:cubicBezTo>
                    <a:pt x="8092" y="3600"/>
                    <a:pt x="8374" y="3431"/>
                    <a:pt x="8656" y="3262"/>
                  </a:cubicBezTo>
                  <a:cubicBezTo>
                    <a:pt x="8938" y="3092"/>
                    <a:pt x="9197" y="2912"/>
                    <a:pt x="9468" y="2731"/>
                  </a:cubicBezTo>
                  <a:cubicBezTo>
                    <a:pt x="9987" y="2325"/>
                    <a:pt x="10506" y="1919"/>
                    <a:pt x="11003" y="1490"/>
                  </a:cubicBezTo>
                  <a:lnTo>
                    <a:pt x="11014" y="1490"/>
                  </a:lnTo>
                  <a:lnTo>
                    <a:pt x="11025" y="1468"/>
                  </a:lnTo>
                  <a:cubicBezTo>
                    <a:pt x="11037" y="1456"/>
                    <a:pt x="11048" y="1422"/>
                    <a:pt x="11059" y="1400"/>
                  </a:cubicBezTo>
                  <a:cubicBezTo>
                    <a:pt x="11420" y="1343"/>
                    <a:pt x="11736" y="1287"/>
                    <a:pt x="11985" y="1264"/>
                  </a:cubicBezTo>
                  <a:lnTo>
                    <a:pt x="12515" y="1163"/>
                  </a:lnTo>
                  <a:lnTo>
                    <a:pt x="12515" y="1163"/>
                  </a:lnTo>
                  <a:lnTo>
                    <a:pt x="11973" y="1185"/>
                  </a:lnTo>
                  <a:cubicBezTo>
                    <a:pt x="11714" y="1208"/>
                    <a:pt x="11387" y="1219"/>
                    <a:pt x="11003" y="1242"/>
                  </a:cubicBezTo>
                  <a:cubicBezTo>
                    <a:pt x="10901" y="1163"/>
                    <a:pt x="10800" y="1061"/>
                    <a:pt x="10698" y="982"/>
                  </a:cubicBezTo>
                  <a:cubicBezTo>
                    <a:pt x="10597" y="903"/>
                    <a:pt x="10473" y="847"/>
                    <a:pt x="10348" y="779"/>
                  </a:cubicBezTo>
                  <a:cubicBezTo>
                    <a:pt x="10236" y="723"/>
                    <a:pt x="10111" y="678"/>
                    <a:pt x="9987" y="633"/>
                  </a:cubicBezTo>
                  <a:lnTo>
                    <a:pt x="9626" y="508"/>
                  </a:lnTo>
                  <a:cubicBezTo>
                    <a:pt x="9378" y="441"/>
                    <a:pt x="9130" y="384"/>
                    <a:pt x="8881" y="350"/>
                  </a:cubicBezTo>
                  <a:cubicBezTo>
                    <a:pt x="8622" y="305"/>
                    <a:pt x="8374" y="271"/>
                    <a:pt x="8125" y="238"/>
                  </a:cubicBezTo>
                  <a:lnTo>
                    <a:pt x="8125" y="238"/>
                  </a:lnTo>
                  <a:cubicBezTo>
                    <a:pt x="8362" y="328"/>
                    <a:pt x="8599" y="407"/>
                    <a:pt x="8836" y="486"/>
                  </a:cubicBezTo>
                  <a:cubicBezTo>
                    <a:pt x="8960" y="542"/>
                    <a:pt x="9073" y="576"/>
                    <a:pt x="9197" y="610"/>
                  </a:cubicBezTo>
                  <a:lnTo>
                    <a:pt x="9547" y="745"/>
                  </a:lnTo>
                  <a:lnTo>
                    <a:pt x="9886" y="881"/>
                  </a:lnTo>
                  <a:lnTo>
                    <a:pt x="10202" y="1050"/>
                  </a:lnTo>
                  <a:cubicBezTo>
                    <a:pt x="10303" y="1118"/>
                    <a:pt x="10405" y="1185"/>
                    <a:pt x="10506" y="1253"/>
                  </a:cubicBezTo>
                  <a:lnTo>
                    <a:pt x="10529" y="1276"/>
                  </a:lnTo>
                  <a:cubicBezTo>
                    <a:pt x="9942" y="1321"/>
                    <a:pt x="9265" y="1366"/>
                    <a:pt x="8532" y="1445"/>
                  </a:cubicBezTo>
                  <a:cubicBezTo>
                    <a:pt x="8351" y="1456"/>
                    <a:pt x="8148" y="1479"/>
                    <a:pt x="7956" y="1501"/>
                  </a:cubicBezTo>
                  <a:cubicBezTo>
                    <a:pt x="7719" y="1377"/>
                    <a:pt x="7471" y="1242"/>
                    <a:pt x="7223" y="1118"/>
                  </a:cubicBezTo>
                  <a:cubicBezTo>
                    <a:pt x="6963" y="994"/>
                    <a:pt x="6726" y="870"/>
                    <a:pt x="6467" y="745"/>
                  </a:cubicBezTo>
                  <a:cubicBezTo>
                    <a:pt x="6218" y="633"/>
                    <a:pt x="5959" y="520"/>
                    <a:pt x="5688" y="418"/>
                  </a:cubicBezTo>
                  <a:cubicBezTo>
                    <a:pt x="5564" y="362"/>
                    <a:pt x="5417" y="328"/>
                    <a:pt x="5282" y="283"/>
                  </a:cubicBezTo>
                  <a:cubicBezTo>
                    <a:pt x="5146" y="238"/>
                    <a:pt x="5011" y="215"/>
                    <a:pt x="4876" y="192"/>
                  </a:cubicBezTo>
                  <a:lnTo>
                    <a:pt x="4876" y="192"/>
                  </a:lnTo>
                  <a:cubicBezTo>
                    <a:pt x="5000" y="260"/>
                    <a:pt x="5135" y="294"/>
                    <a:pt x="5248" y="362"/>
                  </a:cubicBezTo>
                  <a:cubicBezTo>
                    <a:pt x="5372" y="441"/>
                    <a:pt x="5508" y="486"/>
                    <a:pt x="5620" y="565"/>
                  </a:cubicBezTo>
                  <a:cubicBezTo>
                    <a:pt x="5857" y="700"/>
                    <a:pt x="6106" y="847"/>
                    <a:pt x="6343" y="982"/>
                  </a:cubicBezTo>
                  <a:cubicBezTo>
                    <a:pt x="6681" y="1174"/>
                    <a:pt x="7008" y="1366"/>
                    <a:pt x="7347" y="1558"/>
                  </a:cubicBezTo>
                  <a:lnTo>
                    <a:pt x="6241" y="1671"/>
                  </a:lnTo>
                  <a:lnTo>
                    <a:pt x="5406" y="1750"/>
                  </a:lnTo>
                  <a:lnTo>
                    <a:pt x="5158" y="1490"/>
                  </a:lnTo>
                  <a:cubicBezTo>
                    <a:pt x="5034" y="1377"/>
                    <a:pt x="4921" y="1287"/>
                    <a:pt x="4797" y="1185"/>
                  </a:cubicBezTo>
                  <a:cubicBezTo>
                    <a:pt x="4548" y="994"/>
                    <a:pt x="4300" y="824"/>
                    <a:pt x="4029" y="678"/>
                  </a:cubicBezTo>
                  <a:cubicBezTo>
                    <a:pt x="3758" y="542"/>
                    <a:pt x="3476" y="418"/>
                    <a:pt x="3194" y="305"/>
                  </a:cubicBezTo>
                  <a:cubicBezTo>
                    <a:pt x="2912" y="204"/>
                    <a:pt x="2630" y="91"/>
                    <a:pt x="2348" y="1"/>
                  </a:cubicBez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3" name="Google Shape;3263;p11"/>
            <p:cNvSpPr/>
            <p:nvPr/>
          </p:nvSpPr>
          <p:spPr>
            <a:xfrm>
              <a:off x="6986449" y="4268445"/>
              <a:ext cx="193290" cy="208906"/>
            </a:xfrm>
            <a:custGeom>
              <a:rect b="b" l="l" r="r" t="t"/>
              <a:pathLst>
                <a:path extrusionOk="0" h="6087" w="5632">
                  <a:moveTo>
                    <a:pt x="1389" y="0"/>
                  </a:moveTo>
                  <a:cubicBezTo>
                    <a:pt x="1242" y="102"/>
                    <a:pt x="1106" y="215"/>
                    <a:pt x="994" y="350"/>
                  </a:cubicBezTo>
                  <a:lnTo>
                    <a:pt x="283" y="1038"/>
                  </a:lnTo>
                  <a:cubicBezTo>
                    <a:pt x="170" y="2189"/>
                    <a:pt x="1" y="3352"/>
                    <a:pt x="700" y="4367"/>
                  </a:cubicBezTo>
                  <a:cubicBezTo>
                    <a:pt x="1061" y="4875"/>
                    <a:pt x="1524" y="5315"/>
                    <a:pt x="2066" y="5631"/>
                  </a:cubicBezTo>
                  <a:cubicBezTo>
                    <a:pt x="2557" y="5938"/>
                    <a:pt x="3075" y="6087"/>
                    <a:pt x="3585" y="6087"/>
                  </a:cubicBezTo>
                  <a:cubicBezTo>
                    <a:pt x="4070" y="6087"/>
                    <a:pt x="4548" y="5952"/>
                    <a:pt x="4988" y="5688"/>
                  </a:cubicBezTo>
                  <a:cubicBezTo>
                    <a:pt x="5631" y="4807"/>
                    <a:pt x="5394" y="3284"/>
                    <a:pt x="4954" y="2381"/>
                  </a:cubicBezTo>
                  <a:cubicBezTo>
                    <a:pt x="4661" y="1828"/>
                    <a:pt x="4255" y="1332"/>
                    <a:pt x="3758" y="948"/>
                  </a:cubicBezTo>
                  <a:cubicBezTo>
                    <a:pt x="3081" y="395"/>
                    <a:pt x="2257" y="68"/>
                    <a:pt x="1389"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4" name="Google Shape;3264;p11"/>
            <p:cNvSpPr/>
            <p:nvPr/>
          </p:nvSpPr>
          <p:spPr>
            <a:xfrm>
              <a:off x="6998461" y="4266454"/>
              <a:ext cx="158799" cy="157357"/>
            </a:xfrm>
            <a:custGeom>
              <a:rect b="b" l="l" r="r" t="t"/>
              <a:pathLst>
                <a:path extrusionOk="0" h="4585" w="4627">
                  <a:moveTo>
                    <a:pt x="1399" y="0"/>
                  </a:moveTo>
                  <a:cubicBezTo>
                    <a:pt x="870" y="0"/>
                    <a:pt x="394" y="191"/>
                    <a:pt x="170" y="735"/>
                  </a:cubicBezTo>
                  <a:cubicBezTo>
                    <a:pt x="57" y="995"/>
                    <a:pt x="0" y="1288"/>
                    <a:pt x="12" y="1582"/>
                  </a:cubicBezTo>
                  <a:cubicBezTo>
                    <a:pt x="23" y="1830"/>
                    <a:pt x="158" y="2010"/>
                    <a:pt x="215" y="2247"/>
                  </a:cubicBezTo>
                  <a:cubicBezTo>
                    <a:pt x="350" y="2834"/>
                    <a:pt x="170" y="3455"/>
                    <a:pt x="486" y="4008"/>
                  </a:cubicBezTo>
                  <a:cubicBezTo>
                    <a:pt x="581" y="4185"/>
                    <a:pt x="899" y="4399"/>
                    <a:pt x="1118" y="4399"/>
                  </a:cubicBezTo>
                  <a:cubicBezTo>
                    <a:pt x="1262" y="4399"/>
                    <a:pt x="1363" y="4307"/>
                    <a:pt x="1332" y="4053"/>
                  </a:cubicBezTo>
                  <a:lnTo>
                    <a:pt x="1332" y="4053"/>
                  </a:lnTo>
                  <a:cubicBezTo>
                    <a:pt x="1434" y="4285"/>
                    <a:pt x="1680" y="4585"/>
                    <a:pt x="1940" y="4585"/>
                  </a:cubicBezTo>
                  <a:cubicBezTo>
                    <a:pt x="1997" y="4585"/>
                    <a:pt x="2054" y="4570"/>
                    <a:pt x="2111" y="4538"/>
                  </a:cubicBezTo>
                  <a:cubicBezTo>
                    <a:pt x="2393" y="4380"/>
                    <a:pt x="2460" y="3850"/>
                    <a:pt x="2302" y="3602"/>
                  </a:cubicBezTo>
                  <a:lnTo>
                    <a:pt x="2302" y="3602"/>
                  </a:lnTo>
                  <a:cubicBezTo>
                    <a:pt x="2421" y="3666"/>
                    <a:pt x="2548" y="3695"/>
                    <a:pt x="2665" y="3695"/>
                  </a:cubicBezTo>
                  <a:cubicBezTo>
                    <a:pt x="3060" y="3695"/>
                    <a:pt x="3357" y="3367"/>
                    <a:pt x="2957" y="2958"/>
                  </a:cubicBezTo>
                  <a:lnTo>
                    <a:pt x="2957" y="2958"/>
                  </a:lnTo>
                  <a:cubicBezTo>
                    <a:pt x="3094" y="3034"/>
                    <a:pt x="3310" y="3126"/>
                    <a:pt x="3502" y="3126"/>
                  </a:cubicBezTo>
                  <a:cubicBezTo>
                    <a:pt x="3625" y="3126"/>
                    <a:pt x="3739" y="3087"/>
                    <a:pt x="3814" y="2981"/>
                  </a:cubicBezTo>
                  <a:cubicBezTo>
                    <a:pt x="3984" y="2755"/>
                    <a:pt x="3747" y="2507"/>
                    <a:pt x="3623" y="2315"/>
                  </a:cubicBezTo>
                  <a:cubicBezTo>
                    <a:pt x="4627" y="1762"/>
                    <a:pt x="3792" y="871"/>
                    <a:pt x="3115" y="487"/>
                  </a:cubicBezTo>
                  <a:cubicBezTo>
                    <a:pt x="2618" y="205"/>
                    <a:pt x="2065" y="36"/>
                    <a:pt x="1490" y="2"/>
                  </a:cubicBezTo>
                  <a:cubicBezTo>
                    <a:pt x="1459" y="1"/>
                    <a:pt x="1429" y="0"/>
                    <a:pt x="1399"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5" name="Google Shape;3265;p11"/>
            <p:cNvSpPr/>
            <p:nvPr/>
          </p:nvSpPr>
          <p:spPr>
            <a:xfrm>
              <a:off x="7034085" y="4262782"/>
              <a:ext cx="177023" cy="201252"/>
            </a:xfrm>
            <a:custGeom>
              <a:rect b="b" l="l" r="r" t="t"/>
              <a:pathLst>
                <a:path extrusionOk="0" h="5864" w="5158">
                  <a:moveTo>
                    <a:pt x="768" y="1"/>
                  </a:moveTo>
                  <a:cubicBezTo>
                    <a:pt x="543" y="1"/>
                    <a:pt x="319" y="37"/>
                    <a:pt x="102" y="109"/>
                  </a:cubicBezTo>
                  <a:cubicBezTo>
                    <a:pt x="80" y="120"/>
                    <a:pt x="68" y="120"/>
                    <a:pt x="46" y="131"/>
                  </a:cubicBezTo>
                  <a:cubicBezTo>
                    <a:pt x="34" y="143"/>
                    <a:pt x="12" y="154"/>
                    <a:pt x="1" y="165"/>
                  </a:cubicBezTo>
                  <a:cubicBezTo>
                    <a:pt x="869" y="233"/>
                    <a:pt x="1693" y="560"/>
                    <a:pt x="2370" y="1113"/>
                  </a:cubicBezTo>
                  <a:cubicBezTo>
                    <a:pt x="2867" y="1497"/>
                    <a:pt x="3273" y="1993"/>
                    <a:pt x="3566" y="2546"/>
                  </a:cubicBezTo>
                  <a:cubicBezTo>
                    <a:pt x="4006" y="3449"/>
                    <a:pt x="4243" y="4972"/>
                    <a:pt x="3589" y="5864"/>
                  </a:cubicBezTo>
                  <a:cubicBezTo>
                    <a:pt x="3815" y="5728"/>
                    <a:pt x="4018" y="5559"/>
                    <a:pt x="4210" y="5379"/>
                  </a:cubicBezTo>
                  <a:cubicBezTo>
                    <a:pt x="5157" y="4431"/>
                    <a:pt x="4582" y="2749"/>
                    <a:pt x="3905" y="1802"/>
                  </a:cubicBezTo>
                  <a:cubicBezTo>
                    <a:pt x="3386" y="1158"/>
                    <a:pt x="2720" y="651"/>
                    <a:pt x="1941" y="357"/>
                  </a:cubicBezTo>
                  <a:cubicBezTo>
                    <a:pt x="1625" y="199"/>
                    <a:pt x="1287" y="86"/>
                    <a:pt x="937" y="7"/>
                  </a:cubicBezTo>
                  <a:cubicBezTo>
                    <a:pt x="881" y="3"/>
                    <a:pt x="824" y="1"/>
                    <a:pt x="76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6" name="Google Shape;3266;p11"/>
            <p:cNvSpPr/>
            <p:nvPr/>
          </p:nvSpPr>
          <p:spPr>
            <a:xfrm>
              <a:off x="7034874" y="4273078"/>
              <a:ext cx="94140" cy="84084"/>
            </a:xfrm>
            <a:custGeom>
              <a:rect b="b" l="l" r="r" t="t"/>
              <a:pathLst>
                <a:path extrusionOk="0" h="2450" w="2743">
                  <a:moveTo>
                    <a:pt x="0" y="1"/>
                  </a:moveTo>
                  <a:cubicBezTo>
                    <a:pt x="0" y="1"/>
                    <a:pt x="57" y="12"/>
                    <a:pt x="169" y="23"/>
                  </a:cubicBezTo>
                  <a:cubicBezTo>
                    <a:pt x="226" y="35"/>
                    <a:pt x="293" y="57"/>
                    <a:pt x="350" y="68"/>
                  </a:cubicBezTo>
                  <a:cubicBezTo>
                    <a:pt x="418" y="102"/>
                    <a:pt x="497" y="136"/>
                    <a:pt x="564" y="170"/>
                  </a:cubicBezTo>
                  <a:cubicBezTo>
                    <a:pt x="643" y="204"/>
                    <a:pt x="734" y="249"/>
                    <a:pt x="813" y="317"/>
                  </a:cubicBezTo>
                  <a:cubicBezTo>
                    <a:pt x="892" y="373"/>
                    <a:pt x="982" y="430"/>
                    <a:pt x="1061" y="497"/>
                  </a:cubicBezTo>
                  <a:cubicBezTo>
                    <a:pt x="1106" y="531"/>
                    <a:pt x="1151" y="565"/>
                    <a:pt x="1196" y="599"/>
                  </a:cubicBezTo>
                  <a:lnTo>
                    <a:pt x="1320" y="712"/>
                  </a:lnTo>
                  <a:cubicBezTo>
                    <a:pt x="1411" y="791"/>
                    <a:pt x="1490" y="870"/>
                    <a:pt x="1569" y="960"/>
                  </a:cubicBezTo>
                  <a:cubicBezTo>
                    <a:pt x="1648" y="1050"/>
                    <a:pt x="1738" y="1129"/>
                    <a:pt x="1806" y="1219"/>
                  </a:cubicBezTo>
                  <a:cubicBezTo>
                    <a:pt x="1885" y="1298"/>
                    <a:pt x="1964" y="1389"/>
                    <a:pt x="2031" y="1479"/>
                  </a:cubicBezTo>
                  <a:cubicBezTo>
                    <a:pt x="2167" y="1648"/>
                    <a:pt x="2291" y="1817"/>
                    <a:pt x="2404" y="1953"/>
                  </a:cubicBezTo>
                  <a:cubicBezTo>
                    <a:pt x="2449" y="2032"/>
                    <a:pt x="2505" y="2088"/>
                    <a:pt x="2539" y="2156"/>
                  </a:cubicBezTo>
                  <a:cubicBezTo>
                    <a:pt x="2584" y="2212"/>
                    <a:pt x="2618" y="2269"/>
                    <a:pt x="2652" y="2314"/>
                  </a:cubicBezTo>
                  <a:cubicBezTo>
                    <a:pt x="2708" y="2404"/>
                    <a:pt x="2742" y="2449"/>
                    <a:pt x="2742" y="2449"/>
                  </a:cubicBezTo>
                  <a:cubicBezTo>
                    <a:pt x="2663" y="2258"/>
                    <a:pt x="2584" y="2077"/>
                    <a:pt x="2483" y="1908"/>
                  </a:cubicBezTo>
                  <a:cubicBezTo>
                    <a:pt x="2437" y="1829"/>
                    <a:pt x="2392" y="1739"/>
                    <a:pt x="2336" y="1660"/>
                  </a:cubicBezTo>
                  <a:cubicBezTo>
                    <a:pt x="2280" y="1569"/>
                    <a:pt x="2212" y="1479"/>
                    <a:pt x="2144" y="1389"/>
                  </a:cubicBezTo>
                  <a:cubicBezTo>
                    <a:pt x="2076" y="1298"/>
                    <a:pt x="2009" y="1208"/>
                    <a:pt x="1930" y="1118"/>
                  </a:cubicBezTo>
                  <a:cubicBezTo>
                    <a:pt x="1862" y="1028"/>
                    <a:pt x="1783" y="926"/>
                    <a:pt x="1693" y="847"/>
                  </a:cubicBezTo>
                  <a:cubicBezTo>
                    <a:pt x="1602" y="768"/>
                    <a:pt x="1523" y="678"/>
                    <a:pt x="1433" y="599"/>
                  </a:cubicBezTo>
                  <a:cubicBezTo>
                    <a:pt x="1343" y="520"/>
                    <a:pt x="1241" y="452"/>
                    <a:pt x="1151" y="384"/>
                  </a:cubicBezTo>
                  <a:cubicBezTo>
                    <a:pt x="1050" y="317"/>
                    <a:pt x="948" y="272"/>
                    <a:pt x="869" y="215"/>
                  </a:cubicBezTo>
                  <a:cubicBezTo>
                    <a:pt x="779" y="170"/>
                    <a:pt x="688" y="125"/>
                    <a:pt x="598" y="91"/>
                  </a:cubicBezTo>
                  <a:cubicBezTo>
                    <a:pt x="519" y="57"/>
                    <a:pt x="440" y="35"/>
                    <a:pt x="350" y="23"/>
                  </a:cubicBezTo>
                  <a:cubicBezTo>
                    <a:pt x="293" y="12"/>
                    <a:pt x="226" y="1"/>
                    <a:pt x="169"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7" name="Google Shape;3267;p11"/>
            <p:cNvSpPr/>
            <p:nvPr/>
          </p:nvSpPr>
          <p:spPr>
            <a:xfrm>
              <a:off x="7058109" y="4290135"/>
              <a:ext cx="41459" cy="56182"/>
            </a:xfrm>
            <a:custGeom>
              <a:rect b="b" l="l" r="r" t="t"/>
              <a:pathLst>
                <a:path extrusionOk="0" h="1637" w="1208">
                  <a:moveTo>
                    <a:pt x="0" y="0"/>
                  </a:moveTo>
                  <a:cubicBezTo>
                    <a:pt x="0" y="0"/>
                    <a:pt x="79" y="113"/>
                    <a:pt x="203" y="249"/>
                  </a:cubicBezTo>
                  <a:cubicBezTo>
                    <a:pt x="260" y="327"/>
                    <a:pt x="339" y="406"/>
                    <a:pt x="418" y="497"/>
                  </a:cubicBezTo>
                  <a:cubicBezTo>
                    <a:pt x="497" y="587"/>
                    <a:pt x="587" y="677"/>
                    <a:pt x="666" y="779"/>
                  </a:cubicBezTo>
                  <a:cubicBezTo>
                    <a:pt x="745" y="880"/>
                    <a:pt x="824" y="971"/>
                    <a:pt x="880" y="1072"/>
                  </a:cubicBezTo>
                  <a:cubicBezTo>
                    <a:pt x="914" y="1129"/>
                    <a:pt x="959" y="1174"/>
                    <a:pt x="982" y="1219"/>
                  </a:cubicBezTo>
                  <a:cubicBezTo>
                    <a:pt x="1004" y="1264"/>
                    <a:pt x="1027" y="1309"/>
                    <a:pt x="1061" y="1354"/>
                  </a:cubicBezTo>
                  <a:cubicBezTo>
                    <a:pt x="1083" y="1388"/>
                    <a:pt x="1106" y="1422"/>
                    <a:pt x="1117" y="1467"/>
                  </a:cubicBezTo>
                  <a:cubicBezTo>
                    <a:pt x="1140" y="1501"/>
                    <a:pt x="1151" y="1535"/>
                    <a:pt x="1162" y="1557"/>
                  </a:cubicBezTo>
                  <a:lnTo>
                    <a:pt x="1208" y="1636"/>
                  </a:lnTo>
                  <a:cubicBezTo>
                    <a:pt x="1208" y="1636"/>
                    <a:pt x="1208" y="1603"/>
                    <a:pt x="1196" y="1546"/>
                  </a:cubicBezTo>
                  <a:cubicBezTo>
                    <a:pt x="1185" y="1512"/>
                    <a:pt x="1196" y="1478"/>
                    <a:pt x="1185" y="1445"/>
                  </a:cubicBezTo>
                  <a:cubicBezTo>
                    <a:pt x="1185" y="1388"/>
                    <a:pt x="1174" y="1343"/>
                    <a:pt x="1162" y="1298"/>
                  </a:cubicBezTo>
                  <a:cubicBezTo>
                    <a:pt x="1151" y="1253"/>
                    <a:pt x="1140" y="1185"/>
                    <a:pt x="1129" y="1129"/>
                  </a:cubicBezTo>
                  <a:cubicBezTo>
                    <a:pt x="1106" y="1072"/>
                    <a:pt x="1106" y="1005"/>
                    <a:pt x="1072" y="948"/>
                  </a:cubicBezTo>
                  <a:cubicBezTo>
                    <a:pt x="1038" y="892"/>
                    <a:pt x="1083" y="790"/>
                    <a:pt x="1038" y="734"/>
                  </a:cubicBezTo>
                  <a:cubicBezTo>
                    <a:pt x="1004" y="677"/>
                    <a:pt x="959" y="632"/>
                    <a:pt x="925" y="576"/>
                  </a:cubicBezTo>
                  <a:cubicBezTo>
                    <a:pt x="880" y="519"/>
                    <a:pt x="767" y="531"/>
                    <a:pt x="722" y="474"/>
                  </a:cubicBezTo>
                  <a:cubicBezTo>
                    <a:pt x="688" y="429"/>
                    <a:pt x="564" y="440"/>
                    <a:pt x="519" y="395"/>
                  </a:cubicBezTo>
                  <a:cubicBezTo>
                    <a:pt x="440" y="316"/>
                    <a:pt x="361" y="249"/>
                    <a:pt x="271" y="181"/>
                  </a:cubicBezTo>
                  <a:cubicBezTo>
                    <a:pt x="181" y="113"/>
                    <a:pt x="90" y="57"/>
                    <a:pt x="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8" name="Google Shape;3268;p11"/>
            <p:cNvSpPr/>
            <p:nvPr/>
          </p:nvSpPr>
          <p:spPr>
            <a:xfrm>
              <a:off x="7054608" y="4292057"/>
              <a:ext cx="29858" cy="51171"/>
            </a:xfrm>
            <a:custGeom>
              <a:rect b="b" l="l" r="r" t="t"/>
              <a:pathLst>
                <a:path extrusionOk="0" h="1491" w="870">
                  <a:moveTo>
                    <a:pt x="1" y="1"/>
                  </a:moveTo>
                  <a:lnTo>
                    <a:pt x="46" y="68"/>
                  </a:lnTo>
                  <a:cubicBezTo>
                    <a:pt x="68" y="114"/>
                    <a:pt x="113" y="159"/>
                    <a:pt x="159" y="226"/>
                  </a:cubicBezTo>
                  <a:cubicBezTo>
                    <a:pt x="181" y="260"/>
                    <a:pt x="215" y="294"/>
                    <a:pt x="238" y="328"/>
                  </a:cubicBezTo>
                  <a:cubicBezTo>
                    <a:pt x="271" y="373"/>
                    <a:pt x="294" y="418"/>
                    <a:pt x="317" y="452"/>
                  </a:cubicBezTo>
                  <a:cubicBezTo>
                    <a:pt x="384" y="531"/>
                    <a:pt x="441" y="621"/>
                    <a:pt x="486" y="712"/>
                  </a:cubicBezTo>
                  <a:cubicBezTo>
                    <a:pt x="542" y="802"/>
                    <a:pt x="599" y="892"/>
                    <a:pt x="644" y="994"/>
                  </a:cubicBezTo>
                  <a:cubicBezTo>
                    <a:pt x="655" y="1028"/>
                    <a:pt x="689" y="1073"/>
                    <a:pt x="700" y="1118"/>
                  </a:cubicBezTo>
                  <a:cubicBezTo>
                    <a:pt x="723" y="1152"/>
                    <a:pt x="745" y="1197"/>
                    <a:pt x="757" y="1231"/>
                  </a:cubicBezTo>
                  <a:cubicBezTo>
                    <a:pt x="790" y="1310"/>
                    <a:pt x="813" y="1366"/>
                    <a:pt x="836" y="1411"/>
                  </a:cubicBezTo>
                  <a:cubicBezTo>
                    <a:pt x="858" y="1456"/>
                    <a:pt x="869" y="1490"/>
                    <a:pt x="869" y="1490"/>
                  </a:cubicBezTo>
                  <a:cubicBezTo>
                    <a:pt x="869" y="1456"/>
                    <a:pt x="869" y="1422"/>
                    <a:pt x="869" y="1400"/>
                  </a:cubicBezTo>
                  <a:cubicBezTo>
                    <a:pt x="869" y="1332"/>
                    <a:pt x="858" y="1264"/>
                    <a:pt x="847" y="1197"/>
                  </a:cubicBezTo>
                  <a:cubicBezTo>
                    <a:pt x="836" y="1152"/>
                    <a:pt x="836" y="1107"/>
                    <a:pt x="824" y="1061"/>
                  </a:cubicBezTo>
                  <a:cubicBezTo>
                    <a:pt x="802" y="1016"/>
                    <a:pt x="790" y="971"/>
                    <a:pt x="768" y="926"/>
                  </a:cubicBezTo>
                  <a:cubicBezTo>
                    <a:pt x="757" y="870"/>
                    <a:pt x="734" y="824"/>
                    <a:pt x="712" y="768"/>
                  </a:cubicBezTo>
                  <a:cubicBezTo>
                    <a:pt x="678" y="723"/>
                    <a:pt x="666" y="678"/>
                    <a:pt x="633" y="633"/>
                  </a:cubicBezTo>
                  <a:cubicBezTo>
                    <a:pt x="599" y="587"/>
                    <a:pt x="565" y="542"/>
                    <a:pt x="531" y="486"/>
                  </a:cubicBezTo>
                  <a:cubicBezTo>
                    <a:pt x="508" y="441"/>
                    <a:pt x="475" y="407"/>
                    <a:pt x="429" y="362"/>
                  </a:cubicBezTo>
                  <a:cubicBezTo>
                    <a:pt x="373" y="294"/>
                    <a:pt x="305" y="226"/>
                    <a:pt x="226" y="159"/>
                  </a:cubicBezTo>
                  <a:cubicBezTo>
                    <a:pt x="181" y="114"/>
                    <a:pt x="125" y="80"/>
                    <a:pt x="68" y="46"/>
                  </a:cubicBezTo>
                  <a:lnTo>
                    <a:pt x="1"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9" name="Google Shape;3269;p11"/>
            <p:cNvSpPr/>
            <p:nvPr/>
          </p:nvSpPr>
          <p:spPr>
            <a:xfrm>
              <a:off x="6826895" y="4259007"/>
              <a:ext cx="225826" cy="191712"/>
            </a:xfrm>
            <a:custGeom>
              <a:rect b="b" l="l" r="r" t="t"/>
              <a:pathLst>
                <a:path extrusionOk="0" h="5586" w="6580">
                  <a:moveTo>
                    <a:pt x="5856" y="1"/>
                  </a:moveTo>
                  <a:cubicBezTo>
                    <a:pt x="5482" y="1"/>
                    <a:pt x="5111" y="31"/>
                    <a:pt x="4751" y="95"/>
                  </a:cubicBezTo>
                  <a:cubicBezTo>
                    <a:pt x="3059" y="377"/>
                    <a:pt x="1129" y="1054"/>
                    <a:pt x="395" y="2747"/>
                  </a:cubicBezTo>
                  <a:cubicBezTo>
                    <a:pt x="0" y="3672"/>
                    <a:pt x="57" y="4766"/>
                    <a:pt x="768" y="5410"/>
                  </a:cubicBezTo>
                  <a:lnTo>
                    <a:pt x="869" y="5489"/>
                  </a:lnTo>
                  <a:cubicBezTo>
                    <a:pt x="1050" y="5534"/>
                    <a:pt x="1230" y="5568"/>
                    <a:pt x="1411" y="5579"/>
                  </a:cubicBezTo>
                  <a:cubicBezTo>
                    <a:pt x="1478" y="5583"/>
                    <a:pt x="1545" y="5585"/>
                    <a:pt x="1611" y="5585"/>
                  </a:cubicBezTo>
                  <a:cubicBezTo>
                    <a:pt x="2604" y="5585"/>
                    <a:pt x="3506" y="5122"/>
                    <a:pt x="4288" y="4541"/>
                  </a:cubicBezTo>
                  <a:cubicBezTo>
                    <a:pt x="4796" y="4157"/>
                    <a:pt x="5225" y="3536"/>
                    <a:pt x="5552" y="3006"/>
                  </a:cubicBezTo>
                  <a:cubicBezTo>
                    <a:pt x="6060" y="2137"/>
                    <a:pt x="6579" y="1043"/>
                    <a:pt x="6365" y="72"/>
                  </a:cubicBezTo>
                  <a:cubicBezTo>
                    <a:pt x="6342" y="50"/>
                    <a:pt x="6331" y="38"/>
                    <a:pt x="6320" y="16"/>
                  </a:cubicBezTo>
                  <a:cubicBezTo>
                    <a:pt x="6165" y="6"/>
                    <a:pt x="6010" y="1"/>
                    <a:pt x="5856"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0" name="Google Shape;3270;p11"/>
            <p:cNvSpPr/>
            <p:nvPr/>
          </p:nvSpPr>
          <p:spPr>
            <a:xfrm>
              <a:off x="6917122" y="4254511"/>
              <a:ext cx="134431" cy="135564"/>
            </a:xfrm>
            <a:custGeom>
              <a:rect b="b" l="l" r="r" t="t"/>
              <a:pathLst>
                <a:path extrusionOk="0" h="3950" w="3917">
                  <a:moveTo>
                    <a:pt x="3205" y="0"/>
                  </a:moveTo>
                  <a:cubicBezTo>
                    <a:pt x="2574" y="147"/>
                    <a:pt x="1919" y="169"/>
                    <a:pt x="1298" y="271"/>
                  </a:cubicBezTo>
                  <a:cubicBezTo>
                    <a:pt x="949" y="361"/>
                    <a:pt x="407" y="418"/>
                    <a:pt x="226" y="767"/>
                  </a:cubicBezTo>
                  <a:cubicBezTo>
                    <a:pt x="1" y="1185"/>
                    <a:pt x="317" y="1760"/>
                    <a:pt x="768" y="1828"/>
                  </a:cubicBezTo>
                  <a:cubicBezTo>
                    <a:pt x="565" y="1918"/>
                    <a:pt x="226" y="2144"/>
                    <a:pt x="272" y="2392"/>
                  </a:cubicBezTo>
                  <a:cubicBezTo>
                    <a:pt x="328" y="2731"/>
                    <a:pt x="757" y="2765"/>
                    <a:pt x="982" y="2855"/>
                  </a:cubicBezTo>
                  <a:cubicBezTo>
                    <a:pt x="937" y="3002"/>
                    <a:pt x="768" y="3352"/>
                    <a:pt x="892" y="3509"/>
                  </a:cubicBezTo>
                  <a:cubicBezTo>
                    <a:pt x="937" y="3562"/>
                    <a:pt x="985" y="3583"/>
                    <a:pt x="1033" y="3583"/>
                  </a:cubicBezTo>
                  <a:cubicBezTo>
                    <a:pt x="1129" y="3583"/>
                    <a:pt x="1227" y="3498"/>
                    <a:pt x="1310" y="3408"/>
                  </a:cubicBezTo>
                  <a:lnTo>
                    <a:pt x="1310" y="3408"/>
                  </a:lnTo>
                  <a:cubicBezTo>
                    <a:pt x="1186" y="3611"/>
                    <a:pt x="1310" y="3882"/>
                    <a:pt x="1547" y="3927"/>
                  </a:cubicBezTo>
                  <a:cubicBezTo>
                    <a:pt x="1597" y="3943"/>
                    <a:pt x="1650" y="3950"/>
                    <a:pt x="1706" y="3950"/>
                  </a:cubicBezTo>
                  <a:cubicBezTo>
                    <a:pt x="2174" y="3950"/>
                    <a:pt x="2798" y="3442"/>
                    <a:pt x="3070" y="3160"/>
                  </a:cubicBezTo>
                  <a:cubicBezTo>
                    <a:pt x="3736" y="2471"/>
                    <a:pt x="3724" y="1185"/>
                    <a:pt x="3916" y="350"/>
                  </a:cubicBezTo>
                  <a:lnTo>
                    <a:pt x="3205" y="0"/>
                  </a:ln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1" name="Google Shape;3271;p11"/>
            <p:cNvSpPr/>
            <p:nvPr/>
          </p:nvSpPr>
          <p:spPr>
            <a:xfrm>
              <a:off x="6856719" y="4261478"/>
              <a:ext cx="205268" cy="206812"/>
            </a:xfrm>
            <a:custGeom>
              <a:rect b="b" l="l" r="r" t="t"/>
              <a:pathLst>
                <a:path extrusionOk="0" h="6026" w="5981">
                  <a:moveTo>
                    <a:pt x="5484" y="0"/>
                  </a:moveTo>
                  <a:lnTo>
                    <a:pt x="5484" y="0"/>
                  </a:lnTo>
                  <a:cubicBezTo>
                    <a:pt x="5710" y="971"/>
                    <a:pt x="5180" y="2077"/>
                    <a:pt x="4683" y="2934"/>
                  </a:cubicBezTo>
                  <a:cubicBezTo>
                    <a:pt x="4356" y="3464"/>
                    <a:pt x="3927" y="4085"/>
                    <a:pt x="3408" y="4469"/>
                  </a:cubicBezTo>
                  <a:cubicBezTo>
                    <a:pt x="2626" y="5050"/>
                    <a:pt x="1724" y="5513"/>
                    <a:pt x="740" y="5513"/>
                  </a:cubicBezTo>
                  <a:cubicBezTo>
                    <a:pt x="675" y="5513"/>
                    <a:pt x="609" y="5511"/>
                    <a:pt x="542" y="5507"/>
                  </a:cubicBezTo>
                  <a:cubicBezTo>
                    <a:pt x="361" y="5496"/>
                    <a:pt x="181" y="5462"/>
                    <a:pt x="0" y="5417"/>
                  </a:cubicBezTo>
                  <a:lnTo>
                    <a:pt x="0" y="5417"/>
                  </a:lnTo>
                  <a:cubicBezTo>
                    <a:pt x="442" y="5764"/>
                    <a:pt x="1031" y="6025"/>
                    <a:pt x="1588" y="6025"/>
                  </a:cubicBezTo>
                  <a:cubicBezTo>
                    <a:pt x="1700" y="6025"/>
                    <a:pt x="1811" y="6015"/>
                    <a:pt x="1919" y="5992"/>
                  </a:cubicBezTo>
                  <a:cubicBezTo>
                    <a:pt x="2912" y="5823"/>
                    <a:pt x="3442" y="5552"/>
                    <a:pt x="4255" y="4943"/>
                  </a:cubicBezTo>
                  <a:cubicBezTo>
                    <a:pt x="4807" y="4536"/>
                    <a:pt x="5417" y="3543"/>
                    <a:pt x="5620" y="2855"/>
                  </a:cubicBezTo>
                  <a:cubicBezTo>
                    <a:pt x="5834" y="2110"/>
                    <a:pt x="5981" y="598"/>
                    <a:pt x="548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2" name="Google Shape;3272;p11"/>
            <p:cNvSpPr/>
            <p:nvPr/>
          </p:nvSpPr>
          <p:spPr>
            <a:xfrm>
              <a:off x="7007350" y="4245210"/>
              <a:ext cx="35693" cy="101107"/>
            </a:xfrm>
            <a:custGeom>
              <a:rect b="b" l="l" r="r" t="t"/>
              <a:pathLst>
                <a:path extrusionOk="0" h="2946" w="1040">
                  <a:moveTo>
                    <a:pt x="1028" y="0"/>
                  </a:moveTo>
                  <a:cubicBezTo>
                    <a:pt x="1028" y="0"/>
                    <a:pt x="1028" y="57"/>
                    <a:pt x="1005" y="136"/>
                  </a:cubicBezTo>
                  <a:cubicBezTo>
                    <a:pt x="994" y="226"/>
                    <a:pt x="960" y="350"/>
                    <a:pt x="938" y="497"/>
                  </a:cubicBezTo>
                  <a:cubicBezTo>
                    <a:pt x="915" y="643"/>
                    <a:pt x="870" y="813"/>
                    <a:pt x="825" y="993"/>
                  </a:cubicBezTo>
                  <a:cubicBezTo>
                    <a:pt x="802" y="1084"/>
                    <a:pt x="780" y="1163"/>
                    <a:pt x="757" y="1264"/>
                  </a:cubicBezTo>
                  <a:cubicBezTo>
                    <a:pt x="734" y="1354"/>
                    <a:pt x="712" y="1445"/>
                    <a:pt x="678" y="1546"/>
                  </a:cubicBezTo>
                  <a:cubicBezTo>
                    <a:pt x="644" y="1636"/>
                    <a:pt x="622" y="1738"/>
                    <a:pt x="588" y="1828"/>
                  </a:cubicBezTo>
                  <a:cubicBezTo>
                    <a:pt x="554" y="1919"/>
                    <a:pt x="520" y="2009"/>
                    <a:pt x="486" y="2088"/>
                  </a:cubicBezTo>
                  <a:cubicBezTo>
                    <a:pt x="464" y="2178"/>
                    <a:pt x="430" y="2268"/>
                    <a:pt x="385" y="2336"/>
                  </a:cubicBezTo>
                  <a:cubicBezTo>
                    <a:pt x="351" y="2404"/>
                    <a:pt x="317" y="2483"/>
                    <a:pt x="283" y="2551"/>
                  </a:cubicBezTo>
                  <a:cubicBezTo>
                    <a:pt x="249" y="2607"/>
                    <a:pt x="215" y="2663"/>
                    <a:pt x="181" y="2720"/>
                  </a:cubicBezTo>
                  <a:cubicBezTo>
                    <a:pt x="148" y="2765"/>
                    <a:pt x="114" y="2799"/>
                    <a:pt x="80" y="2844"/>
                  </a:cubicBezTo>
                  <a:lnTo>
                    <a:pt x="1" y="2945"/>
                  </a:lnTo>
                  <a:cubicBezTo>
                    <a:pt x="1" y="2945"/>
                    <a:pt x="46" y="2923"/>
                    <a:pt x="91" y="2855"/>
                  </a:cubicBezTo>
                  <a:cubicBezTo>
                    <a:pt x="125" y="2821"/>
                    <a:pt x="170" y="2787"/>
                    <a:pt x="204" y="2742"/>
                  </a:cubicBezTo>
                  <a:cubicBezTo>
                    <a:pt x="249" y="2697"/>
                    <a:pt x="306" y="2641"/>
                    <a:pt x="339" y="2584"/>
                  </a:cubicBezTo>
                  <a:cubicBezTo>
                    <a:pt x="396" y="2517"/>
                    <a:pt x="441" y="2449"/>
                    <a:pt x="486" y="2381"/>
                  </a:cubicBezTo>
                  <a:cubicBezTo>
                    <a:pt x="531" y="2302"/>
                    <a:pt x="576" y="2223"/>
                    <a:pt x="610" y="2133"/>
                  </a:cubicBezTo>
                  <a:cubicBezTo>
                    <a:pt x="655" y="2054"/>
                    <a:pt x="689" y="1952"/>
                    <a:pt x="734" y="1873"/>
                  </a:cubicBezTo>
                  <a:cubicBezTo>
                    <a:pt x="768" y="1783"/>
                    <a:pt x="791" y="1682"/>
                    <a:pt x="825" y="1591"/>
                  </a:cubicBezTo>
                  <a:cubicBezTo>
                    <a:pt x="881" y="1400"/>
                    <a:pt x="926" y="1208"/>
                    <a:pt x="971" y="1016"/>
                  </a:cubicBezTo>
                  <a:cubicBezTo>
                    <a:pt x="994" y="847"/>
                    <a:pt x="1017" y="677"/>
                    <a:pt x="1028" y="497"/>
                  </a:cubicBezTo>
                  <a:cubicBezTo>
                    <a:pt x="1039" y="339"/>
                    <a:pt x="1039" y="170"/>
                    <a:pt x="1028"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3" name="Google Shape;3273;p11"/>
            <p:cNvSpPr/>
            <p:nvPr/>
          </p:nvSpPr>
          <p:spPr>
            <a:xfrm>
              <a:off x="7000383" y="4255644"/>
              <a:ext cx="39537" cy="71317"/>
            </a:xfrm>
            <a:custGeom>
              <a:rect b="b" l="l" r="r" t="t"/>
              <a:pathLst>
                <a:path extrusionOk="0" h="2078" w="1152">
                  <a:moveTo>
                    <a:pt x="1152" y="1"/>
                  </a:moveTo>
                  <a:lnTo>
                    <a:pt x="1107" y="91"/>
                  </a:lnTo>
                  <a:cubicBezTo>
                    <a:pt x="1073" y="148"/>
                    <a:pt x="1050" y="238"/>
                    <a:pt x="994" y="339"/>
                  </a:cubicBezTo>
                  <a:cubicBezTo>
                    <a:pt x="971" y="385"/>
                    <a:pt x="949" y="441"/>
                    <a:pt x="915" y="497"/>
                  </a:cubicBezTo>
                  <a:cubicBezTo>
                    <a:pt x="892" y="565"/>
                    <a:pt x="858" y="622"/>
                    <a:pt x="825" y="678"/>
                  </a:cubicBezTo>
                  <a:cubicBezTo>
                    <a:pt x="757" y="802"/>
                    <a:pt x="689" y="938"/>
                    <a:pt x="621" y="1062"/>
                  </a:cubicBezTo>
                  <a:cubicBezTo>
                    <a:pt x="542" y="1186"/>
                    <a:pt x="463" y="1310"/>
                    <a:pt x="396" y="1434"/>
                  </a:cubicBezTo>
                  <a:cubicBezTo>
                    <a:pt x="317" y="1547"/>
                    <a:pt x="249" y="1660"/>
                    <a:pt x="193" y="1761"/>
                  </a:cubicBezTo>
                  <a:cubicBezTo>
                    <a:pt x="136" y="1852"/>
                    <a:pt x="80" y="1931"/>
                    <a:pt x="46" y="1987"/>
                  </a:cubicBezTo>
                  <a:cubicBezTo>
                    <a:pt x="12" y="2043"/>
                    <a:pt x="1" y="2077"/>
                    <a:pt x="1" y="2077"/>
                  </a:cubicBezTo>
                  <a:cubicBezTo>
                    <a:pt x="1" y="2077"/>
                    <a:pt x="23" y="2055"/>
                    <a:pt x="69" y="2010"/>
                  </a:cubicBezTo>
                  <a:cubicBezTo>
                    <a:pt x="125" y="1964"/>
                    <a:pt x="193" y="1897"/>
                    <a:pt x="260" y="1818"/>
                  </a:cubicBezTo>
                  <a:cubicBezTo>
                    <a:pt x="351" y="1716"/>
                    <a:pt x="441" y="1615"/>
                    <a:pt x="509" y="1513"/>
                  </a:cubicBezTo>
                  <a:cubicBezTo>
                    <a:pt x="599" y="1400"/>
                    <a:pt x="678" y="1276"/>
                    <a:pt x="757" y="1141"/>
                  </a:cubicBezTo>
                  <a:cubicBezTo>
                    <a:pt x="791" y="1084"/>
                    <a:pt x="825" y="994"/>
                    <a:pt x="870" y="938"/>
                  </a:cubicBezTo>
                  <a:cubicBezTo>
                    <a:pt x="904" y="881"/>
                    <a:pt x="937" y="802"/>
                    <a:pt x="960" y="746"/>
                  </a:cubicBezTo>
                  <a:cubicBezTo>
                    <a:pt x="983" y="678"/>
                    <a:pt x="1016" y="610"/>
                    <a:pt x="1028" y="554"/>
                  </a:cubicBezTo>
                  <a:cubicBezTo>
                    <a:pt x="1050" y="486"/>
                    <a:pt x="1073" y="430"/>
                    <a:pt x="1084" y="373"/>
                  </a:cubicBezTo>
                  <a:cubicBezTo>
                    <a:pt x="1107" y="283"/>
                    <a:pt x="1129" y="193"/>
                    <a:pt x="1141" y="103"/>
                  </a:cubicBezTo>
                  <a:lnTo>
                    <a:pt x="1152"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4" name="Google Shape;3274;p11"/>
            <p:cNvSpPr/>
            <p:nvPr/>
          </p:nvSpPr>
          <p:spPr>
            <a:xfrm>
              <a:off x="6997671" y="4249844"/>
              <a:ext cx="44959" cy="55804"/>
            </a:xfrm>
            <a:custGeom>
              <a:rect b="b" l="l" r="r" t="t"/>
              <a:pathLst>
                <a:path extrusionOk="0" h="1626" w="1310">
                  <a:moveTo>
                    <a:pt x="1310" y="1"/>
                  </a:moveTo>
                  <a:cubicBezTo>
                    <a:pt x="1310" y="1"/>
                    <a:pt x="1219" y="91"/>
                    <a:pt x="1095" y="238"/>
                  </a:cubicBezTo>
                  <a:lnTo>
                    <a:pt x="994" y="362"/>
                  </a:lnTo>
                  <a:cubicBezTo>
                    <a:pt x="971" y="418"/>
                    <a:pt x="926" y="452"/>
                    <a:pt x="881" y="508"/>
                  </a:cubicBezTo>
                  <a:cubicBezTo>
                    <a:pt x="802" y="599"/>
                    <a:pt x="734" y="700"/>
                    <a:pt x="655" y="802"/>
                  </a:cubicBezTo>
                  <a:cubicBezTo>
                    <a:pt x="565" y="903"/>
                    <a:pt x="486" y="1005"/>
                    <a:pt x="407" y="1095"/>
                  </a:cubicBezTo>
                  <a:cubicBezTo>
                    <a:pt x="373" y="1152"/>
                    <a:pt x="339" y="1197"/>
                    <a:pt x="305" y="1242"/>
                  </a:cubicBezTo>
                  <a:cubicBezTo>
                    <a:pt x="260" y="1287"/>
                    <a:pt x="227" y="1321"/>
                    <a:pt x="204" y="1366"/>
                  </a:cubicBezTo>
                  <a:cubicBezTo>
                    <a:pt x="80" y="1513"/>
                    <a:pt x="1" y="1626"/>
                    <a:pt x="1" y="1626"/>
                  </a:cubicBezTo>
                  <a:cubicBezTo>
                    <a:pt x="91" y="1558"/>
                    <a:pt x="181" y="1490"/>
                    <a:pt x="260" y="1423"/>
                  </a:cubicBezTo>
                  <a:cubicBezTo>
                    <a:pt x="305" y="1389"/>
                    <a:pt x="339" y="1355"/>
                    <a:pt x="384" y="1321"/>
                  </a:cubicBezTo>
                  <a:cubicBezTo>
                    <a:pt x="430" y="1287"/>
                    <a:pt x="475" y="1242"/>
                    <a:pt x="520" y="1197"/>
                  </a:cubicBezTo>
                  <a:cubicBezTo>
                    <a:pt x="599" y="1107"/>
                    <a:pt x="689" y="1005"/>
                    <a:pt x="779" y="903"/>
                  </a:cubicBezTo>
                  <a:cubicBezTo>
                    <a:pt x="858" y="802"/>
                    <a:pt x="937" y="689"/>
                    <a:pt x="1005" y="587"/>
                  </a:cubicBezTo>
                  <a:cubicBezTo>
                    <a:pt x="1062" y="497"/>
                    <a:pt x="1118" y="396"/>
                    <a:pt x="1174" y="294"/>
                  </a:cubicBezTo>
                  <a:cubicBezTo>
                    <a:pt x="1231" y="193"/>
                    <a:pt x="1276" y="102"/>
                    <a:pt x="131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5" name="Google Shape;3275;p11"/>
            <p:cNvSpPr/>
            <p:nvPr/>
          </p:nvSpPr>
          <p:spPr>
            <a:xfrm>
              <a:off x="6841618" y="4118364"/>
              <a:ext cx="205680" cy="157563"/>
            </a:xfrm>
            <a:custGeom>
              <a:rect b="b" l="l" r="r" t="t"/>
              <a:pathLst>
                <a:path extrusionOk="0" h="4591" w="5993">
                  <a:moveTo>
                    <a:pt x="1488" y="1"/>
                  </a:moveTo>
                  <a:cubicBezTo>
                    <a:pt x="1392" y="1"/>
                    <a:pt x="1294" y="6"/>
                    <a:pt x="1196" y="18"/>
                  </a:cubicBezTo>
                  <a:cubicBezTo>
                    <a:pt x="779" y="74"/>
                    <a:pt x="384" y="277"/>
                    <a:pt x="102" y="593"/>
                  </a:cubicBezTo>
                  <a:cubicBezTo>
                    <a:pt x="34" y="774"/>
                    <a:pt x="0" y="966"/>
                    <a:pt x="0" y="1169"/>
                  </a:cubicBezTo>
                  <a:cubicBezTo>
                    <a:pt x="45" y="2015"/>
                    <a:pt x="429" y="2715"/>
                    <a:pt x="982" y="3358"/>
                  </a:cubicBezTo>
                  <a:cubicBezTo>
                    <a:pt x="1625" y="4080"/>
                    <a:pt x="2562" y="4464"/>
                    <a:pt x="3510" y="4565"/>
                  </a:cubicBezTo>
                  <a:cubicBezTo>
                    <a:pt x="3707" y="4582"/>
                    <a:pt x="3905" y="4591"/>
                    <a:pt x="4101" y="4591"/>
                  </a:cubicBezTo>
                  <a:cubicBezTo>
                    <a:pt x="4297" y="4591"/>
                    <a:pt x="4491" y="4582"/>
                    <a:pt x="4683" y="4565"/>
                  </a:cubicBezTo>
                  <a:cubicBezTo>
                    <a:pt x="5135" y="4509"/>
                    <a:pt x="5575" y="4385"/>
                    <a:pt x="5992" y="4204"/>
                  </a:cubicBezTo>
                  <a:cubicBezTo>
                    <a:pt x="5947" y="4103"/>
                    <a:pt x="5823" y="3832"/>
                    <a:pt x="5823" y="3832"/>
                  </a:cubicBezTo>
                  <a:cubicBezTo>
                    <a:pt x="5631" y="3380"/>
                    <a:pt x="5383" y="2940"/>
                    <a:pt x="5112" y="2523"/>
                  </a:cubicBezTo>
                  <a:cubicBezTo>
                    <a:pt x="4338" y="1366"/>
                    <a:pt x="3005" y="1"/>
                    <a:pt x="1488"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6" name="Google Shape;3276;p11"/>
            <p:cNvSpPr/>
            <p:nvPr/>
          </p:nvSpPr>
          <p:spPr>
            <a:xfrm>
              <a:off x="6920623" y="4171319"/>
              <a:ext cx="135564" cy="111403"/>
            </a:xfrm>
            <a:custGeom>
              <a:rect b="b" l="l" r="r" t="t"/>
              <a:pathLst>
                <a:path extrusionOk="0" h="3246" w="3950">
                  <a:moveTo>
                    <a:pt x="1809" y="1"/>
                  </a:moveTo>
                  <a:cubicBezTo>
                    <a:pt x="1505" y="1"/>
                    <a:pt x="1072" y="216"/>
                    <a:pt x="1366" y="540"/>
                  </a:cubicBezTo>
                  <a:cubicBezTo>
                    <a:pt x="1329" y="533"/>
                    <a:pt x="1283" y="530"/>
                    <a:pt x="1233" y="530"/>
                  </a:cubicBezTo>
                  <a:cubicBezTo>
                    <a:pt x="933" y="530"/>
                    <a:pt x="476" y="654"/>
                    <a:pt x="756" y="1002"/>
                  </a:cubicBezTo>
                  <a:cubicBezTo>
                    <a:pt x="192" y="1126"/>
                    <a:pt x="102" y="1770"/>
                    <a:pt x="711" y="1973"/>
                  </a:cubicBezTo>
                  <a:cubicBezTo>
                    <a:pt x="0" y="1973"/>
                    <a:pt x="553" y="2842"/>
                    <a:pt x="880" y="3011"/>
                  </a:cubicBezTo>
                  <a:cubicBezTo>
                    <a:pt x="1199" y="3181"/>
                    <a:pt x="1534" y="3246"/>
                    <a:pt x="1875" y="3246"/>
                  </a:cubicBezTo>
                  <a:cubicBezTo>
                    <a:pt x="2574" y="3246"/>
                    <a:pt x="3298" y="2975"/>
                    <a:pt x="3950" y="2785"/>
                  </a:cubicBezTo>
                  <a:lnTo>
                    <a:pt x="3950" y="2785"/>
                  </a:lnTo>
                  <a:cubicBezTo>
                    <a:pt x="3949" y="2785"/>
                    <a:pt x="3948" y="2786"/>
                    <a:pt x="3947" y="2786"/>
                  </a:cubicBezTo>
                  <a:cubicBezTo>
                    <a:pt x="3850" y="2786"/>
                    <a:pt x="3362" y="1577"/>
                    <a:pt x="3295" y="1454"/>
                  </a:cubicBezTo>
                  <a:cubicBezTo>
                    <a:pt x="2934" y="833"/>
                    <a:pt x="2708" y="145"/>
                    <a:pt x="1907" y="9"/>
                  </a:cubicBezTo>
                  <a:cubicBezTo>
                    <a:pt x="1877" y="4"/>
                    <a:pt x="1844" y="1"/>
                    <a:pt x="1809"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7" name="Google Shape;3277;p11"/>
            <p:cNvSpPr/>
            <p:nvPr/>
          </p:nvSpPr>
          <p:spPr>
            <a:xfrm>
              <a:off x="6817217" y="4138304"/>
              <a:ext cx="230459" cy="157083"/>
            </a:xfrm>
            <a:custGeom>
              <a:rect b="b" l="l" r="r" t="t"/>
              <a:pathLst>
                <a:path extrusionOk="0" h="4577" w="6715">
                  <a:moveTo>
                    <a:pt x="813" y="1"/>
                  </a:moveTo>
                  <a:lnTo>
                    <a:pt x="813" y="1"/>
                  </a:lnTo>
                  <a:cubicBezTo>
                    <a:pt x="565" y="272"/>
                    <a:pt x="384" y="588"/>
                    <a:pt x="316" y="949"/>
                  </a:cubicBezTo>
                  <a:cubicBezTo>
                    <a:pt x="0" y="2438"/>
                    <a:pt x="1400" y="4063"/>
                    <a:pt x="2788" y="4379"/>
                  </a:cubicBezTo>
                  <a:cubicBezTo>
                    <a:pt x="3267" y="4500"/>
                    <a:pt x="3767" y="4576"/>
                    <a:pt x="4261" y="4576"/>
                  </a:cubicBezTo>
                  <a:cubicBezTo>
                    <a:pt x="5153" y="4576"/>
                    <a:pt x="6025" y="4328"/>
                    <a:pt x="6714" y="3646"/>
                  </a:cubicBezTo>
                  <a:cubicBezTo>
                    <a:pt x="6703" y="3634"/>
                    <a:pt x="6703" y="3623"/>
                    <a:pt x="6703" y="3612"/>
                  </a:cubicBezTo>
                  <a:cubicBezTo>
                    <a:pt x="6286" y="3804"/>
                    <a:pt x="5846" y="3928"/>
                    <a:pt x="5394" y="3973"/>
                  </a:cubicBezTo>
                  <a:cubicBezTo>
                    <a:pt x="5202" y="3990"/>
                    <a:pt x="5008" y="3998"/>
                    <a:pt x="4812" y="3998"/>
                  </a:cubicBezTo>
                  <a:cubicBezTo>
                    <a:pt x="4616" y="3998"/>
                    <a:pt x="4418" y="3990"/>
                    <a:pt x="4221" y="3973"/>
                  </a:cubicBezTo>
                  <a:cubicBezTo>
                    <a:pt x="3273" y="3871"/>
                    <a:pt x="2336" y="3499"/>
                    <a:pt x="1693" y="2765"/>
                  </a:cubicBezTo>
                  <a:cubicBezTo>
                    <a:pt x="1129" y="2134"/>
                    <a:pt x="768" y="1434"/>
                    <a:pt x="711" y="576"/>
                  </a:cubicBezTo>
                  <a:cubicBezTo>
                    <a:pt x="711" y="385"/>
                    <a:pt x="734" y="181"/>
                    <a:pt x="81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8" name="Google Shape;3278;p11"/>
            <p:cNvSpPr/>
            <p:nvPr/>
          </p:nvSpPr>
          <p:spPr>
            <a:xfrm>
              <a:off x="6934934" y="4256055"/>
              <a:ext cx="114286" cy="15890"/>
            </a:xfrm>
            <a:custGeom>
              <a:rect b="b" l="l" r="r" t="t"/>
              <a:pathLst>
                <a:path extrusionOk="0" h="463" w="3330">
                  <a:moveTo>
                    <a:pt x="1" y="0"/>
                  </a:moveTo>
                  <a:lnTo>
                    <a:pt x="1" y="0"/>
                  </a:lnTo>
                  <a:cubicBezTo>
                    <a:pt x="1" y="0"/>
                    <a:pt x="204" y="79"/>
                    <a:pt x="509" y="181"/>
                  </a:cubicBezTo>
                  <a:cubicBezTo>
                    <a:pt x="655" y="226"/>
                    <a:pt x="836" y="271"/>
                    <a:pt x="1028" y="316"/>
                  </a:cubicBezTo>
                  <a:cubicBezTo>
                    <a:pt x="1231" y="373"/>
                    <a:pt x="1434" y="406"/>
                    <a:pt x="1648" y="429"/>
                  </a:cubicBezTo>
                  <a:cubicBezTo>
                    <a:pt x="1761" y="440"/>
                    <a:pt x="1863" y="463"/>
                    <a:pt x="1976" y="463"/>
                  </a:cubicBezTo>
                  <a:lnTo>
                    <a:pt x="2280" y="463"/>
                  </a:lnTo>
                  <a:cubicBezTo>
                    <a:pt x="2382" y="463"/>
                    <a:pt x="2483" y="452"/>
                    <a:pt x="2574" y="452"/>
                  </a:cubicBezTo>
                  <a:cubicBezTo>
                    <a:pt x="2653" y="440"/>
                    <a:pt x="2743" y="418"/>
                    <a:pt x="2833" y="406"/>
                  </a:cubicBezTo>
                  <a:cubicBezTo>
                    <a:pt x="2901" y="384"/>
                    <a:pt x="2969" y="361"/>
                    <a:pt x="3048" y="339"/>
                  </a:cubicBezTo>
                  <a:cubicBezTo>
                    <a:pt x="3093" y="327"/>
                    <a:pt x="3149" y="305"/>
                    <a:pt x="3205" y="282"/>
                  </a:cubicBezTo>
                  <a:cubicBezTo>
                    <a:pt x="3284" y="237"/>
                    <a:pt x="3330" y="215"/>
                    <a:pt x="3330" y="215"/>
                  </a:cubicBezTo>
                  <a:lnTo>
                    <a:pt x="3330" y="215"/>
                  </a:lnTo>
                  <a:lnTo>
                    <a:pt x="3183" y="248"/>
                  </a:lnTo>
                  <a:cubicBezTo>
                    <a:pt x="3138" y="271"/>
                    <a:pt x="3081" y="271"/>
                    <a:pt x="3025" y="294"/>
                  </a:cubicBezTo>
                  <a:cubicBezTo>
                    <a:pt x="2957" y="305"/>
                    <a:pt x="2878" y="305"/>
                    <a:pt x="2811" y="316"/>
                  </a:cubicBezTo>
                  <a:cubicBezTo>
                    <a:pt x="2732" y="327"/>
                    <a:pt x="2653" y="327"/>
                    <a:pt x="2562" y="327"/>
                  </a:cubicBezTo>
                  <a:lnTo>
                    <a:pt x="2280" y="327"/>
                  </a:lnTo>
                  <a:cubicBezTo>
                    <a:pt x="2179" y="327"/>
                    <a:pt x="2077" y="316"/>
                    <a:pt x="1976" y="305"/>
                  </a:cubicBezTo>
                  <a:cubicBezTo>
                    <a:pt x="1874" y="305"/>
                    <a:pt x="1772" y="282"/>
                    <a:pt x="1671" y="271"/>
                  </a:cubicBezTo>
                  <a:cubicBezTo>
                    <a:pt x="1456" y="248"/>
                    <a:pt x="1253" y="215"/>
                    <a:pt x="1050" y="181"/>
                  </a:cubicBezTo>
                  <a:lnTo>
                    <a:pt x="520" y="91"/>
                  </a:lnTo>
                  <a:lnTo>
                    <a:pt x="147" y="23"/>
                  </a:lnTo>
                  <a:lnTo>
                    <a:pt x="1" y="0"/>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9" name="Google Shape;3279;p11"/>
            <p:cNvSpPr/>
            <p:nvPr/>
          </p:nvSpPr>
          <p:spPr>
            <a:xfrm>
              <a:off x="6935346" y="4234365"/>
              <a:ext cx="107696" cy="29858"/>
            </a:xfrm>
            <a:custGeom>
              <a:rect b="b" l="l" r="r" t="t"/>
              <a:pathLst>
                <a:path extrusionOk="0" h="870" w="3138">
                  <a:moveTo>
                    <a:pt x="0" y="0"/>
                  </a:moveTo>
                  <a:cubicBezTo>
                    <a:pt x="0" y="0"/>
                    <a:pt x="169" y="124"/>
                    <a:pt x="440" y="260"/>
                  </a:cubicBezTo>
                  <a:cubicBezTo>
                    <a:pt x="587" y="328"/>
                    <a:pt x="756" y="418"/>
                    <a:pt x="925" y="486"/>
                  </a:cubicBezTo>
                  <a:cubicBezTo>
                    <a:pt x="1095" y="553"/>
                    <a:pt x="1286" y="632"/>
                    <a:pt x="1490" y="700"/>
                  </a:cubicBezTo>
                  <a:cubicBezTo>
                    <a:pt x="1591" y="723"/>
                    <a:pt x="1693" y="756"/>
                    <a:pt x="1794" y="779"/>
                  </a:cubicBezTo>
                  <a:cubicBezTo>
                    <a:pt x="1885" y="802"/>
                    <a:pt x="1986" y="824"/>
                    <a:pt x="2088" y="835"/>
                  </a:cubicBezTo>
                  <a:cubicBezTo>
                    <a:pt x="2189" y="858"/>
                    <a:pt x="2279" y="858"/>
                    <a:pt x="2370" y="869"/>
                  </a:cubicBezTo>
                  <a:lnTo>
                    <a:pt x="2618" y="869"/>
                  </a:lnTo>
                  <a:cubicBezTo>
                    <a:pt x="2697" y="869"/>
                    <a:pt x="2765" y="858"/>
                    <a:pt x="2844" y="847"/>
                  </a:cubicBezTo>
                  <a:cubicBezTo>
                    <a:pt x="2889" y="835"/>
                    <a:pt x="2945" y="824"/>
                    <a:pt x="3002" y="813"/>
                  </a:cubicBezTo>
                  <a:cubicBezTo>
                    <a:pt x="3092" y="790"/>
                    <a:pt x="3137" y="768"/>
                    <a:pt x="3137" y="768"/>
                  </a:cubicBezTo>
                  <a:lnTo>
                    <a:pt x="3137" y="768"/>
                  </a:lnTo>
                  <a:cubicBezTo>
                    <a:pt x="3137" y="768"/>
                    <a:pt x="3081" y="768"/>
                    <a:pt x="2990" y="790"/>
                  </a:cubicBezTo>
                  <a:lnTo>
                    <a:pt x="2832" y="790"/>
                  </a:lnTo>
                  <a:cubicBezTo>
                    <a:pt x="2765" y="790"/>
                    <a:pt x="2697" y="779"/>
                    <a:pt x="2618" y="779"/>
                  </a:cubicBezTo>
                  <a:cubicBezTo>
                    <a:pt x="2550" y="779"/>
                    <a:pt x="2471" y="756"/>
                    <a:pt x="2381" y="745"/>
                  </a:cubicBezTo>
                  <a:cubicBezTo>
                    <a:pt x="2302" y="734"/>
                    <a:pt x="2212" y="711"/>
                    <a:pt x="2110" y="700"/>
                  </a:cubicBezTo>
                  <a:cubicBezTo>
                    <a:pt x="2020" y="677"/>
                    <a:pt x="1930" y="655"/>
                    <a:pt x="1828" y="621"/>
                  </a:cubicBezTo>
                  <a:cubicBezTo>
                    <a:pt x="1738" y="598"/>
                    <a:pt x="1636" y="576"/>
                    <a:pt x="1546" y="542"/>
                  </a:cubicBezTo>
                  <a:cubicBezTo>
                    <a:pt x="1354" y="486"/>
                    <a:pt x="1162" y="418"/>
                    <a:pt x="982" y="350"/>
                  </a:cubicBezTo>
                  <a:cubicBezTo>
                    <a:pt x="801" y="282"/>
                    <a:pt x="621" y="226"/>
                    <a:pt x="485" y="170"/>
                  </a:cubicBezTo>
                  <a:cubicBezTo>
                    <a:pt x="339" y="124"/>
                    <a:pt x="214" y="79"/>
                    <a:pt x="124" y="45"/>
                  </a:cubicBezTo>
                  <a:cubicBezTo>
                    <a:pt x="45" y="23"/>
                    <a:pt x="0" y="0"/>
                    <a:pt x="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0" name="Google Shape;3280;p11"/>
            <p:cNvSpPr/>
            <p:nvPr/>
          </p:nvSpPr>
          <p:spPr>
            <a:xfrm>
              <a:off x="6976393" y="4232031"/>
              <a:ext cx="63526" cy="27936"/>
            </a:xfrm>
            <a:custGeom>
              <a:rect b="b" l="l" r="r" t="t"/>
              <a:pathLst>
                <a:path extrusionOk="0" h="814" w="1851">
                  <a:moveTo>
                    <a:pt x="0" y="1"/>
                  </a:moveTo>
                  <a:lnTo>
                    <a:pt x="0" y="1"/>
                  </a:lnTo>
                  <a:cubicBezTo>
                    <a:pt x="23" y="23"/>
                    <a:pt x="34" y="57"/>
                    <a:pt x="57" y="80"/>
                  </a:cubicBezTo>
                  <a:cubicBezTo>
                    <a:pt x="113" y="136"/>
                    <a:pt x="169" y="192"/>
                    <a:pt x="226" y="249"/>
                  </a:cubicBezTo>
                  <a:cubicBezTo>
                    <a:pt x="271" y="271"/>
                    <a:pt x="294" y="328"/>
                    <a:pt x="339" y="362"/>
                  </a:cubicBezTo>
                  <a:cubicBezTo>
                    <a:pt x="395" y="396"/>
                    <a:pt x="418" y="486"/>
                    <a:pt x="474" y="508"/>
                  </a:cubicBezTo>
                  <a:cubicBezTo>
                    <a:pt x="519" y="542"/>
                    <a:pt x="531" y="689"/>
                    <a:pt x="587" y="712"/>
                  </a:cubicBezTo>
                  <a:lnTo>
                    <a:pt x="756" y="791"/>
                  </a:lnTo>
                  <a:cubicBezTo>
                    <a:pt x="785" y="801"/>
                    <a:pt x="817" y="805"/>
                    <a:pt x="850" y="805"/>
                  </a:cubicBezTo>
                  <a:cubicBezTo>
                    <a:pt x="931" y="805"/>
                    <a:pt x="1020" y="782"/>
                    <a:pt x="1100" y="782"/>
                  </a:cubicBezTo>
                  <a:cubicBezTo>
                    <a:pt x="1126" y="782"/>
                    <a:pt x="1151" y="784"/>
                    <a:pt x="1174" y="791"/>
                  </a:cubicBezTo>
                  <a:cubicBezTo>
                    <a:pt x="1192" y="796"/>
                    <a:pt x="1211" y="798"/>
                    <a:pt x="1231" y="798"/>
                  </a:cubicBezTo>
                  <a:cubicBezTo>
                    <a:pt x="1322" y="798"/>
                    <a:pt x="1426" y="753"/>
                    <a:pt x="1502" y="753"/>
                  </a:cubicBezTo>
                  <a:cubicBezTo>
                    <a:pt x="1513" y="753"/>
                    <a:pt x="1525" y="754"/>
                    <a:pt x="1535" y="757"/>
                  </a:cubicBezTo>
                  <a:cubicBezTo>
                    <a:pt x="1636" y="779"/>
                    <a:pt x="1738" y="802"/>
                    <a:pt x="1851" y="813"/>
                  </a:cubicBezTo>
                  <a:cubicBezTo>
                    <a:pt x="1761" y="768"/>
                    <a:pt x="1670" y="712"/>
                    <a:pt x="1569" y="678"/>
                  </a:cubicBezTo>
                  <a:cubicBezTo>
                    <a:pt x="1388" y="587"/>
                    <a:pt x="1162" y="497"/>
                    <a:pt x="925" y="407"/>
                  </a:cubicBezTo>
                  <a:cubicBezTo>
                    <a:pt x="813" y="362"/>
                    <a:pt x="689" y="317"/>
                    <a:pt x="587" y="260"/>
                  </a:cubicBezTo>
                  <a:cubicBezTo>
                    <a:pt x="531" y="238"/>
                    <a:pt x="485" y="226"/>
                    <a:pt x="429" y="204"/>
                  </a:cubicBezTo>
                  <a:cubicBezTo>
                    <a:pt x="384" y="181"/>
                    <a:pt x="339" y="159"/>
                    <a:pt x="294" y="136"/>
                  </a:cubicBezTo>
                  <a:cubicBezTo>
                    <a:pt x="203" y="102"/>
                    <a:pt x="136" y="57"/>
                    <a:pt x="79" y="34"/>
                  </a:cubicBezTo>
                  <a:cubicBezTo>
                    <a:pt x="57" y="23"/>
                    <a:pt x="34" y="12"/>
                    <a:pt x="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1" name="Google Shape;3281;p11"/>
            <p:cNvSpPr/>
            <p:nvPr/>
          </p:nvSpPr>
          <p:spPr>
            <a:xfrm>
              <a:off x="6989160" y="4218098"/>
              <a:ext cx="36825" cy="33325"/>
            </a:xfrm>
            <a:custGeom>
              <a:rect b="b" l="l" r="r" t="t"/>
              <a:pathLst>
                <a:path extrusionOk="0" h="971" w="1073">
                  <a:moveTo>
                    <a:pt x="1" y="0"/>
                  </a:moveTo>
                  <a:lnTo>
                    <a:pt x="1" y="0"/>
                  </a:lnTo>
                  <a:cubicBezTo>
                    <a:pt x="34" y="68"/>
                    <a:pt x="80" y="136"/>
                    <a:pt x="125" y="204"/>
                  </a:cubicBezTo>
                  <a:cubicBezTo>
                    <a:pt x="159" y="271"/>
                    <a:pt x="215" y="339"/>
                    <a:pt x="260" y="395"/>
                  </a:cubicBezTo>
                  <a:cubicBezTo>
                    <a:pt x="317" y="452"/>
                    <a:pt x="384" y="519"/>
                    <a:pt x="452" y="587"/>
                  </a:cubicBezTo>
                  <a:cubicBezTo>
                    <a:pt x="576" y="700"/>
                    <a:pt x="711" y="790"/>
                    <a:pt x="869" y="881"/>
                  </a:cubicBezTo>
                  <a:cubicBezTo>
                    <a:pt x="937" y="914"/>
                    <a:pt x="1005" y="948"/>
                    <a:pt x="1073" y="971"/>
                  </a:cubicBezTo>
                  <a:cubicBezTo>
                    <a:pt x="1027" y="914"/>
                    <a:pt x="982" y="858"/>
                    <a:pt x="926" y="802"/>
                  </a:cubicBezTo>
                  <a:cubicBezTo>
                    <a:pt x="881" y="756"/>
                    <a:pt x="824" y="700"/>
                    <a:pt x="757" y="644"/>
                  </a:cubicBezTo>
                  <a:cubicBezTo>
                    <a:pt x="700" y="587"/>
                    <a:pt x="632" y="531"/>
                    <a:pt x="565" y="463"/>
                  </a:cubicBezTo>
                  <a:cubicBezTo>
                    <a:pt x="508" y="407"/>
                    <a:pt x="441" y="350"/>
                    <a:pt x="373" y="294"/>
                  </a:cubicBezTo>
                  <a:cubicBezTo>
                    <a:pt x="339" y="271"/>
                    <a:pt x="305" y="237"/>
                    <a:pt x="271" y="215"/>
                  </a:cubicBezTo>
                  <a:cubicBezTo>
                    <a:pt x="249" y="192"/>
                    <a:pt x="215" y="170"/>
                    <a:pt x="192" y="147"/>
                  </a:cubicBezTo>
                  <a:cubicBezTo>
                    <a:pt x="136" y="91"/>
                    <a:pt x="68" y="46"/>
                    <a:pt x="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2" name="Google Shape;3282;p11"/>
            <p:cNvSpPr/>
            <p:nvPr/>
          </p:nvSpPr>
          <p:spPr>
            <a:xfrm>
              <a:off x="6984115" y="4025631"/>
              <a:ext cx="151077" cy="242848"/>
            </a:xfrm>
            <a:custGeom>
              <a:rect b="b" l="l" r="r" t="t"/>
              <a:pathLst>
                <a:path extrusionOk="0" h="7076" w="4402">
                  <a:moveTo>
                    <a:pt x="1592" y="0"/>
                  </a:moveTo>
                  <a:cubicBezTo>
                    <a:pt x="1084" y="452"/>
                    <a:pt x="678" y="1004"/>
                    <a:pt x="418" y="1636"/>
                  </a:cubicBezTo>
                  <a:cubicBezTo>
                    <a:pt x="1" y="2708"/>
                    <a:pt x="114" y="3927"/>
                    <a:pt x="700" y="4920"/>
                  </a:cubicBezTo>
                  <a:cubicBezTo>
                    <a:pt x="870" y="5202"/>
                    <a:pt x="1727" y="6342"/>
                    <a:pt x="1863" y="7075"/>
                  </a:cubicBezTo>
                  <a:lnTo>
                    <a:pt x="2901" y="5879"/>
                  </a:lnTo>
                  <a:cubicBezTo>
                    <a:pt x="3939" y="4570"/>
                    <a:pt x="4402" y="3306"/>
                    <a:pt x="3894" y="1625"/>
                  </a:cubicBezTo>
                  <a:cubicBezTo>
                    <a:pt x="3555" y="531"/>
                    <a:pt x="2709" y="11"/>
                    <a:pt x="1592"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3" name="Google Shape;3283;p11"/>
            <p:cNvSpPr/>
            <p:nvPr/>
          </p:nvSpPr>
          <p:spPr>
            <a:xfrm>
              <a:off x="7003060" y="4127355"/>
              <a:ext cx="104642" cy="141124"/>
            </a:xfrm>
            <a:custGeom>
              <a:rect b="b" l="l" r="r" t="t"/>
              <a:pathLst>
                <a:path extrusionOk="0" h="4112" w="3049">
                  <a:moveTo>
                    <a:pt x="1949" y="0"/>
                  </a:moveTo>
                  <a:cubicBezTo>
                    <a:pt x="1795" y="0"/>
                    <a:pt x="1605" y="108"/>
                    <a:pt x="1424" y="331"/>
                  </a:cubicBezTo>
                  <a:cubicBezTo>
                    <a:pt x="1311" y="174"/>
                    <a:pt x="1181" y="109"/>
                    <a:pt x="1052" y="109"/>
                  </a:cubicBezTo>
                  <a:cubicBezTo>
                    <a:pt x="634" y="109"/>
                    <a:pt x="229" y="781"/>
                    <a:pt x="487" y="1177"/>
                  </a:cubicBezTo>
                  <a:cubicBezTo>
                    <a:pt x="411" y="1130"/>
                    <a:pt x="347" y="1109"/>
                    <a:pt x="293" y="1109"/>
                  </a:cubicBezTo>
                  <a:cubicBezTo>
                    <a:pt x="1" y="1109"/>
                    <a:pt x="5" y="1713"/>
                    <a:pt x="81" y="1922"/>
                  </a:cubicBezTo>
                  <a:cubicBezTo>
                    <a:pt x="374" y="2735"/>
                    <a:pt x="1390" y="3197"/>
                    <a:pt x="1311" y="4111"/>
                  </a:cubicBezTo>
                  <a:lnTo>
                    <a:pt x="1582" y="3683"/>
                  </a:lnTo>
                  <a:cubicBezTo>
                    <a:pt x="2067" y="3107"/>
                    <a:pt x="2597" y="2836"/>
                    <a:pt x="2879" y="2159"/>
                  </a:cubicBezTo>
                  <a:cubicBezTo>
                    <a:pt x="3049" y="1821"/>
                    <a:pt x="3015" y="1200"/>
                    <a:pt x="2981" y="816"/>
                  </a:cubicBezTo>
                  <a:cubicBezTo>
                    <a:pt x="2969" y="536"/>
                    <a:pt x="2856" y="426"/>
                    <a:pt x="2704" y="426"/>
                  </a:cubicBezTo>
                  <a:cubicBezTo>
                    <a:pt x="2569" y="426"/>
                    <a:pt x="2402" y="514"/>
                    <a:pt x="2247" y="647"/>
                  </a:cubicBezTo>
                  <a:cubicBezTo>
                    <a:pt x="2314" y="222"/>
                    <a:pt x="2169" y="0"/>
                    <a:pt x="1949"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4" name="Google Shape;3284;p11"/>
            <p:cNvSpPr/>
            <p:nvPr/>
          </p:nvSpPr>
          <p:spPr>
            <a:xfrm>
              <a:off x="6960880" y="4025631"/>
              <a:ext cx="86795" cy="244393"/>
            </a:xfrm>
            <a:custGeom>
              <a:rect b="b" l="l" r="r" t="t"/>
              <a:pathLst>
                <a:path extrusionOk="0" h="7121" w="2529">
                  <a:moveTo>
                    <a:pt x="2213" y="0"/>
                  </a:moveTo>
                  <a:cubicBezTo>
                    <a:pt x="892" y="0"/>
                    <a:pt x="1" y="1828"/>
                    <a:pt x="80" y="2957"/>
                  </a:cubicBezTo>
                  <a:cubicBezTo>
                    <a:pt x="136" y="3826"/>
                    <a:pt x="599" y="4469"/>
                    <a:pt x="1073" y="5157"/>
                  </a:cubicBezTo>
                  <a:cubicBezTo>
                    <a:pt x="1344" y="5563"/>
                    <a:pt x="1637" y="5958"/>
                    <a:pt x="1953" y="6331"/>
                  </a:cubicBezTo>
                  <a:cubicBezTo>
                    <a:pt x="2167" y="6568"/>
                    <a:pt x="2348" y="6827"/>
                    <a:pt x="2495" y="7120"/>
                  </a:cubicBezTo>
                  <a:lnTo>
                    <a:pt x="2528" y="7075"/>
                  </a:lnTo>
                  <a:cubicBezTo>
                    <a:pt x="2404" y="6342"/>
                    <a:pt x="1547" y="5202"/>
                    <a:pt x="1377" y="4920"/>
                  </a:cubicBezTo>
                  <a:cubicBezTo>
                    <a:pt x="791" y="3927"/>
                    <a:pt x="689" y="2720"/>
                    <a:pt x="1095" y="1636"/>
                  </a:cubicBezTo>
                  <a:cubicBezTo>
                    <a:pt x="1355" y="1004"/>
                    <a:pt x="1761" y="452"/>
                    <a:pt x="226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5" name="Google Shape;3285;p11"/>
            <p:cNvSpPr/>
            <p:nvPr/>
          </p:nvSpPr>
          <p:spPr>
            <a:xfrm>
              <a:off x="7020529" y="4119393"/>
              <a:ext cx="24985" cy="139511"/>
            </a:xfrm>
            <a:custGeom>
              <a:rect b="b" l="l" r="r" t="t"/>
              <a:pathLst>
                <a:path extrusionOk="0" h="4065" w="728">
                  <a:moveTo>
                    <a:pt x="390" y="0"/>
                  </a:moveTo>
                  <a:cubicBezTo>
                    <a:pt x="373" y="0"/>
                    <a:pt x="358" y="3"/>
                    <a:pt x="350" y="10"/>
                  </a:cubicBezTo>
                  <a:cubicBezTo>
                    <a:pt x="328" y="44"/>
                    <a:pt x="215" y="44"/>
                    <a:pt x="181" y="100"/>
                  </a:cubicBezTo>
                  <a:cubicBezTo>
                    <a:pt x="147" y="157"/>
                    <a:pt x="125" y="225"/>
                    <a:pt x="102" y="292"/>
                  </a:cubicBezTo>
                  <a:cubicBezTo>
                    <a:pt x="68" y="383"/>
                    <a:pt x="46" y="484"/>
                    <a:pt x="34" y="574"/>
                  </a:cubicBezTo>
                  <a:cubicBezTo>
                    <a:pt x="1" y="811"/>
                    <a:pt x="1" y="1048"/>
                    <a:pt x="23" y="1285"/>
                  </a:cubicBezTo>
                  <a:cubicBezTo>
                    <a:pt x="34" y="1409"/>
                    <a:pt x="46" y="1545"/>
                    <a:pt x="68" y="1680"/>
                  </a:cubicBezTo>
                  <a:cubicBezTo>
                    <a:pt x="80" y="1816"/>
                    <a:pt x="113" y="1951"/>
                    <a:pt x="147" y="2075"/>
                  </a:cubicBezTo>
                  <a:cubicBezTo>
                    <a:pt x="226" y="2346"/>
                    <a:pt x="317" y="2594"/>
                    <a:pt x="407" y="2843"/>
                  </a:cubicBezTo>
                  <a:cubicBezTo>
                    <a:pt x="452" y="2955"/>
                    <a:pt x="486" y="3068"/>
                    <a:pt x="531" y="3181"/>
                  </a:cubicBezTo>
                  <a:cubicBezTo>
                    <a:pt x="565" y="3294"/>
                    <a:pt x="587" y="3395"/>
                    <a:pt x="610" y="3497"/>
                  </a:cubicBezTo>
                  <a:cubicBezTo>
                    <a:pt x="633" y="3576"/>
                    <a:pt x="644" y="3666"/>
                    <a:pt x="655" y="3757"/>
                  </a:cubicBezTo>
                  <a:cubicBezTo>
                    <a:pt x="666" y="3824"/>
                    <a:pt x="666" y="3903"/>
                    <a:pt x="666" y="3971"/>
                  </a:cubicBezTo>
                  <a:lnTo>
                    <a:pt x="666" y="4009"/>
                  </a:lnTo>
                  <a:lnTo>
                    <a:pt x="666" y="4009"/>
                  </a:lnTo>
                  <a:cubicBezTo>
                    <a:pt x="665" y="4009"/>
                    <a:pt x="664" y="4009"/>
                    <a:pt x="663" y="4009"/>
                  </a:cubicBezTo>
                  <a:cubicBezTo>
                    <a:pt x="658" y="4009"/>
                    <a:pt x="651" y="4010"/>
                    <a:pt x="645" y="4011"/>
                  </a:cubicBezTo>
                  <a:lnTo>
                    <a:pt x="645" y="4011"/>
                  </a:lnTo>
                  <a:cubicBezTo>
                    <a:pt x="631" y="4003"/>
                    <a:pt x="621" y="3997"/>
                    <a:pt x="621" y="3994"/>
                  </a:cubicBezTo>
                  <a:cubicBezTo>
                    <a:pt x="587" y="3982"/>
                    <a:pt x="554" y="3971"/>
                    <a:pt x="508" y="3960"/>
                  </a:cubicBezTo>
                  <a:lnTo>
                    <a:pt x="508" y="3971"/>
                  </a:lnTo>
                  <a:cubicBezTo>
                    <a:pt x="542" y="3982"/>
                    <a:pt x="587" y="4005"/>
                    <a:pt x="621" y="4016"/>
                  </a:cubicBezTo>
                  <a:cubicBezTo>
                    <a:pt x="621" y="4016"/>
                    <a:pt x="633" y="4013"/>
                    <a:pt x="645" y="4011"/>
                  </a:cubicBezTo>
                  <a:lnTo>
                    <a:pt x="645" y="4011"/>
                  </a:lnTo>
                  <a:cubicBezTo>
                    <a:pt x="652" y="4014"/>
                    <a:pt x="659" y="4018"/>
                    <a:pt x="666" y="4021"/>
                  </a:cubicBezTo>
                  <a:lnTo>
                    <a:pt x="666" y="4021"/>
                  </a:lnTo>
                  <a:lnTo>
                    <a:pt x="666" y="4027"/>
                  </a:lnTo>
                  <a:cubicBezTo>
                    <a:pt x="668" y="4026"/>
                    <a:pt x="669" y="4024"/>
                    <a:pt x="670" y="4023"/>
                  </a:cubicBezTo>
                  <a:lnTo>
                    <a:pt x="670" y="4023"/>
                  </a:lnTo>
                  <a:cubicBezTo>
                    <a:pt x="677" y="4026"/>
                    <a:pt x="683" y="4029"/>
                    <a:pt x="689" y="4032"/>
                  </a:cubicBezTo>
                  <a:lnTo>
                    <a:pt x="689" y="4032"/>
                  </a:lnTo>
                  <a:cubicBezTo>
                    <a:pt x="689" y="4008"/>
                    <a:pt x="689" y="3989"/>
                    <a:pt x="689" y="3971"/>
                  </a:cubicBezTo>
                  <a:cubicBezTo>
                    <a:pt x="711" y="3903"/>
                    <a:pt x="711" y="3824"/>
                    <a:pt x="711" y="3757"/>
                  </a:cubicBezTo>
                  <a:cubicBezTo>
                    <a:pt x="711" y="3655"/>
                    <a:pt x="711" y="3565"/>
                    <a:pt x="700" y="3474"/>
                  </a:cubicBezTo>
                  <a:cubicBezTo>
                    <a:pt x="666" y="3237"/>
                    <a:pt x="610" y="3012"/>
                    <a:pt x="542" y="2786"/>
                  </a:cubicBezTo>
                  <a:cubicBezTo>
                    <a:pt x="475" y="2538"/>
                    <a:pt x="384" y="2290"/>
                    <a:pt x="305" y="2030"/>
                  </a:cubicBezTo>
                  <a:cubicBezTo>
                    <a:pt x="271" y="1906"/>
                    <a:pt x="238" y="1782"/>
                    <a:pt x="226" y="1646"/>
                  </a:cubicBezTo>
                  <a:cubicBezTo>
                    <a:pt x="204" y="1522"/>
                    <a:pt x="181" y="1398"/>
                    <a:pt x="170" y="1274"/>
                  </a:cubicBezTo>
                  <a:cubicBezTo>
                    <a:pt x="147" y="1048"/>
                    <a:pt x="136" y="823"/>
                    <a:pt x="147" y="597"/>
                  </a:cubicBezTo>
                  <a:cubicBezTo>
                    <a:pt x="159" y="507"/>
                    <a:pt x="181" y="416"/>
                    <a:pt x="204" y="337"/>
                  </a:cubicBezTo>
                  <a:cubicBezTo>
                    <a:pt x="226" y="247"/>
                    <a:pt x="283" y="202"/>
                    <a:pt x="305" y="146"/>
                  </a:cubicBezTo>
                  <a:cubicBezTo>
                    <a:pt x="328" y="89"/>
                    <a:pt x="429" y="89"/>
                    <a:pt x="441" y="55"/>
                  </a:cubicBezTo>
                  <a:cubicBezTo>
                    <a:pt x="452" y="44"/>
                    <a:pt x="452" y="33"/>
                    <a:pt x="463" y="10"/>
                  </a:cubicBezTo>
                  <a:cubicBezTo>
                    <a:pt x="463" y="10"/>
                    <a:pt x="423" y="0"/>
                    <a:pt x="390" y="0"/>
                  </a:cubicBezTo>
                  <a:close/>
                  <a:moveTo>
                    <a:pt x="689" y="4032"/>
                  </a:moveTo>
                  <a:cubicBezTo>
                    <a:pt x="689" y="4038"/>
                    <a:pt x="689" y="4044"/>
                    <a:pt x="689" y="4050"/>
                  </a:cubicBezTo>
                  <a:cubicBezTo>
                    <a:pt x="689" y="4054"/>
                    <a:pt x="693" y="4055"/>
                    <a:pt x="698" y="4055"/>
                  </a:cubicBezTo>
                  <a:cubicBezTo>
                    <a:pt x="708" y="4055"/>
                    <a:pt x="723" y="4050"/>
                    <a:pt x="723" y="4050"/>
                  </a:cubicBezTo>
                  <a:cubicBezTo>
                    <a:pt x="728" y="4050"/>
                    <a:pt x="710" y="4042"/>
                    <a:pt x="689" y="4032"/>
                  </a:cubicBezTo>
                  <a:close/>
                  <a:moveTo>
                    <a:pt x="666" y="4027"/>
                  </a:moveTo>
                  <a:lnTo>
                    <a:pt x="666" y="4050"/>
                  </a:lnTo>
                  <a:cubicBezTo>
                    <a:pt x="666" y="4061"/>
                    <a:pt x="666" y="4064"/>
                    <a:pt x="668" y="4064"/>
                  </a:cubicBezTo>
                  <a:cubicBezTo>
                    <a:pt x="669" y="4064"/>
                    <a:pt x="672" y="4061"/>
                    <a:pt x="678" y="4061"/>
                  </a:cubicBezTo>
                  <a:cubicBezTo>
                    <a:pt x="689" y="4050"/>
                    <a:pt x="666" y="4027"/>
                    <a:pt x="666" y="4027"/>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6" name="Google Shape;3286;p11"/>
            <p:cNvSpPr/>
            <p:nvPr/>
          </p:nvSpPr>
          <p:spPr>
            <a:xfrm>
              <a:off x="7045719" y="4171251"/>
              <a:ext cx="9301" cy="80172"/>
            </a:xfrm>
            <a:custGeom>
              <a:rect b="b" l="l" r="r" t="t"/>
              <a:pathLst>
                <a:path extrusionOk="0" h="2336" w="271">
                  <a:moveTo>
                    <a:pt x="271" y="0"/>
                  </a:moveTo>
                  <a:cubicBezTo>
                    <a:pt x="267" y="7"/>
                    <a:pt x="264" y="16"/>
                    <a:pt x="260" y="25"/>
                  </a:cubicBezTo>
                  <a:lnTo>
                    <a:pt x="260" y="25"/>
                  </a:lnTo>
                  <a:cubicBezTo>
                    <a:pt x="267" y="8"/>
                    <a:pt x="271" y="0"/>
                    <a:pt x="271" y="0"/>
                  </a:cubicBezTo>
                  <a:close/>
                  <a:moveTo>
                    <a:pt x="260" y="25"/>
                  </a:moveTo>
                  <a:cubicBezTo>
                    <a:pt x="255" y="39"/>
                    <a:pt x="247" y="60"/>
                    <a:pt x="237" y="90"/>
                  </a:cubicBezTo>
                  <a:cubicBezTo>
                    <a:pt x="214" y="124"/>
                    <a:pt x="192" y="158"/>
                    <a:pt x="169" y="192"/>
                  </a:cubicBezTo>
                  <a:cubicBezTo>
                    <a:pt x="147" y="237"/>
                    <a:pt x="124" y="282"/>
                    <a:pt x="102" y="327"/>
                  </a:cubicBezTo>
                  <a:cubicBezTo>
                    <a:pt x="68" y="451"/>
                    <a:pt x="45" y="576"/>
                    <a:pt x="34" y="711"/>
                  </a:cubicBezTo>
                  <a:cubicBezTo>
                    <a:pt x="23" y="779"/>
                    <a:pt x="11" y="846"/>
                    <a:pt x="11" y="925"/>
                  </a:cubicBezTo>
                  <a:lnTo>
                    <a:pt x="11" y="1151"/>
                  </a:lnTo>
                  <a:cubicBezTo>
                    <a:pt x="11" y="1298"/>
                    <a:pt x="0" y="1444"/>
                    <a:pt x="11" y="1580"/>
                  </a:cubicBezTo>
                  <a:cubicBezTo>
                    <a:pt x="11" y="1726"/>
                    <a:pt x="23" y="1851"/>
                    <a:pt x="23" y="1963"/>
                  </a:cubicBezTo>
                  <a:lnTo>
                    <a:pt x="23" y="2234"/>
                  </a:lnTo>
                  <a:lnTo>
                    <a:pt x="23" y="2336"/>
                  </a:lnTo>
                  <a:cubicBezTo>
                    <a:pt x="23" y="2336"/>
                    <a:pt x="34" y="2302"/>
                    <a:pt x="68" y="2234"/>
                  </a:cubicBezTo>
                  <a:cubicBezTo>
                    <a:pt x="90" y="2144"/>
                    <a:pt x="102" y="2054"/>
                    <a:pt x="124" y="1963"/>
                  </a:cubicBezTo>
                  <a:cubicBezTo>
                    <a:pt x="135" y="1851"/>
                    <a:pt x="147" y="1715"/>
                    <a:pt x="158" y="1580"/>
                  </a:cubicBezTo>
                  <a:cubicBezTo>
                    <a:pt x="169" y="1444"/>
                    <a:pt x="158" y="1286"/>
                    <a:pt x="169" y="1140"/>
                  </a:cubicBezTo>
                  <a:cubicBezTo>
                    <a:pt x="169" y="1004"/>
                    <a:pt x="169" y="858"/>
                    <a:pt x="181" y="722"/>
                  </a:cubicBezTo>
                  <a:cubicBezTo>
                    <a:pt x="169" y="654"/>
                    <a:pt x="181" y="587"/>
                    <a:pt x="181" y="530"/>
                  </a:cubicBezTo>
                  <a:cubicBezTo>
                    <a:pt x="192" y="463"/>
                    <a:pt x="203" y="406"/>
                    <a:pt x="203" y="350"/>
                  </a:cubicBezTo>
                  <a:cubicBezTo>
                    <a:pt x="203" y="305"/>
                    <a:pt x="214" y="248"/>
                    <a:pt x="226" y="203"/>
                  </a:cubicBezTo>
                  <a:cubicBezTo>
                    <a:pt x="226" y="169"/>
                    <a:pt x="237" y="124"/>
                    <a:pt x="248" y="90"/>
                  </a:cubicBezTo>
                  <a:cubicBezTo>
                    <a:pt x="248" y="67"/>
                    <a:pt x="253" y="45"/>
                    <a:pt x="260" y="25"/>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7" name="Google Shape;3287;p11"/>
            <p:cNvSpPr/>
            <p:nvPr/>
          </p:nvSpPr>
          <p:spPr>
            <a:xfrm>
              <a:off x="7049186" y="4170839"/>
              <a:ext cx="19803" cy="77872"/>
            </a:xfrm>
            <a:custGeom>
              <a:rect b="b" l="l" r="r" t="t"/>
              <a:pathLst>
                <a:path extrusionOk="0" h="2269" w="577">
                  <a:moveTo>
                    <a:pt x="576" y="1"/>
                  </a:moveTo>
                  <a:cubicBezTo>
                    <a:pt x="576" y="1"/>
                    <a:pt x="508" y="125"/>
                    <a:pt x="418" y="328"/>
                  </a:cubicBezTo>
                  <a:cubicBezTo>
                    <a:pt x="317" y="576"/>
                    <a:pt x="226" y="836"/>
                    <a:pt x="159" y="1095"/>
                  </a:cubicBezTo>
                  <a:cubicBezTo>
                    <a:pt x="125" y="1242"/>
                    <a:pt x="102" y="1377"/>
                    <a:pt x="68" y="1524"/>
                  </a:cubicBezTo>
                  <a:cubicBezTo>
                    <a:pt x="46" y="1648"/>
                    <a:pt x="34" y="1772"/>
                    <a:pt x="23" y="1896"/>
                  </a:cubicBezTo>
                  <a:cubicBezTo>
                    <a:pt x="1" y="2111"/>
                    <a:pt x="1" y="2269"/>
                    <a:pt x="1" y="2269"/>
                  </a:cubicBezTo>
                  <a:cubicBezTo>
                    <a:pt x="1" y="2269"/>
                    <a:pt x="57" y="2122"/>
                    <a:pt x="113" y="1919"/>
                  </a:cubicBezTo>
                  <a:cubicBezTo>
                    <a:pt x="125" y="1874"/>
                    <a:pt x="147" y="1817"/>
                    <a:pt x="159" y="1750"/>
                  </a:cubicBezTo>
                  <a:cubicBezTo>
                    <a:pt x="170" y="1693"/>
                    <a:pt x="192" y="1626"/>
                    <a:pt x="215" y="1558"/>
                  </a:cubicBezTo>
                  <a:cubicBezTo>
                    <a:pt x="249" y="1434"/>
                    <a:pt x="283" y="1298"/>
                    <a:pt x="317" y="1152"/>
                  </a:cubicBezTo>
                  <a:cubicBezTo>
                    <a:pt x="362" y="994"/>
                    <a:pt x="396" y="858"/>
                    <a:pt x="418" y="723"/>
                  </a:cubicBezTo>
                  <a:cubicBezTo>
                    <a:pt x="452" y="588"/>
                    <a:pt x="486" y="463"/>
                    <a:pt x="508" y="362"/>
                  </a:cubicBezTo>
                  <a:cubicBezTo>
                    <a:pt x="554" y="136"/>
                    <a:pt x="576" y="1"/>
                    <a:pt x="576"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8" name="Google Shape;3288;p11"/>
            <p:cNvSpPr/>
            <p:nvPr/>
          </p:nvSpPr>
          <p:spPr>
            <a:xfrm>
              <a:off x="7043386" y="4181409"/>
              <a:ext cx="237803" cy="136868"/>
            </a:xfrm>
            <a:custGeom>
              <a:rect b="b" l="l" r="r" t="t"/>
              <a:pathLst>
                <a:path extrusionOk="0" h="3988" w="6929">
                  <a:moveTo>
                    <a:pt x="4383" y="1"/>
                  </a:moveTo>
                  <a:cubicBezTo>
                    <a:pt x="4312" y="1"/>
                    <a:pt x="4239" y="3"/>
                    <a:pt x="4164" y="9"/>
                  </a:cubicBezTo>
                  <a:cubicBezTo>
                    <a:pt x="3239" y="88"/>
                    <a:pt x="2754" y="189"/>
                    <a:pt x="1998" y="674"/>
                  </a:cubicBezTo>
                  <a:cubicBezTo>
                    <a:pt x="1546" y="968"/>
                    <a:pt x="486" y="1611"/>
                    <a:pt x="79" y="2243"/>
                  </a:cubicBezTo>
                  <a:cubicBezTo>
                    <a:pt x="45" y="2322"/>
                    <a:pt x="23" y="2412"/>
                    <a:pt x="0" y="2491"/>
                  </a:cubicBezTo>
                  <a:cubicBezTo>
                    <a:pt x="1039" y="2548"/>
                    <a:pt x="1275" y="2717"/>
                    <a:pt x="2156" y="3112"/>
                  </a:cubicBezTo>
                  <a:cubicBezTo>
                    <a:pt x="2449" y="3247"/>
                    <a:pt x="2979" y="3699"/>
                    <a:pt x="3261" y="3800"/>
                  </a:cubicBezTo>
                  <a:cubicBezTo>
                    <a:pt x="3544" y="3913"/>
                    <a:pt x="3713" y="3924"/>
                    <a:pt x="4006" y="3969"/>
                  </a:cubicBezTo>
                  <a:cubicBezTo>
                    <a:pt x="4088" y="3982"/>
                    <a:pt x="4169" y="3988"/>
                    <a:pt x="4251" y="3988"/>
                  </a:cubicBezTo>
                  <a:cubicBezTo>
                    <a:pt x="5212" y="3988"/>
                    <a:pt x="6122" y="3163"/>
                    <a:pt x="6590" y="2435"/>
                  </a:cubicBezTo>
                  <a:cubicBezTo>
                    <a:pt x="6726" y="2243"/>
                    <a:pt x="6839" y="2040"/>
                    <a:pt x="6929" y="1814"/>
                  </a:cubicBezTo>
                  <a:cubicBezTo>
                    <a:pt x="6363" y="832"/>
                    <a:pt x="5645" y="1"/>
                    <a:pt x="4383"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9" name="Google Shape;3289;p11"/>
            <p:cNvSpPr/>
            <p:nvPr/>
          </p:nvSpPr>
          <p:spPr>
            <a:xfrm>
              <a:off x="7029829" y="4276956"/>
              <a:ext cx="3912" cy="3123"/>
            </a:xfrm>
            <a:custGeom>
              <a:rect b="b" l="l" r="r" t="t"/>
              <a:pathLst>
                <a:path extrusionOk="0" h="91" w="114">
                  <a:moveTo>
                    <a:pt x="113" y="1"/>
                  </a:moveTo>
                  <a:lnTo>
                    <a:pt x="0" y="68"/>
                  </a:lnTo>
                  <a:lnTo>
                    <a:pt x="113" y="91"/>
                  </a:lnTo>
                  <a:cubicBezTo>
                    <a:pt x="113" y="57"/>
                    <a:pt x="113" y="23"/>
                    <a:pt x="113"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0" name="Google Shape;3290;p11"/>
            <p:cNvSpPr/>
            <p:nvPr/>
          </p:nvSpPr>
          <p:spPr>
            <a:xfrm>
              <a:off x="7043763" y="4192220"/>
              <a:ext cx="148743" cy="107147"/>
            </a:xfrm>
            <a:custGeom>
              <a:rect b="b" l="l" r="r" t="t"/>
              <a:pathLst>
                <a:path extrusionOk="0" h="3122" w="4334">
                  <a:moveTo>
                    <a:pt x="2968" y="1"/>
                  </a:moveTo>
                  <a:cubicBezTo>
                    <a:pt x="2847" y="1"/>
                    <a:pt x="2727" y="11"/>
                    <a:pt x="2607" y="32"/>
                  </a:cubicBezTo>
                  <a:cubicBezTo>
                    <a:pt x="2393" y="122"/>
                    <a:pt x="2190" y="235"/>
                    <a:pt x="1987" y="359"/>
                  </a:cubicBezTo>
                  <a:cubicBezTo>
                    <a:pt x="1547" y="653"/>
                    <a:pt x="486" y="1296"/>
                    <a:pt x="68" y="1928"/>
                  </a:cubicBezTo>
                  <a:cubicBezTo>
                    <a:pt x="34" y="2007"/>
                    <a:pt x="12" y="2097"/>
                    <a:pt x="1" y="2176"/>
                  </a:cubicBezTo>
                  <a:cubicBezTo>
                    <a:pt x="1028" y="2233"/>
                    <a:pt x="1264" y="2402"/>
                    <a:pt x="2145" y="2797"/>
                  </a:cubicBezTo>
                  <a:cubicBezTo>
                    <a:pt x="2314" y="2876"/>
                    <a:pt x="2472" y="2977"/>
                    <a:pt x="2619" y="3090"/>
                  </a:cubicBezTo>
                  <a:cubicBezTo>
                    <a:pt x="2690" y="3111"/>
                    <a:pt x="2765" y="3122"/>
                    <a:pt x="2841" y="3122"/>
                  </a:cubicBezTo>
                  <a:cubicBezTo>
                    <a:pt x="2934" y="3122"/>
                    <a:pt x="3028" y="3105"/>
                    <a:pt x="3115" y="3068"/>
                  </a:cubicBezTo>
                  <a:cubicBezTo>
                    <a:pt x="3420" y="2910"/>
                    <a:pt x="3194" y="2661"/>
                    <a:pt x="3070" y="2436"/>
                  </a:cubicBezTo>
                  <a:cubicBezTo>
                    <a:pt x="3080" y="2435"/>
                    <a:pt x="3091" y="2435"/>
                    <a:pt x="3101" y="2435"/>
                  </a:cubicBezTo>
                  <a:cubicBezTo>
                    <a:pt x="3243" y="2435"/>
                    <a:pt x="3452" y="2467"/>
                    <a:pt x="3651" y="2467"/>
                  </a:cubicBezTo>
                  <a:cubicBezTo>
                    <a:pt x="3865" y="2467"/>
                    <a:pt x="4069" y="2430"/>
                    <a:pt x="4165" y="2278"/>
                  </a:cubicBezTo>
                  <a:cubicBezTo>
                    <a:pt x="4334" y="1984"/>
                    <a:pt x="3882" y="1725"/>
                    <a:pt x="3713" y="1578"/>
                  </a:cubicBezTo>
                  <a:cubicBezTo>
                    <a:pt x="3826" y="1431"/>
                    <a:pt x="4266" y="1172"/>
                    <a:pt x="4255" y="935"/>
                  </a:cubicBezTo>
                  <a:cubicBezTo>
                    <a:pt x="4232" y="642"/>
                    <a:pt x="3894" y="743"/>
                    <a:pt x="3668" y="698"/>
                  </a:cubicBezTo>
                  <a:cubicBezTo>
                    <a:pt x="3928" y="427"/>
                    <a:pt x="3961" y="190"/>
                    <a:pt x="3555" y="77"/>
                  </a:cubicBezTo>
                  <a:cubicBezTo>
                    <a:pt x="3366" y="28"/>
                    <a:pt x="3167" y="1"/>
                    <a:pt x="2968"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1" name="Google Shape;3291;p11"/>
            <p:cNvSpPr/>
            <p:nvPr/>
          </p:nvSpPr>
          <p:spPr>
            <a:xfrm>
              <a:off x="7046097" y="4147467"/>
              <a:ext cx="250193" cy="110922"/>
            </a:xfrm>
            <a:custGeom>
              <a:rect b="b" l="l" r="r" t="t"/>
              <a:pathLst>
                <a:path extrusionOk="0" h="3232" w="7290">
                  <a:moveTo>
                    <a:pt x="4149" y="1"/>
                  </a:moveTo>
                  <a:cubicBezTo>
                    <a:pt x="3229" y="1"/>
                    <a:pt x="2442" y="445"/>
                    <a:pt x="1490" y="1269"/>
                  </a:cubicBezTo>
                  <a:cubicBezTo>
                    <a:pt x="1377" y="1359"/>
                    <a:pt x="373" y="2126"/>
                    <a:pt x="0" y="3232"/>
                  </a:cubicBezTo>
                  <a:cubicBezTo>
                    <a:pt x="407" y="2600"/>
                    <a:pt x="1479" y="1957"/>
                    <a:pt x="1919" y="1663"/>
                  </a:cubicBezTo>
                  <a:cubicBezTo>
                    <a:pt x="2686" y="1178"/>
                    <a:pt x="3160" y="1077"/>
                    <a:pt x="4085" y="998"/>
                  </a:cubicBezTo>
                  <a:cubicBezTo>
                    <a:pt x="4160" y="992"/>
                    <a:pt x="4233" y="990"/>
                    <a:pt x="4304" y="990"/>
                  </a:cubicBezTo>
                  <a:cubicBezTo>
                    <a:pt x="5566" y="990"/>
                    <a:pt x="6284" y="1821"/>
                    <a:pt x="6850" y="2803"/>
                  </a:cubicBezTo>
                  <a:cubicBezTo>
                    <a:pt x="7290" y="1675"/>
                    <a:pt x="6737" y="693"/>
                    <a:pt x="5372" y="230"/>
                  </a:cubicBezTo>
                  <a:cubicBezTo>
                    <a:pt x="4928" y="76"/>
                    <a:pt x="4527" y="1"/>
                    <a:pt x="414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2" name="Google Shape;3292;p11"/>
            <p:cNvSpPr/>
            <p:nvPr/>
          </p:nvSpPr>
          <p:spPr>
            <a:xfrm>
              <a:off x="7058864" y="4217789"/>
              <a:ext cx="110407" cy="38679"/>
            </a:xfrm>
            <a:custGeom>
              <a:rect b="b" l="l" r="r" t="t"/>
              <a:pathLst>
                <a:path extrusionOk="0" h="1127" w="3217">
                  <a:moveTo>
                    <a:pt x="2782" y="1"/>
                  </a:moveTo>
                  <a:cubicBezTo>
                    <a:pt x="2746" y="1"/>
                    <a:pt x="2709" y="4"/>
                    <a:pt x="2675" y="9"/>
                  </a:cubicBezTo>
                  <a:lnTo>
                    <a:pt x="2404" y="32"/>
                  </a:lnTo>
                  <a:cubicBezTo>
                    <a:pt x="2303" y="32"/>
                    <a:pt x="2212" y="55"/>
                    <a:pt x="2111" y="77"/>
                  </a:cubicBezTo>
                  <a:cubicBezTo>
                    <a:pt x="2009" y="88"/>
                    <a:pt x="1908" y="111"/>
                    <a:pt x="1806" y="145"/>
                  </a:cubicBezTo>
                  <a:lnTo>
                    <a:pt x="1490" y="235"/>
                  </a:lnTo>
                  <a:lnTo>
                    <a:pt x="1186" y="359"/>
                  </a:lnTo>
                  <a:cubicBezTo>
                    <a:pt x="1095" y="404"/>
                    <a:pt x="994" y="461"/>
                    <a:pt x="903" y="506"/>
                  </a:cubicBezTo>
                  <a:cubicBezTo>
                    <a:pt x="813" y="551"/>
                    <a:pt x="734" y="596"/>
                    <a:pt x="655" y="641"/>
                  </a:cubicBezTo>
                  <a:cubicBezTo>
                    <a:pt x="576" y="686"/>
                    <a:pt x="497" y="743"/>
                    <a:pt x="430" y="788"/>
                  </a:cubicBezTo>
                  <a:cubicBezTo>
                    <a:pt x="362" y="822"/>
                    <a:pt x="305" y="867"/>
                    <a:pt x="249" y="912"/>
                  </a:cubicBezTo>
                  <a:lnTo>
                    <a:pt x="114" y="1025"/>
                  </a:lnTo>
                  <a:cubicBezTo>
                    <a:pt x="35" y="1081"/>
                    <a:pt x="1" y="1127"/>
                    <a:pt x="1" y="1127"/>
                  </a:cubicBezTo>
                  <a:lnTo>
                    <a:pt x="136" y="1059"/>
                  </a:lnTo>
                  <a:cubicBezTo>
                    <a:pt x="215" y="1014"/>
                    <a:pt x="339" y="935"/>
                    <a:pt x="475" y="867"/>
                  </a:cubicBezTo>
                  <a:cubicBezTo>
                    <a:pt x="554" y="833"/>
                    <a:pt x="621" y="788"/>
                    <a:pt x="712" y="754"/>
                  </a:cubicBezTo>
                  <a:cubicBezTo>
                    <a:pt x="791" y="709"/>
                    <a:pt x="881" y="675"/>
                    <a:pt x="971" y="630"/>
                  </a:cubicBezTo>
                  <a:cubicBezTo>
                    <a:pt x="1061" y="585"/>
                    <a:pt x="1152" y="540"/>
                    <a:pt x="1253" y="506"/>
                  </a:cubicBezTo>
                  <a:cubicBezTo>
                    <a:pt x="1344" y="472"/>
                    <a:pt x="1445" y="427"/>
                    <a:pt x="1547" y="393"/>
                  </a:cubicBezTo>
                  <a:lnTo>
                    <a:pt x="1840" y="292"/>
                  </a:lnTo>
                  <a:cubicBezTo>
                    <a:pt x="1942" y="258"/>
                    <a:pt x="2043" y="235"/>
                    <a:pt x="2145" y="213"/>
                  </a:cubicBezTo>
                  <a:cubicBezTo>
                    <a:pt x="2246" y="190"/>
                    <a:pt x="2337" y="156"/>
                    <a:pt x="2427" y="145"/>
                  </a:cubicBezTo>
                  <a:lnTo>
                    <a:pt x="2675" y="100"/>
                  </a:lnTo>
                  <a:cubicBezTo>
                    <a:pt x="2833" y="66"/>
                    <a:pt x="2968" y="66"/>
                    <a:pt x="3059" y="43"/>
                  </a:cubicBezTo>
                  <a:lnTo>
                    <a:pt x="3217" y="32"/>
                  </a:lnTo>
                  <a:cubicBezTo>
                    <a:pt x="3217" y="32"/>
                    <a:pt x="3160" y="21"/>
                    <a:pt x="3059" y="21"/>
                  </a:cubicBezTo>
                  <a:cubicBezTo>
                    <a:pt x="3014" y="9"/>
                    <a:pt x="2957" y="9"/>
                    <a:pt x="2889" y="9"/>
                  </a:cubicBezTo>
                  <a:cubicBezTo>
                    <a:pt x="2856" y="4"/>
                    <a:pt x="2819" y="1"/>
                    <a:pt x="2782"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3" name="Google Shape;3293;p11"/>
            <p:cNvSpPr/>
            <p:nvPr/>
          </p:nvSpPr>
          <p:spPr>
            <a:xfrm>
              <a:off x="7047264" y="4238998"/>
              <a:ext cx="149498" cy="23269"/>
            </a:xfrm>
            <a:custGeom>
              <a:rect b="b" l="l" r="r" t="t"/>
              <a:pathLst>
                <a:path extrusionOk="0" h="678" w="4356">
                  <a:moveTo>
                    <a:pt x="2562" y="1"/>
                  </a:moveTo>
                  <a:cubicBezTo>
                    <a:pt x="2415" y="1"/>
                    <a:pt x="2268" y="12"/>
                    <a:pt x="2133" y="35"/>
                  </a:cubicBezTo>
                  <a:cubicBezTo>
                    <a:pt x="1998" y="57"/>
                    <a:pt x="1862" y="68"/>
                    <a:pt x="1715" y="91"/>
                  </a:cubicBezTo>
                  <a:cubicBezTo>
                    <a:pt x="1580" y="114"/>
                    <a:pt x="1456" y="159"/>
                    <a:pt x="1320" y="181"/>
                  </a:cubicBezTo>
                  <a:cubicBezTo>
                    <a:pt x="1196" y="215"/>
                    <a:pt x="1072" y="249"/>
                    <a:pt x="959" y="283"/>
                  </a:cubicBezTo>
                  <a:cubicBezTo>
                    <a:pt x="835" y="328"/>
                    <a:pt x="734" y="362"/>
                    <a:pt x="632" y="396"/>
                  </a:cubicBezTo>
                  <a:cubicBezTo>
                    <a:pt x="542" y="418"/>
                    <a:pt x="452" y="463"/>
                    <a:pt x="373" y="497"/>
                  </a:cubicBezTo>
                  <a:cubicBezTo>
                    <a:pt x="294" y="531"/>
                    <a:pt x="215" y="565"/>
                    <a:pt x="169" y="599"/>
                  </a:cubicBezTo>
                  <a:cubicBezTo>
                    <a:pt x="57" y="644"/>
                    <a:pt x="0" y="678"/>
                    <a:pt x="0" y="678"/>
                  </a:cubicBezTo>
                  <a:cubicBezTo>
                    <a:pt x="0" y="678"/>
                    <a:pt x="68" y="667"/>
                    <a:pt x="181" y="633"/>
                  </a:cubicBezTo>
                  <a:cubicBezTo>
                    <a:pt x="294" y="588"/>
                    <a:pt x="463" y="542"/>
                    <a:pt x="666" y="486"/>
                  </a:cubicBezTo>
                  <a:cubicBezTo>
                    <a:pt x="858" y="430"/>
                    <a:pt x="1095" y="384"/>
                    <a:pt x="1354" y="328"/>
                  </a:cubicBezTo>
                  <a:cubicBezTo>
                    <a:pt x="1478" y="305"/>
                    <a:pt x="1614" y="283"/>
                    <a:pt x="1749" y="260"/>
                  </a:cubicBezTo>
                  <a:cubicBezTo>
                    <a:pt x="1885" y="238"/>
                    <a:pt x="2020" y="215"/>
                    <a:pt x="2155" y="204"/>
                  </a:cubicBezTo>
                  <a:cubicBezTo>
                    <a:pt x="2291" y="193"/>
                    <a:pt x="2426" y="170"/>
                    <a:pt x="2562" y="159"/>
                  </a:cubicBezTo>
                  <a:cubicBezTo>
                    <a:pt x="2697" y="159"/>
                    <a:pt x="2833" y="147"/>
                    <a:pt x="2968" y="147"/>
                  </a:cubicBezTo>
                  <a:lnTo>
                    <a:pt x="3340" y="147"/>
                  </a:lnTo>
                  <a:cubicBezTo>
                    <a:pt x="3453" y="159"/>
                    <a:pt x="3566" y="159"/>
                    <a:pt x="3668" y="170"/>
                  </a:cubicBezTo>
                  <a:cubicBezTo>
                    <a:pt x="3769" y="181"/>
                    <a:pt x="3871" y="193"/>
                    <a:pt x="3950" y="204"/>
                  </a:cubicBezTo>
                  <a:cubicBezTo>
                    <a:pt x="4040" y="215"/>
                    <a:pt x="4108" y="226"/>
                    <a:pt x="4164" y="249"/>
                  </a:cubicBezTo>
                  <a:lnTo>
                    <a:pt x="4356" y="294"/>
                  </a:lnTo>
                  <a:cubicBezTo>
                    <a:pt x="4356" y="294"/>
                    <a:pt x="4288" y="260"/>
                    <a:pt x="4175" y="215"/>
                  </a:cubicBezTo>
                  <a:cubicBezTo>
                    <a:pt x="4108" y="181"/>
                    <a:pt x="4040" y="159"/>
                    <a:pt x="3961" y="147"/>
                  </a:cubicBezTo>
                  <a:cubicBezTo>
                    <a:pt x="3871" y="114"/>
                    <a:pt x="3780" y="91"/>
                    <a:pt x="3679" y="80"/>
                  </a:cubicBezTo>
                  <a:cubicBezTo>
                    <a:pt x="3577" y="46"/>
                    <a:pt x="3464" y="35"/>
                    <a:pt x="3340" y="23"/>
                  </a:cubicBezTo>
                  <a:cubicBezTo>
                    <a:pt x="3227" y="12"/>
                    <a:pt x="3092" y="1"/>
                    <a:pt x="2968"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4" name="Google Shape;3294;p11"/>
            <p:cNvSpPr/>
            <p:nvPr/>
          </p:nvSpPr>
          <p:spPr>
            <a:xfrm>
              <a:off x="7047641" y="4254511"/>
              <a:ext cx="106529" cy="8923"/>
            </a:xfrm>
            <a:custGeom>
              <a:rect b="b" l="l" r="r" t="t"/>
              <a:pathLst>
                <a:path extrusionOk="0" h="260" w="3104">
                  <a:moveTo>
                    <a:pt x="1546" y="0"/>
                  </a:moveTo>
                  <a:lnTo>
                    <a:pt x="1253" y="23"/>
                  </a:lnTo>
                  <a:cubicBezTo>
                    <a:pt x="1163" y="23"/>
                    <a:pt x="1061" y="34"/>
                    <a:pt x="971" y="45"/>
                  </a:cubicBezTo>
                  <a:cubicBezTo>
                    <a:pt x="790" y="68"/>
                    <a:pt x="621" y="102"/>
                    <a:pt x="474" y="136"/>
                  </a:cubicBezTo>
                  <a:cubicBezTo>
                    <a:pt x="328" y="158"/>
                    <a:pt x="215" y="203"/>
                    <a:pt x="125" y="226"/>
                  </a:cubicBezTo>
                  <a:cubicBezTo>
                    <a:pt x="79" y="237"/>
                    <a:pt x="34" y="248"/>
                    <a:pt x="0" y="260"/>
                  </a:cubicBezTo>
                  <a:lnTo>
                    <a:pt x="125" y="248"/>
                  </a:lnTo>
                  <a:lnTo>
                    <a:pt x="283" y="237"/>
                  </a:lnTo>
                  <a:cubicBezTo>
                    <a:pt x="339" y="226"/>
                    <a:pt x="407" y="226"/>
                    <a:pt x="474" y="215"/>
                  </a:cubicBezTo>
                  <a:cubicBezTo>
                    <a:pt x="553" y="215"/>
                    <a:pt x="632" y="203"/>
                    <a:pt x="711" y="203"/>
                  </a:cubicBezTo>
                  <a:cubicBezTo>
                    <a:pt x="802" y="192"/>
                    <a:pt x="892" y="192"/>
                    <a:pt x="982" y="192"/>
                  </a:cubicBezTo>
                  <a:cubicBezTo>
                    <a:pt x="1163" y="169"/>
                    <a:pt x="1355" y="169"/>
                    <a:pt x="1546" y="158"/>
                  </a:cubicBezTo>
                  <a:lnTo>
                    <a:pt x="1829" y="158"/>
                  </a:lnTo>
                  <a:cubicBezTo>
                    <a:pt x="1879" y="152"/>
                    <a:pt x="1927" y="150"/>
                    <a:pt x="1974" y="150"/>
                  </a:cubicBezTo>
                  <a:cubicBezTo>
                    <a:pt x="2020" y="150"/>
                    <a:pt x="2065" y="152"/>
                    <a:pt x="2111" y="158"/>
                  </a:cubicBezTo>
                  <a:lnTo>
                    <a:pt x="2381" y="158"/>
                  </a:lnTo>
                  <a:lnTo>
                    <a:pt x="2607" y="169"/>
                  </a:lnTo>
                  <a:cubicBezTo>
                    <a:pt x="2647" y="175"/>
                    <a:pt x="2683" y="175"/>
                    <a:pt x="2717" y="175"/>
                  </a:cubicBezTo>
                  <a:cubicBezTo>
                    <a:pt x="2751" y="175"/>
                    <a:pt x="2782" y="175"/>
                    <a:pt x="2810" y="181"/>
                  </a:cubicBezTo>
                  <a:lnTo>
                    <a:pt x="2968" y="203"/>
                  </a:lnTo>
                  <a:lnTo>
                    <a:pt x="3104" y="215"/>
                  </a:lnTo>
                  <a:cubicBezTo>
                    <a:pt x="3104" y="215"/>
                    <a:pt x="3059" y="203"/>
                    <a:pt x="2980" y="169"/>
                  </a:cubicBezTo>
                  <a:lnTo>
                    <a:pt x="2833" y="124"/>
                  </a:lnTo>
                  <a:cubicBezTo>
                    <a:pt x="2765" y="102"/>
                    <a:pt x="2697" y="90"/>
                    <a:pt x="2630" y="79"/>
                  </a:cubicBezTo>
                  <a:cubicBezTo>
                    <a:pt x="2562" y="57"/>
                    <a:pt x="2483" y="45"/>
                    <a:pt x="2393" y="34"/>
                  </a:cubicBezTo>
                  <a:cubicBezTo>
                    <a:pt x="2302" y="23"/>
                    <a:pt x="2212" y="23"/>
                    <a:pt x="2122" y="11"/>
                  </a:cubicBezTo>
                  <a:cubicBezTo>
                    <a:pt x="2032" y="0"/>
                    <a:pt x="1941" y="0"/>
                    <a:pt x="184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5" name="Google Shape;3295;p11"/>
            <p:cNvSpPr/>
            <p:nvPr/>
          </p:nvSpPr>
          <p:spPr>
            <a:xfrm>
              <a:off x="7047641" y="4262096"/>
              <a:ext cx="85628" cy="14140"/>
            </a:xfrm>
            <a:custGeom>
              <a:rect b="b" l="l" r="r" t="t"/>
              <a:pathLst>
                <a:path extrusionOk="0" h="412" w="2495">
                  <a:moveTo>
                    <a:pt x="311" y="0"/>
                  </a:moveTo>
                  <a:cubicBezTo>
                    <a:pt x="245" y="0"/>
                    <a:pt x="176" y="11"/>
                    <a:pt x="102" y="27"/>
                  </a:cubicBezTo>
                  <a:lnTo>
                    <a:pt x="0" y="39"/>
                  </a:lnTo>
                  <a:lnTo>
                    <a:pt x="102" y="50"/>
                  </a:lnTo>
                  <a:lnTo>
                    <a:pt x="226" y="61"/>
                  </a:lnTo>
                  <a:cubicBezTo>
                    <a:pt x="283" y="72"/>
                    <a:pt x="328" y="84"/>
                    <a:pt x="395" y="95"/>
                  </a:cubicBezTo>
                  <a:cubicBezTo>
                    <a:pt x="497" y="106"/>
                    <a:pt x="644" y="129"/>
                    <a:pt x="779" y="151"/>
                  </a:cubicBezTo>
                  <a:lnTo>
                    <a:pt x="1242" y="230"/>
                  </a:lnTo>
                  <a:lnTo>
                    <a:pt x="1704" y="298"/>
                  </a:lnTo>
                  <a:cubicBezTo>
                    <a:pt x="1851" y="321"/>
                    <a:pt x="1987" y="343"/>
                    <a:pt x="2099" y="366"/>
                  </a:cubicBezTo>
                  <a:cubicBezTo>
                    <a:pt x="2212" y="377"/>
                    <a:pt x="2314" y="388"/>
                    <a:pt x="2381" y="400"/>
                  </a:cubicBezTo>
                  <a:cubicBezTo>
                    <a:pt x="2415" y="411"/>
                    <a:pt x="2460" y="411"/>
                    <a:pt x="2494" y="411"/>
                  </a:cubicBezTo>
                  <a:lnTo>
                    <a:pt x="2393" y="366"/>
                  </a:lnTo>
                  <a:cubicBezTo>
                    <a:pt x="2302" y="332"/>
                    <a:pt x="2212" y="298"/>
                    <a:pt x="2122" y="276"/>
                  </a:cubicBezTo>
                  <a:cubicBezTo>
                    <a:pt x="2009" y="230"/>
                    <a:pt x="1874" y="197"/>
                    <a:pt x="1727" y="163"/>
                  </a:cubicBezTo>
                  <a:cubicBezTo>
                    <a:pt x="1580" y="118"/>
                    <a:pt x="1422" y="84"/>
                    <a:pt x="1264" y="72"/>
                  </a:cubicBezTo>
                  <a:cubicBezTo>
                    <a:pt x="1106" y="50"/>
                    <a:pt x="948" y="27"/>
                    <a:pt x="802" y="16"/>
                  </a:cubicBezTo>
                  <a:cubicBezTo>
                    <a:pt x="723" y="5"/>
                    <a:pt x="655" y="5"/>
                    <a:pt x="587" y="5"/>
                  </a:cubicBezTo>
                  <a:lnTo>
                    <a:pt x="384" y="5"/>
                  </a:lnTo>
                  <a:cubicBezTo>
                    <a:pt x="360" y="2"/>
                    <a:pt x="336" y="0"/>
                    <a:pt x="31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6" name="Google Shape;3296;p11"/>
            <p:cNvSpPr/>
            <p:nvPr/>
          </p:nvSpPr>
          <p:spPr>
            <a:xfrm>
              <a:off x="5804880" y="3940792"/>
              <a:ext cx="24058" cy="64728"/>
            </a:xfrm>
            <a:custGeom>
              <a:rect b="b" l="l" r="r" t="t"/>
              <a:pathLst>
                <a:path extrusionOk="0" h="1886" w="701">
                  <a:moveTo>
                    <a:pt x="350" y="1"/>
                  </a:moveTo>
                  <a:cubicBezTo>
                    <a:pt x="158" y="1"/>
                    <a:pt x="0" y="418"/>
                    <a:pt x="0" y="949"/>
                  </a:cubicBezTo>
                  <a:cubicBezTo>
                    <a:pt x="0" y="1468"/>
                    <a:pt x="158" y="1885"/>
                    <a:pt x="350" y="1885"/>
                  </a:cubicBezTo>
                  <a:cubicBezTo>
                    <a:pt x="542" y="1885"/>
                    <a:pt x="700" y="1457"/>
                    <a:pt x="700" y="949"/>
                  </a:cubicBezTo>
                  <a:cubicBezTo>
                    <a:pt x="700" y="430"/>
                    <a:pt x="553" y="1"/>
                    <a:pt x="3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7" name="Google Shape;3297;p11"/>
            <p:cNvSpPr/>
            <p:nvPr/>
          </p:nvSpPr>
          <p:spPr>
            <a:xfrm>
              <a:off x="5757244" y="3866077"/>
              <a:ext cx="24058" cy="64693"/>
            </a:xfrm>
            <a:custGeom>
              <a:rect b="b" l="l" r="r" t="t"/>
              <a:pathLst>
                <a:path extrusionOk="0" h="1885" w="701">
                  <a:moveTo>
                    <a:pt x="350" y="0"/>
                  </a:moveTo>
                  <a:cubicBezTo>
                    <a:pt x="158" y="0"/>
                    <a:pt x="1" y="418"/>
                    <a:pt x="1" y="948"/>
                  </a:cubicBezTo>
                  <a:cubicBezTo>
                    <a:pt x="1" y="1467"/>
                    <a:pt x="158" y="1885"/>
                    <a:pt x="350" y="1885"/>
                  </a:cubicBezTo>
                  <a:cubicBezTo>
                    <a:pt x="542" y="1885"/>
                    <a:pt x="700" y="1456"/>
                    <a:pt x="700" y="948"/>
                  </a:cubicBezTo>
                  <a:cubicBezTo>
                    <a:pt x="700" y="429"/>
                    <a:pt x="553" y="0"/>
                    <a:pt x="35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8" name="Google Shape;3298;p11"/>
            <p:cNvSpPr/>
            <p:nvPr/>
          </p:nvSpPr>
          <p:spPr>
            <a:xfrm>
              <a:off x="5738642" y="3965193"/>
              <a:ext cx="24058" cy="64728"/>
            </a:xfrm>
            <a:custGeom>
              <a:rect b="b" l="l" r="r" t="t"/>
              <a:pathLst>
                <a:path extrusionOk="0" h="1886" w="701">
                  <a:moveTo>
                    <a:pt x="351" y="1"/>
                  </a:moveTo>
                  <a:cubicBezTo>
                    <a:pt x="159" y="1"/>
                    <a:pt x="1" y="430"/>
                    <a:pt x="1" y="949"/>
                  </a:cubicBezTo>
                  <a:cubicBezTo>
                    <a:pt x="1" y="1468"/>
                    <a:pt x="159" y="1885"/>
                    <a:pt x="351" y="1885"/>
                  </a:cubicBezTo>
                  <a:cubicBezTo>
                    <a:pt x="543" y="1885"/>
                    <a:pt x="700" y="1468"/>
                    <a:pt x="700" y="949"/>
                  </a:cubicBezTo>
                  <a:cubicBezTo>
                    <a:pt x="700" y="430"/>
                    <a:pt x="543" y="1"/>
                    <a:pt x="3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9" name="Google Shape;3299;p11"/>
            <p:cNvSpPr/>
            <p:nvPr/>
          </p:nvSpPr>
          <p:spPr>
            <a:xfrm>
              <a:off x="5695296" y="3899745"/>
              <a:ext cx="24024" cy="64728"/>
            </a:xfrm>
            <a:custGeom>
              <a:rect b="b" l="l" r="r" t="t"/>
              <a:pathLst>
                <a:path extrusionOk="0" h="1886" w="700">
                  <a:moveTo>
                    <a:pt x="350" y="1"/>
                  </a:moveTo>
                  <a:cubicBezTo>
                    <a:pt x="158" y="1"/>
                    <a:pt x="0" y="418"/>
                    <a:pt x="0" y="937"/>
                  </a:cubicBezTo>
                  <a:cubicBezTo>
                    <a:pt x="0" y="1456"/>
                    <a:pt x="158" y="1885"/>
                    <a:pt x="350" y="1885"/>
                  </a:cubicBezTo>
                  <a:cubicBezTo>
                    <a:pt x="542" y="1885"/>
                    <a:pt x="700" y="1456"/>
                    <a:pt x="700" y="937"/>
                  </a:cubicBezTo>
                  <a:cubicBezTo>
                    <a:pt x="700" y="418"/>
                    <a:pt x="542" y="1"/>
                    <a:pt x="3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0" name="Google Shape;3300;p11"/>
            <p:cNvSpPr/>
            <p:nvPr/>
          </p:nvSpPr>
          <p:spPr>
            <a:xfrm>
              <a:off x="5674361" y="3997729"/>
              <a:ext cx="24058" cy="64728"/>
            </a:xfrm>
            <a:custGeom>
              <a:rect b="b" l="l" r="r" t="t"/>
              <a:pathLst>
                <a:path extrusionOk="0" h="1886" w="701">
                  <a:moveTo>
                    <a:pt x="350" y="1"/>
                  </a:moveTo>
                  <a:cubicBezTo>
                    <a:pt x="159" y="1"/>
                    <a:pt x="1" y="418"/>
                    <a:pt x="1" y="937"/>
                  </a:cubicBezTo>
                  <a:cubicBezTo>
                    <a:pt x="1" y="1456"/>
                    <a:pt x="159" y="1885"/>
                    <a:pt x="350" y="1885"/>
                  </a:cubicBezTo>
                  <a:cubicBezTo>
                    <a:pt x="542" y="1885"/>
                    <a:pt x="700" y="1456"/>
                    <a:pt x="700" y="937"/>
                  </a:cubicBezTo>
                  <a:cubicBezTo>
                    <a:pt x="700" y="418"/>
                    <a:pt x="542" y="1"/>
                    <a:pt x="3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1" name="Google Shape;3301;p11"/>
            <p:cNvSpPr/>
            <p:nvPr/>
          </p:nvSpPr>
          <p:spPr>
            <a:xfrm>
              <a:off x="5707274" y="3809518"/>
              <a:ext cx="24058" cy="64728"/>
            </a:xfrm>
            <a:custGeom>
              <a:rect b="b" l="l" r="r" t="t"/>
              <a:pathLst>
                <a:path extrusionOk="0" h="1886" w="701">
                  <a:moveTo>
                    <a:pt x="351" y="1"/>
                  </a:moveTo>
                  <a:cubicBezTo>
                    <a:pt x="159" y="1"/>
                    <a:pt x="1" y="429"/>
                    <a:pt x="1" y="948"/>
                  </a:cubicBezTo>
                  <a:cubicBezTo>
                    <a:pt x="1" y="1468"/>
                    <a:pt x="159" y="1885"/>
                    <a:pt x="351" y="1885"/>
                  </a:cubicBezTo>
                  <a:cubicBezTo>
                    <a:pt x="542" y="1885"/>
                    <a:pt x="700" y="1468"/>
                    <a:pt x="700" y="948"/>
                  </a:cubicBezTo>
                  <a:cubicBezTo>
                    <a:pt x="700" y="429"/>
                    <a:pt x="542" y="1"/>
                    <a:pt x="3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2" name="Google Shape;3302;p11"/>
            <p:cNvSpPr/>
            <p:nvPr/>
          </p:nvSpPr>
          <p:spPr>
            <a:xfrm>
              <a:off x="5907497" y="3965983"/>
              <a:ext cx="24058" cy="64693"/>
            </a:xfrm>
            <a:custGeom>
              <a:rect b="b" l="l" r="r" t="t"/>
              <a:pathLst>
                <a:path extrusionOk="0" h="1885" w="701">
                  <a:moveTo>
                    <a:pt x="351" y="0"/>
                  </a:moveTo>
                  <a:cubicBezTo>
                    <a:pt x="147" y="0"/>
                    <a:pt x="1" y="418"/>
                    <a:pt x="1" y="937"/>
                  </a:cubicBezTo>
                  <a:cubicBezTo>
                    <a:pt x="1" y="1467"/>
                    <a:pt x="147" y="1885"/>
                    <a:pt x="351" y="1885"/>
                  </a:cubicBezTo>
                  <a:cubicBezTo>
                    <a:pt x="542" y="1885"/>
                    <a:pt x="700" y="1456"/>
                    <a:pt x="700" y="937"/>
                  </a:cubicBezTo>
                  <a:cubicBezTo>
                    <a:pt x="700" y="418"/>
                    <a:pt x="542" y="0"/>
                    <a:pt x="35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3" name="Google Shape;3303;p11"/>
            <p:cNvSpPr/>
            <p:nvPr/>
          </p:nvSpPr>
          <p:spPr>
            <a:xfrm>
              <a:off x="5859860" y="3891234"/>
              <a:ext cx="23681" cy="64728"/>
            </a:xfrm>
            <a:custGeom>
              <a:rect b="b" l="l" r="r" t="t"/>
              <a:pathLst>
                <a:path extrusionOk="0" h="1886" w="690">
                  <a:moveTo>
                    <a:pt x="351" y="1"/>
                  </a:moveTo>
                  <a:cubicBezTo>
                    <a:pt x="148" y="1"/>
                    <a:pt x="1" y="418"/>
                    <a:pt x="1" y="937"/>
                  </a:cubicBezTo>
                  <a:cubicBezTo>
                    <a:pt x="1" y="1468"/>
                    <a:pt x="159" y="1885"/>
                    <a:pt x="351" y="1885"/>
                  </a:cubicBezTo>
                  <a:cubicBezTo>
                    <a:pt x="542" y="1885"/>
                    <a:pt x="689" y="1456"/>
                    <a:pt x="689" y="937"/>
                  </a:cubicBezTo>
                  <a:cubicBezTo>
                    <a:pt x="689" y="429"/>
                    <a:pt x="542" y="1"/>
                    <a:pt x="3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4" name="Google Shape;3304;p11"/>
            <p:cNvSpPr/>
            <p:nvPr/>
          </p:nvSpPr>
          <p:spPr>
            <a:xfrm>
              <a:off x="5847883" y="3997729"/>
              <a:ext cx="24024" cy="64728"/>
            </a:xfrm>
            <a:custGeom>
              <a:rect b="b" l="l" r="r" t="t"/>
              <a:pathLst>
                <a:path extrusionOk="0" h="1886" w="700">
                  <a:moveTo>
                    <a:pt x="350" y="1"/>
                  </a:moveTo>
                  <a:cubicBezTo>
                    <a:pt x="158" y="1"/>
                    <a:pt x="0" y="418"/>
                    <a:pt x="0" y="937"/>
                  </a:cubicBezTo>
                  <a:cubicBezTo>
                    <a:pt x="0" y="1456"/>
                    <a:pt x="147" y="1885"/>
                    <a:pt x="350" y="1885"/>
                  </a:cubicBezTo>
                  <a:cubicBezTo>
                    <a:pt x="542" y="1885"/>
                    <a:pt x="700" y="1456"/>
                    <a:pt x="700" y="937"/>
                  </a:cubicBezTo>
                  <a:cubicBezTo>
                    <a:pt x="700" y="418"/>
                    <a:pt x="542" y="1"/>
                    <a:pt x="3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5" name="Google Shape;3305;p11"/>
            <p:cNvSpPr/>
            <p:nvPr/>
          </p:nvSpPr>
          <p:spPr>
            <a:xfrm>
              <a:off x="3651643" y="3855575"/>
              <a:ext cx="1687377" cy="1471298"/>
            </a:xfrm>
            <a:custGeom>
              <a:rect b="b" l="l" r="r" t="t"/>
              <a:pathLst>
                <a:path extrusionOk="0" h="42870" w="49166">
                  <a:moveTo>
                    <a:pt x="37814" y="1"/>
                  </a:moveTo>
                  <a:cubicBezTo>
                    <a:pt x="37810" y="1"/>
                    <a:pt x="37806" y="1"/>
                    <a:pt x="37802" y="1"/>
                  </a:cubicBezTo>
                  <a:cubicBezTo>
                    <a:pt x="36922" y="4177"/>
                    <a:pt x="36065" y="7844"/>
                    <a:pt x="36279" y="12143"/>
                  </a:cubicBezTo>
                  <a:cubicBezTo>
                    <a:pt x="36437" y="15393"/>
                    <a:pt x="35974" y="19184"/>
                    <a:pt x="36854" y="22276"/>
                  </a:cubicBezTo>
                  <a:cubicBezTo>
                    <a:pt x="36448" y="22073"/>
                    <a:pt x="36031" y="21870"/>
                    <a:pt x="35613" y="21678"/>
                  </a:cubicBezTo>
                  <a:cubicBezTo>
                    <a:pt x="35196" y="21475"/>
                    <a:pt x="34767" y="21295"/>
                    <a:pt x="34338" y="21114"/>
                  </a:cubicBezTo>
                  <a:cubicBezTo>
                    <a:pt x="36347" y="14061"/>
                    <a:pt x="31100" y="5745"/>
                    <a:pt x="27624" y="171"/>
                  </a:cubicBezTo>
                  <a:lnTo>
                    <a:pt x="27624" y="171"/>
                  </a:lnTo>
                  <a:cubicBezTo>
                    <a:pt x="28121" y="3545"/>
                    <a:pt x="29373" y="6952"/>
                    <a:pt x="29994" y="10383"/>
                  </a:cubicBezTo>
                  <a:cubicBezTo>
                    <a:pt x="30614" y="13621"/>
                    <a:pt x="31438" y="17650"/>
                    <a:pt x="33244" y="20640"/>
                  </a:cubicBezTo>
                  <a:lnTo>
                    <a:pt x="31946" y="20087"/>
                  </a:lnTo>
                  <a:cubicBezTo>
                    <a:pt x="31686" y="19986"/>
                    <a:pt x="31438" y="19873"/>
                    <a:pt x="31179" y="19771"/>
                  </a:cubicBezTo>
                  <a:cubicBezTo>
                    <a:pt x="31179" y="17119"/>
                    <a:pt x="29125" y="13305"/>
                    <a:pt x="27805" y="11286"/>
                  </a:cubicBezTo>
                  <a:cubicBezTo>
                    <a:pt x="25762" y="7957"/>
                    <a:pt x="22885" y="4086"/>
                    <a:pt x="19748" y="1796"/>
                  </a:cubicBezTo>
                  <a:lnTo>
                    <a:pt x="19748" y="1796"/>
                  </a:lnTo>
                  <a:cubicBezTo>
                    <a:pt x="21598" y="5711"/>
                    <a:pt x="23449" y="9638"/>
                    <a:pt x="25875" y="13136"/>
                  </a:cubicBezTo>
                  <a:cubicBezTo>
                    <a:pt x="27477" y="15461"/>
                    <a:pt x="29215" y="17481"/>
                    <a:pt x="30885" y="19647"/>
                  </a:cubicBezTo>
                  <a:cubicBezTo>
                    <a:pt x="30626" y="19546"/>
                    <a:pt x="30355" y="19444"/>
                    <a:pt x="30073" y="19331"/>
                  </a:cubicBezTo>
                  <a:lnTo>
                    <a:pt x="28211" y="18677"/>
                  </a:lnTo>
                  <a:cubicBezTo>
                    <a:pt x="27771" y="18530"/>
                    <a:pt x="27319" y="18406"/>
                    <a:pt x="26868" y="18304"/>
                  </a:cubicBezTo>
                  <a:cubicBezTo>
                    <a:pt x="25390" y="16172"/>
                    <a:pt x="24306" y="13712"/>
                    <a:pt x="22264" y="11839"/>
                  </a:cubicBezTo>
                  <a:cubicBezTo>
                    <a:pt x="19781" y="9616"/>
                    <a:pt x="15674" y="7246"/>
                    <a:pt x="12458" y="6445"/>
                  </a:cubicBezTo>
                  <a:lnTo>
                    <a:pt x="12458" y="6445"/>
                  </a:lnTo>
                  <a:cubicBezTo>
                    <a:pt x="15821" y="11410"/>
                    <a:pt x="21655" y="15021"/>
                    <a:pt x="26642" y="18248"/>
                  </a:cubicBezTo>
                  <a:cubicBezTo>
                    <a:pt x="26529" y="18225"/>
                    <a:pt x="26417" y="18191"/>
                    <a:pt x="26292" y="18169"/>
                  </a:cubicBezTo>
                  <a:lnTo>
                    <a:pt x="25345" y="17932"/>
                  </a:lnTo>
                  <a:cubicBezTo>
                    <a:pt x="25040" y="17864"/>
                    <a:pt x="24724" y="17808"/>
                    <a:pt x="24419" y="17751"/>
                  </a:cubicBezTo>
                  <a:cubicBezTo>
                    <a:pt x="23212" y="17503"/>
                    <a:pt x="22038" y="17311"/>
                    <a:pt x="20932" y="17131"/>
                  </a:cubicBezTo>
                  <a:cubicBezTo>
                    <a:pt x="18953" y="12433"/>
                    <a:pt x="13274" y="9422"/>
                    <a:pt x="8259" y="9422"/>
                  </a:cubicBezTo>
                  <a:cubicBezTo>
                    <a:pt x="8070" y="9422"/>
                    <a:pt x="7883" y="9426"/>
                    <a:pt x="7696" y="9435"/>
                  </a:cubicBezTo>
                  <a:cubicBezTo>
                    <a:pt x="11950" y="11929"/>
                    <a:pt x="17152" y="13791"/>
                    <a:pt x="20718" y="17097"/>
                  </a:cubicBezTo>
                  <a:cubicBezTo>
                    <a:pt x="19646" y="16916"/>
                    <a:pt x="18630" y="16725"/>
                    <a:pt x="17694" y="16555"/>
                  </a:cubicBezTo>
                  <a:cubicBezTo>
                    <a:pt x="17051" y="16442"/>
                    <a:pt x="16441" y="16341"/>
                    <a:pt x="15877" y="16273"/>
                  </a:cubicBezTo>
                  <a:cubicBezTo>
                    <a:pt x="14309" y="15122"/>
                    <a:pt x="13609" y="13147"/>
                    <a:pt x="11330" y="12504"/>
                  </a:cubicBezTo>
                  <a:cubicBezTo>
                    <a:pt x="10765" y="12373"/>
                    <a:pt x="10222" y="12316"/>
                    <a:pt x="9695" y="12316"/>
                  </a:cubicBezTo>
                  <a:cubicBezTo>
                    <a:pt x="7768" y="12316"/>
                    <a:pt x="6042" y="13077"/>
                    <a:pt x="4164" y="13768"/>
                  </a:cubicBezTo>
                  <a:cubicBezTo>
                    <a:pt x="6658" y="14310"/>
                    <a:pt x="9355" y="13960"/>
                    <a:pt x="11883" y="14592"/>
                  </a:cubicBezTo>
                  <a:cubicBezTo>
                    <a:pt x="13124" y="14998"/>
                    <a:pt x="14286" y="15675"/>
                    <a:pt x="15460" y="16228"/>
                  </a:cubicBezTo>
                  <a:cubicBezTo>
                    <a:pt x="15290" y="16205"/>
                    <a:pt x="15132" y="16183"/>
                    <a:pt x="14974" y="16172"/>
                  </a:cubicBezTo>
                  <a:cubicBezTo>
                    <a:pt x="14568" y="16126"/>
                    <a:pt x="14185" y="16104"/>
                    <a:pt x="13835" y="16093"/>
                  </a:cubicBezTo>
                  <a:cubicBezTo>
                    <a:pt x="13627" y="16085"/>
                    <a:pt x="13431" y="16077"/>
                    <a:pt x="13246" y="16077"/>
                  </a:cubicBezTo>
                  <a:cubicBezTo>
                    <a:pt x="13170" y="16077"/>
                    <a:pt x="13095" y="16078"/>
                    <a:pt x="13022" y="16081"/>
                  </a:cubicBezTo>
                  <a:cubicBezTo>
                    <a:pt x="12201" y="15678"/>
                    <a:pt x="11119" y="15487"/>
                    <a:pt x="9924" y="15487"/>
                  </a:cubicBezTo>
                  <a:cubicBezTo>
                    <a:pt x="6309" y="15487"/>
                    <a:pt x="1654" y="17230"/>
                    <a:pt x="0" y="20087"/>
                  </a:cubicBezTo>
                  <a:lnTo>
                    <a:pt x="0" y="20087"/>
                  </a:lnTo>
                  <a:cubicBezTo>
                    <a:pt x="4310" y="17887"/>
                    <a:pt x="9116" y="17898"/>
                    <a:pt x="13449" y="16319"/>
                  </a:cubicBezTo>
                  <a:lnTo>
                    <a:pt x="13449" y="16319"/>
                  </a:lnTo>
                  <a:cubicBezTo>
                    <a:pt x="13570" y="16330"/>
                    <a:pt x="13691" y="16341"/>
                    <a:pt x="13812" y="16363"/>
                  </a:cubicBezTo>
                  <a:cubicBezTo>
                    <a:pt x="14151" y="16397"/>
                    <a:pt x="14534" y="16454"/>
                    <a:pt x="14929" y="16533"/>
                  </a:cubicBezTo>
                  <a:cubicBezTo>
                    <a:pt x="15324" y="16612"/>
                    <a:pt x="15742" y="16679"/>
                    <a:pt x="16182" y="16781"/>
                  </a:cubicBezTo>
                  <a:lnTo>
                    <a:pt x="16283" y="16804"/>
                  </a:lnTo>
                  <a:cubicBezTo>
                    <a:pt x="15685" y="16796"/>
                    <a:pt x="15100" y="16734"/>
                    <a:pt x="14517" y="16734"/>
                  </a:cubicBezTo>
                  <a:cubicBezTo>
                    <a:pt x="14188" y="16734"/>
                    <a:pt x="13860" y="16754"/>
                    <a:pt x="13530" y="16815"/>
                  </a:cubicBezTo>
                  <a:cubicBezTo>
                    <a:pt x="12041" y="17041"/>
                    <a:pt x="10675" y="17864"/>
                    <a:pt x="9355" y="18553"/>
                  </a:cubicBezTo>
                  <a:cubicBezTo>
                    <a:pt x="6534" y="19997"/>
                    <a:pt x="3216" y="22051"/>
                    <a:pt x="1941" y="25131"/>
                  </a:cubicBezTo>
                  <a:cubicBezTo>
                    <a:pt x="5056" y="23360"/>
                    <a:pt x="7719" y="20922"/>
                    <a:pt x="11149" y="19455"/>
                  </a:cubicBezTo>
                  <a:cubicBezTo>
                    <a:pt x="13056" y="18665"/>
                    <a:pt x="15121" y="18011"/>
                    <a:pt x="16859" y="17063"/>
                  </a:cubicBezTo>
                  <a:lnTo>
                    <a:pt x="16938" y="16950"/>
                  </a:lnTo>
                  <a:lnTo>
                    <a:pt x="17581" y="17097"/>
                  </a:lnTo>
                  <a:cubicBezTo>
                    <a:pt x="18473" y="17311"/>
                    <a:pt x="19432" y="17548"/>
                    <a:pt x="20459" y="17763"/>
                  </a:cubicBezTo>
                  <a:cubicBezTo>
                    <a:pt x="18337" y="18654"/>
                    <a:pt x="15516" y="19444"/>
                    <a:pt x="13293" y="20437"/>
                  </a:cubicBezTo>
                  <a:cubicBezTo>
                    <a:pt x="9276" y="22321"/>
                    <a:pt x="7211" y="24951"/>
                    <a:pt x="4458" y="28268"/>
                  </a:cubicBezTo>
                  <a:cubicBezTo>
                    <a:pt x="7403" y="26045"/>
                    <a:pt x="10348" y="23811"/>
                    <a:pt x="13643" y="21983"/>
                  </a:cubicBezTo>
                  <a:cubicBezTo>
                    <a:pt x="15934" y="20843"/>
                    <a:pt x="19037" y="19704"/>
                    <a:pt x="20966" y="17864"/>
                  </a:cubicBezTo>
                  <a:cubicBezTo>
                    <a:pt x="22016" y="18079"/>
                    <a:pt x="23110" y="18316"/>
                    <a:pt x="24239" y="18564"/>
                  </a:cubicBezTo>
                  <a:cubicBezTo>
                    <a:pt x="24543" y="18632"/>
                    <a:pt x="24848" y="18699"/>
                    <a:pt x="25153" y="18767"/>
                  </a:cubicBezTo>
                  <a:cubicBezTo>
                    <a:pt x="25457" y="18846"/>
                    <a:pt x="25751" y="18936"/>
                    <a:pt x="26056" y="19015"/>
                  </a:cubicBezTo>
                  <a:cubicBezTo>
                    <a:pt x="26360" y="19094"/>
                    <a:pt x="26654" y="19184"/>
                    <a:pt x="26947" y="19263"/>
                  </a:cubicBezTo>
                  <a:cubicBezTo>
                    <a:pt x="19511" y="21171"/>
                    <a:pt x="11025" y="23732"/>
                    <a:pt x="8249" y="31789"/>
                  </a:cubicBezTo>
                  <a:cubicBezTo>
                    <a:pt x="11138" y="28855"/>
                    <a:pt x="15144" y="26350"/>
                    <a:pt x="18709" y="24104"/>
                  </a:cubicBezTo>
                  <a:cubicBezTo>
                    <a:pt x="21169" y="22525"/>
                    <a:pt x="25175" y="21385"/>
                    <a:pt x="27297" y="19354"/>
                  </a:cubicBezTo>
                  <a:cubicBezTo>
                    <a:pt x="27500" y="19410"/>
                    <a:pt x="27703" y="19467"/>
                    <a:pt x="27895" y="19546"/>
                  </a:cubicBezTo>
                  <a:cubicBezTo>
                    <a:pt x="28515" y="19771"/>
                    <a:pt x="29136" y="19997"/>
                    <a:pt x="29757" y="20211"/>
                  </a:cubicBezTo>
                  <a:cubicBezTo>
                    <a:pt x="29960" y="20290"/>
                    <a:pt x="30163" y="20381"/>
                    <a:pt x="30377" y="20471"/>
                  </a:cubicBezTo>
                  <a:cubicBezTo>
                    <a:pt x="27206" y="21599"/>
                    <a:pt x="24182" y="22367"/>
                    <a:pt x="21452" y="24465"/>
                  </a:cubicBezTo>
                  <a:cubicBezTo>
                    <a:pt x="19838" y="25684"/>
                    <a:pt x="18473" y="27208"/>
                    <a:pt x="17446" y="28957"/>
                  </a:cubicBezTo>
                  <a:cubicBezTo>
                    <a:pt x="16464" y="30559"/>
                    <a:pt x="14467" y="34226"/>
                    <a:pt x="14737" y="36111"/>
                  </a:cubicBezTo>
                  <a:cubicBezTo>
                    <a:pt x="17276" y="32466"/>
                    <a:pt x="19860" y="28697"/>
                    <a:pt x="23325" y="25865"/>
                  </a:cubicBezTo>
                  <a:cubicBezTo>
                    <a:pt x="25627" y="23913"/>
                    <a:pt x="28482" y="22434"/>
                    <a:pt x="30671" y="20584"/>
                  </a:cubicBezTo>
                  <a:cubicBezTo>
                    <a:pt x="30975" y="20708"/>
                    <a:pt x="31280" y="20843"/>
                    <a:pt x="31585" y="20967"/>
                  </a:cubicBezTo>
                  <a:cubicBezTo>
                    <a:pt x="32386" y="21295"/>
                    <a:pt x="33176" y="21622"/>
                    <a:pt x="33954" y="21960"/>
                  </a:cubicBezTo>
                  <a:cubicBezTo>
                    <a:pt x="31472" y="23755"/>
                    <a:pt x="28651" y="25064"/>
                    <a:pt x="26371" y="27366"/>
                  </a:cubicBezTo>
                  <a:cubicBezTo>
                    <a:pt x="23539" y="30175"/>
                    <a:pt x="20899" y="34689"/>
                    <a:pt x="21181" y="38875"/>
                  </a:cubicBezTo>
                  <a:cubicBezTo>
                    <a:pt x="23336" y="35061"/>
                    <a:pt x="26033" y="31563"/>
                    <a:pt x="28854" y="28133"/>
                  </a:cubicBezTo>
                  <a:cubicBezTo>
                    <a:pt x="29700" y="27072"/>
                    <a:pt x="30614" y="26068"/>
                    <a:pt x="31517" y="25041"/>
                  </a:cubicBezTo>
                  <a:cubicBezTo>
                    <a:pt x="31991" y="24499"/>
                    <a:pt x="32465" y="23958"/>
                    <a:pt x="32916" y="23393"/>
                  </a:cubicBezTo>
                  <a:cubicBezTo>
                    <a:pt x="33142" y="23111"/>
                    <a:pt x="33661" y="22096"/>
                    <a:pt x="34045" y="22062"/>
                  </a:cubicBezTo>
                  <a:cubicBezTo>
                    <a:pt x="34203" y="22062"/>
                    <a:pt x="34372" y="22107"/>
                    <a:pt x="34507" y="22186"/>
                  </a:cubicBezTo>
                  <a:lnTo>
                    <a:pt x="36572" y="23157"/>
                  </a:lnTo>
                  <a:cubicBezTo>
                    <a:pt x="36065" y="23879"/>
                    <a:pt x="28256" y="32962"/>
                    <a:pt x="30005" y="42870"/>
                  </a:cubicBezTo>
                  <a:cubicBezTo>
                    <a:pt x="31021" y="41132"/>
                    <a:pt x="37170" y="31225"/>
                    <a:pt x="36651" y="23190"/>
                  </a:cubicBezTo>
                  <a:lnTo>
                    <a:pt x="36651" y="23190"/>
                  </a:lnTo>
                  <a:cubicBezTo>
                    <a:pt x="37340" y="23506"/>
                    <a:pt x="38005" y="23845"/>
                    <a:pt x="38649" y="24195"/>
                  </a:cubicBezTo>
                  <a:cubicBezTo>
                    <a:pt x="38807" y="24274"/>
                    <a:pt x="38976" y="24364"/>
                    <a:pt x="39134" y="24454"/>
                  </a:cubicBezTo>
                  <a:cubicBezTo>
                    <a:pt x="37159" y="28866"/>
                    <a:pt x="36335" y="37126"/>
                    <a:pt x="39021" y="41132"/>
                  </a:cubicBezTo>
                  <a:cubicBezTo>
                    <a:pt x="40138" y="35964"/>
                    <a:pt x="41842" y="29667"/>
                    <a:pt x="39360" y="24578"/>
                  </a:cubicBezTo>
                  <a:lnTo>
                    <a:pt x="39360" y="24578"/>
                  </a:lnTo>
                  <a:cubicBezTo>
                    <a:pt x="39653" y="24748"/>
                    <a:pt x="39946" y="24917"/>
                    <a:pt x="40228" y="25086"/>
                  </a:cubicBezTo>
                  <a:cubicBezTo>
                    <a:pt x="40736" y="25379"/>
                    <a:pt x="41233" y="25673"/>
                    <a:pt x="41707" y="26011"/>
                  </a:cubicBezTo>
                  <a:lnTo>
                    <a:pt x="42406" y="26485"/>
                  </a:lnTo>
                  <a:cubicBezTo>
                    <a:pt x="42508" y="26564"/>
                    <a:pt x="42621" y="26643"/>
                    <a:pt x="42734" y="26711"/>
                  </a:cubicBezTo>
                  <a:lnTo>
                    <a:pt x="43072" y="26948"/>
                  </a:lnTo>
                  <a:lnTo>
                    <a:pt x="44347" y="27839"/>
                  </a:lnTo>
                  <a:cubicBezTo>
                    <a:pt x="45160" y="28426"/>
                    <a:pt x="45904" y="28945"/>
                    <a:pt x="46525" y="29453"/>
                  </a:cubicBezTo>
                  <a:cubicBezTo>
                    <a:pt x="46841" y="29701"/>
                    <a:pt x="47134" y="29938"/>
                    <a:pt x="47383" y="30187"/>
                  </a:cubicBezTo>
                  <a:cubicBezTo>
                    <a:pt x="47620" y="30390"/>
                    <a:pt x="47845" y="30615"/>
                    <a:pt x="48060" y="30852"/>
                  </a:cubicBezTo>
                  <a:cubicBezTo>
                    <a:pt x="48252" y="31078"/>
                    <a:pt x="48421" y="31270"/>
                    <a:pt x="48567" y="31428"/>
                  </a:cubicBezTo>
                  <a:cubicBezTo>
                    <a:pt x="48725" y="31597"/>
                    <a:pt x="48816" y="31778"/>
                    <a:pt x="48906" y="31902"/>
                  </a:cubicBezTo>
                  <a:lnTo>
                    <a:pt x="49166" y="32308"/>
                  </a:lnTo>
                  <a:lnTo>
                    <a:pt x="48962" y="31879"/>
                  </a:lnTo>
                  <a:cubicBezTo>
                    <a:pt x="48883" y="31744"/>
                    <a:pt x="48804" y="31563"/>
                    <a:pt x="48692" y="31371"/>
                  </a:cubicBezTo>
                  <a:cubicBezTo>
                    <a:pt x="48545" y="31191"/>
                    <a:pt x="48398" y="30976"/>
                    <a:pt x="48229" y="30739"/>
                  </a:cubicBezTo>
                  <a:cubicBezTo>
                    <a:pt x="48026" y="30480"/>
                    <a:pt x="47811" y="30232"/>
                    <a:pt x="47586" y="29995"/>
                  </a:cubicBezTo>
                  <a:cubicBezTo>
                    <a:pt x="47338" y="29713"/>
                    <a:pt x="47067" y="29442"/>
                    <a:pt x="46785" y="29182"/>
                  </a:cubicBezTo>
                  <a:cubicBezTo>
                    <a:pt x="46187" y="28607"/>
                    <a:pt x="45476" y="28020"/>
                    <a:pt x="44697" y="27399"/>
                  </a:cubicBezTo>
                  <a:lnTo>
                    <a:pt x="43467" y="26440"/>
                  </a:lnTo>
                  <a:cubicBezTo>
                    <a:pt x="43365" y="26350"/>
                    <a:pt x="43264" y="26271"/>
                    <a:pt x="43151" y="26192"/>
                  </a:cubicBezTo>
                  <a:cubicBezTo>
                    <a:pt x="43050" y="26102"/>
                    <a:pt x="42925" y="26011"/>
                    <a:pt x="42813" y="25932"/>
                  </a:cubicBezTo>
                  <a:lnTo>
                    <a:pt x="42135" y="25425"/>
                  </a:lnTo>
                  <a:cubicBezTo>
                    <a:pt x="41684" y="25075"/>
                    <a:pt x="41188" y="24748"/>
                    <a:pt x="40669" y="24420"/>
                  </a:cubicBezTo>
                  <a:cubicBezTo>
                    <a:pt x="40353" y="24195"/>
                    <a:pt x="40025" y="24003"/>
                    <a:pt x="39698" y="23811"/>
                  </a:cubicBezTo>
                  <a:cubicBezTo>
                    <a:pt x="43749" y="19929"/>
                    <a:pt x="46875" y="12662"/>
                    <a:pt x="46480" y="7167"/>
                  </a:cubicBezTo>
                  <a:lnTo>
                    <a:pt x="46480" y="7167"/>
                  </a:lnTo>
                  <a:cubicBezTo>
                    <a:pt x="44889" y="9943"/>
                    <a:pt x="42948" y="12640"/>
                    <a:pt x="41447" y="15686"/>
                  </a:cubicBezTo>
                  <a:cubicBezTo>
                    <a:pt x="40149" y="18316"/>
                    <a:pt x="39935" y="20843"/>
                    <a:pt x="39563" y="23732"/>
                  </a:cubicBezTo>
                  <a:lnTo>
                    <a:pt x="39077" y="23450"/>
                  </a:lnTo>
                  <a:cubicBezTo>
                    <a:pt x="38536" y="23123"/>
                    <a:pt x="37960" y="22841"/>
                    <a:pt x="37385" y="22536"/>
                  </a:cubicBezTo>
                  <a:cubicBezTo>
                    <a:pt x="37249" y="22468"/>
                    <a:pt x="37114" y="22389"/>
                    <a:pt x="36979" y="22333"/>
                  </a:cubicBezTo>
                  <a:cubicBezTo>
                    <a:pt x="38457" y="18237"/>
                    <a:pt x="40228" y="14705"/>
                    <a:pt x="39890" y="9999"/>
                  </a:cubicBezTo>
                  <a:cubicBezTo>
                    <a:pt x="39890" y="9157"/>
                    <a:pt x="38616" y="1"/>
                    <a:pt x="3781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6" name="Google Shape;3306;p11"/>
            <p:cNvSpPr/>
            <p:nvPr/>
          </p:nvSpPr>
          <p:spPr>
            <a:xfrm>
              <a:off x="5124829" y="4143349"/>
              <a:ext cx="493796" cy="779991"/>
            </a:xfrm>
            <a:custGeom>
              <a:rect b="b" l="l" r="r" t="t"/>
              <a:pathLst>
                <a:path extrusionOk="0" h="22727" w="14388">
                  <a:moveTo>
                    <a:pt x="10190" y="1"/>
                  </a:moveTo>
                  <a:lnTo>
                    <a:pt x="10190" y="1"/>
                  </a:lnTo>
                  <a:cubicBezTo>
                    <a:pt x="4751" y="4074"/>
                    <a:pt x="0" y="15302"/>
                    <a:pt x="4661" y="22727"/>
                  </a:cubicBezTo>
                  <a:cubicBezTo>
                    <a:pt x="12673" y="17615"/>
                    <a:pt x="14388" y="8294"/>
                    <a:pt x="10190" y="1"/>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7" name="Google Shape;3307;p11"/>
            <p:cNvSpPr/>
            <p:nvPr/>
          </p:nvSpPr>
          <p:spPr>
            <a:xfrm>
              <a:off x="5245258" y="4162705"/>
              <a:ext cx="265328" cy="911299"/>
            </a:xfrm>
            <a:custGeom>
              <a:rect b="b" l="l" r="r" t="t"/>
              <a:pathLst>
                <a:path extrusionOk="0" h="26553" w="7731">
                  <a:moveTo>
                    <a:pt x="6264" y="1"/>
                  </a:moveTo>
                  <a:lnTo>
                    <a:pt x="6072" y="1163"/>
                  </a:lnTo>
                  <a:cubicBezTo>
                    <a:pt x="6015" y="1524"/>
                    <a:pt x="5936" y="1975"/>
                    <a:pt x="5857" y="2483"/>
                  </a:cubicBezTo>
                  <a:cubicBezTo>
                    <a:pt x="5778" y="3002"/>
                    <a:pt x="5654" y="3578"/>
                    <a:pt x="5530" y="4198"/>
                  </a:cubicBezTo>
                  <a:cubicBezTo>
                    <a:pt x="5428" y="4706"/>
                    <a:pt x="5327" y="5248"/>
                    <a:pt x="5214" y="5812"/>
                  </a:cubicBezTo>
                  <a:cubicBezTo>
                    <a:pt x="4853" y="5225"/>
                    <a:pt x="4458" y="4661"/>
                    <a:pt x="4029" y="4131"/>
                  </a:cubicBezTo>
                  <a:lnTo>
                    <a:pt x="4029" y="4131"/>
                  </a:lnTo>
                  <a:cubicBezTo>
                    <a:pt x="4334" y="4876"/>
                    <a:pt x="4695" y="5609"/>
                    <a:pt x="5113" y="6309"/>
                  </a:cubicBezTo>
                  <a:cubicBezTo>
                    <a:pt x="4955" y="6997"/>
                    <a:pt x="4785" y="7719"/>
                    <a:pt x="4616" y="8475"/>
                  </a:cubicBezTo>
                  <a:cubicBezTo>
                    <a:pt x="4548" y="8746"/>
                    <a:pt x="4481" y="9028"/>
                    <a:pt x="4424" y="9310"/>
                  </a:cubicBezTo>
                  <a:lnTo>
                    <a:pt x="4277" y="9355"/>
                  </a:lnTo>
                  <a:cubicBezTo>
                    <a:pt x="3894" y="8509"/>
                    <a:pt x="3454" y="7685"/>
                    <a:pt x="2969" y="6895"/>
                  </a:cubicBezTo>
                  <a:lnTo>
                    <a:pt x="2969" y="6895"/>
                  </a:lnTo>
                  <a:cubicBezTo>
                    <a:pt x="3262" y="7832"/>
                    <a:pt x="3612" y="8746"/>
                    <a:pt x="4029" y="9649"/>
                  </a:cubicBezTo>
                  <a:cubicBezTo>
                    <a:pt x="4056" y="9712"/>
                    <a:pt x="4119" y="9746"/>
                    <a:pt x="4189" y="9746"/>
                  </a:cubicBezTo>
                  <a:cubicBezTo>
                    <a:pt x="4207" y="9746"/>
                    <a:pt x="4225" y="9744"/>
                    <a:pt x="4244" y="9739"/>
                  </a:cubicBezTo>
                  <a:cubicBezTo>
                    <a:pt x="4266" y="9739"/>
                    <a:pt x="4300" y="9716"/>
                    <a:pt x="4323" y="9716"/>
                  </a:cubicBezTo>
                  <a:cubicBezTo>
                    <a:pt x="4232" y="10100"/>
                    <a:pt x="4142" y="10484"/>
                    <a:pt x="4041" y="10879"/>
                  </a:cubicBezTo>
                  <a:lnTo>
                    <a:pt x="3691" y="12312"/>
                  </a:lnTo>
                  <a:cubicBezTo>
                    <a:pt x="3600" y="12131"/>
                    <a:pt x="3499" y="11962"/>
                    <a:pt x="3409" y="11781"/>
                  </a:cubicBezTo>
                  <a:cubicBezTo>
                    <a:pt x="3284" y="11522"/>
                    <a:pt x="3149" y="11274"/>
                    <a:pt x="3002" y="11025"/>
                  </a:cubicBezTo>
                  <a:cubicBezTo>
                    <a:pt x="2856" y="10766"/>
                    <a:pt x="2698" y="10518"/>
                    <a:pt x="2528" y="10292"/>
                  </a:cubicBezTo>
                  <a:cubicBezTo>
                    <a:pt x="2438" y="10168"/>
                    <a:pt x="2337" y="10066"/>
                    <a:pt x="2246" y="9953"/>
                  </a:cubicBezTo>
                  <a:cubicBezTo>
                    <a:pt x="2156" y="9841"/>
                    <a:pt x="2032" y="9762"/>
                    <a:pt x="1930" y="9671"/>
                  </a:cubicBezTo>
                  <a:lnTo>
                    <a:pt x="1930" y="9671"/>
                  </a:lnTo>
                  <a:lnTo>
                    <a:pt x="2179" y="10021"/>
                  </a:lnTo>
                  <a:cubicBezTo>
                    <a:pt x="2258" y="10134"/>
                    <a:pt x="2325" y="10258"/>
                    <a:pt x="2404" y="10382"/>
                  </a:cubicBezTo>
                  <a:cubicBezTo>
                    <a:pt x="2472" y="10495"/>
                    <a:pt x="2528" y="10630"/>
                    <a:pt x="2596" y="10755"/>
                  </a:cubicBezTo>
                  <a:lnTo>
                    <a:pt x="2777" y="11138"/>
                  </a:lnTo>
                  <a:cubicBezTo>
                    <a:pt x="2890" y="11409"/>
                    <a:pt x="3002" y="11669"/>
                    <a:pt x="3115" y="11928"/>
                  </a:cubicBezTo>
                  <a:cubicBezTo>
                    <a:pt x="3239" y="12199"/>
                    <a:pt x="3375" y="12458"/>
                    <a:pt x="3510" y="12707"/>
                  </a:cubicBezTo>
                  <a:cubicBezTo>
                    <a:pt x="3533" y="12729"/>
                    <a:pt x="3555" y="12752"/>
                    <a:pt x="3589" y="12774"/>
                  </a:cubicBezTo>
                  <a:cubicBezTo>
                    <a:pt x="3544" y="12966"/>
                    <a:pt x="3488" y="13147"/>
                    <a:pt x="3442" y="13339"/>
                  </a:cubicBezTo>
                  <a:cubicBezTo>
                    <a:pt x="3330" y="13790"/>
                    <a:pt x="3217" y="14241"/>
                    <a:pt x="3104" y="14681"/>
                  </a:cubicBezTo>
                  <a:cubicBezTo>
                    <a:pt x="2596" y="13948"/>
                    <a:pt x="2066" y="13226"/>
                    <a:pt x="1479" y="12549"/>
                  </a:cubicBezTo>
                  <a:lnTo>
                    <a:pt x="1479" y="12549"/>
                  </a:lnTo>
                  <a:cubicBezTo>
                    <a:pt x="1930" y="13440"/>
                    <a:pt x="2438" y="14298"/>
                    <a:pt x="2980" y="15144"/>
                  </a:cubicBezTo>
                  <a:cubicBezTo>
                    <a:pt x="2720" y="16182"/>
                    <a:pt x="2449" y="17209"/>
                    <a:pt x="2190" y="18191"/>
                  </a:cubicBezTo>
                  <a:cubicBezTo>
                    <a:pt x="2190" y="18202"/>
                    <a:pt x="2190" y="18213"/>
                    <a:pt x="2167" y="18236"/>
                  </a:cubicBezTo>
                  <a:cubicBezTo>
                    <a:pt x="2009" y="17796"/>
                    <a:pt x="1851" y="17367"/>
                    <a:pt x="1682" y="16938"/>
                  </a:cubicBezTo>
                  <a:cubicBezTo>
                    <a:pt x="1434" y="16442"/>
                    <a:pt x="1186" y="15945"/>
                    <a:pt x="904" y="15460"/>
                  </a:cubicBezTo>
                  <a:lnTo>
                    <a:pt x="904" y="15460"/>
                  </a:lnTo>
                  <a:cubicBezTo>
                    <a:pt x="1061" y="16002"/>
                    <a:pt x="1242" y="16532"/>
                    <a:pt x="1434" y="17051"/>
                  </a:cubicBezTo>
                  <a:cubicBezTo>
                    <a:pt x="1592" y="17581"/>
                    <a:pt x="1761" y="18101"/>
                    <a:pt x="1942" y="18620"/>
                  </a:cubicBezTo>
                  <a:cubicBezTo>
                    <a:pt x="1953" y="18665"/>
                    <a:pt x="1987" y="18699"/>
                    <a:pt x="2043" y="18721"/>
                  </a:cubicBezTo>
                  <a:cubicBezTo>
                    <a:pt x="1682" y="20064"/>
                    <a:pt x="1344" y="21317"/>
                    <a:pt x="1061" y="22411"/>
                  </a:cubicBezTo>
                  <a:cubicBezTo>
                    <a:pt x="407" y="24894"/>
                    <a:pt x="1" y="26552"/>
                    <a:pt x="1" y="26552"/>
                  </a:cubicBezTo>
                  <a:cubicBezTo>
                    <a:pt x="1" y="26552"/>
                    <a:pt x="520" y="24916"/>
                    <a:pt x="1253" y="22468"/>
                  </a:cubicBezTo>
                  <a:cubicBezTo>
                    <a:pt x="1592" y="21339"/>
                    <a:pt x="1987" y="20041"/>
                    <a:pt x="2382" y="18642"/>
                  </a:cubicBezTo>
                  <a:cubicBezTo>
                    <a:pt x="2912" y="18428"/>
                    <a:pt x="3442" y="18213"/>
                    <a:pt x="3984" y="17988"/>
                  </a:cubicBezTo>
                  <a:cubicBezTo>
                    <a:pt x="4277" y="17852"/>
                    <a:pt x="4571" y="17706"/>
                    <a:pt x="4864" y="17570"/>
                  </a:cubicBezTo>
                  <a:cubicBezTo>
                    <a:pt x="5146" y="17401"/>
                    <a:pt x="5428" y="17232"/>
                    <a:pt x="5711" y="17051"/>
                  </a:cubicBezTo>
                  <a:lnTo>
                    <a:pt x="5711" y="17051"/>
                  </a:lnTo>
                  <a:cubicBezTo>
                    <a:pt x="5406" y="17153"/>
                    <a:pt x="5101" y="17288"/>
                    <a:pt x="4797" y="17401"/>
                  </a:cubicBezTo>
                  <a:cubicBezTo>
                    <a:pt x="4492" y="17514"/>
                    <a:pt x="4187" y="17604"/>
                    <a:pt x="3883" y="17717"/>
                  </a:cubicBezTo>
                  <a:cubicBezTo>
                    <a:pt x="3420" y="17864"/>
                    <a:pt x="2957" y="18033"/>
                    <a:pt x="2506" y="18213"/>
                  </a:cubicBezTo>
                  <a:cubicBezTo>
                    <a:pt x="2754" y="17333"/>
                    <a:pt x="3002" y="16408"/>
                    <a:pt x="3251" y="15471"/>
                  </a:cubicBezTo>
                  <a:cubicBezTo>
                    <a:pt x="3273" y="15483"/>
                    <a:pt x="3296" y="15488"/>
                    <a:pt x="3318" y="15488"/>
                  </a:cubicBezTo>
                  <a:cubicBezTo>
                    <a:pt x="3341" y="15488"/>
                    <a:pt x="3363" y="15483"/>
                    <a:pt x="3386" y="15471"/>
                  </a:cubicBezTo>
                  <a:lnTo>
                    <a:pt x="4232" y="15065"/>
                  </a:lnTo>
                  <a:cubicBezTo>
                    <a:pt x="4503" y="14907"/>
                    <a:pt x="4763" y="14749"/>
                    <a:pt x="5022" y="14591"/>
                  </a:cubicBezTo>
                  <a:cubicBezTo>
                    <a:pt x="5282" y="14422"/>
                    <a:pt x="5541" y="14264"/>
                    <a:pt x="5801" y="14095"/>
                  </a:cubicBezTo>
                  <a:cubicBezTo>
                    <a:pt x="6049" y="13925"/>
                    <a:pt x="6320" y="13790"/>
                    <a:pt x="6579" y="13621"/>
                  </a:cubicBezTo>
                  <a:lnTo>
                    <a:pt x="6579" y="13621"/>
                  </a:lnTo>
                  <a:cubicBezTo>
                    <a:pt x="6286" y="13711"/>
                    <a:pt x="6004" y="13824"/>
                    <a:pt x="5711" y="13937"/>
                  </a:cubicBezTo>
                  <a:cubicBezTo>
                    <a:pt x="5417" y="14038"/>
                    <a:pt x="5158" y="14196"/>
                    <a:pt x="4876" y="14332"/>
                  </a:cubicBezTo>
                  <a:cubicBezTo>
                    <a:pt x="4605" y="14478"/>
                    <a:pt x="4334" y="14614"/>
                    <a:pt x="4074" y="14760"/>
                  </a:cubicBezTo>
                  <a:cubicBezTo>
                    <a:pt x="3849" y="14873"/>
                    <a:pt x="3612" y="14975"/>
                    <a:pt x="3386" y="15088"/>
                  </a:cubicBezTo>
                  <a:lnTo>
                    <a:pt x="3375" y="15054"/>
                  </a:lnTo>
                  <a:cubicBezTo>
                    <a:pt x="3510" y="14512"/>
                    <a:pt x="3657" y="13971"/>
                    <a:pt x="3804" y="13418"/>
                  </a:cubicBezTo>
                  <a:cubicBezTo>
                    <a:pt x="3871" y="13169"/>
                    <a:pt x="3928" y="12910"/>
                    <a:pt x="3984" y="12662"/>
                  </a:cubicBezTo>
                  <a:lnTo>
                    <a:pt x="4695" y="12334"/>
                  </a:lnTo>
                  <a:cubicBezTo>
                    <a:pt x="4988" y="12165"/>
                    <a:pt x="5293" y="11985"/>
                    <a:pt x="5586" y="11815"/>
                  </a:cubicBezTo>
                  <a:cubicBezTo>
                    <a:pt x="6162" y="11432"/>
                    <a:pt x="6737" y="11071"/>
                    <a:pt x="7290" y="10664"/>
                  </a:cubicBezTo>
                  <a:lnTo>
                    <a:pt x="7290" y="10664"/>
                  </a:lnTo>
                  <a:cubicBezTo>
                    <a:pt x="6974" y="10800"/>
                    <a:pt x="6670" y="10946"/>
                    <a:pt x="6354" y="11093"/>
                  </a:cubicBezTo>
                  <a:lnTo>
                    <a:pt x="5440" y="11556"/>
                  </a:lnTo>
                  <a:cubicBezTo>
                    <a:pt x="5135" y="11714"/>
                    <a:pt x="4830" y="11872"/>
                    <a:pt x="4526" y="12030"/>
                  </a:cubicBezTo>
                  <a:lnTo>
                    <a:pt x="4097" y="12233"/>
                  </a:lnTo>
                  <a:cubicBezTo>
                    <a:pt x="4199" y="11804"/>
                    <a:pt x="4300" y="11364"/>
                    <a:pt x="4402" y="10946"/>
                  </a:cubicBezTo>
                  <a:cubicBezTo>
                    <a:pt x="4514" y="10484"/>
                    <a:pt x="4616" y="10032"/>
                    <a:pt x="4718" y="9581"/>
                  </a:cubicBezTo>
                  <a:cubicBezTo>
                    <a:pt x="4853" y="9536"/>
                    <a:pt x="4988" y="9502"/>
                    <a:pt x="5113" y="9446"/>
                  </a:cubicBezTo>
                  <a:cubicBezTo>
                    <a:pt x="5395" y="9321"/>
                    <a:pt x="5665" y="9209"/>
                    <a:pt x="5936" y="9073"/>
                  </a:cubicBezTo>
                  <a:cubicBezTo>
                    <a:pt x="6185" y="8927"/>
                    <a:pt x="6444" y="8780"/>
                    <a:pt x="6692" y="8611"/>
                  </a:cubicBezTo>
                  <a:cubicBezTo>
                    <a:pt x="6929" y="8419"/>
                    <a:pt x="7166" y="8238"/>
                    <a:pt x="7381" y="8046"/>
                  </a:cubicBezTo>
                  <a:lnTo>
                    <a:pt x="7381" y="8046"/>
                  </a:lnTo>
                  <a:cubicBezTo>
                    <a:pt x="7110" y="8182"/>
                    <a:pt x="6862" y="8317"/>
                    <a:pt x="6602" y="8453"/>
                  </a:cubicBezTo>
                  <a:cubicBezTo>
                    <a:pt x="6343" y="8588"/>
                    <a:pt x="6060" y="8690"/>
                    <a:pt x="5801" y="8814"/>
                  </a:cubicBezTo>
                  <a:cubicBezTo>
                    <a:pt x="5541" y="8938"/>
                    <a:pt x="5259" y="9017"/>
                    <a:pt x="4988" y="9118"/>
                  </a:cubicBezTo>
                  <a:lnTo>
                    <a:pt x="4808" y="9186"/>
                  </a:lnTo>
                  <a:cubicBezTo>
                    <a:pt x="4853" y="8972"/>
                    <a:pt x="4898" y="8746"/>
                    <a:pt x="4943" y="8543"/>
                  </a:cubicBezTo>
                  <a:cubicBezTo>
                    <a:pt x="5067" y="7888"/>
                    <a:pt x="5192" y="7268"/>
                    <a:pt x="5316" y="6670"/>
                  </a:cubicBezTo>
                  <a:cubicBezTo>
                    <a:pt x="5316" y="6670"/>
                    <a:pt x="5327" y="6681"/>
                    <a:pt x="5327" y="6692"/>
                  </a:cubicBezTo>
                  <a:lnTo>
                    <a:pt x="5349" y="6715"/>
                  </a:lnTo>
                  <a:cubicBezTo>
                    <a:pt x="5382" y="6753"/>
                    <a:pt x="5428" y="6774"/>
                    <a:pt x="5477" y="6774"/>
                  </a:cubicBezTo>
                  <a:cubicBezTo>
                    <a:pt x="5514" y="6774"/>
                    <a:pt x="5552" y="6762"/>
                    <a:pt x="5586" y="6737"/>
                  </a:cubicBezTo>
                  <a:lnTo>
                    <a:pt x="5609" y="6726"/>
                  </a:lnTo>
                  <a:cubicBezTo>
                    <a:pt x="5959" y="6433"/>
                    <a:pt x="6309" y="6128"/>
                    <a:pt x="6647" y="5812"/>
                  </a:cubicBezTo>
                  <a:cubicBezTo>
                    <a:pt x="7020" y="5530"/>
                    <a:pt x="7381" y="5225"/>
                    <a:pt x="7730" y="4909"/>
                  </a:cubicBezTo>
                  <a:lnTo>
                    <a:pt x="7730" y="4909"/>
                  </a:lnTo>
                  <a:cubicBezTo>
                    <a:pt x="7302" y="5112"/>
                    <a:pt x="6884" y="5338"/>
                    <a:pt x="6478" y="5586"/>
                  </a:cubicBezTo>
                  <a:cubicBezTo>
                    <a:pt x="6151" y="5812"/>
                    <a:pt x="5846" y="6072"/>
                    <a:pt x="5530" y="6320"/>
                  </a:cubicBezTo>
                  <a:cubicBezTo>
                    <a:pt x="5485" y="6263"/>
                    <a:pt x="5451" y="6196"/>
                    <a:pt x="5417" y="6139"/>
                  </a:cubicBezTo>
                  <a:cubicBezTo>
                    <a:pt x="5530" y="5474"/>
                    <a:pt x="5643" y="4830"/>
                    <a:pt x="5744" y="4244"/>
                  </a:cubicBezTo>
                  <a:cubicBezTo>
                    <a:pt x="5846" y="3612"/>
                    <a:pt x="5959" y="3025"/>
                    <a:pt x="6004" y="2506"/>
                  </a:cubicBezTo>
                  <a:cubicBezTo>
                    <a:pt x="6049" y="1987"/>
                    <a:pt x="6106" y="1547"/>
                    <a:pt x="6139" y="1163"/>
                  </a:cubicBezTo>
                  <a:cubicBezTo>
                    <a:pt x="6218" y="430"/>
                    <a:pt x="6263" y="1"/>
                    <a:pt x="6264" y="1"/>
                  </a:cubicBez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8" name="Google Shape;3308;p11"/>
            <p:cNvSpPr/>
            <p:nvPr/>
          </p:nvSpPr>
          <p:spPr>
            <a:xfrm>
              <a:off x="4911050" y="4222731"/>
              <a:ext cx="478318" cy="584435"/>
            </a:xfrm>
            <a:custGeom>
              <a:rect b="b" l="l" r="r" t="t"/>
              <a:pathLst>
                <a:path extrusionOk="0" h="17029" w="13937">
                  <a:moveTo>
                    <a:pt x="1" y="1"/>
                  </a:moveTo>
                  <a:lnTo>
                    <a:pt x="283" y="768"/>
                  </a:lnTo>
                  <a:cubicBezTo>
                    <a:pt x="1321" y="4074"/>
                    <a:pt x="147" y="8069"/>
                    <a:pt x="1614" y="11093"/>
                  </a:cubicBezTo>
                  <a:cubicBezTo>
                    <a:pt x="3431" y="15223"/>
                    <a:pt x="8103" y="16318"/>
                    <a:pt x="12041" y="17029"/>
                  </a:cubicBezTo>
                  <a:cubicBezTo>
                    <a:pt x="12300" y="13136"/>
                    <a:pt x="13937" y="9310"/>
                    <a:pt x="10856" y="6004"/>
                  </a:cubicBezTo>
                  <a:cubicBezTo>
                    <a:pt x="8238" y="2867"/>
                    <a:pt x="3668" y="2686"/>
                    <a:pt x="452" y="294"/>
                  </a:cubicBezTo>
                  <a:lnTo>
                    <a:pt x="1" y="1"/>
                  </a:lnTo>
                  <a:close/>
                </a:path>
              </a:pathLst>
            </a:custGeom>
            <a:solidFill>
              <a:srgbClr val="60A7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9" name="Google Shape;3309;p11"/>
            <p:cNvSpPr/>
            <p:nvPr/>
          </p:nvSpPr>
          <p:spPr>
            <a:xfrm>
              <a:off x="4978420" y="4352460"/>
              <a:ext cx="337366" cy="447739"/>
            </a:xfrm>
            <a:custGeom>
              <a:rect b="b" l="l" r="r" t="t"/>
              <a:pathLst>
                <a:path extrusionOk="0" h="13046" w="9830">
                  <a:moveTo>
                    <a:pt x="1" y="1"/>
                  </a:moveTo>
                  <a:lnTo>
                    <a:pt x="1" y="1"/>
                  </a:lnTo>
                  <a:cubicBezTo>
                    <a:pt x="1" y="1"/>
                    <a:pt x="148" y="216"/>
                    <a:pt x="385" y="588"/>
                  </a:cubicBezTo>
                  <a:cubicBezTo>
                    <a:pt x="622" y="971"/>
                    <a:pt x="971" y="1502"/>
                    <a:pt x="1411" y="2134"/>
                  </a:cubicBezTo>
                  <a:cubicBezTo>
                    <a:pt x="1840" y="2766"/>
                    <a:pt x="2337" y="3510"/>
                    <a:pt x="2890" y="4289"/>
                  </a:cubicBezTo>
                  <a:lnTo>
                    <a:pt x="3589" y="5271"/>
                  </a:lnTo>
                  <a:cubicBezTo>
                    <a:pt x="3465" y="5237"/>
                    <a:pt x="3352" y="5203"/>
                    <a:pt x="3228" y="5169"/>
                  </a:cubicBezTo>
                  <a:lnTo>
                    <a:pt x="2766" y="5045"/>
                  </a:lnTo>
                  <a:cubicBezTo>
                    <a:pt x="2608" y="5000"/>
                    <a:pt x="2450" y="4966"/>
                    <a:pt x="2303" y="4910"/>
                  </a:cubicBezTo>
                  <a:lnTo>
                    <a:pt x="1840" y="4774"/>
                  </a:lnTo>
                  <a:cubicBezTo>
                    <a:pt x="1694" y="4718"/>
                    <a:pt x="1536" y="4673"/>
                    <a:pt x="1378" y="4628"/>
                  </a:cubicBezTo>
                  <a:cubicBezTo>
                    <a:pt x="1073" y="4515"/>
                    <a:pt x="780" y="4391"/>
                    <a:pt x="464" y="4289"/>
                  </a:cubicBezTo>
                  <a:lnTo>
                    <a:pt x="464" y="4289"/>
                  </a:lnTo>
                  <a:cubicBezTo>
                    <a:pt x="734" y="4470"/>
                    <a:pt x="1017" y="4639"/>
                    <a:pt x="1287" y="4808"/>
                  </a:cubicBezTo>
                  <a:cubicBezTo>
                    <a:pt x="1434" y="4887"/>
                    <a:pt x="1581" y="4966"/>
                    <a:pt x="1739" y="5022"/>
                  </a:cubicBezTo>
                  <a:cubicBezTo>
                    <a:pt x="1874" y="5101"/>
                    <a:pt x="2032" y="5169"/>
                    <a:pt x="2190" y="5237"/>
                  </a:cubicBezTo>
                  <a:cubicBezTo>
                    <a:pt x="2337" y="5305"/>
                    <a:pt x="2495" y="5350"/>
                    <a:pt x="2653" y="5417"/>
                  </a:cubicBezTo>
                  <a:lnTo>
                    <a:pt x="3115" y="5575"/>
                  </a:lnTo>
                  <a:cubicBezTo>
                    <a:pt x="3409" y="5677"/>
                    <a:pt x="3702" y="5756"/>
                    <a:pt x="3996" y="5846"/>
                  </a:cubicBezTo>
                  <a:lnTo>
                    <a:pt x="4639" y="6738"/>
                  </a:lnTo>
                  <a:cubicBezTo>
                    <a:pt x="4977" y="7166"/>
                    <a:pt x="5316" y="7595"/>
                    <a:pt x="5643" y="8013"/>
                  </a:cubicBezTo>
                  <a:lnTo>
                    <a:pt x="5564" y="8013"/>
                  </a:lnTo>
                  <a:cubicBezTo>
                    <a:pt x="5372" y="7979"/>
                    <a:pt x="5192" y="7934"/>
                    <a:pt x="5000" y="7900"/>
                  </a:cubicBezTo>
                  <a:cubicBezTo>
                    <a:pt x="4797" y="7866"/>
                    <a:pt x="4616" y="7798"/>
                    <a:pt x="4436" y="7742"/>
                  </a:cubicBezTo>
                  <a:cubicBezTo>
                    <a:pt x="4244" y="7686"/>
                    <a:pt x="4063" y="7595"/>
                    <a:pt x="3871" y="7528"/>
                  </a:cubicBezTo>
                  <a:lnTo>
                    <a:pt x="2754" y="7054"/>
                  </a:lnTo>
                  <a:cubicBezTo>
                    <a:pt x="2371" y="6896"/>
                    <a:pt x="1987" y="6771"/>
                    <a:pt x="1592" y="6670"/>
                  </a:cubicBezTo>
                  <a:lnTo>
                    <a:pt x="1592" y="6670"/>
                  </a:lnTo>
                  <a:cubicBezTo>
                    <a:pt x="1773" y="6760"/>
                    <a:pt x="1953" y="6862"/>
                    <a:pt x="2134" y="6952"/>
                  </a:cubicBezTo>
                  <a:cubicBezTo>
                    <a:pt x="2314" y="7054"/>
                    <a:pt x="2483" y="7166"/>
                    <a:pt x="2653" y="7257"/>
                  </a:cubicBezTo>
                  <a:cubicBezTo>
                    <a:pt x="3003" y="7460"/>
                    <a:pt x="3364" y="7663"/>
                    <a:pt x="3725" y="7855"/>
                  </a:cubicBezTo>
                  <a:cubicBezTo>
                    <a:pt x="3905" y="7945"/>
                    <a:pt x="4097" y="8035"/>
                    <a:pt x="4289" y="8114"/>
                  </a:cubicBezTo>
                  <a:cubicBezTo>
                    <a:pt x="4481" y="8205"/>
                    <a:pt x="4684" y="8261"/>
                    <a:pt x="4887" y="8329"/>
                  </a:cubicBezTo>
                  <a:cubicBezTo>
                    <a:pt x="5090" y="8363"/>
                    <a:pt x="5293" y="8419"/>
                    <a:pt x="5508" y="8453"/>
                  </a:cubicBezTo>
                  <a:cubicBezTo>
                    <a:pt x="5677" y="8464"/>
                    <a:pt x="5857" y="8475"/>
                    <a:pt x="6027" y="8487"/>
                  </a:cubicBezTo>
                  <a:cubicBezTo>
                    <a:pt x="6185" y="8690"/>
                    <a:pt x="6343" y="8893"/>
                    <a:pt x="6501" y="9096"/>
                  </a:cubicBezTo>
                  <a:cubicBezTo>
                    <a:pt x="7065" y="9796"/>
                    <a:pt x="7618" y="10450"/>
                    <a:pt x="8080" y="11026"/>
                  </a:cubicBezTo>
                  <a:cubicBezTo>
                    <a:pt x="7449" y="10800"/>
                    <a:pt x="6817" y="10597"/>
                    <a:pt x="6185" y="10405"/>
                  </a:cubicBezTo>
                  <a:cubicBezTo>
                    <a:pt x="5778" y="10258"/>
                    <a:pt x="5384" y="10123"/>
                    <a:pt x="4989" y="9976"/>
                  </a:cubicBezTo>
                  <a:cubicBezTo>
                    <a:pt x="4582" y="9841"/>
                    <a:pt x="4176" y="9717"/>
                    <a:pt x="3770" y="9615"/>
                  </a:cubicBezTo>
                  <a:lnTo>
                    <a:pt x="3770" y="9615"/>
                  </a:lnTo>
                  <a:cubicBezTo>
                    <a:pt x="4142" y="9818"/>
                    <a:pt x="4515" y="10010"/>
                    <a:pt x="4887" y="10202"/>
                  </a:cubicBezTo>
                  <a:cubicBezTo>
                    <a:pt x="5271" y="10394"/>
                    <a:pt x="5654" y="10563"/>
                    <a:pt x="6038" y="10744"/>
                  </a:cubicBezTo>
                  <a:cubicBezTo>
                    <a:pt x="6828" y="11048"/>
                    <a:pt x="7629" y="11342"/>
                    <a:pt x="8430" y="11601"/>
                  </a:cubicBezTo>
                  <a:lnTo>
                    <a:pt x="8475" y="11601"/>
                  </a:lnTo>
                  <a:cubicBezTo>
                    <a:pt x="8487" y="11605"/>
                    <a:pt x="8498" y="11606"/>
                    <a:pt x="8509" y="11606"/>
                  </a:cubicBezTo>
                  <a:cubicBezTo>
                    <a:pt x="8531" y="11606"/>
                    <a:pt x="8551" y="11601"/>
                    <a:pt x="8566" y="11601"/>
                  </a:cubicBezTo>
                  <a:cubicBezTo>
                    <a:pt x="8882" y="11962"/>
                    <a:pt x="9152" y="12278"/>
                    <a:pt x="9367" y="12515"/>
                  </a:cubicBezTo>
                  <a:cubicBezTo>
                    <a:pt x="9660" y="12854"/>
                    <a:pt x="9830" y="13045"/>
                    <a:pt x="9830" y="13045"/>
                  </a:cubicBezTo>
                  <a:lnTo>
                    <a:pt x="9435" y="12470"/>
                  </a:lnTo>
                  <a:cubicBezTo>
                    <a:pt x="9243" y="12199"/>
                    <a:pt x="9006" y="11838"/>
                    <a:pt x="8712" y="11432"/>
                  </a:cubicBezTo>
                  <a:cubicBezTo>
                    <a:pt x="8735" y="11263"/>
                    <a:pt x="8769" y="11093"/>
                    <a:pt x="8791" y="10924"/>
                  </a:cubicBezTo>
                  <a:cubicBezTo>
                    <a:pt x="8803" y="10755"/>
                    <a:pt x="8791" y="10574"/>
                    <a:pt x="8780" y="10405"/>
                  </a:cubicBezTo>
                  <a:cubicBezTo>
                    <a:pt x="8769" y="10236"/>
                    <a:pt x="8735" y="10066"/>
                    <a:pt x="8712" y="9897"/>
                  </a:cubicBezTo>
                  <a:lnTo>
                    <a:pt x="8588" y="9412"/>
                  </a:lnTo>
                  <a:cubicBezTo>
                    <a:pt x="8498" y="9096"/>
                    <a:pt x="8385" y="8780"/>
                    <a:pt x="8261" y="8475"/>
                  </a:cubicBezTo>
                  <a:cubicBezTo>
                    <a:pt x="8137" y="8171"/>
                    <a:pt x="8013" y="7866"/>
                    <a:pt x="7866" y="7573"/>
                  </a:cubicBezTo>
                  <a:lnTo>
                    <a:pt x="7866" y="7573"/>
                  </a:lnTo>
                  <a:cubicBezTo>
                    <a:pt x="7922" y="7889"/>
                    <a:pt x="8013" y="8205"/>
                    <a:pt x="8080" y="8532"/>
                  </a:cubicBezTo>
                  <a:cubicBezTo>
                    <a:pt x="8114" y="8690"/>
                    <a:pt x="8148" y="8848"/>
                    <a:pt x="8182" y="9006"/>
                  </a:cubicBezTo>
                  <a:lnTo>
                    <a:pt x="8272" y="9480"/>
                  </a:lnTo>
                  <a:lnTo>
                    <a:pt x="8340" y="9954"/>
                  </a:lnTo>
                  <a:lnTo>
                    <a:pt x="8374" y="10428"/>
                  </a:lnTo>
                  <a:cubicBezTo>
                    <a:pt x="8374" y="10574"/>
                    <a:pt x="8363" y="10732"/>
                    <a:pt x="8363" y="10879"/>
                  </a:cubicBezTo>
                  <a:cubicBezTo>
                    <a:pt x="8351" y="10901"/>
                    <a:pt x="8351" y="10924"/>
                    <a:pt x="8351" y="10935"/>
                  </a:cubicBezTo>
                  <a:cubicBezTo>
                    <a:pt x="7900" y="10326"/>
                    <a:pt x="7392" y="9593"/>
                    <a:pt x="6817" y="8836"/>
                  </a:cubicBezTo>
                  <a:cubicBezTo>
                    <a:pt x="6681" y="8645"/>
                    <a:pt x="6512" y="8442"/>
                    <a:pt x="6365" y="8238"/>
                  </a:cubicBezTo>
                  <a:cubicBezTo>
                    <a:pt x="6320" y="7889"/>
                    <a:pt x="6309" y="7539"/>
                    <a:pt x="6275" y="7166"/>
                  </a:cubicBezTo>
                  <a:cubicBezTo>
                    <a:pt x="6241" y="6794"/>
                    <a:pt x="6219" y="6444"/>
                    <a:pt x="6173" y="6083"/>
                  </a:cubicBezTo>
                  <a:cubicBezTo>
                    <a:pt x="6140" y="5711"/>
                    <a:pt x="6083" y="5350"/>
                    <a:pt x="6015" y="4989"/>
                  </a:cubicBezTo>
                  <a:cubicBezTo>
                    <a:pt x="5982" y="4808"/>
                    <a:pt x="5936" y="4639"/>
                    <a:pt x="5891" y="4458"/>
                  </a:cubicBezTo>
                  <a:cubicBezTo>
                    <a:pt x="5846" y="4278"/>
                    <a:pt x="5778" y="4108"/>
                    <a:pt x="5711" y="3939"/>
                  </a:cubicBezTo>
                  <a:lnTo>
                    <a:pt x="5711" y="3939"/>
                  </a:lnTo>
                  <a:cubicBezTo>
                    <a:pt x="5722" y="4120"/>
                    <a:pt x="5767" y="4289"/>
                    <a:pt x="5778" y="4481"/>
                  </a:cubicBezTo>
                  <a:cubicBezTo>
                    <a:pt x="5790" y="4661"/>
                    <a:pt x="5812" y="4831"/>
                    <a:pt x="5812" y="5022"/>
                  </a:cubicBezTo>
                  <a:cubicBezTo>
                    <a:pt x="5824" y="5384"/>
                    <a:pt x="5824" y="5745"/>
                    <a:pt x="5835" y="6106"/>
                  </a:cubicBezTo>
                  <a:cubicBezTo>
                    <a:pt x="5846" y="6602"/>
                    <a:pt x="5857" y="7099"/>
                    <a:pt x="5880" y="7607"/>
                  </a:cubicBezTo>
                  <a:cubicBezTo>
                    <a:pt x="5598" y="7223"/>
                    <a:pt x="5293" y="6839"/>
                    <a:pt x="5000" y="6456"/>
                  </a:cubicBezTo>
                  <a:cubicBezTo>
                    <a:pt x="4785" y="6162"/>
                    <a:pt x="4571" y="5869"/>
                    <a:pt x="4357" y="5575"/>
                  </a:cubicBezTo>
                  <a:lnTo>
                    <a:pt x="4470" y="5113"/>
                  </a:lnTo>
                  <a:cubicBezTo>
                    <a:pt x="4515" y="4921"/>
                    <a:pt x="4537" y="4718"/>
                    <a:pt x="4571" y="4515"/>
                  </a:cubicBezTo>
                  <a:cubicBezTo>
                    <a:pt x="4605" y="4120"/>
                    <a:pt x="4616" y="3725"/>
                    <a:pt x="4594" y="3319"/>
                  </a:cubicBezTo>
                  <a:cubicBezTo>
                    <a:pt x="4571" y="2924"/>
                    <a:pt x="4526" y="2540"/>
                    <a:pt x="4458" y="2145"/>
                  </a:cubicBezTo>
                  <a:cubicBezTo>
                    <a:pt x="4379" y="1761"/>
                    <a:pt x="4312" y="1378"/>
                    <a:pt x="4210" y="994"/>
                  </a:cubicBezTo>
                  <a:lnTo>
                    <a:pt x="4210" y="994"/>
                  </a:lnTo>
                  <a:cubicBezTo>
                    <a:pt x="4199" y="1784"/>
                    <a:pt x="4244" y="2563"/>
                    <a:pt x="4233" y="3330"/>
                  </a:cubicBezTo>
                  <a:cubicBezTo>
                    <a:pt x="4210" y="3522"/>
                    <a:pt x="4221" y="3713"/>
                    <a:pt x="4199" y="3894"/>
                  </a:cubicBezTo>
                  <a:cubicBezTo>
                    <a:pt x="4187" y="4086"/>
                    <a:pt x="4165" y="4278"/>
                    <a:pt x="4142" y="4458"/>
                  </a:cubicBezTo>
                  <a:cubicBezTo>
                    <a:pt x="4108" y="4650"/>
                    <a:pt x="4075" y="4842"/>
                    <a:pt x="4041" y="5022"/>
                  </a:cubicBezTo>
                  <a:cubicBezTo>
                    <a:pt x="4029" y="5056"/>
                    <a:pt x="4018" y="5090"/>
                    <a:pt x="4018" y="5113"/>
                  </a:cubicBezTo>
                  <a:cubicBezTo>
                    <a:pt x="3747" y="4752"/>
                    <a:pt x="3476" y="4391"/>
                    <a:pt x="3217" y="4052"/>
                  </a:cubicBezTo>
                  <a:cubicBezTo>
                    <a:pt x="2641" y="3285"/>
                    <a:pt x="2089" y="2585"/>
                    <a:pt x="1615" y="1987"/>
                  </a:cubicBezTo>
                  <a:cubicBezTo>
                    <a:pt x="1141" y="1378"/>
                    <a:pt x="734" y="881"/>
                    <a:pt x="452" y="543"/>
                  </a:cubicBezTo>
                  <a:lnTo>
                    <a:pt x="1" y="1"/>
                  </a:ln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0" name="Google Shape;3310;p11"/>
            <p:cNvSpPr/>
            <p:nvPr/>
          </p:nvSpPr>
          <p:spPr>
            <a:xfrm>
              <a:off x="5103928" y="4836578"/>
              <a:ext cx="228125" cy="287224"/>
            </a:xfrm>
            <a:custGeom>
              <a:rect b="b" l="l" r="r" t="t"/>
              <a:pathLst>
                <a:path extrusionOk="0" h="8369" w="6647">
                  <a:moveTo>
                    <a:pt x="3871" y="0"/>
                  </a:moveTo>
                  <a:cubicBezTo>
                    <a:pt x="2516" y="655"/>
                    <a:pt x="1128" y="1241"/>
                    <a:pt x="485" y="2720"/>
                  </a:cubicBezTo>
                  <a:cubicBezTo>
                    <a:pt x="158" y="3464"/>
                    <a:pt x="0" y="4277"/>
                    <a:pt x="0" y="5089"/>
                  </a:cubicBezTo>
                  <a:cubicBezTo>
                    <a:pt x="0" y="6545"/>
                    <a:pt x="722" y="7730"/>
                    <a:pt x="1918" y="8362"/>
                  </a:cubicBezTo>
                  <a:cubicBezTo>
                    <a:pt x="1977" y="8366"/>
                    <a:pt x="2035" y="8369"/>
                    <a:pt x="2093" y="8369"/>
                  </a:cubicBezTo>
                  <a:cubicBezTo>
                    <a:pt x="3463" y="8369"/>
                    <a:pt x="4881" y="7132"/>
                    <a:pt x="5552" y="6082"/>
                  </a:cubicBezTo>
                  <a:cubicBezTo>
                    <a:pt x="6567" y="4378"/>
                    <a:pt x="6646" y="2291"/>
                    <a:pt x="5778" y="519"/>
                  </a:cubicBezTo>
                  <a:cubicBezTo>
                    <a:pt x="5574" y="429"/>
                    <a:pt x="5349" y="361"/>
                    <a:pt x="5123" y="327"/>
                  </a:cubicBezTo>
                  <a:cubicBezTo>
                    <a:pt x="4694" y="215"/>
                    <a:pt x="4288" y="113"/>
                    <a:pt x="3871"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1" name="Google Shape;3311;p11"/>
            <p:cNvSpPr/>
            <p:nvPr/>
          </p:nvSpPr>
          <p:spPr>
            <a:xfrm>
              <a:off x="5133546" y="4836647"/>
              <a:ext cx="201767" cy="191677"/>
            </a:xfrm>
            <a:custGeom>
              <a:rect b="b" l="l" r="r" t="t"/>
              <a:pathLst>
                <a:path extrusionOk="0" h="5585" w="5879">
                  <a:moveTo>
                    <a:pt x="3840" y="0"/>
                  </a:moveTo>
                  <a:cubicBezTo>
                    <a:pt x="3757" y="0"/>
                    <a:pt x="3672" y="7"/>
                    <a:pt x="3583" y="21"/>
                  </a:cubicBezTo>
                  <a:cubicBezTo>
                    <a:pt x="3211" y="66"/>
                    <a:pt x="2850" y="213"/>
                    <a:pt x="2545" y="416"/>
                  </a:cubicBezTo>
                  <a:cubicBezTo>
                    <a:pt x="2263" y="608"/>
                    <a:pt x="2161" y="867"/>
                    <a:pt x="1924" y="1093"/>
                  </a:cubicBezTo>
                  <a:cubicBezTo>
                    <a:pt x="1371" y="1634"/>
                    <a:pt x="570" y="1860"/>
                    <a:pt x="175" y="2582"/>
                  </a:cubicBezTo>
                  <a:cubicBezTo>
                    <a:pt x="0" y="2895"/>
                    <a:pt x="13" y="3689"/>
                    <a:pt x="379" y="3689"/>
                  </a:cubicBezTo>
                  <a:cubicBezTo>
                    <a:pt x="462" y="3689"/>
                    <a:pt x="562" y="3648"/>
                    <a:pt x="683" y="3553"/>
                  </a:cubicBezTo>
                  <a:lnTo>
                    <a:pt x="683" y="3553"/>
                  </a:lnTo>
                  <a:cubicBezTo>
                    <a:pt x="469" y="3880"/>
                    <a:pt x="277" y="4512"/>
                    <a:pt x="694" y="4738"/>
                  </a:cubicBezTo>
                  <a:cubicBezTo>
                    <a:pt x="781" y="4789"/>
                    <a:pt x="884" y="4812"/>
                    <a:pt x="992" y="4812"/>
                  </a:cubicBezTo>
                  <a:cubicBezTo>
                    <a:pt x="1333" y="4812"/>
                    <a:pt x="1728" y="4586"/>
                    <a:pt x="1857" y="4320"/>
                  </a:cubicBezTo>
                  <a:cubicBezTo>
                    <a:pt x="1877" y="4783"/>
                    <a:pt x="2206" y="5136"/>
                    <a:pt x="2516" y="5136"/>
                  </a:cubicBezTo>
                  <a:cubicBezTo>
                    <a:pt x="2719" y="5136"/>
                    <a:pt x="2914" y="4984"/>
                    <a:pt x="3008" y="4613"/>
                  </a:cubicBezTo>
                  <a:cubicBezTo>
                    <a:pt x="3030" y="4941"/>
                    <a:pt x="3143" y="5550"/>
                    <a:pt x="3560" y="5584"/>
                  </a:cubicBezTo>
                  <a:cubicBezTo>
                    <a:pt x="3570" y="5584"/>
                    <a:pt x="3579" y="5585"/>
                    <a:pt x="3588" y="5585"/>
                  </a:cubicBezTo>
                  <a:cubicBezTo>
                    <a:pt x="3928" y="5585"/>
                    <a:pt x="4049" y="5171"/>
                    <a:pt x="4170" y="4918"/>
                  </a:cubicBezTo>
                  <a:cubicBezTo>
                    <a:pt x="4408" y="5052"/>
                    <a:pt x="4617" y="5110"/>
                    <a:pt x="4798" y="5110"/>
                  </a:cubicBezTo>
                  <a:cubicBezTo>
                    <a:pt x="5612" y="5110"/>
                    <a:pt x="5879" y="3934"/>
                    <a:pt x="5851" y="3113"/>
                  </a:cubicBezTo>
                  <a:cubicBezTo>
                    <a:pt x="5817" y="2368"/>
                    <a:pt x="5625" y="1646"/>
                    <a:pt x="5287" y="991"/>
                  </a:cubicBezTo>
                  <a:cubicBezTo>
                    <a:pt x="4966" y="420"/>
                    <a:pt x="4494" y="0"/>
                    <a:pt x="3840"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2" name="Google Shape;3312;p11"/>
            <p:cNvSpPr/>
            <p:nvPr/>
          </p:nvSpPr>
          <p:spPr>
            <a:xfrm>
              <a:off x="5169376" y="4854768"/>
              <a:ext cx="176611" cy="282831"/>
            </a:xfrm>
            <a:custGeom>
              <a:rect b="b" l="l" r="r" t="t"/>
              <a:pathLst>
                <a:path extrusionOk="0" h="8241" w="5146">
                  <a:moveTo>
                    <a:pt x="3871" y="1"/>
                  </a:moveTo>
                  <a:lnTo>
                    <a:pt x="3871" y="1"/>
                  </a:lnTo>
                  <a:cubicBezTo>
                    <a:pt x="4390" y="1005"/>
                    <a:pt x="4581" y="2145"/>
                    <a:pt x="4423" y="3262"/>
                  </a:cubicBezTo>
                  <a:cubicBezTo>
                    <a:pt x="4333" y="4074"/>
                    <a:pt x="4074" y="4853"/>
                    <a:pt x="3645" y="5552"/>
                  </a:cubicBezTo>
                  <a:cubicBezTo>
                    <a:pt x="2974" y="6602"/>
                    <a:pt x="1556" y="7839"/>
                    <a:pt x="177" y="7839"/>
                  </a:cubicBezTo>
                  <a:cubicBezTo>
                    <a:pt x="118" y="7839"/>
                    <a:pt x="59" y="7836"/>
                    <a:pt x="0" y="7832"/>
                  </a:cubicBezTo>
                  <a:lnTo>
                    <a:pt x="0" y="7832"/>
                  </a:lnTo>
                  <a:cubicBezTo>
                    <a:pt x="305" y="7978"/>
                    <a:pt x="621" y="8103"/>
                    <a:pt x="948" y="8182"/>
                  </a:cubicBezTo>
                  <a:cubicBezTo>
                    <a:pt x="1116" y="8222"/>
                    <a:pt x="1281" y="8241"/>
                    <a:pt x="1444" y="8241"/>
                  </a:cubicBezTo>
                  <a:cubicBezTo>
                    <a:pt x="2924" y="8241"/>
                    <a:pt x="4176" y="6678"/>
                    <a:pt x="4694" y="5417"/>
                  </a:cubicBezTo>
                  <a:cubicBezTo>
                    <a:pt x="5101" y="4435"/>
                    <a:pt x="5146" y="3307"/>
                    <a:pt x="4976" y="2269"/>
                  </a:cubicBezTo>
                  <a:cubicBezTo>
                    <a:pt x="4909" y="1829"/>
                    <a:pt x="4864" y="1332"/>
                    <a:pt x="4672" y="915"/>
                  </a:cubicBezTo>
                  <a:cubicBezTo>
                    <a:pt x="4514" y="587"/>
                    <a:pt x="4288" y="305"/>
                    <a:pt x="3995" y="68"/>
                  </a:cubicBezTo>
                  <a:cubicBezTo>
                    <a:pt x="3972" y="57"/>
                    <a:pt x="3961" y="46"/>
                    <a:pt x="3938" y="34"/>
                  </a:cubicBezTo>
                  <a:cubicBezTo>
                    <a:pt x="3916" y="23"/>
                    <a:pt x="3893" y="12"/>
                    <a:pt x="387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3" name="Google Shape;3313;p11"/>
            <p:cNvSpPr/>
            <p:nvPr/>
          </p:nvSpPr>
          <p:spPr>
            <a:xfrm>
              <a:off x="5268115" y="4858269"/>
              <a:ext cx="41870" cy="160755"/>
            </a:xfrm>
            <a:custGeom>
              <a:rect b="b" l="l" r="r" t="t"/>
              <a:pathLst>
                <a:path extrusionOk="0" h="4684" w="1220">
                  <a:moveTo>
                    <a:pt x="869" y="0"/>
                  </a:moveTo>
                  <a:cubicBezTo>
                    <a:pt x="869" y="0"/>
                    <a:pt x="892" y="79"/>
                    <a:pt x="948" y="192"/>
                  </a:cubicBezTo>
                  <a:cubicBezTo>
                    <a:pt x="971" y="271"/>
                    <a:pt x="994" y="350"/>
                    <a:pt x="1005" y="429"/>
                  </a:cubicBezTo>
                  <a:cubicBezTo>
                    <a:pt x="1027" y="530"/>
                    <a:pt x="1039" y="632"/>
                    <a:pt x="1050" y="734"/>
                  </a:cubicBezTo>
                  <a:cubicBezTo>
                    <a:pt x="1061" y="846"/>
                    <a:pt x="1073" y="982"/>
                    <a:pt x="1061" y="1095"/>
                  </a:cubicBezTo>
                  <a:cubicBezTo>
                    <a:pt x="1050" y="1219"/>
                    <a:pt x="1050" y="1365"/>
                    <a:pt x="1027" y="1501"/>
                  </a:cubicBezTo>
                  <a:cubicBezTo>
                    <a:pt x="1016" y="1580"/>
                    <a:pt x="1016" y="1648"/>
                    <a:pt x="1005" y="1727"/>
                  </a:cubicBezTo>
                  <a:cubicBezTo>
                    <a:pt x="994" y="1794"/>
                    <a:pt x="982" y="1862"/>
                    <a:pt x="960" y="1941"/>
                  </a:cubicBezTo>
                  <a:cubicBezTo>
                    <a:pt x="937" y="2088"/>
                    <a:pt x="903" y="2234"/>
                    <a:pt x="869" y="2381"/>
                  </a:cubicBezTo>
                  <a:cubicBezTo>
                    <a:pt x="824" y="2528"/>
                    <a:pt x="790" y="2674"/>
                    <a:pt x="745" y="2821"/>
                  </a:cubicBezTo>
                  <a:cubicBezTo>
                    <a:pt x="700" y="2957"/>
                    <a:pt x="655" y="3103"/>
                    <a:pt x="599" y="3239"/>
                  </a:cubicBezTo>
                  <a:cubicBezTo>
                    <a:pt x="508" y="3509"/>
                    <a:pt x="407" y="3769"/>
                    <a:pt x="317" y="3972"/>
                  </a:cubicBezTo>
                  <a:cubicBezTo>
                    <a:pt x="271" y="4085"/>
                    <a:pt x="238" y="4187"/>
                    <a:pt x="192" y="4266"/>
                  </a:cubicBezTo>
                  <a:cubicBezTo>
                    <a:pt x="159" y="4345"/>
                    <a:pt x="125" y="4435"/>
                    <a:pt x="91" y="4491"/>
                  </a:cubicBezTo>
                  <a:cubicBezTo>
                    <a:pt x="34" y="4615"/>
                    <a:pt x="1" y="4683"/>
                    <a:pt x="1" y="4683"/>
                  </a:cubicBezTo>
                  <a:cubicBezTo>
                    <a:pt x="159" y="4480"/>
                    <a:pt x="305" y="4254"/>
                    <a:pt x="429" y="4029"/>
                  </a:cubicBezTo>
                  <a:cubicBezTo>
                    <a:pt x="486" y="3927"/>
                    <a:pt x="553" y="3825"/>
                    <a:pt x="599" y="3701"/>
                  </a:cubicBezTo>
                  <a:cubicBezTo>
                    <a:pt x="655" y="3577"/>
                    <a:pt x="723" y="3442"/>
                    <a:pt x="768" y="3306"/>
                  </a:cubicBezTo>
                  <a:cubicBezTo>
                    <a:pt x="824" y="3182"/>
                    <a:pt x="869" y="3024"/>
                    <a:pt x="926" y="2889"/>
                  </a:cubicBezTo>
                  <a:cubicBezTo>
                    <a:pt x="982" y="2742"/>
                    <a:pt x="1039" y="2595"/>
                    <a:pt x="1073" y="2437"/>
                  </a:cubicBezTo>
                  <a:cubicBezTo>
                    <a:pt x="1095" y="2280"/>
                    <a:pt x="1140" y="2133"/>
                    <a:pt x="1163" y="1986"/>
                  </a:cubicBezTo>
                  <a:cubicBezTo>
                    <a:pt x="1185" y="1828"/>
                    <a:pt x="1208" y="1681"/>
                    <a:pt x="1208" y="1523"/>
                  </a:cubicBezTo>
                  <a:cubicBezTo>
                    <a:pt x="1219" y="1388"/>
                    <a:pt x="1208" y="1241"/>
                    <a:pt x="1208" y="1106"/>
                  </a:cubicBezTo>
                  <a:cubicBezTo>
                    <a:pt x="1208" y="971"/>
                    <a:pt x="1185" y="846"/>
                    <a:pt x="1163" y="722"/>
                  </a:cubicBezTo>
                  <a:cubicBezTo>
                    <a:pt x="1140" y="621"/>
                    <a:pt x="1106" y="508"/>
                    <a:pt x="1073" y="406"/>
                  </a:cubicBezTo>
                  <a:cubicBezTo>
                    <a:pt x="1039" y="339"/>
                    <a:pt x="1016" y="260"/>
                    <a:pt x="971" y="192"/>
                  </a:cubicBezTo>
                  <a:cubicBezTo>
                    <a:pt x="903" y="68"/>
                    <a:pt x="869" y="0"/>
                    <a:pt x="869"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4" name="Google Shape;3314;p11"/>
            <p:cNvSpPr/>
            <p:nvPr/>
          </p:nvSpPr>
          <p:spPr>
            <a:xfrm>
              <a:off x="5260359" y="4895815"/>
              <a:ext cx="34526" cy="84084"/>
            </a:xfrm>
            <a:custGeom>
              <a:rect b="b" l="l" r="r" t="t"/>
              <a:pathLst>
                <a:path extrusionOk="0" h="2450" w="1006">
                  <a:moveTo>
                    <a:pt x="983" y="1"/>
                  </a:moveTo>
                  <a:cubicBezTo>
                    <a:pt x="983" y="1"/>
                    <a:pt x="915" y="159"/>
                    <a:pt x="847" y="407"/>
                  </a:cubicBezTo>
                  <a:cubicBezTo>
                    <a:pt x="802" y="520"/>
                    <a:pt x="757" y="655"/>
                    <a:pt x="712" y="802"/>
                  </a:cubicBezTo>
                  <a:cubicBezTo>
                    <a:pt x="678" y="960"/>
                    <a:pt x="633" y="1118"/>
                    <a:pt x="576" y="1264"/>
                  </a:cubicBezTo>
                  <a:cubicBezTo>
                    <a:pt x="520" y="1422"/>
                    <a:pt x="464" y="1569"/>
                    <a:pt x="396" y="1716"/>
                  </a:cubicBezTo>
                  <a:cubicBezTo>
                    <a:pt x="362" y="1784"/>
                    <a:pt x="339" y="1851"/>
                    <a:pt x="306" y="1919"/>
                  </a:cubicBezTo>
                  <a:cubicBezTo>
                    <a:pt x="272" y="1975"/>
                    <a:pt x="249" y="2032"/>
                    <a:pt x="215" y="2088"/>
                  </a:cubicBezTo>
                  <a:cubicBezTo>
                    <a:pt x="193" y="2133"/>
                    <a:pt x="159" y="2190"/>
                    <a:pt x="136" y="2235"/>
                  </a:cubicBezTo>
                  <a:cubicBezTo>
                    <a:pt x="102" y="2269"/>
                    <a:pt x="80" y="2314"/>
                    <a:pt x="57" y="2348"/>
                  </a:cubicBezTo>
                  <a:lnTo>
                    <a:pt x="1" y="2449"/>
                  </a:lnTo>
                  <a:cubicBezTo>
                    <a:pt x="1" y="2449"/>
                    <a:pt x="35" y="2415"/>
                    <a:pt x="102" y="2370"/>
                  </a:cubicBezTo>
                  <a:cubicBezTo>
                    <a:pt x="125" y="2348"/>
                    <a:pt x="170" y="2314"/>
                    <a:pt x="204" y="2291"/>
                  </a:cubicBezTo>
                  <a:cubicBezTo>
                    <a:pt x="249" y="2257"/>
                    <a:pt x="294" y="2212"/>
                    <a:pt x="339" y="2167"/>
                  </a:cubicBezTo>
                  <a:cubicBezTo>
                    <a:pt x="385" y="2111"/>
                    <a:pt x="452" y="2077"/>
                    <a:pt x="497" y="2009"/>
                  </a:cubicBezTo>
                  <a:cubicBezTo>
                    <a:pt x="543" y="1953"/>
                    <a:pt x="633" y="1908"/>
                    <a:pt x="667" y="1829"/>
                  </a:cubicBezTo>
                  <a:cubicBezTo>
                    <a:pt x="700" y="1761"/>
                    <a:pt x="847" y="1727"/>
                    <a:pt x="881" y="1648"/>
                  </a:cubicBezTo>
                  <a:cubicBezTo>
                    <a:pt x="915" y="1569"/>
                    <a:pt x="937" y="1490"/>
                    <a:pt x="971" y="1411"/>
                  </a:cubicBezTo>
                  <a:cubicBezTo>
                    <a:pt x="1005" y="1343"/>
                    <a:pt x="915" y="1208"/>
                    <a:pt x="949" y="1129"/>
                  </a:cubicBezTo>
                  <a:cubicBezTo>
                    <a:pt x="971" y="1050"/>
                    <a:pt x="881" y="926"/>
                    <a:pt x="904" y="847"/>
                  </a:cubicBezTo>
                  <a:cubicBezTo>
                    <a:pt x="937" y="700"/>
                    <a:pt x="949" y="554"/>
                    <a:pt x="971" y="429"/>
                  </a:cubicBezTo>
                  <a:cubicBezTo>
                    <a:pt x="983" y="283"/>
                    <a:pt x="994" y="147"/>
                    <a:pt x="983"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5" name="Google Shape;3315;p11"/>
            <p:cNvSpPr/>
            <p:nvPr/>
          </p:nvSpPr>
          <p:spPr>
            <a:xfrm>
              <a:off x="5253804" y="4893481"/>
              <a:ext cx="35658" cy="67439"/>
            </a:xfrm>
            <a:custGeom>
              <a:rect b="b" l="l" r="r" t="t"/>
              <a:pathLst>
                <a:path extrusionOk="0" h="1965" w="1039">
                  <a:moveTo>
                    <a:pt x="1038" y="1"/>
                  </a:moveTo>
                  <a:cubicBezTo>
                    <a:pt x="1038" y="1"/>
                    <a:pt x="1027" y="35"/>
                    <a:pt x="1004" y="91"/>
                  </a:cubicBezTo>
                  <a:cubicBezTo>
                    <a:pt x="970" y="148"/>
                    <a:pt x="948" y="227"/>
                    <a:pt x="903" y="328"/>
                  </a:cubicBezTo>
                  <a:cubicBezTo>
                    <a:pt x="880" y="373"/>
                    <a:pt x="858" y="430"/>
                    <a:pt x="835" y="486"/>
                  </a:cubicBezTo>
                  <a:cubicBezTo>
                    <a:pt x="824" y="543"/>
                    <a:pt x="790" y="599"/>
                    <a:pt x="767" y="655"/>
                  </a:cubicBezTo>
                  <a:cubicBezTo>
                    <a:pt x="711" y="780"/>
                    <a:pt x="655" y="904"/>
                    <a:pt x="587" y="1017"/>
                  </a:cubicBezTo>
                  <a:cubicBezTo>
                    <a:pt x="519" y="1141"/>
                    <a:pt x="463" y="1265"/>
                    <a:pt x="384" y="1378"/>
                  </a:cubicBezTo>
                  <a:cubicBezTo>
                    <a:pt x="350" y="1423"/>
                    <a:pt x="327" y="1479"/>
                    <a:pt x="293" y="1524"/>
                  </a:cubicBezTo>
                  <a:cubicBezTo>
                    <a:pt x="260" y="1581"/>
                    <a:pt x="226" y="1626"/>
                    <a:pt x="192" y="1671"/>
                  </a:cubicBezTo>
                  <a:cubicBezTo>
                    <a:pt x="147" y="1761"/>
                    <a:pt x="90" y="1829"/>
                    <a:pt x="56" y="1885"/>
                  </a:cubicBezTo>
                  <a:cubicBezTo>
                    <a:pt x="23" y="1931"/>
                    <a:pt x="0" y="1964"/>
                    <a:pt x="0" y="1964"/>
                  </a:cubicBezTo>
                  <a:cubicBezTo>
                    <a:pt x="23" y="1942"/>
                    <a:pt x="56" y="1931"/>
                    <a:pt x="79" y="1908"/>
                  </a:cubicBezTo>
                  <a:cubicBezTo>
                    <a:pt x="147" y="1852"/>
                    <a:pt x="226" y="1806"/>
                    <a:pt x="282" y="1750"/>
                  </a:cubicBezTo>
                  <a:cubicBezTo>
                    <a:pt x="327" y="1705"/>
                    <a:pt x="372" y="1660"/>
                    <a:pt x="418" y="1615"/>
                  </a:cubicBezTo>
                  <a:cubicBezTo>
                    <a:pt x="463" y="1569"/>
                    <a:pt x="508" y="1524"/>
                    <a:pt x="542" y="1479"/>
                  </a:cubicBezTo>
                  <a:cubicBezTo>
                    <a:pt x="587" y="1423"/>
                    <a:pt x="632" y="1366"/>
                    <a:pt x="666" y="1299"/>
                  </a:cubicBezTo>
                  <a:cubicBezTo>
                    <a:pt x="700" y="1242"/>
                    <a:pt x="745" y="1186"/>
                    <a:pt x="779" y="1118"/>
                  </a:cubicBezTo>
                  <a:cubicBezTo>
                    <a:pt x="812" y="1050"/>
                    <a:pt x="835" y="983"/>
                    <a:pt x="869" y="915"/>
                  </a:cubicBezTo>
                  <a:cubicBezTo>
                    <a:pt x="891" y="859"/>
                    <a:pt x="914" y="791"/>
                    <a:pt x="937" y="723"/>
                  </a:cubicBezTo>
                  <a:cubicBezTo>
                    <a:pt x="982" y="599"/>
                    <a:pt x="1004" y="486"/>
                    <a:pt x="1016" y="362"/>
                  </a:cubicBezTo>
                  <a:cubicBezTo>
                    <a:pt x="1038" y="272"/>
                    <a:pt x="1038" y="182"/>
                    <a:pt x="1038" y="103"/>
                  </a:cubicBezTo>
                  <a:lnTo>
                    <a:pt x="1038"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6" name="Google Shape;3316;p11"/>
            <p:cNvSpPr/>
            <p:nvPr/>
          </p:nvSpPr>
          <p:spPr>
            <a:xfrm>
              <a:off x="4983465" y="4696347"/>
              <a:ext cx="335032" cy="203003"/>
            </a:xfrm>
            <a:custGeom>
              <a:rect b="b" l="l" r="r" t="t"/>
              <a:pathLst>
                <a:path extrusionOk="0" h="5915" w="9762">
                  <a:moveTo>
                    <a:pt x="3350" y="0"/>
                  </a:moveTo>
                  <a:cubicBezTo>
                    <a:pt x="3143" y="0"/>
                    <a:pt x="2933" y="15"/>
                    <a:pt x="2720" y="46"/>
                  </a:cubicBezTo>
                  <a:cubicBezTo>
                    <a:pt x="1422" y="238"/>
                    <a:pt x="260" y="1028"/>
                    <a:pt x="35" y="2258"/>
                  </a:cubicBezTo>
                  <a:cubicBezTo>
                    <a:pt x="23" y="2315"/>
                    <a:pt x="12" y="2371"/>
                    <a:pt x="1" y="2427"/>
                  </a:cubicBezTo>
                  <a:cubicBezTo>
                    <a:pt x="80" y="2653"/>
                    <a:pt x="170" y="2879"/>
                    <a:pt x="271" y="3093"/>
                  </a:cubicBezTo>
                  <a:cubicBezTo>
                    <a:pt x="926" y="4312"/>
                    <a:pt x="2122" y="5057"/>
                    <a:pt x="3375" y="5564"/>
                  </a:cubicBezTo>
                  <a:cubicBezTo>
                    <a:pt x="4142" y="5869"/>
                    <a:pt x="5124" y="5914"/>
                    <a:pt x="5936" y="5914"/>
                  </a:cubicBezTo>
                  <a:cubicBezTo>
                    <a:pt x="7234" y="5892"/>
                    <a:pt x="8802" y="5722"/>
                    <a:pt x="9728" y="4820"/>
                  </a:cubicBezTo>
                  <a:cubicBezTo>
                    <a:pt x="9739" y="4797"/>
                    <a:pt x="9750" y="4763"/>
                    <a:pt x="9761" y="4741"/>
                  </a:cubicBezTo>
                  <a:cubicBezTo>
                    <a:pt x="9446" y="4131"/>
                    <a:pt x="9051" y="3567"/>
                    <a:pt x="8611" y="3048"/>
                  </a:cubicBezTo>
                  <a:cubicBezTo>
                    <a:pt x="7275" y="1538"/>
                    <a:pt x="5454" y="0"/>
                    <a:pt x="3350"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7" name="Google Shape;3317;p11"/>
            <p:cNvSpPr/>
            <p:nvPr/>
          </p:nvSpPr>
          <p:spPr>
            <a:xfrm>
              <a:off x="5122118" y="4742747"/>
              <a:ext cx="194045" cy="164667"/>
            </a:xfrm>
            <a:custGeom>
              <a:rect b="b" l="l" r="r" t="t"/>
              <a:pathLst>
                <a:path extrusionOk="0" h="4798" w="5654">
                  <a:moveTo>
                    <a:pt x="2746" y="1"/>
                  </a:moveTo>
                  <a:cubicBezTo>
                    <a:pt x="2726" y="1"/>
                    <a:pt x="2706" y="2"/>
                    <a:pt x="2686" y="3"/>
                  </a:cubicBezTo>
                  <a:cubicBezTo>
                    <a:pt x="2065" y="15"/>
                    <a:pt x="1648" y="771"/>
                    <a:pt x="1885" y="1324"/>
                  </a:cubicBezTo>
                  <a:cubicBezTo>
                    <a:pt x="1719" y="1197"/>
                    <a:pt x="1436" y="1048"/>
                    <a:pt x="1197" y="1048"/>
                  </a:cubicBezTo>
                  <a:cubicBezTo>
                    <a:pt x="1095" y="1048"/>
                    <a:pt x="1000" y="1076"/>
                    <a:pt x="926" y="1143"/>
                  </a:cubicBezTo>
                  <a:cubicBezTo>
                    <a:pt x="587" y="1414"/>
                    <a:pt x="835" y="1910"/>
                    <a:pt x="892" y="2226"/>
                  </a:cubicBezTo>
                  <a:cubicBezTo>
                    <a:pt x="689" y="2283"/>
                    <a:pt x="181" y="2317"/>
                    <a:pt x="113" y="2576"/>
                  </a:cubicBezTo>
                  <a:cubicBezTo>
                    <a:pt x="23" y="2824"/>
                    <a:pt x="260" y="2937"/>
                    <a:pt x="497" y="2971"/>
                  </a:cubicBezTo>
                  <a:cubicBezTo>
                    <a:pt x="136" y="3005"/>
                    <a:pt x="0" y="3276"/>
                    <a:pt x="91" y="3581"/>
                  </a:cubicBezTo>
                  <a:cubicBezTo>
                    <a:pt x="249" y="4212"/>
                    <a:pt x="1411" y="4630"/>
                    <a:pt x="1964" y="4743"/>
                  </a:cubicBezTo>
                  <a:cubicBezTo>
                    <a:pt x="2127" y="4780"/>
                    <a:pt x="2294" y="4797"/>
                    <a:pt x="2463" y="4797"/>
                  </a:cubicBezTo>
                  <a:cubicBezTo>
                    <a:pt x="3563" y="4797"/>
                    <a:pt x="4744" y="4085"/>
                    <a:pt x="5654" y="3772"/>
                  </a:cubicBezTo>
                  <a:lnTo>
                    <a:pt x="5552" y="2768"/>
                  </a:lnTo>
                  <a:cubicBezTo>
                    <a:pt x="4965" y="2170"/>
                    <a:pt x="4503" y="1459"/>
                    <a:pt x="3961" y="850"/>
                  </a:cubicBezTo>
                  <a:cubicBezTo>
                    <a:pt x="3647" y="524"/>
                    <a:pt x="3238" y="1"/>
                    <a:pt x="2746"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8" name="Google Shape;3318;p11"/>
            <p:cNvSpPr/>
            <p:nvPr/>
          </p:nvSpPr>
          <p:spPr>
            <a:xfrm>
              <a:off x="4979999" y="4779641"/>
              <a:ext cx="336954" cy="159828"/>
            </a:xfrm>
            <a:custGeom>
              <a:rect b="b" l="l" r="r" t="t"/>
              <a:pathLst>
                <a:path extrusionOk="0" h="4657" w="9818">
                  <a:moveTo>
                    <a:pt x="102" y="0"/>
                  </a:moveTo>
                  <a:lnTo>
                    <a:pt x="102" y="0"/>
                  </a:lnTo>
                  <a:cubicBezTo>
                    <a:pt x="0" y="869"/>
                    <a:pt x="181" y="1896"/>
                    <a:pt x="767" y="2528"/>
                  </a:cubicBezTo>
                  <a:cubicBezTo>
                    <a:pt x="1636" y="3487"/>
                    <a:pt x="2291" y="3905"/>
                    <a:pt x="3509" y="4390"/>
                  </a:cubicBezTo>
                  <a:cubicBezTo>
                    <a:pt x="3953" y="4572"/>
                    <a:pt x="4597" y="4656"/>
                    <a:pt x="5237" y="4656"/>
                  </a:cubicBezTo>
                  <a:cubicBezTo>
                    <a:pt x="5786" y="4656"/>
                    <a:pt x="6332" y="4595"/>
                    <a:pt x="6748" y="4480"/>
                  </a:cubicBezTo>
                  <a:cubicBezTo>
                    <a:pt x="7718" y="4221"/>
                    <a:pt x="9501" y="3352"/>
                    <a:pt x="9817" y="2393"/>
                  </a:cubicBezTo>
                  <a:lnTo>
                    <a:pt x="9817" y="2393"/>
                  </a:lnTo>
                  <a:cubicBezTo>
                    <a:pt x="8903" y="3295"/>
                    <a:pt x="7335" y="3465"/>
                    <a:pt x="6037" y="3487"/>
                  </a:cubicBezTo>
                  <a:cubicBezTo>
                    <a:pt x="5225" y="3487"/>
                    <a:pt x="4243" y="3442"/>
                    <a:pt x="3476" y="3137"/>
                  </a:cubicBezTo>
                  <a:cubicBezTo>
                    <a:pt x="2234" y="2630"/>
                    <a:pt x="1027" y="1885"/>
                    <a:pt x="372" y="666"/>
                  </a:cubicBezTo>
                  <a:cubicBezTo>
                    <a:pt x="271" y="452"/>
                    <a:pt x="181" y="226"/>
                    <a:pt x="10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9" name="Google Shape;3319;p11"/>
            <p:cNvSpPr/>
            <p:nvPr/>
          </p:nvSpPr>
          <p:spPr>
            <a:xfrm>
              <a:off x="5197622" y="4848556"/>
              <a:ext cx="135976" cy="35281"/>
            </a:xfrm>
            <a:custGeom>
              <a:rect b="b" l="l" r="r" t="t"/>
              <a:pathLst>
                <a:path extrusionOk="0" h="1028" w="3962">
                  <a:moveTo>
                    <a:pt x="3962" y="1"/>
                  </a:moveTo>
                  <a:cubicBezTo>
                    <a:pt x="3905" y="12"/>
                    <a:pt x="3849" y="35"/>
                    <a:pt x="3792" y="57"/>
                  </a:cubicBezTo>
                  <a:cubicBezTo>
                    <a:pt x="3679" y="103"/>
                    <a:pt x="3533" y="159"/>
                    <a:pt x="3352" y="227"/>
                  </a:cubicBezTo>
                  <a:cubicBezTo>
                    <a:pt x="3172" y="294"/>
                    <a:pt x="2957" y="362"/>
                    <a:pt x="2732" y="441"/>
                  </a:cubicBezTo>
                  <a:cubicBezTo>
                    <a:pt x="2619" y="475"/>
                    <a:pt x="2495" y="509"/>
                    <a:pt x="2382" y="554"/>
                  </a:cubicBezTo>
                  <a:cubicBezTo>
                    <a:pt x="2258" y="588"/>
                    <a:pt x="2145" y="622"/>
                    <a:pt x="2009" y="655"/>
                  </a:cubicBezTo>
                  <a:cubicBezTo>
                    <a:pt x="1885" y="678"/>
                    <a:pt x="1772" y="712"/>
                    <a:pt x="1648" y="746"/>
                  </a:cubicBezTo>
                  <a:cubicBezTo>
                    <a:pt x="1524" y="768"/>
                    <a:pt x="1400" y="791"/>
                    <a:pt x="1287" y="813"/>
                  </a:cubicBezTo>
                  <a:cubicBezTo>
                    <a:pt x="1163" y="836"/>
                    <a:pt x="1050" y="859"/>
                    <a:pt x="949" y="870"/>
                  </a:cubicBezTo>
                  <a:cubicBezTo>
                    <a:pt x="836" y="870"/>
                    <a:pt x="734" y="892"/>
                    <a:pt x="644" y="892"/>
                  </a:cubicBezTo>
                  <a:lnTo>
                    <a:pt x="384" y="892"/>
                  </a:lnTo>
                  <a:cubicBezTo>
                    <a:pt x="317" y="892"/>
                    <a:pt x="249" y="881"/>
                    <a:pt x="181" y="870"/>
                  </a:cubicBezTo>
                  <a:lnTo>
                    <a:pt x="1" y="847"/>
                  </a:lnTo>
                  <a:lnTo>
                    <a:pt x="1" y="847"/>
                  </a:lnTo>
                  <a:cubicBezTo>
                    <a:pt x="1" y="847"/>
                    <a:pt x="57" y="881"/>
                    <a:pt x="170" y="926"/>
                  </a:cubicBezTo>
                  <a:cubicBezTo>
                    <a:pt x="238" y="949"/>
                    <a:pt x="294" y="960"/>
                    <a:pt x="362" y="971"/>
                  </a:cubicBezTo>
                  <a:cubicBezTo>
                    <a:pt x="452" y="994"/>
                    <a:pt x="542" y="1005"/>
                    <a:pt x="633" y="1017"/>
                  </a:cubicBezTo>
                  <a:cubicBezTo>
                    <a:pt x="746" y="1028"/>
                    <a:pt x="847" y="1028"/>
                    <a:pt x="960" y="1028"/>
                  </a:cubicBezTo>
                  <a:cubicBezTo>
                    <a:pt x="1062" y="1017"/>
                    <a:pt x="1186" y="1017"/>
                    <a:pt x="1310" y="1005"/>
                  </a:cubicBezTo>
                  <a:cubicBezTo>
                    <a:pt x="1434" y="994"/>
                    <a:pt x="1558" y="971"/>
                    <a:pt x="1682" y="949"/>
                  </a:cubicBezTo>
                  <a:cubicBezTo>
                    <a:pt x="1818" y="926"/>
                    <a:pt x="1942" y="892"/>
                    <a:pt x="2066" y="859"/>
                  </a:cubicBezTo>
                  <a:cubicBezTo>
                    <a:pt x="2314" y="802"/>
                    <a:pt x="2551" y="712"/>
                    <a:pt x="2799" y="622"/>
                  </a:cubicBezTo>
                  <a:cubicBezTo>
                    <a:pt x="3002" y="543"/>
                    <a:pt x="3206" y="441"/>
                    <a:pt x="3409" y="340"/>
                  </a:cubicBezTo>
                  <a:cubicBezTo>
                    <a:pt x="3600" y="238"/>
                    <a:pt x="3781" y="125"/>
                    <a:pt x="3962"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0" name="Google Shape;3320;p11"/>
            <p:cNvSpPr/>
            <p:nvPr/>
          </p:nvSpPr>
          <p:spPr>
            <a:xfrm>
              <a:off x="5214301" y="4852057"/>
              <a:ext cx="106529" cy="12046"/>
            </a:xfrm>
            <a:custGeom>
              <a:rect b="b" l="l" r="r" t="t"/>
              <a:pathLst>
                <a:path extrusionOk="0" h="351" w="3104">
                  <a:moveTo>
                    <a:pt x="3103" y="1"/>
                  </a:moveTo>
                  <a:lnTo>
                    <a:pt x="3103" y="1"/>
                  </a:lnTo>
                  <a:cubicBezTo>
                    <a:pt x="3103" y="1"/>
                    <a:pt x="3058" y="12"/>
                    <a:pt x="2968" y="12"/>
                  </a:cubicBezTo>
                  <a:cubicBezTo>
                    <a:pt x="2878" y="23"/>
                    <a:pt x="2753" y="57"/>
                    <a:pt x="2618" y="68"/>
                  </a:cubicBezTo>
                  <a:cubicBezTo>
                    <a:pt x="2539" y="68"/>
                    <a:pt x="2471" y="80"/>
                    <a:pt x="2381" y="91"/>
                  </a:cubicBezTo>
                  <a:cubicBezTo>
                    <a:pt x="2302" y="102"/>
                    <a:pt x="2212" y="102"/>
                    <a:pt x="2121" y="102"/>
                  </a:cubicBezTo>
                  <a:cubicBezTo>
                    <a:pt x="1941" y="125"/>
                    <a:pt x="1749" y="136"/>
                    <a:pt x="1557" y="136"/>
                  </a:cubicBezTo>
                  <a:lnTo>
                    <a:pt x="0" y="136"/>
                  </a:lnTo>
                  <a:cubicBezTo>
                    <a:pt x="0" y="136"/>
                    <a:pt x="56" y="159"/>
                    <a:pt x="147" y="181"/>
                  </a:cubicBezTo>
                  <a:cubicBezTo>
                    <a:pt x="226" y="192"/>
                    <a:pt x="339" y="226"/>
                    <a:pt x="485" y="260"/>
                  </a:cubicBezTo>
                  <a:cubicBezTo>
                    <a:pt x="632" y="283"/>
                    <a:pt x="801" y="305"/>
                    <a:pt x="993" y="328"/>
                  </a:cubicBezTo>
                  <a:cubicBezTo>
                    <a:pt x="1174" y="350"/>
                    <a:pt x="1365" y="350"/>
                    <a:pt x="1569" y="350"/>
                  </a:cubicBezTo>
                  <a:cubicBezTo>
                    <a:pt x="1670" y="339"/>
                    <a:pt x="1760" y="339"/>
                    <a:pt x="1862" y="328"/>
                  </a:cubicBezTo>
                  <a:cubicBezTo>
                    <a:pt x="1952" y="328"/>
                    <a:pt x="2054" y="317"/>
                    <a:pt x="2144" y="294"/>
                  </a:cubicBezTo>
                  <a:cubicBezTo>
                    <a:pt x="2234" y="283"/>
                    <a:pt x="2325" y="271"/>
                    <a:pt x="2415" y="249"/>
                  </a:cubicBezTo>
                  <a:cubicBezTo>
                    <a:pt x="2494" y="226"/>
                    <a:pt x="2573" y="204"/>
                    <a:pt x="2641" y="181"/>
                  </a:cubicBezTo>
                  <a:cubicBezTo>
                    <a:pt x="2753" y="147"/>
                    <a:pt x="2866" y="113"/>
                    <a:pt x="2979" y="57"/>
                  </a:cubicBezTo>
                  <a:lnTo>
                    <a:pt x="3103"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1" name="Google Shape;3321;p11"/>
            <p:cNvSpPr/>
            <p:nvPr/>
          </p:nvSpPr>
          <p:spPr>
            <a:xfrm>
              <a:off x="5236369" y="4839290"/>
              <a:ext cx="92184" cy="14346"/>
            </a:xfrm>
            <a:custGeom>
              <a:rect b="b" l="l" r="r" t="t"/>
              <a:pathLst>
                <a:path extrusionOk="0" h="418" w="2686">
                  <a:moveTo>
                    <a:pt x="0" y="0"/>
                  </a:moveTo>
                  <a:cubicBezTo>
                    <a:pt x="124" y="68"/>
                    <a:pt x="260" y="113"/>
                    <a:pt x="395" y="158"/>
                  </a:cubicBezTo>
                  <a:lnTo>
                    <a:pt x="587" y="237"/>
                  </a:lnTo>
                  <a:cubicBezTo>
                    <a:pt x="655" y="248"/>
                    <a:pt x="734" y="271"/>
                    <a:pt x="813" y="282"/>
                  </a:cubicBezTo>
                  <a:cubicBezTo>
                    <a:pt x="971" y="316"/>
                    <a:pt x="1140" y="361"/>
                    <a:pt x="1309" y="384"/>
                  </a:cubicBezTo>
                  <a:cubicBezTo>
                    <a:pt x="1490" y="395"/>
                    <a:pt x="1659" y="418"/>
                    <a:pt x="1817" y="418"/>
                  </a:cubicBezTo>
                  <a:cubicBezTo>
                    <a:pt x="1964" y="418"/>
                    <a:pt x="2110" y="418"/>
                    <a:pt x="2257" y="406"/>
                  </a:cubicBezTo>
                  <a:cubicBezTo>
                    <a:pt x="2517" y="384"/>
                    <a:pt x="2686" y="361"/>
                    <a:pt x="2686" y="361"/>
                  </a:cubicBezTo>
                  <a:cubicBezTo>
                    <a:pt x="2686" y="361"/>
                    <a:pt x="2505" y="316"/>
                    <a:pt x="2257" y="282"/>
                  </a:cubicBezTo>
                  <a:cubicBezTo>
                    <a:pt x="2189" y="271"/>
                    <a:pt x="2122" y="271"/>
                    <a:pt x="2054" y="260"/>
                  </a:cubicBezTo>
                  <a:cubicBezTo>
                    <a:pt x="1986" y="248"/>
                    <a:pt x="1907" y="237"/>
                    <a:pt x="1828" y="226"/>
                  </a:cubicBezTo>
                  <a:cubicBezTo>
                    <a:pt x="1670" y="203"/>
                    <a:pt x="1501" y="192"/>
                    <a:pt x="1343" y="169"/>
                  </a:cubicBezTo>
                  <a:cubicBezTo>
                    <a:pt x="1174" y="147"/>
                    <a:pt x="1005" y="113"/>
                    <a:pt x="847" y="102"/>
                  </a:cubicBezTo>
                  <a:cubicBezTo>
                    <a:pt x="768" y="90"/>
                    <a:pt x="689" y="90"/>
                    <a:pt x="621" y="79"/>
                  </a:cubicBezTo>
                  <a:cubicBezTo>
                    <a:pt x="553" y="68"/>
                    <a:pt x="485" y="57"/>
                    <a:pt x="418" y="45"/>
                  </a:cubicBezTo>
                  <a:cubicBezTo>
                    <a:pt x="170" y="11"/>
                    <a:pt x="0" y="0"/>
                    <a:pt x="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2" name="Google Shape;3322;p11"/>
            <p:cNvSpPr/>
            <p:nvPr/>
          </p:nvSpPr>
          <p:spPr>
            <a:xfrm>
              <a:off x="5220479" y="4556973"/>
              <a:ext cx="189790" cy="307885"/>
            </a:xfrm>
            <a:custGeom>
              <a:rect b="b" l="l" r="r" t="t"/>
              <a:pathLst>
                <a:path extrusionOk="0" h="8971" w="5530">
                  <a:moveTo>
                    <a:pt x="2822" y="0"/>
                  </a:moveTo>
                  <a:cubicBezTo>
                    <a:pt x="2573" y="45"/>
                    <a:pt x="2336" y="147"/>
                    <a:pt x="2133" y="282"/>
                  </a:cubicBezTo>
                  <a:cubicBezTo>
                    <a:pt x="1219" y="914"/>
                    <a:pt x="689" y="1805"/>
                    <a:pt x="373" y="2855"/>
                  </a:cubicBezTo>
                  <a:cubicBezTo>
                    <a:pt x="1" y="4062"/>
                    <a:pt x="215" y="5349"/>
                    <a:pt x="745" y="6477"/>
                  </a:cubicBezTo>
                  <a:cubicBezTo>
                    <a:pt x="982" y="6929"/>
                    <a:pt x="1242" y="7357"/>
                    <a:pt x="1547" y="7775"/>
                  </a:cubicBezTo>
                  <a:cubicBezTo>
                    <a:pt x="1908" y="8237"/>
                    <a:pt x="2336" y="8644"/>
                    <a:pt x="2833" y="8971"/>
                  </a:cubicBezTo>
                  <a:lnTo>
                    <a:pt x="3126" y="8542"/>
                  </a:lnTo>
                  <a:cubicBezTo>
                    <a:pt x="3499" y="8012"/>
                    <a:pt x="3815" y="7448"/>
                    <a:pt x="4097" y="6872"/>
                  </a:cubicBezTo>
                  <a:cubicBezTo>
                    <a:pt x="4898" y="5123"/>
                    <a:pt x="5530" y="2516"/>
                    <a:pt x="4210" y="835"/>
                  </a:cubicBezTo>
                  <a:cubicBezTo>
                    <a:pt x="3860" y="395"/>
                    <a:pt x="3375" y="102"/>
                    <a:pt x="2822"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3" name="Google Shape;3323;p11"/>
            <p:cNvSpPr/>
            <p:nvPr/>
          </p:nvSpPr>
          <p:spPr>
            <a:xfrm>
              <a:off x="5237810" y="4705853"/>
              <a:ext cx="152724" cy="171806"/>
            </a:xfrm>
            <a:custGeom>
              <a:rect b="b" l="l" r="r" t="t"/>
              <a:pathLst>
                <a:path extrusionOk="0" h="5006" w="4450">
                  <a:moveTo>
                    <a:pt x="1600" y="0"/>
                  </a:moveTo>
                  <a:cubicBezTo>
                    <a:pt x="1237" y="0"/>
                    <a:pt x="944" y="328"/>
                    <a:pt x="1064" y="875"/>
                  </a:cubicBezTo>
                  <a:cubicBezTo>
                    <a:pt x="949" y="688"/>
                    <a:pt x="828" y="612"/>
                    <a:pt x="711" y="612"/>
                  </a:cubicBezTo>
                  <a:cubicBezTo>
                    <a:pt x="335" y="612"/>
                    <a:pt x="0" y="1394"/>
                    <a:pt x="26" y="1755"/>
                  </a:cubicBezTo>
                  <a:cubicBezTo>
                    <a:pt x="105" y="3188"/>
                    <a:pt x="1402" y="4114"/>
                    <a:pt x="2361" y="5005"/>
                  </a:cubicBezTo>
                  <a:lnTo>
                    <a:pt x="2361" y="5005"/>
                  </a:lnTo>
                  <a:cubicBezTo>
                    <a:pt x="2264" y="4910"/>
                    <a:pt x="3299" y="3549"/>
                    <a:pt x="3389" y="3380"/>
                  </a:cubicBezTo>
                  <a:cubicBezTo>
                    <a:pt x="3829" y="2557"/>
                    <a:pt x="4449" y="1857"/>
                    <a:pt x="4054" y="864"/>
                  </a:cubicBezTo>
                  <a:cubicBezTo>
                    <a:pt x="3958" y="627"/>
                    <a:pt x="3649" y="342"/>
                    <a:pt x="3399" y="342"/>
                  </a:cubicBezTo>
                  <a:cubicBezTo>
                    <a:pt x="3268" y="342"/>
                    <a:pt x="3154" y="421"/>
                    <a:pt x="3095" y="627"/>
                  </a:cubicBezTo>
                  <a:cubicBezTo>
                    <a:pt x="3000" y="405"/>
                    <a:pt x="2688" y="6"/>
                    <a:pt x="2433" y="6"/>
                  </a:cubicBezTo>
                  <a:cubicBezTo>
                    <a:pt x="2324" y="6"/>
                    <a:pt x="2226" y="78"/>
                    <a:pt x="2159" y="266"/>
                  </a:cubicBezTo>
                  <a:cubicBezTo>
                    <a:pt x="1984" y="84"/>
                    <a:pt x="1783" y="0"/>
                    <a:pt x="1600" y="0"/>
                  </a:cubicBezTo>
                  <a:close/>
                  <a:moveTo>
                    <a:pt x="2361" y="5005"/>
                  </a:moveTo>
                  <a:lnTo>
                    <a:pt x="2361" y="5005"/>
                  </a:lnTo>
                  <a:cubicBezTo>
                    <a:pt x="2361" y="5005"/>
                    <a:pt x="2362" y="5005"/>
                    <a:pt x="2362" y="5005"/>
                  </a:cubicBezTo>
                  <a:cubicBezTo>
                    <a:pt x="2362" y="5005"/>
                    <a:pt x="2361" y="5005"/>
                    <a:pt x="2361" y="5005"/>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4" name="Google Shape;3324;p11"/>
            <p:cNvSpPr/>
            <p:nvPr/>
          </p:nvSpPr>
          <p:spPr>
            <a:xfrm>
              <a:off x="5177510" y="4555257"/>
              <a:ext cx="140197" cy="310768"/>
            </a:xfrm>
            <a:custGeom>
              <a:rect b="b" l="l" r="r" t="t"/>
              <a:pathLst>
                <a:path extrusionOk="0" h="9055" w="4085">
                  <a:moveTo>
                    <a:pt x="3578" y="1"/>
                  </a:moveTo>
                  <a:cubicBezTo>
                    <a:pt x="3282" y="1"/>
                    <a:pt x="2988" y="51"/>
                    <a:pt x="2708" y="152"/>
                  </a:cubicBezTo>
                  <a:cubicBezTo>
                    <a:pt x="846" y="806"/>
                    <a:pt x="0" y="3458"/>
                    <a:pt x="587" y="5196"/>
                  </a:cubicBezTo>
                  <a:cubicBezTo>
                    <a:pt x="1117" y="6922"/>
                    <a:pt x="2167" y="8592"/>
                    <a:pt x="4051" y="9055"/>
                  </a:cubicBezTo>
                  <a:cubicBezTo>
                    <a:pt x="4062" y="9044"/>
                    <a:pt x="4074" y="9032"/>
                    <a:pt x="4085" y="9021"/>
                  </a:cubicBezTo>
                  <a:cubicBezTo>
                    <a:pt x="3588" y="8694"/>
                    <a:pt x="3160" y="8287"/>
                    <a:pt x="2799" y="7825"/>
                  </a:cubicBezTo>
                  <a:cubicBezTo>
                    <a:pt x="2494" y="7407"/>
                    <a:pt x="2234" y="6979"/>
                    <a:pt x="1997" y="6527"/>
                  </a:cubicBezTo>
                  <a:cubicBezTo>
                    <a:pt x="1467" y="5399"/>
                    <a:pt x="1253" y="4112"/>
                    <a:pt x="1625" y="2905"/>
                  </a:cubicBezTo>
                  <a:cubicBezTo>
                    <a:pt x="1941" y="1855"/>
                    <a:pt x="2471" y="964"/>
                    <a:pt x="3385" y="332"/>
                  </a:cubicBezTo>
                  <a:cubicBezTo>
                    <a:pt x="3600" y="197"/>
                    <a:pt x="3837" y="95"/>
                    <a:pt x="4085" y="50"/>
                  </a:cubicBezTo>
                  <a:cubicBezTo>
                    <a:pt x="3917" y="17"/>
                    <a:pt x="3747" y="1"/>
                    <a:pt x="357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5" name="Google Shape;3325;p11"/>
            <p:cNvSpPr/>
            <p:nvPr/>
          </p:nvSpPr>
          <p:spPr>
            <a:xfrm>
              <a:off x="5248759" y="4736261"/>
              <a:ext cx="69361" cy="131720"/>
            </a:xfrm>
            <a:custGeom>
              <a:rect b="b" l="l" r="r" t="t"/>
              <a:pathLst>
                <a:path extrusionOk="0" h="3838" w="2021">
                  <a:moveTo>
                    <a:pt x="0" y="1"/>
                  </a:moveTo>
                  <a:lnTo>
                    <a:pt x="0" y="1"/>
                  </a:lnTo>
                  <a:cubicBezTo>
                    <a:pt x="0" y="1"/>
                    <a:pt x="45" y="272"/>
                    <a:pt x="147" y="678"/>
                  </a:cubicBezTo>
                  <a:cubicBezTo>
                    <a:pt x="203" y="881"/>
                    <a:pt x="260" y="1106"/>
                    <a:pt x="339" y="1355"/>
                  </a:cubicBezTo>
                  <a:cubicBezTo>
                    <a:pt x="429" y="1603"/>
                    <a:pt x="531" y="1862"/>
                    <a:pt x="632" y="2111"/>
                  </a:cubicBezTo>
                  <a:cubicBezTo>
                    <a:pt x="700" y="2246"/>
                    <a:pt x="756" y="2370"/>
                    <a:pt x="824" y="2494"/>
                  </a:cubicBezTo>
                  <a:cubicBezTo>
                    <a:pt x="892" y="2607"/>
                    <a:pt x="948" y="2720"/>
                    <a:pt x="1027" y="2844"/>
                  </a:cubicBezTo>
                  <a:cubicBezTo>
                    <a:pt x="1106" y="2957"/>
                    <a:pt x="1163" y="3059"/>
                    <a:pt x="1242" y="3149"/>
                  </a:cubicBezTo>
                  <a:cubicBezTo>
                    <a:pt x="1332" y="3239"/>
                    <a:pt x="1388" y="3329"/>
                    <a:pt x="1467" y="3408"/>
                  </a:cubicBezTo>
                  <a:cubicBezTo>
                    <a:pt x="1535" y="3476"/>
                    <a:pt x="1603" y="3544"/>
                    <a:pt x="1682" y="3600"/>
                  </a:cubicBezTo>
                  <a:cubicBezTo>
                    <a:pt x="1738" y="3645"/>
                    <a:pt x="1795" y="3691"/>
                    <a:pt x="1862" y="3736"/>
                  </a:cubicBezTo>
                  <a:cubicBezTo>
                    <a:pt x="1964" y="3792"/>
                    <a:pt x="2020" y="3837"/>
                    <a:pt x="2020" y="3837"/>
                  </a:cubicBezTo>
                  <a:cubicBezTo>
                    <a:pt x="2020" y="3837"/>
                    <a:pt x="1975" y="3781"/>
                    <a:pt x="1885" y="3702"/>
                  </a:cubicBezTo>
                  <a:cubicBezTo>
                    <a:pt x="1828" y="3657"/>
                    <a:pt x="1795" y="3600"/>
                    <a:pt x="1738" y="3544"/>
                  </a:cubicBezTo>
                  <a:cubicBezTo>
                    <a:pt x="1670" y="3476"/>
                    <a:pt x="1614" y="3397"/>
                    <a:pt x="1558" y="3329"/>
                  </a:cubicBezTo>
                  <a:cubicBezTo>
                    <a:pt x="1501" y="3250"/>
                    <a:pt x="1433" y="3149"/>
                    <a:pt x="1377" y="3059"/>
                  </a:cubicBezTo>
                  <a:cubicBezTo>
                    <a:pt x="1309" y="2957"/>
                    <a:pt x="1253" y="2844"/>
                    <a:pt x="1185" y="2743"/>
                  </a:cubicBezTo>
                  <a:cubicBezTo>
                    <a:pt x="1129" y="2630"/>
                    <a:pt x="1072" y="2517"/>
                    <a:pt x="1005" y="2393"/>
                  </a:cubicBezTo>
                  <a:cubicBezTo>
                    <a:pt x="948" y="2280"/>
                    <a:pt x="892" y="2156"/>
                    <a:pt x="835" y="2032"/>
                  </a:cubicBezTo>
                  <a:cubicBezTo>
                    <a:pt x="723" y="1783"/>
                    <a:pt x="621" y="1513"/>
                    <a:pt x="519" y="1287"/>
                  </a:cubicBezTo>
                  <a:cubicBezTo>
                    <a:pt x="429" y="1061"/>
                    <a:pt x="339" y="824"/>
                    <a:pt x="260" y="633"/>
                  </a:cubicBezTo>
                  <a:cubicBezTo>
                    <a:pt x="181" y="441"/>
                    <a:pt x="124" y="294"/>
                    <a:pt x="79" y="170"/>
                  </a:cubicBezTo>
                  <a:cubicBezTo>
                    <a:pt x="34" y="57"/>
                    <a:pt x="0" y="1"/>
                    <a:pt x="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6" name="Google Shape;3326;p11"/>
            <p:cNvSpPr/>
            <p:nvPr/>
          </p:nvSpPr>
          <p:spPr>
            <a:xfrm>
              <a:off x="5272371" y="4721949"/>
              <a:ext cx="44204" cy="137108"/>
            </a:xfrm>
            <a:custGeom>
              <a:rect b="b" l="l" r="r" t="t"/>
              <a:pathLst>
                <a:path extrusionOk="0" h="3995" w="1288">
                  <a:moveTo>
                    <a:pt x="1" y="0"/>
                  </a:moveTo>
                  <a:cubicBezTo>
                    <a:pt x="1" y="0"/>
                    <a:pt x="1" y="271"/>
                    <a:pt x="23" y="666"/>
                  </a:cubicBezTo>
                  <a:cubicBezTo>
                    <a:pt x="46" y="869"/>
                    <a:pt x="68" y="1106"/>
                    <a:pt x="102" y="1354"/>
                  </a:cubicBezTo>
                  <a:cubicBezTo>
                    <a:pt x="136" y="1614"/>
                    <a:pt x="193" y="1873"/>
                    <a:pt x="260" y="2133"/>
                  </a:cubicBezTo>
                  <a:cubicBezTo>
                    <a:pt x="294" y="2257"/>
                    <a:pt x="328" y="2392"/>
                    <a:pt x="373" y="2516"/>
                  </a:cubicBezTo>
                  <a:cubicBezTo>
                    <a:pt x="407" y="2641"/>
                    <a:pt x="463" y="2765"/>
                    <a:pt x="508" y="2889"/>
                  </a:cubicBezTo>
                  <a:cubicBezTo>
                    <a:pt x="554" y="3002"/>
                    <a:pt x="621" y="3115"/>
                    <a:pt x="666" y="3216"/>
                  </a:cubicBezTo>
                  <a:cubicBezTo>
                    <a:pt x="712" y="3318"/>
                    <a:pt x="779" y="3408"/>
                    <a:pt x="836" y="3498"/>
                  </a:cubicBezTo>
                  <a:cubicBezTo>
                    <a:pt x="892" y="3577"/>
                    <a:pt x="949" y="3656"/>
                    <a:pt x="1005" y="3724"/>
                  </a:cubicBezTo>
                  <a:cubicBezTo>
                    <a:pt x="1050" y="3780"/>
                    <a:pt x="1095" y="3825"/>
                    <a:pt x="1152" y="3871"/>
                  </a:cubicBezTo>
                  <a:cubicBezTo>
                    <a:pt x="1197" y="3916"/>
                    <a:pt x="1242" y="3961"/>
                    <a:pt x="1287" y="3995"/>
                  </a:cubicBezTo>
                  <a:cubicBezTo>
                    <a:pt x="1287" y="3995"/>
                    <a:pt x="1253" y="3938"/>
                    <a:pt x="1186" y="3848"/>
                  </a:cubicBezTo>
                  <a:cubicBezTo>
                    <a:pt x="1140" y="3792"/>
                    <a:pt x="1107" y="3735"/>
                    <a:pt x="1073" y="3667"/>
                  </a:cubicBezTo>
                  <a:cubicBezTo>
                    <a:pt x="1028" y="3611"/>
                    <a:pt x="994" y="3521"/>
                    <a:pt x="937" y="3442"/>
                  </a:cubicBezTo>
                  <a:cubicBezTo>
                    <a:pt x="892" y="3351"/>
                    <a:pt x="847" y="3250"/>
                    <a:pt x="813" y="3148"/>
                  </a:cubicBezTo>
                  <a:cubicBezTo>
                    <a:pt x="768" y="3047"/>
                    <a:pt x="723" y="2934"/>
                    <a:pt x="678" y="2810"/>
                  </a:cubicBezTo>
                  <a:cubicBezTo>
                    <a:pt x="644" y="2697"/>
                    <a:pt x="610" y="2584"/>
                    <a:pt x="565" y="2460"/>
                  </a:cubicBezTo>
                  <a:cubicBezTo>
                    <a:pt x="531" y="2336"/>
                    <a:pt x="497" y="2200"/>
                    <a:pt x="463" y="2076"/>
                  </a:cubicBezTo>
                  <a:cubicBezTo>
                    <a:pt x="396" y="1817"/>
                    <a:pt x="339" y="1569"/>
                    <a:pt x="283" y="1320"/>
                  </a:cubicBezTo>
                  <a:cubicBezTo>
                    <a:pt x="238" y="1072"/>
                    <a:pt x="181" y="846"/>
                    <a:pt x="147" y="655"/>
                  </a:cubicBezTo>
                  <a:cubicBezTo>
                    <a:pt x="114" y="463"/>
                    <a:pt x="68" y="293"/>
                    <a:pt x="46" y="181"/>
                  </a:cubicBezTo>
                  <a:cubicBezTo>
                    <a:pt x="23" y="57"/>
                    <a:pt x="1" y="0"/>
                    <a:pt x="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7" name="Google Shape;3327;p11"/>
            <p:cNvSpPr/>
            <p:nvPr/>
          </p:nvSpPr>
          <p:spPr>
            <a:xfrm>
              <a:off x="5289805" y="4766085"/>
              <a:ext cx="25603" cy="89095"/>
            </a:xfrm>
            <a:custGeom>
              <a:rect b="b" l="l" r="r" t="t"/>
              <a:pathLst>
                <a:path extrusionOk="0" h="2596" w="746">
                  <a:moveTo>
                    <a:pt x="395" y="0"/>
                  </a:moveTo>
                  <a:cubicBezTo>
                    <a:pt x="384" y="34"/>
                    <a:pt x="373" y="68"/>
                    <a:pt x="362" y="113"/>
                  </a:cubicBezTo>
                  <a:cubicBezTo>
                    <a:pt x="328" y="204"/>
                    <a:pt x="294" y="305"/>
                    <a:pt x="283" y="418"/>
                  </a:cubicBezTo>
                  <a:cubicBezTo>
                    <a:pt x="283" y="474"/>
                    <a:pt x="237" y="542"/>
                    <a:pt x="226" y="621"/>
                  </a:cubicBezTo>
                  <a:cubicBezTo>
                    <a:pt x="226" y="700"/>
                    <a:pt x="136" y="779"/>
                    <a:pt x="147" y="858"/>
                  </a:cubicBezTo>
                  <a:cubicBezTo>
                    <a:pt x="158" y="937"/>
                    <a:pt x="0" y="1039"/>
                    <a:pt x="12" y="1118"/>
                  </a:cubicBezTo>
                  <a:cubicBezTo>
                    <a:pt x="23" y="1208"/>
                    <a:pt x="34" y="1287"/>
                    <a:pt x="46" y="1366"/>
                  </a:cubicBezTo>
                  <a:cubicBezTo>
                    <a:pt x="68" y="1546"/>
                    <a:pt x="283" y="1671"/>
                    <a:pt x="316" y="1829"/>
                  </a:cubicBezTo>
                  <a:cubicBezTo>
                    <a:pt x="350" y="1975"/>
                    <a:pt x="565" y="2088"/>
                    <a:pt x="599" y="2201"/>
                  </a:cubicBezTo>
                  <a:cubicBezTo>
                    <a:pt x="678" y="2449"/>
                    <a:pt x="745" y="2596"/>
                    <a:pt x="745" y="2596"/>
                  </a:cubicBezTo>
                  <a:cubicBezTo>
                    <a:pt x="745" y="2460"/>
                    <a:pt x="734" y="2314"/>
                    <a:pt x="723" y="2178"/>
                  </a:cubicBezTo>
                  <a:cubicBezTo>
                    <a:pt x="700" y="1930"/>
                    <a:pt x="632" y="1614"/>
                    <a:pt x="576" y="1287"/>
                  </a:cubicBezTo>
                  <a:cubicBezTo>
                    <a:pt x="553" y="1129"/>
                    <a:pt x="520" y="971"/>
                    <a:pt x="497" y="813"/>
                  </a:cubicBezTo>
                  <a:cubicBezTo>
                    <a:pt x="497" y="745"/>
                    <a:pt x="474" y="678"/>
                    <a:pt x="474" y="599"/>
                  </a:cubicBezTo>
                  <a:cubicBezTo>
                    <a:pt x="463" y="531"/>
                    <a:pt x="452" y="474"/>
                    <a:pt x="441" y="407"/>
                  </a:cubicBezTo>
                  <a:cubicBezTo>
                    <a:pt x="429" y="283"/>
                    <a:pt x="429" y="181"/>
                    <a:pt x="418" y="113"/>
                  </a:cubicBezTo>
                  <a:cubicBezTo>
                    <a:pt x="418" y="68"/>
                    <a:pt x="407" y="34"/>
                    <a:pt x="395"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8" name="Google Shape;3328;p11"/>
            <p:cNvSpPr/>
            <p:nvPr/>
          </p:nvSpPr>
          <p:spPr>
            <a:xfrm>
              <a:off x="5313829" y="4770341"/>
              <a:ext cx="13179" cy="63561"/>
            </a:xfrm>
            <a:custGeom>
              <a:rect b="b" l="l" r="r" t="t"/>
              <a:pathLst>
                <a:path extrusionOk="0" h="1852" w="384">
                  <a:moveTo>
                    <a:pt x="384" y="1"/>
                  </a:moveTo>
                  <a:lnTo>
                    <a:pt x="384" y="1"/>
                  </a:lnTo>
                  <a:cubicBezTo>
                    <a:pt x="339" y="91"/>
                    <a:pt x="293" y="181"/>
                    <a:pt x="248" y="271"/>
                  </a:cubicBezTo>
                  <a:cubicBezTo>
                    <a:pt x="203" y="362"/>
                    <a:pt x="169" y="463"/>
                    <a:pt x="135" y="565"/>
                  </a:cubicBezTo>
                  <a:cubicBezTo>
                    <a:pt x="113" y="666"/>
                    <a:pt x="79" y="779"/>
                    <a:pt x="57" y="903"/>
                  </a:cubicBezTo>
                  <a:cubicBezTo>
                    <a:pt x="11" y="1118"/>
                    <a:pt x="0" y="1332"/>
                    <a:pt x="11" y="1558"/>
                  </a:cubicBezTo>
                  <a:cubicBezTo>
                    <a:pt x="11" y="1659"/>
                    <a:pt x="23" y="1761"/>
                    <a:pt x="45" y="1851"/>
                  </a:cubicBezTo>
                  <a:cubicBezTo>
                    <a:pt x="79" y="1761"/>
                    <a:pt x="113" y="1659"/>
                    <a:pt x="135" y="1569"/>
                  </a:cubicBezTo>
                  <a:cubicBezTo>
                    <a:pt x="158" y="1479"/>
                    <a:pt x="181" y="1377"/>
                    <a:pt x="203" y="1276"/>
                  </a:cubicBezTo>
                  <a:cubicBezTo>
                    <a:pt x="226" y="1163"/>
                    <a:pt x="237" y="1061"/>
                    <a:pt x="271" y="937"/>
                  </a:cubicBezTo>
                  <a:cubicBezTo>
                    <a:pt x="293" y="824"/>
                    <a:pt x="316" y="712"/>
                    <a:pt x="327" y="599"/>
                  </a:cubicBezTo>
                  <a:cubicBezTo>
                    <a:pt x="339" y="554"/>
                    <a:pt x="339" y="497"/>
                    <a:pt x="350" y="452"/>
                  </a:cubicBezTo>
                  <a:cubicBezTo>
                    <a:pt x="361" y="396"/>
                    <a:pt x="372" y="350"/>
                    <a:pt x="372" y="305"/>
                  </a:cubicBezTo>
                  <a:cubicBezTo>
                    <a:pt x="384" y="204"/>
                    <a:pt x="384" y="102"/>
                    <a:pt x="384"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9" name="Google Shape;3329;p11"/>
            <p:cNvSpPr/>
            <p:nvPr/>
          </p:nvSpPr>
          <p:spPr>
            <a:xfrm>
              <a:off x="5311495" y="4685913"/>
              <a:ext cx="288151" cy="198267"/>
            </a:xfrm>
            <a:custGeom>
              <a:rect b="b" l="l" r="r" t="t"/>
              <a:pathLst>
                <a:path extrusionOk="0" h="5777" w="8396">
                  <a:moveTo>
                    <a:pt x="5927" y="0"/>
                  </a:moveTo>
                  <a:cubicBezTo>
                    <a:pt x="5632" y="0"/>
                    <a:pt x="5337" y="23"/>
                    <a:pt x="5044" y="68"/>
                  </a:cubicBezTo>
                  <a:cubicBezTo>
                    <a:pt x="3577" y="305"/>
                    <a:pt x="2291" y="1332"/>
                    <a:pt x="1603" y="2607"/>
                  </a:cubicBezTo>
                  <a:cubicBezTo>
                    <a:pt x="1411" y="2991"/>
                    <a:pt x="723" y="4717"/>
                    <a:pt x="0" y="5361"/>
                  </a:cubicBezTo>
                  <a:lnTo>
                    <a:pt x="2043" y="5699"/>
                  </a:lnTo>
                  <a:cubicBezTo>
                    <a:pt x="2456" y="5749"/>
                    <a:pt x="2854" y="5777"/>
                    <a:pt x="3237" y="5777"/>
                  </a:cubicBezTo>
                  <a:cubicBezTo>
                    <a:pt x="4841" y="5777"/>
                    <a:pt x="6194" y="5289"/>
                    <a:pt x="7414" y="3905"/>
                  </a:cubicBezTo>
                  <a:cubicBezTo>
                    <a:pt x="8396" y="2777"/>
                    <a:pt x="8396" y="1513"/>
                    <a:pt x="7651" y="260"/>
                  </a:cubicBezTo>
                  <a:cubicBezTo>
                    <a:pt x="7090" y="88"/>
                    <a:pt x="6508" y="0"/>
                    <a:pt x="5927"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0" name="Google Shape;3330;p11"/>
            <p:cNvSpPr/>
            <p:nvPr/>
          </p:nvSpPr>
          <p:spPr>
            <a:xfrm>
              <a:off x="5311495" y="4755549"/>
              <a:ext cx="183612" cy="129798"/>
            </a:xfrm>
            <a:custGeom>
              <a:rect b="b" l="l" r="r" t="t"/>
              <a:pathLst>
                <a:path extrusionOk="0" h="3782" w="5350">
                  <a:moveTo>
                    <a:pt x="3515" y="0"/>
                  </a:moveTo>
                  <a:cubicBezTo>
                    <a:pt x="3175" y="0"/>
                    <a:pt x="2827" y="141"/>
                    <a:pt x="2686" y="432"/>
                  </a:cubicBezTo>
                  <a:cubicBezTo>
                    <a:pt x="2690" y="150"/>
                    <a:pt x="2567" y="51"/>
                    <a:pt x="2400" y="51"/>
                  </a:cubicBezTo>
                  <a:cubicBezTo>
                    <a:pt x="2125" y="51"/>
                    <a:pt x="1732" y="320"/>
                    <a:pt x="1591" y="488"/>
                  </a:cubicBezTo>
                  <a:cubicBezTo>
                    <a:pt x="881" y="1357"/>
                    <a:pt x="1072" y="2801"/>
                    <a:pt x="0" y="3332"/>
                  </a:cubicBezTo>
                  <a:lnTo>
                    <a:pt x="655" y="3343"/>
                  </a:lnTo>
                  <a:cubicBezTo>
                    <a:pt x="1478" y="3477"/>
                    <a:pt x="2073" y="3781"/>
                    <a:pt x="2814" y="3781"/>
                  </a:cubicBezTo>
                  <a:cubicBezTo>
                    <a:pt x="2946" y="3781"/>
                    <a:pt x="3084" y="3771"/>
                    <a:pt x="3228" y="3749"/>
                  </a:cubicBezTo>
                  <a:cubicBezTo>
                    <a:pt x="3713" y="3693"/>
                    <a:pt x="4379" y="3241"/>
                    <a:pt x="4774" y="2948"/>
                  </a:cubicBezTo>
                  <a:cubicBezTo>
                    <a:pt x="5349" y="2553"/>
                    <a:pt x="4999" y="2192"/>
                    <a:pt x="4469" y="2023"/>
                  </a:cubicBezTo>
                  <a:cubicBezTo>
                    <a:pt x="5338" y="1650"/>
                    <a:pt x="5157" y="1018"/>
                    <a:pt x="4255" y="906"/>
                  </a:cubicBezTo>
                  <a:cubicBezTo>
                    <a:pt x="4504" y="312"/>
                    <a:pt x="4020" y="0"/>
                    <a:pt x="3515"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1" name="Google Shape;3331;p11"/>
            <p:cNvSpPr/>
            <p:nvPr/>
          </p:nvSpPr>
          <p:spPr>
            <a:xfrm>
              <a:off x="5309162" y="4656570"/>
              <a:ext cx="264950" cy="212956"/>
            </a:xfrm>
            <a:custGeom>
              <a:rect b="b" l="l" r="r" t="t"/>
              <a:pathLst>
                <a:path extrusionOk="0" h="6205" w="7720">
                  <a:moveTo>
                    <a:pt x="5382" y="1"/>
                  </a:moveTo>
                  <a:cubicBezTo>
                    <a:pt x="4483" y="1"/>
                    <a:pt x="3555" y="277"/>
                    <a:pt x="2968" y="698"/>
                  </a:cubicBezTo>
                  <a:cubicBezTo>
                    <a:pt x="2032" y="1352"/>
                    <a:pt x="1637" y="2300"/>
                    <a:pt x="1197" y="3293"/>
                  </a:cubicBezTo>
                  <a:cubicBezTo>
                    <a:pt x="926" y="3869"/>
                    <a:pt x="689" y="4455"/>
                    <a:pt x="497" y="5065"/>
                  </a:cubicBezTo>
                  <a:cubicBezTo>
                    <a:pt x="328" y="5697"/>
                    <a:pt x="136" y="5911"/>
                    <a:pt x="1" y="6193"/>
                  </a:cubicBezTo>
                  <a:lnTo>
                    <a:pt x="68" y="6204"/>
                  </a:lnTo>
                  <a:cubicBezTo>
                    <a:pt x="802" y="5561"/>
                    <a:pt x="1479" y="3835"/>
                    <a:pt x="1671" y="3462"/>
                  </a:cubicBezTo>
                  <a:cubicBezTo>
                    <a:pt x="2359" y="2176"/>
                    <a:pt x="3645" y="1149"/>
                    <a:pt x="5112" y="912"/>
                  </a:cubicBezTo>
                  <a:cubicBezTo>
                    <a:pt x="5402" y="867"/>
                    <a:pt x="5694" y="844"/>
                    <a:pt x="5986" y="844"/>
                  </a:cubicBezTo>
                  <a:cubicBezTo>
                    <a:pt x="6571" y="844"/>
                    <a:pt x="7155" y="935"/>
                    <a:pt x="7719" y="1115"/>
                  </a:cubicBezTo>
                  <a:cubicBezTo>
                    <a:pt x="7708" y="1093"/>
                    <a:pt x="7685" y="1070"/>
                    <a:pt x="7674" y="1047"/>
                  </a:cubicBezTo>
                  <a:cubicBezTo>
                    <a:pt x="7220" y="300"/>
                    <a:pt x="6316" y="1"/>
                    <a:pt x="538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2" name="Google Shape;3332;p11"/>
            <p:cNvSpPr/>
            <p:nvPr/>
          </p:nvSpPr>
          <p:spPr>
            <a:xfrm>
              <a:off x="5318840" y="4747484"/>
              <a:ext cx="149155" cy="112741"/>
            </a:xfrm>
            <a:custGeom>
              <a:rect b="b" l="l" r="r" t="t"/>
              <a:pathLst>
                <a:path extrusionOk="0" h="3285" w="4346">
                  <a:moveTo>
                    <a:pt x="12" y="2991"/>
                  </a:moveTo>
                  <a:cubicBezTo>
                    <a:pt x="12" y="3048"/>
                    <a:pt x="23" y="3093"/>
                    <a:pt x="35" y="3149"/>
                  </a:cubicBezTo>
                  <a:cubicBezTo>
                    <a:pt x="29" y="3149"/>
                    <a:pt x="51" y="3168"/>
                    <a:pt x="63" y="3184"/>
                  </a:cubicBezTo>
                  <a:lnTo>
                    <a:pt x="63" y="3184"/>
                  </a:lnTo>
                  <a:cubicBezTo>
                    <a:pt x="57" y="3153"/>
                    <a:pt x="53" y="3127"/>
                    <a:pt x="57" y="3127"/>
                  </a:cubicBezTo>
                  <a:cubicBezTo>
                    <a:pt x="46" y="3081"/>
                    <a:pt x="35" y="3036"/>
                    <a:pt x="23" y="2991"/>
                  </a:cubicBezTo>
                  <a:close/>
                  <a:moveTo>
                    <a:pt x="4063" y="1"/>
                  </a:moveTo>
                  <a:cubicBezTo>
                    <a:pt x="3973" y="12"/>
                    <a:pt x="3871" y="35"/>
                    <a:pt x="3781" y="57"/>
                  </a:cubicBezTo>
                  <a:cubicBezTo>
                    <a:pt x="3668" y="80"/>
                    <a:pt x="3544" y="125"/>
                    <a:pt x="3431" y="170"/>
                  </a:cubicBezTo>
                  <a:cubicBezTo>
                    <a:pt x="3149" y="294"/>
                    <a:pt x="2890" y="441"/>
                    <a:pt x="2641" y="633"/>
                  </a:cubicBezTo>
                  <a:cubicBezTo>
                    <a:pt x="2506" y="723"/>
                    <a:pt x="2370" y="836"/>
                    <a:pt x="2235" y="949"/>
                  </a:cubicBezTo>
                  <a:cubicBezTo>
                    <a:pt x="2100" y="1062"/>
                    <a:pt x="1964" y="1186"/>
                    <a:pt x="1851" y="1310"/>
                  </a:cubicBezTo>
                  <a:cubicBezTo>
                    <a:pt x="1603" y="1581"/>
                    <a:pt x="1389" y="1851"/>
                    <a:pt x="1186" y="2111"/>
                  </a:cubicBezTo>
                  <a:cubicBezTo>
                    <a:pt x="1084" y="2235"/>
                    <a:pt x="983" y="2359"/>
                    <a:pt x="881" y="2472"/>
                  </a:cubicBezTo>
                  <a:cubicBezTo>
                    <a:pt x="791" y="2585"/>
                    <a:pt x="700" y="2686"/>
                    <a:pt x="599" y="2777"/>
                  </a:cubicBezTo>
                  <a:cubicBezTo>
                    <a:pt x="509" y="2867"/>
                    <a:pt x="418" y="2946"/>
                    <a:pt x="339" y="3014"/>
                  </a:cubicBezTo>
                  <a:cubicBezTo>
                    <a:pt x="272" y="3070"/>
                    <a:pt x="193" y="3115"/>
                    <a:pt x="114" y="3160"/>
                  </a:cubicBezTo>
                  <a:cubicBezTo>
                    <a:pt x="98" y="3171"/>
                    <a:pt x="82" y="3181"/>
                    <a:pt x="68" y="3190"/>
                  </a:cubicBezTo>
                  <a:lnTo>
                    <a:pt x="68" y="3190"/>
                  </a:lnTo>
                  <a:cubicBezTo>
                    <a:pt x="67" y="3188"/>
                    <a:pt x="65" y="3186"/>
                    <a:pt x="63" y="3184"/>
                  </a:cubicBezTo>
                  <a:lnTo>
                    <a:pt x="63" y="3184"/>
                  </a:lnTo>
                  <a:cubicBezTo>
                    <a:pt x="64" y="3187"/>
                    <a:pt x="64" y="3190"/>
                    <a:pt x="65" y="3193"/>
                  </a:cubicBezTo>
                  <a:lnTo>
                    <a:pt x="65" y="3193"/>
                  </a:lnTo>
                  <a:cubicBezTo>
                    <a:pt x="49" y="3203"/>
                    <a:pt x="35" y="3211"/>
                    <a:pt x="23" y="3217"/>
                  </a:cubicBezTo>
                  <a:cubicBezTo>
                    <a:pt x="1" y="3217"/>
                    <a:pt x="1" y="3239"/>
                    <a:pt x="23" y="3239"/>
                  </a:cubicBezTo>
                  <a:cubicBezTo>
                    <a:pt x="25" y="3241"/>
                    <a:pt x="26" y="3241"/>
                    <a:pt x="27" y="3241"/>
                  </a:cubicBezTo>
                  <a:cubicBezTo>
                    <a:pt x="35" y="3241"/>
                    <a:pt x="36" y="3206"/>
                    <a:pt x="46" y="3206"/>
                  </a:cubicBezTo>
                  <a:cubicBezTo>
                    <a:pt x="51" y="3206"/>
                    <a:pt x="55" y="3207"/>
                    <a:pt x="59" y="3207"/>
                  </a:cubicBezTo>
                  <a:cubicBezTo>
                    <a:pt x="62" y="3207"/>
                    <a:pt x="65" y="3206"/>
                    <a:pt x="67" y="3206"/>
                  </a:cubicBezTo>
                  <a:lnTo>
                    <a:pt x="67" y="3206"/>
                  </a:lnTo>
                  <a:cubicBezTo>
                    <a:pt x="69" y="3214"/>
                    <a:pt x="70" y="3223"/>
                    <a:pt x="71" y="3231"/>
                  </a:cubicBezTo>
                  <a:lnTo>
                    <a:pt x="71" y="3231"/>
                  </a:lnTo>
                  <a:cubicBezTo>
                    <a:pt x="90" y="3221"/>
                    <a:pt x="110" y="3213"/>
                    <a:pt x="125" y="3206"/>
                  </a:cubicBezTo>
                  <a:cubicBezTo>
                    <a:pt x="215" y="3172"/>
                    <a:pt x="305" y="3127"/>
                    <a:pt x="384" y="3081"/>
                  </a:cubicBezTo>
                  <a:cubicBezTo>
                    <a:pt x="486" y="3014"/>
                    <a:pt x="588" y="2946"/>
                    <a:pt x="678" y="2867"/>
                  </a:cubicBezTo>
                  <a:cubicBezTo>
                    <a:pt x="915" y="2675"/>
                    <a:pt x="1129" y="2461"/>
                    <a:pt x="1332" y="2235"/>
                  </a:cubicBezTo>
                  <a:cubicBezTo>
                    <a:pt x="1558" y="1987"/>
                    <a:pt x="1772" y="1716"/>
                    <a:pt x="2009" y="1456"/>
                  </a:cubicBezTo>
                  <a:cubicBezTo>
                    <a:pt x="2122" y="1332"/>
                    <a:pt x="2246" y="1220"/>
                    <a:pt x="2382" y="1107"/>
                  </a:cubicBezTo>
                  <a:cubicBezTo>
                    <a:pt x="2506" y="994"/>
                    <a:pt x="2630" y="892"/>
                    <a:pt x="2765" y="791"/>
                  </a:cubicBezTo>
                  <a:cubicBezTo>
                    <a:pt x="2991" y="610"/>
                    <a:pt x="3239" y="441"/>
                    <a:pt x="3499" y="306"/>
                  </a:cubicBezTo>
                  <a:cubicBezTo>
                    <a:pt x="3600" y="260"/>
                    <a:pt x="3713" y="227"/>
                    <a:pt x="3826" y="193"/>
                  </a:cubicBezTo>
                  <a:cubicBezTo>
                    <a:pt x="3858" y="181"/>
                    <a:pt x="3892" y="177"/>
                    <a:pt x="3925" y="177"/>
                  </a:cubicBezTo>
                  <a:cubicBezTo>
                    <a:pt x="3971" y="177"/>
                    <a:pt x="4017" y="184"/>
                    <a:pt x="4059" y="184"/>
                  </a:cubicBezTo>
                  <a:cubicBezTo>
                    <a:pt x="4072" y="184"/>
                    <a:pt x="4085" y="183"/>
                    <a:pt x="4097" y="181"/>
                  </a:cubicBezTo>
                  <a:cubicBezTo>
                    <a:pt x="4103" y="179"/>
                    <a:pt x="4109" y="178"/>
                    <a:pt x="4116" y="178"/>
                  </a:cubicBezTo>
                  <a:cubicBezTo>
                    <a:pt x="4179" y="178"/>
                    <a:pt x="4248" y="272"/>
                    <a:pt x="4289" y="272"/>
                  </a:cubicBezTo>
                  <a:lnTo>
                    <a:pt x="4345" y="260"/>
                  </a:lnTo>
                  <a:cubicBezTo>
                    <a:pt x="4345" y="260"/>
                    <a:pt x="4311" y="136"/>
                    <a:pt x="4266" y="125"/>
                  </a:cubicBezTo>
                  <a:cubicBezTo>
                    <a:pt x="4221" y="125"/>
                    <a:pt x="4142" y="1"/>
                    <a:pt x="4063" y="1"/>
                  </a:cubicBezTo>
                  <a:close/>
                  <a:moveTo>
                    <a:pt x="71" y="3231"/>
                  </a:moveTo>
                  <a:cubicBezTo>
                    <a:pt x="62" y="3237"/>
                    <a:pt x="53" y="3243"/>
                    <a:pt x="46" y="3251"/>
                  </a:cubicBezTo>
                  <a:cubicBezTo>
                    <a:pt x="23" y="3262"/>
                    <a:pt x="57" y="3273"/>
                    <a:pt x="68" y="3285"/>
                  </a:cubicBezTo>
                  <a:cubicBezTo>
                    <a:pt x="77" y="3285"/>
                    <a:pt x="76" y="3261"/>
                    <a:pt x="71" y="323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3" name="Google Shape;3333;p11"/>
            <p:cNvSpPr/>
            <p:nvPr/>
          </p:nvSpPr>
          <p:spPr>
            <a:xfrm>
              <a:off x="5329685" y="4811010"/>
              <a:ext cx="94140" cy="45337"/>
            </a:xfrm>
            <a:custGeom>
              <a:rect b="b" l="l" r="r" t="t"/>
              <a:pathLst>
                <a:path extrusionOk="0" h="1321" w="2743">
                  <a:moveTo>
                    <a:pt x="2743" y="0"/>
                  </a:moveTo>
                  <a:cubicBezTo>
                    <a:pt x="2722" y="0"/>
                    <a:pt x="2702" y="5"/>
                    <a:pt x="2683" y="12"/>
                  </a:cubicBezTo>
                  <a:lnTo>
                    <a:pt x="2683" y="12"/>
                  </a:lnTo>
                  <a:cubicBezTo>
                    <a:pt x="2723" y="5"/>
                    <a:pt x="2743" y="0"/>
                    <a:pt x="2743" y="0"/>
                  </a:cubicBezTo>
                  <a:close/>
                  <a:moveTo>
                    <a:pt x="2683" y="12"/>
                  </a:moveTo>
                  <a:cubicBezTo>
                    <a:pt x="2663" y="15"/>
                    <a:pt x="2638" y="19"/>
                    <a:pt x="2607" y="23"/>
                  </a:cubicBezTo>
                  <a:cubicBezTo>
                    <a:pt x="2577" y="23"/>
                    <a:pt x="2547" y="18"/>
                    <a:pt x="2514" y="18"/>
                  </a:cubicBezTo>
                  <a:cubicBezTo>
                    <a:pt x="2497" y="18"/>
                    <a:pt x="2480" y="19"/>
                    <a:pt x="2461" y="23"/>
                  </a:cubicBezTo>
                  <a:cubicBezTo>
                    <a:pt x="2393" y="23"/>
                    <a:pt x="2325" y="34"/>
                    <a:pt x="2258" y="46"/>
                  </a:cubicBezTo>
                  <a:cubicBezTo>
                    <a:pt x="2100" y="91"/>
                    <a:pt x="1942" y="147"/>
                    <a:pt x="1784" y="215"/>
                  </a:cubicBezTo>
                  <a:cubicBezTo>
                    <a:pt x="1705" y="260"/>
                    <a:pt x="1614" y="294"/>
                    <a:pt x="1535" y="339"/>
                  </a:cubicBezTo>
                  <a:lnTo>
                    <a:pt x="1276" y="486"/>
                  </a:lnTo>
                  <a:cubicBezTo>
                    <a:pt x="1118" y="587"/>
                    <a:pt x="960" y="689"/>
                    <a:pt x="802" y="790"/>
                  </a:cubicBezTo>
                  <a:cubicBezTo>
                    <a:pt x="655" y="892"/>
                    <a:pt x="520" y="982"/>
                    <a:pt x="396" y="1061"/>
                  </a:cubicBezTo>
                  <a:cubicBezTo>
                    <a:pt x="283" y="1140"/>
                    <a:pt x="170" y="1197"/>
                    <a:pt x="102" y="1253"/>
                  </a:cubicBezTo>
                  <a:lnTo>
                    <a:pt x="1" y="1321"/>
                  </a:lnTo>
                  <a:lnTo>
                    <a:pt x="125" y="1287"/>
                  </a:lnTo>
                  <a:cubicBezTo>
                    <a:pt x="204" y="1264"/>
                    <a:pt x="317" y="1230"/>
                    <a:pt x="452" y="1174"/>
                  </a:cubicBezTo>
                  <a:cubicBezTo>
                    <a:pt x="588" y="1106"/>
                    <a:pt x="745" y="1039"/>
                    <a:pt x="903" y="960"/>
                  </a:cubicBezTo>
                  <a:cubicBezTo>
                    <a:pt x="1061" y="869"/>
                    <a:pt x="1231" y="768"/>
                    <a:pt x="1389" y="677"/>
                  </a:cubicBezTo>
                  <a:cubicBezTo>
                    <a:pt x="1558" y="576"/>
                    <a:pt x="1716" y="474"/>
                    <a:pt x="1874" y="395"/>
                  </a:cubicBezTo>
                  <a:cubicBezTo>
                    <a:pt x="1942" y="350"/>
                    <a:pt x="2021" y="305"/>
                    <a:pt x="2100" y="271"/>
                  </a:cubicBezTo>
                  <a:lnTo>
                    <a:pt x="2303" y="170"/>
                  </a:lnTo>
                  <a:cubicBezTo>
                    <a:pt x="2359" y="136"/>
                    <a:pt x="2416" y="113"/>
                    <a:pt x="2483" y="91"/>
                  </a:cubicBezTo>
                  <a:cubicBezTo>
                    <a:pt x="2528" y="68"/>
                    <a:pt x="2585" y="57"/>
                    <a:pt x="2619" y="46"/>
                  </a:cubicBezTo>
                  <a:cubicBezTo>
                    <a:pt x="2637" y="33"/>
                    <a:pt x="2659" y="21"/>
                    <a:pt x="2683" y="12"/>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4" name="Google Shape;3334;p11"/>
            <p:cNvSpPr/>
            <p:nvPr/>
          </p:nvSpPr>
          <p:spPr>
            <a:xfrm>
              <a:off x="5334353" y="4826900"/>
              <a:ext cx="99940" cy="30991"/>
            </a:xfrm>
            <a:custGeom>
              <a:rect b="b" l="l" r="r" t="t"/>
              <a:pathLst>
                <a:path extrusionOk="0" h="903" w="2912">
                  <a:moveTo>
                    <a:pt x="2911" y="0"/>
                  </a:moveTo>
                  <a:cubicBezTo>
                    <a:pt x="2753" y="0"/>
                    <a:pt x="2596" y="23"/>
                    <a:pt x="2438" y="45"/>
                  </a:cubicBezTo>
                  <a:cubicBezTo>
                    <a:pt x="2088" y="102"/>
                    <a:pt x="1738" y="181"/>
                    <a:pt x="1411" y="282"/>
                  </a:cubicBezTo>
                  <a:cubicBezTo>
                    <a:pt x="1219" y="339"/>
                    <a:pt x="1038" y="406"/>
                    <a:pt x="880" y="474"/>
                  </a:cubicBezTo>
                  <a:cubicBezTo>
                    <a:pt x="722" y="530"/>
                    <a:pt x="576" y="598"/>
                    <a:pt x="429" y="666"/>
                  </a:cubicBezTo>
                  <a:cubicBezTo>
                    <a:pt x="169" y="790"/>
                    <a:pt x="0" y="903"/>
                    <a:pt x="0" y="903"/>
                  </a:cubicBezTo>
                  <a:cubicBezTo>
                    <a:pt x="0" y="903"/>
                    <a:pt x="192" y="869"/>
                    <a:pt x="474" y="790"/>
                  </a:cubicBezTo>
                  <a:cubicBezTo>
                    <a:pt x="542" y="767"/>
                    <a:pt x="621" y="745"/>
                    <a:pt x="688" y="722"/>
                  </a:cubicBezTo>
                  <a:cubicBezTo>
                    <a:pt x="767" y="688"/>
                    <a:pt x="858" y="666"/>
                    <a:pt x="937" y="643"/>
                  </a:cubicBezTo>
                  <a:cubicBezTo>
                    <a:pt x="1106" y="598"/>
                    <a:pt x="1275" y="542"/>
                    <a:pt x="1467" y="485"/>
                  </a:cubicBezTo>
                  <a:cubicBezTo>
                    <a:pt x="1648" y="429"/>
                    <a:pt x="1828" y="372"/>
                    <a:pt x="1997" y="316"/>
                  </a:cubicBezTo>
                  <a:lnTo>
                    <a:pt x="2460" y="158"/>
                  </a:lnTo>
                  <a:cubicBezTo>
                    <a:pt x="2731" y="68"/>
                    <a:pt x="2911" y="0"/>
                    <a:pt x="291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5" name="Google Shape;3335;p11"/>
            <p:cNvSpPr/>
            <p:nvPr/>
          </p:nvSpPr>
          <p:spPr>
            <a:xfrm>
              <a:off x="5310329" y="4860980"/>
              <a:ext cx="227370" cy="252424"/>
            </a:xfrm>
            <a:custGeom>
              <a:rect b="b" l="l" r="r" t="t"/>
              <a:pathLst>
                <a:path extrusionOk="0" h="7355" w="6625">
                  <a:moveTo>
                    <a:pt x="328" y="0"/>
                  </a:moveTo>
                  <a:cubicBezTo>
                    <a:pt x="226" y="23"/>
                    <a:pt x="113" y="57"/>
                    <a:pt x="1" y="90"/>
                  </a:cubicBezTo>
                  <a:cubicBezTo>
                    <a:pt x="644" y="1264"/>
                    <a:pt x="621" y="1648"/>
                    <a:pt x="779" y="2889"/>
                  </a:cubicBezTo>
                  <a:cubicBezTo>
                    <a:pt x="836" y="3306"/>
                    <a:pt x="689" y="4187"/>
                    <a:pt x="768" y="4581"/>
                  </a:cubicBezTo>
                  <a:cubicBezTo>
                    <a:pt x="813" y="4965"/>
                    <a:pt x="937" y="5157"/>
                    <a:pt x="1095" y="5529"/>
                  </a:cubicBezTo>
                  <a:cubicBezTo>
                    <a:pt x="1614" y="6782"/>
                    <a:pt x="3318" y="7312"/>
                    <a:pt x="4537" y="7346"/>
                  </a:cubicBezTo>
                  <a:cubicBezTo>
                    <a:pt x="4618" y="7352"/>
                    <a:pt x="4700" y="7355"/>
                    <a:pt x="4782" y="7355"/>
                  </a:cubicBezTo>
                  <a:cubicBezTo>
                    <a:pt x="5005" y="7355"/>
                    <a:pt x="5228" y="7334"/>
                    <a:pt x="5451" y="7301"/>
                  </a:cubicBezTo>
                  <a:cubicBezTo>
                    <a:pt x="6196" y="5924"/>
                    <a:pt x="6624" y="4480"/>
                    <a:pt x="5575" y="3002"/>
                  </a:cubicBezTo>
                  <a:cubicBezTo>
                    <a:pt x="4864" y="2043"/>
                    <a:pt x="4424" y="1569"/>
                    <a:pt x="3375" y="1061"/>
                  </a:cubicBezTo>
                  <a:cubicBezTo>
                    <a:pt x="2743" y="756"/>
                    <a:pt x="1298" y="23"/>
                    <a:pt x="328"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6" name="Google Shape;3336;p11"/>
            <p:cNvSpPr/>
            <p:nvPr/>
          </p:nvSpPr>
          <p:spPr>
            <a:xfrm>
              <a:off x="5287094" y="4857479"/>
              <a:ext cx="5457" cy="4668"/>
            </a:xfrm>
            <a:custGeom>
              <a:rect b="b" l="l" r="r" t="t"/>
              <a:pathLst>
                <a:path extrusionOk="0" h="136" w="159">
                  <a:moveTo>
                    <a:pt x="0" y="1"/>
                  </a:moveTo>
                  <a:lnTo>
                    <a:pt x="57" y="136"/>
                  </a:lnTo>
                  <a:cubicBezTo>
                    <a:pt x="91" y="113"/>
                    <a:pt x="125" y="102"/>
                    <a:pt x="158" y="80"/>
                  </a:cubicBezTo>
                  <a:cubicBezTo>
                    <a:pt x="113" y="57"/>
                    <a:pt x="57" y="23"/>
                    <a:pt x="0"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7" name="Google Shape;3337;p11"/>
            <p:cNvSpPr/>
            <p:nvPr/>
          </p:nvSpPr>
          <p:spPr>
            <a:xfrm>
              <a:off x="5310329" y="4860980"/>
              <a:ext cx="166967" cy="163844"/>
            </a:xfrm>
            <a:custGeom>
              <a:rect b="b" l="l" r="r" t="t"/>
              <a:pathLst>
                <a:path extrusionOk="0" h="4774" w="4865">
                  <a:moveTo>
                    <a:pt x="328" y="0"/>
                  </a:moveTo>
                  <a:cubicBezTo>
                    <a:pt x="215" y="23"/>
                    <a:pt x="102" y="57"/>
                    <a:pt x="1" y="90"/>
                  </a:cubicBezTo>
                  <a:cubicBezTo>
                    <a:pt x="632" y="1275"/>
                    <a:pt x="610" y="1659"/>
                    <a:pt x="768" y="2900"/>
                  </a:cubicBezTo>
                  <a:cubicBezTo>
                    <a:pt x="790" y="3126"/>
                    <a:pt x="790" y="3363"/>
                    <a:pt x="768" y="3600"/>
                  </a:cubicBezTo>
                  <a:cubicBezTo>
                    <a:pt x="858" y="3848"/>
                    <a:pt x="971" y="4062"/>
                    <a:pt x="1129" y="4153"/>
                  </a:cubicBezTo>
                  <a:cubicBezTo>
                    <a:pt x="1206" y="4195"/>
                    <a:pt x="1272" y="4213"/>
                    <a:pt x="1331" y="4213"/>
                  </a:cubicBezTo>
                  <a:cubicBezTo>
                    <a:pt x="1570" y="4213"/>
                    <a:pt x="1670" y="3904"/>
                    <a:pt x="1806" y="3667"/>
                  </a:cubicBezTo>
                  <a:cubicBezTo>
                    <a:pt x="2009" y="3972"/>
                    <a:pt x="2257" y="4762"/>
                    <a:pt x="2720" y="4773"/>
                  </a:cubicBezTo>
                  <a:cubicBezTo>
                    <a:pt x="3160" y="4751"/>
                    <a:pt x="3138" y="4085"/>
                    <a:pt x="3194" y="3780"/>
                  </a:cubicBezTo>
                  <a:cubicBezTo>
                    <a:pt x="3392" y="3807"/>
                    <a:pt x="3797" y="4006"/>
                    <a:pt x="4079" y="4006"/>
                  </a:cubicBezTo>
                  <a:cubicBezTo>
                    <a:pt x="4151" y="4006"/>
                    <a:pt x="4215" y="3993"/>
                    <a:pt x="4266" y="3961"/>
                  </a:cubicBezTo>
                  <a:cubicBezTo>
                    <a:pt x="4582" y="3735"/>
                    <a:pt x="4243" y="3419"/>
                    <a:pt x="4142" y="3137"/>
                  </a:cubicBezTo>
                  <a:lnTo>
                    <a:pt x="4142" y="3137"/>
                  </a:lnTo>
                  <a:cubicBezTo>
                    <a:pt x="4247" y="3163"/>
                    <a:pt x="4343" y="3177"/>
                    <a:pt x="4427" y="3177"/>
                  </a:cubicBezTo>
                  <a:cubicBezTo>
                    <a:pt x="4715" y="3177"/>
                    <a:pt x="4865" y="3014"/>
                    <a:pt x="4751" y="2595"/>
                  </a:cubicBezTo>
                  <a:cubicBezTo>
                    <a:pt x="4627" y="2201"/>
                    <a:pt x="4424" y="1828"/>
                    <a:pt x="4164" y="1512"/>
                  </a:cubicBezTo>
                  <a:cubicBezTo>
                    <a:pt x="3905" y="1343"/>
                    <a:pt x="3645" y="1185"/>
                    <a:pt x="3363" y="1061"/>
                  </a:cubicBezTo>
                  <a:cubicBezTo>
                    <a:pt x="2743" y="756"/>
                    <a:pt x="1298" y="23"/>
                    <a:pt x="328"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8" name="Google Shape;3338;p11"/>
            <p:cNvSpPr/>
            <p:nvPr/>
          </p:nvSpPr>
          <p:spPr>
            <a:xfrm>
              <a:off x="5321551" y="4857548"/>
              <a:ext cx="253316" cy="253625"/>
            </a:xfrm>
            <a:custGeom>
              <a:rect b="b" l="l" r="r" t="t"/>
              <a:pathLst>
                <a:path extrusionOk="0" h="7390" w="7381">
                  <a:moveTo>
                    <a:pt x="958" y="0"/>
                  </a:moveTo>
                  <a:cubicBezTo>
                    <a:pt x="645" y="0"/>
                    <a:pt x="321" y="29"/>
                    <a:pt x="1" y="100"/>
                  </a:cubicBezTo>
                  <a:cubicBezTo>
                    <a:pt x="971" y="123"/>
                    <a:pt x="2416" y="856"/>
                    <a:pt x="3036" y="1161"/>
                  </a:cubicBezTo>
                  <a:cubicBezTo>
                    <a:pt x="4086" y="1669"/>
                    <a:pt x="4526" y="2143"/>
                    <a:pt x="5237" y="3102"/>
                  </a:cubicBezTo>
                  <a:cubicBezTo>
                    <a:pt x="6297" y="4580"/>
                    <a:pt x="5869" y="6024"/>
                    <a:pt x="5113" y="7390"/>
                  </a:cubicBezTo>
                  <a:cubicBezTo>
                    <a:pt x="6670" y="7108"/>
                    <a:pt x="7381" y="5821"/>
                    <a:pt x="6963" y="4004"/>
                  </a:cubicBezTo>
                  <a:cubicBezTo>
                    <a:pt x="6523" y="1962"/>
                    <a:pt x="5372" y="1116"/>
                    <a:pt x="3183" y="416"/>
                  </a:cubicBezTo>
                  <a:cubicBezTo>
                    <a:pt x="3042" y="363"/>
                    <a:pt x="2074" y="0"/>
                    <a:pt x="95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9" name="Google Shape;3339;p11"/>
            <p:cNvSpPr/>
            <p:nvPr/>
          </p:nvSpPr>
          <p:spPr>
            <a:xfrm>
              <a:off x="5332396" y="4873369"/>
              <a:ext cx="116208" cy="96439"/>
            </a:xfrm>
            <a:custGeom>
              <a:rect b="b" l="l" r="r" t="t"/>
              <a:pathLst>
                <a:path extrusionOk="0" h="2810" w="3386">
                  <a:moveTo>
                    <a:pt x="1" y="0"/>
                  </a:moveTo>
                  <a:cubicBezTo>
                    <a:pt x="1" y="0"/>
                    <a:pt x="68" y="34"/>
                    <a:pt x="170" y="102"/>
                  </a:cubicBezTo>
                  <a:cubicBezTo>
                    <a:pt x="283" y="169"/>
                    <a:pt x="441" y="248"/>
                    <a:pt x="610" y="361"/>
                  </a:cubicBezTo>
                  <a:cubicBezTo>
                    <a:pt x="700" y="406"/>
                    <a:pt x="791" y="463"/>
                    <a:pt x="892" y="531"/>
                  </a:cubicBezTo>
                  <a:cubicBezTo>
                    <a:pt x="1005" y="598"/>
                    <a:pt x="1095" y="666"/>
                    <a:pt x="1208" y="745"/>
                  </a:cubicBezTo>
                  <a:cubicBezTo>
                    <a:pt x="1321" y="813"/>
                    <a:pt x="1423" y="892"/>
                    <a:pt x="1535" y="971"/>
                  </a:cubicBezTo>
                  <a:cubicBezTo>
                    <a:pt x="1648" y="1050"/>
                    <a:pt x="1761" y="1129"/>
                    <a:pt x="1863" y="1219"/>
                  </a:cubicBezTo>
                  <a:cubicBezTo>
                    <a:pt x="1964" y="1309"/>
                    <a:pt x="2077" y="1399"/>
                    <a:pt x="2179" y="1490"/>
                  </a:cubicBezTo>
                  <a:cubicBezTo>
                    <a:pt x="2269" y="1569"/>
                    <a:pt x="2370" y="1659"/>
                    <a:pt x="2461" y="1761"/>
                  </a:cubicBezTo>
                  <a:cubicBezTo>
                    <a:pt x="2551" y="1851"/>
                    <a:pt x="2641" y="1930"/>
                    <a:pt x="2720" y="2020"/>
                  </a:cubicBezTo>
                  <a:cubicBezTo>
                    <a:pt x="2799" y="2110"/>
                    <a:pt x="2878" y="2189"/>
                    <a:pt x="2946" y="2268"/>
                  </a:cubicBezTo>
                  <a:cubicBezTo>
                    <a:pt x="3093" y="2415"/>
                    <a:pt x="3183" y="2562"/>
                    <a:pt x="3262" y="2663"/>
                  </a:cubicBezTo>
                  <a:lnTo>
                    <a:pt x="3386" y="2810"/>
                  </a:lnTo>
                  <a:cubicBezTo>
                    <a:pt x="3386" y="2810"/>
                    <a:pt x="3363" y="2742"/>
                    <a:pt x="3307" y="2641"/>
                  </a:cubicBezTo>
                  <a:lnTo>
                    <a:pt x="3194" y="2438"/>
                  </a:lnTo>
                  <a:cubicBezTo>
                    <a:pt x="3149" y="2359"/>
                    <a:pt x="3104" y="2268"/>
                    <a:pt x="3047" y="2189"/>
                  </a:cubicBezTo>
                  <a:cubicBezTo>
                    <a:pt x="2980" y="2099"/>
                    <a:pt x="2912" y="2009"/>
                    <a:pt x="2844" y="1907"/>
                  </a:cubicBezTo>
                  <a:cubicBezTo>
                    <a:pt x="2765" y="1806"/>
                    <a:pt x="2686" y="1715"/>
                    <a:pt x="2596" y="1625"/>
                  </a:cubicBezTo>
                  <a:cubicBezTo>
                    <a:pt x="2506" y="1512"/>
                    <a:pt x="2416" y="1422"/>
                    <a:pt x="2314" y="1332"/>
                  </a:cubicBezTo>
                  <a:lnTo>
                    <a:pt x="1998" y="1050"/>
                  </a:lnTo>
                  <a:lnTo>
                    <a:pt x="1648" y="790"/>
                  </a:lnTo>
                  <a:cubicBezTo>
                    <a:pt x="1547" y="711"/>
                    <a:pt x="1423" y="643"/>
                    <a:pt x="1310" y="576"/>
                  </a:cubicBezTo>
                  <a:cubicBezTo>
                    <a:pt x="1197" y="508"/>
                    <a:pt x="1084" y="429"/>
                    <a:pt x="971" y="384"/>
                  </a:cubicBezTo>
                  <a:cubicBezTo>
                    <a:pt x="858" y="339"/>
                    <a:pt x="757" y="294"/>
                    <a:pt x="666" y="248"/>
                  </a:cubicBezTo>
                  <a:cubicBezTo>
                    <a:pt x="576" y="203"/>
                    <a:pt x="486" y="169"/>
                    <a:pt x="396" y="136"/>
                  </a:cubicBezTo>
                  <a:lnTo>
                    <a:pt x="181" y="68"/>
                  </a:lnTo>
                  <a:cubicBezTo>
                    <a:pt x="68" y="23"/>
                    <a:pt x="1" y="0"/>
                    <a:pt x="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0" name="Google Shape;3340;p11"/>
            <p:cNvSpPr/>
            <p:nvPr/>
          </p:nvSpPr>
          <p:spPr>
            <a:xfrm>
              <a:off x="5317673" y="4864824"/>
              <a:ext cx="116619" cy="156122"/>
            </a:xfrm>
            <a:custGeom>
              <a:rect b="b" l="l" r="r" t="t"/>
              <a:pathLst>
                <a:path extrusionOk="0" h="4549" w="3398">
                  <a:moveTo>
                    <a:pt x="1" y="1"/>
                  </a:moveTo>
                  <a:lnTo>
                    <a:pt x="1" y="1"/>
                  </a:lnTo>
                  <a:cubicBezTo>
                    <a:pt x="1" y="1"/>
                    <a:pt x="69" y="69"/>
                    <a:pt x="193" y="170"/>
                  </a:cubicBezTo>
                  <a:cubicBezTo>
                    <a:pt x="317" y="272"/>
                    <a:pt x="486" y="430"/>
                    <a:pt x="678" y="610"/>
                  </a:cubicBezTo>
                  <a:cubicBezTo>
                    <a:pt x="870" y="791"/>
                    <a:pt x="1095" y="1017"/>
                    <a:pt x="1321" y="1265"/>
                  </a:cubicBezTo>
                  <a:cubicBezTo>
                    <a:pt x="1434" y="1389"/>
                    <a:pt x="1547" y="1524"/>
                    <a:pt x="1671" y="1660"/>
                  </a:cubicBezTo>
                  <a:cubicBezTo>
                    <a:pt x="1784" y="1784"/>
                    <a:pt x="1897" y="1931"/>
                    <a:pt x="2010" y="2066"/>
                  </a:cubicBezTo>
                  <a:cubicBezTo>
                    <a:pt x="2122" y="2213"/>
                    <a:pt x="2224" y="2348"/>
                    <a:pt x="2325" y="2495"/>
                  </a:cubicBezTo>
                  <a:cubicBezTo>
                    <a:pt x="2427" y="2630"/>
                    <a:pt x="2529" y="2777"/>
                    <a:pt x="2619" y="2912"/>
                  </a:cubicBezTo>
                  <a:cubicBezTo>
                    <a:pt x="2709" y="3059"/>
                    <a:pt x="2811" y="3183"/>
                    <a:pt x="2878" y="3318"/>
                  </a:cubicBezTo>
                  <a:cubicBezTo>
                    <a:pt x="2935" y="3465"/>
                    <a:pt x="3025" y="3589"/>
                    <a:pt x="3070" y="3713"/>
                  </a:cubicBezTo>
                  <a:cubicBezTo>
                    <a:pt x="3127" y="3815"/>
                    <a:pt x="3172" y="3928"/>
                    <a:pt x="3217" y="4041"/>
                  </a:cubicBezTo>
                  <a:cubicBezTo>
                    <a:pt x="3251" y="4142"/>
                    <a:pt x="3296" y="4232"/>
                    <a:pt x="3318" y="4311"/>
                  </a:cubicBezTo>
                  <a:cubicBezTo>
                    <a:pt x="3364" y="4458"/>
                    <a:pt x="3397" y="4548"/>
                    <a:pt x="3397" y="4548"/>
                  </a:cubicBezTo>
                  <a:cubicBezTo>
                    <a:pt x="3397" y="4548"/>
                    <a:pt x="3386" y="4458"/>
                    <a:pt x="3352" y="4300"/>
                  </a:cubicBezTo>
                  <a:cubicBezTo>
                    <a:pt x="3352" y="4221"/>
                    <a:pt x="3318" y="4131"/>
                    <a:pt x="3285" y="4018"/>
                  </a:cubicBezTo>
                  <a:cubicBezTo>
                    <a:pt x="3262" y="3894"/>
                    <a:pt x="3217" y="3781"/>
                    <a:pt x="3172" y="3657"/>
                  </a:cubicBezTo>
                  <a:cubicBezTo>
                    <a:pt x="3138" y="3533"/>
                    <a:pt x="3070" y="3397"/>
                    <a:pt x="3003" y="3251"/>
                  </a:cubicBezTo>
                  <a:cubicBezTo>
                    <a:pt x="2935" y="3115"/>
                    <a:pt x="2867" y="2957"/>
                    <a:pt x="2777" y="2811"/>
                  </a:cubicBezTo>
                  <a:cubicBezTo>
                    <a:pt x="2687" y="2664"/>
                    <a:pt x="2585" y="2517"/>
                    <a:pt x="2495" y="2371"/>
                  </a:cubicBezTo>
                  <a:cubicBezTo>
                    <a:pt x="2393" y="2213"/>
                    <a:pt x="2280" y="2055"/>
                    <a:pt x="2167" y="1919"/>
                  </a:cubicBezTo>
                  <a:cubicBezTo>
                    <a:pt x="2055" y="1795"/>
                    <a:pt x="1931" y="1637"/>
                    <a:pt x="1818" y="1513"/>
                  </a:cubicBezTo>
                  <a:cubicBezTo>
                    <a:pt x="1694" y="1378"/>
                    <a:pt x="1569" y="1253"/>
                    <a:pt x="1445" y="1129"/>
                  </a:cubicBezTo>
                  <a:cubicBezTo>
                    <a:pt x="1332" y="1005"/>
                    <a:pt x="1208" y="892"/>
                    <a:pt x="1084" y="791"/>
                  </a:cubicBezTo>
                  <a:cubicBezTo>
                    <a:pt x="971" y="689"/>
                    <a:pt x="859" y="588"/>
                    <a:pt x="746" y="509"/>
                  </a:cubicBezTo>
                  <a:cubicBezTo>
                    <a:pt x="655" y="430"/>
                    <a:pt x="554" y="351"/>
                    <a:pt x="452" y="283"/>
                  </a:cubicBezTo>
                  <a:cubicBezTo>
                    <a:pt x="351" y="227"/>
                    <a:pt x="283" y="170"/>
                    <a:pt x="204" y="125"/>
                  </a:cubicBezTo>
                  <a:cubicBezTo>
                    <a:pt x="69" y="46"/>
                    <a:pt x="1" y="1"/>
                    <a:pt x="1"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1" name="Google Shape;3341;p11"/>
            <p:cNvSpPr/>
            <p:nvPr/>
          </p:nvSpPr>
          <p:spPr>
            <a:xfrm>
              <a:off x="5316541" y="4865991"/>
              <a:ext cx="74371" cy="116997"/>
            </a:xfrm>
            <a:custGeom>
              <a:rect b="b" l="l" r="r" t="t"/>
              <a:pathLst>
                <a:path extrusionOk="0" h="3409" w="2167">
                  <a:moveTo>
                    <a:pt x="0" y="1"/>
                  </a:moveTo>
                  <a:cubicBezTo>
                    <a:pt x="0" y="1"/>
                    <a:pt x="45" y="57"/>
                    <a:pt x="113" y="136"/>
                  </a:cubicBezTo>
                  <a:cubicBezTo>
                    <a:pt x="147" y="181"/>
                    <a:pt x="181" y="238"/>
                    <a:pt x="226" y="294"/>
                  </a:cubicBezTo>
                  <a:cubicBezTo>
                    <a:pt x="282" y="362"/>
                    <a:pt x="316" y="430"/>
                    <a:pt x="384" y="509"/>
                  </a:cubicBezTo>
                  <a:lnTo>
                    <a:pt x="553" y="757"/>
                  </a:lnTo>
                  <a:cubicBezTo>
                    <a:pt x="621" y="847"/>
                    <a:pt x="688" y="949"/>
                    <a:pt x="756" y="1039"/>
                  </a:cubicBezTo>
                  <a:cubicBezTo>
                    <a:pt x="892" y="1231"/>
                    <a:pt x="1038" y="1445"/>
                    <a:pt x="1174" y="1660"/>
                  </a:cubicBezTo>
                  <a:lnTo>
                    <a:pt x="1377" y="1976"/>
                  </a:lnTo>
                  <a:cubicBezTo>
                    <a:pt x="1444" y="2077"/>
                    <a:pt x="1512" y="2179"/>
                    <a:pt x="1580" y="2280"/>
                  </a:cubicBezTo>
                  <a:cubicBezTo>
                    <a:pt x="1636" y="2382"/>
                    <a:pt x="1704" y="2483"/>
                    <a:pt x="1749" y="2574"/>
                  </a:cubicBezTo>
                  <a:cubicBezTo>
                    <a:pt x="1806" y="2664"/>
                    <a:pt x="1851" y="2743"/>
                    <a:pt x="1896" y="2833"/>
                  </a:cubicBezTo>
                  <a:cubicBezTo>
                    <a:pt x="1941" y="2923"/>
                    <a:pt x="1986" y="3002"/>
                    <a:pt x="2020" y="3070"/>
                  </a:cubicBezTo>
                  <a:lnTo>
                    <a:pt x="2099" y="3251"/>
                  </a:lnTo>
                  <a:cubicBezTo>
                    <a:pt x="2144" y="3352"/>
                    <a:pt x="2167" y="3409"/>
                    <a:pt x="2167" y="3409"/>
                  </a:cubicBezTo>
                  <a:cubicBezTo>
                    <a:pt x="2167" y="3409"/>
                    <a:pt x="2155" y="3341"/>
                    <a:pt x="2133" y="3239"/>
                  </a:cubicBezTo>
                  <a:cubicBezTo>
                    <a:pt x="2122" y="3183"/>
                    <a:pt x="2110" y="3115"/>
                    <a:pt x="2088" y="3036"/>
                  </a:cubicBezTo>
                  <a:cubicBezTo>
                    <a:pt x="2065" y="2957"/>
                    <a:pt x="2043" y="2867"/>
                    <a:pt x="2009" y="2788"/>
                  </a:cubicBezTo>
                  <a:cubicBezTo>
                    <a:pt x="1975" y="2698"/>
                    <a:pt x="1941" y="2596"/>
                    <a:pt x="1896" y="2495"/>
                  </a:cubicBezTo>
                  <a:cubicBezTo>
                    <a:pt x="1839" y="2404"/>
                    <a:pt x="1794" y="2291"/>
                    <a:pt x="1738" y="2190"/>
                  </a:cubicBezTo>
                  <a:cubicBezTo>
                    <a:pt x="1681" y="2077"/>
                    <a:pt x="1614" y="1976"/>
                    <a:pt x="1557" y="1863"/>
                  </a:cubicBezTo>
                  <a:cubicBezTo>
                    <a:pt x="1490" y="1750"/>
                    <a:pt x="1433" y="1648"/>
                    <a:pt x="1354" y="1535"/>
                  </a:cubicBezTo>
                  <a:cubicBezTo>
                    <a:pt x="1275" y="1434"/>
                    <a:pt x="1207" y="1321"/>
                    <a:pt x="1128" y="1219"/>
                  </a:cubicBezTo>
                  <a:cubicBezTo>
                    <a:pt x="1061" y="1118"/>
                    <a:pt x="982" y="1028"/>
                    <a:pt x="903" y="926"/>
                  </a:cubicBezTo>
                  <a:cubicBezTo>
                    <a:pt x="767" y="757"/>
                    <a:pt x="621" y="588"/>
                    <a:pt x="474" y="430"/>
                  </a:cubicBezTo>
                  <a:cubicBezTo>
                    <a:pt x="361" y="317"/>
                    <a:pt x="248" y="215"/>
                    <a:pt x="135" y="114"/>
                  </a:cubicBezTo>
                  <a:cubicBezTo>
                    <a:pt x="57" y="35"/>
                    <a:pt x="0" y="1"/>
                    <a:pt x="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2" name="Google Shape;3342;p11"/>
            <p:cNvSpPr/>
            <p:nvPr/>
          </p:nvSpPr>
          <p:spPr>
            <a:xfrm>
              <a:off x="5316541" y="4865991"/>
              <a:ext cx="44170" cy="103440"/>
            </a:xfrm>
            <a:custGeom>
              <a:rect b="b" l="l" r="r" t="t"/>
              <a:pathLst>
                <a:path extrusionOk="0" h="3014" w="1287">
                  <a:moveTo>
                    <a:pt x="0" y="1"/>
                  </a:moveTo>
                  <a:lnTo>
                    <a:pt x="79" y="102"/>
                  </a:lnTo>
                  <a:cubicBezTo>
                    <a:pt x="90" y="147"/>
                    <a:pt x="124" y="193"/>
                    <a:pt x="147" y="249"/>
                  </a:cubicBezTo>
                  <a:cubicBezTo>
                    <a:pt x="169" y="305"/>
                    <a:pt x="192" y="373"/>
                    <a:pt x="226" y="441"/>
                  </a:cubicBezTo>
                  <a:cubicBezTo>
                    <a:pt x="282" y="588"/>
                    <a:pt x="350" y="746"/>
                    <a:pt x="429" y="926"/>
                  </a:cubicBezTo>
                  <a:cubicBezTo>
                    <a:pt x="497" y="1118"/>
                    <a:pt x="564" y="1298"/>
                    <a:pt x="643" y="1490"/>
                  </a:cubicBezTo>
                  <a:cubicBezTo>
                    <a:pt x="734" y="1693"/>
                    <a:pt x="813" y="1885"/>
                    <a:pt x="880" y="2055"/>
                  </a:cubicBezTo>
                  <a:cubicBezTo>
                    <a:pt x="948" y="2224"/>
                    <a:pt x="1038" y="2393"/>
                    <a:pt x="1095" y="2540"/>
                  </a:cubicBezTo>
                  <a:cubicBezTo>
                    <a:pt x="1140" y="2675"/>
                    <a:pt x="1196" y="2799"/>
                    <a:pt x="1230" y="2878"/>
                  </a:cubicBezTo>
                  <a:cubicBezTo>
                    <a:pt x="1253" y="2923"/>
                    <a:pt x="1264" y="2969"/>
                    <a:pt x="1286" y="3014"/>
                  </a:cubicBezTo>
                  <a:cubicBezTo>
                    <a:pt x="1286" y="3014"/>
                    <a:pt x="1286" y="2957"/>
                    <a:pt x="1275" y="2867"/>
                  </a:cubicBezTo>
                  <a:cubicBezTo>
                    <a:pt x="1253" y="2743"/>
                    <a:pt x="1230" y="2619"/>
                    <a:pt x="1196" y="2506"/>
                  </a:cubicBezTo>
                  <a:cubicBezTo>
                    <a:pt x="1162" y="2348"/>
                    <a:pt x="1117" y="2167"/>
                    <a:pt x="1061" y="1987"/>
                  </a:cubicBezTo>
                  <a:cubicBezTo>
                    <a:pt x="993" y="1806"/>
                    <a:pt x="925" y="1614"/>
                    <a:pt x="846" y="1423"/>
                  </a:cubicBezTo>
                  <a:cubicBezTo>
                    <a:pt x="767" y="1242"/>
                    <a:pt x="688" y="1050"/>
                    <a:pt x="587" y="870"/>
                  </a:cubicBezTo>
                  <a:cubicBezTo>
                    <a:pt x="542" y="791"/>
                    <a:pt x="508" y="700"/>
                    <a:pt x="463" y="621"/>
                  </a:cubicBezTo>
                  <a:cubicBezTo>
                    <a:pt x="418" y="554"/>
                    <a:pt x="361" y="475"/>
                    <a:pt x="316" y="407"/>
                  </a:cubicBezTo>
                  <a:cubicBezTo>
                    <a:pt x="260" y="294"/>
                    <a:pt x="181" y="193"/>
                    <a:pt x="102" y="102"/>
                  </a:cubicBezTo>
                  <a:cubicBezTo>
                    <a:pt x="45" y="35"/>
                    <a:pt x="0" y="1"/>
                    <a:pt x="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3" name="Google Shape;3343;p11"/>
            <p:cNvSpPr/>
            <p:nvPr/>
          </p:nvSpPr>
          <p:spPr>
            <a:xfrm>
              <a:off x="6069007" y="1336007"/>
              <a:ext cx="887652" cy="1003757"/>
            </a:xfrm>
            <a:custGeom>
              <a:rect b="b" l="l" r="r" t="t"/>
              <a:pathLst>
                <a:path extrusionOk="0" h="29247" w="25864">
                  <a:moveTo>
                    <a:pt x="21384" y="1"/>
                  </a:moveTo>
                  <a:lnTo>
                    <a:pt x="21384" y="1"/>
                  </a:lnTo>
                  <a:cubicBezTo>
                    <a:pt x="23663" y="3420"/>
                    <a:pt x="24036" y="8227"/>
                    <a:pt x="22885" y="12063"/>
                  </a:cubicBezTo>
                  <a:cubicBezTo>
                    <a:pt x="22320" y="14027"/>
                    <a:pt x="21384" y="15697"/>
                    <a:pt x="20628" y="17548"/>
                  </a:cubicBezTo>
                  <a:cubicBezTo>
                    <a:pt x="19939" y="19297"/>
                    <a:pt x="19127" y="21170"/>
                    <a:pt x="17694" y="22467"/>
                  </a:cubicBezTo>
                  <a:cubicBezTo>
                    <a:pt x="16441" y="23562"/>
                    <a:pt x="14771" y="23889"/>
                    <a:pt x="13417" y="24860"/>
                  </a:cubicBezTo>
                  <a:cubicBezTo>
                    <a:pt x="11905" y="25853"/>
                    <a:pt x="10427" y="26293"/>
                    <a:pt x="8678" y="26643"/>
                  </a:cubicBezTo>
                  <a:cubicBezTo>
                    <a:pt x="7159" y="26920"/>
                    <a:pt x="5688" y="27073"/>
                    <a:pt x="4243" y="27073"/>
                  </a:cubicBezTo>
                  <a:cubicBezTo>
                    <a:pt x="2811" y="27073"/>
                    <a:pt x="1404" y="26923"/>
                    <a:pt x="0" y="26597"/>
                  </a:cubicBezTo>
                  <a:lnTo>
                    <a:pt x="0" y="26597"/>
                  </a:lnTo>
                  <a:cubicBezTo>
                    <a:pt x="2401" y="28337"/>
                    <a:pt x="5279" y="29246"/>
                    <a:pt x="8288" y="29246"/>
                  </a:cubicBezTo>
                  <a:cubicBezTo>
                    <a:pt x="9903" y="29246"/>
                    <a:pt x="11555" y="28984"/>
                    <a:pt x="13192" y="28448"/>
                  </a:cubicBezTo>
                  <a:cubicBezTo>
                    <a:pt x="15223" y="27782"/>
                    <a:pt x="17570" y="26868"/>
                    <a:pt x="19330" y="25650"/>
                  </a:cubicBezTo>
                  <a:cubicBezTo>
                    <a:pt x="24408" y="22118"/>
                    <a:pt x="25694" y="17198"/>
                    <a:pt x="25796" y="11285"/>
                  </a:cubicBezTo>
                  <a:cubicBezTo>
                    <a:pt x="25864" y="7606"/>
                    <a:pt x="24622" y="3781"/>
                    <a:pt x="22162" y="870"/>
                  </a:cubicBezTo>
                  <a:cubicBezTo>
                    <a:pt x="21914" y="565"/>
                    <a:pt x="21643" y="272"/>
                    <a:pt x="21384" y="1"/>
                  </a:cubicBezTo>
                  <a:close/>
                </a:path>
              </a:pathLst>
            </a:custGeom>
            <a:solidFill>
              <a:srgbClr val="CB64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4" name="Google Shape;3344;p11"/>
            <p:cNvSpPr/>
            <p:nvPr/>
          </p:nvSpPr>
          <p:spPr>
            <a:xfrm>
              <a:off x="5838170" y="1213656"/>
              <a:ext cx="1056129" cy="1051496"/>
            </a:xfrm>
            <a:custGeom>
              <a:rect b="b" l="l" r="r" t="t"/>
              <a:pathLst>
                <a:path extrusionOk="0" h="30638" w="30773">
                  <a:moveTo>
                    <a:pt x="19204" y="0"/>
                  </a:moveTo>
                  <a:cubicBezTo>
                    <a:pt x="16366" y="0"/>
                    <a:pt x="13464" y="827"/>
                    <a:pt x="10935" y="2313"/>
                  </a:cubicBezTo>
                  <a:cubicBezTo>
                    <a:pt x="9130" y="3374"/>
                    <a:pt x="7392" y="4649"/>
                    <a:pt x="6083" y="6296"/>
                  </a:cubicBezTo>
                  <a:cubicBezTo>
                    <a:pt x="5056" y="7594"/>
                    <a:pt x="4097" y="8734"/>
                    <a:pt x="3465" y="10043"/>
                  </a:cubicBezTo>
                  <a:cubicBezTo>
                    <a:pt x="1242" y="14590"/>
                    <a:pt x="1" y="20909"/>
                    <a:pt x="2641" y="25547"/>
                  </a:cubicBezTo>
                  <a:cubicBezTo>
                    <a:pt x="3657" y="27364"/>
                    <a:pt x="5045" y="28933"/>
                    <a:pt x="6726" y="30162"/>
                  </a:cubicBezTo>
                  <a:cubicBezTo>
                    <a:pt x="8130" y="30488"/>
                    <a:pt x="9540" y="30638"/>
                    <a:pt x="10974" y="30638"/>
                  </a:cubicBezTo>
                  <a:cubicBezTo>
                    <a:pt x="12422" y="30638"/>
                    <a:pt x="13896" y="30485"/>
                    <a:pt x="15415" y="30208"/>
                  </a:cubicBezTo>
                  <a:cubicBezTo>
                    <a:pt x="17153" y="29858"/>
                    <a:pt x="18642" y="29418"/>
                    <a:pt x="20143" y="28425"/>
                  </a:cubicBezTo>
                  <a:cubicBezTo>
                    <a:pt x="21497" y="27454"/>
                    <a:pt x="23179" y="27127"/>
                    <a:pt x="24420" y="26032"/>
                  </a:cubicBezTo>
                  <a:cubicBezTo>
                    <a:pt x="25853" y="24735"/>
                    <a:pt x="26677" y="22862"/>
                    <a:pt x="27365" y="21113"/>
                  </a:cubicBezTo>
                  <a:cubicBezTo>
                    <a:pt x="28110" y="19262"/>
                    <a:pt x="29058" y="17592"/>
                    <a:pt x="29622" y="15628"/>
                  </a:cubicBezTo>
                  <a:cubicBezTo>
                    <a:pt x="30773" y="11792"/>
                    <a:pt x="30401" y="6985"/>
                    <a:pt x="28110" y="3566"/>
                  </a:cubicBezTo>
                  <a:cubicBezTo>
                    <a:pt x="25678" y="1104"/>
                    <a:pt x="22484" y="0"/>
                    <a:pt x="19204" y="0"/>
                  </a:cubicBezTo>
                  <a:close/>
                </a:path>
              </a:pathLst>
            </a:custGeom>
            <a:solidFill>
              <a:srgbClr val="973C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5" name="Google Shape;3345;p11"/>
            <p:cNvSpPr/>
            <p:nvPr/>
          </p:nvSpPr>
          <p:spPr>
            <a:xfrm>
              <a:off x="5897818" y="1252678"/>
              <a:ext cx="962401" cy="972114"/>
            </a:xfrm>
            <a:custGeom>
              <a:rect b="b" l="l" r="r" t="t"/>
              <a:pathLst>
                <a:path extrusionOk="0" h="28325" w="28042">
                  <a:moveTo>
                    <a:pt x="17673" y="1"/>
                  </a:moveTo>
                  <a:cubicBezTo>
                    <a:pt x="17598" y="1"/>
                    <a:pt x="17522" y="1"/>
                    <a:pt x="17446" y="3"/>
                  </a:cubicBezTo>
                  <a:cubicBezTo>
                    <a:pt x="10472" y="104"/>
                    <a:pt x="3307" y="5656"/>
                    <a:pt x="1186" y="12291"/>
                  </a:cubicBezTo>
                  <a:cubicBezTo>
                    <a:pt x="734" y="13747"/>
                    <a:pt x="80" y="15654"/>
                    <a:pt x="1" y="17267"/>
                  </a:cubicBezTo>
                  <a:cubicBezTo>
                    <a:pt x="12" y="18621"/>
                    <a:pt x="576" y="19987"/>
                    <a:pt x="903" y="21341"/>
                  </a:cubicBezTo>
                  <a:cubicBezTo>
                    <a:pt x="1558" y="24049"/>
                    <a:pt x="2472" y="25178"/>
                    <a:pt x="4593" y="26735"/>
                  </a:cubicBezTo>
                  <a:lnTo>
                    <a:pt x="5169" y="27152"/>
                  </a:lnTo>
                  <a:cubicBezTo>
                    <a:pt x="7290" y="27987"/>
                    <a:pt x="8938" y="28224"/>
                    <a:pt x="11183" y="28315"/>
                  </a:cubicBezTo>
                  <a:cubicBezTo>
                    <a:pt x="11309" y="28321"/>
                    <a:pt x="11434" y="28324"/>
                    <a:pt x="11559" y="28324"/>
                  </a:cubicBezTo>
                  <a:cubicBezTo>
                    <a:pt x="14923" y="28324"/>
                    <a:pt x="17584" y="26018"/>
                    <a:pt x="20403" y="24343"/>
                  </a:cubicBezTo>
                  <a:cubicBezTo>
                    <a:pt x="23810" y="22323"/>
                    <a:pt x="25029" y="18520"/>
                    <a:pt x="26406" y="15011"/>
                  </a:cubicBezTo>
                  <a:cubicBezTo>
                    <a:pt x="27196" y="13307"/>
                    <a:pt x="28042" y="11591"/>
                    <a:pt x="27760" y="9752"/>
                  </a:cubicBezTo>
                  <a:cubicBezTo>
                    <a:pt x="27512" y="8105"/>
                    <a:pt x="26992" y="6514"/>
                    <a:pt x="26225" y="5035"/>
                  </a:cubicBezTo>
                  <a:cubicBezTo>
                    <a:pt x="24400" y="1661"/>
                    <a:pt x="21446" y="1"/>
                    <a:pt x="17673" y="1"/>
                  </a:cubicBezTo>
                  <a:close/>
                </a:path>
              </a:pathLst>
            </a:custGeom>
            <a:solidFill>
              <a:srgbClr val="FFFA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6" name="Google Shape;3346;p11"/>
            <p:cNvSpPr/>
            <p:nvPr/>
          </p:nvSpPr>
          <p:spPr>
            <a:xfrm>
              <a:off x="6061628" y="1404063"/>
              <a:ext cx="623183" cy="679021"/>
            </a:xfrm>
            <a:custGeom>
              <a:rect b="b" l="l" r="r" t="t"/>
              <a:pathLst>
                <a:path extrusionOk="0" h="19785" w="18158">
                  <a:moveTo>
                    <a:pt x="11540" y="1"/>
                  </a:moveTo>
                  <a:cubicBezTo>
                    <a:pt x="10805" y="1"/>
                    <a:pt x="10072" y="196"/>
                    <a:pt x="8949" y="545"/>
                  </a:cubicBezTo>
                  <a:cubicBezTo>
                    <a:pt x="8216" y="805"/>
                    <a:pt x="7245" y="726"/>
                    <a:pt x="6523" y="1053"/>
                  </a:cubicBezTo>
                  <a:cubicBezTo>
                    <a:pt x="5666" y="1426"/>
                    <a:pt x="5259" y="2396"/>
                    <a:pt x="4650" y="3186"/>
                  </a:cubicBezTo>
                  <a:cubicBezTo>
                    <a:pt x="3612" y="4461"/>
                    <a:pt x="1265" y="5589"/>
                    <a:pt x="1141" y="7372"/>
                  </a:cubicBezTo>
                  <a:cubicBezTo>
                    <a:pt x="1039" y="8275"/>
                    <a:pt x="1197" y="8952"/>
                    <a:pt x="949" y="9877"/>
                  </a:cubicBezTo>
                  <a:cubicBezTo>
                    <a:pt x="734" y="10645"/>
                    <a:pt x="227" y="11491"/>
                    <a:pt x="181" y="12292"/>
                  </a:cubicBezTo>
                  <a:cubicBezTo>
                    <a:pt x="1" y="13849"/>
                    <a:pt x="1174" y="15395"/>
                    <a:pt x="1682" y="16862"/>
                  </a:cubicBezTo>
                  <a:cubicBezTo>
                    <a:pt x="2359" y="18690"/>
                    <a:pt x="5417" y="19458"/>
                    <a:pt x="7324" y="19785"/>
                  </a:cubicBezTo>
                  <a:lnTo>
                    <a:pt x="8385" y="18893"/>
                  </a:lnTo>
                  <a:cubicBezTo>
                    <a:pt x="8396" y="18912"/>
                    <a:pt x="8408" y="18921"/>
                    <a:pt x="8421" y="18921"/>
                  </a:cubicBezTo>
                  <a:cubicBezTo>
                    <a:pt x="8561" y="18921"/>
                    <a:pt x="8837" y="17972"/>
                    <a:pt x="9198" y="17663"/>
                  </a:cubicBezTo>
                  <a:cubicBezTo>
                    <a:pt x="9717" y="17223"/>
                    <a:pt x="10766" y="17280"/>
                    <a:pt x="11319" y="16919"/>
                  </a:cubicBezTo>
                  <a:cubicBezTo>
                    <a:pt x="12086" y="16490"/>
                    <a:pt x="12526" y="15666"/>
                    <a:pt x="13181" y="15113"/>
                  </a:cubicBezTo>
                  <a:cubicBezTo>
                    <a:pt x="13926" y="14538"/>
                    <a:pt x="14467" y="14165"/>
                    <a:pt x="15077" y="13375"/>
                  </a:cubicBezTo>
                  <a:cubicBezTo>
                    <a:pt x="15889" y="12473"/>
                    <a:pt x="16284" y="12134"/>
                    <a:pt x="16487" y="10972"/>
                  </a:cubicBezTo>
                  <a:cubicBezTo>
                    <a:pt x="16600" y="10464"/>
                    <a:pt x="16453" y="10182"/>
                    <a:pt x="16713" y="9640"/>
                  </a:cubicBezTo>
                  <a:cubicBezTo>
                    <a:pt x="16961" y="9347"/>
                    <a:pt x="17525" y="9370"/>
                    <a:pt x="17751" y="8997"/>
                  </a:cubicBezTo>
                  <a:cubicBezTo>
                    <a:pt x="18078" y="8354"/>
                    <a:pt x="17875" y="7214"/>
                    <a:pt x="17943" y="6481"/>
                  </a:cubicBezTo>
                  <a:cubicBezTo>
                    <a:pt x="18135" y="5319"/>
                    <a:pt x="18157" y="5082"/>
                    <a:pt x="17661" y="4010"/>
                  </a:cubicBezTo>
                  <a:cubicBezTo>
                    <a:pt x="17311" y="3220"/>
                    <a:pt x="16961" y="2114"/>
                    <a:pt x="16329" y="1471"/>
                  </a:cubicBezTo>
                  <a:cubicBezTo>
                    <a:pt x="15618" y="839"/>
                    <a:pt x="14907" y="861"/>
                    <a:pt x="14050" y="591"/>
                  </a:cubicBezTo>
                  <a:cubicBezTo>
                    <a:pt x="12971" y="185"/>
                    <a:pt x="12255" y="1"/>
                    <a:pt x="11540" y="1"/>
                  </a:cubicBezTo>
                  <a:close/>
                </a:path>
              </a:pathLst>
            </a:custGeom>
            <a:solidFill>
              <a:srgbClr val="F2E9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7" name="Google Shape;3347;p11"/>
            <p:cNvSpPr/>
            <p:nvPr/>
          </p:nvSpPr>
          <p:spPr>
            <a:xfrm>
              <a:off x="6184390" y="1546663"/>
              <a:ext cx="518987" cy="571565"/>
            </a:xfrm>
            <a:custGeom>
              <a:rect b="b" l="l" r="r" t="t"/>
              <a:pathLst>
                <a:path extrusionOk="0" h="16654" w="15122">
                  <a:moveTo>
                    <a:pt x="13838" y="0"/>
                  </a:moveTo>
                  <a:cubicBezTo>
                    <a:pt x="12890" y="0"/>
                    <a:pt x="11829" y="1238"/>
                    <a:pt x="11398" y="1931"/>
                  </a:cubicBezTo>
                  <a:cubicBezTo>
                    <a:pt x="11839" y="741"/>
                    <a:pt x="10891" y="83"/>
                    <a:pt x="9783" y="83"/>
                  </a:cubicBezTo>
                  <a:cubicBezTo>
                    <a:pt x="9672" y="83"/>
                    <a:pt x="9559" y="89"/>
                    <a:pt x="9446" y="103"/>
                  </a:cubicBezTo>
                  <a:cubicBezTo>
                    <a:pt x="8114" y="182"/>
                    <a:pt x="6659" y="1412"/>
                    <a:pt x="5666" y="2213"/>
                  </a:cubicBezTo>
                  <a:cubicBezTo>
                    <a:pt x="4075" y="3556"/>
                    <a:pt x="1" y="9390"/>
                    <a:pt x="3522" y="10766"/>
                  </a:cubicBezTo>
                  <a:cubicBezTo>
                    <a:pt x="2924" y="12256"/>
                    <a:pt x="780" y="15562"/>
                    <a:pt x="3330" y="16533"/>
                  </a:cubicBezTo>
                  <a:cubicBezTo>
                    <a:pt x="3563" y="16616"/>
                    <a:pt x="3804" y="16653"/>
                    <a:pt x="4050" y="16653"/>
                  </a:cubicBezTo>
                  <a:cubicBezTo>
                    <a:pt x="5906" y="16653"/>
                    <a:pt x="8029" y="14498"/>
                    <a:pt x="9175" y="13452"/>
                  </a:cubicBezTo>
                  <a:cubicBezTo>
                    <a:pt x="12572" y="10405"/>
                    <a:pt x="15122" y="6129"/>
                    <a:pt x="15020" y="1457"/>
                  </a:cubicBezTo>
                  <a:cubicBezTo>
                    <a:pt x="15065" y="1389"/>
                    <a:pt x="15077" y="1299"/>
                    <a:pt x="15043" y="1220"/>
                  </a:cubicBezTo>
                  <a:lnTo>
                    <a:pt x="14400" y="171"/>
                  </a:lnTo>
                  <a:cubicBezTo>
                    <a:pt x="14221" y="52"/>
                    <a:pt x="14032" y="0"/>
                    <a:pt x="13838" y="0"/>
                  </a:cubicBezTo>
                  <a:close/>
                </a:path>
              </a:pathLst>
            </a:custGeom>
            <a:solidFill>
              <a:srgbClr val="F2E9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8" name="Google Shape;3348;p11"/>
            <p:cNvSpPr/>
            <p:nvPr/>
          </p:nvSpPr>
          <p:spPr>
            <a:xfrm>
              <a:off x="6712266" y="2008336"/>
              <a:ext cx="96062" cy="148743"/>
            </a:xfrm>
            <a:custGeom>
              <a:rect b="b" l="l" r="r" t="t"/>
              <a:pathLst>
                <a:path extrusionOk="0" h="4334" w="2799">
                  <a:moveTo>
                    <a:pt x="0" y="0"/>
                  </a:moveTo>
                  <a:lnTo>
                    <a:pt x="0" y="0"/>
                  </a:lnTo>
                  <a:cubicBezTo>
                    <a:pt x="0" y="0"/>
                    <a:pt x="57" y="68"/>
                    <a:pt x="158" y="169"/>
                  </a:cubicBezTo>
                  <a:lnTo>
                    <a:pt x="361" y="350"/>
                  </a:lnTo>
                  <a:cubicBezTo>
                    <a:pt x="440" y="418"/>
                    <a:pt x="519" y="497"/>
                    <a:pt x="598" y="587"/>
                  </a:cubicBezTo>
                  <a:cubicBezTo>
                    <a:pt x="677" y="677"/>
                    <a:pt x="756" y="767"/>
                    <a:pt x="847" y="869"/>
                  </a:cubicBezTo>
                  <a:cubicBezTo>
                    <a:pt x="937" y="959"/>
                    <a:pt x="1016" y="1095"/>
                    <a:pt x="1106" y="1207"/>
                  </a:cubicBezTo>
                  <a:cubicBezTo>
                    <a:pt x="1298" y="1456"/>
                    <a:pt x="1467" y="1715"/>
                    <a:pt x="1625" y="1986"/>
                  </a:cubicBezTo>
                  <a:cubicBezTo>
                    <a:pt x="1783" y="2268"/>
                    <a:pt x="1941" y="2539"/>
                    <a:pt x="2077" y="2821"/>
                  </a:cubicBezTo>
                  <a:cubicBezTo>
                    <a:pt x="2122" y="2968"/>
                    <a:pt x="2212" y="3092"/>
                    <a:pt x="2268" y="3216"/>
                  </a:cubicBezTo>
                  <a:cubicBezTo>
                    <a:pt x="2325" y="3351"/>
                    <a:pt x="2381" y="3464"/>
                    <a:pt x="2438" y="3577"/>
                  </a:cubicBezTo>
                  <a:cubicBezTo>
                    <a:pt x="2551" y="3803"/>
                    <a:pt x="2618" y="3995"/>
                    <a:pt x="2686" y="4130"/>
                  </a:cubicBezTo>
                  <a:cubicBezTo>
                    <a:pt x="2754" y="4254"/>
                    <a:pt x="2799" y="4333"/>
                    <a:pt x="2799" y="4333"/>
                  </a:cubicBezTo>
                  <a:cubicBezTo>
                    <a:pt x="2799" y="4333"/>
                    <a:pt x="2788" y="4243"/>
                    <a:pt x="2776" y="4096"/>
                  </a:cubicBezTo>
                  <a:cubicBezTo>
                    <a:pt x="2765" y="3893"/>
                    <a:pt x="2742" y="3690"/>
                    <a:pt x="2697" y="3498"/>
                  </a:cubicBezTo>
                  <a:cubicBezTo>
                    <a:pt x="2641" y="3205"/>
                    <a:pt x="2562" y="2923"/>
                    <a:pt x="2460" y="2652"/>
                  </a:cubicBezTo>
                  <a:cubicBezTo>
                    <a:pt x="2404" y="2505"/>
                    <a:pt x="2347" y="2347"/>
                    <a:pt x="2268" y="2200"/>
                  </a:cubicBezTo>
                  <a:cubicBezTo>
                    <a:pt x="2201" y="2054"/>
                    <a:pt x="2122" y="1896"/>
                    <a:pt x="2043" y="1749"/>
                  </a:cubicBezTo>
                  <a:lnTo>
                    <a:pt x="1761" y="1320"/>
                  </a:lnTo>
                  <a:cubicBezTo>
                    <a:pt x="1670" y="1185"/>
                    <a:pt x="1558" y="1061"/>
                    <a:pt x="1445" y="937"/>
                  </a:cubicBezTo>
                  <a:cubicBezTo>
                    <a:pt x="1332" y="824"/>
                    <a:pt x="1230" y="711"/>
                    <a:pt x="1106" y="609"/>
                  </a:cubicBezTo>
                  <a:cubicBezTo>
                    <a:pt x="982" y="519"/>
                    <a:pt x="869" y="440"/>
                    <a:pt x="768" y="361"/>
                  </a:cubicBezTo>
                  <a:cubicBezTo>
                    <a:pt x="677" y="293"/>
                    <a:pt x="576" y="226"/>
                    <a:pt x="463" y="192"/>
                  </a:cubicBezTo>
                  <a:lnTo>
                    <a:pt x="215" y="79"/>
                  </a:lnTo>
                  <a:cubicBezTo>
                    <a:pt x="79" y="34"/>
                    <a:pt x="0" y="0"/>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9" name="Google Shape;3349;p11"/>
            <p:cNvSpPr/>
            <p:nvPr/>
          </p:nvSpPr>
          <p:spPr>
            <a:xfrm>
              <a:off x="6807127" y="2053226"/>
              <a:ext cx="25225" cy="46915"/>
            </a:xfrm>
            <a:custGeom>
              <a:rect b="b" l="l" r="r" t="t"/>
              <a:pathLst>
                <a:path extrusionOk="0" h="1367" w="735">
                  <a:moveTo>
                    <a:pt x="24" y="1"/>
                  </a:moveTo>
                  <a:cubicBezTo>
                    <a:pt x="1" y="91"/>
                    <a:pt x="1" y="193"/>
                    <a:pt x="24" y="283"/>
                  </a:cubicBezTo>
                  <a:cubicBezTo>
                    <a:pt x="46" y="452"/>
                    <a:pt x="91" y="622"/>
                    <a:pt x="170" y="768"/>
                  </a:cubicBezTo>
                  <a:cubicBezTo>
                    <a:pt x="215" y="847"/>
                    <a:pt x="261" y="926"/>
                    <a:pt x="317" y="994"/>
                  </a:cubicBezTo>
                  <a:cubicBezTo>
                    <a:pt x="362" y="1062"/>
                    <a:pt x="419" y="1129"/>
                    <a:pt x="464" y="1186"/>
                  </a:cubicBezTo>
                  <a:cubicBezTo>
                    <a:pt x="520" y="1254"/>
                    <a:pt x="588" y="1310"/>
                    <a:pt x="667" y="1366"/>
                  </a:cubicBezTo>
                  <a:cubicBezTo>
                    <a:pt x="701" y="1276"/>
                    <a:pt x="723" y="1186"/>
                    <a:pt x="723" y="1096"/>
                  </a:cubicBezTo>
                  <a:cubicBezTo>
                    <a:pt x="734" y="904"/>
                    <a:pt x="689" y="723"/>
                    <a:pt x="610" y="554"/>
                  </a:cubicBezTo>
                  <a:cubicBezTo>
                    <a:pt x="531" y="385"/>
                    <a:pt x="407" y="249"/>
                    <a:pt x="261" y="136"/>
                  </a:cubicBezTo>
                  <a:cubicBezTo>
                    <a:pt x="182" y="80"/>
                    <a:pt x="103" y="35"/>
                    <a:pt x="24"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0" name="Google Shape;3350;p11"/>
            <p:cNvSpPr/>
            <p:nvPr/>
          </p:nvSpPr>
          <p:spPr>
            <a:xfrm>
              <a:off x="6786226" y="1941309"/>
              <a:ext cx="53093" cy="96474"/>
            </a:xfrm>
            <a:custGeom>
              <a:rect b="b" l="l" r="r" t="t"/>
              <a:pathLst>
                <a:path extrusionOk="0" h="2811" w="1547">
                  <a:moveTo>
                    <a:pt x="1" y="1"/>
                  </a:moveTo>
                  <a:lnTo>
                    <a:pt x="1" y="1"/>
                  </a:lnTo>
                  <a:cubicBezTo>
                    <a:pt x="46" y="170"/>
                    <a:pt x="102" y="328"/>
                    <a:pt x="181" y="486"/>
                  </a:cubicBezTo>
                  <a:cubicBezTo>
                    <a:pt x="215" y="565"/>
                    <a:pt x="238" y="633"/>
                    <a:pt x="283" y="712"/>
                  </a:cubicBezTo>
                  <a:cubicBezTo>
                    <a:pt x="328" y="791"/>
                    <a:pt x="362" y="870"/>
                    <a:pt x="396" y="960"/>
                  </a:cubicBezTo>
                  <a:cubicBezTo>
                    <a:pt x="475" y="1118"/>
                    <a:pt x="576" y="1287"/>
                    <a:pt x="666" y="1457"/>
                  </a:cubicBezTo>
                  <a:cubicBezTo>
                    <a:pt x="836" y="1784"/>
                    <a:pt x="1028" y="2100"/>
                    <a:pt x="1231" y="2404"/>
                  </a:cubicBezTo>
                  <a:cubicBezTo>
                    <a:pt x="1321" y="2540"/>
                    <a:pt x="1434" y="2675"/>
                    <a:pt x="1547" y="2811"/>
                  </a:cubicBezTo>
                  <a:cubicBezTo>
                    <a:pt x="1547" y="2630"/>
                    <a:pt x="1524" y="2461"/>
                    <a:pt x="1479" y="2292"/>
                  </a:cubicBezTo>
                  <a:cubicBezTo>
                    <a:pt x="1400" y="1919"/>
                    <a:pt x="1264" y="1569"/>
                    <a:pt x="1095" y="1231"/>
                  </a:cubicBezTo>
                  <a:cubicBezTo>
                    <a:pt x="982" y="1050"/>
                    <a:pt x="870" y="881"/>
                    <a:pt x="757" y="723"/>
                  </a:cubicBezTo>
                  <a:cubicBezTo>
                    <a:pt x="655" y="576"/>
                    <a:pt x="531" y="441"/>
                    <a:pt x="407" y="328"/>
                  </a:cubicBezTo>
                  <a:cubicBezTo>
                    <a:pt x="283" y="204"/>
                    <a:pt x="147" y="102"/>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1" name="Google Shape;3351;p11"/>
            <p:cNvSpPr/>
            <p:nvPr/>
          </p:nvSpPr>
          <p:spPr>
            <a:xfrm>
              <a:off x="6826518" y="1904518"/>
              <a:ext cx="41836" cy="79828"/>
            </a:xfrm>
            <a:custGeom>
              <a:rect b="b" l="l" r="r" t="t"/>
              <a:pathLst>
                <a:path extrusionOk="0" h="2326" w="1219">
                  <a:moveTo>
                    <a:pt x="0" y="1"/>
                  </a:moveTo>
                  <a:lnTo>
                    <a:pt x="0" y="1"/>
                  </a:lnTo>
                  <a:cubicBezTo>
                    <a:pt x="23" y="136"/>
                    <a:pt x="68" y="272"/>
                    <a:pt x="136" y="407"/>
                  </a:cubicBezTo>
                  <a:cubicBezTo>
                    <a:pt x="158" y="464"/>
                    <a:pt x="181" y="531"/>
                    <a:pt x="215" y="588"/>
                  </a:cubicBezTo>
                  <a:cubicBezTo>
                    <a:pt x="260" y="644"/>
                    <a:pt x="271" y="723"/>
                    <a:pt x="305" y="791"/>
                  </a:cubicBezTo>
                  <a:cubicBezTo>
                    <a:pt x="361" y="926"/>
                    <a:pt x="440" y="1062"/>
                    <a:pt x="508" y="1197"/>
                  </a:cubicBezTo>
                  <a:cubicBezTo>
                    <a:pt x="576" y="1344"/>
                    <a:pt x="655" y="1479"/>
                    <a:pt x="734" y="1615"/>
                  </a:cubicBezTo>
                  <a:cubicBezTo>
                    <a:pt x="813" y="1739"/>
                    <a:pt x="880" y="1863"/>
                    <a:pt x="937" y="1976"/>
                  </a:cubicBezTo>
                  <a:cubicBezTo>
                    <a:pt x="1016" y="2100"/>
                    <a:pt x="1095" y="2213"/>
                    <a:pt x="1196" y="2325"/>
                  </a:cubicBezTo>
                  <a:cubicBezTo>
                    <a:pt x="1208" y="2179"/>
                    <a:pt x="1219" y="2032"/>
                    <a:pt x="1208" y="1885"/>
                  </a:cubicBezTo>
                  <a:cubicBezTo>
                    <a:pt x="1196" y="1615"/>
                    <a:pt x="1083" y="1299"/>
                    <a:pt x="937" y="983"/>
                  </a:cubicBezTo>
                  <a:cubicBezTo>
                    <a:pt x="847" y="836"/>
                    <a:pt x="756" y="689"/>
                    <a:pt x="655" y="554"/>
                  </a:cubicBezTo>
                  <a:cubicBezTo>
                    <a:pt x="564" y="441"/>
                    <a:pt x="463" y="328"/>
                    <a:pt x="350" y="238"/>
                  </a:cubicBezTo>
                  <a:cubicBezTo>
                    <a:pt x="237" y="148"/>
                    <a:pt x="124" y="69"/>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2" name="Google Shape;3352;p11"/>
            <p:cNvSpPr/>
            <p:nvPr/>
          </p:nvSpPr>
          <p:spPr>
            <a:xfrm>
              <a:off x="6838118" y="1806157"/>
              <a:ext cx="59682" cy="168134"/>
            </a:xfrm>
            <a:custGeom>
              <a:rect b="b" l="l" r="r" t="t"/>
              <a:pathLst>
                <a:path extrusionOk="0" h="4899" w="1739">
                  <a:moveTo>
                    <a:pt x="1" y="1"/>
                  </a:moveTo>
                  <a:lnTo>
                    <a:pt x="1" y="1"/>
                  </a:lnTo>
                  <a:cubicBezTo>
                    <a:pt x="57" y="260"/>
                    <a:pt x="136" y="531"/>
                    <a:pt x="226" y="791"/>
                  </a:cubicBezTo>
                  <a:cubicBezTo>
                    <a:pt x="272" y="903"/>
                    <a:pt x="317" y="1028"/>
                    <a:pt x="362" y="1163"/>
                  </a:cubicBezTo>
                  <a:cubicBezTo>
                    <a:pt x="418" y="1298"/>
                    <a:pt x="452" y="1434"/>
                    <a:pt x="497" y="1580"/>
                  </a:cubicBezTo>
                  <a:cubicBezTo>
                    <a:pt x="588" y="1863"/>
                    <a:pt x="712" y="2156"/>
                    <a:pt x="813" y="2461"/>
                  </a:cubicBezTo>
                  <a:cubicBezTo>
                    <a:pt x="903" y="2777"/>
                    <a:pt x="1005" y="3081"/>
                    <a:pt x="1107" y="3363"/>
                  </a:cubicBezTo>
                  <a:cubicBezTo>
                    <a:pt x="1219" y="3657"/>
                    <a:pt x="1321" y="3916"/>
                    <a:pt x="1400" y="4142"/>
                  </a:cubicBezTo>
                  <a:cubicBezTo>
                    <a:pt x="1502" y="4402"/>
                    <a:pt x="1614" y="4650"/>
                    <a:pt x="1738" y="4898"/>
                  </a:cubicBezTo>
                  <a:cubicBezTo>
                    <a:pt x="1738" y="4627"/>
                    <a:pt x="1716" y="4345"/>
                    <a:pt x="1671" y="4074"/>
                  </a:cubicBezTo>
                  <a:cubicBezTo>
                    <a:pt x="1637" y="3792"/>
                    <a:pt x="1592" y="3521"/>
                    <a:pt x="1524" y="3251"/>
                  </a:cubicBezTo>
                  <a:cubicBezTo>
                    <a:pt x="1445" y="2946"/>
                    <a:pt x="1355" y="2630"/>
                    <a:pt x="1265" y="2314"/>
                  </a:cubicBezTo>
                  <a:cubicBezTo>
                    <a:pt x="1140" y="1998"/>
                    <a:pt x="1016" y="1682"/>
                    <a:pt x="881" y="1400"/>
                  </a:cubicBezTo>
                  <a:cubicBezTo>
                    <a:pt x="824" y="1265"/>
                    <a:pt x="768" y="1129"/>
                    <a:pt x="689" y="1005"/>
                  </a:cubicBezTo>
                  <a:cubicBezTo>
                    <a:pt x="621" y="881"/>
                    <a:pt x="542" y="768"/>
                    <a:pt x="475" y="666"/>
                  </a:cubicBezTo>
                  <a:cubicBezTo>
                    <a:pt x="328" y="429"/>
                    <a:pt x="170" y="215"/>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3" name="Google Shape;3353;p11"/>
            <p:cNvSpPr/>
            <p:nvPr/>
          </p:nvSpPr>
          <p:spPr>
            <a:xfrm>
              <a:off x="6886921" y="1804990"/>
              <a:ext cx="41081" cy="180523"/>
            </a:xfrm>
            <a:custGeom>
              <a:rect b="b" l="l" r="r" t="t"/>
              <a:pathLst>
                <a:path extrusionOk="0" h="5260" w="1197">
                  <a:moveTo>
                    <a:pt x="1" y="1"/>
                  </a:moveTo>
                  <a:lnTo>
                    <a:pt x="1" y="1"/>
                  </a:lnTo>
                  <a:cubicBezTo>
                    <a:pt x="1" y="1"/>
                    <a:pt x="12" y="91"/>
                    <a:pt x="46" y="238"/>
                  </a:cubicBezTo>
                  <a:cubicBezTo>
                    <a:pt x="80" y="385"/>
                    <a:pt x="170" y="576"/>
                    <a:pt x="226" y="825"/>
                  </a:cubicBezTo>
                  <a:cubicBezTo>
                    <a:pt x="249" y="949"/>
                    <a:pt x="283" y="1084"/>
                    <a:pt x="328" y="1208"/>
                  </a:cubicBezTo>
                  <a:cubicBezTo>
                    <a:pt x="373" y="1344"/>
                    <a:pt x="384" y="1513"/>
                    <a:pt x="429" y="1648"/>
                  </a:cubicBezTo>
                  <a:cubicBezTo>
                    <a:pt x="508" y="1953"/>
                    <a:pt x="565" y="2280"/>
                    <a:pt x="632" y="2596"/>
                  </a:cubicBezTo>
                  <a:cubicBezTo>
                    <a:pt x="678" y="2923"/>
                    <a:pt x="734" y="3251"/>
                    <a:pt x="768" y="3567"/>
                  </a:cubicBezTo>
                  <a:cubicBezTo>
                    <a:pt x="779" y="3713"/>
                    <a:pt x="813" y="3860"/>
                    <a:pt x="824" y="4007"/>
                  </a:cubicBezTo>
                  <a:cubicBezTo>
                    <a:pt x="836" y="4153"/>
                    <a:pt x="847" y="4289"/>
                    <a:pt x="858" y="4413"/>
                  </a:cubicBezTo>
                  <a:cubicBezTo>
                    <a:pt x="892" y="4661"/>
                    <a:pt x="892" y="4876"/>
                    <a:pt x="915" y="5022"/>
                  </a:cubicBezTo>
                  <a:cubicBezTo>
                    <a:pt x="937" y="5169"/>
                    <a:pt x="937" y="5259"/>
                    <a:pt x="937" y="5259"/>
                  </a:cubicBezTo>
                  <a:cubicBezTo>
                    <a:pt x="937" y="5259"/>
                    <a:pt x="971" y="5169"/>
                    <a:pt x="1005" y="5034"/>
                  </a:cubicBezTo>
                  <a:cubicBezTo>
                    <a:pt x="1073" y="4830"/>
                    <a:pt x="1118" y="4627"/>
                    <a:pt x="1140" y="4413"/>
                  </a:cubicBezTo>
                  <a:cubicBezTo>
                    <a:pt x="1185" y="4120"/>
                    <a:pt x="1197" y="3826"/>
                    <a:pt x="1185" y="3533"/>
                  </a:cubicBezTo>
                  <a:cubicBezTo>
                    <a:pt x="1197" y="3364"/>
                    <a:pt x="1185" y="3194"/>
                    <a:pt x="1163" y="3036"/>
                  </a:cubicBezTo>
                  <a:lnTo>
                    <a:pt x="1106" y="2517"/>
                  </a:lnTo>
                  <a:cubicBezTo>
                    <a:pt x="1061" y="2348"/>
                    <a:pt x="1027" y="2179"/>
                    <a:pt x="982" y="2009"/>
                  </a:cubicBezTo>
                  <a:cubicBezTo>
                    <a:pt x="948" y="1851"/>
                    <a:pt x="903" y="1682"/>
                    <a:pt x="847" y="1535"/>
                  </a:cubicBezTo>
                  <a:cubicBezTo>
                    <a:pt x="745" y="1242"/>
                    <a:pt x="621" y="971"/>
                    <a:pt x="474" y="712"/>
                  </a:cubicBezTo>
                  <a:cubicBezTo>
                    <a:pt x="384" y="531"/>
                    <a:pt x="271" y="351"/>
                    <a:pt x="136" y="193"/>
                  </a:cubicBezTo>
                  <a:cubicBezTo>
                    <a:pt x="57" y="69"/>
                    <a:pt x="1" y="1"/>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4" name="Google Shape;3354;p11"/>
            <p:cNvSpPr/>
            <p:nvPr/>
          </p:nvSpPr>
          <p:spPr>
            <a:xfrm>
              <a:off x="6887710" y="1706629"/>
              <a:ext cx="36414" cy="114286"/>
            </a:xfrm>
            <a:custGeom>
              <a:rect b="b" l="l" r="r" t="t"/>
              <a:pathLst>
                <a:path extrusionOk="0" h="3330" w="1061">
                  <a:moveTo>
                    <a:pt x="0" y="1"/>
                  </a:moveTo>
                  <a:cubicBezTo>
                    <a:pt x="11" y="192"/>
                    <a:pt x="34" y="373"/>
                    <a:pt x="79" y="554"/>
                  </a:cubicBezTo>
                  <a:cubicBezTo>
                    <a:pt x="102" y="644"/>
                    <a:pt x="113" y="734"/>
                    <a:pt x="147" y="813"/>
                  </a:cubicBezTo>
                  <a:cubicBezTo>
                    <a:pt x="169" y="903"/>
                    <a:pt x="181" y="1005"/>
                    <a:pt x="215" y="1095"/>
                  </a:cubicBezTo>
                  <a:cubicBezTo>
                    <a:pt x="248" y="1298"/>
                    <a:pt x="316" y="1501"/>
                    <a:pt x="372" y="1705"/>
                  </a:cubicBezTo>
                  <a:cubicBezTo>
                    <a:pt x="485" y="2088"/>
                    <a:pt x="621" y="2461"/>
                    <a:pt x="779" y="2833"/>
                  </a:cubicBezTo>
                  <a:cubicBezTo>
                    <a:pt x="858" y="3002"/>
                    <a:pt x="948" y="3172"/>
                    <a:pt x="1050" y="3329"/>
                  </a:cubicBezTo>
                  <a:cubicBezTo>
                    <a:pt x="1061" y="3138"/>
                    <a:pt x="1061" y="2946"/>
                    <a:pt x="1050" y="2765"/>
                  </a:cubicBezTo>
                  <a:cubicBezTo>
                    <a:pt x="1016" y="2359"/>
                    <a:pt x="948" y="1953"/>
                    <a:pt x="835" y="1569"/>
                  </a:cubicBezTo>
                  <a:cubicBezTo>
                    <a:pt x="756" y="1355"/>
                    <a:pt x="688" y="1140"/>
                    <a:pt x="598" y="949"/>
                  </a:cubicBezTo>
                  <a:cubicBezTo>
                    <a:pt x="530" y="779"/>
                    <a:pt x="440" y="610"/>
                    <a:pt x="327" y="452"/>
                  </a:cubicBezTo>
                  <a:cubicBezTo>
                    <a:pt x="237" y="294"/>
                    <a:pt x="124" y="136"/>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5" name="Google Shape;3355;p11"/>
            <p:cNvSpPr/>
            <p:nvPr/>
          </p:nvSpPr>
          <p:spPr>
            <a:xfrm>
              <a:off x="6891554" y="1632291"/>
              <a:ext cx="63561" cy="208769"/>
            </a:xfrm>
            <a:custGeom>
              <a:rect b="b" l="l" r="r" t="t"/>
              <a:pathLst>
                <a:path extrusionOk="0" h="6083" w="1852">
                  <a:moveTo>
                    <a:pt x="1" y="0"/>
                  </a:moveTo>
                  <a:lnTo>
                    <a:pt x="103" y="260"/>
                  </a:lnTo>
                  <a:cubicBezTo>
                    <a:pt x="159" y="429"/>
                    <a:pt x="294" y="643"/>
                    <a:pt x="385" y="925"/>
                  </a:cubicBezTo>
                  <a:cubicBezTo>
                    <a:pt x="441" y="1072"/>
                    <a:pt x="497" y="1219"/>
                    <a:pt x="565" y="1365"/>
                  </a:cubicBezTo>
                  <a:cubicBezTo>
                    <a:pt x="622" y="1523"/>
                    <a:pt x="667" y="1704"/>
                    <a:pt x="734" y="1873"/>
                  </a:cubicBezTo>
                  <a:cubicBezTo>
                    <a:pt x="859" y="2223"/>
                    <a:pt x="949" y="2607"/>
                    <a:pt x="1073" y="2979"/>
                  </a:cubicBezTo>
                  <a:cubicBezTo>
                    <a:pt x="1163" y="3363"/>
                    <a:pt x="1265" y="3746"/>
                    <a:pt x="1355" y="4108"/>
                  </a:cubicBezTo>
                  <a:cubicBezTo>
                    <a:pt x="1445" y="4469"/>
                    <a:pt x="1502" y="4830"/>
                    <a:pt x="1569" y="5112"/>
                  </a:cubicBezTo>
                  <a:cubicBezTo>
                    <a:pt x="1637" y="5394"/>
                    <a:pt x="1682" y="5642"/>
                    <a:pt x="1727" y="5811"/>
                  </a:cubicBezTo>
                  <a:cubicBezTo>
                    <a:pt x="1761" y="5981"/>
                    <a:pt x="1784" y="6082"/>
                    <a:pt x="1784" y="6082"/>
                  </a:cubicBezTo>
                  <a:cubicBezTo>
                    <a:pt x="1784" y="6082"/>
                    <a:pt x="1795" y="5981"/>
                    <a:pt x="1818" y="5800"/>
                  </a:cubicBezTo>
                  <a:cubicBezTo>
                    <a:pt x="1840" y="5552"/>
                    <a:pt x="1852" y="5315"/>
                    <a:pt x="1840" y="5067"/>
                  </a:cubicBezTo>
                  <a:cubicBezTo>
                    <a:pt x="1840" y="4717"/>
                    <a:pt x="1818" y="4367"/>
                    <a:pt x="1773" y="4029"/>
                  </a:cubicBezTo>
                  <a:cubicBezTo>
                    <a:pt x="1750" y="3825"/>
                    <a:pt x="1716" y="3634"/>
                    <a:pt x="1671" y="3442"/>
                  </a:cubicBezTo>
                  <a:cubicBezTo>
                    <a:pt x="1626" y="3250"/>
                    <a:pt x="1581" y="3047"/>
                    <a:pt x="1547" y="2844"/>
                  </a:cubicBezTo>
                  <a:lnTo>
                    <a:pt x="1355" y="2268"/>
                  </a:lnTo>
                  <a:cubicBezTo>
                    <a:pt x="1287" y="2076"/>
                    <a:pt x="1220" y="1896"/>
                    <a:pt x="1141" y="1715"/>
                  </a:cubicBezTo>
                  <a:cubicBezTo>
                    <a:pt x="994" y="1388"/>
                    <a:pt x="836" y="1072"/>
                    <a:pt x="633" y="779"/>
                  </a:cubicBezTo>
                  <a:cubicBezTo>
                    <a:pt x="509" y="576"/>
                    <a:pt x="351" y="384"/>
                    <a:pt x="181" y="203"/>
                  </a:cubicBezTo>
                  <a:lnTo>
                    <a:pt x="1" y="0"/>
                  </a:ln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6" name="Google Shape;3356;p11"/>
            <p:cNvSpPr/>
            <p:nvPr/>
          </p:nvSpPr>
          <p:spPr>
            <a:xfrm>
              <a:off x="6848585" y="1500606"/>
              <a:ext cx="83295" cy="140609"/>
            </a:xfrm>
            <a:custGeom>
              <a:rect b="b" l="l" r="r" t="t"/>
              <a:pathLst>
                <a:path extrusionOk="0" h="4097" w="2427">
                  <a:moveTo>
                    <a:pt x="0" y="0"/>
                  </a:moveTo>
                  <a:lnTo>
                    <a:pt x="0" y="0"/>
                  </a:lnTo>
                  <a:cubicBezTo>
                    <a:pt x="113" y="226"/>
                    <a:pt x="226" y="452"/>
                    <a:pt x="361" y="666"/>
                  </a:cubicBezTo>
                  <a:cubicBezTo>
                    <a:pt x="587" y="1061"/>
                    <a:pt x="903" y="1558"/>
                    <a:pt x="1219" y="2054"/>
                  </a:cubicBezTo>
                  <a:cubicBezTo>
                    <a:pt x="1366" y="2314"/>
                    <a:pt x="1524" y="2551"/>
                    <a:pt x="1659" y="2799"/>
                  </a:cubicBezTo>
                  <a:cubicBezTo>
                    <a:pt x="1727" y="2912"/>
                    <a:pt x="1806" y="3025"/>
                    <a:pt x="1874" y="3137"/>
                  </a:cubicBezTo>
                  <a:cubicBezTo>
                    <a:pt x="1930" y="3250"/>
                    <a:pt x="1986" y="3352"/>
                    <a:pt x="2043" y="3442"/>
                  </a:cubicBezTo>
                  <a:cubicBezTo>
                    <a:pt x="2167" y="3634"/>
                    <a:pt x="2246" y="3803"/>
                    <a:pt x="2314" y="3916"/>
                  </a:cubicBezTo>
                  <a:cubicBezTo>
                    <a:pt x="2381" y="4029"/>
                    <a:pt x="2427" y="4097"/>
                    <a:pt x="2427" y="4097"/>
                  </a:cubicBezTo>
                  <a:cubicBezTo>
                    <a:pt x="2427" y="4097"/>
                    <a:pt x="2427" y="4029"/>
                    <a:pt x="2404" y="3894"/>
                  </a:cubicBezTo>
                  <a:cubicBezTo>
                    <a:pt x="2381" y="3702"/>
                    <a:pt x="2348" y="3521"/>
                    <a:pt x="2302" y="3341"/>
                  </a:cubicBezTo>
                  <a:cubicBezTo>
                    <a:pt x="2235" y="3092"/>
                    <a:pt x="2156" y="2844"/>
                    <a:pt x="2043" y="2596"/>
                  </a:cubicBezTo>
                  <a:cubicBezTo>
                    <a:pt x="1986" y="2460"/>
                    <a:pt x="1919" y="2325"/>
                    <a:pt x="1851" y="2201"/>
                  </a:cubicBezTo>
                  <a:cubicBezTo>
                    <a:pt x="1772" y="2065"/>
                    <a:pt x="1716" y="1930"/>
                    <a:pt x="1625" y="1806"/>
                  </a:cubicBezTo>
                  <a:cubicBezTo>
                    <a:pt x="1535" y="1682"/>
                    <a:pt x="1445" y="1558"/>
                    <a:pt x="1366" y="1422"/>
                  </a:cubicBezTo>
                  <a:cubicBezTo>
                    <a:pt x="1287" y="1298"/>
                    <a:pt x="1185" y="1185"/>
                    <a:pt x="1095" y="1072"/>
                  </a:cubicBezTo>
                  <a:cubicBezTo>
                    <a:pt x="937" y="869"/>
                    <a:pt x="756" y="678"/>
                    <a:pt x="576" y="497"/>
                  </a:cubicBezTo>
                  <a:cubicBezTo>
                    <a:pt x="395" y="316"/>
                    <a:pt x="204" y="147"/>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7" name="Google Shape;3357;p11"/>
            <p:cNvSpPr/>
            <p:nvPr/>
          </p:nvSpPr>
          <p:spPr>
            <a:xfrm>
              <a:off x="6885376" y="1485882"/>
              <a:ext cx="27147" cy="40326"/>
            </a:xfrm>
            <a:custGeom>
              <a:rect b="b" l="l" r="r" t="t"/>
              <a:pathLst>
                <a:path extrusionOk="0" h="1175" w="791">
                  <a:moveTo>
                    <a:pt x="23" y="1"/>
                  </a:moveTo>
                  <a:cubicBezTo>
                    <a:pt x="0" y="91"/>
                    <a:pt x="0" y="170"/>
                    <a:pt x="23" y="260"/>
                  </a:cubicBezTo>
                  <a:cubicBezTo>
                    <a:pt x="46" y="418"/>
                    <a:pt x="102" y="576"/>
                    <a:pt x="192" y="723"/>
                  </a:cubicBezTo>
                  <a:cubicBezTo>
                    <a:pt x="283" y="858"/>
                    <a:pt x="395" y="971"/>
                    <a:pt x="542" y="1061"/>
                  </a:cubicBezTo>
                  <a:cubicBezTo>
                    <a:pt x="610" y="1107"/>
                    <a:pt x="689" y="1140"/>
                    <a:pt x="768" y="1174"/>
                  </a:cubicBezTo>
                  <a:cubicBezTo>
                    <a:pt x="790" y="1084"/>
                    <a:pt x="790" y="994"/>
                    <a:pt x="768" y="915"/>
                  </a:cubicBezTo>
                  <a:cubicBezTo>
                    <a:pt x="723" y="576"/>
                    <a:pt x="531" y="283"/>
                    <a:pt x="249" y="114"/>
                  </a:cubicBezTo>
                  <a:cubicBezTo>
                    <a:pt x="181" y="57"/>
                    <a:pt x="102" y="23"/>
                    <a:pt x="23"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8" name="Google Shape;3358;p11"/>
            <p:cNvSpPr/>
            <p:nvPr/>
          </p:nvSpPr>
          <p:spPr>
            <a:xfrm>
              <a:off x="6690199" y="2062939"/>
              <a:ext cx="61982" cy="77460"/>
            </a:xfrm>
            <a:custGeom>
              <a:rect b="b" l="l" r="r" t="t"/>
              <a:pathLst>
                <a:path extrusionOk="0" h="2257" w="1806">
                  <a:moveTo>
                    <a:pt x="0" y="0"/>
                  </a:moveTo>
                  <a:lnTo>
                    <a:pt x="0" y="0"/>
                  </a:lnTo>
                  <a:cubicBezTo>
                    <a:pt x="34" y="147"/>
                    <a:pt x="79" y="305"/>
                    <a:pt x="147" y="440"/>
                  </a:cubicBezTo>
                  <a:cubicBezTo>
                    <a:pt x="282" y="745"/>
                    <a:pt x="452" y="1038"/>
                    <a:pt x="655" y="1309"/>
                  </a:cubicBezTo>
                  <a:cubicBezTo>
                    <a:pt x="880" y="1569"/>
                    <a:pt x="1129" y="1806"/>
                    <a:pt x="1399" y="2009"/>
                  </a:cubicBezTo>
                  <a:cubicBezTo>
                    <a:pt x="1524" y="2110"/>
                    <a:pt x="1670" y="2189"/>
                    <a:pt x="1806" y="2257"/>
                  </a:cubicBezTo>
                  <a:cubicBezTo>
                    <a:pt x="1760" y="2110"/>
                    <a:pt x="1693" y="1964"/>
                    <a:pt x="1614" y="1828"/>
                  </a:cubicBezTo>
                  <a:cubicBezTo>
                    <a:pt x="1456" y="1546"/>
                    <a:pt x="1264" y="1275"/>
                    <a:pt x="1050" y="1027"/>
                  </a:cubicBezTo>
                  <a:cubicBezTo>
                    <a:pt x="846" y="756"/>
                    <a:pt x="621" y="508"/>
                    <a:pt x="373" y="282"/>
                  </a:cubicBezTo>
                  <a:cubicBezTo>
                    <a:pt x="260" y="181"/>
                    <a:pt x="136" y="79"/>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9" name="Google Shape;3359;p11"/>
            <p:cNvSpPr/>
            <p:nvPr/>
          </p:nvSpPr>
          <p:spPr>
            <a:xfrm>
              <a:off x="6659208" y="2116753"/>
              <a:ext cx="57726" cy="56971"/>
            </a:xfrm>
            <a:custGeom>
              <a:rect b="b" l="l" r="r" t="t"/>
              <a:pathLst>
                <a:path extrusionOk="0" h="1660" w="1682">
                  <a:moveTo>
                    <a:pt x="0" y="1"/>
                  </a:moveTo>
                  <a:cubicBezTo>
                    <a:pt x="46" y="125"/>
                    <a:pt x="102" y="238"/>
                    <a:pt x="170" y="350"/>
                  </a:cubicBezTo>
                  <a:cubicBezTo>
                    <a:pt x="452" y="824"/>
                    <a:pt x="847" y="1219"/>
                    <a:pt x="1321" y="1490"/>
                  </a:cubicBezTo>
                  <a:cubicBezTo>
                    <a:pt x="1434" y="1558"/>
                    <a:pt x="1558" y="1614"/>
                    <a:pt x="1682" y="1659"/>
                  </a:cubicBezTo>
                  <a:cubicBezTo>
                    <a:pt x="1637" y="1535"/>
                    <a:pt x="1591" y="1422"/>
                    <a:pt x="1513" y="1310"/>
                  </a:cubicBezTo>
                  <a:cubicBezTo>
                    <a:pt x="1377" y="1073"/>
                    <a:pt x="1208" y="858"/>
                    <a:pt x="1016" y="666"/>
                  </a:cubicBezTo>
                  <a:cubicBezTo>
                    <a:pt x="824" y="463"/>
                    <a:pt x="598" y="305"/>
                    <a:pt x="362" y="159"/>
                  </a:cubicBezTo>
                  <a:cubicBezTo>
                    <a:pt x="249" y="91"/>
                    <a:pt x="136" y="34"/>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0" name="Google Shape;3360;p11"/>
            <p:cNvSpPr/>
            <p:nvPr/>
          </p:nvSpPr>
          <p:spPr>
            <a:xfrm>
              <a:off x="6618161" y="2205813"/>
              <a:ext cx="69361" cy="38541"/>
            </a:xfrm>
            <a:custGeom>
              <a:rect b="b" l="l" r="r" t="t"/>
              <a:pathLst>
                <a:path extrusionOk="0" h="1123" w="2021">
                  <a:moveTo>
                    <a:pt x="0" y="1"/>
                  </a:moveTo>
                  <a:cubicBezTo>
                    <a:pt x="57" y="114"/>
                    <a:pt x="124" y="227"/>
                    <a:pt x="203" y="328"/>
                  </a:cubicBezTo>
                  <a:cubicBezTo>
                    <a:pt x="373" y="543"/>
                    <a:pt x="587" y="723"/>
                    <a:pt x="835" y="870"/>
                  </a:cubicBezTo>
                  <a:cubicBezTo>
                    <a:pt x="959" y="938"/>
                    <a:pt x="1106" y="994"/>
                    <a:pt x="1242" y="1039"/>
                  </a:cubicBezTo>
                  <a:cubicBezTo>
                    <a:pt x="1366" y="1084"/>
                    <a:pt x="1501" y="1107"/>
                    <a:pt x="1625" y="1118"/>
                  </a:cubicBezTo>
                  <a:cubicBezTo>
                    <a:pt x="1665" y="1121"/>
                    <a:pt x="1704" y="1123"/>
                    <a:pt x="1742" y="1123"/>
                  </a:cubicBezTo>
                  <a:cubicBezTo>
                    <a:pt x="1834" y="1123"/>
                    <a:pt x="1924" y="1115"/>
                    <a:pt x="2020" y="1107"/>
                  </a:cubicBezTo>
                  <a:cubicBezTo>
                    <a:pt x="1930" y="1005"/>
                    <a:pt x="1828" y="926"/>
                    <a:pt x="1715" y="859"/>
                  </a:cubicBezTo>
                  <a:cubicBezTo>
                    <a:pt x="1670" y="825"/>
                    <a:pt x="1625" y="791"/>
                    <a:pt x="1580" y="757"/>
                  </a:cubicBezTo>
                  <a:cubicBezTo>
                    <a:pt x="1524" y="734"/>
                    <a:pt x="1479" y="689"/>
                    <a:pt x="1422" y="655"/>
                  </a:cubicBezTo>
                  <a:cubicBezTo>
                    <a:pt x="1309" y="576"/>
                    <a:pt x="1185" y="509"/>
                    <a:pt x="1072" y="452"/>
                  </a:cubicBezTo>
                  <a:cubicBezTo>
                    <a:pt x="948" y="373"/>
                    <a:pt x="835" y="317"/>
                    <a:pt x="711" y="260"/>
                  </a:cubicBezTo>
                  <a:cubicBezTo>
                    <a:pt x="598" y="215"/>
                    <a:pt x="474" y="148"/>
                    <a:pt x="373" y="114"/>
                  </a:cubicBezTo>
                  <a:cubicBezTo>
                    <a:pt x="249" y="57"/>
                    <a:pt x="124" y="24"/>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1" name="Google Shape;3361;p11"/>
            <p:cNvSpPr/>
            <p:nvPr/>
          </p:nvSpPr>
          <p:spPr>
            <a:xfrm>
              <a:off x="6609649" y="2237971"/>
              <a:ext cx="72038" cy="28897"/>
            </a:xfrm>
            <a:custGeom>
              <a:rect b="b" l="l" r="r" t="t"/>
              <a:pathLst>
                <a:path extrusionOk="0" h="842" w="2099">
                  <a:moveTo>
                    <a:pt x="0" y="1"/>
                  </a:moveTo>
                  <a:cubicBezTo>
                    <a:pt x="68" y="102"/>
                    <a:pt x="147" y="204"/>
                    <a:pt x="237" y="283"/>
                  </a:cubicBezTo>
                  <a:cubicBezTo>
                    <a:pt x="327" y="373"/>
                    <a:pt x="418" y="452"/>
                    <a:pt x="530" y="520"/>
                  </a:cubicBezTo>
                  <a:cubicBezTo>
                    <a:pt x="655" y="587"/>
                    <a:pt x="779" y="666"/>
                    <a:pt x="914" y="723"/>
                  </a:cubicBezTo>
                  <a:cubicBezTo>
                    <a:pt x="1129" y="797"/>
                    <a:pt x="1352" y="841"/>
                    <a:pt x="1582" y="841"/>
                  </a:cubicBezTo>
                  <a:cubicBezTo>
                    <a:pt x="1630" y="841"/>
                    <a:pt x="1678" y="839"/>
                    <a:pt x="1727" y="836"/>
                  </a:cubicBezTo>
                  <a:cubicBezTo>
                    <a:pt x="1851" y="824"/>
                    <a:pt x="1975" y="802"/>
                    <a:pt x="2099" y="757"/>
                  </a:cubicBezTo>
                  <a:cubicBezTo>
                    <a:pt x="1997" y="689"/>
                    <a:pt x="1885" y="621"/>
                    <a:pt x="1772" y="565"/>
                  </a:cubicBezTo>
                  <a:cubicBezTo>
                    <a:pt x="1681" y="520"/>
                    <a:pt x="1569" y="474"/>
                    <a:pt x="1456" y="418"/>
                  </a:cubicBezTo>
                  <a:cubicBezTo>
                    <a:pt x="1332" y="362"/>
                    <a:pt x="1219" y="316"/>
                    <a:pt x="1095" y="283"/>
                  </a:cubicBezTo>
                  <a:cubicBezTo>
                    <a:pt x="970" y="226"/>
                    <a:pt x="846" y="181"/>
                    <a:pt x="722" y="147"/>
                  </a:cubicBezTo>
                  <a:cubicBezTo>
                    <a:pt x="598" y="113"/>
                    <a:pt x="474" y="80"/>
                    <a:pt x="372" y="46"/>
                  </a:cubicBezTo>
                  <a:cubicBezTo>
                    <a:pt x="248" y="12"/>
                    <a:pt x="124" y="1"/>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2" name="Google Shape;3362;p11"/>
            <p:cNvSpPr/>
            <p:nvPr/>
          </p:nvSpPr>
          <p:spPr>
            <a:xfrm>
              <a:off x="6542245" y="2227915"/>
              <a:ext cx="47670" cy="20077"/>
            </a:xfrm>
            <a:custGeom>
              <a:rect b="b" l="l" r="r" t="t"/>
              <a:pathLst>
                <a:path extrusionOk="0" h="585" w="1389">
                  <a:moveTo>
                    <a:pt x="260" y="0"/>
                  </a:moveTo>
                  <a:cubicBezTo>
                    <a:pt x="170" y="11"/>
                    <a:pt x="91" y="23"/>
                    <a:pt x="1" y="57"/>
                  </a:cubicBezTo>
                  <a:cubicBezTo>
                    <a:pt x="46" y="124"/>
                    <a:pt x="102" y="203"/>
                    <a:pt x="170" y="260"/>
                  </a:cubicBezTo>
                  <a:cubicBezTo>
                    <a:pt x="294" y="373"/>
                    <a:pt x="441" y="474"/>
                    <a:pt x="599" y="530"/>
                  </a:cubicBezTo>
                  <a:cubicBezTo>
                    <a:pt x="723" y="564"/>
                    <a:pt x="853" y="584"/>
                    <a:pt x="980" y="584"/>
                  </a:cubicBezTo>
                  <a:cubicBezTo>
                    <a:pt x="1026" y="584"/>
                    <a:pt x="1072" y="582"/>
                    <a:pt x="1118" y="576"/>
                  </a:cubicBezTo>
                  <a:cubicBezTo>
                    <a:pt x="1208" y="576"/>
                    <a:pt x="1298" y="553"/>
                    <a:pt x="1389" y="508"/>
                  </a:cubicBezTo>
                  <a:cubicBezTo>
                    <a:pt x="1332" y="440"/>
                    <a:pt x="1276" y="373"/>
                    <a:pt x="1208" y="316"/>
                  </a:cubicBezTo>
                  <a:cubicBezTo>
                    <a:pt x="1084" y="215"/>
                    <a:pt x="937" y="124"/>
                    <a:pt x="768" y="79"/>
                  </a:cubicBezTo>
                  <a:cubicBezTo>
                    <a:pt x="610" y="23"/>
                    <a:pt x="441" y="0"/>
                    <a:pt x="26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3" name="Google Shape;3363;p11"/>
            <p:cNvSpPr/>
            <p:nvPr/>
          </p:nvSpPr>
          <p:spPr>
            <a:xfrm>
              <a:off x="6485308" y="2243393"/>
              <a:ext cx="106529" cy="47053"/>
            </a:xfrm>
            <a:custGeom>
              <a:rect b="b" l="l" r="r" t="t"/>
              <a:pathLst>
                <a:path extrusionOk="0" h="1371" w="3104">
                  <a:moveTo>
                    <a:pt x="1" y="1"/>
                  </a:moveTo>
                  <a:lnTo>
                    <a:pt x="1" y="1"/>
                  </a:lnTo>
                  <a:cubicBezTo>
                    <a:pt x="114" y="147"/>
                    <a:pt x="226" y="283"/>
                    <a:pt x="373" y="407"/>
                  </a:cubicBezTo>
                  <a:cubicBezTo>
                    <a:pt x="509" y="531"/>
                    <a:pt x="655" y="644"/>
                    <a:pt x="813" y="757"/>
                  </a:cubicBezTo>
                  <a:cubicBezTo>
                    <a:pt x="994" y="869"/>
                    <a:pt x="1174" y="982"/>
                    <a:pt x="1377" y="1072"/>
                  </a:cubicBezTo>
                  <a:cubicBezTo>
                    <a:pt x="1569" y="1163"/>
                    <a:pt x="1772" y="1230"/>
                    <a:pt x="1987" y="1287"/>
                  </a:cubicBezTo>
                  <a:cubicBezTo>
                    <a:pt x="2167" y="1332"/>
                    <a:pt x="2359" y="1366"/>
                    <a:pt x="2551" y="1366"/>
                  </a:cubicBezTo>
                  <a:cubicBezTo>
                    <a:pt x="2587" y="1369"/>
                    <a:pt x="2624" y="1370"/>
                    <a:pt x="2660" y="1370"/>
                  </a:cubicBezTo>
                  <a:cubicBezTo>
                    <a:pt x="2759" y="1370"/>
                    <a:pt x="2858" y="1360"/>
                    <a:pt x="2957" y="1343"/>
                  </a:cubicBezTo>
                  <a:cubicBezTo>
                    <a:pt x="3048" y="1332"/>
                    <a:pt x="3104" y="1321"/>
                    <a:pt x="3104" y="1321"/>
                  </a:cubicBezTo>
                  <a:lnTo>
                    <a:pt x="2969" y="1253"/>
                  </a:lnTo>
                  <a:cubicBezTo>
                    <a:pt x="2878" y="1208"/>
                    <a:pt x="2754" y="1163"/>
                    <a:pt x="2607" y="1095"/>
                  </a:cubicBezTo>
                  <a:cubicBezTo>
                    <a:pt x="2461" y="1039"/>
                    <a:pt x="2303" y="960"/>
                    <a:pt x="2122" y="881"/>
                  </a:cubicBezTo>
                  <a:cubicBezTo>
                    <a:pt x="1953" y="813"/>
                    <a:pt x="1761" y="711"/>
                    <a:pt x="1581" y="632"/>
                  </a:cubicBezTo>
                  <a:cubicBezTo>
                    <a:pt x="1208" y="463"/>
                    <a:pt x="825" y="294"/>
                    <a:pt x="520" y="181"/>
                  </a:cubicBezTo>
                  <a:cubicBezTo>
                    <a:pt x="351" y="102"/>
                    <a:pt x="181" y="46"/>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4" name="Google Shape;3364;p11"/>
            <p:cNvSpPr/>
            <p:nvPr/>
          </p:nvSpPr>
          <p:spPr>
            <a:xfrm>
              <a:off x="6332721" y="2255783"/>
              <a:ext cx="79828" cy="48837"/>
            </a:xfrm>
            <a:custGeom>
              <a:rect b="b" l="l" r="r" t="t"/>
              <a:pathLst>
                <a:path extrusionOk="0" h="1423" w="2326">
                  <a:moveTo>
                    <a:pt x="1" y="1"/>
                  </a:moveTo>
                  <a:lnTo>
                    <a:pt x="1" y="1"/>
                  </a:lnTo>
                  <a:cubicBezTo>
                    <a:pt x="80" y="125"/>
                    <a:pt x="170" y="249"/>
                    <a:pt x="272" y="362"/>
                  </a:cubicBezTo>
                  <a:cubicBezTo>
                    <a:pt x="486" y="587"/>
                    <a:pt x="723" y="802"/>
                    <a:pt x="983" y="982"/>
                  </a:cubicBezTo>
                  <a:cubicBezTo>
                    <a:pt x="1276" y="1129"/>
                    <a:pt x="1569" y="1253"/>
                    <a:pt x="1885" y="1343"/>
                  </a:cubicBezTo>
                  <a:cubicBezTo>
                    <a:pt x="2032" y="1389"/>
                    <a:pt x="2179" y="1411"/>
                    <a:pt x="2325" y="1422"/>
                  </a:cubicBezTo>
                  <a:cubicBezTo>
                    <a:pt x="2235" y="1310"/>
                    <a:pt x="2134" y="1197"/>
                    <a:pt x="2021" y="1106"/>
                  </a:cubicBezTo>
                  <a:cubicBezTo>
                    <a:pt x="1784" y="903"/>
                    <a:pt x="1535" y="723"/>
                    <a:pt x="1265" y="587"/>
                  </a:cubicBezTo>
                  <a:cubicBezTo>
                    <a:pt x="994" y="407"/>
                    <a:pt x="723" y="249"/>
                    <a:pt x="430" y="136"/>
                  </a:cubicBezTo>
                  <a:cubicBezTo>
                    <a:pt x="294" y="68"/>
                    <a:pt x="148" y="34"/>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5" name="Google Shape;3365;p11"/>
            <p:cNvSpPr/>
            <p:nvPr/>
          </p:nvSpPr>
          <p:spPr>
            <a:xfrm>
              <a:off x="6282786" y="2262372"/>
              <a:ext cx="103440" cy="56971"/>
            </a:xfrm>
            <a:custGeom>
              <a:rect b="b" l="l" r="r" t="t"/>
              <a:pathLst>
                <a:path extrusionOk="0" h="1660" w="3014">
                  <a:moveTo>
                    <a:pt x="0" y="0"/>
                  </a:moveTo>
                  <a:lnTo>
                    <a:pt x="0" y="0"/>
                  </a:lnTo>
                  <a:cubicBezTo>
                    <a:pt x="113" y="147"/>
                    <a:pt x="248" y="283"/>
                    <a:pt x="395" y="407"/>
                  </a:cubicBezTo>
                  <a:cubicBezTo>
                    <a:pt x="700" y="655"/>
                    <a:pt x="1016" y="892"/>
                    <a:pt x="1354" y="1095"/>
                  </a:cubicBezTo>
                  <a:cubicBezTo>
                    <a:pt x="1546" y="1197"/>
                    <a:pt x="1738" y="1298"/>
                    <a:pt x="1930" y="1377"/>
                  </a:cubicBezTo>
                  <a:cubicBezTo>
                    <a:pt x="2099" y="1467"/>
                    <a:pt x="2280" y="1524"/>
                    <a:pt x="2471" y="1569"/>
                  </a:cubicBezTo>
                  <a:cubicBezTo>
                    <a:pt x="2652" y="1614"/>
                    <a:pt x="2833" y="1637"/>
                    <a:pt x="3013" y="1659"/>
                  </a:cubicBezTo>
                  <a:cubicBezTo>
                    <a:pt x="2878" y="1535"/>
                    <a:pt x="2742" y="1411"/>
                    <a:pt x="2584" y="1309"/>
                  </a:cubicBezTo>
                  <a:cubicBezTo>
                    <a:pt x="2449" y="1219"/>
                    <a:pt x="2291" y="1129"/>
                    <a:pt x="2133" y="1005"/>
                  </a:cubicBezTo>
                  <a:cubicBezTo>
                    <a:pt x="1964" y="892"/>
                    <a:pt x="1783" y="790"/>
                    <a:pt x="1603" y="677"/>
                  </a:cubicBezTo>
                  <a:cubicBezTo>
                    <a:pt x="1264" y="474"/>
                    <a:pt x="903" y="294"/>
                    <a:pt x="531" y="158"/>
                  </a:cubicBezTo>
                  <a:cubicBezTo>
                    <a:pt x="350" y="91"/>
                    <a:pt x="181" y="34"/>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6" name="Google Shape;3366;p11"/>
            <p:cNvSpPr/>
            <p:nvPr/>
          </p:nvSpPr>
          <p:spPr>
            <a:xfrm>
              <a:off x="6435750" y="2284680"/>
              <a:ext cx="54637" cy="24196"/>
            </a:xfrm>
            <a:custGeom>
              <a:rect b="b" l="l" r="r" t="t"/>
              <a:pathLst>
                <a:path extrusionOk="0" h="705" w="1592">
                  <a:moveTo>
                    <a:pt x="214" y="0"/>
                  </a:moveTo>
                  <a:cubicBezTo>
                    <a:pt x="143" y="0"/>
                    <a:pt x="75" y="11"/>
                    <a:pt x="0" y="27"/>
                  </a:cubicBezTo>
                  <a:cubicBezTo>
                    <a:pt x="57" y="118"/>
                    <a:pt x="125" y="185"/>
                    <a:pt x="204" y="264"/>
                  </a:cubicBezTo>
                  <a:cubicBezTo>
                    <a:pt x="350" y="389"/>
                    <a:pt x="531" y="501"/>
                    <a:pt x="711" y="580"/>
                  </a:cubicBezTo>
                  <a:cubicBezTo>
                    <a:pt x="903" y="648"/>
                    <a:pt x="1095" y="693"/>
                    <a:pt x="1298" y="705"/>
                  </a:cubicBezTo>
                  <a:cubicBezTo>
                    <a:pt x="1388" y="705"/>
                    <a:pt x="1490" y="705"/>
                    <a:pt x="1592" y="682"/>
                  </a:cubicBezTo>
                  <a:cubicBezTo>
                    <a:pt x="1535" y="592"/>
                    <a:pt x="1467" y="513"/>
                    <a:pt x="1388" y="445"/>
                  </a:cubicBezTo>
                  <a:cubicBezTo>
                    <a:pt x="1242" y="310"/>
                    <a:pt x="1061" y="208"/>
                    <a:pt x="881" y="129"/>
                  </a:cubicBezTo>
                  <a:cubicBezTo>
                    <a:pt x="689" y="50"/>
                    <a:pt x="497" y="5"/>
                    <a:pt x="294" y="5"/>
                  </a:cubicBezTo>
                  <a:cubicBezTo>
                    <a:pt x="267" y="2"/>
                    <a:pt x="240" y="0"/>
                    <a:pt x="214"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7" name="Google Shape;3367;p11"/>
            <p:cNvSpPr/>
            <p:nvPr/>
          </p:nvSpPr>
          <p:spPr>
            <a:xfrm>
              <a:off x="6219637" y="2272428"/>
              <a:ext cx="86418" cy="52716"/>
            </a:xfrm>
            <a:custGeom>
              <a:rect b="b" l="l" r="r" t="t"/>
              <a:pathLst>
                <a:path extrusionOk="0" h="1536" w="2518">
                  <a:moveTo>
                    <a:pt x="1" y="1"/>
                  </a:moveTo>
                  <a:lnTo>
                    <a:pt x="1" y="1"/>
                  </a:lnTo>
                  <a:cubicBezTo>
                    <a:pt x="91" y="125"/>
                    <a:pt x="193" y="249"/>
                    <a:pt x="317" y="362"/>
                  </a:cubicBezTo>
                  <a:cubicBezTo>
                    <a:pt x="554" y="599"/>
                    <a:pt x="825" y="813"/>
                    <a:pt x="1107" y="1005"/>
                  </a:cubicBezTo>
                  <a:cubicBezTo>
                    <a:pt x="1389" y="1197"/>
                    <a:pt x="1705" y="1344"/>
                    <a:pt x="2043" y="1445"/>
                  </a:cubicBezTo>
                  <a:cubicBezTo>
                    <a:pt x="2190" y="1490"/>
                    <a:pt x="2359" y="1524"/>
                    <a:pt x="2517" y="1535"/>
                  </a:cubicBezTo>
                  <a:cubicBezTo>
                    <a:pt x="2404" y="1411"/>
                    <a:pt x="2292" y="1298"/>
                    <a:pt x="2167" y="1197"/>
                  </a:cubicBezTo>
                  <a:cubicBezTo>
                    <a:pt x="2066" y="1107"/>
                    <a:pt x="1942" y="1016"/>
                    <a:pt x="1806" y="904"/>
                  </a:cubicBezTo>
                  <a:cubicBezTo>
                    <a:pt x="1671" y="802"/>
                    <a:pt x="1513" y="700"/>
                    <a:pt x="1366" y="599"/>
                  </a:cubicBezTo>
                  <a:cubicBezTo>
                    <a:pt x="1084" y="407"/>
                    <a:pt x="779" y="249"/>
                    <a:pt x="464" y="125"/>
                  </a:cubicBezTo>
                  <a:cubicBezTo>
                    <a:pt x="306" y="69"/>
                    <a:pt x="148" y="23"/>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8" name="Google Shape;3368;p11"/>
            <p:cNvSpPr/>
            <p:nvPr/>
          </p:nvSpPr>
          <p:spPr>
            <a:xfrm>
              <a:off x="6126321" y="2248438"/>
              <a:ext cx="194045" cy="113874"/>
            </a:xfrm>
            <a:custGeom>
              <a:rect b="b" l="l" r="r" t="t"/>
              <a:pathLst>
                <a:path extrusionOk="0" h="3318" w="5654">
                  <a:moveTo>
                    <a:pt x="0" y="0"/>
                  </a:moveTo>
                  <a:cubicBezTo>
                    <a:pt x="0" y="0"/>
                    <a:pt x="271" y="327"/>
                    <a:pt x="711" y="756"/>
                  </a:cubicBezTo>
                  <a:cubicBezTo>
                    <a:pt x="824" y="869"/>
                    <a:pt x="937" y="993"/>
                    <a:pt x="1072" y="1106"/>
                  </a:cubicBezTo>
                  <a:cubicBezTo>
                    <a:pt x="1208" y="1230"/>
                    <a:pt x="1366" y="1343"/>
                    <a:pt x="1524" y="1456"/>
                  </a:cubicBezTo>
                  <a:cubicBezTo>
                    <a:pt x="1840" y="1682"/>
                    <a:pt x="2189" y="1919"/>
                    <a:pt x="2539" y="2155"/>
                  </a:cubicBezTo>
                  <a:cubicBezTo>
                    <a:pt x="2912" y="2336"/>
                    <a:pt x="3284" y="2528"/>
                    <a:pt x="3645" y="2686"/>
                  </a:cubicBezTo>
                  <a:cubicBezTo>
                    <a:pt x="3814" y="2776"/>
                    <a:pt x="3984" y="2844"/>
                    <a:pt x="4164" y="2912"/>
                  </a:cubicBezTo>
                  <a:cubicBezTo>
                    <a:pt x="4333" y="2968"/>
                    <a:pt x="4503" y="3013"/>
                    <a:pt x="4649" y="3058"/>
                  </a:cubicBezTo>
                  <a:cubicBezTo>
                    <a:pt x="5248" y="3239"/>
                    <a:pt x="5654" y="3318"/>
                    <a:pt x="5654" y="3318"/>
                  </a:cubicBezTo>
                  <a:cubicBezTo>
                    <a:pt x="5654" y="3318"/>
                    <a:pt x="5304" y="3092"/>
                    <a:pt x="4751" y="2810"/>
                  </a:cubicBezTo>
                  <a:cubicBezTo>
                    <a:pt x="4616" y="2731"/>
                    <a:pt x="4469" y="2663"/>
                    <a:pt x="4311" y="2584"/>
                  </a:cubicBezTo>
                  <a:cubicBezTo>
                    <a:pt x="4153" y="2505"/>
                    <a:pt x="4006" y="2392"/>
                    <a:pt x="3837" y="2302"/>
                  </a:cubicBezTo>
                  <a:cubicBezTo>
                    <a:pt x="3498" y="2110"/>
                    <a:pt x="3137" y="1930"/>
                    <a:pt x="2788" y="1738"/>
                  </a:cubicBezTo>
                  <a:cubicBezTo>
                    <a:pt x="2438" y="1524"/>
                    <a:pt x="2099" y="1298"/>
                    <a:pt x="1772" y="1117"/>
                  </a:cubicBezTo>
                  <a:cubicBezTo>
                    <a:pt x="1614" y="1004"/>
                    <a:pt x="1445" y="937"/>
                    <a:pt x="1298" y="835"/>
                  </a:cubicBezTo>
                  <a:cubicBezTo>
                    <a:pt x="1151" y="734"/>
                    <a:pt x="1016" y="643"/>
                    <a:pt x="881" y="553"/>
                  </a:cubicBezTo>
                  <a:cubicBezTo>
                    <a:pt x="373" y="203"/>
                    <a:pt x="0" y="0"/>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9" name="Google Shape;3369;p11"/>
            <p:cNvSpPr/>
            <p:nvPr/>
          </p:nvSpPr>
          <p:spPr>
            <a:xfrm>
              <a:off x="7004638" y="3111278"/>
              <a:ext cx="792792" cy="596859"/>
            </a:xfrm>
            <a:custGeom>
              <a:rect b="b" l="l" r="r" t="t"/>
              <a:pathLst>
                <a:path extrusionOk="0" h="17391" w="23100">
                  <a:moveTo>
                    <a:pt x="1626" y="0"/>
                  </a:moveTo>
                  <a:lnTo>
                    <a:pt x="1626" y="0"/>
                  </a:lnTo>
                  <a:cubicBezTo>
                    <a:pt x="1547" y="79"/>
                    <a:pt x="1468" y="158"/>
                    <a:pt x="1389" y="237"/>
                  </a:cubicBezTo>
                  <a:cubicBezTo>
                    <a:pt x="80" y="1648"/>
                    <a:pt x="1" y="5981"/>
                    <a:pt x="576" y="8463"/>
                  </a:cubicBezTo>
                  <a:cubicBezTo>
                    <a:pt x="1468" y="12481"/>
                    <a:pt x="5756" y="16520"/>
                    <a:pt x="10100" y="17242"/>
                  </a:cubicBezTo>
                  <a:cubicBezTo>
                    <a:pt x="10691" y="17341"/>
                    <a:pt x="11295" y="17391"/>
                    <a:pt x="11905" y="17391"/>
                  </a:cubicBezTo>
                  <a:cubicBezTo>
                    <a:pt x="16162" y="17391"/>
                    <a:pt x="20701" y="14994"/>
                    <a:pt x="23100" y="10404"/>
                  </a:cubicBezTo>
                  <a:lnTo>
                    <a:pt x="23100" y="10404"/>
                  </a:lnTo>
                  <a:cubicBezTo>
                    <a:pt x="22919" y="10619"/>
                    <a:pt x="22705" y="10799"/>
                    <a:pt x="22468" y="10935"/>
                  </a:cubicBezTo>
                  <a:cubicBezTo>
                    <a:pt x="20986" y="11789"/>
                    <a:pt x="19358" y="12079"/>
                    <a:pt x="17692" y="12079"/>
                  </a:cubicBezTo>
                  <a:cubicBezTo>
                    <a:pt x="15969" y="12079"/>
                    <a:pt x="14207" y="11769"/>
                    <a:pt x="12526" y="11454"/>
                  </a:cubicBezTo>
                  <a:cubicBezTo>
                    <a:pt x="10303" y="11093"/>
                    <a:pt x="7810" y="9727"/>
                    <a:pt x="5925" y="8509"/>
                  </a:cubicBezTo>
                  <a:cubicBezTo>
                    <a:pt x="4740" y="7775"/>
                    <a:pt x="3307" y="6861"/>
                    <a:pt x="2348" y="5812"/>
                  </a:cubicBezTo>
                  <a:cubicBezTo>
                    <a:pt x="1050" y="4469"/>
                    <a:pt x="249" y="1749"/>
                    <a:pt x="1626" y="0"/>
                  </a:cubicBezTo>
                  <a:close/>
                </a:path>
              </a:pathLst>
            </a:custGeom>
            <a:solidFill>
              <a:srgbClr val="B4365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0" name="Google Shape;3370;p11"/>
            <p:cNvSpPr/>
            <p:nvPr/>
          </p:nvSpPr>
          <p:spPr>
            <a:xfrm>
              <a:off x="7013184" y="3020124"/>
              <a:ext cx="814448" cy="505671"/>
            </a:xfrm>
            <a:custGeom>
              <a:rect b="b" l="l" r="r" t="t"/>
              <a:pathLst>
                <a:path extrusionOk="0" h="14734" w="23731">
                  <a:moveTo>
                    <a:pt x="8910" y="0"/>
                  </a:moveTo>
                  <a:cubicBezTo>
                    <a:pt x="6096" y="0"/>
                    <a:pt x="3414" y="610"/>
                    <a:pt x="1377" y="2656"/>
                  </a:cubicBezTo>
                  <a:cubicBezTo>
                    <a:pt x="0" y="4405"/>
                    <a:pt x="801" y="7125"/>
                    <a:pt x="2110" y="8468"/>
                  </a:cubicBezTo>
                  <a:cubicBezTo>
                    <a:pt x="3069" y="9517"/>
                    <a:pt x="4503" y="10420"/>
                    <a:pt x="5676" y="11165"/>
                  </a:cubicBezTo>
                  <a:cubicBezTo>
                    <a:pt x="7572" y="12383"/>
                    <a:pt x="10066" y="13749"/>
                    <a:pt x="12277" y="14110"/>
                  </a:cubicBezTo>
                  <a:cubicBezTo>
                    <a:pt x="13960" y="14424"/>
                    <a:pt x="15717" y="14733"/>
                    <a:pt x="17434" y="14733"/>
                  </a:cubicBezTo>
                  <a:cubicBezTo>
                    <a:pt x="19103" y="14733"/>
                    <a:pt x="20734" y="14441"/>
                    <a:pt x="22219" y="13579"/>
                  </a:cubicBezTo>
                  <a:cubicBezTo>
                    <a:pt x="22467" y="13444"/>
                    <a:pt x="22681" y="13275"/>
                    <a:pt x="22862" y="13060"/>
                  </a:cubicBezTo>
                  <a:cubicBezTo>
                    <a:pt x="23009" y="12756"/>
                    <a:pt x="23167" y="12451"/>
                    <a:pt x="23302" y="12135"/>
                  </a:cubicBezTo>
                  <a:cubicBezTo>
                    <a:pt x="23731" y="11142"/>
                    <a:pt x="22952" y="8095"/>
                    <a:pt x="22061" y="6651"/>
                  </a:cubicBezTo>
                  <a:cubicBezTo>
                    <a:pt x="20255" y="3762"/>
                    <a:pt x="16712" y="1460"/>
                    <a:pt x="13496" y="591"/>
                  </a:cubicBezTo>
                  <a:cubicBezTo>
                    <a:pt x="12661" y="343"/>
                    <a:pt x="11815" y="185"/>
                    <a:pt x="10957" y="95"/>
                  </a:cubicBezTo>
                  <a:cubicBezTo>
                    <a:pt x="10272" y="36"/>
                    <a:pt x="9587" y="0"/>
                    <a:pt x="8910" y="0"/>
                  </a:cubicBezTo>
                  <a:close/>
                </a:path>
              </a:pathLst>
            </a:custGeom>
            <a:solidFill>
              <a:srgbClr val="D869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1" name="Google Shape;3371;p11"/>
            <p:cNvSpPr/>
            <p:nvPr/>
          </p:nvSpPr>
          <p:spPr>
            <a:xfrm>
              <a:off x="7027118" y="3015937"/>
              <a:ext cx="790458" cy="513084"/>
            </a:xfrm>
            <a:custGeom>
              <a:rect b="b" l="l" r="r" t="t"/>
              <a:pathLst>
                <a:path extrusionOk="0" h="14950" w="23032">
                  <a:moveTo>
                    <a:pt x="8280" y="1"/>
                  </a:moveTo>
                  <a:cubicBezTo>
                    <a:pt x="8071" y="1"/>
                    <a:pt x="7861" y="4"/>
                    <a:pt x="7651" y="14"/>
                  </a:cubicBezTo>
                  <a:cubicBezTo>
                    <a:pt x="7155" y="25"/>
                    <a:pt x="6658" y="70"/>
                    <a:pt x="6173" y="138"/>
                  </a:cubicBezTo>
                  <a:cubicBezTo>
                    <a:pt x="5676" y="206"/>
                    <a:pt x="5191" y="307"/>
                    <a:pt x="4706" y="431"/>
                  </a:cubicBezTo>
                  <a:cubicBezTo>
                    <a:pt x="4221" y="567"/>
                    <a:pt x="3758" y="736"/>
                    <a:pt x="3295" y="939"/>
                  </a:cubicBezTo>
                  <a:cubicBezTo>
                    <a:pt x="3070" y="1041"/>
                    <a:pt x="2844" y="1153"/>
                    <a:pt x="2630" y="1277"/>
                  </a:cubicBezTo>
                  <a:cubicBezTo>
                    <a:pt x="2404" y="1390"/>
                    <a:pt x="2190" y="1526"/>
                    <a:pt x="1986" y="1672"/>
                  </a:cubicBezTo>
                  <a:cubicBezTo>
                    <a:pt x="1569" y="1955"/>
                    <a:pt x="1185" y="2282"/>
                    <a:pt x="824" y="2632"/>
                  </a:cubicBezTo>
                  <a:lnTo>
                    <a:pt x="824" y="2643"/>
                  </a:lnTo>
                  <a:lnTo>
                    <a:pt x="813" y="2654"/>
                  </a:lnTo>
                  <a:cubicBezTo>
                    <a:pt x="418" y="3162"/>
                    <a:pt x="158" y="3771"/>
                    <a:pt x="79" y="4414"/>
                  </a:cubicBezTo>
                  <a:cubicBezTo>
                    <a:pt x="0" y="5046"/>
                    <a:pt x="46" y="5690"/>
                    <a:pt x="215" y="6310"/>
                  </a:cubicBezTo>
                  <a:cubicBezTo>
                    <a:pt x="373" y="6920"/>
                    <a:pt x="621" y="7495"/>
                    <a:pt x="971" y="8037"/>
                  </a:cubicBezTo>
                  <a:cubicBezTo>
                    <a:pt x="1140" y="8308"/>
                    <a:pt x="1343" y="8556"/>
                    <a:pt x="1569" y="8781"/>
                  </a:cubicBezTo>
                  <a:lnTo>
                    <a:pt x="2223" y="9413"/>
                  </a:lnTo>
                  <a:cubicBezTo>
                    <a:pt x="2438" y="9616"/>
                    <a:pt x="2709" y="9797"/>
                    <a:pt x="2946" y="9989"/>
                  </a:cubicBezTo>
                  <a:cubicBezTo>
                    <a:pt x="3194" y="10192"/>
                    <a:pt x="3453" y="10361"/>
                    <a:pt x="3702" y="10531"/>
                  </a:cubicBezTo>
                  <a:cubicBezTo>
                    <a:pt x="4209" y="10880"/>
                    <a:pt x="4729" y="11196"/>
                    <a:pt x="5236" y="11524"/>
                  </a:cubicBezTo>
                  <a:cubicBezTo>
                    <a:pt x="6263" y="12178"/>
                    <a:pt x="7335" y="12765"/>
                    <a:pt x="8441" y="13295"/>
                  </a:cubicBezTo>
                  <a:lnTo>
                    <a:pt x="9287" y="13656"/>
                  </a:lnTo>
                  <a:lnTo>
                    <a:pt x="10156" y="13961"/>
                  </a:lnTo>
                  <a:cubicBezTo>
                    <a:pt x="10450" y="14051"/>
                    <a:pt x="10743" y="14141"/>
                    <a:pt x="11048" y="14220"/>
                  </a:cubicBezTo>
                  <a:lnTo>
                    <a:pt x="11950" y="14401"/>
                  </a:lnTo>
                  <a:cubicBezTo>
                    <a:pt x="13135" y="14615"/>
                    <a:pt x="14343" y="14807"/>
                    <a:pt x="15561" y="14897"/>
                  </a:cubicBezTo>
                  <a:cubicBezTo>
                    <a:pt x="15998" y="14930"/>
                    <a:pt x="16437" y="14949"/>
                    <a:pt x="16875" y="14949"/>
                  </a:cubicBezTo>
                  <a:cubicBezTo>
                    <a:pt x="17658" y="14949"/>
                    <a:pt x="18439" y="14887"/>
                    <a:pt x="19206" y="14728"/>
                  </a:cubicBezTo>
                  <a:cubicBezTo>
                    <a:pt x="19804" y="14615"/>
                    <a:pt x="20391" y="14435"/>
                    <a:pt x="20955" y="14187"/>
                  </a:cubicBezTo>
                  <a:cubicBezTo>
                    <a:pt x="21497" y="13927"/>
                    <a:pt x="22072" y="13679"/>
                    <a:pt x="22479" y="13194"/>
                  </a:cubicBezTo>
                  <a:lnTo>
                    <a:pt x="22851" y="12438"/>
                  </a:lnTo>
                  <a:cubicBezTo>
                    <a:pt x="22907" y="12302"/>
                    <a:pt x="22953" y="12167"/>
                    <a:pt x="22986" y="12031"/>
                  </a:cubicBezTo>
                  <a:cubicBezTo>
                    <a:pt x="23009" y="11896"/>
                    <a:pt x="23031" y="11749"/>
                    <a:pt x="23031" y="11614"/>
                  </a:cubicBezTo>
                  <a:cubicBezTo>
                    <a:pt x="23031" y="11038"/>
                    <a:pt x="22975" y="10474"/>
                    <a:pt x="22840" y="9932"/>
                  </a:cubicBezTo>
                  <a:cubicBezTo>
                    <a:pt x="22716" y="9380"/>
                    <a:pt x="22569" y="8838"/>
                    <a:pt x="22366" y="8308"/>
                  </a:cubicBezTo>
                  <a:cubicBezTo>
                    <a:pt x="22185" y="7766"/>
                    <a:pt x="21937" y="7259"/>
                    <a:pt x="21656" y="6774"/>
                  </a:cubicBezTo>
                  <a:lnTo>
                    <a:pt x="21656" y="6774"/>
                  </a:lnTo>
                  <a:cubicBezTo>
                    <a:pt x="21937" y="7259"/>
                    <a:pt x="22174" y="7766"/>
                    <a:pt x="22354" y="8308"/>
                  </a:cubicBezTo>
                  <a:cubicBezTo>
                    <a:pt x="22546" y="8838"/>
                    <a:pt x="22693" y="9380"/>
                    <a:pt x="22806" y="9932"/>
                  </a:cubicBezTo>
                  <a:cubicBezTo>
                    <a:pt x="22930" y="10474"/>
                    <a:pt x="22998" y="11038"/>
                    <a:pt x="22986" y="11602"/>
                  </a:cubicBezTo>
                  <a:cubicBezTo>
                    <a:pt x="22975" y="11738"/>
                    <a:pt x="22964" y="11885"/>
                    <a:pt x="22930" y="12020"/>
                  </a:cubicBezTo>
                  <a:cubicBezTo>
                    <a:pt x="22907" y="12155"/>
                    <a:pt x="22862" y="12280"/>
                    <a:pt x="22795" y="12404"/>
                  </a:cubicBezTo>
                  <a:lnTo>
                    <a:pt x="22422" y="13171"/>
                  </a:lnTo>
                  <a:cubicBezTo>
                    <a:pt x="22038" y="13622"/>
                    <a:pt x="21463" y="13882"/>
                    <a:pt x="20910" y="14108"/>
                  </a:cubicBezTo>
                  <a:cubicBezTo>
                    <a:pt x="20346" y="14333"/>
                    <a:pt x="19770" y="14503"/>
                    <a:pt x="19172" y="14604"/>
                  </a:cubicBezTo>
                  <a:cubicBezTo>
                    <a:pt x="18488" y="14715"/>
                    <a:pt x="17792" y="14769"/>
                    <a:pt x="17095" y="14769"/>
                  </a:cubicBezTo>
                  <a:cubicBezTo>
                    <a:pt x="16587" y="14769"/>
                    <a:pt x="16078" y="14740"/>
                    <a:pt x="15573" y="14683"/>
                  </a:cubicBezTo>
                  <a:cubicBezTo>
                    <a:pt x="14377" y="14559"/>
                    <a:pt x="13180" y="14345"/>
                    <a:pt x="11996" y="14108"/>
                  </a:cubicBezTo>
                  <a:lnTo>
                    <a:pt x="11115" y="13904"/>
                  </a:lnTo>
                  <a:cubicBezTo>
                    <a:pt x="10822" y="13825"/>
                    <a:pt x="10540" y="13724"/>
                    <a:pt x="10258" y="13634"/>
                  </a:cubicBezTo>
                  <a:lnTo>
                    <a:pt x="9423" y="13306"/>
                  </a:lnTo>
                  <a:lnTo>
                    <a:pt x="8610" y="12934"/>
                  </a:lnTo>
                  <a:cubicBezTo>
                    <a:pt x="8069" y="12663"/>
                    <a:pt x="7538" y="12392"/>
                    <a:pt x="7008" y="12088"/>
                  </a:cubicBezTo>
                  <a:cubicBezTo>
                    <a:pt x="6489" y="11794"/>
                    <a:pt x="5970" y="11478"/>
                    <a:pt x="5462" y="11151"/>
                  </a:cubicBezTo>
                  <a:cubicBezTo>
                    <a:pt x="4954" y="10824"/>
                    <a:pt x="4435" y="10508"/>
                    <a:pt x="3950" y="10158"/>
                  </a:cubicBezTo>
                  <a:cubicBezTo>
                    <a:pt x="3702" y="9989"/>
                    <a:pt x="3453" y="9820"/>
                    <a:pt x="3228" y="9628"/>
                  </a:cubicBezTo>
                  <a:cubicBezTo>
                    <a:pt x="3002" y="9436"/>
                    <a:pt x="2754" y="9278"/>
                    <a:pt x="2539" y="9064"/>
                  </a:cubicBezTo>
                  <a:lnTo>
                    <a:pt x="1885" y="8432"/>
                  </a:lnTo>
                  <a:cubicBezTo>
                    <a:pt x="1682" y="8229"/>
                    <a:pt x="1513" y="8003"/>
                    <a:pt x="1355" y="7766"/>
                  </a:cubicBezTo>
                  <a:cubicBezTo>
                    <a:pt x="1027" y="7281"/>
                    <a:pt x="790" y="6750"/>
                    <a:pt x="644" y="6186"/>
                  </a:cubicBezTo>
                  <a:cubicBezTo>
                    <a:pt x="486" y="5622"/>
                    <a:pt x="441" y="5046"/>
                    <a:pt x="508" y="4471"/>
                  </a:cubicBezTo>
                  <a:cubicBezTo>
                    <a:pt x="576" y="3895"/>
                    <a:pt x="790" y="3365"/>
                    <a:pt x="1140" y="2902"/>
                  </a:cubicBezTo>
                  <a:lnTo>
                    <a:pt x="1140" y="2902"/>
                  </a:lnTo>
                  <a:lnTo>
                    <a:pt x="1129" y="2925"/>
                  </a:lnTo>
                  <a:cubicBezTo>
                    <a:pt x="1467" y="2586"/>
                    <a:pt x="1828" y="2282"/>
                    <a:pt x="2223" y="2000"/>
                  </a:cubicBezTo>
                  <a:cubicBezTo>
                    <a:pt x="2607" y="1718"/>
                    <a:pt x="3025" y="1481"/>
                    <a:pt x="3453" y="1277"/>
                  </a:cubicBezTo>
                  <a:cubicBezTo>
                    <a:pt x="3893" y="1063"/>
                    <a:pt x="4345" y="894"/>
                    <a:pt x="4807" y="758"/>
                  </a:cubicBezTo>
                  <a:cubicBezTo>
                    <a:pt x="5270" y="623"/>
                    <a:pt x="5733" y="510"/>
                    <a:pt x="6218" y="431"/>
                  </a:cubicBezTo>
                  <a:cubicBezTo>
                    <a:pt x="6692" y="352"/>
                    <a:pt x="7177" y="307"/>
                    <a:pt x="7662" y="273"/>
                  </a:cubicBezTo>
                  <a:cubicBezTo>
                    <a:pt x="8018" y="257"/>
                    <a:pt x="8379" y="246"/>
                    <a:pt x="8737" y="246"/>
                  </a:cubicBezTo>
                  <a:cubicBezTo>
                    <a:pt x="8869" y="246"/>
                    <a:pt x="8999" y="248"/>
                    <a:pt x="9129" y="251"/>
                  </a:cubicBezTo>
                  <a:cubicBezTo>
                    <a:pt x="9615" y="262"/>
                    <a:pt x="10100" y="284"/>
                    <a:pt x="10585" y="318"/>
                  </a:cubicBezTo>
                  <a:cubicBezTo>
                    <a:pt x="11070" y="397"/>
                    <a:pt x="11555" y="420"/>
                    <a:pt x="12029" y="533"/>
                  </a:cubicBezTo>
                  <a:cubicBezTo>
                    <a:pt x="12503" y="657"/>
                    <a:pt x="12989" y="736"/>
                    <a:pt x="13451" y="894"/>
                  </a:cubicBezTo>
                  <a:cubicBezTo>
                    <a:pt x="13925" y="1018"/>
                    <a:pt x="14388" y="1187"/>
                    <a:pt x="14839" y="1379"/>
                  </a:cubicBezTo>
                  <a:lnTo>
                    <a:pt x="15516" y="1661"/>
                  </a:lnTo>
                  <a:lnTo>
                    <a:pt x="16171" y="1988"/>
                  </a:lnTo>
                  <a:cubicBezTo>
                    <a:pt x="16385" y="2113"/>
                    <a:pt x="16611" y="2214"/>
                    <a:pt x="16825" y="2338"/>
                  </a:cubicBezTo>
                  <a:lnTo>
                    <a:pt x="17446" y="2733"/>
                  </a:lnTo>
                  <a:cubicBezTo>
                    <a:pt x="17863" y="2981"/>
                    <a:pt x="18258" y="3264"/>
                    <a:pt x="18642" y="3579"/>
                  </a:cubicBezTo>
                  <a:cubicBezTo>
                    <a:pt x="19059" y="3850"/>
                    <a:pt x="19398" y="4211"/>
                    <a:pt x="19759" y="4527"/>
                  </a:cubicBezTo>
                  <a:cubicBezTo>
                    <a:pt x="19951" y="4685"/>
                    <a:pt x="20120" y="4866"/>
                    <a:pt x="20278" y="5046"/>
                  </a:cubicBezTo>
                  <a:lnTo>
                    <a:pt x="20775" y="5588"/>
                  </a:lnTo>
                  <a:cubicBezTo>
                    <a:pt x="21091" y="5960"/>
                    <a:pt x="21361" y="6378"/>
                    <a:pt x="21655" y="6773"/>
                  </a:cubicBezTo>
                  <a:cubicBezTo>
                    <a:pt x="21361" y="6378"/>
                    <a:pt x="21102" y="5960"/>
                    <a:pt x="20786" y="5577"/>
                  </a:cubicBezTo>
                  <a:lnTo>
                    <a:pt x="20301" y="5035"/>
                  </a:lnTo>
                  <a:cubicBezTo>
                    <a:pt x="20143" y="4843"/>
                    <a:pt x="19973" y="4663"/>
                    <a:pt x="19782" y="4505"/>
                  </a:cubicBezTo>
                  <a:cubicBezTo>
                    <a:pt x="19409" y="4178"/>
                    <a:pt x="19071" y="3816"/>
                    <a:pt x="18676" y="3534"/>
                  </a:cubicBezTo>
                  <a:cubicBezTo>
                    <a:pt x="18292" y="3230"/>
                    <a:pt x="17886" y="2936"/>
                    <a:pt x="17468" y="2677"/>
                  </a:cubicBezTo>
                  <a:lnTo>
                    <a:pt x="16848" y="2282"/>
                  </a:lnTo>
                  <a:cubicBezTo>
                    <a:pt x="16645" y="2146"/>
                    <a:pt x="16419" y="2045"/>
                    <a:pt x="16205" y="1932"/>
                  </a:cubicBezTo>
                  <a:lnTo>
                    <a:pt x="15550" y="1582"/>
                  </a:lnTo>
                  <a:lnTo>
                    <a:pt x="14873" y="1289"/>
                  </a:lnTo>
                  <a:cubicBezTo>
                    <a:pt x="14422" y="1086"/>
                    <a:pt x="13970" y="916"/>
                    <a:pt x="13496" y="770"/>
                  </a:cubicBezTo>
                  <a:cubicBezTo>
                    <a:pt x="13034" y="600"/>
                    <a:pt x="12548" y="488"/>
                    <a:pt x="12075" y="375"/>
                  </a:cubicBezTo>
                  <a:cubicBezTo>
                    <a:pt x="11601" y="262"/>
                    <a:pt x="11093" y="206"/>
                    <a:pt x="10608" y="127"/>
                  </a:cubicBezTo>
                  <a:cubicBezTo>
                    <a:pt x="10122" y="70"/>
                    <a:pt x="9626" y="25"/>
                    <a:pt x="9129" y="14"/>
                  </a:cubicBezTo>
                  <a:cubicBezTo>
                    <a:pt x="8849" y="7"/>
                    <a:pt x="8565" y="1"/>
                    <a:pt x="8280" y="1"/>
                  </a:cubicBezTo>
                  <a:close/>
                </a:path>
              </a:pathLst>
            </a:custGeom>
            <a:solidFill>
              <a:srgbClr val="9527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2" name="Google Shape;3372;p11"/>
            <p:cNvSpPr/>
            <p:nvPr/>
          </p:nvSpPr>
          <p:spPr>
            <a:xfrm>
              <a:off x="7037586" y="3042809"/>
              <a:ext cx="764512" cy="460712"/>
            </a:xfrm>
            <a:custGeom>
              <a:rect b="b" l="l" r="r" t="t"/>
              <a:pathLst>
                <a:path extrusionOk="0" h="13424" w="22276">
                  <a:moveTo>
                    <a:pt x="8292" y="0"/>
                  </a:moveTo>
                  <a:cubicBezTo>
                    <a:pt x="7842" y="0"/>
                    <a:pt x="7391" y="15"/>
                    <a:pt x="6940" y="43"/>
                  </a:cubicBezTo>
                  <a:cubicBezTo>
                    <a:pt x="4480" y="235"/>
                    <a:pt x="2584" y="1025"/>
                    <a:pt x="1151" y="2435"/>
                  </a:cubicBezTo>
                  <a:cubicBezTo>
                    <a:pt x="0" y="3936"/>
                    <a:pt x="835" y="6295"/>
                    <a:pt x="1873" y="7367"/>
                  </a:cubicBezTo>
                  <a:cubicBezTo>
                    <a:pt x="2799" y="8382"/>
                    <a:pt x="4243" y="9285"/>
                    <a:pt x="5315" y="9951"/>
                  </a:cubicBezTo>
                  <a:cubicBezTo>
                    <a:pt x="7820" y="11564"/>
                    <a:pt x="9964" y="12523"/>
                    <a:pt x="11691" y="12806"/>
                  </a:cubicBezTo>
                  <a:cubicBezTo>
                    <a:pt x="13432" y="13139"/>
                    <a:pt x="15141" y="13423"/>
                    <a:pt x="16770" y="13423"/>
                  </a:cubicBezTo>
                  <a:cubicBezTo>
                    <a:pt x="17073" y="13423"/>
                    <a:pt x="17374" y="13414"/>
                    <a:pt x="17671" y="13392"/>
                  </a:cubicBezTo>
                  <a:lnTo>
                    <a:pt x="17660" y="13392"/>
                  </a:lnTo>
                  <a:cubicBezTo>
                    <a:pt x="19014" y="13279"/>
                    <a:pt x="20154" y="12952"/>
                    <a:pt x="21169" y="12365"/>
                  </a:cubicBezTo>
                  <a:cubicBezTo>
                    <a:pt x="21327" y="12275"/>
                    <a:pt x="21474" y="12162"/>
                    <a:pt x="21598" y="12027"/>
                  </a:cubicBezTo>
                  <a:cubicBezTo>
                    <a:pt x="21745" y="11745"/>
                    <a:pt x="21869" y="11485"/>
                    <a:pt x="21982" y="11226"/>
                  </a:cubicBezTo>
                  <a:cubicBezTo>
                    <a:pt x="22275" y="10549"/>
                    <a:pt x="21677" y="7761"/>
                    <a:pt x="20786" y="6340"/>
                  </a:cubicBezTo>
                  <a:cubicBezTo>
                    <a:pt x="19195" y="3778"/>
                    <a:pt x="15900" y="1454"/>
                    <a:pt x="12605" y="562"/>
                  </a:cubicBezTo>
                  <a:cubicBezTo>
                    <a:pt x="11815" y="337"/>
                    <a:pt x="11002" y="179"/>
                    <a:pt x="10178" y="88"/>
                  </a:cubicBezTo>
                  <a:cubicBezTo>
                    <a:pt x="9553" y="29"/>
                    <a:pt x="8923" y="0"/>
                    <a:pt x="829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3" name="Google Shape;3373;p11"/>
            <p:cNvSpPr/>
            <p:nvPr/>
          </p:nvSpPr>
          <p:spPr>
            <a:xfrm>
              <a:off x="7108456" y="3067314"/>
              <a:ext cx="636327" cy="406383"/>
            </a:xfrm>
            <a:custGeom>
              <a:rect b="b" l="l" r="r" t="t"/>
              <a:pathLst>
                <a:path extrusionOk="0" h="11841" w="18541">
                  <a:moveTo>
                    <a:pt x="7701" y="0"/>
                  </a:moveTo>
                  <a:cubicBezTo>
                    <a:pt x="7187" y="0"/>
                    <a:pt x="6671" y="50"/>
                    <a:pt x="6161" y="153"/>
                  </a:cubicBezTo>
                  <a:cubicBezTo>
                    <a:pt x="5281" y="345"/>
                    <a:pt x="4615" y="1044"/>
                    <a:pt x="3690" y="1202"/>
                  </a:cubicBezTo>
                  <a:cubicBezTo>
                    <a:pt x="2505" y="1417"/>
                    <a:pt x="1490" y="1168"/>
                    <a:pt x="688" y="2195"/>
                  </a:cubicBezTo>
                  <a:cubicBezTo>
                    <a:pt x="643" y="2263"/>
                    <a:pt x="587" y="2342"/>
                    <a:pt x="542" y="2410"/>
                  </a:cubicBezTo>
                  <a:cubicBezTo>
                    <a:pt x="0" y="3279"/>
                    <a:pt x="90" y="4294"/>
                    <a:pt x="587" y="5208"/>
                  </a:cubicBezTo>
                  <a:cubicBezTo>
                    <a:pt x="1275" y="6495"/>
                    <a:pt x="2460" y="7465"/>
                    <a:pt x="3746" y="8119"/>
                  </a:cubicBezTo>
                  <a:cubicBezTo>
                    <a:pt x="4717" y="8616"/>
                    <a:pt x="5857" y="8864"/>
                    <a:pt x="6895" y="9191"/>
                  </a:cubicBezTo>
                  <a:cubicBezTo>
                    <a:pt x="7989" y="9541"/>
                    <a:pt x="9118" y="9598"/>
                    <a:pt x="10111" y="10218"/>
                  </a:cubicBezTo>
                  <a:cubicBezTo>
                    <a:pt x="10889" y="10704"/>
                    <a:pt x="11476" y="11448"/>
                    <a:pt x="12401" y="11674"/>
                  </a:cubicBezTo>
                  <a:cubicBezTo>
                    <a:pt x="12855" y="11783"/>
                    <a:pt x="13383" y="11840"/>
                    <a:pt x="13929" y="11840"/>
                  </a:cubicBezTo>
                  <a:cubicBezTo>
                    <a:pt x="14971" y="11840"/>
                    <a:pt x="16077" y="11629"/>
                    <a:pt x="16847" y="11155"/>
                  </a:cubicBezTo>
                  <a:cubicBezTo>
                    <a:pt x="17829" y="10568"/>
                    <a:pt x="18540" y="9270"/>
                    <a:pt x="18292" y="8131"/>
                  </a:cubicBezTo>
                  <a:cubicBezTo>
                    <a:pt x="18190" y="7691"/>
                    <a:pt x="18066" y="7251"/>
                    <a:pt x="17739" y="6935"/>
                  </a:cubicBezTo>
                  <a:cubicBezTo>
                    <a:pt x="17288" y="6495"/>
                    <a:pt x="16644" y="6303"/>
                    <a:pt x="16351" y="5693"/>
                  </a:cubicBezTo>
                  <a:cubicBezTo>
                    <a:pt x="16137" y="5253"/>
                    <a:pt x="16238" y="4791"/>
                    <a:pt x="16204" y="4328"/>
                  </a:cubicBezTo>
                  <a:cubicBezTo>
                    <a:pt x="16125" y="3301"/>
                    <a:pt x="15155" y="2635"/>
                    <a:pt x="14331" y="2184"/>
                  </a:cubicBezTo>
                  <a:cubicBezTo>
                    <a:pt x="13383" y="1665"/>
                    <a:pt x="12266" y="1225"/>
                    <a:pt x="11262" y="774"/>
                  </a:cubicBezTo>
                  <a:cubicBezTo>
                    <a:pt x="10148" y="280"/>
                    <a:pt x="8929" y="0"/>
                    <a:pt x="7701" y="0"/>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4" name="Google Shape;3374;p11"/>
            <p:cNvSpPr/>
            <p:nvPr/>
          </p:nvSpPr>
          <p:spPr>
            <a:xfrm>
              <a:off x="7178606" y="3246807"/>
              <a:ext cx="57623" cy="47705"/>
            </a:xfrm>
            <a:custGeom>
              <a:rect b="b" l="l" r="r" t="t"/>
              <a:pathLst>
                <a:path extrusionOk="0" h="1390" w="1679">
                  <a:moveTo>
                    <a:pt x="555" y="0"/>
                  </a:moveTo>
                  <a:cubicBezTo>
                    <a:pt x="0" y="0"/>
                    <a:pt x="175" y="927"/>
                    <a:pt x="597" y="1231"/>
                  </a:cubicBezTo>
                  <a:cubicBezTo>
                    <a:pt x="732" y="1333"/>
                    <a:pt x="919" y="1389"/>
                    <a:pt x="1095" y="1389"/>
                  </a:cubicBezTo>
                  <a:cubicBezTo>
                    <a:pt x="1404" y="1389"/>
                    <a:pt x="1679" y="1216"/>
                    <a:pt x="1578" y="813"/>
                  </a:cubicBezTo>
                  <a:cubicBezTo>
                    <a:pt x="1533" y="588"/>
                    <a:pt x="1183" y="204"/>
                    <a:pt x="856" y="68"/>
                  </a:cubicBezTo>
                  <a:cubicBezTo>
                    <a:pt x="738" y="21"/>
                    <a:pt x="638" y="0"/>
                    <a:pt x="555" y="0"/>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5" name="Google Shape;3375;p11"/>
            <p:cNvSpPr/>
            <p:nvPr/>
          </p:nvSpPr>
          <p:spPr>
            <a:xfrm>
              <a:off x="7162579" y="3171715"/>
              <a:ext cx="64419" cy="44650"/>
            </a:xfrm>
            <a:custGeom>
              <a:rect b="b" l="l" r="r" t="t"/>
              <a:pathLst>
                <a:path extrusionOk="0" h="1301" w="1877">
                  <a:moveTo>
                    <a:pt x="1200" y="1"/>
                  </a:moveTo>
                  <a:cubicBezTo>
                    <a:pt x="1095" y="1"/>
                    <a:pt x="983" y="21"/>
                    <a:pt x="872" y="56"/>
                  </a:cubicBezTo>
                  <a:cubicBezTo>
                    <a:pt x="499" y="158"/>
                    <a:pt x="138" y="428"/>
                    <a:pt x="82" y="688"/>
                  </a:cubicBezTo>
                  <a:cubicBezTo>
                    <a:pt x="0" y="1096"/>
                    <a:pt x="392" y="1300"/>
                    <a:pt x="754" y="1300"/>
                  </a:cubicBezTo>
                  <a:cubicBezTo>
                    <a:pt x="843" y="1300"/>
                    <a:pt x="930" y="1288"/>
                    <a:pt x="1007" y="1263"/>
                  </a:cubicBezTo>
                  <a:cubicBezTo>
                    <a:pt x="1334" y="1151"/>
                    <a:pt x="1876" y="507"/>
                    <a:pt x="1594" y="158"/>
                  </a:cubicBezTo>
                  <a:cubicBezTo>
                    <a:pt x="1505" y="48"/>
                    <a:pt x="1362" y="1"/>
                    <a:pt x="1200" y="1"/>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6" name="Google Shape;3376;p11"/>
            <p:cNvSpPr/>
            <p:nvPr/>
          </p:nvSpPr>
          <p:spPr>
            <a:xfrm>
              <a:off x="7141953" y="3211149"/>
              <a:ext cx="71866" cy="36379"/>
            </a:xfrm>
            <a:custGeom>
              <a:rect b="b" l="l" r="r" t="t"/>
              <a:pathLst>
                <a:path extrusionOk="0" h="1060" w="2094">
                  <a:moveTo>
                    <a:pt x="752" y="1"/>
                  </a:moveTo>
                  <a:cubicBezTo>
                    <a:pt x="411" y="1"/>
                    <a:pt x="0" y="104"/>
                    <a:pt x="107" y="532"/>
                  </a:cubicBezTo>
                  <a:cubicBezTo>
                    <a:pt x="198" y="918"/>
                    <a:pt x="695" y="1059"/>
                    <a:pt x="1120" y="1059"/>
                  </a:cubicBezTo>
                  <a:cubicBezTo>
                    <a:pt x="1279" y="1059"/>
                    <a:pt x="1427" y="1040"/>
                    <a:pt x="1540" y="1006"/>
                  </a:cubicBezTo>
                  <a:cubicBezTo>
                    <a:pt x="1845" y="916"/>
                    <a:pt x="2093" y="656"/>
                    <a:pt x="1856" y="363"/>
                  </a:cubicBezTo>
                  <a:cubicBezTo>
                    <a:pt x="1845" y="340"/>
                    <a:pt x="1823" y="329"/>
                    <a:pt x="1811" y="318"/>
                  </a:cubicBezTo>
                  <a:cubicBezTo>
                    <a:pt x="1574" y="69"/>
                    <a:pt x="1123" y="13"/>
                    <a:pt x="807" y="2"/>
                  </a:cubicBezTo>
                  <a:cubicBezTo>
                    <a:pt x="789" y="1"/>
                    <a:pt x="770" y="1"/>
                    <a:pt x="752"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7" name="Google Shape;3377;p11"/>
            <p:cNvSpPr/>
            <p:nvPr/>
          </p:nvSpPr>
          <p:spPr>
            <a:xfrm>
              <a:off x="7148336" y="3127339"/>
              <a:ext cx="72415" cy="35247"/>
            </a:xfrm>
            <a:custGeom>
              <a:rect b="b" l="l" r="r" t="t"/>
              <a:pathLst>
                <a:path extrusionOk="0" h="1027" w="2110">
                  <a:moveTo>
                    <a:pt x="1278" y="1"/>
                  </a:moveTo>
                  <a:cubicBezTo>
                    <a:pt x="1245" y="1"/>
                    <a:pt x="1210" y="2"/>
                    <a:pt x="1174" y="6"/>
                  </a:cubicBezTo>
                  <a:cubicBezTo>
                    <a:pt x="1027" y="18"/>
                    <a:pt x="869" y="51"/>
                    <a:pt x="723" y="96"/>
                  </a:cubicBezTo>
                  <a:cubicBezTo>
                    <a:pt x="373" y="198"/>
                    <a:pt x="0" y="390"/>
                    <a:pt x="34" y="706"/>
                  </a:cubicBezTo>
                  <a:cubicBezTo>
                    <a:pt x="68" y="946"/>
                    <a:pt x="370" y="1026"/>
                    <a:pt x="698" y="1026"/>
                  </a:cubicBezTo>
                  <a:cubicBezTo>
                    <a:pt x="1032" y="1026"/>
                    <a:pt x="1393" y="943"/>
                    <a:pt x="1524" y="864"/>
                  </a:cubicBezTo>
                  <a:cubicBezTo>
                    <a:pt x="2109" y="513"/>
                    <a:pt x="1841" y="1"/>
                    <a:pt x="1278"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8" name="Google Shape;3378;p11"/>
            <p:cNvSpPr/>
            <p:nvPr/>
          </p:nvSpPr>
          <p:spPr>
            <a:xfrm>
              <a:off x="7220751" y="3123839"/>
              <a:ext cx="45371" cy="57280"/>
            </a:xfrm>
            <a:custGeom>
              <a:rect b="b" l="l" r="r" t="t"/>
              <a:pathLst>
                <a:path extrusionOk="0" h="1669" w="1322">
                  <a:moveTo>
                    <a:pt x="594" y="1"/>
                  </a:moveTo>
                  <a:cubicBezTo>
                    <a:pt x="503" y="1"/>
                    <a:pt x="406" y="40"/>
                    <a:pt x="305" y="131"/>
                  </a:cubicBezTo>
                  <a:cubicBezTo>
                    <a:pt x="294" y="142"/>
                    <a:pt x="283" y="153"/>
                    <a:pt x="271" y="165"/>
                  </a:cubicBezTo>
                  <a:cubicBezTo>
                    <a:pt x="1" y="435"/>
                    <a:pt x="23" y="977"/>
                    <a:pt x="181" y="1304"/>
                  </a:cubicBezTo>
                  <a:cubicBezTo>
                    <a:pt x="304" y="1550"/>
                    <a:pt x="471" y="1668"/>
                    <a:pt x="638" y="1668"/>
                  </a:cubicBezTo>
                  <a:cubicBezTo>
                    <a:pt x="809" y="1668"/>
                    <a:pt x="981" y="1544"/>
                    <a:pt x="1106" y="1304"/>
                  </a:cubicBezTo>
                  <a:cubicBezTo>
                    <a:pt x="1321" y="912"/>
                    <a:pt x="1033" y="1"/>
                    <a:pt x="594"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9" name="Google Shape;3379;p11"/>
            <p:cNvSpPr/>
            <p:nvPr/>
          </p:nvSpPr>
          <p:spPr>
            <a:xfrm>
              <a:off x="7214162" y="3210325"/>
              <a:ext cx="64281" cy="44204"/>
            </a:xfrm>
            <a:custGeom>
              <a:rect b="b" l="l" r="r" t="t"/>
              <a:pathLst>
                <a:path extrusionOk="0" h="1288" w="1873">
                  <a:moveTo>
                    <a:pt x="597" y="1"/>
                  </a:moveTo>
                  <a:cubicBezTo>
                    <a:pt x="574" y="1"/>
                    <a:pt x="552" y="1"/>
                    <a:pt x="531" y="3"/>
                  </a:cubicBezTo>
                  <a:cubicBezTo>
                    <a:pt x="317" y="14"/>
                    <a:pt x="193" y="82"/>
                    <a:pt x="136" y="184"/>
                  </a:cubicBezTo>
                  <a:cubicBezTo>
                    <a:pt x="1" y="443"/>
                    <a:pt x="272" y="827"/>
                    <a:pt x="441" y="985"/>
                  </a:cubicBezTo>
                  <a:cubicBezTo>
                    <a:pt x="610" y="1136"/>
                    <a:pt x="1016" y="1287"/>
                    <a:pt x="1350" y="1287"/>
                  </a:cubicBezTo>
                  <a:cubicBezTo>
                    <a:pt x="1638" y="1287"/>
                    <a:pt x="1872" y="1174"/>
                    <a:pt x="1851" y="849"/>
                  </a:cubicBezTo>
                  <a:cubicBezTo>
                    <a:pt x="1819" y="333"/>
                    <a:pt x="1068" y="1"/>
                    <a:pt x="597"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0" name="Google Shape;3380;p11"/>
            <p:cNvSpPr/>
            <p:nvPr/>
          </p:nvSpPr>
          <p:spPr>
            <a:xfrm>
              <a:off x="7566972" y="3270248"/>
              <a:ext cx="73239" cy="35830"/>
            </a:xfrm>
            <a:custGeom>
              <a:rect b="b" l="l" r="r" t="t"/>
              <a:pathLst>
                <a:path extrusionOk="0" h="1044" w="2134">
                  <a:moveTo>
                    <a:pt x="994" y="0"/>
                  </a:moveTo>
                  <a:cubicBezTo>
                    <a:pt x="912" y="0"/>
                    <a:pt x="828" y="6"/>
                    <a:pt x="745" y="17"/>
                  </a:cubicBezTo>
                  <a:cubicBezTo>
                    <a:pt x="373" y="108"/>
                    <a:pt x="1" y="401"/>
                    <a:pt x="384" y="762"/>
                  </a:cubicBezTo>
                  <a:cubicBezTo>
                    <a:pt x="549" y="915"/>
                    <a:pt x="990" y="1043"/>
                    <a:pt x="1383" y="1043"/>
                  </a:cubicBezTo>
                  <a:cubicBezTo>
                    <a:pt x="1745" y="1043"/>
                    <a:pt x="2067" y="935"/>
                    <a:pt x="2099" y="638"/>
                  </a:cubicBezTo>
                  <a:cubicBezTo>
                    <a:pt x="2133" y="412"/>
                    <a:pt x="1896" y="232"/>
                    <a:pt x="1705" y="141"/>
                  </a:cubicBezTo>
                  <a:cubicBezTo>
                    <a:pt x="1477" y="49"/>
                    <a:pt x="1237" y="0"/>
                    <a:pt x="994"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1" name="Google Shape;3381;p11"/>
            <p:cNvSpPr/>
            <p:nvPr/>
          </p:nvSpPr>
          <p:spPr>
            <a:xfrm>
              <a:off x="7424475" y="3226696"/>
              <a:ext cx="85628" cy="35624"/>
            </a:xfrm>
            <a:custGeom>
              <a:rect b="b" l="l" r="r" t="t"/>
              <a:pathLst>
                <a:path extrusionOk="0" h="1038" w="2495">
                  <a:moveTo>
                    <a:pt x="1411" y="0"/>
                  </a:moveTo>
                  <a:cubicBezTo>
                    <a:pt x="1014" y="0"/>
                    <a:pt x="604" y="100"/>
                    <a:pt x="440" y="248"/>
                  </a:cubicBezTo>
                  <a:cubicBezTo>
                    <a:pt x="0" y="632"/>
                    <a:pt x="824" y="937"/>
                    <a:pt x="1095" y="993"/>
                  </a:cubicBezTo>
                  <a:cubicBezTo>
                    <a:pt x="1196" y="1019"/>
                    <a:pt x="1343" y="1037"/>
                    <a:pt x="1501" y="1037"/>
                  </a:cubicBezTo>
                  <a:cubicBezTo>
                    <a:pt x="1954" y="1037"/>
                    <a:pt x="2495" y="889"/>
                    <a:pt x="2302" y="361"/>
                  </a:cubicBezTo>
                  <a:cubicBezTo>
                    <a:pt x="2234" y="203"/>
                    <a:pt x="2065" y="90"/>
                    <a:pt x="1839" y="45"/>
                  </a:cubicBezTo>
                  <a:cubicBezTo>
                    <a:pt x="1707" y="14"/>
                    <a:pt x="1560" y="0"/>
                    <a:pt x="1411"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2" name="Google Shape;3382;p11"/>
            <p:cNvSpPr/>
            <p:nvPr/>
          </p:nvSpPr>
          <p:spPr>
            <a:xfrm>
              <a:off x="7253287" y="3326395"/>
              <a:ext cx="88305" cy="42214"/>
            </a:xfrm>
            <a:custGeom>
              <a:rect b="b" l="l" r="r" t="t"/>
              <a:pathLst>
                <a:path extrusionOk="0" h="1230" w="2573">
                  <a:moveTo>
                    <a:pt x="587" y="0"/>
                  </a:moveTo>
                  <a:cubicBezTo>
                    <a:pt x="497" y="0"/>
                    <a:pt x="420" y="16"/>
                    <a:pt x="361" y="51"/>
                  </a:cubicBezTo>
                  <a:cubicBezTo>
                    <a:pt x="0" y="266"/>
                    <a:pt x="237" y="627"/>
                    <a:pt x="486" y="819"/>
                  </a:cubicBezTo>
                  <a:cubicBezTo>
                    <a:pt x="655" y="943"/>
                    <a:pt x="847" y="1044"/>
                    <a:pt x="1050" y="1101"/>
                  </a:cubicBezTo>
                  <a:cubicBezTo>
                    <a:pt x="1261" y="1178"/>
                    <a:pt x="1490" y="1229"/>
                    <a:pt x="1684" y="1229"/>
                  </a:cubicBezTo>
                  <a:cubicBezTo>
                    <a:pt x="1801" y="1229"/>
                    <a:pt x="1906" y="1211"/>
                    <a:pt x="1986" y="1169"/>
                  </a:cubicBezTo>
                  <a:cubicBezTo>
                    <a:pt x="2572" y="851"/>
                    <a:pt x="1245" y="0"/>
                    <a:pt x="587" y="0"/>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3" name="Google Shape;3383;p11"/>
            <p:cNvSpPr/>
            <p:nvPr/>
          </p:nvSpPr>
          <p:spPr>
            <a:xfrm>
              <a:off x="7260631" y="3271174"/>
              <a:ext cx="73685" cy="42454"/>
            </a:xfrm>
            <a:custGeom>
              <a:rect b="b" l="l" r="r" t="t"/>
              <a:pathLst>
                <a:path extrusionOk="0" h="1237" w="2147">
                  <a:moveTo>
                    <a:pt x="716" y="1"/>
                  </a:moveTo>
                  <a:cubicBezTo>
                    <a:pt x="570" y="1"/>
                    <a:pt x="432" y="35"/>
                    <a:pt x="317" y="114"/>
                  </a:cubicBezTo>
                  <a:cubicBezTo>
                    <a:pt x="249" y="160"/>
                    <a:pt x="193" y="227"/>
                    <a:pt x="159" y="295"/>
                  </a:cubicBezTo>
                  <a:cubicBezTo>
                    <a:pt x="1" y="667"/>
                    <a:pt x="723" y="1107"/>
                    <a:pt x="1005" y="1186"/>
                  </a:cubicBezTo>
                  <a:cubicBezTo>
                    <a:pt x="1121" y="1216"/>
                    <a:pt x="1273" y="1236"/>
                    <a:pt x="1421" y="1236"/>
                  </a:cubicBezTo>
                  <a:cubicBezTo>
                    <a:pt x="1792" y="1236"/>
                    <a:pt x="2146" y="1107"/>
                    <a:pt x="1897" y="656"/>
                  </a:cubicBezTo>
                  <a:cubicBezTo>
                    <a:pt x="1709" y="332"/>
                    <a:pt x="1172" y="1"/>
                    <a:pt x="716"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4" name="Google Shape;3384;p11"/>
            <p:cNvSpPr/>
            <p:nvPr/>
          </p:nvSpPr>
          <p:spPr>
            <a:xfrm>
              <a:off x="7337336" y="3332195"/>
              <a:ext cx="88683" cy="45852"/>
            </a:xfrm>
            <a:custGeom>
              <a:rect b="b" l="l" r="r" t="t"/>
              <a:pathLst>
                <a:path extrusionOk="0" h="1336" w="2584">
                  <a:moveTo>
                    <a:pt x="430" y="1"/>
                  </a:moveTo>
                  <a:cubicBezTo>
                    <a:pt x="208" y="1"/>
                    <a:pt x="50" y="92"/>
                    <a:pt x="34" y="322"/>
                  </a:cubicBezTo>
                  <a:cubicBezTo>
                    <a:pt x="0" y="751"/>
                    <a:pt x="339" y="1056"/>
                    <a:pt x="745" y="1214"/>
                  </a:cubicBezTo>
                  <a:cubicBezTo>
                    <a:pt x="934" y="1295"/>
                    <a:pt x="1140" y="1336"/>
                    <a:pt x="1348" y="1336"/>
                  </a:cubicBezTo>
                  <a:cubicBezTo>
                    <a:pt x="1486" y="1336"/>
                    <a:pt x="1625" y="1318"/>
                    <a:pt x="1760" y="1282"/>
                  </a:cubicBezTo>
                  <a:cubicBezTo>
                    <a:pt x="2584" y="1004"/>
                    <a:pt x="1163" y="1"/>
                    <a:pt x="430"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5" name="Google Shape;3385;p11"/>
            <p:cNvSpPr/>
            <p:nvPr/>
          </p:nvSpPr>
          <p:spPr>
            <a:xfrm>
              <a:off x="7224252" y="3267708"/>
              <a:ext cx="60369" cy="58378"/>
            </a:xfrm>
            <a:custGeom>
              <a:rect b="b" l="l" r="r" t="t"/>
              <a:pathLst>
                <a:path extrusionOk="0" h="1701" w="1759">
                  <a:moveTo>
                    <a:pt x="521" y="1"/>
                  </a:moveTo>
                  <a:cubicBezTo>
                    <a:pt x="482" y="1"/>
                    <a:pt x="444" y="8"/>
                    <a:pt x="406" y="24"/>
                  </a:cubicBezTo>
                  <a:cubicBezTo>
                    <a:pt x="90" y="159"/>
                    <a:pt x="0" y="814"/>
                    <a:pt x="102" y="1186"/>
                  </a:cubicBezTo>
                  <a:cubicBezTo>
                    <a:pt x="167" y="1493"/>
                    <a:pt x="431" y="1700"/>
                    <a:pt x="731" y="1700"/>
                  </a:cubicBezTo>
                  <a:cubicBezTo>
                    <a:pt x="795" y="1700"/>
                    <a:pt x="860" y="1691"/>
                    <a:pt x="925" y="1671"/>
                  </a:cubicBezTo>
                  <a:cubicBezTo>
                    <a:pt x="1758" y="1471"/>
                    <a:pt x="1075" y="1"/>
                    <a:pt x="521"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6" name="Google Shape;3386;p11"/>
            <p:cNvSpPr/>
            <p:nvPr/>
          </p:nvSpPr>
          <p:spPr>
            <a:xfrm>
              <a:off x="7239524" y="3177481"/>
              <a:ext cx="76740" cy="45646"/>
            </a:xfrm>
            <a:custGeom>
              <a:rect b="b" l="l" r="r" t="t"/>
              <a:pathLst>
                <a:path extrusionOk="0" h="1330" w="2236">
                  <a:moveTo>
                    <a:pt x="935" y="0"/>
                  </a:moveTo>
                  <a:cubicBezTo>
                    <a:pt x="781" y="0"/>
                    <a:pt x="638" y="37"/>
                    <a:pt x="537" y="125"/>
                  </a:cubicBezTo>
                  <a:cubicBezTo>
                    <a:pt x="0" y="603"/>
                    <a:pt x="1207" y="1330"/>
                    <a:pt x="1854" y="1330"/>
                  </a:cubicBezTo>
                  <a:cubicBezTo>
                    <a:pt x="2078" y="1330"/>
                    <a:pt x="2235" y="1242"/>
                    <a:pt x="2229" y="1028"/>
                  </a:cubicBezTo>
                  <a:cubicBezTo>
                    <a:pt x="2218" y="723"/>
                    <a:pt x="1857" y="418"/>
                    <a:pt x="1643" y="238"/>
                  </a:cubicBezTo>
                  <a:cubicBezTo>
                    <a:pt x="1480" y="103"/>
                    <a:pt x="1193" y="0"/>
                    <a:pt x="935" y="0"/>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7" name="Google Shape;3387;p11"/>
            <p:cNvSpPr/>
            <p:nvPr/>
          </p:nvSpPr>
          <p:spPr>
            <a:xfrm>
              <a:off x="7612274" y="3305460"/>
              <a:ext cx="80995" cy="39262"/>
            </a:xfrm>
            <a:custGeom>
              <a:rect b="b" l="l" r="r" t="t"/>
              <a:pathLst>
                <a:path extrusionOk="0" h="1144" w="2360">
                  <a:moveTo>
                    <a:pt x="1101" y="0"/>
                  </a:moveTo>
                  <a:cubicBezTo>
                    <a:pt x="772" y="0"/>
                    <a:pt x="457" y="104"/>
                    <a:pt x="294" y="413"/>
                  </a:cubicBezTo>
                  <a:cubicBezTo>
                    <a:pt x="1" y="921"/>
                    <a:pt x="678" y="1079"/>
                    <a:pt x="1062" y="1124"/>
                  </a:cubicBezTo>
                  <a:cubicBezTo>
                    <a:pt x="1158" y="1134"/>
                    <a:pt x="1266" y="1143"/>
                    <a:pt x="1376" y="1143"/>
                  </a:cubicBezTo>
                  <a:cubicBezTo>
                    <a:pt x="1523" y="1143"/>
                    <a:pt x="1672" y="1126"/>
                    <a:pt x="1795" y="1068"/>
                  </a:cubicBezTo>
                  <a:cubicBezTo>
                    <a:pt x="2359" y="797"/>
                    <a:pt x="2235" y="244"/>
                    <a:pt x="1693" y="86"/>
                  </a:cubicBezTo>
                  <a:cubicBezTo>
                    <a:pt x="1626" y="63"/>
                    <a:pt x="1558" y="52"/>
                    <a:pt x="1479" y="41"/>
                  </a:cubicBezTo>
                  <a:cubicBezTo>
                    <a:pt x="1356" y="16"/>
                    <a:pt x="1228" y="0"/>
                    <a:pt x="1101"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8" name="Google Shape;3388;p11"/>
            <p:cNvSpPr/>
            <p:nvPr/>
          </p:nvSpPr>
          <p:spPr>
            <a:xfrm>
              <a:off x="7604964" y="3239051"/>
              <a:ext cx="57932" cy="48082"/>
            </a:xfrm>
            <a:custGeom>
              <a:rect b="b" l="l" r="r" t="t"/>
              <a:pathLst>
                <a:path extrusionOk="0" h="1401" w="1688">
                  <a:moveTo>
                    <a:pt x="584" y="0"/>
                  </a:moveTo>
                  <a:cubicBezTo>
                    <a:pt x="275" y="0"/>
                    <a:pt x="0" y="174"/>
                    <a:pt x="101" y="577"/>
                  </a:cubicBezTo>
                  <a:cubicBezTo>
                    <a:pt x="146" y="814"/>
                    <a:pt x="496" y="1197"/>
                    <a:pt x="823" y="1333"/>
                  </a:cubicBezTo>
                  <a:cubicBezTo>
                    <a:pt x="942" y="1379"/>
                    <a:pt x="1042" y="1400"/>
                    <a:pt x="1126" y="1400"/>
                  </a:cubicBezTo>
                  <a:cubicBezTo>
                    <a:pt x="1688" y="1400"/>
                    <a:pt x="1505" y="463"/>
                    <a:pt x="1083" y="159"/>
                  </a:cubicBezTo>
                  <a:cubicBezTo>
                    <a:pt x="948" y="57"/>
                    <a:pt x="760" y="0"/>
                    <a:pt x="584" y="0"/>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9" name="Google Shape;3389;p11"/>
            <p:cNvSpPr/>
            <p:nvPr/>
          </p:nvSpPr>
          <p:spPr>
            <a:xfrm>
              <a:off x="7616941" y="3351140"/>
              <a:ext cx="64384" cy="44479"/>
            </a:xfrm>
            <a:custGeom>
              <a:rect b="b" l="l" r="r" t="t"/>
              <a:pathLst>
                <a:path extrusionOk="0" h="1296" w="1876">
                  <a:moveTo>
                    <a:pt x="1130" y="0"/>
                  </a:moveTo>
                  <a:cubicBezTo>
                    <a:pt x="1038" y="0"/>
                    <a:pt x="949" y="14"/>
                    <a:pt x="869" y="41"/>
                  </a:cubicBezTo>
                  <a:cubicBezTo>
                    <a:pt x="542" y="143"/>
                    <a:pt x="0" y="797"/>
                    <a:pt x="282" y="1136"/>
                  </a:cubicBezTo>
                  <a:cubicBezTo>
                    <a:pt x="374" y="1249"/>
                    <a:pt x="523" y="1295"/>
                    <a:pt x="690" y="1295"/>
                  </a:cubicBezTo>
                  <a:cubicBezTo>
                    <a:pt x="791" y="1295"/>
                    <a:pt x="899" y="1278"/>
                    <a:pt x="1005" y="1249"/>
                  </a:cubicBezTo>
                  <a:cubicBezTo>
                    <a:pt x="1377" y="1136"/>
                    <a:pt x="1738" y="876"/>
                    <a:pt x="1794" y="617"/>
                  </a:cubicBezTo>
                  <a:cubicBezTo>
                    <a:pt x="1875" y="212"/>
                    <a:pt x="1490" y="0"/>
                    <a:pt x="1130" y="0"/>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0" name="Google Shape;3390;p11"/>
            <p:cNvSpPr/>
            <p:nvPr/>
          </p:nvSpPr>
          <p:spPr>
            <a:xfrm>
              <a:off x="7539104" y="3304293"/>
              <a:ext cx="71454" cy="36688"/>
            </a:xfrm>
            <a:custGeom>
              <a:rect b="b" l="l" r="r" t="t"/>
              <a:pathLst>
                <a:path extrusionOk="0" h="1069" w="2082">
                  <a:moveTo>
                    <a:pt x="950" y="1"/>
                  </a:moveTo>
                  <a:cubicBezTo>
                    <a:pt x="796" y="1"/>
                    <a:pt x="652" y="19"/>
                    <a:pt x="542" y="52"/>
                  </a:cubicBezTo>
                  <a:cubicBezTo>
                    <a:pt x="237" y="154"/>
                    <a:pt x="0" y="402"/>
                    <a:pt x="226" y="707"/>
                  </a:cubicBezTo>
                  <a:cubicBezTo>
                    <a:pt x="248" y="718"/>
                    <a:pt x="260" y="741"/>
                    <a:pt x="271" y="752"/>
                  </a:cubicBezTo>
                  <a:cubicBezTo>
                    <a:pt x="508" y="989"/>
                    <a:pt x="971" y="1057"/>
                    <a:pt x="1275" y="1068"/>
                  </a:cubicBezTo>
                  <a:cubicBezTo>
                    <a:pt x="1293" y="1068"/>
                    <a:pt x="1312" y="1069"/>
                    <a:pt x="1331" y="1069"/>
                  </a:cubicBezTo>
                  <a:cubicBezTo>
                    <a:pt x="1672" y="1069"/>
                    <a:pt x="2082" y="965"/>
                    <a:pt x="1975" y="526"/>
                  </a:cubicBezTo>
                  <a:cubicBezTo>
                    <a:pt x="1884" y="144"/>
                    <a:pt x="1377" y="1"/>
                    <a:pt x="950"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1" name="Google Shape;3391;p11"/>
            <p:cNvSpPr/>
            <p:nvPr/>
          </p:nvSpPr>
          <p:spPr>
            <a:xfrm>
              <a:off x="7471184" y="3191689"/>
              <a:ext cx="72964" cy="35178"/>
            </a:xfrm>
            <a:custGeom>
              <a:rect b="b" l="l" r="r" t="t"/>
              <a:pathLst>
                <a:path extrusionOk="0" h="1025" w="2126">
                  <a:moveTo>
                    <a:pt x="1417" y="0"/>
                  </a:moveTo>
                  <a:cubicBezTo>
                    <a:pt x="1083" y="0"/>
                    <a:pt x="722" y="83"/>
                    <a:pt x="591" y="162"/>
                  </a:cubicBezTo>
                  <a:cubicBezTo>
                    <a:pt x="1" y="517"/>
                    <a:pt x="278" y="1024"/>
                    <a:pt x="851" y="1024"/>
                  </a:cubicBezTo>
                  <a:cubicBezTo>
                    <a:pt x="880" y="1024"/>
                    <a:pt x="910" y="1023"/>
                    <a:pt x="941" y="1020"/>
                  </a:cubicBezTo>
                  <a:cubicBezTo>
                    <a:pt x="1099" y="997"/>
                    <a:pt x="1246" y="964"/>
                    <a:pt x="1404" y="930"/>
                  </a:cubicBezTo>
                  <a:cubicBezTo>
                    <a:pt x="1753" y="828"/>
                    <a:pt x="2126" y="636"/>
                    <a:pt x="2081" y="320"/>
                  </a:cubicBezTo>
                  <a:cubicBezTo>
                    <a:pt x="2047" y="80"/>
                    <a:pt x="1745" y="0"/>
                    <a:pt x="1417"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2" name="Google Shape;3392;p11"/>
            <p:cNvSpPr/>
            <p:nvPr/>
          </p:nvSpPr>
          <p:spPr>
            <a:xfrm>
              <a:off x="7685410" y="3321831"/>
              <a:ext cx="45405" cy="57280"/>
            </a:xfrm>
            <a:custGeom>
              <a:rect b="b" l="l" r="r" t="t"/>
              <a:pathLst>
                <a:path extrusionOk="0" h="1669" w="1323">
                  <a:moveTo>
                    <a:pt x="683" y="1"/>
                  </a:moveTo>
                  <a:cubicBezTo>
                    <a:pt x="512" y="1"/>
                    <a:pt x="337" y="125"/>
                    <a:pt x="206" y="365"/>
                  </a:cubicBezTo>
                  <a:cubicBezTo>
                    <a:pt x="0" y="758"/>
                    <a:pt x="282" y="1669"/>
                    <a:pt x="725" y="1669"/>
                  </a:cubicBezTo>
                  <a:cubicBezTo>
                    <a:pt x="817" y="1669"/>
                    <a:pt x="915" y="1630"/>
                    <a:pt x="1018" y="1539"/>
                  </a:cubicBezTo>
                  <a:cubicBezTo>
                    <a:pt x="1029" y="1527"/>
                    <a:pt x="1029" y="1516"/>
                    <a:pt x="1041" y="1505"/>
                  </a:cubicBezTo>
                  <a:cubicBezTo>
                    <a:pt x="1323" y="1223"/>
                    <a:pt x="1300" y="692"/>
                    <a:pt x="1131" y="365"/>
                  </a:cubicBezTo>
                  <a:cubicBezTo>
                    <a:pt x="1014" y="120"/>
                    <a:pt x="850" y="1"/>
                    <a:pt x="683"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3" name="Google Shape;3393;p11"/>
            <p:cNvSpPr/>
            <p:nvPr/>
          </p:nvSpPr>
          <p:spPr>
            <a:xfrm>
              <a:off x="7513570" y="3226799"/>
              <a:ext cx="64659" cy="44513"/>
            </a:xfrm>
            <a:custGeom>
              <a:rect b="b" l="l" r="r" t="t"/>
              <a:pathLst>
                <a:path extrusionOk="0" h="1297" w="1884">
                  <a:moveTo>
                    <a:pt x="533" y="1"/>
                  </a:moveTo>
                  <a:cubicBezTo>
                    <a:pt x="241" y="1"/>
                    <a:pt x="1" y="116"/>
                    <a:pt x="22" y="448"/>
                  </a:cubicBezTo>
                  <a:cubicBezTo>
                    <a:pt x="54" y="955"/>
                    <a:pt x="818" y="1297"/>
                    <a:pt x="1280" y="1297"/>
                  </a:cubicBezTo>
                  <a:cubicBezTo>
                    <a:pt x="1301" y="1297"/>
                    <a:pt x="1322" y="1296"/>
                    <a:pt x="1342" y="1295"/>
                  </a:cubicBezTo>
                  <a:cubicBezTo>
                    <a:pt x="1568" y="1272"/>
                    <a:pt x="1681" y="1204"/>
                    <a:pt x="1748" y="1103"/>
                  </a:cubicBezTo>
                  <a:cubicBezTo>
                    <a:pt x="1884" y="855"/>
                    <a:pt x="1613" y="471"/>
                    <a:pt x="1432" y="302"/>
                  </a:cubicBezTo>
                  <a:cubicBezTo>
                    <a:pt x="1270" y="151"/>
                    <a:pt x="867" y="1"/>
                    <a:pt x="533" y="1"/>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4" name="Google Shape;3394;p11"/>
            <p:cNvSpPr/>
            <p:nvPr/>
          </p:nvSpPr>
          <p:spPr>
            <a:xfrm>
              <a:off x="7314102" y="3083856"/>
              <a:ext cx="72827" cy="35796"/>
            </a:xfrm>
            <a:custGeom>
              <a:rect b="b" l="l" r="r" t="t"/>
              <a:pathLst>
                <a:path extrusionOk="0" h="1043" w="2122">
                  <a:moveTo>
                    <a:pt x="754" y="0"/>
                  </a:moveTo>
                  <a:cubicBezTo>
                    <a:pt x="390" y="0"/>
                    <a:pt x="61" y="111"/>
                    <a:pt x="23" y="416"/>
                  </a:cubicBezTo>
                  <a:cubicBezTo>
                    <a:pt x="0" y="630"/>
                    <a:pt x="237" y="822"/>
                    <a:pt x="418" y="901"/>
                  </a:cubicBezTo>
                  <a:cubicBezTo>
                    <a:pt x="645" y="993"/>
                    <a:pt x="885" y="1042"/>
                    <a:pt x="1128" y="1042"/>
                  </a:cubicBezTo>
                  <a:cubicBezTo>
                    <a:pt x="1210" y="1042"/>
                    <a:pt x="1294" y="1036"/>
                    <a:pt x="1377" y="1025"/>
                  </a:cubicBezTo>
                  <a:cubicBezTo>
                    <a:pt x="1760" y="935"/>
                    <a:pt x="2121" y="641"/>
                    <a:pt x="1738" y="280"/>
                  </a:cubicBezTo>
                  <a:cubicBezTo>
                    <a:pt x="1580" y="128"/>
                    <a:pt x="1147" y="0"/>
                    <a:pt x="754" y="0"/>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5" name="Google Shape;3395;p11"/>
            <p:cNvSpPr/>
            <p:nvPr/>
          </p:nvSpPr>
          <p:spPr>
            <a:xfrm>
              <a:off x="7398941" y="3131217"/>
              <a:ext cx="85972" cy="35830"/>
            </a:xfrm>
            <a:custGeom>
              <a:rect b="b" l="l" r="r" t="t"/>
              <a:pathLst>
                <a:path extrusionOk="0" h="1044" w="2505">
                  <a:moveTo>
                    <a:pt x="1009" y="1"/>
                  </a:moveTo>
                  <a:cubicBezTo>
                    <a:pt x="552" y="1"/>
                    <a:pt x="0" y="142"/>
                    <a:pt x="202" y="672"/>
                  </a:cubicBezTo>
                  <a:cubicBezTo>
                    <a:pt x="259" y="841"/>
                    <a:pt x="439" y="943"/>
                    <a:pt x="665" y="999"/>
                  </a:cubicBezTo>
                  <a:cubicBezTo>
                    <a:pt x="797" y="1030"/>
                    <a:pt x="944" y="1044"/>
                    <a:pt x="1093" y="1044"/>
                  </a:cubicBezTo>
                  <a:cubicBezTo>
                    <a:pt x="1491" y="1044"/>
                    <a:pt x="1900" y="944"/>
                    <a:pt x="2064" y="796"/>
                  </a:cubicBezTo>
                  <a:cubicBezTo>
                    <a:pt x="2504" y="412"/>
                    <a:pt x="1681" y="108"/>
                    <a:pt x="1410" y="40"/>
                  </a:cubicBezTo>
                  <a:cubicBezTo>
                    <a:pt x="1309" y="17"/>
                    <a:pt x="1165" y="1"/>
                    <a:pt x="1009"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6" name="Google Shape;3396;p11"/>
            <p:cNvSpPr/>
            <p:nvPr/>
          </p:nvSpPr>
          <p:spPr>
            <a:xfrm>
              <a:off x="7542604" y="3139386"/>
              <a:ext cx="88305" cy="42214"/>
            </a:xfrm>
            <a:custGeom>
              <a:rect b="b" l="l" r="r" t="t"/>
              <a:pathLst>
                <a:path extrusionOk="0" h="1230" w="2573">
                  <a:moveTo>
                    <a:pt x="897" y="1"/>
                  </a:moveTo>
                  <a:cubicBezTo>
                    <a:pt x="778" y="1"/>
                    <a:pt x="671" y="19"/>
                    <a:pt x="586" y="61"/>
                  </a:cubicBezTo>
                  <a:cubicBezTo>
                    <a:pt x="1" y="379"/>
                    <a:pt x="1328" y="1230"/>
                    <a:pt x="1994" y="1230"/>
                  </a:cubicBezTo>
                  <a:cubicBezTo>
                    <a:pt x="2084" y="1230"/>
                    <a:pt x="2163" y="1214"/>
                    <a:pt x="2223" y="1179"/>
                  </a:cubicBezTo>
                  <a:cubicBezTo>
                    <a:pt x="2573" y="964"/>
                    <a:pt x="2336" y="603"/>
                    <a:pt x="2099" y="411"/>
                  </a:cubicBezTo>
                  <a:cubicBezTo>
                    <a:pt x="1918" y="287"/>
                    <a:pt x="1726" y="186"/>
                    <a:pt x="1534" y="129"/>
                  </a:cubicBezTo>
                  <a:cubicBezTo>
                    <a:pt x="1323" y="52"/>
                    <a:pt x="1094" y="1"/>
                    <a:pt x="897"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7" name="Google Shape;3397;p11"/>
            <p:cNvSpPr/>
            <p:nvPr/>
          </p:nvSpPr>
          <p:spPr>
            <a:xfrm>
              <a:off x="7550258" y="3194366"/>
              <a:ext cx="73308" cy="42488"/>
            </a:xfrm>
            <a:custGeom>
              <a:rect b="b" l="l" r="r" t="t"/>
              <a:pathLst>
                <a:path extrusionOk="0" h="1238" w="2136">
                  <a:moveTo>
                    <a:pt x="717" y="1"/>
                  </a:moveTo>
                  <a:cubicBezTo>
                    <a:pt x="349" y="1"/>
                    <a:pt x="1" y="130"/>
                    <a:pt x="251" y="581"/>
                  </a:cubicBezTo>
                  <a:cubicBezTo>
                    <a:pt x="429" y="913"/>
                    <a:pt x="967" y="1238"/>
                    <a:pt x="1424" y="1238"/>
                  </a:cubicBezTo>
                  <a:cubicBezTo>
                    <a:pt x="1573" y="1238"/>
                    <a:pt x="1714" y="1203"/>
                    <a:pt x="1830" y="1123"/>
                  </a:cubicBezTo>
                  <a:cubicBezTo>
                    <a:pt x="1898" y="1077"/>
                    <a:pt x="1943" y="1010"/>
                    <a:pt x="1977" y="942"/>
                  </a:cubicBezTo>
                  <a:cubicBezTo>
                    <a:pt x="2135" y="570"/>
                    <a:pt x="1413" y="130"/>
                    <a:pt x="1131" y="51"/>
                  </a:cubicBezTo>
                  <a:cubicBezTo>
                    <a:pt x="1015" y="21"/>
                    <a:pt x="864" y="1"/>
                    <a:pt x="717"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8" name="Google Shape;3398;p11"/>
            <p:cNvSpPr/>
            <p:nvPr/>
          </p:nvSpPr>
          <p:spPr>
            <a:xfrm>
              <a:off x="7458143" y="3129948"/>
              <a:ext cx="88717" cy="45817"/>
            </a:xfrm>
            <a:custGeom>
              <a:rect b="b" l="l" r="r" t="t"/>
              <a:pathLst>
                <a:path extrusionOk="0" h="1335" w="2585">
                  <a:moveTo>
                    <a:pt x="1238" y="0"/>
                  </a:moveTo>
                  <a:cubicBezTo>
                    <a:pt x="1099" y="0"/>
                    <a:pt x="960" y="18"/>
                    <a:pt x="824" y="54"/>
                  </a:cubicBezTo>
                  <a:cubicBezTo>
                    <a:pt x="1" y="332"/>
                    <a:pt x="1422" y="1335"/>
                    <a:pt x="2155" y="1335"/>
                  </a:cubicBezTo>
                  <a:cubicBezTo>
                    <a:pt x="2377" y="1335"/>
                    <a:pt x="2535" y="1244"/>
                    <a:pt x="2551" y="1014"/>
                  </a:cubicBezTo>
                  <a:cubicBezTo>
                    <a:pt x="2585" y="585"/>
                    <a:pt x="2258" y="280"/>
                    <a:pt x="1851" y="122"/>
                  </a:cubicBezTo>
                  <a:cubicBezTo>
                    <a:pt x="1655" y="41"/>
                    <a:pt x="1446" y="0"/>
                    <a:pt x="1238"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9" name="Google Shape;3399;p11"/>
            <p:cNvSpPr/>
            <p:nvPr/>
          </p:nvSpPr>
          <p:spPr>
            <a:xfrm>
              <a:off x="7599610" y="3181908"/>
              <a:ext cx="60335" cy="58378"/>
            </a:xfrm>
            <a:custGeom>
              <a:rect b="b" l="l" r="r" t="t"/>
              <a:pathLst>
                <a:path extrusionOk="0" h="1701" w="1758">
                  <a:moveTo>
                    <a:pt x="1034" y="1"/>
                  </a:moveTo>
                  <a:cubicBezTo>
                    <a:pt x="971" y="1"/>
                    <a:pt x="907" y="10"/>
                    <a:pt x="844" y="30"/>
                  </a:cubicBezTo>
                  <a:cubicBezTo>
                    <a:pt x="1" y="230"/>
                    <a:pt x="683" y="1700"/>
                    <a:pt x="1237" y="1700"/>
                  </a:cubicBezTo>
                  <a:cubicBezTo>
                    <a:pt x="1276" y="1700"/>
                    <a:pt x="1314" y="1693"/>
                    <a:pt x="1352" y="1677"/>
                  </a:cubicBezTo>
                  <a:cubicBezTo>
                    <a:pt x="1668" y="1542"/>
                    <a:pt x="1758" y="887"/>
                    <a:pt x="1656" y="515"/>
                  </a:cubicBezTo>
                  <a:cubicBezTo>
                    <a:pt x="1600" y="208"/>
                    <a:pt x="1330" y="1"/>
                    <a:pt x="1034" y="1"/>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0" name="Google Shape;3400;p11"/>
            <p:cNvSpPr/>
            <p:nvPr/>
          </p:nvSpPr>
          <p:spPr>
            <a:xfrm>
              <a:off x="7406457" y="3083478"/>
              <a:ext cx="76740" cy="45852"/>
            </a:xfrm>
            <a:custGeom>
              <a:rect b="b" l="l" r="r" t="t"/>
              <a:pathLst>
                <a:path extrusionOk="0" h="1336" w="2236">
                  <a:moveTo>
                    <a:pt x="381" y="1"/>
                  </a:moveTo>
                  <a:cubicBezTo>
                    <a:pt x="157" y="1"/>
                    <a:pt x="0" y="88"/>
                    <a:pt x="6" y="303"/>
                  </a:cubicBezTo>
                  <a:cubicBezTo>
                    <a:pt x="6" y="607"/>
                    <a:pt x="367" y="912"/>
                    <a:pt x="581" y="1092"/>
                  </a:cubicBezTo>
                  <a:cubicBezTo>
                    <a:pt x="752" y="1227"/>
                    <a:pt x="1038" y="1335"/>
                    <a:pt x="1297" y="1335"/>
                  </a:cubicBezTo>
                  <a:cubicBezTo>
                    <a:pt x="1450" y="1335"/>
                    <a:pt x="1594" y="1297"/>
                    <a:pt x="1699" y="1205"/>
                  </a:cubicBezTo>
                  <a:cubicBezTo>
                    <a:pt x="2235" y="727"/>
                    <a:pt x="1028" y="1"/>
                    <a:pt x="38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1" name="Google Shape;3401;p11"/>
            <p:cNvSpPr/>
            <p:nvPr/>
          </p:nvSpPr>
          <p:spPr>
            <a:xfrm>
              <a:off x="7267598" y="3134855"/>
              <a:ext cx="80995" cy="39193"/>
            </a:xfrm>
            <a:custGeom>
              <a:rect b="b" l="l" r="r" t="t"/>
              <a:pathLst>
                <a:path extrusionOk="0" h="1142" w="2360">
                  <a:moveTo>
                    <a:pt x="947" y="0"/>
                  </a:moveTo>
                  <a:cubicBezTo>
                    <a:pt x="811" y="0"/>
                    <a:pt x="677" y="16"/>
                    <a:pt x="565" y="69"/>
                  </a:cubicBezTo>
                  <a:cubicBezTo>
                    <a:pt x="1" y="340"/>
                    <a:pt x="125" y="904"/>
                    <a:pt x="667" y="1051"/>
                  </a:cubicBezTo>
                  <a:cubicBezTo>
                    <a:pt x="734" y="1074"/>
                    <a:pt x="813" y="1096"/>
                    <a:pt x="881" y="1107"/>
                  </a:cubicBezTo>
                  <a:cubicBezTo>
                    <a:pt x="998" y="1128"/>
                    <a:pt x="1120" y="1141"/>
                    <a:pt x="1241" y="1141"/>
                  </a:cubicBezTo>
                  <a:cubicBezTo>
                    <a:pt x="1577" y="1141"/>
                    <a:pt x="1903" y="1042"/>
                    <a:pt x="2077" y="735"/>
                  </a:cubicBezTo>
                  <a:cubicBezTo>
                    <a:pt x="2359" y="216"/>
                    <a:pt x="1682" y="58"/>
                    <a:pt x="1310" y="24"/>
                  </a:cubicBezTo>
                  <a:cubicBezTo>
                    <a:pt x="1197" y="13"/>
                    <a:pt x="1071" y="0"/>
                    <a:pt x="947"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2" name="Google Shape;3402;p11"/>
            <p:cNvSpPr/>
            <p:nvPr/>
          </p:nvSpPr>
          <p:spPr>
            <a:xfrm>
              <a:off x="7435869" y="3172401"/>
              <a:ext cx="50656" cy="50622"/>
            </a:xfrm>
            <a:custGeom>
              <a:rect b="b" l="l" r="r" t="t"/>
              <a:pathLst>
                <a:path extrusionOk="0" h="1475" w="1476">
                  <a:moveTo>
                    <a:pt x="991" y="1"/>
                  </a:moveTo>
                  <a:cubicBezTo>
                    <a:pt x="781" y="1"/>
                    <a:pt x="548" y="93"/>
                    <a:pt x="401" y="239"/>
                  </a:cubicBezTo>
                  <a:cubicBezTo>
                    <a:pt x="44" y="587"/>
                    <a:pt x="0" y="1475"/>
                    <a:pt x="485" y="1475"/>
                  </a:cubicBezTo>
                  <a:cubicBezTo>
                    <a:pt x="582" y="1475"/>
                    <a:pt x="700" y="1439"/>
                    <a:pt x="842" y="1356"/>
                  </a:cubicBezTo>
                  <a:cubicBezTo>
                    <a:pt x="1146" y="1176"/>
                    <a:pt x="1428" y="736"/>
                    <a:pt x="1451" y="499"/>
                  </a:cubicBezTo>
                  <a:cubicBezTo>
                    <a:pt x="1476" y="143"/>
                    <a:pt x="1252" y="1"/>
                    <a:pt x="991"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3" name="Google Shape;3403;p11"/>
            <p:cNvSpPr/>
            <p:nvPr/>
          </p:nvSpPr>
          <p:spPr>
            <a:xfrm>
              <a:off x="7470326" y="3397129"/>
              <a:ext cx="67233" cy="42145"/>
            </a:xfrm>
            <a:custGeom>
              <a:rect b="b" l="l" r="r" t="t"/>
              <a:pathLst>
                <a:path extrusionOk="0" h="1228" w="1959">
                  <a:moveTo>
                    <a:pt x="852" y="0"/>
                  </a:moveTo>
                  <a:cubicBezTo>
                    <a:pt x="462" y="0"/>
                    <a:pt x="1" y="273"/>
                    <a:pt x="154" y="710"/>
                  </a:cubicBezTo>
                  <a:cubicBezTo>
                    <a:pt x="244" y="958"/>
                    <a:pt x="650" y="1161"/>
                    <a:pt x="1034" y="1218"/>
                  </a:cubicBezTo>
                  <a:cubicBezTo>
                    <a:pt x="1089" y="1224"/>
                    <a:pt x="1144" y="1228"/>
                    <a:pt x="1199" y="1228"/>
                  </a:cubicBezTo>
                  <a:cubicBezTo>
                    <a:pt x="1424" y="1228"/>
                    <a:pt x="1633" y="1167"/>
                    <a:pt x="1733" y="1003"/>
                  </a:cubicBezTo>
                  <a:cubicBezTo>
                    <a:pt x="1959" y="620"/>
                    <a:pt x="1316" y="67"/>
                    <a:pt x="977" y="10"/>
                  </a:cubicBezTo>
                  <a:cubicBezTo>
                    <a:pt x="937" y="4"/>
                    <a:pt x="895" y="0"/>
                    <a:pt x="852" y="0"/>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4" name="Google Shape;3404;p11"/>
            <p:cNvSpPr/>
            <p:nvPr/>
          </p:nvSpPr>
          <p:spPr>
            <a:xfrm>
              <a:off x="7281052" y="3222371"/>
              <a:ext cx="67542" cy="39228"/>
            </a:xfrm>
            <a:custGeom>
              <a:rect b="b" l="l" r="r" t="t"/>
              <a:pathLst>
                <a:path extrusionOk="0" h="1143" w="1968">
                  <a:moveTo>
                    <a:pt x="1199" y="1"/>
                  </a:moveTo>
                  <a:cubicBezTo>
                    <a:pt x="745" y="1"/>
                    <a:pt x="66" y="223"/>
                    <a:pt x="26" y="690"/>
                  </a:cubicBezTo>
                  <a:cubicBezTo>
                    <a:pt x="1" y="1049"/>
                    <a:pt x="266" y="1142"/>
                    <a:pt x="543" y="1142"/>
                  </a:cubicBezTo>
                  <a:cubicBezTo>
                    <a:pt x="632" y="1142"/>
                    <a:pt x="723" y="1133"/>
                    <a:pt x="805" y="1119"/>
                  </a:cubicBezTo>
                  <a:cubicBezTo>
                    <a:pt x="1110" y="1063"/>
                    <a:pt x="1561" y="938"/>
                    <a:pt x="1753" y="656"/>
                  </a:cubicBezTo>
                  <a:cubicBezTo>
                    <a:pt x="1753" y="634"/>
                    <a:pt x="1764" y="622"/>
                    <a:pt x="1775" y="600"/>
                  </a:cubicBezTo>
                  <a:cubicBezTo>
                    <a:pt x="1967" y="261"/>
                    <a:pt x="1685" y="58"/>
                    <a:pt x="1369" y="13"/>
                  </a:cubicBezTo>
                  <a:cubicBezTo>
                    <a:pt x="1318" y="5"/>
                    <a:pt x="1261" y="1"/>
                    <a:pt x="1199" y="1"/>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5" name="Google Shape;3405;p11"/>
            <p:cNvSpPr/>
            <p:nvPr/>
          </p:nvSpPr>
          <p:spPr>
            <a:xfrm>
              <a:off x="7543874" y="3434709"/>
              <a:ext cx="72690" cy="33256"/>
            </a:xfrm>
            <a:custGeom>
              <a:rect b="b" l="l" r="r" t="t"/>
              <a:pathLst>
                <a:path extrusionOk="0" h="969" w="2118">
                  <a:moveTo>
                    <a:pt x="969" y="0"/>
                  </a:moveTo>
                  <a:cubicBezTo>
                    <a:pt x="535" y="0"/>
                    <a:pt x="0" y="114"/>
                    <a:pt x="8" y="450"/>
                  </a:cubicBezTo>
                  <a:cubicBezTo>
                    <a:pt x="19" y="766"/>
                    <a:pt x="414" y="901"/>
                    <a:pt x="775" y="946"/>
                  </a:cubicBezTo>
                  <a:cubicBezTo>
                    <a:pt x="933" y="969"/>
                    <a:pt x="1080" y="969"/>
                    <a:pt x="1238" y="969"/>
                  </a:cubicBezTo>
                  <a:cubicBezTo>
                    <a:pt x="1881" y="935"/>
                    <a:pt x="2118" y="337"/>
                    <a:pt x="1452" y="66"/>
                  </a:cubicBezTo>
                  <a:cubicBezTo>
                    <a:pt x="1361" y="26"/>
                    <a:pt x="1177" y="0"/>
                    <a:pt x="969"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6" name="Google Shape;3406;p11"/>
            <p:cNvSpPr/>
            <p:nvPr/>
          </p:nvSpPr>
          <p:spPr>
            <a:xfrm>
              <a:off x="7345848" y="3134444"/>
              <a:ext cx="44513" cy="57040"/>
            </a:xfrm>
            <a:custGeom>
              <a:rect b="b" l="l" r="r" t="t"/>
              <a:pathLst>
                <a:path extrusionOk="0" h="1662" w="1297">
                  <a:moveTo>
                    <a:pt x="551" y="0"/>
                  </a:moveTo>
                  <a:cubicBezTo>
                    <a:pt x="361" y="0"/>
                    <a:pt x="189" y="146"/>
                    <a:pt x="102" y="431"/>
                  </a:cubicBezTo>
                  <a:cubicBezTo>
                    <a:pt x="0" y="781"/>
                    <a:pt x="57" y="1323"/>
                    <a:pt x="373" y="1548"/>
                  </a:cubicBezTo>
                  <a:lnTo>
                    <a:pt x="407" y="1571"/>
                  </a:lnTo>
                  <a:cubicBezTo>
                    <a:pt x="502" y="1634"/>
                    <a:pt x="590" y="1662"/>
                    <a:pt x="668" y="1662"/>
                  </a:cubicBezTo>
                  <a:cubicBezTo>
                    <a:pt x="1138" y="1662"/>
                    <a:pt x="1296" y="673"/>
                    <a:pt x="1016" y="296"/>
                  </a:cubicBezTo>
                  <a:cubicBezTo>
                    <a:pt x="874" y="98"/>
                    <a:pt x="706" y="0"/>
                    <a:pt x="551" y="0"/>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7" name="Google Shape;3407;p11"/>
            <p:cNvSpPr/>
            <p:nvPr/>
          </p:nvSpPr>
          <p:spPr>
            <a:xfrm>
              <a:off x="7483711" y="3328352"/>
              <a:ext cx="62394" cy="48391"/>
            </a:xfrm>
            <a:custGeom>
              <a:rect b="b" l="l" r="r" t="t"/>
              <a:pathLst>
                <a:path extrusionOk="0" h="1410" w="1818">
                  <a:moveTo>
                    <a:pt x="1349" y="1"/>
                  </a:moveTo>
                  <a:cubicBezTo>
                    <a:pt x="994" y="1"/>
                    <a:pt x="521" y="251"/>
                    <a:pt x="362" y="446"/>
                  </a:cubicBezTo>
                  <a:cubicBezTo>
                    <a:pt x="204" y="638"/>
                    <a:pt x="1" y="1055"/>
                    <a:pt x="181" y="1281"/>
                  </a:cubicBezTo>
                  <a:cubicBezTo>
                    <a:pt x="239" y="1358"/>
                    <a:pt x="337" y="1410"/>
                    <a:pt x="504" y="1410"/>
                  </a:cubicBezTo>
                  <a:cubicBezTo>
                    <a:pt x="533" y="1410"/>
                    <a:pt x="565" y="1408"/>
                    <a:pt x="599" y="1405"/>
                  </a:cubicBezTo>
                  <a:cubicBezTo>
                    <a:pt x="1050" y="1371"/>
                    <a:pt x="1817" y="897"/>
                    <a:pt x="1772" y="367"/>
                  </a:cubicBezTo>
                  <a:cubicBezTo>
                    <a:pt x="1746" y="98"/>
                    <a:pt x="1570" y="1"/>
                    <a:pt x="1349" y="1"/>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8" name="Google Shape;3408;p11"/>
            <p:cNvSpPr/>
            <p:nvPr/>
          </p:nvSpPr>
          <p:spPr>
            <a:xfrm>
              <a:off x="7540236" y="3345923"/>
              <a:ext cx="72072" cy="38782"/>
            </a:xfrm>
            <a:custGeom>
              <a:rect b="b" l="l" r="r" t="t"/>
              <a:pathLst>
                <a:path extrusionOk="0" h="1130" w="2100">
                  <a:moveTo>
                    <a:pt x="1502" y="0"/>
                  </a:moveTo>
                  <a:cubicBezTo>
                    <a:pt x="1060" y="0"/>
                    <a:pt x="491" y="240"/>
                    <a:pt x="328" y="453"/>
                  </a:cubicBezTo>
                  <a:cubicBezTo>
                    <a:pt x="1" y="859"/>
                    <a:pt x="407" y="1096"/>
                    <a:pt x="791" y="1130"/>
                  </a:cubicBezTo>
                  <a:cubicBezTo>
                    <a:pt x="1129" y="1119"/>
                    <a:pt x="1445" y="1028"/>
                    <a:pt x="1727" y="859"/>
                  </a:cubicBezTo>
                  <a:cubicBezTo>
                    <a:pt x="1897" y="746"/>
                    <a:pt x="2100" y="521"/>
                    <a:pt x="2043" y="306"/>
                  </a:cubicBezTo>
                  <a:cubicBezTo>
                    <a:pt x="1981" y="84"/>
                    <a:pt x="1764" y="0"/>
                    <a:pt x="1502"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9" name="Google Shape;3409;p11"/>
            <p:cNvSpPr/>
            <p:nvPr/>
          </p:nvSpPr>
          <p:spPr>
            <a:xfrm>
              <a:off x="7234308" y="3096966"/>
              <a:ext cx="82780" cy="37615"/>
            </a:xfrm>
            <a:custGeom>
              <a:rect b="b" l="l" r="r" t="t"/>
              <a:pathLst>
                <a:path extrusionOk="0" h="1096" w="2412">
                  <a:moveTo>
                    <a:pt x="1717" y="1"/>
                  </a:moveTo>
                  <a:cubicBezTo>
                    <a:pt x="1460" y="1"/>
                    <a:pt x="1186" y="63"/>
                    <a:pt x="1027" y="124"/>
                  </a:cubicBezTo>
                  <a:cubicBezTo>
                    <a:pt x="779" y="237"/>
                    <a:pt x="0" y="654"/>
                    <a:pt x="497" y="970"/>
                  </a:cubicBezTo>
                  <a:cubicBezTo>
                    <a:pt x="625" y="1053"/>
                    <a:pt x="859" y="1096"/>
                    <a:pt x="1118" y="1096"/>
                  </a:cubicBezTo>
                  <a:cubicBezTo>
                    <a:pt x="1385" y="1096"/>
                    <a:pt x="1678" y="1051"/>
                    <a:pt x="1908" y="959"/>
                  </a:cubicBezTo>
                  <a:cubicBezTo>
                    <a:pt x="2122" y="869"/>
                    <a:pt x="2280" y="745"/>
                    <a:pt x="2325" y="564"/>
                  </a:cubicBezTo>
                  <a:cubicBezTo>
                    <a:pt x="2411" y="127"/>
                    <a:pt x="2081" y="1"/>
                    <a:pt x="1717"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0" name="Google Shape;3410;p11"/>
            <p:cNvSpPr/>
            <p:nvPr/>
          </p:nvSpPr>
          <p:spPr>
            <a:xfrm>
              <a:off x="7412051" y="3359034"/>
              <a:ext cx="70528" cy="33222"/>
            </a:xfrm>
            <a:custGeom>
              <a:rect b="b" l="l" r="r" t="t"/>
              <a:pathLst>
                <a:path extrusionOk="0" h="968" w="2055">
                  <a:moveTo>
                    <a:pt x="1182" y="1"/>
                  </a:moveTo>
                  <a:cubicBezTo>
                    <a:pt x="995" y="1"/>
                    <a:pt x="811" y="33"/>
                    <a:pt x="644" y="82"/>
                  </a:cubicBezTo>
                  <a:cubicBezTo>
                    <a:pt x="339" y="184"/>
                    <a:pt x="1" y="443"/>
                    <a:pt x="260" y="759"/>
                  </a:cubicBezTo>
                  <a:cubicBezTo>
                    <a:pt x="390" y="921"/>
                    <a:pt x="637" y="967"/>
                    <a:pt x="882" y="967"/>
                  </a:cubicBezTo>
                  <a:cubicBezTo>
                    <a:pt x="1065" y="967"/>
                    <a:pt x="1247" y="941"/>
                    <a:pt x="1378" y="917"/>
                  </a:cubicBezTo>
                  <a:cubicBezTo>
                    <a:pt x="1581" y="895"/>
                    <a:pt x="1795" y="883"/>
                    <a:pt x="1874" y="691"/>
                  </a:cubicBezTo>
                  <a:cubicBezTo>
                    <a:pt x="2055" y="285"/>
                    <a:pt x="1603" y="3"/>
                    <a:pt x="1265" y="3"/>
                  </a:cubicBezTo>
                  <a:cubicBezTo>
                    <a:pt x="1237" y="2"/>
                    <a:pt x="1209" y="1"/>
                    <a:pt x="1182"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1" name="Google Shape;3411;p11"/>
            <p:cNvSpPr/>
            <p:nvPr/>
          </p:nvSpPr>
          <p:spPr>
            <a:xfrm>
              <a:off x="7562338" y="3382714"/>
              <a:ext cx="69223" cy="46469"/>
            </a:xfrm>
            <a:custGeom>
              <a:rect b="b" l="l" r="r" t="t"/>
              <a:pathLst>
                <a:path extrusionOk="0" h="1354" w="2017">
                  <a:moveTo>
                    <a:pt x="1526" y="0"/>
                  </a:moveTo>
                  <a:cubicBezTo>
                    <a:pt x="1322" y="0"/>
                    <a:pt x="1081" y="65"/>
                    <a:pt x="914" y="137"/>
                  </a:cubicBezTo>
                  <a:cubicBezTo>
                    <a:pt x="643" y="250"/>
                    <a:pt x="0" y="791"/>
                    <a:pt x="215" y="1141"/>
                  </a:cubicBezTo>
                  <a:cubicBezTo>
                    <a:pt x="260" y="1209"/>
                    <a:pt x="316" y="1254"/>
                    <a:pt x="395" y="1288"/>
                  </a:cubicBezTo>
                  <a:cubicBezTo>
                    <a:pt x="486" y="1333"/>
                    <a:pt x="585" y="1353"/>
                    <a:pt x="687" y="1353"/>
                  </a:cubicBezTo>
                  <a:cubicBezTo>
                    <a:pt x="1171" y="1353"/>
                    <a:pt x="1734" y="902"/>
                    <a:pt x="1873" y="521"/>
                  </a:cubicBezTo>
                  <a:cubicBezTo>
                    <a:pt x="2017" y="123"/>
                    <a:pt x="1806" y="0"/>
                    <a:pt x="1526" y="0"/>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2" name="Google Shape;3412;p11"/>
            <p:cNvSpPr/>
            <p:nvPr/>
          </p:nvSpPr>
          <p:spPr>
            <a:xfrm>
              <a:off x="7423480" y="3289536"/>
              <a:ext cx="85869" cy="43930"/>
            </a:xfrm>
            <a:custGeom>
              <a:rect b="b" l="l" r="r" t="t"/>
              <a:pathLst>
                <a:path extrusionOk="0" h="1280" w="2502">
                  <a:moveTo>
                    <a:pt x="1027" y="0"/>
                  </a:moveTo>
                  <a:cubicBezTo>
                    <a:pt x="803" y="0"/>
                    <a:pt x="593" y="74"/>
                    <a:pt x="435" y="257"/>
                  </a:cubicBezTo>
                  <a:cubicBezTo>
                    <a:pt x="1" y="751"/>
                    <a:pt x="1201" y="1280"/>
                    <a:pt x="1910" y="1280"/>
                  </a:cubicBezTo>
                  <a:cubicBezTo>
                    <a:pt x="2269" y="1280"/>
                    <a:pt x="2502" y="1144"/>
                    <a:pt x="2331" y="798"/>
                  </a:cubicBezTo>
                  <a:cubicBezTo>
                    <a:pt x="2162" y="494"/>
                    <a:pt x="1891" y="257"/>
                    <a:pt x="1564" y="121"/>
                  </a:cubicBezTo>
                  <a:cubicBezTo>
                    <a:pt x="1389" y="46"/>
                    <a:pt x="1204" y="0"/>
                    <a:pt x="1027"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3" name="Google Shape;3413;p11"/>
            <p:cNvSpPr/>
            <p:nvPr/>
          </p:nvSpPr>
          <p:spPr>
            <a:xfrm>
              <a:off x="7386517" y="3176554"/>
              <a:ext cx="56800" cy="59408"/>
            </a:xfrm>
            <a:custGeom>
              <a:rect b="b" l="l" r="r" t="t"/>
              <a:pathLst>
                <a:path extrusionOk="0" h="1731" w="1655">
                  <a:moveTo>
                    <a:pt x="700" y="1"/>
                  </a:moveTo>
                  <a:cubicBezTo>
                    <a:pt x="360" y="1"/>
                    <a:pt x="66" y="269"/>
                    <a:pt x="45" y="626"/>
                  </a:cubicBezTo>
                  <a:cubicBezTo>
                    <a:pt x="0" y="1010"/>
                    <a:pt x="192" y="1642"/>
                    <a:pt x="531" y="1721"/>
                  </a:cubicBezTo>
                  <a:cubicBezTo>
                    <a:pt x="555" y="1727"/>
                    <a:pt x="580" y="1730"/>
                    <a:pt x="605" y="1730"/>
                  </a:cubicBezTo>
                  <a:cubicBezTo>
                    <a:pt x="1163" y="1730"/>
                    <a:pt x="1654" y="81"/>
                    <a:pt x="779" y="5"/>
                  </a:cubicBezTo>
                  <a:cubicBezTo>
                    <a:pt x="752" y="2"/>
                    <a:pt x="726" y="1"/>
                    <a:pt x="700"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4" name="Google Shape;3414;p11"/>
            <p:cNvSpPr/>
            <p:nvPr/>
          </p:nvSpPr>
          <p:spPr>
            <a:xfrm>
              <a:off x="7637980" y="3388171"/>
              <a:ext cx="75813" cy="50588"/>
            </a:xfrm>
            <a:custGeom>
              <a:rect b="b" l="l" r="r" t="t"/>
              <a:pathLst>
                <a:path extrusionOk="0" h="1474" w="2209">
                  <a:moveTo>
                    <a:pt x="1867" y="0"/>
                  </a:moveTo>
                  <a:cubicBezTo>
                    <a:pt x="1253" y="0"/>
                    <a:pt x="1" y="983"/>
                    <a:pt x="640" y="1400"/>
                  </a:cubicBezTo>
                  <a:cubicBezTo>
                    <a:pt x="725" y="1451"/>
                    <a:pt x="826" y="1473"/>
                    <a:pt x="934" y="1473"/>
                  </a:cubicBezTo>
                  <a:cubicBezTo>
                    <a:pt x="1228" y="1473"/>
                    <a:pt x="1566" y="1308"/>
                    <a:pt x="1723" y="1118"/>
                  </a:cubicBezTo>
                  <a:cubicBezTo>
                    <a:pt x="1904" y="914"/>
                    <a:pt x="2208" y="553"/>
                    <a:pt x="2174" y="249"/>
                  </a:cubicBezTo>
                  <a:cubicBezTo>
                    <a:pt x="2153" y="73"/>
                    <a:pt x="2033" y="0"/>
                    <a:pt x="1867"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5" name="Google Shape;3415;p11"/>
            <p:cNvSpPr/>
            <p:nvPr/>
          </p:nvSpPr>
          <p:spPr>
            <a:xfrm>
              <a:off x="7483711" y="3262903"/>
              <a:ext cx="80961" cy="41321"/>
            </a:xfrm>
            <a:custGeom>
              <a:rect b="b" l="l" r="r" t="t"/>
              <a:pathLst>
                <a:path extrusionOk="0" h="1204" w="2359">
                  <a:moveTo>
                    <a:pt x="1544" y="0"/>
                  </a:moveTo>
                  <a:cubicBezTo>
                    <a:pt x="1363" y="0"/>
                    <a:pt x="1176" y="48"/>
                    <a:pt x="1016" y="96"/>
                  </a:cubicBezTo>
                  <a:cubicBezTo>
                    <a:pt x="655" y="186"/>
                    <a:pt x="1" y="446"/>
                    <a:pt x="373" y="920"/>
                  </a:cubicBezTo>
                  <a:cubicBezTo>
                    <a:pt x="538" y="1130"/>
                    <a:pt x="776" y="1203"/>
                    <a:pt x="1026" y="1203"/>
                  </a:cubicBezTo>
                  <a:cubicBezTo>
                    <a:pt x="1219" y="1203"/>
                    <a:pt x="1421" y="1159"/>
                    <a:pt x="1603" y="1100"/>
                  </a:cubicBezTo>
                  <a:cubicBezTo>
                    <a:pt x="1671" y="1078"/>
                    <a:pt x="1750" y="1044"/>
                    <a:pt x="1806" y="1021"/>
                  </a:cubicBezTo>
                  <a:cubicBezTo>
                    <a:pt x="2325" y="784"/>
                    <a:pt x="2359" y="209"/>
                    <a:pt x="1761" y="28"/>
                  </a:cubicBezTo>
                  <a:cubicBezTo>
                    <a:pt x="1691" y="8"/>
                    <a:pt x="1618" y="0"/>
                    <a:pt x="1544"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6" name="Google Shape;3416;p11"/>
            <p:cNvSpPr/>
            <p:nvPr/>
          </p:nvSpPr>
          <p:spPr>
            <a:xfrm>
              <a:off x="7503926" y="3379248"/>
              <a:ext cx="57761" cy="47911"/>
            </a:xfrm>
            <a:custGeom>
              <a:rect b="b" l="l" r="r" t="t"/>
              <a:pathLst>
                <a:path extrusionOk="0" h="1396" w="1683">
                  <a:moveTo>
                    <a:pt x="555" y="0"/>
                  </a:moveTo>
                  <a:cubicBezTo>
                    <a:pt x="0" y="0"/>
                    <a:pt x="175" y="928"/>
                    <a:pt x="596" y="1242"/>
                  </a:cubicBezTo>
                  <a:cubicBezTo>
                    <a:pt x="735" y="1340"/>
                    <a:pt x="923" y="1395"/>
                    <a:pt x="1099" y="1395"/>
                  </a:cubicBezTo>
                  <a:cubicBezTo>
                    <a:pt x="1409" y="1395"/>
                    <a:pt x="1683" y="1224"/>
                    <a:pt x="1589" y="813"/>
                  </a:cubicBezTo>
                  <a:cubicBezTo>
                    <a:pt x="1544" y="588"/>
                    <a:pt x="1194" y="204"/>
                    <a:pt x="856" y="69"/>
                  </a:cubicBezTo>
                  <a:cubicBezTo>
                    <a:pt x="738" y="21"/>
                    <a:pt x="638" y="0"/>
                    <a:pt x="555"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7" name="Google Shape;3417;p11"/>
            <p:cNvSpPr/>
            <p:nvPr/>
          </p:nvSpPr>
          <p:spPr>
            <a:xfrm>
              <a:off x="7296187" y="3296434"/>
              <a:ext cx="64419" cy="44616"/>
            </a:xfrm>
            <a:custGeom>
              <a:rect b="b" l="l" r="r" t="t"/>
              <a:pathLst>
                <a:path extrusionOk="0" h="1300" w="1877">
                  <a:moveTo>
                    <a:pt x="1198" y="0"/>
                  </a:moveTo>
                  <a:cubicBezTo>
                    <a:pt x="1091" y="0"/>
                    <a:pt x="976" y="20"/>
                    <a:pt x="861" y="56"/>
                  </a:cubicBezTo>
                  <a:cubicBezTo>
                    <a:pt x="488" y="168"/>
                    <a:pt x="127" y="428"/>
                    <a:pt x="82" y="687"/>
                  </a:cubicBezTo>
                  <a:cubicBezTo>
                    <a:pt x="0" y="1095"/>
                    <a:pt x="385" y="1300"/>
                    <a:pt x="744" y="1300"/>
                  </a:cubicBezTo>
                  <a:cubicBezTo>
                    <a:pt x="832" y="1300"/>
                    <a:pt x="918" y="1287"/>
                    <a:pt x="996" y="1263"/>
                  </a:cubicBezTo>
                  <a:cubicBezTo>
                    <a:pt x="1323" y="1161"/>
                    <a:pt x="1876" y="507"/>
                    <a:pt x="1594" y="157"/>
                  </a:cubicBezTo>
                  <a:cubicBezTo>
                    <a:pt x="1505" y="47"/>
                    <a:pt x="1362" y="0"/>
                    <a:pt x="1198"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8" name="Google Shape;3418;p11"/>
            <p:cNvSpPr/>
            <p:nvPr/>
          </p:nvSpPr>
          <p:spPr>
            <a:xfrm>
              <a:off x="7310979" y="3193577"/>
              <a:ext cx="72415" cy="35212"/>
            </a:xfrm>
            <a:custGeom>
              <a:rect b="b" l="l" r="r" t="t"/>
              <a:pathLst>
                <a:path extrusionOk="0" h="1026" w="2110">
                  <a:moveTo>
                    <a:pt x="1279" y="0"/>
                  </a:moveTo>
                  <a:cubicBezTo>
                    <a:pt x="1245" y="0"/>
                    <a:pt x="1210" y="2"/>
                    <a:pt x="1174" y="6"/>
                  </a:cubicBezTo>
                  <a:cubicBezTo>
                    <a:pt x="1028" y="17"/>
                    <a:pt x="870" y="51"/>
                    <a:pt x="723" y="96"/>
                  </a:cubicBezTo>
                  <a:cubicBezTo>
                    <a:pt x="373" y="198"/>
                    <a:pt x="1" y="389"/>
                    <a:pt x="46" y="705"/>
                  </a:cubicBezTo>
                  <a:cubicBezTo>
                    <a:pt x="74" y="946"/>
                    <a:pt x="373" y="1026"/>
                    <a:pt x="700" y="1026"/>
                  </a:cubicBezTo>
                  <a:cubicBezTo>
                    <a:pt x="1033" y="1026"/>
                    <a:pt x="1393" y="943"/>
                    <a:pt x="1524" y="863"/>
                  </a:cubicBezTo>
                  <a:cubicBezTo>
                    <a:pt x="2110" y="512"/>
                    <a:pt x="1841" y="0"/>
                    <a:pt x="1279"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9" name="Google Shape;3419;p11"/>
            <p:cNvSpPr/>
            <p:nvPr/>
          </p:nvSpPr>
          <p:spPr>
            <a:xfrm>
              <a:off x="7614230" y="3408695"/>
              <a:ext cx="45337" cy="57211"/>
            </a:xfrm>
            <a:custGeom>
              <a:rect b="b" l="l" r="r" t="t"/>
              <a:pathLst>
                <a:path extrusionOk="0" h="1667" w="1321">
                  <a:moveTo>
                    <a:pt x="599" y="1"/>
                  </a:moveTo>
                  <a:cubicBezTo>
                    <a:pt x="506" y="1"/>
                    <a:pt x="407" y="41"/>
                    <a:pt x="305" y="136"/>
                  </a:cubicBezTo>
                  <a:lnTo>
                    <a:pt x="271" y="158"/>
                  </a:lnTo>
                  <a:cubicBezTo>
                    <a:pt x="0" y="441"/>
                    <a:pt x="23" y="971"/>
                    <a:pt x="181" y="1298"/>
                  </a:cubicBezTo>
                  <a:cubicBezTo>
                    <a:pt x="299" y="1545"/>
                    <a:pt x="467" y="1666"/>
                    <a:pt x="636" y="1666"/>
                  </a:cubicBezTo>
                  <a:cubicBezTo>
                    <a:pt x="808" y="1666"/>
                    <a:pt x="981" y="1542"/>
                    <a:pt x="1106" y="1298"/>
                  </a:cubicBezTo>
                  <a:cubicBezTo>
                    <a:pt x="1320" y="907"/>
                    <a:pt x="1035" y="1"/>
                    <a:pt x="599"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0" name="Google Shape;3420;p11"/>
            <p:cNvSpPr/>
            <p:nvPr/>
          </p:nvSpPr>
          <p:spPr>
            <a:xfrm>
              <a:off x="7364037" y="3321179"/>
              <a:ext cx="85972" cy="35830"/>
            </a:xfrm>
            <a:custGeom>
              <a:rect b="b" l="l" r="r" t="t"/>
              <a:pathLst>
                <a:path extrusionOk="0" h="1044" w="2505">
                  <a:moveTo>
                    <a:pt x="1417" y="1"/>
                  </a:moveTo>
                  <a:cubicBezTo>
                    <a:pt x="1020" y="1"/>
                    <a:pt x="605" y="101"/>
                    <a:pt x="441" y="249"/>
                  </a:cubicBezTo>
                  <a:cubicBezTo>
                    <a:pt x="1" y="632"/>
                    <a:pt x="824" y="937"/>
                    <a:pt x="1095" y="1005"/>
                  </a:cubicBezTo>
                  <a:cubicBezTo>
                    <a:pt x="1199" y="1028"/>
                    <a:pt x="1345" y="1044"/>
                    <a:pt x="1501" y="1044"/>
                  </a:cubicBezTo>
                  <a:cubicBezTo>
                    <a:pt x="1960" y="1044"/>
                    <a:pt x="2505" y="903"/>
                    <a:pt x="2303" y="373"/>
                  </a:cubicBezTo>
                  <a:cubicBezTo>
                    <a:pt x="2246" y="203"/>
                    <a:pt x="2066" y="102"/>
                    <a:pt x="1840" y="45"/>
                  </a:cubicBezTo>
                  <a:cubicBezTo>
                    <a:pt x="1711" y="15"/>
                    <a:pt x="1565" y="1"/>
                    <a:pt x="1417"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1" name="Google Shape;3421;p11"/>
            <p:cNvSpPr/>
            <p:nvPr/>
          </p:nvSpPr>
          <p:spPr>
            <a:xfrm>
              <a:off x="7315612" y="3238502"/>
              <a:ext cx="65517" cy="53917"/>
            </a:xfrm>
            <a:custGeom>
              <a:rect b="b" l="l" r="r" t="t"/>
              <a:pathLst>
                <a:path extrusionOk="0" h="1571" w="1909">
                  <a:moveTo>
                    <a:pt x="1448" y="1"/>
                  </a:moveTo>
                  <a:cubicBezTo>
                    <a:pt x="1123" y="1"/>
                    <a:pt x="665" y="351"/>
                    <a:pt x="532" y="547"/>
                  </a:cubicBezTo>
                  <a:cubicBezTo>
                    <a:pt x="286" y="867"/>
                    <a:pt x="1" y="1570"/>
                    <a:pt x="580" y="1570"/>
                  </a:cubicBezTo>
                  <a:cubicBezTo>
                    <a:pt x="613" y="1570"/>
                    <a:pt x="650" y="1568"/>
                    <a:pt x="689" y="1563"/>
                  </a:cubicBezTo>
                  <a:cubicBezTo>
                    <a:pt x="1175" y="1495"/>
                    <a:pt x="1908" y="863"/>
                    <a:pt x="1773" y="299"/>
                  </a:cubicBezTo>
                  <a:cubicBezTo>
                    <a:pt x="1761" y="209"/>
                    <a:pt x="1716" y="141"/>
                    <a:pt x="1671" y="85"/>
                  </a:cubicBezTo>
                  <a:cubicBezTo>
                    <a:pt x="1612" y="25"/>
                    <a:pt x="1535" y="1"/>
                    <a:pt x="1448"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2" name="Google Shape;3422;p11"/>
            <p:cNvSpPr/>
            <p:nvPr/>
          </p:nvSpPr>
          <p:spPr>
            <a:xfrm>
              <a:off x="7359404" y="3268497"/>
              <a:ext cx="60369" cy="58344"/>
            </a:xfrm>
            <a:custGeom>
              <a:rect b="b" l="l" r="r" t="t"/>
              <a:pathLst>
                <a:path extrusionOk="0" h="1700" w="1759">
                  <a:moveTo>
                    <a:pt x="521" y="0"/>
                  </a:moveTo>
                  <a:cubicBezTo>
                    <a:pt x="482" y="0"/>
                    <a:pt x="444" y="8"/>
                    <a:pt x="407" y="23"/>
                  </a:cubicBezTo>
                  <a:cubicBezTo>
                    <a:pt x="91" y="159"/>
                    <a:pt x="0" y="813"/>
                    <a:pt x="102" y="1185"/>
                  </a:cubicBezTo>
                  <a:cubicBezTo>
                    <a:pt x="167" y="1493"/>
                    <a:pt x="432" y="1700"/>
                    <a:pt x="731" y="1700"/>
                  </a:cubicBezTo>
                  <a:cubicBezTo>
                    <a:pt x="795" y="1700"/>
                    <a:pt x="860" y="1691"/>
                    <a:pt x="926" y="1671"/>
                  </a:cubicBezTo>
                  <a:cubicBezTo>
                    <a:pt x="1758" y="1470"/>
                    <a:pt x="1075" y="0"/>
                    <a:pt x="521" y="0"/>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3" name="Google Shape;3423;p11"/>
            <p:cNvSpPr/>
            <p:nvPr/>
          </p:nvSpPr>
          <p:spPr>
            <a:xfrm>
              <a:off x="7368465" y="3246224"/>
              <a:ext cx="76740" cy="45852"/>
            </a:xfrm>
            <a:custGeom>
              <a:rect b="b" l="l" r="r" t="t"/>
              <a:pathLst>
                <a:path extrusionOk="0" h="1336" w="2236">
                  <a:moveTo>
                    <a:pt x="939" y="1"/>
                  </a:moveTo>
                  <a:cubicBezTo>
                    <a:pt x="786" y="1"/>
                    <a:pt x="642" y="38"/>
                    <a:pt x="537" y="131"/>
                  </a:cubicBezTo>
                  <a:cubicBezTo>
                    <a:pt x="1" y="608"/>
                    <a:pt x="1208" y="1335"/>
                    <a:pt x="1855" y="1335"/>
                  </a:cubicBezTo>
                  <a:cubicBezTo>
                    <a:pt x="2079" y="1335"/>
                    <a:pt x="2236" y="1248"/>
                    <a:pt x="2230" y="1033"/>
                  </a:cubicBezTo>
                  <a:cubicBezTo>
                    <a:pt x="2219" y="729"/>
                    <a:pt x="1858" y="424"/>
                    <a:pt x="1643" y="243"/>
                  </a:cubicBezTo>
                  <a:cubicBezTo>
                    <a:pt x="1480" y="109"/>
                    <a:pt x="1197" y="1"/>
                    <a:pt x="939"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4" name="Google Shape;3424;p11"/>
            <p:cNvSpPr/>
            <p:nvPr/>
          </p:nvSpPr>
          <p:spPr>
            <a:xfrm>
              <a:off x="7042219" y="3342835"/>
              <a:ext cx="21107" cy="17640"/>
            </a:xfrm>
            <a:custGeom>
              <a:rect b="b" l="l" r="r" t="t"/>
              <a:pathLst>
                <a:path extrusionOk="0" h="514" w="615">
                  <a:moveTo>
                    <a:pt x="339" y="0"/>
                  </a:moveTo>
                  <a:cubicBezTo>
                    <a:pt x="331" y="0"/>
                    <a:pt x="324" y="1"/>
                    <a:pt x="316" y="1"/>
                  </a:cubicBezTo>
                  <a:cubicBezTo>
                    <a:pt x="91" y="12"/>
                    <a:pt x="1" y="306"/>
                    <a:pt x="170" y="453"/>
                  </a:cubicBezTo>
                  <a:cubicBezTo>
                    <a:pt x="222" y="495"/>
                    <a:pt x="281" y="514"/>
                    <a:pt x="339" y="514"/>
                  </a:cubicBezTo>
                  <a:cubicBezTo>
                    <a:pt x="482" y="514"/>
                    <a:pt x="615" y="399"/>
                    <a:pt x="599" y="238"/>
                  </a:cubicBezTo>
                  <a:cubicBezTo>
                    <a:pt x="588" y="99"/>
                    <a:pt x="475" y="0"/>
                    <a:pt x="339"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5" name="Google Shape;3425;p11"/>
            <p:cNvSpPr/>
            <p:nvPr/>
          </p:nvSpPr>
          <p:spPr>
            <a:xfrm>
              <a:off x="7049735" y="3409862"/>
              <a:ext cx="18876" cy="17812"/>
            </a:xfrm>
            <a:custGeom>
              <a:rect b="b" l="l" r="r" t="t"/>
              <a:pathLst>
                <a:path extrusionOk="0" h="519" w="550">
                  <a:moveTo>
                    <a:pt x="275" y="1"/>
                  </a:moveTo>
                  <a:cubicBezTo>
                    <a:pt x="137" y="1"/>
                    <a:pt x="1" y="98"/>
                    <a:pt x="18" y="282"/>
                  </a:cubicBezTo>
                  <a:cubicBezTo>
                    <a:pt x="29" y="442"/>
                    <a:pt x="150" y="519"/>
                    <a:pt x="273" y="519"/>
                  </a:cubicBezTo>
                  <a:cubicBezTo>
                    <a:pt x="410" y="519"/>
                    <a:pt x="549" y="422"/>
                    <a:pt x="538" y="237"/>
                  </a:cubicBezTo>
                  <a:cubicBezTo>
                    <a:pt x="522" y="78"/>
                    <a:pt x="398" y="1"/>
                    <a:pt x="275"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6" name="Google Shape;3426;p11"/>
            <p:cNvSpPr/>
            <p:nvPr/>
          </p:nvSpPr>
          <p:spPr>
            <a:xfrm>
              <a:off x="7078220" y="3373826"/>
              <a:ext cx="21244" cy="17640"/>
            </a:xfrm>
            <a:custGeom>
              <a:rect b="b" l="l" r="r" t="t"/>
              <a:pathLst>
                <a:path extrusionOk="0" h="514" w="619">
                  <a:moveTo>
                    <a:pt x="349" y="0"/>
                  </a:moveTo>
                  <a:cubicBezTo>
                    <a:pt x="342" y="0"/>
                    <a:pt x="335" y="0"/>
                    <a:pt x="328" y="1"/>
                  </a:cubicBezTo>
                  <a:cubicBezTo>
                    <a:pt x="91" y="24"/>
                    <a:pt x="1" y="306"/>
                    <a:pt x="181" y="452"/>
                  </a:cubicBezTo>
                  <a:cubicBezTo>
                    <a:pt x="230" y="495"/>
                    <a:pt x="288" y="513"/>
                    <a:pt x="344" y="513"/>
                  </a:cubicBezTo>
                  <a:cubicBezTo>
                    <a:pt x="483" y="513"/>
                    <a:pt x="618" y="399"/>
                    <a:pt x="610" y="238"/>
                  </a:cubicBezTo>
                  <a:cubicBezTo>
                    <a:pt x="589" y="99"/>
                    <a:pt x="476" y="0"/>
                    <a:pt x="349"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7" name="Google Shape;3427;p11"/>
            <p:cNvSpPr/>
            <p:nvPr/>
          </p:nvSpPr>
          <p:spPr>
            <a:xfrm>
              <a:off x="7102210" y="3507056"/>
              <a:ext cx="18670" cy="17640"/>
            </a:xfrm>
            <a:custGeom>
              <a:rect b="b" l="l" r="r" t="t"/>
              <a:pathLst>
                <a:path extrusionOk="0" h="514" w="544">
                  <a:moveTo>
                    <a:pt x="275" y="0"/>
                  </a:moveTo>
                  <a:cubicBezTo>
                    <a:pt x="138" y="0"/>
                    <a:pt x="1" y="94"/>
                    <a:pt x="13" y="272"/>
                  </a:cubicBezTo>
                  <a:cubicBezTo>
                    <a:pt x="29" y="436"/>
                    <a:pt x="150" y="514"/>
                    <a:pt x="271" y="514"/>
                  </a:cubicBezTo>
                  <a:cubicBezTo>
                    <a:pt x="408" y="514"/>
                    <a:pt x="544" y="417"/>
                    <a:pt x="532" y="238"/>
                  </a:cubicBezTo>
                  <a:cubicBezTo>
                    <a:pt x="521" y="77"/>
                    <a:pt x="398" y="0"/>
                    <a:pt x="275"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8" name="Google Shape;3428;p11"/>
            <p:cNvSpPr/>
            <p:nvPr/>
          </p:nvSpPr>
          <p:spPr>
            <a:xfrm>
              <a:off x="7326079" y="3523289"/>
              <a:ext cx="21244" cy="18052"/>
            </a:xfrm>
            <a:custGeom>
              <a:rect b="b" l="l" r="r" t="t"/>
              <a:pathLst>
                <a:path extrusionOk="0" h="526" w="619">
                  <a:moveTo>
                    <a:pt x="347" y="1"/>
                  </a:moveTo>
                  <a:cubicBezTo>
                    <a:pt x="341" y="1"/>
                    <a:pt x="334" y="1"/>
                    <a:pt x="328" y="2"/>
                  </a:cubicBezTo>
                  <a:cubicBezTo>
                    <a:pt x="91" y="24"/>
                    <a:pt x="1" y="318"/>
                    <a:pt x="181" y="464"/>
                  </a:cubicBezTo>
                  <a:cubicBezTo>
                    <a:pt x="233" y="506"/>
                    <a:pt x="291" y="525"/>
                    <a:pt x="348" y="525"/>
                  </a:cubicBezTo>
                  <a:cubicBezTo>
                    <a:pt x="488" y="525"/>
                    <a:pt x="618" y="408"/>
                    <a:pt x="610" y="239"/>
                  </a:cubicBezTo>
                  <a:cubicBezTo>
                    <a:pt x="599" y="109"/>
                    <a:pt x="476" y="1"/>
                    <a:pt x="347"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9" name="Google Shape;3429;p11"/>
            <p:cNvSpPr/>
            <p:nvPr/>
          </p:nvSpPr>
          <p:spPr>
            <a:xfrm>
              <a:off x="7559867" y="3640629"/>
              <a:ext cx="21862" cy="17915"/>
            </a:xfrm>
            <a:custGeom>
              <a:rect b="b" l="l" r="r" t="t"/>
              <a:pathLst>
                <a:path extrusionOk="0" h="522" w="637">
                  <a:moveTo>
                    <a:pt x="364" y="1"/>
                  </a:moveTo>
                  <a:cubicBezTo>
                    <a:pt x="357" y="1"/>
                    <a:pt x="350" y="1"/>
                    <a:pt x="343" y="2"/>
                  </a:cubicBezTo>
                  <a:cubicBezTo>
                    <a:pt x="1" y="24"/>
                    <a:pt x="37" y="522"/>
                    <a:pt x="356" y="522"/>
                  </a:cubicBezTo>
                  <a:cubicBezTo>
                    <a:pt x="363" y="522"/>
                    <a:pt x="370" y="521"/>
                    <a:pt x="377" y="521"/>
                  </a:cubicBezTo>
                  <a:cubicBezTo>
                    <a:pt x="524" y="510"/>
                    <a:pt x="636" y="374"/>
                    <a:pt x="614" y="239"/>
                  </a:cubicBezTo>
                  <a:cubicBezTo>
                    <a:pt x="603" y="99"/>
                    <a:pt x="491" y="1"/>
                    <a:pt x="364"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0" name="Google Shape;3430;p11"/>
            <p:cNvSpPr/>
            <p:nvPr/>
          </p:nvSpPr>
          <p:spPr>
            <a:xfrm>
              <a:off x="7590584" y="3592993"/>
              <a:ext cx="21141" cy="18052"/>
            </a:xfrm>
            <a:custGeom>
              <a:rect b="b" l="l" r="r" t="t"/>
              <a:pathLst>
                <a:path extrusionOk="0" h="526" w="616">
                  <a:moveTo>
                    <a:pt x="339" y="1"/>
                  </a:moveTo>
                  <a:cubicBezTo>
                    <a:pt x="332" y="1"/>
                    <a:pt x="324" y="1"/>
                    <a:pt x="317" y="2"/>
                  </a:cubicBezTo>
                  <a:cubicBezTo>
                    <a:pt x="91" y="24"/>
                    <a:pt x="1" y="318"/>
                    <a:pt x="170" y="464"/>
                  </a:cubicBezTo>
                  <a:cubicBezTo>
                    <a:pt x="222" y="506"/>
                    <a:pt x="281" y="525"/>
                    <a:pt x="338" y="525"/>
                  </a:cubicBezTo>
                  <a:cubicBezTo>
                    <a:pt x="482" y="525"/>
                    <a:pt x="615" y="408"/>
                    <a:pt x="599" y="239"/>
                  </a:cubicBezTo>
                  <a:cubicBezTo>
                    <a:pt x="588" y="99"/>
                    <a:pt x="476" y="1"/>
                    <a:pt x="339"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1" name="Google Shape;3431;p11"/>
            <p:cNvSpPr/>
            <p:nvPr/>
          </p:nvSpPr>
          <p:spPr>
            <a:xfrm>
              <a:off x="7108456" y="3067520"/>
              <a:ext cx="548777" cy="271506"/>
            </a:xfrm>
            <a:custGeom>
              <a:rect b="b" l="l" r="r" t="t"/>
              <a:pathLst>
                <a:path extrusionOk="0" h="7911" w="15990">
                  <a:moveTo>
                    <a:pt x="7709" y="1"/>
                  </a:moveTo>
                  <a:cubicBezTo>
                    <a:pt x="7195" y="1"/>
                    <a:pt x="6680" y="51"/>
                    <a:pt x="6173" y="158"/>
                  </a:cubicBezTo>
                  <a:cubicBezTo>
                    <a:pt x="5281" y="339"/>
                    <a:pt x="4615" y="1050"/>
                    <a:pt x="3690" y="1208"/>
                  </a:cubicBezTo>
                  <a:cubicBezTo>
                    <a:pt x="2505" y="1411"/>
                    <a:pt x="1490" y="1162"/>
                    <a:pt x="688" y="2189"/>
                  </a:cubicBezTo>
                  <a:cubicBezTo>
                    <a:pt x="643" y="2268"/>
                    <a:pt x="587" y="2336"/>
                    <a:pt x="542" y="2404"/>
                  </a:cubicBezTo>
                  <a:cubicBezTo>
                    <a:pt x="0" y="3273"/>
                    <a:pt x="90" y="4288"/>
                    <a:pt x="587" y="5202"/>
                  </a:cubicBezTo>
                  <a:cubicBezTo>
                    <a:pt x="1208" y="6353"/>
                    <a:pt x="2223" y="7256"/>
                    <a:pt x="3352" y="7910"/>
                  </a:cubicBezTo>
                  <a:cubicBezTo>
                    <a:pt x="3306" y="7798"/>
                    <a:pt x="3261" y="7696"/>
                    <a:pt x="3216" y="7594"/>
                  </a:cubicBezTo>
                  <a:cubicBezTo>
                    <a:pt x="2099" y="5328"/>
                    <a:pt x="3600" y="4206"/>
                    <a:pt x="5504" y="4206"/>
                  </a:cubicBezTo>
                  <a:cubicBezTo>
                    <a:pt x="6255" y="4206"/>
                    <a:pt x="7068" y="4380"/>
                    <a:pt x="7809" y="4728"/>
                  </a:cubicBezTo>
                  <a:cubicBezTo>
                    <a:pt x="8751" y="5199"/>
                    <a:pt x="10213" y="6395"/>
                    <a:pt x="11465" y="6395"/>
                  </a:cubicBezTo>
                  <a:cubicBezTo>
                    <a:pt x="11712" y="6395"/>
                    <a:pt x="11951" y="6348"/>
                    <a:pt x="12176" y="6240"/>
                  </a:cubicBezTo>
                  <a:cubicBezTo>
                    <a:pt x="13225" y="5721"/>
                    <a:pt x="13236" y="4412"/>
                    <a:pt x="14399" y="3882"/>
                  </a:cubicBezTo>
                  <a:cubicBezTo>
                    <a:pt x="14818" y="3691"/>
                    <a:pt x="15277" y="3589"/>
                    <a:pt x="15736" y="3589"/>
                  </a:cubicBezTo>
                  <a:cubicBezTo>
                    <a:pt x="15821" y="3589"/>
                    <a:pt x="15905" y="3593"/>
                    <a:pt x="15990" y="3600"/>
                  </a:cubicBezTo>
                  <a:cubicBezTo>
                    <a:pt x="15651" y="2979"/>
                    <a:pt x="14963" y="2517"/>
                    <a:pt x="14342" y="2189"/>
                  </a:cubicBezTo>
                  <a:cubicBezTo>
                    <a:pt x="13394" y="1670"/>
                    <a:pt x="12266" y="1219"/>
                    <a:pt x="11262" y="779"/>
                  </a:cubicBezTo>
                  <a:cubicBezTo>
                    <a:pt x="10150" y="286"/>
                    <a:pt x="8931" y="1"/>
                    <a:pt x="770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2" name="Google Shape;3432;p11"/>
            <p:cNvSpPr/>
            <p:nvPr/>
          </p:nvSpPr>
          <p:spPr>
            <a:xfrm>
              <a:off x="4819278" y="3295679"/>
              <a:ext cx="612303" cy="236671"/>
            </a:xfrm>
            <a:custGeom>
              <a:rect b="b" l="l" r="r" t="t"/>
              <a:pathLst>
                <a:path extrusionOk="0" h="6896" w="17841">
                  <a:moveTo>
                    <a:pt x="10233" y="0"/>
                  </a:moveTo>
                  <a:cubicBezTo>
                    <a:pt x="6343" y="0"/>
                    <a:pt x="2283" y="1270"/>
                    <a:pt x="0" y="4399"/>
                  </a:cubicBezTo>
                  <a:cubicBezTo>
                    <a:pt x="2373" y="6101"/>
                    <a:pt x="4940" y="6896"/>
                    <a:pt x="7468" y="6896"/>
                  </a:cubicBezTo>
                  <a:cubicBezTo>
                    <a:pt x="11277" y="6896"/>
                    <a:pt x="14999" y="5093"/>
                    <a:pt x="17840" y="1872"/>
                  </a:cubicBezTo>
                  <a:cubicBezTo>
                    <a:pt x="15937" y="706"/>
                    <a:pt x="13133" y="0"/>
                    <a:pt x="10233" y="0"/>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3" name="Google Shape;3433;p11"/>
            <p:cNvSpPr/>
            <p:nvPr/>
          </p:nvSpPr>
          <p:spPr>
            <a:xfrm>
              <a:off x="4700359" y="3340158"/>
              <a:ext cx="713410" cy="167722"/>
            </a:xfrm>
            <a:custGeom>
              <a:rect b="b" l="l" r="r" t="t"/>
              <a:pathLst>
                <a:path extrusionOk="0" h="4887" w="20787">
                  <a:moveTo>
                    <a:pt x="17198" y="0"/>
                  </a:moveTo>
                  <a:cubicBezTo>
                    <a:pt x="16747" y="440"/>
                    <a:pt x="16329" y="914"/>
                    <a:pt x="15945" y="1399"/>
                  </a:cubicBezTo>
                  <a:lnTo>
                    <a:pt x="14253" y="1659"/>
                  </a:lnTo>
                  <a:cubicBezTo>
                    <a:pt x="14038" y="1704"/>
                    <a:pt x="13824" y="1738"/>
                    <a:pt x="13610" y="1761"/>
                  </a:cubicBezTo>
                  <a:lnTo>
                    <a:pt x="13531" y="1682"/>
                  </a:lnTo>
                  <a:cubicBezTo>
                    <a:pt x="14027" y="1162"/>
                    <a:pt x="14479" y="610"/>
                    <a:pt x="14907" y="34"/>
                  </a:cubicBezTo>
                  <a:lnTo>
                    <a:pt x="14907" y="34"/>
                  </a:lnTo>
                  <a:cubicBezTo>
                    <a:pt x="14321" y="519"/>
                    <a:pt x="13768" y="1038"/>
                    <a:pt x="13249" y="1580"/>
                  </a:cubicBezTo>
                  <a:cubicBezTo>
                    <a:pt x="13203" y="1636"/>
                    <a:pt x="13203" y="1704"/>
                    <a:pt x="13249" y="1761"/>
                  </a:cubicBezTo>
                  <a:lnTo>
                    <a:pt x="13294" y="1817"/>
                  </a:lnTo>
                  <a:cubicBezTo>
                    <a:pt x="12989" y="1862"/>
                    <a:pt x="12684" y="1907"/>
                    <a:pt x="12380" y="1941"/>
                  </a:cubicBezTo>
                  <a:lnTo>
                    <a:pt x="11251" y="2099"/>
                  </a:lnTo>
                  <a:cubicBezTo>
                    <a:pt x="11353" y="1975"/>
                    <a:pt x="11443" y="1862"/>
                    <a:pt x="11545" y="1738"/>
                  </a:cubicBezTo>
                  <a:cubicBezTo>
                    <a:pt x="11691" y="1580"/>
                    <a:pt x="11838" y="1411"/>
                    <a:pt x="11973" y="1230"/>
                  </a:cubicBezTo>
                  <a:cubicBezTo>
                    <a:pt x="12109" y="1061"/>
                    <a:pt x="12244" y="880"/>
                    <a:pt x="12357" y="689"/>
                  </a:cubicBezTo>
                  <a:cubicBezTo>
                    <a:pt x="12414" y="587"/>
                    <a:pt x="12470" y="485"/>
                    <a:pt x="12515" y="384"/>
                  </a:cubicBezTo>
                  <a:cubicBezTo>
                    <a:pt x="12572" y="282"/>
                    <a:pt x="12594" y="181"/>
                    <a:pt x="12628" y="68"/>
                  </a:cubicBezTo>
                  <a:lnTo>
                    <a:pt x="12628" y="68"/>
                  </a:lnTo>
                  <a:lnTo>
                    <a:pt x="12459" y="350"/>
                  </a:lnTo>
                  <a:cubicBezTo>
                    <a:pt x="12391" y="440"/>
                    <a:pt x="12323" y="531"/>
                    <a:pt x="12256" y="610"/>
                  </a:cubicBezTo>
                  <a:cubicBezTo>
                    <a:pt x="12188" y="700"/>
                    <a:pt x="12120" y="779"/>
                    <a:pt x="12041" y="858"/>
                  </a:cubicBezTo>
                  <a:lnTo>
                    <a:pt x="11815" y="1095"/>
                  </a:lnTo>
                  <a:cubicBezTo>
                    <a:pt x="11669" y="1253"/>
                    <a:pt x="11511" y="1411"/>
                    <a:pt x="11353" y="1569"/>
                  </a:cubicBezTo>
                  <a:cubicBezTo>
                    <a:pt x="11195" y="1727"/>
                    <a:pt x="11048" y="1896"/>
                    <a:pt x="10913" y="2077"/>
                  </a:cubicBezTo>
                  <a:cubicBezTo>
                    <a:pt x="10901" y="2099"/>
                    <a:pt x="10890" y="2122"/>
                    <a:pt x="10890" y="2144"/>
                  </a:cubicBezTo>
                  <a:lnTo>
                    <a:pt x="10439" y="2201"/>
                  </a:lnTo>
                  <a:lnTo>
                    <a:pt x="9378" y="2347"/>
                  </a:lnTo>
                  <a:cubicBezTo>
                    <a:pt x="9762" y="1772"/>
                    <a:pt x="10123" y="1185"/>
                    <a:pt x="10450" y="576"/>
                  </a:cubicBezTo>
                  <a:lnTo>
                    <a:pt x="10450" y="576"/>
                  </a:lnTo>
                  <a:cubicBezTo>
                    <a:pt x="9942" y="1151"/>
                    <a:pt x="9457" y="1761"/>
                    <a:pt x="9017" y="2392"/>
                  </a:cubicBezTo>
                  <a:cubicBezTo>
                    <a:pt x="8193" y="2494"/>
                    <a:pt x="7381" y="2607"/>
                    <a:pt x="6602" y="2686"/>
                  </a:cubicBezTo>
                  <a:lnTo>
                    <a:pt x="6580" y="2686"/>
                  </a:lnTo>
                  <a:cubicBezTo>
                    <a:pt x="6839" y="2449"/>
                    <a:pt x="7110" y="2212"/>
                    <a:pt x="7358" y="1975"/>
                  </a:cubicBezTo>
                  <a:cubicBezTo>
                    <a:pt x="7640" y="1659"/>
                    <a:pt x="7922" y="1332"/>
                    <a:pt x="8193" y="982"/>
                  </a:cubicBezTo>
                  <a:lnTo>
                    <a:pt x="8193" y="982"/>
                  </a:lnTo>
                  <a:cubicBezTo>
                    <a:pt x="7855" y="1253"/>
                    <a:pt x="7527" y="1524"/>
                    <a:pt x="7212" y="1817"/>
                  </a:cubicBezTo>
                  <a:cubicBezTo>
                    <a:pt x="6873" y="2077"/>
                    <a:pt x="6546" y="2347"/>
                    <a:pt x="6230" y="2629"/>
                  </a:cubicBezTo>
                  <a:cubicBezTo>
                    <a:pt x="6207" y="2652"/>
                    <a:pt x="6185" y="2686"/>
                    <a:pt x="6185" y="2731"/>
                  </a:cubicBezTo>
                  <a:lnTo>
                    <a:pt x="3262" y="3081"/>
                  </a:lnTo>
                  <a:cubicBezTo>
                    <a:pt x="1310" y="3329"/>
                    <a:pt x="1" y="3510"/>
                    <a:pt x="1" y="3510"/>
                  </a:cubicBezTo>
                  <a:cubicBezTo>
                    <a:pt x="1" y="3510"/>
                    <a:pt x="1321" y="3419"/>
                    <a:pt x="3285" y="3239"/>
                  </a:cubicBezTo>
                  <a:cubicBezTo>
                    <a:pt x="4187" y="3160"/>
                    <a:pt x="5225" y="3070"/>
                    <a:pt x="6343" y="2957"/>
                  </a:cubicBezTo>
                  <a:cubicBezTo>
                    <a:pt x="6647" y="3273"/>
                    <a:pt x="6952" y="3600"/>
                    <a:pt x="7257" y="3916"/>
                  </a:cubicBezTo>
                  <a:cubicBezTo>
                    <a:pt x="7437" y="4085"/>
                    <a:pt x="7629" y="4266"/>
                    <a:pt x="7810" y="4435"/>
                  </a:cubicBezTo>
                  <a:cubicBezTo>
                    <a:pt x="8013" y="4582"/>
                    <a:pt x="8216" y="4740"/>
                    <a:pt x="8419" y="4886"/>
                  </a:cubicBezTo>
                  <a:cubicBezTo>
                    <a:pt x="8261" y="4683"/>
                    <a:pt x="8080" y="4514"/>
                    <a:pt x="7922" y="4322"/>
                  </a:cubicBezTo>
                  <a:cubicBezTo>
                    <a:pt x="7753" y="4142"/>
                    <a:pt x="7595" y="3950"/>
                    <a:pt x="7426" y="3758"/>
                  </a:cubicBezTo>
                  <a:cubicBezTo>
                    <a:pt x="7189" y="3476"/>
                    <a:pt x="6941" y="3194"/>
                    <a:pt x="6681" y="2912"/>
                  </a:cubicBezTo>
                  <a:cubicBezTo>
                    <a:pt x="7381" y="2844"/>
                    <a:pt x="8114" y="2754"/>
                    <a:pt x="8848" y="2663"/>
                  </a:cubicBezTo>
                  <a:cubicBezTo>
                    <a:pt x="8848" y="2708"/>
                    <a:pt x="8859" y="2742"/>
                    <a:pt x="8893" y="2765"/>
                  </a:cubicBezTo>
                  <a:lnTo>
                    <a:pt x="9423" y="3250"/>
                  </a:lnTo>
                  <a:cubicBezTo>
                    <a:pt x="9604" y="3397"/>
                    <a:pt x="9796" y="3543"/>
                    <a:pt x="9987" y="3679"/>
                  </a:cubicBezTo>
                  <a:cubicBezTo>
                    <a:pt x="10168" y="3803"/>
                    <a:pt x="10360" y="3961"/>
                    <a:pt x="10552" y="4085"/>
                  </a:cubicBezTo>
                  <a:cubicBezTo>
                    <a:pt x="10732" y="4209"/>
                    <a:pt x="10924" y="4367"/>
                    <a:pt x="11116" y="4514"/>
                  </a:cubicBezTo>
                  <a:cubicBezTo>
                    <a:pt x="10958" y="4322"/>
                    <a:pt x="10800" y="4153"/>
                    <a:pt x="10642" y="3984"/>
                  </a:cubicBezTo>
                  <a:cubicBezTo>
                    <a:pt x="10484" y="3803"/>
                    <a:pt x="10292" y="3656"/>
                    <a:pt x="10112" y="3498"/>
                  </a:cubicBezTo>
                  <a:cubicBezTo>
                    <a:pt x="9931" y="3340"/>
                    <a:pt x="9762" y="3194"/>
                    <a:pt x="9581" y="3036"/>
                  </a:cubicBezTo>
                  <a:cubicBezTo>
                    <a:pt x="9446" y="2912"/>
                    <a:pt x="9299" y="2776"/>
                    <a:pt x="9164" y="2641"/>
                  </a:cubicBezTo>
                  <a:cubicBezTo>
                    <a:pt x="9164" y="2629"/>
                    <a:pt x="9175" y="2629"/>
                    <a:pt x="9175" y="2618"/>
                  </a:cubicBezTo>
                  <a:lnTo>
                    <a:pt x="10473" y="2460"/>
                  </a:lnTo>
                  <a:lnTo>
                    <a:pt x="11071" y="2381"/>
                  </a:lnTo>
                  <a:lnTo>
                    <a:pt x="11500" y="2787"/>
                  </a:lnTo>
                  <a:cubicBezTo>
                    <a:pt x="11703" y="2957"/>
                    <a:pt x="11928" y="3115"/>
                    <a:pt x="12131" y="3284"/>
                  </a:cubicBezTo>
                  <a:cubicBezTo>
                    <a:pt x="12560" y="3577"/>
                    <a:pt x="12989" y="3893"/>
                    <a:pt x="13429" y="4175"/>
                  </a:cubicBezTo>
                  <a:cubicBezTo>
                    <a:pt x="13249" y="3984"/>
                    <a:pt x="13057" y="3803"/>
                    <a:pt x="12865" y="3622"/>
                  </a:cubicBezTo>
                  <a:lnTo>
                    <a:pt x="12278" y="3103"/>
                  </a:lnTo>
                  <a:cubicBezTo>
                    <a:pt x="12075" y="2923"/>
                    <a:pt x="11883" y="2754"/>
                    <a:pt x="11680" y="2584"/>
                  </a:cubicBezTo>
                  <a:lnTo>
                    <a:pt x="11409" y="2325"/>
                  </a:lnTo>
                  <a:lnTo>
                    <a:pt x="12414" y="2189"/>
                  </a:lnTo>
                  <a:cubicBezTo>
                    <a:pt x="12775" y="2133"/>
                    <a:pt x="13136" y="2088"/>
                    <a:pt x="13486" y="2020"/>
                  </a:cubicBezTo>
                  <a:cubicBezTo>
                    <a:pt x="13553" y="2110"/>
                    <a:pt x="13621" y="2189"/>
                    <a:pt x="13689" y="2268"/>
                  </a:cubicBezTo>
                  <a:cubicBezTo>
                    <a:pt x="13858" y="2438"/>
                    <a:pt x="14016" y="2596"/>
                    <a:pt x="14185" y="2754"/>
                  </a:cubicBezTo>
                  <a:cubicBezTo>
                    <a:pt x="14354" y="2900"/>
                    <a:pt x="14558" y="3036"/>
                    <a:pt x="14738" y="3171"/>
                  </a:cubicBezTo>
                  <a:cubicBezTo>
                    <a:pt x="14941" y="3284"/>
                    <a:pt x="15133" y="3397"/>
                    <a:pt x="15336" y="3498"/>
                  </a:cubicBezTo>
                  <a:cubicBezTo>
                    <a:pt x="15167" y="3340"/>
                    <a:pt x="14998" y="3205"/>
                    <a:pt x="14828" y="3058"/>
                  </a:cubicBezTo>
                  <a:cubicBezTo>
                    <a:pt x="14659" y="2912"/>
                    <a:pt x="14512" y="2742"/>
                    <a:pt x="14343" y="2584"/>
                  </a:cubicBezTo>
                  <a:cubicBezTo>
                    <a:pt x="14185" y="2438"/>
                    <a:pt x="14050" y="2257"/>
                    <a:pt x="13892" y="2099"/>
                  </a:cubicBezTo>
                  <a:lnTo>
                    <a:pt x="13790" y="1986"/>
                  </a:lnTo>
                  <a:cubicBezTo>
                    <a:pt x="13959" y="1952"/>
                    <a:pt x="14129" y="1930"/>
                    <a:pt x="14298" y="1896"/>
                  </a:cubicBezTo>
                  <a:cubicBezTo>
                    <a:pt x="14794" y="1828"/>
                    <a:pt x="15280" y="1738"/>
                    <a:pt x="15754" y="1659"/>
                  </a:cubicBezTo>
                  <a:lnTo>
                    <a:pt x="15754" y="1659"/>
                  </a:lnTo>
                  <a:cubicBezTo>
                    <a:pt x="15742" y="1670"/>
                    <a:pt x="15742" y="1670"/>
                    <a:pt x="15731" y="1682"/>
                  </a:cubicBezTo>
                  <a:lnTo>
                    <a:pt x="15720" y="1693"/>
                  </a:lnTo>
                  <a:cubicBezTo>
                    <a:pt x="15686" y="1761"/>
                    <a:pt x="15709" y="1840"/>
                    <a:pt x="15776" y="1873"/>
                  </a:cubicBezTo>
                  <a:lnTo>
                    <a:pt x="15799" y="1885"/>
                  </a:lnTo>
                  <a:cubicBezTo>
                    <a:pt x="16103" y="2054"/>
                    <a:pt x="16419" y="2212"/>
                    <a:pt x="16747" y="2370"/>
                  </a:cubicBezTo>
                  <a:cubicBezTo>
                    <a:pt x="17051" y="2550"/>
                    <a:pt x="17367" y="2731"/>
                    <a:pt x="17695" y="2889"/>
                  </a:cubicBezTo>
                  <a:cubicBezTo>
                    <a:pt x="17424" y="2641"/>
                    <a:pt x="17142" y="2404"/>
                    <a:pt x="16860" y="2178"/>
                  </a:cubicBezTo>
                  <a:cubicBezTo>
                    <a:pt x="16600" y="2009"/>
                    <a:pt x="16329" y="1862"/>
                    <a:pt x="16058" y="1704"/>
                  </a:cubicBezTo>
                  <a:cubicBezTo>
                    <a:pt x="16092" y="1659"/>
                    <a:pt x="16126" y="1614"/>
                    <a:pt x="16160" y="1569"/>
                  </a:cubicBezTo>
                  <a:lnTo>
                    <a:pt x="17604" y="1264"/>
                  </a:lnTo>
                  <a:cubicBezTo>
                    <a:pt x="18089" y="1162"/>
                    <a:pt x="18541" y="1072"/>
                    <a:pt x="18925" y="959"/>
                  </a:cubicBezTo>
                  <a:cubicBezTo>
                    <a:pt x="19308" y="847"/>
                    <a:pt x="19647" y="756"/>
                    <a:pt x="19918" y="677"/>
                  </a:cubicBezTo>
                  <a:lnTo>
                    <a:pt x="20786" y="429"/>
                  </a:lnTo>
                  <a:lnTo>
                    <a:pt x="19906" y="621"/>
                  </a:lnTo>
                  <a:lnTo>
                    <a:pt x="18891" y="847"/>
                  </a:lnTo>
                  <a:cubicBezTo>
                    <a:pt x="18507" y="948"/>
                    <a:pt x="18056" y="1016"/>
                    <a:pt x="17570" y="1106"/>
                  </a:cubicBezTo>
                  <a:lnTo>
                    <a:pt x="16329" y="1332"/>
                  </a:lnTo>
                  <a:cubicBezTo>
                    <a:pt x="16645" y="903"/>
                    <a:pt x="16938" y="463"/>
                    <a:pt x="17198" y="0"/>
                  </a:cubicBez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4" name="Google Shape;3434;p11"/>
            <p:cNvSpPr/>
            <p:nvPr/>
          </p:nvSpPr>
          <p:spPr>
            <a:xfrm>
              <a:off x="4864958" y="2995482"/>
              <a:ext cx="350510" cy="462428"/>
            </a:xfrm>
            <a:custGeom>
              <a:rect b="b" l="l" r="r" t="t"/>
              <a:pathLst>
                <a:path extrusionOk="0" h="13474" w="10213">
                  <a:moveTo>
                    <a:pt x="9920" y="0"/>
                  </a:moveTo>
                  <a:lnTo>
                    <a:pt x="9446" y="418"/>
                  </a:lnTo>
                  <a:cubicBezTo>
                    <a:pt x="7381" y="2099"/>
                    <a:pt x="4187" y="2415"/>
                    <a:pt x="2438" y="4322"/>
                  </a:cubicBezTo>
                  <a:cubicBezTo>
                    <a:pt x="1" y="6793"/>
                    <a:pt x="554" y="10449"/>
                    <a:pt x="1163" y="13474"/>
                  </a:cubicBezTo>
                  <a:cubicBezTo>
                    <a:pt x="4029" y="12548"/>
                    <a:pt x="7234" y="12627"/>
                    <a:pt x="8712" y="9479"/>
                  </a:cubicBezTo>
                  <a:cubicBezTo>
                    <a:pt x="10213" y="6714"/>
                    <a:pt x="9039" y="3397"/>
                    <a:pt x="9829" y="407"/>
                  </a:cubicBezTo>
                  <a:lnTo>
                    <a:pt x="9920" y="0"/>
                  </a:lnTo>
                  <a:close/>
                </a:path>
              </a:pathLst>
            </a:custGeom>
            <a:solidFill>
              <a:srgbClr val="60A7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5" name="Google Shape;3435;p11"/>
            <p:cNvSpPr/>
            <p:nvPr/>
          </p:nvSpPr>
          <p:spPr>
            <a:xfrm>
              <a:off x="4907549" y="3080664"/>
              <a:ext cx="240549" cy="369112"/>
            </a:xfrm>
            <a:custGeom>
              <a:rect b="b" l="l" r="r" t="t"/>
              <a:pathLst>
                <a:path extrusionOk="0" h="10755" w="7009">
                  <a:moveTo>
                    <a:pt x="6535" y="1"/>
                  </a:moveTo>
                  <a:lnTo>
                    <a:pt x="6219" y="441"/>
                  </a:lnTo>
                  <a:cubicBezTo>
                    <a:pt x="6027" y="723"/>
                    <a:pt x="5733" y="1118"/>
                    <a:pt x="5406" y="1614"/>
                  </a:cubicBezTo>
                  <a:cubicBezTo>
                    <a:pt x="5079" y="2100"/>
                    <a:pt x="4684" y="2664"/>
                    <a:pt x="4289" y="3285"/>
                  </a:cubicBezTo>
                  <a:cubicBezTo>
                    <a:pt x="4120" y="3544"/>
                    <a:pt x="3950" y="3804"/>
                    <a:pt x="3781" y="4063"/>
                  </a:cubicBezTo>
                  <a:lnTo>
                    <a:pt x="3747" y="3781"/>
                  </a:lnTo>
                  <a:lnTo>
                    <a:pt x="3713" y="3409"/>
                  </a:lnTo>
                  <a:cubicBezTo>
                    <a:pt x="3702" y="3285"/>
                    <a:pt x="3680" y="3160"/>
                    <a:pt x="3680" y="3036"/>
                  </a:cubicBezTo>
                  <a:lnTo>
                    <a:pt x="3646" y="2675"/>
                  </a:lnTo>
                  <a:cubicBezTo>
                    <a:pt x="3646" y="2551"/>
                    <a:pt x="3623" y="2427"/>
                    <a:pt x="3623" y="2303"/>
                  </a:cubicBezTo>
                  <a:cubicBezTo>
                    <a:pt x="3623" y="2043"/>
                    <a:pt x="3623" y="1795"/>
                    <a:pt x="3601" y="1547"/>
                  </a:cubicBezTo>
                  <a:cubicBezTo>
                    <a:pt x="3555" y="1795"/>
                    <a:pt x="3510" y="2043"/>
                    <a:pt x="3465" y="2292"/>
                  </a:cubicBezTo>
                  <a:cubicBezTo>
                    <a:pt x="3443" y="2416"/>
                    <a:pt x="3431" y="2540"/>
                    <a:pt x="3431" y="2664"/>
                  </a:cubicBezTo>
                  <a:cubicBezTo>
                    <a:pt x="3420" y="2799"/>
                    <a:pt x="3420" y="2923"/>
                    <a:pt x="3409" y="3048"/>
                  </a:cubicBezTo>
                  <a:cubicBezTo>
                    <a:pt x="3409" y="3183"/>
                    <a:pt x="3409" y="3307"/>
                    <a:pt x="3409" y="3431"/>
                  </a:cubicBezTo>
                  <a:lnTo>
                    <a:pt x="3431" y="3815"/>
                  </a:lnTo>
                  <a:cubicBezTo>
                    <a:pt x="3443" y="4052"/>
                    <a:pt x="3465" y="4278"/>
                    <a:pt x="3488" y="4515"/>
                  </a:cubicBezTo>
                  <a:lnTo>
                    <a:pt x="3036" y="5237"/>
                  </a:lnTo>
                  <a:lnTo>
                    <a:pt x="2404" y="6320"/>
                  </a:lnTo>
                  <a:cubicBezTo>
                    <a:pt x="2404" y="6297"/>
                    <a:pt x="2393" y="6275"/>
                    <a:pt x="2382" y="6264"/>
                  </a:cubicBezTo>
                  <a:cubicBezTo>
                    <a:pt x="2348" y="6117"/>
                    <a:pt x="2325" y="5970"/>
                    <a:pt x="2292" y="5823"/>
                  </a:cubicBezTo>
                  <a:cubicBezTo>
                    <a:pt x="2269" y="5677"/>
                    <a:pt x="2269" y="5519"/>
                    <a:pt x="2258" y="5372"/>
                  </a:cubicBezTo>
                  <a:cubicBezTo>
                    <a:pt x="2247" y="5214"/>
                    <a:pt x="2258" y="5067"/>
                    <a:pt x="2258" y="4909"/>
                  </a:cubicBezTo>
                  <a:lnTo>
                    <a:pt x="2269" y="3973"/>
                  </a:lnTo>
                  <a:cubicBezTo>
                    <a:pt x="2269" y="3657"/>
                    <a:pt x="2258" y="3352"/>
                    <a:pt x="2224" y="3036"/>
                  </a:cubicBezTo>
                  <a:cubicBezTo>
                    <a:pt x="2201" y="3194"/>
                    <a:pt x="2179" y="3352"/>
                    <a:pt x="2168" y="3499"/>
                  </a:cubicBezTo>
                  <a:cubicBezTo>
                    <a:pt x="2145" y="3657"/>
                    <a:pt x="2122" y="3815"/>
                    <a:pt x="2100" y="3962"/>
                  </a:cubicBezTo>
                  <a:cubicBezTo>
                    <a:pt x="2055" y="4278"/>
                    <a:pt x="2010" y="4582"/>
                    <a:pt x="1976" y="4898"/>
                  </a:cubicBezTo>
                  <a:cubicBezTo>
                    <a:pt x="1953" y="5056"/>
                    <a:pt x="1953" y="5214"/>
                    <a:pt x="1942" y="5372"/>
                  </a:cubicBezTo>
                  <a:cubicBezTo>
                    <a:pt x="1942" y="5530"/>
                    <a:pt x="1953" y="5699"/>
                    <a:pt x="1976" y="5857"/>
                  </a:cubicBezTo>
                  <a:cubicBezTo>
                    <a:pt x="1987" y="6027"/>
                    <a:pt x="2021" y="6185"/>
                    <a:pt x="2055" y="6343"/>
                  </a:cubicBezTo>
                  <a:cubicBezTo>
                    <a:pt x="2100" y="6467"/>
                    <a:pt x="2134" y="6602"/>
                    <a:pt x="2179" y="6726"/>
                  </a:cubicBezTo>
                  <a:cubicBezTo>
                    <a:pt x="2077" y="6895"/>
                    <a:pt x="1976" y="7076"/>
                    <a:pt x="1885" y="7234"/>
                  </a:cubicBezTo>
                  <a:cubicBezTo>
                    <a:pt x="1536" y="7843"/>
                    <a:pt x="1231" y="8419"/>
                    <a:pt x="949" y="8927"/>
                  </a:cubicBezTo>
                  <a:cubicBezTo>
                    <a:pt x="926" y="8408"/>
                    <a:pt x="892" y="7888"/>
                    <a:pt x="859" y="7381"/>
                  </a:cubicBezTo>
                  <a:cubicBezTo>
                    <a:pt x="847" y="7053"/>
                    <a:pt x="836" y="6726"/>
                    <a:pt x="813" y="6410"/>
                  </a:cubicBezTo>
                  <a:cubicBezTo>
                    <a:pt x="791" y="6083"/>
                    <a:pt x="768" y="5756"/>
                    <a:pt x="734" y="5429"/>
                  </a:cubicBezTo>
                  <a:cubicBezTo>
                    <a:pt x="689" y="5756"/>
                    <a:pt x="655" y="6083"/>
                    <a:pt x="622" y="6399"/>
                  </a:cubicBezTo>
                  <a:cubicBezTo>
                    <a:pt x="599" y="6726"/>
                    <a:pt x="576" y="7053"/>
                    <a:pt x="565" y="7381"/>
                  </a:cubicBezTo>
                  <a:cubicBezTo>
                    <a:pt x="565" y="8024"/>
                    <a:pt x="588" y="8690"/>
                    <a:pt x="633" y="9344"/>
                  </a:cubicBezTo>
                  <a:lnTo>
                    <a:pt x="633" y="9355"/>
                  </a:lnTo>
                  <a:lnTo>
                    <a:pt x="633" y="9367"/>
                  </a:lnTo>
                  <a:cubicBezTo>
                    <a:pt x="633" y="9401"/>
                    <a:pt x="644" y="9423"/>
                    <a:pt x="667" y="9434"/>
                  </a:cubicBezTo>
                  <a:cubicBezTo>
                    <a:pt x="497" y="9762"/>
                    <a:pt x="351" y="10055"/>
                    <a:pt x="238" y="10269"/>
                  </a:cubicBezTo>
                  <a:lnTo>
                    <a:pt x="1" y="10755"/>
                  </a:lnTo>
                  <a:cubicBezTo>
                    <a:pt x="1" y="10755"/>
                    <a:pt x="103" y="10597"/>
                    <a:pt x="306" y="10315"/>
                  </a:cubicBezTo>
                  <a:cubicBezTo>
                    <a:pt x="441" y="10100"/>
                    <a:pt x="622" y="9818"/>
                    <a:pt x="836" y="9502"/>
                  </a:cubicBezTo>
                  <a:cubicBezTo>
                    <a:pt x="960" y="9468"/>
                    <a:pt x="1096" y="9446"/>
                    <a:pt x="1220" y="9412"/>
                  </a:cubicBezTo>
                  <a:cubicBezTo>
                    <a:pt x="1344" y="9378"/>
                    <a:pt x="1479" y="9310"/>
                    <a:pt x="1592" y="9254"/>
                  </a:cubicBezTo>
                  <a:cubicBezTo>
                    <a:pt x="1705" y="9197"/>
                    <a:pt x="1818" y="9130"/>
                    <a:pt x="1931" y="9062"/>
                  </a:cubicBezTo>
                  <a:lnTo>
                    <a:pt x="2247" y="8836"/>
                  </a:lnTo>
                  <a:cubicBezTo>
                    <a:pt x="2450" y="8678"/>
                    <a:pt x="2641" y="8509"/>
                    <a:pt x="2822" y="8340"/>
                  </a:cubicBezTo>
                  <a:cubicBezTo>
                    <a:pt x="3003" y="8159"/>
                    <a:pt x="3183" y="7979"/>
                    <a:pt x="3364" y="7798"/>
                  </a:cubicBezTo>
                  <a:lnTo>
                    <a:pt x="3364" y="7798"/>
                  </a:lnTo>
                  <a:cubicBezTo>
                    <a:pt x="3138" y="7934"/>
                    <a:pt x="2935" y="8080"/>
                    <a:pt x="2732" y="8216"/>
                  </a:cubicBezTo>
                  <a:cubicBezTo>
                    <a:pt x="2619" y="8283"/>
                    <a:pt x="2517" y="8362"/>
                    <a:pt x="2416" y="8430"/>
                  </a:cubicBezTo>
                  <a:lnTo>
                    <a:pt x="2100" y="8633"/>
                  </a:lnTo>
                  <a:lnTo>
                    <a:pt x="1784" y="8814"/>
                  </a:lnTo>
                  <a:lnTo>
                    <a:pt x="1457" y="8972"/>
                  </a:lnTo>
                  <a:cubicBezTo>
                    <a:pt x="1344" y="9017"/>
                    <a:pt x="1231" y="9051"/>
                    <a:pt x="1129" y="9096"/>
                  </a:cubicBezTo>
                  <a:lnTo>
                    <a:pt x="1084" y="9096"/>
                  </a:lnTo>
                  <a:cubicBezTo>
                    <a:pt x="1400" y="8599"/>
                    <a:pt x="1773" y="8024"/>
                    <a:pt x="2145" y="7403"/>
                  </a:cubicBezTo>
                  <a:cubicBezTo>
                    <a:pt x="2247" y="7245"/>
                    <a:pt x="2348" y="7065"/>
                    <a:pt x="2450" y="6907"/>
                  </a:cubicBezTo>
                  <a:cubicBezTo>
                    <a:pt x="2687" y="6783"/>
                    <a:pt x="2946" y="6658"/>
                    <a:pt x="3194" y="6534"/>
                  </a:cubicBezTo>
                  <a:cubicBezTo>
                    <a:pt x="3443" y="6410"/>
                    <a:pt x="3691" y="6286"/>
                    <a:pt x="3939" y="6151"/>
                  </a:cubicBezTo>
                  <a:cubicBezTo>
                    <a:pt x="4187" y="6027"/>
                    <a:pt x="4436" y="5880"/>
                    <a:pt x="4673" y="5733"/>
                  </a:cubicBezTo>
                  <a:cubicBezTo>
                    <a:pt x="4797" y="5665"/>
                    <a:pt x="4910" y="5575"/>
                    <a:pt x="5022" y="5485"/>
                  </a:cubicBezTo>
                  <a:cubicBezTo>
                    <a:pt x="5135" y="5406"/>
                    <a:pt x="5237" y="5304"/>
                    <a:pt x="5338" y="5203"/>
                  </a:cubicBezTo>
                  <a:lnTo>
                    <a:pt x="5338" y="5203"/>
                  </a:lnTo>
                  <a:cubicBezTo>
                    <a:pt x="5214" y="5271"/>
                    <a:pt x="5101" y="5350"/>
                    <a:pt x="4977" y="5406"/>
                  </a:cubicBezTo>
                  <a:cubicBezTo>
                    <a:pt x="4842" y="5474"/>
                    <a:pt x="4729" y="5541"/>
                    <a:pt x="4594" y="5586"/>
                  </a:cubicBezTo>
                  <a:cubicBezTo>
                    <a:pt x="4345" y="5699"/>
                    <a:pt x="4086" y="5801"/>
                    <a:pt x="3826" y="5914"/>
                  </a:cubicBezTo>
                  <a:cubicBezTo>
                    <a:pt x="3476" y="6060"/>
                    <a:pt x="3127" y="6218"/>
                    <a:pt x="2766" y="6376"/>
                  </a:cubicBezTo>
                  <a:cubicBezTo>
                    <a:pt x="2957" y="6060"/>
                    <a:pt x="3138" y="5744"/>
                    <a:pt x="3330" y="5417"/>
                  </a:cubicBezTo>
                  <a:cubicBezTo>
                    <a:pt x="3476" y="5180"/>
                    <a:pt x="3623" y="4943"/>
                    <a:pt x="3770" y="4706"/>
                  </a:cubicBezTo>
                  <a:lnTo>
                    <a:pt x="4142" y="4661"/>
                  </a:lnTo>
                  <a:cubicBezTo>
                    <a:pt x="4300" y="4627"/>
                    <a:pt x="4447" y="4593"/>
                    <a:pt x="4594" y="4560"/>
                  </a:cubicBezTo>
                  <a:cubicBezTo>
                    <a:pt x="4887" y="4469"/>
                    <a:pt x="5180" y="4368"/>
                    <a:pt x="5463" y="4232"/>
                  </a:cubicBezTo>
                  <a:cubicBezTo>
                    <a:pt x="5733" y="4108"/>
                    <a:pt x="6004" y="3962"/>
                    <a:pt x="6264" y="3792"/>
                  </a:cubicBezTo>
                  <a:cubicBezTo>
                    <a:pt x="6512" y="3634"/>
                    <a:pt x="6771" y="3476"/>
                    <a:pt x="7008" y="3296"/>
                  </a:cubicBezTo>
                  <a:lnTo>
                    <a:pt x="7008" y="3296"/>
                  </a:lnTo>
                  <a:cubicBezTo>
                    <a:pt x="6444" y="3510"/>
                    <a:pt x="5903" y="3758"/>
                    <a:pt x="5350" y="3973"/>
                  </a:cubicBezTo>
                  <a:cubicBezTo>
                    <a:pt x="5203" y="4018"/>
                    <a:pt x="5068" y="4074"/>
                    <a:pt x="4932" y="4108"/>
                  </a:cubicBezTo>
                  <a:cubicBezTo>
                    <a:pt x="4797" y="4153"/>
                    <a:pt x="4650" y="4199"/>
                    <a:pt x="4515" y="4232"/>
                  </a:cubicBezTo>
                  <a:cubicBezTo>
                    <a:pt x="4368" y="4266"/>
                    <a:pt x="4233" y="4289"/>
                    <a:pt x="4086" y="4311"/>
                  </a:cubicBezTo>
                  <a:lnTo>
                    <a:pt x="4007" y="4323"/>
                  </a:lnTo>
                  <a:cubicBezTo>
                    <a:pt x="4199" y="4029"/>
                    <a:pt x="4368" y="3736"/>
                    <a:pt x="4548" y="3454"/>
                  </a:cubicBezTo>
                  <a:cubicBezTo>
                    <a:pt x="4932" y="2822"/>
                    <a:pt x="5271" y="2224"/>
                    <a:pt x="5575" y="1716"/>
                  </a:cubicBezTo>
                  <a:cubicBezTo>
                    <a:pt x="5869" y="1208"/>
                    <a:pt x="6106" y="768"/>
                    <a:pt x="6275" y="475"/>
                  </a:cubicBezTo>
                  <a:lnTo>
                    <a:pt x="6535" y="1"/>
                  </a:ln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6" name="Google Shape;3436;p11"/>
            <p:cNvSpPr/>
            <p:nvPr/>
          </p:nvSpPr>
          <p:spPr>
            <a:xfrm>
              <a:off x="4643457" y="3330754"/>
              <a:ext cx="230459" cy="159622"/>
            </a:xfrm>
            <a:custGeom>
              <a:rect b="b" l="l" r="r" t="t"/>
              <a:pathLst>
                <a:path extrusionOk="0" h="4651" w="6715">
                  <a:moveTo>
                    <a:pt x="3464" y="1"/>
                  </a:moveTo>
                  <a:cubicBezTo>
                    <a:pt x="2887" y="1"/>
                    <a:pt x="2322" y="113"/>
                    <a:pt x="1794" y="331"/>
                  </a:cubicBezTo>
                  <a:cubicBezTo>
                    <a:pt x="745" y="737"/>
                    <a:pt x="102" y="1594"/>
                    <a:pt x="0" y="2633"/>
                  </a:cubicBezTo>
                  <a:cubicBezTo>
                    <a:pt x="316" y="3682"/>
                    <a:pt x="1681" y="4404"/>
                    <a:pt x="2663" y="4596"/>
                  </a:cubicBezTo>
                  <a:cubicBezTo>
                    <a:pt x="2896" y="4633"/>
                    <a:pt x="3129" y="4651"/>
                    <a:pt x="3361" y="4651"/>
                  </a:cubicBezTo>
                  <a:cubicBezTo>
                    <a:pt x="4625" y="4651"/>
                    <a:pt x="5847" y="4116"/>
                    <a:pt x="6714" y="3163"/>
                  </a:cubicBezTo>
                  <a:cubicBezTo>
                    <a:pt x="6714" y="2994"/>
                    <a:pt x="6703" y="2813"/>
                    <a:pt x="6658" y="2644"/>
                  </a:cubicBezTo>
                  <a:lnTo>
                    <a:pt x="6534" y="1651"/>
                  </a:lnTo>
                  <a:cubicBezTo>
                    <a:pt x="5687" y="872"/>
                    <a:pt x="4864" y="37"/>
                    <a:pt x="3622" y="3"/>
                  </a:cubicBezTo>
                  <a:cubicBezTo>
                    <a:pt x="3570" y="2"/>
                    <a:pt x="3517" y="1"/>
                    <a:pt x="3464"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7" name="Google Shape;3437;p11"/>
            <p:cNvSpPr/>
            <p:nvPr/>
          </p:nvSpPr>
          <p:spPr>
            <a:xfrm>
              <a:off x="4727095" y="3343109"/>
              <a:ext cx="156499" cy="152003"/>
            </a:xfrm>
            <a:custGeom>
              <a:rect b="b" l="l" r="r" t="t"/>
              <a:pathLst>
                <a:path extrusionOk="0" h="4429" w="4560">
                  <a:moveTo>
                    <a:pt x="1371" y="1"/>
                  </a:moveTo>
                  <a:cubicBezTo>
                    <a:pt x="1011" y="1"/>
                    <a:pt x="360" y="339"/>
                    <a:pt x="892" y="648"/>
                  </a:cubicBezTo>
                  <a:cubicBezTo>
                    <a:pt x="820" y="631"/>
                    <a:pt x="735" y="621"/>
                    <a:pt x="647" y="621"/>
                  </a:cubicBezTo>
                  <a:cubicBezTo>
                    <a:pt x="377" y="621"/>
                    <a:pt x="80" y="714"/>
                    <a:pt x="46" y="986"/>
                  </a:cubicBezTo>
                  <a:cubicBezTo>
                    <a:pt x="1" y="1302"/>
                    <a:pt x="373" y="1675"/>
                    <a:pt x="678" y="1697"/>
                  </a:cubicBezTo>
                  <a:cubicBezTo>
                    <a:pt x="166" y="1921"/>
                    <a:pt x="77" y="2618"/>
                    <a:pt x="678" y="2618"/>
                  </a:cubicBezTo>
                  <a:cubicBezTo>
                    <a:pt x="713" y="2618"/>
                    <a:pt x="751" y="2616"/>
                    <a:pt x="790" y="2611"/>
                  </a:cubicBezTo>
                  <a:lnTo>
                    <a:pt x="790" y="2611"/>
                  </a:lnTo>
                  <a:cubicBezTo>
                    <a:pt x="565" y="2713"/>
                    <a:pt x="170" y="2972"/>
                    <a:pt x="260" y="3277"/>
                  </a:cubicBezTo>
                  <a:cubicBezTo>
                    <a:pt x="350" y="3548"/>
                    <a:pt x="689" y="3514"/>
                    <a:pt x="915" y="3525"/>
                  </a:cubicBezTo>
                  <a:cubicBezTo>
                    <a:pt x="820" y="4207"/>
                    <a:pt x="1219" y="4429"/>
                    <a:pt x="1706" y="4429"/>
                  </a:cubicBezTo>
                  <a:cubicBezTo>
                    <a:pt x="2034" y="4429"/>
                    <a:pt x="2401" y="4329"/>
                    <a:pt x="2686" y="4202"/>
                  </a:cubicBezTo>
                  <a:cubicBezTo>
                    <a:pt x="3205" y="3977"/>
                    <a:pt x="3668" y="3638"/>
                    <a:pt x="4040" y="3198"/>
                  </a:cubicBezTo>
                  <a:cubicBezTo>
                    <a:pt x="4401" y="2758"/>
                    <a:pt x="4559" y="2239"/>
                    <a:pt x="4243" y="1708"/>
                  </a:cubicBezTo>
                  <a:cubicBezTo>
                    <a:pt x="4097" y="1460"/>
                    <a:pt x="3905" y="1246"/>
                    <a:pt x="3657" y="1076"/>
                  </a:cubicBezTo>
                  <a:cubicBezTo>
                    <a:pt x="3453" y="941"/>
                    <a:pt x="3228" y="941"/>
                    <a:pt x="3002" y="840"/>
                  </a:cubicBezTo>
                  <a:cubicBezTo>
                    <a:pt x="2449" y="591"/>
                    <a:pt x="2066" y="83"/>
                    <a:pt x="1434" y="4"/>
                  </a:cubicBezTo>
                  <a:cubicBezTo>
                    <a:pt x="1414" y="2"/>
                    <a:pt x="1393" y="1"/>
                    <a:pt x="1371"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8" name="Google Shape;3438;p11"/>
            <p:cNvSpPr/>
            <p:nvPr/>
          </p:nvSpPr>
          <p:spPr>
            <a:xfrm>
              <a:off x="4642290" y="3421084"/>
              <a:ext cx="231626" cy="91806"/>
            </a:xfrm>
            <a:custGeom>
              <a:rect b="b" l="l" r="r" t="t"/>
              <a:pathLst>
                <a:path extrusionOk="0" h="2675" w="6749">
                  <a:moveTo>
                    <a:pt x="34" y="1"/>
                  </a:moveTo>
                  <a:cubicBezTo>
                    <a:pt x="0" y="260"/>
                    <a:pt x="12" y="520"/>
                    <a:pt x="45" y="779"/>
                  </a:cubicBezTo>
                  <a:cubicBezTo>
                    <a:pt x="237" y="2111"/>
                    <a:pt x="1930" y="2652"/>
                    <a:pt x="3092" y="2675"/>
                  </a:cubicBezTo>
                  <a:cubicBezTo>
                    <a:pt x="3916" y="2652"/>
                    <a:pt x="4728" y="2415"/>
                    <a:pt x="5428" y="1975"/>
                  </a:cubicBezTo>
                  <a:cubicBezTo>
                    <a:pt x="5744" y="1817"/>
                    <a:pt x="6037" y="1614"/>
                    <a:pt x="6308" y="1377"/>
                  </a:cubicBezTo>
                  <a:cubicBezTo>
                    <a:pt x="6500" y="1163"/>
                    <a:pt x="6647" y="915"/>
                    <a:pt x="6726" y="644"/>
                  </a:cubicBezTo>
                  <a:cubicBezTo>
                    <a:pt x="6726" y="633"/>
                    <a:pt x="6737" y="610"/>
                    <a:pt x="6737" y="587"/>
                  </a:cubicBezTo>
                  <a:cubicBezTo>
                    <a:pt x="6737" y="576"/>
                    <a:pt x="6748" y="554"/>
                    <a:pt x="6748" y="531"/>
                  </a:cubicBezTo>
                  <a:lnTo>
                    <a:pt x="6748" y="531"/>
                  </a:lnTo>
                  <a:cubicBezTo>
                    <a:pt x="6173" y="1185"/>
                    <a:pt x="5405" y="1659"/>
                    <a:pt x="4559" y="1862"/>
                  </a:cubicBezTo>
                  <a:cubicBezTo>
                    <a:pt x="4178" y="1968"/>
                    <a:pt x="3789" y="2021"/>
                    <a:pt x="3398" y="2021"/>
                  </a:cubicBezTo>
                  <a:cubicBezTo>
                    <a:pt x="3164" y="2021"/>
                    <a:pt x="2930" y="2002"/>
                    <a:pt x="2697" y="1964"/>
                  </a:cubicBezTo>
                  <a:cubicBezTo>
                    <a:pt x="1715" y="1772"/>
                    <a:pt x="350" y="1050"/>
                    <a:pt x="3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9" name="Google Shape;3439;p11"/>
            <p:cNvSpPr/>
            <p:nvPr/>
          </p:nvSpPr>
          <p:spPr>
            <a:xfrm>
              <a:off x="4746451" y="3437352"/>
              <a:ext cx="123209" cy="30236"/>
            </a:xfrm>
            <a:custGeom>
              <a:rect b="b" l="l" r="r" t="t"/>
              <a:pathLst>
                <a:path extrusionOk="0" h="881" w="3590">
                  <a:moveTo>
                    <a:pt x="3589" y="1"/>
                  </a:moveTo>
                  <a:cubicBezTo>
                    <a:pt x="3589" y="1"/>
                    <a:pt x="3544" y="34"/>
                    <a:pt x="3476" y="102"/>
                  </a:cubicBezTo>
                  <a:cubicBezTo>
                    <a:pt x="3420" y="147"/>
                    <a:pt x="3375" y="181"/>
                    <a:pt x="3318" y="215"/>
                  </a:cubicBezTo>
                  <a:cubicBezTo>
                    <a:pt x="3262" y="260"/>
                    <a:pt x="3183" y="294"/>
                    <a:pt x="3115" y="328"/>
                  </a:cubicBezTo>
                  <a:cubicBezTo>
                    <a:pt x="3036" y="373"/>
                    <a:pt x="2957" y="418"/>
                    <a:pt x="2856" y="441"/>
                  </a:cubicBezTo>
                  <a:cubicBezTo>
                    <a:pt x="2765" y="474"/>
                    <a:pt x="2664" y="508"/>
                    <a:pt x="2562" y="542"/>
                  </a:cubicBezTo>
                  <a:lnTo>
                    <a:pt x="2393" y="576"/>
                  </a:lnTo>
                  <a:lnTo>
                    <a:pt x="2235" y="610"/>
                  </a:lnTo>
                  <a:cubicBezTo>
                    <a:pt x="2122" y="644"/>
                    <a:pt x="1998" y="655"/>
                    <a:pt x="1885" y="666"/>
                  </a:cubicBezTo>
                  <a:cubicBezTo>
                    <a:pt x="1772" y="678"/>
                    <a:pt x="1648" y="700"/>
                    <a:pt x="1535" y="711"/>
                  </a:cubicBezTo>
                  <a:cubicBezTo>
                    <a:pt x="1423" y="711"/>
                    <a:pt x="1310" y="723"/>
                    <a:pt x="1197" y="723"/>
                  </a:cubicBezTo>
                  <a:cubicBezTo>
                    <a:pt x="971" y="734"/>
                    <a:pt x="768" y="734"/>
                    <a:pt x="588" y="734"/>
                  </a:cubicBezTo>
                  <a:cubicBezTo>
                    <a:pt x="527" y="734"/>
                    <a:pt x="472" y="739"/>
                    <a:pt x="422" y="739"/>
                  </a:cubicBezTo>
                  <a:cubicBezTo>
                    <a:pt x="397" y="739"/>
                    <a:pt x="373" y="738"/>
                    <a:pt x="351" y="734"/>
                  </a:cubicBezTo>
                  <a:lnTo>
                    <a:pt x="159" y="734"/>
                  </a:lnTo>
                  <a:cubicBezTo>
                    <a:pt x="57" y="723"/>
                    <a:pt x="1" y="723"/>
                    <a:pt x="1" y="723"/>
                  </a:cubicBezTo>
                  <a:lnTo>
                    <a:pt x="1" y="723"/>
                  </a:lnTo>
                  <a:cubicBezTo>
                    <a:pt x="181" y="768"/>
                    <a:pt x="384" y="813"/>
                    <a:pt x="576" y="836"/>
                  </a:cubicBezTo>
                  <a:cubicBezTo>
                    <a:pt x="666" y="847"/>
                    <a:pt x="757" y="858"/>
                    <a:pt x="858" y="858"/>
                  </a:cubicBezTo>
                  <a:cubicBezTo>
                    <a:pt x="960" y="869"/>
                    <a:pt x="1073" y="881"/>
                    <a:pt x="1186" y="881"/>
                  </a:cubicBezTo>
                  <a:cubicBezTo>
                    <a:pt x="1298" y="881"/>
                    <a:pt x="1423" y="869"/>
                    <a:pt x="1535" y="869"/>
                  </a:cubicBezTo>
                  <a:cubicBezTo>
                    <a:pt x="1648" y="858"/>
                    <a:pt x="1772" y="858"/>
                    <a:pt x="1896" y="836"/>
                  </a:cubicBezTo>
                  <a:cubicBezTo>
                    <a:pt x="2009" y="813"/>
                    <a:pt x="2133" y="802"/>
                    <a:pt x="2246" y="768"/>
                  </a:cubicBezTo>
                  <a:cubicBezTo>
                    <a:pt x="2359" y="745"/>
                    <a:pt x="2472" y="711"/>
                    <a:pt x="2585" y="678"/>
                  </a:cubicBezTo>
                  <a:cubicBezTo>
                    <a:pt x="2686" y="644"/>
                    <a:pt x="2799" y="599"/>
                    <a:pt x="2889" y="553"/>
                  </a:cubicBezTo>
                  <a:cubicBezTo>
                    <a:pt x="2980" y="520"/>
                    <a:pt x="3070" y="474"/>
                    <a:pt x="3149" y="418"/>
                  </a:cubicBezTo>
                  <a:cubicBezTo>
                    <a:pt x="3217" y="373"/>
                    <a:pt x="3284" y="317"/>
                    <a:pt x="3352" y="260"/>
                  </a:cubicBezTo>
                  <a:cubicBezTo>
                    <a:pt x="3397" y="226"/>
                    <a:pt x="3442" y="181"/>
                    <a:pt x="3488" y="125"/>
                  </a:cubicBezTo>
                  <a:cubicBezTo>
                    <a:pt x="3555" y="46"/>
                    <a:pt x="3589" y="1"/>
                    <a:pt x="3589"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0" name="Google Shape;3440;p11"/>
            <p:cNvSpPr/>
            <p:nvPr/>
          </p:nvSpPr>
          <p:spPr>
            <a:xfrm>
              <a:off x="4772019" y="3445108"/>
              <a:ext cx="70116" cy="13591"/>
            </a:xfrm>
            <a:custGeom>
              <a:rect b="b" l="l" r="r" t="t"/>
              <a:pathLst>
                <a:path extrusionOk="0" h="396" w="2043">
                  <a:moveTo>
                    <a:pt x="2043" y="0"/>
                  </a:moveTo>
                  <a:cubicBezTo>
                    <a:pt x="2043" y="0"/>
                    <a:pt x="1907" y="0"/>
                    <a:pt x="1716" y="23"/>
                  </a:cubicBezTo>
                  <a:cubicBezTo>
                    <a:pt x="1614" y="23"/>
                    <a:pt x="1501" y="23"/>
                    <a:pt x="1388" y="45"/>
                  </a:cubicBezTo>
                  <a:cubicBezTo>
                    <a:pt x="1264" y="57"/>
                    <a:pt x="1140" y="68"/>
                    <a:pt x="1016" y="68"/>
                  </a:cubicBezTo>
                  <a:cubicBezTo>
                    <a:pt x="933" y="68"/>
                    <a:pt x="846" y="73"/>
                    <a:pt x="763" y="73"/>
                  </a:cubicBezTo>
                  <a:cubicBezTo>
                    <a:pt x="721" y="73"/>
                    <a:pt x="681" y="72"/>
                    <a:pt x="644" y="68"/>
                  </a:cubicBezTo>
                  <a:cubicBezTo>
                    <a:pt x="606" y="68"/>
                    <a:pt x="568" y="73"/>
                    <a:pt x="531" y="73"/>
                  </a:cubicBezTo>
                  <a:cubicBezTo>
                    <a:pt x="512" y="73"/>
                    <a:pt x="493" y="72"/>
                    <a:pt x="474" y="68"/>
                  </a:cubicBezTo>
                  <a:cubicBezTo>
                    <a:pt x="418" y="57"/>
                    <a:pt x="373" y="57"/>
                    <a:pt x="328" y="57"/>
                  </a:cubicBezTo>
                  <a:cubicBezTo>
                    <a:pt x="283" y="45"/>
                    <a:pt x="237" y="45"/>
                    <a:pt x="192" y="34"/>
                  </a:cubicBezTo>
                  <a:lnTo>
                    <a:pt x="91" y="12"/>
                  </a:lnTo>
                  <a:cubicBezTo>
                    <a:pt x="34" y="12"/>
                    <a:pt x="1" y="0"/>
                    <a:pt x="0" y="0"/>
                  </a:cubicBezTo>
                  <a:lnTo>
                    <a:pt x="0" y="0"/>
                  </a:lnTo>
                  <a:cubicBezTo>
                    <a:pt x="23" y="12"/>
                    <a:pt x="57" y="34"/>
                    <a:pt x="79" y="45"/>
                  </a:cubicBezTo>
                  <a:cubicBezTo>
                    <a:pt x="113" y="57"/>
                    <a:pt x="136" y="79"/>
                    <a:pt x="170" y="102"/>
                  </a:cubicBezTo>
                  <a:cubicBezTo>
                    <a:pt x="215" y="124"/>
                    <a:pt x="249" y="147"/>
                    <a:pt x="294" y="158"/>
                  </a:cubicBezTo>
                  <a:cubicBezTo>
                    <a:pt x="350" y="169"/>
                    <a:pt x="395" y="215"/>
                    <a:pt x="452" y="226"/>
                  </a:cubicBezTo>
                  <a:cubicBezTo>
                    <a:pt x="508" y="237"/>
                    <a:pt x="565" y="294"/>
                    <a:pt x="632" y="294"/>
                  </a:cubicBezTo>
                  <a:cubicBezTo>
                    <a:pt x="689" y="305"/>
                    <a:pt x="757" y="395"/>
                    <a:pt x="824" y="395"/>
                  </a:cubicBezTo>
                  <a:lnTo>
                    <a:pt x="1016" y="395"/>
                  </a:lnTo>
                  <a:cubicBezTo>
                    <a:pt x="1084" y="395"/>
                    <a:pt x="1151" y="294"/>
                    <a:pt x="1219" y="294"/>
                  </a:cubicBezTo>
                  <a:cubicBezTo>
                    <a:pt x="1276" y="294"/>
                    <a:pt x="1343" y="192"/>
                    <a:pt x="1400" y="181"/>
                  </a:cubicBezTo>
                  <a:cubicBezTo>
                    <a:pt x="1513" y="169"/>
                    <a:pt x="1625" y="136"/>
                    <a:pt x="1727" y="113"/>
                  </a:cubicBezTo>
                  <a:cubicBezTo>
                    <a:pt x="1829" y="79"/>
                    <a:pt x="1941" y="45"/>
                    <a:pt x="2043"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1" name="Google Shape;3441;p11"/>
            <p:cNvSpPr/>
            <p:nvPr/>
          </p:nvSpPr>
          <p:spPr>
            <a:xfrm>
              <a:off x="4783654" y="3435018"/>
              <a:ext cx="58481" cy="10776"/>
            </a:xfrm>
            <a:custGeom>
              <a:rect b="b" l="l" r="r" t="t"/>
              <a:pathLst>
                <a:path extrusionOk="0" h="314" w="1704">
                  <a:moveTo>
                    <a:pt x="0" y="1"/>
                  </a:moveTo>
                  <a:cubicBezTo>
                    <a:pt x="0" y="1"/>
                    <a:pt x="23" y="23"/>
                    <a:pt x="68" y="23"/>
                  </a:cubicBezTo>
                  <a:cubicBezTo>
                    <a:pt x="113" y="69"/>
                    <a:pt x="181" y="102"/>
                    <a:pt x="237" y="125"/>
                  </a:cubicBezTo>
                  <a:cubicBezTo>
                    <a:pt x="282" y="148"/>
                    <a:pt x="316" y="170"/>
                    <a:pt x="361" y="181"/>
                  </a:cubicBezTo>
                  <a:cubicBezTo>
                    <a:pt x="406" y="204"/>
                    <a:pt x="451" y="215"/>
                    <a:pt x="508" y="238"/>
                  </a:cubicBezTo>
                  <a:cubicBezTo>
                    <a:pt x="553" y="249"/>
                    <a:pt x="609" y="260"/>
                    <a:pt x="666" y="272"/>
                  </a:cubicBezTo>
                  <a:lnTo>
                    <a:pt x="824" y="294"/>
                  </a:lnTo>
                  <a:cubicBezTo>
                    <a:pt x="880" y="306"/>
                    <a:pt x="937" y="306"/>
                    <a:pt x="993" y="306"/>
                  </a:cubicBezTo>
                  <a:cubicBezTo>
                    <a:pt x="1021" y="311"/>
                    <a:pt x="1049" y="314"/>
                    <a:pt x="1078" y="314"/>
                  </a:cubicBezTo>
                  <a:cubicBezTo>
                    <a:pt x="1106" y="314"/>
                    <a:pt x="1134" y="311"/>
                    <a:pt x="1162" y="306"/>
                  </a:cubicBezTo>
                  <a:cubicBezTo>
                    <a:pt x="1253" y="306"/>
                    <a:pt x="1343" y="283"/>
                    <a:pt x="1444" y="260"/>
                  </a:cubicBezTo>
                  <a:cubicBezTo>
                    <a:pt x="1501" y="249"/>
                    <a:pt x="1569" y="227"/>
                    <a:pt x="1636" y="204"/>
                  </a:cubicBezTo>
                  <a:lnTo>
                    <a:pt x="1704" y="181"/>
                  </a:lnTo>
                  <a:lnTo>
                    <a:pt x="1433" y="181"/>
                  </a:lnTo>
                  <a:cubicBezTo>
                    <a:pt x="1411" y="176"/>
                    <a:pt x="1388" y="173"/>
                    <a:pt x="1365" y="173"/>
                  </a:cubicBezTo>
                  <a:cubicBezTo>
                    <a:pt x="1343" y="173"/>
                    <a:pt x="1320" y="176"/>
                    <a:pt x="1298" y="181"/>
                  </a:cubicBezTo>
                  <a:lnTo>
                    <a:pt x="1162" y="181"/>
                  </a:lnTo>
                  <a:cubicBezTo>
                    <a:pt x="1061" y="181"/>
                    <a:pt x="948" y="170"/>
                    <a:pt x="846" y="159"/>
                  </a:cubicBezTo>
                  <a:cubicBezTo>
                    <a:pt x="745" y="136"/>
                    <a:pt x="632" y="136"/>
                    <a:pt x="542" y="114"/>
                  </a:cubicBezTo>
                  <a:cubicBezTo>
                    <a:pt x="485" y="102"/>
                    <a:pt x="440" y="102"/>
                    <a:pt x="395" y="91"/>
                  </a:cubicBezTo>
                  <a:cubicBezTo>
                    <a:pt x="350" y="80"/>
                    <a:pt x="316" y="69"/>
                    <a:pt x="271" y="69"/>
                  </a:cubicBezTo>
                  <a:cubicBezTo>
                    <a:pt x="192" y="46"/>
                    <a:pt x="124" y="23"/>
                    <a:pt x="79" y="23"/>
                  </a:cubicBezTo>
                  <a:lnTo>
                    <a:pt x="0"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2" name="Google Shape;3442;p11"/>
            <p:cNvSpPr/>
            <p:nvPr/>
          </p:nvSpPr>
          <p:spPr>
            <a:xfrm>
              <a:off x="4792543" y="3188017"/>
              <a:ext cx="160755" cy="264092"/>
            </a:xfrm>
            <a:custGeom>
              <a:rect b="b" l="l" r="r" t="t"/>
              <a:pathLst>
                <a:path extrusionOk="0" h="7695" w="4684">
                  <a:moveTo>
                    <a:pt x="1736" y="1"/>
                  </a:moveTo>
                  <a:cubicBezTo>
                    <a:pt x="1625" y="1"/>
                    <a:pt x="1513" y="11"/>
                    <a:pt x="1400" y="32"/>
                  </a:cubicBezTo>
                  <a:lnTo>
                    <a:pt x="1276" y="66"/>
                  </a:lnTo>
                  <a:cubicBezTo>
                    <a:pt x="1140" y="179"/>
                    <a:pt x="1005" y="303"/>
                    <a:pt x="881" y="450"/>
                  </a:cubicBezTo>
                  <a:cubicBezTo>
                    <a:pt x="192" y="1251"/>
                    <a:pt x="1" y="2323"/>
                    <a:pt x="1" y="3373"/>
                  </a:cubicBezTo>
                  <a:cubicBezTo>
                    <a:pt x="1" y="4004"/>
                    <a:pt x="238" y="4715"/>
                    <a:pt x="474" y="5302"/>
                  </a:cubicBezTo>
                  <a:cubicBezTo>
                    <a:pt x="858" y="6216"/>
                    <a:pt x="1422" y="7288"/>
                    <a:pt x="2336" y="7694"/>
                  </a:cubicBezTo>
                  <a:lnTo>
                    <a:pt x="2404" y="7694"/>
                  </a:lnTo>
                  <a:cubicBezTo>
                    <a:pt x="2754" y="7299"/>
                    <a:pt x="3047" y="6859"/>
                    <a:pt x="3284" y="6397"/>
                  </a:cubicBezTo>
                  <a:cubicBezTo>
                    <a:pt x="4063" y="4873"/>
                    <a:pt x="4683" y="2921"/>
                    <a:pt x="3758" y="1330"/>
                  </a:cubicBezTo>
                  <a:cubicBezTo>
                    <a:pt x="3311" y="565"/>
                    <a:pt x="2557" y="1"/>
                    <a:pt x="1736"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3" name="Google Shape;3443;p11"/>
            <p:cNvSpPr/>
            <p:nvPr/>
          </p:nvSpPr>
          <p:spPr>
            <a:xfrm>
              <a:off x="4801054" y="3306455"/>
              <a:ext cx="133642" cy="147988"/>
            </a:xfrm>
            <a:custGeom>
              <a:rect b="b" l="l" r="r" t="t"/>
              <a:pathLst>
                <a:path extrusionOk="0" h="4312" w="3894">
                  <a:moveTo>
                    <a:pt x="1140" y="1"/>
                  </a:moveTo>
                  <a:cubicBezTo>
                    <a:pt x="937" y="12"/>
                    <a:pt x="915" y="215"/>
                    <a:pt x="971" y="395"/>
                  </a:cubicBezTo>
                  <a:cubicBezTo>
                    <a:pt x="915" y="256"/>
                    <a:pt x="782" y="177"/>
                    <a:pt x="645" y="177"/>
                  </a:cubicBezTo>
                  <a:cubicBezTo>
                    <a:pt x="561" y="177"/>
                    <a:pt x="476" y="207"/>
                    <a:pt x="407" y="271"/>
                  </a:cubicBezTo>
                  <a:cubicBezTo>
                    <a:pt x="1" y="576"/>
                    <a:pt x="46" y="1524"/>
                    <a:pt x="114" y="1953"/>
                  </a:cubicBezTo>
                  <a:cubicBezTo>
                    <a:pt x="272" y="2901"/>
                    <a:pt x="1298" y="3657"/>
                    <a:pt x="1863" y="4311"/>
                  </a:cubicBezTo>
                  <a:lnTo>
                    <a:pt x="2551" y="3961"/>
                  </a:lnTo>
                  <a:cubicBezTo>
                    <a:pt x="2811" y="3374"/>
                    <a:pt x="3194" y="2833"/>
                    <a:pt x="3476" y="2269"/>
                  </a:cubicBezTo>
                  <a:cubicBezTo>
                    <a:pt x="3623" y="1930"/>
                    <a:pt x="3894" y="1479"/>
                    <a:pt x="3713" y="1118"/>
                  </a:cubicBezTo>
                  <a:cubicBezTo>
                    <a:pt x="3606" y="857"/>
                    <a:pt x="3329" y="723"/>
                    <a:pt x="3052" y="723"/>
                  </a:cubicBezTo>
                  <a:cubicBezTo>
                    <a:pt x="2862" y="723"/>
                    <a:pt x="2673" y="786"/>
                    <a:pt x="2540" y="915"/>
                  </a:cubicBezTo>
                  <a:cubicBezTo>
                    <a:pt x="2596" y="700"/>
                    <a:pt x="2630" y="294"/>
                    <a:pt x="2393" y="181"/>
                  </a:cubicBezTo>
                  <a:cubicBezTo>
                    <a:pt x="2335" y="148"/>
                    <a:pt x="2277" y="133"/>
                    <a:pt x="2220" y="133"/>
                  </a:cubicBezTo>
                  <a:cubicBezTo>
                    <a:pt x="1991" y="133"/>
                    <a:pt x="1775" y="364"/>
                    <a:pt x="1603" y="463"/>
                  </a:cubicBezTo>
                  <a:cubicBezTo>
                    <a:pt x="1513" y="339"/>
                    <a:pt x="1344" y="1"/>
                    <a:pt x="1140"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4" name="Google Shape;3444;p11"/>
            <p:cNvSpPr/>
            <p:nvPr/>
          </p:nvSpPr>
          <p:spPr>
            <a:xfrm>
              <a:off x="4761552" y="3190282"/>
              <a:ext cx="110819" cy="262273"/>
            </a:xfrm>
            <a:custGeom>
              <a:rect b="b" l="l" r="r" t="t"/>
              <a:pathLst>
                <a:path extrusionOk="0" h="7642" w="3229">
                  <a:moveTo>
                    <a:pt x="2179" y="0"/>
                  </a:moveTo>
                  <a:cubicBezTo>
                    <a:pt x="1524" y="181"/>
                    <a:pt x="847" y="598"/>
                    <a:pt x="565" y="1196"/>
                  </a:cubicBezTo>
                  <a:cubicBezTo>
                    <a:pt x="125" y="2088"/>
                    <a:pt x="12" y="2675"/>
                    <a:pt x="1" y="3701"/>
                  </a:cubicBezTo>
                  <a:cubicBezTo>
                    <a:pt x="1" y="4379"/>
                    <a:pt x="430" y="5462"/>
                    <a:pt x="870" y="6037"/>
                  </a:cubicBezTo>
                  <a:cubicBezTo>
                    <a:pt x="1311" y="6645"/>
                    <a:pt x="2402" y="7641"/>
                    <a:pt x="3178" y="7641"/>
                  </a:cubicBezTo>
                  <a:cubicBezTo>
                    <a:pt x="3195" y="7641"/>
                    <a:pt x="3211" y="7641"/>
                    <a:pt x="3228" y="7640"/>
                  </a:cubicBezTo>
                  <a:cubicBezTo>
                    <a:pt x="2337" y="7222"/>
                    <a:pt x="1761" y="6150"/>
                    <a:pt x="1377" y="5236"/>
                  </a:cubicBezTo>
                  <a:cubicBezTo>
                    <a:pt x="1141" y="4661"/>
                    <a:pt x="904" y="3938"/>
                    <a:pt x="904" y="3307"/>
                  </a:cubicBezTo>
                  <a:cubicBezTo>
                    <a:pt x="904" y="2268"/>
                    <a:pt x="1095" y="1185"/>
                    <a:pt x="1784" y="384"/>
                  </a:cubicBezTo>
                  <a:cubicBezTo>
                    <a:pt x="1908" y="249"/>
                    <a:pt x="2043" y="113"/>
                    <a:pt x="217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5" name="Google Shape;3445;p11"/>
            <p:cNvSpPr/>
            <p:nvPr/>
          </p:nvSpPr>
          <p:spPr>
            <a:xfrm>
              <a:off x="4827000" y="3371114"/>
              <a:ext cx="60060" cy="88752"/>
            </a:xfrm>
            <a:custGeom>
              <a:rect b="b" l="l" r="r" t="t"/>
              <a:pathLst>
                <a:path extrusionOk="0" h="2586" w="1750">
                  <a:moveTo>
                    <a:pt x="12" y="1"/>
                  </a:moveTo>
                  <a:cubicBezTo>
                    <a:pt x="12" y="1"/>
                    <a:pt x="1" y="57"/>
                    <a:pt x="23" y="136"/>
                  </a:cubicBezTo>
                  <a:cubicBezTo>
                    <a:pt x="23" y="193"/>
                    <a:pt x="23" y="249"/>
                    <a:pt x="35" y="294"/>
                  </a:cubicBezTo>
                  <a:cubicBezTo>
                    <a:pt x="46" y="362"/>
                    <a:pt x="69" y="430"/>
                    <a:pt x="91" y="497"/>
                  </a:cubicBezTo>
                  <a:cubicBezTo>
                    <a:pt x="102" y="576"/>
                    <a:pt x="136" y="655"/>
                    <a:pt x="170" y="734"/>
                  </a:cubicBezTo>
                  <a:cubicBezTo>
                    <a:pt x="204" y="813"/>
                    <a:pt x="249" y="892"/>
                    <a:pt x="283" y="983"/>
                  </a:cubicBezTo>
                  <a:cubicBezTo>
                    <a:pt x="328" y="1062"/>
                    <a:pt x="373" y="1152"/>
                    <a:pt x="430" y="1231"/>
                  </a:cubicBezTo>
                  <a:cubicBezTo>
                    <a:pt x="475" y="1321"/>
                    <a:pt x="542" y="1400"/>
                    <a:pt x="599" y="1479"/>
                  </a:cubicBezTo>
                  <a:cubicBezTo>
                    <a:pt x="712" y="1637"/>
                    <a:pt x="836" y="1795"/>
                    <a:pt x="971" y="1931"/>
                  </a:cubicBezTo>
                  <a:cubicBezTo>
                    <a:pt x="1095" y="2055"/>
                    <a:pt x="1220" y="2179"/>
                    <a:pt x="1344" y="2292"/>
                  </a:cubicBezTo>
                  <a:cubicBezTo>
                    <a:pt x="1479" y="2393"/>
                    <a:pt x="1614" y="2495"/>
                    <a:pt x="1750" y="2585"/>
                  </a:cubicBezTo>
                  <a:cubicBezTo>
                    <a:pt x="1727" y="2551"/>
                    <a:pt x="1693" y="2517"/>
                    <a:pt x="1660" y="2483"/>
                  </a:cubicBezTo>
                  <a:cubicBezTo>
                    <a:pt x="1592" y="2427"/>
                    <a:pt x="1513" y="2325"/>
                    <a:pt x="1411" y="2224"/>
                  </a:cubicBezTo>
                  <a:cubicBezTo>
                    <a:pt x="1321" y="2122"/>
                    <a:pt x="1197" y="1976"/>
                    <a:pt x="1084" y="1840"/>
                  </a:cubicBezTo>
                  <a:cubicBezTo>
                    <a:pt x="1028" y="1773"/>
                    <a:pt x="971" y="1694"/>
                    <a:pt x="904" y="1615"/>
                  </a:cubicBezTo>
                  <a:cubicBezTo>
                    <a:pt x="847" y="1547"/>
                    <a:pt x="791" y="1468"/>
                    <a:pt x="723" y="1389"/>
                  </a:cubicBezTo>
                  <a:cubicBezTo>
                    <a:pt x="667" y="1299"/>
                    <a:pt x="610" y="1220"/>
                    <a:pt x="565" y="1141"/>
                  </a:cubicBezTo>
                  <a:cubicBezTo>
                    <a:pt x="509" y="1062"/>
                    <a:pt x="463" y="983"/>
                    <a:pt x="407" y="904"/>
                  </a:cubicBezTo>
                  <a:cubicBezTo>
                    <a:pt x="351" y="836"/>
                    <a:pt x="294" y="757"/>
                    <a:pt x="260" y="678"/>
                  </a:cubicBezTo>
                  <a:cubicBezTo>
                    <a:pt x="238" y="610"/>
                    <a:pt x="193" y="531"/>
                    <a:pt x="159" y="464"/>
                  </a:cubicBezTo>
                  <a:cubicBezTo>
                    <a:pt x="136" y="407"/>
                    <a:pt x="114" y="351"/>
                    <a:pt x="91" y="283"/>
                  </a:cubicBezTo>
                  <a:cubicBezTo>
                    <a:pt x="69" y="238"/>
                    <a:pt x="57" y="182"/>
                    <a:pt x="46" y="136"/>
                  </a:cubicBezTo>
                  <a:lnTo>
                    <a:pt x="12"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6" name="Google Shape;3446;p11"/>
            <p:cNvSpPr/>
            <p:nvPr/>
          </p:nvSpPr>
          <p:spPr>
            <a:xfrm>
              <a:off x="4847146" y="3377326"/>
              <a:ext cx="33359" cy="74406"/>
            </a:xfrm>
            <a:custGeom>
              <a:rect b="b" l="l" r="r" t="t"/>
              <a:pathLst>
                <a:path extrusionOk="0" h="2168" w="972">
                  <a:moveTo>
                    <a:pt x="1" y="1"/>
                  </a:moveTo>
                  <a:cubicBezTo>
                    <a:pt x="1" y="1"/>
                    <a:pt x="1" y="34"/>
                    <a:pt x="1" y="91"/>
                  </a:cubicBezTo>
                  <a:cubicBezTo>
                    <a:pt x="12" y="192"/>
                    <a:pt x="23" y="283"/>
                    <a:pt x="46" y="373"/>
                  </a:cubicBezTo>
                  <a:cubicBezTo>
                    <a:pt x="68" y="474"/>
                    <a:pt x="102" y="610"/>
                    <a:pt x="136" y="745"/>
                  </a:cubicBezTo>
                  <a:cubicBezTo>
                    <a:pt x="181" y="892"/>
                    <a:pt x="226" y="1027"/>
                    <a:pt x="283" y="1174"/>
                  </a:cubicBezTo>
                  <a:cubicBezTo>
                    <a:pt x="317" y="1230"/>
                    <a:pt x="350" y="1309"/>
                    <a:pt x="384" y="1377"/>
                  </a:cubicBezTo>
                  <a:cubicBezTo>
                    <a:pt x="418" y="1445"/>
                    <a:pt x="452" y="1513"/>
                    <a:pt x="497" y="1569"/>
                  </a:cubicBezTo>
                  <a:cubicBezTo>
                    <a:pt x="531" y="1625"/>
                    <a:pt x="565" y="1693"/>
                    <a:pt x="599" y="1738"/>
                  </a:cubicBezTo>
                  <a:lnTo>
                    <a:pt x="712" y="1896"/>
                  </a:lnTo>
                  <a:cubicBezTo>
                    <a:pt x="768" y="1964"/>
                    <a:pt x="836" y="2032"/>
                    <a:pt x="892" y="2099"/>
                  </a:cubicBezTo>
                  <a:lnTo>
                    <a:pt x="971" y="2167"/>
                  </a:lnTo>
                  <a:cubicBezTo>
                    <a:pt x="971" y="2167"/>
                    <a:pt x="948" y="2133"/>
                    <a:pt x="926" y="2077"/>
                  </a:cubicBezTo>
                  <a:cubicBezTo>
                    <a:pt x="892" y="2020"/>
                    <a:pt x="836" y="1941"/>
                    <a:pt x="791" y="1840"/>
                  </a:cubicBezTo>
                  <a:cubicBezTo>
                    <a:pt x="768" y="1783"/>
                    <a:pt x="734" y="1738"/>
                    <a:pt x="700" y="1682"/>
                  </a:cubicBezTo>
                  <a:cubicBezTo>
                    <a:pt x="678" y="1625"/>
                    <a:pt x="655" y="1558"/>
                    <a:pt x="621" y="1501"/>
                  </a:cubicBezTo>
                  <a:cubicBezTo>
                    <a:pt x="554" y="1377"/>
                    <a:pt x="497" y="1242"/>
                    <a:pt x="441" y="1106"/>
                  </a:cubicBezTo>
                  <a:cubicBezTo>
                    <a:pt x="384" y="971"/>
                    <a:pt x="328" y="836"/>
                    <a:pt x="283" y="700"/>
                  </a:cubicBezTo>
                  <a:cubicBezTo>
                    <a:pt x="226" y="576"/>
                    <a:pt x="181" y="452"/>
                    <a:pt x="136" y="350"/>
                  </a:cubicBezTo>
                  <a:cubicBezTo>
                    <a:pt x="91" y="237"/>
                    <a:pt x="57" y="158"/>
                    <a:pt x="34" y="91"/>
                  </a:cubicBezTo>
                  <a:cubicBezTo>
                    <a:pt x="12" y="34"/>
                    <a:pt x="1" y="1"/>
                    <a:pt x="1"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7" name="Google Shape;3447;p11"/>
            <p:cNvSpPr/>
            <p:nvPr/>
          </p:nvSpPr>
          <p:spPr>
            <a:xfrm>
              <a:off x="4865335" y="3387794"/>
              <a:ext cx="17881" cy="69738"/>
            </a:xfrm>
            <a:custGeom>
              <a:rect b="b" l="l" r="r" t="t"/>
              <a:pathLst>
                <a:path extrusionOk="0" h="2032" w="521">
                  <a:moveTo>
                    <a:pt x="12" y="0"/>
                  </a:moveTo>
                  <a:cubicBezTo>
                    <a:pt x="1" y="113"/>
                    <a:pt x="1" y="226"/>
                    <a:pt x="12" y="327"/>
                  </a:cubicBezTo>
                  <a:cubicBezTo>
                    <a:pt x="12" y="384"/>
                    <a:pt x="12" y="440"/>
                    <a:pt x="12" y="497"/>
                  </a:cubicBezTo>
                  <a:cubicBezTo>
                    <a:pt x="24" y="553"/>
                    <a:pt x="35" y="610"/>
                    <a:pt x="35" y="666"/>
                  </a:cubicBezTo>
                  <a:cubicBezTo>
                    <a:pt x="57" y="790"/>
                    <a:pt x="80" y="925"/>
                    <a:pt x="114" y="1050"/>
                  </a:cubicBezTo>
                  <a:cubicBezTo>
                    <a:pt x="159" y="1185"/>
                    <a:pt x="193" y="1309"/>
                    <a:pt x="238" y="1422"/>
                  </a:cubicBezTo>
                  <a:cubicBezTo>
                    <a:pt x="272" y="1524"/>
                    <a:pt x="317" y="1636"/>
                    <a:pt x="362" y="1738"/>
                  </a:cubicBezTo>
                  <a:cubicBezTo>
                    <a:pt x="418" y="1839"/>
                    <a:pt x="464" y="1930"/>
                    <a:pt x="520" y="2031"/>
                  </a:cubicBezTo>
                  <a:cubicBezTo>
                    <a:pt x="520" y="2031"/>
                    <a:pt x="497" y="1896"/>
                    <a:pt x="452" y="1704"/>
                  </a:cubicBezTo>
                  <a:cubicBezTo>
                    <a:pt x="441" y="1659"/>
                    <a:pt x="430" y="1603"/>
                    <a:pt x="418" y="1546"/>
                  </a:cubicBezTo>
                  <a:cubicBezTo>
                    <a:pt x="396" y="1501"/>
                    <a:pt x="396" y="1445"/>
                    <a:pt x="373" y="1377"/>
                  </a:cubicBezTo>
                  <a:cubicBezTo>
                    <a:pt x="351" y="1264"/>
                    <a:pt x="306" y="1140"/>
                    <a:pt x="272" y="1016"/>
                  </a:cubicBezTo>
                  <a:cubicBezTo>
                    <a:pt x="249" y="892"/>
                    <a:pt x="215" y="756"/>
                    <a:pt x="182" y="643"/>
                  </a:cubicBezTo>
                  <a:cubicBezTo>
                    <a:pt x="170" y="587"/>
                    <a:pt x="148" y="531"/>
                    <a:pt x="136" y="474"/>
                  </a:cubicBezTo>
                  <a:cubicBezTo>
                    <a:pt x="125" y="418"/>
                    <a:pt x="114" y="373"/>
                    <a:pt x="103" y="316"/>
                  </a:cubicBezTo>
                  <a:cubicBezTo>
                    <a:pt x="57" y="124"/>
                    <a:pt x="12" y="0"/>
                    <a:pt x="12"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8" name="Google Shape;3448;p11"/>
            <p:cNvSpPr/>
            <p:nvPr/>
          </p:nvSpPr>
          <p:spPr>
            <a:xfrm>
              <a:off x="4870381" y="3332436"/>
              <a:ext cx="223114" cy="131686"/>
            </a:xfrm>
            <a:custGeom>
              <a:rect b="b" l="l" r="r" t="t"/>
              <a:pathLst>
                <a:path extrusionOk="0" h="3837" w="6501">
                  <a:moveTo>
                    <a:pt x="4121" y="1"/>
                  </a:moveTo>
                  <a:cubicBezTo>
                    <a:pt x="3976" y="1"/>
                    <a:pt x="3828" y="8"/>
                    <a:pt x="3679" y="22"/>
                  </a:cubicBezTo>
                  <a:cubicBezTo>
                    <a:pt x="2709" y="101"/>
                    <a:pt x="1851" y="620"/>
                    <a:pt x="1197" y="1320"/>
                  </a:cubicBezTo>
                  <a:cubicBezTo>
                    <a:pt x="937" y="1613"/>
                    <a:pt x="700" y="1929"/>
                    <a:pt x="497" y="2268"/>
                  </a:cubicBezTo>
                  <a:cubicBezTo>
                    <a:pt x="260" y="2651"/>
                    <a:pt x="102" y="3080"/>
                    <a:pt x="1" y="3520"/>
                  </a:cubicBezTo>
                  <a:lnTo>
                    <a:pt x="396" y="3610"/>
                  </a:lnTo>
                  <a:cubicBezTo>
                    <a:pt x="881" y="3723"/>
                    <a:pt x="1377" y="3802"/>
                    <a:pt x="1874" y="3825"/>
                  </a:cubicBezTo>
                  <a:cubicBezTo>
                    <a:pt x="2017" y="3832"/>
                    <a:pt x="2165" y="3837"/>
                    <a:pt x="2316" y="3837"/>
                  </a:cubicBezTo>
                  <a:cubicBezTo>
                    <a:pt x="3735" y="3837"/>
                    <a:pt x="5474" y="3473"/>
                    <a:pt x="6218" y="2189"/>
                  </a:cubicBezTo>
                  <a:cubicBezTo>
                    <a:pt x="6433" y="1816"/>
                    <a:pt x="6500" y="1387"/>
                    <a:pt x="6421" y="959"/>
                  </a:cubicBezTo>
                  <a:cubicBezTo>
                    <a:pt x="6320" y="801"/>
                    <a:pt x="6184" y="654"/>
                    <a:pt x="6026" y="541"/>
                  </a:cubicBezTo>
                  <a:cubicBezTo>
                    <a:pt x="5441" y="160"/>
                    <a:pt x="4801" y="1"/>
                    <a:pt x="4121"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9" name="Google Shape;3449;p11"/>
            <p:cNvSpPr/>
            <p:nvPr/>
          </p:nvSpPr>
          <p:spPr>
            <a:xfrm>
              <a:off x="4861869" y="3366344"/>
              <a:ext cx="131686" cy="105225"/>
            </a:xfrm>
            <a:custGeom>
              <a:rect b="b" l="l" r="r" t="t"/>
              <a:pathLst>
                <a:path extrusionOk="0" h="3066" w="3837">
                  <a:moveTo>
                    <a:pt x="0" y="2668"/>
                  </a:moveTo>
                  <a:lnTo>
                    <a:pt x="0" y="2668"/>
                  </a:lnTo>
                  <a:cubicBezTo>
                    <a:pt x="0" y="2668"/>
                    <a:pt x="0" y="2668"/>
                    <a:pt x="0" y="2668"/>
                  </a:cubicBezTo>
                  <a:cubicBezTo>
                    <a:pt x="0" y="2668"/>
                    <a:pt x="0" y="2668"/>
                    <a:pt x="0" y="2668"/>
                  </a:cubicBezTo>
                  <a:close/>
                  <a:moveTo>
                    <a:pt x="2063" y="1"/>
                  </a:moveTo>
                  <a:cubicBezTo>
                    <a:pt x="1902" y="1"/>
                    <a:pt x="1746" y="27"/>
                    <a:pt x="1648" y="72"/>
                  </a:cubicBezTo>
                  <a:cubicBezTo>
                    <a:pt x="655" y="546"/>
                    <a:pt x="362" y="1720"/>
                    <a:pt x="0" y="2668"/>
                  </a:cubicBezTo>
                  <a:lnTo>
                    <a:pt x="0" y="2668"/>
                  </a:lnTo>
                  <a:cubicBezTo>
                    <a:pt x="4" y="2657"/>
                    <a:pt x="24" y="2653"/>
                    <a:pt x="57" y="2653"/>
                  </a:cubicBezTo>
                  <a:cubicBezTo>
                    <a:pt x="311" y="2653"/>
                    <a:pt x="1326" y="2928"/>
                    <a:pt x="1456" y="2938"/>
                  </a:cubicBezTo>
                  <a:cubicBezTo>
                    <a:pt x="1817" y="2984"/>
                    <a:pt x="2167" y="3065"/>
                    <a:pt x="2500" y="3065"/>
                  </a:cubicBezTo>
                  <a:cubicBezTo>
                    <a:pt x="2833" y="3065"/>
                    <a:pt x="3149" y="2984"/>
                    <a:pt x="3442" y="2701"/>
                  </a:cubicBezTo>
                  <a:cubicBezTo>
                    <a:pt x="3649" y="2495"/>
                    <a:pt x="3813" y="1943"/>
                    <a:pt x="3381" y="1943"/>
                  </a:cubicBezTo>
                  <a:cubicBezTo>
                    <a:pt x="3365" y="1943"/>
                    <a:pt x="3348" y="1944"/>
                    <a:pt x="3329" y="1945"/>
                  </a:cubicBezTo>
                  <a:cubicBezTo>
                    <a:pt x="3529" y="1757"/>
                    <a:pt x="3837" y="1177"/>
                    <a:pt x="3357" y="1177"/>
                  </a:cubicBezTo>
                  <a:cubicBezTo>
                    <a:pt x="3348" y="1177"/>
                    <a:pt x="3339" y="1178"/>
                    <a:pt x="3329" y="1178"/>
                  </a:cubicBezTo>
                  <a:cubicBezTo>
                    <a:pt x="3515" y="781"/>
                    <a:pt x="3302" y="428"/>
                    <a:pt x="2960" y="428"/>
                  </a:cubicBezTo>
                  <a:cubicBezTo>
                    <a:pt x="2846" y="428"/>
                    <a:pt x="2717" y="467"/>
                    <a:pt x="2584" y="557"/>
                  </a:cubicBezTo>
                  <a:cubicBezTo>
                    <a:pt x="2889" y="157"/>
                    <a:pt x="2459" y="1"/>
                    <a:pt x="2063"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0" name="Google Shape;3450;p11"/>
            <p:cNvSpPr/>
            <p:nvPr/>
          </p:nvSpPr>
          <p:spPr>
            <a:xfrm>
              <a:off x="4862624" y="3304980"/>
              <a:ext cx="228537" cy="148297"/>
            </a:xfrm>
            <a:custGeom>
              <a:rect b="b" l="l" r="r" t="t"/>
              <a:pathLst>
                <a:path extrusionOk="0" h="4321" w="6659">
                  <a:moveTo>
                    <a:pt x="4151" y="1"/>
                  </a:moveTo>
                  <a:cubicBezTo>
                    <a:pt x="3342" y="1"/>
                    <a:pt x="2521" y="267"/>
                    <a:pt x="1976" y="732"/>
                  </a:cubicBezTo>
                  <a:cubicBezTo>
                    <a:pt x="892" y="1601"/>
                    <a:pt x="1" y="2831"/>
                    <a:pt x="204" y="4320"/>
                  </a:cubicBezTo>
                  <a:lnTo>
                    <a:pt x="238" y="4320"/>
                  </a:lnTo>
                  <a:cubicBezTo>
                    <a:pt x="328" y="3880"/>
                    <a:pt x="497" y="3451"/>
                    <a:pt x="734" y="3068"/>
                  </a:cubicBezTo>
                  <a:cubicBezTo>
                    <a:pt x="938" y="2729"/>
                    <a:pt x="1175" y="2413"/>
                    <a:pt x="1434" y="2120"/>
                  </a:cubicBezTo>
                  <a:cubicBezTo>
                    <a:pt x="2089" y="1420"/>
                    <a:pt x="2946" y="901"/>
                    <a:pt x="3917" y="822"/>
                  </a:cubicBezTo>
                  <a:cubicBezTo>
                    <a:pt x="4066" y="808"/>
                    <a:pt x="4212" y="801"/>
                    <a:pt x="4357" y="801"/>
                  </a:cubicBezTo>
                  <a:cubicBezTo>
                    <a:pt x="5035" y="801"/>
                    <a:pt x="5667" y="960"/>
                    <a:pt x="6252" y="1341"/>
                  </a:cubicBezTo>
                  <a:cubicBezTo>
                    <a:pt x="6410" y="1454"/>
                    <a:pt x="6557" y="1601"/>
                    <a:pt x="6659" y="1770"/>
                  </a:cubicBezTo>
                  <a:cubicBezTo>
                    <a:pt x="6602" y="1409"/>
                    <a:pt x="6433" y="1082"/>
                    <a:pt x="6196" y="811"/>
                  </a:cubicBezTo>
                  <a:cubicBezTo>
                    <a:pt x="5702" y="250"/>
                    <a:pt x="4933" y="1"/>
                    <a:pt x="41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1" name="Google Shape;3451;p11"/>
            <p:cNvSpPr/>
            <p:nvPr/>
          </p:nvSpPr>
          <p:spPr>
            <a:xfrm>
              <a:off x="4868836" y="3367648"/>
              <a:ext cx="74406" cy="86795"/>
            </a:xfrm>
            <a:custGeom>
              <a:rect b="b" l="l" r="r" t="t"/>
              <a:pathLst>
                <a:path extrusionOk="0" h="2529" w="2168">
                  <a:moveTo>
                    <a:pt x="2167" y="0"/>
                  </a:moveTo>
                  <a:cubicBezTo>
                    <a:pt x="2167" y="0"/>
                    <a:pt x="1986" y="113"/>
                    <a:pt x="1716" y="305"/>
                  </a:cubicBezTo>
                  <a:cubicBezTo>
                    <a:pt x="1592" y="395"/>
                    <a:pt x="1445" y="508"/>
                    <a:pt x="1287" y="632"/>
                  </a:cubicBezTo>
                  <a:cubicBezTo>
                    <a:pt x="1140" y="756"/>
                    <a:pt x="982" y="903"/>
                    <a:pt x="824" y="1061"/>
                  </a:cubicBezTo>
                  <a:cubicBezTo>
                    <a:pt x="757" y="1140"/>
                    <a:pt x="678" y="1219"/>
                    <a:pt x="610" y="1298"/>
                  </a:cubicBezTo>
                  <a:cubicBezTo>
                    <a:pt x="542" y="1377"/>
                    <a:pt x="486" y="1467"/>
                    <a:pt x="429" y="1546"/>
                  </a:cubicBezTo>
                  <a:cubicBezTo>
                    <a:pt x="362" y="1625"/>
                    <a:pt x="305" y="1704"/>
                    <a:pt x="260" y="1783"/>
                  </a:cubicBezTo>
                  <a:cubicBezTo>
                    <a:pt x="226" y="1874"/>
                    <a:pt x="170" y="1941"/>
                    <a:pt x="147" y="2020"/>
                  </a:cubicBezTo>
                  <a:cubicBezTo>
                    <a:pt x="113" y="2088"/>
                    <a:pt x="80" y="2156"/>
                    <a:pt x="68" y="2235"/>
                  </a:cubicBezTo>
                  <a:cubicBezTo>
                    <a:pt x="46" y="2280"/>
                    <a:pt x="34" y="2336"/>
                    <a:pt x="23" y="2393"/>
                  </a:cubicBezTo>
                  <a:cubicBezTo>
                    <a:pt x="1" y="2483"/>
                    <a:pt x="1" y="2528"/>
                    <a:pt x="1" y="2528"/>
                  </a:cubicBezTo>
                  <a:lnTo>
                    <a:pt x="46" y="2404"/>
                  </a:lnTo>
                  <a:cubicBezTo>
                    <a:pt x="68" y="2359"/>
                    <a:pt x="91" y="2314"/>
                    <a:pt x="113" y="2257"/>
                  </a:cubicBezTo>
                  <a:cubicBezTo>
                    <a:pt x="147" y="2201"/>
                    <a:pt x="181" y="2144"/>
                    <a:pt x="226" y="2065"/>
                  </a:cubicBezTo>
                  <a:cubicBezTo>
                    <a:pt x="260" y="1998"/>
                    <a:pt x="305" y="1930"/>
                    <a:pt x="362" y="1862"/>
                  </a:cubicBezTo>
                  <a:cubicBezTo>
                    <a:pt x="418" y="1783"/>
                    <a:pt x="486" y="1704"/>
                    <a:pt x="531" y="1637"/>
                  </a:cubicBezTo>
                  <a:cubicBezTo>
                    <a:pt x="587" y="1558"/>
                    <a:pt x="666" y="1490"/>
                    <a:pt x="734" y="1411"/>
                  </a:cubicBezTo>
                  <a:cubicBezTo>
                    <a:pt x="802" y="1332"/>
                    <a:pt x="869" y="1253"/>
                    <a:pt x="948" y="1174"/>
                  </a:cubicBezTo>
                  <a:cubicBezTo>
                    <a:pt x="1095" y="1027"/>
                    <a:pt x="1242" y="881"/>
                    <a:pt x="1388" y="745"/>
                  </a:cubicBezTo>
                  <a:cubicBezTo>
                    <a:pt x="1524" y="610"/>
                    <a:pt x="1659" y="486"/>
                    <a:pt x="1772" y="373"/>
                  </a:cubicBezTo>
                  <a:lnTo>
                    <a:pt x="2054" y="113"/>
                  </a:lnTo>
                  <a:cubicBezTo>
                    <a:pt x="2133" y="46"/>
                    <a:pt x="2167" y="0"/>
                    <a:pt x="2167"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2" name="Google Shape;3452;p11"/>
            <p:cNvSpPr/>
            <p:nvPr/>
          </p:nvSpPr>
          <p:spPr>
            <a:xfrm>
              <a:off x="4874259" y="3380415"/>
              <a:ext cx="85628" cy="70528"/>
            </a:xfrm>
            <a:custGeom>
              <a:rect b="b" l="l" r="r" t="t"/>
              <a:pathLst>
                <a:path extrusionOk="0" h="2055" w="2495">
                  <a:moveTo>
                    <a:pt x="2494" y="1"/>
                  </a:moveTo>
                  <a:cubicBezTo>
                    <a:pt x="2494" y="1"/>
                    <a:pt x="2302" y="69"/>
                    <a:pt x="2020" y="204"/>
                  </a:cubicBezTo>
                  <a:cubicBezTo>
                    <a:pt x="1885" y="272"/>
                    <a:pt x="1727" y="351"/>
                    <a:pt x="1558" y="452"/>
                  </a:cubicBezTo>
                  <a:cubicBezTo>
                    <a:pt x="1388" y="554"/>
                    <a:pt x="1219" y="667"/>
                    <a:pt x="1050" y="779"/>
                  </a:cubicBezTo>
                  <a:cubicBezTo>
                    <a:pt x="960" y="847"/>
                    <a:pt x="881" y="915"/>
                    <a:pt x="802" y="971"/>
                  </a:cubicBezTo>
                  <a:cubicBezTo>
                    <a:pt x="723" y="1039"/>
                    <a:pt x="644" y="1107"/>
                    <a:pt x="576" y="1186"/>
                  </a:cubicBezTo>
                  <a:cubicBezTo>
                    <a:pt x="508" y="1242"/>
                    <a:pt x="441" y="1321"/>
                    <a:pt x="384" y="1389"/>
                  </a:cubicBezTo>
                  <a:cubicBezTo>
                    <a:pt x="328" y="1456"/>
                    <a:pt x="283" y="1524"/>
                    <a:pt x="226" y="1592"/>
                  </a:cubicBezTo>
                  <a:cubicBezTo>
                    <a:pt x="192" y="1648"/>
                    <a:pt x="158" y="1716"/>
                    <a:pt x="125" y="1772"/>
                  </a:cubicBezTo>
                  <a:cubicBezTo>
                    <a:pt x="91" y="1818"/>
                    <a:pt x="68" y="1874"/>
                    <a:pt x="57" y="1919"/>
                  </a:cubicBezTo>
                  <a:cubicBezTo>
                    <a:pt x="23" y="2009"/>
                    <a:pt x="1" y="2054"/>
                    <a:pt x="1" y="2054"/>
                  </a:cubicBezTo>
                  <a:cubicBezTo>
                    <a:pt x="1" y="2054"/>
                    <a:pt x="34" y="2021"/>
                    <a:pt x="79" y="1942"/>
                  </a:cubicBezTo>
                  <a:cubicBezTo>
                    <a:pt x="113" y="1897"/>
                    <a:pt x="136" y="1851"/>
                    <a:pt x="170" y="1806"/>
                  </a:cubicBezTo>
                  <a:cubicBezTo>
                    <a:pt x="215" y="1761"/>
                    <a:pt x="260" y="1705"/>
                    <a:pt x="305" y="1648"/>
                  </a:cubicBezTo>
                  <a:cubicBezTo>
                    <a:pt x="350" y="1592"/>
                    <a:pt x="418" y="1524"/>
                    <a:pt x="474" y="1468"/>
                  </a:cubicBezTo>
                  <a:cubicBezTo>
                    <a:pt x="531" y="1411"/>
                    <a:pt x="599" y="1344"/>
                    <a:pt x="678" y="1287"/>
                  </a:cubicBezTo>
                  <a:cubicBezTo>
                    <a:pt x="745" y="1219"/>
                    <a:pt x="824" y="1163"/>
                    <a:pt x="903" y="1095"/>
                  </a:cubicBezTo>
                  <a:cubicBezTo>
                    <a:pt x="982" y="1039"/>
                    <a:pt x="1061" y="971"/>
                    <a:pt x="1140" y="915"/>
                  </a:cubicBezTo>
                  <a:cubicBezTo>
                    <a:pt x="1309" y="802"/>
                    <a:pt x="1479" y="678"/>
                    <a:pt x="1637" y="576"/>
                  </a:cubicBezTo>
                  <a:cubicBezTo>
                    <a:pt x="1795" y="475"/>
                    <a:pt x="1941" y="373"/>
                    <a:pt x="2077" y="283"/>
                  </a:cubicBezTo>
                  <a:cubicBezTo>
                    <a:pt x="2201" y="204"/>
                    <a:pt x="2302" y="125"/>
                    <a:pt x="2381" y="80"/>
                  </a:cubicBezTo>
                  <a:cubicBezTo>
                    <a:pt x="2460" y="23"/>
                    <a:pt x="2494" y="1"/>
                    <a:pt x="2494"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3" name="Google Shape;3453;p11"/>
            <p:cNvSpPr/>
            <p:nvPr/>
          </p:nvSpPr>
          <p:spPr>
            <a:xfrm>
              <a:off x="4876970" y="3414907"/>
              <a:ext cx="60438" cy="34114"/>
            </a:xfrm>
            <a:custGeom>
              <a:rect b="b" l="l" r="r" t="t"/>
              <a:pathLst>
                <a:path extrusionOk="0" h="994" w="1761">
                  <a:moveTo>
                    <a:pt x="1671" y="0"/>
                  </a:moveTo>
                  <a:cubicBezTo>
                    <a:pt x="1592" y="11"/>
                    <a:pt x="1513" y="23"/>
                    <a:pt x="1434" y="34"/>
                  </a:cubicBezTo>
                  <a:cubicBezTo>
                    <a:pt x="1388" y="56"/>
                    <a:pt x="1321" y="45"/>
                    <a:pt x="1264" y="56"/>
                  </a:cubicBezTo>
                  <a:cubicBezTo>
                    <a:pt x="1254" y="59"/>
                    <a:pt x="1242" y="60"/>
                    <a:pt x="1228" y="60"/>
                  </a:cubicBezTo>
                  <a:cubicBezTo>
                    <a:pt x="1203" y="60"/>
                    <a:pt x="1173" y="57"/>
                    <a:pt x="1145" y="57"/>
                  </a:cubicBezTo>
                  <a:cubicBezTo>
                    <a:pt x="1119" y="57"/>
                    <a:pt x="1093" y="59"/>
                    <a:pt x="1072" y="68"/>
                  </a:cubicBezTo>
                  <a:cubicBezTo>
                    <a:pt x="1065" y="71"/>
                    <a:pt x="1057" y="72"/>
                    <a:pt x="1048" y="72"/>
                  </a:cubicBezTo>
                  <a:cubicBezTo>
                    <a:pt x="998" y="72"/>
                    <a:pt x="926" y="37"/>
                    <a:pt x="878" y="37"/>
                  </a:cubicBezTo>
                  <a:cubicBezTo>
                    <a:pt x="866" y="37"/>
                    <a:pt x="855" y="39"/>
                    <a:pt x="847" y="45"/>
                  </a:cubicBezTo>
                  <a:lnTo>
                    <a:pt x="678" y="135"/>
                  </a:lnTo>
                  <a:cubicBezTo>
                    <a:pt x="565" y="203"/>
                    <a:pt x="520" y="384"/>
                    <a:pt x="429" y="463"/>
                  </a:cubicBezTo>
                  <a:cubicBezTo>
                    <a:pt x="328" y="530"/>
                    <a:pt x="305" y="711"/>
                    <a:pt x="237" y="779"/>
                  </a:cubicBezTo>
                  <a:cubicBezTo>
                    <a:pt x="91" y="903"/>
                    <a:pt x="0" y="993"/>
                    <a:pt x="0" y="993"/>
                  </a:cubicBezTo>
                  <a:cubicBezTo>
                    <a:pt x="102" y="948"/>
                    <a:pt x="192" y="903"/>
                    <a:pt x="283" y="858"/>
                  </a:cubicBezTo>
                  <a:cubicBezTo>
                    <a:pt x="463" y="767"/>
                    <a:pt x="678" y="632"/>
                    <a:pt x="881" y="508"/>
                  </a:cubicBezTo>
                  <a:cubicBezTo>
                    <a:pt x="994" y="440"/>
                    <a:pt x="1095" y="372"/>
                    <a:pt x="1197" y="316"/>
                  </a:cubicBezTo>
                  <a:cubicBezTo>
                    <a:pt x="1242" y="282"/>
                    <a:pt x="1287" y="260"/>
                    <a:pt x="1343" y="226"/>
                  </a:cubicBezTo>
                  <a:cubicBezTo>
                    <a:pt x="1400" y="203"/>
                    <a:pt x="1445" y="181"/>
                    <a:pt x="1479" y="158"/>
                  </a:cubicBezTo>
                  <a:cubicBezTo>
                    <a:pt x="1558" y="102"/>
                    <a:pt x="1637" y="79"/>
                    <a:pt x="1682" y="56"/>
                  </a:cubicBezTo>
                  <a:cubicBezTo>
                    <a:pt x="1716" y="34"/>
                    <a:pt x="1738" y="23"/>
                    <a:pt x="176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4" name="Google Shape;3454;p11"/>
            <p:cNvSpPr/>
            <p:nvPr/>
          </p:nvSpPr>
          <p:spPr>
            <a:xfrm>
              <a:off x="4892071" y="3432410"/>
              <a:ext cx="48837" cy="10776"/>
            </a:xfrm>
            <a:custGeom>
              <a:rect b="b" l="l" r="r" t="t"/>
              <a:pathLst>
                <a:path extrusionOk="0" h="314" w="1423">
                  <a:moveTo>
                    <a:pt x="1068" y="1"/>
                  </a:moveTo>
                  <a:cubicBezTo>
                    <a:pt x="1027" y="1"/>
                    <a:pt x="988" y="3"/>
                    <a:pt x="948" y="9"/>
                  </a:cubicBezTo>
                  <a:cubicBezTo>
                    <a:pt x="869" y="9"/>
                    <a:pt x="779" y="32"/>
                    <a:pt x="689" y="43"/>
                  </a:cubicBezTo>
                  <a:cubicBezTo>
                    <a:pt x="520" y="77"/>
                    <a:pt x="362" y="122"/>
                    <a:pt x="204" y="201"/>
                  </a:cubicBezTo>
                  <a:cubicBezTo>
                    <a:pt x="136" y="235"/>
                    <a:pt x="68" y="269"/>
                    <a:pt x="1" y="314"/>
                  </a:cubicBezTo>
                  <a:cubicBezTo>
                    <a:pt x="80" y="303"/>
                    <a:pt x="159" y="303"/>
                    <a:pt x="226" y="291"/>
                  </a:cubicBezTo>
                  <a:cubicBezTo>
                    <a:pt x="294" y="280"/>
                    <a:pt x="373" y="269"/>
                    <a:pt x="463" y="257"/>
                  </a:cubicBezTo>
                  <a:cubicBezTo>
                    <a:pt x="542" y="246"/>
                    <a:pt x="632" y="224"/>
                    <a:pt x="723" y="212"/>
                  </a:cubicBezTo>
                  <a:cubicBezTo>
                    <a:pt x="802" y="190"/>
                    <a:pt x="892" y="178"/>
                    <a:pt x="982" y="156"/>
                  </a:cubicBezTo>
                  <a:cubicBezTo>
                    <a:pt x="1016" y="145"/>
                    <a:pt x="1061" y="133"/>
                    <a:pt x="1095" y="122"/>
                  </a:cubicBezTo>
                  <a:cubicBezTo>
                    <a:pt x="1129" y="122"/>
                    <a:pt x="1163" y="111"/>
                    <a:pt x="1197" y="99"/>
                  </a:cubicBezTo>
                  <a:cubicBezTo>
                    <a:pt x="1276" y="77"/>
                    <a:pt x="1355" y="54"/>
                    <a:pt x="1422" y="32"/>
                  </a:cubicBezTo>
                  <a:cubicBezTo>
                    <a:pt x="1343" y="20"/>
                    <a:pt x="1264" y="9"/>
                    <a:pt x="1197" y="9"/>
                  </a:cubicBezTo>
                  <a:cubicBezTo>
                    <a:pt x="1152" y="3"/>
                    <a:pt x="1109" y="1"/>
                    <a:pt x="1068"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5" name="Google Shape;3455;p11"/>
            <p:cNvSpPr/>
            <p:nvPr/>
          </p:nvSpPr>
          <p:spPr>
            <a:xfrm>
              <a:off x="4865335" y="3450531"/>
              <a:ext cx="200257" cy="172870"/>
            </a:xfrm>
            <a:custGeom>
              <a:rect b="b" l="l" r="r" t="t"/>
              <a:pathLst>
                <a:path extrusionOk="0" h="5037" w="5835">
                  <a:moveTo>
                    <a:pt x="1" y="0"/>
                  </a:moveTo>
                  <a:lnTo>
                    <a:pt x="339" y="1546"/>
                  </a:lnTo>
                  <a:cubicBezTo>
                    <a:pt x="757" y="3160"/>
                    <a:pt x="1502" y="4288"/>
                    <a:pt x="3161" y="4886"/>
                  </a:cubicBezTo>
                  <a:cubicBezTo>
                    <a:pt x="3448" y="4988"/>
                    <a:pt x="3723" y="5037"/>
                    <a:pt x="3986" y="5037"/>
                  </a:cubicBezTo>
                  <a:cubicBezTo>
                    <a:pt x="4712" y="5037"/>
                    <a:pt x="5337" y="4664"/>
                    <a:pt x="5835" y="4017"/>
                  </a:cubicBezTo>
                  <a:cubicBezTo>
                    <a:pt x="5790" y="3329"/>
                    <a:pt x="5587" y="2675"/>
                    <a:pt x="5237" y="2088"/>
                  </a:cubicBezTo>
                  <a:cubicBezTo>
                    <a:pt x="4616" y="1117"/>
                    <a:pt x="3578" y="474"/>
                    <a:pt x="2427" y="361"/>
                  </a:cubicBezTo>
                  <a:cubicBezTo>
                    <a:pt x="2100" y="327"/>
                    <a:pt x="667" y="339"/>
                    <a:pt x="1"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6" name="Google Shape;3456;p11"/>
            <p:cNvSpPr/>
            <p:nvPr/>
          </p:nvSpPr>
          <p:spPr>
            <a:xfrm>
              <a:off x="4865335" y="3450531"/>
              <a:ext cx="129592" cy="117203"/>
            </a:xfrm>
            <a:custGeom>
              <a:rect b="b" l="l" r="r" t="t"/>
              <a:pathLst>
                <a:path extrusionOk="0" h="3415" w="3776">
                  <a:moveTo>
                    <a:pt x="1" y="0"/>
                  </a:moveTo>
                  <a:lnTo>
                    <a:pt x="170" y="474"/>
                  </a:lnTo>
                  <a:cubicBezTo>
                    <a:pt x="339" y="1208"/>
                    <a:pt x="238" y="1794"/>
                    <a:pt x="622" y="2426"/>
                  </a:cubicBezTo>
                  <a:cubicBezTo>
                    <a:pt x="802" y="2754"/>
                    <a:pt x="1310" y="3103"/>
                    <a:pt x="1637" y="3306"/>
                  </a:cubicBezTo>
                  <a:cubicBezTo>
                    <a:pt x="1750" y="3382"/>
                    <a:pt x="1846" y="3415"/>
                    <a:pt x="1924" y="3415"/>
                  </a:cubicBezTo>
                  <a:cubicBezTo>
                    <a:pt x="2151" y="3415"/>
                    <a:pt x="2238" y="3140"/>
                    <a:pt x="2213" y="2821"/>
                  </a:cubicBezTo>
                  <a:lnTo>
                    <a:pt x="2213" y="2821"/>
                  </a:lnTo>
                  <a:cubicBezTo>
                    <a:pt x="2388" y="3000"/>
                    <a:pt x="2550" y="3080"/>
                    <a:pt x="2682" y="3080"/>
                  </a:cubicBezTo>
                  <a:cubicBezTo>
                    <a:pt x="2932" y="3080"/>
                    <a:pt x="3068" y="2791"/>
                    <a:pt x="2957" y="2347"/>
                  </a:cubicBezTo>
                  <a:lnTo>
                    <a:pt x="2957" y="2347"/>
                  </a:lnTo>
                  <a:cubicBezTo>
                    <a:pt x="2965" y="2348"/>
                    <a:pt x="2972" y="2348"/>
                    <a:pt x="2980" y="2348"/>
                  </a:cubicBezTo>
                  <a:cubicBezTo>
                    <a:pt x="3775" y="2348"/>
                    <a:pt x="3460" y="1139"/>
                    <a:pt x="2845" y="1095"/>
                  </a:cubicBezTo>
                  <a:cubicBezTo>
                    <a:pt x="3375" y="892"/>
                    <a:pt x="2743" y="406"/>
                    <a:pt x="2495" y="327"/>
                  </a:cubicBezTo>
                  <a:cubicBezTo>
                    <a:pt x="2309" y="270"/>
                    <a:pt x="2117" y="252"/>
                    <a:pt x="1922" y="252"/>
                  </a:cubicBezTo>
                  <a:cubicBezTo>
                    <a:pt x="1591" y="252"/>
                    <a:pt x="1254" y="304"/>
                    <a:pt x="934" y="304"/>
                  </a:cubicBezTo>
                  <a:cubicBezTo>
                    <a:pt x="593" y="304"/>
                    <a:pt x="273" y="245"/>
                    <a:pt x="1"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7" name="Google Shape;3457;p11"/>
            <p:cNvSpPr/>
            <p:nvPr/>
          </p:nvSpPr>
          <p:spPr>
            <a:xfrm>
              <a:off x="4864958" y="3448575"/>
              <a:ext cx="228914" cy="139854"/>
            </a:xfrm>
            <a:custGeom>
              <a:rect b="b" l="l" r="r" t="t"/>
              <a:pathLst>
                <a:path extrusionOk="0" h="4075" w="6670">
                  <a:moveTo>
                    <a:pt x="1" y="1"/>
                  </a:moveTo>
                  <a:lnTo>
                    <a:pt x="12" y="57"/>
                  </a:lnTo>
                  <a:cubicBezTo>
                    <a:pt x="678" y="384"/>
                    <a:pt x="2111" y="384"/>
                    <a:pt x="2438" y="418"/>
                  </a:cubicBezTo>
                  <a:cubicBezTo>
                    <a:pt x="3578" y="542"/>
                    <a:pt x="4616" y="1174"/>
                    <a:pt x="5237" y="2145"/>
                  </a:cubicBezTo>
                  <a:cubicBezTo>
                    <a:pt x="5586" y="2732"/>
                    <a:pt x="5789" y="3397"/>
                    <a:pt x="5835" y="4074"/>
                  </a:cubicBezTo>
                  <a:cubicBezTo>
                    <a:pt x="5846" y="4052"/>
                    <a:pt x="5868" y="4041"/>
                    <a:pt x="5880" y="4018"/>
                  </a:cubicBezTo>
                  <a:cubicBezTo>
                    <a:pt x="6670" y="2969"/>
                    <a:pt x="5733" y="1163"/>
                    <a:pt x="4785" y="554"/>
                  </a:cubicBezTo>
                  <a:cubicBezTo>
                    <a:pt x="4052" y="80"/>
                    <a:pt x="3262" y="68"/>
                    <a:pt x="2427" y="35"/>
                  </a:cubicBezTo>
                  <a:cubicBezTo>
                    <a:pt x="2179" y="18"/>
                    <a:pt x="1933" y="9"/>
                    <a:pt x="1689" y="9"/>
                  </a:cubicBezTo>
                  <a:cubicBezTo>
                    <a:pt x="1445" y="9"/>
                    <a:pt x="1202" y="18"/>
                    <a:pt x="960" y="35"/>
                  </a:cubicBezTo>
                  <a:cubicBezTo>
                    <a:pt x="841" y="47"/>
                    <a:pt x="721" y="54"/>
                    <a:pt x="601" y="54"/>
                  </a:cubicBezTo>
                  <a:cubicBezTo>
                    <a:pt x="400" y="54"/>
                    <a:pt x="198" y="36"/>
                    <a:pt x="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8" name="Google Shape;3458;p11"/>
            <p:cNvSpPr/>
            <p:nvPr/>
          </p:nvSpPr>
          <p:spPr>
            <a:xfrm>
              <a:off x="4875048" y="3450531"/>
              <a:ext cx="120463" cy="79416"/>
            </a:xfrm>
            <a:custGeom>
              <a:rect b="b" l="l" r="r" t="t"/>
              <a:pathLst>
                <a:path extrusionOk="0" h="2314" w="3510">
                  <a:moveTo>
                    <a:pt x="203" y="0"/>
                  </a:moveTo>
                  <a:lnTo>
                    <a:pt x="203" y="0"/>
                  </a:lnTo>
                  <a:cubicBezTo>
                    <a:pt x="158" y="11"/>
                    <a:pt x="124" y="23"/>
                    <a:pt x="90" y="57"/>
                  </a:cubicBezTo>
                  <a:cubicBezTo>
                    <a:pt x="90" y="57"/>
                    <a:pt x="82" y="73"/>
                    <a:pt x="72" y="85"/>
                  </a:cubicBezTo>
                  <a:lnTo>
                    <a:pt x="72" y="85"/>
                  </a:lnTo>
                  <a:cubicBezTo>
                    <a:pt x="59" y="73"/>
                    <a:pt x="47" y="63"/>
                    <a:pt x="34" y="57"/>
                  </a:cubicBezTo>
                  <a:cubicBezTo>
                    <a:pt x="31" y="53"/>
                    <a:pt x="28" y="52"/>
                    <a:pt x="27" y="52"/>
                  </a:cubicBezTo>
                  <a:cubicBezTo>
                    <a:pt x="23" y="52"/>
                    <a:pt x="23" y="60"/>
                    <a:pt x="23" y="68"/>
                  </a:cubicBezTo>
                  <a:cubicBezTo>
                    <a:pt x="23" y="74"/>
                    <a:pt x="28" y="74"/>
                    <a:pt x="34" y="74"/>
                  </a:cubicBezTo>
                  <a:cubicBezTo>
                    <a:pt x="40" y="74"/>
                    <a:pt x="45" y="74"/>
                    <a:pt x="45" y="79"/>
                  </a:cubicBezTo>
                  <a:cubicBezTo>
                    <a:pt x="48" y="90"/>
                    <a:pt x="52" y="95"/>
                    <a:pt x="57" y="95"/>
                  </a:cubicBezTo>
                  <a:cubicBezTo>
                    <a:pt x="62" y="95"/>
                    <a:pt x="67" y="90"/>
                    <a:pt x="72" y="85"/>
                  </a:cubicBezTo>
                  <a:lnTo>
                    <a:pt x="72" y="85"/>
                  </a:lnTo>
                  <a:cubicBezTo>
                    <a:pt x="73" y="85"/>
                    <a:pt x="73" y="86"/>
                    <a:pt x="74" y="86"/>
                  </a:cubicBezTo>
                  <a:lnTo>
                    <a:pt x="74" y="86"/>
                  </a:lnTo>
                  <a:cubicBezTo>
                    <a:pt x="90" y="76"/>
                    <a:pt x="102" y="68"/>
                    <a:pt x="102" y="68"/>
                  </a:cubicBezTo>
                  <a:cubicBezTo>
                    <a:pt x="135" y="45"/>
                    <a:pt x="169" y="23"/>
                    <a:pt x="203" y="0"/>
                  </a:cubicBezTo>
                  <a:close/>
                  <a:moveTo>
                    <a:pt x="74" y="86"/>
                  </a:moveTo>
                  <a:cubicBezTo>
                    <a:pt x="62" y="93"/>
                    <a:pt x="49" y="102"/>
                    <a:pt x="36" y="109"/>
                  </a:cubicBezTo>
                  <a:lnTo>
                    <a:pt x="36" y="109"/>
                  </a:lnTo>
                  <a:cubicBezTo>
                    <a:pt x="31" y="104"/>
                    <a:pt x="26" y="98"/>
                    <a:pt x="23" y="90"/>
                  </a:cubicBezTo>
                  <a:cubicBezTo>
                    <a:pt x="19" y="89"/>
                    <a:pt x="17" y="88"/>
                    <a:pt x="14" y="88"/>
                  </a:cubicBezTo>
                  <a:cubicBezTo>
                    <a:pt x="0" y="88"/>
                    <a:pt x="0" y="115"/>
                    <a:pt x="0" y="124"/>
                  </a:cubicBezTo>
                  <a:cubicBezTo>
                    <a:pt x="0" y="125"/>
                    <a:pt x="1" y="126"/>
                    <a:pt x="2" y="126"/>
                  </a:cubicBezTo>
                  <a:cubicBezTo>
                    <a:pt x="6" y="126"/>
                    <a:pt x="20" y="118"/>
                    <a:pt x="36" y="109"/>
                  </a:cubicBezTo>
                  <a:lnTo>
                    <a:pt x="36" y="109"/>
                  </a:lnTo>
                  <a:cubicBezTo>
                    <a:pt x="48" y="121"/>
                    <a:pt x="64" y="131"/>
                    <a:pt x="79" y="147"/>
                  </a:cubicBezTo>
                  <a:cubicBezTo>
                    <a:pt x="124" y="192"/>
                    <a:pt x="181" y="237"/>
                    <a:pt x="237" y="282"/>
                  </a:cubicBezTo>
                  <a:cubicBezTo>
                    <a:pt x="305" y="339"/>
                    <a:pt x="384" y="395"/>
                    <a:pt x="474" y="440"/>
                  </a:cubicBezTo>
                  <a:cubicBezTo>
                    <a:pt x="677" y="553"/>
                    <a:pt x="892" y="643"/>
                    <a:pt x="1106" y="722"/>
                  </a:cubicBezTo>
                  <a:cubicBezTo>
                    <a:pt x="1354" y="813"/>
                    <a:pt x="1614" y="892"/>
                    <a:pt x="1851" y="982"/>
                  </a:cubicBezTo>
                  <a:cubicBezTo>
                    <a:pt x="1975" y="1027"/>
                    <a:pt x="2099" y="1083"/>
                    <a:pt x="2212" y="1151"/>
                  </a:cubicBezTo>
                  <a:cubicBezTo>
                    <a:pt x="2336" y="1208"/>
                    <a:pt x="2437" y="1275"/>
                    <a:pt x="2550" y="1332"/>
                  </a:cubicBezTo>
                  <a:cubicBezTo>
                    <a:pt x="2742" y="1445"/>
                    <a:pt x="2934" y="1569"/>
                    <a:pt x="3103" y="1727"/>
                  </a:cubicBezTo>
                  <a:cubicBezTo>
                    <a:pt x="3171" y="1783"/>
                    <a:pt x="3227" y="1851"/>
                    <a:pt x="3284" y="1919"/>
                  </a:cubicBezTo>
                  <a:cubicBezTo>
                    <a:pt x="3340" y="1986"/>
                    <a:pt x="3340" y="2065"/>
                    <a:pt x="3374" y="2110"/>
                  </a:cubicBezTo>
                  <a:cubicBezTo>
                    <a:pt x="3408" y="2155"/>
                    <a:pt x="3340" y="2246"/>
                    <a:pt x="3363" y="2268"/>
                  </a:cubicBezTo>
                  <a:lnTo>
                    <a:pt x="3385" y="2313"/>
                  </a:lnTo>
                  <a:cubicBezTo>
                    <a:pt x="3385" y="2313"/>
                    <a:pt x="3464" y="2257"/>
                    <a:pt x="3453" y="2223"/>
                  </a:cubicBezTo>
                  <a:cubicBezTo>
                    <a:pt x="3442" y="2178"/>
                    <a:pt x="3509" y="2099"/>
                    <a:pt x="3487" y="2043"/>
                  </a:cubicBezTo>
                  <a:cubicBezTo>
                    <a:pt x="3453" y="1975"/>
                    <a:pt x="3408" y="1919"/>
                    <a:pt x="3374" y="1862"/>
                  </a:cubicBezTo>
                  <a:cubicBezTo>
                    <a:pt x="3318" y="1783"/>
                    <a:pt x="3261" y="1704"/>
                    <a:pt x="3194" y="1636"/>
                  </a:cubicBezTo>
                  <a:cubicBezTo>
                    <a:pt x="3024" y="1478"/>
                    <a:pt x="2832" y="1332"/>
                    <a:pt x="2641" y="1208"/>
                  </a:cubicBezTo>
                  <a:cubicBezTo>
                    <a:pt x="2528" y="1129"/>
                    <a:pt x="2415" y="1072"/>
                    <a:pt x="2291" y="1004"/>
                  </a:cubicBezTo>
                  <a:cubicBezTo>
                    <a:pt x="2178" y="937"/>
                    <a:pt x="2043" y="880"/>
                    <a:pt x="1918" y="835"/>
                  </a:cubicBezTo>
                  <a:cubicBezTo>
                    <a:pt x="1659" y="734"/>
                    <a:pt x="1399" y="655"/>
                    <a:pt x="1162" y="587"/>
                  </a:cubicBezTo>
                  <a:cubicBezTo>
                    <a:pt x="1038" y="553"/>
                    <a:pt x="914" y="508"/>
                    <a:pt x="813" y="474"/>
                  </a:cubicBezTo>
                  <a:cubicBezTo>
                    <a:pt x="700" y="440"/>
                    <a:pt x="598" y="395"/>
                    <a:pt x="508" y="350"/>
                  </a:cubicBezTo>
                  <a:cubicBezTo>
                    <a:pt x="429" y="316"/>
                    <a:pt x="350" y="271"/>
                    <a:pt x="271" y="226"/>
                  </a:cubicBezTo>
                  <a:cubicBezTo>
                    <a:pt x="214" y="192"/>
                    <a:pt x="147" y="158"/>
                    <a:pt x="102" y="113"/>
                  </a:cubicBezTo>
                  <a:cubicBezTo>
                    <a:pt x="92" y="104"/>
                    <a:pt x="83" y="94"/>
                    <a:pt x="74" y="86"/>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9" name="Google Shape;3459;p11"/>
            <p:cNvSpPr/>
            <p:nvPr/>
          </p:nvSpPr>
          <p:spPr>
            <a:xfrm>
              <a:off x="4880059" y="3459420"/>
              <a:ext cx="59305" cy="54637"/>
            </a:xfrm>
            <a:custGeom>
              <a:rect b="b" l="l" r="r" t="t"/>
              <a:pathLst>
                <a:path extrusionOk="0" h="1592" w="1728">
                  <a:moveTo>
                    <a:pt x="1" y="1"/>
                  </a:moveTo>
                  <a:lnTo>
                    <a:pt x="57" y="80"/>
                  </a:lnTo>
                  <a:cubicBezTo>
                    <a:pt x="102" y="136"/>
                    <a:pt x="159" y="215"/>
                    <a:pt x="238" y="283"/>
                  </a:cubicBezTo>
                  <a:cubicBezTo>
                    <a:pt x="317" y="362"/>
                    <a:pt x="418" y="463"/>
                    <a:pt x="520" y="554"/>
                  </a:cubicBezTo>
                  <a:cubicBezTo>
                    <a:pt x="633" y="633"/>
                    <a:pt x="746" y="723"/>
                    <a:pt x="870" y="813"/>
                  </a:cubicBezTo>
                  <a:cubicBezTo>
                    <a:pt x="982" y="903"/>
                    <a:pt x="1107" y="994"/>
                    <a:pt x="1208" y="1084"/>
                  </a:cubicBezTo>
                  <a:cubicBezTo>
                    <a:pt x="1253" y="1118"/>
                    <a:pt x="1310" y="1163"/>
                    <a:pt x="1355" y="1208"/>
                  </a:cubicBezTo>
                  <a:lnTo>
                    <a:pt x="1490" y="1321"/>
                  </a:lnTo>
                  <a:cubicBezTo>
                    <a:pt x="1524" y="1355"/>
                    <a:pt x="1558" y="1389"/>
                    <a:pt x="1592" y="1434"/>
                  </a:cubicBezTo>
                  <a:cubicBezTo>
                    <a:pt x="1626" y="1456"/>
                    <a:pt x="1648" y="1490"/>
                    <a:pt x="1671" y="1513"/>
                  </a:cubicBezTo>
                  <a:cubicBezTo>
                    <a:pt x="1691" y="1533"/>
                    <a:pt x="1711" y="1553"/>
                    <a:pt x="1723" y="1580"/>
                  </a:cubicBezTo>
                  <a:lnTo>
                    <a:pt x="1723" y="1580"/>
                  </a:lnTo>
                  <a:cubicBezTo>
                    <a:pt x="1717" y="1566"/>
                    <a:pt x="1704" y="1538"/>
                    <a:pt x="1682" y="1502"/>
                  </a:cubicBezTo>
                  <a:cubicBezTo>
                    <a:pt x="1671" y="1468"/>
                    <a:pt x="1648" y="1434"/>
                    <a:pt x="1637" y="1400"/>
                  </a:cubicBezTo>
                  <a:cubicBezTo>
                    <a:pt x="1614" y="1344"/>
                    <a:pt x="1592" y="1298"/>
                    <a:pt x="1558" y="1253"/>
                  </a:cubicBezTo>
                  <a:cubicBezTo>
                    <a:pt x="1479" y="1152"/>
                    <a:pt x="1400" y="1061"/>
                    <a:pt x="1298" y="971"/>
                  </a:cubicBezTo>
                  <a:cubicBezTo>
                    <a:pt x="1253" y="926"/>
                    <a:pt x="1197" y="870"/>
                    <a:pt x="1140" y="824"/>
                  </a:cubicBezTo>
                  <a:lnTo>
                    <a:pt x="971" y="689"/>
                  </a:lnTo>
                  <a:cubicBezTo>
                    <a:pt x="847" y="599"/>
                    <a:pt x="723" y="509"/>
                    <a:pt x="610" y="430"/>
                  </a:cubicBezTo>
                  <a:lnTo>
                    <a:pt x="305" y="215"/>
                  </a:lnTo>
                  <a:cubicBezTo>
                    <a:pt x="215" y="147"/>
                    <a:pt x="136" y="91"/>
                    <a:pt x="80" y="57"/>
                  </a:cubicBezTo>
                  <a:lnTo>
                    <a:pt x="1" y="1"/>
                  </a:lnTo>
                  <a:close/>
                  <a:moveTo>
                    <a:pt x="1723" y="1580"/>
                  </a:moveTo>
                  <a:cubicBezTo>
                    <a:pt x="1726" y="1588"/>
                    <a:pt x="1727" y="1592"/>
                    <a:pt x="1727" y="1592"/>
                  </a:cubicBezTo>
                  <a:lnTo>
                    <a:pt x="1727" y="1592"/>
                  </a:lnTo>
                  <a:cubicBezTo>
                    <a:pt x="1726" y="1588"/>
                    <a:pt x="1724" y="1584"/>
                    <a:pt x="1723" y="158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0" name="Google Shape;3460;p11"/>
            <p:cNvSpPr/>
            <p:nvPr/>
          </p:nvSpPr>
          <p:spPr>
            <a:xfrm>
              <a:off x="4880471" y="3463298"/>
              <a:ext cx="50759" cy="62771"/>
            </a:xfrm>
            <a:custGeom>
              <a:rect b="b" l="l" r="r" t="t"/>
              <a:pathLst>
                <a:path extrusionOk="0" h="1829" w="1479">
                  <a:moveTo>
                    <a:pt x="0" y="1"/>
                  </a:moveTo>
                  <a:cubicBezTo>
                    <a:pt x="0" y="1"/>
                    <a:pt x="79" y="125"/>
                    <a:pt x="214" y="305"/>
                  </a:cubicBezTo>
                  <a:cubicBezTo>
                    <a:pt x="248" y="350"/>
                    <a:pt x="282" y="396"/>
                    <a:pt x="327" y="452"/>
                  </a:cubicBezTo>
                  <a:cubicBezTo>
                    <a:pt x="372" y="497"/>
                    <a:pt x="406" y="554"/>
                    <a:pt x="440" y="599"/>
                  </a:cubicBezTo>
                  <a:cubicBezTo>
                    <a:pt x="530" y="711"/>
                    <a:pt x="621" y="813"/>
                    <a:pt x="711" y="937"/>
                  </a:cubicBezTo>
                  <a:cubicBezTo>
                    <a:pt x="801" y="1050"/>
                    <a:pt x="903" y="1163"/>
                    <a:pt x="982" y="1264"/>
                  </a:cubicBezTo>
                  <a:cubicBezTo>
                    <a:pt x="1072" y="1366"/>
                    <a:pt x="1151" y="1468"/>
                    <a:pt x="1230" y="1547"/>
                  </a:cubicBezTo>
                  <a:cubicBezTo>
                    <a:pt x="1365" y="1716"/>
                    <a:pt x="1478" y="1829"/>
                    <a:pt x="1478" y="1829"/>
                  </a:cubicBezTo>
                  <a:cubicBezTo>
                    <a:pt x="1478" y="1829"/>
                    <a:pt x="1411" y="1693"/>
                    <a:pt x="1309" y="1501"/>
                  </a:cubicBezTo>
                  <a:cubicBezTo>
                    <a:pt x="1162" y="1264"/>
                    <a:pt x="1016" y="1039"/>
                    <a:pt x="846" y="824"/>
                  </a:cubicBezTo>
                  <a:cubicBezTo>
                    <a:pt x="745" y="711"/>
                    <a:pt x="643" y="610"/>
                    <a:pt x="553" y="497"/>
                  </a:cubicBezTo>
                  <a:cubicBezTo>
                    <a:pt x="474" y="407"/>
                    <a:pt x="384" y="317"/>
                    <a:pt x="282" y="238"/>
                  </a:cubicBezTo>
                  <a:cubicBezTo>
                    <a:pt x="124" y="91"/>
                    <a:pt x="0" y="1"/>
                    <a:pt x="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1" name="Google Shape;3461;p11"/>
            <p:cNvSpPr/>
            <p:nvPr/>
          </p:nvSpPr>
          <p:spPr>
            <a:xfrm>
              <a:off x="4720505" y="3447819"/>
              <a:ext cx="163089" cy="206126"/>
            </a:xfrm>
            <a:custGeom>
              <a:rect b="b" l="l" r="r" t="t"/>
              <a:pathLst>
                <a:path extrusionOk="0" h="6006" w="4752">
                  <a:moveTo>
                    <a:pt x="4334" y="0"/>
                  </a:moveTo>
                  <a:cubicBezTo>
                    <a:pt x="3668" y="790"/>
                    <a:pt x="3386" y="880"/>
                    <a:pt x="2551" y="1354"/>
                  </a:cubicBezTo>
                  <a:cubicBezTo>
                    <a:pt x="2269" y="1512"/>
                    <a:pt x="1592" y="1659"/>
                    <a:pt x="1332" y="1828"/>
                  </a:cubicBezTo>
                  <a:cubicBezTo>
                    <a:pt x="1073" y="1964"/>
                    <a:pt x="971" y="2122"/>
                    <a:pt x="757" y="2325"/>
                  </a:cubicBezTo>
                  <a:cubicBezTo>
                    <a:pt x="1" y="3070"/>
                    <a:pt x="114" y="4424"/>
                    <a:pt x="429" y="5315"/>
                  </a:cubicBezTo>
                  <a:cubicBezTo>
                    <a:pt x="508" y="5541"/>
                    <a:pt x="610" y="5755"/>
                    <a:pt x="734" y="5958"/>
                  </a:cubicBezTo>
                  <a:cubicBezTo>
                    <a:pt x="989" y="5987"/>
                    <a:pt x="1241" y="6006"/>
                    <a:pt x="1488" y="6006"/>
                  </a:cubicBezTo>
                  <a:cubicBezTo>
                    <a:pt x="2402" y="6006"/>
                    <a:pt x="3242" y="5751"/>
                    <a:pt x="3837" y="4819"/>
                  </a:cubicBezTo>
                  <a:cubicBezTo>
                    <a:pt x="4323" y="4029"/>
                    <a:pt x="4537" y="3589"/>
                    <a:pt x="4593" y="2686"/>
                  </a:cubicBezTo>
                  <a:cubicBezTo>
                    <a:pt x="4627" y="2155"/>
                    <a:pt x="4751" y="914"/>
                    <a:pt x="4492" y="203"/>
                  </a:cubicBezTo>
                  <a:cubicBezTo>
                    <a:pt x="4435" y="136"/>
                    <a:pt x="4390" y="68"/>
                    <a:pt x="4334"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2" name="Google Shape;3462;p11"/>
            <p:cNvSpPr/>
            <p:nvPr/>
          </p:nvSpPr>
          <p:spPr>
            <a:xfrm>
              <a:off x="4864203" y="3429218"/>
              <a:ext cx="3123" cy="5079"/>
            </a:xfrm>
            <a:custGeom>
              <a:rect b="b" l="l" r="r" t="t"/>
              <a:pathLst>
                <a:path extrusionOk="0" h="148" w="91">
                  <a:moveTo>
                    <a:pt x="90" y="1"/>
                  </a:moveTo>
                  <a:lnTo>
                    <a:pt x="0" y="80"/>
                  </a:lnTo>
                  <a:cubicBezTo>
                    <a:pt x="34" y="102"/>
                    <a:pt x="57" y="125"/>
                    <a:pt x="79" y="147"/>
                  </a:cubicBezTo>
                  <a:cubicBezTo>
                    <a:pt x="79" y="102"/>
                    <a:pt x="90" y="57"/>
                    <a:pt x="90"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3" name="Google Shape;3463;p11"/>
            <p:cNvSpPr/>
            <p:nvPr/>
          </p:nvSpPr>
          <p:spPr>
            <a:xfrm>
              <a:off x="4776275" y="3447819"/>
              <a:ext cx="107319" cy="145277"/>
            </a:xfrm>
            <a:custGeom>
              <a:rect b="b" l="l" r="r" t="t"/>
              <a:pathLst>
                <a:path extrusionOk="0" h="4233" w="3127">
                  <a:moveTo>
                    <a:pt x="2709" y="0"/>
                  </a:moveTo>
                  <a:cubicBezTo>
                    <a:pt x="2043" y="790"/>
                    <a:pt x="1761" y="880"/>
                    <a:pt x="926" y="1354"/>
                  </a:cubicBezTo>
                  <a:cubicBezTo>
                    <a:pt x="757" y="1433"/>
                    <a:pt x="587" y="1501"/>
                    <a:pt x="418" y="1557"/>
                  </a:cubicBezTo>
                  <a:cubicBezTo>
                    <a:pt x="271" y="1648"/>
                    <a:pt x="170" y="1794"/>
                    <a:pt x="113" y="1964"/>
                  </a:cubicBezTo>
                  <a:cubicBezTo>
                    <a:pt x="68" y="2302"/>
                    <a:pt x="396" y="2268"/>
                    <a:pt x="655" y="2302"/>
                  </a:cubicBezTo>
                  <a:cubicBezTo>
                    <a:pt x="497" y="2539"/>
                    <a:pt x="1" y="2945"/>
                    <a:pt x="125" y="3273"/>
                  </a:cubicBezTo>
                  <a:cubicBezTo>
                    <a:pt x="171" y="3411"/>
                    <a:pt x="281" y="3455"/>
                    <a:pt x="411" y="3455"/>
                  </a:cubicBezTo>
                  <a:cubicBezTo>
                    <a:pt x="600" y="3455"/>
                    <a:pt x="831" y="3362"/>
                    <a:pt x="971" y="3329"/>
                  </a:cubicBezTo>
                  <a:lnTo>
                    <a:pt x="971" y="3329"/>
                  </a:lnTo>
                  <a:cubicBezTo>
                    <a:pt x="1016" y="3521"/>
                    <a:pt x="960" y="4017"/>
                    <a:pt x="1152" y="4153"/>
                  </a:cubicBezTo>
                  <a:cubicBezTo>
                    <a:pt x="1198" y="4182"/>
                    <a:pt x="1240" y="4195"/>
                    <a:pt x="1279" y="4195"/>
                  </a:cubicBezTo>
                  <a:cubicBezTo>
                    <a:pt x="1451" y="4195"/>
                    <a:pt x="1567" y="3954"/>
                    <a:pt x="1705" y="3826"/>
                  </a:cubicBezTo>
                  <a:cubicBezTo>
                    <a:pt x="1735" y="4074"/>
                    <a:pt x="1820" y="4233"/>
                    <a:pt x="1978" y="4233"/>
                  </a:cubicBezTo>
                  <a:cubicBezTo>
                    <a:pt x="2057" y="4233"/>
                    <a:pt x="2153" y="4194"/>
                    <a:pt x="2269" y="4108"/>
                  </a:cubicBezTo>
                  <a:cubicBezTo>
                    <a:pt x="2517" y="3916"/>
                    <a:pt x="2720" y="3668"/>
                    <a:pt x="2867" y="3374"/>
                  </a:cubicBezTo>
                  <a:cubicBezTo>
                    <a:pt x="2923" y="3148"/>
                    <a:pt x="2957" y="2923"/>
                    <a:pt x="2968" y="2686"/>
                  </a:cubicBezTo>
                  <a:cubicBezTo>
                    <a:pt x="3002" y="2155"/>
                    <a:pt x="3126" y="914"/>
                    <a:pt x="2867" y="203"/>
                  </a:cubicBezTo>
                  <a:cubicBezTo>
                    <a:pt x="2810" y="136"/>
                    <a:pt x="2765" y="68"/>
                    <a:pt x="2709"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4" name="Google Shape;3464;p11"/>
            <p:cNvSpPr/>
            <p:nvPr/>
          </p:nvSpPr>
          <p:spPr>
            <a:xfrm>
              <a:off x="4745696" y="3454786"/>
              <a:ext cx="156465" cy="227610"/>
            </a:xfrm>
            <a:custGeom>
              <a:rect b="b" l="l" r="r" t="t"/>
              <a:pathLst>
                <a:path extrusionOk="0" h="6632" w="4559">
                  <a:moveTo>
                    <a:pt x="3758" y="0"/>
                  </a:moveTo>
                  <a:lnTo>
                    <a:pt x="3758" y="0"/>
                  </a:lnTo>
                  <a:cubicBezTo>
                    <a:pt x="4017" y="711"/>
                    <a:pt x="3893" y="1952"/>
                    <a:pt x="3859" y="2483"/>
                  </a:cubicBezTo>
                  <a:cubicBezTo>
                    <a:pt x="3803" y="3386"/>
                    <a:pt x="3577" y="3826"/>
                    <a:pt x="3103" y="4616"/>
                  </a:cubicBezTo>
                  <a:cubicBezTo>
                    <a:pt x="2508" y="5548"/>
                    <a:pt x="1668" y="5803"/>
                    <a:pt x="754" y="5803"/>
                  </a:cubicBezTo>
                  <a:cubicBezTo>
                    <a:pt x="507" y="5803"/>
                    <a:pt x="255" y="5784"/>
                    <a:pt x="0" y="5755"/>
                  </a:cubicBezTo>
                  <a:lnTo>
                    <a:pt x="0" y="5755"/>
                  </a:lnTo>
                  <a:cubicBezTo>
                    <a:pt x="364" y="6336"/>
                    <a:pt x="880" y="6632"/>
                    <a:pt x="1476" y="6632"/>
                  </a:cubicBezTo>
                  <a:cubicBezTo>
                    <a:pt x="1933" y="6632"/>
                    <a:pt x="2437" y="6458"/>
                    <a:pt x="2957" y="6105"/>
                  </a:cubicBezTo>
                  <a:cubicBezTo>
                    <a:pt x="4277" y="5202"/>
                    <a:pt x="4559" y="4142"/>
                    <a:pt x="4435" y="2381"/>
                  </a:cubicBezTo>
                  <a:cubicBezTo>
                    <a:pt x="4424" y="2223"/>
                    <a:pt x="4412" y="971"/>
                    <a:pt x="375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5" name="Google Shape;3465;p11"/>
            <p:cNvSpPr/>
            <p:nvPr/>
          </p:nvSpPr>
          <p:spPr>
            <a:xfrm>
              <a:off x="4832834" y="3466387"/>
              <a:ext cx="36414" cy="110819"/>
            </a:xfrm>
            <a:custGeom>
              <a:rect b="b" l="l" r="r" t="t"/>
              <a:pathLst>
                <a:path extrusionOk="0" h="3229" w="1061">
                  <a:moveTo>
                    <a:pt x="1038" y="1"/>
                  </a:moveTo>
                  <a:cubicBezTo>
                    <a:pt x="1038" y="1"/>
                    <a:pt x="1027" y="57"/>
                    <a:pt x="1016" y="148"/>
                  </a:cubicBezTo>
                  <a:cubicBezTo>
                    <a:pt x="1004" y="238"/>
                    <a:pt x="993" y="373"/>
                    <a:pt x="959" y="531"/>
                  </a:cubicBezTo>
                  <a:cubicBezTo>
                    <a:pt x="948" y="610"/>
                    <a:pt x="937" y="700"/>
                    <a:pt x="914" y="791"/>
                  </a:cubicBezTo>
                  <a:cubicBezTo>
                    <a:pt x="903" y="881"/>
                    <a:pt x="880" y="971"/>
                    <a:pt x="858" y="1073"/>
                  </a:cubicBezTo>
                  <a:cubicBezTo>
                    <a:pt x="835" y="1174"/>
                    <a:pt x="813" y="1276"/>
                    <a:pt x="790" y="1366"/>
                  </a:cubicBezTo>
                  <a:cubicBezTo>
                    <a:pt x="756" y="1468"/>
                    <a:pt x="734" y="1581"/>
                    <a:pt x="700" y="1682"/>
                  </a:cubicBezTo>
                  <a:cubicBezTo>
                    <a:pt x="666" y="1772"/>
                    <a:pt x="632" y="1874"/>
                    <a:pt x="598" y="1976"/>
                  </a:cubicBezTo>
                  <a:cubicBezTo>
                    <a:pt x="564" y="2077"/>
                    <a:pt x="530" y="2167"/>
                    <a:pt x="485" y="2258"/>
                  </a:cubicBezTo>
                  <a:cubicBezTo>
                    <a:pt x="451" y="2348"/>
                    <a:pt x="418" y="2438"/>
                    <a:pt x="372" y="2517"/>
                  </a:cubicBezTo>
                  <a:lnTo>
                    <a:pt x="260" y="2754"/>
                  </a:lnTo>
                  <a:cubicBezTo>
                    <a:pt x="192" y="2901"/>
                    <a:pt x="113" y="3014"/>
                    <a:pt x="68" y="3093"/>
                  </a:cubicBezTo>
                  <a:lnTo>
                    <a:pt x="0" y="3228"/>
                  </a:lnTo>
                  <a:cubicBezTo>
                    <a:pt x="0" y="3228"/>
                    <a:pt x="34" y="3183"/>
                    <a:pt x="102" y="3115"/>
                  </a:cubicBezTo>
                  <a:cubicBezTo>
                    <a:pt x="124" y="3070"/>
                    <a:pt x="169" y="3025"/>
                    <a:pt x="203" y="2980"/>
                  </a:cubicBezTo>
                  <a:cubicBezTo>
                    <a:pt x="260" y="2923"/>
                    <a:pt x="305" y="2867"/>
                    <a:pt x="339" y="2799"/>
                  </a:cubicBezTo>
                  <a:lnTo>
                    <a:pt x="485" y="2574"/>
                  </a:lnTo>
                  <a:cubicBezTo>
                    <a:pt x="530" y="2495"/>
                    <a:pt x="587" y="2404"/>
                    <a:pt x="621" y="2314"/>
                  </a:cubicBezTo>
                  <a:cubicBezTo>
                    <a:pt x="677" y="2224"/>
                    <a:pt x="722" y="2122"/>
                    <a:pt x="756" y="2032"/>
                  </a:cubicBezTo>
                  <a:cubicBezTo>
                    <a:pt x="790" y="1930"/>
                    <a:pt x="835" y="1829"/>
                    <a:pt x="869" y="1716"/>
                  </a:cubicBezTo>
                  <a:cubicBezTo>
                    <a:pt x="892" y="1614"/>
                    <a:pt x="914" y="1513"/>
                    <a:pt x="948" y="1400"/>
                  </a:cubicBezTo>
                  <a:cubicBezTo>
                    <a:pt x="971" y="1299"/>
                    <a:pt x="993" y="1197"/>
                    <a:pt x="1004" y="1095"/>
                  </a:cubicBezTo>
                  <a:cubicBezTo>
                    <a:pt x="1016" y="994"/>
                    <a:pt x="1038" y="904"/>
                    <a:pt x="1050" y="802"/>
                  </a:cubicBezTo>
                  <a:cubicBezTo>
                    <a:pt x="1050" y="712"/>
                    <a:pt x="1061" y="621"/>
                    <a:pt x="1061" y="542"/>
                  </a:cubicBezTo>
                  <a:cubicBezTo>
                    <a:pt x="1061" y="464"/>
                    <a:pt x="1061" y="385"/>
                    <a:pt x="1061" y="317"/>
                  </a:cubicBezTo>
                  <a:cubicBezTo>
                    <a:pt x="1050" y="249"/>
                    <a:pt x="1050" y="193"/>
                    <a:pt x="1050" y="148"/>
                  </a:cubicBezTo>
                  <a:cubicBezTo>
                    <a:pt x="1038" y="57"/>
                    <a:pt x="1038" y="1"/>
                    <a:pt x="1038"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6" name="Google Shape;3466;p11"/>
            <p:cNvSpPr/>
            <p:nvPr/>
          </p:nvSpPr>
          <p:spPr>
            <a:xfrm>
              <a:off x="4792165" y="3453242"/>
              <a:ext cx="78627" cy="128220"/>
            </a:xfrm>
            <a:custGeom>
              <a:rect b="b" l="l" r="r" t="t"/>
              <a:pathLst>
                <a:path extrusionOk="0" h="3736" w="2291">
                  <a:moveTo>
                    <a:pt x="2291" y="0"/>
                  </a:moveTo>
                  <a:cubicBezTo>
                    <a:pt x="2291" y="0"/>
                    <a:pt x="2246" y="68"/>
                    <a:pt x="2212" y="192"/>
                  </a:cubicBezTo>
                  <a:cubicBezTo>
                    <a:pt x="2178" y="305"/>
                    <a:pt x="2110" y="474"/>
                    <a:pt x="2043" y="666"/>
                  </a:cubicBezTo>
                  <a:cubicBezTo>
                    <a:pt x="1964" y="858"/>
                    <a:pt x="1873" y="1072"/>
                    <a:pt x="1761" y="1309"/>
                  </a:cubicBezTo>
                  <a:cubicBezTo>
                    <a:pt x="1704" y="1422"/>
                    <a:pt x="1636" y="1546"/>
                    <a:pt x="1580" y="1670"/>
                  </a:cubicBezTo>
                  <a:cubicBezTo>
                    <a:pt x="1524" y="1783"/>
                    <a:pt x="1456" y="1907"/>
                    <a:pt x="1377" y="2031"/>
                  </a:cubicBezTo>
                  <a:cubicBezTo>
                    <a:pt x="1309" y="2144"/>
                    <a:pt x="1242" y="2268"/>
                    <a:pt x="1163" y="2381"/>
                  </a:cubicBezTo>
                  <a:cubicBezTo>
                    <a:pt x="1095" y="2494"/>
                    <a:pt x="1027" y="2607"/>
                    <a:pt x="948" y="2708"/>
                  </a:cubicBezTo>
                  <a:cubicBezTo>
                    <a:pt x="858" y="2821"/>
                    <a:pt x="801" y="2923"/>
                    <a:pt x="722" y="3013"/>
                  </a:cubicBezTo>
                  <a:cubicBezTo>
                    <a:pt x="643" y="3103"/>
                    <a:pt x="564" y="3194"/>
                    <a:pt x="497" y="3261"/>
                  </a:cubicBezTo>
                  <a:cubicBezTo>
                    <a:pt x="429" y="3340"/>
                    <a:pt x="361" y="3408"/>
                    <a:pt x="305" y="3464"/>
                  </a:cubicBezTo>
                  <a:cubicBezTo>
                    <a:pt x="249" y="3521"/>
                    <a:pt x="192" y="3577"/>
                    <a:pt x="147" y="3611"/>
                  </a:cubicBezTo>
                  <a:lnTo>
                    <a:pt x="0" y="3735"/>
                  </a:lnTo>
                  <a:cubicBezTo>
                    <a:pt x="0" y="3735"/>
                    <a:pt x="68" y="3701"/>
                    <a:pt x="170" y="3634"/>
                  </a:cubicBezTo>
                  <a:cubicBezTo>
                    <a:pt x="226" y="3600"/>
                    <a:pt x="294" y="3555"/>
                    <a:pt x="350" y="3510"/>
                  </a:cubicBezTo>
                  <a:cubicBezTo>
                    <a:pt x="429" y="3453"/>
                    <a:pt x="497" y="3397"/>
                    <a:pt x="576" y="3329"/>
                  </a:cubicBezTo>
                  <a:cubicBezTo>
                    <a:pt x="655" y="3261"/>
                    <a:pt x="734" y="3182"/>
                    <a:pt x="813" y="3092"/>
                  </a:cubicBezTo>
                  <a:cubicBezTo>
                    <a:pt x="892" y="3002"/>
                    <a:pt x="982" y="2900"/>
                    <a:pt x="1061" y="2799"/>
                  </a:cubicBezTo>
                  <a:cubicBezTo>
                    <a:pt x="1140" y="2697"/>
                    <a:pt x="1219" y="2584"/>
                    <a:pt x="1309" y="2471"/>
                  </a:cubicBezTo>
                  <a:cubicBezTo>
                    <a:pt x="1388" y="2359"/>
                    <a:pt x="1467" y="2234"/>
                    <a:pt x="1535" y="2110"/>
                  </a:cubicBezTo>
                  <a:cubicBezTo>
                    <a:pt x="1591" y="1986"/>
                    <a:pt x="1659" y="1862"/>
                    <a:pt x="1727" y="1738"/>
                  </a:cubicBezTo>
                  <a:cubicBezTo>
                    <a:pt x="1794" y="1614"/>
                    <a:pt x="1840" y="1490"/>
                    <a:pt x="1896" y="1377"/>
                  </a:cubicBezTo>
                  <a:cubicBezTo>
                    <a:pt x="1952" y="1253"/>
                    <a:pt x="1998" y="1129"/>
                    <a:pt x="2031" y="1016"/>
                  </a:cubicBezTo>
                  <a:cubicBezTo>
                    <a:pt x="2077" y="903"/>
                    <a:pt x="2110" y="790"/>
                    <a:pt x="2144" y="689"/>
                  </a:cubicBezTo>
                  <a:cubicBezTo>
                    <a:pt x="2167" y="598"/>
                    <a:pt x="2189" y="508"/>
                    <a:pt x="2212" y="406"/>
                  </a:cubicBezTo>
                  <a:cubicBezTo>
                    <a:pt x="2235" y="327"/>
                    <a:pt x="2246" y="248"/>
                    <a:pt x="2257" y="192"/>
                  </a:cubicBezTo>
                  <a:cubicBezTo>
                    <a:pt x="2280" y="68"/>
                    <a:pt x="2291" y="0"/>
                    <a:pt x="229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7" name="Google Shape;3467;p11"/>
            <p:cNvSpPr/>
            <p:nvPr/>
          </p:nvSpPr>
          <p:spPr>
            <a:xfrm>
              <a:off x="4806889" y="3453242"/>
              <a:ext cx="62771" cy="86383"/>
            </a:xfrm>
            <a:custGeom>
              <a:rect b="b" l="l" r="r" t="t"/>
              <a:pathLst>
                <a:path extrusionOk="0" h="2517" w="1829">
                  <a:moveTo>
                    <a:pt x="1828" y="0"/>
                  </a:moveTo>
                  <a:cubicBezTo>
                    <a:pt x="1828" y="0"/>
                    <a:pt x="1794" y="34"/>
                    <a:pt x="1749" y="102"/>
                  </a:cubicBezTo>
                  <a:lnTo>
                    <a:pt x="1670" y="237"/>
                  </a:lnTo>
                  <a:cubicBezTo>
                    <a:pt x="1636" y="294"/>
                    <a:pt x="1602" y="350"/>
                    <a:pt x="1557" y="406"/>
                  </a:cubicBezTo>
                  <a:cubicBezTo>
                    <a:pt x="1523" y="463"/>
                    <a:pt x="1478" y="542"/>
                    <a:pt x="1433" y="610"/>
                  </a:cubicBezTo>
                  <a:cubicBezTo>
                    <a:pt x="1388" y="677"/>
                    <a:pt x="1343" y="756"/>
                    <a:pt x="1286" y="824"/>
                  </a:cubicBezTo>
                  <a:cubicBezTo>
                    <a:pt x="1196" y="982"/>
                    <a:pt x="1083" y="1140"/>
                    <a:pt x="970" y="1309"/>
                  </a:cubicBezTo>
                  <a:cubicBezTo>
                    <a:pt x="914" y="1388"/>
                    <a:pt x="858" y="1456"/>
                    <a:pt x="801" y="1535"/>
                  </a:cubicBezTo>
                  <a:cubicBezTo>
                    <a:pt x="745" y="1614"/>
                    <a:pt x="688" y="1693"/>
                    <a:pt x="643" y="1761"/>
                  </a:cubicBezTo>
                  <a:cubicBezTo>
                    <a:pt x="587" y="1840"/>
                    <a:pt x="530" y="1919"/>
                    <a:pt x="485" y="1975"/>
                  </a:cubicBezTo>
                  <a:cubicBezTo>
                    <a:pt x="429" y="2043"/>
                    <a:pt x="384" y="2099"/>
                    <a:pt x="339" y="2155"/>
                  </a:cubicBezTo>
                  <a:cubicBezTo>
                    <a:pt x="282" y="2212"/>
                    <a:pt x="248" y="2268"/>
                    <a:pt x="203" y="2313"/>
                  </a:cubicBezTo>
                  <a:cubicBezTo>
                    <a:pt x="158" y="2347"/>
                    <a:pt x="124" y="2392"/>
                    <a:pt x="90" y="2415"/>
                  </a:cubicBezTo>
                  <a:cubicBezTo>
                    <a:pt x="34" y="2483"/>
                    <a:pt x="0" y="2517"/>
                    <a:pt x="0" y="2517"/>
                  </a:cubicBezTo>
                  <a:cubicBezTo>
                    <a:pt x="0" y="2517"/>
                    <a:pt x="45" y="2494"/>
                    <a:pt x="113" y="2449"/>
                  </a:cubicBezTo>
                  <a:lnTo>
                    <a:pt x="248" y="2359"/>
                  </a:lnTo>
                  <a:cubicBezTo>
                    <a:pt x="293" y="2313"/>
                    <a:pt x="350" y="2268"/>
                    <a:pt x="395" y="2223"/>
                  </a:cubicBezTo>
                  <a:cubicBezTo>
                    <a:pt x="451" y="2167"/>
                    <a:pt x="519" y="2122"/>
                    <a:pt x="576" y="2054"/>
                  </a:cubicBezTo>
                  <a:lnTo>
                    <a:pt x="756" y="1862"/>
                  </a:lnTo>
                  <a:cubicBezTo>
                    <a:pt x="813" y="1783"/>
                    <a:pt x="880" y="1715"/>
                    <a:pt x="937" y="1636"/>
                  </a:cubicBezTo>
                  <a:cubicBezTo>
                    <a:pt x="993" y="1557"/>
                    <a:pt x="1049" y="1478"/>
                    <a:pt x="1106" y="1399"/>
                  </a:cubicBezTo>
                  <a:cubicBezTo>
                    <a:pt x="1162" y="1309"/>
                    <a:pt x="1219" y="1230"/>
                    <a:pt x="1264" y="1151"/>
                  </a:cubicBezTo>
                  <a:cubicBezTo>
                    <a:pt x="1320" y="1072"/>
                    <a:pt x="1365" y="982"/>
                    <a:pt x="1411" y="903"/>
                  </a:cubicBezTo>
                  <a:cubicBezTo>
                    <a:pt x="1501" y="745"/>
                    <a:pt x="1580" y="598"/>
                    <a:pt x="1636" y="452"/>
                  </a:cubicBezTo>
                  <a:cubicBezTo>
                    <a:pt x="1693" y="350"/>
                    <a:pt x="1738" y="237"/>
                    <a:pt x="1783" y="124"/>
                  </a:cubicBezTo>
                  <a:cubicBezTo>
                    <a:pt x="1794" y="79"/>
                    <a:pt x="1817" y="34"/>
                    <a:pt x="1828"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8" name="Google Shape;3468;p11"/>
            <p:cNvSpPr/>
            <p:nvPr/>
          </p:nvSpPr>
          <p:spPr>
            <a:xfrm>
              <a:off x="4808021" y="3453242"/>
              <a:ext cx="61639" cy="60815"/>
            </a:xfrm>
            <a:custGeom>
              <a:rect b="b" l="l" r="r" t="t"/>
              <a:pathLst>
                <a:path extrusionOk="0" h="1772" w="1796">
                  <a:moveTo>
                    <a:pt x="1795" y="0"/>
                  </a:moveTo>
                  <a:lnTo>
                    <a:pt x="1705" y="79"/>
                  </a:lnTo>
                  <a:lnTo>
                    <a:pt x="1626" y="169"/>
                  </a:lnTo>
                  <a:cubicBezTo>
                    <a:pt x="1592" y="203"/>
                    <a:pt x="1547" y="237"/>
                    <a:pt x="1502" y="282"/>
                  </a:cubicBezTo>
                  <a:cubicBezTo>
                    <a:pt x="1423" y="373"/>
                    <a:pt x="1332" y="463"/>
                    <a:pt x="1220" y="564"/>
                  </a:cubicBezTo>
                  <a:cubicBezTo>
                    <a:pt x="1118" y="666"/>
                    <a:pt x="994" y="768"/>
                    <a:pt x="881" y="880"/>
                  </a:cubicBezTo>
                  <a:cubicBezTo>
                    <a:pt x="780" y="993"/>
                    <a:pt x="655" y="1106"/>
                    <a:pt x="554" y="1208"/>
                  </a:cubicBezTo>
                  <a:cubicBezTo>
                    <a:pt x="452" y="1309"/>
                    <a:pt x="362" y="1411"/>
                    <a:pt x="272" y="1490"/>
                  </a:cubicBezTo>
                  <a:cubicBezTo>
                    <a:pt x="193" y="1569"/>
                    <a:pt x="125" y="1648"/>
                    <a:pt x="69" y="1693"/>
                  </a:cubicBezTo>
                  <a:cubicBezTo>
                    <a:pt x="46" y="1715"/>
                    <a:pt x="23" y="1749"/>
                    <a:pt x="1" y="1772"/>
                  </a:cubicBezTo>
                  <a:lnTo>
                    <a:pt x="91" y="1715"/>
                  </a:lnTo>
                  <a:cubicBezTo>
                    <a:pt x="170" y="1670"/>
                    <a:pt x="260" y="1614"/>
                    <a:pt x="339" y="1557"/>
                  </a:cubicBezTo>
                  <a:cubicBezTo>
                    <a:pt x="430" y="1490"/>
                    <a:pt x="543" y="1411"/>
                    <a:pt x="655" y="1309"/>
                  </a:cubicBezTo>
                  <a:cubicBezTo>
                    <a:pt x="780" y="1219"/>
                    <a:pt x="892" y="1117"/>
                    <a:pt x="1005" y="993"/>
                  </a:cubicBezTo>
                  <a:cubicBezTo>
                    <a:pt x="1118" y="880"/>
                    <a:pt x="1231" y="779"/>
                    <a:pt x="1332" y="655"/>
                  </a:cubicBezTo>
                  <a:cubicBezTo>
                    <a:pt x="1389" y="598"/>
                    <a:pt x="1423" y="542"/>
                    <a:pt x="1468" y="497"/>
                  </a:cubicBezTo>
                  <a:cubicBezTo>
                    <a:pt x="1513" y="440"/>
                    <a:pt x="1558" y="384"/>
                    <a:pt x="1592" y="339"/>
                  </a:cubicBezTo>
                  <a:cubicBezTo>
                    <a:pt x="1648" y="260"/>
                    <a:pt x="1705" y="181"/>
                    <a:pt x="1750" y="90"/>
                  </a:cubicBezTo>
                  <a:cubicBezTo>
                    <a:pt x="1773" y="34"/>
                    <a:pt x="1795" y="0"/>
                    <a:pt x="1795"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9" name="Google Shape;3469;p11"/>
            <p:cNvSpPr/>
            <p:nvPr/>
          </p:nvSpPr>
          <p:spPr>
            <a:xfrm>
              <a:off x="6681653" y="839156"/>
              <a:ext cx="20558" cy="64693"/>
            </a:xfrm>
            <a:custGeom>
              <a:rect b="b" l="l" r="r" t="t"/>
              <a:pathLst>
                <a:path extrusionOk="0" h="1885" w="599">
                  <a:moveTo>
                    <a:pt x="294" y="0"/>
                  </a:moveTo>
                  <a:cubicBezTo>
                    <a:pt x="136" y="0"/>
                    <a:pt x="1" y="429"/>
                    <a:pt x="1" y="948"/>
                  </a:cubicBezTo>
                  <a:cubicBezTo>
                    <a:pt x="1" y="1467"/>
                    <a:pt x="136" y="1885"/>
                    <a:pt x="294" y="1885"/>
                  </a:cubicBezTo>
                  <a:cubicBezTo>
                    <a:pt x="452" y="1885"/>
                    <a:pt x="599" y="1456"/>
                    <a:pt x="599" y="948"/>
                  </a:cubicBezTo>
                  <a:cubicBezTo>
                    <a:pt x="599" y="429"/>
                    <a:pt x="452"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0" name="Google Shape;3470;p11"/>
            <p:cNvSpPr/>
            <p:nvPr/>
          </p:nvSpPr>
          <p:spPr>
            <a:xfrm>
              <a:off x="6880709" y="807376"/>
              <a:ext cx="20592" cy="64728"/>
            </a:xfrm>
            <a:custGeom>
              <a:rect b="b" l="l" r="r" t="t"/>
              <a:pathLst>
                <a:path extrusionOk="0" h="1886" w="600">
                  <a:moveTo>
                    <a:pt x="294" y="1"/>
                  </a:moveTo>
                  <a:cubicBezTo>
                    <a:pt x="136" y="1"/>
                    <a:pt x="1" y="430"/>
                    <a:pt x="1" y="949"/>
                  </a:cubicBezTo>
                  <a:cubicBezTo>
                    <a:pt x="1" y="1468"/>
                    <a:pt x="136" y="1885"/>
                    <a:pt x="294" y="1885"/>
                  </a:cubicBezTo>
                  <a:cubicBezTo>
                    <a:pt x="464" y="1885"/>
                    <a:pt x="599" y="1468"/>
                    <a:pt x="599" y="949"/>
                  </a:cubicBezTo>
                  <a:cubicBezTo>
                    <a:pt x="599" y="430"/>
                    <a:pt x="464" y="1"/>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1" name="Google Shape;3471;p11"/>
            <p:cNvSpPr/>
            <p:nvPr/>
          </p:nvSpPr>
          <p:spPr>
            <a:xfrm>
              <a:off x="6829606" y="839156"/>
              <a:ext cx="20558" cy="64693"/>
            </a:xfrm>
            <a:custGeom>
              <a:rect b="b" l="l" r="r" t="t"/>
              <a:pathLst>
                <a:path extrusionOk="0" h="1885" w="599">
                  <a:moveTo>
                    <a:pt x="305" y="0"/>
                  </a:moveTo>
                  <a:cubicBezTo>
                    <a:pt x="136" y="0"/>
                    <a:pt x="0" y="429"/>
                    <a:pt x="0" y="948"/>
                  </a:cubicBezTo>
                  <a:cubicBezTo>
                    <a:pt x="0" y="1467"/>
                    <a:pt x="147" y="1885"/>
                    <a:pt x="305" y="1885"/>
                  </a:cubicBezTo>
                  <a:cubicBezTo>
                    <a:pt x="463" y="1885"/>
                    <a:pt x="599" y="1467"/>
                    <a:pt x="599" y="948"/>
                  </a:cubicBezTo>
                  <a:cubicBezTo>
                    <a:pt x="599" y="429"/>
                    <a:pt x="463" y="0"/>
                    <a:pt x="30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2" name="Google Shape;3472;p11"/>
            <p:cNvSpPr/>
            <p:nvPr/>
          </p:nvSpPr>
          <p:spPr>
            <a:xfrm>
              <a:off x="5291727" y="2172145"/>
              <a:ext cx="670819" cy="635435"/>
            </a:xfrm>
            <a:custGeom>
              <a:rect b="b" l="l" r="r" t="t"/>
              <a:pathLst>
                <a:path extrusionOk="0" h="18515" w="19546">
                  <a:moveTo>
                    <a:pt x="5903" y="0"/>
                  </a:moveTo>
                  <a:lnTo>
                    <a:pt x="5903" y="0"/>
                  </a:lnTo>
                  <a:cubicBezTo>
                    <a:pt x="5911" y="98"/>
                    <a:pt x="5913" y="161"/>
                    <a:pt x="5908" y="161"/>
                  </a:cubicBezTo>
                  <a:cubicBezTo>
                    <a:pt x="5907" y="161"/>
                    <a:pt x="5905" y="156"/>
                    <a:pt x="5903" y="147"/>
                  </a:cubicBezTo>
                  <a:cubicBezTo>
                    <a:pt x="5901" y="142"/>
                    <a:pt x="5897" y="140"/>
                    <a:pt x="5892" y="140"/>
                  </a:cubicBezTo>
                  <a:cubicBezTo>
                    <a:pt x="5606" y="140"/>
                    <a:pt x="1" y="7417"/>
                    <a:pt x="4977" y="14444"/>
                  </a:cubicBezTo>
                  <a:cubicBezTo>
                    <a:pt x="7232" y="17631"/>
                    <a:pt x="10539" y="18514"/>
                    <a:pt x="13515" y="18514"/>
                  </a:cubicBezTo>
                  <a:cubicBezTo>
                    <a:pt x="16051" y="18514"/>
                    <a:pt x="18346" y="17873"/>
                    <a:pt x="19545" y="17468"/>
                  </a:cubicBezTo>
                  <a:cubicBezTo>
                    <a:pt x="18214" y="15775"/>
                    <a:pt x="7133" y="1636"/>
                    <a:pt x="5903" y="0"/>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3" name="Google Shape;3473;p11"/>
            <p:cNvSpPr/>
            <p:nvPr/>
          </p:nvSpPr>
          <p:spPr>
            <a:xfrm>
              <a:off x="5264614" y="2167889"/>
              <a:ext cx="702565" cy="820248"/>
            </a:xfrm>
            <a:custGeom>
              <a:rect b="b" l="l" r="r" t="t"/>
              <a:pathLst>
                <a:path extrusionOk="0" h="23900" w="20471">
                  <a:moveTo>
                    <a:pt x="20335" y="17592"/>
                  </a:moveTo>
                  <a:cubicBezTo>
                    <a:pt x="17728" y="18472"/>
                    <a:pt x="9942" y="20470"/>
                    <a:pt x="5767" y="14568"/>
                  </a:cubicBezTo>
                  <a:cubicBezTo>
                    <a:pt x="701" y="7414"/>
                    <a:pt x="6602" y="0"/>
                    <a:pt x="6693" y="271"/>
                  </a:cubicBezTo>
                  <a:cubicBezTo>
                    <a:pt x="6704" y="316"/>
                    <a:pt x="6704" y="248"/>
                    <a:pt x="6693" y="124"/>
                  </a:cubicBezTo>
                  <a:cubicBezTo>
                    <a:pt x="6647" y="68"/>
                    <a:pt x="6625" y="23"/>
                    <a:pt x="6602" y="0"/>
                  </a:cubicBezTo>
                  <a:cubicBezTo>
                    <a:pt x="6602" y="0"/>
                    <a:pt x="1" y="6804"/>
                    <a:pt x="4233" y="13586"/>
                  </a:cubicBezTo>
                  <a:cubicBezTo>
                    <a:pt x="10665" y="23900"/>
                    <a:pt x="20471" y="17761"/>
                    <a:pt x="20471" y="17761"/>
                  </a:cubicBezTo>
                  <a:close/>
                </a:path>
              </a:pathLst>
            </a:custGeom>
            <a:solidFill>
              <a:srgbClr val="C798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4" name="Google Shape;3474;p11"/>
            <p:cNvSpPr/>
            <p:nvPr/>
          </p:nvSpPr>
          <p:spPr>
            <a:xfrm>
              <a:off x="5705729" y="2492797"/>
              <a:ext cx="122797" cy="149120"/>
            </a:xfrm>
            <a:custGeom>
              <a:rect b="b" l="l" r="r" t="t"/>
              <a:pathLst>
                <a:path extrusionOk="0" h="4345" w="3578">
                  <a:moveTo>
                    <a:pt x="1" y="0"/>
                  </a:moveTo>
                  <a:cubicBezTo>
                    <a:pt x="125" y="271"/>
                    <a:pt x="260" y="531"/>
                    <a:pt x="418" y="790"/>
                  </a:cubicBezTo>
                  <a:cubicBezTo>
                    <a:pt x="565" y="1050"/>
                    <a:pt x="734" y="1298"/>
                    <a:pt x="926" y="1535"/>
                  </a:cubicBezTo>
                  <a:cubicBezTo>
                    <a:pt x="1129" y="1806"/>
                    <a:pt x="1344" y="2088"/>
                    <a:pt x="1592" y="2348"/>
                  </a:cubicBezTo>
                  <a:cubicBezTo>
                    <a:pt x="1829" y="2607"/>
                    <a:pt x="2054" y="2867"/>
                    <a:pt x="2291" y="3104"/>
                  </a:cubicBezTo>
                  <a:cubicBezTo>
                    <a:pt x="2404" y="3228"/>
                    <a:pt x="2528" y="3318"/>
                    <a:pt x="2630" y="3431"/>
                  </a:cubicBezTo>
                  <a:cubicBezTo>
                    <a:pt x="2731" y="3544"/>
                    <a:pt x="2833" y="3645"/>
                    <a:pt x="2923" y="3736"/>
                  </a:cubicBezTo>
                  <a:cubicBezTo>
                    <a:pt x="3126" y="3950"/>
                    <a:pt x="3341" y="4153"/>
                    <a:pt x="3578" y="4345"/>
                  </a:cubicBezTo>
                  <a:cubicBezTo>
                    <a:pt x="3465" y="4074"/>
                    <a:pt x="3330" y="3803"/>
                    <a:pt x="3172" y="3544"/>
                  </a:cubicBezTo>
                  <a:cubicBezTo>
                    <a:pt x="3025" y="3273"/>
                    <a:pt x="2856" y="3025"/>
                    <a:pt x="2664" y="2788"/>
                  </a:cubicBezTo>
                  <a:cubicBezTo>
                    <a:pt x="2472" y="2517"/>
                    <a:pt x="2258" y="2235"/>
                    <a:pt x="2009" y="1975"/>
                  </a:cubicBezTo>
                  <a:cubicBezTo>
                    <a:pt x="1772" y="1727"/>
                    <a:pt x="1547" y="1456"/>
                    <a:pt x="1310" y="1230"/>
                  </a:cubicBezTo>
                  <a:cubicBezTo>
                    <a:pt x="1073" y="1005"/>
                    <a:pt x="858" y="768"/>
                    <a:pt x="666" y="587"/>
                  </a:cubicBezTo>
                  <a:cubicBezTo>
                    <a:pt x="452" y="384"/>
                    <a:pt x="226" y="181"/>
                    <a:pt x="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5" name="Google Shape;3475;p11"/>
            <p:cNvSpPr/>
            <p:nvPr/>
          </p:nvSpPr>
          <p:spPr>
            <a:xfrm>
              <a:off x="5795579" y="2636460"/>
              <a:ext cx="46126" cy="50794"/>
            </a:xfrm>
            <a:custGeom>
              <a:rect b="b" l="l" r="r" t="t"/>
              <a:pathLst>
                <a:path extrusionOk="0" h="1480" w="1344">
                  <a:moveTo>
                    <a:pt x="1" y="1"/>
                  </a:moveTo>
                  <a:cubicBezTo>
                    <a:pt x="1" y="114"/>
                    <a:pt x="12" y="227"/>
                    <a:pt x="57" y="339"/>
                  </a:cubicBezTo>
                  <a:cubicBezTo>
                    <a:pt x="91" y="543"/>
                    <a:pt x="260" y="757"/>
                    <a:pt x="441" y="960"/>
                  </a:cubicBezTo>
                  <a:cubicBezTo>
                    <a:pt x="610" y="1118"/>
                    <a:pt x="802" y="1253"/>
                    <a:pt x="1005" y="1355"/>
                  </a:cubicBezTo>
                  <a:cubicBezTo>
                    <a:pt x="1118" y="1411"/>
                    <a:pt x="1219" y="1445"/>
                    <a:pt x="1343" y="1479"/>
                  </a:cubicBezTo>
                  <a:cubicBezTo>
                    <a:pt x="1321" y="1355"/>
                    <a:pt x="1287" y="1242"/>
                    <a:pt x="1242" y="1141"/>
                  </a:cubicBezTo>
                  <a:cubicBezTo>
                    <a:pt x="1140" y="926"/>
                    <a:pt x="1005" y="734"/>
                    <a:pt x="836" y="565"/>
                  </a:cubicBezTo>
                  <a:cubicBezTo>
                    <a:pt x="757" y="486"/>
                    <a:pt x="666" y="407"/>
                    <a:pt x="576" y="339"/>
                  </a:cubicBezTo>
                  <a:cubicBezTo>
                    <a:pt x="486" y="283"/>
                    <a:pt x="396" y="215"/>
                    <a:pt x="305" y="159"/>
                  </a:cubicBezTo>
                  <a:cubicBezTo>
                    <a:pt x="215" y="91"/>
                    <a:pt x="102" y="35"/>
                    <a:pt x="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6" name="Google Shape;3476;p11"/>
            <p:cNvSpPr/>
            <p:nvPr/>
          </p:nvSpPr>
          <p:spPr>
            <a:xfrm>
              <a:off x="3646598" y="2273973"/>
              <a:ext cx="327276" cy="265328"/>
            </a:xfrm>
            <a:custGeom>
              <a:rect b="b" l="l" r="r" t="t"/>
              <a:pathLst>
                <a:path extrusionOk="0" h="7731" w="9536">
                  <a:moveTo>
                    <a:pt x="8193" y="1"/>
                  </a:moveTo>
                  <a:lnTo>
                    <a:pt x="711" y="3375"/>
                  </a:lnTo>
                  <a:lnTo>
                    <a:pt x="1" y="5959"/>
                  </a:lnTo>
                  <a:lnTo>
                    <a:pt x="4605" y="7731"/>
                  </a:lnTo>
                  <a:lnTo>
                    <a:pt x="5541" y="4740"/>
                  </a:lnTo>
                  <a:lnTo>
                    <a:pt x="9536" y="418"/>
                  </a:lnTo>
                  <a:lnTo>
                    <a:pt x="8193" y="1"/>
                  </a:lnTo>
                  <a:close/>
                </a:path>
              </a:pathLst>
            </a:custGeom>
            <a:solidFill>
              <a:srgbClr val="E3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7" name="Google Shape;3477;p11"/>
            <p:cNvSpPr/>
            <p:nvPr/>
          </p:nvSpPr>
          <p:spPr>
            <a:xfrm>
              <a:off x="3804607" y="2288318"/>
              <a:ext cx="938000" cy="603792"/>
            </a:xfrm>
            <a:custGeom>
              <a:rect b="b" l="l" r="r" t="t"/>
              <a:pathLst>
                <a:path extrusionOk="0" h="17593" w="27331">
                  <a:moveTo>
                    <a:pt x="4932" y="0"/>
                  </a:moveTo>
                  <a:lnTo>
                    <a:pt x="937" y="4322"/>
                  </a:lnTo>
                  <a:lnTo>
                    <a:pt x="1" y="7313"/>
                  </a:lnTo>
                  <a:lnTo>
                    <a:pt x="6241" y="9705"/>
                  </a:lnTo>
                  <a:lnTo>
                    <a:pt x="26834" y="17592"/>
                  </a:lnTo>
                  <a:lnTo>
                    <a:pt x="27331" y="17468"/>
                  </a:lnTo>
                  <a:lnTo>
                    <a:pt x="27274" y="16701"/>
                  </a:lnTo>
                  <a:lnTo>
                    <a:pt x="16735" y="3668"/>
                  </a:lnTo>
                  <a:lnTo>
                    <a:pt x="12368" y="2302"/>
                  </a:lnTo>
                  <a:lnTo>
                    <a:pt x="4932" y="0"/>
                  </a:lnTo>
                  <a:close/>
                </a:path>
              </a:pathLst>
            </a:custGeom>
            <a:solidFill>
              <a:srgbClr val="D939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8" name="Google Shape;3478;p11"/>
            <p:cNvSpPr/>
            <p:nvPr/>
          </p:nvSpPr>
          <p:spPr>
            <a:xfrm>
              <a:off x="3804607" y="2288318"/>
              <a:ext cx="424504" cy="333076"/>
            </a:xfrm>
            <a:custGeom>
              <a:rect b="b" l="l" r="r" t="t"/>
              <a:pathLst>
                <a:path extrusionOk="0" h="9705" w="12369">
                  <a:moveTo>
                    <a:pt x="4932" y="0"/>
                  </a:moveTo>
                  <a:lnTo>
                    <a:pt x="937" y="4322"/>
                  </a:lnTo>
                  <a:lnTo>
                    <a:pt x="1" y="7313"/>
                  </a:lnTo>
                  <a:lnTo>
                    <a:pt x="6241" y="9705"/>
                  </a:lnTo>
                  <a:cubicBezTo>
                    <a:pt x="6636" y="8904"/>
                    <a:pt x="7222" y="8193"/>
                    <a:pt x="7798" y="7899"/>
                  </a:cubicBezTo>
                  <a:lnTo>
                    <a:pt x="12368" y="2302"/>
                  </a:lnTo>
                  <a:lnTo>
                    <a:pt x="4932" y="0"/>
                  </a:ln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9" name="Google Shape;3479;p11"/>
            <p:cNvSpPr/>
            <p:nvPr/>
          </p:nvSpPr>
          <p:spPr>
            <a:xfrm>
              <a:off x="3829386" y="1922948"/>
              <a:ext cx="1020128" cy="964907"/>
            </a:xfrm>
            <a:custGeom>
              <a:rect b="b" l="l" r="r" t="t"/>
              <a:pathLst>
                <a:path extrusionOk="0" h="28115" w="29724">
                  <a:moveTo>
                    <a:pt x="28649" y="0"/>
                  </a:moveTo>
                  <a:cubicBezTo>
                    <a:pt x="20607" y="0"/>
                    <a:pt x="12541" y="2806"/>
                    <a:pt x="5790" y="9180"/>
                  </a:cubicBezTo>
                  <a:cubicBezTo>
                    <a:pt x="3657" y="11188"/>
                    <a:pt x="1716" y="13389"/>
                    <a:pt x="1" y="15747"/>
                  </a:cubicBezTo>
                  <a:lnTo>
                    <a:pt x="6546" y="18794"/>
                  </a:lnTo>
                  <a:lnTo>
                    <a:pt x="26237" y="27945"/>
                  </a:lnTo>
                  <a:lnTo>
                    <a:pt x="26609" y="28114"/>
                  </a:lnTo>
                  <a:lnTo>
                    <a:pt x="26643" y="27776"/>
                  </a:lnTo>
                  <a:lnTo>
                    <a:pt x="28414" y="11922"/>
                  </a:lnTo>
                  <a:lnTo>
                    <a:pt x="29723" y="17"/>
                  </a:lnTo>
                  <a:cubicBezTo>
                    <a:pt x="29365" y="6"/>
                    <a:pt x="29007" y="0"/>
                    <a:pt x="28649" y="0"/>
                  </a:cubicBezTo>
                  <a:close/>
                </a:path>
              </a:pathLst>
            </a:custGeom>
            <a:solidFill>
              <a:srgbClr val="E74A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0" name="Google Shape;3480;p11"/>
            <p:cNvSpPr/>
            <p:nvPr/>
          </p:nvSpPr>
          <p:spPr>
            <a:xfrm>
              <a:off x="3670999" y="1789134"/>
              <a:ext cx="1193238" cy="674251"/>
            </a:xfrm>
            <a:custGeom>
              <a:rect b="b" l="l" r="r" t="t"/>
              <a:pathLst>
                <a:path extrusionOk="0" h="19646" w="34768">
                  <a:moveTo>
                    <a:pt x="34767" y="0"/>
                  </a:moveTo>
                  <a:cubicBezTo>
                    <a:pt x="31009" y="0"/>
                    <a:pt x="27274" y="463"/>
                    <a:pt x="23630" y="1377"/>
                  </a:cubicBezTo>
                  <a:cubicBezTo>
                    <a:pt x="23630" y="1377"/>
                    <a:pt x="8035" y="5225"/>
                    <a:pt x="0" y="17502"/>
                  </a:cubicBezTo>
                  <a:lnTo>
                    <a:pt x="4616" y="19646"/>
                  </a:lnTo>
                  <a:cubicBezTo>
                    <a:pt x="6331" y="17276"/>
                    <a:pt x="8261" y="15076"/>
                    <a:pt x="10393" y="13079"/>
                  </a:cubicBezTo>
                  <a:cubicBezTo>
                    <a:pt x="17145" y="6705"/>
                    <a:pt x="25210" y="3899"/>
                    <a:pt x="33262" y="3899"/>
                  </a:cubicBezTo>
                  <a:cubicBezTo>
                    <a:pt x="33621" y="3899"/>
                    <a:pt x="33980" y="3905"/>
                    <a:pt x="34338" y="3916"/>
                  </a:cubicBezTo>
                  <a:lnTo>
                    <a:pt x="34767" y="0"/>
                  </a:lnTo>
                  <a:close/>
                </a:path>
              </a:pathLst>
            </a:custGeom>
            <a:solidFill>
              <a:srgbClr val="EFF4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1" name="Google Shape;3481;p11"/>
            <p:cNvSpPr/>
            <p:nvPr/>
          </p:nvSpPr>
          <p:spPr>
            <a:xfrm>
              <a:off x="3829386" y="1922948"/>
              <a:ext cx="1020128" cy="645010"/>
            </a:xfrm>
            <a:custGeom>
              <a:rect b="b" l="l" r="r" t="t"/>
              <a:pathLst>
                <a:path extrusionOk="0" h="18794" w="29724">
                  <a:moveTo>
                    <a:pt x="28647" y="0"/>
                  </a:moveTo>
                  <a:cubicBezTo>
                    <a:pt x="20595" y="0"/>
                    <a:pt x="12530" y="2806"/>
                    <a:pt x="5778" y="9180"/>
                  </a:cubicBezTo>
                  <a:cubicBezTo>
                    <a:pt x="3646" y="11177"/>
                    <a:pt x="1716" y="13377"/>
                    <a:pt x="1" y="15747"/>
                  </a:cubicBezTo>
                  <a:lnTo>
                    <a:pt x="6534" y="18794"/>
                  </a:lnTo>
                  <a:cubicBezTo>
                    <a:pt x="6602" y="18748"/>
                    <a:pt x="6681" y="18703"/>
                    <a:pt x="6737" y="18669"/>
                  </a:cubicBezTo>
                  <a:cubicBezTo>
                    <a:pt x="9750" y="17315"/>
                    <a:pt x="12402" y="18478"/>
                    <a:pt x="14275" y="15284"/>
                  </a:cubicBezTo>
                  <a:cubicBezTo>
                    <a:pt x="16182" y="12305"/>
                    <a:pt x="16487" y="7160"/>
                    <a:pt x="21350" y="7103"/>
                  </a:cubicBezTo>
                  <a:cubicBezTo>
                    <a:pt x="24487" y="7148"/>
                    <a:pt x="26270" y="9981"/>
                    <a:pt x="28403" y="11922"/>
                  </a:cubicBezTo>
                  <a:lnTo>
                    <a:pt x="29723" y="17"/>
                  </a:lnTo>
                  <a:cubicBezTo>
                    <a:pt x="29365" y="6"/>
                    <a:pt x="29006" y="0"/>
                    <a:pt x="28647" y="0"/>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2" name="Google Shape;3482;p11"/>
            <p:cNvSpPr/>
            <p:nvPr/>
          </p:nvSpPr>
          <p:spPr>
            <a:xfrm>
              <a:off x="3670622" y="1787589"/>
              <a:ext cx="1193615" cy="602213"/>
            </a:xfrm>
            <a:custGeom>
              <a:rect b="b" l="l" r="r" t="t"/>
              <a:pathLst>
                <a:path extrusionOk="0" h="17547" w="34779">
                  <a:moveTo>
                    <a:pt x="33029" y="0"/>
                  </a:moveTo>
                  <a:cubicBezTo>
                    <a:pt x="32476" y="0"/>
                    <a:pt x="31799" y="11"/>
                    <a:pt x="31032" y="68"/>
                  </a:cubicBezTo>
                  <a:cubicBezTo>
                    <a:pt x="30253" y="113"/>
                    <a:pt x="29396" y="192"/>
                    <a:pt x="28448" y="305"/>
                  </a:cubicBezTo>
                  <a:cubicBezTo>
                    <a:pt x="27500" y="406"/>
                    <a:pt x="26484" y="587"/>
                    <a:pt x="25412" y="801"/>
                  </a:cubicBezTo>
                  <a:cubicBezTo>
                    <a:pt x="24284" y="1004"/>
                    <a:pt x="23167" y="1286"/>
                    <a:pt x="22072" y="1625"/>
                  </a:cubicBezTo>
                  <a:cubicBezTo>
                    <a:pt x="19702" y="2404"/>
                    <a:pt x="17400" y="3340"/>
                    <a:pt x="15177" y="4469"/>
                  </a:cubicBezTo>
                  <a:cubicBezTo>
                    <a:pt x="14049" y="5033"/>
                    <a:pt x="12932" y="5642"/>
                    <a:pt x="11860" y="6285"/>
                  </a:cubicBezTo>
                  <a:cubicBezTo>
                    <a:pt x="10777" y="6929"/>
                    <a:pt x="9761" y="7617"/>
                    <a:pt x="8802" y="8316"/>
                  </a:cubicBezTo>
                  <a:cubicBezTo>
                    <a:pt x="7843" y="9016"/>
                    <a:pt x="6940" y="9738"/>
                    <a:pt x="6128" y="10460"/>
                  </a:cubicBezTo>
                  <a:cubicBezTo>
                    <a:pt x="5315" y="11183"/>
                    <a:pt x="4559" y="11882"/>
                    <a:pt x="3905" y="12571"/>
                  </a:cubicBezTo>
                  <a:cubicBezTo>
                    <a:pt x="3239" y="13259"/>
                    <a:pt x="2675" y="13913"/>
                    <a:pt x="2178" y="14511"/>
                  </a:cubicBezTo>
                  <a:lnTo>
                    <a:pt x="1512" y="15358"/>
                  </a:lnTo>
                  <a:lnTo>
                    <a:pt x="971" y="16103"/>
                  </a:lnTo>
                  <a:cubicBezTo>
                    <a:pt x="632" y="16543"/>
                    <a:pt x="418" y="16926"/>
                    <a:pt x="248" y="17163"/>
                  </a:cubicBezTo>
                  <a:lnTo>
                    <a:pt x="0" y="17547"/>
                  </a:lnTo>
                  <a:lnTo>
                    <a:pt x="260" y="17175"/>
                  </a:lnTo>
                  <a:cubicBezTo>
                    <a:pt x="440" y="16938"/>
                    <a:pt x="677" y="16565"/>
                    <a:pt x="1027" y="16148"/>
                  </a:cubicBezTo>
                  <a:cubicBezTo>
                    <a:pt x="1196" y="15933"/>
                    <a:pt x="1388" y="15685"/>
                    <a:pt x="1591" y="15425"/>
                  </a:cubicBezTo>
                  <a:lnTo>
                    <a:pt x="2291" y="14602"/>
                  </a:lnTo>
                  <a:cubicBezTo>
                    <a:pt x="2799" y="14026"/>
                    <a:pt x="3385" y="13394"/>
                    <a:pt x="4063" y="12729"/>
                  </a:cubicBezTo>
                  <a:cubicBezTo>
                    <a:pt x="4740" y="12063"/>
                    <a:pt x="5484" y="11363"/>
                    <a:pt x="6319" y="10675"/>
                  </a:cubicBezTo>
                  <a:cubicBezTo>
                    <a:pt x="7154" y="9987"/>
                    <a:pt x="8057" y="9287"/>
                    <a:pt x="9016" y="8610"/>
                  </a:cubicBezTo>
                  <a:cubicBezTo>
                    <a:pt x="11047" y="7199"/>
                    <a:pt x="13169" y="5936"/>
                    <a:pt x="15381" y="4852"/>
                  </a:cubicBezTo>
                  <a:cubicBezTo>
                    <a:pt x="17592" y="3758"/>
                    <a:pt x="19883" y="2832"/>
                    <a:pt x="22230" y="2088"/>
                  </a:cubicBezTo>
                  <a:cubicBezTo>
                    <a:pt x="23302" y="1738"/>
                    <a:pt x="24408" y="1456"/>
                    <a:pt x="25514" y="1230"/>
                  </a:cubicBezTo>
                  <a:cubicBezTo>
                    <a:pt x="26563" y="1004"/>
                    <a:pt x="27579" y="835"/>
                    <a:pt x="28504" y="677"/>
                  </a:cubicBezTo>
                  <a:cubicBezTo>
                    <a:pt x="29441" y="519"/>
                    <a:pt x="30298" y="406"/>
                    <a:pt x="31066" y="327"/>
                  </a:cubicBezTo>
                  <a:lnTo>
                    <a:pt x="32126" y="214"/>
                  </a:lnTo>
                  <a:cubicBezTo>
                    <a:pt x="32465" y="192"/>
                    <a:pt x="32758" y="169"/>
                    <a:pt x="33040" y="147"/>
                  </a:cubicBezTo>
                  <a:cubicBezTo>
                    <a:pt x="33593" y="90"/>
                    <a:pt x="34033" y="90"/>
                    <a:pt x="34327" y="68"/>
                  </a:cubicBezTo>
                  <a:lnTo>
                    <a:pt x="34778" y="45"/>
                  </a:lnTo>
                  <a:lnTo>
                    <a:pt x="34315" y="23"/>
                  </a:lnTo>
                  <a:cubicBezTo>
                    <a:pt x="34022" y="11"/>
                    <a:pt x="33582" y="11"/>
                    <a:pt x="33029" y="0"/>
                  </a:cubicBezTo>
                  <a:close/>
                </a:path>
              </a:pathLst>
            </a:custGeom>
            <a:solidFill>
              <a:srgbClr val="BFDD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3" name="Google Shape;3483;p11"/>
            <p:cNvSpPr/>
            <p:nvPr/>
          </p:nvSpPr>
          <p:spPr>
            <a:xfrm>
              <a:off x="4356850" y="2633372"/>
              <a:ext cx="88717" cy="69361"/>
            </a:xfrm>
            <a:custGeom>
              <a:rect b="b" l="l" r="r" t="t"/>
              <a:pathLst>
                <a:path extrusionOk="0" h="2021" w="2585">
                  <a:moveTo>
                    <a:pt x="1" y="1"/>
                  </a:moveTo>
                  <a:lnTo>
                    <a:pt x="1" y="1"/>
                  </a:lnTo>
                  <a:cubicBezTo>
                    <a:pt x="91" y="147"/>
                    <a:pt x="193" y="294"/>
                    <a:pt x="317" y="418"/>
                  </a:cubicBezTo>
                  <a:cubicBezTo>
                    <a:pt x="576" y="700"/>
                    <a:pt x="858" y="960"/>
                    <a:pt x="1174" y="1174"/>
                  </a:cubicBezTo>
                  <a:cubicBezTo>
                    <a:pt x="1332" y="1298"/>
                    <a:pt x="1490" y="1411"/>
                    <a:pt x="1660" y="1513"/>
                  </a:cubicBezTo>
                  <a:cubicBezTo>
                    <a:pt x="1818" y="1603"/>
                    <a:pt x="1976" y="1693"/>
                    <a:pt x="2111" y="1772"/>
                  </a:cubicBezTo>
                  <a:cubicBezTo>
                    <a:pt x="2258" y="1874"/>
                    <a:pt x="2427" y="1953"/>
                    <a:pt x="2585" y="2021"/>
                  </a:cubicBezTo>
                  <a:cubicBezTo>
                    <a:pt x="2506" y="1863"/>
                    <a:pt x="2404" y="1716"/>
                    <a:pt x="2303" y="1569"/>
                  </a:cubicBezTo>
                  <a:cubicBezTo>
                    <a:pt x="2055" y="1276"/>
                    <a:pt x="1772" y="1005"/>
                    <a:pt x="1456" y="791"/>
                  </a:cubicBezTo>
                  <a:cubicBezTo>
                    <a:pt x="1141" y="565"/>
                    <a:pt x="825" y="373"/>
                    <a:pt x="486" y="204"/>
                  </a:cubicBezTo>
                  <a:cubicBezTo>
                    <a:pt x="328" y="125"/>
                    <a:pt x="159" y="57"/>
                    <a:pt x="1" y="1"/>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4" name="Google Shape;3484;p11"/>
            <p:cNvSpPr/>
            <p:nvPr/>
          </p:nvSpPr>
          <p:spPr>
            <a:xfrm>
              <a:off x="4131848" y="2561334"/>
              <a:ext cx="246726" cy="123209"/>
            </a:xfrm>
            <a:custGeom>
              <a:rect b="b" l="l" r="r" t="t"/>
              <a:pathLst>
                <a:path extrusionOk="0" h="3590" w="7189">
                  <a:moveTo>
                    <a:pt x="1" y="1"/>
                  </a:moveTo>
                  <a:cubicBezTo>
                    <a:pt x="1" y="1"/>
                    <a:pt x="102" y="80"/>
                    <a:pt x="283" y="204"/>
                  </a:cubicBezTo>
                  <a:cubicBezTo>
                    <a:pt x="463" y="328"/>
                    <a:pt x="723" y="509"/>
                    <a:pt x="1039" y="723"/>
                  </a:cubicBezTo>
                  <a:cubicBezTo>
                    <a:pt x="1197" y="825"/>
                    <a:pt x="1366" y="949"/>
                    <a:pt x="1558" y="1050"/>
                  </a:cubicBezTo>
                  <a:cubicBezTo>
                    <a:pt x="1750" y="1152"/>
                    <a:pt x="1953" y="1253"/>
                    <a:pt x="2156" y="1366"/>
                  </a:cubicBezTo>
                  <a:cubicBezTo>
                    <a:pt x="2573" y="1592"/>
                    <a:pt x="3036" y="1818"/>
                    <a:pt x="3488" y="2021"/>
                  </a:cubicBezTo>
                  <a:cubicBezTo>
                    <a:pt x="3939" y="2224"/>
                    <a:pt x="4390" y="2438"/>
                    <a:pt x="4830" y="2619"/>
                  </a:cubicBezTo>
                  <a:cubicBezTo>
                    <a:pt x="5045" y="2709"/>
                    <a:pt x="5248" y="2788"/>
                    <a:pt x="5451" y="2878"/>
                  </a:cubicBezTo>
                  <a:cubicBezTo>
                    <a:pt x="5654" y="2980"/>
                    <a:pt x="5835" y="3059"/>
                    <a:pt x="6015" y="3127"/>
                  </a:cubicBezTo>
                  <a:cubicBezTo>
                    <a:pt x="6354" y="3273"/>
                    <a:pt x="6658" y="3386"/>
                    <a:pt x="6861" y="3465"/>
                  </a:cubicBezTo>
                  <a:cubicBezTo>
                    <a:pt x="7065" y="3544"/>
                    <a:pt x="7189" y="3589"/>
                    <a:pt x="7189" y="3589"/>
                  </a:cubicBezTo>
                  <a:cubicBezTo>
                    <a:pt x="7189" y="3589"/>
                    <a:pt x="7076" y="3510"/>
                    <a:pt x="6895" y="3386"/>
                  </a:cubicBezTo>
                  <a:cubicBezTo>
                    <a:pt x="6704" y="3262"/>
                    <a:pt x="6455" y="3081"/>
                    <a:pt x="6128" y="2878"/>
                  </a:cubicBezTo>
                  <a:cubicBezTo>
                    <a:pt x="5812" y="2686"/>
                    <a:pt x="5440" y="2461"/>
                    <a:pt x="5011" y="2235"/>
                  </a:cubicBezTo>
                  <a:cubicBezTo>
                    <a:pt x="4593" y="2021"/>
                    <a:pt x="4142" y="1795"/>
                    <a:pt x="3679" y="1581"/>
                  </a:cubicBezTo>
                  <a:cubicBezTo>
                    <a:pt x="3228" y="1377"/>
                    <a:pt x="2777" y="1163"/>
                    <a:pt x="2337" y="983"/>
                  </a:cubicBezTo>
                  <a:lnTo>
                    <a:pt x="1716" y="723"/>
                  </a:lnTo>
                  <a:lnTo>
                    <a:pt x="1163" y="475"/>
                  </a:lnTo>
                  <a:cubicBezTo>
                    <a:pt x="824" y="317"/>
                    <a:pt x="531" y="204"/>
                    <a:pt x="328" y="125"/>
                  </a:cubicBezTo>
                  <a:cubicBezTo>
                    <a:pt x="125" y="35"/>
                    <a:pt x="1" y="1"/>
                    <a:pt x="1" y="1"/>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5" name="Google Shape;3485;p11"/>
            <p:cNvSpPr/>
            <p:nvPr/>
          </p:nvSpPr>
          <p:spPr>
            <a:xfrm>
              <a:off x="4360729" y="2399481"/>
              <a:ext cx="134809" cy="204890"/>
            </a:xfrm>
            <a:custGeom>
              <a:rect b="b" l="l" r="r" t="t"/>
              <a:pathLst>
                <a:path extrusionOk="0" h="5970" w="3928">
                  <a:moveTo>
                    <a:pt x="1" y="0"/>
                  </a:moveTo>
                  <a:cubicBezTo>
                    <a:pt x="1" y="0"/>
                    <a:pt x="170" y="418"/>
                    <a:pt x="475" y="1016"/>
                  </a:cubicBezTo>
                  <a:cubicBezTo>
                    <a:pt x="633" y="1332"/>
                    <a:pt x="813" y="1670"/>
                    <a:pt x="1028" y="2031"/>
                  </a:cubicBezTo>
                  <a:cubicBezTo>
                    <a:pt x="1231" y="2404"/>
                    <a:pt x="1456" y="2787"/>
                    <a:pt x="1716" y="3160"/>
                  </a:cubicBezTo>
                  <a:cubicBezTo>
                    <a:pt x="2212" y="3893"/>
                    <a:pt x="2754" y="4604"/>
                    <a:pt x="3183" y="5123"/>
                  </a:cubicBezTo>
                  <a:cubicBezTo>
                    <a:pt x="3600" y="5642"/>
                    <a:pt x="3928" y="5969"/>
                    <a:pt x="3928" y="5969"/>
                  </a:cubicBezTo>
                  <a:cubicBezTo>
                    <a:pt x="3928" y="5969"/>
                    <a:pt x="3724" y="5552"/>
                    <a:pt x="3397" y="4965"/>
                  </a:cubicBezTo>
                  <a:cubicBezTo>
                    <a:pt x="3070" y="4378"/>
                    <a:pt x="2596" y="3622"/>
                    <a:pt x="2100" y="2889"/>
                  </a:cubicBezTo>
                  <a:cubicBezTo>
                    <a:pt x="1840" y="2516"/>
                    <a:pt x="1614" y="2144"/>
                    <a:pt x="1377" y="1805"/>
                  </a:cubicBezTo>
                  <a:cubicBezTo>
                    <a:pt x="1140" y="1456"/>
                    <a:pt x="915" y="1140"/>
                    <a:pt x="712" y="880"/>
                  </a:cubicBezTo>
                  <a:cubicBezTo>
                    <a:pt x="317" y="350"/>
                    <a:pt x="1" y="0"/>
                    <a:pt x="1" y="0"/>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6" name="Google Shape;3486;p11"/>
            <p:cNvSpPr/>
            <p:nvPr/>
          </p:nvSpPr>
          <p:spPr>
            <a:xfrm>
              <a:off x="4734061" y="2222493"/>
              <a:ext cx="19391" cy="302496"/>
            </a:xfrm>
            <a:custGeom>
              <a:rect b="b" l="l" r="r" t="t"/>
              <a:pathLst>
                <a:path extrusionOk="0" h="8814" w="565">
                  <a:moveTo>
                    <a:pt x="170" y="0"/>
                  </a:moveTo>
                  <a:cubicBezTo>
                    <a:pt x="170" y="0"/>
                    <a:pt x="147" y="136"/>
                    <a:pt x="136" y="384"/>
                  </a:cubicBezTo>
                  <a:cubicBezTo>
                    <a:pt x="113" y="621"/>
                    <a:pt x="80" y="971"/>
                    <a:pt x="68" y="1377"/>
                  </a:cubicBezTo>
                  <a:cubicBezTo>
                    <a:pt x="23" y="2212"/>
                    <a:pt x="1" y="3306"/>
                    <a:pt x="46" y="4412"/>
                  </a:cubicBezTo>
                  <a:cubicBezTo>
                    <a:pt x="80" y="5518"/>
                    <a:pt x="136" y="6613"/>
                    <a:pt x="215" y="7436"/>
                  </a:cubicBezTo>
                  <a:cubicBezTo>
                    <a:pt x="260" y="7854"/>
                    <a:pt x="305" y="8192"/>
                    <a:pt x="339" y="8429"/>
                  </a:cubicBezTo>
                  <a:cubicBezTo>
                    <a:pt x="373" y="8666"/>
                    <a:pt x="396" y="8813"/>
                    <a:pt x="396" y="8813"/>
                  </a:cubicBezTo>
                  <a:cubicBezTo>
                    <a:pt x="396" y="8813"/>
                    <a:pt x="418" y="8678"/>
                    <a:pt x="429" y="8429"/>
                  </a:cubicBezTo>
                  <a:cubicBezTo>
                    <a:pt x="441" y="8192"/>
                    <a:pt x="475" y="7843"/>
                    <a:pt x="497" y="7425"/>
                  </a:cubicBezTo>
                  <a:cubicBezTo>
                    <a:pt x="531" y="6601"/>
                    <a:pt x="565" y="5507"/>
                    <a:pt x="520" y="4401"/>
                  </a:cubicBezTo>
                  <a:cubicBezTo>
                    <a:pt x="486" y="3295"/>
                    <a:pt x="418" y="2201"/>
                    <a:pt x="339" y="1377"/>
                  </a:cubicBezTo>
                  <a:cubicBezTo>
                    <a:pt x="305" y="959"/>
                    <a:pt x="260" y="621"/>
                    <a:pt x="226" y="384"/>
                  </a:cubicBezTo>
                  <a:cubicBezTo>
                    <a:pt x="192" y="136"/>
                    <a:pt x="170" y="0"/>
                    <a:pt x="170" y="0"/>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7" name="Google Shape;3487;p11"/>
            <p:cNvSpPr/>
            <p:nvPr/>
          </p:nvSpPr>
          <p:spPr>
            <a:xfrm>
              <a:off x="3997486" y="2297997"/>
              <a:ext cx="164221" cy="138310"/>
            </a:xfrm>
            <a:custGeom>
              <a:rect b="b" l="l" r="r" t="t"/>
              <a:pathLst>
                <a:path extrusionOk="0" h="4030" w="4785">
                  <a:moveTo>
                    <a:pt x="0" y="1"/>
                  </a:moveTo>
                  <a:cubicBezTo>
                    <a:pt x="0" y="1"/>
                    <a:pt x="248" y="317"/>
                    <a:pt x="643" y="745"/>
                  </a:cubicBezTo>
                  <a:cubicBezTo>
                    <a:pt x="1049" y="1174"/>
                    <a:pt x="1580" y="1738"/>
                    <a:pt x="2200" y="2235"/>
                  </a:cubicBezTo>
                  <a:cubicBezTo>
                    <a:pt x="2810" y="2731"/>
                    <a:pt x="3442" y="3194"/>
                    <a:pt x="3938" y="3521"/>
                  </a:cubicBezTo>
                  <a:cubicBezTo>
                    <a:pt x="4209" y="3702"/>
                    <a:pt x="4502" y="3871"/>
                    <a:pt x="4785" y="4029"/>
                  </a:cubicBezTo>
                  <a:cubicBezTo>
                    <a:pt x="4785" y="4029"/>
                    <a:pt x="4536" y="3713"/>
                    <a:pt x="4119" y="3307"/>
                  </a:cubicBezTo>
                  <a:cubicBezTo>
                    <a:pt x="3701" y="2889"/>
                    <a:pt x="3115" y="2370"/>
                    <a:pt x="2516" y="1874"/>
                  </a:cubicBezTo>
                  <a:cubicBezTo>
                    <a:pt x="2212" y="1625"/>
                    <a:pt x="1918" y="1366"/>
                    <a:pt x="1625" y="1140"/>
                  </a:cubicBezTo>
                  <a:cubicBezTo>
                    <a:pt x="1343" y="915"/>
                    <a:pt x="1061" y="711"/>
                    <a:pt x="824" y="542"/>
                  </a:cubicBezTo>
                  <a:cubicBezTo>
                    <a:pt x="339" y="192"/>
                    <a:pt x="0" y="1"/>
                    <a:pt x="0" y="1"/>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8" name="Google Shape;3488;p11"/>
            <p:cNvSpPr/>
            <p:nvPr/>
          </p:nvSpPr>
          <p:spPr>
            <a:xfrm>
              <a:off x="4462213" y="2037748"/>
              <a:ext cx="79794" cy="328065"/>
            </a:xfrm>
            <a:custGeom>
              <a:rect b="b" l="l" r="r" t="t"/>
              <a:pathLst>
                <a:path extrusionOk="0" h="9559" w="2325">
                  <a:moveTo>
                    <a:pt x="0" y="1"/>
                  </a:moveTo>
                  <a:cubicBezTo>
                    <a:pt x="0" y="1"/>
                    <a:pt x="11" y="170"/>
                    <a:pt x="57" y="429"/>
                  </a:cubicBezTo>
                  <a:cubicBezTo>
                    <a:pt x="102" y="689"/>
                    <a:pt x="158" y="1073"/>
                    <a:pt x="248" y="1524"/>
                  </a:cubicBezTo>
                  <a:cubicBezTo>
                    <a:pt x="418" y="2438"/>
                    <a:pt x="677" y="3634"/>
                    <a:pt x="982" y="4819"/>
                  </a:cubicBezTo>
                  <a:cubicBezTo>
                    <a:pt x="1140" y="5417"/>
                    <a:pt x="1275" y="6015"/>
                    <a:pt x="1422" y="6579"/>
                  </a:cubicBezTo>
                  <a:cubicBezTo>
                    <a:pt x="1557" y="7132"/>
                    <a:pt x="1715" y="7651"/>
                    <a:pt x="1839" y="8091"/>
                  </a:cubicBezTo>
                  <a:cubicBezTo>
                    <a:pt x="1975" y="8543"/>
                    <a:pt x="2099" y="8893"/>
                    <a:pt x="2178" y="9163"/>
                  </a:cubicBezTo>
                  <a:cubicBezTo>
                    <a:pt x="2268" y="9423"/>
                    <a:pt x="2325" y="9558"/>
                    <a:pt x="2325" y="9558"/>
                  </a:cubicBezTo>
                  <a:cubicBezTo>
                    <a:pt x="2325" y="9558"/>
                    <a:pt x="2313" y="9412"/>
                    <a:pt x="2268" y="9141"/>
                  </a:cubicBezTo>
                  <a:cubicBezTo>
                    <a:pt x="2234" y="8870"/>
                    <a:pt x="2189" y="8498"/>
                    <a:pt x="2110" y="8035"/>
                  </a:cubicBezTo>
                  <a:cubicBezTo>
                    <a:pt x="2043" y="7584"/>
                    <a:pt x="1941" y="7053"/>
                    <a:pt x="1828" y="6489"/>
                  </a:cubicBezTo>
                  <a:cubicBezTo>
                    <a:pt x="1715" y="5914"/>
                    <a:pt x="1591" y="5315"/>
                    <a:pt x="1444" y="4717"/>
                  </a:cubicBezTo>
                  <a:cubicBezTo>
                    <a:pt x="1140" y="3521"/>
                    <a:pt x="801" y="2348"/>
                    <a:pt x="519" y="1468"/>
                  </a:cubicBezTo>
                  <a:cubicBezTo>
                    <a:pt x="372" y="1016"/>
                    <a:pt x="237" y="655"/>
                    <a:pt x="147" y="407"/>
                  </a:cubicBezTo>
                  <a:cubicBezTo>
                    <a:pt x="57" y="147"/>
                    <a:pt x="0" y="1"/>
                    <a:pt x="0" y="1"/>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9" name="Google Shape;3489;p11"/>
            <p:cNvSpPr/>
            <p:nvPr/>
          </p:nvSpPr>
          <p:spPr>
            <a:xfrm>
              <a:off x="4747995" y="1944020"/>
              <a:ext cx="29858" cy="219614"/>
            </a:xfrm>
            <a:custGeom>
              <a:rect b="b" l="l" r="r" t="t"/>
              <a:pathLst>
                <a:path extrusionOk="0" h="6399" w="870">
                  <a:moveTo>
                    <a:pt x="689" y="1"/>
                  </a:moveTo>
                  <a:cubicBezTo>
                    <a:pt x="689" y="1"/>
                    <a:pt x="599" y="396"/>
                    <a:pt x="531" y="1005"/>
                  </a:cubicBezTo>
                  <a:cubicBezTo>
                    <a:pt x="486" y="1299"/>
                    <a:pt x="475" y="1660"/>
                    <a:pt x="430" y="2032"/>
                  </a:cubicBezTo>
                  <a:cubicBezTo>
                    <a:pt x="385" y="2404"/>
                    <a:pt x="373" y="2799"/>
                    <a:pt x="317" y="3194"/>
                  </a:cubicBezTo>
                  <a:cubicBezTo>
                    <a:pt x="272" y="3589"/>
                    <a:pt x="227" y="3984"/>
                    <a:pt x="181" y="4357"/>
                  </a:cubicBezTo>
                  <a:cubicBezTo>
                    <a:pt x="136" y="4729"/>
                    <a:pt x="80" y="5079"/>
                    <a:pt x="57" y="5383"/>
                  </a:cubicBezTo>
                  <a:cubicBezTo>
                    <a:pt x="1" y="5993"/>
                    <a:pt x="1" y="6399"/>
                    <a:pt x="1" y="6399"/>
                  </a:cubicBezTo>
                  <a:cubicBezTo>
                    <a:pt x="1" y="6399"/>
                    <a:pt x="159" y="6015"/>
                    <a:pt x="317" y="5440"/>
                  </a:cubicBezTo>
                  <a:cubicBezTo>
                    <a:pt x="362" y="5293"/>
                    <a:pt x="418" y="5124"/>
                    <a:pt x="452" y="4966"/>
                  </a:cubicBezTo>
                  <a:cubicBezTo>
                    <a:pt x="497" y="4797"/>
                    <a:pt x="554" y="4616"/>
                    <a:pt x="588" y="4436"/>
                  </a:cubicBezTo>
                  <a:cubicBezTo>
                    <a:pt x="667" y="4052"/>
                    <a:pt x="734" y="3657"/>
                    <a:pt x="802" y="3251"/>
                  </a:cubicBezTo>
                  <a:cubicBezTo>
                    <a:pt x="825" y="2844"/>
                    <a:pt x="858" y="2427"/>
                    <a:pt x="858" y="2055"/>
                  </a:cubicBezTo>
                  <a:cubicBezTo>
                    <a:pt x="870" y="1851"/>
                    <a:pt x="847" y="1671"/>
                    <a:pt x="836" y="1502"/>
                  </a:cubicBezTo>
                  <a:cubicBezTo>
                    <a:pt x="836" y="1321"/>
                    <a:pt x="825" y="1163"/>
                    <a:pt x="802" y="1005"/>
                  </a:cubicBezTo>
                  <a:cubicBezTo>
                    <a:pt x="768" y="407"/>
                    <a:pt x="689" y="1"/>
                    <a:pt x="689" y="1"/>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0" name="Google Shape;3490;p11"/>
            <p:cNvSpPr/>
            <p:nvPr/>
          </p:nvSpPr>
          <p:spPr>
            <a:xfrm>
              <a:off x="4490115" y="2431261"/>
              <a:ext cx="39674" cy="35384"/>
            </a:xfrm>
            <a:custGeom>
              <a:rect b="b" l="l" r="r" t="t"/>
              <a:pathLst>
                <a:path extrusionOk="0" h="1031" w="1156">
                  <a:moveTo>
                    <a:pt x="326" y="0"/>
                  </a:moveTo>
                  <a:cubicBezTo>
                    <a:pt x="190" y="0"/>
                    <a:pt x="75" y="75"/>
                    <a:pt x="33" y="259"/>
                  </a:cubicBezTo>
                  <a:cubicBezTo>
                    <a:pt x="33" y="281"/>
                    <a:pt x="33" y="304"/>
                    <a:pt x="33" y="327"/>
                  </a:cubicBezTo>
                  <a:cubicBezTo>
                    <a:pt x="0" y="642"/>
                    <a:pt x="302" y="1030"/>
                    <a:pt x="590" y="1030"/>
                  </a:cubicBezTo>
                  <a:cubicBezTo>
                    <a:pt x="694" y="1030"/>
                    <a:pt x="796" y="980"/>
                    <a:pt x="880" y="857"/>
                  </a:cubicBezTo>
                  <a:cubicBezTo>
                    <a:pt x="1155" y="484"/>
                    <a:pt x="674" y="0"/>
                    <a:pt x="326"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1" name="Google Shape;3491;p11"/>
            <p:cNvSpPr/>
            <p:nvPr/>
          </p:nvSpPr>
          <p:spPr>
            <a:xfrm>
              <a:off x="4601827" y="2487958"/>
              <a:ext cx="39640" cy="34903"/>
            </a:xfrm>
            <a:custGeom>
              <a:rect b="b" l="l" r="r" t="t"/>
              <a:pathLst>
                <a:path extrusionOk="0" h="1017" w="1155">
                  <a:moveTo>
                    <a:pt x="322" y="1"/>
                  </a:moveTo>
                  <a:cubicBezTo>
                    <a:pt x="182" y="1"/>
                    <a:pt x="64" y="77"/>
                    <a:pt x="28" y="266"/>
                  </a:cubicBezTo>
                  <a:cubicBezTo>
                    <a:pt x="28" y="288"/>
                    <a:pt x="28" y="311"/>
                    <a:pt x="17" y="333"/>
                  </a:cubicBezTo>
                  <a:cubicBezTo>
                    <a:pt x="0" y="639"/>
                    <a:pt x="310" y="1016"/>
                    <a:pt x="601" y="1016"/>
                  </a:cubicBezTo>
                  <a:cubicBezTo>
                    <a:pt x="708" y="1016"/>
                    <a:pt x="812" y="965"/>
                    <a:pt x="897" y="841"/>
                  </a:cubicBezTo>
                  <a:cubicBezTo>
                    <a:pt x="1154" y="464"/>
                    <a:pt x="668" y="1"/>
                    <a:pt x="322"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2" name="Google Shape;3492;p11"/>
            <p:cNvSpPr/>
            <p:nvPr/>
          </p:nvSpPr>
          <p:spPr>
            <a:xfrm>
              <a:off x="4754791" y="2297859"/>
              <a:ext cx="38095" cy="37374"/>
            </a:xfrm>
            <a:custGeom>
              <a:rect b="b" l="l" r="r" t="t"/>
              <a:pathLst>
                <a:path extrusionOk="0" h="1089" w="1110">
                  <a:moveTo>
                    <a:pt x="623" y="1"/>
                  </a:moveTo>
                  <a:cubicBezTo>
                    <a:pt x="603" y="1"/>
                    <a:pt x="581" y="2"/>
                    <a:pt x="559" y="5"/>
                  </a:cubicBezTo>
                  <a:cubicBezTo>
                    <a:pt x="0" y="74"/>
                    <a:pt x="85" y="1088"/>
                    <a:pt x="510" y="1088"/>
                  </a:cubicBezTo>
                  <a:cubicBezTo>
                    <a:pt x="566" y="1088"/>
                    <a:pt x="628" y="1071"/>
                    <a:pt x="694" y="1031"/>
                  </a:cubicBezTo>
                  <a:cubicBezTo>
                    <a:pt x="717" y="1020"/>
                    <a:pt x="739" y="1009"/>
                    <a:pt x="751" y="998"/>
                  </a:cubicBezTo>
                  <a:cubicBezTo>
                    <a:pt x="1076" y="748"/>
                    <a:pt x="1109" y="1"/>
                    <a:pt x="623"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3" name="Google Shape;3493;p11"/>
            <p:cNvSpPr/>
            <p:nvPr/>
          </p:nvSpPr>
          <p:spPr>
            <a:xfrm>
              <a:off x="4609308" y="2752325"/>
              <a:ext cx="39262" cy="31849"/>
            </a:xfrm>
            <a:custGeom>
              <a:rect b="b" l="l" r="r" t="t"/>
              <a:pathLst>
                <a:path extrusionOk="0" h="928" w="1144">
                  <a:moveTo>
                    <a:pt x="456" y="0"/>
                  </a:moveTo>
                  <a:cubicBezTo>
                    <a:pt x="300" y="0"/>
                    <a:pt x="162" y="80"/>
                    <a:pt x="104" y="281"/>
                  </a:cubicBezTo>
                  <a:cubicBezTo>
                    <a:pt x="1" y="659"/>
                    <a:pt x="429" y="928"/>
                    <a:pt x="759" y="928"/>
                  </a:cubicBezTo>
                  <a:cubicBezTo>
                    <a:pt x="971" y="928"/>
                    <a:pt x="1143" y="817"/>
                    <a:pt x="1108" y="552"/>
                  </a:cubicBezTo>
                  <a:cubicBezTo>
                    <a:pt x="1097" y="529"/>
                    <a:pt x="1097" y="507"/>
                    <a:pt x="1097" y="484"/>
                  </a:cubicBezTo>
                  <a:cubicBezTo>
                    <a:pt x="1033" y="229"/>
                    <a:pt x="719" y="0"/>
                    <a:pt x="456"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4" name="Google Shape;3494;p11"/>
            <p:cNvSpPr/>
            <p:nvPr/>
          </p:nvSpPr>
          <p:spPr>
            <a:xfrm>
              <a:off x="4618643" y="2364474"/>
              <a:ext cx="49043" cy="35247"/>
            </a:xfrm>
            <a:custGeom>
              <a:rect b="b" l="l" r="r" t="t"/>
              <a:pathLst>
                <a:path extrusionOk="0" h="1027" w="1429">
                  <a:moveTo>
                    <a:pt x="872" y="1"/>
                  </a:moveTo>
                  <a:cubicBezTo>
                    <a:pt x="854" y="1"/>
                    <a:pt x="834" y="2"/>
                    <a:pt x="813" y="4"/>
                  </a:cubicBezTo>
                  <a:cubicBezTo>
                    <a:pt x="791" y="16"/>
                    <a:pt x="768" y="16"/>
                    <a:pt x="746" y="27"/>
                  </a:cubicBezTo>
                  <a:cubicBezTo>
                    <a:pt x="339" y="117"/>
                    <a:pt x="1" y="851"/>
                    <a:pt x="543" y="1009"/>
                  </a:cubicBezTo>
                  <a:cubicBezTo>
                    <a:pt x="583" y="1021"/>
                    <a:pt x="623" y="1026"/>
                    <a:pt x="661" y="1026"/>
                  </a:cubicBezTo>
                  <a:cubicBezTo>
                    <a:pt x="1175" y="1026"/>
                    <a:pt x="1428" y="1"/>
                    <a:pt x="872"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5" name="Google Shape;3495;p11"/>
            <p:cNvSpPr/>
            <p:nvPr/>
          </p:nvSpPr>
          <p:spPr>
            <a:xfrm>
              <a:off x="4268923" y="2514384"/>
              <a:ext cx="39537" cy="31609"/>
            </a:xfrm>
            <a:custGeom>
              <a:rect b="b" l="l" r="r" t="t"/>
              <a:pathLst>
                <a:path extrusionOk="0" h="921" w="1152">
                  <a:moveTo>
                    <a:pt x="410" y="1"/>
                  </a:moveTo>
                  <a:cubicBezTo>
                    <a:pt x="186" y="1"/>
                    <a:pt x="1" y="117"/>
                    <a:pt x="46" y="387"/>
                  </a:cubicBezTo>
                  <a:cubicBezTo>
                    <a:pt x="58" y="410"/>
                    <a:pt x="58" y="432"/>
                    <a:pt x="69" y="455"/>
                  </a:cubicBezTo>
                  <a:cubicBezTo>
                    <a:pt x="138" y="705"/>
                    <a:pt x="447" y="921"/>
                    <a:pt x="704" y="921"/>
                  </a:cubicBezTo>
                  <a:cubicBezTo>
                    <a:pt x="864" y="921"/>
                    <a:pt x="1003" y="837"/>
                    <a:pt x="1051" y="624"/>
                  </a:cubicBezTo>
                  <a:cubicBezTo>
                    <a:pt x="1151" y="249"/>
                    <a:pt x="738" y="1"/>
                    <a:pt x="410"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6" name="Google Shape;3496;p11"/>
            <p:cNvSpPr/>
            <p:nvPr/>
          </p:nvSpPr>
          <p:spPr>
            <a:xfrm>
              <a:off x="4620565" y="2595620"/>
              <a:ext cx="39811" cy="30579"/>
            </a:xfrm>
            <a:custGeom>
              <a:rect b="b" l="l" r="r" t="t"/>
              <a:pathLst>
                <a:path extrusionOk="0" h="891" w="1160">
                  <a:moveTo>
                    <a:pt x="423" y="1"/>
                  </a:moveTo>
                  <a:cubicBezTo>
                    <a:pt x="244" y="1"/>
                    <a:pt x="91" y="92"/>
                    <a:pt x="58" y="322"/>
                  </a:cubicBezTo>
                  <a:cubicBezTo>
                    <a:pt x="1" y="683"/>
                    <a:pt x="384" y="891"/>
                    <a:pt x="701" y="891"/>
                  </a:cubicBezTo>
                  <a:cubicBezTo>
                    <a:pt x="950" y="891"/>
                    <a:pt x="1159" y="763"/>
                    <a:pt x="1085" y="480"/>
                  </a:cubicBezTo>
                  <a:cubicBezTo>
                    <a:pt x="1085" y="457"/>
                    <a:pt x="1073" y="435"/>
                    <a:pt x="1062" y="412"/>
                  </a:cubicBezTo>
                  <a:cubicBezTo>
                    <a:pt x="976" y="182"/>
                    <a:pt x="675" y="1"/>
                    <a:pt x="423"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7" name="Google Shape;3497;p11"/>
            <p:cNvSpPr/>
            <p:nvPr/>
          </p:nvSpPr>
          <p:spPr>
            <a:xfrm>
              <a:off x="4362891" y="2314161"/>
              <a:ext cx="39777" cy="30373"/>
            </a:xfrm>
            <a:custGeom>
              <a:rect b="b" l="l" r="r" t="t"/>
              <a:pathLst>
                <a:path extrusionOk="0" h="885" w="1159">
                  <a:moveTo>
                    <a:pt x="424" y="0"/>
                  </a:moveTo>
                  <a:cubicBezTo>
                    <a:pt x="239" y="0"/>
                    <a:pt x="79" y="94"/>
                    <a:pt x="50" y="331"/>
                  </a:cubicBezTo>
                  <a:cubicBezTo>
                    <a:pt x="1" y="684"/>
                    <a:pt x="370" y="884"/>
                    <a:pt x="683" y="884"/>
                  </a:cubicBezTo>
                  <a:cubicBezTo>
                    <a:pt x="940" y="884"/>
                    <a:pt x="1159" y="750"/>
                    <a:pt x="1077" y="455"/>
                  </a:cubicBezTo>
                  <a:cubicBezTo>
                    <a:pt x="1066" y="432"/>
                    <a:pt x="1066" y="410"/>
                    <a:pt x="1055" y="387"/>
                  </a:cubicBezTo>
                  <a:cubicBezTo>
                    <a:pt x="964" y="168"/>
                    <a:pt x="671" y="0"/>
                    <a:pt x="424"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8" name="Google Shape;3498;p11"/>
            <p:cNvSpPr/>
            <p:nvPr/>
          </p:nvSpPr>
          <p:spPr>
            <a:xfrm>
              <a:off x="4719407" y="2632102"/>
              <a:ext cx="38404" cy="37512"/>
            </a:xfrm>
            <a:custGeom>
              <a:rect b="b" l="l" r="r" t="t"/>
              <a:pathLst>
                <a:path extrusionOk="0" h="1093" w="1119">
                  <a:moveTo>
                    <a:pt x="584" y="0"/>
                  </a:moveTo>
                  <a:cubicBezTo>
                    <a:pt x="526" y="0"/>
                    <a:pt x="462" y="19"/>
                    <a:pt x="394" y="60"/>
                  </a:cubicBezTo>
                  <a:cubicBezTo>
                    <a:pt x="371" y="71"/>
                    <a:pt x="360" y="83"/>
                    <a:pt x="337" y="105"/>
                  </a:cubicBezTo>
                  <a:cubicBezTo>
                    <a:pt x="25" y="342"/>
                    <a:pt x="1" y="1092"/>
                    <a:pt x="479" y="1092"/>
                  </a:cubicBezTo>
                  <a:cubicBezTo>
                    <a:pt x="502" y="1092"/>
                    <a:pt x="526" y="1091"/>
                    <a:pt x="552" y="1087"/>
                  </a:cubicBezTo>
                  <a:cubicBezTo>
                    <a:pt x="1118" y="1008"/>
                    <a:pt x="1011" y="0"/>
                    <a:pt x="584"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9" name="Google Shape;3499;p11"/>
            <p:cNvSpPr/>
            <p:nvPr/>
          </p:nvSpPr>
          <p:spPr>
            <a:xfrm>
              <a:off x="4556421" y="2639652"/>
              <a:ext cx="38027" cy="37649"/>
            </a:xfrm>
            <a:custGeom>
              <a:rect b="b" l="l" r="r" t="t"/>
              <a:pathLst>
                <a:path extrusionOk="0" h="1097" w="1108">
                  <a:moveTo>
                    <a:pt x="641" y="1"/>
                  </a:moveTo>
                  <a:cubicBezTo>
                    <a:pt x="613" y="1"/>
                    <a:pt x="582" y="4"/>
                    <a:pt x="550" y="9"/>
                  </a:cubicBezTo>
                  <a:cubicBezTo>
                    <a:pt x="0" y="117"/>
                    <a:pt x="134" y="1097"/>
                    <a:pt x="549" y="1097"/>
                  </a:cubicBezTo>
                  <a:cubicBezTo>
                    <a:pt x="612" y="1097"/>
                    <a:pt x="680" y="1075"/>
                    <a:pt x="753" y="1025"/>
                  </a:cubicBezTo>
                  <a:cubicBezTo>
                    <a:pt x="765" y="1014"/>
                    <a:pt x="787" y="1002"/>
                    <a:pt x="810" y="991"/>
                  </a:cubicBezTo>
                  <a:cubicBezTo>
                    <a:pt x="1107" y="736"/>
                    <a:pt x="1105" y="1"/>
                    <a:pt x="641"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0" name="Google Shape;3500;p11"/>
            <p:cNvSpPr/>
            <p:nvPr/>
          </p:nvSpPr>
          <p:spPr>
            <a:xfrm>
              <a:off x="4644418" y="2677816"/>
              <a:ext cx="55049" cy="32226"/>
            </a:xfrm>
            <a:custGeom>
              <a:rect b="b" l="l" r="r" t="t"/>
              <a:pathLst>
                <a:path extrusionOk="0" h="939" w="1604">
                  <a:moveTo>
                    <a:pt x="919" y="1"/>
                  </a:moveTo>
                  <a:cubicBezTo>
                    <a:pt x="517" y="1"/>
                    <a:pt x="1" y="546"/>
                    <a:pt x="446" y="861"/>
                  </a:cubicBezTo>
                  <a:cubicBezTo>
                    <a:pt x="522" y="915"/>
                    <a:pt x="601" y="938"/>
                    <a:pt x="681" y="938"/>
                  </a:cubicBezTo>
                  <a:cubicBezTo>
                    <a:pt x="1149" y="938"/>
                    <a:pt x="1603" y="130"/>
                    <a:pt x="1044" y="15"/>
                  </a:cubicBezTo>
                  <a:cubicBezTo>
                    <a:pt x="1022" y="3"/>
                    <a:pt x="999" y="3"/>
                    <a:pt x="965" y="3"/>
                  </a:cubicBezTo>
                  <a:cubicBezTo>
                    <a:pt x="950" y="2"/>
                    <a:pt x="935" y="1"/>
                    <a:pt x="919"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1" name="Google Shape;3501;p11"/>
            <p:cNvSpPr/>
            <p:nvPr/>
          </p:nvSpPr>
          <p:spPr>
            <a:xfrm>
              <a:off x="4673693" y="2771578"/>
              <a:ext cx="54878" cy="32398"/>
            </a:xfrm>
            <a:custGeom>
              <a:rect b="b" l="l" r="r" t="t"/>
              <a:pathLst>
                <a:path extrusionOk="0" h="944" w="1599">
                  <a:moveTo>
                    <a:pt x="923" y="1"/>
                  </a:moveTo>
                  <a:cubicBezTo>
                    <a:pt x="501" y="1"/>
                    <a:pt x="1" y="575"/>
                    <a:pt x="451" y="871"/>
                  </a:cubicBezTo>
                  <a:cubicBezTo>
                    <a:pt x="527" y="922"/>
                    <a:pt x="606" y="944"/>
                    <a:pt x="684" y="944"/>
                  </a:cubicBezTo>
                  <a:cubicBezTo>
                    <a:pt x="1162" y="944"/>
                    <a:pt x="1598" y="120"/>
                    <a:pt x="1026" y="13"/>
                  </a:cubicBezTo>
                  <a:lnTo>
                    <a:pt x="958" y="2"/>
                  </a:lnTo>
                  <a:cubicBezTo>
                    <a:pt x="947" y="1"/>
                    <a:pt x="935" y="1"/>
                    <a:pt x="923"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2" name="Google Shape;3502;p11"/>
            <p:cNvSpPr/>
            <p:nvPr/>
          </p:nvSpPr>
          <p:spPr>
            <a:xfrm>
              <a:off x="3918756" y="2435585"/>
              <a:ext cx="38953" cy="32158"/>
            </a:xfrm>
            <a:custGeom>
              <a:rect b="b" l="l" r="r" t="t"/>
              <a:pathLst>
                <a:path extrusionOk="0" h="937" w="1135">
                  <a:moveTo>
                    <a:pt x="359" y="0"/>
                  </a:moveTo>
                  <a:cubicBezTo>
                    <a:pt x="160" y="0"/>
                    <a:pt x="1" y="105"/>
                    <a:pt x="26" y="359"/>
                  </a:cubicBezTo>
                  <a:cubicBezTo>
                    <a:pt x="26" y="381"/>
                    <a:pt x="26" y="404"/>
                    <a:pt x="37" y="426"/>
                  </a:cubicBezTo>
                  <a:cubicBezTo>
                    <a:pt x="88" y="689"/>
                    <a:pt x="408" y="937"/>
                    <a:pt x="673" y="937"/>
                  </a:cubicBezTo>
                  <a:cubicBezTo>
                    <a:pt x="818" y="937"/>
                    <a:pt x="948" y="862"/>
                    <a:pt x="1008" y="674"/>
                  </a:cubicBezTo>
                  <a:cubicBezTo>
                    <a:pt x="1135" y="293"/>
                    <a:pt x="692" y="0"/>
                    <a:pt x="359"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3" name="Google Shape;3503;p11"/>
            <p:cNvSpPr/>
            <p:nvPr/>
          </p:nvSpPr>
          <p:spPr>
            <a:xfrm>
              <a:off x="4462350" y="2706816"/>
              <a:ext cx="49078" cy="35178"/>
            </a:xfrm>
            <a:custGeom>
              <a:rect b="b" l="l" r="r" t="t"/>
              <a:pathLst>
                <a:path extrusionOk="0" h="1025" w="1430">
                  <a:moveTo>
                    <a:pt x="774" y="0"/>
                  </a:moveTo>
                  <a:cubicBezTo>
                    <a:pt x="250" y="0"/>
                    <a:pt x="0" y="1025"/>
                    <a:pt x="540" y="1025"/>
                  </a:cubicBezTo>
                  <a:cubicBezTo>
                    <a:pt x="561" y="1025"/>
                    <a:pt x="582" y="1023"/>
                    <a:pt x="605" y="1020"/>
                  </a:cubicBezTo>
                  <a:cubicBezTo>
                    <a:pt x="628" y="1009"/>
                    <a:pt x="651" y="1009"/>
                    <a:pt x="673" y="998"/>
                  </a:cubicBezTo>
                  <a:cubicBezTo>
                    <a:pt x="1079" y="907"/>
                    <a:pt x="1429" y="174"/>
                    <a:pt x="888" y="16"/>
                  </a:cubicBezTo>
                  <a:cubicBezTo>
                    <a:pt x="849" y="5"/>
                    <a:pt x="811" y="0"/>
                    <a:pt x="774"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4" name="Google Shape;3504;p11"/>
            <p:cNvSpPr/>
            <p:nvPr/>
          </p:nvSpPr>
          <p:spPr>
            <a:xfrm>
              <a:off x="4394774" y="2598297"/>
              <a:ext cx="39228" cy="31952"/>
            </a:xfrm>
            <a:custGeom>
              <a:rect b="b" l="l" r="r" t="t"/>
              <a:pathLst>
                <a:path extrusionOk="0" h="931" w="1143">
                  <a:moveTo>
                    <a:pt x="450" y="0"/>
                  </a:moveTo>
                  <a:cubicBezTo>
                    <a:pt x="297" y="0"/>
                    <a:pt x="161" y="79"/>
                    <a:pt x="103" y="278"/>
                  </a:cubicBezTo>
                  <a:cubicBezTo>
                    <a:pt x="0" y="663"/>
                    <a:pt x="429" y="930"/>
                    <a:pt x="759" y="930"/>
                  </a:cubicBezTo>
                  <a:cubicBezTo>
                    <a:pt x="971" y="930"/>
                    <a:pt x="1143" y="820"/>
                    <a:pt x="1108" y="560"/>
                  </a:cubicBezTo>
                  <a:cubicBezTo>
                    <a:pt x="1108" y="537"/>
                    <a:pt x="1096" y="515"/>
                    <a:pt x="1096" y="492"/>
                  </a:cubicBezTo>
                  <a:cubicBezTo>
                    <a:pt x="1032" y="235"/>
                    <a:pt x="714" y="0"/>
                    <a:pt x="450"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5" name="Google Shape;3505;p11"/>
            <p:cNvSpPr/>
            <p:nvPr/>
          </p:nvSpPr>
          <p:spPr>
            <a:xfrm>
              <a:off x="4174851" y="2280665"/>
              <a:ext cx="47979" cy="35212"/>
            </a:xfrm>
            <a:custGeom>
              <a:rect b="b" l="l" r="r" t="t"/>
              <a:pathLst>
                <a:path extrusionOk="0" h="1026" w="1398">
                  <a:moveTo>
                    <a:pt x="877" y="1"/>
                  </a:moveTo>
                  <a:cubicBezTo>
                    <a:pt x="850" y="1"/>
                    <a:pt x="821" y="3"/>
                    <a:pt x="790" y="9"/>
                  </a:cubicBezTo>
                  <a:cubicBezTo>
                    <a:pt x="768" y="9"/>
                    <a:pt x="745" y="9"/>
                    <a:pt x="722" y="20"/>
                  </a:cubicBezTo>
                  <a:cubicBezTo>
                    <a:pt x="316" y="133"/>
                    <a:pt x="0" y="878"/>
                    <a:pt x="553" y="1013"/>
                  </a:cubicBezTo>
                  <a:cubicBezTo>
                    <a:pt x="587" y="1021"/>
                    <a:pt x="620" y="1025"/>
                    <a:pt x="652" y="1025"/>
                  </a:cubicBezTo>
                  <a:cubicBezTo>
                    <a:pt x="1175" y="1025"/>
                    <a:pt x="1397" y="1"/>
                    <a:pt x="877"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6" name="Google Shape;3506;p11"/>
            <p:cNvSpPr/>
            <p:nvPr/>
          </p:nvSpPr>
          <p:spPr>
            <a:xfrm>
              <a:off x="4522238" y="2579009"/>
              <a:ext cx="39777" cy="35109"/>
            </a:xfrm>
            <a:custGeom>
              <a:rect b="b" l="l" r="r" t="t"/>
              <a:pathLst>
                <a:path extrusionOk="0" h="1023" w="1159">
                  <a:moveTo>
                    <a:pt x="333" y="1"/>
                  </a:moveTo>
                  <a:cubicBezTo>
                    <a:pt x="198" y="1"/>
                    <a:pt x="84" y="76"/>
                    <a:pt x="45" y="264"/>
                  </a:cubicBezTo>
                  <a:cubicBezTo>
                    <a:pt x="45" y="276"/>
                    <a:pt x="34" y="310"/>
                    <a:pt x="34" y="332"/>
                  </a:cubicBezTo>
                  <a:cubicBezTo>
                    <a:pt x="1" y="631"/>
                    <a:pt x="305" y="1023"/>
                    <a:pt x="598" y="1023"/>
                  </a:cubicBezTo>
                  <a:cubicBezTo>
                    <a:pt x="702" y="1023"/>
                    <a:pt x="806" y="973"/>
                    <a:pt x="892" y="851"/>
                  </a:cubicBezTo>
                  <a:cubicBezTo>
                    <a:pt x="1159" y="487"/>
                    <a:pt x="677" y="1"/>
                    <a:pt x="333"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7" name="Google Shape;3507;p11"/>
            <p:cNvSpPr/>
            <p:nvPr/>
          </p:nvSpPr>
          <p:spPr>
            <a:xfrm>
              <a:off x="4541114" y="2709871"/>
              <a:ext cx="39537" cy="34972"/>
            </a:xfrm>
            <a:custGeom>
              <a:rect b="b" l="l" r="r" t="t"/>
              <a:pathLst>
                <a:path extrusionOk="0" h="1019" w="1152">
                  <a:moveTo>
                    <a:pt x="328" y="1"/>
                  </a:moveTo>
                  <a:cubicBezTo>
                    <a:pt x="189" y="1"/>
                    <a:pt x="73" y="77"/>
                    <a:pt x="37" y="265"/>
                  </a:cubicBezTo>
                  <a:cubicBezTo>
                    <a:pt x="37" y="288"/>
                    <a:pt x="37" y="311"/>
                    <a:pt x="26" y="333"/>
                  </a:cubicBezTo>
                  <a:cubicBezTo>
                    <a:pt x="1" y="646"/>
                    <a:pt x="306" y="1018"/>
                    <a:pt x="595" y="1018"/>
                  </a:cubicBezTo>
                  <a:cubicBezTo>
                    <a:pt x="703" y="1018"/>
                    <a:pt x="809" y="966"/>
                    <a:pt x="895" y="841"/>
                  </a:cubicBezTo>
                  <a:cubicBezTo>
                    <a:pt x="1151" y="464"/>
                    <a:pt x="671" y="1"/>
                    <a:pt x="328"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8" name="Google Shape;3508;p11"/>
            <p:cNvSpPr/>
            <p:nvPr/>
          </p:nvSpPr>
          <p:spPr>
            <a:xfrm>
              <a:off x="4608519" y="2048765"/>
              <a:ext cx="39262" cy="31849"/>
            </a:xfrm>
            <a:custGeom>
              <a:rect b="b" l="l" r="r" t="t"/>
              <a:pathLst>
                <a:path extrusionOk="0" h="928" w="1144">
                  <a:moveTo>
                    <a:pt x="451" y="0"/>
                  </a:moveTo>
                  <a:cubicBezTo>
                    <a:pt x="297" y="0"/>
                    <a:pt x="162" y="79"/>
                    <a:pt x="104" y="278"/>
                  </a:cubicBezTo>
                  <a:cubicBezTo>
                    <a:pt x="1" y="657"/>
                    <a:pt x="433" y="927"/>
                    <a:pt x="764" y="927"/>
                  </a:cubicBezTo>
                  <a:cubicBezTo>
                    <a:pt x="974" y="927"/>
                    <a:pt x="1143" y="818"/>
                    <a:pt x="1108" y="560"/>
                  </a:cubicBezTo>
                  <a:cubicBezTo>
                    <a:pt x="1108" y="537"/>
                    <a:pt x="1097" y="515"/>
                    <a:pt x="1097" y="492"/>
                  </a:cubicBezTo>
                  <a:cubicBezTo>
                    <a:pt x="1033" y="235"/>
                    <a:pt x="715" y="0"/>
                    <a:pt x="451"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9" name="Google Shape;3509;p11"/>
            <p:cNvSpPr/>
            <p:nvPr/>
          </p:nvSpPr>
          <p:spPr>
            <a:xfrm>
              <a:off x="4677125" y="2814856"/>
              <a:ext cx="48975" cy="34869"/>
            </a:xfrm>
            <a:custGeom>
              <a:rect b="b" l="l" r="r" t="t"/>
              <a:pathLst>
                <a:path extrusionOk="0" h="1016" w="1427">
                  <a:moveTo>
                    <a:pt x="880" y="0"/>
                  </a:moveTo>
                  <a:cubicBezTo>
                    <a:pt x="859" y="0"/>
                    <a:pt x="837" y="2"/>
                    <a:pt x="813" y="5"/>
                  </a:cubicBezTo>
                  <a:cubicBezTo>
                    <a:pt x="791" y="5"/>
                    <a:pt x="768" y="5"/>
                    <a:pt x="746" y="16"/>
                  </a:cubicBezTo>
                  <a:cubicBezTo>
                    <a:pt x="339" y="118"/>
                    <a:pt x="1" y="840"/>
                    <a:pt x="542" y="998"/>
                  </a:cubicBezTo>
                  <a:cubicBezTo>
                    <a:pt x="583" y="1010"/>
                    <a:pt x="623" y="1016"/>
                    <a:pt x="661" y="1016"/>
                  </a:cubicBezTo>
                  <a:cubicBezTo>
                    <a:pt x="1173" y="1016"/>
                    <a:pt x="1426" y="0"/>
                    <a:pt x="880"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0" name="Google Shape;3510;p11"/>
            <p:cNvSpPr/>
            <p:nvPr/>
          </p:nvSpPr>
          <p:spPr>
            <a:xfrm>
              <a:off x="4708081" y="2528352"/>
              <a:ext cx="39296" cy="31300"/>
            </a:xfrm>
            <a:custGeom>
              <a:rect b="b" l="l" r="r" t="t"/>
              <a:pathLst>
                <a:path extrusionOk="0" h="912" w="1145">
                  <a:moveTo>
                    <a:pt x="407" y="0"/>
                  </a:moveTo>
                  <a:cubicBezTo>
                    <a:pt x="184" y="0"/>
                    <a:pt x="1" y="116"/>
                    <a:pt x="47" y="386"/>
                  </a:cubicBezTo>
                  <a:cubicBezTo>
                    <a:pt x="58" y="409"/>
                    <a:pt x="58" y="431"/>
                    <a:pt x="69" y="454"/>
                  </a:cubicBezTo>
                  <a:cubicBezTo>
                    <a:pt x="139" y="698"/>
                    <a:pt x="450" y="912"/>
                    <a:pt x="707" y="912"/>
                  </a:cubicBezTo>
                  <a:cubicBezTo>
                    <a:pt x="866" y="912"/>
                    <a:pt x="1004" y="830"/>
                    <a:pt x="1051" y="623"/>
                  </a:cubicBezTo>
                  <a:cubicBezTo>
                    <a:pt x="1145" y="248"/>
                    <a:pt x="733" y="0"/>
                    <a:pt x="407"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1" name="Google Shape;3511;p11"/>
            <p:cNvSpPr/>
            <p:nvPr/>
          </p:nvSpPr>
          <p:spPr>
            <a:xfrm>
              <a:off x="7894213" y="2655130"/>
              <a:ext cx="512020" cy="355384"/>
            </a:xfrm>
            <a:custGeom>
              <a:rect b="b" l="l" r="r" t="t"/>
              <a:pathLst>
                <a:path extrusionOk="0" h="10355" w="14919">
                  <a:moveTo>
                    <a:pt x="12564" y="0"/>
                  </a:moveTo>
                  <a:cubicBezTo>
                    <a:pt x="6454" y="0"/>
                    <a:pt x="1686" y="4185"/>
                    <a:pt x="1" y="10312"/>
                  </a:cubicBezTo>
                  <a:cubicBezTo>
                    <a:pt x="294" y="10340"/>
                    <a:pt x="599" y="10354"/>
                    <a:pt x="912" y="10354"/>
                  </a:cubicBezTo>
                  <a:cubicBezTo>
                    <a:pt x="6143" y="10354"/>
                    <a:pt x="13801" y="6483"/>
                    <a:pt x="14918" y="202"/>
                  </a:cubicBezTo>
                  <a:cubicBezTo>
                    <a:pt x="14115" y="66"/>
                    <a:pt x="13329" y="0"/>
                    <a:pt x="12564" y="0"/>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2" name="Google Shape;3512;p11"/>
            <p:cNvSpPr/>
            <p:nvPr/>
          </p:nvSpPr>
          <p:spPr>
            <a:xfrm>
              <a:off x="7912025" y="2596581"/>
              <a:ext cx="594525" cy="408991"/>
            </a:xfrm>
            <a:custGeom>
              <a:rect b="b" l="l" r="r" t="t"/>
              <a:pathLst>
                <a:path extrusionOk="0" h="11917" w="17323">
                  <a:moveTo>
                    <a:pt x="17322" y="1"/>
                  </a:moveTo>
                  <a:cubicBezTo>
                    <a:pt x="17322" y="1"/>
                    <a:pt x="16182" y="655"/>
                    <a:pt x="14501" y="1682"/>
                  </a:cubicBezTo>
                  <a:cubicBezTo>
                    <a:pt x="13722" y="2156"/>
                    <a:pt x="12831" y="2686"/>
                    <a:pt x="11883" y="3284"/>
                  </a:cubicBezTo>
                  <a:cubicBezTo>
                    <a:pt x="11466" y="3126"/>
                    <a:pt x="11048" y="2980"/>
                    <a:pt x="10631" y="2822"/>
                  </a:cubicBezTo>
                  <a:cubicBezTo>
                    <a:pt x="10394" y="2754"/>
                    <a:pt x="10145" y="2675"/>
                    <a:pt x="9908" y="2607"/>
                  </a:cubicBezTo>
                  <a:cubicBezTo>
                    <a:pt x="9660" y="2540"/>
                    <a:pt x="9412" y="2506"/>
                    <a:pt x="9164" y="2472"/>
                  </a:cubicBezTo>
                  <a:lnTo>
                    <a:pt x="9164" y="2472"/>
                  </a:lnTo>
                  <a:cubicBezTo>
                    <a:pt x="9389" y="2573"/>
                    <a:pt x="9626" y="2652"/>
                    <a:pt x="9863" y="2754"/>
                  </a:cubicBezTo>
                  <a:cubicBezTo>
                    <a:pt x="10100" y="2844"/>
                    <a:pt x="10326" y="2946"/>
                    <a:pt x="10552" y="3047"/>
                  </a:cubicBezTo>
                  <a:cubicBezTo>
                    <a:pt x="10901" y="3194"/>
                    <a:pt x="11251" y="3341"/>
                    <a:pt x="11601" y="3465"/>
                  </a:cubicBezTo>
                  <a:cubicBezTo>
                    <a:pt x="11003" y="3837"/>
                    <a:pt x="10382" y="4243"/>
                    <a:pt x="9750" y="4650"/>
                  </a:cubicBezTo>
                  <a:cubicBezTo>
                    <a:pt x="9739" y="4616"/>
                    <a:pt x="9717" y="4582"/>
                    <a:pt x="9683" y="4571"/>
                  </a:cubicBezTo>
                  <a:lnTo>
                    <a:pt x="8983" y="4368"/>
                  </a:lnTo>
                  <a:cubicBezTo>
                    <a:pt x="8757" y="4322"/>
                    <a:pt x="8520" y="4277"/>
                    <a:pt x="8295" y="4232"/>
                  </a:cubicBezTo>
                  <a:cubicBezTo>
                    <a:pt x="8058" y="4187"/>
                    <a:pt x="7832" y="4153"/>
                    <a:pt x="7595" y="4108"/>
                  </a:cubicBezTo>
                  <a:cubicBezTo>
                    <a:pt x="7369" y="4074"/>
                    <a:pt x="7144" y="4018"/>
                    <a:pt x="6895" y="3984"/>
                  </a:cubicBezTo>
                  <a:lnTo>
                    <a:pt x="6895" y="3984"/>
                  </a:lnTo>
                  <a:cubicBezTo>
                    <a:pt x="7121" y="4074"/>
                    <a:pt x="7336" y="4153"/>
                    <a:pt x="7561" y="4243"/>
                  </a:cubicBezTo>
                  <a:cubicBezTo>
                    <a:pt x="7787" y="4334"/>
                    <a:pt x="8013" y="4390"/>
                    <a:pt x="8250" y="4447"/>
                  </a:cubicBezTo>
                  <a:cubicBezTo>
                    <a:pt x="8475" y="4514"/>
                    <a:pt x="8701" y="4571"/>
                    <a:pt x="8927" y="4627"/>
                  </a:cubicBezTo>
                  <a:cubicBezTo>
                    <a:pt x="9107" y="4684"/>
                    <a:pt x="9288" y="4740"/>
                    <a:pt x="9480" y="4796"/>
                  </a:cubicBezTo>
                  <a:cubicBezTo>
                    <a:pt x="9480" y="4808"/>
                    <a:pt x="9480" y="4819"/>
                    <a:pt x="9480" y="4819"/>
                  </a:cubicBezTo>
                  <a:cubicBezTo>
                    <a:pt x="9118" y="5056"/>
                    <a:pt x="8746" y="5293"/>
                    <a:pt x="8385" y="5530"/>
                  </a:cubicBezTo>
                  <a:lnTo>
                    <a:pt x="7889" y="5868"/>
                  </a:lnTo>
                  <a:lnTo>
                    <a:pt x="7324" y="5688"/>
                  </a:lnTo>
                  <a:cubicBezTo>
                    <a:pt x="7065" y="5631"/>
                    <a:pt x="6805" y="5575"/>
                    <a:pt x="6546" y="5530"/>
                  </a:cubicBezTo>
                  <a:cubicBezTo>
                    <a:pt x="6015" y="5440"/>
                    <a:pt x="5508" y="5361"/>
                    <a:pt x="4977" y="5293"/>
                  </a:cubicBezTo>
                  <a:lnTo>
                    <a:pt x="4977" y="5293"/>
                  </a:lnTo>
                  <a:cubicBezTo>
                    <a:pt x="5225" y="5383"/>
                    <a:pt x="5474" y="5462"/>
                    <a:pt x="5733" y="5541"/>
                  </a:cubicBezTo>
                  <a:lnTo>
                    <a:pt x="6501" y="5756"/>
                  </a:lnTo>
                  <a:cubicBezTo>
                    <a:pt x="6749" y="5823"/>
                    <a:pt x="6997" y="5891"/>
                    <a:pt x="7257" y="5947"/>
                  </a:cubicBezTo>
                  <a:lnTo>
                    <a:pt x="7606" y="6060"/>
                  </a:lnTo>
                  <a:cubicBezTo>
                    <a:pt x="7324" y="6252"/>
                    <a:pt x="7042" y="6444"/>
                    <a:pt x="6771" y="6624"/>
                  </a:cubicBezTo>
                  <a:cubicBezTo>
                    <a:pt x="6467" y="6828"/>
                    <a:pt x="6173" y="7042"/>
                    <a:pt x="5880" y="7245"/>
                  </a:cubicBezTo>
                  <a:cubicBezTo>
                    <a:pt x="5778" y="7200"/>
                    <a:pt x="5688" y="7155"/>
                    <a:pt x="5587" y="7121"/>
                  </a:cubicBezTo>
                  <a:cubicBezTo>
                    <a:pt x="5372" y="7042"/>
                    <a:pt x="5146" y="6974"/>
                    <a:pt x="4932" y="6907"/>
                  </a:cubicBezTo>
                  <a:cubicBezTo>
                    <a:pt x="4706" y="6839"/>
                    <a:pt x="4481" y="6816"/>
                    <a:pt x="4255" y="6771"/>
                  </a:cubicBezTo>
                  <a:cubicBezTo>
                    <a:pt x="4018" y="6760"/>
                    <a:pt x="3792" y="6749"/>
                    <a:pt x="3567" y="6737"/>
                  </a:cubicBezTo>
                  <a:lnTo>
                    <a:pt x="3567" y="6737"/>
                  </a:lnTo>
                  <a:cubicBezTo>
                    <a:pt x="3792" y="6805"/>
                    <a:pt x="4007" y="6861"/>
                    <a:pt x="4221" y="6918"/>
                  </a:cubicBezTo>
                  <a:cubicBezTo>
                    <a:pt x="4436" y="6963"/>
                    <a:pt x="4650" y="7053"/>
                    <a:pt x="4864" y="7121"/>
                  </a:cubicBezTo>
                  <a:cubicBezTo>
                    <a:pt x="5079" y="7189"/>
                    <a:pt x="5282" y="7290"/>
                    <a:pt x="5485" y="7369"/>
                  </a:cubicBezTo>
                  <a:lnTo>
                    <a:pt x="5632" y="7426"/>
                  </a:lnTo>
                  <a:cubicBezTo>
                    <a:pt x="5485" y="7527"/>
                    <a:pt x="5350" y="7629"/>
                    <a:pt x="5214" y="7719"/>
                  </a:cubicBezTo>
                  <a:cubicBezTo>
                    <a:pt x="4774" y="8035"/>
                    <a:pt x="4379" y="8328"/>
                    <a:pt x="3995" y="8610"/>
                  </a:cubicBezTo>
                  <a:cubicBezTo>
                    <a:pt x="3995" y="8610"/>
                    <a:pt x="3995" y="8588"/>
                    <a:pt x="4007" y="8588"/>
                  </a:cubicBezTo>
                  <a:lnTo>
                    <a:pt x="4007" y="8565"/>
                  </a:lnTo>
                  <a:cubicBezTo>
                    <a:pt x="4007" y="8486"/>
                    <a:pt x="3950" y="8430"/>
                    <a:pt x="3883" y="8419"/>
                  </a:cubicBezTo>
                  <a:lnTo>
                    <a:pt x="3860" y="8419"/>
                  </a:lnTo>
                  <a:cubicBezTo>
                    <a:pt x="3499" y="8407"/>
                    <a:pt x="3149" y="8396"/>
                    <a:pt x="2788" y="8396"/>
                  </a:cubicBezTo>
                  <a:cubicBezTo>
                    <a:pt x="2438" y="8362"/>
                    <a:pt x="2077" y="8351"/>
                    <a:pt x="1716" y="8351"/>
                  </a:cubicBezTo>
                  <a:cubicBezTo>
                    <a:pt x="2055" y="8464"/>
                    <a:pt x="2416" y="8543"/>
                    <a:pt x="2765" y="8622"/>
                  </a:cubicBezTo>
                  <a:cubicBezTo>
                    <a:pt x="3070" y="8656"/>
                    <a:pt x="3386" y="8667"/>
                    <a:pt x="3691" y="8689"/>
                  </a:cubicBezTo>
                  <a:cubicBezTo>
                    <a:pt x="3679" y="8746"/>
                    <a:pt x="3668" y="8802"/>
                    <a:pt x="3668" y="8847"/>
                  </a:cubicBezTo>
                  <a:cubicBezTo>
                    <a:pt x="3251" y="9175"/>
                    <a:pt x="2856" y="9479"/>
                    <a:pt x="2495" y="9773"/>
                  </a:cubicBezTo>
                  <a:cubicBezTo>
                    <a:pt x="2111" y="10077"/>
                    <a:pt x="1750" y="10348"/>
                    <a:pt x="1457" y="10619"/>
                  </a:cubicBezTo>
                  <a:cubicBezTo>
                    <a:pt x="1163" y="10890"/>
                    <a:pt x="892" y="11116"/>
                    <a:pt x="678" y="11307"/>
                  </a:cubicBezTo>
                  <a:cubicBezTo>
                    <a:pt x="249" y="11691"/>
                    <a:pt x="1" y="11917"/>
                    <a:pt x="1" y="11917"/>
                  </a:cubicBezTo>
                  <a:lnTo>
                    <a:pt x="712" y="11353"/>
                  </a:lnTo>
                  <a:cubicBezTo>
                    <a:pt x="937" y="11172"/>
                    <a:pt x="1208" y="10946"/>
                    <a:pt x="1513" y="10698"/>
                  </a:cubicBezTo>
                  <a:cubicBezTo>
                    <a:pt x="1829" y="10450"/>
                    <a:pt x="2201" y="10190"/>
                    <a:pt x="2596" y="9886"/>
                  </a:cubicBezTo>
                  <a:lnTo>
                    <a:pt x="3612" y="9141"/>
                  </a:lnTo>
                  <a:lnTo>
                    <a:pt x="3612" y="9141"/>
                  </a:lnTo>
                  <a:cubicBezTo>
                    <a:pt x="3510" y="9660"/>
                    <a:pt x="3443" y="10179"/>
                    <a:pt x="3420" y="10709"/>
                  </a:cubicBezTo>
                  <a:cubicBezTo>
                    <a:pt x="3623" y="10123"/>
                    <a:pt x="3792" y="9513"/>
                    <a:pt x="3928" y="8904"/>
                  </a:cubicBezTo>
                  <a:cubicBezTo>
                    <a:pt x="4368" y="8599"/>
                    <a:pt x="4842" y="8272"/>
                    <a:pt x="5327" y="7933"/>
                  </a:cubicBezTo>
                  <a:cubicBezTo>
                    <a:pt x="5508" y="7798"/>
                    <a:pt x="5688" y="7674"/>
                    <a:pt x="5869" y="7550"/>
                  </a:cubicBezTo>
                  <a:lnTo>
                    <a:pt x="5970" y="7595"/>
                  </a:lnTo>
                  <a:cubicBezTo>
                    <a:pt x="5756" y="8283"/>
                    <a:pt x="5587" y="8972"/>
                    <a:pt x="5451" y="9682"/>
                  </a:cubicBezTo>
                  <a:cubicBezTo>
                    <a:pt x="5767" y="8994"/>
                    <a:pt x="6038" y="8283"/>
                    <a:pt x="6264" y="7561"/>
                  </a:cubicBezTo>
                  <a:cubicBezTo>
                    <a:pt x="6286" y="7493"/>
                    <a:pt x="6252" y="7426"/>
                    <a:pt x="6185" y="7392"/>
                  </a:cubicBezTo>
                  <a:lnTo>
                    <a:pt x="6128" y="7369"/>
                  </a:lnTo>
                  <a:cubicBezTo>
                    <a:pt x="6376" y="7200"/>
                    <a:pt x="6625" y="7019"/>
                    <a:pt x="6895" y="6850"/>
                  </a:cubicBezTo>
                  <a:cubicBezTo>
                    <a:pt x="7200" y="6647"/>
                    <a:pt x="7516" y="6433"/>
                    <a:pt x="7832" y="6218"/>
                  </a:cubicBezTo>
                  <a:lnTo>
                    <a:pt x="7832" y="6218"/>
                  </a:lnTo>
                  <a:cubicBezTo>
                    <a:pt x="7798" y="6365"/>
                    <a:pt x="7764" y="6512"/>
                    <a:pt x="7731" y="6670"/>
                  </a:cubicBezTo>
                  <a:cubicBezTo>
                    <a:pt x="7674" y="6873"/>
                    <a:pt x="7618" y="7087"/>
                    <a:pt x="7573" y="7313"/>
                  </a:cubicBezTo>
                  <a:cubicBezTo>
                    <a:pt x="7516" y="7527"/>
                    <a:pt x="7482" y="7753"/>
                    <a:pt x="7460" y="7979"/>
                  </a:cubicBezTo>
                  <a:cubicBezTo>
                    <a:pt x="7460" y="8091"/>
                    <a:pt x="7460" y="8204"/>
                    <a:pt x="7448" y="8317"/>
                  </a:cubicBezTo>
                  <a:cubicBezTo>
                    <a:pt x="7437" y="8430"/>
                    <a:pt x="7471" y="8531"/>
                    <a:pt x="7482" y="8644"/>
                  </a:cubicBezTo>
                  <a:lnTo>
                    <a:pt x="7516" y="8317"/>
                  </a:lnTo>
                  <a:cubicBezTo>
                    <a:pt x="7539" y="8204"/>
                    <a:pt x="7561" y="8103"/>
                    <a:pt x="7584" y="7990"/>
                  </a:cubicBezTo>
                  <a:cubicBezTo>
                    <a:pt x="7606" y="7888"/>
                    <a:pt x="7640" y="7787"/>
                    <a:pt x="7663" y="7674"/>
                  </a:cubicBezTo>
                  <a:lnTo>
                    <a:pt x="7764" y="7358"/>
                  </a:lnTo>
                  <a:cubicBezTo>
                    <a:pt x="7832" y="7155"/>
                    <a:pt x="7900" y="6940"/>
                    <a:pt x="7967" y="6737"/>
                  </a:cubicBezTo>
                  <a:cubicBezTo>
                    <a:pt x="8046" y="6534"/>
                    <a:pt x="8103" y="6308"/>
                    <a:pt x="8148" y="6083"/>
                  </a:cubicBezTo>
                  <a:cubicBezTo>
                    <a:pt x="8159" y="6060"/>
                    <a:pt x="8148" y="6038"/>
                    <a:pt x="8137" y="6015"/>
                  </a:cubicBezTo>
                  <a:cubicBezTo>
                    <a:pt x="8272" y="5936"/>
                    <a:pt x="8396" y="5846"/>
                    <a:pt x="8520" y="5756"/>
                  </a:cubicBezTo>
                  <a:cubicBezTo>
                    <a:pt x="8814" y="5564"/>
                    <a:pt x="9118" y="5372"/>
                    <a:pt x="9412" y="5169"/>
                  </a:cubicBezTo>
                  <a:lnTo>
                    <a:pt x="9412" y="5169"/>
                  </a:lnTo>
                  <a:cubicBezTo>
                    <a:pt x="9322" y="5857"/>
                    <a:pt x="9254" y="6545"/>
                    <a:pt x="9231" y="7234"/>
                  </a:cubicBezTo>
                  <a:cubicBezTo>
                    <a:pt x="9434" y="6489"/>
                    <a:pt x="9592" y="5733"/>
                    <a:pt x="9705" y="4977"/>
                  </a:cubicBezTo>
                  <a:cubicBezTo>
                    <a:pt x="10405" y="4526"/>
                    <a:pt x="11082" y="4063"/>
                    <a:pt x="11748" y="3645"/>
                  </a:cubicBezTo>
                  <a:lnTo>
                    <a:pt x="11770" y="3634"/>
                  </a:lnTo>
                  <a:lnTo>
                    <a:pt x="11770" y="3634"/>
                  </a:lnTo>
                  <a:cubicBezTo>
                    <a:pt x="11646" y="3961"/>
                    <a:pt x="11511" y="4289"/>
                    <a:pt x="11387" y="4616"/>
                  </a:cubicBezTo>
                  <a:cubicBezTo>
                    <a:pt x="11274" y="5033"/>
                    <a:pt x="11161" y="5440"/>
                    <a:pt x="11071" y="5868"/>
                  </a:cubicBezTo>
                  <a:cubicBezTo>
                    <a:pt x="11251" y="5473"/>
                    <a:pt x="11420" y="5090"/>
                    <a:pt x="11590" y="4684"/>
                  </a:cubicBezTo>
                  <a:cubicBezTo>
                    <a:pt x="11770" y="4300"/>
                    <a:pt x="11940" y="3916"/>
                    <a:pt x="12109" y="3521"/>
                  </a:cubicBezTo>
                  <a:cubicBezTo>
                    <a:pt x="12120" y="3487"/>
                    <a:pt x="12120" y="3454"/>
                    <a:pt x="12109" y="3420"/>
                  </a:cubicBezTo>
                  <a:lnTo>
                    <a:pt x="14580" y="1817"/>
                  </a:lnTo>
                  <a:cubicBezTo>
                    <a:pt x="16227" y="734"/>
                    <a:pt x="17322" y="1"/>
                    <a:pt x="17322" y="1"/>
                  </a:cubicBez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3" name="Google Shape;3513;p11"/>
            <p:cNvSpPr/>
            <p:nvPr/>
          </p:nvSpPr>
          <p:spPr>
            <a:xfrm>
              <a:off x="8147117" y="2689519"/>
              <a:ext cx="313719" cy="547644"/>
            </a:xfrm>
            <a:custGeom>
              <a:rect b="b" l="l" r="r" t="t"/>
              <a:pathLst>
                <a:path extrusionOk="0" h="15957" w="9141">
                  <a:moveTo>
                    <a:pt x="5157" y="1"/>
                  </a:moveTo>
                  <a:cubicBezTo>
                    <a:pt x="2991" y="2088"/>
                    <a:pt x="79" y="3420"/>
                    <a:pt x="136" y="6907"/>
                  </a:cubicBezTo>
                  <a:cubicBezTo>
                    <a:pt x="0" y="10055"/>
                    <a:pt x="2517" y="12526"/>
                    <a:pt x="3115" y="15550"/>
                  </a:cubicBezTo>
                  <a:lnTo>
                    <a:pt x="3228" y="15957"/>
                  </a:lnTo>
                  <a:lnTo>
                    <a:pt x="3465" y="15370"/>
                  </a:lnTo>
                  <a:cubicBezTo>
                    <a:pt x="4582" y="12944"/>
                    <a:pt x="7313" y="11262"/>
                    <a:pt x="8046" y="8780"/>
                  </a:cubicBezTo>
                  <a:cubicBezTo>
                    <a:pt x="9141" y="5485"/>
                    <a:pt x="7042" y="2450"/>
                    <a:pt x="5157" y="1"/>
                  </a:cubicBezTo>
                  <a:close/>
                </a:path>
              </a:pathLst>
            </a:custGeom>
            <a:solidFill>
              <a:srgbClr val="60A7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4" name="Google Shape;3514;p11"/>
            <p:cNvSpPr/>
            <p:nvPr/>
          </p:nvSpPr>
          <p:spPr>
            <a:xfrm>
              <a:off x="8221866" y="2698065"/>
              <a:ext cx="161132" cy="430270"/>
            </a:xfrm>
            <a:custGeom>
              <a:rect b="b" l="l" r="r" t="t"/>
              <a:pathLst>
                <a:path extrusionOk="0" h="12537" w="4695">
                  <a:moveTo>
                    <a:pt x="3013" y="0"/>
                  </a:moveTo>
                  <a:cubicBezTo>
                    <a:pt x="3013" y="0"/>
                    <a:pt x="2991" y="192"/>
                    <a:pt x="2945" y="530"/>
                  </a:cubicBezTo>
                  <a:cubicBezTo>
                    <a:pt x="2912" y="779"/>
                    <a:pt x="2866" y="1106"/>
                    <a:pt x="2821" y="1490"/>
                  </a:cubicBezTo>
                  <a:cubicBezTo>
                    <a:pt x="2720" y="1580"/>
                    <a:pt x="2607" y="1659"/>
                    <a:pt x="2505" y="1738"/>
                  </a:cubicBezTo>
                  <a:cubicBezTo>
                    <a:pt x="2415" y="1828"/>
                    <a:pt x="2325" y="1941"/>
                    <a:pt x="2246" y="2043"/>
                  </a:cubicBezTo>
                  <a:cubicBezTo>
                    <a:pt x="2167" y="2144"/>
                    <a:pt x="2099" y="2257"/>
                    <a:pt x="2031" y="2370"/>
                  </a:cubicBezTo>
                  <a:lnTo>
                    <a:pt x="1840" y="2708"/>
                  </a:lnTo>
                  <a:cubicBezTo>
                    <a:pt x="1727" y="2945"/>
                    <a:pt x="1625" y="3171"/>
                    <a:pt x="1546" y="3419"/>
                  </a:cubicBezTo>
                  <a:cubicBezTo>
                    <a:pt x="1456" y="3656"/>
                    <a:pt x="1377" y="3893"/>
                    <a:pt x="1298" y="4130"/>
                  </a:cubicBezTo>
                  <a:cubicBezTo>
                    <a:pt x="1445" y="3916"/>
                    <a:pt x="1557" y="3701"/>
                    <a:pt x="1682" y="3476"/>
                  </a:cubicBezTo>
                  <a:cubicBezTo>
                    <a:pt x="1749" y="3374"/>
                    <a:pt x="1806" y="3261"/>
                    <a:pt x="1873" y="3148"/>
                  </a:cubicBezTo>
                  <a:lnTo>
                    <a:pt x="2065" y="2832"/>
                  </a:lnTo>
                  <a:lnTo>
                    <a:pt x="2268" y="2528"/>
                  </a:lnTo>
                  <a:lnTo>
                    <a:pt x="2494" y="2246"/>
                  </a:lnTo>
                  <a:cubicBezTo>
                    <a:pt x="2573" y="2155"/>
                    <a:pt x="2652" y="2076"/>
                    <a:pt x="2742" y="1986"/>
                  </a:cubicBezTo>
                  <a:lnTo>
                    <a:pt x="2765" y="1964"/>
                  </a:lnTo>
                  <a:lnTo>
                    <a:pt x="2765" y="1964"/>
                  </a:lnTo>
                  <a:cubicBezTo>
                    <a:pt x="2708" y="2550"/>
                    <a:pt x="2629" y="3239"/>
                    <a:pt x="2562" y="3961"/>
                  </a:cubicBezTo>
                  <a:cubicBezTo>
                    <a:pt x="2539" y="4141"/>
                    <a:pt x="2528" y="4344"/>
                    <a:pt x="2505" y="4536"/>
                  </a:cubicBezTo>
                  <a:cubicBezTo>
                    <a:pt x="2347" y="4751"/>
                    <a:pt x="2167" y="4965"/>
                    <a:pt x="2009" y="5191"/>
                  </a:cubicBezTo>
                  <a:cubicBezTo>
                    <a:pt x="1840" y="5416"/>
                    <a:pt x="1659" y="5631"/>
                    <a:pt x="1501" y="5868"/>
                  </a:cubicBezTo>
                  <a:cubicBezTo>
                    <a:pt x="1332" y="6094"/>
                    <a:pt x="1174" y="6331"/>
                    <a:pt x="1027" y="6567"/>
                  </a:cubicBezTo>
                  <a:cubicBezTo>
                    <a:pt x="948" y="6692"/>
                    <a:pt x="880" y="6816"/>
                    <a:pt x="824" y="6940"/>
                  </a:cubicBezTo>
                  <a:cubicBezTo>
                    <a:pt x="756" y="7064"/>
                    <a:pt x="700" y="7199"/>
                    <a:pt x="655" y="7335"/>
                  </a:cubicBezTo>
                  <a:cubicBezTo>
                    <a:pt x="745" y="7211"/>
                    <a:pt x="801" y="7098"/>
                    <a:pt x="903" y="6985"/>
                  </a:cubicBezTo>
                  <a:cubicBezTo>
                    <a:pt x="993" y="6883"/>
                    <a:pt x="1061" y="6759"/>
                    <a:pt x="1162" y="6658"/>
                  </a:cubicBezTo>
                  <a:cubicBezTo>
                    <a:pt x="1332" y="6455"/>
                    <a:pt x="1524" y="6240"/>
                    <a:pt x="1704" y="6026"/>
                  </a:cubicBezTo>
                  <a:cubicBezTo>
                    <a:pt x="1952" y="5744"/>
                    <a:pt x="2212" y="5450"/>
                    <a:pt x="2460" y="5146"/>
                  </a:cubicBezTo>
                  <a:lnTo>
                    <a:pt x="2460" y="5146"/>
                  </a:lnTo>
                  <a:cubicBezTo>
                    <a:pt x="2426" y="5518"/>
                    <a:pt x="2392" y="5890"/>
                    <a:pt x="2370" y="6263"/>
                  </a:cubicBezTo>
                  <a:cubicBezTo>
                    <a:pt x="2336" y="6545"/>
                    <a:pt x="2313" y="6827"/>
                    <a:pt x="2280" y="7098"/>
                  </a:cubicBezTo>
                  <a:lnTo>
                    <a:pt x="1975" y="7301"/>
                  </a:lnTo>
                  <a:cubicBezTo>
                    <a:pt x="1851" y="7391"/>
                    <a:pt x="1727" y="7493"/>
                    <a:pt x="1614" y="7594"/>
                  </a:cubicBezTo>
                  <a:cubicBezTo>
                    <a:pt x="1377" y="7797"/>
                    <a:pt x="1162" y="8023"/>
                    <a:pt x="971" y="8260"/>
                  </a:cubicBezTo>
                  <a:cubicBezTo>
                    <a:pt x="779" y="8497"/>
                    <a:pt x="610" y="8745"/>
                    <a:pt x="452" y="9005"/>
                  </a:cubicBezTo>
                  <a:cubicBezTo>
                    <a:pt x="282" y="9264"/>
                    <a:pt x="136" y="9524"/>
                    <a:pt x="0" y="9783"/>
                  </a:cubicBezTo>
                  <a:cubicBezTo>
                    <a:pt x="406" y="9343"/>
                    <a:pt x="790" y="8869"/>
                    <a:pt x="1185" y="8452"/>
                  </a:cubicBezTo>
                  <a:cubicBezTo>
                    <a:pt x="1298" y="8350"/>
                    <a:pt x="1399" y="8238"/>
                    <a:pt x="1501" y="8136"/>
                  </a:cubicBezTo>
                  <a:cubicBezTo>
                    <a:pt x="1603" y="8034"/>
                    <a:pt x="1715" y="7933"/>
                    <a:pt x="1828" y="7843"/>
                  </a:cubicBezTo>
                  <a:cubicBezTo>
                    <a:pt x="1941" y="7752"/>
                    <a:pt x="2054" y="7662"/>
                    <a:pt x="2178" y="7583"/>
                  </a:cubicBezTo>
                  <a:lnTo>
                    <a:pt x="2234" y="7538"/>
                  </a:lnTo>
                  <a:lnTo>
                    <a:pt x="2234" y="7538"/>
                  </a:lnTo>
                  <a:cubicBezTo>
                    <a:pt x="2201" y="7888"/>
                    <a:pt x="2178" y="8226"/>
                    <a:pt x="2144" y="8565"/>
                  </a:cubicBezTo>
                  <a:cubicBezTo>
                    <a:pt x="2077" y="9298"/>
                    <a:pt x="2031" y="9987"/>
                    <a:pt x="1986" y="10573"/>
                  </a:cubicBezTo>
                  <a:cubicBezTo>
                    <a:pt x="1941" y="11160"/>
                    <a:pt x="1919" y="11645"/>
                    <a:pt x="1896" y="11995"/>
                  </a:cubicBezTo>
                  <a:cubicBezTo>
                    <a:pt x="1873" y="12345"/>
                    <a:pt x="1873" y="12537"/>
                    <a:pt x="1873" y="12537"/>
                  </a:cubicBezTo>
                  <a:cubicBezTo>
                    <a:pt x="1873" y="12537"/>
                    <a:pt x="1907" y="12345"/>
                    <a:pt x="1964" y="12006"/>
                  </a:cubicBezTo>
                  <a:cubicBezTo>
                    <a:pt x="2020" y="11668"/>
                    <a:pt x="2110" y="11171"/>
                    <a:pt x="2178" y="10596"/>
                  </a:cubicBezTo>
                  <a:cubicBezTo>
                    <a:pt x="2257" y="10009"/>
                    <a:pt x="2359" y="9321"/>
                    <a:pt x="2449" y="8599"/>
                  </a:cubicBezTo>
                  <a:cubicBezTo>
                    <a:pt x="2483" y="8294"/>
                    <a:pt x="2517" y="7989"/>
                    <a:pt x="2562" y="7673"/>
                  </a:cubicBezTo>
                  <a:cubicBezTo>
                    <a:pt x="2607" y="7752"/>
                    <a:pt x="2663" y="7843"/>
                    <a:pt x="2708" y="7922"/>
                  </a:cubicBezTo>
                  <a:lnTo>
                    <a:pt x="2912" y="8226"/>
                  </a:lnTo>
                  <a:cubicBezTo>
                    <a:pt x="2979" y="8339"/>
                    <a:pt x="3047" y="8441"/>
                    <a:pt x="3103" y="8542"/>
                  </a:cubicBezTo>
                  <a:lnTo>
                    <a:pt x="3295" y="8869"/>
                  </a:lnTo>
                  <a:cubicBezTo>
                    <a:pt x="3352" y="8971"/>
                    <a:pt x="3419" y="9073"/>
                    <a:pt x="3476" y="9185"/>
                  </a:cubicBezTo>
                  <a:cubicBezTo>
                    <a:pt x="3600" y="9411"/>
                    <a:pt x="3701" y="9637"/>
                    <a:pt x="3826" y="9862"/>
                  </a:cubicBezTo>
                  <a:cubicBezTo>
                    <a:pt x="3769" y="9614"/>
                    <a:pt x="3690" y="9377"/>
                    <a:pt x="3622" y="9129"/>
                  </a:cubicBezTo>
                  <a:cubicBezTo>
                    <a:pt x="3589" y="9005"/>
                    <a:pt x="3532" y="8892"/>
                    <a:pt x="3487" y="8779"/>
                  </a:cubicBezTo>
                  <a:cubicBezTo>
                    <a:pt x="3431" y="8655"/>
                    <a:pt x="3385" y="8542"/>
                    <a:pt x="3329" y="8429"/>
                  </a:cubicBezTo>
                  <a:cubicBezTo>
                    <a:pt x="3284" y="8305"/>
                    <a:pt x="3216" y="8204"/>
                    <a:pt x="3160" y="8080"/>
                  </a:cubicBezTo>
                  <a:lnTo>
                    <a:pt x="2979" y="7752"/>
                  </a:lnTo>
                  <a:cubicBezTo>
                    <a:pt x="2866" y="7549"/>
                    <a:pt x="2742" y="7346"/>
                    <a:pt x="2618" y="7143"/>
                  </a:cubicBezTo>
                  <a:cubicBezTo>
                    <a:pt x="2641" y="6861"/>
                    <a:pt x="2675" y="6579"/>
                    <a:pt x="2708" y="6297"/>
                  </a:cubicBezTo>
                  <a:cubicBezTo>
                    <a:pt x="2742" y="5879"/>
                    <a:pt x="2765" y="5462"/>
                    <a:pt x="2799" y="5044"/>
                  </a:cubicBezTo>
                  <a:cubicBezTo>
                    <a:pt x="2810" y="5067"/>
                    <a:pt x="2821" y="5078"/>
                    <a:pt x="2844" y="5089"/>
                  </a:cubicBezTo>
                  <a:cubicBezTo>
                    <a:pt x="2934" y="5202"/>
                    <a:pt x="3024" y="5326"/>
                    <a:pt x="3115" y="5450"/>
                  </a:cubicBezTo>
                  <a:cubicBezTo>
                    <a:pt x="3205" y="5563"/>
                    <a:pt x="3273" y="5699"/>
                    <a:pt x="3352" y="5834"/>
                  </a:cubicBezTo>
                  <a:cubicBezTo>
                    <a:pt x="3419" y="5958"/>
                    <a:pt x="3487" y="6105"/>
                    <a:pt x="3555" y="6240"/>
                  </a:cubicBezTo>
                  <a:lnTo>
                    <a:pt x="3950" y="7087"/>
                  </a:lnTo>
                  <a:cubicBezTo>
                    <a:pt x="4085" y="7369"/>
                    <a:pt x="4243" y="7639"/>
                    <a:pt x="4412" y="7910"/>
                  </a:cubicBezTo>
                  <a:cubicBezTo>
                    <a:pt x="4356" y="7764"/>
                    <a:pt x="4311" y="7617"/>
                    <a:pt x="4254" y="7470"/>
                  </a:cubicBezTo>
                  <a:cubicBezTo>
                    <a:pt x="4198" y="7324"/>
                    <a:pt x="4164" y="7166"/>
                    <a:pt x="4119" y="7019"/>
                  </a:cubicBezTo>
                  <a:cubicBezTo>
                    <a:pt x="4017" y="6725"/>
                    <a:pt x="3927" y="6432"/>
                    <a:pt x="3814" y="6127"/>
                  </a:cubicBezTo>
                  <a:cubicBezTo>
                    <a:pt x="3758" y="5981"/>
                    <a:pt x="3690" y="5834"/>
                    <a:pt x="3622" y="5687"/>
                  </a:cubicBezTo>
                  <a:cubicBezTo>
                    <a:pt x="3566" y="5552"/>
                    <a:pt x="3476" y="5405"/>
                    <a:pt x="3397" y="5270"/>
                  </a:cubicBezTo>
                  <a:cubicBezTo>
                    <a:pt x="3306" y="5123"/>
                    <a:pt x="3205" y="4999"/>
                    <a:pt x="3103" y="4875"/>
                  </a:cubicBezTo>
                  <a:cubicBezTo>
                    <a:pt x="3013" y="4773"/>
                    <a:pt x="2923" y="4683"/>
                    <a:pt x="2833" y="4581"/>
                  </a:cubicBezTo>
                  <a:cubicBezTo>
                    <a:pt x="2844" y="4390"/>
                    <a:pt x="2855" y="4187"/>
                    <a:pt x="2866" y="3995"/>
                  </a:cubicBezTo>
                  <a:cubicBezTo>
                    <a:pt x="2912" y="3295"/>
                    <a:pt x="2934" y="2641"/>
                    <a:pt x="2968" y="2076"/>
                  </a:cubicBezTo>
                  <a:cubicBezTo>
                    <a:pt x="3216" y="2516"/>
                    <a:pt x="3464" y="2968"/>
                    <a:pt x="3724" y="3408"/>
                  </a:cubicBezTo>
                  <a:cubicBezTo>
                    <a:pt x="3882" y="3690"/>
                    <a:pt x="4040" y="3983"/>
                    <a:pt x="4198" y="4266"/>
                  </a:cubicBezTo>
                  <a:cubicBezTo>
                    <a:pt x="4356" y="4559"/>
                    <a:pt x="4514" y="4830"/>
                    <a:pt x="4694" y="5112"/>
                  </a:cubicBezTo>
                  <a:cubicBezTo>
                    <a:pt x="4593" y="4796"/>
                    <a:pt x="4480" y="4491"/>
                    <a:pt x="4367" y="4187"/>
                  </a:cubicBezTo>
                  <a:cubicBezTo>
                    <a:pt x="4254" y="3893"/>
                    <a:pt x="4119" y="3588"/>
                    <a:pt x="3995" y="3284"/>
                  </a:cubicBezTo>
                  <a:cubicBezTo>
                    <a:pt x="3701" y="2708"/>
                    <a:pt x="3385" y="2122"/>
                    <a:pt x="3070" y="1557"/>
                  </a:cubicBezTo>
                  <a:lnTo>
                    <a:pt x="3070" y="1546"/>
                  </a:lnTo>
                  <a:lnTo>
                    <a:pt x="3058" y="1523"/>
                  </a:lnTo>
                  <a:cubicBezTo>
                    <a:pt x="3036" y="1512"/>
                    <a:pt x="3013" y="1490"/>
                    <a:pt x="2991" y="1478"/>
                  </a:cubicBezTo>
                  <a:cubicBezTo>
                    <a:pt x="3002" y="1117"/>
                    <a:pt x="3013" y="790"/>
                    <a:pt x="3013" y="553"/>
                  </a:cubicBezTo>
                  <a:cubicBezTo>
                    <a:pt x="3013" y="192"/>
                    <a:pt x="3013" y="0"/>
                    <a:pt x="3013" y="0"/>
                  </a:cubicBez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5" name="Google Shape;3515;p11"/>
            <p:cNvSpPr/>
            <p:nvPr/>
          </p:nvSpPr>
          <p:spPr>
            <a:xfrm>
              <a:off x="8360107" y="2582544"/>
              <a:ext cx="227748" cy="169129"/>
            </a:xfrm>
            <a:custGeom>
              <a:rect b="b" l="l" r="r" t="t"/>
              <a:pathLst>
                <a:path extrusionOk="0" h="4928" w="6636">
                  <a:moveTo>
                    <a:pt x="4161" y="1"/>
                  </a:moveTo>
                  <a:cubicBezTo>
                    <a:pt x="3746" y="1"/>
                    <a:pt x="3345" y="57"/>
                    <a:pt x="3014" y="150"/>
                  </a:cubicBezTo>
                  <a:cubicBezTo>
                    <a:pt x="1558" y="590"/>
                    <a:pt x="429" y="1741"/>
                    <a:pt x="1" y="3197"/>
                  </a:cubicBezTo>
                  <a:cubicBezTo>
                    <a:pt x="80" y="3355"/>
                    <a:pt x="170" y="3513"/>
                    <a:pt x="283" y="3648"/>
                  </a:cubicBezTo>
                  <a:cubicBezTo>
                    <a:pt x="475" y="3930"/>
                    <a:pt x="655" y="4201"/>
                    <a:pt x="836" y="4483"/>
                  </a:cubicBezTo>
                  <a:cubicBezTo>
                    <a:pt x="1554" y="4696"/>
                    <a:pt x="2273" y="4928"/>
                    <a:pt x="2998" y="4928"/>
                  </a:cubicBezTo>
                  <a:cubicBezTo>
                    <a:pt x="3388" y="4928"/>
                    <a:pt x="3781" y="4860"/>
                    <a:pt x="4176" y="4686"/>
                  </a:cubicBezTo>
                  <a:cubicBezTo>
                    <a:pt x="4751" y="4427"/>
                    <a:pt x="5259" y="4054"/>
                    <a:pt x="5677" y="3580"/>
                  </a:cubicBezTo>
                  <a:cubicBezTo>
                    <a:pt x="6433" y="2745"/>
                    <a:pt x="6636" y="1696"/>
                    <a:pt x="6275" y="726"/>
                  </a:cubicBezTo>
                  <a:cubicBezTo>
                    <a:pt x="5780" y="201"/>
                    <a:pt x="4947" y="1"/>
                    <a:pt x="4161"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6" name="Google Shape;3516;p11"/>
            <p:cNvSpPr/>
            <p:nvPr/>
          </p:nvSpPr>
          <p:spPr>
            <a:xfrm>
              <a:off x="8357018" y="2599601"/>
              <a:ext cx="165388" cy="139305"/>
            </a:xfrm>
            <a:custGeom>
              <a:rect b="b" l="l" r="r" t="t"/>
              <a:pathLst>
                <a:path extrusionOk="0" h="4059" w="4819">
                  <a:moveTo>
                    <a:pt x="2146" y="1"/>
                  </a:moveTo>
                  <a:cubicBezTo>
                    <a:pt x="1718" y="1"/>
                    <a:pt x="1214" y="389"/>
                    <a:pt x="903" y="748"/>
                  </a:cubicBezTo>
                  <a:cubicBezTo>
                    <a:pt x="542" y="1188"/>
                    <a:pt x="271" y="1696"/>
                    <a:pt x="125" y="2248"/>
                  </a:cubicBezTo>
                  <a:cubicBezTo>
                    <a:pt x="0" y="2801"/>
                    <a:pt x="91" y="3343"/>
                    <a:pt x="598" y="3682"/>
                  </a:cubicBezTo>
                  <a:cubicBezTo>
                    <a:pt x="835" y="3840"/>
                    <a:pt x="1106" y="3952"/>
                    <a:pt x="1400" y="3998"/>
                  </a:cubicBezTo>
                  <a:cubicBezTo>
                    <a:pt x="1436" y="4002"/>
                    <a:pt x="1472" y="4004"/>
                    <a:pt x="1506" y="4004"/>
                  </a:cubicBezTo>
                  <a:cubicBezTo>
                    <a:pt x="1715" y="4004"/>
                    <a:pt x="1886" y="3928"/>
                    <a:pt x="2099" y="3919"/>
                  </a:cubicBezTo>
                  <a:cubicBezTo>
                    <a:pt x="2122" y="3918"/>
                    <a:pt x="2144" y="3917"/>
                    <a:pt x="2166" y="3917"/>
                  </a:cubicBezTo>
                  <a:cubicBezTo>
                    <a:pt x="2586" y="3917"/>
                    <a:pt x="2994" y="4058"/>
                    <a:pt x="3409" y="4058"/>
                  </a:cubicBezTo>
                  <a:cubicBezTo>
                    <a:pt x="3562" y="4058"/>
                    <a:pt x="3716" y="4039"/>
                    <a:pt x="3871" y="3986"/>
                  </a:cubicBezTo>
                  <a:cubicBezTo>
                    <a:pt x="4198" y="3873"/>
                    <a:pt x="4728" y="3208"/>
                    <a:pt x="4085" y="3162"/>
                  </a:cubicBezTo>
                  <a:cubicBezTo>
                    <a:pt x="4379" y="3083"/>
                    <a:pt x="4819" y="2824"/>
                    <a:pt x="4695" y="2485"/>
                  </a:cubicBezTo>
                  <a:cubicBezTo>
                    <a:pt x="4615" y="2245"/>
                    <a:pt x="4289" y="2089"/>
                    <a:pt x="4017" y="2089"/>
                  </a:cubicBezTo>
                  <a:cubicBezTo>
                    <a:pt x="3943" y="2089"/>
                    <a:pt x="3874" y="2100"/>
                    <a:pt x="3814" y="2124"/>
                  </a:cubicBezTo>
                  <a:cubicBezTo>
                    <a:pt x="4109" y="1758"/>
                    <a:pt x="4008" y="1236"/>
                    <a:pt x="3645" y="1236"/>
                  </a:cubicBezTo>
                  <a:cubicBezTo>
                    <a:pt x="3550" y="1236"/>
                    <a:pt x="3436" y="1272"/>
                    <a:pt x="3307" y="1357"/>
                  </a:cubicBezTo>
                  <a:cubicBezTo>
                    <a:pt x="3465" y="1154"/>
                    <a:pt x="3713" y="759"/>
                    <a:pt x="3487" y="522"/>
                  </a:cubicBezTo>
                  <a:cubicBezTo>
                    <a:pt x="3423" y="454"/>
                    <a:pt x="3347" y="429"/>
                    <a:pt x="3267" y="429"/>
                  </a:cubicBezTo>
                  <a:cubicBezTo>
                    <a:pt x="3108" y="429"/>
                    <a:pt x="2934" y="526"/>
                    <a:pt x="2799" y="578"/>
                  </a:cubicBezTo>
                  <a:cubicBezTo>
                    <a:pt x="2659" y="157"/>
                    <a:pt x="2418" y="1"/>
                    <a:pt x="2146"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7" name="Google Shape;3517;p11"/>
            <p:cNvSpPr/>
            <p:nvPr/>
          </p:nvSpPr>
          <p:spPr>
            <a:xfrm>
              <a:off x="8357773" y="2556975"/>
              <a:ext cx="217692" cy="135701"/>
            </a:xfrm>
            <a:custGeom>
              <a:rect b="b" l="l" r="r" t="t"/>
              <a:pathLst>
                <a:path extrusionOk="0" h="3954" w="6343">
                  <a:moveTo>
                    <a:pt x="4237" y="0"/>
                  </a:moveTo>
                  <a:cubicBezTo>
                    <a:pt x="3593" y="0"/>
                    <a:pt x="2922" y="182"/>
                    <a:pt x="2416" y="421"/>
                  </a:cubicBezTo>
                  <a:cubicBezTo>
                    <a:pt x="1671" y="771"/>
                    <a:pt x="1062" y="1392"/>
                    <a:pt x="622" y="2080"/>
                  </a:cubicBezTo>
                  <a:cubicBezTo>
                    <a:pt x="407" y="2362"/>
                    <a:pt x="227" y="2667"/>
                    <a:pt x="91" y="3005"/>
                  </a:cubicBezTo>
                  <a:cubicBezTo>
                    <a:pt x="12" y="3276"/>
                    <a:pt x="1" y="3558"/>
                    <a:pt x="46" y="3840"/>
                  </a:cubicBezTo>
                  <a:cubicBezTo>
                    <a:pt x="46" y="3863"/>
                    <a:pt x="46" y="3874"/>
                    <a:pt x="57" y="3897"/>
                  </a:cubicBezTo>
                  <a:cubicBezTo>
                    <a:pt x="57" y="3908"/>
                    <a:pt x="69" y="3931"/>
                    <a:pt x="69" y="3953"/>
                  </a:cubicBezTo>
                  <a:cubicBezTo>
                    <a:pt x="294" y="3107"/>
                    <a:pt x="780" y="2351"/>
                    <a:pt x="1445" y="1798"/>
                  </a:cubicBezTo>
                  <a:cubicBezTo>
                    <a:pt x="1919" y="1380"/>
                    <a:pt x="2472" y="1064"/>
                    <a:pt x="3082" y="895"/>
                  </a:cubicBezTo>
                  <a:cubicBezTo>
                    <a:pt x="3412" y="802"/>
                    <a:pt x="3811" y="746"/>
                    <a:pt x="4224" y="746"/>
                  </a:cubicBezTo>
                  <a:cubicBezTo>
                    <a:pt x="5011" y="746"/>
                    <a:pt x="5847" y="949"/>
                    <a:pt x="6343" y="1482"/>
                  </a:cubicBezTo>
                  <a:cubicBezTo>
                    <a:pt x="6241" y="1234"/>
                    <a:pt x="6128" y="997"/>
                    <a:pt x="5982" y="782"/>
                  </a:cubicBezTo>
                  <a:cubicBezTo>
                    <a:pt x="5590" y="210"/>
                    <a:pt x="4929" y="0"/>
                    <a:pt x="423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8" name="Google Shape;3518;p11"/>
            <p:cNvSpPr/>
            <p:nvPr/>
          </p:nvSpPr>
          <p:spPr>
            <a:xfrm>
              <a:off x="8365152" y="2615937"/>
              <a:ext cx="99940" cy="76740"/>
            </a:xfrm>
            <a:custGeom>
              <a:rect b="b" l="l" r="r" t="t"/>
              <a:pathLst>
                <a:path extrusionOk="0" h="2236" w="2912">
                  <a:moveTo>
                    <a:pt x="2912" y="1"/>
                  </a:moveTo>
                  <a:lnTo>
                    <a:pt x="2912" y="1"/>
                  </a:lnTo>
                  <a:cubicBezTo>
                    <a:pt x="2709" y="46"/>
                    <a:pt x="2517" y="91"/>
                    <a:pt x="2325" y="159"/>
                  </a:cubicBezTo>
                  <a:cubicBezTo>
                    <a:pt x="2246" y="181"/>
                    <a:pt x="2156" y="215"/>
                    <a:pt x="2054" y="260"/>
                  </a:cubicBezTo>
                  <a:cubicBezTo>
                    <a:pt x="1964" y="294"/>
                    <a:pt x="1862" y="339"/>
                    <a:pt x="1761" y="385"/>
                  </a:cubicBezTo>
                  <a:cubicBezTo>
                    <a:pt x="1659" y="441"/>
                    <a:pt x="1558" y="497"/>
                    <a:pt x="1456" y="554"/>
                  </a:cubicBezTo>
                  <a:cubicBezTo>
                    <a:pt x="1343" y="610"/>
                    <a:pt x="1242" y="667"/>
                    <a:pt x="1140" y="734"/>
                  </a:cubicBezTo>
                  <a:cubicBezTo>
                    <a:pt x="1039" y="813"/>
                    <a:pt x="948" y="870"/>
                    <a:pt x="847" y="949"/>
                  </a:cubicBezTo>
                  <a:cubicBezTo>
                    <a:pt x="756" y="1016"/>
                    <a:pt x="666" y="1095"/>
                    <a:pt x="587" y="1186"/>
                  </a:cubicBezTo>
                  <a:cubicBezTo>
                    <a:pt x="508" y="1265"/>
                    <a:pt x="440" y="1344"/>
                    <a:pt x="361" y="1423"/>
                  </a:cubicBezTo>
                  <a:cubicBezTo>
                    <a:pt x="305" y="1502"/>
                    <a:pt x="249" y="1581"/>
                    <a:pt x="203" y="1671"/>
                  </a:cubicBezTo>
                  <a:cubicBezTo>
                    <a:pt x="158" y="1739"/>
                    <a:pt x="113" y="1818"/>
                    <a:pt x="91" y="1897"/>
                  </a:cubicBezTo>
                  <a:cubicBezTo>
                    <a:pt x="57" y="1953"/>
                    <a:pt x="46" y="2009"/>
                    <a:pt x="23" y="2066"/>
                  </a:cubicBezTo>
                  <a:cubicBezTo>
                    <a:pt x="0" y="2179"/>
                    <a:pt x="0" y="2235"/>
                    <a:pt x="0" y="2235"/>
                  </a:cubicBezTo>
                  <a:cubicBezTo>
                    <a:pt x="0" y="2235"/>
                    <a:pt x="23" y="2179"/>
                    <a:pt x="46" y="2088"/>
                  </a:cubicBezTo>
                  <a:cubicBezTo>
                    <a:pt x="79" y="2032"/>
                    <a:pt x="102" y="1976"/>
                    <a:pt x="136" y="1919"/>
                  </a:cubicBezTo>
                  <a:cubicBezTo>
                    <a:pt x="181" y="1851"/>
                    <a:pt x="226" y="1784"/>
                    <a:pt x="282" y="1727"/>
                  </a:cubicBezTo>
                  <a:cubicBezTo>
                    <a:pt x="328" y="1648"/>
                    <a:pt x="384" y="1581"/>
                    <a:pt x="463" y="1513"/>
                  </a:cubicBezTo>
                  <a:cubicBezTo>
                    <a:pt x="531" y="1434"/>
                    <a:pt x="598" y="1366"/>
                    <a:pt x="689" y="1299"/>
                  </a:cubicBezTo>
                  <a:cubicBezTo>
                    <a:pt x="734" y="1265"/>
                    <a:pt x="768" y="1220"/>
                    <a:pt x="813" y="1186"/>
                  </a:cubicBezTo>
                  <a:lnTo>
                    <a:pt x="948" y="1084"/>
                  </a:lnTo>
                  <a:cubicBezTo>
                    <a:pt x="1039" y="1005"/>
                    <a:pt x="1140" y="949"/>
                    <a:pt x="1230" y="881"/>
                  </a:cubicBezTo>
                  <a:cubicBezTo>
                    <a:pt x="1332" y="813"/>
                    <a:pt x="1433" y="746"/>
                    <a:pt x="1535" y="689"/>
                  </a:cubicBezTo>
                  <a:cubicBezTo>
                    <a:pt x="1625" y="633"/>
                    <a:pt x="1727" y="576"/>
                    <a:pt x="1828" y="520"/>
                  </a:cubicBezTo>
                  <a:cubicBezTo>
                    <a:pt x="2020" y="407"/>
                    <a:pt x="2201" y="317"/>
                    <a:pt x="2370" y="238"/>
                  </a:cubicBezTo>
                  <a:cubicBezTo>
                    <a:pt x="2449" y="204"/>
                    <a:pt x="2517" y="170"/>
                    <a:pt x="2584" y="136"/>
                  </a:cubicBezTo>
                  <a:cubicBezTo>
                    <a:pt x="2652" y="114"/>
                    <a:pt x="2709" y="91"/>
                    <a:pt x="2754" y="69"/>
                  </a:cubicBezTo>
                  <a:cubicBezTo>
                    <a:pt x="2855" y="23"/>
                    <a:pt x="2912" y="1"/>
                    <a:pt x="2912"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9" name="Google Shape;3519;p11"/>
            <p:cNvSpPr/>
            <p:nvPr/>
          </p:nvSpPr>
          <p:spPr>
            <a:xfrm>
              <a:off x="8386465" y="2641711"/>
              <a:ext cx="62771" cy="31574"/>
            </a:xfrm>
            <a:custGeom>
              <a:rect b="b" l="l" r="r" t="t"/>
              <a:pathLst>
                <a:path extrusionOk="0" h="920" w="1829">
                  <a:moveTo>
                    <a:pt x="1390" y="1"/>
                  </a:moveTo>
                  <a:cubicBezTo>
                    <a:pt x="1370" y="1"/>
                    <a:pt x="1350" y="2"/>
                    <a:pt x="1332" y="6"/>
                  </a:cubicBezTo>
                  <a:cubicBezTo>
                    <a:pt x="1264" y="6"/>
                    <a:pt x="1207" y="17"/>
                    <a:pt x="1140" y="28"/>
                  </a:cubicBezTo>
                  <a:cubicBezTo>
                    <a:pt x="1130" y="32"/>
                    <a:pt x="1118" y="34"/>
                    <a:pt x="1106" y="34"/>
                  </a:cubicBezTo>
                  <a:cubicBezTo>
                    <a:pt x="1066" y="34"/>
                    <a:pt x="1016" y="17"/>
                    <a:pt x="973" y="17"/>
                  </a:cubicBezTo>
                  <a:cubicBezTo>
                    <a:pt x="955" y="17"/>
                    <a:pt x="939" y="20"/>
                    <a:pt x="925" y="28"/>
                  </a:cubicBezTo>
                  <a:lnTo>
                    <a:pt x="756" y="107"/>
                  </a:lnTo>
                  <a:cubicBezTo>
                    <a:pt x="677" y="141"/>
                    <a:pt x="666" y="254"/>
                    <a:pt x="609" y="288"/>
                  </a:cubicBezTo>
                  <a:cubicBezTo>
                    <a:pt x="553" y="322"/>
                    <a:pt x="542" y="435"/>
                    <a:pt x="497" y="469"/>
                  </a:cubicBezTo>
                  <a:cubicBezTo>
                    <a:pt x="316" y="604"/>
                    <a:pt x="147" y="751"/>
                    <a:pt x="0" y="920"/>
                  </a:cubicBezTo>
                  <a:cubicBezTo>
                    <a:pt x="0" y="920"/>
                    <a:pt x="124" y="852"/>
                    <a:pt x="282" y="762"/>
                  </a:cubicBezTo>
                  <a:cubicBezTo>
                    <a:pt x="361" y="717"/>
                    <a:pt x="463" y="660"/>
                    <a:pt x="564" y="593"/>
                  </a:cubicBezTo>
                  <a:cubicBezTo>
                    <a:pt x="666" y="525"/>
                    <a:pt x="779" y="457"/>
                    <a:pt x="891" y="401"/>
                  </a:cubicBezTo>
                  <a:cubicBezTo>
                    <a:pt x="1004" y="344"/>
                    <a:pt x="1106" y="288"/>
                    <a:pt x="1219" y="243"/>
                  </a:cubicBezTo>
                  <a:cubicBezTo>
                    <a:pt x="1275" y="220"/>
                    <a:pt x="1320" y="186"/>
                    <a:pt x="1377" y="175"/>
                  </a:cubicBezTo>
                  <a:cubicBezTo>
                    <a:pt x="1422" y="153"/>
                    <a:pt x="1467" y="141"/>
                    <a:pt x="1512" y="119"/>
                  </a:cubicBezTo>
                  <a:cubicBezTo>
                    <a:pt x="1557" y="107"/>
                    <a:pt x="1591" y="85"/>
                    <a:pt x="1636" y="85"/>
                  </a:cubicBezTo>
                  <a:lnTo>
                    <a:pt x="1738" y="51"/>
                  </a:lnTo>
                  <a:cubicBezTo>
                    <a:pt x="1794" y="40"/>
                    <a:pt x="1828" y="28"/>
                    <a:pt x="1828" y="28"/>
                  </a:cubicBezTo>
                  <a:cubicBezTo>
                    <a:pt x="1794" y="17"/>
                    <a:pt x="1772" y="17"/>
                    <a:pt x="1749" y="6"/>
                  </a:cubicBezTo>
                  <a:cubicBezTo>
                    <a:pt x="1742" y="10"/>
                    <a:pt x="1731" y="11"/>
                    <a:pt x="1720" y="11"/>
                  </a:cubicBezTo>
                  <a:cubicBezTo>
                    <a:pt x="1698" y="11"/>
                    <a:pt x="1670" y="6"/>
                    <a:pt x="1647" y="6"/>
                  </a:cubicBezTo>
                  <a:lnTo>
                    <a:pt x="1501" y="6"/>
                  </a:lnTo>
                  <a:cubicBezTo>
                    <a:pt x="1471" y="6"/>
                    <a:pt x="1431" y="1"/>
                    <a:pt x="139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0" name="Google Shape;3520;p11"/>
            <p:cNvSpPr/>
            <p:nvPr/>
          </p:nvSpPr>
          <p:spPr>
            <a:xfrm>
              <a:off x="8387597" y="2655542"/>
              <a:ext cx="55427" cy="21244"/>
            </a:xfrm>
            <a:custGeom>
              <a:rect b="b" l="l" r="r" t="t"/>
              <a:pathLst>
                <a:path extrusionOk="0" h="619" w="1615">
                  <a:moveTo>
                    <a:pt x="1266" y="1"/>
                  </a:moveTo>
                  <a:cubicBezTo>
                    <a:pt x="1242" y="1"/>
                    <a:pt x="1220" y="3"/>
                    <a:pt x="1197" y="9"/>
                  </a:cubicBezTo>
                  <a:cubicBezTo>
                    <a:pt x="1152" y="9"/>
                    <a:pt x="1095" y="9"/>
                    <a:pt x="1050" y="20"/>
                  </a:cubicBezTo>
                  <a:cubicBezTo>
                    <a:pt x="994" y="32"/>
                    <a:pt x="937" y="43"/>
                    <a:pt x="892" y="66"/>
                  </a:cubicBezTo>
                  <a:lnTo>
                    <a:pt x="734" y="111"/>
                  </a:lnTo>
                  <a:cubicBezTo>
                    <a:pt x="678" y="133"/>
                    <a:pt x="633" y="156"/>
                    <a:pt x="576" y="178"/>
                  </a:cubicBezTo>
                  <a:cubicBezTo>
                    <a:pt x="520" y="201"/>
                    <a:pt x="475" y="224"/>
                    <a:pt x="430" y="257"/>
                  </a:cubicBezTo>
                  <a:cubicBezTo>
                    <a:pt x="351" y="303"/>
                    <a:pt x="272" y="359"/>
                    <a:pt x="193" y="415"/>
                  </a:cubicBezTo>
                  <a:cubicBezTo>
                    <a:pt x="148" y="460"/>
                    <a:pt x="102" y="506"/>
                    <a:pt x="57" y="562"/>
                  </a:cubicBezTo>
                  <a:cubicBezTo>
                    <a:pt x="23" y="596"/>
                    <a:pt x="1" y="618"/>
                    <a:pt x="1" y="618"/>
                  </a:cubicBezTo>
                  <a:lnTo>
                    <a:pt x="80" y="585"/>
                  </a:lnTo>
                  <a:cubicBezTo>
                    <a:pt x="125" y="562"/>
                    <a:pt x="181" y="528"/>
                    <a:pt x="249" y="494"/>
                  </a:cubicBezTo>
                  <a:cubicBezTo>
                    <a:pt x="294" y="483"/>
                    <a:pt x="328" y="460"/>
                    <a:pt x="373" y="449"/>
                  </a:cubicBezTo>
                  <a:cubicBezTo>
                    <a:pt x="407" y="427"/>
                    <a:pt x="464" y="404"/>
                    <a:pt x="509" y="382"/>
                  </a:cubicBezTo>
                  <a:cubicBezTo>
                    <a:pt x="588" y="336"/>
                    <a:pt x="689" y="291"/>
                    <a:pt x="791" y="269"/>
                  </a:cubicBezTo>
                  <a:cubicBezTo>
                    <a:pt x="881" y="235"/>
                    <a:pt x="983" y="201"/>
                    <a:pt x="1084" y="167"/>
                  </a:cubicBezTo>
                  <a:cubicBezTo>
                    <a:pt x="1129" y="156"/>
                    <a:pt x="1186" y="145"/>
                    <a:pt x="1220" y="133"/>
                  </a:cubicBezTo>
                  <a:lnTo>
                    <a:pt x="1344" y="99"/>
                  </a:lnTo>
                  <a:cubicBezTo>
                    <a:pt x="1423" y="77"/>
                    <a:pt x="1490" y="66"/>
                    <a:pt x="1536" y="54"/>
                  </a:cubicBezTo>
                  <a:lnTo>
                    <a:pt x="1614" y="32"/>
                  </a:lnTo>
                  <a:cubicBezTo>
                    <a:pt x="1592" y="32"/>
                    <a:pt x="1569" y="20"/>
                    <a:pt x="1536" y="20"/>
                  </a:cubicBezTo>
                  <a:cubicBezTo>
                    <a:pt x="1496" y="12"/>
                    <a:pt x="1450" y="4"/>
                    <a:pt x="1403" y="4"/>
                  </a:cubicBezTo>
                  <a:cubicBezTo>
                    <a:pt x="1383" y="4"/>
                    <a:pt x="1364" y="6"/>
                    <a:pt x="1344" y="9"/>
                  </a:cubicBezTo>
                  <a:cubicBezTo>
                    <a:pt x="1315" y="3"/>
                    <a:pt x="1290" y="1"/>
                    <a:pt x="1266"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1" name="Google Shape;3521;p11"/>
            <p:cNvSpPr/>
            <p:nvPr/>
          </p:nvSpPr>
          <p:spPr>
            <a:xfrm>
              <a:off x="8345006" y="2680184"/>
              <a:ext cx="173934" cy="235332"/>
            </a:xfrm>
            <a:custGeom>
              <a:rect b="b" l="l" r="r" t="t"/>
              <a:pathLst>
                <a:path extrusionOk="0" h="6857" w="5068">
                  <a:moveTo>
                    <a:pt x="384" y="1"/>
                  </a:moveTo>
                  <a:cubicBezTo>
                    <a:pt x="362" y="1"/>
                    <a:pt x="339" y="1"/>
                    <a:pt x="317" y="2"/>
                  </a:cubicBezTo>
                  <a:cubicBezTo>
                    <a:pt x="294" y="25"/>
                    <a:pt x="271" y="25"/>
                    <a:pt x="249" y="47"/>
                  </a:cubicBezTo>
                  <a:cubicBezTo>
                    <a:pt x="113" y="555"/>
                    <a:pt x="34" y="1074"/>
                    <a:pt x="34" y="1593"/>
                  </a:cubicBezTo>
                  <a:cubicBezTo>
                    <a:pt x="1" y="3308"/>
                    <a:pt x="305" y="5328"/>
                    <a:pt x="1840" y="6355"/>
                  </a:cubicBezTo>
                  <a:cubicBezTo>
                    <a:pt x="2302" y="6671"/>
                    <a:pt x="2846" y="6857"/>
                    <a:pt x="3369" y="6857"/>
                  </a:cubicBezTo>
                  <a:cubicBezTo>
                    <a:pt x="3779" y="6857"/>
                    <a:pt x="4177" y="6743"/>
                    <a:pt x="4514" y="6490"/>
                  </a:cubicBezTo>
                  <a:cubicBezTo>
                    <a:pt x="4548" y="6457"/>
                    <a:pt x="4582" y="6434"/>
                    <a:pt x="4616" y="6400"/>
                  </a:cubicBezTo>
                  <a:cubicBezTo>
                    <a:pt x="4695" y="6231"/>
                    <a:pt x="4751" y="6062"/>
                    <a:pt x="4808" y="5881"/>
                  </a:cubicBezTo>
                  <a:cubicBezTo>
                    <a:pt x="5067" y="4854"/>
                    <a:pt x="4763" y="3805"/>
                    <a:pt x="4311" y="2868"/>
                  </a:cubicBezTo>
                  <a:cubicBezTo>
                    <a:pt x="4029" y="2304"/>
                    <a:pt x="3499" y="1762"/>
                    <a:pt x="3036" y="1345"/>
                  </a:cubicBezTo>
                  <a:cubicBezTo>
                    <a:pt x="2308" y="705"/>
                    <a:pt x="1354" y="1"/>
                    <a:pt x="384"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2" name="Google Shape;3522;p11"/>
            <p:cNvSpPr/>
            <p:nvPr/>
          </p:nvSpPr>
          <p:spPr>
            <a:xfrm>
              <a:off x="8341917" y="2675208"/>
              <a:ext cx="133642" cy="135598"/>
            </a:xfrm>
            <a:custGeom>
              <a:rect b="b" l="l" r="r" t="t"/>
              <a:pathLst>
                <a:path extrusionOk="0" h="3951" w="3894">
                  <a:moveTo>
                    <a:pt x="576" y="0"/>
                  </a:moveTo>
                  <a:lnTo>
                    <a:pt x="113" y="621"/>
                  </a:lnTo>
                  <a:cubicBezTo>
                    <a:pt x="136" y="1264"/>
                    <a:pt x="23" y="1919"/>
                    <a:pt x="23" y="2551"/>
                  </a:cubicBezTo>
                  <a:cubicBezTo>
                    <a:pt x="45" y="2912"/>
                    <a:pt x="0" y="3442"/>
                    <a:pt x="316" y="3690"/>
                  </a:cubicBezTo>
                  <a:cubicBezTo>
                    <a:pt x="433" y="3789"/>
                    <a:pt x="579" y="3833"/>
                    <a:pt x="727" y="3833"/>
                  </a:cubicBezTo>
                  <a:cubicBezTo>
                    <a:pt x="1036" y="3833"/>
                    <a:pt x="1357" y="3641"/>
                    <a:pt x="1456" y="3352"/>
                  </a:cubicBezTo>
                  <a:cubicBezTo>
                    <a:pt x="1501" y="3577"/>
                    <a:pt x="1659" y="3950"/>
                    <a:pt x="1919" y="3950"/>
                  </a:cubicBezTo>
                  <a:cubicBezTo>
                    <a:pt x="1923" y="3950"/>
                    <a:pt x="1928" y="3950"/>
                    <a:pt x="1932" y="3950"/>
                  </a:cubicBezTo>
                  <a:cubicBezTo>
                    <a:pt x="2249" y="3950"/>
                    <a:pt x="2361" y="3552"/>
                    <a:pt x="2494" y="3352"/>
                  </a:cubicBezTo>
                  <a:cubicBezTo>
                    <a:pt x="2605" y="3407"/>
                    <a:pt x="2838" y="3569"/>
                    <a:pt x="3018" y="3569"/>
                  </a:cubicBezTo>
                  <a:cubicBezTo>
                    <a:pt x="3057" y="3569"/>
                    <a:pt x="3094" y="3562"/>
                    <a:pt x="3126" y="3544"/>
                  </a:cubicBezTo>
                  <a:cubicBezTo>
                    <a:pt x="3295" y="3453"/>
                    <a:pt x="3228" y="3261"/>
                    <a:pt x="3103" y="3126"/>
                  </a:cubicBezTo>
                  <a:lnTo>
                    <a:pt x="3103" y="3126"/>
                  </a:lnTo>
                  <a:cubicBezTo>
                    <a:pt x="3170" y="3184"/>
                    <a:pt x="3250" y="3212"/>
                    <a:pt x="3329" y="3212"/>
                  </a:cubicBezTo>
                  <a:cubicBezTo>
                    <a:pt x="3465" y="3212"/>
                    <a:pt x="3599" y="3129"/>
                    <a:pt x="3656" y="2979"/>
                  </a:cubicBezTo>
                  <a:cubicBezTo>
                    <a:pt x="3893" y="2539"/>
                    <a:pt x="3442" y="1704"/>
                    <a:pt x="3182" y="1354"/>
                  </a:cubicBezTo>
                  <a:cubicBezTo>
                    <a:pt x="2630" y="565"/>
                    <a:pt x="1366" y="339"/>
                    <a:pt x="576"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3" name="Google Shape;3523;p11"/>
            <p:cNvSpPr/>
            <p:nvPr/>
          </p:nvSpPr>
          <p:spPr>
            <a:xfrm>
              <a:off x="8355474" y="2675070"/>
              <a:ext cx="180111" cy="224796"/>
            </a:xfrm>
            <a:custGeom>
              <a:rect b="b" l="l" r="r" t="t"/>
              <a:pathLst>
                <a:path extrusionOk="0" h="6550" w="5248">
                  <a:moveTo>
                    <a:pt x="714" y="1"/>
                  </a:moveTo>
                  <a:cubicBezTo>
                    <a:pt x="438" y="1"/>
                    <a:pt x="188" y="44"/>
                    <a:pt x="0" y="151"/>
                  </a:cubicBezTo>
                  <a:cubicBezTo>
                    <a:pt x="16" y="151"/>
                    <a:pt x="31" y="151"/>
                    <a:pt x="46" y="151"/>
                  </a:cubicBezTo>
                  <a:cubicBezTo>
                    <a:pt x="1024" y="151"/>
                    <a:pt x="1998" y="850"/>
                    <a:pt x="2731" y="1494"/>
                  </a:cubicBezTo>
                  <a:cubicBezTo>
                    <a:pt x="3194" y="1911"/>
                    <a:pt x="3735" y="2442"/>
                    <a:pt x="4006" y="3017"/>
                  </a:cubicBezTo>
                  <a:cubicBezTo>
                    <a:pt x="4458" y="3954"/>
                    <a:pt x="4762" y="4992"/>
                    <a:pt x="4503" y="6030"/>
                  </a:cubicBezTo>
                  <a:cubicBezTo>
                    <a:pt x="4446" y="6211"/>
                    <a:pt x="4379" y="6380"/>
                    <a:pt x="4311" y="6549"/>
                  </a:cubicBezTo>
                  <a:cubicBezTo>
                    <a:pt x="4819" y="6098"/>
                    <a:pt x="5247" y="5421"/>
                    <a:pt x="5236" y="4766"/>
                  </a:cubicBezTo>
                  <a:cubicBezTo>
                    <a:pt x="5236" y="3762"/>
                    <a:pt x="5078" y="3186"/>
                    <a:pt x="4638" y="2272"/>
                  </a:cubicBezTo>
                  <a:cubicBezTo>
                    <a:pt x="4333" y="1663"/>
                    <a:pt x="3476" y="873"/>
                    <a:pt x="2833" y="557"/>
                  </a:cubicBezTo>
                  <a:cubicBezTo>
                    <a:pt x="2336" y="297"/>
                    <a:pt x="1433" y="1"/>
                    <a:pt x="71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4" name="Google Shape;3524;p11"/>
            <p:cNvSpPr/>
            <p:nvPr/>
          </p:nvSpPr>
          <p:spPr>
            <a:xfrm>
              <a:off x="8339583" y="2680253"/>
              <a:ext cx="92595" cy="53059"/>
            </a:xfrm>
            <a:custGeom>
              <a:rect b="b" l="l" r="r" t="t"/>
              <a:pathLst>
                <a:path extrusionOk="0" h="1546" w="2698">
                  <a:moveTo>
                    <a:pt x="1" y="0"/>
                  </a:moveTo>
                  <a:cubicBezTo>
                    <a:pt x="1" y="0"/>
                    <a:pt x="46" y="11"/>
                    <a:pt x="136" y="45"/>
                  </a:cubicBezTo>
                  <a:cubicBezTo>
                    <a:pt x="215" y="79"/>
                    <a:pt x="328" y="124"/>
                    <a:pt x="463" y="181"/>
                  </a:cubicBezTo>
                  <a:cubicBezTo>
                    <a:pt x="599" y="248"/>
                    <a:pt x="768" y="305"/>
                    <a:pt x="937" y="384"/>
                  </a:cubicBezTo>
                  <a:cubicBezTo>
                    <a:pt x="1016" y="418"/>
                    <a:pt x="1095" y="463"/>
                    <a:pt x="1185" y="508"/>
                  </a:cubicBezTo>
                  <a:cubicBezTo>
                    <a:pt x="1276" y="542"/>
                    <a:pt x="1366" y="587"/>
                    <a:pt x="1445" y="632"/>
                  </a:cubicBezTo>
                  <a:cubicBezTo>
                    <a:pt x="1535" y="677"/>
                    <a:pt x="1626" y="733"/>
                    <a:pt x="1705" y="779"/>
                  </a:cubicBezTo>
                  <a:cubicBezTo>
                    <a:pt x="1795" y="824"/>
                    <a:pt x="1863" y="869"/>
                    <a:pt x="1953" y="914"/>
                  </a:cubicBezTo>
                  <a:cubicBezTo>
                    <a:pt x="2032" y="959"/>
                    <a:pt x="2111" y="1004"/>
                    <a:pt x="2167" y="1061"/>
                  </a:cubicBezTo>
                  <a:cubicBezTo>
                    <a:pt x="2235" y="1106"/>
                    <a:pt x="2303" y="1151"/>
                    <a:pt x="2359" y="1196"/>
                  </a:cubicBezTo>
                  <a:cubicBezTo>
                    <a:pt x="2404" y="1241"/>
                    <a:pt x="2449" y="1286"/>
                    <a:pt x="2494" y="1332"/>
                  </a:cubicBezTo>
                  <a:cubicBezTo>
                    <a:pt x="2540" y="1365"/>
                    <a:pt x="2573" y="1399"/>
                    <a:pt x="2607" y="1444"/>
                  </a:cubicBezTo>
                  <a:lnTo>
                    <a:pt x="2698" y="1546"/>
                  </a:lnTo>
                  <a:cubicBezTo>
                    <a:pt x="2698" y="1546"/>
                    <a:pt x="2675" y="1501"/>
                    <a:pt x="2641" y="1433"/>
                  </a:cubicBezTo>
                  <a:cubicBezTo>
                    <a:pt x="2619" y="1377"/>
                    <a:pt x="2585" y="1332"/>
                    <a:pt x="2551" y="1286"/>
                  </a:cubicBezTo>
                  <a:cubicBezTo>
                    <a:pt x="2517" y="1230"/>
                    <a:pt x="2472" y="1185"/>
                    <a:pt x="2427" y="1128"/>
                  </a:cubicBezTo>
                  <a:cubicBezTo>
                    <a:pt x="2370" y="1072"/>
                    <a:pt x="2303" y="1016"/>
                    <a:pt x="2246" y="959"/>
                  </a:cubicBezTo>
                  <a:cubicBezTo>
                    <a:pt x="2178" y="891"/>
                    <a:pt x="2111" y="835"/>
                    <a:pt x="2032" y="790"/>
                  </a:cubicBezTo>
                  <a:cubicBezTo>
                    <a:pt x="1953" y="733"/>
                    <a:pt x="1874" y="666"/>
                    <a:pt x="1795" y="621"/>
                  </a:cubicBezTo>
                  <a:cubicBezTo>
                    <a:pt x="1705" y="576"/>
                    <a:pt x="1614" y="530"/>
                    <a:pt x="1524" y="485"/>
                  </a:cubicBezTo>
                  <a:cubicBezTo>
                    <a:pt x="1355" y="395"/>
                    <a:pt x="1174" y="316"/>
                    <a:pt x="982" y="248"/>
                  </a:cubicBezTo>
                  <a:cubicBezTo>
                    <a:pt x="824" y="181"/>
                    <a:pt x="666" y="124"/>
                    <a:pt x="497" y="90"/>
                  </a:cubicBezTo>
                  <a:cubicBezTo>
                    <a:pt x="339" y="45"/>
                    <a:pt x="170" y="11"/>
                    <a:pt x="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5" name="Google Shape;3525;p11"/>
            <p:cNvSpPr/>
            <p:nvPr/>
          </p:nvSpPr>
          <p:spPr>
            <a:xfrm>
              <a:off x="8348884" y="2684097"/>
              <a:ext cx="62771" cy="52338"/>
            </a:xfrm>
            <a:custGeom>
              <a:rect b="b" l="l" r="r" t="t"/>
              <a:pathLst>
                <a:path extrusionOk="0" h="1525" w="1829">
                  <a:moveTo>
                    <a:pt x="0" y="1"/>
                  </a:moveTo>
                  <a:lnTo>
                    <a:pt x="91" y="69"/>
                  </a:lnTo>
                  <a:cubicBezTo>
                    <a:pt x="136" y="102"/>
                    <a:pt x="226" y="148"/>
                    <a:pt x="305" y="215"/>
                  </a:cubicBezTo>
                  <a:cubicBezTo>
                    <a:pt x="350" y="249"/>
                    <a:pt x="395" y="283"/>
                    <a:pt x="452" y="328"/>
                  </a:cubicBezTo>
                  <a:cubicBezTo>
                    <a:pt x="508" y="362"/>
                    <a:pt x="553" y="407"/>
                    <a:pt x="610" y="441"/>
                  </a:cubicBezTo>
                  <a:cubicBezTo>
                    <a:pt x="723" y="531"/>
                    <a:pt x="835" y="633"/>
                    <a:pt x="948" y="723"/>
                  </a:cubicBezTo>
                  <a:cubicBezTo>
                    <a:pt x="1050" y="825"/>
                    <a:pt x="1163" y="926"/>
                    <a:pt x="1264" y="1016"/>
                  </a:cubicBezTo>
                  <a:cubicBezTo>
                    <a:pt x="1377" y="1118"/>
                    <a:pt x="1467" y="1197"/>
                    <a:pt x="1546" y="1276"/>
                  </a:cubicBezTo>
                  <a:cubicBezTo>
                    <a:pt x="1637" y="1355"/>
                    <a:pt x="1704" y="1411"/>
                    <a:pt x="1749" y="1457"/>
                  </a:cubicBezTo>
                  <a:cubicBezTo>
                    <a:pt x="1795" y="1502"/>
                    <a:pt x="1828" y="1524"/>
                    <a:pt x="1828" y="1524"/>
                  </a:cubicBezTo>
                  <a:cubicBezTo>
                    <a:pt x="1817" y="1490"/>
                    <a:pt x="1795" y="1468"/>
                    <a:pt x="1783" y="1434"/>
                  </a:cubicBezTo>
                  <a:cubicBezTo>
                    <a:pt x="1727" y="1355"/>
                    <a:pt x="1682" y="1276"/>
                    <a:pt x="1625" y="1208"/>
                  </a:cubicBezTo>
                  <a:cubicBezTo>
                    <a:pt x="1558" y="1118"/>
                    <a:pt x="1467" y="1016"/>
                    <a:pt x="1377" y="904"/>
                  </a:cubicBezTo>
                  <a:cubicBezTo>
                    <a:pt x="1276" y="802"/>
                    <a:pt x="1163" y="700"/>
                    <a:pt x="1061" y="599"/>
                  </a:cubicBezTo>
                  <a:cubicBezTo>
                    <a:pt x="993" y="554"/>
                    <a:pt x="937" y="509"/>
                    <a:pt x="881" y="452"/>
                  </a:cubicBezTo>
                  <a:cubicBezTo>
                    <a:pt x="824" y="407"/>
                    <a:pt x="756" y="362"/>
                    <a:pt x="700" y="328"/>
                  </a:cubicBezTo>
                  <a:cubicBezTo>
                    <a:pt x="632" y="294"/>
                    <a:pt x="576" y="249"/>
                    <a:pt x="520" y="227"/>
                  </a:cubicBezTo>
                  <a:lnTo>
                    <a:pt x="362" y="136"/>
                  </a:lnTo>
                  <a:cubicBezTo>
                    <a:pt x="271" y="91"/>
                    <a:pt x="192" y="57"/>
                    <a:pt x="102" y="35"/>
                  </a:cubicBezTo>
                  <a:lnTo>
                    <a:pt x="0"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6" name="Google Shape;3526;p11"/>
            <p:cNvSpPr/>
            <p:nvPr/>
          </p:nvSpPr>
          <p:spPr>
            <a:xfrm>
              <a:off x="8343839" y="2680630"/>
              <a:ext cx="46504" cy="54637"/>
            </a:xfrm>
            <a:custGeom>
              <a:rect b="b" l="l" r="r" t="t"/>
              <a:pathLst>
                <a:path extrusionOk="0" h="1592" w="1355">
                  <a:moveTo>
                    <a:pt x="1" y="0"/>
                  </a:moveTo>
                  <a:cubicBezTo>
                    <a:pt x="1" y="0"/>
                    <a:pt x="80" y="113"/>
                    <a:pt x="204" y="260"/>
                  </a:cubicBezTo>
                  <a:cubicBezTo>
                    <a:pt x="238" y="294"/>
                    <a:pt x="272" y="328"/>
                    <a:pt x="305" y="373"/>
                  </a:cubicBezTo>
                  <a:cubicBezTo>
                    <a:pt x="339" y="429"/>
                    <a:pt x="373" y="474"/>
                    <a:pt x="418" y="519"/>
                  </a:cubicBezTo>
                  <a:cubicBezTo>
                    <a:pt x="497" y="610"/>
                    <a:pt x="588" y="700"/>
                    <a:pt x="667" y="801"/>
                  </a:cubicBezTo>
                  <a:cubicBezTo>
                    <a:pt x="745" y="903"/>
                    <a:pt x="836" y="1005"/>
                    <a:pt x="915" y="1084"/>
                  </a:cubicBezTo>
                  <a:cubicBezTo>
                    <a:pt x="949" y="1140"/>
                    <a:pt x="994" y="1174"/>
                    <a:pt x="1028" y="1219"/>
                  </a:cubicBezTo>
                  <a:cubicBezTo>
                    <a:pt x="1061" y="1264"/>
                    <a:pt x="1095" y="1309"/>
                    <a:pt x="1129" y="1343"/>
                  </a:cubicBezTo>
                  <a:cubicBezTo>
                    <a:pt x="1253" y="1501"/>
                    <a:pt x="1355" y="1591"/>
                    <a:pt x="1355" y="1591"/>
                  </a:cubicBezTo>
                  <a:cubicBezTo>
                    <a:pt x="1310" y="1490"/>
                    <a:pt x="1265" y="1388"/>
                    <a:pt x="1208" y="1298"/>
                  </a:cubicBezTo>
                  <a:cubicBezTo>
                    <a:pt x="1186" y="1253"/>
                    <a:pt x="1163" y="1208"/>
                    <a:pt x="1129" y="1151"/>
                  </a:cubicBezTo>
                  <a:cubicBezTo>
                    <a:pt x="1107" y="1106"/>
                    <a:pt x="1061" y="1061"/>
                    <a:pt x="1028" y="1005"/>
                  </a:cubicBezTo>
                  <a:cubicBezTo>
                    <a:pt x="960" y="903"/>
                    <a:pt x="881" y="801"/>
                    <a:pt x="791" y="700"/>
                  </a:cubicBezTo>
                  <a:cubicBezTo>
                    <a:pt x="700" y="598"/>
                    <a:pt x="610" y="497"/>
                    <a:pt x="531" y="418"/>
                  </a:cubicBezTo>
                  <a:cubicBezTo>
                    <a:pt x="441" y="339"/>
                    <a:pt x="362" y="260"/>
                    <a:pt x="272" y="192"/>
                  </a:cubicBezTo>
                  <a:cubicBezTo>
                    <a:pt x="181" y="124"/>
                    <a:pt x="91" y="57"/>
                    <a:pt x="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7" name="Google Shape;3527;p11"/>
            <p:cNvSpPr/>
            <p:nvPr/>
          </p:nvSpPr>
          <p:spPr>
            <a:xfrm>
              <a:off x="8184285" y="2678674"/>
              <a:ext cx="177812" cy="183406"/>
            </a:xfrm>
            <a:custGeom>
              <a:rect b="b" l="l" r="r" t="t"/>
              <a:pathLst>
                <a:path extrusionOk="0" h="5344" w="5181">
                  <a:moveTo>
                    <a:pt x="5033" y="1"/>
                  </a:moveTo>
                  <a:lnTo>
                    <a:pt x="4638" y="91"/>
                  </a:lnTo>
                  <a:cubicBezTo>
                    <a:pt x="4153" y="204"/>
                    <a:pt x="3679" y="351"/>
                    <a:pt x="3217" y="543"/>
                  </a:cubicBezTo>
                  <a:cubicBezTo>
                    <a:pt x="1851" y="1129"/>
                    <a:pt x="147" y="2280"/>
                    <a:pt x="34" y="3928"/>
                  </a:cubicBezTo>
                  <a:cubicBezTo>
                    <a:pt x="1" y="4357"/>
                    <a:pt x="136" y="4785"/>
                    <a:pt x="396" y="5124"/>
                  </a:cubicBezTo>
                  <a:cubicBezTo>
                    <a:pt x="565" y="5225"/>
                    <a:pt x="745" y="5293"/>
                    <a:pt x="937" y="5316"/>
                  </a:cubicBezTo>
                  <a:cubicBezTo>
                    <a:pt x="1079" y="5335"/>
                    <a:pt x="1219" y="5344"/>
                    <a:pt x="1356" y="5344"/>
                  </a:cubicBezTo>
                  <a:cubicBezTo>
                    <a:pt x="2040" y="5344"/>
                    <a:pt x="2672" y="5120"/>
                    <a:pt x="3273" y="4763"/>
                  </a:cubicBezTo>
                  <a:cubicBezTo>
                    <a:pt x="4108" y="4266"/>
                    <a:pt x="4650" y="3420"/>
                    <a:pt x="4932" y="2495"/>
                  </a:cubicBezTo>
                  <a:cubicBezTo>
                    <a:pt x="5033" y="2122"/>
                    <a:pt x="5101" y="1739"/>
                    <a:pt x="5146" y="1344"/>
                  </a:cubicBezTo>
                  <a:cubicBezTo>
                    <a:pt x="5180" y="892"/>
                    <a:pt x="5135" y="441"/>
                    <a:pt x="5033"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8" name="Google Shape;3528;p11"/>
            <p:cNvSpPr/>
            <p:nvPr/>
          </p:nvSpPr>
          <p:spPr>
            <a:xfrm>
              <a:off x="8253406" y="2670540"/>
              <a:ext cx="121458" cy="117683"/>
            </a:xfrm>
            <a:custGeom>
              <a:rect b="b" l="l" r="r" t="t"/>
              <a:pathLst>
                <a:path extrusionOk="0" h="3429" w="3539">
                  <a:moveTo>
                    <a:pt x="3189" y="1"/>
                  </a:moveTo>
                  <a:lnTo>
                    <a:pt x="3189" y="1"/>
                  </a:lnTo>
                  <a:cubicBezTo>
                    <a:pt x="3189" y="1"/>
                    <a:pt x="3189" y="1"/>
                    <a:pt x="3189" y="1"/>
                  </a:cubicBezTo>
                  <a:lnTo>
                    <a:pt x="3189" y="1"/>
                  </a:lnTo>
                  <a:cubicBezTo>
                    <a:pt x="3189" y="1"/>
                    <a:pt x="3189" y="1"/>
                    <a:pt x="3189" y="1"/>
                  </a:cubicBezTo>
                  <a:close/>
                  <a:moveTo>
                    <a:pt x="3189" y="1"/>
                  </a:moveTo>
                  <a:cubicBezTo>
                    <a:pt x="3196" y="103"/>
                    <a:pt x="1902" y="351"/>
                    <a:pt x="1756" y="396"/>
                  </a:cubicBezTo>
                  <a:cubicBezTo>
                    <a:pt x="1090" y="633"/>
                    <a:pt x="368" y="723"/>
                    <a:pt x="86" y="1490"/>
                  </a:cubicBezTo>
                  <a:cubicBezTo>
                    <a:pt x="1" y="1726"/>
                    <a:pt x="65" y="2181"/>
                    <a:pt x="332" y="2181"/>
                  </a:cubicBezTo>
                  <a:cubicBezTo>
                    <a:pt x="384" y="2181"/>
                    <a:pt x="445" y="2163"/>
                    <a:pt x="514" y="2122"/>
                  </a:cubicBezTo>
                  <a:lnTo>
                    <a:pt x="514" y="2122"/>
                  </a:lnTo>
                  <a:cubicBezTo>
                    <a:pt x="428" y="2334"/>
                    <a:pt x="399" y="2864"/>
                    <a:pt x="677" y="2864"/>
                  </a:cubicBezTo>
                  <a:cubicBezTo>
                    <a:pt x="726" y="2864"/>
                    <a:pt x="784" y="2848"/>
                    <a:pt x="853" y="2811"/>
                  </a:cubicBezTo>
                  <a:cubicBezTo>
                    <a:pt x="866" y="3152"/>
                    <a:pt x="1082" y="3366"/>
                    <a:pt x="1322" y="3366"/>
                  </a:cubicBezTo>
                  <a:cubicBezTo>
                    <a:pt x="1486" y="3366"/>
                    <a:pt x="1661" y="3266"/>
                    <a:pt x="1789" y="3036"/>
                  </a:cubicBezTo>
                  <a:lnTo>
                    <a:pt x="1789" y="3036"/>
                  </a:lnTo>
                  <a:cubicBezTo>
                    <a:pt x="1738" y="3326"/>
                    <a:pt x="1871" y="3428"/>
                    <a:pt x="2060" y="3428"/>
                  </a:cubicBezTo>
                  <a:cubicBezTo>
                    <a:pt x="2329" y="3428"/>
                    <a:pt x="2711" y="3224"/>
                    <a:pt x="2850" y="3059"/>
                  </a:cubicBezTo>
                  <a:cubicBezTo>
                    <a:pt x="3538" y="2201"/>
                    <a:pt x="3279" y="1006"/>
                    <a:pt x="3189"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9" name="Google Shape;3529;p11"/>
            <p:cNvSpPr/>
            <p:nvPr/>
          </p:nvSpPr>
          <p:spPr>
            <a:xfrm>
              <a:off x="8197464" y="2678296"/>
              <a:ext cx="189412" cy="203964"/>
            </a:xfrm>
            <a:custGeom>
              <a:rect b="b" l="l" r="r" t="t"/>
              <a:pathLst>
                <a:path extrusionOk="0" h="5943" w="5519">
                  <a:moveTo>
                    <a:pt x="4638" y="1"/>
                  </a:moveTo>
                  <a:cubicBezTo>
                    <a:pt x="4751" y="441"/>
                    <a:pt x="4785" y="892"/>
                    <a:pt x="4751" y="1343"/>
                  </a:cubicBezTo>
                  <a:cubicBezTo>
                    <a:pt x="4717" y="1738"/>
                    <a:pt x="4649" y="2122"/>
                    <a:pt x="4537" y="2506"/>
                  </a:cubicBezTo>
                  <a:cubicBezTo>
                    <a:pt x="4254" y="3420"/>
                    <a:pt x="3724" y="4266"/>
                    <a:pt x="2889" y="4763"/>
                  </a:cubicBezTo>
                  <a:cubicBezTo>
                    <a:pt x="2282" y="5127"/>
                    <a:pt x="1659" y="5344"/>
                    <a:pt x="983" y="5344"/>
                  </a:cubicBezTo>
                  <a:cubicBezTo>
                    <a:pt x="842" y="5344"/>
                    <a:pt x="699" y="5335"/>
                    <a:pt x="553" y="5315"/>
                  </a:cubicBezTo>
                  <a:cubicBezTo>
                    <a:pt x="361" y="5293"/>
                    <a:pt x="170" y="5225"/>
                    <a:pt x="0" y="5124"/>
                  </a:cubicBezTo>
                  <a:lnTo>
                    <a:pt x="0" y="5124"/>
                  </a:lnTo>
                  <a:cubicBezTo>
                    <a:pt x="215" y="5417"/>
                    <a:pt x="508" y="5643"/>
                    <a:pt x="847" y="5778"/>
                  </a:cubicBezTo>
                  <a:cubicBezTo>
                    <a:pt x="1117" y="5891"/>
                    <a:pt x="1404" y="5943"/>
                    <a:pt x="1696" y="5943"/>
                  </a:cubicBezTo>
                  <a:cubicBezTo>
                    <a:pt x="2916" y="5943"/>
                    <a:pt x="4217" y="5042"/>
                    <a:pt x="4672" y="3995"/>
                  </a:cubicBezTo>
                  <a:cubicBezTo>
                    <a:pt x="5247" y="2743"/>
                    <a:pt x="5518" y="1242"/>
                    <a:pt x="467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0" name="Google Shape;3530;p11"/>
            <p:cNvSpPr/>
            <p:nvPr/>
          </p:nvSpPr>
          <p:spPr>
            <a:xfrm>
              <a:off x="8329905" y="2676752"/>
              <a:ext cx="31403" cy="110785"/>
            </a:xfrm>
            <a:custGeom>
              <a:rect b="b" l="l" r="r" t="t"/>
              <a:pathLst>
                <a:path extrusionOk="0" h="3228" w="915">
                  <a:moveTo>
                    <a:pt x="824" y="0"/>
                  </a:moveTo>
                  <a:cubicBezTo>
                    <a:pt x="824" y="1"/>
                    <a:pt x="824" y="57"/>
                    <a:pt x="847" y="136"/>
                  </a:cubicBezTo>
                  <a:cubicBezTo>
                    <a:pt x="847" y="192"/>
                    <a:pt x="847" y="249"/>
                    <a:pt x="847" y="305"/>
                  </a:cubicBezTo>
                  <a:cubicBezTo>
                    <a:pt x="847" y="373"/>
                    <a:pt x="836" y="441"/>
                    <a:pt x="836" y="520"/>
                  </a:cubicBezTo>
                  <a:cubicBezTo>
                    <a:pt x="824" y="599"/>
                    <a:pt x="813" y="678"/>
                    <a:pt x="802" y="768"/>
                  </a:cubicBezTo>
                  <a:cubicBezTo>
                    <a:pt x="779" y="858"/>
                    <a:pt x="768" y="971"/>
                    <a:pt x="745" y="1050"/>
                  </a:cubicBezTo>
                  <a:cubicBezTo>
                    <a:pt x="723" y="1140"/>
                    <a:pt x="689" y="1230"/>
                    <a:pt x="666" y="1332"/>
                  </a:cubicBezTo>
                  <a:cubicBezTo>
                    <a:pt x="632" y="1434"/>
                    <a:pt x="610" y="1535"/>
                    <a:pt x="576" y="1637"/>
                  </a:cubicBezTo>
                  <a:cubicBezTo>
                    <a:pt x="508" y="1840"/>
                    <a:pt x="429" y="2032"/>
                    <a:pt x="373" y="2223"/>
                  </a:cubicBezTo>
                  <a:cubicBezTo>
                    <a:pt x="305" y="2404"/>
                    <a:pt x="237" y="2585"/>
                    <a:pt x="181" y="2720"/>
                  </a:cubicBezTo>
                  <a:lnTo>
                    <a:pt x="46" y="3081"/>
                  </a:lnTo>
                  <a:cubicBezTo>
                    <a:pt x="12" y="3183"/>
                    <a:pt x="1" y="3228"/>
                    <a:pt x="1" y="3228"/>
                  </a:cubicBezTo>
                  <a:cubicBezTo>
                    <a:pt x="1" y="3228"/>
                    <a:pt x="113" y="3047"/>
                    <a:pt x="271" y="2765"/>
                  </a:cubicBezTo>
                  <a:cubicBezTo>
                    <a:pt x="339" y="2630"/>
                    <a:pt x="418" y="2460"/>
                    <a:pt x="508" y="2280"/>
                  </a:cubicBezTo>
                  <a:cubicBezTo>
                    <a:pt x="587" y="2099"/>
                    <a:pt x="666" y="1896"/>
                    <a:pt x="734" y="1693"/>
                  </a:cubicBezTo>
                  <a:cubicBezTo>
                    <a:pt x="757" y="1592"/>
                    <a:pt x="790" y="1479"/>
                    <a:pt x="824" y="1377"/>
                  </a:cubicBezTo>
                  <a:cubicBezTo>
                    <a:pt x="847" y="1276"/>
                    <a:pt x="869" y="1174"/>
                    <a:pt x="881" y="1072"/>
                  </a:cubicBezTo>
                  <a:cubicBezTo>
                    <a:pt x="903" y="982"/>
                    <a:pt x="915" y="881"/>
                    <a:pt x="915" y="790"/>
                  </a:cubicBezTo>
                  <a:lnTo>
                    <a:pt x="915" y="520"/>
                  </a:lnTo>
                  <a:cubicBezTo>
                    <a:pt x="915" y="452"/>
                    <a:pt x="915" y="373"/>
                    <a:pt x="892" y="305"/>
                  </a:cubicBezTo>
                  <a:cubicBezTo>
                    <a:pt x="892" y="249"/>
                    <a:pt x="881" y="192"/>
                    <a:pt x="869" y="136"/>
                  </a:cubicBezTo>
                  <a:cubicBezTo>
                    <a:pt x="836" y="46"/>
                    <a:pt x="824" y="1"/>
                    <a:pt x="824"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1" name="Google Shape;3531;p11"/>
            <p:cNvSpPr/>
            <p:nvPr/>
          </p:nvSpPr>
          <p:spPr>
            <a:xfrm>
              <a:off x="8308592" y="2682175"/>
              <a:ext cx="46915" cy="101107"/>
            </a:xfrm>
            <a:custGeom>
              <a:rect b="b" l="l" r="r" t="t"/>
              <a:pathLst>
                <a:path extrusionOk="0" h="2946" w="1367">
                  <a:moveTo>
                    <a:pt x="1344" y="0"/>
                  </a:moveTo>
                  <a:cubicBezTo>
                    <a:pt x="1344" y="0"/>
                    <a:pt x="1332" y="57"/>
                    <a:pt x="1321" y="136"/>
                  </a:cubicBezTo>
                  <a:cubicBezTo>
                    <a:pt x="1321" y="192"/>
                    <a:pt x="1310" y="249"/>
                    <a:pt x="1299" y="294"/>
                  </a:cubicBezTo>
                  <a:cubicBezTo>
                    <a:pt x="1287" y="362"/>
                    <a:pt x="1265" y="429"/>
                    <a:pt x="1253" y="497"/>
                  </a:cubicBezTo>
                  <a:cubicBezTo>
                    <a:pt x="1231" y="565"/>
                    <a:pt x="1208" y="655"/>
                    <a:pt x="1174" y="734"/>
                  </a:cubicBezTo>
                  <a:cubicBezTo>
                    <a:pt x="1152" y="813"/>
                    <a:pt x="1118" y="892"/>
                    <a:pt x="1073" y="982"/>
                  </a:cubicBezTo>
                  <a:cubicBezTo>
                    <a:pt x="1039" y="1072"/>
                    <a:pt x="1005" y="1163"/>
                    <a:pt x="960" y="1253"/>
                  </a:cubicBezTo>
                  <a:cubicBezTo>
                    <a:pt x="904" y="1343"/>
                    <a:pt x="858" y="1434"/>
                    <a:pt x="813" y="1524"/>
                  </a:cubicBezTo>
                  <a:cubicBezTo>
                    <a:pt x="723" y="1704"/>
                    <a:pt x="622" y="1874"/>
                    <a:pt x="520" y="2043"/>
                  </a:cubicBezTo>
                  <a:cubicBezTo>
                    <a:pt x="430" y="2212"/>
                    <a:pt x="339" y="2370"/>
                    <a:pt x="260" y="2494"/>
                  </a:cubicBezTo>
                  <a:cubicBezTo>
                    <a:pt x="181" y="2630"/>
                    <a:pt x="114" y="2742"/>
                    <a:pt x="69" y="2821"/>
                  </a:cubicBezTo>
                  <a:cubicBezTo>
                    <a:pt x="23" y="2900"/>
                    <a:pt x="1" y="2946"/>
                    <a:pt x="1" y="2946"/>
                  </a:cubicBezTo>
                  <a:cubicBezTo>
                    <a:pt x="1" y="2946"/>
                    <a:pt x="136" y="2788"/>
                    <a:pt x="339" y="2551"/>
                  </a:cubicBezTo>
                  <a:cubicBezTo>
                    <a:pt x="430" y="2438"/>
                    <a:pt x="531" y="2291"/>
                    <a:pt x="644" y="2122"/>
                  </a:cubicBezTo>
                  <a:cubicBezTo>
                    <a:pt x="757" y="1964"/>
                    <a:pt x="858" y="1795"/>
                    <a:pt x="960" y="1603"/>
                  </a:cubicBezTo>
                  <a:cubicBezTo>
                    <a:pt x="1005" y="1513"/>
                    <a:pt x="1062" y="1422"/>
                    <a:pt x="1095" y="1321"/>
                  </a:cubicBezTo>
                  <a:cubicBezTo>
                    <a:pt x="1141" y="1230"/>
                    <a:pt x="1174" y="1140"/>
                    <a:pt x="1208" y="1039"/>
                  </a:cubicBezTo>
                  <a:cubicBezTo>
                    <a:pt x="1242" y="948"/>
                    <a:pt x="1265" y="858"/>
                    <a:pt x="1287" y="779"/>
                  </a:cubicBezTo>
                  <a:cubicBezTo>
                    <a:pt x="1310" y="689"/>
                    <a:pt x="1332" y="610"/>
                    <a:pt x="1344" y="520"/>
                  </a:cubicBezTo>
                  <a:cubicBezTo>
                    <a:pt x="1355" y="452"/>
                    <a:pt x="1355" y="384"/>
                    <a:pt x="1355" y="305"/>
                  </a:cubicBezTo>
                  <a:cubicBezTo>
                    <a:pt x="1366" y="249"/>
                    <a:pt x="1366" y="204"/>
                    <a:pt x="1355" y="147"/>
                  </a:cubicBezTo>
                  <a:cubicBezTo>
                    <a:pt x="1344" y="57"/>
                    <a:pt x="1344" y="0"/>
                    <a:pt x="1344"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2" name="Google Shape;3532;p11"/>
            <p:cNvSpPr/>
            <p:nvPr/>
          </p:nvSpPr>
          <p:spPr>
            <a:xfrm>
              <a:off x="8314015" y="2685263"/>
              <a:ext cx="39159" cy="57349"/>
            </a:xfrm>
            <a:custGeom>
              <a:rect b="b" l="l" r="r" t="t"/>
              <a:pathLst>
                <a:path extrusionOk="0" h="1671" w="1141">
                  <a:moveTo>
                    <a:pt x="1141" y="1"/>
                  </a:moveTo>
                  <a:cubicBezTo>
                    <a:pt x="1073" y="80"/>
                    <a:pt x="1005" y="159"/>
                    <a:pt x="949" y="249"/>
                  </a:cubicBezTo>
                  <a:cubicBezTo>
                    <a:pt x="836" y="407"/>
                    <a:pt x="700" y="621"/>
                    <a:pt x="565" y="836"/>
                  </a:cubicBezTo>
                  <a:cubicBezTo>
                    <a:pt x="497" y="937"/>
                    <a:pt x="430" y="1039"/>
                    <a:pt x="362" y="1140"/>
                  </a:cubicBezTo>
                  <a:cubicBezTo>
                    <a:pt x="328" y="1186"/>
                    <a:pt x="306" y="1242"/>
                    <a:pt x="272" y="1287"/>
                  </a:cubicBezTo>
                  <a:cubicBezTo>
                    <a:pt x="238" y="1321"/>
                    <a:pt x="215" y="1366"/>
                    <a:pt x="181" y="1411"/>
                  </a:cubicBezTo>
                  <a:cubicBezTo>
                    <a:pt x="125" y="1490"/>
                    <a:pt x="80" y="1547"/>
                    <a:pt x="46" y="1592"/>
                  </a:cubicBezTo>
                  <a:cubicBezTo>
                    <a:pt x="23" y="1614"/>
                    <a:pt x="12" y="1637"/>
                    <a:pt x="1" y="1671"/>
                  </a:cubicBezTo>
                  <a:cubicBezTo>
                    <a:pt x="23" y="1659"/>
                    <a:pt x="57" y="1637"/>
                    <a:pt x="80" y="1626"/>
                  </a:cubicBezTo>
                  <a:cubicBezTo>
                    <a:pt x="148" y="1581"/>
                    <a:pt x="215" y="1535"/>
                    <a:pt x="272" y="1490"/>
                  </a:cubicBezTo>
                  <a:cubicBezTo>
                    <a:pt x="317" y="1456"/>
                    <a:pt x="373" y="1434"/>
                    <a:pt x="418" y="1400"/>
                  </a:cubicBezTo>
                  <a:cubicBezTo>
                    <a:pt x="464" y="1355"/>
                    <a:pt x="542" y="1344"/>
                    <a:pt x="588" y="1298"/>
                  </a:cubicBezTo>
                  <a:cubicBezTo>
                    <a:pt x="621" y="1253"/>
                    <a:pt x="768" y="1276"/>
                    <a:pt x="802" y="1231"/>
                  </a:cubicBezTo>
                  <a:cubicBezTo>
                    <a:pt x="847" y="1174"/>
                    <a:pt x="881" y="1118"/>
                    <a:pt x="915" y="1073"/>
                  </a:cubicBezTo>
                  <a:cubicBezTo>
                    <a:pt x="994" y="960"/>
                    <a:pt x="937" y="779"/>
                    <a:pt x="994" y="666"/>
                  </a:cubicBezTo>
                  <a:cubicBezTo>
                    <a:pt x="1050" y="554"/>
                    <a:pt x="994" y="384"/>
                    <a:pt x="1028" y="294"/>
                  </a:cubicBezTo>
                  <a:cubicBezTo>
                    <a:pt x="1073" y="204"/>
                    <a:pt x="1107" y="102"/>
                    <a:pt x="1141"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3" name="Google Shape;3533;p11"/>
            <p:cNvSpPr/>
            <p:nvPr/>
          </p:nvSpPr>
          <p:spPr>
            <a:xfrm>
              <a:off x="8302792" y="2697275"/>
              <a:ext cx="39537" cy="30236"/>
            </a:xfrm>
            <a:custGeom>
              <a:rect b="b" l="l" r="r" t="t"/>
              <a:pathLst>
                <a:path extrusionOk="0" h="881" w="1152">
                  <a:moveTo>
                    <a:pt x="1152" y="1"/>
                  </a:moveTo>
                  <a:lnTo>
                    <a:pt x="1152" y="1"/>
                  </a:lnTo>
                  <a:cubicBezTo>
                    <a:pt x="1084" y="34"/>
                    <a:pt x="1016" y="68"/>
                    <a:pt x="948" y="113"/>
                  </a:cubicBezTo>
                  <a:cubicBezTo>
                    <a:pt x="903" y="159"/>
                    <a:pt x="824" y="204"/>
                    <a:pt x="757" y="249"/>
                  </a:cubicBezTo>
                  <a:cubicBezTo>
                    <a:pt x="689" y="294"/>
                    <a:pt x="621" y="350"/>
                    <a:pt x="554" y="407"/>
                  </a:cubicBezTo>
                  <a:cubicBezTo>
                    <a:pt x="486" y="463"/>
                    <a:pt x="407" y="508"/>
                    <a:pt x="339" y="565"/>
                  </a:cubicBezTo>
                  <a:cubicBezTo>
                    <a:pt x="317" y="587"/>
                    <a:pt x="283" y="621"/>
                    <a:pt x="249" y="644"/>
                  </a:cubicBezTo>
                  <a:cubicBezTo>
                    <a:pt x="215" y="666"/>
                    <a:pt x="192" y="689"/>
                    <a:pt x="170" y="711"/>
                  </a:cubicBezTo>
                  <a:cubicBezTo>
                    <a:pt x="102" y="768"/>
                    <a:pt x="46" y="813"/>
                    <a:pt x="1" y="881"/>
                  </a:cubicBezTo>
                  <a:cubicBezTo>
                    <a:pt x="68" y="858"/>
                    <a:pt x="147" y="824"/>
                    <a:pt x="215" y="790"/>
                  </a:cubicBezTo>
                  <a:cubicBezTo>
                    <a:pt x="294" y="768"/>
                    <a:pt x="362" y="723"/>
                    <a:pt x="429" y="689"/>
                  </a:cubicBezTo>
                  <a:cubicBezTo>
                    <a:pt x="497" y="644"/>
                    <a:pt x="576" y="587"/>
                    <a:pt x="655" y="531"/>
                  </a:cubicBezTo>
                  <a:cubicBezTo>
                    <a:pt x="791" y="429"/>
                    <a:pt x="915" y="316"/>
                    <a:pt x="1016" y="181"/>
                  </a:cubicBezTo>
                  <a:cubicBezTo>
                    <a:pt x="1061" y="125"/>
                    <a:pt x="1106" y="57"/>
                    <a:pt x="1152"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4" name="Google Shape;3534;p11"/>
            <p:cNvSpPr/>
            <p:nvPr/>
          </p:nvSpPr>
          <p:spPr>
            <a:xfrm>
              <a:off x="8122715" y="2574856"/>
              <a:ext cx="240137" cy="137349"/>
            </a:xfrm>
            <a:custGeom>
              <a:rect b="b" l="l" r="r" t="t"/>
              <a:pathLst>
                <a:path extrusionOk="0" h="4002" w="6997">
                  <a:moveTo>
                    <a:pt x="2604" y="0"/>
                  </a:moveTo>
                  <a:cubicBezTo>
                    <a:pt x="2417" y="0"/>
                    <a:pt x="2222" y="12"/>
                    <a:pt x="2020" y="36"/>
                  </a:cubicBezTo>
                  <a:cubicBezTo>
                    <a:pt x="869" y="160"/>
                    <a:pt x="204" y="893"/>
                    <a:pt x="0" y="1988"/>
                  </a:cubicBezTo>
                  <a:cubicBezTo>
                    <a:pt x="339" y="2575"/>
                    <a:pt x="813" y="3071"/>
                    <a:pt x="1377" y="3443"/>
                  </a:cubicBezTo>
                  <a:cubicBezTo>
                    <a:pt x="1982" y="3815"/>
                    <a:pt x="2667" y="4002"/>
                    <a:pt x="3357" y="4002"/>
                  </a:cubicBezTo>
                  <a:cubicBezTo>
                    <a:pt x="3800" y="4002"/>
                    <a:pt x="4245" y="3925"/>
                    <a:pt x="4672" y="3771"/>
                  </a:cubicBezTo>
                  <a:cubicBezTo>
                    <a:pt x="4974" y="3659"/>
                    <a:pt x="6229" y="3037"/>
                    <a:pt x="6977" y="3037"/>
                  </a:cubicBezTo>
                  <a:cubicBezTo>
                    <a:pt x="6983" y="3037"/>
                    <a:pt x="6990" y="3037"/>
                    <a:pt x="6997" y="3037"/>
                  </a:cubicBezTo>
                  <a:lnTo>
                    <a:pt x="6015" y="1785"/>
                  </a:lnTo>
                  <a:cubicBezTo>
                    <a:pt x="5048" y="668"/>
                    <a:pt x="4028" y="0"/>
                    <a:pt x="2604"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5" name="Google Shape;3535;p11"/>
            <p:cNvSpPr/>
            <p:nvPr/>
          </p:nvSpPr>
          <p:spPr>
            <a:xfrm>
              <a:off x="8213389" y="2601351"/>
              <a:ext cx="149464" cy="105122"/>
            </a:xfrm>
            <a:custGeom>
              <a:rect b="b" l="l" r="r" t="t"/>
              <a:pathLst>
                <a:path extrusionOk="0" h="3063" w="4355">
                  <a:moveTo>
                    <a:pt x="1318" y="1"/>
                  </a:moveTo>
                  <a:cubicBezTo>
                    <a:pt x="905" y="1"/>
                    <a:pt x="930" y="353"/>
                    <a:pt x="1127" y="697"/>
                  </a:cubicBezTo>
                  <a:cubicBezTo>
                    <a:pt x="998" y="652"/>
                    <a:pt x="886" y="632"/>
                    <a:pt x="791" y="632"/>
                  </a:cubicBezTo>
                  <a:cubicBezTo>
                    <a:pt x="382" y="632"/>
                    <a:pt x="309" y="1011"/>
                    <a:pt x="676" y="1441"/>
                  </a:cubicBezTo>
                  <a:cubicBezTo>
                    <a:pt x="1" y="1754"/>
                    <a:pt x="595" y="2562"/>
                    <a:pt x="1140" y="2562"/>
                  </a:cubicBezTo>
                  <a:cubicBezTo>
                    <a:pt x="1205" y="2562"/>
                    <a:pt x="1269" y="2550"/>
                    <a:pt x="1330" y="2525"/>
                  </a:cubicBezTo>
                  <a:lnTo>
                    <a:pt x="1330" y="2525"/>
                  </a:lnTo>
                  <a:cubicBezTo>
                    <a:pt x="979" y="2897"/>
                    <a:pt x="1558" y="3063"/>
                    <a:pt x="1880" y="3063"/>
                  </a:cubicBezTo>
                  <a:cubicBezTo>
                    <a:pt x="1920" y="3063"/>
                    <a:pt x="1955" y="3060"/>
                    <a:pt x="1985" y="3055"/>
                  </a:cubicBezTo>
                  <a:cubicBezTo>
                    <a:pt x="2738" y="2946"/>
                    <a:pt x="3317" y="2219"/>
                    <a:pt x="4043" y="2219"/>
                  </a:cubicBezTo>
                  <a:cubicBezTo>
                    <a:pt x="4144" y="2219"/>
                    <a:pt x="4247" y="2234"/>
                    <a:pt x="4355" y="2265"/>
                  </a:cubicBezTo>
                  <a:lnTo>
                    <a:pt x="3994" y="1915"/>
                  </a:lnTo>
                  <a:cubicBezTo>
                    <a:pt x="3520" y="1329"/>
                    <a:pt x="3350" y="753"/>
                    <a:pt x="2741" y="358"/>
                  </a:cubicBezTo>
                  <a:cubicBezTo>
                    <a:pt x="2425" y="132"/>
                    <a:pt x="1816" y="42"/>
                    <a:pt x="1432" y="8"/>
                  </a:cubicBezTo>
                  <a:cubicBezTo>
                    <a:pt x="1391" y="3"/>
                    <a:pt x="1352" y="1"/>
                    <a:pt x="1318"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6" name="Google Shape;3536;p11"/>
            <p:cNvSpPr/>
            <p:nvPr/>
          </p:nvSpPr>
          <p:spPr>
            <a:xfrm>
              <a:off x="8113792" y="2643050"/>
              <a:ext cx="250227" cy="93213"/>
            </a:xfrm>
            <a:custGeom>
              <a:rect b="b" l="l" r="r" t="t"/>
              <a:pathLst>
                <a:path extrusionOk="0" h="2716" w="7291">
                  <a:moveTo>
                    <a:pt x="260" y="1"/>
                  </a:moveTo>
                  <a:cubicBezTo>
                    <a:pt x="260" y="23"/>
                    <a:pt x="249" y="35"/>
                    <a:pt x="249" y="57"/>
                  </a:cubicBezTo>
                  <a:cubicBezTo>
                    <a:pt x="1" y="1355"/>
                    <a:pt x="1626" y="2562"/>
                    <a:pt x="2754" y="2698"/>
                  </a:cubicBezTo>
                  <a:cubicBezTo>
                    <a:pt x="2861" y="2710"/>
                    <a:pt x="2966" y="2716"/>
                    <a:pt x="3069" y="2716"/>
                  </a:cubicBezTo>
                  <a:cubicBezTo>
                    <a:pt x="3802" y="2716"/>
                    <a:pt x="4438" y="2420"/>
                    <a:pt x="5101" y="2133"/>
                  </a:cubicBezTo>
                  <a:cubicBezTo>
                    <a:pt x="5553" y="1942"/>
                    <a:pt x="5993" y="1727"/>
                    <a:pt x="6422" y="1479"/>
                  </a:cubicBezTo>
                  <a:cubicBezTo>
                    <a:pt x="6692" y="1310"/>
                    <a:pt x="6986" y="1174"/>
                    <a:pt x="7291" y="1084"/>
                  </a:cubicBezTo>
                  <a:lnTo>
                    <a:pt x="7257" y="1050"/>
                  </a:lnTo>
                  <a:cubicBezTo>
                    <a:pt x="7250" y="1050"/>
                    <a:pt x="7243" y="1050"/>
                    <a:pt x="7237" y="1050"/>
                  </a:cubicBezTo>
                  <a:cubicBezTo>
                    <a:pt x="6489" y="1050"/>
                    <a:pt x="5234" y="1672"/>
                    <a:pt x="4932" y="1784"/>
                  </a:cubicBezTo>
                  <a:cubicBezTo>
                    <a:pt x="4505" y="1938"/>
                    <a:pt x="4060" y="2015"/>
                    <a:pt x="3618" y="2015"/>
                  </a:cubicBezTo>
                  <a:cubicBezTo>
                    <a:pt x="2929" y="2015"/>
                    <a:pt x="2247" y="1828"/>
                    <a:pt x="1648" y="1456"/>
                  </a:cubicBezTo>
                  <a:cubicBezTo>
                    <a:pt x="1073" y="1084"/>
                    <a:pt x="599" y="588"/>
                    <a:pt x="26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7" name="Google Shape;3537;p11"/>
            <p:cNvSpPr/>
            <p:nvPr/>
          </p:nvSpPr>
          <p:spPr>
            <a:xfrm>
              <a:off x="8213320" y="2662818"/>
              <a:ext cx="139854" cy="24024"/>
            </a:xfrm>
            <a:custGeom>
              <a:rect b="b" l="l" r="r" t="t"/>
              <a:pathLst>
                <a:path extrusionOk="0" h="700" w="4075">
                  <a:moveTo>
                    <a:pt x="4007" y="573"/>
                  </a:moveTo>
                  <a:cubicBezTo>
                    <a:pt x="4001" y="582"/>
                    <a:pt x="3997" y="588"/>
                    <a:pt x="3996" y="588"/>
                  </a:cubicBezTo>
                  <a:cubicBezTo>
                    <a:pt x="3996" y="588"/>
                    <a:pt x="3996" y="588"/>
                    <a:pt x="3996" y="587"/>
                  </a:cubicBezTo>
                  <a:cubicBezTo>
                    <a:pt x="3973" y="621"/>
                    <a:pt x="3950" y="655"/>
                    <a:pt x="3939" y="689"/>
                  </a:cubicBezTo>
                  <a:cubicBezTo>
                    <a:pt x="3939" y="689"/>
                    <a:pt x="4007" y="576"/>
                    <a:pt x="4007" y="576"/>
                  </a:cubicBezTo>
                  <a:cubicBezTo>
                    <a:pt x="4007" y="576"/>
                    <a:pt x="4007" y="577"/>
                    <a:pt x="4007" y="577"/>
                  </a:cubicBezTo>
                  <a:cubicBezTo>
                    <a:pt x="4007" y="577"/>
                    <a:pt x="4007" y="575"/>
                    <a:pt x="4007" y="573"/>
                  </a:cubicBezTo>
                  <a:close/>
                  <a:moveTo>
                    <a:pt x="46" y="0"/>
                  </a:moveTo>
                  <a:cubicBezTo>
                    <a:pt x="46" y="0"/>
                    <a:pt x="1" y="91"/>
                    <a:pt x="35" y="124"/>
                  </a:cubicBezTo>
                  <a:cubicBezTo>
                    <a:pt x="57" y="147"/>
                    <a:pt x="35" y="260"/>
                    <a:pt x="80" y="294"/>
                  </a:cubicBezTo>
                  <a:cubicBezTo>
                    <a:pt x="136" y="339"/>
                    <a:pt x="193" y="373"/>
                    <a:pt x="260" y="406"/>
                  </a:cubicBezTo>
                  <a:cubicBezTo>
                    <a:pt x="339" y="452"/>
                    <a:pt x="430" y="497"/>
                    <a:pt x="520" y="531"/>
                  </a:cubicBezTo>
                  <a:cubicBezTo>
                    <a:pt x="746" y="598"/>
                    <a:pt x="971" y="643"/>
                    <a:pt x="1208" y="666"/>
                  </a:cubicBezTo>
                  <a:cubicBezTo>
                    <a:pt x="1344" y="677"/>
                    <a:pt x="1468" y="700"/>
                    <a:pt x="1603" y="700"/>
                  </a:cubicBezTo>
                  <a:cubicBezTo>
                    <a:pt x="1739" y="700"/>
                    <a:pt x="1874" y="700"/>
                    <a:pt x="2021" y="689"/>
                  </a:cubicBezTo>
                  <a:cubicBezTo>
                    <a:pt x="2292" y="655"/>
                    <a:pt x="2562" y="610"/>
                    <a:pt x="2811" y="576"/>
                  </a:cubicBezTo>
                  <a:cubicBezTo>
                    <a:pt x="2935" y="553"/>
                    <a:pt x="3048" y="531"/>
                    <a:pt x="3172" y="519"/>
                  </a:cubicBezTo>
                  <a:cubicBezTo>
                    <a:pt x="3273" y="508"/>
                    <a:pt x="3386" y="497"/>
                    <a:pt x="3488" y="497"/>
                  </a:cubicBezTo>
                  <a:cubicBezTo>
                    <a:pt x="3578" y="497"/>
                    <a:pt x="3668" y="497"/>
                    <a:pt x="3759" y="508"/>
                  </a:cubicBezTo>
                  <a:cubicBezTo>
                    <a:pt x="3826" y="508"/>
                    <a:pt x="3905" y="519"/>
                    <a:pt x="3973" y="531"/>
                  </a:cubicBezTo>
                  <a:cubicBezTo>
                    <a:pt x="3984" y="536"/>
                    <a:pt x="3996" y="541"/>
                    <a:pt x="4010" y="545"/>
                  </a:cubicBezTo>
                  <a:lnTo>
                    <a:pt x="4010" y="545"/>
                  </a:lnTo>
                  <a:cubicBezTo>
                    <a:pt x="4008" y="556"/>
                    <a:pt x="4007" y="568"/>
                    <a:pt x="4007" y="573"/>
                  </a:cubicBezTo>
                  <a:lnTo>
                    <a:pt x="4007" y="573"/>
                  </a:lnTo>
                  <a:cubicBezTo>
                    <a:pt x="4011" y="566"/>
                    <a:pt x="4017" y="558"/>
                    <a:pt x="4022" y="549"/>
                  </a:cubicBezTo>
                  <a:lnTo>
                    <a:pt x="4022" y="549"/>
                  </a:lnTo>
                  <a:cubicBezTo>
                    <a:pt x="4033" y="552"/>
                    <a:pt x="4043" y="553"/>
                    <a:pt x="4052" y="553"/>
                  </a:cubicBezTo>
                  <a:cubicBezTo>
                    <a:pt x="4063" y="553"/>
                    <a:pt x="4063" y="553"/>
                    <a:pt x="4063" y="531"/>
                  </a:cubicBezTo>
                  <a:cubicBezTo>
                    <a:pt x="4058" y="529"/>
                    <a:pt x="4053" y="527"/>
                    <a:pt x="4049" y="526"/>
                  </a:cubicBezTo>
                  <a:lnTo>
                    <a:pt x="4049" y="526"/>
                  </a:lnTo>
                  <a:cubicBezTo>
                    <a:pt x="4044" y="526"/>
                    <a:pt x="4039" y="527"/>
                    <a:pt x="4035" y="528"/>
                  </a:cubicBezTo>
                  <a:lnTo>
                    <a:pt x="4035" y="528"/>
                  </a:lnTo>
                  <a:cubicBezTo>
                    <a:pt x="4037" y="526"/>
                    <a:pt x="4038" y="524"/>
                    <a:pt x="4039" y="522"/>
                  </a:cubicBezTo>
                  <a:lnTo>
                    <a:pt x="4039" y="522"/>
                  </a:lnTo>
                  <a:cubicBezTo>
                    <a:pt x="4042" y="523"/>
                    <a:pt x="4046" y="524"/>
                    <a:pt x="4049" y="526"/>
                  </a:cubicBezTo>
                  <a:lnTo>
                    <a:pt x="4049" y="526"/>
                  </a:lnTo>
                  <a:cubicBezTo>
                    <a:pt x="4049" y="526"/>
                    <a:pt x="4049" y="526"/>
                    <a:pt x="4049" y="526"/>
                  </a:cubicBezTo>
                  <a:cubicBezTo>
                    <a:pt x="4054" y="526"/>
                    <a:pt x="4060" y="527"/>
                    <a:pt x="4063" y="531"/>
                  </a:cubicBezTo>
                  <a:cubicBezTo>
                    <a:pt x="4075" y="531"/>
                    <a:pt x="4063" y="508"/>
                    <a:pt x="4063" y="497"/>
                  </a:cubicBezTo>
                  <a:cubicBezTo>
                    <a:pt x="4063" y="495"/>
                    <a:pt x="4063" y="494"/>
                    <a:pt x="4062" y="494"/>
                  </a:cubicBezTo>
                  <a:cubicBezTo>
                    <a:pt x="4059" y="494"/>
                    <a:pt x="4050" y="506"/>
                    <a:pt x="4039" y="522"/>
                  </a:cubicBezTo>
                  <a:lnTo>
                    <a:pt x="4039" y="522"/>
                  </a:lnTo>
                  <a:cubicBezTo>
                    <a:pt x="4018" y="514"/>
                    <a:pt x="4001" y="508"/>
                    <a:pt x="3984" y="508"/>
                  </a:cubicBezTo>
                  <a:cubicBezTo>
                    <a:pt x="3917" y="485"/>
                    <a:pt x="3849" y="463"/>
                    <a:pt x="3781" y="440"/>
                  </a:cubicBezTo>
                  <a:cubicBezTo>
                    <a:pt x="3691" y="429"/>
                    <a:pt x="3589" y="418"/>
                    <a:pt x="3499" y="406"/>
                  </a:cubicBezTo>
                  <a:cubicBezTo>
                    <a:pt x="3436" y="403"/>
                    <a:pt x="3372" y="402"/>
                    <a:pt x="3309" y="402"/>
                  </a:cubicBezTo>
                  <a:cubicBezTo>
                    <a:pt x="3135" y="402"/>
                    <a:pt x="2962" y="413"/>
                    <a:pt x="2788" y="429"/>
                  </a:cubicBezTo>
                  <a:cubicBezTo>
                    <a:pt x="2540" y="463"/>
                    <a:pt x="2269" y="508"/>
                    <a:pt x="2010" y="531"/>
                  </a:cubicBezTo>
                  <a:cubicBezTo>
                    <a:pt x="1874" y="542"/>
                    <a:pt x="1739" y="542"/>
                    <a:pt x="1615" y="542"/>
                  </a:cubicBezTo>
                  <a:cubicBezTo>
                    <a:pt x="1479" y="542"/>
                    <a:pt x="1355" y="531"/>
                    <a:pt x="1231" y="519"/>
                  </a:cubicBezTo>
                  <a:cubicBezTo>
                    <a:pt x="1005" y="508"/>
                    <a:pt x="780" y="474"/>
                    <a:pt x="565" y="418"/>
                  </a:cubicBezTo>
                  <a:cubicBezTo>
                    <a:pt x="475" y="384"/>
                    <a:pt x="396" y="350"/>
                    <a:pt x="317" y="316"/>
                  </a:cubicBezTo>
                  <a:cubicBezTo>
                    <a:pt x="238" y="282"/>
                    <a:pt x="204" y="215"/>
                    <a:pt x="148" y="181"/>
                  </a:cubicBezTo>
                  <a:cubicBezTo>
                    <a:pt x="103" y="158"/>
                    <a:pt x="114" y="45"/>
                    <a:pt x="91" y="34"/>
                  </a:cubicBezTo>
                  <a:lnTo>
                    <a:pt x="46" y="0"/>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8" name="Google Shape;3538;p11"/>
            <p:cNvSpPr/>
            <p:nvPr/>
          </p:nvSpPr>
          <p:spPr>
            <a:xfrm>
              <a:off x="8268713" y="2654272"/>
              <a:ext cx="77117" cy="22891"/>
            </a:xfrm>
            <a:custGeom>
              <a:rect b="b" l="l" r="r" t="t"/>
              <a:pathLst>
                <a:path extrusionOk="0" h="667" w="2247">
                  <a:moveTo>
                    <a:pt x="1" y="1"/>
                  </a:moveTo>
                  <a:lnTo>
                    <a:pt x="1" y="1"/>
                  </a:lnTo>
                  <a:cubicBezTo>
                    <a:pt x="9" y="10"/>
                    <a:pt x="19" y="17"/>
                    <a:pt x="31" y="23"/>
                  </a:cubicBezTo>
                  <a:lnTo>
                    <a:pt x="31" y="23"/>
                  </a:lnTo>
                  <a:lnTo>
                    <a:pt x="1" y="1"/>
                  </a:lnTo>
                  <a:close/>
                  <a:moveTo>
                    <a:pt x="31" y="23"/>
                  </a:moveTo>
                  <a:lnTo>
                    <a:pt x="80" y="57"/>
                  </a:lnTo>
                  <a:cubicBezTo>
                    <a:pt x="113" y="80"/>
                    <a:pt x="136" y="114"/>
                    <a:pt x="170" y="136"/>
                  </a:cubicBezTo>
                  <a:cubicBezTo>
                    <a:pt x="215" y="170"/>
                    <a:pt x="260" y="204"/>
                    <a:pt x="294" y="238"/>
                  </a:cubicBezTo>
                  <a:cubicBezTo>
                    <a:pt x="418" y="283"/>
                    <a:pt x="531" y="340"/>
                    <a:pt x="655" y="373"/>
                  </a:cubicBezTo>
                  <a:cubicBezTo>
                    <a:pt x="723" y="396"/>
                    <a:pt x="790" y="419"/>
                    <a:pt x="869" y="430"/>
                  </a:cubicBezTo>
                  <a:lnTo>
                    <a:pt x="1084" y="486"/>
                  </a:lnTo>
                  <a:cubicBezTo>
                    <a:pt x="1219" y="509"/>
                    <a:pt x="1366" y="531"/>
                    <a:pt x="1501" y="554"/>
                  </a:cubicBezTo>
                  <a:lnTo>
                    <a:pt x="1874" y="610"/>
                  </a:lnTo>
                  <a:cubicBezTo>
                    <a:pt x="1987" y="622"/>
                    <a:pt x="2077" y="655"/>
                    <a:pt x="2145" y="655"/>
                  </a:cubicBezTo>
                  <a:lnTo>
                    <a:pt x="2246" y="667"/>
                  </a:lnTo>
                  <a:lnTo>
                    <a:pt x="2156" y="622"/>
                  </a:lnTo>
                  <a:cubicBezTo>
                    <a:pt x="2077" y="588"/>
                    <a:pt x="1998" y="554"/>
                    <a:pt x="1908" y="520"/>
                  </a:cubicBezTo>
                  <a:cubicBezTo>
                    <a:pt x="1806" y="486"/>
                    <a:pt x="1671" y="441"/>
                    <a:pt x="1535" y="407"/>
                  </a:cubicBezTo>
                  <a:cubicBezTo>
                    <a:pt x="1411" y="385"/>
                    <a:pt x="1253" y="351"/>
                    <a:pt x="1118" y="328"/>
                  </a:cubicBezTo>
                  <a:cubicBezTo>
                    <a:pt x="971" y="294"/>
                    <a:pt x="824" y="272"/>
                    <a:pt x="689" y="238"/>
                  </a:cubicBezTo>
                  <a:cubicBezTo>
                    <a:pt x="633" y="227"/>
                    <a:pt x="565" y="204"/>
                    <a:pt x="508" y="193"/>
                  </a:cubicBezTo>
                  <a:lnTo>
                    <a:pt x="339" y="136"/>
                  </a:lnTo>
                  <a:cubicBezTo>
                    <a:pt x="283" y="125"/>
                    <a:pt x="238" y="114"/>
                    <a:pt x="192" y="91"/>
                  </a:cubicBezTo>
                  <a:cubicBezTo>
                    <a:pt x="159" y="80"/>
                    <a:pt x="125" y="57"/>
                    <a:pt x="91" y="46"/>
                  </a:cubicBezTo>
                  <a:cubicBezTo>
                    <a:pt x="70" y="39"/>
                    <a:pt x="49" y="32"/>
                    <a:pt x="31" y="23"/>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9" name="Google Shape;3539;p11"/>
            <p:cNvSpPr/>
            <p:nvPr/>
          </p:nvSpPr>
          <p:spPr>
            <a:xfrm>
              <a:off x="8271046" y="2639961"/>
              <a:ext cx="72827" cy="34114"/>
            </a:xfrm>
            <a:custGeom>
              <a:rect b="b" l="l" r="r" t="t"/>
              <a:pathLst>
                <a:path extrusionOk="0" h="994" w="2122">
                  <a:moveTo>
                    <a:pt x="0" y="0"/>
                  </a:moveTo>
                  <a:cubicBezTo>
                    <a:pt x="0" y="1"/>
                    <a:pt x="113" y="91"/>
                    <a:pt x="294" y="226"/>
                  </a:cubicBezTo>
                  <a:cubicBezTo>
                    <a:pt x="519" y="373"/>
                    <a:pt x="756" y="508"/>
                    <a:pt x="993" y="621"/>
                  </a:cubicBezTo>
                  <a:cubicBezTo>
                    <a:pt x="1129" y="678"/>
                    <a:pt x="1275" y="734"/>
                    <a:pt x="1400" y="779"/>
                  </a:cubicBezTo>
                  <a:cubicBezTo>
                    <a:pt x="1512" y="836"/>
                    <a:pt x="1637" y="869"/>
                    <a:pt x="1761" y="903"/>
                  </a:cubicBezTo>
                  <a:cubicBezTo>
                    <a:pt x="1975" y="960"/>
                    <a:pt x="2122" y="993"/>
                    <a:pt x="2122" y="993"/>
                  </a:cubicBezTo>
                  <a:cubicBezTo>
                    <a:pt x="2122" y="993"/>
                    <a:pt x="1986" y="914"/>
                    <a:pt x="1794" y="824"/>
                  </a:cubicBezTo>
                  <a:cubicBezTo>
                    <a:pt x="1749" y="790"/>
                    <a:pt x="1693" y="768"/>
                    <a:pt x="1637" y="745"/>
                  </a:cubicBezTo>
                  <a:cubicBezTo>
                    <a:pt x="1580" y="723"/>
                    <a:pt x="1524" y="689"/>
                    <a:pt x="1456" y="655"/>
                  </a:cubicBezTo>
                  <a:cubicBezTo>
                    <a:pt x="1332" y="599"/>
                    <a:pt x="1208" y="542"/>
                    <a:pt x="1072" y="474"/>
                  </a:cubicBezTo>
                  <a:cubicBezTo>
                    <a:pt x="937" y="407"/>
                    <a:pt x="801" y="350"/>
                    <a:pt x="677" y="294"/>
                  </a:cubicBezTo>
                  <a:cubicBezTo>
                    <a:pt x="553" y="237"/>
                    <a:pt x="440" y="181"/>
                    <a:pt x="339" y="147"/>
                  </a:cubicBezTo>
                  <a:cubicBezTo>
                    <a:pt x="136" y="46"/>
                    <a:pt x="0" y="1"/>
                    <a:pt x="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0" name="Google Shape;3540;p11"/>
            <p:cNvSpPr/>
            <p:nvPr/>
          </p:nvSpPr>
          <p:spPr>
            <a:xfrm>
              <a:off x="8300081" y="2445161"/>
              <a:ext cx="147988" cy="237838"/>
            </a:xfrm>
            <a:custGeom>
              <a:rect b="b" l="l" r="r" t="t"/>
              <a:pathLst>
                <a:path extrusionOk="0" h="6930" w="4312">
                  <a:moveTo>
                    <a:pt x="2382" y="1"/>
                  </a:moveTo>
                  <a:cubicBezTo>
                    <a:pt x="1253" y="395"/>
                    <a:pt x="249" y="994"/>
                    <a:pt x="91" y="2382"/>
                  </a:cubicBezTo>
                  <a:cubicBezTo>
                    <a:pt x="1" y="3307"/>
                    <a:pt x="12" y="3792"/>
                    <a:pt x="350" y="4627"/>
                  </a:cubicBezTo>
                  <a:cubicBezTo>
                    <a:pt x="554" y="5124"/>
                    <a:pt x="994" y="6297"/>
                    <a:pt x="1535" y="6816"/>
                  </a:cubicBezTo>
                  <a:cubicBezTo>
                    <a:pt x="1614" y="6850"/>
                    <a:pt x="1682" y="6895"/>
                    <a:pt x="1761" y="6929"/>
                  </a:cubicBezTo>
                  <a:cubicBezTo>
                    <a:pt x="2020" y="5925"/>
                    <a:pt x="2224" y="5722"/>
                    <a:pt x="2777" y="4920"/>
                  </a:cubicBezTo>
                  <a:cubicBezTo>
                    <a:pt x="2957" y="4661"/>
                    <a:pt x="3499" y="4232"/>
                    <a:pt x="3657" y="3973"/>
                  </a:cubicBezTo>
                  <a:cubicBezTo>
                    <a:pt x="3826" y="3736"/>
                    <a:pt x="3849" y="3544"/>
                    <a:pt x="3961" y="3262"/>
                  </a:cubicBezTo>
                  <a:cubicBezTo>
                    <a:pt x="4311" y="2280"/>
                    <a:pt x="3612" y="1095"/>
                    <a:pt x="2935" y="441"/>
                  </a:cubicBezTo>
                  <a:cubicBezTo>
                    <a:pt x="2765" y="271"/>
                    <a:pt x="2585" y="125"/>
                    <a:pt x="2382"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1" name="Google Shape;3541;p11"/>
            <p:cNvSpPr/>
            <p:nvPr/>
          </p:nvSpPr>
          <p:spPr>
            <a:xfrm>
              <a:off x="8369030" y="2694187"/>
              <a:ext cx="3123" cy="4290"/>
            </a:xfrm>
            <a:custGeom>
              <a:rect b="b" l="l" r="r" t="t"/>
              <a:pathLst>
                <a:path extrusionOk="0" h="125" w="91">
                  <a:moveTo>
                    <a:pt x="0" y="0"/>
                  </a:moveTo>
                  <a:cubicBezTo>
                    <a:pt x="11" y="34"/>
                    <a:pt x="34" y="79"/>
                    <a:pt x="45" y="124"/>
                  </a:cubicBezTo>
                  <a:lnTo>
                    <a:pt x="90" y="23"/>
                  </a:lnTo>
                  <a:cubicBezTo>
                    <a:pt x="57" y="12"/>
                    <a:pt x="34" y="12"/>
                    <a:pt x="0"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2" name="Google Shape;3542;p11"/>
            <p:cNvSpPr/>
            <p:nvPr/>
          </p:nvSpPr>
          <p:spPr>
            <a:xfrm>
              <a:off x="8304749" y="2531098"/>
              <a:ext cx="107284" cy="151900"/>
            </a:xfrm>
            <a:custGeom>
              <a:rect b="b" l="l" r="r" t="t"/>
              <a:pathLst>
                <a:path extrusionOk="0" h="4426" w="3126">
                  <a:moveTo>
                    <a:pt x="1170" y="1"/>
                  </a:moveTo>
                  <a:cubicBezTo>
                    <a:pt x="905" y="1"/>
                    <a:pt x="934" y="336"/>
                    <a:pt x="846" y="543"/>
                  </a:cubicBezTo>
                  <a:cubicBezTo>
                    <a:pt x="738" y="381"/>
                    <a:pt x="621" y="280"/>
                    <a:pt x="505" y="280"/>
                  </a:cubicBezTo>
                  <a:cubicBezTo>
                    <a:pt x="404" y="280"/>
                    <a:pt x="304" y="358"/>
                    <a:pt x="214" y="543"/>
                  </a:cubicBezTo>
                  <a:cubicBezTo>
                    <a:pt x="79" y="825"/>
                    <a:pt x="11" y="1141"/>
                    <a:pt x="0" y="1457"/>
                  </a:cubicBezTo>
                  <a:cubicBezTo>
                    <a:pt x="56" y="1694"/>
                    <a:pt x="124" y="1920"/>
                    <a:pt x="214" y="2134"/>
                  </a:cubicBezTo>
                  <a:cubicBezTo>
                    <a:pt x="418" y="2620"/>
                    <a:pt x="858" y="3793"/>
                    <a:pt x="1399" y="4312"/>
                  </a:cubicBezTo>
                  <a:cubicBezTo>
                    <a:pt x="1478" y="4346"/>
                    <a:pt x="1546" y="4391"/>
                    <a:pt x="1636" y="4425"/>
                  </a:cubicBezTo>
                  <a:cubicBezTo>
                    <a:pt x="1884" y="3421"/>
                    <a:pt x="2088" y="3218"/>
                    <a:pt x="2641" y="2416"/>
                  </a:cubicBezTo>
                  <a:cubicBezTo>
                    <a:pt x="2753" y="2281"/>
                    <a:pt x="2878" y="2146"/>
                    <a:pt x="3013" y="2021"/>
                  </a:cubicBezTo>
                  <a:cubicBezTo>
                    <a:pt x="3092" y="1864"/>
                    <a:pt x="3126" y="1694"/>
                    <a:pt x="3092" y="1514"/>
                  </a:cubicBezTo>
                  <a:cubicBezTo>
                    <a:pt x="3042" y="1374"/>
                    <a:pt x="2962" y="1329"/>
                    <a:pt x="2866" y="1329"/>
                  </a:cubicBezTo>
                  <a:cubicBezTo>
                    <a:pt x="2745" y="1329"/>
                    <a:pt x="2599" y="1402"/>
                    <a:pt x="2460" y="1446"/>
                  </a:cubicBezTo>
                  <a:cubicBezTo>
                    <a:pt x="2494" y="1164"/>
                    <a:pt x="2765" y="588"/>
                    <a:pt x="2505" y="351"/>
                  </a:cubicBezTo>
                  <a:cubicBezTo>
                    <a:pt x="2450" y="303"/>
                    <a:pt x="2391" y="283"/>
                    <a:pt x="2330" y="283"/>
                  </a:cubicBezTo>
                  <a:cubicBezTo>
                    <a:pt x="2108" y="283"/>
                    <a:pt x="1868" y="552"/>
                    <a:pt x="1727" y="667"/>
                  </a:cubicBezTo>
                  <a:cubicBezTo>
                    <a:pt x="1602" y="521"/>
                    <a:pt x="1433" y="47"/>
                    <a:pt x="1196" y="2"/>
                  </a:cubicBezTo>
                  <a:cubicBezTo>
                    <a:pt x="1187" y="1"/>
                    <a:pt x="1178" y="1"/>
                    <a:pt x="1170"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3" name="Google Shape;3543;p11"/>
            <p:cNvSpPr/>
            <p:nvPr/>
          </p:nvSpPr>
          <p:spPr>
            <a:xfrm>
              <a:off x="8258245" y="2434453"/>
              <a:ext cx="123586" cy="244667"/>
            </a:xfrm>
            <a:custGeom>
              <a:rect b="b" l="l" r="r" t="t"/>
              <a:pathLst>
                <a:path extrusionOk="0" h="7129" w="3601">
                  <a:moveTo>
                    <a:pt x="2597" y="0"/>
                  </a:moveTo>
                  <a:cubicBezTo>
                    <a:pt x="1914" y="0"/>
                    <a:pt x="1270" y="442"/>
                    <a:pt x="791" y="1294"/>
                  </a:cubicBezTo>
                  <a:cubicBezTo>
                    <a:pt x="1" y="2682"/>
                    <a:pt x="215" y="3765"/>
                    <a:pt x="1095" y="5289"/>
                  </a:cubicBezTo>
                  <a:cubicBezTo>
                    <a:pt x="1174" y="5424"/>
                    <a:pt x="1739" y="6553"/>
                    <a:pt x="2754" y="7128"/>
                  </a:cubicBezTo>
                  <a:cubicBezTo>
                    <a:pt x="2213" y="6609"/>
                    <a:pt x="1761" y="5436"/>
                    <a:pt x="1569" y="4939"/>
                  </a:cubicBezTo>
                  <a:cubicBezTo>
                    <a:pt x="1231" y="4104"/>
                    <a:pt x="1220" y="3619"/>
                    <a:pt x="1310" y="2705"/>
                  </a:cubicBezTo>
                  <a:cubicBezTo>
                    <a:pt x="1468" y="1306"/>
                    <a:pt x="2461" y="707"/>
                    <a:pt x="3601" y="313"/>
                  </a:cubicBezTo>
                  <a:cubicBezTo>
                    <a:pt x="3266" y="103"/>
                    <a:pt x="2927" y="0"/>
                    <a:pt x="259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4" name="Google Shape;3544;p11"/>
            <p:cNvSpPr/>
            <p:nvPr/>
          </p:nvSpPr>
          <p:spPr>
            <a:xfrm>
              <a:off x="8330283" y="2550901"/>
              <a:ext cx="22514" cy="115041"/>
            </a:xfrm>
            <a:custGeom>
              <a:rect b="b" l="l" r="r" t="t"/>
              <a:pathLst>
                <a:path extrusionOk="0" h="3352" w="656">
                  <a:moveTo>
                    <a:pt x="170" y="0"/>
                  </a:moveTo>
                  <a:cubicBezTo>
                    <a:pt x="170" y="0"/>
                    <a:pt x="147" y="45"/>
                    <a:pt x="125" y="136"/>
                  </a:cubicBezTo>
                  <a:cubicBezTo>
                    <a:pt x="114" y="192"/>
                    <a:pt x="102" y="237"/>
                    <a:pt x="80" y="305"/>
                  </a:cubicBezTo>
                  <a:cubicBezTo>
                    <a:pt x="68" y="372"/>
                    <a:pt x="46" y="451"/>
                    <a:pt x="46" y="519"/>
                  </a:cubicBezTo>
                  <a:cubicBezTo>
                    <a:pt x="35" y="609"/>
                    <a:pt x="23" y="700"/>
                    <a:pt x="12" y="790"/>
                  </a:cubicBezTo>
                  <a:cubicBezTo>
                    <a:pt x="1" y="880"/>
                    <a:pt x="1" y="982"/>
                    <a:pt x="12" y="1083"/>
                  </a:cubicBezTo>
                  <a:cubicBezTo>
                    <a:pt x="12" y="1185"/>
                    <a:pt x="12" y="1298"/>
                    <a:pt x="23" y="1399"/>
                  </a:cubicBezTo>
                  <a:cubicBezTo>
                    <a:pt x="35" y="1512"/>
                    <a:pt x="35" y="1614"/>
                    <a:pt x="57" y="1727"/>
                  </a:cubicBezTo>
                  <a:cubicBezTo>
                    <a:pt x="80" y="1828"/>
                    <a:pt x="102" y="1941"/>
                    <a:pt x="125" y="2043"/>
                  </a:cubicBezTo>
                  <a:cubicBezTo>
                    <a:pt x="147" y="2155"/>
                    <a:pt x="181" y="2246"/>
                    <a:pt x="204" y="2347"/>
                  </a:cubicBezTo>
                  <a:cubicBezTo>
                    <a:pt x="238" y="2449"/>
                    <a:pt x="260" y="2539"/>
                    <a:pt x="305" y="2629"/>
                  </a:cubicBezTo>
                  <a:cubicBezTo>
                    <a:pt x="339" y="2720"/>
                    <a:pt x="373" y="2799"/>
                    <a:pt x="407" y="2878"/>
                  </a:cubicBezTo>
                  <a:cubicBezTo>
                    <a:pt x="430" y="2945"/>
                    <a:pt x="463" y="3013"/>
                    <a:pt x="497" y="3069"/>
                  </a:cubicBezTo>
                  <a:lnTo>
                    <a:pt x="588" y="3227"/>
                  </a:lnTo>
                  <a:cubicBezTo>
                    <a:pt x="633" y="3306"/>
                    <a:pt x="655" y="3352"/>
                    <a:pt x="655" y="3352"/>
                  </a:cubicBezTo>
                  <a:cubicBezTo>
                    <a:pt x="655" y="3352"/>
                    <a:pt x="633" y="3306"/>
                    <a:pt x="610" y="3216"/>
                  </a:cubicBezTo>
                  <a:cubicBezTo>
                    <a:pt x="576" y="3126"/>
                    <a:pt x="531" y="3002"/>
                    <a:pt x="486" y="2844"/>
                  </a:cubicBezTo>
                  <a:cubicBezTo>
                    <a:pt x="463" y="2765"/>
                    <a:pt x="441" y="2686"/>
                    <a:pt x="418" y="2595"/>
                  </a:cubicBezTo>
                  <a:cubicBezTo>
                    <a:pt x="384" y="2505"/>
                    <a:pt x="373" y="2404"/>
                    <a:pt x="351" y="2313"/>
                  </a:cubicBezTo>
                  <a:cubicBezTo>
                    <a:pt x="317" y="2212"/>
                    <a:pt x="294" y="2110"/>
                    <a:pt x="272" y="2009"/>
                  </a:cubicBezTo>
                  <a:cubicBezTo>
                    <a:pt x="260" y="1907"/>
                    <a:pt x="226" y="1806"/>
                    <a:pt x="215" y="1704"/>
                  </a:cubicBezTo>
                  <a:cubicBezTo>
                    <a:pt x="204" y="1591"/>
                    <a:pt x="193" y="1490"/>
                    <a:pt x="181" y="1388"/>
                  </a:cubicBezTo>
                  <a:cubicBezTo>
                    <a:pt x="159" y="1287"/>
                    <a:pt x="159" y="1185"/>
                    <a:pt x="147" y="1083"/>
                  </a:cubicBezTo>
                  <a:cubicBezTo>
                    <a:pt x="147" y="982"/>
                    <a:pt x="136" y="892"/>
                    <a:pt x="136" y="801"/>
                  </a:cubicBezTo>
                  <a:lnTo>
                    <a:pt x="136" y="542"/>
                  </a:lnTo>
                  <a:cubicBezTo>
                    <a:pt x="136" y="372"/>
                    <a:pt x="147" y="248"/>
                    <a:pt x="159" y="147"/>
                  </a:cubicBezTo>
                  <a:cubicBezTo>
                    <a:pt x="170" y="57"/>
                    <a:pt x="170" y="0"/>
                    <a:pt x="17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5" name="Google Shape;3545;p11"/>
            <p:cNvSpPr/>
            <p:nvPr/>
          </p:nvSpPr>
          <p:spPr>
            <a:xfrm>
              <a:off x="8347717" y="2528799"/>
              <a:ext cx="23269" cy="149910"/>
            </a:xfrm>
            <a:custGeom>
              <a:rect b="b" l="l" r="r" t="t"/>
              <a:pathLst>
                <a:path extrusionOk="0" h="4368" w="678">
                  <a:moveTo>
                    <a:pt x="678" y="1"/>
                  </a:moveTo>
                  <a:cubicBezTo>
                    <a:pt x="678" y="1"/>
                    <a:pt x="644" y="57"/>
                    <a:pt x="576" y="159"/>
                  </a:cubicBezTo>
                  <a:cubicBezTo>
                    <a:pt x="531" y="227"/>
                    <a:pt x="497" y="294"/>
                    <a:pt x="463" y="362"/>
                  </a:cubicBezTo>
                  <a:cubicBezTo>
                    <a:pt x="418" y="441"/>
                    <a:pt x="384" y="531"/>
                    <a:pt x="350" y="622"/>
                  </a:cubicBezTo>
                  <a:cubicBezTo>
                    <a:pt x="305" y="712"/>
                    <a:pt x="271" y="825"/>
                    <a:pt x="238" y="938"/>
                  </a:cubicBezTo>
                  <a:cubicBezTo>
                    <a:pt x="204" y="1062"/>
                    <a:pt x="159" y="1186"/>
                    <a:pt x="136" y="1310"/>
                  </a:cubicBezTo>
                  <a:cubicBezTo>
                    <a:pt x="113" y="1445"/>
                    <a:pt x="91" y="1569"/>
                    <a:pt x="68" y="1716"/>
                  </a:cubicBezTo>
                  <a:cubicBezTo>
                    <a:pt x="46" y="1852"/>
                    <a:pt x="34" y="1998"/>
                    <a:pt x="23" y="2134"/>
                  </a:cubicBezTo>
                  <a:cubicBezTo>
                    <a:pt x="12" y="2280"/>
                    <a:pt x="12" y="2416"/>
                    <a:pt x="12" y="2562"/>
                  </a:cubicBezTo>
                  <a:cubicBezTo>
                    <a:pt x="1" y="2698"/>
                    <a:pt x="12" y="2833"/>
                    <a:pt x="23" y="2969"/>
                  </a:cubicBezTo>
                  <a:cubicBezTo>
                    <a:pt x="23" y="3104"/>
                    <a:pt x="34" y="3228"/>
                    <a:pt x="57" y="3341"/>
                  </a:cubicBezTo>
                  <a:cubicBezTo>
                    <a:pt x="68" y="3465"/>
                    <a:pt x="80" y="3578"/>
                    <a:pt x="102" y="3680"/>
                  </a:cubicBezTo>
                  <a:cubicBezTo>
                    <a:pt x="113" y="3781"/>
                    <a:pt x="136" y="3871"/>
                    <a:pt x="159" y="3962"/>
                  </a:cubicBezTo>
                  <a:cubicBezTo>
                    <a:pt x="170" y="4041"/>
                    <a:pt x="192" y="4108"/>
                    <a:pt x="215" y="4187"/>
                  </a:cubicBezTo>
                  <a:cubicBezTo>
                    <a:pt x="249" y="4300"/>
                    <a:pt x="271" y="4368"/>
                    <a:pt x="271" y="4368"/>
                  </a:cubicBezTo>
                  <a:cubicBezTo>
                    <a:pt x="271" y="4368"/>
                    <a:pt x="271" y="4289"/>
                    <a:pt x="249" y="4165"/>
                  </a:cubicBezTo>
                  <a:cubicBezTo>
                    <a:pt x="226" y="4041"/>
                    <a:pt x="215" y="3871"/>
                    <a:pt x="192" y="3657"/>
                  </a:cubicBezTo>
                  <a:cubicBezTo>
                    <a:pt x="181" y="3454"/>
                    <a:pt x="170" y="3217"/>
                    <a:pt x="170" y="2957"/>
                  </a:cubicBezTo>
                  <a:cubicBezTo>
                    <a:pt x="170" y="2822"/>
                    <a:pt x="170" y="2687"/>
                    <a:pt x="170" y="2551"/>
                  </a:cubicBezTo>
                  <a:cubicBezTo>
                    <a:pt x="170" y="2427"/>
                    <a:pt x="170" y="2280"/>
                    <a:pt x="181" y="2145"/>
                  </a:cubicBezTo>
                  <a:cubicBezTo>
                    <a:pt x="192" y="2010"/>
                    <a:pt x="204" y="1863"/>
                    <a:pt x="226" y="1739"/>
                  </a:cubicBezTo>
                  <a:cubicBezTo>
                    <a:pt x="238" y="1603"/>
                    <a:pt x="260" y="1468"/>
                    <a:pt x="283" y="1344"/>
                  </a:cubicBezTo>
                  <a:cubicBezTo>
                    <a:pt x="305" y="1208"/>
                    <a:pt x="317" y="1084"/>
                    <a:pt x="350" y="971"/>
                  </a:cubicBezTo>
                  <a:cubicBezTo>
                    <a:pt x="384" y="859"/>
                    <a:pt x="407" y="746"/>
                    <a:pt x="429" y="655"/>
                  </a:cubicBezTo>
                  <a:cubicBezTo>
                    <a:pt x="463" y="554"/>
                    <a:pt x="497" y="464"/>
                    <a:pt x="520" y="385"/>
                  </a:cubicBezTo>
                  <a:cubicBezTo>
                    <a:pt x="554" y="306"/>
                    <a:pt x="576" y="238"/>
                    <a:pt x="599" y="181"/>
                  </a:cubicBezTo>
                  <a:lnTo>
                    <a:pt x="678"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6" name="Google Shape;3546;p11"/>
            <p:cNvSpPr/>
            <p:nvPr/>
          </p:nvSpPr>
          <p:spPr>
            <a:xfrm>
              <a:off x="8356640" y="2572968"/>
              <a:ext cx="19768" cy="105362"/>
            </a:xfrm>
            <a:custGeom>
              <a:rect b="b" l="l" r="r" t="t"/>
              <a:pathLst>
                <a:path extrusionOk="0" h="3070" w="576">
                  <a:moveTo>
                    <a:pt x="576" y="0"/>
                  </a:moveTo>
                  <a:lnTo>
                    <a:pt x="576" y="0"/>
                  </a:lnTo>
                  <a:cubicBezTo>
                    <a:pt x="576" y="0"/>
                    <a:pt x="542" y="34"/>
                    <a:pt x="508" y="113"/>
                  </a:cubicBezTo>
                  <a:cubicBezTo>
                    <a:pt x="485" y="158"/>
                    <a:pt x="451" y="203"/>
                    <a:pt x="429" y="260"/>
                  </a:cubicBezTo>
                  <a:cubicBezTo>
                    <a:pt x="395" y="316"/>
                    <a:pt x="372" y="373"/>
                    <a:pt x="350" y="440"/>
                  </a:cubicBezTo>
                  <a:cubicBezTo>
                    <a:pt x="316" y="508"/>
                    <a:pt x="282" y="587"/>
                    <a:pt x="260" y="666"/>
                  </a:cubicBezTo>
                  <a:cubicBezTo>
                    <a:pt x="237" y="745"/>
                    <a:pt x="215" y="835"/>
                    <a:pt x="192" y="926"/>
                  </a:cubicBezTo>
                  <a:cubicBezTo>
                    <a:pt x="158" y="1016"/>
                    <a:pt x="136" y="1117"/>
                    <a:pt x="124" y="1208"/>
                  </a:cubicBezTo>
                  <a:cubicBezTo>
                    <a:pt x="102" y="1309"/>
                    <a:pt x="79" y="1400"/>
                    <a:pt x="68" y="1501"/>
                  </a:cubicBezTo>
                  <a:cubicBezTo>
                    <a:pt x="57" y="1591"/>
                    <a:pt x="45" y="1704"/>
                    <a:pt x="34" y="1794"/>
                  </a:cubicBezTo>
                  <a:cubicBezTo>
                    <a:pt x="23" y="1885"/>
                    <a:pt x="11" y="1986"/>
                    <a:pt x="11" y="2077"/>
                  </a:cubicBezTo>
                  <a:cubicBezTo>
                    <a:pt x="0" y="2257"/>
                    <a:pt x="0" y="2426"/>
                    <a:pt x="0" y="2584"/>
                  </a:cubicBezTo>
                  <a:cubicBezTo>
                    <a:pt x="0" y="2731"/>
                    <a:pt x="23" y="2855"/>
                    <a:pt x="23" y="2934"/>
                  </a:cubicBezTo>
                  <a:cubicBezTo>
                    <a:pt x="23" y="2979"/>
                    <a:pt x="34" y="3024"/>
                    <a:pt x="45" y="3070"/>
                  </a:cubicBezTo>
                  <a:cubicBezTo>
                    <a:pt x="45" y="3070"/>
                    <a:pt x="45" y="3024"/>
                    <a:pt x="57" y="2923"/>
                  </a:cubicBezTo>
                  <a:cubicBezTo>
                    <a:pt x="57" y="2889"/>
                    <a:pt x="68" y="2833"/>
                    <a:pt x="68" y="2776"/>
                  </a:cubicBezTo>
                  <a:cubicBezTo>
                    <a:pt x="79" y="2709"/>
                    <a:pt x="90" y="2641"/>
                    <a:pt x="102" y="2573"/>
                  </a:cubicBezTo>
                  <a:cubicBezTo>
                    <a:pt x="102" y="2494"/>
                    <a:pt x="113" y="2426"/>
                    <a:pt x="124" y="2336"/>
                  </a:cubicBezTo>
                  <a:cubicBezTo>
                    <a:pt x="136" y="2257"/>
                    <a:pt x="147" y="2167"/>
                    <a:pt x="158" y="2077"/>
                  </a:cubicBezTo>
                  <a:cubicBezTo>
                    <a:pt x="181" y="1896"/>
                    <a:pt x="215" y="1704"/>
                    <a:pt x="237" y="1512"/>
                  </a:cubicBezTo>
                  <a:cubicBezTo>
                    <a:pt x="248" y="1422"/>
                    <a:pt x="271" y="1332"/>
                    <a:pt x="282" y="1230"/>
                  </a:cubicBezTo>
                  <a:cubicBezTo>
                    <a:pt x="294" y="1129"/>
                    <a:pt x="316" y="1038"/>
                    <a:pt x="327" y="948"/>
                  </a:cubicBezTo>
                  <a:cubicBezTo>
                    <a:pt x="350" y="858"/>
                    <a:pt x="361" y="779"/>
                    <a:pt x="384" y="689"/>
                  </a:cubicBezTo>
                  <a:cubicBezTo>
                    <a:pt x="395" y="610"/>
                    <a:pt x="418" y="531"/>
                    <a:pt x="429" y="463"/>
                  </a:cubicBezTo>
                  <a:cubicBezTo>
                    <a:pt x="451" y="395"/>
                    <a:pt x="463" y="316"/>
                    <a:pt x="485" y="271"/>
                  </a:cubicBezTo>
                  <a:cubicBezTo>
                    <a:pt x="508" y="215"/>
                    <a:pt x="519" y="170"/>
                    <a:pt x="530" y="124"/>
                  </a:cubicBezTo>
                  <a:cubicBezTo>
                    <a:pt x="564" y="45"/>
                    <a:pt x="576" y="0"/>
                    <a:pt x="576"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7" name="Google Shape;3547;p11"/>
            <p:cNvSpPr/>
            <p:nvPr/>
          </p:nvSpPr>
          <p:spPr>
            <a:xfrm>
              <a:off x="8358185" y="2596581"/>
              <a:ext cx="28280" cy="81750"/>
            </a:xfrm>
            <a:custGeom>
              <a:rect b="b" l="l" r="r" t="t"/>
              <a:pathLst>
                <a:path extrusionOk="0" h="2382" w="824">
                  <a:moveTo>
                    <a:pt x="824" y="1"/>
                  </a:moveTo>
                  <a:lnTo>
                    <a:pt x="768" y="91"/>
                  </a:lnTo>
                  <a:cubicBezTo>
                    <a:pt x="711" y="170"/>
                    <a:pt x="655" y="260"/>
                    <a:pt x="621" y="339"/>
                  </a:cubicBezTo>
                  <a:cubicBezTo>
                    <a:pt x="553" y="441"/>
                    <a:pt x="497" y="576"/>
                    <a:pt x="440" y="712"/>
                  </a:cubicBezTo>
                  <a:cubicBezTo>
                    <a:pt x="373" y="847"/>
                    <a:pt x="316" y="994"/>
                    <a:pt x="260" y="1140"/>
                  </a:cubicBezTo>
                  <a:cubicBezTo>
                    <a:pt x="215" y="1298"/>
                    <a:pt x="158" y="1445"/>
                    <a:pt x="124" y="1592"/>
                  </a:cubicBezTo>
                  <a:cubicBezTo>
                    <a:pt x="102" y="1659"/>
                    <a:pt x="79" y="1727"/>
                    <a:pt x="68" y="1795"/>
                  </a:cubicBezTo>
                  <a:cubicBezTo>
                    <a:pt x="45" y="1863"/>
                    <a:pt x="34" y="1930"/>
                    <a:pt x="23" y="1998"/>
                  </a:cubicBezTo>
                  <a:cubicBezTo>
                    <a:pt x="12" y="2088"/>
                    <a:pt x="0" y="2178"/>
                    <a:pt x="0" y="2280"/>
                  </a:cubicBezTo>
                  <a:lnTo>
                    <a:pt x="0" y="2382"/>
                  </a:lnTo>
                  <a:lnTo>
                    <a:pt x="23" y="2291"/>
                  </a:lnTo>
                  <a:cubicBezTo>
                    <a:pt x="34" y="2246"/>
                    <a:pt x="34" y="2212"/>
                    <a:pt x="57" y="2167"/>
                  </a:cubicBezTo>
                  <a:cubicBezTo>
                    <a:pt x="79" y="2122"/>
                    <a:pt x="91" y="2066"/>
                    <a:pt x="113" y="2009"/>
                  </a:cubicBezTo>
                  <a:cubicBezTo>
                    <a:pt x="158" y="1896"/>
                    <a:pt x="203" y="1772"/>
                    <a:pt x="260" y="1637"/>
                  </a:cubicBezTo>
                  <a:cubicBezTo>
                    <a:pt x="305" y="1490"/>
                    <a:pt x="373" y="1355"/>
                    <a:pt x="418" y="1197"/>
                  </a:cubicBezTo>
                  <a:cubicBezTo>
                    <a:pt x="463" y="1050"/>
                    <a:pt x="519" y="903"/>
                    <a:pt x="576" y="768"/>
                  </a:cubicBezTo>
                  <a:cubicBezTo>
                    <a:pt x="621" y="621"/>
                    <a:pt x="666" y="486"/>
                    <a:pt x="700" y="373"/>
                  </a:cubicBezTo>
                  <a:cubicBezTo>
                    <a:pt x="745" y="271"/>
                    <a:pt x="768" y="170"/>
                    <a:pt x="790" y="102"/>
                  </a:cubicBezTo>
                  <a:cubicBezTo>
                    <a:pt x="801" y="68"/>
                    <a:pt x="813" y="35"/>
                    <a:pt x="824"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8" name="Google Shape;3548;p11"/>
            <p:cNvSpPr/>
            <p:nvPr/>
          </p:nvSpPr>
          <p:spPr>
            <a:xfrm>
              <a:off x="7448773" y="1573810"/>
              <a:ext cx="709600" cy="526846"/>
            </a:xfrm>
            <a:custGeom>
              <a:rect b="b" l="l" r="r" t="t"/>
              <a:pathLst>
                <a:path extrusionOk="0" h="15351" w="20676">
                  <a:moveTo>
                    <a:pt x="19175" y="0"/>
                  </a:moveTo>
                  <a:lnTo>
                    <a:pt x="19175" y="0"/>
                  </a:lnTo>
                  <a:cubicBezTo>
                    <a:pt x="17324" y="1095"/>
                    <a:pt x="1854" y="10235"/>
                    <a:pt x="59" y="11239"/>
                  </a:cubicBezTo>
                  <a:cubicBezTo>
                    <a:pt x="206" y="11239"/>
                    <a:pt x="262" y="11239"/>
                    <a:pt x="217" y="11251"/>
                  </a:cubicBezTo>
                  <a:cubicBezTo>
                    <a:pt x="0" y="11294"/>
                    <a:pt x="3850" y="15351"/>
                    <a:pt x="9176" y="15351"/>
                  </a:cubicBezTo>
                  <a:cubicBezTo>
                    <a:pt x="10768" y="15351"/>
                    <a:pt x="12491" y="14989"/>
                    <a:pt x="14277" y="14049"/>
                  </a:cubicBezTo>
                  <a:cubicBezTo>
                    <a:pt x="20676" y="10675"/>
                    <a:pt x="19705" y="2697"/>
                    <a:pt x="19175" y="0"/>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9" name="Google Shape;3549;p11"/>
            <p:cNvSpPr/>
            <p:nvPr/>
          </p:nvSpPr>
          <p:spPr>
            <a:xfrm>
              <a:off x="7446543" y="1570310"/>
              <a:ext cx="831505" cy="647172"/>
            </a:xfrm>
            <a:custGeom>
              <a:rect b="b" l="l" r="r" t="t"/>
              <a:pathLst>
                <a:path extrusionOk="0" h="18857" w="24228">
                  <a:moveTo>
                    <a:pt x="19240" y="113"/>
                  </a:moveTo>
                  <a:cubicBezTo>
                    <a:pt x="19770" y="2799"/>
                    <a:pt x="20741" y="10777"/>
                    <a:pt x="14342" y="14151"/>
                  </a:cubicBezTo>
                  <a:cubicBezTo>
                    <a:pt x="6579" y="18247"/>
                    <a:pt x="0" y="11420"/>
                    <a:pt x="282" y="11364"/>
                  </a:cubicBezTo>
                  <a:cubicBezTo>
                    <a:pt x="327" y="11353"/>
                    <a:pt x="271" y="11353"/>
                    <a:pt x="124" y="11341"/>
                  </a:cubicBezTo>
                  <a:lnTo>
                    <a:pt x="0" y="11420"/>
                  </a:lnTo>
                  <a:cubicBezTo>
                    <a:pt x="0" y="11420"/>
                    <a:pt x="5879" y="18856"/>
                    <a:pt x="13158" y="15550"/>
                  </a:cubicBezTo>
                  <a:cubicBezTo>
                    <a:pt x="24227" y="10517"/>
                    <a:pt x="19420" y="1"/>
                    <a:pt x="19420" y="1"/>
                  </a:cubicBezTo>
                  <a:close/>
                </a:path>
              </a:pathLst>
            </a:custGeom>
            <a:solidFill>
              <a:srgbClr val="C798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0" name="Google Shape;3550;p11"/>
            <p:cNvSpPr/>
            <p:nvPr/>
          </p:nvSpPr>
          <p:spPr>
            <a:xfrm>
              <a:off x="7796641" y="1689606"/>
              <a:ext cx="164221" cy="102274"/>
            </a:xfrm>
            <a:custGeom>
              <a:rect b="b" l="l" r="r" t="t"/>
              <a:pathLst>
                <a:path extrusionOk="0" h="2980" w="4785">
                  <a:moveTo>
                    <a:pt x="4785" y="0"/>
                  </a:moveTo>
                  <a:cubicBezTo>
                    <a:pt x="4491" y="79"/>
                    <a:pt x="4209" y="181"/>
                    <a:pt x="3938" y="305"/>
                  </a:cubicBezTo>
                  <a:cubicBezTo>
                    <a:pt x="3645" y="406"/>
                    <a:pt x="3374" y="542"/>
                    <a:pt x="3115" y="700"/>
                  </a:cubicBezTo>
                  <a:cubicBezTo>
                    <a:pt x="2821" y="869"/>
                    <a:pt x="2517" y="1050"/>
                    <a:pt x="2223" y="1241"/>
                  </a:cubicBezTo>
                  <a:cubicBezTo>
                    <a:pt x="1941" y="1445"/>
                    <a:pt x="1648" y="1636"/>
                    <a:pt x="1399" y="1839"/>
                  </a:cubicBezTo>
                  <a:cubicBezTo>
                    <a:pt x="1140" y="2043"/>
                    <a:pt x="880" y="2223"/>
                    <a:pt x="677" y="2392"/>
                  </a:cubicBezTo>
                  <a:cubicBezTo>
                    <a:pt x="440" y="2573"/>
                    <a:pt x="215" y="2765"/>
                    <a:pt x="0" y="2979"/>
                  </a:cubicBezTo>
                  <a:cubicBezTo>
                    <a:pt x="282" y="2889"/>
                    <a:pt x="564" y="2787"/>
                    <a:pt x="835" y="2663"/>
                  </a:cubicBezTo>
                  <a:cubicBezTo>
                    <a:pt x="1117" y="2550"/>
                    <a:pt x="1388" y="2415"/>
                    <a:pt x="1648" y="2257"/>
                  </a:cubicBezTo>
                  <a:cubicBezTo>
                    <a:pt x="1941" y="2099"/>
                    <a:pt x="2234" y="1907"/>
                    <a:pt x="2539" y="1704"/>
                  </a:cubicBezTo>
                  <a:cubicBezTo>
                    <a:pt x="2832" y="1512"/>
                    <a:pt x="3115" y="1320"/>
                    <a:pt x="3385" y="1117"/>
                  </a:cubicBezTo>
                  <a:cubicBezTo>
                    <a:pt x="3510" y="1016"/>
                    <a:pt x="3634" y="914"/>
                    <a:pt x="3758" y="824"/>
                  </a:cubicBezTo>
                  <a:cubicBezTo>
                    <a:pt x="3882" y="745"/>
                    <a:pt x="3995" y="655"/>
                    <a:pt x="4096" y="576"/>
                  </a:cubicBezTo>
                  <a:cubicBezTo>
                    <a:pt x="4333" y="395"/>
                    <a:pt x="4559" y="203"/>
                    <a:pt x="47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1" name="Google Shape;3551;p11"/>
            <p:cNvSpPr/>
            <p:nvPr/>
          </p:nvSpPr>
          <p:spPr>
            <a:xfrm>
              <a:off x="7951150" y="1682639"/>
              <a:ext cx="56182" cy="39399"/>
            </a:xfrm>
            <a:custGeom>
              <a:rect b="b" l="l" r="r" t="t"/>
              <a:pathLst>
                <a:path extrusionOk="0" h="1148" w="1637">
                  <a:moveTo>
                    <a:pt x="1637" y="0"/>
                  </a:moveTo>
                  <a:cubicBezTo>
                    <a:pt x="1513" y="0"/>
                    <a:pt x="1400" y="11"/>
                    <a:pt x="1287" y="56"/>
                  </a:cubicBezTo>
                  <a:cubicBezTo>
                    <a:pt x="1061" y="124"/>
                    <a:pt x="847" y="226"/>
                    <a:pt x="666" y="384"/>
                  </a:cubicBezTo>
                  <a:cubicBezTo>
                    <a:pt x="576" y="451"/>
                    <a:pt x="486" y="519"/>
                    <a:pt x="418" y="609"/>
                  </a:cubicBezTo>
                  <a:cubicBezTo>
                    <a:pt x="339" y="688"/>
                    <a:pt x="260" y="767"/>
                    <a:pt x="192" y="846"/>
                  </a:cubicBezTo>
                  <a:cubicBezTo>
                    <a:pt x="113" y="937"/>
                    <a:pt x="46" y="1027"/>
                    <a:pt x="1" y="1140"/>
                  </a:cubicBezTo>
                  <a:cubicBezTo>
                    <a:pt x="47" y="1144"/>
                    <a:pt x="94" y="1147"/>
                    <a:pt x="141" y="1147"/>
                  </a:cubicBezTo>
                  <a:cubicBezTo>
                    <a:pt x="207" y="1147"/>
                    <a:pt x="273" y="1142"/>
                    <a:pt x="339" y="1128"/>
                  </a:cubicBezTo>
                  <a:cubicBezTo>
                    <a:pt x="542" y="1117"/>
                    <a:pt x="790" y="970"/>
                    <a:pt x="1005" y="824"/>
                  </a:cubicBezTo>
                  <a:cubicBezTo>
                    <a:pt x="1185" y="677"/>
                    <a:pt x="1343" y="508"/>
                    <a:pt x="1479" y="316"/>
                  </a:cubicBezTo>
                  <a:cubicBezTo>
                    <a:pt x="1535" y="214"/>
                    <a:pt x="1592" y="113"/>
                    <a:pt x="16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2" name="Google Shape;3552;p11"/>
            <p:cNvSpPr/>
            <p:nvPr/>
          </p:nvSpPr>
          <p:spPr>
            <a:xfrm>
              <a:off x="7187049" y="266355"/>
              <a:ext cx="295152" cy="246349"/>
            </a:xfrm>
            <a:custGeom>
              <a:rect b="b" l="l" r="r" t="t"/>
              <a:pathLst>
                <a:path extrusionOk="0" h="7178" w="8600">
                  <a:moveTo>
                    <a:pt x="2664" y="1"/>
                  </a:moveTo>
                  <a:lnTo>
                    <a:pt x="1" y="272"/>
                  </a:lnTo>
                  <a:lnTo>
                    <a:pt x="1" y="5192"/>
                  </a:lnTo>
                  <a:lnTo>
                    <a:pt x="3138" y="4988"/>
                  </a:lnTo>
                  <a:lnTo>
                    <a:pt x="8599" y="7178"/>
                  </a:lnTo>
                  <a:lnTo>
                    <a:pt x="8509" y="5767"/>
                  </a:lnTo>
                  <a:lnTo>
                    <a:pt x="2664" y="1"/>
                  </a:lnTo>
                  <a:close/>
                </a:path>
              </a:pathLst>
            </a:custGeom>
            <a:solidFill>
              <a:srgbClr val="E3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3" name="Google Shape;3553;p11"/>
            <p:cNvSpPr/>
            <p:nvPr/>
          </p:nvSpPr>
          <p:spPr>
            <a:xfrm>
              <a:off x="7187049" y="437544"/>
              <a:ext cx="323432" cy="1007704"/>
            </a:xfrm>
            <a:custGeom>
              <a:rect b="b" l="l" r="r" t="t"/>
              <a:pathLst>
                <a:path extrusionOk="0" h="29362" w="9424">
                  <a:moveTo>
                    <a:pt x="3138" y="0"/>
                  </a:moveTo>
                  <a:lnTo>
                    <a:pt x="1" y="204"/>
                  </a:lnTo>
                  <a:lnTo>
                    <a:pt x="12" y="6895"/>
                  </a:lnTo>
                  <a:lnTo>
                    <a:pt x="1" y="28944"/>
                  </a:lnTo>
                  <a:lnTo>
                    <a:pt x="339" y="29362"/>
                  </a:lnTo>
                  <a:lnTo>
                    <a:pt x="1039" y="29035"/>
                  </a:lnTo>
                  <a:lnTo>
                    <a:pt x="9423" y="14512"/>
                  </a:lnTo>
                  <a:lnTo>
                    <a:pt x="9118" y="9953"/>
                  </a:lnTo>
                  <a:lnTo>
                    <a:pt x="8599" y="2190"/>
                  </a:lnTo>
                  <a:lnTo>
                    <a:pt x="3138" y="0"/>
                  </a:lnTo>
                  <a:close/>
                </a:path>
              </a:pathLst>
            </a:custGeom>
            <a:solidFill>
              <a:srgbClr val="D939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4" name="Google Shape;3554;p11"/>
            <p:cNvSpPr/>
            <p:nvPr/>
          </p:nvSpPr>
          <p:spPr>
            <a:xfrm>
              <a:off x="7187049" y="437544"/>
              <a:ext cx="312964" cy="341621"/>
            </a:xfrm>
            <a:custGeom>
              <a:rect b="b" l="l" r="r" t="t"/>
              <a:pathLst>
                <a:path extrusionOk="0" h="9954" w="9119">
                  <a:moveTo>
                    <a:pt x="3138" y="0"/>
                  </a:moveTo>
                  <a:lnTo>
                    <a:pt x="1" y="204"/>
                  </a:lnTo>
                  <a:lnTo>
                    <a:pt x="1" y="6895"/>
                  </a:lnTo>
                  <a:cubicBezTo>
                    <a:pt x="892" y="6974"/>
                    <a:pt x="1772" y="7256"/>
                    <a:pt x="2246" y="7696"/>
                  </a:cubicBezTo>
                  <a:lnTo>
                    <a:pt x="9118" y="9953"/>
                  </a:lnTo>
                  <a:lnTo>
                    <a:pt x="8599" y="2190"/>
                  </a:lnTo>
                  <a:lnTo>
                    <a:pt x="3138" y="0"/>
                  </a:ln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5" name="Google Shape;3555;p11"/>
            <p:cNvSpPr/>
            <p:nvPr/>
          </p:nvSpPr>
          <p:spPr>
            <a:xfrm>
              <a:off x="7198684" y="440632"/>
              <a:ext cx="938377" cy="1005027"/>
            </a:xfrm>
            <a:custGeom>
              <a:rect b="b" l="l" r="r" t="t"/>
              <a:pathLst>
                <a:path extrusionOk="0" h="29284" w="27342">
                  <a:moveTo>
                    <a:pt x="1986" y="1"/>
                  </a:moveTo>
                  <a:lnTo>
                    <a:pt x="1501" y="7189"/>
                  </a:lnTo>
                  <a:lnTo>
                    <a:pt x="34" y="28854"/>
                  </a:lnTo>
                  <a:lnTo>
                    <a:pt x="0" y="29283"/>
                  </a:lnTo>
                  <a:lnTo>
                    <a:pt x="0" y="29283"/>
                  </a:lnTo>
                  <a:lnTo>
                    <a:pt x="339" y="29182"/>
                  </a:lnTo>
                  <a:lnTo>
                    <a:pt x="15764" y="25131"/>
                  </a:lnTo>
                  <a:lnTo>
                    <a:pt x="27342" y="22084"/>
                  </a:lnTo>
                  <a:cubicBezTo>
                    <a:pt x="24566" y="14151"/>
                    <a:pt x="18947" y="7223"/>
                    <a:pt x="10190" y="3036"/>
                  </a:cubicBezTo>
                  <a:cubicBezTo>
                    <a:pt x="7561" y="1761"/>
                    <a:pt x="4807" y="746"/>
                    <a:pt x="1986" y="1"/>
                  </a:cubicBezTo>
                  <a:close/>
                </a:path>
              </a:pathLst>
            </a:custGeom>
            <a:solidFill>
              <a:srgbClr val="E74A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6" name="Google Shape;3556;p11"/>
            <p:cNvSpPr/>
            <p:nvPr/>
          </p:nvSpPr>
          <p:spPr>
            <a:xfrm>
              <a:off x="7266843" y="266355"/>
              <a:ext cx="1001149" cy="931822"/>
            </a:xfrm>
            <a:custGeom>
              <a:rect b="b" l="l" r="r" t="t"/>
              <a:pathLst>
                <a:path extrusionOk="0" h="27151" w="29171">
                  <a:moveTo>
                    <a:pt x="339" y="1"/>
                  </a:moveTo>
                  <a:lnTo>
                    <a:pt x="0" y="5079"/>
                  </a:lnTo>
                  <a:cubicBezTo>
                    <a:pt x="2821" y="5824"/>
                    <a:pt x="5575" y="6839"/>
                    <a:pt x="8204" y="8114"/>
                  </a:cubicBezTo>
                  <a:cubicBezTo>
                    <a:pt x="16949" y="12301"/>
                    <a:pt x="22580" y="19229"/>
                    <a:pt x="25356" y="27151"/>
                  </a:cubicBezTo>
                  <a:lnTo>
                    <a:pt x="29170" y="26158"/>
                  </a:lnTo>
                  <a:cubicBezTo>
                    <a:pt x="27816" y="22648"/>
                    <a:pt x="26044" y="19331"/>
                    <a:pt x="23889" y="16261"/>
                  </a:cubicBezTo>
                  <a:cubicBezTo>
                    <a:pt x="23889" y="16261"/>
                    <a:pt x="14692" y="3081"/>
                    <a:pt x="339" y="1"/>
                  </a:cubicBezTo>
                  <a:close/>
                </a:path>
              </a:pathLst>
            </a:custGeom>
            <a:solidFill>
              <a:srgbClr val="EFF4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7" name="Google Shape;3557;p11"/>
            <p:cNvSpPr/>
            <p:nvPr/>
          </p:nvSpPr>
          <p:spPr>
            <a:xfrm>
              <a:off x="7250198" y="440632"/>
              <a:ext cx="886863" cy="862496"/>
            </a:xfrm>
            <a:custGeom>
              <a:rect b="b" l="l" r="r" t="t"/>
              <a:pathLst>
                <a:path extrusionOk="0" h="25131" w="25841">
                  <a:moveTo>
                    <a:pt x="485" y="1"/>
                  </a:moveTo>
                  <a:lnTo>
                    <a:pt x="0" y="7189"/>
                  </a:lnTo>
                  <a:cubicBezTo>
                    <a:pt x="57" y="7245"/>
                    <a:pt x="124" y="7290"/>
                    <a:pt x="181" y="7335"/>
                  </a:cubicBezTo>
                  <a:cubicBezTo>
                    <a:pt x="2528" y="9671"/>
                    <a:pt x="2392" y="12560"/>
                    <a:pt x="6037" y="13158"/>
                  </a:cubicBezTo>
                  <a:cubicBezTo>
                    <a:pt x="9513" y="13858"/>
                    <a:pt x="14421" y="12300"/>
                    <a:pt x="16227" y="16825"/>
                  </a:cubicBezTo>
                  <a:cubicBezTo>
                    <a:pt x="17321" y="19771"/>
                    <a:pt x="15302" y="22445"/>
                    <a:pt x="14263" y="25131"/>
                  </a:cubicBezTo>
                  <a:lnTo>
                    <a:pt x="25841" y="22084"/>
                  </a:lnTo>
                  <a:cubicBezTo>
                    <a:pt x="23065" y="14151"/>
                    <a:pt x="17446" y="7223"/>
                    <a:pt x="8689" y="3036"/>
                  </a:cubicBezTo>
                  <a:cubicBezTo>
                    <a:pt x="6060" y="1761"/>
                    <a:pt x="3306" y="746"/>
                    <a:pt x="485" y="1"/>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8" name="Google Shape;3558;p11"/>
            <p:cNvSpPr/>
            <p:nvPr/>
          </p:nvSpPr>
          <p:spPr>
            <a:xfrm>
              <a:off x="7278855" y="266355"/>
              <a:ext cx="989137" cy="897743"/>
            </a:xfrm>
            <a:custGeom>
              <a:rect b="b" l="l" r="r" t="t"/>
              <a:pathLst>
                <a:path extrusionOk="0" h="26158" w="28821">
                  <a:moveTo>
                    <a:pt x="0" y="1"/>
                  </a:moveTo>
                  <a:lnTo>
                    <a:pt x="429" y="114"/>
                  </a:lnTo>
                  <a:cubicBezTo>
                    <a:pt x="722" y="193"/>
                    <a:pt x="1140" y="283"/>
                    <a:pt x="1670" y="452"/>
                  </a:cubicBezTo>
                  <a:lnTo>
                    <a:pt x="2550" y="723"/>
                  </a:lnTo>
                  <a:lnTo>
                    <a:pt x="3566" y="1073"/>
                  </a:lnTo>
                  <a:cubicBezTo>
                    <a:pt x="4288" y="1344"/>
                    <a:pt x="5089" y="1660"/>
                    <a:pt x="5958" y="2055"/>
                  </a:cubicBezTo>
                  <a:cubicBezTo>
                    <a:pt x="6816" y="2438"/>
                    <a:pt x="7741" y="2890"/>
                    <a:pt x="8678" y="3420"/>
                  </a:cubicBezTo>
                  <a:cubicBezTo>
                    <a:pt x="9626" y="3950"/>
                    <a:pt x="10607" y="4537"/>
                    <a:pt x="11578" y="5192"/>
                  </a:cubicBezTo>
                  <a:cubicBezTo>
                    <a:pt x="13620" y="6580"/>
                    <a:pt x="15561" y="8114"/>
                    <a:pt x="17367" y="9784"/>
                  </a:cubicBezTo>
                  <a:cubicBezTo>
                    <a:pt x="19172" y="11454"/>
                    <a:pt x="20865" y="13260"/>
                    <a:pt x="22411" y="15178"/>
                  </a:cubicBezTo>
                  <a:cubicBezTo>
                    <a:pt x="23110" y="16058"/>
                    <a:pt x="23776" y="16984"/>
                    <a:pt x="24385" y="17931"/>
                  </a:cubicBezTo>
                  <a:cubicBezTo>
                    <a:pt x="24972" y="18845"/>
                    <a:pt x="25491" y="19726"/>
                    <a:pt x="25976" y="20538"/>
                  </a:cubicBezTo>
                  <a:cubicBezTo>
                    <a:pt x="26462" y="21339"/>
                    <a:pt x="26868" y="22107"/>
                    <a:pt x="27218" y="22795"/>
                  </a:cubicBezTo>
                  <a:cubicBezTo>
                    <a:pt x="27398" y="23133"/>
                    <a:pt x="27567" y="23449"/>
                    <a:pt x="27703" y="23754"/>
                  </a:cubicBezTo>
                  <a:cubicBezTo>
                    <a:pt x="27850" y="24047"/>
                    <a:pt x="27985" y="24330"/>
                    <a:pt x="28098" y="24578"/>
                  </a:cubicBezTo>
                  <a:cubicBezTo>
                    <a:pt x="28357" y="25063"/>
                    <a:pt x="28515" y="25469"/>
                    <a:pt x="28639" y="25740"/>
                  </a:cubicBezTo>
                  <a:cubicBezTo>
                    <a:pt x="28752" y="26011"/>
                    <a:pt x="28820" y="26158"/>
                    <a:pt x="28820" y="26158"/>
                  </a:cubicBezTo>
                  <a:cubicBezTo>
                    <a:pt x="28820" y="26158"/>
                    <a:pt x="28775" y="26011"/>
                    <a:pt x="28673" y="25729"/>
                  </a:cubicBezTo>
                  <a:cubicBezTo>
                    <a:pt x="28583" y="25447"/>
                    <a:pt x="28436" y="25040"/>
                    <a:pt x="28233" y="24521"/>
                  </a:cubicBezTo>
                  <a:cubicBezTo>
                    <a:pt x="28041" y="24002"/>
                    <a:pt x="27782" y="23382"/>
                    <a:pt x="27466" y="22682"/>
                  </a:cubicBezTo>
                  <a:cubicBezTo>
                    <a:pt x="27139" y="21971"/>
                    <a:pt x="26744" y="21193"/>
                    <a:pt x="26315" y="20346"/>
                  </a:cubicBezTo>
                  <a:cubicBezTo>
                    <a:pt x="25875" y="19500"/>
                    <a:pt x="25344" y="18620"/>
                    <a:pt x="24758" y="17694"/>
                  </a:cubicBezTo>
                  <a:cubicBezTo>
                    <a:pt x="24160" y="16724"/>
                    <a:pt x="23494" y="15776"/>
                    <a:pt x="22783" y="14873"/>
                  </a:cubicBezTo>
                  <a:cubicBezTo>
                    <a:pt x="21214" y="12944"/>
                    <a:pt x="19511" y="11138"/>
                    <a:pt x="17660" y="9457"/>
                  </a:cubicBezTo>
                  <a:cubicBezTo>
                    <a:pt x="16723" y="8611"/>
                    <a:pt x="15753" y="7787"/>
                    <a:pt x="14771" y="7020"/>
                  </a:cubicBezTo>
                  <a:cubicBezTo>
                    <a:pt x="13789" y="6252"/>
                    <a:pt x="12785" y="5541"/>
                    <a:pt x="11781" y="4898"/>
                  </a:cubicBezTo>
                  <a:cubicBezTo>
                    <a:pt x="10777" y="4255"/>
                    <a:pt x="9784" y="3668"/>
                    <a:pt x="8813" y="3160"/>
                  </a:cubicBezTo>
                  <a:cubicBezTo>
                    <a:pt x="7843" y="2664"/>
                    <a:pt x="6917" y="2213"/>
                    <a:pt x="6037" y="1852"/>
                  </a:cubicBezTo>
                  <a:cubicBezTo>
                    <a:pt x="5157" y="1479"/>
                    <a:pt x="4345" y="1186"/>
                    <a:pt x="3611" y="937"/>
                  </a:cubicBezTo>
                  <a:lnTo>
                    <a:pt x="2573" y="622"/>
                  </a:lnTo>
                  <a:lnTo>
                    <a:pt x="1693" y="385"/>
                  </a:lnTo>
                  <a:cubicBezTo>
                    <a:pt x="1162" y="238"/>
                    <a:pt x="722" y="170"/>
                    <a:pt x="440" y="102"/>
                  </a:cubicBezTo>
                  <a:lnTo>
                    <a:pt x="0" y="1"/>
                  </a:lnTo>
                  <a:close/>
                </a:path>
              </a:pathLst>
            </a:custGeom>
            <a:solidFill>
              <a:srgbClr val="BFDD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9" name="Google Shape;3559;p11"/>
            <p:cNvSpPr/>
            <p:nvPr/>
          </p:nvSpPr>
          <p:spPr>
            <a:xfrm>
              <a:off x="7264887" y="993665"/>
              <a:ext cx="33359" cy="108074"/>
            </a:xfrm>
            <a:custGeom>
              <a:rect b="b" l="l" r="r" t="t"/>
              <a:pathLst>
                <a:path extrusionOk="0" h="3149" w="972">
                  <a:moveTo>
                    <a:pt x="960" y="1"/>
                  </a:moveTo>
                  <a:lnTo>
                    <a:pt x="960" y="1"/>
                  </a:lnTo>
                  <a:cubicBezTo>
                    <a:pt x="847" y="147"/>
                    <a:pt x="757" y="294"/>
                    <a:pt x="678" y="452"/>
                  </a:cubicBezTo>
                  <a:cubicBezTo>
                    <a:pt x="509" y="790"/>
                    <a:pt x="373" y="1152"/>
                    <a:pt x="283" y="1524"/>
                  </a:cubicBezTo>
                  <a:cubicBezTo>
                    <a:pt x="227" y="1716"/>
                    <a:pt x="181" y="1908"/>
                    <a:pt x="148" y="2099"/>
                  </a:cubicBezTo>
                  <a:cubicBezTo>
                    <a:pt x="114" y="2280"/>
                    <a:pt x="91" y="2460"/>
                    <a:pt x="57" y="2618"/>
                  </a:cubicBezTo>
                  <a:cubicBezTo>
                    <a:pt x="23" y="2788"/>
                    <a:pt x="12" y="2968"/>
                    <a:pt x="1" y="3149"/>
                  </a:cubicBezTo>
                  <a:cubicBezTo>
                    <a:pt x="125" y="3013"/>
                    <a:pt x="227" y="2867"/>
                    <a:pt x="328" y="2720"/>
                  </a:cubicBezTo>
                  <a:cubicBezTo>
                    <a:pt x="509" y="2381"/>
                    <a:pt x="655" y="2020"/>
                    <a:pt x="746" y="1648"/>
                  </a:cubicBezTo>
                  <a:cubicBezTo>
                    <a:pt x="836" y="1276"/>
                    <a:pt x="904" y="903"/>
                    <a:pt x="949" y="531"/>
                  </a:cubicBezTo>
                  <a:cubicBezTo>
                    <a:pt x="960" y="362"/>
                    <a:pt x="971" y="181"/>
                    <a:pt x="960" y="1"/>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0" name="Google Shape;3560;p11"/>
            <p:cNvSpPr/>
            <p:nvPr/>
          </p:nvSpPr>
          <p:spPr>
            <a:xfrm>
              <a:off x="7257920" y="758195"/>
              <a:ext cx="27147" cy="274217"/>
            </a:xfrm>
            <a:custGeom>
              <a:rect b="b" l="l" r="r" t="t"/>
              <a:pathLst>
                <a:path extrusionOk="0" h="7990" w="791">
                  <a:moveTo>
                    <a:pt x="791" y="1"/>
                  </a:moveTo>
                  <a:cubicBezTo>
                    <a:pt x="791" y="1"/>
                    <a:pt x="734" y="125"/>
                    <a:pt x="689" y="339"/>
                  </a:cubicBezTo>
                  <a:cubicBezTo>
                    <a:pt x="644" y="554"/>
                    <a:pt x="554" y="858"/>
                    <a:pt x="475" y="1231"/>
                  </a:cubicBezTo>
                  <a:cubicBezTo>
                    <a:pt x="441" y="1411"/>
                    <a:pt x="384" y="1614"/>
                    <a:pt x="362" y="1829"/>
                  </a:cubicBezTo>
                  <a:cubicBezTo>
                    <a:pt x="328" y="2043"/>
                    <a:pt x="305" y="2269"/>
                    <a:pt x="283" y="2506"/>
                  </a:cubicBezTo>
                  <a:cubicBezTo>
                    <a:pt x="215" y="2969"/>
                    <a:pt x="170" y="3476"/>
                    <a:pt x="136" y="3973"/>
                  </a:cubicBezTo>
                  <a:cubicBezTo>
                    <a:pt x="114" y="4469"/>
                    <a:pt x="80" y="4966"/>
                    <a:pt x="69" y="5440"/>
                  </a:cubicBezTo>
                  <a:cubicBezTo>
                    <a:pt x="57" y="5677"/>
                    <a:pt x="57" y="5902"/>
                    <a:pt x="35" y="6117"/>
                  </a:cubicBezTo>
                  <a:cubicBezTo>
                    <a:pt x="23" y="6331"/>
                    <a:pt x="12" y="6534"/>
                    <a:pt x="12" y="6726"/>
                  </a:cubicBezTo>
                  <a:cubicBezTo>
                    <a:pt x="1" y="7099"/>
                    <a:pt x="1" y="7414"/>
                    <a:pt x="1" y="7640"/>
                  </a:cubicBezTo>
                  <a:lnTo>
                    <a:pt x="1" y="7990"/>
                  </a:lnTo>
                  <a:cubicBezTo>
                    <a:pt x="1" y="7990"/>
                    <a:pt x="46" y="7866"/>
                    <a:pt x="102" y="7651"/>
                  </a:cubicBezTo>
                  <a:cubicBezTo>
                    <a:pt x="148" y="7426"/>
                    <a:pt x="226" y="7121"/>
                    <a:pt x="294" y="6749"/>
                  </a:cubicBezTo>
                  <a:cubicBezTo>
                    <a:pt x="351" y="6388"/>
                    <a:pt x="441" y="5959"/>
                    <a:pt x="497" y="5485"/>
                  </a:cubicBezTo>
                  <a:cubicBezTo>
                    <a:pt x="542" y="5011"/>
                    <a:pt x="599" y="4514"/>
                    <a:pt x="621" y="4007"/>
                  </a:cubicBezTo>
                  <a:cubicBezTo>
                    <a:pt x="655" y="3499"/>
                    <a:pt x="689" y="3014"/>
                    <a:pt x="700" y="2540"/>
                  </a:cubicBezTo>
                  <a:cubicBezTo>
                    <a:pt x="712" y="2303"/>
                    <a:pt x="712" y="2077"/>
                    <a:pt x="712" y="1863"/>
                  </a:cubicBezTo>
                  <a:cubicBezTo>
                    <a:pt x="723" y="1648"/>
                    <a:pt x="746" y="1445"/>
                    <a:pt x="757" y="1265"/>
                  </a:cubicBezTo>
                  <a:cubicBezTo>
                    <a:pt x="779" y="892"/>
                    <a:pt x="791" y="576"/>
                    <a:pt x="791" y="351"/>
                  </a:cubicBezTo>
                  <a:lnTo>
                    <a:pt x="791" y="1"/>
                  </a:ln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1" name="Google Shape;3561;p11"/>
            <p:cNvSpPr/>
            <p:nvPr/>
          </p:nvSpPr>
          <p:spPr>
            <a:xfrm>
              <a:off x="7374505" y="913905"/>
              <a:ext cx="142531" cy="198678"/>
            </a:xfrm>
            <a:custGeom>
              <a:rect b="b" l="l" r="r" t="t"/>
              <a:pathLst>
                <a:path extrusionOk="0" h="5789" w="4153">
                  <a:moveTo>
                    <a:pt x="4153" y="0"/>
                  </a:moveTo>
                  <a:cubicBezTo>
                    <a:pt x="4153" y="0"/>
                    <a:pt x="3826" y="305"/>
                    <a:pt x="3374" y="801"/>
                  </a:cubicBezTo>
                  <a:cubicBezTo>
                    <a:pt x="3149" y="1049"/>
                    <a:pt x="2900" y="1354"/>
                    <a:pt x="2630" y="1681"/>
                  </a:cubicBezTo>
                  <a:cubicBezTo>
                    <a:pt x="2359" y="1997"/>
                    <a:pt x="2077" y="2358"/>
                    <a:pt x="1828" y="2719"/>
                  </a:cubicBezTo>
                  <a:cubicBezTo>
                    <a:pt x="1321" y="3453"/>
                    <a:pt x="847" y="4209"/>
                    <a:pt x="519" y="4796"/>
                  </a:cubicBezTo>
                  <a:cubicBezTo>
                    <a:pt x="192" y="5383"/>
                    <a:pt x="0" y="5789"/>
                    <a:pt x="0" y="5789"/>
                  </a:cubicBezTo>
                  <a:cubicBezTo>
                    <a:pt x="0" y="5789"/>
                    <a:pt x="316" y="5462"/>
                    <a:pt x="745" y="4954"/>
                  </a:cubicBezTo>
                  <a:cubicBezTo>
                    <a:pt x="1174" y="4435"/>
                    <a:pt x="1716" y="3724"/>
                    <a:pt x="2212" y="2990"/>
                  </a:cubicBezTo>
                  <a:cubicBezTo>
                    <a:pt x="2460" y="2618"/>
                    <a:pt x="2731" y="2268"/>
                    <a:pt x="2968" y="1930"/>
                  </a:cubicBezTo>
                  <a:cubicBezTo>
                    <a:pt x="3205" y="1580"/>
                    <a:pt x="3408" y="1253"/>
                    <a:pt x="3589" y="970"/>
                  </a:cubicBezTo>
                  <a:cubicBezTo>
                    <a:pt x="3950" y="406"/>
                    <a:pt x="4153" y="0"/>
                    <a:pt x="4153" y="0"/>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2" name="Google Shape;3562;p11"/>
            <p:cNvSpPr/>
            <p:nvPr/>
          </p:nvSpPr>
          <p:spPr>
            <a:xfrm>
              <a:off x="7539481" y="1203566"/>
              <a:ext cx="279639" cy="115830"/>
            </a:xfrm>
            <a:custGeom>
              <a:rect b="b" l="l" r="r" t="t"/>
              <a:pathLst>
                <a:path extrusionOk="0" h="3375" w="8148">
                  <a:moveTo>
                    <a:pt x="8148" y="1"/>
                  </a:moveTo>
                  <a:cubicBezTo>
                    <a:pt x="8148" y="1"/>
                    <a:pt x="8001" y="34"/>
                    <a:pt x="7775" y="102"/>
                  </a:cubicBezTo>
                  <a:cubicBezTo>
                    <a:pt x="7538" y="181"/>
                    <a:pt x="7211" y="271"/>
                    <a:pt x="6816" y="407"/>
                  </a:cubicBezTo>
                  <a:cubicBezTo>
                    <a:pt x="6026" y="666"/>
                    <a:pt x="4999" y="1039"/>
                    <a:pt x="3984" y="1467"/>
                  </a:cubicBezTo>
                  <a:cubicBezTo>
                    <a:pt x="2957" y="1896"/>
                    <a:pt x="1964" y="2348"/>
                    <a:pt x="1219" y="2720"/>
                  </a:cubicBezTo>
                  <a:cubicBezTo>
                    <a:pt x="847" y="2912"/>
                    <a:pt x="553" y="3070"/>
                    <a:pt x="339" y="3194"/>
                  </a:cubicBezTo>
                  <a:cubicBezTo>
                    <a:pt x="125" y="3307"/>
                    <a:pt x="0" y="3375"/>
                    <a:pt x="0" y="3375"/>
                  </a:cubicBezTo>
                  <a:cubicBezTo>
                    <a:pt x="0" y="3375"/>
                    <a:pt x="136" y="3352"/>
                    <a:pt x="373" y="3273"/>
                  </a:cubicBezTo>
                  <a:cubicBezTo>
                    <a:pt x="598" y="3205"/>
                    <a:pt x="937" y="3115"/>
                    <a:pt x="1332" y="2980"/>
                  </a:cubicBezTo>
                  <a:cubicBezTo>
                    <a:pt x="2111" y="2720"/>
                    <a:pt x="3149" y="2336"/>
                    <a:pt x="4164" y="1908"/>
                  </a:cubicBezTo>
                  <a:cubicBezTo>
                    <a:pt x="5180" y="1490"/>
                    <a:pt x="6184" y="1027"/>
                    <a:pt x="6929" y="655"/>
                  </a:cubicBezTo>
                  <a:cubicBezTo>
                    <a:pt x="7290" y="474"/>
                    <a:pt x="7595" y="305"/>
                    <a:pt x="7809" y="192"/>
                  </a:cubicBezTo>
                  <a:cubicBezTo>
                    <a:pt x="8023" y="80"/>
                    <a:pt x="8148" y="1"/>
                    <a:pt x="8148" y="1"/>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3" name="Google Shape;3563;p11"/>
            <p:cNvSpPr/>
            <p:nvPr/>
          </p:nvSpPr>
          <p:spPr>
            <a:xfrm>
              <a:off x="7411674" y="538239"/>
              <a:ext cx="70150" cy="202968"/>
            </a:xfrm>
            <a:custGeom>
              <a:rect b="b" l="l" r="r" t="t"/>
              <a:pathLst>
                <a:path extrusionOk="0" h="5914" w="2044">
                  <a:moveTo>
                    <a:pt x="2043" y="0"/>
                  </a:moveTo>
                  <a:cubicBezTo>
                    <a:pt x="2043" y="1"/>
                    <a:pt x="1829" y="328"/>
                    <a:pt x="1569" y="869"/>
                  </a:cubicBezTo>
                  <a:cubicBezTo>
                    <a:pt x="1310" y="1400"/>
                    <a:pt x="1005" y="2111"/>
                    <a:pt x="734" y="2855"/>
                  </a:cubicBezTo>
                  <a:cubicBezTo>
                    <a:pt x="497" y="3600"/>
                    <a:pt x="294" y="4356"/>
                    <a:pt x="170" y="4943"/>
                  </a:cubicBezTo>
                  <a:cubicBezTo>
                    <a:pt x="102" y="5259"/>
                    <a:pt x="46" y="5586"/>
                    <a:pt x="1" y="5913"/>
                  </a:cubicBezTo>
                  <a:cubicBezTo>
                    <a:pt x="1" y="5913"/>
                    <a:pt x="204" y="5563"/>
                    <a:pt x="441" y="5022"/>
                  </a:cubicBezTo>
                  <a:cubicBezTo>
                    <a:pt x="678" y="4491"/>
                    <a:pt x="949" y="3758"/>
                    <a:pt x="1197" y="3013"/>
                  </a:cubicBezTo>
                  <a:cubicBezTo>
                    <a:pt x="1321" y="2652"/>
                    <a:pt x="1445" y="2280"/>
                    <a:pt x="1558" y="1930"/>
                  </a:cubicBezTo>
                  <a:cubicBezTo>
                    <a:pt x="1671" y="1580"/>
                    <a:pt x="1761" y="1242"/>
                    <a:pt x="1829" y="960"/>
                  </a:cubicBezTo>
                  <a:cubicBezTo>
                    <a:pt x="1975" y="395"/>
                    <a:pt x="2043" y="1"/>
                    <a:pt x="2043" y="0"/>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4" name="Google Shape;3564;p11"/>
            <p:cNvSpPr/>
            <p:nvPr/>
          </p:nvSpPr>
          <p:spPr>
            <a:xfrm>
              <a:off x="7613818" y="878247"/>
              <a:ext cx="277717" cy="192535"/>
            </a:xfrm>
            <a:custGeom>
              <a:rect b="b" l="l" r="r" t="t"/>
              <a:pathLst>
                <a:path extrusionOk="0" h="5610" w="8092">
                  <a:moveTo>
                    <a:pt x="8092" y="1"/>
                  </a:moveTo>
                  <a:lnTo>
                    <a:pt x="8092" y="1"/>
                  </a:lnTo>
                  <a:cubicBezTo>
                    <a:pt x="8092" y="1"/>
                    <a:pt x="7945" y="80"/>
                    <a:pt x="7719" y="215"/>
                  </a:cubicBezTo>
                  <a:cubicBezTo>
                    <a:pt x="7494" y="339"/>
                    <a:pt x="7155" y="531"/>
                    <a:pt x="6760" y="779"/>
                  </a:cubicBezTo>
                  <a:cubicBezTo>
                    <a:pt x="5970" y="1253"/>
                    <a:pt x="4943" y="1942"/>
                    <a:pt x="3950" y="2641"/>
                  </a:cubicBezTo>
                  <a:cubicBezTo>
                    <a:pt x="3454" y="3002"/>
                    <a:pt x="2946" y="3341"/>
                    <a:pt x="2472" y="3679"/>
                  </a:cubicBezTo>
                  <a:cubicBezTo>
                    <a:pt x="1998" y="4018"/>
                    <a:pt x="1570" y="4345"/>
                    <a:pt x="1197" y="4627"/>
                  </a:cubicBezTo>
                  <a:cubicBezTo>
                    <a:pt x="836" y="4898"/>
                    <a:pt x="531" y="5146"/>
                    <a:pt x="328" y="5327"/>
                  </a:cubicBezTo>
                  <a:cubicBezTo>
                    <a:pt x="114" y="5496"/>
                    <a:pt x="1" y="5609"/>
                    <a:pt x="1" y="5609"/>
                  </a:cubicBezTo>
                  <a:cubicBezTo>
                    <a:pt x="1" y="5609"/>
                    <a:pt x="148" y="5530"/>
                    <a:pt x="385" y="5406"/>
                  </a:cubicBezTo>
                  <a:cubicBezTo>
                    <a:pt x="622" y="5271"/>
                    <a:pt x="960" y="5090"/>
                    <a:pt x="1355" y="4853"/>
                  </a:cubicBezTo>
                  <a:cubicBezTo>
                    <a:pt x="1750" y="4616"/>
                    <a:pt x="2213" y="4334"/>
                    <a:pt x="2698" y="4029"/>
                  </a:cubicBezTo>
                  <a:cubicBezTo>
                    <a:pt x="3194" y="3736"/>
                    <a:pt x="3702" y="3397"/>
                    <a:pt x="4210" y="3048"/>
                  </a:cubicBezTo>
                  <a:cubicBezTo>
                    <a:pt x="5226" y="2337"/>
                    <a:pt x="6196" y="1592"/>
                    <a:pt x="6918" y="1005"/>
                  </a:cubicBezTo>
                  <a:cubicBezTo>
                    <a:pt x="7279" y="712"/>
                    <a:pt x="7561" y="464"/>
                    <a:pt x="7776" y="283"/>
                  </a:cubicBezTo>
                  <a:cubicBezTo>
                    <a:pt x="7979" y="114"/>
                    <a:pt x="8092" y="1"/>
                    <a:pt x="8092" y="1"/>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5" name="Google Shape;3565;p11"/>
            <p:cNvSpPr/>
            <p:nvPr/>
          </p:nvSpPr>
          <p:spPr>
            <a:xfrm>
              <a:off x="7876778" y="1133485"/>
              <a:ext cx="213436" cy="56594"/>
            </a:xfrm>
            <a:custGeom>
              <a:rect b="b" l="l" r="r" t="t"/>
              <a:pathLst>
                <a:path extrusionOk="0" h="1649" w="6219">
                  <a:moveTo>
                    <a:pt x="6219" y="0"/>
                  </a:moveTo>
                  <a:cubicBezTo>
                    <a:pt x="6218" y="0"/>
                    <a:pt x="5812" y="57"/>
                    <a:pt x="5226" y="215"/>
                  </a:cubicBezTo>
                  <a:cubicBezTo>
                    <a:pt x="4932" y="282"/>
                    <a:pt x="4594" y="395"/>
                    <a:pt x="4221" y="485"/>
                  </a:cubicBezTo>
                  <a:cubicBezTo>
                    <a:pt x="3860" y="576"/>
                    <a:pt x="3477" y="711"/>
                    <a:pt x="3093" y="801"/>
                  </a:cubicBezTo>
                  <a:cubicBezTo>
                    <a:pt x="2720" y="892"/>
                    <a:pt x="2337" y="993"/>
                    <a:pt x="1964" y="1083"/>
                  </a:cubicBezTo>
                  <a:cubicBezTo>
                    <a:pt x="1603" y="1174"/>
                    <a:pt x="1254" y="1253"/>
                    <a:pt x="971" y="1343"/>
                  </a:cubicBezTo>
                  <a:cubicBezTo>
                    <a:pt x="385" y="1501"/>
                    <a:pt x="1" y="1648"/>
                    <a:pt x="1" y="1648"/>
                  </a:cubicBezTo>
                  <a:cubicBezTo>
                    <a:pt x="1" y="1648"/>
                    <a:pt x="34" y="1649"/>
                    <a:pt x="95" y="1649"/>
                  </a:cubicBezTo>
                  <a:cubicBezTo>
                    <a:pt x="249" y="1649"/>
                    <a:pt x="578" y="1643"/>
                    <a:pt x="1005" y="1602"/>
                  </a:cubicBezTo>
                  <a:cubicBezTo>
                    <a:pt x="1163" y="1591"/>
                    <a:pt x="1321" y="1580"/>
                    <a:pt x="1502" y="1569"/>
                  </a:cubicBezTo>
                  <a:cubicBezTo>
                    <a:pt x="1671" y="1546"/>
                    <a:pt x="1852" y="1535"/>
                    <a:pt x="2043" y="1501"/>
                  </a:cubicBezTo>
                  <a:cubicBezTo>
                    <a:pt x="2416" y="1433"/>
                    <a:pt x="2822" y="1354"/>
                    <a:pt x="3217" y="1264"/>
                  </a:cubicBezTo>
                  <a:cubicBezTo>
                    <a:pt x="3612" y="1151"/>
                    <a:pt x="4007" y="1016"/>
                    <a:pt x="4357" y="892"/>
                  </a:cubicBezTo>
                  <a:cubicBezTo>
                    <a:pt x="4537" y="824"/>
                    <a:pt x="4706" y="756"/>
                    <a:pt x="4864" y="677"/>
                  </a:cubicBezTo>
                  <a:cubicBezTo>
                    <a:pt x="5034" y="609"/>
                    <a:pt x="5169" y="542"/>
                    <a:pt x="5316" y="474"/>
                  </a:cubicBezTo>
                  <a:cubicBezTo>
                    <a:pt x="5869" y="215"/>
                    <a:pt x="6219" y="0"/>
                    <a:pt x="6219" y="0"/>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6" name="Google Shape;3566;p11"/>
            <p:cNvSpPr/>
            <p:nvPr/>
          </p:nvSpPr>
          <p:spPr>
            <a:xfrm>
              <a:off x="7499190" y="1049950"/>
              <a:ext cx="47876" cy="34903"/>
            </a:xfrm>
            <a:custGeom>
              <a:rect b="b" l="l" r="r" t="t"/>
              <a:pathLst>
                <a:path extrusionOk="0" h="1017" w="1395">
                  <a:moveTo>
                    <a:pt x="870" y="1"/>
                  </a:moveTo>
                  <a:cubicBezTo>
                    <a:pt x="846" y="1"/>
                    <a:pt x="819" y="3"/>
                    <a:pt x="791" y="8"/>
                  </a:cubicBezTo>
                  <a:cubicBezTo>
                    <a:pt x="768" y="8"/>
                    <a:pt x="746" y="8"/>
                    <a:pt x="723" y="19"/>
                  </a:cubicBezTo>
                  <a:cubicBezTo>
                    <a:pt x="317" y="121"/>
                    <a:pt x="1" y="866"/>
                    <a:pt x="543" y="1001"/>
                  </a:cubicBezTo>
                  <a:cubicBezTo>
                    <a:pt x="581" y="1012"/>
                    <a:pt x="619" y="1017"/>
                    <a:pt x="655" y="1017"/>
                  </a:cubicBezTo>
                  <a:cubicBezTo>
                    <a:pt x="1171" y="1017"/>
                    <a:pt x="1394" y="1"/>
                    <a:pt x="870"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7" name="Google Shape;3567;p11"/>
            <p:cNvSpPr/>
            <p:nvPr/>
          </p:nvSpPr>
          <p:spPr>
            <a:xfrm>
              <a:off x="7486800" y="1174222"/>
              <a:ext cx="47293" cy="35590"/>
            </a:xfrm>
            <a:custGeom>
              <a:rect b="b" l="l" r="r" t="t"/>
              <a:pathLst>
                <a:path extrusionOk="0" h="1037" w="1378">
                  <a:moveTo>
                    <a:pt x="854" y="1"/>
                  </a:moveTo>
                  <a:cubicBezTo>
                    <a:pt x="828" y="1"/>
                    <a:pt x="799" y="4"/>
                    <a:pt x="768" y="9"/>
                  </a:cubicBezTo>
                  <a:lnTo>
                    <a:pt x="700" y="21"/>
                  </a:lnTo>
                  <a:cubicBezTo>
                    <a:pt x="305" y="145"/>
                    <a:pt x="1" y="889"/>
                    <a:pt x="542" y="1025"/>
                  </a:cubicBezTo>
                  <a:cubicBezTo>
                    <a:pt x="577" y="1033"/>
                    <a:pt x="610" y="1036"/>
                    <a:pt x="642" y="1036"/>
                  </a:cubicBezTo>
                  <a:cubicBezTo>
                    <a:pt x="1172" y="1036"/>
                    <a:pt x="1378" y="1"/>
                    <a:pt x="854"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8" name="Google Shape;3568;p11"/>
            <p:cNvSpPr/>
            <p:nvPr/>
          </p:nvSpPr>
          <p:spPr>
            <a:xfrm>
              <a:off x="7716367" y="1254909"/>
              <a:ext cx="51205" cy="28897"/>
            </a:xfrm>
            <a:custGeom>
              <a:rect b="b" l="l" r="r" t="t"/>
              <a:pathLst>
                <a:path extrusionOk="0" h="842" w="1492">
                  <a:moveTo>
                    <a:pt x="894" y="0"/>
                  </a:moveTo>
                  <a:cubicBezTo>
                    <a:pt x="486" y="0"/>
                    <a:pt x="1" y="426"/>
                    <a:pt x="376" y="728"/>
                  </a:cubicBezTo>
                  <a:cubicBezTo>
                    <a:pt x="398" y="739"/>
                    <a:pt x="421" y="750"/>
                    <a:pt x="432" y="761"/>
                  </a:cubicBezTo>
                  <a:cubicBezTo>
                    <a:pt x="520" y="816"/>
                    <a:pt x="632" y="842"/>
                    <a:pt x="747" y="842"/>
                  </a:cubicBezTo>
                  <a:cubicBezTo>
                    <a:pt x="1105" y="842"/>
                    <a:pt x="1492" y="595"/>
                    <a:pt x="1278" y="220"/>
                  </a:cubicBezTo>
                  <a:cubicBezTo>
                    <a:pt x="1197" y="63"/>
                    <a:pt x="1051" y="0"/>
                    <a:pt x="894"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9" name="Google Shape;3569;p11"/>
            <p:cNvSpPr/>
            <p:nvPr/>
          </p:nvSpPr>
          <p:spPr>
            <a:xfrm>
              <a:off x="7250335" y="1279001"/>
              <a:ext cx="38473" cy="37169"/>
            </a:xfrm>
            <a:custGeom>
              <a:rect b="b" l="l" r="r" t="t"/>
              <a:pathLst>
                <a:path extrusionOk="0" h="1083" w="1121">
                  <a:moveTo>
                    <a:pt x="625" y="0"/>
                  </a:moveTo>
                  <a:cubicBezTo>
                    <a:pt x="608" y="0"/>
                    <a:pt x="590" y="1"/>
                    <a:pt x="572" y="3"/>
                  </a:cubicBezTo>
                  <a:cubicBezTo>
                    <a:pt x="0" y="53"/>
                    <a:pt x="52" y="1083"/>
                    <a:pt x="490" y="1083"/>
                  </a:cubicBezTo>
                  <a:cubicBezTo>
                    <a:pt x="545" y="1083"/>
                    <a:pt x="606" y="1066"/>
                    <a:pt x="673" y="1030"/>
                  </a:cubicBezTo>
                  <a:cubicBezTo>
                    <a:pt x="684" y="1019"/>
                    <a:pt x="707" y="1007"/>
                    <a:pt x="730" y="996"/>
                  </a:cubicBezTo>
                  <a:cubicBezTo>
                    <a:pt x="1057" y="767"/>
                    <a:pt x="1120" y="0"/>
                    <a:pt x="625"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0" name="Google Shape;3570;p11"/>
            <p:cNvSpPr/>
            <p:nvPr/>
          </p:nvSpPr>
          <p:spPr>
            <a:xfrm>
              <a:off x="7616118" y="1156822"/>
              <a:ext cx="42420" cy="28692"/>
            </a:xfrm>
            <a:custGeom>
              <a:rect b="b" l="l" r="r" t="t"/>
              <a:pathLst>
                <a:path extrusionOk="0" h="836" w="1236">
                  <a:moveTo>
                    <a:pt x="460" y="0"/>
                  </a:moveTo>
                  <a:cubicBezTo>
                    <a:pt x="216" y="0"/>
                    <a:pt x="0" y="122"/>
                    <a:pt x="24" y="415"/>
                  </a:cubicBezTo>
                  <a:cubicBezTo>
                    <a:pt x="50" y="706"/>
                    <a:pt x="329" y="835"/>
                    <a:pt x="599" y="835"/>
                  </a:cubicBezTo>
                  <a:cubicBezTo>
                    <a:pt x="925" y="835"/>
                    <a:pt x="1235" y="646"/>
                    <a:pt x="1062" y="324"/>
                  </a:cubicBezTo>
                  <a:cubicBezTo>
                    <a:pt x="1051" y="302"/>
                    <a:pt x="1040" y="279"/>
                    <a:pt x="1029" y="257"/>
                  </a:cubicBezTo>
                  <a:cubicBezTo>
                    <a:pt x="917" y="97"/>
                    <a:pt x="677" y="0"/>
                    <a:pt x="460"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1" name="Google Shape;3571;p11"/>
            <p:cNvSpPr/>
            <p:nvPr/>
          </p:nvSpPr>
          <p:spPr>
            <a:xfrm>
              <a:off x="7351339" y="873476"/>
              <a:ext cx="38370" cy="37477"/>
            </a:xfrm>
            <a:custGeom>
              <a:rect b="b" l="l" r="r" t="t"/>
              <a:pathLst>
                <a:path extrusionOk="0" h="1092" w="1118">
                  <a:moveTo>
                    <a:pt x="605" y="1"/>
                  </a:moveTo>
                  <a:cubicBezTo>
                    <a:pt x="548" y="1"/>
                    <a:pt x="484" y="19"/>
                    <a:pt x="416" y="61"/>
                  </a:cubicBezTo>
                  <a:cubicBezTo>
                    <a:pt x="393" y="72"/>
                    <a:pt x="371" y="83"/>
                    <a:pt x="359" y="95"/>
                  </a:cubicBezTo>
                  <a:cubicBezTo>
                    <a:pt x="34" y="333"/>
                    <a:pt x="1" y="1092"/>
                    <a:pt x="488" y="1092"/>
                  </a:cubicBezTo>
                  <a:cubicBezTo>
                    <a:pt x="508" y="1092"/>
                    <a:pt x="529" y="1090"/>
                    <a:pt x="551" y="1088"/>
                  </a:cubicBezTo>
                  <a:cubicBezTo>
                    <a:pt x="1118" y="1008"/>
                    <a:pt x="1028" y="1"/>
                    <a:pt x="605"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2" name="Google Shape;3572;p11"/>
            <p:cNvSpPr/>
            <p:nvPr/>
          </p:nvSpPr>
          <p:spPr>
            <a:xfrm>
              <a:off x="7399112" y="1231777"/>
              <a:ext cx="38576" cy="37546"/>
            </a:xfrm>
            <a:custGeom>
              <a:rect b="b" l="l" r="r" t="t"/>
              <a:pathLst>
                <a:path extrusionOk="0" h="1094" w="1124">
                  <a:moveTo>
                    <a:pt x="656" y="1"/>
                  </a:moveTo>
                  <a:cubicBezTo>
                    <a:pt x="622" y="1"/>
                    <a:pt x="586" y="5"/>
                    <a:pt x="547" y="14"/>
                  </a:cubicBezTo>
                  <a:cubicBezTo>
                    <a:pt x="0" y="131"/>
                    <a:pt x="164" y="1094"/>
                    <a:pt x="569" y="1094"/>
                  </a:cubicBezTo>
                  <a:cubicBezTo>
                    <a:pt x="632" y="1094"/>
                    <a:pt x="700" y="1071"/>
                    <a:pt x="773" y="1018"/>
                  </a:cubicBezTo>
                  <a:cubicBezTo>
                    <a:pt x="795" y="1007"/>
                    <a:pt x="818" y="995"/>
                    <a:pt x="829" y="984"/>
                  </a:cubicBezTo>
                  <a:cubicBezTo>
                    <a:pt x="1123" y="722"/>
                    <a:pt x="1105" y="1"/>
                    <a:pt x="656"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3" name="Google Shape;3573;p11"/>
            <p:cNvSpPr/>
            <p:nvPr/>
          </p:nvSpPr>
          <p:spPr>
            <a:xfrm>
              <a:off x="7569134" y="889813"/>
              <a:ext cx="38953" cy="37958"/>
            </a:xfrm>
            <a:custGeom>
              <a:rect b="b" l="l" r="r" t="t"/>
              <a:pathLst>
                <a:path extrusionOk="0" h="1106" w="1135">
                  <a:moveTo>
                    <a:pt x="655" y="1"/>
                  </a:moveTo>
                  <a:cubicBezTo>
                    <a:pt x="621" y="1"/>
                    <a:pt x="585" y="5"/>
                    <a:pt x="547" y="14"/>
                  </a:cubicBezTo>
                  <a:cubicBezTo>
                    <a:pt x="0" y="150"/>
                    <a:pt x="188" y="1106"/>
                    <a:pt x="592" y="1106"/>
                  </a:cubicBezTo>
                  <a:cubicBezTo>
                    <a:pt x="655" y="1106"/>
                    <a:pt x="724" y="1083"/>
                    <a:pt x="795" y="1029"/>
                  </a:cubicBezTo>
                  <a:lnTo>
                    <a:pt x="852" y="973"/>
                  </a:lnTo>
                  <a:cubicBezTo>
                    <a:pt x="1135" y="711"/>
                    <a:pt x="1096" y="1"/>
                    <a:pt x="655"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4" name="Google Shape;3574;p11"/>
            <p:cNvSpPr/>
            <p:nvPr/>
          </p:nvSpPr>
          <p:spPr>
            <a:xfrm>
              <a:off x="7393690" y="1341258"/>
              <a:ext cx="51686" cy="29138"/>
            </a:xfrm>
            <a:custGeom>
              <a:rect b="b" l="l" r="r" t="t"/>
              <a:pathLst>
                <a:path extrusionOk="0" h="849" w="1506">
                  <a:moveTo>
                    <a:pt x="764" y="1"/>
                  </a:moveTo>
                  <a:cubicBezTo>
                    <a:pt x="406" y="1"/>
                    <a:pt x="0" y="256"/>
                    <a:pt x="209" y="638"/>
                  </a:cubicBezTo>
                  <a:cubicBezTo>
                    <a:pt x="298" y="788"/>
                    <a:pt x="445" y="848"/>
                    <a:pt x="601" y="848"/>
                  </a:cubicBezTo>
                  <a:cubicBezTo>
                    <a:pt x="1020" y="848"/>
                    <a:pt x="1506" y="414"/>
                    <a:pt x="1111" y="119"/>
                  </a:cubicBezTo>
                  <a:cubicBezTo>
                    <a:pt x="1100" y="96"/>
                    <a:pt x="1078" y="85"/>
                    <a:pt x="1055" y="73"/>
                  </a:cubicBezTo>
                  <a:cubicBezTo>
                    <a:pt x="974" y="24"/>
                    <a:pt x="871" y="1"/>
                    <a:pt x="764"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5" name="Google Shape;3575;p11"/>
            <p:cNvSpPr/>
            <p:nvPr/>
          </p:nvSpPr>
          <p:spPr>
            <a:xfrm>
              <a:off x="7325942" y="1193339"/>
              <a:ext cx="52166" cy="29103"/>
            </a:xfrm>
            <a:custGeom>
              <a:rect b="b" l="l" r="r" t="t"/>
              <a:pathLst>
                <a:path extrusionOk="0" h="848" w="1520">
                  <a:moveTo>
                    <a:pt x="910" y="1"/>
                  </a:moveTo>
                  <a:cubicBezTo>
                    <a:pt x="491" y="1"/>
                    <a:pt x="1" y="465"/>
                    <a:pt x="411" y="750"/>
                  </a:cubicBezTo>
                  <a:cubicBezTo>
                    <a:pt x="422" y="761"/>
                    <a:pt x="445" y="772"/>
                    <a:pt x="467" y="784"/>
                  </a:cubicBezTo>
                  <a:cubicBezTo>
                    <a:pt x="545" y="827"/>
                    <a:pt x="641" y="848"/>
                    <a:pt x="741" y="848"/>
                  </a:cubicBezTo>
                  <a:cubicBezTo>
                    <a:pt x="1105" y="848"/>
                    <a:pt x="1519" y="578"/>
                    <a:pt x="1280" y="197"/>
                  </a:cubicBezTo>
                  <a:cubicBezTo>
                    <a:pt x="1193" y="57"/>
                    <a:pt x="1055" y="1"/>
                    <a:pt x="910"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6" name="Google Shape;3576;p11"/>
            <p:cNvSpPr/>
            <p:nvPr/>
          </p:nvSpPr>
          <p:spPr>
            <a:xfrm>
              <a:off x="7334213" y="1293038"/>
              <a:ext cx="39399" cy="31609"/>
            </a:xfrm>
            <a:custGeom>
              <a:rect b="b" l="l" r="r" t="t"/>
              <a:pathLst>
                <a:path extrusionOk="0" h="921" w="1148">
                  <a:moveTo>
                    <a:pt x="452" y="1"/>
                  </a:moveTo>
                  <a:cubicBezTo>
                    <a:pt x="293" y="1"/>
                    <a:pt x="154" y="84"/>
                    <a:pt x="102" y="294"/>
                  </a:cubicBezTo>
                  <a:cubicBezTo>
                    <a:pt x="1" y="666"/>
                    <a:pt x="420" y="921"/>
                    <a:pt x="749" y="921"/>
                  </a:cubicBezTo>
                  <a:cubicBezTo>
                    <a:pt x="968" y="921"/>
                    <a:pt x="1147" y="808"/>
                    <a:pt x="1107" y="542"/>
                  </a:cubicBezTo>
                  <a:cubicBezTo>
                    <a:pt x="1095" y="519"/>
                    <a:pt x="1095" y="497"/>
                    <a:pt x="1084" y="474"/>
                  </a:cubicBezTo>
                  <a:cubicBezTo>
                    <a:pt x="1021" y="222"/>
                    <a:pt x="711" y="1"/>
                    <a:pt x="452"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7" name="Google Shape;3577;p11"/>
            <p:cNvSpPr/>
            <p:nvPr/>
          </p:nvSpPr>
          <p:spPr>
            <a:xfrm>
              <a:off x="7257268" y="1354265"/>
              <a:ext cx="39228" cy="31266"/>
            </a:xfrm>
            <a:custGeom>
              <a:rect b="b" l="l" r="r" t="t"/>
              <a:pathLst>
                <a:path extrusionOk="0" h="911" w="1143">
                  <a:moveTo>
                    <a:pt x="438" y="0"/>
                  </a:moveTo>
                  <a:cubicBezTo>
                    <a:pt x="276" y="0"/>
                    <a:pt x="136" y="83"/>
                    <a:pt x="88" y="292"/>
                  </a:cubicBezTo>
                  <a:cubicBezTo>
                    <a:pt x="1" y="667"/>
                    <a:pt x="413" y="911"/>
                    <a:pt x="738" y="911"/>
                  </a:cubicBezTo>
                  <a:cubicBezTo>
                    <a:pt x="961" y="911"/>
                    <a:pt x="1142" y="796"/>
                    <a:pt x="1092" y="529"/>
                  </a:cubicBezTo>
                  <a:cubicBezTo>
                    <a:pt x="1092" y="507"/>
                    <a:pt x="1092" y="484"/>
                    <a:pt x="1081" y="450"/>
                  </a:cubicBezTo>
                  <a:cubicBezTo>
                    <a:pt x="1004" y="208"/>
                    <a:pt x="695" y="0"/>
                    <a:pt x="438"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8" name="Google Shape;3578;p11"/>
            <p:cNvSpPr/>
            <p:nvPr/>
          </p:nvSpPr>
          <p:spPr>
            <a:xfrm>
              <a:off x="7296805" y="517475"/>
              <a:ext cx="38747" cy="37100"/>
            </a:xfrm>
            <a:custGeom>
              <a:rect b="b" l="l" r="r" t="t"/>
              <a:pathLst>
                <a:path extrusionOk="0" h="1081" w="1129">
                  <a:moveTo>
                    <a:pt x="658" y="1"/>
                  </a:moveTo>
                  <a:cubicBezTo>
                    <a:pt x="608" y="1"/>
                    <a:pt x="553" y="13"/>
                    <a:pt x="493" y="41"/>
                  </a:cubicBezTo>
                  <a:lnTo>
                    <a:pt x="436" y="86"/>
                  </a:lnTo>
                  <a:cubicBezTo>
                    <a:pt x="94" y="296"/>
                    <a:pt x="0" y="1080"/>
                    <a:pt x="516" y="1080"/>
                  </a:cubicBezTo>
                  <a:cubicBezTo>
                    <a:pt x="527" y="1080"/>
                    <a:pt x="538" y="1080"/>
                    <a:pt x="549" y="1079"/>
                  </a:cubicBezTo>
                  <a:cubicBezTo>
                    <a:pt x="1129" y="1049"/>
                    <a:pt x="1113" y="1"/>
                    <a:pt x="658"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9" name="Google Shape;3579;p11"/>
            <p:cNvSpPr/>
            <p:nvPr/>
          </p:nvSpPr>
          <p:spPr>
            <a:xfrm>
              <a:off x="7235852" y="1132764"/>
              <a:ext cx="42488" cy="28794"/>
            </a:xfrm>
            <a:custGeom>
              <a:rect b="b" l="l" r="r" t="t"/>
              <a:pathLst>
                <a:path extrusionOk="0" h="839" w="1238">
                  <a:moveTo>
                    <a:pt x="642" y="1"/>
                  </a:moveTo>
                  <a:cubicBezTo>
                    <a:pt x="315" y="1"/>
                    <a:pt x="1" y="194"/>
                    <a:pt x="181" y="518"/>
                  </a:cubicBezTo>
                  <a:cubicBezTo>
                    <a:pt x="192" y="540"/>
                    <a:pt x="204" y="563"/>
                    <a:pt x="215" y="574"/>
                  </a:cubicBezTo>
                  <a:cubicBezTo>
                    <a:pt x="327" y="739"/>
                    <a:pt x="567" y="839"/>
                    <a:pt x="783" y="839"/>
                  </a:cubicBezTo>
                  <a:cubicBezTo>
                    <a:pt x="1025" y="839"/>
                    <a:pt x="1238" y="714"/>
                    <a:pt x="1208" y="416"/>
                  </a:cubicBezTo>
                  <a:cubicBezTo>
                    <a:pt x="1183" y="128"/>
                    <a:pt x="908" y="1"/>
                    <a:pt x="642"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0" name="Google Shape;3580;p11"/>
            <p:cNvSpPr/>
            <p:nvPr/>
          </p:nvSpPr>
          <p:spPr>
            <a:xfrm>
              <a:off x="7316847" y="1023420"/>
              <a:ext cx="38610" cy="37443"/>
            </a:xfrm>
            <a:custGeom>
              <a:rect b="b" l="l" r="r" t="t"/>
              <a:pathLst>
                <a:path extrusionOk="0" h="1091" w="1125">
                  <a:moveTo>
                    <a:pt x="618" y="1"/>
                  </a:moveTo>
                  <a:cubicBezTo>
                    <a:pt x="604" y="1"/>
                    <a:pt x="590" y="1"/>
                    <a:pt x="575" y="2"/>
                  </a:cubicBezTo>
                  <a:cubicBezTo>
                    <a:pt x="1" y="53"/>
                    <a:pt x="55" y="1090"/>
                    <a:pt x="490" y="1090"/>
                  </a:cubicBezTo>
                  <a:cubicBezTo>
                    <a:pt x="543" y="1090"/>
                    <a:pt x="601" y="1075"/>
                    <a:pt x="665" y="1041"/>
                  </a:cubicBezTo>
                  <a:cubicBezTo>
                    <a:pt x="687" y="1029"/>
                    <a:pt x="710" y="1018"/>
                    <a:pt x="732" y="995"/>
                  </a:cubicBezTo>
                  <a:cubicBezTo>
                    <a:pt x="1062" y="765"/>
                    <a:pt x="1124" y="1"/>
                    <a:pt x="618"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1" name="Google Shape;3581;p11"/>
            <p:cNvSpPr/>
            <p:nvPr/>
          </p:nvSpPr>
          <p:spPr>
            <a:xfrm>
              <a:off x="7534505" y="712344"/>
              <a:ext cx="43586" cy="28589"/>
            </a:xfrm>
            <a:custGeom>
              <a:rect b="b" l="l" r="r" t="t"/>
              <a:pathLst>
                <a:path extrusionOk="0" h="833" w="1270">
                  <a:moveTo>
                    <a:pt x="478" y="1"/>
                  </a:moveTo>
                  <a:cubicBezTo>
                    <a:pt x="225" y="1"/>
                    <a:pt x="1" y="131"/>
                    <a:pt x="44" y="434"/>
                  </a:cubicBezTo>
                  <a:cubicBezTo>
                    <a:pt x="78" y="712"/>
                    <a:pt x="340" y="832"/>
                    <a:pt x="598" y="832"/>
                  </a:cubicBezTo>
                  <a:cubicBezTo>
                    <a:pt x="937" y="832"/>
                    <a:pt x="1269" y="625"/>
                    <a:pt x="1071" y="299"/>
                  </a:cubicBezTo>
                  <a:cubicBezTo>
                    <a:pt x="1059" y="276"/>
                    <a:pt x="1048" y="253"/>
                    <a:pt x="1026" y="242"/>
                  </a:cubicBezTo>
                  <a:cubicBezTo>
                    <a:pt x="913" y="89"/>
                    <a:pt x="686" y="1"/>
                    <a:pt x="478"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2" name="Google Shape;3582;p11"/>
            <p:cNvSpPr/>
            <p:nvPr/>
          </p:nvSpPr>
          <p:spPr>
            <a:xfrm>
              <a:off x="7372549" y="1132901"/>
              <a:ext cx="48323" cy="35212"/>
            </a:xfrm>
            <a:custGeom>
              <a:rect b="b" l="l" r="r" t="t"/>
              <a:pathLst>
                <a:path extrusionOk="0" h="1026" w="1408">
                  <a:moveTo>
                    <a:pt x="875" y="0"/>
                  </a:moveTo>
                  <a:cubicBezTo>
                    <a:pt x="852" y="0"/>
                    <a:pt x="828" y="2"/>
                    <a:pt x="802" y="6"/>
                  </a:cubicBezTo>
                  <a:cubicBezTo>
                    <a:pt x="780" y="6"/>
                    <a:pt x="757" y="17"/>
                    <a:pt x="734" y="17"/>
                  </a:cubicBezTo>
                  <a:cubicBezTo>
                    <a:pt x="328" y="130"/>
                    <a:pt x="1" y="863"/>
                    <a:pt x="554" y="1010"/>
                  </a:cubicBezTo>
                  <a:cubicBezTo>
                    <a:pt x="593" y="1021"/>
                    <a:pt x="630" y="1026"/>
                    <a:pt x="666" y="1026"/>
                  </a:cubicBezTo>
                  <a:cubicBezTo>
                    <a:pt x="1185" y="1026"/>
                    <a:pt x="1408" y="0"/>
                    <a:pt x="875"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3" name="Google Shape;3583;p11"/>
            <p:cNvSpPr/>
            <p:nvPr/>
          </p:nvSpPr>
          <p:spPr>
            <a:xfrm>
              <a:off x="7257920" y="1197457"/>
              <a:ext cx="47362" cy="35521"/>
            </a:xfrm>
            <a:custGeom>
              <a:rect b="b" l="l" r="r" t="t"/>
              <a:pathLst>
                <a:path extrusionOk="0" h="1035" w="1380">
                  <a:moveTo>
                    <a:pt x="855" y="1"/>
                  </a:moveTo>
                  <a:cubicBezTo>
                    <a:pt x="828" y="1"/>
                    <a:pt x="799" y="4"/>
                    <a:pt x="768" y="9"/>
                  </a:cubicBezTo>
                  <a:cubicBezTo>
                    <a:pt x="746" y="9"/>
                    <a:pt x="723" y="21"/>
                    <a:pt x="700" y="21"/>
                  </a:cubicBezTo>
                  <a:cubicBezTo>
                    <a:pt x="305" y="145"/>
                    <a:pt x="1" y="889"/>
                    <a:pt x="542" y="1025"/>
                  </a:cubicBezTo>
                  <a:cubicBezTo>
                    <a:pt x="574" y="1032"/>
                    <a:pt x="605" y="1035"/>
                    <a:pt x="635" y="1035"/>
                  </a:cubicBezTo>
                  <a:cubicBezTo>
                    <a:pt x="1171" y="1035"/>
                    <a:pt x="1380" y="1"/>
                    <a:pt x="855"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4" name="Google Shape;3584;p11"/>
            <p:cNvSpPr/>
            <p:nvPr/>
          </p:nvSpPr>
          <p:spPr>
            <a:xfrm>
              <a:off x="7906362" y="1025377"/>
              <a:ext cx="38885" cy="37512"/>
            </a:xfrm>
            <a:custGeom>
              <a:rect b="b" l="l" r="r" t="t"/>
              <a:pathLst>
                <a:path extrusionOk="0" h="1093" w="1133">
                  <a:moveTo>
                    <a:pt x="617" y="0"/>
                  </a:moveTo>
                  <a:cubicBezTo>
                    <a:pt x="602" y="0"/>
                    <a:pt x="587" y="1"/>
                    <a:pt x="572" y="2"/>
                  </a:cubicBezTo>
                  <a:cubicBezTo>
                    <a:pt x="1" y="62"/>
                    <a:pt x="62" y="1093"/>
                    <a:pt x="494" y="1093"/>
                  </a:cubicBezTo>
                  <a:cubicBezTo>
                    <a:pt x="548" y="1093"/>
                    <a:pt x="608" y="1077"/>
                    <a:pt x="674" y="1040"/>
                  </a:cubicBezTo>
                  <a:lnTo>
                    <a:pt x="730" y="995"/>
                  </a:lnTo>
                  <a:cubicBezTo>
                    <a:pt x="1070" y="764"/>
                    <a:pt x="1133" y="0"/>
                    <a:pt x="617"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5" name="Google Shape;3585;p11"/>
            <p:cNvSpPr/>
            <p:nvPr/>
          </p:nvSpPr>
          <p:spPr>
            <a:xfrm>
              <a:off x="7217216" y="1373004"/>
              <a:ext cx="42454" cy="28932"/>
            </a:xfrm>
            <a:custGeom>
              <a:rect b="b" l="l" r="r" t="t"/>
              <a:pathLst>
                <a:path extrusionOk="0" h="843" w="1237">
                  <a:moveTo>
                    <a:pt x="453" y="1"/>
                  </a:moveTo>
                  <a:cubicBezTo>
                    <a:pt x="213" y="1"/>
                    <a:pt x="1" y="126"/>
                    <a:pt x="25" y="424"/>
                  </a:cubicBezTo>
                  <a:cubicBezTo>
                    <a:pt x="50" y="713"/>
                    <a:pt x="327" y="843"/>
                    <a:pt x="596" y="843"/>
                  </a:cubicBezTo>
                  <a:cubicBezTo>
                    <a:pt x="923" y="843"/>
                    <a:pt x="1236" y="651"/>
                    <a:pt x="1063" y="322"/>
                  </a:cubicBezTo>
                  <a:cubicBezTo>
                    <a:pt x="1051" y="299"/>
                    <a:pt x="1040" y="288"/>
                    <a:pt x="1018" y="266"/>
                  </a:cubicBezTo>
                  <a:cubicBezTo>
                    <a:pt x="906" y="100"/>
                    <a:pt x="668" y="1"/>
                    <a:pt x="453"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6" name="Google Shape;3586;p11"/>
            <p:cNvSpPr/>
            <p:nvPr/>
          </p:nvSpPr>
          <p:spPr>
            <a:xfrm>
              <a:off x="7496169" y="1288268"/>
              <a:ext cx="38404" cy="37477"/>
            </a:xfrm>
            <a:custGeom>
              <a:rect b="b" l="l" r="r" t="t"/>
              <a:pathLst>
                <a:path extrusionOk="0" h="1092" w="1119">
                  <a:moveTo>
                    <a:pt x="605" y="0"/>
                  </a:moveTo>
                  <a:cubicBezTo>
                    <a:pt x="548" y="0"/>
                    <a:pt x="485" y="19"/>
                    <a:pt x="416" y="60"/>
                  </a:cubicBezTo>
                  <a:cubicBezTo>
                    <a:pt x="394" y="71"/>
                    <a:pt x="382" y="83"/>
                    <a:pt x="360" y="94"/>
                  </a:cubicBezTo>
                  <a:cubicBezTo>
                    <a:pt x="35" y="332"/>
                    <a:pt x="1" y="1091"/>
                    <a:pt x="488" y="1091"/>
                  </a:cubicBezTo>
                  <a:cubicBezTo>
                    <a:pt x="508" y="1091"/>
                    <a:pt x="530" y="1090"/>
                    <a:pt x="552" y="1087"/>
                  </a:cubicBezTo>
                  <a:cubicBezTo>
                    <a:pt x="1118" y="1008"/>
                    <a:pt x="1028" y="0"/>
                    <a:pt x="605"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7" name="Google Shape;3587;p11"/>
            <p:cNvSpPr/>
            <p:nvPr/>
          </p:nvSpPr>
          <p:spPr>
            <a:xfrm>
              <a:off x="6145369" y="4456416"/>
              <a:ext cx="224968" cy="101724"/>
            </a:xfrm>
            <a:custGeom>
              <a:rect b="b" l="l" r="r" t="t"/>
              <a:pathLst>
                <a:path extrusionOk="0" h="2964" w="6555">
                  <a:moveTo>
                    <a:pt x="258" y="1384"/>
                  </a:moveTo>
                  <a:cubicBezTo>
                    <a:pt x="256" y="1386"/>
                    <a:pt x="255" y="1387"/>
                    <a:pt x="255" y="1388"/>
                  </a:cubicBezTo>
                  <a:lnTo>
                    <a:pt x="255" y="1388"/>
                  </a:lnTo>
                  <a:cubicBezTo>
                    <a:pt x="256" y="1387"/>
                    <a:pt x="257" y="1386"/>
                    <a:pt x="258" y="1384"/>
                  </a:cubicBezTo>
                  <a:close/>
                  <a:moveTo>
                    <a:pt x="4147" y="0"/>
                  </a:moveTo>
                  <a:cubicBezTo>
                    <a:pt x="3637" y="0"/>
                    <a:pt x="2998" y="150"/>
                    <a:pt x="2639" y="222"/>
                  </a:cubicBezTo>
                  <a:cubicBezTo>
                    <a:pt x="2199" y="346"/>
                    <a:pt x="1691" y="718"/>
                    <a:pt x="1319" y="899"/>
                  </a:cubicBezTo>
                  <a:cubicBezTo>
                    <a:pt x="1319" y="899"/>
                    <a:pt x="317" y="1390"/>
                    <a:pt x="258" y="1390"/>
                  </a:cubicBezTo>
                  <a:cubicBezTo>
                    <a:pt x="256" y="1390"/>
                    <a:pt x="255" y="1389"/>
                    <a:pt x="255" y="1388"/>
                  </a:cubicBezTo>
                  <a:lnTo>
                    <a:pt x="255" y="1388"/>
                  </a:lnTo>
                  <a:cubicBezTo>
                    <a:pt x="1" y="1761"/>
                    <a:pt x="303" y="2322"/>
                    <a:pt x="371" y="2693"/>
                  </a:cubicBezTo>
                  <a:lnTo>
                    <a:pt x="1860" y="2964"/>
                  </a:lnTo>
                  <a:cubicBezTo>
                    <a:pt x="2549" y="2783"/>
                    <a:pt x="6554" y="1644"/>
                    <a:pt x="4817" y="188"/>
                  </a:cubicBezTo>
                  <a:cubicBezTo>
                    <a:pt x="4686" y="49"/>
                    <a:pt x="4437" y="0"/>
                    <a:pt x="4147"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8" name="Google Shape;3588;p11"/>
            <p:cNvSpPr/>
            <p:nvPr/>
          </p:nvSpPr>
          <p:spPr>
            <a:xfrm>
              <a:off x="6084485" y="4477042"/>
              <a:ext cx="983337" cy="710802"/>
            </a:xfrm>
            <a:custGeom>
              <a:rect b="b" l="l" r="r" t="t"/>
              <a:pathLst>
                <a:path extrusionOk="0" h="20711" w="28652">
                  <a:moveTo>
                    <a:pt x="7817" y="1"/>
                  </a:moveTo>
                  <a:cubicBezTo>
                    <a:pt x="7315" y="1"/>
                    <a:pt x="6813" y="54"/>
                    <a:pt x="6320" y="162"/>
                  </a:cubicBezTo>
                  <a:cubicBezTo>
                    <a:pt x="5552" y="320"/>
                    <a:pt x="4842" y="659"/>
                    <a:pt x="4131" y="952"/>
                  </a:cubicBezTo>
                  <a:lnTo>
                    <a:pt x="1953" y="1776"/>
                  </a:lnTo>
                  <a:cubicBezTo>
                    <a:pt x="1231" y="2058"/>
                    <a:pt x="497" y="2397"/>
                    <a:pt x="1" y="3006"/>
                  </a:cubicBezTo>
                  <a:cubicBezTo>
                    <a:pt x="508" y="2397"/>
                    <a:pt x="1242" y="2069"/>
                    <a:pt x="1964" y="1787"/>
                  </a:cubicBezTo>
                  <a:lnTo>
                    <a:pt x="4153" y="998"/>
                  </a:lnTo>
                  <a:cubicBezTo>
                    <a:pt x="4875" y="715"/>
                    <a:pt x="5586" y="388"/>
                    <a:pt x="6342" y="241"/>
                  </a:cubicBezTo>
                  <a:cubicBezTo>
                    <a:pt x="6802" y="152"/>
                    <a:pt x="7270" y="109"/>
                    <a:pt x="7736" y="109"/>
                  </a:cubicBezTo>
                  <a:cubicBezTo>
                    <a:pt x="8036" y="109"/>
                    <a:pt x="8336" y="127"/>
                    <a:pt x="8633" y="162"/>
                  </a:cubicBezTo>
                  <a:cubicBezTo>
                    <a:pt x="9400" y="275"/>
                    <a:pt x="10123" y="546"/>
                    <a:pt x="10777" y="952"/>
                  </a:cubicBezTo>
                  <a:cubicBezTo>
                    <a:pt x="11443" y="1370"/>
                    <a:pt x="11939" y="1945"/>
                    <a:pt x="12402" y="2566"/>
                  </a:cubicBezTo>
                  <a:cubicBezTo>
                    <a:pt x="13271" y="3830"/>
                    <a:pt x="13824" y="5297"/>
                    <a:pt x="14557" y="6673"/>
                  </a:cubicBezTo>
                  <a:cubicBezTo>
                    <a:pt x="14738" y="7012"/>
                    <a:pt x="14941" y="7350"/>
                    <a:pt x="15121" y="7700"/>
                  </a:cubicBezTo>
                  <a:cubicBezTo>
                    <a:pt x="15313" y="8039"/>
                    <a:pt x="15539" y="8366"/>
                    <a:pt x="15765" y="8682"/>
                  </a:cubicBezTo>
                  <a:cubicBezTo>
                    <a:pt x="16227" y="9325"/>
                    <a:pt x="16780" y="9878"/>
                    <a:pt x="17311" y="10442"/>
                  </a:cubicBezTo>
                  <a:cubicBezTo>
                    <a:pt x="18383" y="11571"/>
                    <a:pt x="19534" y="12631"/>
                    <a:pt x="20685" y="13670"/>
                  </a:cubicBezTo>
                  <a:lnTo>
                    <a:pt x="24160" y="16773"/>
                  </a:lnTo>
                  <a:cubicBezTo>
                    <a:pt x="24747" y="17292"/>
                    <a:pt x="25300" y="17822"/>
                    <a:pt x="25875" y="18341"/>
                  </a:cubicBezTo>
                  <a:cubicBezTo>
                    <a:pt x="26451" y="18872"/>
                    <a:pt x="26970" y="19436"/>
                    <a:pt x="27523" y="19977"/>
                  </a:cubicBezTo>
                  <a:cubicBezTo>
                    <a:pt x="27760" y="20214"/>
                    <a:pt x="27985" y="20463"/>
                    <a:pt x="28211" y="20711"/>
                  </a:cubicBezTo>
                  <a:lnTo>
                    <a:pt x="28651" y="20711"/>
                  </a:lnTo>
                  <a:cubicBezTo>
                    <a:pt x="28358" y="20384"/>
                    <a:pt x="28064" y="20068"/>
                    <a:pt x="27760" y="19752"/>
                  </a:cubicBezTo>
                  <a:cubicBezTo>
                    <a:pt x="27196" y="19210"/>
                    <a:pt x="26654" y="18646"/>
                    <a:pt x="26090" y="18116"/>
                  </a:cubicBezTo>
                  <a:cubicBezTo>
                    <a:pt x="25514" y="17585"/>
                    <a:pt x="24950" y="17055"/>
                    <a:pt x="24363" y="16547"/>
                  </a:cubicBezTo>
                  <a:lnTo>
                    <a:pt x="20876" y="13466"/>
                  </a:lnTo>
                  <a:cubicBezTo>
                    <a:pt x="19714" y="12428"/>
                    <a:pt x="18586" y="11379"/>
                    <a:pt x="17502" y="10262"/>
                  </a:cubicBezTo>
                  <a:cubicBezTo>
                    <a:pt x="16972" y="9698"/>
                    <a:pt x="16419" y="9156"/>
                    <a:pt x="15968" y="8547"/>
                  </a:cubicBezTo>
                  <a:cubicBezTo>
                    <a:pt x="15742" y="8231"/>
                    <a:pt x="15550" y="7903"/>
                    <a:pt x="15336" y="7576"/>
                  </a:cubicBezTo>
                  <a:cubicBezTo>
                    <a:pt x="15133" y="7249"/>
                    <a:pt x="14952" y="6910"/>
                    <a:pt x="14772" y="6561"/>
                  </a:cubicBezTo>
                  <a:cubicBezTo>
                    <a:pt x="14027" y="5218"/>
                    <a:pt x="13451" y="3762"/>
                    <a:pt x="12549" y="2464"/>
                  </a:cubicBezTo>
                  <a:cubicBezTo>
                    <a:pt x="12086" y="1844"/>
                    <a:pt x="11522" y="1234"/>
                    <a:pt x="10856" y="840"/>
                  </a:cubicBezTo>
                  <a:cubicBezTo>
                    <a:pt x="10190" y="433"/>
                    <a:pt x="9434" y="162"/>
                    <a:pt x="8656" y="50"/>
                  </a:cubicBezTo>
                  <a:cubicBezTo>
                    <a:pt x="8377" y="17"/>
                    <a:pt x="8097" y="1"/>
                    <a:pt x="781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9" name="Google Shape;3589;p11"/>
            <p:cNvSpPr/>
            <p:nvPr/>
          </p:nvSpPr>
          <p:spPr>
            <a:xfrm>
              <a:off x="5993880" y="4579796"/>
              <a:ext cx="90262" cy="607670"/>
            </a:xfrm>
            <a:custGeom>
              <a:rect b="b" l="l" r="r" t="t"/>
              <a:pathLst>
                <a:path extrusionOk="0" h="17706" w="2630">
                  <a:moveTo>
                    <a:pt x="2629" y="1"/>
                  </a:moveTo>
                  <a:lnTo>
                    <a:pt x="2629" y="1"/>
                  </a:lnTo>
                  <a:cubicBezTo>
                    <a:pt x="2144" y="588"/>
                    <a:pt x="1828" y="1287"/>
                    <a:pt x="1704" y="2032"/>
                  </a:cubicBezTo>
                  <a:cubicBezTo>
                    <a:pt x="1072" y="6681"/>
                    <a:pt x="1275" y="11375"/>
                    <a:pt x="361" y="16013"/>
                  </a:cubicBezTo>
                  <a:cubicBezTo>
                    <a:pt x="248" y="16577"/>
                    <a:pt x="124" y="17141"/>
                    <a:pt x="0" y="17706"/>
                  </a:cubicBezTo>
                  <a:lnTo>
                    <a:pt x="655" y="17706"/>
                  </a:lnTo>
                  <a:cubicBezTo>
                    <a:pt x="677" y="17593"/>
                    <a:pt x="700" y="17480"/>
                    <a:pt x="711" y="17367"/>
                  </a:cubicBezTo>
                  <a:cubicBezTo>
                    <a:pt x="959" y="15923"/>
                    <a:pt x="1162" y="14467"/>
                    <a:pt x="1309" y="13011"/>
                  </a:cubicBezTo>
                  <a:cubicBezTo>
                    <a:pt x="1456" y="11556"/>
                    <a:pt x="1580" y="10089"/>
                    <a:pt x="1659" y="8622"/>
                  </a:cubicBezTo>
                  <a:cubicBezTo>
                    <a:pt x="1738" y="7155"/>
                    <a:pt x="1794" y="5699"/>
                    <a:pt x="1794" y="4232"/>
                  </a:cubicBezTo>
                  <a:cubicBezTo>
                    <a:pt x="1817" y="3499"/>
                    <a:pt x="1794" y="2765"/>
                    <a:pt x="1885" y="2032"/>
                  </a:cubicBezTo>
                  <a:cubicBezTo>
                    <a:pt x="1975" y="1310"/>
                    <a:pt x="2167" y="576"/>
                    <a:pt x="262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0" name="Google Shape;3590;p11"/>
            <p:cNvSpPr/>
            <p:nvPr/>
          </p:nvSpPr>
          <p:spPr>
            <a:xfrm>
              <a:off x="6012447" y="4478449"/>
              <a:ext cx="1048407" cy="709017"/>
            </a:xfrm>
            <a:custGeom>
              <a:rect b="b" l="l" r="r" t="t"/>
              <a:pathLst>
                <a:path extrusionOk="0" h="20659" w="30548">
                  <a:moveTo>
                    <a:pt x="9852" y="1"/>
                  </a:moveTo>
                  <a:cubicBezTo>
                    <a:pt x="8894" y="1"/>
                    <a:pt x="7931" y="208"/>
                    <a:pt x="7065" y="584"/>
                  </a:cubicBezTo>
                  <a:cubicBezTo>
                    <a:pt x="3228" y="2254"/>
                    <a:pt x="1298" y="1814"/>
                    <a:pt x="1253" y="6283"/>
                  </a:cubicBezTo>
                  <a:cubicBezTo>
                    <a:pt x="1208" y="10661"/>
                    <a:pt x="858" y="16156"/>
                    <a:pt x="1" y="20659"/>
                  </a:cubicBezTo>
                  <a:lnTo>
                    <a:pt x="30547" y="20659"/>
                  </a:lnTo>
                  <a:cubicBezTo>
                    <a:pt x="26868" y="16653"/>
                    <a:pt x="22073" y="13245"/>
                    <a:pt x="18473" y="9217"/>
                  </a:cubicBezTo>
                  <a:cubicBezTo>
                    <a:pt x="17649" y="8302"/>
                    <a:pt x="17006" y="7039"/>
                    <a:pt x="16442" y="5944"/>
                  </a:cubicBezTo>
                  <a:cubicBezTo>
                    <a:pt x="15460" y="4060"/>
                    <a:pt x="14715" y="1904"/>
                    <a:pt x="12786" y="765"/>
                  </a:cubicBezTo>
                  <a:cubicBezTo>
                    <a:pt x="11898" y="239"/>
                    <a:pt x="10878" y="1"/>
                    <a:pt x="9852" y="1"/>
                  </a:cubicBezTo>
                  <a:close/>
                </a:path>
              </a:pathLst>
            </a:custGeom>
            <a:solidFill>
              <a:srgbClr val="FF9B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1" name="Google Shape;3591;p11"/>
            <p:cNvSpPr/>
            <p:nvPr/>
          </p:nvSpPr>
          <p:spPr>
            <a:xfrm>
              <a:off x="6046149" y="4548050"/>
              <a:ext cx="257949" cy="639793"/>
            </a:xfrm>
            <a:custGeom>
              <a:rect b="b" l="l" r="r" t="t"/>
              <a:pathLst>
                <a:path extrusionOk="0" h="18642" w="7516">
                  <a:moveTo>
                    <a:pt x="5067" y="0"/>
                  </a:moveTo>
                  <a:cubicBezTo>
                    <a:pt x="4796" y="102"/>
                    <a:pt x="4537" y="192"/>
                    <a:pt x="4300" y="283"/>
                  </a:cubicBezTo>
                  <a:cubicBezTo>
                    <a:pt x="1896" y="1151"/>
                    <a:pt x="1253" y="1377"/>
                    <a:pt x="1231" y="4277"/>
                  </a:cubicBezTo>
                  <a:cubicBezTo>
                    <a:pt x="1197" y="6918"/>
                    <a:pt x="1016" y="13169"/>
                    <a:pt x="1" y="18642"/>
                  </a:cubicBezTo>
                  <a:lnTo>
                    <a:pt x="4638" y="18631"/>
                  </a:lnTo>
                  <a:cubicBezTo>
                    <a:pt x="4672" y="18168"/>
                    <a:pt x="4740" y="17694"/>
                    <a:pt x="4796" y="17209"/>
                  </a:cubicBezTo>
                  <a:cubicBezTo>
                    <a:pt x="4909" y="16340"/>
                    <a:pt x="5101" y="15460"/>
                    <a:pt x="5056" y="14568"/>
                  </a:cubicBezTo>
                  <a:cubicBezTo>
                    <a:pt x="5011" y="13485"/>
                    <a:pt x="4695" y="12921"/>
                    <a:pt x="5135" y="11838"/>
                  </a:cubicBezTo>
                  <a:cubicBezTo>
                    <a:pt x="5586" y="10709"/>
                    <a:pt x="5891" y="9648"/>
                    <a:pt x="6421" y="8554"/>
                  </a:cubicBezTo>
                  <a:cubicBezTo>
                    <a:pt x="6636" y="8136"/>
                    <a:pt x="6794" y="7708"/>
                    <a:pt x="6963" y="7324"/>
                  </a:cubicBezTo>
                  <a:cubicBezTo>
                    <a:pt x="7516" y="6105"/>
                    <a:pt x="6015" y="3149"/>
                    <a:pt x="506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2" name="Google Shape;3592;p11"/>
            <p:cNvSpPr/>
            <p:nvPr/>
          </p:nvSpPr>
          <p:spPr>
            <a:xfrm>
              <a:off x="6306398" y="4511534"/>
              <a:ext cx="709120" cy="675932"/>
            </a:xfrm>
            <a:custGeom>
              <a:rect b="b" l="l" r="r" t="t"/>
              <a:pathLst>
                <a:path extrusionOk="0" h="19695" w="20662">
                  <a:moveTo>
                    <a:pt x="1311" y="0"/>
                  </a:moveTo>
                  <a:cubicBezTo>
                    <a:pt x="880" y="0"/>
                    <a:pt x="439" y="50"/>
                    <a:pt x="1" y="150"/>
                  </a:cubicBezTo>
                  <a:cubicBezTo>
                    <a:pt x="136" y="286"/>
                    <a:pt x="249" y="455"/>
                    <a:pt x="339" y="624"/>
                  </a:cubicBezTo>
                  <a:cubicBezTo>
                    <a:pt x="1174" y="2351"/>
                    <a:pt x="960" y="4461"/>
                    <a:pt x="2020" y="6041"/>
                  </a:cubicBezTo>
                  <a:cubicBezTo>
                    <a:pt x="3059" y="7587"/>
                    <a:pt x="4616" y="8738"/>
                    <a:pt x="5439" y="10430"/>
                  </a:cubicBezTo>
                  <a:cubicBezTo>
                    <a:pt x="6229" y="12055"/>
                    <a:pt x="7640" y="13364"/>
                    <a:pt x="8734" y="14797"/>
                  </a:cubicBezTo>
                  <a:cubicBezTo>
                    <a:pt x="9908" y="16332"/>
                    <a:pt x="11025" y="17912"/>
                    <a:pt x="12210" y="19435"/>
                  </a:cubicBezTo>
                  <a:cubicBezTo>
                    <a:pt x="12278" y="19525"/>
                    <a:pt x="12345" y="19616"/>
                    <a:pt x="12413" y="19695"/>
                  </a:cubicBezTo>
                  <a:lnTo>
                    <a:pt x="20662" y="19695"/>
                  </a:lnTo>
                  <a:cubicBezTo>
                    <a:pt x="19037" y="18013"/>
                    <a:pt x="17220" y="16411"/>
                    <a:pt x="15449" y="14854"/>
                  </a:cubicBezTo>
                  <a:cubicBezTo>
                    <a:pt x="13305" y="12958"/>
                    <a:pt x="11082" y="11006"/>
                    <a:pt x="9197" y="8896"/>
                  </a:cubicBezTo>
                  <a:cubicBezTo>
                    <a:pt x="8283" y="7880"/>
                    <a:pt x="7617" y="6582"/>
                    <a:pt x="7019" y="5420"/>
                  </a:cubicBezTo>
                  <a:cubicBezTo>
                    <a:pt x="6839" y="5082"/>
                    <a:pt x="6669" y="4732"/>
                    <a:pt x="6500" y="4382"/>
                  </a:cubicBezTo>
                  <a:cubicBezTo>
                    <a:pt x="5767" y="2859"/>
                    <a:pt x="5067" y="1426"/>
                    <a:pt x="3736" y="624"/>
                  </a:cubicBezTo>
                  <a:cubicBezTo>
                    <a:pt x="3032" y="208"/>
                    <a:pt x="2191" y="0"/>
                    <a:pt x="13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3" name="Google Shape;3593;p11"/>
            <p:cNvSpPr/>
            <p:nvPr/>
          </p:nvSpPr>
          <p:spPr>
            <a:xfrm>
              <a:off x="6522683" y="5107741"/>
              <a:ext cx="40841" cy="29412"/>
            </a:xfrm>
            <a:custGeom>
              <a:rect b="b" l="l" r="r" t="t"/>
              <a:pathLst>
                <a:path extrusionOk="0" h="857" w="1190">
                  <a:moveTo>
                    <a:pt x="416" y="1"/>
                  </a:moveTo>
                  <a:cubicBezTo>
                    <a:pt x="193" y="1"/>
                    <a:pt x="1" y="114"/>
                    <a:pt x="6" y="393"/>
                  </a:cubicBezTo>
                  <a:cubicBezTo>
                    <a:pt x="12" y="706"/>
                    <a:pt x="325" y="856"/>
                    <a:pt x="612" y="856"/>
                  </a:cubicBezTo>
                  <a:cubicBezTo>
                    <a:pt x="915" y="856"/>
                    <a:pt x="1189" y="689"/>
                    <a:pt x="1045" y="370"/>
                  </a:cubicBezTo>
                  <a:cubicBezTo>
                    <a:pt x="1033" y="348"/>
                    <a:pt x="1022" y="325"/>
                    <a:pt x="1011" y="303"/>
                  </a:cubicBezTo>
                  <a:cubicBezTo>
                    <a:pt x="902" y="120"/>
                    <a:pt x="643" y="1"/>
                    <a:pt x="41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4" name="Google Shape;3594;p11"/>
            <p:cNvSpPr/>
            <p:nvPr/>
          </p:nvSpPr>
          <p:spPr>
            <a:xfrm>
              <a:off x="6436745" y="5165982"/>
              <a:ext cx="40292" cy="29412"/>
            </a:xfrm>
            <a:custGeom>
              <a:rect b="b" l="l" r="r" t="t"/>
              <a:pathLst>
                <a:path extrusionOk="0" h="857" w="1174">
                  <a:moveTo>
                    <a:pt x="552" y="1"/>
                  </a:moveTo>
                  <a:cubicBezTo>
                    <a:pt x="260" y="1"/>
                    <a:pt x="0" y="159"/>
                    <a:pt x="129" y="468"/>
                  </a:cubicBezTo>
                  <a:cubicBezTo>
                    <a:pt x="141" y="490"/>
                    <a:pt x="141" y="513"/>
                    <a:pt x="152" y="535"/>
                  </a:cubicBezTo>
                  <a:cubicBezTo>
                    <a:pt x="259" y="726"/>
                    <a:pt x="533" y="857"/>
                    <a:pt x="769" y="857"/>
                  </a:cubicBezTo>
                  <a:cubicBezTo>
                    <a:pt x="980" y="857"/>
                    <a:pt x="1162" y="752"/>
                    <a:pt x="1168" y="490"/>
                  </a:cubicBezTo>
                  <a:cubicBezTo>
                    <a:pt x="1173" y="162"/>
                    <a:pt x="846" y="1"/>
                    <a:pt x="552"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5" name="Google Shape;3595;p11"/>
            <p:cNvSpPr/>
            <p:nvPr/>
          </p:nvSpPr>
          <p:spPr>
            <a:xfrm>
              <a:off x="6610954" y="5074038"/>
              <a:ext cx="43586" cy="28726"/>
            </a:xfrm>
            <a:custGeom>
              <a:rect b="b" l="l" r="r" t="t"/>
              <a:pathLst>
                <a:path extrusionOk="0" h="837" w="1270">
                  <a:moveTo>
                    <a:pt x="672" y="1"/>
                  </a:moveTo>
                  <a:cubicBezTo>
                    <a:pt x="333" y="1"/>
                    <a:pt x="0" y="207"/>
                    <a:pt x="199" y="540"/>
                  </a:cubicBezTo>
                  <a:cubicBezTo>
                    <a:pt x="210" y="563"/>
                    <a:pt x="222" y="574"/>
                    <a:pt x="233" y="596"/>
                  </a:cubicBezTo>
                  <a:cubicBezTo>
                    <a:pt x="349" y="749"/>
                    <a:pt x="578" y="837"/>
                    <a:pt x="786" y="837"/>
                  </a:cubicBezTo>
                  <a:cubicBezTo>
                    <a:pt x="1042" y="837"/>
                    <a:pt x="1269" y="704"/>
                    <a:pt x="1226" y="393"/>
                  </a:cubicBezTo>
                  <a:cubicBezTo>
                    <a:pt x="1192" y="120"/>
                    <a:pt x="930" y="1"/>
                    <a:pt x="67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6" name="Google Shape;3596;p11"/>
            <p:cNvSpPr/>
            <p:nvPr/>
          </p:nvSpPr>
          <p:spPr>
            <a:xfrm>
              <a:off x="6291572" y="5133412"/>
              <a:ext cx="40498" cy="38267"/>
            </a:xfrm>
            <a:custGeom>
              <a:rect b="b" l="l" r="r" t="t"/>
              <a:pathLst>
                <a:path extrusionOk="0" h="1115" w="1180">
                  <a:moveTo>
                    <a:pt x="663" y="1"/>
                  </a:moveTo>
                  <a:cubicBezTo>
                    <a:pt x="609" y="1"/>
                    <a:pt x="551" y="13"/>
                    <a:pt x="489" y="40"/>
                  </a:cubicBezTo>
                  <a:cubicBezTo>
                    <a:pt x="0" y="256"/>
                    <a:pt x="294" y="1115"/>
                    <a:pt x="674" y="1115"/>
                  </a:cubicBezTo>
                  <a:cubicBezTo>
                    <a:pt x="750" y="1115"/>
                    <a:pt x="829" y="1080"/>
                    <a:pt x="906" y="999"/>
                  </a:cubicBezTo>
                  <a:cubicBezTo>
                    <a:pt x="929" y="988"/>
                    <a:pt x="940" y="965"/>
                    <a:pt x="952" y="943"/>
                  </a:cubicBezTo>
                  <a:cubicBezTo>
                    <a:pt x="1180" y="655"/>
                    <a:pt x="1050" y="1"/>
                    <a:pt x="66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7" name="Google Shape;3597;p11"/>
            <p:cNvSpPr/>
            <p:nvPr/>
          </p:nvSpPr>
          <p:spPr>
            <a:xfrm>
              <a:off x="6238582" y="5136947"/>
              <a:ext cx="50656" cy="29069"/>
            </a:xfrm>
            <a:custGeom>
              <a:rect b="b" l="l" r="r" t="t"/>
              <a:pathLst>
                <a:path extrusionOk="0" h="847" w="1476">
                  <a:moveTo>
                    <a:pt x="720" y="1"/>
                  </a:moveTo>
                  <a:cubicBezTo>
                    <a:pt x="374" y="1"/>
                    <a:pt x="1" y="224"/>
                    <a:pt x="182" y="603"/>
                  </a:cubicBezTo>
                  <a:cubicBezTo>
                    <a:pt x="266" y="777"/>
                    <a:pt x="428" y="847"/>
                    <a:pt x="600" y="847"/>
                  </a:cubicBezTo>
                  <a:cubicBezTo>
                    <a:pt x="1008" y="847"/>
                    <a:pt x="1476" y="457"/>
                    <a:pt x="1119" y="140"/>
                  </a:cubicBezTo>
                  <a:cubicBezTo>
                    <a:pt x="1096" y="129"/>
                    <a:pt x="1085" y="106"/>
                    <a:pt x="1062" y="95"/>
                  </a:cubicBezTo>
                  <a:cubicBezTo>
                    <a:pt x="971" y="31"/>
                    <a:pt x="847" y="1"/>
                    <a:pt x="72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8" name="Google Shape;3598;p11"/>
            <p:cNvSpPr/>
            <p:nvPr/>
          </p:nvSpPr>
          <p:spPr>
            <a:xfrm>
              <a:off x="6337389" y="5052417"/>
              <a:ext cx="51549" cy="34389"/>
            </a:xfrm>
            <a:custGeom>
              <a:rect b="b" l="l" r="r" t="t"/>
              <a:pathLst>
                <a:path extrusionOk="0" h="1002" w="1502">
                  <a:moveTo>
                    <a:pt x="816" y="0"/>
                  </a:moveTo>
                  <a:cubicBezTo>
                    <a:pt x="303" y="0"/>
                    <a:pt x="1" y="1001"/>
                    <a:pt x="583" y="1001"/>
                  </a:cubicBezTo>
                  <a:cubicBezTo>
                    <a:pt x="592" y="1001"/>
                    <a:pt x="600" y="1001"/>
                    <a:pt x="610" y="1001"/>
                  </a:cubicBezTo>
                  <a:cubicBezTo>
                    <a:pt x="632" y="1001"/>
                    <a:pt x="655" y="1001"/>
                    <a:pt x="677" y="989"/>
                  </a:cubicBezTo>
                  <a:cubicBezTo>
                    <a:pt x="1106" y="933"/>
                    <a:pt x="1501" y="222"/>
                    <a:pt x="971" y="30"/>
                  </a:cubicBezTo>
                  <a:cubicBezTo>
                    <a:pt x="918" y="10"/>
                    <a:pt x="866" y="0"/>
                    <a:pt x="81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9" name="Google Shape;3599;p11"/>
            <p:cNvSpPr/>
            <p:nvPr/>
          </p:nvSpPr>
          <p:spPr>
            <a:xfrm>
              <a:off x="6459637" y="5099435"/>
              <a:ext cx="50897" cy="34629"/>
            </a:xfrm>
            <a:custGeom>
              <a:rect b="b" l="l" r="r" t="t"/>
              <a:pathLst>
                <a:path extrusionOk="0" h="1009" w="1483">
                  <a:moveTo>
                    <a:pt x="811" y="1"/>
                  </a:moveTo>
                  <a:cubicBezTo>
                    <a:pt x="295" y="1"/>
                    <a:pt x="1" y="1009"/>
                    <a:pt x="567" y="1009"/>
                  </a:cubicBezTo>
                  <a:cubicBezTo>
                    <a:pt x="579" y="1009"/>
                    <a:pt x="590" y="1008"/>
                    <a:pt x="602" y="1007"/>
                  </a:cubicBezTo>
                  <a:cubicBezTo>
                    <a:pt x="625" y="1007"/>
                    <a:pt x="659" y="1007"/>
                    <a:pt x="681" y="996"/>
                  </a:cubicBezTo>
                  <a:cubicBezTo>
                    <a:pt x="1087" y="928"/>
                    <a:pt x="1482" y="206"/>
                    <a:pt x="952" y="26"/>
                  </a:cubicBezTo>
                  <a:cubicBezTo>
                    <a:pt x="903" y="9"/>
                    <a:pt x="856" y="1"/>
                    <a:pt x="81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0" name="Google Shape;3600;p11"/>
            <p:cNvSpPr/>
            <p:nvPr/>
          </p:nvSpPr>
          <p:spPr>
            <a:xfrm>
              <a:off x="6368105" y="5131147"/>
              <a:ext cx="39193" cy="32741"/>
            </a:xfrm>
            <a:custGeom>
              <a:rect b="b" l="l" r="r" t="t"/>
              <a:pathLst>
                <a:path extrusionOk="0" h="954" w="1142">
                  <a:moveTo>
                    <a:pt x="484" y="0"/>
                  </a:moveTo>
                  <a:cubicBezTo>
                    <a:pt x="340" y="0"/>
                    <a:pt x="210" y="75"/>
                    <a:pt x="143" y="264"/>
                  </a:cubicBezTo>
                  <a:cubicBezTo>
                    <a:pt x="1" y="649"/>
                    <a:pt x="450" y="954"/>
                    <a:pt x="787" y="954"/>
                  </a:cubicBezTo>
                  <a:cubicBezTo>
                    <a:pt x="983" y="954"/>
                    <a:pt x="1142" y="851"/>
                    <a:pt x="1125" y="602"/>
                  </a:cubicBezTo>
                  <a:cubicBezTo>
                    <a:pt x="1125" y="580"/>
                    <a:pt x="1125" y="557"/>
                    <a:pt x="1114" y="535"/>
                  </a:cubicBezTo>
                  <a:cubicBezTo>
                    <a:pt x="1070" y="263"/>
                    <a:pt x="752" y="0"/>
                    <a:pt x="48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1" name="Google Shape;3601;p11"/>
            <p:cNvSpPr/>
            <p:nvPr/>
          </p:nvSpPr>
          <p:spPr>
            <a:xfrm>
              <a:off x="6360040" y="4972348"/>
              <a:ext cx="38988" cy="32810"/>
            </a:xfrm>
            <a:custGeom>
              <a:rect b="b" l="l" r="r" t="t"/>
              <a:pathLst>
                <a:path extrusionOk="0" h="956" w="1136">
                  <a:moveTo>
                    <a:pt x="488" y="1"/>
                  </a:moveTo>
                  <a:cubicBezTo>
                    <a:pt x="348" y="1"/>
                    <a:pt x="222" y="73"/>
                    <a:pt x="153" y="253"/>
                  </a:cubicBezTo>
                  <a:cubicBezTo>
                    <a:pt x="1" y="637"/>
                    <a:pt x="458" y="956"/>
                    <a:pt x="795" y="956"/>
                  </a:cubicBezTo>
                  <a:cubicBezTo>
                    <a:pt x="984" y="956"/>
                    <a:pt x="1135" y="857"/>
                    <a:pt x="1123" y="614"/>
                  </a:cubicBezTo>
                  <a:cubicBezTo>
                    <a:pt x="1123" y="592"/>
                    <a:pt x="1123" y="569"/>
                    <a:pt x="1123" y="547"/>
                  </a:cubicBezTo>
                  <a:cubicBezTo>
                    <a:pt x="1078" y="271"/>
                    <a:pt x="759" y="1"/>
                    <a:pt x="48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2" name="Google Shape;3602;p11"/>
            <p:cNvSpPr/>
            <p:nvPr/>
          </p:nvSpPr>
          <p:spPr>
            <a:xfrm>
              <a:off x="6417149" y="5071739"/>
              <a:ext cx="41081" cy="29206"/>
            </a:xfrm>
            <a:custGeom>
              <a:rect b="b" l="l" r="r" t="t"/>
              <a:pathLst>
                <a:path extrusionOk="0" h="851" w="1197">
                  <a:moveTo>
                    <a:pt x="420" y="0"/>
                  </a:moveTo>
                  <a:cubicBezTo>
                    <a:pt x="196" y="0"/>
                    <a:pt x="1" y="114"/>
                    <a:pt x="1" y="393"/>
                  </a:cubicBezTo>
                  <a:cubicBezTo>
                    <a:pt x="12" y="703"/>
                    <a:pt x="322" y="850"/>
                    <a:pt x="608" y="850"/>
                  </a:cubicBezTo>
                  <a:cubicBezTo>
                    <a:pt x="916" y="850"/>
                    <a:pt x="1196" y="680"/>
                    <a:pt x="1050" y="359"/>
                  </a:cubicBezTo>
                  <a:cubicBezTo>
                    <a:pt x="1039" y="347"/>
                    <a:pt x="1028" y="325"/>
                    <a:pt x="1016" y="302"/>
                  </a:cubicBezTo>
                  <a:cubicBezTo>
                    <a:pt x="908" y="120"/>
                    <a:pt x="649" y="0"/>
                    <a:pt x="420"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3" name="Google Shape;3603;p11"/>
            <p:cNvSpPr/>
            <p:nvPr/>
          </p:nvSpPr>
          <p:spPr>
            <a:xfrm>
              <a:off x="6370885" y="4994862"/>
              <a:ext cx="40498" cy="29652"/>
            </a:xfrm>
            <a:custGeom>
              <a:rect b="b" l="l" r="r" t="t"/>
              <a:pathLst>
                <a:path extrusionOk="0" h="864" w="1180">
                  <a:moveTo>
                    <a:pt x="560" y="1"/>
                  </a:moveTo>
                  <a:cubicBezTo>
                    <a:pt x="266" y="1"/>
                    <a:pt x="0" y="161"/>
                    <a:pt x="130" y="477"/>
                  </a:cubicBezTo>
                  <a:cubicBezTo>
                    <a:pt x="130" y="489"/>
                    <a:pt x="141" y="511"/>
                    <a:pt x="153" y="534"/>
                  </a:cubicBezTo>
                  <a:cubicBezTo>
                    <a:pt x="260" y="730"/>
                    <a:pt x="533" y="863"/>
                    <a:pt x="769" y="863"/>
                  </a:cubicBezTo>
                  <a:cubicBezTo>
                    <a:pt x="981" y="863"/>
                    <a:pt x="1163" y="756"/>
                    <a:pt x="1168" y="489"/>
                  </a:cubicBezTo>
                  <a:cubicBezTo>
                    <a:pt x="1180" y="161"/>
                    <a:pt x="855" y="1"/>
                    <a:pt x="560"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4" name="Google Shape;3604;p11"/>
            <p:cNvSpPr/>
            <p:nvPr/>
          </p:nvSpPr>
          <p:spPr>
            <a:xfrm>
              <a:off x="6511082" y="4991945"/>
              <a:ext cx="41218" cy="29241"/>
            </a:xfrm>
            <a:custGeom>
              <a:rect b="b" l="l" r="r" t="t"/>
              <a:pathLst>
                <a:path extrusionOk="0" h="852" w="1201">
                  <a:moveTo>
                    <a:pt x="421" y="1"/>
                  </a:moveTo>
                  <a:cubicBezTo>
                    <a:pt x="196" y="1"/>
                    <a:pt x="0" y="114"/>
                    <a:pt x="6" y="393"/>
                  </a:cubicBezTo>
                  <a:cubicBezTo>
                    <a:pt x="11" y="705"/>
                    <a:pt x="324" y="852"/>
                    <a:pt x="613" y="852"/>
                  </a:cubicBezTo>
                  <a:cubicBezTo>
                    <a:pt x="920" y="852"/>
                    <a:pt x="1201" y="685"/>
                    <a:pt x="1055" y="371"/>
                  </a:cubicBezTo>
                  <a:cubicBezTo>
                    <a:pt x="1044" y="348"/>
                    <a:pt x="1033" y="325"/>
                    <a:pt x="1021" y="303"/>
                  </a:cubicBezTo>
                  <a:cubicBezTo>
                    <a:pt x="913" y="120"/>
                    <a:pt x="651" y="1"/>
                    <a:pt x="42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5" name="Google Shape;3605;p11"/>
            <p:cNvSpPr/>
            <p:nvPr/>
          </p:nvSpPr>
          <p:spPr>
            <a:xfrm>
              <a:off x="6391992" y="4913730"/>
              <a:ext cx="41287" cy="37134"/>
            </a:xfrm>
            <a:custGeom>
              <a:rect b="b" l="l" r="r" t="t"/>
              <a:pathLst>
                <a:path extrusionOk="0" h="1082" w="1203">
                  <a:moveTo>
                    <a:pt x="726" y="0"/>
                  </a:moveTo>
                  <a:cubicBezTo>
                    <a:pt x="681" y="0"/>
                    <a:pt x="631" y="10"/>
                    <a:pt x="576" y="32"/>
                  </a:cubicBezTo>
                  <a:cubicBezTo>
                    <a:pt x="553" y="43"/>
                    <a:pt x="542" y="54"/>
                    <a:pt x="519" y="65"/>
                  </a:cubicBezTo>
                  <a:cubicBezTo>
                    <a:pt x="147" y="269"/>
                    <a:pt x="0" y="1070"/>
                    <a:pt x="565" y="1081"/>
                  </a:cubicBezTo>
                  <a:cubicBezTo>
                    <a:pt x="567" y="1081"/>
                    <a:pt x="570" y="1081"/>
                    <a:pt x="573" y="1081"/>
                  </a:cubicBezTo>
                  <a:cubicBezTo>
                    <a:pt x="1163" y="1081"/>
                    <a:pt x="1202" y="0"/>
                    <a:pt x="726"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6" name="Google Shape;3606;p11"/>
            <p:cNvSpPr/>
            <p:nvPr/>
          </p:nvSpPr>
          <p:spPr>
            <a:xfrm>
              <a:off x="6573064" y="5111379"/>
              <a:ext cx="38953" cy="32913"/>
            </a:xfrm>
            <a:custGeom>
              <a:rect b="b" l="l" r="r" t="t"/>
              <a:pathLst>
                <a:path extrusionOk="0" h="959" w="1135">
                  <a:moveTo>
                    <a:pt x="487" y="1"/>
                  </a:moveTo>
                  <a:cubicBezTo>
                    <a:pt x="348" y="1"/>
                    <a:pt x="221" y="73"/>
                    <a:pt x="152" y="253"/>
                  </a:cubicBezTo>
                  <a:cubicBezTo>
                    <a:pt x="0" y="643"/>
                    <a:pt x="453" y="959"/>
                    <a:pt x="791" y="959"/>
                  </a:cubicBezTo>
                  <a:cubicBezTo>
                    <a:pt x="981" y="959"/>
                    <a:pt x="1135" y="858"/>
                    <a:pt x="1122" y="614"/>
                  </a:cubicBezTo>
                  <a:cubicBezTo>
                    <a:pt x="1122" y="592"/>
                    <a:pt x="1122" y="569"/>
                    <a:pt x="1122" y="547"/>
                  </a:cubicBezTo>
                  <a:cubicBezTo>
                    <a:pt x="1078" y="271"/>
                    <a:pt x="758" y="1"/>
                    <a:pt x="487"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7" name="Google Shape;3607;p11"/>
            <p:cNvSpPr/>
            <p:nvPr/>
          </p:nvSpPr>
          <p:spPr>
            <a:xfrm>
              <a:off x="6550688" y="5091370"/>
              <a:ext cx="41562" cy="37134"/>
            </a:xfrm>
            <a:custGeom>
              <a:rect b="b" l="l" r="r" t="t"/>
              <a:pathLst>
                <a:path extrusionOk="0" h="1082" w="1211">
                  <a:moveTo>
                    <a:pt x="630" y="1"/>
                  </a:moveTo>
                  <a:cubicBezTo>
                    <a:pt x="47" y="1"/>
                    <a:pt x="1" y="1082"/>
                    <a:pt x="474" y="1082"/>
                  </a:cubicBezTo>
                  <a:cubicBezTo>
                    <a:pt x="519" y="1082"/>
                    <a:pt x="569" y="1072"/>
                    <a:pt x="623" y="1051"/>
                  </a:cubicBezTo>
                  <a:cubicBezTo>
                    <a:pt x="646" y="1039"/>
                    <a:pt x="669" y="1028"/>
                    <a:pt x="691" y="1017"/>
                  </a:cubicBezTo>
                  <a:cubicBezTo>
                    <a:pt x="1052" y="814"/>
                    <a:pt x="1210" y="24"/>
                    <a:pt x="646" y="1"/>
                  </a:cubicBezTo>
                  <a:cubicBezTo>
                    <a:pt x="640" y="1"/>
                    <a:pt x="635" y="1"/>
                    <a:pt x="630"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8" name="Google Shape;3608;p11"/>
            <p:cNvSpPr/>
            <p:nvPr/>
          </p:nvSpPr>
          <p:spPr>
            <a:xfrm>
              <a:off x="6372807" y="5074828"/>
              <a:ext cx="40875" cy="29241"/>
            </a:xfrm>
            <a:custGeom>
              <a:rect b="b" l="l" r="r" t="t"/>
              <a:pathLst>
                <a:path extrusionOk="0" h="852" w="1191">
                  <a:moveTo>
                    <a:pt x="420" y="1"/>
                  </a:moveTo>
                  <a:cubicBezTo>
                    <a:pt x="196" y="1"/>
                    <a:pt x="1" y="114"/>
                    <a:pt x="6" y="393"/>
                  </a:cubicBezTo>
                  <a:cubicBezTo>
                    <a:pt x="12" y="704"/>
                    <a:pt x="322" y="852"/>
                    <a:pt x="608" y="852"/>
                  </a:cubicBezTo>
                  <a:cubicBezTo>
                    <a:pt x="912" y="852"/>
                    <a:pt x="1190" y="685"/>
                    <a:pt x="1045" y="370"/>
                  </a:cubicBezTo>
                  <a:cubicBezTo>
                    <a:pt x="1033" y="348"/>
                    <a:pt x="1033" y="325"/>
                    <a:pt x="1011" y="303"/>
                  </a:cubicBezTo>
                  <a:cubicBezTo>
                    <a:pt x="908" y="120"/>
                    <a:pt x="649" y="1"/>
                    <a:pt x="420"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9" name="Google Shape;3609;p11"/>
            <p:cNvSpPr/>
            <p:nvPr/>
          </p:nvSpPr>
          <p:spPr>
            <a:xfrm>
              <a:off x="6569358" y="5149645"/>
              <a:ext cx="48357" cy="35590"/>
            </a:xfrm>
            <a:custGeom>
              <a:rect b="b" l="l" r="r" t="t"/>
              <a:pathLst>
                <a:path extrusionOk="0" h="1037" w="1409">
                  <a:moveTo>
                    <a:pt x="881" y="0"/>
                  </a:moveTo>
                  <a:cubicBezTo>
                    <a:pt x="856" y="0"/>
                    <a:pt x="830" y="2"/>
                    <a:pt x="802" y="7"/>
                  </a:cubicBezTo>
                  <a:lnTo>
                    <a:pt x="734" y="30"/>
                  </a:lnTo>
                  <a:cubicBezTo>
                    <a:pt x="328" y="142"/>
                    <a:pt x="0" y="887"/>
                    <a:pt x="553" y="1023"/>
                  </a:cubicBezTo>
                  <a:cubicBezTo>
                    <a:pt x="590" y="1032"/>
                    <a:pt x="626" y="1036"/>
                    <a:pt x="660" y="1036"/>
                  </a:cubicBezTo>
                  <a:cubicBezTo>
                    <a:pt x="1190" y="1036"/>
                    <a:pt x="1409" y="0"/>
                    <a:pt x="88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0" name="Google Shape;3610;p11"/>
            <p:cNvSpPr/>
            <p:nvPr/>
          </p:nvSpPr>
          <p:spPr>
            <a:xfrm>
              <a:off x="6412412" y="4998397"/>
              <a:ext cx="42728" cy="36619"/>
            </a:xfrm>
            <a:custGeom>
              <a:rect b="b" l="l" r="r" t="t"/>
              <a:pathLst>
                <a:path extrusionOk="0" h="1067" w="1245">
                  <a:moveTo>
                    <a:pt x="648" y="1"/>
                  </a:moveTo>
                  <a:cubicBezTo>
                    <a:pt x="75" y="1"/>
                    <a:pt x="1" y="1066"/>
                    <a:pt x="475" y="1066"/>
                  </a:cubicBezTo>
                  <a:cubicBezTo>
                    <a:pt x="517" y="1066"/>
                    <a:pt x="563" y="1058"/>
                    <a:pt x="613" y="1040"/>
                  </a:cubicBezTo>
                  <a:cubicBezTo>
                    <a:pt x="635" y="1029"/>
                    <a:pt x="658" y="1018"/>
                    <a:pt x="680" y="1018"/>
                  </a:cubicBezTo>
                  <a:cubicBezTo>
                    <a:pt x="1053" y="826"/>
                    <a:pt x="1245" y="36"/>
                    <a:pt x="680" y="2"/>
                  </a:cubicBezTo>
                  <a:cubicBezTo>
                    <a:pt x="669" y="1"/>
                    <a:pt x="658" y="1"/>
                    <a:pt x="64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1" name="Google Shape;3611;p11"/>
            <p:cNvSpPr/>
            <p:nvPr/>
          </p:nvSpPr>
          <p:spPr>
            <a:xfrm>
              <a:off x="6328088" y="4955154"/>
              <a:ext cx="41596" cy="37134"/>
            </a:xfrm>
            <a:custGeom>
              <a:rect b="b" l="l" r="r" t="t"/>
              <a:pathLst>
                <a:path extrusionOk="0" h="1082" w="1212">
                  <a:moveTo>
                    <a:pt x="737" y="1"/>
                  </a:moveTo>
                  <a:cubicBezTo>
                    <a:pt x="692" y="1"/>
                    <a:pt x="642" y="10"/>
                    <a:pt x="587" y="32"/>
                  </a:cubicBezTo>
                  <a:cubicBezTo>
                    <a:pt x="565" y="43"/>
                    <a:pt x="542" y="55"/>
                    <a:pt x="520" y="66"/>
                  </a:cubicBezTo>
                  <a:cubicBezTo>
                    <a:pt x="147" y="269"/>
                    <a:pt x="0" y="1059"/>
                    <a:pt x="565" y="1081"/>
                  </a:cubicBezTo>
                  <a:cubicBezTo>
                    <a:pt x="567" y="1081"/>
                    <a:pt x="570" y="1081"/>
                    <a:pt x="573" y="1081"/>
                  </a:cubicBezTo>
                  <a:cubicBezTo>
                    <a:pt x="1163" y="1081"/>
                    <a:pt x="1212" y="1"/>
                    <a:pt x="737"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2" name="Google Shape;3612;p11"/>
            <p:cNvSpPr/>
            <p:nvPr/>
          </p:nvSpPr>
          <p:spPr>
            <a:xfrm>
              <a:off x="6335879" y="5163270"/>
              <a:ext cx="41218" cy="29344"/>
            </a:xfrm>
            <a:custGeom>
              <a:rect b="b" l="l" r="r" t="t"/>
              <a:pathLst>
                <a:path extrusionOk="0" h="855" w="1201">
                  <a:moveTo>
                    <a:pt x="584" y="0"/>
                  </a:moveTo>
                  <a:cubicBezTo>
                    <a:pt x="278" y="0"/>
                    <a:pt x="0" y="170"/>
                    <a:pt x="146" y="490"/>
                  </a:cubicBezTo>
                  <a:cubicBezTo>
                    <a:pt x="157" y="513"/>
                    <a:pt x="168" y="535"/>
                    <a:pt x="180" y="547"/>
                  </a:cubicBezTo>
                  <a:cubicBezTo>
                    <a:pt x="289" y="732"/>
                    <a:pt x="556" y="854"/>
                    <a:pt x="789" y="854"/>
                  </a:cubicBezTo>
                  <a:cubicBezTo>
                    <a:pt x="1010" y="854"/>
                    <a:pt x="1201" y="743"/>
                    <a:pt x="1195" y="468"/>
                  </a:cubicBezTo>
                  <a:cubicBezTo>
                    <a:pt x="1184" y="151"/>
                    <a:pt x="871" y="0"/>
                    <a:pt x="58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3" name="Google Shape;3613;p11"/>
            <p:cNvSpPr/>
            <p:nvPr/>
          </p:nvSpPr>
          <p:spPr>
            <a:xfrm>
              <a:off x="6400881" y="4934047"/>
              <a:ext cx="51377" cy="28966"/>
            </a:xfrm>
            <a:custGeom>
              <a:rect b="b" l="l" r="r" t="t"/>
              <a:pathLst>
                <a:path extrusionOk="0" h="844" w="1497">
                  <a:moveTo>
                    <a:pt x="744" y="1"/>
                  </a:moveTo>
                  <a:cubicBezTo>
                    <a:pt x="390" y="1"/>
                    <a:pt x="0" y="240"/>
                    <a:pt x="204" y="613"/>
                  </a:cubicBezTo>
                  <a:cubicBezTo>
                    <a:pt x="291" y="778"/>
                    <a:pt x="447" y="844"/>
                    <a:pt x="612" y="844"/>
                  </a:cubicBezTo>
                  <a:cubicBezTo>
                    <a:pt x="1024" y="844"/>
                    <a:pt x="1497" y="434"/>
                    <a:pt x="1118" y="128"/>
                  </a:cubicBezTo>
                  <a:cubicBezTo>
                    <a:pt x="1107" y="117"/>
                    <a:pt x="1084" y="94"/>
                    <a:pt x="1062" y="83"/>
                  </a:cubicBezTo>
                  <a:cubicBezTo>
                    <a:pt x="975" y="27"/>
                    <a:pt x="861" y="1"/>
                    <a:pt x="744"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4" name="Google Shape;3614;p11"/>
            <p:cNvSpPr/>
            <p:nvPr/>
          </p:nvSpPr>
          <p:spPr>
            <a:xfrm>
              <a:off x="6352490" y="4829955"/>
              <a:ext cx="50862" cy="34595"/>
            </a:xfrm>
            <a:custGeom>
              <a:rect b="b" l="l" r="r" t="t"/>
              <a:pathLst>
                <a:path extrusionOk="0" h="1008" w="1482">
                  <a:moveTo>
                    <a:pt x="915" y="0"/>
                  </a:moveTo>
                  <a:cubicBezTo>
                    <a:pt x="904" y="0"/>
                    <a:pt x="892" y="1"/>
                    <a:pt x="881" y="1"/>
                  </a:cubicBezTo>
                  <a:lnTo>
                    <a:pt x="802" y="13"/>
                  </a:lnTo>
                  <a:cubicBezTo>
                    <a:pt x="395" y="80"/>
                    <a:pt x="0" y="803"/>
                    <a:pt x="531" y="983"/>
                  </a:cubicBezTo>
                  <a:cubicBezTo>
                    <a:pt x="579" y="1000"/>
                    <a:pt x="626" y="1008"/>
                    <a:pt x="672" y="1008"/>
                  </a:cubicBezTo>
                  <a:cubicBezTo>
                    <a:pt x="1188" y="1008"/>
                    <a:pt x="1482" y="0"/>
                    <a:pt x="915"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5" name="Google Shape;3615;p11"/>
            <p:cNvSpPr/>
            <p:nvPr/>
          </p:nvSpPr>
          <p:spPr>
            <a:xfrm>
              <a:off x="6403901" y="4847767"/>
              <a:ext cx="43106" cy="36688"/>
            </a:xfrm>
            <a:custGeom>
              <a:rect b="b" l="l" r="r" t="t"/>
              <a:pathLst>
                <a:path extrusionOk="0" h="1069" w="1256">
                  <a:moveTo>
                    <a:pt x="667" y="1"/>
                  </a:moveTo>
                  <a:cubicBezTo>
                    <a:pt x="89" y="1"/>
                    <a:pt x="1" y="1068"/>
                    <a:pt x="478" y="1068"/>
                  </a:cubicBezTo>
                  <a:cubicBezTo>
                    <a:pt x="522" y="1068"/>
                    <a:pt x="570" y="1059"/>
                    <a:pt x="624" y="1040"/>
                  </a:cubicBezTo>
                  <a:cubicBezTo>
                    <a:pt x="646" y="1028"/>
                    <a:pt x="669" y="1028"/>
                    <a:pt x="691" y="1017"/>
                  </a:cubicBezTo>
                  <a:cubicBezTo>
                    <a:pt x="1064" y="825"/>
                    <a:pt x="1256" y="35"/>
                    <a:pt x="691" y="1"/>
                  </a:cubicBezTo>
                  <a:cubicBezTo>
                    <a:pt x="683" y="1"/>
                    <a:pt x="675" y="1"/>
                    <a:pt x="667"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6" name="Google Shape;3616;p11"/>
            <p:cNvSpPr/>
            <p:nvPr/>
          </p:nvSpPr>
          <p:spPr>
            <a:xfrm>
              <a:off x="6507547" y="5144703"/>
              <a:ext cx="39571" cy="38164"/>
            </a:xfrm>
            <a:custGeom>
              <a:rect b="b" l="l" r="r" t="t"/>
              <a:pathLst>
                <a:path extrusionOk="0" h="1112" w="1153">
                  <a:moveTo>
                    <a:pt x="659" y="1"/>
                  </a:moveTo>
                  <a:cubicBezTo>
                    <a:pt x="615" y="1"/>
                    <a:pt x="567" y="9"/>
                    <a:pt x="515" y="27"/>
                  </a:cubicBezTo>
                  <a:cubicBezTo>
                    <a:pt x="0" y="199"/>
                    <a:pt x="235" y="1111"/>
                    <a:pt x="626" y="1111"/>
                  </a:cubicBezTo>
                  <a:cubicBezTo>
                    <a:pt x="698" y="1111"/>
                    <a:pt x="775" y="1080"/>
                    <a:pt x="854" y="1009"/>
                  </a:cubicBezTo>
                  <a:cubicBezTo>
                    <a:pt x="865" y="997"/>
                    <a:pt x="887" y="975"/>
                    <a:pt x="899" y="964"/>
                  </a:cubicBezTo>
                  <a:cubicBezTo>
                    <a:pt x="1153" y="679"/>
                    <a:pt x="1059" y="1"/>
                    <a:pt x="659"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7" name="Google Shape;3617;p11"/>
            <p:cNvSpPr/>
            <p:nvPr/>
          </p:nvSpPr>
          <p:spPr>
            <a:xfrm>
              <a:off x="6508440" y="5058594"/>
              <a:ext cx="40429" cy="38061"/>
            </a:xfrm>
            <a:custGeom>
              <a:rect b="b" l="l" r="r" t="t"/>
              <a:pathLst>
                <a:path extrusionOk="0" h="1109" w="1178">
                  <a:moveTo>
                    <a:pt x="501" y="1"/>
                  </a:moveTo>
                  <a:cubicBezTo>
                    <a:pt x="423" y="1"/>
                    <a:pt x="342" y="37"/>
                    <a:pt x="263" y="121"/>
                  </a:cubicBezTo>
                  <a:cubicBezTo>
                    <a:pt x="252" y="132"/>
                    <a:pt x="230" y="155"/>
                    <a:pt x="218" y="166"/>
                  </a:cubicBezTo>
                  <a:cubicBezTo>
                    <a:pt x="0" y="464"/>
                    <a:pt x="122" y="1109"/>
                    <a:pt x="506" y="1109"/>
                  </a:cubicBezTo>
                  <a:cubicBezTo>
                    <a:pt x="559" y="1109"/>
                    <a:pt x="618" y="1096"/>
                    <a:pt x="681" y="1069"/>
                  </a:cubicBezTo>
                  <a:cubicBezTo>
                    <a:pt x="1177" y="854"/>
                    <a:pt x="881" y="1"/>
                    <a:pt x="50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8" name="Google Shape;3618;p11"/>
            <p:cNvSpPr/>
            <p:nvPr/>
          </p:nvSpPr>
          <p:spPr>
            <a:xfrm>
              <a:off x="6609684" y="5153661"/>
              <a:ext cx="40738" cy="38164"/>
            </a:xfrm>
            <a:custGeom>
              <a:rect b="b" l="l" r="r" t="t"/>
              <a:pathLst>
                <a:path extrusionOk="0" h="1112" w="1187">
                  <a:moveTo>
                    <a:pt x="670" y="1"/>
                  </a:moveTo>
                  <a:cubicBezTo>
                    <a:pt x="613" y="1"/>
                    <a:pt x="551" y="15"/>
                    <a:pt x="484" y="48"/>
                  </a:cubicBezTo>
                  <a:cubicBezTo>
                    <a:pt x="1" y="281"/>
                    <a:pt x="314" y="1111"/>
                    <a:pt x="692" y="1111"/>
                  </a:cubicBezTo>
                  <a:cubicBezTo>
                    <a:pt x="773" y="1111"/>
                    <a:pt x="856" y="1074"/>
                    <a:pt x="936" y="985"/>
                  </a:cubicBezTo>
                  <a:cubicBezTo>
                    <a:pt x="947" y="973"/>
                    <a:pt x="958" y="951"/>
                    <a:pt x="981" y="928"/>
                  </a:cubicBezTo>
                  <a:cubicBezTo>
                    <a:pt x="1186" y="634"/>
                    <a:pt x="1044" y="1"/>
                    <a:pt x="67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9" name="Google Shape;3619;p11"/>
            <p:cNvSpPr/>
            <p:nvPr/>
          </p:nvSpPr>
          <p:spPr>
            <a:xfrm>
              <a:off x="6323386" y="4730907"/>
              <a:ext cx="51205" cy="28932"/>
            </a:xfrm>
            <a:custGeom>
              <a:rect b="b" l="l" r="r" t="t"/>
              <a:pathLst>
                <a:path extrusionOk="0" h="843" w="1492">
                  <a:moveTo>
                    <a:pt x="731" y="0"/>
                  </a:moveTo>
                  <a:cubicBezTo>
                    <a:pt x="377" y="0"/>
                    <a:pt x="0" y="241"/>
                    <a:pt x="194" y="619"/>
                  </a:cubicBezTo>
                  <a:cubicBezTo>
                    <a:pt x="280" y="779"/>
                    <a:pt x="433" y="843"/>
                    <a:pt x="596" y="843"/>
                  </a:cubicBezTo>
                  <a:cubicBezTo>
                    <a:pt x="1010" y="843"/>
                    <a:pt x="1492" y="430"/>
                    <a:pt x="1119" y="123"/>
                  </a:cubicBezTo>
                  <a:lnTo>
                    <a:pt x="1063" y="89"/>
                  </a:lnTo>
                  <a:cubicBezTo>
                    <a:pt x="971" y="28"/>
                    <a:pt x="852" y="0"/>
                    <a:pt x="731"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0" name="Google Shape;3620;p11"/>
            <p:cNvSpPr/>
            <p:nvPr/>
          </p:nvSpPr>
          <p:spPr>
            <a:xfrm>
              <a:off x="6353691" y="4897153"/>
              <a:ext cx="40017" cy="37031"/>
            </a:xfrm>
            <a:custGeom>
              <a:rect b="b" l="l" r="r" t="t"/>
              <a:pathLst>
                <a:path extrusionOk="0" h="1079" w="1166">
                  <a:moveTo>
                    <a:pt x="706" y="1"/>
                  </a:moveTo>
                  <a:cubicBezTo>
                    <a:pt x="656" y="1"/>
                    <a:pt x="601" y="13"/>
                    <a:pt x="541" y="41"/>
                  </a:cubicBezTo>
                  <a:cubicBezTo>
                    <a:pt x="518" y="52"/>
                    <a:pt x="496" y="63"/>
                    <a:pt x="473" y="75"/>
                  </a:cubicBezTo>
                  <a:cubicBezTo>
                    <a:pt x="115" y="287"/>
                    <a:pt x="1" y="1079"/>
                    <a:pt x="552" y="1079"/>
                  </a:cubicBezTo>
                  <a:cubicBezTo>
                    <a:pt x="556" y="1079"/>
                    <a:pt x="559" y="1079"/>
                    <a:pt x="563" y="1079"/>
                  </a:cubicBezTo>
                  <a:cubicBezTo>
                    <a:pt x="1154" y="1069"/>
                    <a:pt x="1166" y="1"/>
                    <a:pt x="706"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1" name="Google Shape;3621;p11"/>
            <p:cNvSpPr/>
            <p:nvPr/>
          </p:nvSpPr>
          <p:spPr>
            <a:xfrm>
              <a:off x="6312232" y="5105853"/>
              <a:ext cx="40875" cy="29206"/>
            </a:xfrm>
            <a:custGeom>
              <a:rect b="b" l="l" r="r" t="t"/>
              <a:pathLst>
                <a:path extrusionOk="0" h="851" w="1191">
                  <a:moveTo>
                    <a:pt x="583" y="0"/>
                  </a:moveTo>
                  <a:cubicBezTo>
                    <a:pt x="279" y="0"/>
                    <a:pt x="1" y="168"/>
                    <a:pt x="146" y="482"/>
                  </a:cubicBezTo>
                  <a:cubicBezTo>
                    <a:pt x="146" y="504"/>
                    <a:pt x="158" y="527"/>
                    <a:pt x="180" y="538"/>
                  </a:cubicBezTo>
                  <a:cubicBezTo>
                    <a:pt x="284" y="728"/>
                    <a:pt x="545" y="850"/>
                    <a:pt x="775" y="850"/>
                  </a:cubicBezTo>
                  <a:cubicBezTo>
                    <a:pt x="997" y="850"/>
                    <a:pt x="1190" y="736"/>
                    <a:pt x="1185" y="459"/>
                  </a:cubicBezTo>
                  <a:cubicBezTo>
                    <a:pt x="1179" y="148"/>
                    <a:pt x="869" y="0"/>
                    <a:pt x="58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2" name="Google Shape;3622;p11"/>
            <p:cNvSpPr/>
            <p:nvPr/>
          </p:nvSpPr>
          <p:spPr>
            <a:xfrm>
              <a:off x="6421610" y="5137359"/>
              <a:ext cx="40326" cy="29378"/>
            </a:xfrm>
            <a:custGeom>
              <a:rect b="b" l="l" r="r" t="t"/>
              <a:pathLst>
                <a:path extrusionOk="0" h="856" w="1175">
                  <a:moveTo>
                    <a:pt x="408" y="0"/>
                  </a:moveTo>
                  <a:cubicBezTo>
                    <a:pt x="196" y="0"/>
                    <a:pt x="12" y="108"/>
                    <a:pt x="6" y="376"/>
                  </a:cubicBezTo>
                  <a:cubicBezTo>
                    <a:pt x="1" y="698"/>
                    <a:pt x="325" y="856"/>
                    <a:pt x="618" y="856"/>
                  </a:cubicBezTo>
                  <a:cubicBezTo>
                    <a:pt x="912" y="856"/>
                    <a:pt x="1174" y="698"/>
                    <a:pt x="1044" y="388"/>
                  </a:cubicBezTo>
                  <a:cubicBezTo>
                    <a:pt x="1033" y="365"/>
                    <a:pt x="1022" y="342"/>
                    <a:pt x="1010" y="320"/>
                  </a:cubicBezTo>
                  <a:cubicBezTo>
                    <a:pt x="910" y="131"/>
                    <a:pt x="642" y="0"/>
                    <a:pt x="408"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3" name="Google Shape;3623;p11"/>
            <p:cNvSpPr/>
            <p:nvPr/>
          </p:nvSpPr>
          <p:spPr>
            <a:xfrm>
              <a:off x="6330868" y="5023107"/>
              <a:ext cx="43346" cy="28726"/>
            </a:xfrm>
            <a:custGeom>
              <a:rect b="b" l="l" r="r" t="t"/>
              <a:pathLst>
                <a:path extrusionOk="0" h="837" w="1263">
                  <a:moveTo>
                    <a:pt x="481" y="1"/>
                  </a:moveTo>
                  <a:cubicBezTo>
                    <a:pt x="227" y="1"/>
                    <a:pt x="0" y="133"/>
                    <a:pt x="44" y="444"/>
                  </a:cubicBezTo>
                  <a:cubicBezTo>
                    <a:pt x="78" y="717"/>
                    <a:pt x="337" y="837"/>
                    <a:pt x="594" y="837"/>
                  </a:cubicBezTo>
                  <a:cubicBezTo>
                    <a:pt x="931" y="837"/>
                    <a:pt x="1263" y="631"/>
                    <a:pt x="1070" y="298"/>
                  </a:cubicBezTo>
                  <a:cubicBezTo>
                    <a:pt x="1059" y="286"/>
                    <a:pt x="1048" y="264"/>
                    <a:pt x="1025" y="241"/>
                  </a:cubicBezTo>
                  <a:cubicBezTo>
                    <a:pt x="914" y="89"/>
                    <a:pt x="688" y="1"/>
                    <a:pt x="481"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4" name="Google Shape;3624;p11"/>
            <p:cNvSpPr/>
            <p:nvPr/>
          </p:nvSpPr>
          <p:spPr>
            <a:xfrm>
              <a:off x="6304648" y="4984875"/>
              <a:ext cx="41287" cy="37134"/>
            </a:xfrm>
            <a:custGeom>
              <a:rect b="b" l="l" r="r" t="t"/>
              <a:pathLst>
                <a:path extrusionOk="0" h="1082" w="1203">
                  <a:moveTo>
                    <a:pt x="630" y="1"/>
                  </a:moveTo>
                  <a:cubicBezTo>
                    <a:pt x="40" y="1"/>
                    <a:pt x="0" y="1082"/>
                    <a:pt x="468" y="1082"/>
                  </a:cubicBezTo>
                  <a:cubicBezTo>
                    <a:pt x="513" y="1082"/>
                    <a:pt x="562" y="1072"/>
                    <a:pt x="616" y="1050"/>
                  </a:cubicBezTo>
                  <a:cubicBezTo>
                    <a:pt x="638" y="1039"/>
                    <a:pt x="661" y="1028"/>
                    <a:pt x="683" y="1017"/>
                  </a:cubicBezTo>
                  <a:cubicBezTo>
                    <a:pt x="1056" y="813"/>
                    <a:pt x="1203" y="12"/>
                    <a:pt x="638" y="1"/>
                  </a:cubicBezTo>
                  <a:cubicBezTo>
                    <a:pt x="635" y="1"/>
                    <a:pt x="633" y="1"/>
                    <a:pt x="630"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5" name="Google Shape;3625;p11"/>
            <p:cNvSpPr/>
            <p:nvPr/>
          </p:nvSpPr>
          <p:spPr>
            <a:xfrm>
              <a:off x="6438564" y="4950692"/>
              <a:ext cx="38850" cy="32844"/>
            </a:xfrm>
            <a:custGeom>
              <a:rect b="b" l="l" r="r" t="t"/>
              <a:pathLst>
                <a:path extrusionOk="0" h="957" w="1132">
                  <a:moveTo>
                    <a:pt x="341" y="1"/>
                  </a:moveTo>
                  <a:cubicBezTo>
                    <a:pt x="153" y="1"/>
                    <a:pt x="1" y="100"/>
                    <a:pt x="9" y="343"/>
                  </a:cubicBezTo>
                  <a:cubicBezTo>
                    <a:pt x="9" y="365"/>
                    <a:pt x="9" y="388"/>
                    <a:pt x="9" y="410"/>
                  </a:cubicBezTo>
                  <a:cubicBezTo>
                    <a:pt x="53" y="686"/>
                    <a:pt x="373" y="956"/>
                    <a:pt x="644" y="956"/>
                  </a:cubicBezTo>
                  <a:cubicBezTo>
                    <a:pt x="783" y="956"/>
                    <a:pt x="910" y="884"/>
                    <a:pt x="979" y="704"/>
                  </a:cubicBezTo>
                  <a:cubicBezTo>
                    <a:pt x="1131" y="320"/>
                    <a:pt x="679" y="1"/>
                    <a:pt x="34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6" name="Google Shape;3626;p11"/>
            <p:cNvSpPr/>
            <p:nvPr/>
          </p:nvSpPr>
          <p:spPr>
            <a:xfrm>
              <a:off x="6482597" y="5013258"/>
              <a:ext cx="41630" cy="37134"/>
            </a:xfrm>
            <a:custGeom>
              <a:rect b="b" l="l" r="r" t="t"/>
              <a:pathLst>
                <a:path extrusionOk="0" h="1082" w="1213">
                  <a:moveTo>
                    <a:pt x="738" y="0"/>
                  </a:moveTo>
                  <a:cubicBezTo>
                    <a:pt x="692" y="0"/>
                    <a:pt x="642" y="10"/>
                    <a:pt x="588" y="32"/>
                  </a:cubicBezTo>
                  <a:cubicBezTo>
                    <a:pt x="565" y="43"/>
                    <a:pt x="542" y="54"/>
                    <a:pt x="520" y="65"/>
                  </a:cubicBezTo>
                  <a:cubicBezTo>
                    <a:pt x="148" y="269"/>
                    <a:pt x="1" y="1058"/>
                    <a:pt x="565" y="1081"/>
                  </a:cubicBezTo>
                  <a:cubicBezTo>
                    <a:pt x="568" y="1081"/>
                    <a:pt x="571" y="1081"/>
                    <a:pt x="573" y="1081"/>
                  </a:cubicBezTo>
                  <a:cubicBezTo>
                    <a:pt x="1163" y="1081"/>
                    <a:pt x="1212" y="0"/>
                    <a:pt x="738"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7" name="Google Shape;3627;p11"/>
            <p:cNvSpPr/>
            <p:nvPr/>
          </p:nvSpPr>
          <p:spPr>
            <a:xfrm>
              <a:off x="6455896" y="5014390"/>
              <a:ext cx="40498" cy="29481"/>
            </a:xfrm>
            <a:custGeom>
              <a:rect b="b" l="l" r="r" t="t"/>
              <a:pathLst>
                <a:path extrusionOk="0" h="859" w="1180">
                  <a:moveTo>
                    <a:pt x="556" y="0"/>
                  </a:moveTo>
                  <a:cubicBezTo>
                    <a:pt x="263" y="0"/>
                    <a:pt x="1" y="158"/>
                    <a:pt x="124" y="473"/>
                  </a:cubicBezTo>
                  <a:cubicBezTo>
                    <a:pt x="136" y="484"/>
                    <a:pt x="147" y="506"/>
                    <a:pt x="158" y="529"/>
                  </a:cubicBezTo>
                  <a:cubicBezTo>
                    <a:pt x="265" y="725"/>
                    <a:pt x="538" y="859"/>
                    <a:pt x="774" y="859"/>
                  </a:cubicBezTo>
                  <a:cubicBezTo>
                    <a:pt x="986" y="859"/>
                    <a:pt x="1168" y="751"/>
                    <a:pt x="1174" y="484"/>
                  </a:cubicBezTo>
                  <a:cubicBezTo>
                    <a:pt x="1179" y="161"/>
                    <a:pt x="852" y="0"/>
                    <a:pt x="55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8" name="Google Shape;3628;p11"/>
            <p:cNvSpPr/>
            <p:nvPr/>
          </p:nvSpPr>
          <p:spPr>
            <a:xfrm>
              <a:off x="6468285" y="5054201"/>
              <a:ext cx="41287" cy="36825"/>
            </a:xfrm>
            <a:custGeom>
              <a:rect b="b" l="l" r="r" t="t"/>
              <a:pathLst>
                <a:path extrusionOk="0" h="1073" w="1203">
                  <a:moveTo>
                    <a:pt x="740" y="1"/>
                  </a:moveTo>
                  <a:cubicBezTo>
                    <a:pt x="694" y="1"/>
                    <a:pt x="643" y="11"/>
                    <a:pt x="587" y="35"/>
                  </a:cubicBezTo>
                  <a:cubicBezTo>
                    <a:pt x="565" y="46"/>
                    <a:pt x="542" y="46"/>
                    <a:pt x="519" y="69"/>
                  </a:cubicBezTo>
                  <a:cubicBezTo>
                    <a:pt x="147" y="260"/>
                    <a:pt x="0" y="1062"/>
                    <a:pt x="565" y="1073"/>
                  </a:cubicBezTo>
                  <a:cubicBezTo>
                    <a:pt x="567" y="1073"/>
                    <a:pt x="570" y="1073"/>
                    <a:pt x="573" y="1073"/>
                  </a:cubicBezTo>
                  <a:cubicBezTo>
                    <a:pt x="1160" y="1073"/>
                    <a:pt x="1202" y="1"/>
                    <a:pt x="740"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9" name="Google Shape;3629;p11"/>
            <p:cNvSpPr/>
            <p:nvPr/>
          </p:nvSpPr>
          <p:spPr>
            <a:xfrm>
              <a:off x="6248534" y="5082344"/>
              <a:ext cx="40292" cy="29550"/>
            </a:xfrm>
            <a:custGeom>
              <a:rect b="b" l="l" r="r" t="t"/>
              <a:pathLst>
                <a:path extrusionOk="0" h="861" w="1174">
                  <a:moveTo>
                    <a:pt x="551" y="0"/>
                  </a:moveTo>
                  <a:cubicBezTo>
                    <a:pt x="260" y="0"/>
                    <a:pt x="0" y="158"/>
                    <a:pt x="129" y="467"/>
                  </a:cubicBezTo>
                  <a:cubicBezTo>
                    <a:pt x="129" y="490"/>
                    <a:pt x="141" y="512"/>
                    <a:pt x="152" y="535"/>
                  </a:cubicBezTo>
                  <a:cubicBezTo>
                    <a:pt x="260" y="726"/>
                    <a:pt x="535" y="861"/>
                    <a:pt x="772" y="861"/>
                  </a:cubicBezTo>
                  <a:cubicBezTo>
                    <a:pt x="982" y="861"/>
                    <a:pt x="1162" y="755"/>
                    <a:pt x="1167" y="490"/>
                  </a:cubicBezTo>
                  <a:cubicBezTo>
                    <a:pt x="1173" y="161"/>
                    <a:pt x="846" y="0"/>
                    <a:pt x="55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0" name="Google Shape;3630;p11"/>
            <p:cNvSpPr/>
            <p:nvPr/>
          </p:nvSpPr>
          <p:spPr>
            <a:xfrm>
              <a:off x="6314875" y="4923648"/>
              <a:ext cx="43072" cy="36619"/>
            </a:xfrm>
            <a:custGeom>
              <a:rect b="b" l="l" r="r" t="t"/>
              <a:pathLst>
                <a:path extrusionOk="0" h="1067" w="1255">
                  <a:moveTo>
                    <a:pt x="647" y="1"/>
                  </a:moveTo>
                  <a:cubicBezTo>
                    <a:pt x="83" y="1"/>
                    <a:pt x="1" y="1066"/>
                    <a:pt x="482" y="1066"/>
                  </a:cubicBezTo>
                  <a:cubicBezTo>
                    <a:pt x="525" y="1066"/>
                    <a:pt x="571" y="1058"/>
                    <a:pt x="622" y="1040"/>
                  </a:cubicBezTo>
                  <a:cubicBezTo>
                    <a:pt x="645" y="1029"/>
                    <a:pt x="668" y="1018"/>
                    <a:pt x="690" y="1006"/>
                  </a:cubicBezTo>
                  <a:cubicBezTo>
                    <a:pt x="1062" y="826"/>
                    <a:pt x="1254" y="36"/>
                    <a:pt x="679" y="2"/>
                  </a:cubicBezTo>
                  <a:cubicBezTo>
                    <a:pt x="668" y="1"/>
                    <a:pt x="657" y="1"/>
                    <a:pt x="647"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1" name="Google Shape;3631;p11"/>
            <p:cNvSpPr/>
            <p:nvPr/>
          </p:nvSpPr>
          <p:spPr>
            <a:xfrm>
              <a:off x="6285085" y="5061855"/>
              <a:ext cx="51446" cy="28726"/>
            </a:xfrm>
            <a:custGeom>
              <a:rect b="b" l="l" r="r" t="t"/>
              <a:pathLst>
                <a:path extrusionOk="0" h="837" w="1499">
                  <a:moveTo>
                    <a:pt x="744" y="0"/>
                  </a:moveTo>
                  <a:cubicBezTo>
                    <a:pt x="390" y="0"/>
                    <a:pt x="0" y="240"/>
                    <a:pt x="204" y="613"/>
                  </a:cubicBezTo>
                  <a:cubicBezTo>
                    <a:pt x="287" y="772"/>
                    <a:pt x="438" y="836"/>
                    <a:pt x="601" y="836"/>
                  </a:cubicBezTo>
                  <a:cubicBezTo>
                    <a:pt x="1014" y="836"/>
                    <a:pt x="1499" y="424"/>
                    <a:pt x="1118" y="116"/>
                  </a:cubicBezTo>
                  <a:cubicBezTo>
                    <a:pt x="1095" y="105"/>
                    <a:pt x="1073" y="94"/>
                    <a:pt x="1062" y="83"/>
                  </a:cubicBezTo>
                  <a:cubicBezTo>
                    <a:pt x="975" y="27"/>
                    <a:pt x="861" y="0"/>
                    <a:pt x="744"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2" name="Google Shape;3632;p11"/>
            <p:cNvSpPr/>
            <p:nvPr/>
          </p:nvSpPr>
          <p:spPr>
            <a:xfrm>
              <a:off x="6468663" y="5155686"/>
              <a:ext cx="41218" cy="36825"/>
            </a:xfrm>
            <a:custGeom>
              <a:rect b="b" l="l" r="r" t="t"/>
              <a:pathLst>
                <a:path extrusionOk="0" h="1073" w="1201">
                  <a:moveTo>
                    <a:pt x="740" y="0"/>
                  </a:moveTo>
                  <a:cubicBezTo>
                    <a:pt x="694" y="0"/>
                    <a:pt x="643" y="11"/>
                    <a:pt x="587" y="34"/>
                  </a:cubicBezTo>
                  <a:cubicBezTo>
                    <a:pt x="565" y="34"/>
                    <a:pt x="542" y="45"/>
                    <a:pt x="520" y="57"/>
                  </a:cubicBezTo>
                  <a:cubicBezTo>
                    <a:pt x="147" y="260"/>
                    <a:pt x="1" y="1061"/>
                    <a:pt x="565" y="1072"/>
                  </a:cubicBezTo>
                  <a:cubicBezTo>
                    <a:pt x="568" y="1072"/>
                    <a:pt x="570" y="1072"/>
                    <a:pt x="573" y="1072"/>
                  </a:cubicBezTo>
                  <a:cubicBezTo>
                    <a:pt x="1150" y="1072"/>
                    <a:pt x="1201" y="0"/>
                    <a:pt x="740"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3" name="Google Shape;3633;p11"/>
            <p:cNvSpPr/>
            <p:nvPr/>
          </p:nvSpPr>
          <p:spPr>
            <a:xfrm>
              <a:off x="6246304" y="5005295"/>
              <a:ext cx="41150" cy="37821"/>
            </a:xfrm>
            <a:custGeom>
              <a:rect b="b" l="l" r="r" t="t"/>
              <a:pathLst>
                <a:path extrusionOk="0" h="1102" w="1199">
                  <a:moveTo>
                    <a:pt x="447" y="0"/>
                  </a:moveTo>
                  <a:cubicBezTo>
                    <a:pt x="352" y="0"/>
                    <a:pt x="258" y="51"/>
                    <a:pt x="183" y="173"/>
                  </a:cubicBezTo>
                  <a:cubicBezTo>
                    <a:pt x="172" y="185"/>
                    <a:pt x="160" y="207"/>
                    <a:pt x="149" y="230"/>
                  </a:cubicBezTo>
                  <a:cubicBezTo>
                    <a:pt x="0" y="546"/>
                    <a:pt x="205" y="1102"/>
                    <a:pt x="541" y="1102"/>
                  </a:cubicBezTo>
                  <a:cubicBezTo>
                    <a:pt x="612" y="1102"/>
                    <a:pt x="689" y="1077"/>
                    <a:pt x="770" y="1020"/>
                  </a:cubicBezTo>
                  <a:cubicBezTo>
                    <a:pt x="1198" y="725"/>
                    <a:pt x="808" y="0"/>
                    <a:pt x="447"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4" name="Google Shape;3634;p11"/>
            <p:cNvSpPr/>
            <p:nvPr/>
          </p:nvSpPr>
          <p:spPr>
            <a:xfrm>
              <a:off x="6416428" y="5036183"/>
              <a:ext cx="40017" cy="37031"/>
            </a:xfrm>
            <a:custGeom>
              <a:rect b="b" l="l" r="r" t="t"/>
              <a:pathLst>
                <a:path extrusionOk="0" h="1079" w="1166">
                  <a:moveTo>
                    <a:pt x="706" y="1"/>
                  </a:moveTo>
                  <a:cubicBezTo>
                    <a:pt x="656" y="1"/>
                    <a:pt x="601" y="13"/>
                    <a:pt x="541" y="41"/>
                  </a:cubicBezTo>
                  <a:cubicBezTo>
                    <a:pt x="518" y="52"/>
                    <a:pt x="496" y="63"/>
                    <a:pt x="484" y="75"/>
                  </a:cubicBezTo>
                  <a:cubicBezTo>
                    <a:pt x="126" y="287"/>
                    <a:pt x="1" y="1079"/>
                    <a:pt x="552" y="1079"/>
                  </a:cubicBezTo>
                  <a:cubicBezTo>
                    <a:pt x="556" y="1079"/>
                    <a:pt x="559" y="1079"/>
                    <a:pt x="563" y="1079"/>
                  </a:cubicBezTo>
                  <a:cubicBezTo>
                    <a:pt x="1154" y="1069"/>
                    <a:pt x="1166" y="1"/>
                    <a:pt x="70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5" name="Google Shape;3635;p11"/>
            <p:cNvSpPr/>
            <p:nvPr/>
          </p:nvSpPr>
          <p:spPr>
            <a:xfrm>
              <a:off x="6473708" y="4988067"/>
              <a:ext cx="41287" cy="37134"/>
            </a:xfrm>
            <a:custGeom>
              <a:rect b="b" l="l" r="r" t="t"/>
              <a:pathLst>
                <a:path extrusionOk="0" h="1082" w="1203">
                  <a:moveTo>
                    <a:pt x="735" y="1"/>
                  </a:moveTo>
                  <a:cubicBezTo>
                    <a:pt x="690" y="1"/>
                    <a:pt x="641" y="11"/>
                    <a:pt x="587" y="32"/>
                  </a:cubicBezTo>
                  <a:cubicBezTo>
                    <a:pt x="564" y="43"/>
                    <a:pt x="542" y="55"/>
                    <a:pt x="519" y="66"/>
                  </a:cubicBezTo>
                  <a:cubicBezTo>
                    <a:pt x="158" y="269"/>
                    <a:pt x="0" y="1059"/>
                    <a:pt x="564" y="1082"/>
                  </a:cubicBezTo>
                  <a:cubicBezTo>
                    <a:pt x="567" y="1082"/>
                    <a:pt x="570" y="1082"/>
                    <a:pt x="573" y="1082"/>
                  </a:cubicBezTo>
                  <a:cubicBezTo>
                    <a:pt x="1163" y="1082"/>
                    <a:pt x="1202" y="1"/>
                    <a:pt x="73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6" name="Google Shape;3636;p11"/>
            <p:cNvSpPr/>
            <p:nvPr/>
          </p:nvSpPr>
          <p:spPr>
            <a:xfrm>
              <a:off x="6405445" y="4977462"/>
              <a:ext cx="51240" cy="35006"/>
            </a:xfrm>
            <a:custGeom>
              <a:rect b="b" l="l" r="r" t="t"/>
              <a:pathLst>
                <a:path extrusionOk="0" h="1020" w="1493">
                  <a:moveTo>
                    <a:pt x="811" y="0"/>
                  </a:moveTo>
                  <a:cubicBezTo>
                    <a:pt x="295" y="0"/>
                    <a:pt x="0" y="1019"/>
                    <a:pt x="578" y="1019"/>
                  </a:cubicBezTo>
                  <a:cubicBezTo>
                    <a:pt x="589" y="1019"/>
                    <a:pt x="601" y="1019"/>
                    <a:pt x="613" y="1018"/>
                  </a:cubicBezTo>
                  <a:cubicBezTo>
                    <a:pt x="635" y="1007"/>
                    <a:pt x="658" y="1007"/>
                    <a:pt x="680" y="1007"/>
                  </a:cubicBezTo>
                  <a:cubicBezTo>
                    <a:pt x="1098" y="928"/>
                    <a:pt x="1493" y="217"/>
                    <a:pt x="951" y="25"/>
                  </a:cubicBezTo>
                  <a:cubicBezTo>
                    <a:pt x="903" y="8"/>
                    <a:pt x="856" y="0"/>
                    <a:pt x="81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7" name="Google Shape;3637;p11"/>
            <p:cNvSpPr/>
            <p:nvPr/>
          </p:nvSpPr>
          <p:spPr>
            <a:xfrm>
              <a:off x="6340340" y="4788153"/>
              <a:ext cx="41218" cy="37134"/>
            </a:xfrm>
            <a:custGeom>
              <a:rect b="b" l="l" r="r" t="t"/>
              <a:pathLst>
                <a:path extrusionOk="0" h="1082" w="1201">
                  <a:moveTo>
                    <a:pt x="628" y="1"/>
                  </a:moveTo>
                  <a:cubicBezTo>
                    <a:pt x="49" y="1"/>
                    <a:pt x="0" y="1081"/>
                    <a:pt x="467" y="1081"/>
                  </a:cubicBezTo>
                  <a:cubicBezTo>
                    <a:pt x="511" y="1081"/>
                    <a:pt x="560" y="1072"/>
                    <a:pt x="614" y="1050"/>
                  </a:cubicBezTo>
                  <a:cubicBezTo>
                    <a:pt x="636" y="1039"/>
                    <a:pt x="659" y="1028"/>
                    <a:pt x="682" y="1016"/>
                  </a:cubicBezTo>
                  <a:cubicBezTo>
                    <a:pt x="1054" y="813"/>
                    <a:pt x="1201" y="23"/>
                    <a:pt x="636" y="1"/>
                  </a:cubicBezTo>
                  <a:cubicBezTo>
                    <a:pt x="634" y="1"/>
                    <a:pt x="631" y="1"/>
                    <a:pt x="62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8" name="Google Shape;3638;p11"/>
            <p:cNvSpPr/>
            <p:nvPr/>
          </p:nvSpPr>
          <p:spPr>
            <a:xfrm>
              <a:off x="6312987" y="4849894"/>
              <a:ext cx="43346" cy="28692"/>
            </a:xfrm>
            <a:custGeom>
              <a:rect b="b" l="l" r="r" t="t"/>
              <a:pathLst>
                <a:path extrusionOk="0" h="836" w="1263">
                  <a:moveTo>
                    <a:pt x="664" y="1"/>
                  </a:moveTo>
                  <a:cubicBezTo>
                    <a:pt x="328" y="1"/>
                    <a:pt x="1" y="206"/>
                    <a:pt x="192" y="537"/>
                  </a:cubicBezTo>
                  <a:cubicBezTo>
                    <a:pt x="203" y="560"/>
                    <a:pt x="215" y="571"/>
                    <a:pt x="237" y="594"/>
                  </a:cubicBezTo>
                  <a:cubicBezTo>
                    <a:pt x="349" y="747"/>
                    <a:pt x="577" y="835"/>
                    <a:pt x="785" y="835"/>
                  </a:cubicBezTo>
                  <a:cubicBezTo>
                    <a:pt x="1038" y="835"/>
                    <a:pt x="1262" y="705"/>
                    <a:pt x="1219" y="402"/>
                  </a:cubicBezTo>
                  <a:cubicBezTo>
                    <a:pt x="1185" y="122"/>
                    <a:pt x="922" y="1"/>
                    <a:pt x="664"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9" name="Google Shape;3639;p11"/>
            <p:cNvSpPr/>
            <p:nvPr/>
          </p:nvSpPr>
          <p:spPr>
            <a:xfrm>
              <a:off x="6650902" y="5117385"/>
              <a:ext cx="40292" cy="29515"/>
            </a:xfrm>
            <a:custGeom>
              <a:rect b="b" l="l" r="r" t="t"/>
              <a:pathLst>
                <a:path extrusionOk="0" h="860" w="1174">
                  <a:moveTo>
                    <a:pt x="552" y="1"/>
                  </a:moveTo>
                  <a:cubicBezTo>
                    <a:pt x="260" y="1"/>
                    <a:pt x="0" y="159"/>
                    <a:pt x="130" y="473"/>
                  </a:cubicBezTo>
                  <a:cubicBezTo>
                    <a:pt x="130" y="496"/>
                    <a:pt x="141" y="507"/>
                    <a:pt x="152" y="530"/>
                  </a:cubicBezTo>
                  <a:cubicBezTo>
                    <a:pt x="259" y="726"/>
                    <a:pt x="532" y="859"/>
                    <a:pt x="768" y="859"/>
                  </a:cubicBezTo>
                  <a:cubicBezTo>
                    <a:pt x="980" y="859"/>
                    <a:pt x="1162" y="751"/>
                    <a:pt x="1168" y="484"/>
                  </a:cubicBezTo>
                  <a:cubicBezTo>
                    <a:pt x="1173" y="161"/>
                    <a:pt x="846" y="1"/>
                    <a:pt x="55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0" name="Google Shape;3640;p11"/>
            <p:cNvSpPr/>
            <p:nvPr/>
          </p:nvSpPr>
          <p:spPr>
            <a:xfrm>
              <a:off x="6354137" y="4872820"/>
              <a:ext cx="39228" cy="32673"/>
            </a:xfrm>
            <a:custGeom>
              <a:rect b="b" l="l" r="r" t="t"/>
              <a:pathLst>
                <a:path extrusionOk="0" h="952" w="1143">
                  <a:moveTo>
                    <a:pt x="486" y="0"/>
                  </a:moveTo>
                  <a:cubicBezTo>
                    <a:pt x="342" y="0"/>
                    <a:pt x="211" y="75"/>
                    <a:pt x="144" y="264"/>
                  </a:cubicBezTo>
                  <a:cubicBezTo>
                    <a:pt x="1" y="644"/>
                    <a:pt x="454" y="951"/>
                    <a:pt x="792" y="951"/>
                  </a:cubicBezTo>
                  <a:cubicBezTo>
                    <a:pt x="986" y="951"/>
                    <a:pt x="1142" y="850"/>
                    <a:pt x="1126" y="603"/>
                  </a:cubicBezTo>
                  <a:cubicBezTo>
                    <a:pt x="1126" y="580"/>
                    <a:pt x="1126" y="547"/>
                    <a:pt x="1126" y="524"/>
                  </a:cubicBezTo>
                  <a:cubicBezTo>
                    <a:pt x="1075" y="260"/>
                    <a:pt x="756" y="0"/>
                    <a:pt x="48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1" name="Google Shape;3641;p11"/>
            <p:cNvSpPr/>
            <p:nvPr/>
          </p:nvSpPr>
          <p:spPr>
            <a:xfrm>
              <a:off x="6557723" y="5027844"/>
              <a:ext cx="43037" cy="36585"/>
            </a:xfrm>
            <a:custGeom>
              <a:rect b="b" l="l" r="r" t="t"/>
              <a:pathLst>
                <a:path extrusionOk="0" h="1066" w="1254">
                  <a:moveTo>
                    <a:pt x="656" y="0"/>
                  </a:moveTo>
                  <a:cubicBezTo>
                    <a:pt x="83" y="0"/>
                    <a:pt x="0" y="1066"/>
                    <a:pt x="481" y="1066"/>
                  </a:cubicBezTo>
                  <a:cubicBezTo>
                    <a:pt x="524" y="1066"/>
                    <a:pt x="570" y="1058"/>
                    <a:pt x="622" y="1040"/>
                  </a:cubicBezTo>
                  <a:cubicBezTo>
                    <a:pt x="644" y="1028"/>
                    <a:pt x="667" y="1017"/>
                    <a:pt x="689" y="1017"/>
                  </a:cubicBezTo>
                  <a:cubicBezTo>
                    <a:pt x="1062" y="825"/>
                    <a:pt x="1254" y="35"/>
                    <a:pt x="689" y="2"/>
                  </a:cubicBezTo>
                  <a:cubicBezTo>
                    <a:pt x="678" y="1"/>
                    <a:pt x="667" y="0"/>
                    <a:pt x="65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2" name="Google Shape;3642;p11"/>
            <p:cNvSpPr/>
            <p:nvPr/>
          </p:nvSpPr>
          <p:spPr>
            <a:xfrm>
              <a:off x="6370576" y="5036870"/>
              <a:ext cx="41356" cy="37821"/>
            </a:xfrm>
            <a:custGeom>
              <a:rect b="b" l="l" r="r" t="t"/>
              <a:pathLst>
                <a:path extrusionOk="0" h="1102" w="1205">
                  <a:moveTo>
                    <a:pt x="442" y="1"/>
                  </a:moveTo>
                  <a:cubicBezTo>
                    <a:pt x="349" y="1"/>
                    <a:pt x="258" y="50"/>
                    <a:pt x="184" y="167"/>
                  </a:cubicBezTo>
                  <a:cubicBezTo>
                    <a:pt x="173" y="190"/>
                    <a:pt x="162" y="201"/>
                    <a:pt x="150" y="224"/>
                  </a:cubicBezTo>
                  <a:cubicBezTo>
                    <a:pt x="0" y="542"/>
                    <a:pt x="216" y="1102"/>
                    <a:pt x="558" y="1102"/>
                  </a:cubicBezTo>
                  <a:cubicBezTo>
                    <a:pt x="628" y="1102"/>
                    <a:pt x="704" y="1079"/>
                    <a:pt x="782" y="1025"/>
                  </a:cubicBezTo>
                  <a:cubicBezTo>
                    <a:pt x="1204" y="738"/>
                    <a:pt x="805" y="1"/>
                    <a:pt x="44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3" name="Google Shape;3643;p11"/>
            <p:cNvSpPr/>
            <p:nvPr/>
          </p:nvSpPr>
          <p:spPr>
            <a:xfrm>
              <a:off x="6465952" y="4954605"/>
              <a:ext cx="40154" cy="30099"/>
            </a:xfrm>
            <a:custGeom>
              <a:rect b="b" l="l" r="r" t="t"/>
              <a:pathLst>
                <a:path extrusionOk="0" h="877" w="1170">
                  <a:moveTo>
                    <a:pt x="515" y="0"/>
                  </a:moveTo>
                  <a:cubicBezTo>
                    <a:pt x="238" y="0"/>
                    <a:pt x="1" y="148"/>
                    <a:pt x="113" y="454"/>
                  </a:cubicBezTo>
                  <a:cubicBezTo>
                    <a:pt x="113" y="477"/>
                    <a:pt x="125" y="499"/>
                    <a:pt x="136" y="522"/>
                  </a:cubicBezTo>
                  <a:cubicBezTo>
                    <a:pt x="235" y="727"/>
                    <a:pt x="522" y="877"/>
                    <a:pt x="766" y="877"/>
                  </a:cubicBezTo>
                  <a:cubicBezTo>
                    <a:pt x="966" y="877"/>
                    <a:pt x="1136" y="776"/>
                    <a:pt x="1152" y="522"/>
                  </a:cubicBezTo>
                  <a:cubicBezTo>
                    <a:pt x="1169" y="179"/>
                    <a:pt x="819" y="0"/>
                    <a:pt x="515"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4" name="Google Shape;3644;p11"/>
            <p:cNvSpPr/>
            <p:nvPr/>
          </p:nvSpPr>
          <p:spPr>
            <a:xfrm>
              <a:off x="6444090" y="4877282"/>
              <a:ext cx="41390" cy="37683"/>
            </a:xfrm>
            <a:custGeom>
              <a:rect b="b" l="l" r="r" t="t"/>
              <a:pathLst>
                <a:path extrusionOk="0" h="1098" w="1206">
                  <a:moveTo>
                    <a:pt x="647" y="1"/>
                  </a:moveTo>
                  <a:cubicBezTo>
                    <a:pt x="577" y="1"/>
                    <a:pt x="502" y="24"/>
                    <a:pt x="423" y="78"/>
                  </a:cubicBezTo>
                  <a:cubicBezTo>
                    <a:pt x="1" y="366"/>
                    <a:pt x="395" y="1098"/>
                    <a:pt x="755" y="1098"/>
                  </a:cubicBezTo>
                  <a:cubicBezTo>
                    <a:pt x="847" y="1098"/>
                    <a:pt x="937" y="1050"/>
                    <a:pt x="1010" y="936"/>
                  </a:cubicBezTo>
                  <a:cubicBezTo>
                    <a:pt x="1033" y="913"/>
                    <a:pt x="1033" y="890"/>
                    <a:pt x="1055" y="879"/>
                  </a:cubicBezTo>
                  <a:cubicBezTo>
                    <a:pt x="1205" y="561"/>
                    <a:pt x="989" y="1"/>
                    <a:pt x="647"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5" name="Google Shape;3645;p11"/>
            <p:cNvSpPr/>
            <p:nvPr/>
          </p:nvSpPr>
          <p:spPr>
            <a:xfrm>
              <a:off x="6276745" y="4914794"/>
              <a:ext cx="41321" cy="37134"/>
            </a:xfrm>
            <a:custGeom>
              <a:rect b="b" l="l" r="r" t="t"/>
              <a:pathLst>
                <a:path extrusionOk="0" h="1082" w="1204">
                  <a:moveTo>
                    <a:pt x="630" y="1"/>
                  </a:moveTo>
                  <a:cubicBezTo>
                    <a:pt x="41" y="1"/>
                    <a:pt x="1" y="1081"/>
                    <a:pt x="469" y="1081"/>
                  </a:cubicBezTo>
                  <a:cubicBezTo>
                    <a:pt x="513" y="1081"/>
                    <a:pt x="562" y="1072"/>
                    <a:pt x="616" y="1050"/>
                  </a:cubicBezTo>
                  <a:cubicBezTo>
                    <a:pt x="639" y="1039"/>
                    <a:pt x="661" y="1027"/>
                    <a:pt x="684" y="1016"/>
                  </a:cubicBezTo>
                  <a:cubicBezTo>
                    <a:pt x="1056" y="813"/>
                    <a:pt x="1203" y="23"/>
                    <a:pt x="639" y="1"/>
                  </a:cubicBezTo>
                  <a:cubicBezTo>
                    <a:pt x="636" y="1"/>
                    <a:pt x="633" y="1"/>
                    <a:pt x="630"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6" name="Google Shape;3646;p11"/>
            <p:cNvSpPr/>
            <p:nvPr/>
          </p:nvSpPr>
          <p:spPr>
            <a:xfrm>
              <a:off x="8858159" y="4386952"/>
              <a:ext cx="330742" cy="157632"/>
            </a:xfrm>
            <a:custGeom>
              <a:rect b="b" l="l" r="r" t="t"/>
              <a:pathLst>
                <a:path extrusionOk="0" h="4593" w="9637">
                  <a:moveTo>
                    <a:pt x="9637" y="0"/>
                  </a:moveTo>
                  <a:cubicBezTo>
                    <a:pt x="6071" y="102"/>
                    <a:pt x="1614" y="1817"/>
                    <a:pt x="0" y="4593"/>
                  </a:cubicBezTo>
                  <a:cubicBezTo>
                    <a:pt x="3081" y="3024"/>
                    <a:pt x="6410" y="2584"/>
                    <a:pt x="9637" y="1885"/>
                  </a:cubicBezTo>
                  <a:lnTo>
                    <a:pt x="9637" y="0"/>
                  </a:ln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7" name="Google Shape;3647;p11"/>
            <p:cNvSpPr/>
            <p:nvPr/>
          </p:nvSpPr>
          <p:spPr>
            <a:xfrm>
              <a:off x="9122663" y="4178835"/>
              <a:ext cx="66238" cy="36963"/>
            </a:xfrm>
            <a:custGeom>
              <a:rect b="b" l="l" r="r" t="t"/>
              <a:pathLst>
                <a:path extrusionOk="0" h="1077" w="1930">
                  <a:moveTo>
                    <a:pt x="598" y="0"/>
                  </a:moveTo>
                  <a:cubicBezTo>
                    <a:pt x="399" y="0"/>
                    <a:pt x="199" y="6"/>
                    <a:pt x="0" y="16"/>
                  </a:cubicBezTo>
                  <a:cubicBezTo>
                    <a:pt x="621" y="377"/>
                    <a:pt x="1264" y="727"/>
                    <a:pt x="1930" y="1077"/>
                  </a:cubicBezTo>
                  <a:lnTo>
                    <a:pt x="1930" y="72"/>
                  </a:lnTo>
                  <a:cubicBezTo>
                    <a:pt x="1486" y="26"/>
                    <a:pt x="1042" y="0"/>
                    <a:pt x="598" y="0"/>
                  </a:cubicBez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8" name="Google Shape;3648;p11"/>
            <p:cNvSpPr/>
            <p:nvPr/>
          </p:nvSpPr>
          <p:spPr>
            <a:xfrm>
              <a:off x="9001067" y="4278123"/>
              <a:ext cx="187833" cy="65860"/>
            </a:xfrm>
            <a:custGeom>
              <a:rect b="b" l="l" r="r" t="t"/>
              <a:pathLst>
                <a:path extrusionOk="0" h="1919" w="5473">
                  <a:moveTo>
                    <a:pt x="5473" y="0"/>
                  </a:moveTo>
                  <a:cubicBezTo>
                    <a:pt x="3577" y="12"/>
                    <a:pt x="1862" y="756"/>
                    <a:pt x="0" y="1445"/>
                  </a:cubicBezTo>
                  <a:cubicBezTo>
                    <a:pt x="1772" y="1828"/>
                    <a:pt x="3634" y="1761"/>
                    <a:pt x="5473" y="1919"/>
                  </a:cubicBezTo>
                  <a:lnTo>
                    <a:pt x="5473" y="0"/>
                  </a:ln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9" name="Google Shape;3649;p11"/>
            <p:cNvSpPr/>
            <p:nvPr/>
          </p:nvSpPr>
          <p:spPr>
            <a:xfrm>
              <a:off x="8924774" y="4486857"/>
              <a:ext cx="264127" cy="230836"/>
            </a:xfrm>
            <a:custGeom>
              <a:rect b="b" l="l" r="r" t="t"/>
              <a:pathLst>
                <a:path extrusionOk="0" h="6726" w="7696">
                  <a:moveTo>
                    <a:pt x="7696" y="1"/>
                  </a:moveTo>
                  <a:lnTo>
                    <a:pt x="7425" y="147"/>
                  </a:lnTo>
                  <a:cubicBezTo>
                    <a:pt x="4604" y="1592"/>
                    <a:pt x="1286" y="3645"/>
                    <a:pt x="0" y="6726"/>
                  </a:cubicBezTo>
                  <a:cubicBezTo>
                    <a:pt x="2652" y="5225"/>
                    <a:pt x="4965" y="3250"/>
                    <a:pt x="7696" y="1783"/>
                  </a:cubicBezTo>
                  <a:lnTo>
                    <a:pt x="7696" y="1"/>
                  </a:ln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0" name="Google Shape;3650;p11"/>
            <p:cNvSpPr/>
            <p:nvPr/>
          </p:nvSpPr>
          <p:spPr>
            <a:xfrm>
              <a:off x="9141230" y="4847012"/>
              <a:ext cx="47670" cy="99974"/>
            </a:xfrm>
            <a:custGeom>
              <a:rect b="b" l="l" r="r" t="t"/>
              <a:pathLst>
                <a:path extrusionOk="0" h="2913" w="1389">
                  <a:moveTo>
                    <a:pt x="1389" y="1"/>
                  </a:moveTo>
                  <a:cubicBezTo>
                    <a:pt x="813" y="915"/>
                    <a:pt x="351" y="1885"/>
                    <a:pt x="1" y="2912"/>
                  </a:cubicBezTo>
                  <a:cubicBezTo>
                    <a:pt x="441" y="2472"/>
                    <a:pt x="904" y="2032"/>
                    <a:pt x="1389" y="1614"/>
                  </a:cubicBezTo>
                  <a:lnTo>
                    <a:pt x="1389" y="1"/>
                  </a:ln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1" name="Google Shape;3651;p11"/>
            <p:cNvSpPr/>
            <p:nvPr/>
          </p:nvSpPr>
          <p:spPr>
            <a:xfrm>
              <a:off x="9011123" y="4635944"/>
              <a:ext cx="177778" cy="190201"/>
            </a:xfrm>
            <a:custGeom>
              <a:rect b="b" l="l" r="r" t="t"/>
              <a:pathLst>
                <a:path extrusionOk="0" h="5542" w="5180">
                  <a:moveTo>
                    <a:pt x="5180" y="1"/>
                  </a:moveTo>
                  <a:cubicBezTo>
                    <a:pt x="3273" y="1558"/>
                    <a:pt x="1783" y="3409"/>
                    <a:pt x="0" y="5542"/>
                  </a:cubicBezTo>
                  <a:cubicBezTo>
                    <a:pt x="1704" y="4255"/>
                    <a:pt x="3408" y="2969"/>
                    <a:pt x="5180" y="1750"/>
                  </a:cubicBezTo>
                  <a:lnTo>
                    <a:pt x="5180" y="1"/>
                  </a:ln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2" name="Google Shape;3652;p11"/>
            <p:cNvSpPr/>
            <p:nvPr/>
          </p:nvSpPr>
          <p:spPr>
            <a:xfrm>
              <a:off x="9035902" y="2265461"/>
              <a:ext cx="170433" cy="277340"/>
            </a:xfrm>
            <a:custGeom>
              <a:rect b="b" l="l" r="r" t="t"/>
              <a:pathLst>
                <a:path extrusionOk="0" h="8081" w="4966">
                  <a:moveTo>
                    <a:pt x="4966" y="1"/>
                  </a:moveTo>
                  <a:cubicBezTo>
                    <a:pt x="3149" y="1772"/>
                    <a:pt x="1490" y="3713"/>
                    <a:pt x="1" y="5767"/>
                  </a:cubicBezTo>
                  <a:lnTo>
                    <a:pt x="4966" y="8080"/>
                  </a:lnTo>
                  <a:lnTo>
                    <a:pt x="4966" y="1"/>
                  </a:lnTo>
                  <a:close/>
                </a:path>
              </a:pathLst>
            </a:custGeom>
            <a:solidFill>
              <a:srgbClr val="E74A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3" name="Google Shape;3653;p11"/>
            <p:cNvSpPr/>
            <p:nvPr/>
          </p:nvSpPr>
          <p:spPr>
            <a:xfrm>
              <a:off x="8853114" y="2273973"/>
              <a:ext cx="327276" cy="265328"/>
            </a:xfrm>
            <a:custGeom>
              <a:rect b="b" l="l" r="r" t="t"/>
              <a:pathLst>
                <a:path extrusionOk="0" h="7731" w="9536">
                  <a:moveTo>
                    <a:pt x="8193" y="1"/>
                  </a:moveTo>
                  <a:lnTo>
                    <a:pt x="711" y="3375"/>
                  </a:lnTo>
                  <a:lnTo>
                    <a:pt x="0" y="5959"/>
                  </a:lnTo>
                  <a:lnTo>
                    <a:pt x="4593" y="7731"/>
                  </a:lnTo>
                  <a:lnTo>
                    <a:pt x="5541" y="4740"/>
                  </a:lnTo>
                  <a:lnTo>
                    <a:pt x="9536" y="418"/>
                  </a:lnTo>
                  <a:lnTo>
                    <a:pt x="8193" y="1"/>
                  </a:lnTo>
                  <a:close/>
                </a:path>
              </a:pathLst>
            </a:custGeom>
            <a:solidFill>
              <a:srgbClr val="E3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4" name="Google Shape;3654;p11"/>
            <p:cNvSpPr/>
            <p:nvPr/>
          </p:nvSpPr>
          <p:spPr>
            <a:xfrm>
              <a:off x="9010745" y="2288318"/>
              <a:ext cx="195590" cy="326109"/>
            </a:xfrm>
            <a:custGeom>
              <a:rect b="b" l="l" r="r" t="t"/>
              <a:pathLst>
                <a:path extrusionOk="0" h="9502" w="5699">
                  <a:moveTo>
                    <a:pt x="4943" y="0"/>
                  </a:moveTo>
                  <a:lnTo>
                    <a:pt x="948" y="4322"/>
                  </a:lnTo>
                  <a:lnTo>
                    <a:pt x="0" y="7313"/>
                  </a:lnTo>
                  <a:lnTo>
                    <a:pt x="5699" y="9502"/>
                  </a:lnTo>
                  <a:lnTo>
                    <a:pt x="5699" y="237"/>
                  </a:lnTo>
                  <a:lnTo>
                    <a:pt x="4943" y="0"/>
                  </a:lnTo>
                  <a:close/>
                </a:path>
              </a:pathLst>
            </a:custGeom>
            <a:solidFill>
              <a:srgbClr val="D939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5" name="Google Shape;3655;p11"/>
            <p:cNvSpPr/>
            <p:nvPr/>
          </p:nvSpPr>
          <p:spPr>
            <a:xfrm>
              <a:off x="9125271" y="2435585"/>
              <a:ext cx="38953" cy="32158"/>
            </a:xfrm>
            <a:custGeom>
              <a:rect b="b" l="l" r="r" t="t"/>
              <a:pathLst>
                <a:path extrusionOk="0" h="937" w="1135">
                  <a:moveTo>
                    <a:pt x="359" y="0"/>
                  </a:moveTo>
                  <a:cubicBezTo>
                    <a:pt x="160" y="0"/>
                    <a:pt x="0" y="105"/>
                    <a:pt x="26" y="359"/>
                  </a:cubicBezTo>
                  <a:cubicBezTo>
                    <a:pt x="26" y="381"/>
                    <a:pt x="26" y="404"/>
                    <a:pt x="26" y="426"/>
                  </a:cubicBezTo>
                  <a:cubicBezTo>
                    <a:pt x="84" y="689"/>
                    <a:pt x="401" y="937"/>
                    <a:pt x="667" y="937"/>
                  </a:cubicBezTo>
                  <a:cubicBezTo>
                    <a:pt x="813" y="937"/>
                    <a:pt x="944" y="862"/>
                    <a:pt x="1008" y="674"/>
                  </a:cubicBezTo>
                  <a:cubicBezTo>
                    <a:pt x="1135" y="293"/>
                    <a:pt x="692" y="0"/>
                    <a:pt x="359"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6" name="Google Shape;3656;p11"/>
            <p:cNvSpPr/>
            <p:nvPr/>
          </p:nvSpPr>
          <p:spPr>
            <a:xfrm>
              <a:off x="8853114" y="2273973"/>
              <a:ext cx="327276" cy="265328"/>
            </a:xfrm>
            <a:custGeom>
              <a:rect b="b" l="l" r="r" t="t"/>
              <a:pathLst>
                <a:path extrusionOk="0" h="7731" w="9536">
                  <a:moveTo>
                    <a:pt x="8193" y="1"/>
                  </a:moveTo>
                  <a:lnTo>
                    <a:pt x="711" y="3375"/>
                  </a:lnTo>
                  <a:lnTo>
                    <a:pt x="0" y="5959"/>
                  </a:lnTo>
                  <a:lnTo>
                    <a:pt x="4593" y="7731"/>
                  </a:lnTo>
                  <a:lnTo>
                    <a:pt x="5541" y="4740"/>
                  </a:lnTo>
                  <a:lnTo>
                    <a:pt x="9536" y="418"/>
                  </a:lnTo>
                  <a:lnTo>
                    <a:pt x="8193" y="1"/>
                  </a:lnTo>
                  <a:close/>
                </a:path>
              </a:pathLst>
            </a:custGeom>
            <a:solidFill>
              <a:srgbClr val="E3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7" name="Google Shape;3657;p11"/>
            <p:cNvSpPr/>
            <p:nvPr/>
          </p:nvSpPr>
          <p:spPr>
            <a:xfrm>
              <a:off x="8877138" y="2054016"/>
              <a:ext cx="329197" cy="335787"/>
            </a:xfrm>
            <a:custGeom>
              <a:rect b="b" l="l" r="r" t="t"/>
              <a:pathLst>
                <a:path extrusionOk="0" h="9784" w="9592">
                  <a:moveTo>
                    <a:pt x="9592" y="1"/>
                  </a:moveTo>
                  <a:cubicBezTo>
                    <a:pt x="9321" y="181"/>
                    <a:pt x="9073" y="373"/>
                    <a:pt x="8813" y="553"/>
                  </a:cubicBezTo>
                  <a:cubicBezTo>
                    <a:pt x="7854" y="1264"/>
                    <a:pt x="6951" y="1975"/>
                    <a:pt x="6127" y="2697"/>
                  </a:cubicBezTo>
                  <a:cubicBezTo>
                    <a:pt x="5304" y="3408"/>
                    <a:pt x="4559" y="4119"/>
                    <a:pt x="3904" y="4808"/>
                  </a:cubicBezTo>
                  <a:cubicBezTo>
                    <a:pt x="3250" y="5496"/>
                    <a:pt x="2674" y="6150"/>
                    <a:pt x="2189" y="6748"/>
                  </a:cubicBezTo>
                  <a:lnTo>
                    <a:pt x="1512" y="7595"/>
                  </a:lnTo>
                  <a:lnTo>
                    <a:pt x="971" y="8340"/>
                  </a:lnTo>
                  <a:cubicBezTo>
                    <a:pt x="643" y="8780"/>
                    <a:pt x="429" y="9163"/>
                    <a:pt x="260" y="9400"/>
                  </a:cubicBezTo>
                  <a:cubicBezTo>
                    <a:pt x="90" y="9649"/>
                    <a:pt x="0" y="9784"/>
                    <a:pt x="0" y="9784"/>
                  </a:cubicBezTo>
                  <a:lnTo>
                    <a:pt x="271" y="9412"/>
                  </a:lnTo>
                  <a:cubicBezTo>
                    <a:pt x="451" y="9175"/>
                    <a:pt x="688" y="8813"/>
                    <a:pt x="1027" y="8385"/>
                  </a:cubicBezTo>
                  <a:cubicBezTo>
                    <a:pt x="1208" y="8159"/>
                    <a:pt x="1388" y="7922"/>
                    <a:pt x="1591" y="7662"/>
                  </a:cubicBezTo>
                  <a:lnTo>
                    <a:pt x="2302" y="6839"/>
                  </a:lnTo>
                  <a:cubicBezTo>
                    <a:pt x="2810" y="6263"/>
                    <a:pt x="3397" y="5620"/>
                    <a:pt x="4074" y="4966"/>
                  </a:cubicBezTo>
                  <a:cubicBezTo>
                    <a:pt x="4739" y="4300"/>
                    <a:pt x="5496" y="3611"/>
                    <a:pt x="6331" y="2912"/>
                  </a:cubicBezTo>
                  <a:cubicBezTo>
                    <a:pt x="7154" y="2212"/>
                    <a:pt x="8057" y="1513"/>
                    <a:pt x="9027" y="836"/>
                  </a:cubicBezTo>
                  <a:lnTo>
                    <a:pt x="9592" y="452"/>
                  </a:lnTo>
                  <a:lnTo>
                    <a:pt x="9592" y="1"/>
                  </a:lnTo>
                  <a:close/>
                </a:path>
              </a:pathLst>
            </a:custGeom>
            <a:solidFill>
              <a:srgbClr val="BFDD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8" name="Google Shape;3658;p11"/>
            <p:cNvSpPr/>
            <p:nvPr/>
          </p:nvSpPr>
          <p:spPr>
            <a:xfrm>
              <a:off x="8877515" y="2061772"/>
              <a:ext cx="328820" cy="401613"/>
            </a:xfrm>
            <a:custGeom>
              <a:rect b="b" l="l" r="r" t="t"/>
              <a:pathLst>
                <a:path extrusionOk="0" h="11702" w="9581">
                  <a:moveTo>
                    <a:pt x="9581" y="0"/>
                  </a:moveTo>
                  <a:cubicBezTo>
                    <a:pt x="6116" y="2381"/>
                    <a:pt x="2641" y="5518"/>
                    <a:pt x="0" y="9558"/>
                  </a:cubicBezTo>
                  <a:lnTo>
                    <a:pt x="4616" y="11702"/>
                  </a:lnTo>
                  <a:cubicBezTo>
                    <a:pt x="6105" y="9648"/>
                    <a:pt x="7764" y="7707"/>
                    <a:pt x="9581" y="5936"/>
                  </a:cubicBezTo>
                  <a:lnTo>
                    <a:pt x="9581" y="0"/>
                  </a:lnTo>
                  <a:close/>
                </a:path>
              </a:pathLst>
            </a:custGeom>
            <a:solidFill>
              <a:srgbClr val="EFF4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9" name="Google Shape;3659;p11"/>
            <p:cNvSpPr/>
            <p:nvPr/>
          </p:nvSpPr>
          <p:spPr>
            <a:xfrm>
              <a:off x="9035902" y="2265461"/>
              <a:ext cx="170433" cy="277340"/>
            </a:xfrm>
            <a:custGeom>
              <a:rect b="b" l="l" r="r" t="t"/>
              <a:pathLst>
                <a:path extrusionOk="0" h="8081" w="4966">
                  <a:moveTo>
                    <a:pt x="4966" y="1"/>
                  </a:moveTo>
                  <a:cubicBezTo>
                    <a:pt x="3149" y="1772"/>
                    <a:pt x="1490" y="3713"/>
                    <a:pt x="1" y="5767"/>
                  </a:cubicBezTo>
                  <a:lnTo>
                    <a:pt x="4966" y="8080"/>
                  </a:lnTo>
                  <a:lnTo>
                    <a:pt x="4966" y="1"/>
                  </a:ln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0" name="Google Shape;3660;p11"/>
            <p:cNvSpPr/>
            <p:nvPr/>
          </p:nvSpPr>
          <p:spPr>
            <a:xfrm>
              <a:off x="8577764" y="-174725"/>
              <a:ext cx="623526" cy="1299698"/>
            </a:xfrm>
            <a:custGeom>
              <a:rect b="b" l="l" r="r" t="t"/>
              <a:pathLst>
                <a:path extrusionOk="0" h="37870" w="18168">
                  <a:moveTo>
                    <a:pt x="2122" y="0"/>
                  </a:moveTo>
                  <a:cubicBezTo>
                    <a:pt x="1885" y="2167"/>
                    <a:pt x="1535" y="4311"/>
                    <a:pt x="1039" y="6421"/>
                  </a:cubicBezTo>
                  <a:cubicBezTo>
                    <a:pt x="0" y="10720"/>
                    <a:pt x="1490" y="16915"/>
                    <a:pt x="3634" y="20549"/>
                  </a:cubicBezTo>
                  <a:cubicBezTo>
                    <a:pt x="6015" y="24577"/>
                    <a:pt x="5518" y="23968"/>
                    <a:pt x="7933" y="28030"/>
                  </a:cubicBezTo>
                  <a:cubicBezTo>
                    <a:pt x="10935" y="33085"/>
                    <a:pt x="13835" y="35827"/>
                    <a:pt x="16757" y="37238"/>
                  </a:cubicBezTo>
                  <a:cubicBezTo>
                    <a:pt x="17288" y="37486"/>
                    <a:pt x="17750" y="37701"/>
                    <a:pt x="18168" y="37870"/>
                  </a:cubicBezTo>
                  <a:lnTo>
                    <a:pt x="18168" y="0"/>
                  </a:lnTo>
                  <a:close/>
                </a:path>
              </a:pathLst>
            </a:custGeom>
            <a:solidFill>
              <a:srgbClr val="FF9B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1" name="Google Shape;3661;p11"/>
            <p:cNvSpPr/>
            <p:nvPr/>
          </p:nvSpPr>
          <p:spPr>
            <a:xfrm>
              <a:off x="9196417" y="-84944"/>
              <a:ext cx="15719" cy="14620"/>
            </a:xfrm>
            <a:custGeom>
              <a:rect b="b" l="l" r="r" t="t"/>
              <a:pathLst>
                <a:path extrusionOk="0" h="426" w="458">
                  <a:moveTo>
                    <a:pt x="267" y="0"/>
                  </a:moveTo>
                  <a:cubicBezTo>
                    <a:pt x="123" y="0"/>
                    <a:pt x="0" y="324"/>
                    <a:pt x="187" y="408"/>
                  </a:cubicBezTo>
                  <a:cubicBezTo>
                    <a:pt x="212" y="420"/>
                    <a:pt x="235" y="425"/>
                    <a:pt x="256" y="425"/>
                  </a:cubicBezTo>
                  <a:cubicBezTo>
                    <a:pt x="399" y="425"/>
                    <a:pt x="458" y="188"/>
                    <a:pt x="379" y="70"/>
                  </a:cubicBezTo>
                  <a:lnTo>
                    <a:pt x="356" y="47"/>
                  </a:lnTo>
                  <a:cubicBezTo>
                    <a:pt x="327" y="14"/>
                    <a:pt x="296" y="0"/>
                    <a:pt x="267"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2" name="Google Shape;3662;p11"/>
            <p:cNvSpPr/>
            <p:nvPr/>
          </p:nvSpPr>
          <p:spPr>
            <a:xfrm>
              <a:off x="9182689" y="-109826"/>
              <a:ext cx="14758" cy="11669"/>
            </a:xfrm>
            <a:custGeom>
              <a:rect b="b" l="l" r="r" t="t"/>
              <a:pathLst>
                <a:path extrusionOk="0" h="340" w="430">
                  <a:moveTo>
                    <a:pt x="273" y="1"/>
                  </a:moveTo>
                  <a:cubicBezTo>
                    <a:pt x="236" y="1"/>
                    <a:pt x="203" y="11"/>
                    <a:pt x="170" y="28"/>
                  </a:cubicBezTo>
                  <a:cubicBezTo>
                    <a:pt x="102" y="61"/>
                    <a:pt x="0" y="140"/>
                    <a:pt x="23" y="242"/>
                  </a:cubicBezTo>
                  <a:cubicBezTo>
                    <a:pt x="37" y="312"/>
                    <a:pt x="86" y="340"/>
                    <a:pt x="144" y="340"/>
                  </a:cubicBezTo>
                  <a:cubicBezTo>
                    <a:pt x="224" y="340"/>
                    <a:pt x="322" y="285"/>
                    <a:pt x="361" y="219"/>
                  </a:cubicBezTo>
                  <a:cubicBezTo>
                    <a:pt x="429" y="118"/>
                    <a:pt x="384" y="28"/>
                    <a:pt x="316" y="5"/>
                  </a:cubicBezTo>
                  <a:cubicBezTo>
                    <a:pt x="301" y="2"/>
                    <a:pt x="287" y="1"/>
                    <a:pt x="273"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3" name="Google Shape;3663;p11"/>
            <p:cNvSpPr/>
            <p:nvPr/>
          </p:nvSpPr>
          <p:spPr>
            <a:xfrm>
              <a:off x="9190719" y="-25090"/>
              <a:ext cx="20317" cy="11566"/>
            </a:xfrm>
            <a:custGeom>
              <a:rect b="b" l="l" r="r" t="t"/>
              <a:pathLst>
                <a:path extrusionOk="0" h="337" w="592">
                  <a:moveTo>
                    <a:pt x="314" y="1"/>
                  </a:moveTo>
                  <a:cubicBezTo>
                    <a:pt x="174" y="1"/>
                    <a:pt x="1" y="119"/>
                    <a:pt x="94" y="267"/>
                  </a:cubicBezTo>
                  <a:cubicBezTo>
                    <a:pt x="129" y="316"/>
                    <a:pt x="180" y="336"/>
                    <a:pt x="234" y="336"/>
                  </a:cubicBezTo>
                  <a:cubicBezTo>
                    <a:pt x="401" y="336"/>
                    <a:pt x="592" y="143"/>
                    <a:pt x="421" y="41"/>
                  </a:cubicBezTo>
                  <a:cubicBezTo>
                    <a:pt x="421" y="30"/>
                    <a:pt x="410" y="30"/>
                    <a:pt x="398" y="19"/>
                  </a:cubicBezTo>
                  <a:cubicBezTo>
                    <a:pt x="374" y="6"/>
                    <a:pt x="345" y="1"/>
                    <a:pt x="314"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4" name="Google Shape;3664;p11"/>
            <p:cNvSpPr/>
            <p:nvPr/>
          </p:nvSpPr>
          <p:spPr>
            <a:xfrm>
              <a:off x="9169304" y="-76810"/>
              <a:ext cx="15684" cy="14723"/>
            </a:xfrm>
            <a:custGeom>
              <a:rect b="b" l="l" r="r" t="t"/>
              <a:pathLst>
                <a:path extrusionOk="0" h="429" w="457">
                  <a:moveTo>
                    <a:pt x="267" y="0"/>
                  </a:moveTo>
                  <a:cubicBezTo>
                    <a:pt x="123" y="0"/>
                    <a:pt x="0" y="324"/>
                    <a:pt x="187" y="408"/>
                  </a:cubicBezTo>
                  <a:cubicBezTo>
                    <a:pt x="215" y="422"/>
                    <a:pt x="241" y="429"/>
                    <a:pt x="264" y="429"/>
                  </a:cubicBezTo>
                  <a:cubicBezTo>
                    <a:pt x="409" y="429"/>
                    <a:pt x="457" y="186"/>
                    <a:pt x="379" y="70"/>
                  </a:cubicBezTo>
                  <a:lnTo>
                    <a:pt x="356" y="47"/>
                  </a:lnTo>
                  <a:cubicBezTo>
                    <a:pt x="327" y="14"/>
                    <a:pt x="297" y="0"/>
                    <a:pt x="267"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5" name="Google Shape;3665;p11"/>
            <p:cNvSpPr/>
            <p:nvPr/>
          </p:nvSpPr>
          <p:spPr>
            <a:xfrm>
              <a:off x="9137558" y="-98603"/>
              <a:ext cx="40841" cy="29412"/>
            </a:xfrm>
            <a:custGeom>
              <a:rect b="b" l="l" r="r" t="t"/>
              <a:pathLst>
                <a:path extrusionOk="0" h="857" w="1190">
                  <a:moveTo>
                    <a:pt x="411" y="1"/>
                  </a:moveTo>
                  <a:cubicBezTo>
                    <a:pt x="191" y="1"/>
                    <a:pt x="1" y="112"/>
                    <a:pt x="6" y="389"/>
                  </a:cubicBezTo>
                  <a:cubicBezTo>
                    <a:pt x="12" y="706"/>
                    <a:pt x="322" y="856"/>
                    <a:pt x="608" y="856"/>
                  </a:cubicBezTo>
                  <a:cubicBezTo>
                    <a:pt x="913" y="856"/>
                    <a:pt x="1190" y="686"/>
                    <a:pt x="1045" y="366"/>
                  </a:cubicBezTo>
                  <a:cubicBezTo>
                    <a:pt x="1033" y="344"/>
                    <a:pt x="1022" y="321"/>
                    <a:pt x="1011" y="299"/>
                  </a:cubicBezTo>
                  <a:cubicBezTo>
                    <a:pt x="901" y="120"/>
                    <a:pt x="640" y="1"/>
                    <a:pt x="41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6" name="Google Shape;3666;p11"/>
            <p:cNvSpPr/>
            <p:nvPr/>
          </p:nvSpPr>
          <p:spPr>
            <a:xfrm>
              <a:off x="9051586" y="-40431"/>
              <a:ext cx="40326" cy="29618"/>
            </a:xfrm>
            <a:custGeom>
              <a:rect b="b" l="l" r="r" t="t"/>
              <a:pathLst>
                <a:path extrusionOk="0" h="863" w="1175">
                  <a:moveTo>
                    <a:pt x="556" y="0"/>
                  </a:moveTo>
                  <a:cubicBezTo>
                    <a:pt x="263" y="0"/>
                    <a:pt x="1" y="161"/>
                    <a:pt x="130" y="477"/>
                  </a:cubicBezTo>
                  <a:cubicBezTo>
                    <a:pt x="142" y="488"/>
                    <a:pt x="153" y="511"/>
                    <a:pt x="164" y="533"/>
                  </a:cubicBezTo>
                  <a:cubicBezTo>
                    <a:pt x="265" y="729"/>
                    <a:pt x="535" y="863"/>
                    <a:pt x="770" y="863"/>
                  </a:cubicBezTo>
                  <a:cubicBezTo>
                    <a:pt x="981" y="863"/>
                    <a:pt x="1163" y="755"/>
                    <a:pt x="1169" y="488"/>
                  </a:cubicBezTo>
                  <a:cubicBezTo>
                    <a:pt x="1174" y="161"/>
                    <a:pt x="850" y="0"/>
                    <a:pt x="55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7" name="Google Shape;3667;p11"/>
            <p:cNvSpPr/>
            <p:nvPr/>
          </p:nvSpPr>
          <p:spPr>
            <a:xfrm>
              <a:off x="9144902" y="568166"/>
              <a:ext cx="39640" cy="37992"/>
            </a:xfrm>
            <a:custGeom>
              <a:rect b="b" l="l" r="r" t="t"/>
              <a:pathLst>
                <a:path extrusionOk="0" h="1107" w="1155">
                  <a:moveTo>
                    <a:pt x="525" y="0"/>
                  </a:moveTo>
                  <a:cubicBezTo>
                    <a:pt x="454" y="0"/>
                    <a:pt x="378" y="30"/>
                    <a:pt x="300" y="99"/>
                  </a:cubicBezTo>
                  <a:cubicBezTo>
                    <a:pt x="289" y="110"/>
                    <a:pt x="266" y="133"/>
                    <a:pt x="255" y="144"/>
                  </a:cubicBezTo>
                  <a:cubicBezTo>
                    <a:pt x="1" y="429"/>
                    <a:pt x="86" y="1107"/>
                    <a:pt x="492" y="1107"/>
                  </a:cubicBezTo>
                  <a:cubicBezTo>
                    <a:pt x="537" y="1107"/>
                    <a:pt x="586" y="1098"/>
                    <a:pt x="639" y="1081"/>
                  </a:cubicBezTo>
                  <a:cubicBezTo>
                    <a:pt x="1155" y="909"/>
                    <a:pt x="918" y="0"/>
                    <a:pt x="525"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8" name="Google Shape;3668;p11"/>
            <p:cNvSpPr/>
            <p:nvPr/>
          </p:nvSpPr>
          <p:spPr>
            <a:xfrm>
              <a:off x="9127914" y="291993"/>
              <a:ext cx="41356" cy="37683"/>
            </a:xfrm>
            <a:custGeom>
              <a:rect b="b" l="l" r="r" t="t"/>
              <a:pathLst>
                <a:path extrusionOk="0" h="1098" w="1205">
                  <a:moveTo>
                    <a:pt x="647" y="1"/>
                  </a:moveTo>
                  <a:cubicBezTo>
                    <a:pt x="577" y="1"/>
                    <a:pt x="501" y="24"/>
                    <a:pt x="423" y="78"/>
                  </a:cubicBezTo>
                  <a:cubicBezTo>
                    <a:pt x="0" y="365"/>
                    <a:pt x="402" y="1097"/>
                    <a:pt x="765" y="1097"/>
                  </a:cubicBezTo>
                  <a:cubicBezTo>
                    <a:pt x="857" y="1097"/>
                    <a:pt x="947" y="1050"/>
                    <a:pt x="1021" y="935"/>
                  </a:cubicBezTo>
                  <a:cubicBezTo>
                    <a:pt x="1032" y="913"/>
                    <a:pt x="1043" y="890"/>
                    <a:pt x="1055" y="868"/>
                  </a:cubicBezTo>
                  <a:cubicBezTo>
                    <a:pt x="1205" y="558"/>
                    <a:pt x="989" y="1"/>
                    <a:pt x="647"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9" name="Google Shape;3669;p11"/>
            <p:cNvSpPr/>
            <p:nvPr/>
          </p:nvSpPr>
          <p:spPr>
            <a:xfrm>
              <a:off x="8952264" y="-154065"/>
              <a:ext cx="51514" cy="34389"/>
            </a:xfrm>
            <a:custGeom>
              <a:rect b="b" l="l" r="r" t="t"/>
              <a:pathLst>
                <a:path extrusionOk="0" h="1002" w="1501">
                  <a:moveTo>
                    <a:pt x="816" y="0"/>
                  </a:moveTo>
                  <a:cubicBezTo>
                    <a:pt x="303" y="0"/>
                    <a:pt x="1" y="1001"/>
                    <a:pt x="583" y="1001"/>
                  </a:cubicBezTo>
                  <a:cubicBezTo>
                    <a:pt x="592" y="1001"/>
                    <a:pt x="600" y="1001"/>
                    <a:pt x="610" y="1001"/>
                  </a:cubicBezTo>
                  <a:lnTo>
                    <a:pt x="677" y="1001"/>
                  </a:lnTo>
                  <a:cubicBezTo>
                    <a:pt x="1095" y="933"/>
                    <a:pt x="1501" y="233"/>
                    <a:pt x="971" y="30"/>
                  </a:cubicBezTo>
                  <a:cubicBezTo>
                    <a:pt x="918" y="9"/>
                    <a:pt x="866" y="0"/>
                    <a:pt x="81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0" name="Google Shape;3670;p11"/>
            <p:cNvSpPr/>
            <p:nvPr/>
          </p:nvSpPr>
          <p:spPr>
            <a:xfrm>
              <a:off x="9074546" y="-107046"/>
              <a:ext cx="50862" cy="34629"/>
            </a:xfrm>
            <a:custGeom>
              <a:rect b="b" l="l" r="r" t="t"/>
              <a:pathLst>
                <a:path extrusionOk="0" h="1009" w="1482">
                  <a:moveTo>
                    <a:pt x="810" y="1"/>
                  </a:moveTo>
                  <a:cubicBezTo>
                    <a:pt x="294" y="1"/>
                    <a:pt x="1" y="1008"/>
                    <a:pt x="577" y="1008"/>
                  </a:cubicBezTo>
                  <a:cubicBezTo>
                    <a:pt x="589" y="1008"/>
                    <a:pt x="600" y="1008"/>
                    <a:pt x="612" y="1007"/>
                  </a:cubicBezTo>
                  <a:lnTo>
                    <a:pt x="680" y="1007"/>
                  </a:lnTo>
                  <a:cubicBezTo>
                    <a:pt x="1086" y="928"/>
                    <a:pt x="1481" y="217"/>
                    <a:pt x="951" y="26"/>
                  </a:cubicBezTo>
                  <a:cubicBezTo>
                    <a:pt x="902" y="8"/>
                    <a:pt x="855" y="1"/>
                    <a:pt x="81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1" name="Google Shape;3671;p11"/>
            <p:cNvSpPr/>
            <p:nvPr/>
          </p:nvSpPr>
          <p:spPr>
            <a:xfrm>
              <a:off x="8982980" y="-75163"/>
              <a:ext cx="39193" cy="32570"/>
            </a:xfrm>
            <a:custGeom>
              <a:rect b="b" l="l" r="r" t="t"/>
              <a:pathLst>
                <a:path extrusionOk="0" h="949" w="1142">
                  <a:moveTo>
                    <a:pt x="479" y="0"/>
                  </a:moveTo>
                  <a:cubicBezTo>
                    <a:pt x="335" y="0"/>
                    <a:pt x="206" y="74"/>
                    <a:pt x="143" y="259"/>
                  </a:cubicBezTo>
                  <a:cubicBezTo>
                    <a:pt x="1" y="644"/>
                    <a:pt x="450" y="949"/>
                    <a:pt x="787" y="949"/>
                  </a:cubicBezTo>
                  <a:cubicBezTo>
                    <a:pt x="983" y="949"/>
                    <a:pt x="1142" y="846"/>
                    <a:pt x="1125" y="597"/>
                  </a:cubicBezTo>
                  <a:cubicBezTo>
                    <a:pt x="1125" y="575"/>
                    <a:pt x="1114" y="552"/>
                    <a:pt x="1114" y="530"/>
                  </a:cubicBezTo>
                  <a:cubicBezTo>
                    <a:pt x="1070" y="258"/>
                    <a:pt x="748" y="0"/>
                    <a:pt x="479"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2" name="Google Shape;3672;p11"/>
            <p:cNvSpPr/>
            <p:nvPr/>
          </p:nvSpPr>
          <p:spPr>
            <a:xfrm>
              <a:off x="8935207" y="1748"/>
              <a:ext cx="42763" cy="36963"/>
            </a:xfrm>
            <a:custGeom>
              <a:rect b="b" l="l" r="r" t="t"/>
              <a:pathLst>
                <a:path extrusionOk="0" h="1077" w="1246">
                  <a:moveTo>
                    <a:pt x="761" y="0"/>
                  </a:moveTo>
                  <a:cubicBezTo>
                    <a:pt x="719" y="0"/>
                    <a:pt x="672" y="8"/>
                    <a:pt x="621" y="26"/>
                  </a:cubicBezTo>
                  <a:cubicBezTo>
                    <a:pt x="599" y="38"/>
                    <a:pt x="576" y="49"/>
                    <a:pt x="565" y="60"/>
                  </a:cubicBezTo>
                  <a:cubicBezTo>
                    <a:pt x="181" y="241"/>
                    <a:pt x="1" y="1042"/>
                    <a:pt x="565" y="1076"/>
                  </a:cubicBezTo>
                  <a:cubicBezTo>
                    <a:pt x="573" y="1076"/>
                    <a:pt x="581" y="1076"/>
                    <a:pt x="589" y="1076"/>
                  </a:cubicBezTo>
                  <a:cubicBezTo>
                    <a:pt x="1160" y="1076"/>
                    <a:pt x="1245" y="0"/>
                    <a:pt x="76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3" name="Google Shape;3673;p11"/>
            <p:cNvSpPr/>
            <p:nvPr/>
          </p:nvSpPr>
          <p:spPr>
            <a:xfrm>
              <a:off x="9138004" y="782700"/>
              <a:ext cx="39948" cy="38095"/>
            </a:xfrm>
            <a:custGeom>
              <a:rect b="b" l="l" r="r" t="t"/>
              <a:pathLst>
                <a:path extrusionOk="0" h="1110" w="1164">
                  <a:moveTo>
                    <a:pt x="531" y="0"/>
                  </a:moveTo>
                  <a:cubicBezTo>
                    <a:pt x="460" y="0"/>
                    <a:pt x="385" y="30"/>
                    <a:pt x="309" y="99"/>
                  </a:cubicBezTo>
                  <a:cubicBezTo>
                    <a:pt x="287" y="122"/>
                    <a:pt x="275" y="133"/>
                    <a:pt x="253" y="156"/>
                  </a:cubicBezTo>
                  <a:cubicBezTo>
                    <a:pt x="0" y="429"/>
                    <a:pt x="92" y="1110"/>
                    <a:pt x="495" y="1110"/>
                  </a:cubicBezTo>
                  <a:cubicBezTo>
                    <a:pt x="542" y="1110"/>
                    <a:pt x="593" y="1101"/>
                    <a:pt x="648" y="1081"/>
                  </a:cubicBezTo>
                  <a:cubicBezTo>
                    <a:pt x="1164" y="909"/>
                    <a:pt x="919" y="0"/>
                    <a:pt x="531"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4" name="Google Shape;3674;p11"/>
            <p:cNvSpPr/>
            <p:nvPr/>
          </p:nvSpPr>
          <p:spPr>
            <a:xfrm>
              <a:off x="9026979" y="276549"/>
              <a:ext cx="42900" cy="28692"/>
            </a:xfrm>
            <a:custGeom>
              <a:rect b="b" l="l" r="r" t="t"/>
              <a:pathLst>
                <a:path extrusionOk="0" h="836" w="1250">
                  <a:moveTo>
                    <a:pt x="648" y="0"/>
                  </a:moveTo>
                  <a:cubicBezTo>
                    <a:pt x="317" y="0"/>
                    <a:pt x="0" y="196"/>
                    <a:pt x="182" y="528"/>
                  </a:cubicBezTo>
                  <a:cubicBezTo>
                    <a:pt x="193" y="550"/>
                    <a:pt x="204" y="561"/>
                    <a:pt x="227" y="584"/>
                  </a:cubicBezTo>
                  <a:cubicBezTo>
                    <a:pt x="337" y="741"/>
                    <a:pt x="571" y="835"/>
                    <a:pt x="785" y="835"/>
                  </a:cubicBezTo>
                  <a:cubicBezTo>
                    <a:pt x="1031" y="835"/>
                    <a:pt x="1250" y="711"/>
                    <a:pt x="1220" y="415"/>
                  </a:cubicBezTo>
                  <a:cubicBezTo>
                    <a:pt x="1190" y="128"/>
                    <a:pt x="914" y="0"/>
                    <a:pt x="64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5" name="Google Shape;3675;p11"/>
            <p:cNvSpPr/>
            <p:nvPr/>
          </p:nvSpPr>
          <p:spPr>
            <a:xfrm>
              <a:off x="9069192" y="52919"/>
              <a:ext cx="40772" cy="38164"/>
            </a:xfrm>
            <a:custGeom>
              <a:rect b="b" l="l" r="r" t="t"/>
              <a:pathLst>
                <a:path extrusionOk="0" h="1112" w="1188">
                  <a:moveTo>
                    <a:pt x="501" y="0"/>
                  </a:moveTo>
                  <a:cubicBezTo>
                    <a:pt x="422" y="0"/>
                    <a:pt x="339" y="38"/>
                    <a:pt x="261" y="126"/>
                  </a:cubicBezTo>
                  <a:cubicBezTo>
                    <a:pt x="238" y="149"/>
                    <a:pt x="227" y="160"/>
                    <a:pt x="215" y="183"/>
                  </a:cubicBezTo>
                  <a:cubicBezTo>
                    <a:pt x="0" y="486"/>
                    <a:pt x="141" y="1111"/>
                    <a:pt x="520" y="1111"/>
                  </a:cubicBezTo>
                  <a:cubicBezTo>
                    <a:pt x="579" y="1111"/>
                    <a:pt x="643" y="1096"/>
                    <a:pt x="712" y="1063"/>
                  </a:cubicBezTo>
                  <a:cubicBezTo>
                    <a:pt x="1187" y="839"/>
                    <a:pt x="878" y="0"/>
                    <a:pt x="50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6" name="Google Shape;3676;p11"/>
            <p:cNvSpPr/>
            <p:nvPr/>
          </p:nvSpPr>
          <p:spPr>
            <a:xfrm>
              <a:off x="8937953" y="73786"/>
              <a:ext cx="51240" cy="28897"/>
            </a:xfrm>
            <a:custGeom>
              <a:rect b="b" l="l" r="r" t="t"/>
              <a:pathLst>
                <a:path extrusionOk="0" h="842" w="1493">
                  <a:moveTo>
                    <a:pt x="893" y="1"/>
                  </a:moveTo>
                  <a:cubicBezTo>
                    <a:pt x="479" y="1"/>
                    <a:pt x="0" y="416"/>
                    <a:pt x="372" y="715"/>
                  </a:cubicBezTo>
                  <a:cubicBezTo>
                    <a:pt x="395" y="726"/>
                    <a:pt x="406" y="748"/>
                    <a:pt x="429" y="760"/>
                  </a:cubicBezTo>
                  <a:cubicBezTo>
                    <a:pt x="518" y="816"/>
                    <a:pt x="633" y="842"/>
                    <a:pt x="751" y="842"/>
                  </a:cubicBezTo>
                  <a:cubicBezTo>
                    <a:pt x="1107" y="842"/>
                    <a:pt x="1492" y="603"/>
                    <a:pt x="1297" y="229"/>
                  </a:cubicBezTo>
                  <a:cubicBezTo>
                    <a:pt x="1211" y="66"/>
                    <a:pt x="1057" y="1"/>
                    <a:pt x="89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7" name="Google Shape;3677;p11"/>
            <p:cNvSpPr/>
            <p:nvPr/>
          </p:nvSpPr>
          <p:spPr>
            <a:xfrm>
              <a:off x="9130179" y="87274"/>
              <a:ext cx="40154" cy="30133"/>
            </a:xfrm>
            <a:custGeom>
              <a:rect b="b" l="l" r="r" t="t"/>
              <a:pathLst>
                <a:path extrusionOk="0" h="878" w="1170">
                  <a:moveTo>
                    <a:pt x="404" y="1"/>
                  </a:moveTo>
                  <a:cubicBezTo>
                    <a:pt x="204" y="1"/>
                    <a:pt x="33" y="101"/>
                    <a:pt x="18" y="355"/>
                  </a:cubicBezTo>
                  <a:cubicBezTo>
                    <a:pt x="1" y="698"/>
                    <a:pt x="351" y="877"/>
                    <a:pt x="655" y="877"/>
                  </a:cubicBezTo>
                  <a:cubicBezTo>
                    <a:pt x="932" y="877"/>
                    <a:pt x="1169" y="729"/>
                    <a:pt x="1056" y="423"/>
                  </a:cubicBezTo>
                  <a:cubicBezTo>
                    <a:pt x="1056" y="401"/>
                    <a:pt x="1045" y="378"/>
                    <a:pt x="1034" y="355"/>
                  </a:cubicBezTo>
                  <a:cubicBezTo>
                    <a:pt x="935" y="151"/>
                    <a:pt x="648" y="1"/>
                    <a:pt x="404"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8" name="Google Shape;3678;p11"/>
            <p:cNvSpPr/>
            <p:nvPr/>
          </p:nvSpPr>
          <p:spPr>
            <a:xfrm>
              <a:off x="9079488" y="450963"/>
              <a:ext cx="40292" cy="29550"/>
            </a:xfrm>
            <a:custGeom>
              <a:rect b="b" l="l" r="r" t="t"/>
              <a:pathLst>
                <a:path extrusionOk="0" h="861" w="1174">
                  <a:moveTo>
                    <a:pt x="552" y="0"/>
                  </a:moveTo>
                  <a:cubicBezTo>
                    <a:pt x="260" y="0"/>
                    <a:pt x="1" y="158"/>
                    <a:pt x="130" y="467"/>
                  </a:cubicBezTo>
                  <a:cubicBezTo>
                    <a:pt x="130" y="490"/>
                    <a:pt x="141" y="512"/>
                    <a:pt x="152" y="535"/>
                  </a:cubicBezTo>
                  <a:cubicBezTo>
                    <a:pt x="259" y="730"/>
                    <a:pt x="530" y="860"/>
                    <a:pt x="765" y="860"/>
                  </a:cubicBezTo>
                  <a:cubicBezTo>
                    <a:pt x="978" y="860"/>
                    <a:pt x="1163" y="753"/>
                    <a:pt x="1168" y="490"/>
                  </a:cubicBezTo>
                  <a:cubicBezTo>
                    <a:pt x="1174" y="161"/>
                    <a:pt x="846" y="0"/>
                    <a:pt x="55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9" name="Google Shape;3679;p11"/>
            <p:cNvSpPr/>
            <p:nvPr/>
          </p:nvSpPr>
          <p:spPr>
            <a:xfrm>
              <a:off x="9032230" y="-134742"/>
              <a:ext cx="40841" cy="29378"/>
            </a:xfrm>
            <a:custGeom>
              <a:rect b="b" l="l" r="r" t="t"/>
              <a:pathLst>
                <a:path extrusionOk="0" h="856" w="1190">
                  <a:moveTo>
                    <a:pt x="415" y="0"/>
                  </a:moveTo>
                  <a:cubicBezTo>
                    <a:pt x="193" y="0"/>
                    <a:pt x="0" y="114"/>
                    <a:pt x="6" y="392"/>
                  </a:cubicBezTo>
                  <a:cubicBezTo>
                    <a:pt x="12" y="705"/>
                    <a:pt x="324" y="855"/>
                    <a:pt x="612" y="855"/>
                  </a:cubicBezTo>
                  <a:cubicBezTo>
                    <a:pt x="915" y="855"/>
                    <a:pt x="1189" y="689"/>
                    <a:pt x="1044" y="370"/>
                  </a:cubicBezTo>
                  <a:cubicBezTo>
                    <a:pt x="1033" y="347"/>
                    <a:pt x="1022" y="325"/>
                    <a:pt x="1010" y="302"/>
                  </a:cubicBezTo>
                  <a:cubicBezTo>
                    <a:pt x="902" y="119"/>
                    <a:pt x="643" y="0"/>
                    <a:pt x="415"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0" name="Google Shape;3680;p11"/>
            <p:cNvSpPr/>
            <p:nvPr/>
          </p:nvSpPr>
          <p:spPr>
            <a:xfrm>
              <a:off x="9077875" y="526295"/>
              <a:ext cx="41047" cy="37683"/>
            </a:xfrm>
            <a:custGeom>
              <a:rect b="b" l="l" r="r" t="t"/>
              <a:pathLst>
                <a:path extrusionOk="0" h="1098" w="1196">
                  <a:moveTo>
                    <a:pt x="638" y="0"/>
                  </a:moveTo>
                  <a:cubicBezTo>
                    <a:pt x="568" y="0"/>
                    <a:pt x="492" y="24"/>
                    <a:pt x="414" y="78"/>
                  </a:cubicBezTo>
                  <a:cubicBezTo>
                    <a:pt x="0" y="365"/>
                    <a:pt x="396" y="1097"/>
                    <a:pt x="757" y="1097"/>
                  </a:cubicBezTo>
                  <a:cubicBezTo>
                    <a:pt x="849" y="1097"/>
                    <a:pt x="939" y="1050"/>
                    <a:pt x="1012" y="935"/>
                  </a:cubicBezTo>
                  <a:lnTo>
                    <a:pt x="1046" y="867"/>
                  </a:lnTo>
                  <a:cubicBezTo>
                    <a:pt x="1196" y="558"/>
                    <a:pt x="980" y="0"/>
                    <a:pt x="638"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1" name="Google Shape;3681;p11"/>
            <p:cNvSpPr/>
            <p:nvPr/>
          </p:nvSpPr>
          <p:spPr>
            <a:xfrm>
              <a:off x="9016134" y="440495"/>
              <a:ext cx="50588" cy="28794"/>
            </a:xfrm>
            <a:custGeom>
              <a:rect b="b" l="l" r="r" t="t"/>
              <a:pathLst>
                <a:path extrusionOk="0" h="839" w="1474">
                  <a:moveTo>
                    <a:pt x="713" y="1"/>
                  </a:moveTo>
                  <a:cubicBezTo>
                    <a:pt x="366" y="1"/>
                    <a:pt x="1" y="221"/>
                    <a:pt x="182" y="592"/>
                  </a:cubicBezTo>
                  <a:cubicBezTo>
                    <a:pt x="266" y="768"/>
                    <a:pt x="430" y="838"/>
                    <a:pt x="605" y="838"/>
                  </a:cubicBezTo>
                  <a:cubicBezTo>
                    <a:pt x="1011" y="838"/>
                    <a:pt x="1474" y="456"/>
                    <a:pt x="1118" y="140"/>
                  </a:cubicBezTo>
                  <a:lnTo>
                    <a:pt x="1062" y="95"/>
                  </a:lnTo>
                  <a:cubicBezTo>
                    <a:pt x="967" y="31"/>
                    <a:pt x="841" y="1"/>
                    <a:pt x="713"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2" name="Google Shape;3682;p11"/>
            <p:cNvSpPr/>
            <p:nvPr/>
          </p:nvSpPr>
          <p:spPr>
            <a:xfrm>
              <a:off x="9063701" y="212061"/>
              <a:ext cx="51240" cy="34629"/>
            </a:xfrm>
            <a:custGeom>
              <a:rect b="b" l="l" r="r" t="t"/>
              <a:pathLst>
                <a:path extrusionOk="0" h="1009" w="1493">
                  <a:moveTo>
                    <a:pt x="810" y="1"/>
                  </a:moveTo>
                  <a:cubicBezTo>
                    <a:pt x="294" y="1"/>
                    <a:pt x="1" y="1009"/>
                    <a:pt x="577" y="1009"/>
                  </a:cubicBezTo>
                  <a:cubicBezTo>
                    <a:pt x="589" y="1009"/>
                    <a:pt x="600" y="1008"/>
                    <a:pt x="612" y="1007"/>
                  </a:cubicBezTo>
                  <a:lnTo>
                    <a:pt x="680" y="996"/>
                  </a:lnTo>
                  <a:cubicBezTo>
                    <a:pt x="1098" y="928"/>
                    <a:pt x="1493" y="206"/>
                    <a:pt x="951" y="26"/>
                  </a:cubicBezTo>
                  <a:cubicBezTo>
                    <a:pt x="902" y="9"/>
                    <a:pt x="855" y="1"/>
                    <a:pt x="810"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3" name="Google Shape;3683;p11"/>
            <p:cNvSpPr/>
            <p:nvPr/>
          </p:nvSpPr>
          <p:spPr>
            <a:xfrm>
              <a:off x="9048532" y="134292"/>
              <a:ext cx="39640" cy="36963"/>
            </a:xfrm>
            <a:custGeom>
              <a:rect b="b" l="l" r="r" t="t"/>
              <a:pathLst>
                <a:path extrusionOk="0" h="1077" w="1155">
                  <a:moveTo>
                    <a:pt x="604" y="1"/>
                  </a:moveTo>
                  <a:cubicBezTo>
                    <a:pt x="600" y="1"/>
                    <a:pt x="596" y="1"/>
                    <a:pt x="592" y="1"/>
                  </a:cubicBezTo>
                  <a:cubicBezTo>
                    <a:pt x="9" y="11"/>
                    <a:pt x="1" y="1076"/>
                    <a:pt x="457" y="1076"/>
                  </a:cubicBezTo>
                  <a:cubicBezTo>
                    <a:pt x="504" y="1076"/>
                    <a:pt x="557" y="1065"/>
                    <a:pt x="614" y="1039"/>
                  </a:cubicBezTo>
                  <a:cubicBezTo>
                    <a:pt x="637" y="1028"/>
                    <a:pt x="659" y="1017"/>
                    <a:pt x="682" y="1005"/>
                  </a:cubicBezTo>
                  <a:cubicBezTo>
                    <a:pt x="1041" y="792"/>
                    <a:pt x="1154" y="1"/>
                    <a:pt x="604"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4" name="Google Shape;3684;p11"/>
            <p:cNvSpPr/>
            <p:nvPr/>
          </p:nvSpPr>
          <p:spPr>
            <a:xfrm>
              <a:off x="9047125" y="347968"/>
              <a:ext cx="42420" cy="36963"/>
            </a:xfrm>
            <a:custGeom>
              <a:rect b="b" l="l" r="r" t="t"/>
              <a:pathLst>
                <a:path extrusionOk="0" h="1077" w="1236">
                  <a:moveTo>
                    <a:pt x="759" y="0"/>
                  </a:moveTo>
                  <a:cubicBezTo>
                    <a:pt x="718" y="0"/>
                    <a:pt x="672" y="8"/>
                    <a:pt x="621" y="26"/>
                  </a:cubicBezTo>
                  <a:cubicBezTo>
                    <a:pt x="599" y="38"/>
                    <a:pt x="576" y="49"/>
                    <a:pt x="554" y="60"/>
                  </a:cubicBezTo>
                  <a:cubicBezTo>
                    <a:pt x="181" y="241"/>
                    <a:pt x="1" y="1031"/>
                    <a:pt x="565" y="1076"/>
                  </a:cubicBezTo>
                  <a:cubicBezTo>
                    <a:pt x="573" y="1076"/>
                    <a:pt x="581" y="1076"/>
                    <a:pt x="589" y="1076"/>
                  </a:cubicBezTo>
                  <a:cubicBezTo>
                    <a:pt x="1159" y="1076"/>
                    <a:pt x="1236" y="0"/>
                    <a:pt x="759"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5" name="Google Shape;3685;p11"/>
            <p:cNvSpPr/>
            <p:nvPr/>
          </p:nvSpPr>
          <p:spPr>
            <a:xfrm>
              <a:off x="9097678" y="441113"/>
              <a:ext cx="40875" cy="29206"/>
            </a:xfrm>
            <a:custGeom>
              <a:rect b="b" l="l" r="r" t="t"/>
              <a:pathLst>
                <a:path extrusionOk="0" h="851" w="1191">
                  <a:moveTo>
                    <a:pt x="415" y="1"/>
                  </a:moveTo>
                  <a:cubicBezTo>
                    <a:pt x="193" y="1"/>
                    <a:pt x="1" y="114"/>
                    <a:pt x="6" y="393"/>
                  </a:cubicBezTo>
                  <a:cubicBezTo>
                    <a:pt x="12" y="703"/>
                    <a:pt x="319" y="851"/>
                    <a:pt x="604" y="851"/>
                  </a:cubicBezTo>
                  <a:cubicBezTo>
                    <a:pt x="910" y="851"/>
                    <a:pt x="1190" y="681"/>
                    <a:pt x="1044" y="359"/>
                  </a:cubicBezTo>
                  <a:lnTo>
                    <a:pt x="1010" y="303"/>
                  </a:lnTo>
                  <a:cubicBezTo>
                    <a:pt x="902" y="120"/>
                    <a:pt x="643" y="1"/>
                    <a:pt x="415"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6" name="Google Shape;3686;p11"/>
            <p:cNvSpPr/>
            <p:nvPr/>
          </p:nvSpPr>
          <p:spPr>
            <a:xfrm>
              <a:off x="8913139" y="289384"/>
              <a:ext cx="42728" cy="36688"/>
            </a:xfrm>
            <a:custGeom>
              <a:rect b="b" l="l" r="r" t="t"/>
              <a:pathLst>
                <a:path extrusionOk="0" h="1069" w="1245">
                  <a:moveTo>
                    <a:pt x="767" y="1"/>
                  </a:moveTo>
                  <a:cubicBezTo>
                    <a:pt x="723" y="1"/>
                    <a:pt x="675" y="10"/>
                    <a:pt x="621" y="30"/>
                  </a:cubicBezTo>
                  <a:cubicBezTo>
                    <a:pt x="610" y="30"/>
                    <a:pt x="587" y="41"/>
                    <a:pt x="565" y="52"/>
                  </a:cubicBezTo>
                  <a:cubicBezTo>
                    <a:pt x="181" y="233"/>
                    <a:pt x="1" y="1034"/>
                    <a:pt x="565" y="1068"/>
                  </a:cubicBezTo>
                  <a:cubicBezTo>
                    <a:pt x="573" y="1068"/>
                    <a:pt x="581" y="1068"/>
                    <a:pt x="589" y="1068"/>
                  </a:cubicBezTo>
                  <a:cubicBezTo>
                    <a:pt x="1157" y="1068"/>
                    <a:pt x="1244" y="1"/>
                    <a:pt x="767"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7" name="Google Shape;3687;p11"/>
            <p:cNvSpPr/>
            <p:nvPr/>
          </p:nvSpPr>
          <p:spPr>
            <a:xfrm>
              <a:off x="9155404" y="138994"/>
              <a:ext cx="40292" cy="29550"/>
            </a:xfrm>
            <a:custGeom>
              <a:rect b="b" l="l" r="r" t="t"/>
              <a:pathLst>
                <a:path extrusionOk="0" h="861" w="1174">
                  <a:moveTo>
                    <a:pt x="552" y="1"/>
                  </a:moveTo>
                  <a:cubicBezTo>
                    <a:pt x="260" y="1"/>
                    <a:pt x="0" y="159"/>
                    <a:pt x="130" y="473"/>
                  </a:cubicBezTo>
                  <a:cubicBezTo>
                    <a:pt x="130" y="496"/>
                    <a:pt x="152" y="518"/>
                    <a:pt x="152" y="541"/>
                  </a:cubicBezTo>
                  <a:cubicBezTo>
                    <a:pt x="259" y="730"/>
                    <a:pt x="529" y="861"/>
                    <a:pt x="764" y="861"/>
                  </a:cubicBezTo>
                  <a:cubicBezTo>
                    <a:pt x="978" y="861"/>
                    <a:pt x="1162" y="753"/>
                    <a:pt x="1168" y="485"/>
                  </a:cubicBezTo>
                  <a:cubicBezTo>
                    <a:pt x="1173" y="162"/>
                    <a:pt x="846" y="1"/>
                    <a:pt x="55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8" name="Google Shape;3688;p11"/>
            <p:cNvSpPr/>
            <p:nvPr/>
          </p:nvSpPr>
          <p:spPr>
            <a:xfrm>
              <a:off x="9165529" y="-115111"/>
              <a:ext cx="41596" cy="36860"/>
            </a:xfrm>
            <a:custGeom>
              <a:rect b="b" l="l" r="r" t="t"/>
              <a:pathLst>
                <a:path extrusionOk="0" h="1074" w="1212">
                  <a:moveTo>
                    <a:pt x="639" y="1"/>
                  </a:moveTo>
                  <a:cubicBezTo>
                    <a:pt x="51" y="1"/>
                    <a:pt x="0" y="1073"/>
                    <a:pt x="469" y="1073"/>
                  </a:cubicBezTo>
                  <a:cubicBezTo>
                    <a:pt x="516" y="1073"/>
                    <a:pt x="567" y="1063"/>
                    <a:pt x="624" y="1039"/>
                  </a:cubicBezTo>
                  <a:cubicBezTo>
                    <a:pt x="647" y="1039"/>
                    <a:pt x="670" y="1028"/>
                    <a:pt x="692" y="1017"/>
                  </a:cubicBezTo>
                  <a:cubicBezTo>
                    <a:pt x="1065" y="813"/>
                    <a:pt x="1211" y="12"/>
                    <a:pt x="647" y="1"/>
                  </a:cubicBezTo>
                  <a:cubicBezTo>
                    <a:pt x="644" y="1"/>
                    <a:pt x="641" y="1"/>
                    <a:pt x="639"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9" name="Google Shape;3689;p11"/>
            <p:cNvSpPr/>
            <p:nvPr/>
          </p:nvSpPr>
          <p:spPr>
            <a:xfrm>
              <a:off x="9067648" y="16472"/>
              <a:ext cx="43346" cy="28760"/>
            </a:xfrm>
            <a:custGeom>
              <a:rect b="b" l="l" r="r" t="t"/>
              <a:pathLst>
                <a:path extrusionOk="0" h="838" w="1263">
                  <a:moveTo>
                    <a:pt x="674" y="1"/>
                  </a:moveTo>
                  <a:cubicBezTo>
                    <a:pt x="336" y="1"/>
                    <a:pt x="1" y="207"/>
                    <a:pt x="193" y="534"/>
                  </a:cubicBezTo>
                  <a:cubicBezTo>
                    <a:pt x="204" y="557"/>
                    <a:pt x="215" y="579"/>
                    <a:pt x="238" y="602"/>
                  </a:cubicBezTo>
                  <a:cubicBezTo>
                    <a:pt x="350" y="750"/>
                    <a:pt x="577" y="837"/>
                    <a:pt x="786" y="837"/>
                  </a:cubicBezTo>
                  <a:cubicBezTo>
                    <a:pt x="1038" y="837"/>
                    <a:pt x="1263" y="708"/>
                    <a:pt x="1220" y="399"/>
                  </a:cubicBezTo>
                  <a:cubicBezTo>
                    <a:pt x="1190" y="120"/>
                    <a:pt x="931" y="1"/>
                    <a:pt x="674"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0" name="Google Shape;3690;p11"/>
            <p:cNvSpPr/>
            <p:nvPr/>
          </p:nvSpPr>
          <p:spPr>
            <a:xfrm>
              <a:off x="9096305" y="624828"/>
              <a:ext cx="50897" cy="28726"/>
            </a:xfrm>
            <a:custGeom>
              <a:rect b="b" l="l" r="r" t="t"/>
              <a:pathLst>
                <a:path extrusionOk="0" h="837" w="1483">
                  <a:moveTo>
                    <a:pt x="718" y="1"/>
                  </a:moveTo>
                  <a:cubicBezTo>
                    <a:pt x="372" y="1"/>
                    <a:pt x="0" y="221"/>
                    <a:pt x="182" y="592"/>
                  </a:cubicBezTo>
                  <a:cubicBezTo>
                    <a:pt x="266" y="767"/>
                    <a:pt x="429" y="836"/>
                    <a:pt x="603" y="836"/>
                  </a:cubicBezTo>
                  <a:cubicBezTo>
                    <a:pt x="1013" y="836"/>
                    <a:pt x="1483" y="449"/>
                    <a:pt x="1118" y="140"/>
                  </a:cubicBezTo>
                  <a:cubicBezTo>
                    <a:pt x="1107" y="118"/>
                    <a:pt x="1084" y="107"/>
                    <a:pt x="1062" y="95"/>
                  </a:cubicBezTo>
                  <a:cubicBezTo>
                    <a:pt x="970" y="31"/>
                    <a:pt x="846" y="1"/>
                    <a:pt x="71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1" name="Google Shape;3691;p11"/>
            <p:cNvSpPr/>
            <p:nvPr/>
          </p:nvSpPr>
          <p:spPr>
            <a:xfrm>
              <a:off x="9163160" y="-42662"/>
              <a:ext cx="40292" cy="29550"/>
            </a:xfrm>
            <a:custGeom>
              <a:rect b="b" l="l" r="r" t="t"/>
              <a:pathLst>
                <a:path extrusionOk="0" h="861" w="1174">
                  <a:moveTo>
                    <a:pt x="547" y="0"/>
                  </a:moveTo>
                  <a:cubicBezTo>
                    <a:pt x="257" y="0"/>
                    <a:pt x="1" y="155"/>
                    <a:pt x="129" y="463"/>
                  </a:cubicBezTo>
                  <a:cubicBezTo>
                    <a:pt x="129" y="485"/>
                    <a:pt x="141" y="508"/>
                    <a:pt x="152" y="531"/>
                  </a:cubicBezTo>
                  <a:cubicBezTo>
                    <a:pt x="259" y="727"/>
                    <a:pt x="532" y="860"/>
                    <a:pt x="768" y="860"/>
                  </a:cubicBezTo>
                  <a:cubicBezTo>
                    <a:pt x="980" y="860"/>
                    <a:pt x="1162" y="752"/>
                    <a:pt x="1167" y="485"/>
                  </a:cubicBezTo>
                  <a:cubicBezTo>
                    <a:pt x="1173" y="161"/>
                    <a:pt x="843" y="0"/>
                    <a:pt x="547"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2" name="Google Shape;3692;p11"/>
            <p:cNvSpPr/>
            <p:nvPr/>
          </p:nvSpPr>
          <p:spPr>
            <a:xfrm>
              <a:off x="8964448" y="84974"/>
              <a:ext cx="38988" cy="32810"/>
            </a:xfrm>
            <a:custGeom>
              <a:rect b="b" l="l" r="r" t="t"/>
              <a:pathLst>
                <a:path extrusionOk="0" h="956" w="1136">
                  <a:moveTo>
                    <a:pt x="488" y="1"/>
                  </a:moveTo>
                  <a:cubicBezTo>
                    <a:pt x="349" y="1"/>
                    <a:pt x="222" y="73"/>
                    <a:pt x="153" y="253"/>
                  </a:cubicBezTo>
                  <a:cubicBezTo>
                    <a:pt x="1" y="637"/>
                    <a:pt x="458" y="956"/>
                    <a:pt x="796" y="956"/>
                  </a:cubicBezTo>
                  <a:cubicBezTo>
                    <a:pt x="984" y="956"/>
                    <a:pt x="1136" y="857"/>
                    <a:pt x="1123" y="614"/>
                  </a:cubicBezTo>
                  <a:cubicBezTo>
                    <a:pt x="1123" y="592"/>
                    <a:pt x="1123" y="569"/>
                    <a:pt x="1123" y="547"/>
                  </a:cubicBezTo>
                  <a:cubicBezTo>
                    <a:pt x="1079" y="271"/>
                    <a:pt x="759" y="1"/>
                    <a:pt x="48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3" name="Google Shape;3693;p11"/>
            <p:cNvSpPr/>
            <p:nvPr/>
          </p:nvSpPr>
          <p:spPr>
            <a:xfrm>
              <a:off x="8918013" y="18119"/>
              <a:ext cx="41253" cy="37134"/>
            </a:xfrm>
            <a:custGeom>
              <a:rect b="b" l="l" r="r" t="t"/>
              <a:pathLst>
                <a:path extrusionOk="0" h="1082" w="1202">
                  <a:moveTo>
                    <a:pt x="629" y="1"/>
                  </a:moveTo>
                  <a:cubicBezTo>
                    <a:pt x="49" y="1"/>
                    <a:pt x="1" y="1082"/>
                    <a:pt x="467" y="1082"/>
                  </a:cubicBezTo>
                  <a:cubicBezTo>
                    <a:pt x="512" y="1082"/>
                    <a:pt x="561" y="1072"/>
                    <a:pt x="615" y="1050"/>
                  </a:cubicBezTo>
                  <a:cubicBezTo>
                    <a:pt x="637" y="1039"/>
                    <a:pt x="660" y="1028"/>
                    <a:pt x="682" y="1016"/>
                  </a:cubicBezTo>
                  <a:cubicBezTo>
                    <a:pt x="1055" y="813"/>
                    <a:pt x="1201" y="23"/>
                    <a:pt x="637" y="1"/>
                  </a:cubicBezTo>
                  <a:cubicBezTo>
                    <a:pt x="634" y="1"/>
                    <a:pt x="632" y="1"/>
                    <a:pt x="629"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4" name="Google Shape;3694;p11"/>
            <p:cNvSpPr/>
            <p:nvPr/>
          </p:nvSpPr>
          <p:spPr>
            <a:xfrm>
              <a:off x="8987682" y="-131654"/>
              <a:ext cx="41047" cy="29241"/>
            </a:xfrm>
            <a:custGeom>
              <a:rect b="b" l="l" r="r" t="t"/>
              <a:pathLst>
                <a:path extrusionOk="0" h="852" w="1196">
                  <a:moveTo>
                    <a:pt x="421" y="1"/>
                  </a:moveTo>
                  <a:cubicBezTo>
                    <a:pt x="196" y="1"/>
                    <a:pt x="1" y="114"/>
                    <a:pt x="6" y="393"/>
                  </a:cubicBezTo>
                  <a:cubicBezTo>
                    <a:pt x="12" y="704"/>
                    <a:pt x="322" y="852"/>
                    <a:pt x="609" y="852"/>
                  </a:cubicBezTo>
                  <a:cubicBezTo>
                    <a:pt x="915" y="852"/>
                    <a:pt x="1195" y="684"/>
                    <a:pt x="1056" y="370"/>
                  </a:cubicBezTo>
                  <a:cubicBezTo>
                    <a:pt x="1045" y="348"/>
                    <a:pt x="1033" y="325"/>
                    <a:pt x="1022" y="302"/>
                  </a:cubicBezTo>
                  <a:cubicBezTo>
                    <a:pt x="913" y="120"/>
                    <a:pt x="652" y="1"/>
                    <a:pt x="42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5" name="Google Shape;3695;p11"/>
            <p:cNvSpPr/>
            <p:nvPr/>
          </p:nvSpPr>
          <p:spPr>
            <a:xfrm>
              <a:off x="9148918" y="374841"/>
              <a:ext cx="41287" cy="37649"/>
            </a:xfrm>
            <a:custGeom>
              <a:rect b="b" l="l" r="r" t="t"/>
              <a:pathLst>
                <a:path extrusionOk="0" h="1097" w="1203">
                  <a:moveTo>
                    <a:pt x="443" y="1"/>
                  </a:moveTo>
                  <a:cubicBezTo>
                    <a:pt x="349" y="1"/>
                    <a:pt x="258" y="50"/>
                    <a:pt x="183" y="169"/>
                  </a:cubicBezTo>
                  <a:cubicBezTo>
                    <a:pt x="172" y="180"/>
                    <a:pt x="161" y="203"/>
                    <a:pt x="149" y="225"/>
                  </a:cubicBezTo>
                  <a:cubicBezTo>
                    <a:pt x="0" y="542"/>
                    <a:pt x="205" y="1097"/>
                    <a:pt x="548" y="1097"/>
                  </a:cubicBezTo>
                  <a:cubicBezTo>
                    <a:pt x="620" y="1097"/>
                    <a:pt x="699" y="1072"/>
                    <a:pt x="781" y="1015"/>
                  </a:cubicBezTo>
                  <a:cubicBezTo>
                    <a:pt x="1202" y="728"/>
                    <a:pt x="806" y="1"/>
                    <a:pt x="44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6" name="Google Shape;3696;p11"/>
            <p:cNvSpPr/>
            <p:nvPr/>
          </p:nvSpPr>
          <p:spPr>
            <a:xfrm>
              <a:off x="8950960" y="-43074"/>
              <a:ext cx="41012" cy="29378"/>
            </a:xfrm>
            <a:custGeom>
              <a:rect b="b" l="l" r="r" t="t"/>
              <a:pathLst>
                <a:path extrusionOk="0" h="856" w="1195">
                  <a:moveTo>
                    <a:pt x="582" y="1"/>
                  </a:moveTo>
                  <a:cubicBezTo>
                    <a:pt x="278" y="1"/>
                    <a:pt x="1" y="167"/>
                    <a:pt x="140" y="486"/>
                  </a:cubicBezTo>
                  <a:cubicBezTo>
                    <a:pt x="151" y="509"/>
                    <a:pt x="162" y="531"/>
                    <a:pt x="174" y="554"/>
                  </a:cubicBezTo>
                  <a:cubicBezTo>
                    <a:pt x="282" y="737"/>
                    <a:pt x="544" y="856"/>
                    <a:pt x="774" y="856"/>
                  </a:cubicBezTo>
                  <a:cubicBezTo>
                    <a:pt x="999" y="856"/>
                    <a:pt x="1195" y="742"/>
                    <a:pt x="1189" y="464"/>
                  </a:cubicBezTo>
                  <a:cubicBezTo>
                    <a:pt x="1184" y="151"/>
                    <a:pt x="871" y="1"/>
                    <a:pt x="58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7" name="Google Shape;3697;p11"/>
            <p:cNvSpPr/>
            <p:nvPr/>
          </p:nvSpPr>
          <p:spPr>
            <a:xfrm>
              <a:off x="9162543" y="119191"/>
              <a:ext cx="51514" cy="34389"/>
            </a:xfrm>
            <a:custGeom>
              <a:rect b="b" l="l" r="r" t="t"/>
              <a:pathLst>
                <a:path extrusionOk="0" h="1002" w="1501">
                  <a:moveTo>
                    <a:pt x="919" y="0"/>
                  </a:moveTo>
                  <a:cubicBezTo>
                    <a:pt x="910" y="0"/>
                    <a:pt x="901" y="0"/>
                    <a:pt x="892" y="1"/>
                  </a:cubicBezTo>
                  <a:lnTo>
                    <a:pt x="824" y="1"/>
                  </a:lnTo>
                  <a:cubicBezTo>
                    <a:pt x="407" y="69"/>
                    <a:pt x="1" y="768"/>
                    <a:pt x="531" y="971"/>
                  </a:cubicBezTo>
                  <a:cubicBezTo>
                    <a:pt x="583" y="992"/>
                    <a:pt x="634" y="1001"/>
                    <a:pt x="683" y="1001"/>
                  </a:cubicBezTo>
                  <a:cubicBezTo>
                    <a:pt x="1190" y="1001"/>
                    <a:pt x="1501" y="0"/>
                    <a:pt x="919"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8" name="Google Shape;3698;p11"/>
            <p:cNvSpPr/>
            <p:nvPr/>
          </p:nvSpPr>
          <p:spPr>
            <a:xfrm>
              <a:off x="8962285" y="243258"/>
              <a:ext cx="40189" cy="30030"/>
            </a:xfrm>
            <a:custGeom>
              <a:rect b="b" l="l" r="r" t="t"/>
              <a:pathLst>
                <a:path extrusionOk="0" h="875" w="1171">
                  <a:moveTo>
                    <a:pt x="523" y="0"/>
                  </a:moveTo>
                  <a:cubicBezTo>
                    <a:pt x="244" y="0"/>
                    <a:pt x="1" y="150"/>
                    <a:pt x="114" y="460"/>
                  </a:cubicBezTo>
                  <a:cubicBezTo>
                    <a:pt x="114" y="471"/>
                    <a:pt x="126" y="493"/>
                    <a:pt x="137" y="516"/>
                  </a:cubicBezTo>
                  <a:cubicBezTo>
                    <a:pt x="236" y="726"/>
                    <a:pt x="520" y="875"/>
                    <a:pt x="762" y="875"/>
                  </a:cubicBezTo>
                  <a:cubicBezTo>
                    <a:pt x="964" y="875"/>
                    <a:pt x="1137" y="772"/>
                    <a:pt x="1153" y="516"/>
                  </a:cubicBezTo>
                  <a:cubicBezTo>
                    <a:pt x="1170" y="176"/>
                    <a:pt x="825" y="0"/>
                    <a:pt x="52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9" name="Google Shape;3699;p11"/>
            <p:cNvSpPr/>
            <p:nvPr/>
          </p:nvSpPr>
          <p:spPr>
            <a:xfrm>
              <a:off x="9111475" y="36892"/>
              <a:ext cx="39640" cy="37031"/>
            </a:xfrm>
            <a:custGeom>
              <a:rect b="b" l="l" r="r" t="t"/>
              <a:pathLst>
                <a:path extrusionOk="0" h="1079" w="1155">
                  <a:moveTo>
                    <a:pt x="694" y="1"/>
                  </a:moveTo>
                  <a:cubicBezTo>
                    <a:pt x="645" y="1"/>
                    <a:pt x="590" y="13"/>
                    <a:pt x="529" y="41"/>
                  </a:cubicBezTo>
                  <a:lnTo>
                    <a:pt x="473" y="63"/>
                  </a:lnTo>
                  <a:cubicBezTo>
                    <a:pt x="114" y="276"/>
                    <a:pt x="1" y="1079"/>
                    <a:pt x="541" y="1079"/>
                  </a:cubicBezTo>
                  <a:cubicBezTo>
                    <a:pt x="544" y="1079"/>
                    <a:pt x="548" y="1079"/>
                    <a:pt x="552" y="1079"/>
                  </a:cubicBezTo>
                  <a:cubicBezTo>
                    <a:pt x="1143" y="1068"/>
                    <a:pt x="1154" y="1"/>
                    <a:pt x="694"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0" name="Google Shape;3700;p11"/>
            <p:cNvSpPr/>
            <p:nvPr/>
          </p:nvSpPr>
          <p:spPr>
            <a:xfrm>
              <a:off x="8956142" y="36411"/>
              <a:ext cx="41527" cy="36757"/>
            </a:xfrm>
            <a:custGeom>
              <a:rect b="b" l="l" r="r" t="t"/>
              <a:pathLst>
                <a:path extrusionOk="0" h="1071" w="1210">
                  <a:moveTo>
                    <a:pt x="737" y="1"/>
                  </a:moveTo>
                  <a:cubicBezTo>
                    <a:pt x="692" y="1"/>
                    <a:pt x="642" y="10"/>
                    <a:pt x="587" y="32"/>
                  </a:cubicBezTo>
                  <a:cubicBezTo>
                    <a:pt x="564" y="43"/>
                    <a:pt x="542" y="55"/>
                    <a:pt x="519" y="66"/>
                  </a:cubicBezTo>
                  <a:cubicBezTo>
                    <a:pt x="158" y="258"/>
                    <a:pt x="0" y="1059"/>
                    <a:pt x="564" y="1070"/>
                  </a:cubicBezTo>
                  <a:cubicBezTo>
                    <a:pt x="570" y="1070"/>
                    <a:pt x="575" y="1070"/>
                    <a:pt x="581" y="1070"/>
                  </a:cubicBezTo>
                  <a:cubicBezTo>
                    <a:pt x="1163" y="1070"/>
                    <a:pt x="1209" y="1"/>
                    <a:pt x="737"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1" name="Google Shape;3701;p11"/>
            <p:cNvSpPr/>
            <p:nvPr/>
          </p:nvSpPr>
          <p:spPr>
            <a:xfrm>
              <a:off x="9027391" y="181722"/>
              <a:ext cx="40875" cy="29206"/>
            </a:xfrm>
            <a:custGeom>
              <a:rect b="b" l="l" r="r" t="t"/>
              <a:pathLst>
                <a:path extrusionOk="0" h="851" w="1191">
                  <a:moveTo>
                    <a:pt x="592" y="1"/>
                  </a:moveTo>
                  <a:cubicBezTo>
                    <a:pt x="285" y="1"/>
                    <a:pt x="1" y="171"/>
                    <a:pt x="147" y="492"/>
                  </a:cubicBezTo>
                  <a:cubicBezTo>
                    <a:pt x="158" y="503"/>
                    <a:pt x="170" y="526"/>
                    <a:pt x="181" y="549"/>
                  </a:cubicBezTo>
                  <a:cubicBezTo>
                    <a:pt x="289" y="731"/>
                    <a:pt x="548" y="850"/>
                    <a:pt x="776" y="850"/>
                  </a:cubicBezTo>
                  <a:cubicBezTo>
                    <a:pt x="998" y="850"/>
                    <a:pt x="1191" y="737"/>
                    <a:pt x="1185" y="458"/>
                  </a:cubicBezTo>
                  <a:cubicBezTo>
                    <a:pt x="1185" y="148"/>
                    <a:pt x="878" y="1"/>
                    <a:pt x="59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2" name="Google Shape;3702;p11"/>
            <p:cNvSpPr/>
            <p:nvPr/>
          </p:nvSpPr>
          <p:spPr>
            <a:xfrm>
              <a:off x="9100286" y="271298"/>
              <a:ext cx="38850" cy="32913"/>
            </a:xfrm>
            <a:custGeom>
              <a:rect b="b" l="l" r="r" t="t"/>
              <a:pathLst>
                <a:path extrusionOk="0" h="959" w="1132">
                  <a:moveTo>
                    <a:pt x="342" y="0"/>
                  </a:moveTo>
                  <a:cubicBezTo>
                    <a:pt x="154" y="0"/>
                    <a:pt x="1" y="100"/>
                    <a:pt x="9" y="342"/>
                  </a:cubicBezTo>
                  <a:lnTo>
                    <a:pt x="9" y="410"/>
                  </a:lnTo>
                  <a:cubicBezTo>
                    <a:pt x="54" y="691"/>
                    <a:pt x="370" y="958"/>
                    <a:pt x="640" y="958"/>
                  </a:cubicBezTo>
                  <a:cubicBezTo>
                    <a:pt x="781" y="958"/>
                    <a:pt x="910" y="885"/>
                    <a:pt x="980" y="703"/>
                  </a:cubicBezTo>
                  <a:cubicBezTo>
                    <a:pt x="1132" y="319"/>
                    <a:pt x="679" y="0"/>
                    <a:pt x="34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3" name="Google Shape;3703;p11"/>
            <p:cNvSpPr/>
            <p:nvPr/>
          </p:nvSpPr>
          <p:spPr>
            <a:xfrm>
              <a:off x="9140303" y="425085"/>
              <a:ext cx="38919" cy="32604"/>
            </a:xfrm>
            <a:custGeom>
              <a:rect b="b" l="l" r="r" t="t"/>
              <a:pathLst>
                <a:path extrusionOk="0" h="950" w="1134">
                  <a:moveTo>
                    <a:pt x="352" y="1"/>
                  </a:moveTo>
                  <a:cubicBezTo>
                    <a:pt x="157" y="1"/>
                    <a:pt x="0" y="104"/>
                    <a:pt x="17" y="352"/>
                  </a:cubicBezTo>
                  <a:cubicBezTo>
                    <a:pt x="17" y="375"/>
                    <a:pt x="17" y="397"/>
                    <a:pt x="17" y="420"/>
                  </a:cubicBezTo>
                  <a:cubicBezTo>
                    <a:pt x="68" y="692"/>
                    <a:pt x="388" y="949"/>
                    <a:pt x="657" y="949"/>
                  </a:cubicBezTo>
                  <a:cubicBezTo>
                    <a:pt x="802" y="949"/>
                    <a:pt x="931" y="876"/>
                    <a:pt x="998" y="691"/>
                  </a:cubicBezTo>
                  <a:cubicBezTo>
                    <a:pt x="1134" y="305"/>
                    <a:pt x="687" y="1"/>
                    <a:pt x="35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4" name="Google Shape;3704;p11"/>
            <p:cNvSpPr/>
            <p:nvPr/>
          </p:nvSpPr>
          <p:spPr>
            <a:xfrm>
              <a:off x="8894366" y="60710"/>
              <a:ext cx="40292" cy="29687"/>
            </a:xfrm>
            <a:custGeom>
              <a:rect b="b" l="l" r="r" t="t"/>
              <a:pathLst>
                <a:path extrusionOk="0" h="865" w="1174">
                  <a:moveTo>
                    <a:pt x="410" y="0"/>
                  </a:moveTo>
                  <a:cubicBezTo>
                    <a:pt x="196" y="0"/>
                    <a:pt x="11" y="110"/>
                    <a:pt x="6" y="385"/>
                  </a:cubicBezTo>
                  <a:cubicBezTo>
                    <a:pt x="0" y="706"/>
                    <a:pt x="325" y="864"/>
                    <a:pt x="618" y="864"/>
                  </a:cubicBezTo>
                  <a:cubicBezTo>
                    <a:pt x="911" y="864"/>
                    <a:pt x="1174" y="706"/>
                    <a:pt x="1044" y="396"/>
                  </a:cubicBezTo>
                  <a:cubicBezTo>
                    <a:pt x="1044" y="373"/>
                    <a:pt x="1033" y="351"/>
                    <a:pt x="1021" y="328"/>
                  </a:cubicBezTo>
                  <a:cubicBezTo>
                    <a:pt x="915" y="133"/>
                    <a:pt x="645" y="0"/>
                    <a:pt x="41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5" name="Google Shape;3705;p11"/>
            <p:cNvSpPr/>
            <p:nvPr/>
          </p:nvSpPr>
          <p:spPr>
            <a:xfrm>
              <a:off x="9122320" y="-61778"/>
              <a:ext cx="39674" cy="38027"/>
            </a:xfrm>
            <a:custGeom>
              <a:rect b="b" l="l" r="r" t="t"/>
              <a:pathLst>
                <a:path extrusionOk="0" h="1108" w="1156">
                  <a:moveTo>
                    <a:pt x="656" y="1"/>
                  </a:moveTo>
                  <a:cubicBezTo>
                    <a:pt x="610" y="1"/>
                    <a:pt x="561" y="9"/>
                    <a:pt x="507" y="27"/>
                  </a:cubicBezTo>
                  <a:cubicBezTo>
                    <a:pt x="0" y="199"/>
                    <a:pt x="238" y="1107"/>
                    <a:pt x="632" y="1107"/>
                  </a:cubicBezTo>
                  <a:cubicBezTo>
                    <a:pt x="703" y="1107"/>
                    <a:pt x="779" y="1078"/>
                    <a:pt x="857" y="1009"/>
                  </a:cubicBezTo>
                  <a:cubicBezTo>
                    <a:pt x="868" y="997"/>
                    <a:pt x="890" y="986"/>
                    <a:pt x="902" y="963"/>
                  </a:cubicBezTo>
                  <a:cubicBezTo>
                    <a:pt x="1156" y="679"/>
                    <a:pt x="1071" y="1"/>
                    <a:pt x="65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6" name="Google Shape;3706;p11"/>
            <p:cNvSpPr/>
            <p:nvPr/>
          </p:nvSpPr>
          <p:spPr>
            <a:xfrm>
              <a:off x="9127056" y="342580"/>
              <a:ext cx="50691" cy="28829"/>
            </a:xfrm>
            <a:custGeom>
              <a:rect b="b" l="l" r="r" t="t"/>
              <a:pathLst>
                <a:path extrusionOk="0" h="840" w="1477">
                  <a:moveTo>
                    <a:pt x="877" y="1"/>
                  </a:moveTo>
                  <a:cubicBezTo>
                    <a:pt x="469" y="1"/>
                    <a:pt x="0" y="385"/>
                    <a:pt x="358" y="702"/>
                  </a:cubicBezTo>
                  <a:cubicBezTo>
                    <a:pt x="380" y="714"/>
                    <a:pt x="391" y="725"/>
                    <a:pt x="414" y="748"/>
                  </a:cubicBezTo>
                  <a:cubicBezTo>
                    <a:pt x="507" y="810"/>
                    <a:pt x="629" y="840"/>
                    <a:pt x="755" y="840"/>
                  </a:cubicBezTo>
                  <a:cubicBezTo>
                    <a:pt x="1104" y="840"/>
                    <a:pt x="1477" y="613"/>
                    <a:pt x="1294" y="240"/>
                  </a:cubicBezTo>
                  <a:cubicBezTo>
                    <a:pt x="1210" y="69"/>
                    <a:pt x="1049" y="1"/>
                    <a:pt x="877"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7" name="Google Shape;3707;p11"/>
            <p:cNvSpPr/>
            <p:nvPr/>
          </p:nvSpPr>
          <p:spPr>
            <a:xfrm>
              <a:off x="9081204" y="77733"/>
              <a:ext cx="51240" cy="34629"/>
            </a:xfrm>
            <a:custGeom>
              <a:rect b="b" l="l" r="r" t="t"/>
              <a:pathLst>
                <a:path extrusionOk="0" h="1009" w="1493">
                  <a:moveTo>
                    <a:pt x="916" y="0"/>
                  </a:moveTo>
                  <a:cubicBezTo>
                    <a:pt x="905" y="0"/>
                    <a:pt x="893" y="1"/>
                    <a:pt x="881" y="2"/>
                  </a:cubicBezTo>
                  <a:cubicBezTo>
                    <a:pt x="858" y="2"/>
                    <a:pt x="836" y="2"/>
                    <a:pt x="802" y="13"/>
                  </a:cubicBezTo>
                  <a:cubicBezTo>
                    <a:pt x="396" y="81"/>
                    <a:pt x="1" y="791"/>
                    <a:pt x="543" y="983"/>
                  </a:cubicBezTo>
                  <a:cubicBezTo>
                    <a:pt x="590" y="1000"/>
                    <a:pt x="637" y="1008"/>
                    <a:pt x="681" y="1008"/>
                  </a:cubicBezTo>
                  <a:cubicBezTo>
                    <a:pt x="1190" y="1008"/>
                    <a:pt x="1492" y="0"/>
                    <a:pt x="91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8" name="Google Shape;3708;p11"/>
            <p:cNvSpPr/>
            <p:nvPr/>
          </p:nvSpPr>
          <p:spPr>
            <a:xfrm>
              <a:off x="8901402" y="108758"/>
              <a:ext cx="41218" cy="36825"/>
            </a:xfrm>
            <a:custGeom>
              <a:rect b="b" l="l" r="r" t="t"/>
              <a:pathLst>
                <a:path extrusionOk="0" h="1073" w="1201">
                  <a:moveTo>
                    <a:pt x="628" y="0"/>
                  </a:moveTo>
                  <a:cubicBezTo>
                    <a:pt x="50" y="0"/>
                    <a:pt x="0" y="1072"/>
                    <a:pt x="469" y="1072"/>
                  </a:cubicBezTo>
                  <a:cubicBezTo>
                    <a:pt x="516" y="1072"/>
                    <a:pt x="568" y="1062"/>
                    <a:pt x="625" y="1038"/>
                  </a:cubicBezTo>
                  <a:cubicBezTo>
                    <a:pt x="636" y="1038"/>
                    <a:pt x="658" y="1027"/>
                    <a:pt x="681" y="1016"/>
                  </a:cubicBezTo>
                  <a:cubicBezTo>
                    <a:pt x="1053" y="813"/>
                    <a:pt x="1200" y="12"/>
                    <a:pt x="636" y="0"/>
                  </a:cubicBezTo>
                  <a:cubicBezTo>
                    <a:pt x="633" y="0"/>
                    <a:pt x="630" y="0"/>
                    <a:pt x="62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9" name="Google Shape;3709;p11"/>
            <p:cNvSpPr/>
            <p:nvPr/>
          </p:nvSpPr>
          <p:spPr>
            <a:xfrm>
              <a:off x="9050419" y="101688"/>
              <a:ext cx="40292" cy="29550"/>
            </a:xfrm>
            <a:custGeom>
              <a:rect b="b" l="l" r="r" t="t"/>
              <a:pathLst>
                <a:path extrusionOk="0" h="861" w="1174">
                  <a:moveTo>
                    <a:pt x="406" y="1"/>
                  </a:moveTo>
                  <a:cubicBezTo>
                    <a:pt x="194" y="1"/>
                    <a:pt x="12" y="108"/>
                    <a:pt x="6" y="376"/>
                  </a:cubicBezTo>
                  <a:cubicBezTo>
                    <a:pt x="1" y="700"/>
                    <a:pt x="331" y="861"/>
                    <a:pt x="626" y="861"/>
                  </a:cubicBezTo>
                  <a:cubicBezTo>
                    <a:pt x="917" y="861"/>
                    <a:pt x="1173" y="706"/>
                    <a:pt x="1045" y="398"/>
                  </a:cubicBezTo>
                  <a:cubicBezTo>
                    <a:pt x="1045" y="376"/>
                    <a:pt x="1033" y="353"/>
                    <a:pt x="1022" y="330"/>
                  </a:cubicBezTo>
                  <a:cubicBezTo>
                    <a:pt x="915" y="134"/>
                    <a:pt x="642" y="1"/>
                    <a:pt x="40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0" name="Google Shape;3710;p11"/>
            <p:cNvSpPr/>
            <p:nvPr/>
          </p:nvSpPr>
          <p:spPr>
            <a:xfrm>
              <a:off x="9173456" y="436377"/>
              <a:ext cx="40806" cy="29378"/>
            </a:xfrm>
            <a:custGeom>
              <a:rect b="b" l="l" r="r" t="t"/>
              <a:pathLst>
                <a:path extrusionOk="0" h="856" w="1189">
                  <a:moveTo>
                    <a:pt x="582" y="0"/>
                  </a:moveTo>
                  <a:cubicBezTo>
                    <a:pt x="278" y="0"/>
                    <a:pt x="0" y="167"/>
                    <a:pt x="145" y="486"/>
                  </a:cubicBezTo>
                  <a:cubicBezTo>
                    <a:pt x="156" y="508"/>
                    <a:pt x="168" y="531"/>
                    <a:pt x="179" y="554"/>
                  </a:cubicBezTo>
                  <a:cubicBezTo>
                    <a:pt x="288" y="736"/>
                    <a:pt x="546" y="855"/>
                    <a:pt x="774" y="855"/>
                  </a:cubicBezTo>
                  <a:cubicBezTo>
                    <a:pt x="996" y="855"/>
                    <a:pt x="1189" y="742"/>
                    <a:pt x="1183" y="463"/>
                  </a:cubicBezTo>
                  <a:cubicBezTo>
                    <a:pt x="1183" y="150"/>
                    <a:pt x="871" y="0"/>
                    <a:pt x="582"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1" name="Google Shape;3711;p11"/>
            <p:cNvSpPr/>
            <p:nvPr/>
          </p:nvSpPr>
          <p:spPr>
            <a:xfrm>
              <a:off x="9126507" y="-12117"/>
              <a:ext cx="38953" cy="32741"/>
            </a:xfrm>
            <a:custGeom>
              <a:rect b="b" l="l" r="r" t="t"/>
              <a:pathLst>
                <a:path extrusionOk="0" h="954" w="1135">
                  <a:moveTo>
                    <a:pt x="345" y="1"/>
                  </a:moveTo>
                  <a:cubicBezTo>
                    <a:pt x="154" y="1"/>
                    <a:pt x="0" y="100"/>
                    <a:pt x="12" y="340"/>
                  </a:cubicBezTo>
                  <a:cubicBezTo>
                    <a:pt x="12" y="363"/>
                    <a:pt x="12" y="385"/>
                    <a:pt x="24" y="408"/>
                  </a:cubicBezTo>
                  <a:cubicBezTo>
                    <a:pt x="61" y="683"/>
                    <a:pt x="378" y="954"/>
                    <a:pt x="648" y="954"/>
                  </a:cubicBezTo>
                  <a:cubicBezTo>
                    <a:pt x="787" y="954"/>
                    <a:pt x="914" y="882"/>
                    <a:pt x="983" y="701"/>
                  </a:cubicBezTo>
                  <a:cubicBezTo>
                    <a:pt x="1134" y="312"/>
                    <a:pt x="682" y="1"/>
                    <a:pt x="345"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2" name="Google Shape;3712;p11"/>
            <p:cNvSpPr/>
            <p:nvPr/>
          </p:nvSpPr>
          <p:spPr>
            <a:xfrm>
              <a:off x="9088000" y="294086"/>
              <a:ext cx="39228" cy="32501"/>
            </a:xfrm>
            <a:custGeom>
              <a:rect b="b" l="l" r="r" t="t"/>
              <a:pathLst>
                <a:path extrusionOk="0" h="947" w="1143">
                  <a:moveTo>
                    <a:pt x="352" y="1"/>
                  </a:moveTo>
                  <a:cubicBezTo>
                    <a:pt x="157" y="1"/>
                    <a:pt x="1" y="101"/>
                    <a:pt x="17" y="344"/>
                  </a:cubicBezTo>
                  <a:lnTo>
                    <a:pt x="29" y="412"/>
                  </a:lnTo>
                  <a:cubicBezTo>
                    <a:pt x="73" y="684"/>
                    <a:pt x="395" y="946"/>
                    <a:pt x="664" y="946"/>
                  </a:cubicBezTo>
                  <a:cubicBezTo>
                    <a:pt x="807" y="946"/>
                    <a:pt x="936" y="871"/>
                    <a:pt x="999" y="682"/>
                  </a:cubicBezTo>
                  <a:cubicBezTo>
                    <a:pt x="1142" y="303"/>
                    <a:pt x="690" y="1"/>
                    <a:pt x="35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3" name="Google Shape;3713;p11"/>
            <p:cNvSpPr/>
            <p:nvPr/>
          </p:nvSpPr>
          <p:spPr>
            <a:xfrm>
              <a:off x="9018845" y="247754"/>
              <a:ext cx="43037" cy="36585"/>
            </a:xfrm>
            <a:custGeom>
              <a:rect b="b" l="l" r="r" t="t"/>
              <a:pathLst>
                <a:path extrusionOk="0" h="1066" w="1254">
                  <a:moveTo>
                    <a:pt x="657" y="0"/>
                  </a:moveTo>
                  <a:cubicBezTo>
                    <a:pt x="84" y="0"/>
                    <a:pt x="0" y="1066"/>
                    <a:pt x="482" y="1066"/>
                  </a:cubicBezTo>
                  <a:cubicBezTo>
                    <a:pt x="524" y="1066"/>
                    <a:pt x="571" y="1057"/>
                    <a:pt x="622" y="1039"/>
                  </a:cubicBezTo>
                  <a:cubicBezTo>
                    <a:pt x="644" y="1028"/>
                    <a:pt x="667" y="1017"/>
                    <a:pt x="689" y="1006"/>
                  </a:cubicBezTo>
                  <a:cubicBezTo>
                    <a:pt x="1062" y="825"/>
                    <a:pt x="1254" y="35"/>
                    <a:pt x="689" y="1"/>
                  </a:cubicBezTo>
                  <a:cubicBezTo>
                    <a:pt x="678" y="0"/>
                    <a:pt x="667" y="0"/>
                    <a:pt x="657"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4" name="Google Shape;3714;p11"/>
            <p:cNvSpPr/>
            <p:nvPr/>
          </p:nvSpPr>
          <p:spPr>
            <a:xfrm>
              <a:off x="9139891" y="181619"/>
              <a:ext cx="40498" cy="29550"/>
            </a:xfrm>
            <a:custGeom>
              <a:rect b="b" l="l" r="r" t="t"/>
              <a:pathLst>
                <a:path extrusionOk="0" h="861" w="1180">
                  <a:moveTo>
                    <a:pt x="401" y="0"/>
                  </a:moveTo>
                  <a:cubicBezTo>
                    <a:pt x="191" y="0"/>
                    <a:pt x="11" y="106"/>
                    <a:pt x="6" y="371"/>
                  </a:cubicBezTo>
                  <a:cubicBezTo>
                    <a:pt x="0" y="700"/>
                    <a:pt x="328" y="861"/>
                    <a:pt x="624" y="861"/>
                  </a:cubicBezTo>
                  <a:cubicBezTo>
                    <a:pt x="917" y="861"/>
                    <a:pt x="1179" y="703"/>
                    <a:pt x="1056" y="394"/>
                  </a:cubicBezTo>
                  <a:cubicBezTo>
                    <a:pt x="1044" y="371"/>
                    <a:pt x="1033" y="348"/>
                    <a:pt x="1022" y="326"/>
                  </a:cubicBezTo>
                  <a:cubicBezTo>
                    <a:pt x="914" y="135"/>
                    <a:pt x="638" y="0"/>
                    <a:pt x="401"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5" name="Google Shape;3715;p11"/>
            <p:cNvSpPr/>
            <p:nvPr/>
          </p:nvSpPr>
          <p:spPr>
            <a:xfrm>
              <a:off x="9106910" y="-146514"/>
              <a:ext cx="42934" cy="28692"/>
            </a:xfrm>
            <a:custGeom>
              <a:rect b="b" l="l" r="r" t="t"/>
              <a:pathLst>
                <a:path extrusionOk="0" h="836" w="1251">
                  <a:moveTo>
                    <a:pt x="471" y="0"/>
                  </a:moveTo>
                  <a:cubicBezTo>
                    <a:pt x="221" y="0"/>
                    <a:pt x="0" y="127"/>
                    <a:pt x="30" y="431"/>
                  </a:cubicBezTo>
                  <a:cubicBezTo>
                    <a:pt x="61" y="711"/>
                    <a:pt x="333" y="836"/>
                    <a:pt x="597" y="836"/>
                  </a:cubicBezTo>
                  <a:cubicBezTo>
                    <a:pt x="930" y="836"/>
                    <a:pt x="1251" y="639"/>
                    <a:pt x="1069" y="307"/>
                  </a:cubicBezTo>
                  <a:cubicBezTo>
                    <a:pt x="1057" y="284"/>
                    <a:pt x="1046" y="273"/>
                    <a:pt x="1035" y="250"/>
                  </a:cubicBezTo>
                  <a:cubicBezTo>
                    <a:pt x="920" y="94"/>
                    <a:pt x="685" y="0"/>
                    <a:pt x="471"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6" name="Google Shape;3716;p11"/>
            <p:cNvSpPr/>
            <p:nvPr/>
          </p:nvSpPr>
          <p:spPr>
            <a:xfrm>
              <a:off x="9044722" y="-9715"/>
              <a:ext cx="40841" cy="38267"/>
            </a:xfrm>
            <a:custGeom>
              <a:rect b="b" l="l" r="r" t="t"/>
              <a:pathLst>
                <a:path extrusionOk="0" h="1115" w="1190">
                  <a:moveTo>
                    <a:pt x="662" y="0"/>
                  </a:moveTo>
                  <a:cubicBezTo>
                    <a:pt x="606" y="0"/>
                    <a:pt x="544" y="14"/>
                    <a:pt x="477" y="44"/>
                  </a:cubicBezTo>
                  <a:cubicBezTo>
                    <a:pt x="1" y="278"/>
                    <a:pt x="321" y="1114"/>
                    <a:pt x="694" y="1114"/>
                  </a:cubicBezTo>
                  <a:cubicBezTo>
                    <a:pt x="772" y="1114"/>
                    <a:pt x="853" y="1078"/>
                    <a:pt x="928" y="992"/>
                  </a:cubicBezTo>
                  <a:cubicBezTo>
                    <a:pt x="951" y="970"/>
                    <a:pt x="962" y="947"/>
                    <a:pt x="974" y="936"/>
                  </a:cubicBezTo>
                  <a:cubicBezTo>
                    <a:pt x="1190" y="631"/>
                    <a:pt x="1046" y="0"/>
                    <a:pt x="662"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7" name="Google Shape;3717;p11"/>
            <p:cNvSpPr/>
            <p:nvPr/>
          </p:nvSpPr>
          <p:spPr>
            <a:xfrm>
              <a:off x="8927107" y="-100628"/>
              <a:ext cx="40875" cy="29241"/>
            </a:xfrm>
            <a:custGeom>
              <a:rect b="b" l="l" r="r" t="t"/>
              <a:pathLst>
                <a:path extrusionOk="0" h="852" w="1191">
                  <a:moveTo>
                    <a:pt x="588" y="0"/>
                  </a:moveTo>
                  <a:cubicBezTo>
                    <a:pt x="282" y="0"/>
                    <a:pt x="1" y="167"/>
                    <a:pt x="146" y="482"/>
                  </a:cubicBezTo>
                  <a:cubicBezTo>
                    <a:pt x="158" y="504"/>
                    <a:pt x="158" y="527"/>
                    <a:pt x="180" y="549"/>
                  </a:cubicBezTo>
                  <a:cubicBezTo>
                    <a:pt x="289" y="732"/>
                    <a:pt x="548" y="851"/>
                    <a:pt x="775" y="851"/>
                  </a:cubicBezTo>
                  <a:cubicBezTo>
                    <a:pt x="998" y="851"/>
                    <a:pt x="1190" y="738"/>
                    <a:pt x="1185" y="459"/>
                  </a:cubicBezTo>
                  <a:cubicBezTo>
                    <a:pt x="1185" y="148"/>
                    <a:pt x="875" y="0"/>
                    <a:pt x="588"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8" name="Google Shape;3718;p11"/>
            <p:cNvSpPr/>
            <p:nvPr/>
          </p:nvSpPr>
          <p:spPr>
            <a:xfrm>
              <a:off x="9161788" y="289007"/>
              <a:ext cx="40875" cy="29206"/>
            </a:xfrm>
            <a:custGeom>
              <a:rect b="b" l="l" r="r" t="t"/>
              <a:pathLst>
                <a:path extrusionOk="0" h="851" w="1191">
                  <a:moveTo>
                    <a:pt x="587" y="0"/>
                  </a:moveTo>
                  <a:cubicBezTo>
                    <a:pt x="281" y="0"/>
                    <a:pt x="1" y="171"/>
                    <a:pt x="147" y="492"/>
                  </a:cubicBezTo>
                  <a:cubicBezTo>
                    <a:pt x="147" y="503"/>
                    <a:pt x="158" y="526"/>
                    <a:pt x="169" y="548"/>
                  </a:cubicBezTo>
                  <a:cubicBezTo>
                    <a:pt x="278" y="731"/>
                    <a:pt x="539" y="850"/>
                    <a:pt x="770" y="850"/>
                  </a:cubicBezTo>
                  <a:cubicBezTo>
                    <a:pt x="995" y="850"/>
                    <a:pt x="1190" y="737"/>
                    <a:pt x="1185" y="458"/>
                  </a:cubicBezTo>
                  <a:cubicBezTo>
                    <a:pt x="1179" y="148"/>
                    <a:pt x="872" y="0"/>
                    <a:pt x="587"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9" name="Google Shape;3719;p11"/>
            <p:cNvSpPr/>
            <p:nvPr/>
          </p:nvSpPr>
          <p:spPr>
            <a:xfrm>
              <a:off x="8961771" y="147437"/>
              <a:ext cx="39331" cy="32501"/>
            </a:xfrm>
            <a:custGeom>
              <a:rect b="b" l="l" r="r" t="t"/>
              <a:pathLst>
                <a:path extrusionOk="0" h="947" w="1146">
                  <a:moveTo>
                    <a:pt x="355" y="0"/>
                  </a:moveTo>
                  <a:cubicBezTo>
                    <a:pt x="159" y="0"/>
                    <a:pt x="0" y="103"/>
                    <a:pt x="17" y="351"/>
                  </a:cubicBezTo>
                  <a:cubicBezTo>
                    <a:pt x="17" y="374"/>
                    <a:pt x="17" y="397"/>
                    <a:pt x="28" y="419"/>
                  </a:cubicBezTo>
                  <a:cubicBezTo>
                    <a:pt x="80" y="685"/>
                    <a:pt x="402" y="946"/>
                    <a:pt x="672" y="946"/>
                  </a:cubicBezTo>
                  <a:cubicBezTo>
                    <a:pt x="815" y="946"/>
                    <a:pt x="943" y="873"/>
                    <a:pt x="1010" y="690"/>
                  </a:cubicBezTo>
                  <a:cubicBezTo>
                    <a:pt x="1145" y="304"/>
                    <a:pt x="694" y="0"/>
                    <a:pt x="355"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0" name="Google Shape;3720;p11"/>
            <p:cNvSpPr/>
            <p:nvPr/>
          </p:nvSpPr>
          <p:spPr>
            <a:xfrm>
              <a:off x="9036485" y="-69088"/>
              <a:ext cx="40292" cy="29515"/>
            </a:xfrm>
            <a:custGeom>
              <a:rect b="b" l="l" r="r" t="t"/>
              <a:pathLst>
                <a:path extrusionOk="0" h="860" w="1174">
                  <a:moveTo>
                    <a:pt x="406" y="0"/>
                  </a:moveTo>
                  <a:cubicBezTo>
                    <a:pt x="194" y="0"/>
                    <a:pt x="12" y="108"/>
                    <a:pt x="6" y="375"/>
                  </a:cubicBezTo>
                  <a:cubicBezTo>
                    <a:pt x="1" y="698"/>
                    <a:pt x="328" y="859"/>
                    <a:pt x="622" y="859"/>
                  </a:cubicBezTo>
                  <a:cubicBezTo>
                    <a:pt x="914" y="859"/>
                    <a:pt x="1174" y="701"/>
                    <a:pt x="1044" y="386"/>
                  </a:cubicBezTo>
                  <a:cubicBezTo>
                    <a:pt x="1033" y="364"/>
                    <a:pt x="1033" y="341"/>
                    <a:pt x="1022" y="330"/>
                  </a:cubicBezTo>
                  <a:cubicBezTo>
                    <a:pt x="915" y="134"/>
                    <a:pt x="642" y="0"/>
                    <a:pt x="406"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1" name="Google Shape;3721;p11"/>
            <p:cNvSpPr/>
            <p:nvPr/>
          </p:nvSpPr>
          <p:spPr>
            <a:xfrm>
              <a:off x="9013560" y="-13353"/>
              <a:ext cx="39605" cy="37992"/>
            </a:xfrm>
            <a:custGeom>
              <a:rect b="b" l="l" r="r" t="t"/>
              <a:pathLst>
                <a:path extrusionOk="0" h="1107" w="1154">
                  <a:moveTo>
                    <a:pt x="663" y="0"/>
                  </a:moveTo>
                  <a:cubicBezTo>
                    <a:pt x="618" y="0"/>
                    <a:pt x="569" y="8"/>
                    <a:pt x="516" y="26"/>
                  </a:cubicBezTo>
                  <a:cubicBezTo>
                    <a:pt x="0" y="198"/>
                    <a:pt x="245" y="1107"/>
                    <a:pt x="633" y="1107"/>
                  </a:cubicBezTo>
                  <a:cubicBezTo>
                    <a:pt x="704" y="1107"/>
                    <a:pt x="779" y="1077"/>
                    <a:pt x="855" y="1008"/>
                  </a:cubicBezTo>
                  <a:cubicBezTo>
                    <a:pt x="877" y="985"/>
                    <a:pt x="889" y="974"/>
                    <a:pt x="900" y="952"/>
                  </a:cubicBezTo>
                  <a:cubicBezTo>
                    <a:pt x="1154" y="677"/>
                    <a:pt x="1069" y="0"/>
                    <a:pt x="66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2" name="Google Shape;3722;p11"/>
            <p:cNvSpPr/>
            <p:nvPr/>
          </p:nvSpPr>
          <p:spPr>
            <a:xfrm>
              <a:off x="8945743" y="-183374"/>
              <a:ext cx="43346" cy="28932"/>
            </a:xfrm>
            <a:custGeom>
              <a:rect b="b" l="l" r="r" t="t"/>
              <a:pathLst>
                <a:path extrusionOk="0" h="843" w="1263">
                  <a:moveTo>
                    <a:pt x="481" y="1"/>
                  </a:moveTo>
                  <a:cubicBezTo>
                    <a:pt x="227" y="1"/>
                    <a:pt x="0" y="133"/>
                    <a:pt x="44" y="444"/>
                  </a:cubicBezTo>
                  <a:cubicBezTo>
                    <a:pt x="78" y="722"/>
                    <a:pt x="338" y="842"/>
                    <a:pt x="594" y="842"/>
                  </a:cubicBezTo>
                  <a:cubicBezTo>
                    <a:pt x="931" y="842"/>
                    <a:pt x="1263" y="635"/>
                    <a:pt x="1070" y="309"/>
                  </a:cubicBezTo>
                  <a:cubicBezTo>
                    <a:pt x="1059" y="286"/>
                    <a:pt x="1048" y="264"/>
                    <a:pt x="1025" y="241"/>
                  </a:cubicBezTo>
                  <a:cubicBezTo>
                    <a:pt x="914" y="89"/>
                    <a:pt x="688" y="1"/>
                    <a:pt x="481"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3" name="Google Shape;3723;p11"/>
            <p:cNvSpPr/>
            <p:nvPr/>
          </p:nvSpPr>
          <p:spPr>
            <a:xfrm>
              <a:off x="9122182" y="235296"/>
              <a:ext cx="40532" cy="38301"/>
            </a:xfrm>
            <a:custGeom>
              <a:rect b="b" l="l" r="r" t="t"/>
              <a:pathLst>
                <a:path extrusionOk="0" h="1116" w="1181">
                  <a:moveTo>
                    <a:pt x="506" y="1"/>
                  </a:moveTo>
                  <a:cubicBezTo>
                    <a:pt x="430" y="1"/>
                    <a:pt x="351" y="35"/>
                    <a:pt x="274" y="116"/>
                  </a:cubicBezTo>
                  <a:cubicBezTo>
                    <a:pt x="263" y="127"/>
                    <a:pt x="240" y="150"/>
                    <a:pt x="229" y="172"/>
                  </a:cubicBezTo>
                  <a:cubicBezTo>
                    <a:pt x="1" y="470"/>
                    <a:pt x="130" y="1115"/>
                    <a:pt x="516" y="1115"/>
                  </a:cubicBezTo>
                  <a:cubicBezTo>
                    <a:pt x="570" y="1115"/>
                    <a:pt x="628" y="1103"/>
                    <a:pt x="691" y="1075"/>
                  </a:cubicBezTo>
                  <a:cubicBezTo>
                    <a:pt x="1180" y="859"/>
                    <a:pt x="886" y="1"/>
                    <a:pt x="506"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4" name="Google Shape;3724;p11"/>
            <p:cNvSpPr/>
            <p:nvPr/>
          </p:nvSpPr>
          <p:spPr>
            <a:xfrm>
              <a:off x="9002200" y="150937"/>
              <a:ext cx="50897" cy="34595"/>
            </a:xfrm>
            <a:custGeom>
              <a:rect b="b" l="l" r="r" t="t"/>
              <a:pathLst>
                <a:path extrusionOk="0" h="1008" w="1483">
                  <a:moveTo>
                    <a:pt x="916" y="0"/>
                  </a:moveTo>
                  <a:cubicBezTo>
                    <a:pt x="905" y="0"/>
                    <a:pt x="893" y="0"/>
                    <a:pt x="881" y="1"/>
                  </a:cubicBezTo>
                  <a:lnTo>
                    <a:pt x="802" y="1"/>
                  </a:lnTo>
                  <a:cubicBezTo>
                    <a:pt x="396" y="80"/>
                    <a:pt x="1" y="791"/>
                    <a:pt x="531" y="983"/>
                  </a:cubicBezTo>
                  <a:cubicBezTo>
                    <a:pt x="580" y="1000"/>
                    <a:pt x="627" y="1008"/>
                    <a:pt x="672" y="1008"/>
                  </a:cubicBezTo>
                  <a:cubicBezTo>
                    <a:pt x="1188" y="1008"/>
                    <a:pt x="1482" y="0"/>
                    <a:pt x="91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5" name="Google Shape;3725;p11"/>
            <p:cNvSpPr/>
            <p:nvPr/>
          </p:nvSpPr>
          <p:spPr>
            <a:xfrm>
              <a:off x="9096374" y="153305"/>
              <a:ext cx="40841" cy="29344"/>
            </a:xfrm>
            <a:custGeom>
              <a:rect b="b" l="l" r="r" t="t"/>
              <a:pathLst>
                <a:path extrusionOk="0" h="855" w="1190">
                  <a:moveTo>
                    <a:pt x="582" y="1"/>
                  </a:moveTo>
                  <a:cubicBezTo>
                    <a:pt x="278" y="1"/>
                    <a:pt x="0" y="171"/>
                    <a:pt x="146" y="496"/>
                  </a:cubicBezTo>
                  <a:cubicBezTo>
                    <a:pt x="157" y="508"/>
                    <a:pt x="168" y="530"/>
                    <a:pt x="180" y="553"/>
                  </a:cubicBezTo>
                  <a:cubicBezTo>
                    <a:pt x="288" y="736"/>
                    <a:pt x="547" y="855"/>
                    <a:pt x="775" y="855"/>
                  </a:cubicBezTo>
                  <a:cubicBezTo>
                    <a:pt x="997" y="855"/>
                    <a:pt x="1189" y="741"/>
                    <a:pt x="1184" y="463"/>
                  </a:cubicBezTo>
                  <a:cubicBezTo>
                    <a:pt x="1178" y="151"/>
                    <a:pt x="868" y="1"/>
                    <a:pt x="58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6" name="Google Shape;3726;p11"/>
            <p:cNvSpPr/>
            <p:nvPr/>
          </p:nvSpPr>
          <p:spPr>
            <a:xfrm>
              <a:off x="9083538" y="146098"/>
              <a:ext cx="42728" cy="36688"/>
            </a:xfrm>
            <a:custGeom>
              <a:rect b="b" l="l" r="r" t="t"/>
              <a:pathLst>
                <a:path extrusionOk="0" h="1069" w="1245">
                  <a:moveTo>
                    <a:pt x="767" y="1"/>
                  </a:moveTo>
                  <a:cubicBezTo>
                    <a:pt x="723" y="1"/>
                    <a:pt x="675" y="10"/>
                    <a:pt x="621" y="29"/>
                  </a:cubicBezTo>
                  <a:cubicBezTo>
                    <a:pt x="599" y="29"/>
                    <a:pt x="576" y="41"/>
                    <a:pt x="554" y="52"/>
                  </a:cubicBezTo>
                  <a:cubicBezTo>
                    <a:pt x="181" y="244"/>
                    <a:pt x="1" y="1034"/>
                    <a:pt x="554" y="1068"/>
                  </a:cubicBezTo>
                  <a:cubicBezTo>
                    <a:pt x="562" y="1068"/>
                    <a:pt x="570" y="1068"/>
                    <a:pt x="578" y="1068"/>
                  </a:cubicBezTo>
                  <a:cubicBezTo>
                    <a:pt x="1156" y="1068"/>
                    <a:pt x="1244" y="1"/>
                    <a:pt x="767"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7" name="Google Shape;3727;p11"/>
            <p:cNvSpPr/>
            <p:nvPr/>
          </p:nvSpPr>
          <p:spPr>
            <a:xfrm>
              <a:off x="8993654" y="304039"/>
              <a:ext cx="38988" cy="32604"/>
            </a:xfrm>
            <a:custGeom>
              <a:rect b="b" l="l" r="r" t="t"/>
              <a:pathLst>
                <a:path extrusionOk="0" h="950" w="1136">
                  <a:moveTo>
                    <a:pt x="474" y="1"/>
                  </a:moveTo>
                  <a:cubicBezTo>
                    <a:pt x="332" y="1"/>
                    <a:pt x="203" y="74"/>
                    <a:pt x="137" y="257"/>
                  </a:cubicBezTo>
                  <a:cubicBezTo>
                    <a:pt x="1" y="644"/>
                    <a:pt x="453" y="950"/>
                    <a:pt x="788" y="950"/>
                  </a:cubicBezTo>
                  <a:cubicBezTo>
                    <a:pt x="981" y="950"/>
                    <a:pt x="1135" y="849"/>
                    <a:pt x="1119" y="607"/>
                  </a:cubicBezTo>
                  <a:cubicBezTo>
                    <a:pt x="1119" y="573"/>
                    <a:pt x="1119" y="550"/>
                    <a:pt x="1119" y="528"/>
                  </a:cubicBezTo>
                  <a:cubicBezTo>
                    <a:pt x="1067" y="262"/>
                    <a:pt x="745" y="1"/>
                    <a:pt x="474"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8" name="Google Shape;3728;p11"/>
            <p:cNvSpPr/>
            <p:nvPr/>
          </p:nvSpPr>
          <p:spPr>
            <a:xfrm>
              <a:off x="9113225" y="683858"/>
              <a:ext cx="41596" cy="36825"/>
            </a:xfrm>
            <a:custGeom>
              <a:rect b="b" l="l" r="r" t="t"/>
              <a:pathLst>
                <a:path extrusionOk="0" h="1073" w="1212">
                  <a:moveTo>
                    <a:pt x="639" y="0"/>
                  </a:moveTo>
                  <a:cubicBezTo>
                    <a:pt x="52" y="0"/>
                    <a:pt x="1" y="1072"/>
                    <a:pt x="469" y="1072"/>
                  </a:cubicBezTo>
                  <a:cubicBezTo>
                    <a:pt x="516" y="1072"/>
                    <a:pt x="568" y="1062"/>
                    <a:pt x="625" y="1038"/>
                  </a:cubicBezTo>
                  <a:cubicBezTo>
                    <a:pt x="648" y="1038"/>
                    <a:pt x="670" y="1027"/>
                    <a:pt x="693" y="1016"/>
                  </a:cubicBezTo>
                  <a:cubicBezTo>
                    <a:pt x="1065" y="813"/>
                    <a:pt x="1212" y="12"/>
                    <a:pt x="648" y="0"/>
                  </a:cubicBezTo>
                  <a:cubicBezTo>
                    <a:pt x="645" y="0"/>
                    <a:pt x="642" y="0"/>
                    <a:pt x="639"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9" name="Google Shape;3729;p11"/>
            <p:cNvSpPr/>
            <p:nvPr/>
          </p:nvSpPr>
          <p:spPr>
            <a:xfrm>
              <a:off x="9162337" y="493005"/>
              <a:ext cx="40875" cy="29241"/>
            </a:xfrm>
            <a:custGeom>
              <a:rect b="b" l="l" r="r" t="t"/>
              <a:pathLst>
                <a:path extrusionOk="0" h="852" w="1191">
                  <a:moveTo>
                    <a:pt x="420" y="1"/>
                  </a:moveTo>
                  <a:cubicBezTo>
                    <a:pt x="196" y="1"/>
                    <a:pt x="1" y="114"/>
                    <a:pt x="7" y="393"/>
                  </a:cubicBezTo>
                  <a:cubicBezTo>
                    <a:pt x="12" y="705"/>
                    <a:pt x="322" y="852"/>
                    <a:pt x="608" y="852"/>
                  </a:cubicBezTo>
                  <a:cubicBezTo>
                    <a:pt x="912" y="852"/>
                    <a:pt x="1190" y="685"/>
                    <a:pt x="1045" y="371"/>
                  </a:cubicBezTo>
                  <a:cubicBezTo>
                    <a:pt x="1033" y="348"/>
                    <a:pt x="1033" y="325"/>
                    <a:pt x="1011" y="303"/>
                  </a:cubicBezTo>
                  <a:cubicBezTo>
                    <a:pt x="908" y="120"/>
                    <a:pt x="649" y="1"/>
                    <a:pt x="42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0" name="Google Shape;3730;p11"/>
            <p:cNvSpPr/>
            <p:nvPr/>
          </p:nvSpPr>
          <p:spPr>
            <a:xfrm>
              <a:off x="8940664" y="227505"/>
              <a:ext cx="40292" cy="29687"/>
            </a:xfrm>
            <a:custGeom>
              <a:rect b="b" l="l" r="r" t="t"/>
              <a:pathLst>
                <a:path extrusionOk="0" h="865" w="1174">
                  <a:moveTo>
                    <a:pt x="554" y="0"/>
                  </a:moveTo>
                  <a:cubicBezTo>
                    <a:pt x="263" y="0"/>
                    <a:pt x="0" y="158"/>
                    <a:pt x="124" y="467"/>
                  </a:cubicBezTo>
                  <a:cubicBezTo>
                    <a:pt x="135" y="490"/>
                    <a:pt x="146" y="512"/>
                    <a:pt x="158" y="535"/>
                  </a:cubicBezTo>
                  <a:cubicBezTo>
                    <a:pt x="259" y="731"/>
                    <a:pt x="529" y="865"/>
                    <a:pt x="764" y="865"/>
                  </a:cubicBezTo>
                  <a:cubicBezTo>
                    <a:pt x="974" y="865"/>
                    <a:pt x="1157" y="757"/>
                    <a:pt x="1162" y="490"/>
                  </a:cubicBezTo>
                  <a:cubicBezTo>
                    <a:pt x="1173" y="161"/>
                    <a:pt x="849" y="0"/>
                    <a:pt x="554"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1" name="Google Shape;3731;p11"/>
            <p:cNvSpPr/>
            <p:nvPr/>
          </p:nvSpPr>
          <p:spPr>
            <a:xfrm>
              <a:off x="8957515" y="410808"/>
              <a:ext cx="41630" cy="37134"/>
            </a:xfrm>
            <a:custGeom>
              <a:rect b="b" l="l" r="r" t="t"/>
              <a:pathLst>
                <a:path extrusionOk="0" h="1082" w="1213">
                  <a:moveTo>
                    <a:pt x="629" y="1"/>
                  </a:moveTo>
                  <a:cubicBezTo>
                    <a:pt x="49" y="1"/>
                    <a:pt x="1" y="1082"/>
                    <a:pt x="476" y="1082"/>
                  </a:cubicBezTo>
                  <a:cubicBezTo>
                    <a:pt x="521" y="1082"/>
                    <a:pt x="571" y="1072"/>
                    <a:pt x="626" y="1050"/>
                  </a:cubicBezTo>
                  <a:cubicBezTo>
                    <a:pt x="648" y="1039"/>
                    <a:pt x="671" y="1028"/>
                    <a:pt x="694" y="1016"/>
                  </a:cubicBezTo>
                  <a:cubicBezTo>
                    <a:pt x="1055" y="813"/>
                    <a:pt x="1213" y="23"/>
                    <a:pt x="637" y="1"/>
                  </a:cubicBezTo>
                  <a:cubicBezTo>
                    <a:pt x="634" y="1"/>
                    <a:pt x="632" y="1"/>
                    <a:pt x="629"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2" name="Google Shape;3732;p11"/>
            <p:cNvSpPr/>
            <p:nvPr/>
          </p:nvSpPr>
          <p:spPr>
            <a:xfrm>
              <a:off x="8978244" y="365403"/>
              <a:ext cx="43621" cy="28863"/>
            </a:xfrm>
            <a:custGeom>
              <a:rect b="b" l="l" r="r" t="t"/>
              <a:pathLst>
                <a:path extrusionOk="0" h="841" w="1271">
                  <a:moveTo>
                    <a:pt x="484" y="0"/>
                  </a:moveTo>
                  <a:cubicBezTo>
                    <a:pt x="228" y="0"/>
                    <a:pt x="1" y="133"/>
                    <a:pt x="44" y="444"/>
                  </a:cubicBezTo>
                  <a:cubicBezTo>
                    <a:pt x="78" y="721"/>
                    <a:pt x="339" y="841"/>
                    <a:pt x="596" y="841"/>
                  </a:cubicBezTo>
                  <a:cubicBezTo>
                    <a:pt x="936" y="841"/>
                    <a:pt x="1270" y="631"/>
                    <a:pt x="1071" y="297"/>
                  </a:cubicBezTo>
                  <a:cubicBezTo>
                    <a:pt x="1060" y="274"/>
                    <a:pt x="1049" y="263"/>
                    <a:pt x="1037" y="241"/>
                  </a:cubicBezTo>
                  <a:cubicBezTo>
                    <a:pt x="921" y="89"/>
                    <a:pt x="693" y="0"/>
                    <a:pt x="48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3" name="Google Shape;3733;p11"/>
            <p:cNvSpPr/>
            <p:nvPr/>
          </p:nvSpPr>
          <p:spPr>
            <a:xfrm>
              <a:off x="9050282" y="553854"/>
              <a:ext cx="50347" cy="28692"/>
            </a:xfrm>
            <a:custGeom>
              <a:rect b="b" l="l" r="r" t="t"/>
              <a:pathLst>
                <a:path extrusionOk="0" h="836" w="1467">
                  <a:moveTo>
                    <a:pt x="869" y="1"/>
                  </a:moveTo>
                  <a:cubicBezTo>
                    <a:pt x="464" y="1"/>
                    <a:pt x="0" y="387"/>
                    <a:pt x="349" y="696"/>
                  </a:cubicBezTo>
                  <a:cubicBezTo>
                    <a:pt x="372" y="719"/>
                    <a:pt x="383" y="730"/>
                    <a:pt x="405" y="741"/>
                  </a:cubicBezTo>
                  <a:cubicBezTo>
                    <a:pt x="500" y="806"/>
                    <a:pt x="626" y="836"/>
                    <a:pt x="754" y="836"/>
                  </a:cubicBezTo>
                  <a:cubicBezTo>
                    <a:pt x="1101" y="836"/>
                    <a:pt x="1467" y="615"/>
                    <a:pt x="1286" y="245"/>
                  </a:cubicBezTo>
                  <a:cubicBezTo>
                    <a:pt x="1201" y="70"/>
                    <a:pt x="1040" y="1"/>
                    <a:pt x="869"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4" name="Google Shape;3734;p11"/>
            <p:cNvSpPr/>
            <p:nvPr/>
          </p:nvSpPr>
          <p:spPr>
            <a:xfrm>
              <a:off x="9037858" y="470765"/>
              <a:ext cx="40772" cy="38130"/>
            </a:xfrm>
            <a:custGeom>
              <a:rect b="b" l="l" r="r" t="t"/>
              <a:pathLst>
                <a:path extrusionOk="0" h="1111" w="1188">
                  <a:moveTo>
                    <a:pt x="673" y="0"/>
                  </a:moveTo>
                  <a:cubicBezTo>
                    <a:pt x="616" y="0"/>
                    <a:pt x="553" y="15"/>
                    <a:pt x="485" y="48"/>
                  </a:cubicBezTo>
                  <a:cubicBezTo>
                    <a:pt x="1" y="272"/>
                    <a:pt x="324" y="1111"/>
                    <a:pt x="699" y="1111"/>
                  </a:cubicBezTo>
                  <a:cubicBezTo>
                    <a:pt x="778" y="1111"/>
                    <a:pt x="860" y="1073"/>
                    <a:pt x="937" y="985"/>
                  </a:cubicBezTo>
                  <a:cubicBezTo>
                    <a:pt x="948" y="962"/>
                    <a:pt x="970" y="940"/>
                    <a:pt x="982" y="928"/>
                  </a:cubicBezTo>
                  <a:cubicBezTo>
                    <a:pt x="1187" y="625"/>
                    <a:pt x="1045" y="0"/>
                    <a:pt x="67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5" name="Google Shape;3735;p11"/>
            <p:cNvSpPr/>
            <p:nvPr/>
          </p:nvSpPr>
          <p:spPr>
            <a:xfrm>
              <a:off x="9072281" y="384554"/>
              <a:ext cx="40360" cy="30099"/>
            </a:xfrm>
            <a:custGeom>
              <a:rect b="b" l="l" r="r" t="t"/>
              <a:pathLst>
                <a:path extrusionOk="0" h="877" w="1176">
                  <a:moveTo>
                    <a:pt x="523" y="0"/>
                  </a:moveTo>
                  <a:cubicBezTo>
                    <a:pt x="244" y="0"/>
                    <a:pt x="1" y="148"/>
                    <a:pt x="114" y="450"/>
                  </a:cubicBezTo>
                  <a:cubicBezTo>
                    <a:pt x="125" y="473"/>
                    <a:pt x="125" y="495"/>
                    <a:pt x="137" y="518"/>
                  </a:cubicBezTo>
                  <a:cubicBezTo>
                    <a:pt x="242" y="727"/>
                    <a:pt x="525" y="876"/>
                    <a:pt x="766" y="876"/>
                  </a:cubicBezTo>
                  <a:cubicBezTo>
                    <a:pt x="966" y="876"/>
                    <a:pt x="1137" y="774"/>
                    <a:pt x="1152" y="518"/>
                  </a:cubicBezTo>
                  <a:cubicBezTo>
                    <a:pt x="1176" y="176"/>
                    <a:pt x="828" y="0"/>
                    <a:pt x="52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6" name="Google Shape;3736;p11"/>
            <p:cNvSpPr/>
            <p:nvPr/>
          </p:nvSpPr>
          <p:spPr>
            <a:xfrm>
              <a:off x="9135224" y="633030"/>
              <a:ext cx="40498" cy="29550"/>
            </a:xfrm>
            <a:custGeom>
              <a:rect b="b" l="l" r="r" t="t"/>
              <a:pathLst>
                <a:path extrusionOk="0" h="861" w="1180">
                  <a:moveTo>
                    <a:pt x="411" y="1"/>
                  </a:moveTo>
                  <a:cubicBezTo>
                    <a:pt x="200" y="1"/>
                    <a:pt x="17" y="108"/>
                    <a:pt x="7" y="375"/>
                  </a:cubicBezTo>
                  <a:cubicBezTo>
                    <a:pt x="1" y="700"/>
                    <a:pt x="331" y="861"/>
                    <a:pt x="628" y="861"/>
                  </a:cubicBezTo>
                  <a:cubicBezTo>
                    <a:pt x="920" y="861"/>
                    <a:pt x="1179" y="705"/>
                    <a:pt x="1056" y="398"/>
                  </a:cubicBezTo>
                  <a:cubicBezTo>
                    <a:pt x="1045" y="375"/>
                    <a:pt x="1034" y="353"/>
                    <a:pt x="1022" y="330"/>
                  </a:cubicBezTo>
                  <a:cubicBezTo>
                    <a:pt x="915" y="134"/>
                    <a:pt x="645" y="1"/>
                    <a:pt x="411"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7" name="Google Shape;3737;p11"/>
            <p:cNvSpPr/>
            <p:nvPr/>
          </p:nvSpPr>
          <p:spPr>
            <a:xfrm>
              <a:off x="8932461" y="-119401"/>
              <a:ext cx="42660" cy="36619"/>
            </a:xfrm>
            <a:custGeom>
              <a:rect b="b" l="l" r="r" t="t"/>
              <a:pathLst>
                <a:path extrusionOk="0" h="1067" w="1243">
                  <a:moveTo>
                    <a:pt x="647" y="1"/>
                  </a:moveTo>
                  <a:cubicBezTo>
                    <a:pt x="83" y="1"/>
                    <a:pt x="1" y="1066"/>
                    <a:pt x="482" y="1066"/>
                  </a:cubicBezTo>
                  <a:cubicBezTo>
                    <a:pt x="525" y="1066"/>
                    <a:pt x="571" y="1058"/>
                    <a:pt x="622" y="1040"/>
                  </a:cubicBezTo>
                  <a:lnTo>
                    <a:pt x="679" y="1017"/>
                  </a:lnTo>
                  <a:cubicBezTo>
                    <a:pt x="1062" y="826"/>
                    <a:pt x="1243" y="36"/>
                    <a:pt x="679" y="2"/>
                  </a:cubicBezTo>
                  <a:cubicBezTo>
                    <a:pt x="668" y="1"/>
                    <a:pt x="657" y="1"/>
                    <a:pt x="647"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8" name="Google Shape;3738;p11"/>
            <p:cNvSpPr/>
            <p:nvPr/>
          </p:nvSpPr>
          <p:spPr>
            <a:xfrm>
              <a:off x="8911801" y="-17196"/>
              <a:ext cx="40498" cy="29652"/>
            </a:xfrm>
            <a:custGeom>
              <a:rect b="b" l="l" r="r" t="t"/>
              <a:pathLst>
                <a:path extrusionOk="0" h="864" w="1180">
                  <a:moveTo>
                    <a:pt x="405" y="0"/>
                  </a:moveTo>
                  <a:cubicBezTo>
                    <a:pt x="193" y="0"/>
                    <a:pt x="11" y="108"/>
                    <a:pt x="6" y="375"/>
                  </a:cubicBezTo>
                  <a:cubicBezTo>
                    <a:pt x="0" y="703"/>
                    <a:pt x="324" y="863"/>
                    <a:pt x="619" y="863"/>
                  </a:cubicBezTo>
                  <a:cubicBezTo>
                    <a:pt x="914" y="863"/>
                    <a:pt x="1179" y="703"/>
                    <a:pt x="1055" y="387"/>
                  </a:cubicBezTo>
                  <a:cubicBezTo>
                    <a:pt x="1044" y="364"/>
                    <a:pt x="1033" y="353"/>
                    <a:pt x="1021" y="330"/>
                  </a:cubicBezTo>
                  <a:cubicBezTo>
                    <a:pt x="914" y="134"/>
                    <a:pt x="641" y="0"/>
                    <a:pt x="405"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9" name="Google Shape;3739;p11"/>
            <p:cNvSpPr/>
            <p:nvPr/>
          </p:nvSpPr>
          <p:spPr>
            <a:xfrm>
              <a:off x="9097232" y="483635"/>
              <a:ext cx="42934" cy="28692"/>
            </a:xfrm>
            <a:custGeom>
              <a:rect b="b" l="l" r="r" t="t"/>
              <a:pathLst>
                <a:path extrusionOk="0" h="836" w="1251">
                  <a:moveTo>
                    <a:pt x="464" y="0"/>
                  </a:moveTo>
                  <a:cubicBezTo>
                    <a:pt x="218" y="0"/>
                    <a:pt x="0" y="128"/>
                    <a:pt x="30" y="429"/>
                  </a:cubicBezTo>
                  <a:cubicBezTo>
                    <a:pt x="61" y="711"/>
                    <a:pt x="335" y="835"/>
                    <a:pt x="600" y="835"/>
                  </a:cubicBezTo>
                  <a:cubicBezTo>
                    <a:pt x="932" y="835"/>
                    <a:pt x="1250" y="642"/>
                    <a:pt x="1069" y="316"/>
                  </a:cubicBezTo>
                  <a:cubicBezTo>
                    <a:pt x="1057" y="294"/>
                    <a:pt x="1035" y="271"/>
                    <a:pt x="1023" y="260"/>
                  </a:cubicBezTo>
                  <a:cubicBezTo>
                    <a:pt x="913" y="97"/>
                    <a:pt x="678" y="0"/>
                    <a:pt x="46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0" name="Google Shape;3740;p11"/>
            <p:cNvSpPr/>
            <p:nvPr/>
          </p:nvSpPr>
          <p:spPr>
            <a:xfrm>
              <a:off x="9060269" y="225480"/>
              <a:ext cx="40429" cy="38130"/>
            </a:xfrm>
            <a:custGeom>
              <a:rect b="b" l="l" r="r" t="t"/>
              <a:pathLst>
                <a:path extrusionOk="0" h="1111" w="1178">
                  <a:moveTo>
                    <a:pt x="508" y="0"/>
                  </a:moveTo>
                  <a:cubicBezTo>
                    <a:pt x="431" y="0"/>
                    <a:pt x="350" y="36"/>
                    <a:pt x="272" y="120"/>
                  </a:cubicBezTo>
                  <a:cubicBezTo>
                    <a:pt x="250" y="131"/>
                    <a:pt x="238" y="154"/>
                    <a:pt x="227" y="176"/>
                  </a:cubicBezTo>
                  <a:cubicBezTo>
                    <a:pt x="0" y="462"/>
                    <a:pt x="127" y="1111"/>
                    <a:pt x="509" y="1111"/>
                  </a:cubicBezTo>
                  <a:cubicBezTo>
                    <a:pt x="564" y="1111"/>
                    <a:pt x="625" y="1098"/>
                    <a:pt x="690" y="1068"/>
                  </a:cubicBezTo>
                  <a:cubicBezTo>
                    <a:pt x="1178" y="861"/>
                    <a:pt x="886" y="0"/>
                    <a:pt x="50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1" name="Google Shape;3741;p11"/>
            <p:cNvSpPr/>
            <p:nvPr/>
          </p:nvSpPr>
          <p:spPr>
            <a:xfrm>
              <a:off x="9050625" y="181516"/>
              <a:ext cx="50862" cy="35006"/>
            </a:xfrm>
            <a:custGeom>
              <a:rect b="b" l="l" r="r" t="t"/>
              <a:pathLst>
                <a:path extrusionOk="0" h="1020" w="1482">
                  <a:moveTo>
                    <a:pt x="904" y="0"/>
                  </a:moveTo>
                  <a:cubicBezTo>
                    <a:pt x="893" y="0"/>
                    <a:pt x="881" y="1"/>
                    <a:pt x="869" y="2"/>
                  </a:cubicBezTo>
                  <a:lnTo>
                    <a:pt x="802" y="13"/>
                  </a:lnTo>
                  <a:cubicBezTo>
                    <a:pt x="395" y="92"/>
                    <a:pt x="0" y="803"/>
                    <a:pt x="531" y="995"/>
                  </a:cubicBezTo>
                  <a:cubicBezTo>
                    <a:pt x="579" y="1012"/>
                    <a:pt x="626" y="1019"/>
                    <a:pt x="671" y="1019"/>
                  </a:cubicBezTo>
                  <a:cubicBezTo>
                    <a:pt x="1187" y="1019"/>
                    <a:pt x="1481" y="0"/>
                    <a:pt x="90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2" name="Google Shape;3742;p11"/>
            <p:cNvSpPr/>
            <p:nvPr/>
          </p:nvSpPr>
          <p:spPr>
            <a:xfrm>
              <a:off x="9088103" y="-79487"/>
              <a:ext cx="42728" cy="36585"/>
            </a:xfrm>
            <a:custGeom>
              <a:rect b="b" l="l" r="r" t="t"/>
              <a:pathLst>
                <a:path extrusionOk="0" h="1066" w="1245">
                  <a:moveTo>
                    <a:pt x="647" y="0"/>
                  </a:moveTo>
                  <a:cubicBezTo>
                    <a:pt x="75" y="0"/>
                    <a:pt x="0" y="1065"/>
                    <a:pt x="474" y="1065"/>
                  </a:cubicBezTo>
                  <a:cubicBezTo>
                    <a:pt x="516" y="1065"/>
                    <a:pt x="562" y="1057"/>
                    <a:pt x="612" y="1039"/>
                  </a:cubicBezTo>
                  <a:lnTo>
                    <a:pt x="680" y="1017"/>
                  </a:lnTo>
                  <a:cubicBezTo>
                    <a:pt x="1052" y="825"/>
                    <a:pt x="1244" y="35"/>
                    <a:pt x="680" y="1"/>
                  </a:cubicBezTo>
                  <a:cubicBezTo>
                    <a:pt x="669" y="0"/>
                    <a:pt x="658" y="0"/>
                    <a:pt x="647"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3" name="Google Shape;3743;p11"/>
            <p:cNvSpPr/>
            <p:nvPr/>
          </p:nvSpPr>
          <p:spPr>
            <a:xfrm>
              <a:off x="9033980" y="-172838"/>
              <a:ext cx="40498" cy="29241"/>
            </a:xfrm>
            <a:custGeom>
              <a:rect b="b" l="l" r="r" t="t"/>
              <a:pathLst>
                <a:path extrusionOk="0" h="852" w="1180">
                  <a:moveTo>
                    <a:pt x="556" y="0"/>
                  </a:moveTo>
                  <a:cubicBezTo>
                    <a:pt x="263" y="0"/>
                    <a:pt x="1" y="155"/>
                    <a:pt x="124" y="464"/>
                  </a:cubicBezTo>
                  <a:cubicBezTo>
                    <a:pt x="136" y="487"/>
                    <a:pt x="147" y="509"/>
                    <a:pt x="158" y="532"/>
                  </a:cubicBezTo>
                  <a:cubicBezTo>
                    <a:pt x="265" y="721"/>
                    <a:pt x="535" y="852"/>
                    <a:pt x="771" y="852"/>
                  </a:cubicBezTo>
                  <a:cubicBezTo>
                    <a:pt x="984" y="852"/>
                    <a:pt x="1168" y="744"/>
                    <a:pt x="1174" y="476"/>
                  </a:cubicBezTo>
                  <a:cubicBezTo>
                    <a:pt x="1179" y="158"/>
                    <a:pt x="852" y="0"/>
                    <a:pt x="556"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4" name="Google Shape;3744;p11"/>
            <p:cNvSpPr/>
            <p:nvPr/>
          </p:nvSpPr>
          <p:spPr>
            <a:xfrm>
              <a:off x="8996194" y="-55841"/>
              <a:ext cx="41287" cy="37134"/>
            </a:xfrm>
            <a:custGeom>
              <a:rect b="b" l="l" r="r" t="t"/>
              <a:pathLst>
                <a:path extrusionOk="0" h="1082" w="1203">
                  <a:moveTo>
                    <a:pt x="630" y="0"/>
                  </a:moveTo>
                  <a:cubicBezTo>
                    <a:pt x="40" y="0"/>
                    <a:pt x="1" y="1081"/>
                    <a:pt x="468" y="1081"/>
                  </a:cubicBezTo>
                  <a:cubicBezTo>
                    <a:pt x="513" y="1081"/>
                    <a:pt x="562" y="1071"/>
                    <a:pt x="616" y="1050"/>
                  </a:cubicBezTo>
                  <a:cubicBezTo>
                    <a:pt x="639" y="1039"/>
                    <a:pt x="661" y="1027"/>
                    <a:pt x="684" y="1016"/>
                  </a:cubicBezTo>
                  <a:cubicBezTo>
                    <a:pt x="1056" y="813"/>
                    <a:pt x="1203" y="23"/>
                    <a:pt x="639" y="0"/>
                  </a:cubicBezTo>
                  <a:cubicBezTo>
                    <a:pt x="636" y="0"/>
                    <a:pt x="633" y="0"/>
                    <a:pt x="630"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5" name="Google Shape;3745;p11"/>
            <p:cNvSpPr/>
            <p:nvPr/>
          </p:nvSpPr>
          <p:spPr>
            <a:xfrm>
              <a:off x="9135636" y="718007"/>
              <a:ext cx="40875" cy="29206"/>
            </a:xfrm>
            <a:custGeom>
              <a:rect b="b" l="l" r="r" t="t"/>
              <a:pathLst>
                <a:path extrusionOk="0" h="851" w="1191">
                  <a:moveTo>
                    <a:pt x="415" y="1"/>
                  </a:moveTo>
                  <a:cubicBezTo>
                    <a:pt x="193" y="1"/>
                    <a:pt x="0" y="114"/>
                    <a:pt x="6" y="393"/>
                  </a:cubicBezTo>
                  <a:cubicBezTo>
                    <a:pt x="11" y="703"/>
                    <a:pt x="319" y="851"/>
                    <a:pt x="604" y="851"/>
                  </a:cubicBezTo>
                  <a:cubicBezTo>
                    <a:pt x="910" y="851"/>
                    <a:pt x="1190" y="681"/>
                    <a:pt x="1044" y="359"/>
                  </a:cubicBezTo>
                  <a:cubicBezTo>
                    <a:pt x="1033" y="337"/>
                    <a:pt x="1022" y="325"/>
                    <a:pt x="1010" y="303"/>
                  </a:cubicBezTo>
                  <a:cubicBezTo>
                    <a:pt x="902" y="120"/>
                    <a:pt x="643" y="1"/>
                    <a:pt x="41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6" name="Google Shape;3746;p11"/>
            <p:cNvSpPr/>
            <p:nvPr/>
          </p:nvSpPr>
          <p:spPr>
            <a:xfrm>
              <a:off x="8927828" y="139131"/>
              <a:ext cx="40463" cy="38027"/>
            </a:xfrm>
            <a:custGeom>
              <a:rect b="b" l="l" r="r" t="t"/>
              <a:pathLst>
                <a:path extrusionOk="0" h="1108" w="1179">
                  <a:moveTo>
                    <a:pt x="673" y="1"/>
                  </a:moveTo>
                  <a:cubicBezTo>
                    <a:pt x="619" y="1"/>
                    <a:pt x="561" y="13"/>
                    <a:pt x="498" y="41"/>
                  </a:cubicBezTo>
                  <a:cubicBezTo>
                    <a:pt x="1" y="247"/>
                    <a:pt x="291" y="1108"/>
                    <a:pt x="675" y="1108"/>
                  </a:cubicBezTo>
                  <a:cubicBezTo>
                    <a:pt x="753" y="1108"/>
                    <a:pt x="835" y="1072"/>
                    <a:pt x="915" y="988"/>
                  </a:cubicBezTo>
                  <a:cubicBezTo>
                    <a:pt x="927" y="977"/>
                    <a:pt x="938" y="955"/>
                    <a:pt x="960" y="943"/>
                  </a:cubicBezTo>
                  <a:cubicBezTo>
                    <a:pt x="1178" y="646"/>
                    <a:pt x="1057" y="1"/>
                    <a:pt x="67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7" name="Google Shape;3747;p11"/>
            <p:cNvSpPr/>
            <p:nvPr/>
          </p:nvSpPr>
          <p:spPr>
            <a:xfrm>
              <a:off x="8951509" y="164253"/>
              <a:ext cx="51514" cy="34389"/>
            </a:xfrm>
            <a:custGeom>
              <a:rect b="b" l="l" r="r" t="t"/>
              <a:pathLst>
                <a:path extrusionOk="0" h="1002" w="1501">
                  <a:moveTo>
                    <a:pt x="818" y="1"/>
                  </a:moveTo>
                  <a:cubicBezTo>
                    <a:pt x="311" y="1"/>
                    <a:pt x="0" y="1002"/>
                    <a:pt x="582" y="1002"/>
                  </a:cubicBezTo>
                  <a:cubicBezTo>
                    <a:pt x="591" y="1002"/>
                    <a:pt x="600" y="1002"/>
                    <a:pt x="609" y="1001"/>
                  </a:cubicBezTo>
                  <a:lnTo>
                    <a:pt x="677" y="1001"/>
                  </a:lnTo>
                  <a:cubicBezTo>
                    <a:pt x="1106" y="933"/>
                    <a:pt x="1500" y="234"/>
                    <a:pt x="970" y="31"/>
                  </a:cubicBezTo>
                  <a:cubicBezTo>
                    <a:pt x="918" y="10"/>
                    <a:pt x="867" y="1"/>
                    <a:pt x="81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8" name="Google Shape;3748;p11"/>
            <p:cNvSpPr/>
            <p:nvPr/>
          </p:nvSpPr>
          <p:spPr>
            <a:xfrm>
              <a:off x="9170265" y="465068"/>
              <a:ext cx="38953" cy="32570"/>
            </a:xfrm>
            <a:custGeom>
              <a:rect b="b" l="l" r="r" t="t"/>
              <a:pathLst>
                <a:path extrusionOk="0" h="949" w="1135">
                  <a:moveTo>
                    <a:pt x="472" y="0"/>
                  </a:moveTo>
                  <a:cubicBezTo>
                    <a:pt x="328" y="0"/>
                    <a:pt x="200" y="74"/>
                    <a:pt x="137" y="259"/>
                  </a:cubicBezTo>
                  <a:cubicBezTo>
                    <a:pt x="1" y="645"/>
                    <a:pt x="448" y="949"/>
                    <a:pt x="783" y="949"/>
                  </a:cubicBezTo>
                  <a:cubicBezTo>
                    <a:pt x="978" y="949"/>
                    <a:pt x="1135" y="846"/>
                    <a:pt x="1118" y="598"/>
                  </a:cubicBezTo>
                  <a:cubicBezTo>
                    <a:pt x="1118" y="575"/>
                    <a:pt x="1118" y="553"/>
                    <a:pt x="1107" y="530"/>
                  </a:cubicBezTo>
                  <a:cubicBezTo>
                    <a:pt x="1063" y="258"/>
                    <a:pt x="741" y="0"/>
                    <a:pt x="472"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9" name="Google Shape;3749;p11"/>
            <p:cNvSpPr/>
            <p:nvPr/>
          </p:nvSpPr>
          <p:spPr>
            <a:xfrm>
              <a:off x="9172530" y="-178638"/>
              <a:ext cx="43106" cy="36688"/>
            </a:xfrm>
            <a:custGeom>
              <a:rect b="b" l="l" r="r" t="t"/>
              <a:pathLst>
                <a:path extrusionOk="0" h="1069" w="1256">
                  <a:moveTo>
                    <a:pt x="666" y="1"/>
                  </a:moveTo>
                  <a:cubicBezTo>
                    <a:pt x="89" y="1"/>
                    <a:pt x="1" y="1068"/>
                    <a:pt x="478" y="1068"/>
                  </a:cubicBezTo>
                  <a:cubicBezTo>
                    <a:pt x="522" y="1068"/>
                    <a:pt x="570" y="1059"/>
                    <a:pt x="624" y="1040"/>
                  </a:cubicBezTo>
                  <a:cubicBezTo>
                    <a:pt x="646" y="1028"/>
                    <a:pt x="669" y="1028"/>
                    <a:pt x="691" y="1017"/>
                  </a:cubicBezTo>
                  <a:cubicBezTo>
                    <a:pt x="1064" y="836"/>
                    <a:pt x="1255" y="35"/>
                    <a:pt x="691" y="1"/>
                  </a:cubicBezTo>
                  <a:cubicBezTo>
                    <a:pt x="683" y="1"/>
                    <a:pt x="675" y="1"/>
                    <a:pt x="66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0" name="Google Shape;3750;p11"/>
            <p:cNvSpPr/>
            <p:nvPr/>
          </p:nvSpPr>
          <p:spPr>
            <a:xfrm>
              <a:off x="9139686" y="443824"/>
              <a:ext cx="41218" cy="36757"/>
            </a:xfrm>
            <a:custGeom>
              <a:rect b="b" l="l" r="r" t="t"/>
              <a:pathLst>
                <a:path extrusionOk="0" h="1071" w="1201">
                  <a:moveTo>
                    <a:pt x="735" y="1"/>
                  </a:moveTo>
                  <a:cubicBezTo>
                    <a:pt x="691" y="1"/>
                    <a:pt x="641" y="10"/>
                    <a:pt x="588" y="32"/>
                  </a:cubicBezTo>
                  <a:cubicBezTo>
                    <a:pt x="565" y="43"/>
                    <a:pt x="542" y="54"/>
                    <a:pt x="520" y="66"/>
                  </a:cubicBezTo>
                  <a:cubicBezTo>
                    <a:pt x="147" y="258"/>
                    <a:pt x="1" y="1059"/>
                    <a:pt x="565" y="1070"/>
                  </a:cubicBezTo>
                  <a:cubicBezTo>
                    <a:pt x="571" y="1070"/>
                    <a:pt x="576" y="1070"/>
                    <a:pt x="582" y="1070"/>
                  </a:cubicBezTo>
                  <a:cubicBezTo>
                    <a:pt x="1163" y="1070"/>
                    <a:pt x="1201" y="1"/>
                    <a:pt x="73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1" name="Google Shape;3751;p11"/>
            <p:cNvSpPr/>
            <p:nvPr/>
          </p:nvSpPr>
          <p:spPr>
            <a:xfrm>
              <a:off x="8985451" y="-169440"/>
              <a:ext cx="41356" cy="37649"/>
            </a:xfrm>
            <a:custGeom>
              <a:rect b="b" l="l" r="r" t="t"/>
              <a:pathLst>
                <a:path extrusionOk="0" h="1097" w="1205">
                  <a:moveTo>
                    <a:pt x="440" y="0"/>
                  </a:moveTo>
                  <a:cubicBezTo>
                    <a:pt x="348" y="0"/>
                    <a:pt x="258" y="48"/>
                    <a:pt x="184" y="162"/>
                  </a:cubicBezTo>
                  <a:cubicBezTo>
                    <a:pt x="173" y="185"/>
                    <a:pt x="162" y="207"/>
                    <a:pt x="150" y="219"/>
                  </a:cubicBezTo>
                  <a:cubicBezTo>
                    <a:pt x="0" y="537"/>
                    <a:pt x="216" y="1097"/>
                    <a:pt x="558" y="1097"/>
                  </a:cubicBezTo>
                  <a:cubicBezTo>
                    <a:pt x="628" y="1097"/>
                    <a:pt x="704" y="1073"/>
                    <a:pt x="782" y="1020"/>
                  </a:cubicBezTo>
                  <a:cubicBezTo>
                    <a:pt x="1205" y="732"/>
                    <a:pt x="803" y="0"/>
                    <a:pt x="44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2" name="Google Shape;3752;p11"/>
            <p:cNvSpPr/>
            <p:nvPr/>
          </p:nvSpPr>
          <p:spPr>
            <a:xfrm>
              <a:off x="9101590" y="348449"/>
              <a:ext cx="42797" cy="36963"/>
            </a:xfrm>
            <a:custGeom>
              <a:rect b="b" l="l" r="r" t="t"/>
              <a:pathLst>
                <a:path extrusionOk="0" h="1077" w="1247">
                  <a:moveTo>
                    <a:pt x="657" y="0"/>
                  </a:moveTo>
                  <a:cubicBezTo>
                    <a:pt x="77" y="0"/>
                    <a:pt x="0" y="1077"/>
                    <a:pt x="476" y="1077"/>
                  </a:cubicBezTo>
                  <a:cubicBezTo>
                    <a:pt x="518" y="1077"/>
                    <a:pt x="564" y="1068"/>
                    <a:pt x="614" y="1051"/>
                  </a:cubicBezTo>
                  <a:cubicBezTo>
                    <a:pt x="637" y="1039"/>
                    <a:pt x="659" y="1028"/>
                    <a:pt x="682" y="1017"/>
                  </a:cubicBezTo>
                  <a:cubicBezTo>
                    <a:pt x="1054" y="836"/>
                    <a:pt x="1246" y="35"/>
                    <a:pt x="682" y="1"/>
                  </a:cubicBezTo>
                  <a:cubicBezTo>
                    <a:pt x="674" y="1"/>
                    <a:pt x="665" y="0"/>
                    <a:pt x="657"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3" name="Google Shape;3753;p11"/>
            <p:cNvSpPr/>
            <p:nvPr/>
          </p:nvSpPr>
          <p:spPr>
            <a:xfrm>
              <a:off x="8861694" y="61843"/>
              <a:ext cx="38988" cy="33084"/>
            </a:xfrm>
            <a:custGeom>
              <a:rect b="b" l="l" r="r" t="t"/>
              <a:pathLst>
                <a:path extrusionOk="0" h="964" w="1136">
                  <a:moveTo>
                    <a:pt x="477" y="0"/>
                  </a:moveTo>
                  <a:cubicBezTo>
                    <a:pt x="339" y="0"/>
                    <a:pt x="214" y="71"/>
                    <a:pt x="145" y="250"/>
                  </a:cubicBezTo>
                  <a:cubicBezTo>
                    <a:pt x="0" y="642"/>
                    <a:pt x="457" y="964"/>
                    <a:pt x="795" y="964"/>
                  </a:cubicBezTo>
                  <a:cubicBezTo>
                    <a:pt x="984" y="964"/>
                    <a:pt x="1135" y="864"/>
                    <a:pt x="1127" y="622"/>
                  </a:cubicBezTo>
                  <a:cubicBezTo>
                    <a:pt x="1127" y="589"/>
                    <a:pt x="1116" y="566"/>
                    <a:pt x="1116" y="544"/>
                  </a:cubicBezTo>
                  <a:cubicBezTo>
                    <a:pt x="1071" y="274"/>
                    <a:pt x="749" y="0"/>
                    <a:pt x="477"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4" name="Google Shape;3754;p11"/>
            <p:cNvSpPr/>
            <p:nvPr/>
          </p:nvSpPr>
          <p:spPr>
            <a:xfrm>
              <a:off x="9157395" y="683652"/>
              <a:ext cx="40498" cy="38267"/>
            </a:xfrm>
            <a:custGeom>
              <a:rect b="b" l="l" r="r" t="t"/>
              <a:pathLst>
                <a:path extrusionOk="0" h="1115" w="1180">
                  <a:moveTo>
                    <a:pt x="664" y="0"/>
                  </a:moveTo>
                  <a:cubicBezTo>
                    <a:pt x="611" y="0"/>
                    <a:pt x="552" y="13"/>
                    <a:pt x="489" y="40"/>
                  </a:cubicBezTo>
                  <a:cubicBezTo>
                    <a:pt x="0" y="256"/>
                    <a:pt x="295" y="1115"/>
                    <a:pt x="674" y="1115"/>
                  </a:cubicBezTo>
                  <a:cubicBezTo>
                    <a:pt x="750" y="1115"/>
                    <a:pt x="829" y="1080"/>
                    <a:pt x="907" y="999"/>
                  </a:cubicBezTo>
                  <a:cubicBezTo>
                    <a:pt x="929" y="977"/>
                    <a:pt x="940" y="965"/>
                    <a:pt x="952" y="943"/>
                  </a:cubicBezTo>
                  <a:cubicBezTo>
                    <a:pt x="1180" y="646"/>
                    <a:pt x="1051" y="0"/>
                    <a:pt x="66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5" name="Google Shape;3755;p11"/>
            <p:cNvSpPr/>
            <p:nvPr/>
          </p:nvSpPr>
          <p:spPr>
            <a:xfrm>
              <a:off x="8980132" y="17982"/>
              <a:ext cx="50485" cy="28692"/>
            </a:xfrm>
            <a:custGeom>
              <a:rect b="b" l="l" r="r" t="t"/>
              <a:pathLst>
                <a:path extrusionOk="0" h="836" w="1471">
                  <a:moveTo>
                    <a:pt x="712" y="1"/>
                  </a:moveTo>
                  <a:cubicBezTo>
                    <a:pt x="366" y="1"/>
                    <a:pt x="0" y="221"/>
                    <a:pt x="181" y="592"/>
                  </a:cubicBezTo>
                  <a:cubicBezTo>
                    <a:pt x="262" y="766"/>
                    <a:pt x="423" y="836"/>
                    <a:pt x="595" y="836"/>
                  </a:cubicBezTo>
                  <a:cubicBezTo>
                    <a:pt x="1001" y="836"/>
                    <a:pt x="1471" y="449"/>
                    <a:pt x="1107" y="140"/>
                  </a:cubicBezTo>
                  <a:cubicBezTo>
                    <a:pt x="1095" y="118"/>
                    <a:pt x="1073" y="106"/>
                    <a:pt x="1061" y="95"/>
                  </a:cubicBezTo>
                  <a:cubicBezTo>
                    <a:pt x="967" y="31"/>
                    <a:pt x="841" y="1"/>
                    <a:pt x="71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6" name="Google Shape;3756;p11"/>
            <p:cNvSpPr/>
            <p:nvPr/>
          </p:nvSpPr>
          <p:spPr>
            <a:xfrm>
              <a:off x="9055155" y="65755"/>
              <a:ext cx="41184" cy="36825"/>
            </a:xfrm>
            <a:custGeom>
              <a:rect b="b" l="l" r="r" t="t"/>
              <a:pathLst>
                <a:path extrusionOk="0" h="1073" w="1200">
                  <a:moveTo>
                    <a:pt x="627" y="1"/>
                  </a:moveTo>
                  <a:cubicBezTo>
                    <a:pt x="50" y="1"/>
                    <a:pt x="0" y="1073"/>
                    <a:pt x="469" y="1073"/>
                  </a:cubicBezTo>
                  <a:cubicBezTo>
                    <a:pt x="516" y="1073"/>
                    <a:pt x="567" y="1062"/>
                    <a:pt x="624" y="1039"/>
                  </a:cubicBezTo>
                  <a:cubicBezTo>
                    <a:pt x="647" y="1028"/>
                    <a:pt x="658" y="1028"/>
                    <a:pt x="681" y="1005"/>
                  </a:cubicBezTo>
                  <a:cubicBezTo>
                    <a:pt x="1053" y="813"/>
                    <a:pt x="1200" y="12"/>
                    <a:pt x="636" y="1"/>
                  </a:cubicBezTo>
                  <a:cubicBezTo>
                    <a:pt x="633" y="1"/>
                    <a:pt x="630" y="1"/>
                    <a:pt x="627"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7" name="Google Shape;3757;p11"/>
            <p:cNvSpPr/>
            <p:nvPr/>
          </p:nvSpPr>
          <p:spPr>
            <a:xfrm>
              <a:off x="9052547" y="605712"/>
              <a:ext cx="41253" cy="37134"/>
            </a:xfrm>
            <a:custGeom>
              <a:rect b="b" l="l" r="r" t="t"/>
              <a:pathLst>
                <a:path extrusionOk="0" h="1082" w="1202">
                  <a:moveTo>
                    <a:pt x="726" y="0"/>
                  </a:moveTo>
                  <a:cubicBezTo>
                    <a:pt x="681" y="0"/>
                    <a:pt x="631" y="10"/>
                    <a:pt x="576" y="32"/>
                  </a:cubicBezTo>
                  <a:lnTo>
                    <a:pt x="520" y="66"/>
                  </a:lnTo>
                  <a:cubicBezTo>
                    <a:pt x="148" y="269"/>
                    <a:pt x="1" y="1070"/>
                    <a:pt x="565" y="1081"/>
                  </a:cubicBezTo>
                  <a:cubicBezTo>
                    <a:pt x="568" y="1081"/>
                    <a:pt x="571" y="1081"/>
                    <a:pt x="573" y="1081"/>
                  </a:cubicBezTo>
                  <a:cubicBezTo>
                    <a:pt x="1153" y="1081"/>
                    <a:pt x="1201" y="0"/>
                    <a:pt x="72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8" name="Google Shape;3758;p11"/>
            <p:cNvSpPr/>
            <p:nvPr/>
          </p:nvSpPr>
          <p:spPr>
            <a:xfrm>
              <a:off x="9100218" y="550525"/>
              <a:ext cx="41150" cy="38335"/>
            </a:xfrm>
            <a:custGeom>
              <a:rect b="b" l="l" r="r" t="t"/>
              <a:pathLst>
                <a:path extrusionOk="0" h="1117" w="1199">
                  <a:moveTo>
                    <a:pt x="663" y="1"/>
                  </a:moveTo>
                  <a:cubicBezTo>
                    <a:pt x="605" y="1"/>
                    <a:pt x="542" y="15"/>
                    <a:pt x="474" y="49"/>
                  </a:cubicBezTo>
                  <a:cubicBezTo>
                    <a:pt x="1" y="290"/>
                    <a:pt x="335" y="1117"/>
                    <a:pt x="708" y="1117"/>
                  </a:cubicBezTo>
                  <a:cubicBezTo>
                    <a:pt x="788" y="1117"/>
                    <a:pt x="871" y="1078"/>
                    <a:pt x="948" y="985"/>
                  </a:cubicBezTo>
                  <a:cubicBezTo>
                    <a:pt x="970" y="963"/>
                    <a:pt x="982" y="940"/>
                    <a:pt x="993" y="929"/>
                  </a:cubicBezTo>
                  <a:cubicBezTo>
                    <a:pt x="1198" y="626"/>
                    <a:pt x="1039" y="1"/>
                    <a:pt x="66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9" name="Google Shape;3759;p11"/>
            <p:cNvSpPr/>
            <p:nvPr/>
          </p:nvSpPr>
          <p:spPr>
            <a:xfrm>
              <a:off x="9163744" y="535287"/>
              <a:ext cx="40738" cy="38095"/>
            </a:xfrm>
            <a:custGeom>
              <a:rect b="b" l="l" r="r" t="t"/>
              <a:pathLst>
                <a:path extrusionOk="0" h="1110" w="1187">
                  <a:moveTo>
                    <a:pt x="672" y="1"/>
                  </a:moveTo>
                  <a:cubicBezTo>
                    <a:pt x="612" y="1"/>
                    <a:pt x="545" y="17"/>
                    <a:pt x="473" y="53"/>
                  </a:cubicBezTo>
                  <a:cubicBezTo>
                    <a:pt x="1" y="284"/>
                    <a:pt x="327" y="1110"/>
                    <a:pt x="703" y="1110"/>
                  </a:cubicBezTo>
                  <a:cubicBezTo>
                    <a:pt x="785" y="1110"/>
                    <a:pt x="869" y="1071"/>
                    <a:pt x="947" y="978"/>
                  </a:cubicBezTo>
                  <a:cubicBezTo>
                    <a:pt x="959" y="967"/>
                    <a:pt x="970" y="944"/>
                    <a:pt x="992" y="921"/>
                  </a:cubicBezTo>
                  <a:cubicBezTo>
                    <a:pt x="1187" y="620"/>
                    <a:pt x="1046" y="1"/>
                    <a:pt x="672"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0" name="Google Shape;3760;p11"/>
            <p:cNvSpPr/>
            <p:nvPr/>
          </p:nvSpPr>
          <p:spPr>
            <a:xfrm>
              <a:off x="9117755" y="14927"/>
              <a:ext cx="53230" cy="29550"/>
            </a:xfrm>
            <a:custGeom>
              <a:rect b="b" l="l" r="r" t="t"/>
              <a:pathLst>
                <a:path extrusionOk="0" h="861" w="1551">
                  <a:moveTo>
                    <a:pt x="820" y="0"/>
                  </a:moveTo>
                  <a:cubicBezTo>
                    <a:pt x="440" y="0"/>
                    <a:pt x="0" y="303"/>
                    <a:pt x="267" y="681"/>
                  </a:cubicBezTo>
                  <a:cubicBezTo>
                    <a:pt x="357" y="808"/>
                    <a:pt x="486" y="860"/>
                    <a:pt x="623" y="860"/>
                  </a:cubicBezTo>
                  <a:cubicBezTo>
                    <a:pt x="1052" y="860"/>
                    <a:pt x="1550" y="348"/>
                    <a:pt x="1114" y="82"/>
                  </a:cubicBezTo>
                  <a:cubicBezTo>
                    <a:pt x="1102" y="71"/>
                    <a:pt x="1080" y="60"/>
                    <a:pt x="1057" y="49"/>
                  </a:cubicBezTo>
                  <a:cubicBezTo>
                    <a:pt x="987" y="16"/>
                    <a:pt x="905" y="0"/>
                    <a:pt x="82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1" name="Google Shape;3761;p11"/>
            <p:cNvSpPr/>
            <p:nvPr/>
          </p:nvSpPr>
          <p:spPr>
            <a:xfrm>
              <a:off x="8595576" y="-173970"/>
              <a:ext cx="606126" cy="1306322"/>
            </a:xfrm>
            <a:custGeom>
              <a:rect b="b" l="l" r="r" t="t"/>
              <a:pathLst>
                <a:path extrusionOk="0" h="38063" w="17661">
                  <a:moveTo>
                    <a:pt x="1501" y="1"/>
                  </a:moveTo>
                  <a:cubicBezTo>
                    <a:pt x="1343" y="1389"/>
                    <a:pt x="1129" y="2777"/>
                    <a:pt x="869" y="4142"/>
                  </a:cubicBezTo>
                  <a:cubicBezTo>
                    <a:pt x="745" y="4864"/>
                    <a:pt x="565" y="5575"/>
                    <a:pt x="418" y="6297"/>
                  </a:cubicBezTo>
                  <a:cubicBezTo>
                    <a:pt x="249" y="7008"/>
                    <a:pt x="136" y="7742"/>
                    <a:pt x="91" y="8475"/>
                  </a:cubicBezTo>
                  <a:cubicBezTo>
                    <a:pt x="0" y="9953"/>
                    <a:pt x="91" y="11432"/>
                    <a:pt x="339" y="12887"/>
                  </a:cubicBezTo>
                  <a:cubicBezTo>
                    <a:pt x="576" y="14343"/>
                    <a:pt x="937" y="15776"/>
                    <a:pt x="1422" y="17164"/>
                  </a:cubicBezTo>
                  <a:cubicBezTo>
                    <a:pt x="1671" y="17864"/>
                    <a:pt x="1953" y="18541"/>
                    <a:pt x="2257" y="19218"/>
                  </a:cubicBezTo>
                  <a:cubicBezTo>
                    <a:pt x="2562" y="19883"/>
                    <a:pt x="2934" y="20527"/>
                    <a:pt x="3295" y="21159"/>
                  </a:cubicBezTo>
                  <a:lnTo>
                    <a:pt x="5485" y="24984"/>
                  </a:lnTo>
                  <a:lnTo>
                    <a:pt x="6568" y="26891"/>
                  </a:lnTo>
                  <a:cubicBezTo>
                    <a:pt x="6940" y="27523"/>
                    <a:pt x="7301" y="28166"/>
                    <a:pt x="7696" y="28787"/>
                  </a:cubicBezTo>
                  <a:cubicBezTo>
                    <a:pt x="8103" y="29407"/>
                    <a:pt x="8475" y="30039"/>
                    <a:pt x="8915" y="30626"/>
                  </a:cubicBezTo>
                  <a:lnTo>
                    <a:pt x="9547" y="31529"/>
                  </a:lnTo>
                  <a:lnTo>
                    <a:pt x="10235" y="32398"/>
                  </a:lnTo>
                  <a:cubicBezTo>
                    <a:pt x="10675" y="32996"/>
                    <a:pt x="11206" y="33515"/>
                    <a:pt x="11691" y="34068"/>
                  </a:cubicBezTo>
                  <a:cubicBezTo>
                    <a:pt x="12233" y="34575"/>
                    <a:pt x="12740" y="35117"/>
                    <a:pt x="13338" y="35557"/>
                  </a:cubicBezTo>
                  <a:cubicBezTo>
                    <a:pt x="13914" y="36031"/>
                    <a:pt x="14523" y="36460"/>
                    <a:pt x="15155" y="36844"/>
                  </a:cubicBezTo>
                  <a:lnTo>
                    <a:pt x="16126" y="37374"/>
                  </a:lnTo>
                  <a:lnTo>
                    <a:pt x="17130" y="37848"/>
                  </a:lnTo>
                  <a:cubicBezTo>
                    <a:pt x="17310" y="37916"/>
                    <a:pt x="17480" y="37983"/>
                    <a:pt x="17660" y="38062"/>
                  </a:cubicBezTo>
                  <a:lnTo>
                    <a:pt x="17660" y="37622"/>
                  </a:lnTo>
                  <a:cubicBezTo>
                    <a:pt x="17536" y="37577"/>
                    <a:pt x="17423" y="37521"/>
                    <a:pt x="17299" y="37464"/>
                  </a:cubicBezTo>
                  <a:lnTo>
                    <a:pt x="16306" y="37013"/>
                  </a:lnTo>
                  <a:lnTo>
                    <a:pt x="15336" y="36494"/>
                  </a:lnTo>
                  <a:cubicBezTo>
                    <a:pt x="14726" y="36121"/>
                    <a:pt x="14128" y="35704"/>
                    <a:pt x="13575" y="35253"/>
                  </a:cubicBezTo>
                  <a:cubicBezTo>
                    <a:pt x="12989" y="34824"/>
                    <a:pt x="12492" y="34293"/>
                    <a:pt x="11950" y="33797"/>
                  </a:cubicBezTo>
                  <a:cubicBezTo>
                    <a:pt x="11477" y="33255"/>
                    <a:pt x="10946" y="32747"/>
                    <a:pt x="10517" y="32161"/>
                  </a:cubicBezTo>
                  <a:lnTo>
                    <a:pt x="9829" y="31314"/>
                  </a:lnTo>
                  <a:lnTo>
                    <a:pt x="9197" y="30434"/>
                  </a:lnTo>
                  <a:cubicBezTo>
                    <a:pt x="8768" y="29847"/>
                    <a:pt x="8385" y="29227"/>
                    <a:pt x="7990" y="28606"/>
                  </a:cubicBezTo>
                  <a:cubicBezTo>
                    <a:pt x="7606" y="27986"/>
                    <a:pt x="7234" y="27354"/>
                    <a:pt x="6861" y="26722"/>
                  </a:cubicBezTo>
                  <a:lnTo>
                    <a:pt x="5767" y="24815"/>
                  </a:lnTo>
                  <a:lnTo>
                    <a:pt x="3566" y="21012"/>
                  </a:lnTo>
                  <a:cubicBezTo>
                    <a:pt x="3205" y="20369"/>
                    <a:pt x="2833" y="19737"/>
                    <a:pt x="2528" y="19082"/>
                  </a:cubicBezTo>
                  <a:cubicBezTo>
                    <a:pt x="2223" y="18439"/>
                    <a:pt x="1941" y="17751"/>
                    <a:pt x="1704" y="17074"/>
                  </a:cubicBezTo>
                  <a:cubicBezTo>
                    <a:pt x="1219" y="15697"/>
                    <a:pt x="847" y="14287"/>
                    <a:pt x="610" y="12853"/>
                  </a:cubicBezTo>
                  <a:cubicBezTo>
                    <a:pt x="350" y="11409"/>
                    <a:pt x="271" y="9953"/>
                    <a:pt x="350" y="8498"/>
                  </a:cubicBezTo>
                  <a:cubicBezTo>
                    <a:pt x="407" y="7042"/>
                    <a:pt x="858" y="5643"/>
                    <a:pt x="1095" y="4187"/>
                  </a:cubicBezTo>
                  <a:cubicBezTo>
                    <a:pt x="1343" y="2799"/>
                    <a:pt x="1535" y="1400"/>
                    <a:pt x="1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2" name="Google Shape;3762;p11"/>
            <p:cNvSpPr/>
            <p:nvPr/>
          </p:nvSpPr>
          <p:spPr>
            <a:xfrm>
              <a:off x="8633534" y="-174348"/>
              <a:ext cx="567756" cy="1263319"/>
            </a:xfrm>
            <a:custGeom>
              <a:rect b="b" l="l" r="r" t="t"/>
              <a:pathLst>
                <a:path extrusionOk="0" h="36810" w="16543">
                  <a:moveTo>
                    <a:pt x="1456" y="1"/>
                  </a:moveTo>
                  <a:cubicBezTo>
                    <a:pt x="1230" y="2235"/>
                    <a:pt x="858" y="4458"/>
                    <a:pt x="350" y="6647"/>
                  </a:cubicBezTo>
                  <a:cubicBezTo>
                    <a:pt x="147" y="7538"/>
                    <a:pt x="34" y="8452"/>
                    <a:pt x="34" y="9378"/>
                  </a:cubicBezTo>
                  <a:cubicBezTo>
                    <a:pt x="0" y="12864"/>
                    <a:pt x="1129" y="17141"/>
                    <a:pt x="2844" y="20052"/>
                  </a:cubicBezTo>
                  <a:cubicBezTo>
                    <a:pt x="3995" y="22016"/>
                    <a:pt x="4480" y="22874"/>
                    <a:pt x="4943" y="23720"/>
                  </a:cubicBezTo>
                  <a:cubicBezTo>
                    <a:pt x="5439" y="24611"/>
                    <a:pt x="5902" y="25446"/>
                    <a:pt x="7132" y="27534"/>
                  </a:cubicBezTo>
                  <a:cubicBezTo>
                    <a:pt x="9806" y="32025"/>
                    <a:pt x="12560" y="34914"/>
                    <a:pt x="15550" y="36358"/>
                  </a:cubicBezTo>
                  <a:cubicBezTo>
                    <a:pt x="15888" y="36516"/>
                    <a:pt x="16216" y="36674"/>
                    <a:pt x="16543" y="36809"/>
                  </a:cubicBezTo>
                  <a:lnTo>
                    <a:pt x="16543" y="30637"/>
                  </a:lnTo>
                  <a:cubicBezTo>
                    <a:pt x="16475" y="30614"/>
                    <a:pt x="16396" y="30581"/>
                    <a:pt x="16329" y="30547"/>
                  </a:cubicBezTo>
                  <a:cubicBezTo>
                    <a:pt x="14738" y="29825"/>
                    <a:pt x="13948" y="28583"/>
                    <a:pt x="13485" y="26902"/>
                  </a:cubicBezTo>
                  <a:cubicBezTo>
                    <a:pt x="13225" y="26011"/>
                    <a:pt x="12887" y="25130"/>
                    <a:pt x="12469" y="24295"/>
                  </a:cubicBezTo>
                  <a:cubicBezTo>
                    <a:pt x="12097" y="23517"/>
                    <a:pt x="11454" y="22704"/>
                    <a:pt x="11239" y="21881"/>
                  </a:cubicBezTo>
                  <a:cubicBezTo>
                    <a:pt x="11014" y="21034"/>
                    <a:pt x="10980" y="20323"/>
                    <a:pt x="10528" y="19511"/>
                  </a:cubicBezTo>
                  <a:cubicBezTo>
                    <a:pt x="10100" y="18721"/>
                    <a:pt x="9547" y="18010"/>
                    <a:pt x="9095" y="17231"/>
                  </a:cubicBezTo>
                  <a:cubicBezTo>
                    <a:pt x="8644" y="16430"/>
                    <a:pt x="8351" y="15516"/>
                    <a:pt x="8001" y="14659"/>
                  </a:cubicBezTo>
                  <a:cubicBezTo>
                    <a:pt x="7380" y="13158"/>
                    <a:pt x="7606" y="11488"/>
                    <a:pt x="6997" y="10010"/>
                  </a:cubicBezTo>
                  <a:cubicBezTo>
                    <a:pt x="6613" y="9050"/>
                    <a:pt x="5846" y="8340"/>
                    <a:pt x="5609" y="7324"/>
                  </a:cubicBezTo>
                  <a:cubicBezTo>
                    <a:pt x="5259" y="5891"/>
                    <a:pt x="5417" y="4537"/>
                    <a:pt x="5597" y="3115"/>
                  </a:cubicBezTo>
                  <a:cubicBezTo>
                    <a:pt x="5699" y="2235"/>
                    <a:pt x="5902" y="1366"/>
                    <a:pt x="5857" y="474"/>
                  </a:cubicBezTo>
                  <a:cubicBezTo>
                    <a:pt x="5857" y="305"/>
                    <a:pt x="5834" y="147"/>
                    <a:pt x="582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3" name="Google Shape;3763;p11"/>
            <p:cNvSpPr/>
            <p:nvPr/>
          </p:nvSpPr>
          <p:spPr>
            <a:xfrm>
              <a:off x="6760657" y="-112778"/>
              <a:ext cx="1201" cy="1579"/>
            </a:xfrm>
            <a:custGeom>
              <a:rect b="b" l="l" r="r" t="t"/>
              <a:pathLst>
                <a:path extrusionOk="0" h="46" w="35">
                  <a:moveTo>
                    <a:pt x="1" y="1"/>
                  </a:moveTo>
                  <a:lnTo>
                    <a:pt x="1" y="46"/>
                  </a:lnTo>
                  <a:lnTo>
                    <a:pt x="3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4" name="Google Shape;3764;p11"/>
            <p:cNvSpPr/>
            <p:nvPr/>
          </p:nvSpPr>
          <p:spPr>
            <a:xfrm>
              <a:off x="6980271" y="-112778"/>
              <a:ext cx="60438" cy="96096"/>
            </a:xfrm>
            <a:custGeom>
              <a:rect b="b" l="l" r="r" t="t"/>
              <a:pathLst>
                <a:path extrusionOk="0" h="2800" w="1761">
                  <a:moveTo>
                    <a:pt x="271" y="1"/>
                  </a:moveTo>
                  <a:cubicBezTo>
                    <a:pt x="68" y="926"/>
                    <a:pt x="0" y="1863"/>
                    <a:pt x="56" y="2799"/>
                  </a:cubicBezTo>
                  <a:cubicBezTo>
                    <a:pt x="587" y="1851"/>
                    <a:pt x="1162" y="915"/>
                    <a:pt x="176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5" name="Google Shape;3765;p11"/>
            <p:cNvSpPr/>
            <p:nvPr/>
          </p:nvSpPr>
          <p:spPr>
            <a:xfrm>
              <a:off x="7284278" y="-112778"/>
              <a:ext cx="112707" cy="236671"/>
            </a:xfrm>
            <a:custGeom>
              <a:rect b="b" l="l" r="r" t="t"/>
              <a:pathLst>
                <a:path extrusionOk="0" h="6896" w="3284">
                  <a:moveTo>
                    <a:pt x="688" y="1"/>
                  </a:moveTo>
                  <a:cubicBezTo>
                    <a:pt x="305" y="2280"/>
                    <a:pt x="68" y="4582"/>
                    <a:pt x="0" y="6895"/>
                  </a:cubicBezTo>
                  <a:cubicBezTo>
                    <a:pt x="1061" y="4526"/>
                    <a:pt x="2246" y="2314"/>
                    <a:pt x="328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6" name="Google Shape;3766;p11"/>
            <p:cNvSpPr/>
            <p:nvPr/>
          </p:nvSpPr>
          <p:spPr>
            <a:xfrm>
              <a:off x="7539859" y="-112778"/>
              <a:ext cx="91428" cy="173556"/>
            </a:xfrm>
            <a:custGeom>
              <a:rect b="b" l="l" r="r" t="t"/>
              <a:pathLst>
                <a:path extrusionOk="0" h="5057" w="2664">
                  <a:moveTo>
                    <a:pt x="1" y="1"/>
                  </a:moveTo>
                  <a:cubicBezTo>
                    <a:pt x="215" y="1953"/>
                    <a:pt x="712" y="3736"/>
                    <a:pt x="1603" y="5056"/>
                  </a:cubicBezTo>
                  <a:cubicBezTo>
                    <a:pt x="1942" y="3454"/>
                    <a:pt x="2348" y="1750"/>
                    <a:pt x="266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7" name="Google Shape;3767;p11"/>
            <p:cNvSpPr/>
            <p:nvPr/>
          </p:nvSpPr>
          <p:spPr>
            <a:xfrm>
              <a:off x="3371249" y="-112778"/>
              <a:ext cx="1311745" cy="1259784"/>
            </a:xfrm>
            <a:custGeom>
              <a:rect b="b" l="l" r="r" t="t"/>
              <a:pathLst>
                <a:path extrusionOk="0" h="36707" w="38221">
                  <a:moveTo>
                    <a:pt x="1885" y="1"/>
                  </a:moveTo>
                  <a:cubicBezTo>
                    <a:pt x="1659" y="1637"/>
                    <a:pt x="1377" y="3194"/>
                    <a:pt x="1039" y="4616"/>
                  </a:cubicBezTo>
                  <a:cubicBezTo>
                    <a:pt x="0" y="8915"/>
                    <a:pt x="1490" y="15110"/>
                    <a:pt x="3645" y="18744"/>
                  </a:cubicBezTo>
                  <a:cubicBezTo>
                    <a:pt x="6015" y="22772"/>
                    <a:pt x="5518" y="22163"/>
                    <a:pt x="7933" y="26225"/>
                  </a:cubicBezTo>
                  <a:cubicBezTo>
                    <a:pt x="10935" y="31280"/>
                    <a:pt x="13846" y="34022"/>
                    <a:pt x="16758" y="35433"/>
                  </a:cubicBezTo>
                  <a:cubicBezTo>
                    <a:pt x="18592" y="36306"/>
                    <a:pt x="19653" y="36707"/>
                    <a:pt x="21042" y="36707"/>
                  </a:cubicBezTo>
                  <a:cubicBezTo>
                    <a:pt x="21790" y="36707"/>
                    <a:pt x="22633" y="36591"/>
                    <a:pt x="23742" y="36370"/>
                  </a:cubicBezTo>
                  <a:cubicBezTo>
                    <a:pt x="25593" y="35997"/>
                    <a:pt x="29069" y="34406"/>
                    <a:pt x="29091" y="32431"/>
                  </a:cubicBezTo>
                  <a:lnTo>
                    <a:pt x="29599" y="32680"/>
                  </a:lnTo>
                  <a:cubicBezTo>
                    <a:pt x="29850" y="32711"/>
                    <a:pt x="30097" y="32726"/>
                    <a:pt x="30341" y="32726"/>
                  </a:cubicBezTo>
                  <a:cubicBezTo>
                    <a:pt x="34578" y="32726"/>
                    <a:pt x="37748" y="28154"/>
                    <a:pt x="37780" y="24408"/>
                  </a:cubicBezTo>
                  <a:cubicBezTo>
                    <a:pt x="37848" y="17694"/>
                    <a:pt x="38220" y="10032"/>
                    <a:pt x="32826" y="3679"/>
                  </a:cubicBezTo>
                  <a:cubicBezTo>
                    <a:pt x="31709" y="2393"/>
                    <a:pt x="30513" y="1163"/>
                    <a:pt x="29249" y="1"/>
                  </a:cubicBezTo>
                  <a:close/>
                </a:path>
              </a:pathLst>
            </a:custGeom>
            <a:solidFill>
              <a:srgbClr val="FF9B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8" name="Google Shape;3768;p11"/>
            <p:cNvSpPr/>
            <p:nvPr/>
          </p:nvSpPr>
          <p:spPr>
            <a:xfrm>
              <a:off x="3931042" y="-98603"/>
              <a:ext cx="40875" cy="29412"/>
            </a:xfrm>
            <a:custGeom>
              <a:rect b="b" l="l" r="r" t="t"/>
              <a:pathLst>
                <a:path extrusionOk="0" h="857" w="1191">
                  <a:moveTo>
                    <a:pt x="412" y="1"/>
                  </a:moveTo>
                  <a:cubicBezTo>
                    <a:pt x="191" y="1"/>
                    <a:pt x="1" y="112"/>
                    <a:pt x="6" y="389"/>
                  </a:cubicBezTo>
                  <a:cubicBezTo>
                    <a:pt x="12" y="706"/>
                    <a:pt x="322" y="856"/>
                    <a:pt x="608" y="856"/>
                  </a:cubicBezTo>
                  <a:cubicBezTo>
                    <a:pt x="913" y="856"/>
                    <a:pt x="1190" y="686"/>
                    <a:pt x="1045" y="366"/>
                  </a:cubicBezTo>
                  <a:cubicBezTo>
                    <a:pt x="1033" y="344"/>
                    <a:pt x="1022" y="321"/>
                    <a:pt x="1011" y="299"/>
                  </a:cubicBezTo>
                  <a:cubicBezTo>
                    <a:pt x="902" y="120"/>
                    <a:pt x="640" y="1"/>
                    <a:pt x="41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9" name="Google Shape;3769;p11"/>
            <p:cNvSpPr/>
            <p:nvPr/>
          </p:nvSpPr>
          <p:spPr>
            <a:xfrm>
              <a:off x="3780206" y="33391"/>
              <a:ext cx="43106" cy="36688"/>
            </a:xfrm>
            <a:custGeom>
              <a:rect b="b" l="l" r="r" t="t"/>
              <a:pathLst>
                <a:path extrusionOk="0" h="1069" w="1256">
                  <a:moveTo>
                    <a:pt x="778" y="1"/>
                  </a:moveTo>
                  <a:cubicBezTo>
                    <a:pt x="735" y="1"/>
                    <a:pt x="686" y="10"/>
                    <a:pt x="633" y="30"/>
                  </a:cubicBezTo>
                  <a:cubicBezTo>
                    <a:pt x="610" y="30"/>
                    <a:pt x="587" y="41"/>
                    <a:pt x="565" y="52"/>
                  </a:cubicBezTo>
                  <a:cubicBezTo>
                    <a:pt x="192" y="244"/>
                    <a:pt x="1" y="1034"/>
                    <a:pt x="565" y="1068"/>
                  </a:cubicBezTo>
                  <a:cubicBezTo>
                    <a:pt x="573" y="1068"/>
                    <a:pt x="581" y="1068"/>
                    <a:pt x="590" y="1068"/>
                  </a:cubicBezTo>
                  <a:cubicBezTo>
                    <a:pt x="1168" y="1068"/>
                    <a:pt x="1255" y="1"/>
                    <a:pt x="77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0" name="Google Shape;3770;p11"/>
            <p:cNvSpPr/>
            <p:nvPr/>
          </p:nvSpPr>
          <p:spPr>
            <a:xfrm>
              <a:off x="3845276" y="-40431"/>
              <a:ext cx="40292" cy="29618"/>
            </a:xfrm>
            <a:custGeom>
              <a:rect b="b" l="l" r="r" t="t"/>
              <a:pathLst>
                <a:path extrusionOk="0" h="863" w="1174">
                  <a:moveTo>
                    <a:pt x="559" y="0"/>
                  </a:moveTo>
                  <a:cubicBezTo>
                    <a:pt x="266" y="0"/>
                    <a:pt x="0" y="161"/>
                    <a:pt x="124" y="477"/>
                  </a:cubicBezTo>
                  <a:cubicBezTo>
                    <a:pt x="136" y="488"/>
                    <a:pt x="147" y="511"/>
                    <a:pt x="158" y="533"/>
                  </a:cubicBezTo>
                  <a:cubicBezTo>
                    <a:pt x="265" y="729"/>
                    <a:pt x="538" y="863"/>
                    <a:pt x="773" y="863"/>
                  </a:cubicBezTo>
                  <a:cubicBezTo>
                    <a:pt x="983" y="863"/>
                    <a:pt x="1163" y="755"/>
                    <a:pt x="1163" y="488"/>
                  </a:cubicBezTo>
                  <a:cubicBezTo>
                    <a:pt x="1174" y="161"/>
                    <a:pt x="852" y="0"/>
                    <a:pt x="559"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1" name="Google Shape;3771;p11"/>
            <p:cNvSpPr/>
            <p:nvPr/>
          </p:nvSpPr>
          <p:spPr>
            <a:xfrm>
              <a:off x="4053153" y="314781"/>
              <a:ext cx="41184" cy="36722"/>
            </a:xfrm>
            <a:custGeom>
              <a:rect b="b" l="l" r="r" t="t"/>
              <a:pathLst>
                <a:path extrusionOk="0" h="1070" w="1200">
                  <a:moveTo>
                    <a:pt x="619" y="0"/>
                  </a:moveTo>
                  <a:cubicBezTo>
                    <a:pt x="47" y="0"/>
                    <a:pt x="1" y="1070"/>
                    <a:pt x="465" y="1070"/>
                  </a:cubicBezTo>
                  <a:cubicBezTo>
                    <a:pt x="509" y="1070"/>
                    <a:pt x="559" y="1060"/>
                    <a:pt x="612" y="1039"/>
                  </a:cubicBezTo>
                  <a:cubicBezTo>
                    <a:pt x="635" y="1027"/>
                    <a:pt x="657" y="1016"/>
                    <a:pt x="680" y="1005"/>
                  </a:cubicBezTo>
                  <a:cubicBezTo>
                    <a:pt x="1052" y="813"/>
                    <a:pt x="1199" y="12"/>
                    <a:pt x="635" y="0"/>
                  </a:cubicBezTo>
                  <a:cubicBezTo>
                    <a:pt x="629" y="0"/>
                    <a:pt x="624" y="0"/>
                    <a:pt x="619"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2" name="Google Shape;3772;p11"/>
            <p:cNvSpPr/>
            <p:nvPr/>
          </p:nvSpPr>
          <p:spPr>
            <a:xfrm>
              <a:off x="3938421" y="568166"/>
              <a:ext cx="40017" cy="37992"/>
            </a:xfrm>
            <a:custGeom>
              <a:rect b="b" l="l" r="r" t="t"/>
              <a:pathLst>
                <a:path extrusionOk="0" h="1107" w="1166">
                  <a:moveTo>
                    <a:pt x="532" y="0"/>
                  </a:moveTo>
                  <a:cubicBezTo>
                    <a:pt x="462" y="0"/>
                    <a:pt x="387" y="30"/>
                    <a:pt x="311" y="99"/>
                  </a:cubicBezTo>
                  <a:cubicBezTo>
                    <a:pt x="288" y="110"/>
                    <a:pt x="265" y="133"/>
                    <a:pt x="254" y="144"/>
                  </a:cubicBezTo>
                  <a:cubicBezTo>
                    <a:pt x="0" y="429"/>
                    <a:pt x="94" y="1107"/>
                    <a:pt x="502" y="1107"/>
                  </a:cubicBezTo>
                  <a:cubicBezTo>
                    <a:pt x="547" y="1107"/>
                    <a:pt x="596" y="1098"/>
                    <a:pt x="649" y="1081"/>
                  </a:cubicBezTo>
                  <a:cubicBezTo>
                    <a:pt x="1165" y="909"/>
                    <a:pt x="920" y="0"/>
                    <a:pt x="532"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3" name="Google Shape;3773;p11"/>
            <p:cNvSpPr/>
            <p:nvPr/>
          </p:nvSpPr>
          <p:spPr>
            <a:xfrm>
              <a:off x="3921398" y="291993"/>
              <a:ext cx="41356" cy="37683"/>
            </a:xfrm>
            <a:custGeom>
              <a:rect b="b" l="l" r="r" t="t"/>
              <a:pathLst>
                <a:path extrusionOk="0" h="1098" w="1205">
                  <a:moveTo>
                    <a:pt x="651" y="1"/>
                  </a:moveTo>
                  <a:cubicBezTo>
                    <a:pt x="580" y="1"/>
                    <a:pt x="503" y="24"/>
                    <a:pt x="423" y="78"/>
                  </a:cubicBezTo>
                  <a:cubicBezTo>
                    <a:pt x="0" y="365"/>
                    <a:pt x="402" y="1097"/>
                    <a:pt x="765" y="1097"/>
                  </a:cubicBezTo>
                  <a:cubicBezTo>
                    <a:pt x="857" y="1097"/>
                    <a:pt x="948" y="1050"/>
                    <a:pt x="1021" y="935"/>
                  </a:cubicBezTo>
                  <a:cubicBezTo>
                    <a:pt x="1032" y="913"/>
                    <a:pt x="1044" y="890"/>
                    <a:pt x="1055" y="868"/>
                  </a:cubicBezTo>
                  <a:cubicBezTo>
                    <a:pt x="1205" y="558"/>
                    <a:pt x="997" y="1"/>
                    <a:pt x="65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4" name="Google Shape;3774;p11"/>
            <p:cNvSpPr/>
            <p:nvPr/>
          </p:nvSpPr>
          <p:spPr>
            <a:xfrm>
              <a:off x="4292775" y="247102"/>
              <a:ext cx="40841" cy="29241"/>
            </a:xfrm>
            <a:custGeom>
              <a:rect b="b" l="l" r="r" t="t"/>
              <a:pathLst>
                <a:path extrusionOk="0" h="852" w="1190">
                  <a:moveTo>
                    <a:pt x="415" y="0"/>
                  </a:moveTo>
                  <a:cubicBezTo>
                    <a:pt x="193" y="0"/>
                    <a:pt x="0" y="114"/>
                    <a:pt x="6" y="393"/>
                  </a:cubicBezTo>
                  <a:cubicBezTo>
                    <a:pt x="11" y="704"/>
                    <a:pt x="321" y="852"/>
                    <a:pt x="607" y="852"/>
                  </a:cubicBezTo>
                  <a:cubicBezTo>
                    <a:pt x="912" y="852"/>
                    <a:pt x="1190" y="684"/>
                    <a:pt x="1044" y="370"/>
                  </a:cubicBezTo>
                  <a:cubicBezTo>
                    <a:pt x="1033" y="348"/>
                    <a:pt x="1021" y="325"/>
                    <a:pt x="1010" y="302"/>
                  </a:cubicBezTo>
                  <a:cubicBezTo>
                    <a:pt x="902" y="120"/>
                    <a:pt x="643" y="0"/>
                    <a:pt x="415"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5" name="Google Shape;3775;p11"/>
            <p:cNvSpPr/>
            <p:nvPr/>
          </p:nvSpPr>
          <p:spPr>
            <a:xfrm>
              <a:off x="3700034" y="-72829"/>
              <a:ext cx="40395" cy="38164"/>
            </a:xfrm>
            <a:custGeom>
              <a:rect b="b" l="l" r="r" t="t"/>
              <a:pathLst>
                <a:path extrusionOk="0" h="1112" w="1177">
                  <a:moveTo>
                    <a:pt x="677" y="1"/>
                  </a:moveTo>
                  <a:cubicBezTo>
                    <a:pt x="623" y="1"/>
                    <a:pt x="563" y="14"/>
                    <a:pt x="497" y="44"/>
                  </a:cubicBezTo>
                  <a:cubicBezTo>
                    <a:pt x="0" y="250"/>
                    <a:pt x="290" y="1111"/>
                    <a:pt x="675" y="1111"/>
                  </a:cubicBezTo>
                  <a:cubicBezTo>
                    <a:pt x="753" y="1111"/>
                    <a:pt x="835" y="1076"/>
                    <a:pt x="915" y="992"/>
                  </a:cubicBezTo>
                  <a:cubicBezTo>
                    <a:pt x="926" y="981"/>
                    <a:pt x="937" y="958"/>
                    <a:pt x="960" y="936"/>
                  </a:cubicBezTo>
                  <a:cubicBezTo>
                    <a:pt x="1177" y="649"/>
                    <a:pt x="1058" y="1"/>
                    <a:pt x="677"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6" name="Google Shape;3776;p11"/>
            <p:cNvSpPr/>
            <p:nvPr/>
          </p:nvSpPr>
          <p:spPr>
            <a:xfrm>
              <a:off x="4053942" y="456831"/>
              <a:ext cx="40738" cy="38164"/>
            </a:xfrm>
            <a:custGeom>
              <a:rect b="b" l="l" r="r" t="t"/>
              <a:pathLst>
                <a:path extrusionOk="0" h="1112" w="1187">
                  <a:moveTo>
                    <a:pt x="492" y="1"/>
                  </a:moveTo>
                  <a:cubicBezTo>
                    <a:pt x="412" y="1"/>
                    <a:pt x="330" y="38"/>
                    <a:pt x="251" y="127"/>
                  </a:cubicBezTo>
                  <a:cubicBezTo>
                    <a:pt x="240" y="149"/>
                    <a:pt x="217" y="161"/>
                    <a:pt x="206" y="183"/>
                  </a:cubicBezTo>
                  <a:cubicBezTo>
                    <a:pt x="0" y="486"/>
                    <a:pt x="142" y="1111"/>
                    <a:pt x="514" y="1111"/>
                  </a:cubicBezTo>
                  <a:cubicBezTo>
                    <a:pt x="572" y="1111"/>
                    <a:pt x="634" y="1097"/>
                    <a:pt x="702" y="1063"/>
                  </a:cubicBezTo>
                  <a:cubicBezTo>
                    <a:pt x="1187" y="840"/>
                    <a:pt x="871" y="1"/>
                    <a:pt x="49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7" name="Google Shape;3777;p11"/>
            <p:cNvSpPr/>
            <p:nvPr/>
          </p:nvSpPr>
          <p:spPr>
            <a:xfrm>
              <a:off x="3783329" y="105189"/>
              <a:ext cx="51137" cy="28863"/>
            </a:xfrm>
            <a:custGeom>
              <a:rect b="b" l="l" r="r" t="t"/>
              <a:pathLst>
                <a:path extrusionOk="0" h="841" w="1490">
                  <a:moveTo>
                    <a:pt x="890" y="0"/>
                  </a:moveTo>
                  <a:cubicBezTo>
                    <a:pt x="480" y="0"/>
                    <a:pt x="0" y="418"/>
                    <a:pt x="372" y="725"/>
                  </a:cubicBezTo>
                  <a:cubicBezTo>
                    <a:pt x="395" y="736"/>
                    <a:pt x="406" y="747"/>
                    <a:pt x="429" y="759"/>
                  </a:cubicBezTo>
                  <a:cubicBezTo>
                    <a:pt x="518" y="815"/>
                    <a:pt x="633" y="841"/>
                    <a:pt x="751" y="841"/>
                  </a:cubicBezTo>
                  <a:cubicBezTo>
                    <a:pt x="1107" y="841"/>
                    <a:pt x="1490" y="602"/>
                    <a:pt x="1286" y="228"/>
                  </a:cubicBezTo>
                  <a:cubicBezTo>
                    <a:pt x="1203" y="65"/>
                    <a:pt x="1052" y="0"/>
                    <a:pt x="89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8" name="Google Shape;3778;p11"/>
            <p:cNvSpPr/>
            <p:nvPr/>
          </p:nvSpPr>
          <p:spPr>
            <a:xfrm>
              <a:off x="3868031" y="-107046"/>
              <a:ext cx="50862" cy="34629"/>
            </a:xfrm>
            <a:custGeom>
              <a:rect b="b" l="l" r="r" t="t"/>
              <a:pathLst>
                <a:path extrusionOk="0" h="1009" w="1482">
                  <a:moveTo>
                    <a:pt x="810" y="1"/>
                  </a:moveTo>
                  <a:cubicBezTo>
                    <a:pt x="294" y="1"/>
                    <a:pt x="1" y="1008"/>
                    <a:pt x="577" y="1008"/>
                  </a:cubicBezTo>
                  <a:cubicBezTo>
                    <a:pt x="589" y="1008"/>
                    <a:pt x="600" y="1008"/>
                    <a:pt x="612" y="1007"/>
                  </a:cubicBezTo>
                  <a:lnTo>
                    <a:pt x="680" y="1007"/>
                  </a:lnTo>
                  <a:cubicBezTo>
                    <a:pt x="1098" y="928"/>
                    <a:pt x="1481" y="217"/>
                    <a:pt x="951" y="26"/>
                  </a:cubicBezTo>
                  <a:cubicBezTo>
                    <a:pt x="902" y="8"/>
                    <a:pt x="855" y="1"/>
                    <a:pt x="81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9" name="Google Shape;3779;p11"/>
            <p:cNvSpPr/>
            <p:nvPr/>
          </p:nvSpPr>
          <p:spPr>
            <a:xfrm>
              <a:off x="4092758" y="422889"/>
              <a:ext cx="40498" cy="29515"/>
            </a:xfrm>
            <a:custGeom>
              <a:rect b="b" l="l" r="r" t="t"/>
              <a:pathLst>
                <a:path extrusionOk="0" h="860" w="1180">
                  <a:moveTo>
                    <a:pt x="556" y="0"/>
                  </a:moveTo>
                  <a:cubicBezTo>
                    <a:pt x="263" y="0"/>
                    <a:pt x="1" y="158"/>
                    <a:pt x="124" y="473"/>
                  </a:cubicBezTo>
                  <a:cubicBezTo>
                    <a:pt x="135" y="495"/>
                    <a:pt x="147" y="518"/>
                    <a:pt x="158" y="540"/>
                  </a:cubicBezTo>
                  <a:cubicBezTo>
                    <a:pt x="264" y="730"/>
                    <a:pt x="532" y="860"/>
                    <a:pt x="766" y="860"/>
                  </a:cubicBezTo>
                  <a:cubicBezTo>
                    <a:pt x="978" y="860"/>
                    <a:pt x="1163" y="752"/>
                    <a:pt x="1174" y="484"/>
                  </a:cubicBezTo>
                  <a:cubicBezTo>
                    <a:pt x="1179" y="161"/>
                    <a:pt x="852" y="0"/>
                    <a:pt x="55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0" name="Google Shape;3780;p11"/>
            <p:cNvSpPr/>
            <p:nvPr/>
          </p:nvSpPr>
          <p:spPr>
            <a:xfrm>
              <a:off x="4215418" y="150182"/>
              <a:ext cx="39571" cy="37031"/>
            </a:xfrm>
            <a:custGeom>
              <a:rect b="b" l="l" r="r" t="t"/>
              <a:pathLst>
                <a:path extrusionOk="0" h="1079" w="1153">
                  <a:moveTo>
                    <a:pt x="602" y="1"/>
                  </a:moveTo>
                  <a:cubicBezTo>
                    <a:pt x="598" y="1"/>
                    <a:pt x="594" y="1"/>
                    <a:pt x="590" y="1"/>
                  </a:cubicBezTo>
                  <a:cubicBezTo>
                    <a:pt x="19" y="11"/>
                    <a:pt x="1" y="1079"/>
                    <a:pt x="459" y="1079"/>
                  </a:cubicBezTo>
                  <a:cubicBezTo>
                    <a:pt x="508" y="1079"/>
                    <a:pt x="563" y="1066"/>
                    <a:pt x="624" y="1039"/>
                  </a:cubicBezTo>
                  <a:cubicBezTo>
                    <a:pt x="635" y="1028"/>
                    <a:pt x="658" y="1016"/>
                    <a:pt x="680" y="1005"/>
                  </a:cubicBezTo>
                  <a:cubicBezTo>
                    <a:pt x="1039" y="792"/>
                    <a:pt x="1152" y="1"/>
                    <a:pt x="60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1" name="Google Shape;3781;p11"/>
            <p:cNvSpPr/>
            <p:nvPr/>
          </p:nvSpPr>
          <p:spPr>
            <a:xfrm>
              <a:off x="3790605" y="-24918"/>
              <a:ext cx="38713" cy="32810"/>
            </a:xfrm>
            <a:custGeom>
              <a:rect b="b" l="l" r="r" t="t"/>
              <a:pathLst>
                <a:path extrusionOk="0" h="956" w="1128">
                  <a:moveTo>
                    <a:pt x="469" y="1"/>
                  </a:moveTo>
                  <a:cubicBezTo>
                    <a:pt x="331" y="1"/>
                    <a:pt x="206" y="72"/>
                    <a:pt x="138" y="250"/>
                  </a:cubicBezTo>
                  <a:cubicBezTo>
                    <a:pt x="1" y="640"/>
                    <a:pt x="450" y="956"/>
                    <a:pt x="785" y="956"/>
                  </a:cubicBezTo>
                  <a:cubicBezTo>
                    <a:pt x="974" y="956"/>
                    <a:pt x="1128" y="856"/>
                    <a:pt x="1119" y="612"/>
                  </a:cubicBezTo>
                  <a:cubicBezTo>
                    <a:pt x="1119" y="589"/>
                    <a:pt x="1108" y="566"/>
                    <a:pt x="1108" y="544"/>
                  </a:cubicBezTo>
                  <a:cubicBezTo>
                    <a:pt x="1063" y="275"/>
                    <a:pt x="741" y="1"/>
                    <a:pt x="469"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2" name="Google Shape;3782;p11"/>
            <p:cNvSpPr/>
            <p:nvPr/>
          </p:nvSpPr>
          <p:spPr>
            <a:xfrm>
              <a:off x="3777460" y="72070"/>
              <a:ext cx="38988" cy="32604"/>
            </a:xfrm>
            <a:custGeom>
              <a:rect b="b" l="l" r="r" t="t"/>
              <a:pathLst>
                <a:path extrusionOk="0" h="950" w="1136">
                  <a:moveTo>
                    <a:pt x="474" y="1"/>
                  </a:moveTo>
                  <a:cubicBezTo>
                    <a:pt x="332" y="1"/>
                    <a:pt x="203" y="74"/>
                    <a:pt x="137" y="257"/>
                  </a:cubicBezTo>
                  <a:cubicBezTo>
                    <a:pt x="1" y="644"/>
                    <a:pt x="453" y="949"/>
                    <a:pt x="788" y="949"/>
                  </a:cubicBezTo>
                  <a:cubicBezTo>
                    <a:pt x="981" y="949"/>
                    <a:pt x="1135" y="849"/>
                    <a:pt x="1119" y="607"/>
                  </a:cubicBezTo>
                  <a:cubicBezTo>
                    <a:pt x="1119" y="584"/>
                    <a:pt x="1119" y="561"/>
                    <a:pt x="1107" y="528"/>
                  </a:cubicBezTo>
                  <a:cubicBezTo>
                    <a:pt x="1063" y="262"/>
                    <a:pt x="743" y="1"/>
                    <a:pt x="474"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3" name="Google Shape;3783;p11"/>
            <p:cNvSpPr/>
            <p:nvPr/>
          </p:nvSpPr>
          <p:spPr>
            <a:xfrm>
              <a:off x="3851454" y="29136"/>
              <a:ext cx="42420" cy="36688"/>
            </a:xfrm>
            <a:custGeom>
              <a:rect b="b" l="l" r="r" t="t"/>
              <a:pathLst>
                <a:path extrusionOk="0" h="1069" w="1236">
                  <a:moveTo>
                    <a:pt x="765" y="1"/>
                  </a:moveTo>
                  <a:cubicBezTo>
                    <a:pt x="722" y="1"/>
                    <a:pt x="674" y="10"/>
                    <a:pt x="622" y="30"/>
                  </a:cubicBezTo>
                  <a:cubicBezTo>
                    <a:pt x="599" y="30"/>
                    <a:pt x="576" y="41"/>
                    <a:pt x="554" y="52"/>
                  </a:cubicBezTo>
                  <a:cubicBezTo>
                    <a:pt x="170" y="244"/>
                    <a:pt x="1" y="1034"/>
                    <a:pt x="554" y="1068"/>
                  </a:cubicBezTo>
                  <a:cubicBezTo>
                    <a:pt x="562" y="1068"/>
                    <a:pt x="570" y="1068"/>
                    <a:pt x="579" y="1068"/>
                  </a:cubicBezTo>
                  <a:cubicBezTo>
                    <a:pt x="1156" y="1068"/>
                    <a:pt x="1235" y="1"/>
                    <a:pt x="765"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4" name="Google Shape;3784;p11"/>
            <p:cNvSpPr/>
            <p:nvPr/>
          </p:nvSpPr>
          <p:spPr>
            <a:xfrm>
              <a:off x="4096087" y="685780"/>
              <a:ext cx="41218" cy="36825"/>
            </a:xfrm>
            <a:custGeom>
              <a:rect b="b" l="l" r="r" t="t"/>
              <a:pathLst>
                <a:path extrusionOk="0" h="1073" w="1201">
                  <a:moveTo>
                    <a:pt x="628" y="1"/>
                  </a:moveTo>
                  <a:cubicBezTo>
                    <a:pt x="51" y="1"/>
                    <a:pt x="1" y="1073"/>
                    <a:pt x="470" y="1073"/>
                  </a:cubicBezTo>
                  <a:cubicBezTo>
                    <a:pt x="516" y="1073"/>
                    <a:pt x="568" y="1062"/>
                    <a:pt x="625" y="1039"/>
                  </a:cubicBezTo>
                  <a:cubicBezTo>
                    <a:pt x="648" y="1039"/>
                    <a:pt x="670" y="1027"/>
                    <a:pt x="682" y="1016"/>
                  </a:cubicBezTo>
                  <a:cubicBezTo>
                    <a:pt x="1054" y="813"/>
                    <a:pt x="1201" y="23"/>
                    <a:pt x="636" y="1"/>
                  </a:cubicBezTo>
                  <a:cubicBezTo>
                    <a:pt x="634" y="1"/>
                    <a:pt x="631" y="1"/>
                    <a:pt x="62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5" name="Google Shape;3785;p11"/>
            <p:cNvSpPr/>
            <p:nvPr/>
          </p:nvSpPr>
          <p:spPr>
            <a:xfrm>
              <a:off x="4079785" y="190543"/>
              <a:ext cx="40841" cy="29206"/>
            </a:xfrm>
            <a:custGeom>
              <a:rect b="b" l="l" r="r" t="t"/>
              <a:pathLst>
                <a:path extrusionOk="0" h="851" w="1190">
                  <a:moveTo>
                    <a:pt x="419" y="1"/>
                  </a:moveTo>
                  <a:cubicBezTo>
                    <a:pt x="195" y="1"/>
                    <a:pt x="0" y="114"/>
                    <a:pt x="6" y="393"/>
                  </a:cubicBezTo>
                  <a:cubicBezTo>
                    <a:pt x="11" y="703"/>
                    <a:pt x="318" y="851"/>
                    <a:pt x="603" y="851"/>
                  </a:cubicBezTo>
                  <a:cubicBezTo>
                    <a:pt x="909" y="851"/>
                    <a:pt x="1190" y="681"/>
                    <a:pt x="1044" y="359"/>
                  </a:cubicBezTo>
                  <a:cubicBezTo>
                    <a:pt x="1032" y="337"/>
                    <a:pt x="1021" y="325"/>
                    <a:pt x="1010" y="303"/>
                  </a:cubicBezTo>
                  <a:cubicBezTo>
                    <a:pt x="907" y="120"/>
                    <a:pt x="648" y="1"/>
                    <a:pt x="419"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6" name="Google Shape;3786;p11"/>
            <p:cNvSpPr/>
            <p:nvPr/>
          </p:nvSpPr>
          <p:spPr>
            <a:xfrm>
              <a:off x="4286563" y="502168"/>
              <a:ext cx="40909" cy="29481"/>
            </a:xfrm>
            <a:custGeom>
              <a:rect b="b" l="l" r="r" t="t"/>
              <a:pathLst>
                <a:path extrusionOk="0" h="859" w="1192">
                  <a:moveTo>
                    <a:pt x="412" y="0"/>
                  </a:moveTo>
                  <a:cubicBezTo>
                    <a:pt x="191" y="0"/>
                    <a:pt x="1" y="114"/>
                    <a:pt x="6" y="397"/>
                  </a:cubicBezTo>
                  <a:cubicBezTo>
                    <a:pt x="12" y="711"/>
                    <a:pt x="316" y="859"/>
                    <a:pt x="600" y="859"/>
                  </a:cubicBezTo>
                  <a:cubicBezTo>
                    <a:pt x="908" y="859"/>
                    <a:pt x="1191" y="686"/>
                    <a:pt x="1045" y="363"/>
                  </a:cubicBezTo>
                  <a:cubicBezTo>
                    <a:pt x="1033" y="340"/>
                    <a:pt x="1022" y="329"/>
                    <a:pt x="1011" y="307"/>
                  </a:cubicBezTo>
                  <a:cubicBezTo>
                    <a:pt x="902" y="123"/>
                    <a:pt x="640" y="0"/>
                    <a:pt x="41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7" name="Google Shape;3787;p11"/>
            <p:cNvSpPr/>
            <p:nvPr/>
          </p:nvSpPr>
          <p:spPr>
            <a:xfrm>
              <a:off x="4063380" y="289384"/>
              <a:ext cx="38953" cy="32879"/>
            </a:xfrm>
            <a:custGeom>
              <a:rect b="b" l="l" r="r" t="t"/>
              <a:pathLst>
                <a:path extrusionOk="0" h="958" w="1135">
                  <a:moveTo>
                    <a:pt x="484" y="0"/>
                  </a:moveTo>
                  <a:cubicBezTo>
                    <a:pt x="343" y="0"/>
                    <a:pt x="215" y="73"/>
                    <a:pt x="145" y="255"/>
                  </a:cubicBezTo>
                  <a:cubicBezTo>
                    <a:pt x="0" y="639"/>
                    <a:pt x="455" y="958"/>
                    <a:pt x="794" y="958"/>
                  </a:cubicBezTo>
                  <a:cubicBezTo>
                    <a:pt x="982" y="958"/>
                    <a:pt x="1135" y="859"/>
                    <a:pt x="1127" y="616"/>
                  </a:cubicBezTo>
                  <a:cubicBezTo>
                    <a:pt x="1127" y="594"/>
                    <a:pt x="1116" y="571"/>
                    <a:pt x="1116" y="549"/>
                  </a:cubicBezTo>
                  <a:cubicBezTo>
                    <a:pt x="1071" y="267"/>
                    <a:pt x="754" y="0"/>
                    <a:pt x="48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8" name="Google Shape;3788;p11"/>
            <p:cNvSpPr/>
            <p:nvPr/>
          </p:nvSpPr>
          <p:spPr>
            <a:xfrm>
              <a:off x="3776705" y="-75163"/>
              <a:ext cx="39090" cy="32570"/>
            </a:xfrm>
            <a:custGeom>
              <a:rect b="b" l="l" r="r" t="t"/>
              <a:pathLst>
                <a:path extrusionOk="0" h="949" w="1139">
                  <a:moveTo>
                    <a:pt x="472" y="0"/>
                  </a:moveTo>
                  <a:cubicBezTo>
                    <a:pt x="328" y="0"/>
                    <a:pt x="199" y="74"/>
                    <a:pt x="136" y="259"/>
                  </a:cubicBezTo>
                  <a:cubicBezTo>
                    <a:pt x="1" y="644"/>
                    <a:pt x="452" y="949"/>
                    <a:pt x="788" y="949"/>
                  </a:cubicBezTo>
                  <a:cubicBezTo>
                    <a:pt x="983" y="949"/>
                    <a:pt x="1139" y="846"/>
                    <a:pt x="1118" y="597"/>
                  </a:cubicBezTo>
                  <a:cubicBezTo>
                    <a:pt x="1118" y="575"/>
                    <a:pt x="1118" y="552"/>
                    <a:pt x="1107" y="530"/>
                  </a:cubicBezTo>
                  <a:cubicBezTo>
                    <a:pt x="1063" y="258"/>
                    <a:pt x="741" y="0"/>
                    <a:pt x="47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9" name="Google Shape;3789;p11"/>
            <p:cNvSpPr/>
            <p:nvPr/>
          </p:nvSpPr>
          <p:spPr>
            <a:xfrm>
              <a:off x="3728691" y="1748"/>
              <a:ext cx="42763" cy="36963"/>
            </a:xfrm>
            <a:custGeom>
              <a:rect b="b" l="l" r="r" t="t"/>
              <a:pathLst>
                <a:path extrusionOk="0" h="1077" w="1246">
                  <a:moveTo>
                    <a:pt x="770" y="0"/>
                  </a:moveTo>
                  <a:cubicBezTo>
                    <a:pt x="729" y="0"/>
                    <a:pt x="683" y="8"/>
                    <a:pt x="633" y="26"/>
                  </a:cubicBezTo>
                  <a:cubicBezTo>
                    <a:pt x="610" y="38"/>
                    <a:pt x="588" y="49"/>
                    <a:pt x="565" y="60"/>
                  </a:cubicBezTo>
                  <a:cubicBezTo>
                    <a:pt x="181" y="241"/>
                    <a:pt x="1" y="1042"/>
                    <a:pt x="565" y="1076"/>
                  </a:cubicBezTo>
                  <a:cubicBezTo>
                    <a:pt x="573" y="1076"/>
                    <a:pt x="581" y="1076"/>
                    <a:pt x="589" y="1076"/>
                  </a:cubicBezTo>
                  <a:cubicBezTo>
                    <a:pt x="1160" y="1076"/>
                    <a:pt x="1245" y="0"/>
                    <a:pt x="77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0" name="Google Shape;3790;p11"/>
            <p:cNvSpPr/>
            <p:nvPr/>
          </p:nvSpPr>
          <p:spPr>
            <a:xfrm>
              <a:off x="4136688" y="75262"/>
              <a:ext cx="40498" cy="29378"/>
            </a:xfrm>
            <a:custGeom>
              <a:rect b="b" l="l" r="r" t="t"/>
              <a:pathLst>
                <a:path extrusionOk="0" h="856" w="1180">
                  <a:moveTo>
                    <a:pt x="558" y="0"/>
                  </a:moveTo>
                  <a:cubicBezTo>
                    <a:pt x="263" y="0"/>
                    <a:pt x="1" y="158"/>
                    <a:pt x="131" y="468"/>
                  </a:cubicBezTo>
                  <a:cubicBezTo>
                    <a:pt x="142" y="491"/>
                    <a:pt x="153" y="514"/>
                    <a:pt x="164" y="536"/>
                  </a:cubicBezTo>
                  <a:cubicBezTo>
                    <a:pt x="265" y="725"/>
                    <a:pt x="533" y="856"/>
                    <a:pt x="768" y="856"/>
                  </a:cubicBezTo>
                  <a:cubicBezTo>
                    <a:pt x="982" y="856"/>
                    <a:pt x="1169" y="748"/>
                    <a:pt x="1180" y="480"/>
                  </a:cubicBezTo>
                  <a:cubicBezTo>
                    <a:pt x="1180" y="158"/>
                    <a:pt x="853" y="0"/>
                    <a:pt x="55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1" name="Google Shape;3791;p11"/>
            <p:cNvSpPr/>
            <p:nvPr/>
          </p:nvSpPr>
          <p:spPr>
            <a:xfrm>
              <a:off x="3931866" y="782700"/>
              <a:ext cx="39571" cy="38095"/>
            </a:xfrm>
            <a:custGeom>
              <a:rect b="b" l="l" r="r" t="t"/>
              <a:pathLst>
                <a:path extrusionOk="0" h="1110" w="1153">
                  <a:moveTo>
                    <a:pt x="523" y="0"/>
                  </a:moveTo>
                  <a:cubicBezTo>
                    <a:pt x="452" y="0"/>
                    <a:pt x="376" y="30"/>
                    <a:pt x="298" y="99"/>
                  </a:cubicBezTo>
                  <a:cubicBezTo>
                    <a:pt x="276" y="122"/>
                    <a:pt x="265" y="133"/>
                    <a:pt x="253" y="156"/>
                  </a:cubicBezTo>
                  <a:cubicBezTo>
                    <a:pt x="0" y="429"/>
                    <a:pt x="83" y="1110"/>
                    <a:pt x="485" y="1110"/>
                  </a:cubicBezTo>
                  <a:cubicBezTo>
                    <a:pt x="531" y="1110"/>
                    <a:pt x="582" y="1101"/>
                    <a:pt x="637" y="1081"/>
                  </a:cubicBezTo>
                  <a:cubicBezTo>
                    <a:pt x="1153" y="909"/>
                    <a:pt x="916" y="0"/>
                    <a:pt x="523"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2" name="Google Shape;3792;p11"/>
            <p:cNvSpPr/>
            <p:nvPr/>
          </p:nvSpPr>
          <p:spPr>
            <a:xfrm>
              <a:off x="4306709" y="353219"/>
              <a:ext cx="40875" cy="29206"/>
            </a:xfrm>
            <a:custGeom>
              <a:rect b="b" l="l" r="r" t="t"/>
              <a:pathLst>
                <a:path extrusionOk="0" h="851" w="1191">
                  <a:moveTo>
                    <a:pt x="415" y="0"/>
                  </a:moveTo>
                  <a:cubicBezTo>
                    <a:pt x="193" y="0"/>
                    <a:pt x="1" y="114"/>
                    <a:pt x="6" y="392"/>
                  </a:cubicBezTo>
                  <a:cubicBezTo>
                    <a:pt x="12" y="703"/>
                    <a:pt x="319" y="850"/>
                    <a:pt x="604" y="850"/>
                  </a:cubicBezTo>
                  <a:cubicBezTo>
                    <a:pt x="910" y="850"/>
                    <a:pt x="1190" y="680"/>
                    <a:pt x="1044" y="359"/>
                  </a:cubicBezTo>
                  <a:cubicBezTo>
                    <a:pt x="1033" y="336"/>
                    <a:pt x="1022" y="325"/>
                    <a:pt x="1010" y="302"/>
                  </a:cubicBezTo>
                  <a:cubicBezTo>
                    <a:pt x="902" y="119"/>
                    <a:pt x="643" y="0"/>
                    <a:pt x="415"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3" name="Google Shape;3793;p11"/>
            <p:cNvSpPr/>
            <p:nvPr/>
          </p:nvSpPr>
          <p:spPr>
            <a:xfrm>
              <a:off x="3940480" y="-1821"/>
              <a:ext cx="40463" cy="38267"/>
            </a:xfrm>
            <a:custGeom>
              <a:rect b="b" l="l" r="r" t="t"/>
              <a:pathLst>
                <a:path extrusionOk="0" h="1115" w="1179">
                  <a:moveTo>
                    <a:pt x="671" y="0"/>
                  </a:moveTo>
                  <a:cubicBezTo>
                    <a:pt x="618" y="0"/>
                    <a:pt x="561" y="13"/>
                    <a:pt x="499" y="40"/>
                  </a:cubicBezTo>
                  <a:cubicBezTo>
                    <a:pt x="1" y="256"/>
                    <a:pt x="293" y="1115"/>
                    <a:pt x="679" y="1115"/>
                  </a:cubicBezTo>
                  <a:cubicBezTo>
                    <a:pt x="756" y="1115"/>
                    <a:pt x="837" y="1080"/>
                    <a:pt x="916" y="999"/>
                  </a:cubicBezTo>
                  <a:cubicBezTo>
                    <a:pt x="928" y="977"/>
                    <a:pt x="939" y="954"/>
                    <a:pt x="950" y="943"/>
                  </a:cubicBezTo>
                  <a:cubicBezTo>
                    <a:pt x="1178" y="646"/>
                    <a:pt x="1049" y="0"/>
                    <a:pt x="67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4" name="Google Shape;3794;p11"/>
            <p:cNvSpPr/>
            <p:nvPr/>
          </p:nvSpPr>
          <p:spPr>
            <a:xfrm>
              <a:off x="3916113" y="388226"/>
              <a:ext cx="50691" cy="28451"/>
            </a:xfrm>
            <a:custGeom>
              <a:rect b="b" l="l" r="r" t="t"/>
              <a:pathLst>
                <a:path extrusionOk="0" h="829" w="1477">
                  <a:moveTo>
                    <a:pt x="713" y="0"/>
                  </a:moveTo>
                  <a:cubicBezTo>
                    <a:pt x="366" y="0"/>
                    <a:pt x="1" y="221"/>
                    <a:pt x="182" y="591"/>
                  </a:cubicBezTo>
                  <a:cubicBezTo>
                    <a:pt x="265" y="761"/>
                    <a:pt x="425" y="829"/>
                    <a:pt x="596" y="829"/>
                  </a:cubicBezTo>
                  <a:cubicBezTo>
                    <a:pt x="1004" y="829"/>
                    <a:pt x="1477" y="442"/>
                    <a:pt x="1119" y="140"/>
                  </a:cubicBezTo>
                  <a:cubicBezTo>
                    <a:pt x="1096" y="117"/>
                    <a:pt x="1073" y="106"/>
                    <a:pt x="1062" y="95"/>
                  </a:cubicBezTo>
                  <a:cubicBezTo>
                    <a:pt x="968" y="31"/>
                    <a:pt x="842" y="0"/>
                    <a:pt x="71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5" name="Google Shape;3795;p11"/>
            <p:cNvSpPr/>
            <p:nvPr/>
          </p:nvSpPr>
          <p:spPr>
            <a:xfrm>
              <a:off x="4167747" y="110611"/>
              <a:ext cx="50519" cy="34629"/>
            </a:xfrm>
            <a:custGeom>
              <a:rect b="b" l="l" r="r" t="t"/>
              <a:pathLst>
                <a:path extrusionOk="0" h="1009" w="1472">
                  <a:moveTo>
                    <a:pt x="800" y="0"/>
                  </a:moveTo>
                  <a:cubicBezTo>
                    <a:pt x="285" y="0"/>
                    <a:pt x="1" y="1008"/>
                    <a:pt x="567" y="1008"/>
                  </a:cubicBezTo>
                  <a:cubicBezTo>
                    <a:pt x="579" y="1008"/>
                    <a:pt x="590" y="1008"/>
                    <a:pt x="602" y="1007"/>
                  </a:cubicBezTo>
                  <a:lnTo>
                    <a:pt x="670" y="1007"/>
                  </a:lnTo>
                  <a:cubicBezTo>
                    <a:pt x="1087" y="928"/>
                    <a:pt x="1471" y="217"/>
                    <a:pt x="941" y="25"/>
                  </a:cubicBezTo>
                  <a:cubicBezTo>
                    <a:pt x="892" y="8"/>
                    <a:pt x="845" y="0"/>
                    <a:pt x="80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6" name="Google Shape;3796;p11"/>
            <p:cNvSpPr/>
            <p:nvPr/>
          </p:nvSpPr>
          <p:spPr>
            <a:xfrm>
              <a:off x="3924041" y="87274"/>
              <a:ext cx="39983" cy="30133"/>
            </a:xfrm>
            <a:custGeom>
              <a:rect b="b" l="l" r="r" t="t"/>
              <a:pathLst>
                <a:path extrusionOk="0" h="878" w="1165">
                  <a:moveTo>
                    <a:pt x="400" y="1"/>
                  </a:moveTo>
                  <a:cubicBezTo>
                    <a:pt x="202" y="1"/>
                    <a:pt x="34" y="101"/>
                    <a:pt x="19" y="355"/>
                  </a:cubicBezTo>
                  <a:cubicBezTo>
                    <a:pt x="1" y="698"/>
                    <a:pt x="349" y="877"/>
                    <a:pt x="651" y="877"/>
                  </a:cubicBezTo>
                  <a:cubicBezTo>
                    <a:pt x="926" y="877"/>
                    <a:pt x="1164" y="729"/>
                    <a:pt x="1057" y="423"/>
                  </a:cubicBezTo>
                  <a:cubicBezTo>
                    <a:pt x="1045" y="401"/>
                    <a:pt x="1034" y="378"/>
                    <a:pt x="1023" y="355"/>
                  </a:cubicBezTo>
                  <a:cubicBezTo>
                    <a:pt x="924" y="151"/>
                    <a:pt x="640" y="1"/>
                    <a:pt x="400"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7" name="Google Shape;3797;p11"/>
            <p:cNvSpPr/>
            <p:nvPr/>
          </p:nvSpPr>
          <p:spPr>
            <a:xfrm>
              <a:off x="4087301" y="-34082"/>
              <a:ext cx="41253" cy="37134"/>
            </a:xfrm>
            <a:custGeom>
              <a:rect b="b" l="l" r="r" t="t"/>
              <a:pathLst>
                <a:path extrusionOk="0" h="1082" w="1202">
                  <a:moveTo>
                    <a:pt x="735" y="1"/>
                  </a:moveTo>
                  <a:cubicBezTo>
                    <a:pt x="691" y="1"/>
                    <a:pt x="642" y="11"/>
                    <a:pt x="588" y="32"/>
                  </a:cubicBezTo>
                  <a:cubicBezTo>
                    <a:pt x="565" y="44"/>
                    <a:pt x="543" y="55"/>
                    <a:pt x="520" y="66"/>
                  </a:cubicBezTo>
                  <a:cubicBezTo>
                    <a:pt x="148" y="269"/>
                    <a:pt x="1" y="1070"/>
                    <a:pt x="565" y="1082"/>
                  </a:cubicBezTo>
                  <a:cubicBezTo>
                    <a:pt x="568" y="1082"/>
                    <a:pt x="571" y="1082"/>
                    <a:pt x="573" y="1082"/>
                  </a:cubicBezTo>
                  <a:cubicBezTo>
                    <a:pt x="1153" y="1082"/>
                    <a:pt x="1201" y="1"/>
                    <a:pt x="73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8" name="Google Shape;3798;p11"/>
            <p:cNvSpPr/>
            <p:nvPr/>
          </p:nvSpPr>
          <p:spPr>
            <a:xfrm>
              <a:off x="4062522" y="392653"/>
              <a:ext cx="38953" cy="32570"/>
            </a:xfrm>
            <a:custGeom>
              <a:rect b="b" l="l" r="r" t="t"/>
              <a:pathLst>
                <a:path extrusionOk="0" h="949" w="1135">
                  <a:moveTo>
                    <a:pt x="477" y="0"/>
                  </a:moveTo>
                  <a:cubicBezTo>
                    <a:pt x="333" y="0"/>
                    <a:pt x="203" y="74"/>
                    <a:pt x="136" y="259"/>
                  </a:cubicBezTo>
                  <a:cubicBezTo>
                    <a:pt x="1" y="645"/>
                    <a:pt x="448" y="949"/>
                    <a:pt x="783" y="949"/>
                  </a:cubicBezTo>
                  <a:cubicBezTo>
                    <a:pt x="978" y="949"/>
                    <a:pt x="1135" y="846"/>
                    <a:pt x="1118" y="598"/>
                  </a:cubicBezTo>
                  <a:cubicBezTo>
                    <a:pt x="1118" y="575"/>
                    <a:pt x="1118" y="552"/>
                    <a:pt x="1107" y="530"/>
                  </a:cubicBezTo>
                  <a:cubicBezTo>
                    <a:pt x="1063" y="258"/>
                    <a:pt x="746" y="0"/>
                    <a:pt x="477"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9" name="Google Shape;3799;p11"/>
            <p:cNvSpPr/>
            <p:nvPr/>
          </p:nvSpPr>
          <p:spPr>
            <a:xfrm>
              <a:off x="3872973" y="450963"/>
              <a:ext cx="40498" cy="29550"/>
            </a:xfrm>
            <a:custGeom>
              <a:rect b="b" l="l" r="r" t="t"/>
              <a:pathLst>
                <a:path extrusionOk="0" h="861" w="1180">
                  <a:moveTo>
                    <a:pt x="556" y="0"/>
                  </a:moveTo>
                  <a:cubicBezTo>
                    <a:pt x="263" y="0"/>
                    <a:pt x="1" y="158"/>
                    <a:pt x="130" y="467"/>
                  </a:cubicBezTo>
                  <a:cubicBezTo>
                    <a:pt x="130" y="490"/>
                    <a:pt x="141" y="512"/>
                    <a:pt x="153" y="535"/>
                  </a:cubicBezTo>
                  <a:cubicBezTo>
                    <a:pt x="259" y="730"/>
                    <a:pt x="530" y="860"/>
                    <a:pt x="765" y="860"/>
                  </a:cubicBezTo>
                  <a:cubicBezTo>
                    <a:pt x="978" y="860"/>
                    <a:pt x="1163" y="753"/>
                    <a:pt x="1168" y="490"/>
                  </a:cubicBezTo>
                  <a:cubicBezTo>
                    <a:pt x="1179" y="161"/>
                    <a:pt x="852" y="0"/>
                    <a:pt x="55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0" name="Google Shape;3800;p11"/>
            <p:cNvSpPr/>
            <p:nvPr/>
          </p:nvSpPr>
          <p:spPr>
            <a:xfrm>
              <a:off x="3777357" y="189307"/>
              <a:ext cx="41218" cy="36825"/>
            </a:xfrm>
            <a:custGeom>
              <a:rect b="b" l="l" r="r" t="t"/>
              <a:pathLst>
                <a:path extrusionOk="0" h="1073" w="1201">
                  <a:moveTo>
                    <a:pt x="628" y="0"/>
                  </a:moveTo>
                  <a:cubicBezTo>
                    <a:pt x="51" y="0"/>
                    <a:pt x="1" y="1073"/>
                    <a:pt x="470" y="1073"/>
                  </a:cubicBezTo>
                  <a:cubicBezTo>
                    <a:pt x="516" y="1073"/>
                    <a:pt x="568" y="1062"/>
                    <a:pt x="625" y="1038"/>
                  </a:cubicBezTo>
                  <a:cubicBezTo>
                    <a:pt x="648" y="1027"/>
                    <a:pt x="670" y="1027"/>
                    <a:pt x="682" y="1016"/>
                  </a:cubicBezTo>
                  <a:cubicBezTo>
                    <a:pt x="1054" y="813"/>
                    <a:pt x="1201" y="12"/>
                    <a:pt x="637" y="0"/>
                  </a:cubicBezTo>
                  <a:cubicBezTo>
                    <a:pt x="634" y="0"/>
                    <a:pt x="631" y="0"/>
                    <a:pt x="62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1" name="Google Shape;3801;p11"/>
            <p:cNvSpPr/>
            <p:nvPr/>
          </p:nvSpPr>
          <p:spPr>
            <a:xfrm>
              <a:off x="4134388" y="202246"/>
              <a:ext cx="38816" cy="32982"/>
            </a:xfrm>
            <a:custGeom>
              <a:rect b="b" l="l" r="r" t="t"/>
              <a:pathLst>
                <a:path extrusionOk="0" h="961" w="1131">
                  <a:moveTo>
                    <a:pt x="492" y="0"/>
                  </a:moveTo>
                  <a:cubicBezTo>
                    <a:pt x="350" y="0"/>
                    <a:pt x="222" y="73"/>
                    <a:pt x="152" y="255"/>
                  </a:cubicBezTo>
                  <a:cubicBezTo>
                    <a:pt x="1" y="645"/>
                    <a:pt x="449" y="961"/>
                    <a:pt x="786" y="961"/>
                  </a:cubicBezTo>
                  <a:cubicBezTo>
                    <a:pt x="976" y="961"/>
                    <a:pt x="1131" y="860"/>
                    <a:pt x="1123" y="616"/>
                  </a:cubicBezTo>
                  <a:cubicBezTo>
                    <a:pt x="1123" y="594"/>
                    <a:pt x="1123" y="571"/>
                    <a:pt x="1123" y="549"/>
                  </a:cubicBezTo>
                  <a:cubicBezTo>
                    <a:pt x="1078" y="267"/>
                    <a:pt x="761" y="0"/>
                    <a:pt x="492"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2" name="Google Shape;3802;p11"/>
            <p:cNvSpPr/>
            <p:nvPr/>
          </p:nvSpPr>
          <p:spPr>
            <a:xfrm>
              <a:off x="4251110" y="642812"/>
              <a:ext cx="39125" cy="32604"/>
            </a:xfrm>
            <a:custGeom>
              <a:rect b="b" l="l" r="r" t="t"/>
              <a:pathLst>
                <a:path extrusionOk="0" h="950" w="1140">
                  <a:moveTo>
                    <a:pt x="478" y="1"/>
                  </a:moveTo>
                  <a:cubicBezTo>
                    <a:pt x="333" y="1"/>
                    <a:pt x="204" y="75"/>
                    <a:pt x="137" y="260"/>
                  </a:cubicBezTo>
                  <a:cubicBezTo>
                    <a:pt x="1" y="645"/>
                    <a:pt x="453" y="949"/>
                    <a:pt x="788" y="949"/>
                  </a:cubicBezTo>
                  <a:cubicBezTo>
                    <a:pt x="983" y="949"/>
                    <a:pt x="1139" y="847"/>
                    <a:pt x="1118" y="598"/>
                  </a:cubicBezTo>
                  <a:cubicBezTo>
                    <a:pt x="1118" y="576"/>
                    <a:pt x="1118" y="553"/>
                    <a:pt x="1118" y="530"/>
                  </a:cubicBezTo>
                  <a:cubicBezTo>
                    <a:pt x="1067" y="259"/>
                    <a:pt x="747" y="1"/>
                    <a:pt x="47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3" name="Google Shape;3803;p11"/>
            <p:cNvSpPr/>
            <p:nvPr/>
          </p:nvSpPr>
          <p:spPr>
            <a:xfrm>
              <a:off x="4031943" y="474987"/>
              <a:ext cx="42728" cy="36585"/>
            </a:xfrm>
            <a:custGeom>
              <a:rect b="b" l="l" r="r" t="t"/>
              <a:pathLst>
                <a:path extrusionOk="0" h="1066" w="1245">
                  <a:moveTo>
                    <a:pt x="770" y="0"/>
                  </a:moveTo>
                  <a:cubicBezTo>
                    <a:pt x="728" y="0"/>
                    <a:pt x="682" y="9"/>
                    <a:pt x="632" y="27"/>
                  </a:cubicBezTo>
                  <a:cubicBezTo>
                    <a:pt x="610" y="38"/>
                    <a:pt x="587" y="38"/>
                    <a:pt x="565" y="49"/>
                  </a:cubicBezTo>
                  <a:cubicBezTo>
                    <a:pt x="192" y="241"/>
                    <a:pt x="0" y="1031"/>
                    <a:pt x="565" y="1065"/>
                  </a:cubicBezTo>
                  <a:cubicBezTo>
                    <a:pt x="576" y="1066"/>
                    <a:pt x="587" y="1066"/>
                    <a:pt x="597" y="1066"/>
                  </a:cubicBezTo>
                  <a:cubicBezTo>
                    <a:pt x="1170" y="1066"/>
                    <a:pt x="1244" y="0"/>
                    <a:pt x="770"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4" name="Google Shape;3804;p11"/>
            <p:cNvSpPr/>
            <p:nvPr/>
          </p:nvSpPr>
          <p:spPr>
            <a:xfrm>
              <a:off x="4283131" y="721027"/>
              <a:ext cx="41218" cy="36825"/>
            </a:xfrm>
            <a:custGeom>
              <a:rect b="b" l="l" r="r" t="t"/>
              <a:pathLst>
                <a:path extrusionOk="0" h="1073" w="1201">
                  <a:moveTo>
                    <a:pt x="628" y="0"/>
                  </a:moveTo>
                  <a:cubicBezTo>
                    <a:pt x="51" y="0"/>
                    <a:pt x="1" y="1073"/>
                    <a:pt x="461" y="1073"/>
                  </a:cubicBezTo>
                  <a:cubicBezTo>
                    <a:pt x="507" y="1073"/>
                    <a:pt x="558" y="1062"/>
                    <a:pt x="614" y="1039"/>
                  </a:cubicBezTo>
                  <a:cubicBezTo>
                    <a:pt x="637" y="1039"/>
                    <a:pt x="659" y="1027"/>
                    <a:pt x="682" y="1016"/>
                  </a:cubicBezTo>
                  <a:cubicBezTo>
                    <a:pt x="1054" y="813"/>
                    <a:pt x="1201" y="12"/>
                    <a:pt x="637" y="0"/>
                  </a:cubicBezTo>
                  <a:cubicBezTo>
                    <a:pt x="634" y="0"/>
                    <a:pt x="631" y="0"/>
                    <a:pt x="628"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5" name="Google Shape;3805;p11"/>
            <p:cNvSpPr/>
            <p:nvPr/>
          </p:nvSpPr>
          <p:spPr>
            <a:xfrm>
              <a:off x="3871051" y="526295"/>
              <a:ext cx="41356" cy="37683"/>
            </a:xfrm>
            <a:custGeom>
              <a:rect b="b" l="l" r="r" t="t"/>
              <a:pathLst>
                <a:path extrusionOk="0" h="1098" w="1205">
                  <a:moveTo>
                    <a:pt x="651" y="0"/>
                  </a:moveTo>
                  <a:cubicBezTo>
                    <a:pt x="580" y="0"/>
                    <a:pt x="503" y="24"/>
                    <a:pt x="423" y="78"/>
                  </a:cubicBezTo>
                  <a:cubicBezTo>
                    <a:pt x="0" y="365"/>
                    <a:pt x="402" y="1097"/>
                    <a:pt x="765" y="1097"/>
                  </a:cubicBezTo>
                  <a:cubicBezTo>
                    <a:pt x="858" y="1097"/>
                    <a:pt x="948" y="1050"/>
                    <a:pt x="1021" y="935"/>
                  </a:cubicBezTo>
                  <a:lnTo>
                    <a:pt x="1055" y="867"/>
                  </a:lnTo>
                  <a:cubicBezTo>
                    <a:pt x="1205" y="558"/>
                    <a:pt x="997" y="0"/>
                    <a:pt x="651"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6" name="Google Shape;3806;p11"/>
            <p:cNvSpPr/>
            <p:nvPr/>
          </p:nvSpPr>
          <p:spPr>
            <a:xfrm>
              <a:off x="4149626" y="340967"/>
              <a:ext cx="42934" cy="28829"/>
            </a:xfrm>
            <a:custGeom>
              <a:rect b="b" l="l" r="r" t="t"/>
              <a:pathLst>
                <a:path extrusionOk="0" h="840" w="1251">
                  <a:moveTo>
                    <a:pt x="658" y="0"/>
                  </a:moveTo>
                  <a:cubicBezTo>
                    <a:pt x="325" y="0"/>
                    <a:pt x="0" y="197"/>
                    <a:pt x="182" y="524"/>
                  </a:cubicBezTo>
                  <a:cubicBezTo>
                    <a:pt x="194" y="546"/>
                    <a:pt x="216" y="558"/>
                    <a:pt x="227" y="580"/>
                  </a:cubicBezTo>
                  <a:cubicBezTo>
                    <a:pt x="338" y="743"/>
                    <a:pt x="573" y="840"/>
                    <a:pt x="787" y="840"/>
                  </a:cubicBezTo>
                  <a:cubicBezTo>
                    <a:pt x="1033" y="840"/>
                    <a:pt x="1251" y="712"/>
                    <a:pt x="1220" y="411"/>
                  </a:cubicBezTo>
                  <a:cubicBezTo>
                    <a:pt x="1195" y="126"/>
                    <a:pt x="924" y="0"/>
                    <a:pt x="658"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7" name="Google Shape;3807;p11"/>
            <p:cNvSpPr/>
            <p:nvPr/>
          </p:nvSpPr>
          <p:spPr>
            <a:xfrm>
              <a:off x="4271256" y="309255"/>
              <a:ext cx="43346" cy="28760"/>
            </a:xfrm>
            <a:custGeom>
              <a:rect b="b" l="l" r="r" t="t"/>
              <a:pathLst>
                <a:path extrusionOk="0" h="838" w="1263">
                  <a:moveTo>
                    <a:pt x="674" y="0"/>
                  </a:moveTo>
                  <a:cubicBezTo>
                    <a:pt x="336" y="0"/>
                    <a:pt x="1" y="207"/>
                    <a:pt x="193" y="534"/>
                  </a:cubicBezTo>
                  <a:cubicBezTo>
                    <a:pt x="204" y="556"/>
                    <a:pt x="215" y="579"/>
                    <a:pt x="227" y="602"/>
                  </a:cubicBezTo>
                  <a:cubicBezTo>
                    <a:pt x="344" y="749"/>
                    <a:pt x="574" y="837"/>
                    <a:pt x="784" y="837"/>
                  </a:cubicBezTo>
                  <a:cubicBezTo>
                    <a:pt x="1038" y="837"/>
                    <a:pt x="1263" y="708"/>
                    <a:pt x="1220" y="398"/>
                  </a:cubicBezTo>
                  <a:cubicBezTo>
                    <a:pt x="1190" y="120"/>
                    <a:pt x="931" y="0"/>
                    <a:pt x="67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8" name="Google Shape;3808;p11"/>
            <p:cNvSpPr/>
            <p:nvPr/>
          </p:nvSpPr>
          <p:spPr>
            <a:xfrm>
              <a:off x="3809618" y="440495"/>
              <a:ext cx="50588" cy="28794"/>
            </a:xfrm>
            <a:custGeom>
              <a:rect b="b" l="l" r="r" t="t"/>
              <a:pathLst>
                <a:path extrusionOk="0" h="839" w="1474">
                  <a:moveTo>
                    <a:pt x="718" y="1"/>
                  </a:moveTo>
                  <a:cubicBezTo>
                    <a:pt x="372" y="1"/>
                    <a:pt x="1" y="221"/>
                    <a:pt x="182" y="592"/>
                  </a:cubicBezTo>
                  <a:cubicBezTo>
                    <a:pt x="266" y="768"/>
                    <a:pt x="431" y="838"/>
                    <a:pt x="605" y="838"/>
                  </a:cubicBezTo>
                  <a:cubicBezTo>
                    <a:pt x="1011" y="838"/>
                    <a:pt x="1474" y="456"/>
                    <a:pt x="1118" y="140"/>
                  </a:cubicBezTo>
                  <a:cubicBezTo>
                    <a:pt x="1107" y="129"/>
                    <a:pt x="1085" y="106"/>
                    <a:pt x="1062" y="95"/>
                  </a:cubicBezTo>
                  <a:cubicBezTo>
                    <a:pt x="970" y="31"/>
                    <a:pt x="846" y="1"/>
                    <a:pt x="71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9" name="Google Shape;3809;p11"/>
            <p:cNvSpPr/>
            <p:nvPr/>
          </p:nvSpPr>
          <p:spPr>
            <a:xfrm>
              <a:off x="4214251" y="194627"/>
              <a:ext cx="40738" cy="38164"/>
            </a:xfrm>
            <a:custGeom>
              <a:rect b="b" l="l" r="r" t="t"/>
              <a:pathLst>
                <a:path extrusionOk="0" h="1112" w="1187">
                  <a:moveTo>
                    <a:pt x="495" y="1"/>
                  </a:moveTo>
                  <a:cubicBezTo>
                    <a:pt x="414" y="1"/>
                    <a:pt x="331" y="38"/>
                    <a:pt x="251" y="127"/>
                  </a:cubicBezTo>
                  <a:cubicBezTo>
                    <a:pt x="240" y="139"/>
                    <a:pt x="218" y="161"/>
                    <a:pt x="206" y="184"/>
                  </a:cubicBezTo>
                  <a:cubicBezTo>
                    <a:pt x="1" y="478"/>
                    <a:pt x="144" y="1112"/>
                    <a:pt x="517" y="1112"/>
                  </a:cubicBezTo>
                  <a:cubicBezTo>
                    <a:pt x="574" y="1112"/>
                    <a:pt x="636" y="1097"/>
                    <a:pt x="703" y="1064"/>
                  </a:cubicBezTo>
                  <a:cubicBezTo>
                    <a:pt x="1187" y="831"/>
                    <a:pt x="873" y="1"/>
                    <a:pt x="495"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0" name="Google Shape;3810;p11"/>
            <p:cNvSpPr/>
            <p:nvPr/>
          </p:nvSpPr>
          <p:spPr>
            <a:xfrm>
              <a:off x="3857563" y="212061"/>
              <a:ext cx="50862" cy="34629"/>
            </a:xfrm>
            <a:custGeom>
              <a:rect b="b" l="l" r="r" t="t"/>
              <a:pathLst>
                <a:path extrusionOk="0" h="1009" w="1482">
                  <a:moveTo>
                    <a:pt x="810" y="1"/>
                  </a:moveTo>
                  <a:cubicBezTo>
                    <a:pt x="294" y="1"/>
                    <a:pt x="0" y="1009"/>
                    <a:pt x="567" y="1009"/>
                  </a:cubicBezTo>
                  <a:cubicBezTo>
                    <a:pt x="578" y="1009"/>
                    <a:pt x="590" y="1008"/>
                    <a:pt x="602" y="1007"/>
                  </a:cubicBezTo>
                  <a:lnTo>
                    <a:pt x="681" y="996"/>
                  </a:lnTo>
                  <a:cubicBezTo>
                    <a:pt x="1087" y="928"/>
                    <a:pt x="1482" y="206"/>
                    <a:pt x="951" y="26"/>
                  </a:cubicBezTo>
                  <a:cubicBezTo>
                    <a:pt x="903" y="9"/>
                    <a:pt x="856" y="1"/>
                    <a:pt x="810"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1" name="Google Shape;3811;p11"/>
            <p:cNvSpPr/>
            <p:nvPr/>
          </p:nvSpPr>
          <p:spPr>
            <a:xfrm>
              <a:off x="3970716" y="645660"/>
              <a:ext cx="40189" cy="30064"/>
            </a:xfrm>
            <a:custGeom>
              <a:rect b="b" l="l" r="r" t="t"/>
              <a:pathLst>
                <a:path extrusionOk="0" h="876" w="1171">
                  <a:moveTo>
                    <a:pt x="409" y="0"/>
                  </a:moveTo>
                  <a:cubicBezTo>
                    <a:pt x="207" y="0"/>
                    <a:pt x="34" y="105"/>
                    <a:pt x="24" y="368"/>
                  </a:cubicBezTo>
                  <a:cubicBezTo>
                    <a:pt x="1" y="703"/>
                    <a:pt x="343" y="876"/>
                    <a:pt x="646" y="876"/>
                  </a:cubicBezTo>
                  <a:cubicBezTo>
                    <a:pt x="925" y="876"/>
                    <a:pt x="1171" y="728"/>
                    <a:pt x="1062" y="425"/>
                  </a:cubicBezTo>
                  <a:cubicBezTo>
                    <a:pt x="1051" y="402"/>
                    <a:pt x="1040" y="380"/>
                    <a:pt x="1028" y="357"/>
                  </a:cubicBezTo>
                  <a:cubicBezTo>
                    <a:pt x="930" y="149"/>
                    <a:pt x="649" y="0"/>
                    <a:pt x="409"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2" name="Google Shape;3812;p11"/>
            <p:cNvSpPr/>
            <p:nvPr/>
          </p:nvSpPr>
          <p:spPr>
            <a:xfrm>
              <a:off x="4117159" y="40633"/>
              <a:ext cx="40498" cy="29687"/>
            </a:xfrm>
            <a:custGeom>
              <a:rect b="b" l="l" r="r" t="t"/>
              <a:pathLst>
                <a:path extrusionOk="0" h="865" w="1180">
                  <a:moveTo>
                    <a:pt x="556" y="1"/>
                  </a:moveTo>
                  <a:cubicBezTo>
                    <a:pt x="263" y="1"/>
                    <a:pt x="0" y="159"/>
                    <a:pt x="124" y="473"/>
                  </a:cubicBezTo>
                  <a:cubicBezTo>
                    <a:pt x="135" y="496"/>
                    <a:pt x="147" y="518"/>
                    <a:pt x="158" y="541"/>
                  </a:cubicBezTo>
                  <a:cubicBezTo>
                    <a:pt x="265" y="731"/>
                    <a:pt x="535" y="865"/>
                    <a:pt x="769" y="865"/>
                  </a:cubicBezTo>
                  <a:cubicBezTo>
                    <a:pt x="980" y="865"/>
                    <a:pt x="1163" y="757"/>
                    <a:pt x="1173" y="484"/>
                  </a:cubicBezTo>
                  <a:cubicBezTo>
                    <a:pt x="1179" y="161"/>
                    <a:pt x="852" y="1"/>
                    <a:pt x="556"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3" name="Google Shape;3813;p11"/>
            <p:cNvSpPr/>
            <p:nvPr/>
          </p:nvSpPr>
          <p:spPr>
            <a:xfrm>
              <a:off x="3842016" y="134292"/>
              <a:ext cx="39640" cy="36963"/>
            </a:xfrm>
            <a:custGeom>
              <a:rect b="b" l="l" r="r" t="t"/>
              <a:pathLst>
                <a:path extrusionOk="0" h="1077" w="1155">
                  <a:moveTo>
                    <a:pt x="604" y="1"/>
                  </a:moveTo>
                  <a:cubicBezTo>
                    <a:pt x="600" y="1"/>
                    <a:pt x="596" y="1"/>
                    <a:pt x="592" y="1"/>
                  </a:cubicBezTo>
                  <a:cubicBezTo>
                    <a:pt x="9" y="11"/>
                    <a:pt x="1" y="1076"/>
                    <a:pt x="457" y="1076"/>
                  </a:cubicBezTo>
                  <a:cubicBezTo>
                    <a:pt x="504" y="1076"/>
                    <a:pt x="557" y="1065"/>
                    <a:pt x="614" y="1039"/>
                  </a:cubicBezTo>
                  <a:cubicBezTo>
                    <a:pt x="637" y="1028"/>
                    <a:pt x="660" y="1017"/>
                    <a:pt x="682" y="1005"/>
                  </a:cubicBezTo>
                  <a:cubicBezTo>
                    <a:pt x="1041" y="792"/>
                    <a:pt x="1154" y="1"/>
                    <a:pt x="604"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4" name="Google Shape;3814;p11"/>
            <p:cNvSpPr/>
            <p:nvPr/>
          </p:nvSpPr>
          <p:spPr>
            <a:xfrm>
              <a:off x="3973839" y="23404"/>
              <a:ext cx="38953" cy="32501"/>
            </a:xfrm>
            <a:custGeom>
              <a:rect b="b" l="l" r="r" t="t"/>
              <a:pathLst>
                <a:path extrusionOk="0" h="947" w="1135">
                  <a:moveTo>
                    <a:pt x="473" y="0"/>
                  </a:moveTo>
                  <a:cubicBezTo>
                    <a:pt x="328" y="0"/>
                    <a:pt x="199" y="75"/>
                    <a:pt x="136" y="264"/>
                  </a:cubicBezTo>
                  <a:cubicBezTo>
                    <a:pt x="0" y="644"/>
                    <a:pt x="450" y="946"/>
                    <a:pt x="786" y="946"/>
                  </a:cubicBezTo>
                  <a:cubicBezTo>
                    <a:pt x="979" y="946"/>
                    <a:pt x="1134" y="846"/>
                    <a:pt x="1118" y="603"/>
                  </a:cubicBezTo>
                  <a:cubicBezTo>
                    <a:pt x="1118" y="580"/>
                    <a:pt x="1118" y="546"/>
                    <a:pt x="1107" y="524"/>
                  </a:cubicBezTo>
                  <a:cubicBezTo>
                    <a:pt x="1063" y="260"/>
                    <a:pt x="742" y="0"/>
                    <a:pt x="47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5" name="Google Shape;3815;p11"/>
            <p:cNvSpPr/>
            <p:nvPr/>
          </p:nvSpPr>
          <p:spPr>
            <a:xfrm>
              <a:off x="4095435" y="591709"/>
              <a:ext cx="40532" cy="29515"/>
            </a:xfrm>
            <a:custGeom>
              <a:rect b="b" l="l" r="r" t="t"/>
              <a:pathLst>
                <a:path extrusionOk="0" h="860" w="1181">
                  <a:moveTo>
                    <a:pt x="565" y="1"/>
                  </a:moveTo>
                  <a:cubicBezTo>
                    <a:pt x="269" y="1"/>
                    <a:pt x="0" y="162"/>
                    <a:pt x="125" y="474"/>
                  </a:cubicBezTo>
                  <a:cubicBezTo>
                    <a:pt x="136" y="485"/>
                    <a:pt x="148" y="507"/>
                    <a:pt x="159" y="530"/>
                  </a:cubicBezTo>
                  <a:cubicBezTo>
                    <a:pt x="266" y="726"/>
                    <a:pt x="539" y="860"/>
                    <a:pt x="775" y="860"/>
                  </a:cubicBezTo>
                  <a:cubicBezTo>
                    <a:pt x="987" y="860"/>
                    <a:pt x="1169" y="752"/>
                    <a:pt x="1175" y="485"/>
                  </a:cubicBezTo>
                  <a:cubicBezTo>
                    <a:pt x="1180" y="159"/>
                    <a:pt x="859" y="1"/>
                    <a:pt x="565"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6" name="Google Shape;3816;p11"/>
            <p:cNvSpPr/>
            <p:nvPr/>
          </p:nvSpPr>
          <p:spPr>
            <a:xfrm>
              <a:off x="4132432" y="513391"/>
              <a:ext cx="38988" cy="32913"/>
            </a:xfrm>
            <a:custGeom>
              <a:rect b="b" l="l" r="r" t="t"/>
              <a:pathLst>
                <a:path extrusionOk="0" h="959" w="1136">
                  <a:moveTo>
                    <a:pt x="485" y="0"/>
                  </a:moveTo>
                  <a:cubicBezTo>
                    <a:pt x="346" y="0"/>
                    <a:pt x="221" y="72"/>
                    <a:pt x="153" y="250"/>
                  </a:cubicBezTo>
                  <a:cubicBezTo>
                    <a:pt x="1" y="642"/>
                    <a:pt x="459" y="959"/>
                    <a:pt x="797" y="959"/>
                  </a:cubicBezTo>
                  <a:cubicBezTo>
                    <a:pt x="985" y="959"/>
                    <a:pt x="1135" y="861"/>
                    <a:pt x="1123" y="623"/>
                  </a:cubicBezTo>
                  <a:cubicBezTo>
                    <a:pt x="1123" y="589"/>
                    <a:pt x="1123" y="566"/>
                    <a:pt x="1123" y="544"/>
                  </a:cubicBezTo>
                  <a:cubicBezTo>
                    <a:pt x="1079" y="275"/>
                    <a:pt x="756" y="0"/>
                    <a:pt x="485"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7" name="Google Shape;3817;p11"/>
            <p:cNvSpPr/>
            <p:nvPr/>
          </p:nvSpPr>
          <p:spPr>
            <a:xfrm>
              <a:off x="4050133" y="523653"/>
              <a:ext cx="39331" cy="32467"/>
            </a:xfrm>
            <a:custGeom>
              <a:rect b="b" l="l" r="r" t="t"/>
              <a:pathLst>
                <a:path extrusionOk="0" h="946" w="1146">
                  <a:moveTo>
                    <a:pt x="473" y="0"/>
                  </a:moveTo>
                  <a:cubicBezTo>
                    <a:pt x="331" y="0"/>
                    <a:pt x="202" y="73"/>
                    <a:pt x="136" y="256"/>
                  </a:cubicBezTo>
                  <a:cubicBezTo>
                    <a:pt x="0" y="642"/>
                    <a:pt x="452" y="946"/>
                    <a:pt x="791" y="946"/>
                  </a:cubicBezTo>
                  <a:cubicBezTo>
                    <a:pt x="987" y="946"/>
                    <a:pt x="1146" y="843"/>
                    <a:pt x="1129" y="595"/>
                  </a:cubicBezTo>
                  <a:cubicBezTo>
                    <a:pt x="1118" y="572"/>
                    <a:pt x="1118" y="550"/>
                    <a:pt x="1118" y="527"/>
                  </a:cubicBezTo>
                  <a:cubicBezTo>
                    <a:pt x="1066" y="261"/>
                    <a:pt x="744" y="0"/>
                    <a:pt x="47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8" name="Google Shape;3818;p11"/>
            <p:cNvSpPr/>
            <p:nvPr/>
          </p:nvSpPr>
          <p:spPr>
            <a:xfrm>
              <a:off x="3706624" y="289384"/>
              <a:ext cx="42797" cy="36688"/>
            </a:xfrm>
            <a:custGeom>
              <a:rect b="b" l="l" r="r" t="t"/>
              <a:pathLst>
                <a:path extrusionOk="0" h="1069" w="1247">
                  <a:moveTo>
                    <a:pt x="776" y="1"/>
                  </a:moveTo>
                  <a:cubicBezTo>
                    <a:pt x="733" y="1"/>
                    <a:pt x="685" y="10"/>
                    <a:pt x="633" y="30"/>
                  </a:cubicBezTo>
                  <a:cubicBezTo>
                    <a:pt x="610" y="30"/>
                    <a:pt x="587" y="41"/>
                    <a:pt x="565" y="52"/>
                  </a:cubicBezTo>
                  <a:cubicBezTo>
                    <a:pt x="192" y="233"/>
                    <a:pt x="1" y="1034"/>
                    <a:pt x="576" y="1068"/>
                  </a:cubicBezTo>
                  <a:cubicBezTo>
                    <a:pt x="584" y="1068"/>
                    <a:pt x="592" y="1068"/>
                    <a:pt x="600" y="1068"/>
                  </a:cubicBezTo>
                  <a:cubicBezTo>
                    <a:pt x="1168" y="1068"/>
                    <a:pt x="1246" y="1"/>
                    <a:pt x="776"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9" name="Google Shape;3819;p11"/>
            <p:cNvSpPr/>
            <p:nvPr/>
          </p:nvSpPr>
          <p:spPr>
            <a:xfrm>
              <a:off x="3948889" y="138994"/>
              <a:ext cx="40292" cy="29550"/>
            </a:xfrm>
            <a:custGeom>
              <a:rect b="b" l="l" r="r" t="t"/>
              <a:pathLst>
                <a:path extrusionOk="0" h="861" w="1174">
                  <a:moveTo>
                    <a:pt x="552" y="1"/>
                  </a:moveTo>
                  <a:cubicBezTo>
                    <a:pt x="260" y="1"/>
                    <a:pt x="0" y="159"/>
                    <a:pt x="130" y="473"/>
                  </a:cubicBezTo>
                  <a:cubicBezTo>
                    <a:pt x="130" y="496"/>
                    <a:pt x="152" y="518"/>
                    <a:pt x="164" y="541"/>
                  </a:cubicBezTo>
                  <a:cubicBezTo>
                    <a:pt x="264" y="730"/>
                    <a:pt x="532" y="861"/>
                    <a:pt x="766" y="861"/>
                  </a:cubicBezTo>
                  <a:cubicBezTo>
                    <a:pt x="978" y="861"/>
                    <a:pt x="1162" y="753"/>
                    <a:pt x="1168" y="485"/>
                  </a:cubicBezTo>
                  <a:cubicBezTo>
                    <a:pt x="1173" y="162"/>
                    <a:pt x="846" y="1"/>
                    <a:pt x="55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0" name="Google Shape;3820;p11"/>
            <p:cNvSpPr/>
            <p:nvPr/>
          </p:nvSpPr>
          <p:spPr>
            <a:xfrm>
              <a:off x="4040248" y="734686"/>
              <a:ext cx="40017" cy="37992"/>
            </a:xfrm>
            <a:custGeom>
              <a:rect b="b" l="l" r="r" t="t"/>
              <a:pathLst>
                <a:path extrusionOk="0" h="1107" w="1166">
                  <a:moveTo>
                    <a:pt x="533" y="0"/>
                  </a:moveTo>
                  <a:cubicBezTo>
                    <a:pt x="462" y="0"/>
                    <a:pt x="387" y="30"/>
                    <a:pt x="311" y="99"/>
                  </a:cubicBezTo>
                  <a:cubicBezTo>
                    <a:pt x="289" y="110"/>
                    <a:pt x="277" y="133"/>
                    <a:pt x="255" y="144"/>
                  </a:cubicBezTo>
                  <a:cubicBezTo>
                    <a:pt x="1" y="429"/>
                    <a:pt x="95" y="1107"/>
                    <a:pt x="503" y="1107"/>
                  </a:cubicBezTo>
                  <a:cubicBezTo>
                    <a:pt x="548" y="1107"/>
                    <a:pt x="597" y="1099"/>
                    <a:pt x="650" y="1081"/>
                  </a:cubicBezTo>
                  <a:cubicBezTo>
                    <a:pt x="1166" y="909"/>
                    <a:pt x="921" y="0"/>
                    <a:pt x="533"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1" name="Google Shape;3821;p11"/>
            <p:cNvSpPr/>
            <p:nvPr/>
          </p:nvSpPr>
          <p:spPr>
            <a:xfrm>
              <a:off x="3987224" y="362726"/>
              <a:ext cx="41356" cy="37821"/>
            </a:xfrm>
            <a:custGeom>
              <a:rect b="b" l="l" r="r" t="t"/>
              <a:pathLst>
                <a:path extrusionOk="0" h="1102" w="1205">
                  <a:moveTo>
                    <a:pt x="651" y="1"/>
                  </a:moveTo>
                  <a:cubicBezTo>
                    <a:pt x="580" y="1"/>
                    <a:pt x="503" y="25"/>
                    <a:pt x="423" y="82"/>
                  </a:cubicBezTo>
                  <a:cubicBezTo>
                    <a:pt x="1" y="369"/>
                    <a:pt x="402" y="1101"/>
                    <a:pt x="760" y="1101"/>
                  </a:cubicBezTo>
                  <a:cubicBezTo>
                    <a:pt x="851" y="1101"/>
                    <a:pt x="939" y="1054"/>
                    <a:pt x="1010" y="939"/>
                  </a:cubicBezTo>
                  <a:cubicBezTo>
                    <a:pt x="1033" y="917"/>
                    <a:pt x="1044" y="894"/>
                    <a:pt x="1055" y="872"/>
                  </a:cubicBezTo>
                  <a:cubicBezTo>
                    <a:pt x="1204" y="563"/>
                    <a:pt x="991" y="1"/>
                    <a:pt x="65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2" name="Google Shape;3822;p11"/>
            <p:cNvSpPr/>
            <p:nvPr/>
          </p:nvSpPr>
          <p:spPr>
            <a:xfrm>
              <a:off x="4142179" y="548981"/>
              <a:ext cx="39914" cy="38027"/>
            </a:xfrm>
            <a:custGeom>
              <a:rect b="b" l="l" r="r" t="t"/>
              <a:pathLst>
                <a:path extrusionOk="0" h="1108" w="1163">
                  <a:moveTo>
                    <a:pt x="515" y="1"/>
                  </a:moveTo>
                  <a:cubicBezTo>
                    <a:pt x="442" y="1"/>
                    <a:pt x="365" y="32"/>
                    <a:pt x="286" y="105"/>
                  </a:cubicBezTo>
                  <a:cubicBezTo>
                    <a:pt x="275" y="116"/>
                    <a:pt x="253" y="139"/>
                    <a:pt x="241" y="150"/>
                  </a:cubicBezTo>
                  <a:cubicBezTo>
                    <a:pt x="0" y="441"/>
                    <a:pt x="99" y="1108"/>
                    <a:pt x="497" y="1108"/>
                  </a:cubicBezTo>
                  <a:cubicBezTo>
                    <a:pt x="547" y="1108"/>
                    <a:pt x="600" y="1098"/>
                    <a:pt x="659" y="1075"/>
                  </a:cubicBezTo>
                  <a:cubicBezTo>
                    <a:pt x="1163" y="895"/>
                    <a:pt x="906" y="1"/>
                    <a:pt x="515"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3" name="Google Shape;3823;p11"/>
            <p:cNvSpPr/>
            <p:nvPr/>
          </p:nvSpPr>
          <p:spPr>
            <a:xfrm>
              <a:off x="3889789" y="624828"/>
              <a:ext cx="50897" cy="28726"/>
            </a:xfrm>
            <a:custGeom>
              <a:rect b="b" l="l" r="r" t="t"/>
              <a:pathLst>
                <a:path extrusionOk="0" h="837" w="1483">
                  <a:moveTo>
                    <a:pt x="718" y="1"/>
                  </a:moveTo>
                  <a:cubicBezTo>
                    <a:pt x="372" y="1"/>
                    <a:pt x="0" y="221"/>
                    <a:pt x="182" y="592"/>
                  </a:cubicBezTo>
                  <a:cubicBezTo>
                    <a:pt x="266" y="767"/>
                    <a:pt x="429" y="836"/>
                    <a:pt x="603" y="836"/>
                  </a:cubicBezTo>
                  <a:cubicBezTo>
                    <a:pt x="1013" y="836"/>
                    <a:pt x="1483" y="449"/>
                    <a:pt x="1118" y="140"/>
                  </a:cubicBezTo>
                  <a:cubicBezTo>
                    <a:pt x="1096" y="118"/>
                    <a:pt x="1084" y="107"/>
                    <a:pt x="1062" y="95"/>
                  </a:cubicBezTo>
                  <a:cubicBezTo>
                    <a:pt x="970" y="31"/>
                    <a:pt x="846" y="1"/>
                    <a:pt x="71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4" name="Google Shape;3824;p11"/>
            <p:cNvSpPr/>
            <p:nvPr/>
          </p:nvSpPr>
          <p:spPr>
            <a:xfrm>
              <a:off x="4134972" y="364648"/>
              <a:ext cx="51240" cy="28897"/>
            </a:xfrm>
            <a:custGeom>
              <a:rect b="b" l="l" r="r" t="t"/>
              <a:pathLst>
                <a:path extrusionOk="0" h="842" w="1493">
                  <a:moveTo>
                    <a:pt x="893" y="0"/>
                  </a:moveTo>
                  <a:cubicBezTo>
                    <a:pt x="480" y="0"/>
                    <a:pt x="1" y="415"/>
                    <a:pt x="372" y="714"/>
                  </a:cubicBezTo>
                  <a:cubicBezTo>
                    <a:pt x="395" y="737"/>
                    <a:pt x="417" y="748"/>
                    <a:pt x="429" y="759"/>
                  </a:cubicBezTo>
                  <a:cubicBezTo>
                    <a:pt x="518" y="815"/>
                    <a:pt x="633" y="841"/>
                    <a:pt x="751" y="841"/>
                  </a:cubicBezTo>
                  <a:cubicBezTo>
                    <a:pt x="1108" y="841"/>
                    <a:pt x="1493" y="602"/>
                    <a:pt x="1298" y="229"/>
                  </a:cubicBezTo>
                  <a:cubicBezTo>
                    <a:pt x="1211" y="65"/>
                    <a:pt x="1057" y="0"/>
                    <a:pt x="89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5" name="Google Shape;3825;p11"/>
            <p:cNvSpPr/>
            <p:nvPr/>
          </p:nvSpPr>
          <p:spPr>
            <a:xfrm>
              <a:off x="4144204" y="624725"/>
              <a:ext cx="51960" cy="34389"/>
            </a:xfrm>
            <a:custGeom>
              <a:rect b="b" l="l" r="r" t="t"/>
              <a:pathLst>
                <a:path extrusionOk="0" h="1002" w="1514">
                  <a:moveTo>
                    <a:pt x="827" y="0"/>
                  </a:moveTo>
                  <a:cubicBezTo>
                    <a:pt x="311" y="0"/>
                    <a:pt x="1" y="1001"/>
                    <a:pt x="604" y="1001"/>
                  </a:cubicBezTo>
                  <a:cubicBezTo>
                    <a:pt x="610" y="1001"/>
                    <a:pt x="616" y="1001"/>
                    <a:pt x="622" y="1001"/>
                  </a:cubicBezTo>
                  <a:cubicBezTo>
                    <a:pt x="645" y="1001"/>
                    <a:pt x="668" y="1001"/>
                    <a:pt x="690" y="990"/>
                  </a:cubicBezTo>
                  <a:cubicBezTo>
                    <a:pt x="1096" y="933"/>
                    <a:pt x="1514" y="222"/>
                    <a:pt x="984" y="31"/>
                  </a:cubicBezTo>
                  <a:cubicBezTo>
                    <a:pt x="930" y="10"/>
                    <a:pt x="878" y="0"/>
                    <a:pt x="827"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6" name="Google Shape;3826;p11"/>
            <p:cNvSpPr/>
            <p:nvPr/>
          </p:nvSpPr>
          <p:spPr>
            <a:xfrm>
              <a:off x="4301801" y="527702"/>
              <a:ext cx="50828" cy="34629"/>
            </a:xfrm>
            <a:custGeom>
              <a:rect b="b" l="l" r="r" t="t"/>
              <a:pathLst>
                <a:path extrusionOk="0" h="1009" w="1481">
                  <a:moveTo>
                    <a:pt x="809" y="0"/>
                  </a:moveTo>
                  <a:cubicBezTo>
                    <a:pt x="293" y="0"/>
                    <a:pt x="0" y="1008"/>
                    <a:pt x="577" y="1008"/>
                  </a:cubicBezTo>
                  <a:cubicBezTo>
                    <a:pt x="588" y="1008"/>
                    <a:pt x="600" y="1008"/>
                    <a:pt x="612" y="1007"/>
                  </a:cubicBezTo>
                  <a:cubicBezTo>
                    <a:pt x="634" y="1007"/>
                    <a:pt x="657" y="1007"/>
                    <a:pt x="680" y="996"/>
                  </a:cubicBezTo>
                  <a:cubicBezTo>
                    <a:pt x="1097" y="928"/>
                    <a:pt x="1481" y="206"/>
                    <a:pt x="950" y="25"/>
                  </a:cubicBezTo>
                  <a:cubicBezTo>
                    <a:pt x="902" y="8"/>
                    <a:pt x="855" y="0"/>
                    <a:pt x="809"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7" name="Google Shape;3827;p11"/>
            <p:cNvSpPr/>
            <p:nvPr/>
          </p:nvSpPr>
          <p:spPr>
            <a:xfrm>
              <a:off x="3956851" y="-42662"/>
              <a:ext cx="40086" cy="29550"/>
            </a:xfrm>
            <a:custGeom>
              <a:rect b="b" l="l" r="r" t="t"/>
              <a:pathLst>
                <a:path extrusionOk="0" h="861" w="1168">
                  <a:moveTo>
                    <a:pt x="546" y="0"/>
                  </a:moveTo>
                  <a:cubicBezTo>
                    <a:pt x="257" y="0"/>
                    <a:pt x="0" y="155"/>
                    <a:pt x="123" y="463"/>
                  </a:cubicBezTo>
                  <a:cubicBezTo>
                    <a:pt x="123" y="485"/>
                    <a:pt x="135" y="508"/>
                    <a:pt x="146" y="531"/>
                  </a:cubicBezTo>
                  <a:cubicBezTo>
                    <a:pt x="253" y="727"/>
                    <a:pt x="526" y="860"/>
                    <a:pt x="762" y="860"/>
                  </a:cubicBezTo>
                  <a:cubicBezTo>
                    <a:pt x="974" y="860"/>
                    <a:pt x="1156" y="752"/>
                    <a:pt x="1161" y="485"/>
                  </a:cubicBezTo>
                  <a:cubicBezTo>
                    <a:pt x="1167" y="161"/>
                    <a:pt x="840" y="0"/>
                    <a:pt x="546"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8" name="Google Shape;3828;p11"/>
            <p:cNvSpPr/>
            <p:nvPr/>
          </p:nvSpPr>
          <p:spPr>
            <a:xfrm>
              <a:off x="3926821" y="229976"/>
              <a:ext cx="39640" cy="37031"/>
            </a:xfrm>
            <a:custGeom>
              <a:rect b="b" l="l" r="r" t="t"/>
              <a:pathLst>
                <a:path extrusionOk="0" h="1079" w="1155">
                  <a:moveTo>
                    <a:pt x="604" y="0"/>
                  </a:moveTo>
                  <a:cubicBezTo>
                    <a:pt x="600" y="0"/>
                    <a:pt x="596" y="0"/>
                    <a:pt x="592" y="0"/>
                  </a:cubicBezTo>
                  <a:cubicBezTo>
                    <a:pt x="11" y="10"/>
                    <a:pt x="1" y="1078"/>
                    <a:pt x="461" y="1078"/>
                  </a:cubicBezTo>
                  <a:cubicBezTo>
                    <a:pt x="511" y="1078"/>
                    <a:pt x="566" y="1066"/>
                    <a:pt x="626" y="1038"/>
                  </a:cubicBezTo>
                  <a:cubicBezTo>
                    <a:pt x="637" y="1027"/>
                    <a:pt x="660" y="1027"/>
                    <a:pt x="682" y="1004"/>
                  </a:cubicBezTo>
                  <a:cubicBezTo>
                    <a:pt x="1041" y="792"/>
                    <a:pt x="1155" y="0"/>
                    <a:pt x="60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9" name="Google Shape;3829;p11"/>
            <p:cNvSpPr/>
            <p:nvPr/>
          </p:nvSpPr>
          <p:spPr>
            <a:xfrm>
              <a:off x="4198464" y="737089"/>
              <a:ext cx="42797" cy="36654"/>
            </a:xfrm>
            <a:custGeom>
              <a:rect b="b" l="l" r="r" t="t"/>
              <a:pathLst>
                <a:path extrusionOk="0" h="1068" w="1247">
                  <a:moveTo>
                    <a:pt x="776" y="0"/>
                  </a:moveTo>
                  <a:cubicBezTo>
                    <a:pt x="733" y="0"/>
                    <a:pt x="685" y="9"/>
                    <a:pt x="632" y="29"/>
                  </a:cubicBezTo>
                  <a:cubicBezTo>
                    <a:pt x="610" y="29"/>
                    <a:pt x="587" y="40"/>
                    <a:pt x="565" y="52"/>
                  </a:cubicBezTo>
                  <a:cubicBezTo>
                    <a:pt x="192" y="232"/>
                    <a:pt x="1" y="1033"/>
                    <a:pt x="565" y="1067"/>
                  </a:cubicBezTo>
                  <a:cubicBezTo>
                    <a:pt x="573" y="1068"/>
                    <a:pt x="581" y="1068"/>
                    <a:pt x="590" y="1068"/>
                  </a:cubicBezTo>
                  <a:cubicBezTo>
                    <a:pt x="1167" y="1068"/>
                    <a:pt x="1246" y="0"/>
                    <a:pt x="77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0" name="Google Shape;3830;p11"/>
            <p:cNvSpPr/>
            <p:nvPr/>
          </p:nvSpPr>
          <p:spPr>
            <a:xfrm>
              <a:off x="4210956" y="360358"/>
              <a:ext cx="40017" cy="38027"/>
            </a:xfrm>
            <a:custGeom>
              <a:rect b="b" l="l" r="r" t="t"/>
              <a:pathLst>
                <a:path extrusionOk="0" h="1108" w="1166">
                  <a:moveTo>
                    <a:pt x="663" y="0"/>
                  </a:moveTo>
                  <a:cubicBezTo>
                    <a:pt x="618" y="0"/>
                    <a:pt x="569" y="9"/>
                    <a:pt x="517" y="27"/>
                  </a:cubicBezTo>
                  <a:cubicBezTo>
                    <a:pt x="1" y="199"/>
                    <a:pt x="245" y="1107"/>
                    <a:pt x="634" y="1107"/>
                  </a:cubicBezTo>
                  <a:cubicBezTo>
                    <a:pt x="704" y="1107"/>
                    <a:pt x="779" y="1077"/>
                    <a:pt x="855" y="1008"/>
                  </a:cubicBezTo>
                  <a:lnTo>
                    <a:pt x="912" y="963"/>
                  </a:lnTo>
                  <a:cubicBezTo>
                    <a:pt x="1166" y="679"/>
                    <a:pt x="1072" y="0"/>
                    <a:pt x="66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1" name="Google Shape;3831;p11"/>
            <p:cNvSpPr/>
            <p:nvPr/>
          </p:nvSpPr>
          <p:spPr>
            <a:xfrm>
              <a:off x="3744650" y="-43074"/>
              <a:ext cx="40806" cy="29378"/>
            </a:xfrm>
            <a:custGeom>
              <a:rect b="b" l="l" r="r" t="t"/>
              <a:pathLst>
                <a:path extrusionOk="0" h="856" w="1189">
                  <a:moveTo>
                    <a:pt x="578" y="1"/>
                  </a:moveTo>
                  <a:cubicBezTo>
                    <a:pt x="275" y="1"/>
                    <a:pt x="0" y="167"/>
                    <a:pt x="145" y="486"/>
                  </a:cubicBezTo>
                  <a:cubicBezTo>
                    <a:pt x="156" y="509"/>
                    <a:pt x="156" y="531"/>
                    <a:pt x="179" y="554"/>
                  </a:cubicBezTo>
                  <a:cubicBezTo>
                    <a:pt x="282" y="737"/>
                    <a:pt x="541" y="856"/>
                    <a:pt x="770" y="856"/>
                  </a:cubicBezTo>
                  <a:cubicBezTo>
                    <a:pt x="994" y="856"/>
                    <a:pt x="1189" y="742"/>
                    <a:pt x="1183" y="464"/>
                  </a:cubicBezTo>
                  <a:cubicBezTo>
                    <a:pt x="1178" y="151"/>
                    <a:pt x="865" y="1"/>
                    <a:pt x="57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2" name="Google Shape;3832;p11"/>
            <p:cNvSpPr/>
            <p:nvPr/>
          </p:nvSpPr>
          <p:spPr>
            <a:xfrm>
              <a:off x="3992475" y="310388"/>
              <a:ext cx="43380" cy="28932"/>
            </a:xfrm>
            <a:custGeom>
              <a:rect b="b" l="l" r="r" t="t"/>
              <a:pathLst>
                <a:path extrusionOk="0" h="843" w="1264">
                  <a:moveTo>
                    <a:pt x="482" y="1"/>
                  </a:moveTo>
                  <a:cubicBezTo>
                    <a:pt x="228" y="1"/>
                    <a:pt x="1" y="134"/>
                    <a:pt x="45" y="444"/>
                  </a:cubicBezTo>
                  <a:cubicBezTo>
                    <a:pt x="74" y="722"/>
                    <a:pt x="333" y="842"/>
                    <a:pt x="590" y="842"/>
                  </a:cubicBezTo>
                  <a:cubicBezTo>
                    <a:pt x="928" y="842"/>
                    <a:pt x="1264" y="636"/>
                    <a:pt x="1071" y="309"/>
                  </a:cubicBezTo>
                  <a:cubicBezTo>
                    <a:pt x="1060" y="286"/>
                    <a:pt x="1038" y="264"/>
                    <a:pt x="1026" y="241"/>
                  </a:cubicBezTo>
                  <a:cubicBezTo>
                    <a:pt x="915" y="89"/>
                    <a:pt x="689" y="1"/>
                    <a:pt x="48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3" name="Google Shape;3833;p11"/>
            <p:cNvSpPr/>
            <p:nvPr/>
          </p:nvSpPr>
          <p:spPr>
            <a:xfrm>
              <a:off x="4072852" y="84528"/>
              <a:ext cx="40806" cy="38404"/>
            </a:xfrm>
            <a:custGeom>
              <a:rect b="b" l="l" r="r" t="t"/>
              <a:pathLst>
                <a:path extrusionOk="0" h="1119" w="1189">
                  <a:moveTo>
                    <a:pt x="511" y="0"/>
                  </a:moveTo>
                  <a:cubicBezTo>
                    <a:pt x="434" y="0"/>
                    <a:pt x="353" y="36"/>
                    <a:pt x="275" y="119"/>
                  </a:cubicBezTo>
                  <a:cubicBezTo>
                    <a:pt x="253" y="131"/>
                    <a:pt x="241" y="153"/>
                    <a:pt x="219" y="176"/>
                  </a:cubicBezTo>
                  <a:cubicBezTo>
                    <a:pt x="1" y="464"/>
                    <a:pt x="131" y="1118"/>
                    <a:pt x="511" y="1118"/>
                  </a:cubicBezTo>
                  <a:cubicBezTo>
                    <a:pt x="564" y="1118"/>
                    <a:pt x="620" y="1106"/>
                    <a:pt x="682" y="1079"/>
                  </a:cubicBezTo>
                  <a:cubicBezTo>
                    <a:pt x="1188" y="863"/>
                    <a:pt x="892" y="0"/>
                    <a:pt x="51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4" name="Google Shape;3834;p11"/>
            <p:cNvSpPr/>
            <p:nvPr/>
          </p:nvSpPr>
          <p:spPr>
            <a:xfrm>
              <a:off x="3755770" y="243258"/>
              <a:ext cx="40189" cy="30030"/>
            </a:xfrm>
            <a:custGeom>
              <a:rect b="b" l="l" r="r" t="t"/>
              <a:pathLst>
                <a:path extrusionOk="0" h="875" w="1171">
                  <a:moveTo>
                    <a:pt x="523" y="0"/>
                  </a:moveTo>
                  <a:cubicBezTo>
                    <a:pt x="244" y="0"/>
                    <a:pt x="1" y="150"/>
                    <a:pt x="115" y="460"/>
                  </a:cubicBezTo>
                  <a:cubicBezTo>
                    <a:pt x="115" y="471"/>
                    <a:pt x="126" y="493"/>
                    <a:pt x="137" y="516"/>
                  </a:cubicBezTo>
                  <a:cubicBezTo>
                    <a:pt x="236" y="726"/>
                    <a:pt x="520" y="875"/>
                    <a:pt x="763" y="875"/>
                  </a:cubicBezTo>
                  <a:cubicBezTo>
                    <a:pt x="964" y="875"/>
                    <a:pt x="1137" y="772"/>
                    <a:pt x="1153" y="516"/>
                  </a:cubicBezTo>
                  <a:cubicBezTo>
                    <a:pt x="1170" y="176"/>
                    <a:pt x="825" y="0"/>
                    <a:pt x="52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5" name="Google Shape;3835;p11"/>
            <p:cNvSpPr/>
            <p:nvPr/>
          </p:nvSpPr>
          <p:spPr>
            <a:xfrm>
              <a:off x="3891608" y="-9749"/>
              <a:ext cx="41218" cy="37134"/>
            </a:xfrm>
            <a:custGeom>
              <a:rect b="b" l="l" r="r" t="t"/>
              <a:pathLst>
                <a:path extrusionOk="0" h="1082" w="1201">
                  <a:moveTo>
                    <a:pt x="628" y="0"/>
                  </a:moveTo>
                  <a:cubicBezTo>
                    <a:pt x="48" y="0"/>
                    <a:pt x="0" y="1081"/>
                    <a:pt x="475" y="1081"/>
                  </a:cubicBezTo>
                  <a:cubicBezTo>
                    <a:pt x="520" y="1081"/>
                    <a:pt x="570" y="1071"/>
                    <a:pt x="625" y="1050"/>
                  </a:cubicBezTo>
                  <a:lnTo>
                    <a:pt x="682" y="1016"/>
                  </a:lnTo>
                  <a:cubicBezTo>
                    <a:pt x="1054" y="813"/>
                    <a:pt x="1201" y="23"/>
                    <a:pt x="636" y="0"/>
                  </a:cubicBezTo>
                  <a:cubicBezTo>
                    <a:pt x="634" y="0"/>
                    <a:pt x="631" y="0"/>
                    <a:pt x="62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6" name="Google Shape;3836;p11"/>
            <p:cNvSpPr/>
            <p:nvPr/>
          </p:nvSpPr>
          <p:spPr>
            <a:xfrm>
              <a:off x="3904959" y="36892"/>
              <a:ext cx="39640" cy="37031"/>
            </a:xfrm>
            <a:custGeom>
              <a:rect b="b" l="l" r="r" t="t"/>
              <a:pathLst>
                <a:path extrusionOk="0" h="1079" w="1155">
                  <a:moveTo>
                    <a:pt x="703" y="1"/>
                  </a:moveTo>
                  <a:cubicBezTo>
                    <a:pt x="654" y="1"/>
                    <a:pt x="600" y="13"/>
                    <a:pt x="541" y="41"/>
                  </a:cubicBezTo>
                  <a:lnTo>
                    <a:pt x="473" y="63"/>
                  </a:lnTo>
                  <a:cubicBezTo>
                    <a:pt x="114" y="276"/>
                    <a:pt x="1" y="1079"/>
                    <a:pt x="552" y="1079"/>
                  </a:cubicBezTo>
                  <a:cubicBezTo>
                    <a:pt x="556" y="1079"/>
                    <a:pt x="559" y="1079"/>
                    <a:pt x="563" y="1079"/>
                  </a:cubicBezTo>
                  <a:cubicBezTo>
                    <a:pt x="1144" y="1068"/>
                    <a:pt x="1154" y="1"/>
                    <a:pt x="703"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7" name="Google Shape;3837;p11"/>
            <p:cNvSpPr/>
            <p:nvPr/>
          </p:nvSpPr>
          <p:spPr>
            <a:xfrm>
              <a:off x="3901630" y="-41392"/>
              <a:ext cx="38953" cy="32604"/>
            </a:xfrm>
            <a:custGeom>
              <a:rect b="b" l="l" r="r" t="t"/>
              <a:pathLst>
                <a:path extrusionOk="0" h="950" w="1135">
                  <a:moveTo>
                    <a:pt x="353" y="1"/>
                  </a:moveTo>
                  <a:cubicBezTo>
                    <a:pt x="158" y="1"/>
                    <a:pt x="1" y="102"/>
                    <a:pt x="17" y="347"/>
                  </a:cubicBezTo>
                  <a:cubicBezTo>
                    <a:pt x="17" y="369"/>
                    <a:pt x="17" y="392"/>
                    <a:pt x="28" y="415"/>
                  </a:cubicBezTo>
                  <a:cubicBezTo>
                    <a:pt x="73" y="687"/>
                    <a:pt x="395" y="949"/>
                    <a:pt x="664" y="949"/>
                  </a:cubicBezTo>
                  <a:cubicBezTo>
                    <a:pt x="807" y="949"/>
                    <a:pt x="936" y="874"/>
                    <a:pt x="999" y="685"/>
                  </a:cubicBezTo>
                  <a:cubicBezTo>
                    <a:pt x="1134" y="300"/>
                    <a:pt x="688" y="1"/>
                    <a:pt x="35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8" name="Google Shape;3838;p11"/>
            <p:cNvSpPr/>
            <p:nvPr/>
          </p:nvSpPr>
          <p:spPr>
            <a:xfrm>
              <a:off x="4005997" y="395879"/>
              <a:ext cx="40875" cy="29206"/>
            </a:xfrm>
            <a:custGeom>
              <a:rect b="b" l="l" r="r" t="t"/>
              <a:pathLst>
                <a:path extrusionOk="0" h="851" w="1191">
                  <a:moveTo>
                    <a:pt x="588" y="1"/>
                  </a:moveTo>
                  <a:cubicBezTo>
                    <a:pt x="281" y="1"/>
                    <a:pt x="1" y="171"/>
                    <a:pt x="147" y="492"/>
                  </a:cubicBezTo>
                  <a:cubicBezTo>
                    <a:pt x="158" y="515"/>
                    <a:pt x="170" y="526"/>
                    <a:pt x="181" y="549"/>
                  </a:cubicBezTo>
                  <a:cubicBezTo>
                    <a:pt x="289" y="731"/>
                    <a:pt x="548" y="851"/>
                    <a:pt x="776" y="851"/>
                  </a:cubicBezTo>
                  <a:cubicBezTo>
                    <a:pt x="998" y="851"/>
                    <a:pt x="1191" y="737"/>
                    <a:pt x="1185" y="458"/>
                  </a:cubicBezTo>
                  <a:cubicBezTo>
                    <a:pt x="1180" y="148"/>
                    <a:pt x="873" y="1"/>
                    <a:pt x="58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9" name="Google Shape;3839;p11"/>
            <p:cNvSpPr/>
            <p:nvPr/>
          </p:nvSpPr>
          <p:spPr>
            <a:xfrm>
              <a:off x="3894045" y="271298"/>
              <a:ext cx="38576" cy="32913"/>
            </a:xfrm>
            <a:custGeom>
              <a:rect b="b" l="l" r="r" t="t"/>
              <a:pathLst>
                <a:path extrusionOk="0" h="959" w="1124">
                  <a:moveTo>
                    <a:pt x="337" y="0"/>
                  </a:moveTo>
                  <a:cubicBezTo>
                    <a:pt x="150" y="0"/>
                    <a:pt x="0" y="100"/>
                    <a:pt x="12" y="342"/>
                  </a:cubicBezTo>
                  <a:lnTo>
                    <a:pt x="12" y="410"/>
                  </a:lnTo>
                  <a:cubicBezTo>
                    <a:pt x="50" y="691"/>
                    <a:pt x="369" y="958"/>
                    <a:pt x="638" y="958"/>
                  </a:cubicBezTo>
                  <a:cubicBezTo>
                    <a:pt x="779" y="958"/>
                    <a:pt x="906" y="885"/>
                    <a:pt x="972" y="703"/>
                  </a:cubicBezTo>
                  <a:cubicBezTo>
                    <a:pt x="1124" y="319"/>
                    <a:pt x="671" y="0"/>
                    <a:pt x="337"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0" name="Google Shape;3840;p11"/>
            <p:cNvSpPr/>
            <p:nvPr/>
          </p:nvSpPr>
          <p:spPr>
            <a:xfrm>
              <a:off x="3933925" y="425085"/>
              <a:ext cx="38816" cy="32604"/>
            </a:xfrm>
            <a:custGeom>
              <a:rect b="b" l="l" r="r" t="t"/>
              <a:pathLst>
                <a:path extrusionOk="0" h="950" w="1131">
                  <a:moveTo>
                    <a:pt x="353" y="1"/>
                  </a:moveTo>
                  <a:cubicBezTo>
                    <a:pt x="158" y="1"/>
                    <a:pt x="0" y="104"/>
                    <a:pt x="13" y="352"/>
                  </a:cubicBezTo>
                  <a:cubicBezTo>
                    <a:pt x="13" y="375"/>
                    <a:pt x="13" y="397"/>
                    <a:pt x="24" y="420"/>
                  </a:cubicBezTo>
                  <a:cubicBezTo>
                    <a:pt x="68" y="692"/>
                    <a:pt x="390" y="949"/>
                    <a:pt x="659" y="949"/>
                  </a:cubicBezTo>
                  <a:cubicBezTo>
                    <a:pt x="803" y="949"/>
                    <a:pt x="932" y="876"/>
                    <a:pt x="994" y="691"/>
                  </a:cubicBezTo>
                  <a:cubicBezTo>
                    <a:pt x="1130" y="305"/>
                    <a:pt x="688" y="1"/>
                    <a:pt x="353"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1" name="Google Shape;3841;p11"/>
            <p:cNvSpPr/>
            <p:nvPr/>
          </p:nvSpPr>
          <p:spPr>
            <a:xfrm>
              <a:off x="3687851" y="60710"/>
              <a:ext cx="40498" cy="29687"/>
            </a:xfrm>
            <a:custGeom>
              <a:rect b="b" l="l" r="r" t="t"/>
              <a:pathLst>
                <a:path extrusionOk="0" h="865" w="1180">
                  <a:moveTo>
                    <a:pt x="410" y="0"/>
                  </a:moveTo>
                  <a:cubicBezTo>
                    <a:pt x="196" y="0"/>
                    <a:pt x="11" y="110"/>
                    <a:pt x="6" y="385"/>
                  </a:cubicBezTo>
                  <a:cubicBezTo>
                    <a:pt x="0" y="706"/>
                    <a:pt x="325" y="864"/>
                    <a:pt x="620" y="864"/>
                  </a:cubicBezTo>
                  <a:cubicBezTo>
                    <a:pt x="914" y="864"/>
                    <a:pt x="1180" y="706"/>
                    <a:pt x="1055" y="396"/>
                  </a:cubicBezTo>
                  <a:cubicBezTo>
                    <a:pt x="1044" y="373"/>
                    <a:pt x="1033" y="351"/>
                    <a:pt x="1022" y="328"/>
                  </a:cubicBezTo>
                  <a:cubicBezTo>
                    <a:pt x="915" y="133"/>
                    <a:pt x="645" y="0"/>
                    <a:pt x="41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2" name="Google Shape;3842;p11"/>
            <p:cNvSpPr/>
            <p:nvPr/>
          </p:nvSpPr>
          <p:spPr>
            <a:xfrm>
              <a:off x="3990107" y="-10916"/>
              <a:ext cx="41218" cy="36825"/>
            </a:xfrm>
            <a:custGeom>
              <a:rect b="b" l="l" r="r" t="t"/>
              <a:pathLst>
                <a:path extrusionOk="0" h="1073" w="1201">
                  <a:moveTo>
                    <a:pt x="732" y="0"/>
                  </a:moveTo>
                  <a:cubicBezTo>
                    <a:pt x="685" y="0"/>
                    <a:pt x="633" y="11"/>
                    <a:pt x="576" y="34"/>
                  </a:cubicBezTo>
                  <a:cubicBezTo>
                    <a:pt x="554" y="34"/>
                    <a:pt x="531" y="46"/>
                    <a:pt x="520" y="57"/>
                  </a:cubicBezTo>
                  <a:cubicBezTo>
                    <a:pt x="147" y="260"/>
                    <a:pt x="1" y="1061"/>
                    <a:pt x="565" y="1072"/>
                  </a:cubicBezTo>
                  <a:cubicBezTo>
                    <a:pt x="568" y="1072"/>
                    <a:pt x="570" y="1073"/>
                    <a:pt x="573" y="1073"/>
                  </a:cubicBezTo>
                  <a:cubicBezTo>
                    <a:pt x="1151" y="1073"/>
                    <a:pt x="1201" y="0"/>
                    <a:pt x="732"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3" name="Google Shape;3843;p11"/>
            <p:cNvSpPr/>
            <p:nvPr/>
          </p:nvSpPr>
          <p:spPr>
            <a:xfrm>
              <a:off x="3920643" y="342580"/>
              <a:ext cx="50691" cy="28829"/>
            </a:xfrm>
            <a:custGeom>
              <a:rect b="b" l="l" r="r" t="t"/>
              <a:pathLst>
                <a:path extrusionOk="0" h="840" w="1477">
                  <a:moveTo>
                    <a:pt x="883" y="1"/>
                  </a:moveTo>
                  <a:cubicBezTo>
                    <a:pt x="473" y="1"/>
                    <a:pt x="1" y="385"/>
                    <a:pt x="366" y="702"/>
                  </a:cubicBezTo>
                  <a:cubicBezTo>
                    <a:pt x="377" y="714"/>
                    <a:pt x="400" y="725"/>
                    <a:pt x="411" y="748"/>
                  </a:cubicBezTo>
                  <a:cubicBezTo>
                    <a:pt x="504" y="810"/>
                    <a:pt x="627" y="840"/>
                    <a:pt x="753" y="840"/>
                  </a:cubicBezTo>
                  <a:cubicBezTo>
                    <a:pt x="1102" y="840"/>
                    <a:pt x="1477" y="613"/>
                    <a:pt x="1302" y="240"/>
                  </a:cubicBezTo>
                  <a:cubicBezTo>
                    <a:pt x="1219" y="69"/>
                    <a:pt x="1057" y="1"/>
                    <a:pt x="88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4" name="Google Shape;3844;p11"/>
            <p:cNvSpPr/>
            <p:nvPr/>
          </p:nvSpPr>
          <p:spPr>
            <a:xfrm>
              <a:off x="4018009" y="-52443"/>
              <a:ext cx="40772" cy="38130"/>
            </a:xfrm>
            <a:custGeom>
              <a:rect b="b" l="l" r="r" t="t"/>
              <a:pathLst>
                <a:path extrusionOk="0" h="1111" w="1188">
                  <a:moveTo>
                    <a:pt x="671" y="1"/>
                  </a:moveTo>
                  <a:cubicBezTo>
                    <a:pt x="615" y="1"/>
                    <a:pt x="552" y="15"/>
                    <a:pt x="485" y="48"/>
                  </a:cubicBezTo>
                  <a:cubicBezTo>
                    <a:pt x="1" y="272"/>
                    <a:pt x="316" y="1111"/>
                    <a:pt x="695" y="1111"/>
                  </a:cubicBezTo>
                  <a:cubicBezTo>
                    <a:pt x="775" y="1111"/>
                    <a:pt x="858" y="1073"/>
                    <a:pt x="937" y="985"/>
                  </a:cubicBezTo>
                  <a:cubicBezTo>
                    <a:pt x="948" y="973"/>
                    <a:pt x="971" y="951"/>
                    <a:pt x="982" y="928"/>
                  </a:cubicBezTo>
                  <a:cubicBezTo>
                    <a:pt x="1188" y="635"/>
                    <a:pt x="1045" y="1"/>
                    <a:pt x="67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5" name="Google Shape;3845;p11"/>
            <p:cNvSpPr/>
            <p:nvPr/>
          </p:nvSpPr>
          <p:spPr>
            <a:xfrm>
              <a:off x="3694886" y="108758"/>
              <a:ext cx="41218" cy="36825"/>
            </a:xfrm>
            <a:custGeom>
              <a:rect b="b" l="l" r="r" t="t"/>
              <a:pathLst>
                <a:path extrusionOk="0" h="1073" w="1201">
                  <a:moveTo>
                    <a:pt x="628" y="0"/>
                  </a:moveTo>
                  <a:cubicBezTo>
                    <a:pt x="50" y="0"/>
                    <a:pt x="0" y="1072"/>
                    <a:pt x="469" y="1072"/>
                  </a:cubicBezTo>
                  <a:cubicBezTo>
                    <a:pt x="516" y="1072"/>
                    <a:pt x="568" y="1062"/>
                    <a:pt x="625" y="1038"/>
                  </a:cubicBezTo>
                  <a:cubicBezTo>
                    <a:pt x="647" y="1038"/>
                    <a:pt x="670" y="1027"/>
                    <a:pt x="681" y="1016"/>
                  </a:cubicBezTo>
                  <a:cubicBezTo>
                    <a:pt x="1054" y="813"/>
                    <a:pt x="1200" y="12"/>
                    <a:pt x="636" y="0"/>
                  </a:cubicBezTo>
                  <a:cubicBezTo>
                    <a:pt x="633" y="0"/>
                    <a:pt x="631" y="0"/>
                    <a:pt x="62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6" name="Google Shape;3846;p11"/>
            <p:cNvSpPr/>
            <p:nvPr/>
          </p:nvSpPr>
          <p:spPr>
            <a:xfrm>
              <a:off x="3843904" y="101688"/>
              <a:ext cx="40463" cy="29550"/>
            </a:xfrm>
            <a:custGeom>
              <a:rect b="b" l="l" r="r" t="t"/>
              <a:pathLst>
                <a:path extrusionOk="0" h="861" w="1179">
                  <a:moveTo>
                    <a:pt x="406" y="1"/>
                  </a:moveTo>
                  <a:cubicBezTo>
                    <a:pt x="194" y="1"/>
                    <a:pt x="12" y="108"/>
                    <a:pt x="7" y="376"/>
                  </a:cubicBezTo>
                  <a:cubicBezTo>
                    <a:pt x="1" y="700"/>
                    <a:pt x="331" y="861"/>
                    <a:pt x="628" y="861"/>
                  </a:cubicBezTo>
                  <a:cubicBezTo>
                    <a:pt x="920" y="861"/>
                    <a:pt x="1179" y="706"/>
                    <a:pt x="1056" y="398"/>
                  </a:cubicBezTo>
                  <a:cubicBezTo>
                    <a:pt x="1045" y="376"/>
                    <a:pt x="1033" y="353"/>
                    <a:pt x="1022" y="330"/>
                  </a:cubicBezTo>
                  <a:cubicBezTo>
                    <a:pt x="915" y="134"/>
                    <a:pt x="642" y="1"/>
                    <a:pt x="40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7" name="Google Shape;3847;p11"/>
            <p:cNvSpPr/>
            <p:nvPr/>
          </p:nvSpPr>
          <p:spPr>
            <a:xfrm>
              <a:off x="4255744" y="551280"/>
              <a:ext cx="38850" cy="32844"/>
            </a:xfrm>
            <a:custGeom>
              <a:rect b="b" l="l" r="r" t="t"/>
              <a:pathLst>
                <a:path extrusionOk="0" h="957" w="1132">
                  <a:moveTo>
                    <a:pt x="340" y="1"/>
                  </a:moveTo>
                  <a:cubicBezTo>
                    <a:pt x="152" y="1"/>
                    <a:pt x="1" y="100"/>
                    <a:pt x="13" y="343"/>
                  </a:cubicBezTo>
                  <a:cubicBezTo>
                    <a:pt x="13" y="365"/>
                    <a:pt x="13" y="388"/>
                    <a:pt x="13" y="410"/>
                  </a:cubicBezTo>
                  <a:cubicBezTo>
                    <a:pt x="50" y="686"/>
                    <a:pt x="372" y="956"/>
                    <a:pt x="642" y="956"/>
                  </a:cubicBezTo>
                  <a:cubicBezTo>
                    <a:pt x="781" y="956"/>
                    <a:pt x="907" y="884"/>
                    <a:pt x="972" y="704"/>
                  </a:cubicBezTo>
                  <a:cubicBezTo>
                    <a:pt x="1131" y="320"/>
                    <a:pt x="677" y="1"/>
                    <a:pt x="34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8" name="Google Shape;3848;p11"/>
            <p:cNvSpPr/>
            <p:nvPr/>
          </p:nvSpPr>
          <p:spPr>
            <a:xfrm>
              <a:off x="3881896" y="294086"/>
              <a:ext cx="38953" cy="32501"/>
            </a:xfrm>
            <a:custGeom>
              <a:rect b="b" l="l" r="r" t="t"/>
              <a:pathLst>
                <a:path extrusionOk="0" h="947" w="1135">
                  <a:moveTo>
                    <a:pt x="349" y="1"/>
                  </a:moveTo>
                  <a:cubicBezTo>
                    <a:pt x="155" y="1"/>
                    <a:pt x="0" y="101"/>
                    <a:pt x="17" y="344"/>
                  </a:cubicBezTo>
                  <a:lnTo>
                    <a:pt x="17" y="412"/>
                  </a:lnTo>
                  <a:cubicBezTo>
                    <a:pt x="68" y="684"/>
                    <a:pt x="388" y="946"/>
                    <a:pt x="658" y="946"/>
                  </a:cubicBezTo>
                  <a:cubicBezTo>
                    <a:pt x="802" y="946"/>
                    <a:pt x="932" y="871"/>
                    <a:pt x="998" y="682"/>
                  </a:cubicBezTo>
                  <a:cubicBezTo>
                    <a:pt x="1134" y="303"/>
                    <a:pt x="684" y="1"/>
                    <a:pt x="349"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9" name="Google Shape;3849;p11"/>
            <p:cNvSpPr/>
            <p:nvPr/>
          </p:nvSpPr>
          <p:spPr>
            <a:xfrm>
              <a:off x="3812638" y="247754"/>
              <a:ext cx="42351" cy="36585"/>
            </a:xfrm>
            <a:custGeom>
              <a:rect b="b" l="l" r="r" t="t"/>
              <a:pathLst>
                <a:path extrusionOk="0" h="1066" w="1234">
                  <a:moveTo>
                    <a:pt x="637" y="0"/>
                  </a:moveTo>
                  <a:cubicBezTo>
                    <a:pt x="74" y="0"/>
                    <a:pt x="1" y="1066"/>
                    <a:pt x="475" y="1066"/>
                  </a:cubicBezTo>
                  <a:cubicBezTo>
                    <a:pt x="517" y="1066"/>
                    <a:pt x="563" y="1057"/>
                    <a:pt x="613" y="1039"/>
                  </a:cubicBezTo>
                  <a:cubicBezTo>
                    <a:pt x="635" y="1028"/>
                    <a:pt x="658" y="1017"/>
                    <a:pt x="681" y="1006"/>
                  </a:cubicBezTo>
                  <a:cubicBezTo>
                    <a:pt x="1053" y="825"/>
                    <a:pt x="1233" y="35"/>
                    <a:pt x="669" y="1"/>
                  </a:cubicBezTo>
                  <a:cubicBezTo>
                    <a:pt x="658" y="0"/>
                    <a:pt x="648" y="0"/>
                    <a:pt x="637"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0" name="Google Shape;3850;p11"/>
            <p:cNvSpPr/>
            <p:nvPr/>
          </p:nvSpPr>
          <p:spPr>
            <a:xfrm>
              <a:off x="4157383" y="474884"/>
              <a:ext cx="40429" cy="38130"/>
            </a:xfrm>
            <a:custGeom>
              <a:rect b="b" l="l" r="r" t="t"/>
              <a:pathLst>
                <a:path extrusionOk="0" h="1111" w="1178">
                  <a:moveTo>
                    <a:pt x="508" y="0"/>
                  </a:moveTo>
                  <a:cubicBezTo>
                    <a:pt x="431" y="0"/>
                    <a:pt x="350" y="36"/>
                    <a:pt x="272" y="120"/>
                  </a:cubicBezTo>
                  <a:cubicBezTo>
                    <a:pt x="250" y="131"/>
                    <a:pt x="238" y="154"/>
                    <a:pt x="227" y="176"/>
                  </a:cubicBezTo>
                  <a:cubicBezTo>
                    <a:pt x="0" y="462"/>
                    <a:pt x="127" y="1111"/>
                    <a:pt x="509" y="1111"/>
                  </a:cubicBezTo>
                  <a:cubicBezTo>
                    <a:pt x="564" y="1111"/>
                    <a:pt x="625" y="1098"/>
                    <a:pt x="690" y="1068"/>
                  </a:cubicBezTo>
                  <a:cubicBezTo>
                    <a:pt x="1177" y="861"/>
                    <a:pt x="886" y="0"/>
                    <a:pt x="508"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1" name="Google Shape;3851;p11"/>
            <p:cNvSpPr/>
            <p:nvPr/>
          </p:nvSpPr>
          <p:spPr>
            <a:xfrm>
              <a:off x="3838207" y="-9715"/>
              <a:ext cx="40875" cy="38267"/>
            </a:xfrm>
            <a:custGeom>
              <a:rect b="b" l="l" r="r" t="t"/>
              <a:pathLst>
                <a:path extrusionOk="0" h="1115" w="1191">
                  <a:moveTo>
                    <a:pt x="662" y="0"/>
                  </a:moveTo>
                  <a:cubicBezTo>
                    <a:pt x="606" y="0"/>
                    <a:pt x="544" y="14"/>
                    <a:pt x="477" y="44"/>
                  </a:cubicBezTo>
                  <a:cubicBezTo>
                    <a:pt x="1" y="278"/>
                    <a:pt x="321" y="1114"/>
                    <a:pt x="701" y="1114"/>
                  </a:cubicBezTo>
                  <a:cubicBezTo>
                    <a:pt x="780" y="1114"/>
                    <a:pt x="862" y="1078"/>
                    <a:pt x="940" y="992"/>
                  </a:cubicBezTo>
                  <a:cubicBezTo>
                    <a:pt x="951" y="970"/>
                    <a:pt x="962" y="947"/>
                    <a:pt x="974" y="936"/>
                  </a:cubicBezTo>
                  <a:cubicBezTo>
                    <a:pt x="1190" y="631"/>
                    <a:pt x="1046" y="0"/>
                    <a:pt x="662"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2" name="Google Shape;3852;p11"/>
            <p:cNvSpPr/>
            <p:nvPr/>
          </p:nvSpPr>
          <p:spPr>
            <a:xfrm>
              <a:off x="4178489" y="290929"/>
              <a:ext cx="40189" cy="29927"/>
            </a:xfrm>
            <a:custGeom>
              <a:rect b="b" l="l" r="r" t="t"/>
              <a:pathLst>
                <a:path extrusionOk="0" h="872" w="1171">
                  <a:moveTo>
                    <a:pt x="521" y="1"/>
                  </a:moveTo>
                  <a:cubicBezTo>
                    <a:pt x="243" y="1"/>
                    <a:pt x="1" y="145"/>
                    <a:pt x="109" y="447"/>
                  </a:cubicBezTo>
                  <a:cubicBezTo>
                    <a:pt x="120" y="470"/>
                    <a:pt x="131" y="492"/>
                    <a:pt x="142" y="515"/>
                  </a:cubicBezTo>
                  <a:cubicBezTo>
                    <a:pt x="241" y="723"/>
                    <a:pt x="518" y="872"/>
                    <a:pt x="757" y="872"/>
                  </a:cubicBezTo>
                  <a:cubicBezTo>
                    <a:pt x="958" y="872"/>
                    <a:pt x="1131" y="767"/>
                    <a:pt x="1147" y="504"/>
                  </a:cubicBezTo>
                  <a:cubicBezTo>
                    <a:pt x="1170" y="174"/>
                    <a:pt x="825" y="1"/>
                    <a:pt x="52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3" name="Google Shape;3853;p11"/>
            <p:cNvSpPr/>
            <p:nvPr/>
          </p:nvSpPr>
          <p:spPr>
            <a:xfrm>
              <a:off x="3975384" y="237389"/>
              <a:ext cx="40463" cy="29687"/>
            </a:xfrm>
            <a:custGeom>
              <a:rect b="b" l="l" r="r" t="t"/>
              <a:pathLst>
                <a:path extrusionOk="0" h="865" w="1179">
                  <a:moveTo>
                    <a:pt x="406" y="0"/>
                  </a:moveTo>
                  <a:cubicBezTo>
                    <a:pt x="197" y="0"/>
                    <a:pt x="17" y="106"/>
                    <a:pt x="12" y="371"/>
                  </a:cubicBezTo>
                  <a:cubicBezTo>
                    <a:pt x="1" y="701"/>
                    <a:pt x="331" y="865"/>
                    <a:pt x="628" y="865"/>
                  </a:cubicBezTo>
                  <a:cubicBezTo>
                    <a:pt x="920" y="865"/>
                    <a:pt x="1179" y="707"/>
                    <a:pt x="1050" y="394"/>
                  </a:cubicBezTo>
                  <a:cubicBezTo>
                    <a:pt x="1039" y="371"/>
                    <a:pt x="1028" y="348"/>
                    <a:pt x="1016" y="326"/>
                  </a:cubicBezTo>
                  <a:cubicBezTo>
                    <a:pt x="915" y="134"/>
                    <a:pt x="642" y="0"/>
                    <a:pt x="40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4" name="Google Shape;3854;p11"/>
            <p:cNvSpPr/>
            <p:nvPr/>
          </p:nvSpPr>
          <p:spPr>
            <a:xfrm>
              <a:off x="3988185" y="281868"/>
              <a:ext cx="412" cy="2334"/>
            </a:xfrm>
            <a:custGeom>
              <a:rect b="b" l="l" r="r" t="t"/>
              <a:pathLst>
                <a:path extrusionOk="0" h="68" w="12">
                  <a:moveTo>
                    <a:pt x="0" y="0"/>
                  </a:moveTo>
                  <a:cubicBezTo>
                    <a:pt x="0" y="12"/>
                    <a:pt x="3" y="23"/>
                    <a:pt x="6" y="34"/>
                  </a:cubicBezTo>
                  <a:lnTo>
                    <a:pt x="6" y="34"/>
                  </a:lnTo>
                  <a:lnTo>
                    <a:pt x="0" y="0"/>
                  </a:lnTo>
                  <a:close/>
                  <a:moveTo>
                    <a:pt x="6" y="34"/>
                  </a:moveTo>
                  <a:lnTo>
                    <a:pt x="12" y="68"/>
                  </a:lnTo>
                  <a:cubicBezTo>
                    <a:pt x="12" y="57"/>
                    <a:pt x="9" y="45"/>
                    <a:pt x="6" y="34"/>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5" name="Google Shape;3855;p11"/>
            <p:cNvSpPr/>
            <p:nvPr/>
          </p:nvSpPr>
          <p:spPr>
            <a:xfrm>
              <a:off x="4002702" y="66098"/>
              <a:ext cx="38953" cy="32604"/>
            </a:xfrm>
            <a:custGeom>
              <a:rect b="b" l="l" r="r" t="t"/>
              <a:pathLst>
                <a:path extrusionOk="0" h="950" w="1135">
                  <a:moveTo>
                    <a:pt x="352" y="1"/>
                  </a:moveTo>
                  <a:cubicBezTo>
                    <a:pt x="158" y="1"/>
                    <a:pt x="1" y="103"/>
                    <a:pt x="17" y="352"/>
                  </a:cubicBezTo>
                  <a:cubicBezTo>
                    <a:pt x="17" y="374"/>
                    <a:pt x="17" y="397"/>
                    <a:pt x="29" y="420"/>
                  </a:cubicBezTo>
                  <a:cubicBezTo>
                    <a:pt x="73" y="691"/>
                    <a:pt x="394" y="949"/>
                    <a:pt x="663" y="949"/>
                  </a:cubicBezTo>
                  <a:cubicBezTo>
                    <a:pt x="807" y="949"/>
                    <a:pt x="936" y="875"/>
                    <a:pt x="999" y="690"/>
                  </a:cubicBezTo>
                  <a:cubicBezTo>
                    <a:pt x="1135" y="305"/>
                    <a:pt x="688" y="1"/>
                    <a:pt x="35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6" name="Google Shape;3856;p11"/>
            <p:cNvSpPr/>
            <p:nvPr/>
          </p:nvSpPr>
          <p:spPr>
            <a:xfrm>
              <a:off x="3720626" y="-100628"/>
              <a:ext cx="40841" cy="29241"/>
            </a:xfrm>
            <a:custGeom>
              <a:rect b="b" l="l" r="r" t="t"/>
              <a:pathLst>
                <a:path extrusionOk="0" h="852" w="1190">
                  <a:moveTo>
                    <a:pt x="582" y="0"/>
                  </a:moveTo>
                  <a:cubicBezTo>
                    <a:pt x="278" y="0"/>
                    <a:pt x="0" y="167"/>
                    <a:pt x="146" y="482"/>
                  </a:cubicBezTo>
                  <a:cubicBezTo>
                    <a:pt x="157" y="504"/>
                    <a:pt x="168" y="527"/>
                    <a:pt x="179" y="549"/>
                  </a:cubicBezTo>
                  <a:cubicBezTo>
                    <a:pt x="288" y="732"/>
                    <a:pt x="547" y="851"/>
                    <a:pt x="774" y="851"/>
                  </a:cubicBezTo>
                  <a:cubicBezTo>
                    <a:pt x="997" y="851"/>
                    <a:pt x="1189" y="738"/>
                    <a:pt x="1184" y="459"/>
                  </a:cubicBezTo>
                  <a:cubicBezTo>
                    <a:pt x="1178" y="148"/>
                    <a:pt x="868" y="0"/>
                    <a:pt x="582"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7" name="Google Shape;3857;p11"/>
            <p:cNvSpPr/>
            <p:nvPr/>
          </p:nvSpPr>
          <p:spPr>
            <a:xfrm>
              <a:off x="3977305" y="166930"/>
              <a:ext cx="38576" cy="32810"/>
            </a:xfrm>
            <a:custGeom>
              <a:rect b="b" l="l" r="r" t="t"/>
              <a:pathLst>
                <a:path extrusionOk="0" h="956" w="1124">
                  <a:moveTo>
                    <a:pt x="336" y="0"/>
                  </a:moveTo>
                  <a:cubicBezTo>
                    <a:pt x="150" y="0"/>
                    <a:pt x="0" y="98"/>
                    <a:pt x="13" y="336"/>
                  </a:cubicBezTo>
                  <a:lnTo>
                    <a:pt x="13" y="404"/>
                  </a:lnTo>
                  <a:cubicBezTo>
                    <a:pt x="50" y="687"/>
                    <a:pt x="373" y="956"/>
                    <a:pt x="643" y="956"/>
                  </a:cubicBezTo>
                  <a:cubicBezTo>
                    <a:pt x="782" y="956"/>
                    <a:pt x="907" y="885"/>
                    <a:pt x="972" y="709"/>
                  </a:cubicBezTo>
                  <a:cubicBezTo>
                    <a:pt x="1124" y="317"/>
                    <a:pt x="671" y="0"/>
                    <a:pt x="336"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8" name="Google Shape;3858;p11"/>
            <p:cNvSpPr/>
            <p:nvPr/>
          </p:nvSpPr>
          <p:spPr>
            <a:xfrm>
              <a:off x="3755255" y="147437"/>
              <a:ext cx="39331" cy="32501"/>
            </a:xfrm>
            <a:custGeom>
              <a:rect b="b" l="l" r="r" t="t"/>
              <a:pathLst>
                <a:path extrusionOk="0" h="947" w="1146">
                  <a:moveTo>
                    <a:pt x="355" y="0"/>
                  </a:moveTo>
                  <a:cubicBezTo>
                    <a:pt x="159" y="0"/>
                    <a:pt x="0" y="103"/>
                    <a:pt x="17" y="351"/>
                  </a:cubicBezTo>
                  <a:cubicBezTo>
                    <a:pt x="17" y="374"/>
                    <a:pt x="17" y="397"/>
                    <a:pt x="28" y="419"/>
                  </a:cubicBezTo>
                  <a:cubicBezTo>
                    <a:pt x="80" y="685"/>
                    <a:pt x="402" y="946"/>
                    <a:pt x="672" y="946"/>
                  </a:cubicBezTo>
                  <a:cubicBezTo>
                    <a:pt x="815" y="946"/>
                    <a:pt x="943" y="873"/>
                    <a:pt x="1010" y="690"/>
                  </a:cubicBezTo>
                  <a:cubicBezTo>
                    <a:pt x="1145" y="304"/>
                    <a:pt x="694" y="0"/>
                    <a:pt x="355"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9" name="Google Shape;3859;p11"/>
            <p:cNvSpPr/>
            <p:nvPr/>
          </p:nvSpPr>
          <p:spPr>
            <a:xfrm>
              <a:off x="4126323" y="401508"/>
              <a:ext cx="43140" cy="36963"/>
            </a:xfrm>
            <a:custGeom>
              <a:rect b="b" l="l" r="r" t="t"/>
              <a:pathLst>
                <a:path extrusionOk="0" h="1077" w="1257">
                  <a:moveTo>
                    <a:pt x="667" y="0"/>
                  </a:moveTo>
                  <a:cubicBezTo>
                    <a:pt x="87" y="0"/>
                    <a:pt x="1" y="1077"/>
                    <a:pt x="484" y="1077"/>
                  </a:cubicBezTo>
                  <a:cubicBezTo>
                    <a:pt x="527" y="1077"/>
                    <a:pt x="573" y="1068"/>
                    <a:pt x="624" y="1050"/>
                  </a:cubicBezTo>
                  <a:cubicBezTo>
                    <a:pt x="647" y="1039"/>
                    <a:pt x="669" y="1028"/>
                    <a:pt x="692" y="1017"/>
                  </a:cubicBezTo>
                  <a:cubicBezTo>
                    <a:pt x="1064" y="836"/>
                    <a:pt x="1256" y="46"/>
                    <a:pt x="692" y="1"/>
                  </a:cubicBezTo>
                  <a:cubicBezTo>
                    <a:pt x="684" y="1"/>
                    <a:pt x="675" y="0"/>
                    <a:pt x="667"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0" name="Google Shape;3860;p11"/>
            <p:cNvSpPr/>
            <p:nvPr/>
          </p:nvSpPr>
          <p:spPr>
            <a:xfrm>
              <a:off x="3829970" y="-69088"/>
              <a:ext cx="40498" cy="29515"/>
            </a:xfrm>
            <a:custGeom>
              <a:rect b="b" l="l" r="r" t="t"/>
              <a:pathLst>
                <a:path extrusionOk="0" h="860" w="1180">
                  <a:moveTo>
                    <a:pt x="406" y="0"/>
                  </a:moveTo>
                  <a:cubicBezTo>
                    <a:pt x="194" y="0"/>
                    <a:pt x="12" y="108"/>
                    <a:pt x="6" y="375"/>
                  </a:cubicBezTo>
                  <a:cubicBezTo>
                    <a:pt x="1" y="698"/>
                    <a:pt x="331" y="859"/>
                    <a:pt x="627" y="859"/>
                  </a:cubicBezTo>
                  <a:cubicBezTo>
                    <a:pt x="920" y="859"/>
                    <a:pt x="1179" y="701"/>
                    <a:pt x="1044" y="386"/>
                  </a:cubicBezTo>
                  <a:cubicBezTo>
                    <a:pt x="1044" y="364"/>
                    <a:pt x="1033" y="341"/>
                    <a:pt x="1022" y="330"/>
                  </a:cubicBezTo>
                  <a:cubicBezTo>
                    <a:pt x="915" y="134"/>
                    <a:pt x="642" y="0"/>
                    <a:pt x="406"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1" name="Google Shape;3861;p11"/>
            <p:cNvSpPr/>
            <p:nvPr/>
          </p:nvSpPr>
          <p:spPr>
            <a:xfrm>
              <a:off x="4087198" y="122761"/>
              <a:ext cx="41321" cy="37855"/>
            </a:xfrm>
            <a:custGeom>
              <a:rect b="b" l="l" r="r" t="t"/>
              <a:pathLst>
                <a:path extrusionOk="0" h="1103" w="1204">
                  <a:moveTo>
                    <a:pt x="445" y="0"/>
                  </a:moveTo>
                  <a:cubicBezTo>
                    <a:pt x="351" y="0"/>
                    <a:pt x="259" y="49"/>
                    <a:pt x="185" y="168"/>
                  </a:cubicBezTo>
                  <a:cubicBezTo>
                    <a:pt x="173" y="179"/>
                    <a:pt x="162" y="202"/>
                    <a:pt x="151" y="224"/>
                  </a:cubicBezTo>
                  <a:cubicBezTo>
                    <a:pt x="1" y="543"/>
                    <a:pt x="216" y="1102"/>
                    <a:pt x="559" y="1102"/>
                  </a:cubicBezTo>
                  <a:cubicBezTo>
                    <a:pt x="629" y="1102"/>
                    <a:pt x="704" y="1079"/>
                    <a:pt x="783" y="1025"/>
                  </a:cubicBezTo>
                  <a:cubicBezTo>
                    <a:pt x="1204" y="730"/>
                    <a:pt x="807" y="0"/>
                    <a:pt x="445"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2" name="Google Shape;3862;p11"/>
            <p:cNvSpPr/>
            <p:nvPr/>
          </p:nvSpPr>
          <p:spPr>
            <a:xfrm>
              <a:off x="3958773" y="313854"/>
              <a:ext cx="40875" cy="29481"/>
            </a:xfrm>
            <a:custGeom>
              <a:rect b="b" l="l" r="r" t="t"/>
              <a:pathLst>
                <a:path extrusionOk="0" h="859" w="1191">
                  <a:moveTo>
                    <a:pt x="583" y="0"/>
                  </a:moveTo>
                  <a:cubicBezTo>
                    <a:pt x="278" y="0"/>
                    <a:pt x="1" y="170"/>
                    <a:pt x="146" y="490"/>
                  </a:cubicBezTo>
                  <a:cubicBezTo>
                    <a:pt x="158" y="513"/>
                    <a:pt x="169" y="535"/>
                    <a:pt x="180" y="546"/>
                  </a:cubicBezTo>
                  <a:cubicBezTo>
                    <a:pt x="289" y="736"/>
                    <a:pt x="550" y="858"/>
                    <a:pt x="779" y="858"/>
                  </a:cubicBezTo>
                  <a:cubicBezTo>
                    <a:pt x="1000" y="858"/>
                    <a:pt x="1190" y="745"/>
                    <a:pt x="1184" y="468"/>
                  </a:cubicBezTo>
                  <a:cubicBezTo>
                    <a:pt x="1179" y="150"/>
                    <a:pt x="869" y="0"/>
                    <a:pt x="58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3" name="Google Shape;3863;p11"/>
            <p:cNvSpPr/>
            <p:nvPr/>
          </p:nvSpPr>
          <p:spPr>
            <a:xfrm>
              <a:off x="4074294" y="219509"/>
              <a:ext cx="42763" cy="28863"/>
            </a:xfrm>
            <a:custGeom>
              <a:rect b="b" l="l" r="r" t="t"/>
              <a:pathLst>
                <a:path extrusionOk="0" h="841" w="1246">
                  <a:moveTo>
                    <a:pt x="464" y="0"/>
                  </a:moveTo>
                  <a:cubicBezTo>
                    <a:pt x="218" y="0"/>
                    <a:pt x="0" y="128"/>
                    <a:pt x="30" y="429"/>
                  </a:cubicBezTo>
                  <a:cubicBezTo>
                    <a:pt x="60" y="715"/>
                    <a:pt x="332" y="840"/>
                    <a:pt x="596" y="840"/>
                  </a:cubicBezTo>
                  <a:cubicBezTo>
                    <a:pt x="927" y="840"/>
                    <a:pt x="1245" y="643"/>
                    <a:pt x="1057" y="316"/>
                  </a:cubicBezTo>
                  <a:cubicBezTo>
                    <a:pt x="1046" y="294"/>
                    <a:pt x="1034" y="271"/>
                    <a:pt x="1023" y="260"/>
                  </a:cubicBezTo>
                  <a:cubicBezTo>
                    <a:pt x="913" y="97"/>
                    <a:pt x="678" y="0"/>
                    <a:pt x="46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4" name="Google Shape;3864;p11"/>
            <p:cNvSpPr/>
            <p:nvPr/>
          </p:nvSpPr>
          <p:spPr>
            <a:xfrm>
              <a:off x="3796096" y="150937"/>
              <a:ext cx="50828" cy="34595"/>
            </a:xfrm>
            <a:custGeom>
              <a:rect b="b" l="l" r="r" t="t"/>
              <a:pathLst>
                <a:path extrusionOk="0" h="1008" w="1481">
                  <a:moveTo>
                    <a:pt x="904" y="0"/>
                  </a:moveTo>
                  <a:cubicBezTo>
                    <a:pt x="893" y="0"/>
                    <a:pt x="881" y="0"/>
                    <a:pt x="869" y="1"/>
                  </a:cubicBezTo>
                  <a:lnTo>
                    <a:pt x="801" y="1"/>
                  </a:lnTo>
                  <a:cubicBezTo>
                    <a:pt x="384" y="80"/>
                    <a:pt x="0" y="791"/>
                    <a:pt x="531" y="983"/>
                  </a:cubicBezTo>
                  <a:cubicBezTo>
                    <a:pt x="579" y="1000"/>
                    <a:pt x="626" y="1008"/>
                    <a:pt x="672" y="1008"/>
                  </a:cubicBezTo>
                  <a:cubicBezTo>
                    <a:pt x="1188" y="1008"/>
                    <a:pt x="1481" y="0"/>
                    <a:pt x="904"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5" name="Google Shape;3865;p11"/>
            <p:cNvSpPr/>
            <p:nvPr/>
          </p:nvSpPr>
          <p:spPr>
            <a:xfrm>
              <a:off x="4018592" y="135390"/>
              <a:ext cx="40292" cy="29515"/>
            </a:xfrm>
            <a:custGeom>
              <a:rect b="b" l="l" r="r" t="t"/>
              <a:pathLst>
                <a:path extrusionOk="0" h="860" w="1174">
                  <a:moveTo>
                    <a:pt x="405" y="0"/>
                  </a:moveTo>
                  <a:cubicBezTo>
                    <a:pt x="193" y="0"/>
                    <a:pt x="11" y="108"/>
                    <a:pt x="6" y="375"/>
                  </a:cubicBezTo>
                  <a:cubicBezTo>
                    <a:pt x="0" y="698"/>
                    <a:pt x="327" y="859"/>
                    <a:pt x="622" y="859"/>
                  </a:cubicBezTo>
                  <a:cubicBezTo>
                    <a:pt x="914" y="859"/>
                    <a:pt x="1173" y="701"/>
                    <a:pt x="1044" y="387"/>
                  </a:cubicBezTo>
                  <a:cubicBezTo>
                    <a:pt x="1044" y="375"/>
                    <a:pt x="1033" y="353"/>
                    <a:pt x="1021" y="330"/>
                  </a:cubicBezTo>
                  <a:cubicBezTo>
                    <a:pt x="914" y="134"/>
                    <a:pt x="641" y="0"/>
                    <a:pt x="405"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6" name="Google Shape;3866;p11"/>
            <p:cNvSpPr/>
            <p:nvPr/>
          </p:nvSpPr>
          <p:spPr>
            <a:xfrm>
              <a:off x="3920849" y="491941"/>
              <a:ext cx="39640" cy="37031"/>
            </a:xfrm>
            <a:custGeom>
              <a:rect b="b" l="l" r="r" t="t"/>
              <a:pathLst>
                <a:path extrusionOk="0" h="1079" w="1155">
                  <a:moveTo>
                    <a:pt x="694" y="1"/>
                  </a:moveTo>
                  <a:cubicBezTo>
                    <a:pt x="645" y="1"/>
                    <a:pt x="589" y="13"/>
                    <a:pt x="529" y="40"/>
                  </a:cubicBezTo>
                  <a:cubicBezTo>
                    <a:pt x="507" y="52"/>
                    <a:pt x="495" y="63"/>
                    <a:pt x="473" y="74"/>
                  </a:cubicBezTo>
                  <a:cubicBezTo>
                    <a:pt x="114" y="287"/>
                    <a:pt x="0" y="1079"/>
                    <a:pt x="551" y="1079"/>
                  </a:cubicBezTo>
                  <a:cubicBezTo>
                    <a:pt x="555" y="1079"/>
                    <a:pt x="559" y="1079"/>
                    <a:pt x="563" y="1079"/>
                  </a:cubicBezTo>
                  <a:cubicBezTo>
                    <a:pt x="1144" y="1068"/>
                    <a:pt x="1154" y="1"/>
                    <a:pt x="694"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7" name="Google Shape;3867;p11"/>
            <p:cNvSpPr/>
            <p:nvPr/>
          </p:nvSpPr>
          <p:spPr>
            <a:xfrm>
              <a:off x="3889858" y="153305"/>
              <a:ext cx="40841" cy="29344"/>
            </a:xfrm>
            <a:custGeom>
              <a:rect b="b" l="l" r="r" t="t"/>
              <a:pathLst>
                <a:path extrusionOk="0" h="855" w="1190">
                  <a:moveTo>
                    <a:pt x="582" y="1"/>
                  </a:moveTo>
                  <a:cubicBezTo>
                    <a:pt x="278" y="1"/>
                    <a:pt x="0" y="171"/>
                    <a:pt x="146" y="496"/>
                  </a:cubicBezTo>
                  <a:cubicBezTo>
                    <a:pt x="157" y="508"/>
                    <a:pt x="168" y="530"/>
                    <a:pt x="180" y="553"/>
                  </a:cubicBezTo>
                  <a:cubicBezTo>
                    <a:pt x="288" y="736"/>
                    <a:pt x="547" y="855"/>
                    <a:pt x="775" y="855"/>
                  </a:cubicBezTo>
                  <a:cubicBezTo>
                    <a:pt x="997" y="855"/>
                    <a:pt x="1189" y="741"/>
                    <a:pt x="1184" y="463"/>
                  </a:cubicBezTo>
                  <a:cubicBezTo>
                    <a:pt x="1178" y="151"/>
                    <a:pt x="868" y="1"/>
                    <a:pt x="58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8" name="Google Shape;3868;p11"/>
            <p:cNvSpPr/>
            <p:nvPr/>
          </p:nvSpPr>
          <p:spPr>
            <a:xfrm>
              <a:off x="3932792" y="736162"/>
              <a:ext cx="39331" cy="32741"/>
            </a:xfrm>
            <a:custGeom>
              <a:rect b="b" l="l" r="r" t="t"/>
              <a:pathLst>
                <a:path extrusionOk="0" h="954" w="1146">
                  <a:moveTo>
                    <a:pt x="477" y="0"/>
                  </a:moveTo>
                  <a:cubicBezTo>
                    <a:pt x="333" y="0"/>
                    <a:pt x="203" y="74"/>
                    <a:pt x="136" y="259"/>
                  </a:cubicBezTo>
                  <a:cubicBezTo>
                    <a:pt x="0" y="645"/>
                    <a:pt x="453" y="954"/>
                    <a:pt x="791" y="954"/>
                  </a:cubicBezTo>
                  <a:cubicBezTo>
                    <a:pt x="988" y="954"/>
                    <a:pt x="1146" y="850"/>
                    <a:pt x="1129" y="598"/>
                  </a:cubicBezTo>
                  <a:cubicBezTo>
                    <a:pt x="1129" y="575"/>
                    <a:pt x="1118" y="553"/>
                    <a:pt x="1118" y="530"/>
                  </a:cubicBezTo>
                  <a:cubicBezTo>
                    <a:pt x="1066" y="258"/>
                    <a:pt x="747" y="0"/>
                    <a:pt x="477"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9" name="Google Shape;3869;p11"/>
            <p:cNvSpPr/>
            <p:nvPr/>
          </p:nvSpPr>
          <p:spPr>
            <a:xfrm>
              <a:off x="4093410" y="213777"/>
              <a:ext cx="41630" cy="37683"/>
            </a:xfrm>
            <a:custGeom>
              <a:rect b="b" l="l" r="r" t="t"/>
              <a:pathLst>
                <a:path extrusionOk="0" h="1098" w="1213">
                  <a:moveTo>
                    <a:pt x="656" y="0"/>
                  </a:moveTo>
                  <a:cubicBezTo>
                    <a:pt x="586" y="0"/>
                    <a:pt x="511" y="24"/>
                    <a:pt x="432" y="77"/>
                  </a:cubicBezTo>
                  <a:cubicBezTo>
                    <a:pt x="1" y="365"/>
                    <a:pt x="400" y="1097"/>
                    <a:pt x="763" y="1097"/>
                  </a:cubicBezTo>
                  <a:cubicBezTo>
                    <a:pt x="856" y="1097"/>
                    <a:pt x="946" y="1049"/>
                    <a:pt x="1019" y="935"/>
                  </a:cubicBezTo>
                  <a:cubicBezTo>
                    <a:pt x="1030" y="912"/>
                    <a:pt x="1042" y="890"/>
                    <a:pt x="1053" y="867"/>
                  </a:cubicBezTo>
                  <a:cubicBezTo>
                    <a:pt x="1212" y="558"/>
                    <a:pt x="998" y="0"/>
                    <a:pt x="65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0" name="Google Shape;3870;p11"/>
            <p:cNvSpPr/>
            <p:nvPr/>
          </p:nvSpPr>
          <p:spPr>
            <a:xfrm>
              <a:off x="4038841" y="264125"/>
              <a:ext cx="40429" cy="38130"/>
            </a:xfrm>
            <a:custGeom>
              <a:rect b="b" l="l" r="r" t="t"/>
              <a:pathLst>
                <a:path extrusionOk="0" h="1111" w="1178">
                  <a:moveTo>
                    <a:pt x="668" y="0"/>
                  </a:moveTo>
                  <a:cubicBezTo>
                    <a:pt x="613" y="0"/>
                    <a:pt x="553" y="14"/>
                    <a:pt x="488" y="43"/>
                  </a:cubicBezTo>
                  <a:cubicBezTo>
                    <a:pt x="0" y="250"/>
                    <a:pt x="292" y="1111"/>
                    <a:pt x="670" y="1111"/>
                  </a:cubicBezTo>
                  <a:cubicBezTo>
                    <a:pt x="747" y="1111"/>
                    <a:pt x="827" y="1075"/>
                    <a:pt x="905" y="991"/>
                  </a:cubicBezTo>
                  <a:cubicBezTo>
                    <a:pt x="916" y="980"/>
                    <a:pt x="939" y="957"/>
                    <a:pt x="950" y="935"/>
                  </a:cubicBezTo>
                  <a:cubicBezTo>
                    <a:pt x="1177" y="649"/>
                    <a:pt x="1050" y="0"/>
                    <a:pt x="66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1" name="Google Shape;3871;p11"/>
            <p:cNvSpPr/>
            <p:nvPr/>
          </p:nvSpPr>
          <p:spPr>
            <a:xfrm>
              <a:off x="3990107" y="738702"/>
              <a:ext cx="50622" cy="28692"/>
            </a:xfrm>
            <a:custGeom>
              <a:rect b="b" l="l" r="r" t="t"/>
              <a:pathLst>
                <a:path extrusionOk="0" h="836" w="1475">
                  <a:moveTo>
                    <a:pt x="712" y="1"/>
                  </a:moveTo>
                  <a:cubicBezTo>
                    <a:pt x="366" y="1"/>
                    <a:pt x="0" y="221"/>
                    <a:pt x="181" y="591"/>
                  </a:cubicBezTo>
                  <a:cubicBezTo>
                    <a:pt x="262" y="766"/>
                    <a:pt x="423" y="836"/>
                    <a:pt x="595" y="836"/>
                  </a:cubicBezTo>
                  <a:cubicBezTo>
                    <a:pt x="1002" y="836"/>
                    <a:pt x="1474" y="449"/>
                    <a:pt x="1118" y="140"/>
                  </a:cubicBezTo>
                  <a:cubicBezTo>
                    <a:pt x="1095" y="129"/>
                    <a:pt x="1073" y="106"/>
                    <a:pt x="1061" y="95"/>
                  </a:cubicBezTo>
                  <a:cubicBezTo>
                    <a:pt x="967" y="31"/>
                    <a:pt x="841" y="1"/>
                    <a:pt x="71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2" name="Google Shape;3872;p11"/>
            <p:cNvSpPr/>
            <p:nvPr/>
          </p:nvSpPr>
          <p:spPr>
            <a:xfrm>
              <a:off x="4274757" y="441285"/>
              <a:ext cx="42660" cy="36619"/>
            </a:xfrm>
            <a:custGeom>
              <a:rect b="b" l="l" r="r" t="t"/>
              <a:pathLst>
                <a:path extrusionOk="0" h="1067" w="1243">
                  <a:moveTo>
                    <a:pt x="761" y="1"/>
                  </a:moveTo>
                  <a:cubicBezTo>
                    <a:pt x="719" y="1"/>
                    <a:pt x="672" y="9"/>
                    <a:pt x="621" y="27"/>
                  </a:cubicBezTo>
                  <a:cubicBezTo>
                    <a:pt x="599" y="38"/>
                    <a:pt x="576" y="49"/>
                    <a:pt x="553" y="61"/>
                  </a:cubicBezTo>
                  <a:cubicBezTo>
                    <a:pt x="181" y="241"/>
                    <a:pt x="1" y="1031"/>
                    <a:pt x="565" y="1065"/>
                  </a:cubicBezTo>
                  <a:cubicBezTo>
                    <a:pt x="576" y="1066"/>
                    <a:pt x="586" y="1066"/>
                    <a:pt x="597" y="1066"/>
                  </a:cubicBezTo>
                  <a:cubicBezTo>
                    <a:pt x="1160" y="1066"/>
                    <a:pt x="1243" y="1"/>
                    <a:pt x="76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3" name="Google Shape;3873;p11"/>
            <p:cNvSpPr/>
            <p:nvPr/>
          </p:nvSpPr>
          <p:spPr>
            <a:xfrm>
              <a:off x="4058095" y="687565"/>
              <a:ext cx="40292" cy="29721"/>
            </a:xfrm>
            <a:custGeom>
              <a:rect b="b" l="l" r="r" t="t"/>
              <a:pathLst>
                <a:path extrusionOk="0" h="866" w="1174">
                  <a:moveTo>
                    <a:pt x="552" y="1"/>
                  </a:moveTo>
                  <a:cubicBezTo>
                    <a:pt x="260" y="1"/>
                    <a:pt x="1" y="159"/>
                    <a:pt x="130" y="468"/>
                  </a:cubicBezTo>
                  <a:cubicBezTo>
                    <a:pt x="130" y="490"/>
                    <a:pt x="141" y="513"/>
                    <a:pt x="152" y="535"/>
                  </a:cubicBezTo>
                  <a:cubicBezTo>
                    <a:pt x="259" y="732"/>
                    <a:pt x="532" y="865"/>
                    <a:pt x="768" y="865"/>
                  </a:cubicBezTo>
                  <a:cubicBezTo>
                    <a:pt x="980" y="865"/>
                    <a:pt x="1163" y="757"/>
                    <a:pt x="1168" y="490"/>
                  </a:cubicBezTo>
                  <a:cubicBezTo>
                    <a:pt x="1174" y="162"/>
                    <a:pt x="846" y="1"/>
                    <a:pt x="55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4" name="Google Shape;3874;p11"/>
            <p:cNvSpPr/>
            <p:nvPr/>
          </p:nvSpPr>
          <p:spPr>
            <a:xfrm>
              <a:off x="3907087" y="683858"/>
              <a:ext cx="41218" cy="36825"/>
            </a:xfrm>
            <a:custGeom>
              <a:rect b="b" l="l" r="r" t="t"/>
              <a:pathLst>
                <a:path extrusionOk="0" h="1073" w="1201">
                  <a:moveTo>
                    <a:pt x="629" y="0"/>
                  </a:moveTo>
                  <a:cubicBezTo>
                    <a:pt x="51" y="0"/>
                    <a:pt x="1" y="1072"/>
                    <a:pt x="461" y="1072"/>
                  </a:cubicBezTo>
                  <a:cubicBezTo>
                    <a:pt x="507" y="1072"/>
                    <a:pt x="558" y="1062"/>
                    <a:pt x="614" y="1038"/>
                  </a:cubicBezTo>
                  <a:cubicBezTo>
                    <a:pt x="637" y="1038"/>
                    <a:pt x="659" y="1027"/>
                    <a:pt x="682" y="1016"/>
                  </a:cubicBezTo>
                  <a:cubicBezTo>
                    <a:pt x="1043" y="813"/>
                    <a:pt x="1201" y="12"/>
                    <a:pt x="637" y="0"/>
                  </a:cubicBezTo>
                  <a:cubicBezTo>
                    <a:pt x="634" y="0"/>
                    <a:pt x="631" y="0"/>
                    <a:pt x="629"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5" name="Google Shape;3875;p11"/>
            <p:cNvSpPr/>
            <p:nvPr/>
          </p:nvSpPr>
          <p:spPr>
            <a:xfrm>
              <a:off x="3955855" y="493005"/>
              <a:ext cx="41012" cy="29241"/>
            </a:xfrm>
            <a:custGeom>
              <a:rect b="b" l="l" r="r" t="t"/>
              <a:pathLst>
                <a:path extrusionOk="0" h="852" w="1195">
                  <a:moveTo>
                    <a:pt x="420" y="1"/>
                  </a:moveTo>
                  <a:cubicBezTo>
                    <a:pt x="195" y="1"/>
                    <a:pt x="0" y="114"/>
                    <a:pt x="6" y="393"/>
                  </a:cubicBezTo>
                  <a:cubicBezTo>
                    <a:pt x="11" y="705"/>
                    <a:pt x="321" y="852"/>
                    <a:pt x="608" y="852"/>
                  </a:cubicBezTo>
                  <a:cubicBezTo>
                    <a:pt x="914" y="852"/>
                    <a:pt x="1195" y="685"/>
                    <a:pt x="1055" y="371"/>
                  </a:cubicBezTo>
                  <a:cubicBezTo>
                    <a:pt x="1044" y="348"/>
                    <a:pt x="1033" y="325"/>
                    <a:pt x="1021" y="303"/>
                  </a:cubicBezTo>
                  <a:cubicBezTo>
                    <a:pt x="913" y="120"/>
                    <a:pt x="651" y="1"/>
                    <a:pt x="42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6" name="Google Shape;3876;p11"/>
            <p:cNvSpPr/>
            <p:nvPr/>
          </p:nvSpPr>
          <p:spPr>
            <a:xfrm>
              <a:off x="3778867" y="-69534"/>
              <a:ext cx="40806" cy="29241"/>
            </a:xfrm>
            <a:custGeom>
              <a:rect b="b" l="l" r="r" t="t"/>
              <a:pathLst>
                <a:path extrusionOk="0" h="852" w="1189">
                  <a:moveTo>
                    <a:pt x="411" y="0"/>
                  </a:moveTo>
                  <a:cubicBezTo>
                    <a:pt x="190" y="0"/>
                    <a:pt x="0" y="111"/>
                    <a:pt x="6" y="388"/>
                  </a:cubicBezTo>
                  <a:cubicBezTo>
                    <a:pt x="11" y="701"/>
                    <a:pt x="324" y="851"/>
                    <a:pt x="611" y="851"/>
                  </a:cubicBezTo>
                  <a:cubicBezTo>
                    <a:pt x="914" y="851"/>
                    <a:pt x="1189" y="684"/>
                    <a:pt x="1044" y="366"/>
                  </a:cubicBezTo>
                  <a:cubicBezTo>
                    <a:pt x="1033" y="343"/>
                    <a:pt x="1021" y="320"/>
                    <a:pt x="1010" y="298"/>
                  </a:cubicBezTo>
                  <a:cubicBezTo>
                    <a:pt x="901" y="120"/>
                    <a:pt x="640" y="0"/>
                    <a:pt x="411"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7" name="Google Shape;3877;p11"/>
            <p:cNvSpPr/>
            <p:nvPr/>
          </p:nvSpPr>
          <p:spPr>
            <a:xfrm>
              <a:off x="4068185" y="361250"/>
              <a:ext cx="41253" cy="37134"/>
            </a:xfrm>
            <a:custGeom>
              <a:rect b="b" l="l" r="r" t="t"/>
              <a:pathLst>
                <a:path extrusionOk="0" h="1082" w="1202">
                  <a:moveTo>
                    <a:pt x="629" y="0"/>
                  </a:moveTo>
                  <a:cubicBezTo>
                    <a:pt x="49" y="0"/>
                    <a:pt x="1" y="1081"/>
                    <a:pt x="476" y="1081"/>
                  </a:cubicBezTo>
                  <a:cubicBezTo>
                    <a:pt x="521" y="1081"/>
                    <a:pt x="571" y="1071"/>
                    <a:pt x="626" y="1050"/>
                  </a:cubicBezTo>
                  <a:lnTo>
                    <a:pt x="682" y="1016"/>
                  </a:lnTo>
                  <a:cubicBezTo>
                    <a:pt x="1055" y="813"/>
                    <a:pt x="1201" y="23"/>
                    <a:pt x="637" y="1"/>
                  </a:cubicBezTo>
                  <a:cubicBezTo>
                    <a:pt x="634" y="0"/>
                    <a:pt x="631" y="0"/>
                    <a:pt x="629"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8" name="Google Shape;3878;p11"/>
            <p:cNvSpPr/>
            <p:nvPr/>
          </p:nvSpPr>
          <p:spPr>
            <a:xfrm>
              <a:off x="4233882" y="257947"/>
              <a:ext cx="39640" cy="38027"/>
            </a:xfrm>
            <a:custGeom>
              <a:rect b="b" l="l" r="r" t="t"/>
              <a:pathLst>
                <a:path extrusionOk="0" h="1108" w="1155">
                  <a:moveTo>
                    <a:pt x="525" y="0"/>
                  </a:moveTo>
                  <a:cubicBezTo>
                    <a:pt x="454" y="0"/>
                    <a:pt x="378" y="30"/>
                    <a:pt x="300" y="99"/>
                  </a:cubicBezTo>
                  <a:cubicBezTo>
                    <a:pt x="289" y="122"/>
                    <a:pt x="266" y="133"/>
                    <a:pt x="255" y="156"/>
                  </a:cubicBezTo>
                  <a:cubicBezTo>
                    <a:pt x="1" y="430"/>
                    <a:pt x="85" y="1107"/>
                    <a:pt x="492" y="1107"/>
                  </a:cubicBezTo>
                  <a:cubicBezTo>
                    <a:pt x="537" y="1107"/>
                    <a:pt x="586" y="1099"/>
                    <a:pt x="639" y="1081"/>
                  </a:cubicBezTo>
                  <a:cubicBezTo>
                    <a:pt x="1155" y="909"/>
                    <a:pt x="918" y="0"/>
                    <a:pt x="525"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9" name="Google Shape;3879;p11"/>
            <p:cNvSpPr/>
            <p:nvPr/>
          </p:nvSpPr>
          <p:spPr>
            <a:xfrm>
              <a:off x="4052672" y="579766"/>
              <a:ext cx="40841" cy="29378"/>
            </a:xfrm>
            <a:custGeom>
              <a:rect b="b" l="l" r="r" t="t"/>
              <a:pathLst>
                <a:path extrusionOk="0" h="856" w="1190">
                  <a:moveTo>
                    <a:pt x="415" y="1"/>
                  </a:moveTo>
                  <a:cubicBezTo>
                    <a:pt x="193" y="1"/>
                    <a:pt x="0" y="114"/>
                    <a:pt x="6" y="393"/>
                  </a:cubicBezTo>
                  <a:cubicBezTo>
                    <a:pt x="11" y="708"/>
                    <a:pt x="318" y="856"/>
                    <a:pt x="603" y="856"/>
                  </a:cubicBezTo>
                  <a:cubicBezTo>
                    <a:pt x="909" y="856"/>
                    <a:pt x="1190" y="686"/>
                    <a:pt x="1044" y="370"/>
                  </a:cubicBezTo>
                  <a:cubicBezTo>
                    <a:pt x="1033" y="348"/>
                    <a:pt x="1021" y="325"/>
                    <a:pt x="1010" y="302"/>
                  </a:cubicBezTo>
                  <a:cubicBezTo>
                    <a:pt x="901" y="120"/>
                    <a:pt x="643" y="1"/>
                    <a:pt x="415"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0" name="Google Shape;3880;p11"/>
            <p:cNvSpPr/>
            <p:nvPr/>
          </p:nvSpPr>
          <p:spPr>
            <a:xfrm>
              <a:off x="4056310" y="644974"/>
              <a:ext cx="50897" cy="28726"/>
            </a:xfrm>
            <a:custGeom>
              <a:rect b="b" l="l" r="r" t="t"/>
              <a:pathLst>
                <a:path extrusionOk="0" h="837" w="1483">
                  <a:moveTo>
                    <a:pt x="718" y="1"/>
                  </a:moveTo>
                  <a:cubicBezTo>
                    <a:pt x="372" y="1"/>
                    <a:pt x="1" y="221"/>
                    <a:pt x="182" y="592"/>
                  </a:cubicBezTo>
                  <a:cubicBezTo>
                    <a:pt x="266" y="766"/>
                    <a:pt x="429" y="836"/>
                    <a:pt x="603" y="836"/>
                  </a:cubicBezTo>
                  <a:cubicBezTo>
                    <a:pt x="1013" y="836"/>
                    <a:pt x="1483" y="449"/>
                    <a:pt x="1118" y="140"/>
                  </a:cubicBezTo>
                  <a:cubicBezTo>
                    <a:pt x="1107" y="118"/>
                    <a:pt x="1085" y="106"/>
                    <a:pt x="1062" y="95"/>
                  </a:cubicBezTo>
                  <a:cubicBezTo>
                    <a:pt x="970" y="31"/>
                    <a:pt x="846" y="1"/>
                    <a:pt x="71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1" name="Google Shape;3881;p11"/>
            <p:cNvSpPr/>
            <p:nvPr/>
          </p:nvSpPr>
          <p:spPr>
            <a:xfrm>
              <a:off x="3886289" y="500521"/>
              <a:ext cx="40189" cy="29893"/>
            </a:xfrm>
            <a:custGeom>
              <a:rect b="b" l="l" r="r" t="t"/>
              <a:pathLst>
                <a:path extrusionOk="0" h="871" w="1171">
                  <a:moveTo>
                    <a:pt x="412" y="1"/>
                  </a:moveTo>
                  <a:cubicBezTo>
                    <a:pt x="212" y="1"/>
                    <a:pt x="39" y="103"/>
                    <a:pt x="24" y="355"/>
                  </a:cubicBezTo>
                  <a:cubicBezTo>
                    <a:pt x="1" y="695"/>
                    <a:pt x="343" y="870"/>
                    <a:pt x="645" y="870"/>
                  </a:cubicBezTo>
                  <a:cubicBezTo>
                    <a:pt x="925" y="870"/>
                    <a:pt x="1171" y="720"/>
                    <a:pt x="1062" y="411"/>
                  </a:cubicBezTo>
                  <a:cubicBezTo>
                    <a:pt x="1051" y="400"/>
                    <a:pt x="1040" y="377"/>
                    <a:pt x="1028" y="355"/>
                  </a:cubicBezTo>
                  <a:cubicBezTo>
                    <a:pt x="930" y="146"/>
                    <a:pt x="651" y="1"/>
                    <a:pt x="41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2" name="Google Shape;3882;p11"/>
            <p:cNvSpPr/>
            <p:nvPr/>
          </p:nvSpPr>
          <p:spPr>
            <a:xfrm>
              <a:off x="3797846" y="477664"/>
              <a:ext cx="38953" cy="32844"/>
            </a:xfrm>
            <a:custGeom>
              <a:rect b="b" l="l" r="r" t="t"/>
              <a:pathLst>
                <a:path extrusionOk="0" h="957" w="1135">
                  <a:moveTo>
                    <a:pt x="488" y="1"/>
                  </a:moveTo>
                  <a:cubicBezTo>
                    <a:pt x="348" y="1"/>
                    <a:pt x="222" y="73"/>
                    <a:pt x="152" y="253"/>
                  </a:cubicBezTo>
                  <a:cubicBezTo>
                    <a:pt x="0" y="637"/>
                    <a:pt x="457" y="956"/>
                    <a:pt x="795" y="956"/>
                  </a:cubicBezTo>
                  <a:cubicBezTo>
                    <a:pt x="984" y="956"/>
                    <a:pt x="1135" y="857"/>
                    <a:pt x="1123" y="614"/>
                  </a:cubicBezTo>
                  <a:cubicBezTo>
                    <a:pt x="1123" y="592"/>
                    <a:pt x="1123" y="569"/>
                    <a:pt x="1123" y="547"/>
                  </a:cubicBezTo>
                  <a:cubicBezTo>
                    <a:pt x="1078" y="271"/>
                    <a:pt x="759" y="1"/>
                    <a:pt x="48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3" name="Google Shape;3883;p11"/>
            <p:cNvSpPr/>
            <p:nvPr/>
          </p:nvSpPr>
          <p:spPr>
            <a:xfrm>
              <a:off x="3751411" y="410808"/>
              <a:ext cx="41218" cy="37134"/>
            </a:xfrm>
            <a:custGeom>
              <a:rect b="b" l="l" r="r" t="t"/>
              <a:pathLst>
                <a:path extrusionOk="0" h="1082" w="1201">
                  <a:moveTo>
                    <a:pt x="628" y="1"/>
                  </a:moveTo>
                  <a:cubicBezTo>
                    <a:pt x="49" y="1"/>
                    <a:pt x="0" y="1082"/>
                    <a:pt x="467" y="1082"/>
                  </a:cubicBezTo>
                  <a:cubicBezTo>
                    <a:pt x="511" y="1082"/>
                    <a:pt x="560" y="1072"/>
                    <a:pt x="614" y="1050"/>
                  </a:cubicBezTo>
                  <a:cubicBezTo>
                    <a:pt x="637" y="1039"/>
                    <a:pt x="659" y="1028"/>
                    <a:pt x="682" y="1016"/>
                  </a:cubicBezTo>
                  <a:cubicBezTo>
                    <a:pt x="1054" y="813"/>
                    <a:pt x="1201" y="23"/>
                    <a:pt x="637" y="1"/>
                  </a:cubicBezTo>
                  <a:cubicBezTo>
                    <a:pt x="634" y="1"/>
                    <a:pt x="631" y="1"/>
                    <a:pt x="62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4" name="Google Shape;3884;p11"/>
            <p:cNvSpPr/>
            <p:nvPr/>
          </p:nvSpPr>
          <p:spPr>
            <a:xfrm>
              <a:off x="3822625" y="406141"/>
              <a:ext cx="38953" cy="32741"/>
            </a:xfrm>
            <a:custGeom>
              <a:rect b="b" l="l" r="r" t="t"/>
              <a:pathLst>
                <a:path extrusionOk="0" h="954" w="1135">
                  <a:moveTo>
                    <a:pt x="352" y="0"/>
                  </a:moveTo>
                  <a:cubicBezTo>
                    <a:pt x="158" y="0"/>
                    <a:pt x="1" y="103"/>
                    <a:pt x="17" y="351"/>
                  </a:cubicBezTo>
                  <a:cubicBezTo>
                    <a:pt x="17" y="374"/>
                    <a:pt x="17" y="396"/>
                    <a:pt x="28" y="419"/>
                  </a:cubicBezTo>
                  <a:cubicBezTo>
                    <a:pt x="73" y="691"/>
                    <a:pt x="395" y="954"/>
                    <a:pt x="664" y="954"/>
                  </a:cubicBezTo>
                  <a:cubicBezTo>
                    <a:pt x="807" y="954"/>
                    <a:pt x="936" y="879"/>
                    <a:pt x="999" y="690"/>
                  </a:cubicBezTo>
                  <a:cubicBezTo>
                    <a:pt x="1135" y="304"/>
                    <a:pt x="687" y="0"/>
                    <a:pt x="35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5" name="Google Shape;3885;p11"/>
            <p:cNvSpPr/>
            <p:nvPr/>
          </p:nvSpPr>
          <p:spPr>
            <a:xfrm>
              <a:off x="4199184" y="585326"/>
              <a:ext cx="41630" cy="37683"/>
            </a:xfrm>
            <a:custGeom>
              <a:rect b="b" l="l" r="r" t="t"/>
              <a:pathLst>
                <a:path extrusionOk="0" h="1098" w="1213">
                  <a:moveTo>
                    <a:pt x="450" y="1"/>
                  </a:moveTo>
                  <a:cubicBezTo>
                    <a:pt x="357" y="1"/>
                    <a:pt x="267" y="48"/>
                    <a:pt x="194" y="163"/>
                  </a:cubicBezTo>
                  <a:cubicBezTo>
                    <a:pt x="183" y="186"/>
                    <a:pt x="171" y="208"/>
                    <a:pt x="160" y="231"/>
                  </a:cubicBezTo>
                  <a:cubicBezTo>
                    <a:pt x="1" y="540"/>
                    <a:pt x="215" y="1098"/>
                    <a:pt x="557" y="1098"/>
                  </a:cubicBezTo>
                  <a:cubicBezTo>
                    <a:pt x="627" y="1098"/>
                    <a:pt x="702" y="1074"/>
                    <a:pt x="781" y="1021"/>
                  </a:cubicBezTo>
                  <a:cubicBezTo>
                    <a:pt x="1212" y="733"/>
                    <a:pt x="813" y="1"/>
                    <a:pt x="45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6" name="Google Shape;3886;p11"/>
            <p:cNvSpPr/>
            <p:nvPr/>
          </p:nvSpPr>
          <p:spPr>
            <a:xfrm>
              <a:off x="4028408" y="629804"/>
              <a:ext cx="40429" cy="38130"/>
            </a:xfrm>
            <a:custGeom>
              <a:rect b="b" l="l" r="r" t="t"/>
              <a:pathLst>
                <a:path extrusionOk="0" h="1111" w="1178">
                  <a:moveTo>
                    <a:pt x="508" y="0"/>
                  </a:moveTo>
                  <a:cubicBezTo>
                    <a:pt x="431" y="0"/>
                    <a:pt x="351" y="36"/>
                    <a:pt x="273" y="120"/>
                  </a:cubicBezTo>
                  <a:cubicBezTo>
                    <a:pt x="250" y="131"/>
                    <a:pt x="239" y="153"/>
                    <a:pt x="227" y="176"/>
                  </a:cubicBezTo>
                  <a:cubicBezTo>
                    <a:pt x="1" y="462"/>
                    <a:pt x="127" y="1111"/>
                    <a:pt x="510" y="1111"/>
                  </a:cubicBezTo>
                  <a:cubicBezTo>
                    <a:pt x="565" y="1111"/>
                    <a:pt x="625" y="1097"/>
                    <a:pt x="690" y="1067"/>
                  </a:cubicBezTo>
                  <a:cubicBezTo>
                    <a:pt x="1178" y="861"/>
                    <a:pt x="886" y="0"/>
                    <a:pt x="50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7" name="Google Shape;3887;p11"/>
            <p:cNvSpPr/>
            <p:nvPr/>
          </p:nvSpPr>
          <p:spPr>
            <a:xfrm>
              <a:off x="3865971" y="384554"/>
              <a:ext cx="40154" cy="30099"/>
            </a:xfrm>
            <a:custGeom>
              <a:rect b="b" l="l" r="r" t="t"/>
              <a:pathLst>
                <a:path extrusionOk="0" h="877" w="1170">
                  <a:moveTo>
                    <a:pt x="521" y="0"/>
                  </a:moveTo>
                  <a:cubicBezTo>
                    <a:pt x="243" y="0"/>
                    <a:pt x="0" y="148"/>
                    <a:pt x="108" y="450"/>
                  </a:cubicBezTo>
                  <a:cubicBezTo>
                    <a:pt x="120" y="473"/>
                    <a:pt x="131" y="495"/>
                    <a:pt x="142" y="518"/>
                  </a:cubicBezTo>
                  <a:cubicBezTo>
                    <a:pt x="241" y="727"/>
                    <a:pt x="521" y="876"/>
                    <a:pt x="761" y="876"/>
                  </a:cubicBezTo>
                  <a:cubicBezTo>
                    <a:pt x="960" y="876"/>
                    <a:pt x="1131" y="774"/>
                    <a:pt x="1146" y="518"/>
                  </a:cubicBezTo>
                  <a:cubicBezTo>
                    <a:pt x="1170" y="176"/>
                    <a:pt x="825" y="0"/>
                    <a:pt x="52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8" name="Google Shape;3888;p11"/>
            <p:cNvSpPr/>
            <p:nvPr/>
          </p:nvSpPr>
          <p:spPr>
            <a:xfrm>
              <a:off x="4094851" y="640478"/>
              <a:ext cx="40909" cy="37134"/>
            </a:xfrm>
            <a:custGeom>
              <a:rect b="b" l="l" r="r" t="t"/>
              <a:pathLst>
                <a:path extrusionOk="0" h="1082" w="1192">
                  <a:moveTo>
                    <a:pt x="619" y="0"/>
                  </a:moveTo>
                  <a:cubicBezTo>
                    <a:pt x="39" y="0"/>
                    <a:pt x="1" y="1081"/>
                    <a:pt x="468" y="1081"/>
                  </a:cubicBezTo>
                  <a:cubicBezTo>
                    <a:pt x="513" y="1081"/>
                    <a:pt x="562" y="1071"/>
                    <a:pt x="616" y="1050"/>
                  </a:cubicBezTo>
                  <a:cubicBezTo>
                    <a:pt x="639" y="1039"/>
                    <a:pt x="661" y="1027"/>
                    <a:pt x="684" y="1016"/>
                  </a:cubicBezTo>
                  <a:cubicBezTo>
                    <a:pt x="1045" y="813"/>
                    <a:pt x="1192" y="12"/>
                    <a:pt x="627" y="0"/>
                  </a:cubicBezTo>
                  <a:cubicBezTo>
                    <a:pt x="625" y="0"/>
                    <a:pt x="622" y="0"/>
                    <a:pt x="619"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9" name="Google Shape;3889;p11"/>
            <p:cNvSpPr/>
            <p:nvPr/>
          </p:nvSpPr>
          <p:spPr>
            <a:xfrm>
              <a:off x="4003732" y="667385"/>
              <a:ext cx="39605" cy="37031"/>
            </a:xfrm>
            <a:custGeom>
              <a:rect b="b" l="l" r="r" t="t"/>
              <a:pathLst>
                <a:path extrusionOk="0" h="1079" w="1154">
                  <a:moveTo>
                    <a:pt x="702" y="0"/>
                  </a:moveTo>
                  <a:cubicBezTo>
                    <a:pt x="654" y="0"/>
                    <a:pt x="600" y="13"/>
                    <a:pt x="540" y="40"/>
                  </a:cubicBezTo>
                  <a:cubicBezTo>
                    <a:pt x="518" y="51"/>
                    <a:pt x="495" y="63"/>
                    <a:pt x="473" y="74"/>
                  </a:cubicBezTo>
                  <a:cubicBezTo>
                    <a:pt x="114" y="287"/>
                    <a:pt x="0" y="1078"/>
                    <a:pt x="551" y="1078"/>
                  </a:cubicBezTo>
                  <a:cubicBezTo>
                    <a:pt x="555" y="1078"/>
                    <a:pt x="559" y="1078"/>
                    <a:pt x="563" y="1078"/>
                  </a:cubicBezTo>
                  <a:cubicBezTo>
                    <a:pt x="1143" y="1068"/>
                    <a:pt x="1154" y="0"/>
                    <a:pt x="70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0" name="Google Shape;3890;p11"/>
            <p:cNvSpPr/>
            <p:nvPr/>
          </p:nvSpPr>
          <p:spPr>
            <a:xfrm>
              <a:off x="4121003" y="131684"/>
              <a:ext cx="41630" cy="37134"/>
            </a:xfrm>
            <a:custGeom>
              <a:rect b="b" l="l" r="r" t="t"/>
              <a:pathLst>
                <a:path extrusionOk="0" h="1082" w="1213">
                  <a:moveTo>
                    <a:pt x="738" y="1"/>
                  </a:moveTo>
                  <a:cubicBezTo>
                    <a:pt x="692" y="1"/>
                    <a:pt x="642" y="10"/>
                    <a:pt x="588" y="32"/>
                  </a:cubicBezTo>
                  <a:cubicBezTo>
                    <a:pt x="565" y="43"/>
                    <a:pt x="542" y="54"/>
                    <a:pt x="520" y="66"/>
                  </a:cubicBezTo>
                  <a:cubicBezTo>
                    <a:pt x="159" y="269"/>
                    <a:pt x="1" y="1059"/>
                    <a:pt x="565" y="1081"/>
                  </a:cubicBezTo>
                  <a:cubicBezTo>
                    <a:pt x="568" y="1081"/>
                    <a:pt x="571" y="1081"/>
                    <a:pt x="573" y="1081"/>
                  </a:cubicBezTo>
                  <a:cubicBezTo>
                    <a:pt x="1163" y="1081"/>
                    <a:pt x="1212" y="1"/>
                    <a:pt x="73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1" name="Google Shape;3891;p11"/>
            <p:cNvSpPr/>
            <p:nvPr/>
          </p:nvSpPr>
          <p:spPr>
            <a:xfrm>
              <a:off x="4035821" y="323670"/>
              <a:ext cx="1201" cy="2368"/>
            </a:xfrm>
            <a:custGeom>
              <a:rect b="b" l="l" r="r" t="t"/>
              <a:pathLst>
                <a:path extrusionOk="0" h="69" w="35">
                  <a:moveTo>
                    <a:pt x="0" y="1"/>
                  </a:moveTo>
                  <a:cubicBezTo>
                    <a:pt x="11" y="24"/>
                    <a:pt x="23" y="46"/>
                    <a:pt x="34" y="69"/>
                  </a:cubicBezTo>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2" name="Google Shape;3892;p11"/>
            <p:cNvSpPr/>
            <p:nvPr/>
          </p:nvSpPr>
          <p:spPr>
            <a:xfrm>
              <a:off x="3705285" y="-16990"/>
              <a:ext cx="40704" cy="29481"/>
            </a:xfrm>
            <a:custGeom>
              <a:rect b="b" l="l" r="r" t="t"/>
              <a:pathLst>
                <a:path extrusionOk="0" h="859" w="1186">
                  <a:moveTo>
                    <a:pt x="413" y="1"/>
                  </a:moveTo>
                  <a:cubicBezTo>
                    <a:pt x="198" y="1"/>
                    <a:pt x="11" y="110"/>
                    <a:pt x="6" y="381"/>
                  </a:cubicBezTo>
                  <a:cubicBezTo>
                    <a:pt x="0" y="701"/>
                    <a:pt x="324" y="859"/>
                    <a:pt x="620" y="859"/>
                  </a:cubicBezTo>
                  <a:cubicBezTo>
                    <a:pt x="917" y="859"/>
                    <a:pt x="1186" y="698"/>
                    <a:pt x="1055" y="381"/>
                  </a:cubicBezTo>
                  <a:cubicBezTo>
                    <a:pt x="1044" y="358"/>
                    <a:pt x="1033" y="347"/>
                    <a:pt x="1021" y="324"/>
                  </a:cubicBezTo>
                  <a:cubicBezTo>
                    <a:pt x="916" y="130"/>
                    <a:pt x="647" y="1"/>
                    <a:pt x="41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3" name="Google Shape;3893;p11"/>
            <p:cNvSpPr/>
            <p:nvPr/>
          </p:nvSpPr>
          <p:spPr>
            <a:xfrm>
              <a:off x="4089154" y="552035"/>
              <a:ext cx="43346" cy="28383"/>
            </a:xfrm>
            <a:custGeom>
              <a:rect b="b" l="l" r="r" t="t"/>
              <a:pathLst>
                <a:path extrusionOk="0" h="827" w="1263">
                  <a:moveTo>
                    <a:pt x="481" y="0"/>
                  </a:moveTo>
                  <a:cubicBezTo>
                    <a:pt x="228" y="0"/>
                    <a:pt x="0" y="130"/>
                    <a:pt x="37" y="433"/>
                  </a:cubicBezTo>
                  <a:cubicBezTo>
                    <a:pt x="72" y="708"/>
                    <a:pt x="335" y="827"/>
                    <a:pt x="594" y="827"/>
                  </a:cubicBezTo>
                  <a:cubicBezTo>
                    <a:pt x="932" y="827"/>
                    <a:pt x="1262" y="624"/>
                    <a:pt x="1064" y="298"/>
                  </a:cubicBezTo>
                  <a:cubicBezTo>
                    <a:pt x="1053" y="275"/>
                    <a:pt x="1042" y="264"/>
                    <a:pt x="1030" y="242"/>
                  </a:cubicBezTo>
                  <a:cubicBezTo>
                    <a:pt x="918" y="89"/>
                    <a:pt x="691" y="0"/>
                    <a:pt x="481"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4" name="Google Shape;3894;p11"/>
            <p:cNvSpPr/>
            <p:nvPr/>
          </p:nvSpPr>
          <p:spPr>
            <a:xfrm>
              <a:off x="4201964" y="520735"/>
              <a:ext cx="40292" cy="29481"/>
            </a:xfrm>
            <a:custGeom>
              <a:rect b="b" l="l" r="r" t="t"/>
              <a:pathLst>
                <a:path extrusionOk="0" h="859" w="1174">
                  <a:moveTo>
                    <a:pt x="414" y="0"/>
                  </a:moveTo>
                  <a:cubicBezTo>
                    <a:pt x="205" y="0"/>
                    <a:pt x="22" y="108"/>
                    <a:pt x="11" y="375"/>
                  </a:cubicBezTo>
                  <a:cubicBezTo>
                    <a:pt x="0" y="698"/>
                    <a:pt x="325" y="859"/>
                    <a:pt x="619" y="859"/>
                  </a:cubicBezTo>
                  <a:cubicBezTo>
                    <a:pt x="911" y="859"/>
                    <a:pt x="1173" y="701"/>
                    <a:pt x="1050" y="386"/>
                  </a:cubicBezTo>
                  <a:cubicBezTo>
                    <a:pt x="1038" y="375"/>
                    <a:pt x="1027" y="352"/>
                    <a:pt x="1016" y="330"/>
                  </a:cubicBezTo>
                  <a:cubicBezTo>
                    <a:pt x="915" y="134"/>
                    <a:pt x="648" y="0"/>
                    <a:pt x="41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5" name="Google Shape;3895;p11"/>
            <p:cNvSpPr/>
            <p:nvPr/>
          </p:nvSpPr>
          <p:spPr>
            <a:xfrm>
              <a:off x="3920403" y="87823"/>
              <a:ext cx="1201" cy="2368"/>
            </a:xfrm>
            <a:custGeom>
              <a:rect b="b" l="l" r="r" t="t"/>
              <a:pathLst>
                <a:path extrusionOk="0" h="69" w="35">
                  <a:moveTo>
                    <a:pt x="34" y="69"/>
                  </a:moveTo>
                  <a:cubicBezTo>
                    <a:pt x="23" y="46"/>
                    <a:pt x="12" y="23"/>
                    <a:pt x="1" y="1"/>
                  </a:cubicBezTo>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6" name="Google Shape;3896;p11"/>
            <p:cNvSpPr/>
            <p:nvPr/>
          </p:nvSpPr>
          <p:spPr>
            <a:xfrm>
              <a:off x="4098901" y="373880"/>
              <a:ext cx="42934" cy="28863"/>
            </a:xfrm>
            <a:custGeom>
              <a:rect b="b" l="l" r="r" t="t"/>
              <a:pathLst>
                <a:path extrusionOk="0" h="841" w="1251">
                  <a:moveTo>
                    <a:pt x="653" y="0"/>
                  </a:moveTo>
                  <a:cubicBezTo>
                    <a:pt x="321" y="0"/>
                    <a:pt x="0" y="198"/>
                    <a:pt x="182" y="524"/>
                  </a:cubicBezTo>
                  <a:cubicBezTo>
                    <a:pt x="193" y="547"/>
                    <a:pt x="205" y="569"/>
                    <a:pt x="216" y="580"/>
                  </a:cubicBezTo>
                  <a:cubicBezTo>
                    <a:pt x="332" y="743"/>
                    <a:pt x="569" y="840"/>
                    <a:pt x="785" y="840"/>
                  </a:cubicBezTo>
                  <a:cubicBezTo>
                    <a:pt x="1032" y="840"/>
                    <a:pt x="1250" y="713"/>
                    <a:pt x="1220" y="411"/>
                  </a:cubicBezTo>
                  <a:cubicBezTo>
                    <a:pt x="1190" y="126"/>
                    <a:pt x="918" y="0"/>
                    <a:pt x="65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7" name="Google Shape;3897;p11"/>
            <p:cNvSpPr/>
            <p:nvPr/>
          </p:nvSpPr>
          <p:spPr>
            <a:xfrm>
              <a:off x="4267344" y="767427"/>
              <a:ext cx="50965" cy="28829"/>
            </a:xfrm>
            <a:custGeom>
              <a:rect b="b" l="l" r="r" t="t"/>
              <a:pathLst>
                <a:path extrusionOk="0" h="840" w="1485">
                  <a:moveTo>
                    <a:pt x="726" y="1"/>
                  </a:moveTo>
                  <a:cubicBezTo>
                    <a:pt x="379" y="1"/>
                    <a:pt x="0" y="227"/>
                    <a:pt x="183" y="601"/>
                  </a:cubicBezTo>
                  <a:cubicBezTo>
                    <a:pt x="266" y="771"/>
                    <a:pt x="429" y="840"/>
                    <a:pt x="602" y="840"/>
                  </a:cubicBezTo>
                  <a:cubicBezTo>
                    <a:pt x="1012" y="840"/>
                    <a:pt x="1484" y="455"/>
                    <a:pt x="1119" y="138"/>
                  </a:cubicBezTo>
                  <a:cubicBezTo>
                    <a:pt x="1108" y="127"/>
                    <a:pt x="1085" y="115"/>
                    <a:pt x="1063" y="93"/>
                  </a:cubicBezTo>
                  <a:cubicBezTo>
                    <a:pt x="973" y="30"/>
                    <a:pt x="852" y="1"/>
                    <a:pt x="72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8" name="Google Shape;3898;p11"/>
            <p:cNvSpPr/>
            <p:nvPr/>
          </p:nvSpPr>
          <p:spPr>
            <a:xfrm>
              <a:off x="4201312" y="316463"/>
              <a:ext cx="42969" cy="29000"/>
            </a:xfrm>
            <a:custGeom>
              <a:rect b="b" l="l" r="r" t="t"/>
              <a:pathLst>
                <a:path extrusionOk="0" h="845" w="1252">
                  <a:moveTo>
                    <a:pt x="652" y="1"/>
                  </a:moveTo>
                  <a:cubicBezTo>
                    <a:pt x="321" y="1"/>
                    <a:pt x="0" y="200"/>
                    <a:pt x="188" y="538"/>
                  </a:cubicBezTo>
                  <a:cubicBezTo>
                    <a:pt x="200" y="549"/>
                    <a:pt x="211" y="572"/>
                    <a:pt x="222" y="595"/>
                  </a:cubicBezTo>
                  <a:cubicBezTo>
                    <a:pt x="337" y="751"/>
                    <a:pt x="572" y="845"/>
                    <a:pt x="785" y="845"/>
                  </a:cubicBezTo>
                  <a:cubicBezTo>
                    <a:pt x="1033" y="845"/>
                    <a:pt x="1252" y="718"/>
                    <a:pt x="1215" y="414"/>
                  </a:cubicBezTo>
                  <a:cubicBezTo>
                    <a:pt x="1190" y="128"/>
                    <a:pt x="918" y="1"/>
                    <a:pt x="65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9" name="Google Shape;3899;p11"/>
            <p:cNvSpPr/>
            <p:nvPr/>
          </p:nvSpPr>
          <p:spPr>
            <a:xfrm>
              <a:off x="4178489" y="719688"/>
              <a:ext cx="51480" cy="28966"/>
            </a:xfrm>
            <a:custGeom>
              <a:rect b="b" l="l" r="r" t="t"/>
              <a:pathLst>
                <a:path extrusionOk="0" h="844" w="1500">
                  <a:moveTo>
                    <a:pt x="895" y="1"/>
                  </a:moveTo>
                  <a:cubicBezTo>
                    <a:pt x="479" y="1"/>
                    <a:pt x="1" y="410"/>
                    <a:pt x="379" y="717"/>
                  </a:cubicBezTo>
                  <a:cubicBezTo>
                    <a:pt x="402" y="728"/>
                    <a:pt x="413" y="750"/>
                    <a:pt x="436" y="762"/>
                  </a:cubicBezTo>
                  <a:cubicBezTo>
                    <a:pt x="526" y="818"/>
                    <a:pt x="640" y="844"/>
                    <a:pt x="758" y="844"/>
                  </a:cubicBezTo>
                  <a:cubicBezTo>
                    <a:pt x="1115" y="844"/>
                    <a:pt x="1500" y="605"/>
                    <a:pt x="1305" y="231"/>
                  </a:cubicBezTo>
                  <a:cubicBezTo>
                    <a:pt x="1218" y="67"/>
                    <a:pt x="1061" y="1"/>
                    <a:pt x="89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0" name="Google Shape;3900;p11"/>
            <p:cNvSpPr/>
            <p:nvPr/>
          </p:nvSpPr>
          <p:spPr>
            <a:xfrm>
              <a:off x="4189026" y="423026"/>
              <a:ext cx="51686" cy="34698"/>
            </a:xfrm>
            <a:custGeom>
              <a:rect b="b" l="l" r="r" t="t"/>
              <a:pathLst>
                <a:path extrusionOk="0" h="1011" w="1506">
                  <a:moveTo>
                    <a:pt x="826" y="1"/>
                  </a:moveTo>
                  <a:cubicBezTo>
                    <a:pt x="307" y="1"/>
                    <a:pt x="0" y="1011"/>
                    <a:pt x="596" y="1011"/>
                  </a:cubicBezTo>
                  <a:cubicBezTo>
                    <a:pt x="602" y="1011"/>
                    <a:pt x="608" y="1010"/>
                    <a:pt x="614" y="1010"/>
                  </a:cubicBezTo>
                  <a:cubicBezTo>
                    <a:pt x="637" y="1010"/>
                    <a:pt x="659" y="999"/>
                    <a:pt x="682" y="999"/>
                  </a:cubicBezTo>
                  <a:cubicBezTo>
                    <a:pt x="1088" y="943"/>
                    <a:pt x="1506" y="232"/>
                    <a:pt x="975" y="29"/>
                  </a:cubicBezTo>
                  <a:cubicBezTo>
                    <a:pt x="924" y="10"/>
                    <a:pt x="874" y="1"/>
                    <a:pt x="82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1" name="Google Shape;3901;p11"/>
            <p:cNvSpPr/>
            <p:nvPr/>
          </p:nvSpPr>
          <p:spPr>
            <a:xfrm>
              <a:off x="4059468" y="-89097"/>
              <a:ext cx="40292" cy="29687"/>
            </a:xfrm>
            <a:custGeom>
              <a:rect b="b" l="l" r="r" t="t"/>
              <a:pathLst>
                <a:path extrusionOk="0" h="865" w="1174">
                  <a:moveTo>
                    <a:pt x="554" y="0"/>
                  </a:moveTo>
                  <a:cubicBezTo>
                    <a:pt x="262" y="0"/>
                    <a:pt x="0" y="158"/>
                    <a:pt x="124" y="473"/>
                  </a:cubicBezTo>
                  <a:cubicBezTo>
                    <a:pt x="135" y="496"/>
                    <a:pt x="146" y="518"/>
                    <a:pt x="158" y="541"/>
                  </a:cubicBezTo>
                  <a:cubicBezTo>
                    <a:pt x="259" y="731"/>
                    <a:pt x="529" y="865"/>
                    <a:pt x="763" y="865"/>
                  </a:cubicBezTo>
                  <a:cubicBezTo>
                    <a:pt x="974" y="865"/>
                    <a:pt x="1156" y="757"/>
                    <a:pt x="1162" y="484"/>
                  </a:cubicBezTo>
                  <a:cubicBezTo>
                    <a:pt x="1173" y="161"/>
                    <a:pt x="849" y="0"/>
                    <a:pt x="55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2" name="Google Shape;3902;p11"/>
            <p:cNvSpPr/>
            <p:nvPr/>
          </p:nvSpPr>
          <p:spPr>
            <a:xfrm>
              <a:off x="4112320" y="732970"/>
              <a:ext cx="39193" cy="32501"/>
            </a:xfrm>
            <a:custGeom>
              <a:rect b="b" l="l" r="r" t="t"/>
              <a:pathLst>
                <a:path extrusionOk="0" h="947" w="1142">
                  <a:moveTo>
                    <a:pt x="355" y="1"/>
                  </a:moveTo>
                  <a:cubicBezTo>
                    <a:pt x="159" y="1"/>
                    <a:pt x="0" y="103"/>
                    <a:pt x="17" y="352"/>
                  </a:cubicBezTo>
                  <a:cubicBezTo>
                    <a:pt x="17" y="375"/>
                    <a:pt x="28" y="397"/>
                    <a:pt x="28" y="420"/>
                  </a:cubicBezTo>
                  <a:cubicBezTo>
                    <a:pt x="72" y="686"/>
                    <a:pt x="397" y="947"/>
                    <a:pt x="667" y="947"/>
                  </a:cubicBezTo>
                  <a:cubicBezTo>
                    <a:pt x="809" y="947"/>
                    <a:pt x="936" y="874"/>
                    <a:pt x="998" y="691"/>
                  </a:cubicBezTo>
                  <a:cubicBezTo>
                    <a:pt x="1141" y="305"/>
                    <a:pt x="692" y="1"/>
                    <a:pt x="35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3" name="Google Shape;3903;p11"/>
            <p:cNvSpPr/>
            <p:nvPr/>
          </p:nvSpPr>
          <p:spPr>
            <a:xfrm>
              <a:off x="4010047" y="177604"/>
              <a:ext cx="40498" cy="29652"/>
            </a:xfrm>
            <a:custGeom>
              <a:rect b="b" l="l" r="r" t="t"/>
              <a:pathLst>
                <a:path extrusionOk="0" h="864" w="1180">
                  <a:moveTo>
                    <a:pt x="406" y="0"/>
                  </a:moveTo>
                  <a:cubicBezTo>
                    <a:pt x="194" y="0"/>
                    <a:pt x="12" y="108"/>
                    <a:pt x="6" y="375"/>
                  </a:cubicBezTo>
                  <a:cubicBezTo>
                    <a:pt x="1" y="702"/>
                    <a:pt x="325" y="863"/>
                    <a:pt x="620" y="863"/>
                  </a:cubicBezTo>
                  <a:cubicBezTo>
                    <a:pt x="915" y="863"/>
                    <a:pt x="1180" y="702"/>
                    <a:pt x="1056" y="386"/>
                  </a:cubicBezTo>
                  <a:cubicBezTo>
                    <a:pt x="1045" y="375"/>
                    <a:pt x="1033" y="353"/>
                    <a:pt x="1022" y="330"/>
                  </a:cubicBezTo>
                  <a:cubicBezTo>
                    <a:pt x="915" y="134"/>
                    <a:pt x="642" y="0"/>
                    <a:pt x="40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4" name="Google Shape;3904;p11"/>
            <p:cNvSpPr/>
            <p:nvPr/>
          </p:nvSpPr>
          <p:spPr>
            <a:xfrm>
              <a:off x="3933170" y="443824"/>
              <a:ext cx="41562" cy="36757"/>
            </a:xfrm>
            <a:custGeom>
              <a:rect b="b" l="l" r="r" t="t"/>
              <a:pathLst>
                <a:path extrusionOk="0" h="1071" w="1211">
                  <a:moveTo>
                    <a:pt x="738" y="1"/>
                  </a:moveTo>
                  <a:cubicBezTo>
                    <a:pt x="692" y="1"/>
                    <a:pt x="642" y="10"/>
                    <a:pt x="588" y="32"/>
                  </a:cubicBezTo>
                  <a:cubicBezTo>
                    <a:pt x="565" y="43"/>
                    <a:pt x="543" y="54"/>
                    <a:pt x="520" y="66"/>
                  </a:cubicBezTo>
                  <a:cubicBezTo>
                    <a:pt x="159" y="258"/>
                    <a:pt x="1" y="1059"/>
                    <a:pt x="576" y="1070"/>
                  </a:cubicBezTo>
                  <a:cubicBezTo>
                    <a:pt x="582" y="1070"/>
                    <a:pt x="587" y="1070"/>
                    <a:pt x="593" y="1070"/>
                  </a:cubicBezTo>
                  <a:cubicBezTo>
                    <a:pt x="1165" y="1070"/>
                    <a:pt x="1210" y="1"/>
                    <a:pt x="73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5" name="Google Shape;3905;p11"/>
            <p:cNvSpPr/>
            <p:nvPr/>
          </p:nvSpPr>
          <p:spPr>
            <a:xfrm>
              <a:off x="4090973" y="771512"/>
              <a:ext cx="50622" cy="28692"/>
            </a:xfrm>
            <a:custGeom>
              <a:rect b="b" l="l" r="r" t="t"/>
              <a:pathLst>
                <a:path extrusionOk="0" h="836" w="1475">
                  <a:moveTo>
                    <a:pt x="874" y="0"/>
                  </a:moveTo>
                  <a:cubicBezTo>
                    <a:pt x="467" y="0"/>
                    <a:pt x="0" y="387"/>
                    <a:pt x="357" y="696"/>
                  </a:cubicBezTo>
                  <a:cubicBezTo>
                    <a:pt x="368" y="707"/>
                    <a:pt x="391" y="730"/>
                    <a:pt x="413" y="741"/>
                  </a:cubicBezTo>
                  <a:cubicBezTo>
                    <a:pt x="505" y="805"/>
                    <a:pt x="629" y="836"/>
                    <a:pt x="757" y="836"/>
                  </a:cubicBezTo>
                  <a:cubicBezTo>
                    <a:pt x="1103" y="836"/>
                    <a:pt x="1474" y="615"/>
                    <a:pt x="1293" y="245"/>
                  </a:cubicBezTo>
                  <a:cubicBezTo>
                    <a:pt x="1209" y="70"/>
                    <a:pt x="1047" y="0"/>
                    <a:pt x="87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6" name="Google Shape;3906;p11"/>
            <p:cNvSpPr/>
            <p:nvPr/>
          </p:nvSpPr>
          <p:spPr>
            <a:xfrm>
              <a:off x="3818541" y="212507"/>
              <a:ext cx="50862" cy="34629"/>
            </a:xfrm>
            <a:custGeom>
              <a:rect b="b" l="l" r="r" t="t"/>
              <a:pathLst>
                <a:path extrusionOk="0" h="1009" w="1482">
                  <a:moveTo>
                    <a:pt x="905" y="0"/>
                  </a:moveTo>
                  <a:cubicBezTo>
                    <a:pt x="894" y="0"/>
                    <a:pt x="882" y="1"/>
                    <a:pt x="870" y="1"/>
                  </a:cubicBezTo>
                  <a:lnTo>
                    <a:pt x="802" y="1"/>
                  </a:lnTo>
                  <a:cubicBezTo>
                    <a:pt x="384" y="80"/>
                    <a:pt x="1" y="791"/>
                    <a:pt x="531" y="983"/>
                  </a:cubicBezTo>
                  <a:cubicBezTo>
                    <a:pt x="580" y="1000"/>
                    <a:pt x="627" y="1008"/>
                    <a:pt x="672" y="1008"/>
                  </a:cubicBezTo>
                  <a:cubicBezTo>
                    <a:pt x="1188" y="1008"/>
                    <a:pt x="1481" y="0"/>
                    <a:pt x="905"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7" name="Google Shape;3907;p11"/>
            <p:cNvSpPr/>
            <p:nvPr/>
          </p:nvSpPr>
          <p:spPr>
            <a:xfrm>
              <a:off x="3986057" y="784450"/>
              <a:ext cx="40292" cy="29652"/>
            </a:xfrm>
            <a:custGeom>
              <a:rect b="b" l="l" r="r" t="t"/>
              <a:pathLst>
                <a:path extrusionOk="0" h="864" w="1174">
                  <a:moveTo>
                    <a:pt x="405" y="1"/>
                  </a:moveTo>
                  <a:cubicBezTo>
                    <a:pt x="193" y="1"/>
                    <a:pt x="11" y="108"/>
                    <a:pt x="6" y="375"/>
                  </a:cubicBezTo>
                  <a:cubicBezTo>
                    <a:pt x="0" y="703"/>
                    <a:pt x="325" y="864"/>
                    <a:pt x="618" y="864"/>
                  </a:cubicBezTo>
                  <a:cubicBezTo>
                    <a:pt x="911" y="864"/>
                    <a:pt x="1174" y="703"/>
                    <a:pt x="1044" y="387"/>
                  </a:cubicBezTo>
                  <a:cubicBezTo>
                    <a:pt x="1033" y="364"/>
                    <a:pt x="1033" y="353"/>
                    <a:pt x="1021" y="330"/>
                  </a:cubicBezTo>
                  <a:cubicBezTo>
                    <a:pt x="914" y="134"/>
                    <a:pt x="641" y="1"/>
                    <a:pt x="40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8" name="Google Shape;3908;p11"/>
            <p:cNvSpPr/>
            <p:nvPr/>
          </p:nvSpPr>
          <p:spPr>
            <a:xfrm>
              <a:off x="3835598" y="316428"/>
              <a:ext cx="41150" cy="36722"/>
            </a:xfrm>
            <a:custGeom>
              <a:rect b="b" l="l" r="r" t="t"/>
              <a:pathLst>
                <a:path extrusionOk="0" h="1070" w="1199">
                  <a:moveTo>
                    <a:pt x="734" y="0"/>
                  </a:moveTo>
                  <a:cubicBezTo>
                    <a:pt x="690" y="0"/>
                    <a:pt x="641" y="10"/>
                    <a:pt x="587" y="31"/>
                  </a:cubicBezTo>
                  <a:cubicBezTo>
                    <a:pt x="564" y="43"/>
                    <a:pt x="542" y="54"/>
                    <a:pt x="519" y="65"/>
                  </a:cubicBezTo>
                  <a:cubicBezTo>
                    <a:pt x="147" y="257"/>
                    <a:pt x="0" y="1058"/>
                    <a:pt x="564" y="1070"/>
                  </a:cubicBezTo>
                  <a:cubicBezTo>
                    <a:pt x="570" y="1070"/>
                    <a:pt x="575" y="1070"/>
                    <a:pt x="581" y="1070"/>
                  </a:cubicBezTo>
                  <a:cubicBezTo>
                    <a:pt x="1153" y="1070"/>
                    <a:pt x="1198" y="0"/>
                    <a:pt x="73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9" name="Google Shape;3909;p11"/>
            <p:cNvSpPr/>
            <p:nvPr/>
          </p:nvSpPr>
          <p:spPr>
            <a:xfrm>
              <a:off x="3985165" y="558247"/>
              <a:ext cx="39640" cy="38370"/>
            </a:xfrm>
            <a:custGeom>
              <a:rect b="b" l="l" r="r" t="t"/>
              <a:pathLst>
                <a:path extrusionOk="0" h="1118" w="1155">
                  <a:moveTo>
                    <a:pt x="663" y="1"/>
                  </a:moveTo>
                  <a:cubicBezTo>
                    <a:pt x="619" y="1"/>
                    <a:pt x="570" y="9"/>
                    <a:pt x="517" y="27"/>
                  </a:cubicBezTo>
                  <a:cubicBezTo>
                    <a:pt x="0" y="199"/>
                    <a:pt x="238" y="1118"/>
                    <a:pt x="632" y="1118"/>
                  </a:cubicBezTo>
                  <a:cubicBezTo>
                    <a:pt x="703" y="1118"/>
                    <a:pt x="778" y="1088"/>
                    <a:pt x="856" y="1020"/>
                  </a:cubicBezTo>
                  <a:cubicBezTo>
                    <a:pt x="867" y="997"/>
                    <a:pt x="889" y="986"/>
                    <a:pt x="901" y="963"/>
                  </a:cubicBezTo>
                  <a:cubicBezTo>
                    <a:pt x="1155" y="679"/>
                    <a:pt x="1070" y="1"/>
                    <a:pt x="66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0" name="Google Shape;3910;p11"/>
            <p:cNvSpPr/>
            <p:nvPr/>
          </p:nvSpPr>
          <p:spPr>
            <a:xfrm>
              <a:off x="4034963" y="-13318"/>
              <a:ext cx="40841" cy="38267"/>
            </a:xfrm>
            <a:custGeom>
              <a:rect b="b" l="l" r="r" t="t"/>
              <a:pathLst>
                <a:path extrusionOk="0" h="1115" w="1190">
                  <a:moveTo>
                    <a:pt x="507" y="0"/>
                  </a:moveTo>
                  <a:cubicBezTo>
                    <a:pt x="430" y="0"/>
                    <a:pt x="351" y="35"/>
                    <a:pt x="273" y="116"/>
                  </a:cubicBezTo>
                  <a:cubicBezTo>
                    <a:pt x="262" y="138"/>
                    <a:pt x="240" y="149"/>
                    <a:pt x="228" y="172"/>
                  </a:cubicBezTo>
                  <a:cubicBezTo>
                    <a:pt x="0" y="469"/>
                    <a:pt x="129" y="1115"/>
                    <a:pt x="516" y="1115"/>
                  </a:cubicBezTo>
                  <a:cubicBezTo>
                    <a:pt x="569" y="1115"/>
                    <a:pt x="628" y="1102"/>
                    <a:pt x="691" y="1075"/>
                  </a:cubicBezTo>
                  <a:cubicBezTo>
                    <a:pt x="1189" y="859"/>
                    <a:pt x="889" y="0"/>
                    <a:pt x="507"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1" name="Google Shape;3911;p11"/>
            <p:cNvSpPr/>
            <p:nvPr/>
          </p:nvSpPr>
          <p:spPr>
            <a:xfrm>
              <a:off x="3977203" y="828037"/>
              <a:ext cx="50931" cy="28692"/>
            </a:xfrm>
            <a:custGeom>
              <a:rect b="b" l="l" r="r" t="t"/>
              <a:pathLst>
                <a:path extrusionOk="0" h="836" w="1484">
                  <a:moveTo>
                    <a:pt x="881" y="1"/>
                  </a:moveTo>
                  <a:cubicBezTo>
                    <a:pt x="471" y="1"/>
                    <a:pt x="1" y="388"/>
                    <a:pt x="365" y="697"/>
                  </a:cubicBezTo>
                  <a:lnTo>
                    <a:pt x="422" y="742"/>
                  </a:lnTo>
                  <a:cubicBezTo>
                    <a:pt x="513" y="806"/>
                    <a:pt x="638" y="836"/>
                    <a:pt x="766" y="836"/>
                  </a:cubicBezTo>
                  <a:cubicBezTo>
                    <a:pt x="1112" y="836"/>
                    <a:pt x="1483" y="616"/>
                    <a:pt x="1302" y="245"/>
                  </a:cubicBezTo>
                  <a:cubicBezTo>
                    <a:pt x="1218" y="70"/>
                    <a:pt x="1055" y="1"/>
                    <a:pt x="88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2" name="Google Shape;3912;p11"/>
            <p:cNvSpPr/>
            <p:nvPr/>
          </p:nvSpPr>
          <p:spPr>
            <a:xfrm>
              <a:off x="3977134" y="403567"/>
              <a:ext cx="40498" cy="29412"/>
            </a:xfrm>
            <a:custGeom>
              <a:rect b="b" l="l" r="r" t="t"/>
              <a:pathLst>
                <a:path extrusionOk="0" h="857" w="1180">
                  <a:moveTo>
                    <a:pt x="410" y="1"/>
                  </a:moveTo>
                  <a:cubicBezTo>
                    <a:pt x="200" y="1"/>
                    <a:pt x="17" y="109"/>
                    <a:pt x="6" y="381"/>
                  </a:cubicBezTo>
                  <a:cubicBezTo>
                    <a:pt x="1" y="699"/>
                    <a:pt x="328" y="857"/>
                    <a:pt x="624" y="857"/>
                  </a:cubicBezTo>
                  <a:cubicBezTo>
                    <a:pt x="917" y="857"/>
                    <a:pt x="1179" y="701"/>
                    <a:pt x="1056" y="392"/>
                  </a:cubicBezTo>
                  <a:cubicBezTo>
                    <a:pt x="1044" y="370"/>
                    <a:pt x="1033" y="347"/>
                    <a:pt x="1022" y="325"/>
                  </a:cubicBezTo>
                  <a:cubicBezTo>
                    <a:pt x="915" y="135"/>
                    <a:pt x="645" y="1"/>
                    <a:pt x="410"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3" name="Google Shape;3913;p11"/>
            <p:cNvSpPr/>
            <p:nvPr/>
          </p:nvSpPr>
          <p:spPr>
            <a:xfrm>
              <a:off x="3922462" y="189204"/>
              <a:ext cx="38953" cy="32810"/>
            </a:xfrm>
            <a:custGeom>
              <a:rect b="b" l="l" r="r" t="t"/>
              <a:pathLst>
                <a:path extrusionOk="0" h="956" w="1135">
                  <a:moveTo>
                    <a:pt x="341" y="0"/>
                  </a:moveTo>
                  <a:cubicBezTo>
                    <a:pt x="153" y="0"/>
                    <a:pt x="0" y="99"/>
                    <a:pt x="8" y="342"/>
                  </a:cubicBezTo>
                  <a:cubicBezTo>
                    <a:pt x="8" y="364"/>
                    <a:pt x="19" y="387"/>
                    <a:pt x="19" y="410"/>
                  </a:cubicBezTo>
                  <a:cubicBezTo>
                    <a:pt x="64" y="685"/>
                    <a:pt x="384" y="955"/>
                    <a:pt x="654" y="955"/>
                  </a:cubicBezTo>
                  <a:cubicBezTo>
                    <a:pt x="794" y="955"/>
                    <a:pt x="921" y="883"/>
                    <a:pt x="990" y="703"/>
                  </a:cubicBezTo>
                  <a:cubicBezTo>
                    <a:pt x="1135" y="319"/>
                    <a:pt x="680" y="0"/>
                    <a:pt x="34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4" name="Google Shape;3914;p11"/>
            <p:cNvSpPr/>
            <p:nvPr/>
          </p:nvSpPr>
          <p:spPr>
            <a:xfrm>
              <a:off x="3655315" y="61843"/>
              <a:ext cx="38850" cy="33084"/>
            </a:xfrm>
            <a:custGeom>
              <a:rect b="b" l="l" r="r" t="t"/>
              <a:pathLst>
                <a:path extrusionOk="0" h="964" w="1132">
                  <a:moveTo>
                    <a:pt x="479" y="0"/>
                  </a:moveTo>
                  <a:cubicBezTo>
                    <a:pt x="341" y="0"/>
                    <a:pt x="218" y="71"/>
                    <a:pt x="153" y="250"/>
                  </a:cubicBezTo>
                  <a:cubicBezTo>
                    <a:pt x="0" y="642"/>
                    <a:pt x="454" y="964"/>
                    <a:pt x="792" y="964"/>
                  </a:cubicBezTo>
                  <a:cubicBezTo>
                    <a:pt x="980" y="964"/>
                    <a:pt x="1131" y="864"/>
                    <a:pt x="1123" y="622"/>
                  </a:cubicBezTo>
                  <a:cubicBezTo>
                    <a:pt x="1123" y="589"/>
                    <a:pt x="1123" y="566"/>
                    <a:pt x="1112" y="544"/>
                  </a:cubicBezTo>
                  <a:cubicBezTo>
                    <a:pt x="1075" y="274"/>
                    <a:pt x="750" y="0"/>
                    <a:pt x="479"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5" name="Google Shape;3915;p11"/>
            <p:cNvSpPr/>
            <p:nvPr/>
          </p:nvSpPr>
          <p:spPr>
            <a:xfrm>
              <a:off x="4176773" y="393580"/>
              <a:ext cx="42317" cy="36688"/>
            </a:xfrm>
            <a:custGeom>
              <a:rect b="b" l="l" r="r" t="t"/>
              <a:pathLst>
                <a:path extrusionOk="0" h="1069" w="1233">
                  <a:moveTo>
                    <a:pt x="764" y="0"/>
                  </a:moveTo>
                  <a:cubicBezTo>
                    <a:pt x="721" y="0"/>
                    <a:pt x="673" y="9"/>
                    <a:pt x="621" y="29"/>
                  </a:cubicBezTo>
                  <a:cubicBezTo>
                    <a:pt x="599" y="29"/>
                    <a:pt x="576" y="40"/>
                    <a:pt x="554" y="52"/>
                  </a:cubicBezTo>
                  <a:cubicBezTo>
                    <a:pt x="170" y="232"/>
                    <a:pt x="1" y="1033"/>
                    <a:pt x="554" y="1067"/>
                  </a:cubicBezTo>
                  <a:cubicBezTo>
                    <a:pt x="565" y="1068"/>
                    <a:pt x="575" y="1068"/>
                    <a:pt x="586" y="1068"/>
                  </a:cubicBezTo>
                  <a:cubicBezTo>
                    <a:pt x="1157" y="1068"/>
                    <a:pt x="1233" y="0"/>
                    <a:pt x="76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6" name="Google Shape;3916;p11"/>
            <p:cNvSpPr/>
            <p:nvPr/>
          </p:nvSpPr>
          <p:spPr>
            <a:xfrm>
              <a:off x="4198669" y="623489"/>
              <a:ext cx="41390" cy="37683"/>
            </a:xfrm>
            <a:custGeom>
              <a:rect b="b" l="l" r="r" t="t"/>
              <a:pathLst>
                <a:path extrusionOk="0" h="1098" w="1206">
                  <a:moveTo>
                    <a:pt x="651" y="1"/>
                  </a:moveTo>
                  <a:cubicBezTo>
                    <a:pt x="581" y="1"/>
                    <a:pt x="504" y="24"/>
                    <a:pt x="423" y="78"/>
                  </a:cubicBezTo>
                  <a:cubicBezTo>
                    <a:pt x="1" y="366"/>
                    <a:pt x="402" y="1098"/>
                    <a:pt x="765" y="1098"/>
                  </a:cubicBezTo>
                  <a:cubicBezTo>
                    <a:pt x="858" y="1098"/>
                    <a:pt x="948" y="1050"/>
                    <a:pt x="1021" y="935"/>
                  </a:cubicBezTo>
                  <a:lnTo>
                    <a:pt x="1055" y="868"/>
                  </a:lnTo>
                  <a:cubicBezTo>
                    <a:pt x="1205" y="559"/>
                    <a:pt x="997" y="1"/>
                    <a:pt x="65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7" name="Google Shape;3917;p11"/>
            <p:cNvSpPr/>
            <p:nvPr/>
          </p:nvSpPr>
          <p:spPr>
            <a:xfrm>
              <a:off x="3950948" y="683652"/>
              <a:ext cx="40429" cy="38267"/>
            </a:xfrm>
            <a:custGeom>
              <a:rect b="b" l="l" r="r" t="t"/>
              <a:pathLst>
                <a:path extrusionOk="0" h="1115" w="1178">
                  <a:moveTo>
                    <a:pt x="673" y="0"/>
                  </a:moveTo>
                  <a:cubicBezTo>
                    <a:pt x="620" y="0"/>
                    <a:pt x="562" y="13"/>
                    <a:pt x="498" y="40"/>
                  </a:cubicBezTo>
                  <a:cubicBezTo>
                    <a:pt x="0" y="256"/>
                    <a:pt x="293" y="1115"/>
                    <a:pt x="672" y="1115"/>
                  </a:cubicBezTo>
                  <a:cubicBezTo>
                    <a:pt x="748" y="1115"/>
                    <a:pt x="827" y="1080"/>
                    <a:pt x="905" y="999"/>
                  </a:cubicBezTo>
                  <a:cubicBezTo>
                    <a:pt x="927" y="977"/>
                    <a:pt x="939" y="965"/>
                    <a:pt x="950" y="943"/>
                  </a:cubicBezTo>
                  <a:cubicBezTo>
                    <a:pt x="1178" y="646"/>
                    <a:pt x="1058" y="0"/>
                    <a:pt x="67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8" name="Google Shape;3918;p11"/>
            <p:cNvSpPr/>
            <p:nvPr/>
          </p:nvSpPr>
          <p:spPr>
            <a:xfrm>
              <a:off x="4188476" y="498873"/>
              <a:ext cx="51411" cy="28863"/>
            </a:xfrm>
            <a:custGeom>
              <a:rect b="b" l="l" r="r" t="t"/>
              <a:pathLst>
                <a:path extrusionOk="0" h="841" w="1498">
                  <a:moveTo>
                    <a:pt x="903" y="1"/>
                  </a:moveTo>
                  <a:cubicBezTo>
                    <a:pt x="489" y="1"/>
                    <a:pt x="0" y="418"/>
                    <a:pt x="382" y="719"/>
                  </a:cubicBezTo>
                  <a:cubicBezTo>
                    <a:pt x="404" y="730"/>
                    <a:pt x="416" y="741"/>
                    <a:pt x="438" y="752"/>
                  </a:cubicBezTo>
                  <a:cubicBezTo>
                    <a:pt x="527" y="813"/>
                    <a:pt x="644" y="841"/>
                    <a:pt x="765" y="841"/>
                  </a:cubicBezTo>
                  <a:cubicBezTo>
                    <a:pt x="1117" y="841"/>
                    <a:pt x="1498" y="600"/>
                    <a:pt x="1296" y="222"/>
                  </a:cubicBezTo>
                  <a:cubicBezTo>
                    <a:pt x="1214" y="64"/>
                    <a:pt x="1064" y="1"/>
                    <a:pt x="903"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9" name="Google Shape;3919;p11"/>
            <p:cNvSpPr/>
            <p:nvPr/>
          </p:nvSpPr>
          <p:spPr>
            <a:xfrm>
              <a:off x="3999202" y="498805"/>
              <a:ext cx="40154" cy="29927"/>
            </a:xfrm>
            <a:custGeom>
              <a:rect b="b" l="l" r="r" t="t"/>
              <a:pathLst>
                <a:path extrusionOk="0" h="872" w="1170">
                  <a:moveTo>
                    <a:pt x="404" y="1"/>
                  </a:moveTo>
                  <a:cubicBezTo>
                    <a:pt x="204" y="1"/>
                    <a:pt x="33" y="104"/>
                    <a:pt x="18" y="359"/>
                  </a:cubicBezTo>
                  <a:cubicBezTo>
                    <a:pt x="0" y="695"/>
                    <a:pt x="348" y="871"/>
                    <a:pt x="651" y="871"/>
                  </a:cubicBezTo>
                  <a:cubicBezTo>
                    <a:pt x="929" y="871"/>
                    <a:pt x="1169" y="723"/>
                    <a:pt x="1056" y="416"/>
                  </a:cubicBezTo>
                  <a:cubicBezTo>
                    <a:pt x="1045" y="393"/>
                    <a:pt x="1045" y="382"/>
                    <a:pt x="1033" y="359"/>
                  </a:cubicBezTo>
                  <a:cubicBezTo>
                    <a:pt x="929" y="150"/>
                    <a:pt x="645" y="1"/>
                    <a:pt x="404"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0" name="Google Shape;3920;p11"/>
            <p:cNvSpPr/>
            <p:nvPr/>
          </p:nvSpPr>
          <p:spPr>
            <a:xfrm>
              <a:off x="4036233" y="568886"/>
              <a:ext cx="40292" cy="29481"/>
            </a:xfrm>
            <a:custGeom>
              <a:rect b="b" l="l" r="r" t="t"/>
              <a:pathLst>
                <a:path extrusionOk="0" h="859" w="1174">
                  <a:moveTo>
                    <a:pt x="554" y="0"/>
                  </a:moveTo>
                  <a:cubicBezTo>
                    <a:pt x="262" y="0"/>
                    <a:pt x="0" y="158"/>
                    <a:pt x="124" y="473"/>
                  </a:cubicBezTo>
                  <a:cubicBezTo>
                    <a:pt x="124" y="484"/>
                    <a:pt x="146" y="507"/>
                    <a:pt x="157" y="529"/>
                  </a:cubicBezTo>
                  <a:cubicBezTo>
                    <a:pt x="264" y="725"/>
                    <a:pt x="534" y="859"/>
                    <a:pt x="767" y="859"/>
                  </a:cubicBezTo>
                  <a:cubicBezTo>
                    <a:pt x="977" y="859"/>
                    <a:pt x="1156" y="751"/>
                    <a:pt x="1162" y="484"/>
                  </a:cubicBezTo>
                  <a:cubicBezTo>
                    <a:pt x="1173" y="161"/>
                    <a:pt x="849" y="0"/>
                    <a:pt x="55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1" name="Google Shape;3921;p11"/>
            <p:cNvSpPr/>
            <p:nvPr/>
          </p:nvSpPr>
          <p:spPr>
            <a:xfrm>
              <a:off x="4091385" y="318831"/>
              <a:ext cx="40326" cy="29378"/>
            </a:xfrm>
            <a:custGeom>
              <a:rect b="b" l="l" r="r" t="t"/>
              <a:pathLst>
                <a:path extrusionOk="0" h="856" w="1175">
                  <a:moveTo>
                    <a:pt x="556" y="1"/>
                  </a:moveTo>
                  <a:cubicBezTo>
                    <a:pt x="263" y="1"/>
                    <a:pt x="0" y="159"/>
                    <a:pt x="130" y="469"/>
                  </a:cubicBezTo>
                  <a:cubicBezTo>
                    <a:pt x="142" y="480"/>
                    <a:pt x="153" y="503"/>
                    <a:pt x="164" y="526"/>
                  </a:cubicBezTo>
                  <a:cubicBezTo>
                    <a:pt x="271" y="722"/>
                    <a:pt x="541" y="855"/>
                    <a:pt x="774" y="855"/>
                  </a:cubicBezTo>
                  <a:cubicBezTo>
                    <a:pt x="983" y="855"/>
                    <a:pt x="1163" y="747"/>
                    <a:pt x="1168" y="480"/>
                  </a:cubicBezTo>
                  <a:cubicBezTo>
                    <a:pt x="1174" y="159"/>
                    <a:pt x="850" y="1"/>
                    <a:pt x="556"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2" name="Google Shape;3922;p11"/>
            <p:cNvSpPr/>
            <p:nvPr/>
          </p:nvSpPr>
          <p:spPr>
            <a:xfrm>
              <a:off x="4047730" y="19663"/>
              <a:ext cx="41184" cy="36757"/>
            </a:xfrm>
            <a:custGeom>
              <a:rect b="b" l="l" r="r" t="t"/>
              <a:pathLst>
                <a:path extrusionOk="0" h="1071" w="1200">
                  <a:moveTo>
                    <a:pt x="619" y="1"/>
                  </a:moveTo>
                  <a:cubicBezTo>
                    <a:pt x="47" y="1"/>
                    <a:pt x="1" y="1070"/>
                    <a:pt x="465" y="1070"/>
                  </a:cubicBezTo>
                  <a:cubicBezTo>
                    <a:pt x="509" y="1070"/>
                    <a:pt x="559" y="1061"/>
                    <a:pt x="612" y="1039"/>
                  </a:cubicBezTo>
                  <a:cubicBezTo>
                    <a:pt x="635" y="1028"/>
                    <a:pt x="657" y="1016"/>
                    <a:pt x="680" y="1005"/>
                  </a:cubicBezTo>
                  <a:cubicBezTo>
                    <a:pt x="1052" y="813"/>
                    <a:pt x="1199" y="12"/>
                    <a:pt x="635" y="1"/>
                  </a:cubicBezTo>
                  <a:cubicBezTo>
                    <a:pt x="629" y="1"/>
                    <a:pt x="624" y="1"/>
                    <a:pt x="619"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3" name="Google Shape;3923;p11"/>
            <p:cNvSpPr/>
            <p:nvPr/>
          </p:nvSpPr>
          <p:spPr>
            <a:xfrm>
              <a:off x="4235941" y="442040"/>
              <a:ext cx="38747" cy="32810"/>
            </a:xfrm>
            <a:custGeom>
              <a:rect b="b" l="l" r="r" t="t"/>
              <a:pathLst>
                <a:path extrusionOk="0" h="956" w="1129">
                  <a:moveTo>
                    <a:pt x="477" y="1"/>
                  </a:moveTo>
                  <a:cubicBezTo>
                    <a:pt x="336" y="1"/>
                    <a:pt x="208" y="73"/>
                    <a:pt x="139" y="253"/>
                  </a:cubicBezTo>
                  <a:cubicBezTo>
                    <a:pt x="1" y="637"/>
                    <a:pt x="454" y="956"/>
                    <a:pt x="790" y="956"/>
                  </a:cubicBezTo>
                  <a:cubicBezTo>
                    <a:pt x="977" y="956"/>
                    <a:pt x="1128" y="857"/>
                    <a:pt x="1120" y="614"/>
                  </a:cubicBezTo>
                  <a:cubicBezTo>
                    <a:pt x="1120" y="592"/>
                    <a:pt x="1120" y="569"/>
                    <a:pt x="1109" y="547"/>
                  </a:cubicBezTo>
                  <a:cubicBezTo>
                    <a:pt x="1072" y="271"/>
                    <a:pt x="750" y="1"/>
                    <a:pt x="477"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4" name="Google Shape;3924;p11"/>
            <p:cNvSpPr/>
            <p:nvPr/>
          </p:nvSpPr>
          <p:spPr>
            <a:xfrm>
              <a:off x="4140943" y="690139"/>
              <a:ext cx="39983" cy="38027"/>
            </a:xfrm>
            <a:custGeom>
              <a:rect b="b" l="l" r="r" t="t"/>
              <a:pathLst>
                <a:path extrusionOk="0" h="1108" w="1165">
                  <a:moveTo>
                    <a:pt x="526" y="1"/>
                  </a:moveTo>
                  <a:cubicBezTo>
                    <a:pt x="454" y="1"/>
                    <a:pt x="378" y="30"/>
                    <a:pt x="300" y="99"/>
                  </a:cubicBezTo>
                  <a:cubicBezTo>
                    <a:pt x="289" y="111"/>
                    <a:pt x="266" y="133"/>
                    <a:pt x="255" y="156"/>
                  </a:cubicBezTo>
                  <a:cubicBezTo>
                    <a:pt x="1" y="430"/>
                    <a:pt x="94" y="1107"/>
                    <a:pt x="495" y="1107"/>
                  </a:cubicBezTo>
                  <a:cubicBezTo>
                    <a:pt x="539" y="1107"/>
                    <a:pt x="587" y="1099"/>
                    <a:pt x="638" y="1081"/>
                  </a:cubicBezTo>
                  <a:cubicBezTo>
                    <a:pt x="1164" y="909"/>
                    <a:pt x="921" y="1"/>
                    <a:pt x="526"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5" name="Google Shape;3925;p11"/>
            <p:cNvSpPr/>
            <p:nvPr/>
          </p:nvSpPr>
          <p:spPr>
            <a:xfrm>
              <a:off x="4194723" y="562846"/>
              <a:ext cx="42969" cy="28932"/>
            </a:xfrm>
            <a:custGeom>
              <a:rect b="b" l="l" r="r" t="t"/>
              <a:pathLst>
                <a:path extrusionOk="0" h="843" w="1252">
                  <a:moveTo>
                    <a:pt x="654" y="1"/>
                  </a:moveTo>
                  <a:cubicBezTo>
                    <a:pt x="322" y="1"/>
                    <a:pt x="0" y="198"/>
                    <a:pt x="189" y="525"/>
                  </a:cubicBezTo>
                  <a:cubicBezTo>
                    <a:pt x="200" y="547"/>
                    <a:pt x="211" y="570"/>
                    <a:pt x="222" y="592"/>
                  </a:cubicBezTo>
                  <a:cubicBezTo>
                    <a:pt x="337" y="749"/>
                    <a:pt x="572" y="843"/>
                    <a:pt x="785" y="843"/>
                  </a:cubicBezTo>
                  <a:cubicBezTo>
                    <a:pt x="1034" y="843"/>
                    <a:pt x="1252" y="715"/>
                    <a:pt x="1215" y="412"/>
                  </a:cubicBezTo>
                  <a:cubicBezTo>
                    <a:pt x="1190" y="126"/>
                    <a:pt x="919" y="1"/>
                    <a:pt x="654"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6" name="Google Shape;3926;p11"/>
            <p:cNvSpPr/>
            <p:nvPr/>
          </p:nvSpPr>
          <p:spPr>
            <a:xfrm>
              <a:off x="4249566" y="694497"/>
              <a:ext cx="40429" cy="38404"/>
            </a:xfrm>
            <a:custGeom>
              <a:rect b="b" l="l" r="r" t="t"/>
              <a:pathLst>
                <a:path extrusionOk="0" h="1119" w="1178">
                  <a:moveTo>
                    <a:pt x="668" y="1"/>
                  </a:moveTo>
                  <a:cubicBezTo>
                    <a:pt x="616" y="1"/>
                    <a:pt x="559" y="13"/>
                    <a:pt x="498" y="40"/>
                  </a:cubicBezTo>
                  <a:cubicBezTo>
                    <a:pt x="0" y="256"/>
                    <a:pt x="291" y="1119"/>
                    <a:pt x="669" y="1119"/>
                  </a:cubicBezTo>
                  <a:cubicBezTo>
                    <a:pt x="745" y="1119"/>
                    <a:pt x="826" y="1083"/>
                    <a:pt x="904" y="999"/>
                  </a:cubicBezTo>
                  <a:cubicBezTo>
                    <a:pt x="926" y="988"/>
                    <a:pt x="938" y="965"/>
                    <a:pt x="949" y="943"/>
                  </a:cubicBezTo>
                  <a:cubicBezTo>
                    <a:pt x="1177" y="655"/>
                    <a:pt x="1048" y="1"/>
                    <a:pt x="66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7" name="Google Shape;3927;p11"/>
            <p:cNvSpPr/>
            <p:nvPr/>
          </p:nvSpPr>
          <p:spPr>
            <a:xfrm>
              <a:off x="4082668" y="60573"/>
              <a:ext cx="50622" cy="28726"/>
            </a:xfrm>
            <a:custGeom>
              <a:rect b="b" l="l" r="r" t="t"/>
              <a:pathLst>
                <a:path extrusionOk="0" h="837" w="1475">
                  <a:moveTo>
                    <a:pt x="712" y="1"/>
                  </a:moveTo>
                  <a:cubicBezTo>
                    <a:pt x="366" y="1"/>
                    <a:pt x="0" y="221"/>
                    <a:pt x="181" y="592"/>
                  </a:cubicBezTo>
                  <a:cubicBezTo>
                    <a:pt x="262" y="767"/>
                    <a:pt x="423" y="836"/>
                    <a:pt x="595" y="836"/>
                  </a:cubicBezTo>
                  <a:cubicBezTo>
                    <a:pt x="1002" y="836"/>
                    <a:pt x="1474" y="449"/>
                    <a:pt x="1118" y="140"/>
                  </a:cubicBezTo>
                  <a:cubicBezTo>
                    <a:pt x="1095" y="129"/>
                    <a:pt x="1073" y="118"/>
                    <a:pt x="1061" y="95"/>
                  </a:cubicBezTo>
                  <a:cubicBezTo>
                    <a:pt x="967" y="31"/>
                    <a:pt x="841" y="1"/>
                    <a:pt x="71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8" name="Google Shape;3928;p11"/>
            <p:cNvSpPr/>
            <p:nvPr/>
          </p:nvSpPr>
          <p:spPr>
            <a:xfrm>
              <a:off x="4357640" y="652318"/>
              <a:ext cx="50759" cy="34698"/>
            </a:xfrm>
            <a:custGeom>
              <a:rect b="b" l="l" r="r" t="t"/>
              <a:pathLst>
                <a:path extrusionOk="0" h="1011" w="1479">
                  <a:moveTo>
                    <a:pt x="802" y="1"/>
                  </a:moveTo>
                  <a:cubicBezTo>
                    <a:pt x="289" y="1"/>
                    <a:pt x="0" y="1011"/>
                    <a:pt x="575" y="1011"/>
                  </a:cubicBezTo>
                  <a:cubicBezTo>
                    <a:pt x="586" y="1011"/>
                    <a:pt x="598" y="1010"/>
                    <a:pt x="610" y="1009"/>
                  </a:cubicBezTo>
                  <a:cubicBezTo>
                    <a:pt x="632" y="1009"/>
                    <a:pt x="655" y="1009"/>
                    <a:pt x="677" y="998"/>
                  </a:cubicBezTo>
                  <a:cubicBezTo>
                    <a:pt x="1084" y="919"/>
                    <a:pt x="1479" y="208"/>
                    <a:pt x="948" y="28"/>
                  </a:cubicBezTo>
                  <a:cubicBezTo>
                    <a:pt x="898" y="9"/>
                    <a:pt x="849" y="1"/>
                    <a:pt x="80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9" name="Google Shape;3929;p11"/>
            <p:cNvSpPr/>
            <p:nvPr/>
          </p:nvSpPr>
          <p:spPr>
            <a:xfrm>
              <a:off x="3846031" y="605712"/>
              <a:ext cx="41253" cy="37134"/>
            </a:xfrm>
            <a:custGeom>
              <a:rect b="b" l="l" r="r" t="t"/>
              <a:pathLst>
                <a:path extrusionOk="0" h="1082" w="1202">
                  <a:moveTo>
                    <a:pt x="726" y="0"/>
                  </a:moveTo>
                  <a:cubicBezTo>
                    <a:pt x="681" y="0"/>
                    <a:pt x="631" y="10"/>
                    <a:pt x="576" y="32"/>
                  </a:cubicBezTo>
                  <a:lnTo>
                    <a:pt x="520" y="66"/>
                  </a:lnTo>
                  <a:cubicBezTo>
                    <a:pt x="148" y="269"/>
                    <a:pt x="1" y="1070"/>
                    <a:pt x="565" y="1081"/>
                  </a:cubicBezTo>
                  <a:cubicBezTo>
                    <a:pt x="568" y="1081"/>
                    <a:pt x="571" y="1081"/>
                    <a:pt x="573" y="1081"/>
                  </a:cubicBezTo>
                  <a:cubicBezTo>
                    <a:pt x="1153" y="1081"/>
                    <a:pt x="1201" y="0"/>
                    <a:pt x="72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0" name="Google Shape;3930;p11"/>
            <p:cNvSpPr/>
            <p:nvPr/>
          </p:nvSpPr>
          <p:spPr>
            <a:xfrm>
              <a:off x="4233950" y="593597"/>
              <a:ext cx="40257" cy="29584"/>
            </a:xfrm>
            <a:custGeom>
              <a:rect b="b" l="l" r="r" t="t"/>
              <a:pathLst>
                <a:path extrusionOk="0" h="862" w="1173">
                  <a:moveTo>
                    <a:pt x="547" y="1"/>
                  </a:moveTo>
                  <a:cubicBezTo>
                    <a:pt x="257" y="1"/>
                    <a:pt x="0" y="156"/>
                    <a:pt x="129" y="464"/>
                  </a:cubicBezTo>
                  <a:cubicBezTo>
                    <a:pt x="129" y="486"/>
                    <a:pt x="140" y="509"/>
                    <a:pt x="151" y="531"/>
                  </a:cubicBezTo>
                  <a:cubicBezTo>
                    <a:pt x="258" y="728"/>
                    <a:pt x="531" y="861"/>
                    <a:pt x="767" y="861"/>
                  </a:cubicBezTo>
                  <a:cubicBezTo>
                    <a:pt x="979" y="861"/>
                    <a:pt x="1162" y="753"/>
                    <a:pt x="1167" y="486"/>
                  </a:cubicBezTo>
                  <a:cubicBezTo>
                    <a:pt x="1173" y="162"/>
                    <a:pt x="842" y="1"/>
                    <a:pt x="547"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1" name="Google Shape;3931;p11"/>
            <p:cNvSpPr/>
            <p:nvPr/>
          </p:nvSpPr>
          <p:spPr>
            <a:xfrm>
              <a:off x="4109403" y="456008"/>
              <a:ext cx="42728" cy="36585"/>
            </a:xfrm>
            <a:custGeom>
              <a:rect b="b" l="l" r="r" t="t"/>
              <a:pathLst>
                <a:path extrusionOk="0" h="1066" w="1245">
                  <a:moveTo>
                    <a:pt x="770" y="1"/>
                  </a:moveTo>
                  <a:cubicBezTo>
                    <a:pt x="728" y="1"/>
                    <a:pt x="682" y="9"/>
                    <a:pt x="632" y="27"/>
                  </a:cubicBezTo>
                  <a:cubicBezTo>
                    <a:pt x="610" y="38"/>
                    <a:pt x="587" y="49"/>
                    <a:pt x="564" y="61"/>
                  </a:cubicBezTo>
                  <a:cubicBezTo>
                    <a:pt x="192" y="241"/>
                    <a:pt x="0" y="1031"/>
                    <a:pt x="564" y="1065"/>
                  </a:cubicBezTo>
                  <a:cubicBezTo>
                    <a:pt x="576" y="1066"/>
                    <a:pt x="586" y="1066"/>
                    <a:pt x="597" y="1066"/>
                  </a:cubicBezTo>
                  <a:cubicBezTo>
                    <a:pt x="1170" y="1066"/>
                    <a:pt x="1244" y="1"/>
                    <a:pt x="770"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2" name="Google Shape;3932;p11"/>
            <p:cNvSpPr/>
            <p:nvPr/>
          </p:nvSpPr>
          <p:spPr>
            <a:xfrm>
              <a:off x="4141355" y="155708"/>
              <a:ext cx="40806" cy="29378"/>
            </a:xfrm>
            <a:custGeom>
              <a:rect b="b" l="l" r="r" t="t"/>
              <a:pathLst>
                <a:path extrusionOk="0" h="856" w="1189">
                  <a:moveTo>
                    <a:pt x="419" y="0"/>
                  </a:moveTo>
                  <a:cubicBezTo>
                    <a:pt x="196" y="0"/>
                    <a:pt x="0" y="114"/>
                    <a:pt x="6" y="393"/>
                  </a:cubicBezTo>
                  <a:cubicBezTo>
                    <a:pt x="11" y="706"/>
                    <a:pt x="324" y="856"/>
                    <a:pt x="611" y="856"/>
                  </a:cubicBezTo>
                  <a:cubicBezTo>
                    <a:pt x="914" y="856"/>
                    <a:pt x="1189" y="689"/>
                    <a:pt x="1044" y="370"/>
                  </a:cubicBezTo>
                  <a:cubicBezTo>
                    <a:pt x="1033" y="347"/>
                    <a:pt x="1021" y="325"/>
                    <a:pt x="1010" y="302"/>
                  </a:cubicBezTo>
                  <a:cubicBezTo>
                    <a:pt x="907" y="120"/>
                    <a:pt x="648" y="0"/>
                    <a:pt x="419"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3" name="Google Shape;3933;p11"/>
            <p:cNvSpPr/>
            <p:nvPr/>
          </p:nvSpPr>
          <p:spPr>
            <a:xfrm>
              <a:off x="4140428" y="460710"/>
              <a:ext cx="43278" cy="28657"/>
            </a:xfrm>
            <a:custGeom>
              <a:rect b="b" l="l" r="r" t="t"/>
              <a:pathLst>
                <a:path extrusionOk="0" h="835" w="1261">
                  <a:moveTo>
                    <a:pt x="664" y="1"/>
                  </a:moveTo>
                  <a:cubicBezTo>
                    <a:pt x="329" y="1"/>
                    <a:pt x="0" y="202"/>
                    <a:pt x="191" y="533"/>
                  </a:cubicBezTo>
                  <a:cubicBezTo>
                    <a:pt x="202" y="555"/>
                    <a:pt x="213" y="578"/>
                    <a:pt x="236" y="589"/>
                  </a:cubicBezTo>
                  <a:cubicBezTo>
                    <a:pt x="349" y="744"/>
                    <a:pt x="579" y="835"/>
                    <a:pt x="789" y="835"/>
                  </a:cubicBezTo>
                  <a:cubicBezTo>
                    <a:pt x="1039" y="835"/>
                    <a:pt x="1261" y="705"/>
                    <a:pt x="1218" y="397"/>
                  </a:cubicBezTo>
                  <a:cubicBezTo>
                    <a:pt x="1188" y="122"/>
                    <a:pt x="924" y="1"/>
                    <a:pt x="664"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4" name="Google Shape;3934;p11"/>
            <p:cNvSpPr/>
            <p:nvPr/>
          </p:nvSpPr>
          <p:spPr>
            <a:xfrm>
              <a:off x="4257357" y="635707"/>
              <a:ext cx="43312" cy="28966"/>
            </a:xfrm>
            <a:custGeom>
              <a:rect b="b" l="l" r="r" t="t"/>
              <a:pathLst>
                <a:path extrusionOk="0" h="844" w="1262">
                  <a:moveTo>
                    <a:pt x="666" y="0"/>
                  </a:moveTo>
                  <a:cubicBezTo>
                    <a:pt x="330" y="0"/>
                    <a:pt x="1" y="208"/>
                    <a:pt x="192" y="546"/>
                  </a:cubicBezTo>
                  <a:cubicBezTo>
                    <a:pt x="203" y="557"/>
                    <a:pt x="214" y="579"/>
                    <a:pt x="225" y="602"/>
                  </a:cubicBezTo>
                  <a:cubicBezTo>
                    <a:pt x="338" y="755"/>
                    <a:pt x="567" y="843"/>
                    <a:pt x="778" y="843"/>
                  </a:cubicBezTo>
                  <a:cubicBezTo>
                    <a:pt x="1034" y="843"/>
                    <a:pt x="1262" y="713"/>
                    <a:pt x="1218" y="410"/>
                  </a:cubicBezTo>
                  <a:cubicBezTo>
                    <a:pt x="1189" y="125"/>
                    <a:pt x="925" y="0"/>
                    <a:pt x="66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5" name="Google Shape;3935;p11"/>
            <p:cNvSpPr/>
            <p:nvPr/>
          </p:nvSpPr>
          <p:spPr>
            <a:xfrm>
              <a:off x="4293358" y="629530"/>
              <a:ext cx="40806" cy="38198"/>
            </a:xfrm>
            <a:custGeom>
              <a:rect b="b" l="l" r="r" t="t"/>
              <a:pathLst>
                <a:path extrusionOk="0" h="1113" w="1189">
                  <a:moveTo>
                    <a:pt x="666" y="1"/>
                  </a:moveTo>
                  <a:cubicBezTo>
                    <a:pt x="608" y="1"/>
                    <a:pt x="543" y="15"/>
                    <a:pt x="474" y="49"/>
                  </a:cubicBezTo>
                  <a:cubicBezTo>
                    <a:pt x="0" y="290"/>
                    <a:pt x="330" y="1113"/>
                    <a:pt x="706" y="1113"/>
                  </a:cubicBezTo>
                  <a:cubicBezTo>
                    <a:pt x="787" y="1113"/>
                    <a:pt x="870" y="1075"/>
                    <a:pt x="948" y="985"/>
                  </a:cubicBezTo>
                  <a:cubicBezTo>
                    <a:pt x="959" y="963"/>
                    <a:pt x="971" y="940"/>
                    <a:pt x="993" y="929"/>
                  </a:cubicBezTo>
                  <a:cubicBezTo>
                    <a:pt x="1189" y="626"/>
                    <a:pt x="1045" y="1"/>
                    <a:pt x="66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6" name="Google Shape;3936;p11"/>
            <p:cNvSpPr/>
            <p:nvPr/>
          </p:nvSpPr>
          <p:spPr>
            <a:xfrm>
              <a:off x="4307189" y="591400"/>
              <a:ext cx="40738" cy="38130"/>
            </a:xfrm>
            <a:custGeom>
              <a:rect b="b" l="l" r="r" t="t"/>
              <a:pathLst>
                <a:path extrusionOk="0" h="1111" w="1187">
                  <a:moveTo>
                    <a:pt x="486" y="0"/>
                  </a:moveTo>
                  <a:cubicBezTo>
                    <a:pt x="404" y="0"/>
                    <a:pt x="320" y="39"/>
                    <a:pt x="240" y="133"/>
                  </a:cubicBezTo>
                  <a:cubicBezTo>
                    <a:pt x="229" y="144"/>
                    <a:pt x="207" y="167"/>
                    <a:pt x="195" y="189"/>
                  </a:cubicBezTo>
                  <a:cubicBezTo>
                    <a:pt x="1" y="490"/>
                    <a:pt x="150" y="1110"/>
                    <a:pt x="519" y="1110"/>
                  </a:cubicBezTo>
                  <a:cubicBezTo>
                    <a:pt x="579" y="1110"/>
                    <a:pt x="644" y="1094"/>
                    <a:pt x="714" y="1058"/>
                  </a:cubicBezTo>
                  <a:cubicBezTo>
                    <a:pt x="1186" y="817"/>
                    <a:pt x="861" y="0"/>
                    <a:pt x="48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7" name="Google Shape;3937;p11"/>
            <p:cNvSpPr/>
            <p:nvPr/>
          </p:nvSpPr>
          <p:spPr>
            <a:xfrm>
              <a:off x="4206289" y="689761"/>
              <a:ext cx="43312" cy="28829"/>
            </a:xfrm>
            <a:custGeom>
              <a:rect b="b" l="l" r="r" t="t"/>
              <a:pathLst>
                <a:path extrusionOk="0" h="840" w="1262">
                  <a:moveTo>
                    <a:pt x="472" y="1"/>
                  </a:moveTo>
                  <a:cubicBezTo>
                    <a:pt x="222" y="1"/>
                    <a:pt x="0" y="130"/>
                    <a:pt x="43" y="438"/>
                  </a:cubicBezTo>
                  <a:cubicBezTo>
                    <a:pt x="73" y="717"/>
                    <a:pt x="335" y="839"/>
                    <a:pt x="594" y="839"/>
                  </a:cubicBezTo>
                  <a:cubicBezTo>
                    <a:pt x="930" y="839"/>
                    <a:pt x="1262" y="634"/>
                    <a:pt x="1070" y="302"/>
                  </a:cubicBezTo>
                  <a:cubicBezTo>
                    <a:pt x="1048" y="280"/>
                    <a:pt x="1036" y="268"/>
                    <a:pt x="1025" y="246"/>
                  </a:cubicBezTo>
                  <a:cubicBezTo>
                    <a:pt x="912" y="91"/>
                    <a:pt x="682" y="1"/>
                    <a:pt x="47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8" name="Google Shape;3938;p11"/>
            <p:cNvSpPr/>
            <p:nvPr/>
          </p:nvSpPr>
          <p:spPr>
            <a:xfrm>
              <a:off x="4326203" y="650911"/>
              <a:ext cx="40360" cy="37958"/>
            </a:xfrm>
            <a:custGeom>
              <a:rect b="b" l="l" r="r" t="t"/>
              <a:pathLst>
                <a:path extrusionOk="0" h="1106" w="1176">
                  <a:moveTo>
                    <a:pt x="500" y="0"/>
                  </a:moveTo>
                  <a:cubicBezTo>
                    <a:pt x="422" y="0"/>
                    <a:pt x="340" y="37"/>
                    <a:pt x="262" y="125"/>
                  </a:cubicBezTo>
                  <a:cubicBezTo>
                    <a:pt x="239" y="136"/>
                    <a:pt x="228" y="159"/>
                    <a:pt x="217" y="170"/>
                  </a:cubicBezTo>
                  <a:cubicBezTo>
                    <a:pt x="0" y="466"/>
                    <a:pt x="136" y="1105"/>
                    <a:pt x="512" y="1105"/>
                  </a:cubicBezTo>
                  <a:cubicBezTo>
                    <a:pt x="566" y="1105"/>
                    <a:pt x="626" y="1092"/>
                    <a:pt x="691" y="1062"/>
                  </a:cubicBezTo>
                  <a:cubicBezTo>
                    <a:pt x="1176" y="847"/>
                    <a:pt x="874" y="0"/>
                    <a:pt x="500"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9" name="Google Shape;3939;p11"/>
            <p:cNvSpPr/>
            <p:nvPr/>
          </p:nvSpPr>
          <p:spPr>
            <a:xfrm>
              <a:off x="4346280" y="546647"/>
              <a:ext cx="38885" cy="34183"/>
            </a:xfrm>
            <a:custGeom>
              <a:rect b="b" l="l" r="r" t="t"/>
              <a:pathLst>
                <a:path extrusionOk="0" h="996" w="1133">
                  <a:moveTo>
                    <a:pt x="525" y="1"/>
                  </a:moveTo>
                  <a:cubicBezTo>
                    <a:pt x="402" y="1"/>
                    <a:pt x="286" y="63"/>
                    <a:pt x="207" y="218"/>
                  </a:cubicBezTo>
                  <a:cubicBezTo>
                    <a:pt x="0" y="602"/>
                    <a:pt x="476" y="996"/>
                    <a:pt x="820" y="996"/>
                  </a:cubicBezTo>
                  <a:cubicBezTo>
                    <a:pt x="982" y="996"/>
                    <a:pt x="1115" y="909"/>
                    <a:pt x="1133" y="692"/>
                  </a:cubicBezTo>
                  <a:lnTo>
                    <a:pt x="1133" y="624"/>
                  </a:lnTo>
                  <a:cubicBezTo>
                    <a:pt x="1125" y="326"/>
                    <a:pt x="806" y="1"/>
                    <a:pt x="52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0" name="Google Shape;3940;p11"/>
            <p:cNvSpPr/>
            <p:nvPr/>
          </p:nvSpPr>
          <p:spPr>
            <a:xfrm>
              <a:off x="3877880" y="106356"/>
              <a:ext cx="53676" cy="29893"/>
            </a:xfrm>
            <a:custGeom>
              <a:rect b="b" l="l" r="r" t="t"/>
              <a:pathLst>
                <a:path extrusionOk="0" h="871" w="1564">
                  <a:moveTo>
                    <a:pt x="830" y="0"/>
                  </a:moveTo>
                  <a:cubicBezTo>
                    <a:pt x="453" y="0"/>
                    <a:pt x="1" y="311"/>
                    <a:pt x="269" y="691"/>
                  </a:cubicBezTo>
                  <a:cubicBezTo>
                    <a:pt x="359" y="819"/>
                    <a:pt x="488" y="870"/>
                    <a:pt x="625" y="870"/>
                  </a:cubicBezTo>
                  <a:cubicBezTo>
                    <a:pt x="1057" y="870"/>
                    <a:pt x="1564" y="356"/>
                    <a:pt x="1127" y="82"/>
                  </a:cubicBezTo>
                  <a:cubicBezTo>
                    <a:pt x="1104" y="70"/>
                    <a:pt x="1082" y="59"/>
                    <a:pt x="1059" y="48"/>
                  </a:cubicBezTo>
                  <a:cubicBezTo>
                    <a:pt x="992" y="15"/>
                    <a:pt x="913" y="0"/>
                    <a:pt x="83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1" name="Google Shape;3941;p11"/>
            <p:cNvSpPr/>
            <p:nvPr/>
          </p:nvSpPr>
          <p:spPr>
            <a:xfrm>
              <a:off x="4232166" y="755518"/>
              <a:ext cx="38885" cy="34320"/>
            </a:xfrm>
            <a:custGeom>
              <a:rect b="b" l="l" r="r" t="t"/>
              <a:pathLst>
                <a:path extrusionOk="0" h="1000" w="1133">
                  <a:moveTo>
                    <a:pt x="312" y="1"/>
                  </a:moveTo>
                  <a:cubicBezTo>
                    <a:pt x="150" y="1"/>
                    <a:pt x="18" y="88"/>
                    <a:pt x="0" y="304"/>
                  </a:cubicBezTo>
                  <a:lnTo>
                    <a:pt x="0" y="372"/>
                  </a:lnTo>
                  <a:cubicBezTo>
                    <a:pt x="8" y="672"/>
                    <a:pt x="331" y="999"/>
                    <a:pt x="613" y="999"/>
                  </a:cubicBezTo>
                  <a:cubicBezTo>
                    <a:pt x="734" y="999"/>
                    <a:pt x="848" y="939"/>
                    <a:pt x="926" y="790"/>
                  </a:cubicBezTo>
                  <a:cubicBezTo>
                    <a:pt x="1133" y="398"/>
                    <a:pt x="655" y="1"/>
                    <a:pt x="31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2" name="Google Shape;3942;p11"/>
            <p:cNvSpPr/>
            <p:nvPr/>
          </p:nvSpPr>
          <p:spPr>
            <a:xfrm>
              <a:off x="3389438" y="-109689"/>
              <a:ext cx="1287343" cy="1264109"/>
            </a:xfrm>
            <a:custGeom>
              <a:rect b="b" l="l" r="r" t="t"/>
              <a:pathLst>
                <a:path extrusionOk="0" h="36833" w="37510">
                  <a:moveTo>
                    <a:pt x="28584" y="1"/>
                  </a:moveTo>
                  <a:lnTo>
                    <a:pt x="28888" y="283"/>
                  </a:lnTo>
                  <a:cubicBezTo>
                    <a:pt x="29453" y="813"/>
                    <a:pt x="29994" y="1366"/>
                    <a:pt x="30547" y="1908"/>
                  </a:cubicBezTo>
                  <a:cubicBezTo>
                    <a:pt x="31100" y="2450"/>
                    <a:pt x="31585" y="3048"/>
                    <a:pt x="32104" y="3623"/>
                  </a:cubicBezTo>
                  <a:cubicBezTo>
                    <a:pt x="32578" y="4221"/>
                    <a:pt x="33097" y="4819"/>
                    <a:pt x="33492" y="5474"/>
                  </a:cubicBezTo>
                  <a:cubicBezTo>
                    <a:pt x="34350" y="6749"/>
                    <a:pt x="35038" y="8126"/>
                    <a:pt x="35557" y="9581"/>
                  </a:cubicBezTo>
                  <a:cubicBezTo>
                    <a:pt x="36065" y="11037"/>
                    <a:pt x="36438" y="12526"/>
                    <a:pt x="36663" y="14061"/>
                  </a:cubicBezTo>
                  <a:cubicBezTo>
                    <a:pt x="36889" y="15584"/>
                    <a:pt x="37024" y="17130"/>
                    <a:pt x="37047" y="18665"/>
                  </a:cubicBezTo>
                  <a:cubicBezTo>
                    <a:pt x="37092" y="20222"/>
                    <a:pt x="37081" y="21768"/>
                    <a:pt x="37047" y="23314"/>
                  </a:cubicBezTo>
                  <a:cubicBezTo>
                    <a:pt x="37047" y="23698"/>
                    <a:pt x="37047" y="24104"/>
                    <a:pt x="37024" y="24465"/>
                  </a:cubicBezTo>
                  <a:lnTo>
                    <a:pt x="36990" y="25052"/>
                  </a:lnTo>
                  <a:lnTo>
                    <a:pt x="36900" y="25605"/>
                  </a:lnTo>
                  <a:cubicBezTo>
                    <a:pt x="36754" y="26338"/>
                    <a:pt x="36505" y="27060"/>
                    <a:pt x="36178" y="27749"/>
                  </a:cubicBezTo>
                  <a:cubicBezTo>
                    <a:pt x="35862" y="28437"/>
                    <a:pt x="35456" y="29080"/>
                    <a:pt x="34971" y="29667"/>
                  </a:cubicBezTo>
                  <a:cubicBezTo>
                    <a:pt x="34497" y="30254"/>
                    <a:pt x="33944" y="30773"/>
                    <a:pt x="33323" y="31213"/>
                  </a:cubicBezTo>
                  <a:cubicBezTo>
                    <a:pt x="32714" y="31653"/>
                    <a:pt x="32037" y="31980"/>
                    <a:pt x="31315" y="32183"/>
                  </a:cubicBezTo>
                  <a:cubicBezTo>
                    <a:pt x="30798" y="32315"/>
                    <a:pt x="30263" y="32380"/>
                    <a:pt x="29727" y="32380"/>
                  </a:cubicBezTo>
                  <a:cubicBezTo>
                    <a:pt x="29526" y="32380"/>
                    <a:pt x="29325" y="32371"/>
                    <a:pt x="29125" y="32353"/>
                  </a:cubicBezTo>
                  <a:lnTo>
                    <a:pt x="28651" y="32127"/>
                  </a:lnTo>
                  <a:lnTo>
                    <a:pt x="28336" y="31980"/>
                  </a:lnTo>
                  <a:lnTo>
                    <a:pt x="28324" y="32341"/>
                  </a:lnTo>
                  <a:cubicBezTo>
                    <a:pt x="28302" y="32669"/>
                    <a:pt x="28200" y="32985"/>
                    <a:pt x="28031" y="33255"/>
                  </a:cubicBezTo>
                  <a:cubicBezTo>
                    <a:pt x="27839" y="33549"/>
                    <a:pt x="27613" y="33808"/>
                    <a:pt x="27354" y="34034"/>
                  </a:cubicBezTo>
                  <a:cubicBezTo>
                    <a:pt x="26823" y="34508"/>
                    <a:pt x="26225" y="34892"/>
                    <a:pt x="25582" y="35208"/>
                  </a:cubicBezTo>
                  <a:cubicBezTo>
                    <a:pt x="24939" y="35524"/>
                    <a:pt x="24262" y="35772"/>
                    <a:pt x="23574" y="35975"/>
                  </a:cubicBezTo>
                  <a:cubicBezTo>
                    <a:pt x="23235" y="36065"/>
                    <a:pt x="22874" y="36122"/>
                    <a:pt x="22513" y="36178"/>
                  </a:cubicBezTo>
                  <a:cubicBezTo>
                    <a:pt x="22152" y="36246"/>
                    <a:pt x="21791" y="36302"/>
                    <a:pt x="21441" y="36336"/>
                  </a:cubicBezTo>
                  <a:cubicBezTo>
                    <a:pt x="21147" y="36382"/>
                    <a:pt x="20855" y="36404"/>
                    <a:pt x="20565" y="36404"/>
                  </a:cubicBezTo>
                  <a:cubicBezTo>
                    <a:pt x="19437" y="36404"/>
                    <a:pt x="18336" y="36078"/>
                    <a:pt x="17277" y="35602"/>
                  </a:cubicBezTo>
                  <a:lnTo>
                    <a:pt x="16295" y="35140"/>
                  </a:lnTo>
                  <a:lnTo>
                    <a:pt x="15325" y="34621"/>
                  </a:lnTo>
                  <a:cubicBezTo>
                    <a:pt x="14704" y="34248"/>
                    <a:pt x="14117" y="33842"/>
                    <a:pt x="13553" y="33380"/>
                  </a:cubicBezTo>
                  <a:cubicBezTo>
                    <a:pt x="12978" y="32951"/>
                    <a:pt x="12470" y="32420"/>
                    <a:pt x="11940" y="31935"/>
                  </a:cubicBezTo>
                  <a:cubicBezTo>
                    <a:pt x="11466" y="31382"/>
                    <a:pt x="10935" y="30874"/>
                    <a:pt x="10495" y="30299"/>
                  </a:cubicBezTo>
                  <a:lnTo>
                    <a:pt x="9818" y="29453"/>
                  </a:lnTo>
                  <a:lnTo>
                    <a:pt x="9186" y="28561"/>
                  </a:lnTo>
                  <a:cubicBezTo>
                    <a:pt x="8746" y="27974"/>
                    <a:pt x="8362" y="27354"/>
                    <a:pt x="7979" y="26733"/>
                  </a:cubicBezTo>
                  <a:cubicBezTo>
                    <a:pt x="7595" y="26113"/>
                    <a:pt x="7223" y="25492"/>
                    <a:pt x="6850" y="24849"/>
                  </a:cubicBezTo>
                  <a:lnTo>
                    <a:pt x="5745" y="22953"/>
                  </a:lnTo>
                  <a:lnTo>
                    <a:pt x="3555" y="19139"/>
                  </a:lnTo>
                  <a:cubicBezTo>
                    <a:pt x="3183" y="18507"/>
                    <a:pt x="2822" y="17875"/>
                    <a:pt x="2517" y="17221"/>
                  </a:cubicBezTo>
                  <a:cubicBezTo>
                    <a:pt x="2213" y="16566"/>
                    <a:pt x="1930" y="15889"/>
                    <a:pt x="1682" y="15201"/>
                  </a:cubicBezTo>
                  <a:cubicBezTo>
                    <a:pt x="1208" y="13824"/>
                    <a:pt x="847" y="12414"/>
                    <a:pt x="610" y="10980"/>
                  </a:cubicBezTo>
                  <a:cubicBezTo>
                    <a:pt x="351" y="9536"/>
                    <a:pt x="260" y="8080"/>
                    <a:pt x="351" y="6625"/>
                  </a:cubicBezTo>
                  <a:cubicBezTo>
                    <a:pt x="407" y="5169"/>
                    <a:pt x="858" y="3770"/>
                    <a:pt x="1095" y="2314"/>
                  </a:cubicBezTo>
                  <a:cubicBezTo>
                    <a:pt x="1231" y="1547"/>
                    <a:pt x="1344" y="780"/>
                    <a:pt x="1445" y="12"/>
                  </a:cubicBezTo>
                  <a:lnTo>
                    <a:pt x="1253" y="12"/>
                  </a:lnTo>
                  <a:cubicBezTo>
                    <a:pt x="1141" y="768"/>
                    <a:pt x="1016" y="1524"/>
                    <a:pt x="870" y="2269"/>
                  </a:cubicBezTo>
                  <a:cubicBezTo>
                    <a:pt x="746" y="2991"/>
                    <a:pt x="565" y="3702"/>
                    <a:pt x="418" y="4424"/>
                  </a:cubicBezTo>
                  <a:cubicBezTo>
                    <a:pt x="249" y="5135"/>
                    <a:pt x="136" y="5869"/>
                    <a:pt x="80" y="6602"/>
                  </a:cubicBezTo>
                  <a:cubicBezTo>
                    <a:pt x="1" y="8080"/>
                    <a:pt x="80" y="9559"/>
                    <a:pt x="328" y="11014"/>
                  </a:cubicBezTo>
                  <a:cubicBezTo>
                    <a:pt x="565" y="12470"/>
                    <a:pt x="926" y="13903"/>
                    <a:pt x="1411" y="15291"/>
                  </a:cubicBezTo>
                  <a:cubicBezTo>
                    <a:pt x="1660" y="15991"/>
                    <a:pt x="1942" y="16668"/>
                    <a:pt x="2246" y="17345"/>
                  </a:cubicBezTo>
                  <a:cubicBezTo>
                    <a:pt x="2551" y="18010"/>
                    <a:pt x="2923" y="18654"/>
                    <a:pt x="3285" y="19286"/>
                  </a:cubicBezTo>
                  <a:lnTo>
                    <a:pt x="5474" y="23111"/>
                  </a:lnTo>
                  <a:lnTo>
                    <a:pt x="6557" y="25018"/>
                  </a:lnTo>
                  <a:cubicBezTo>
                    <a:pt x="6929" y="25650"/>
                    <a:pt x="7290" y="26293"/>
                    <a:pt x="7685" y="26914"/>
                  </a:cubicBezTo>
                  <a:cubicBezTo>
                    <a:pt x="8092" y="27534"/>
                    <a:pt x="8464" y="28166"/>
                    <a:pt x="8893" y="28753"/>
                  </a:cubicBezTo>
                  <a:lnTo>
                    <a:pt x="9536" y="29656"/>
                  </a:lnTo>
                  <a:lnTo>
                    <a:pt x="10224" y="30525"/>
                  </a:lnTo>
                  <a:cubicBezTo>
                    <a:pt x="10664" y="31123"/>
                    <a:pt x="11195" y="31642"/>
                    <a:pt x="11680" y="32195"/>
                  </a:cubicBezTo>
                  <a:cubicBezTo>
                    <a:pt x="12222" y="32702"/>
                    <a:pt x="12729" y="33244"/>
                    <a:pt x="13328" y="33684"/>
                  </a:cubicBezTo>
                  <a:cubicBezTo>
                    <a:pt x="13903" y="34158"/>
                    <a:pt x="14512" y="34587"/>
                    <a:pt x="15144" y="34971"/>
                  </a:cubicBezTo>
                  <a:lnTo>
                    <a:pt x="16115" y="35501"/>
                  </a:lnTo>
                  <a:lnTo>
                    <a:pt x="17119" y="35975"/>
                  </a:lnTo>
                  <a:cubicBezTo>
                    <a:pt x="17807" y="36257"/>
                    <a:pt x="18496" y="36550"/>
                    <a:pt x="19240" y="36686"/>
                  </a:cubicBezTo>
                  <a:cubicBezTo>
                    <a:pt x="19613" y="36765"/>
                    <a:pt x="19985" y="36810"/>
                    <a:pt x="20369" y="36832"/>
                  </a:cubicBezTo>
                  <a:cubicBezTo>
                    <a:pt x="20741" y="36810"/>
                    <a:pt x="21125" y="36832"/>
                    <a:pt x="21497" y="36776"/>
                  </a:cubicBezTo>
                  <a:cubicBezTo>
                    <a:pt x="21870" y="36708"/>
                    <a:pt x="22242" y="36686"/>
                    <a:pt x="22592" y="36618"/>
                  </a:cubicBezTo>
                  <a:cubicBezTo>
                    <a:pt x="22953" y="36550"/>
                    <a:pt x="23325" y="36494"/>
                    <a:pt x="23686" y="36392"/>
                  </a:cubicBezTo>
                  <a:cubicBezTo>
                    <a:pt x="24409" y="36201"/>
                    <a:pt x="25108" y="35941"/>
                    <a:pt x="25785" y="35614"/>
                  </a:cubicBezTo>
                  <a:cubicBezTo>
                    <a:pt x="26462" y="35287"/>
                    <a:pt x="27106" y="34869"/>
                    <a:pt x="27670" y="34384"/>
                  </a:cubicBezTo>
                  <a:cubicBezTo>
                    <a:pt x="27963" y="34124"/>
                    <a:pt x="28223" y="33831"/>
                    <a:pt x="28437" y="33504"/>
                  </a:cubicBezTo>
                  <a:cubicBezTo>
                    <a:pt x="28584" y="33255"/>
                    <a:pt x="28697" y="32985"/>
                    <a:pt x="28753" y="32691"/>
                  </a:cubicBezTo>
                  <a:lnTo>
                    <a:pt x="28979" y="32804"/>
                  </a:lnTo>
                  <a:lnTo>
                    <a:pt x="29013" y="32815"/>
                  </a:lnTo>
                  <a:lnTo>
                    <a:pt x="29046" y="32815"/>
                  </a:lnTo>
                  <a:cubicBezTo>
                    <a:pt x="29310" y="32838"/>
                    <a:pt x="29575" y="32851"/>
                    <a:pt x="29841" y="32851"/>
                  </a:cubicBezTo>
                  <a:cubicBezTo>
                    <a:pt x="30384" y="32851"/>
                    <a:pt x="30927" y="32794"/>
                    <a:pt x="31450" y="32635"/>
                  </a:cubicBezTo>
                  <a:cubicBezTo>
                    <a:pt x="32217" y="32420"/>
                    <a:pt x="32951" y="32071"/>
                    <a:pt x="33605" y="31597"/>
                  </a:cubicBezTo>
                  <a:cubicBezTo>
                    <a:pt x="34260" y="31134"/>
                    <a:pt x="34835" y="30581"/>
                    <a:pt x="35332" y="29949"/>
                  </a:cubicBezTo>
                  <a:cubicBezTo>
                    <a:pt x="35828" y="29340"/>
                    <a:pt x="36257" y="28663"/>
                    <a:pt x="36584" y="27941"/>
                  </a:cubicBezTo>
                  <a:cubicBezTo>
                    <a:pt x="36934" y="27218"/>
                    <a:pt x="37182" y="26462"/>
                    <a:pt x="37329" y="25684"/>
                  </a:cubicBezTo>
                  <a:lnTo>
                    <a:pt x="37419" y="25086"/>
                  </a:lnTo>
                  <a:lnTo>
                    <a:pt x="37453" y="24499"/>
                  </a:lnTo>
                  <a:cubicBezTo>
                    <a:pt x="37476" y="24093"/>
                    <a:pt x="37464" y="23720"/>
                    <a:pt x="37476" y="23325"/>
                  </a:cubicBezTo>
                  <a:cubicBezTo>
                    <a:pt x="37498" y="21768"/>
                    <a:pt x="37510" y="20222"/>
                    <a:pt x="37453" y="18654"/>
                  </a:cubicBezTo>
                  <a:cubicBezTo>
                    <a:pt x="37419" y="17096"/>
                    <a:pt x="37273" y="15539"/>
                    <a:pt x="37047" y="13993"/>
                  </a:cubicBezTo>
                  <a:cubicBezTo>
                    <a:pt x="36810" y="12447"/>
                    <a:pt x="36426" y="10924"/>
                    <a:pt x="35896" y="9457"/>
                  </a:cubicBezTo>
                  <a:cubicBezTo>
                    <a:pt x="35366" y="7979"/>
                    <a:pt x="34655" y="6568"/>
                    <a:pt x="33763" y="5271"/>
                  </a:cubicBezTo>
                  <a:cubicBezTo>
                    <a:pt x="33346" y="4605"/>
                    <a:pt x="32849" y="4029"/>
                    <a:pt x="32353" y="3409"/>
                  </a:cubicBezTo>
                  <a:cubicBezTo>
                    <a:pt x="31834" y="2833"/>
                    <a:pt x="31315" y="2247"/>
                    <a:pt x="30773" y="1682"/>
                  </a:cubicBezTo>
                  <a:cubicBezTo>
                    <a:pt x="30231" y="1129"/>
                    <a:pt x="29678" y="588"/>
                    <a:pt x="29103" y="57"/>
                  </a:cubicBezTo>
                  <a:lnTo>
                    <a:pt x="2904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3" name="Google Shape;3943;p11"/>
            <p:cNvSpPr/>
            <p:nvPr/>
          </p:nvSpPr>
          <p:spPr>
            <a:xfrm>
              <a:off x="3427396" y="-109689"/>
              <a:ext cx="1211050" cy="1223302"/>
            </a:xfrm>
            <a:custGeom>
              <a:rect b="b" l="l" r="r" t="t"/>
              <a:pathLst>
                <a:path extrusionOk="0" h="35644" w="35287">
                  <a:moveTo>
                    <a:pt x="1219" y="1"/>
                  </a:moveTo>
                  <a:cubicBezTo>
                    <a:pt x="1005" y="1603"/>
                    <a:pt x="712" y="3183"/>
                    <a:pt x="351" y="4752"/>
                  </a:cubicBezTo>
                  <a:cubicBezTo>
                    <a:pt x="136" y="5654"/>
                    <a:pt x="35" y="6568"/>
                    <a:pt x="35" y="7482"/>
                  </a:cubicBezTo>
                  <a:cubicBezTo>
                    <a:pt x="1" y="10969"/>
                    <a:pt x="1129" y="15257"/>
                    <a:pt x="2844" y="18168"/>
                  </a:cubicBezTo>
                  <a:cubicBezTo>
                    <a:pt x="3995" y="20132"/>
                    <a:pt x="4469" y="20990"/>
                    <a:pt x="4943" y="21836"/>
                  </a:cubicBezTo>
                  <a:cubicBezTo>
                    <a:pt x="5428" y="22727"/>
                    <a:pt x="5891" y="23562"/>
                    <a:pt x="7132" y="25650"/>
                  </a:cubicBezTo>
                  <a:cubicBezTo>
                    <a:pt x="9795" y="30141"/>
                    <a:pt x="12549" y="33030"/>
                    <a:pt x="15550" y="34474"/>
                  </a:cubicBezTo>
                  <a:cubicBezTo>
                    <a:pt x="16892" y="35120"/>
                    <a:pt x="18164" y="35644"/>
                    <a:pt x="19620" y="35644"/>
                  </a:cubicBezTo>
                  <a:cubicBezTo>
                    <a:pt x="19817" y="35644"/>
                    <a:pt x="20017" y="35634"/>
                    <a:pt x="20222" y="35614"/>
                  </a:cubicBezTo>
                  <a:cubicBezTo>
                    <a:pt x="21080" y="35524"/>
                    <a:pt x="21926" y="35298"/>
                    <a:pt x="22716" y="34959"/>
                  </a:cubicBezTo>
                  <a:cubicBezTo>
                    <a:pt x="23585" y="34609"/>
                    <a:pt x="24487" y="34621"/>
                    <a:pt x="25187" y="33966"/>
                  </a:cubicBezTo>
                  <a:cubicBezTo>
                    <a:pt x="26282" y="32962"/>
                    <a:pt x="26485" y="32319"/>
                    <a:pt x="26507" y="30841"/>
                  </a:cubicBezTo>
                  <a:cubicBezTo>
                    <a:pt x="27498" y="31094"/>
                    <a:pt x="28450" y="31312"/>
                    <a:pt x="29366" y="31312"/>
                  </a:cubicBezTo>
                  <a:cubicBezTo>
                    <a:pt x="30410" y="31312"/>
                    <a:pt x="31408" y="31028"/>
                    <a:pt x="32364" y="30186"/>
                  </a:cubicBezTo>
                  <a:cubicBezTo>
                    <a:pt x="34034" y="28730"/>
                    <a:pt x="35162" y="26372"/>
                    <a:pt x="35185" y="24307"/>
                  </a:cubicBezTo>
                  <a:lnTo>
                    <a:pt x="35219" y="22332"/>
                  </a:lnTo>
                  <a:cubicBezTo>
                    <a:pt x="35286" y="15810"/>
                    <a:pt x="34970" y="9514"/>
                    <a:pt x="30468" y="4221"/>
                  </a:cubicBezTo>
                  <a:cubicBezTo>
                    <a:pt x="29159" y="2720"/>
                    <a:pt x="27771" y="1321"/>
                    <a:pt x="26304" y="1"/>
                  </a:cubicBezTo>
                  <a:lnTo>
                    <a:pt x="18800" y="1"/>
                  </a:lnTo>
                  <a:cubicBezTo>
                    <a:pt x="19387" y="802"/>
                    <a:pt x="19974" y="1603"/>
                    <a:pt x="20583" y="2393"/>
                  </a:cubicBezTo>
                  <a:cubicBezTo>
                    <a:pt x="22242" y="4526"/>
                    <a:pt x="24341" y="6365"/>
                    <a:pt x="25774" y="8667"/>
                  </a:cubicBezTo>
                  <a:cubicBezTo>
                    <a:pt x="26710" y="10191"/>
                    <a:pt x="27015" y="12007"/>
                    <a:pt x="27579" y="13677"/>
                  </a:cubicBezTo>
                  <a:cubicBezTo>
                    <a:pt x="28617" y="16690"/>
                    <a:pt x="28945" y="20753"/>
                    <a:pt x="28223" y="23867"/>
                  </a:cubicBezTo>
                  <a:cubicBezTo>
                    <a:pt x="27974" y="24950"/>
                    <a:pt x="27466" y="26214"/>
                    <a:pt x="26383" y="26722"/>
                  </a:cubicBezTo>
                  <a:cubicBezTo>
                    <a:pt x="26045" y="26879"/>
                    <a:pt x="25698" y="26937"/>
                    <a:pt x="25347" y="26937"/>
                  </a:cubicBezTo>
                  <a:cubicBezTo>
                    <a:pt x="24377" y="26937"/>
                    <a:pt x="23376" y="26496"/>
                    <a:pt x="22453" y="26496"/>
                  </a:cubicBezTo>
                  <a:cubicBezTo>
                    <a:pt x="22127" y="26496"/>
                    <a:pt x="21810" y="26551"/>
                    <a:pt x="21508" y="26699"/>
                  </a:cubicBezTo>
                  <a:cubicBezTo>
                    <a:pt x="21091" y="26902"/>
                    <a:pt x="20696" y="27523"/>
                    <a:pt x="20312" y="27805"/>
                  </a:cubicBezTo>
                  <a:cubicBezTo>
                    <a:pt x="19850" y="28132"/>
                    <a:pt x="19398" y="28572"/>
                    <a:pt x="18879" y="28809"/>
                  </a:cubicBezTo>
                  <a:cubicBezTo>
                    <a:pt x="18575" y="28944"/>
                    <a:pt x="18225" y="29002"/>
                    <a:pt x="17867" y="29002"/>
                  </a:cubicBezTo>
                  <a:cubicBezTo>
                    <a:pt x="17322" y="29002"/>
                    <a:pt x="16760" y="28867"/>
                    <a:pt x="16318" y="28663"/>
                  </a:cubicBezTo>
                  <a:cubicBezTo>
                    <a:pt x="14727" y="27929"/>
                    <a:pt x="13937" y="26688"/>
                    <a:pt x="13474" y="25018"/>
                  </a:cubicBezTo>
                  <a:cubicBezTo>
                    <a:pt x="13215" y="24115"/>
                    <a:pt x="12876" y="23246"/>
                    <a:pt x="12458" y="22411"/>
                  </a:cubicBezTo>
                  <a:cubicBezTo>
                    <a:pt x="12086" y="21633"/>
                    <a:pt x="11443" y="20820"/>
                    <a:pt x="11228" y="19997"/>
                  </a:cubicBezTo>
                  <a:cubicBezTo>
                    <a:pt x="11003" y="19139"/>
                    <a:pt x="10969" y="18428"/>
                    <a:pt x="10518" y="17616"/>
                  </a:cubicBezTo>
                  <a:cubicBezTo>
                    <a:pt x="10089" y="16837"/>
                    <a:pt x="9536" y="16126"/>
                    <a:pt x="9084" y="15347"/>
                  </a:cubicBezTo>
                  <a:cubicBezTo>
                    <a:pt x="8633" y="14546"/>
                    <a:pt x="8351" y="13632"/>
                    <a:pt x="7990" y="12775"/>
                  </a:cubicBezTo>
                  <a:cubicBezTo>
                    <a:pt x="7369" y="11274"/>
                    <a:pt x="7595" y="9604"/>
                    <a:pt x="6986" y="8114"/>
                  </a:cubicBezTo>
                  <a:cubicBezTo>
                    <a:pt x="6602" y="7166"/>
                    <a:pt x="5835" y="6444"/>
                    <a:pt x="5598" y="5440"/>
                  </a:cubicBezTo>
                  <a:cubicBezTo>
                    <a:pt x="5248" y="3996"/>
                    <a:pt x="5406" y="2653"/>
                    <a:pt x="5586" y="1231"/>
                  </a:cubicBezTo>
                  <a:cubicBezTo>
                    <a:pt x="5632" y="825"/>
                    <a:pt x="5711" y="407"/>
                    <a:pt x="575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4" name="Google Shape;3944;p11"/>
            <p:cNvSpPr/>
            <p:nvPr/>
          </p:nvSpPr>
          <p:spPr>
            <a:xfrm>
              <a:off x="6760657" y="-112778"/>
              <a:ext cx="1201" cy="1579"/>
            </a:xfrm>
            <a:custGeom>
              <a:rect b="b" l="l" r="r" t="t"/>
              <a:pathLst>
                <a:path extrusionOk="0" h="46" w="35">
                  <a:moveTo>
                    <a:pt x="1" y="1"/>
                  </a:moveTo>
                  <a:lnTo>
                    <a:pt x="1" y="46"/>
                  </a:lnTo>
                  <a:lnTo>
                    <a:pt x="3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5" name="Google Shape;3945;p11"/>
            <p:cNvSpPr/>
            <p:nvPr/>
          </p:nvSpPr>
          <p:spPr>
            <a:xfrm>
              <a:off x="6980271" y="-112778"/>
              <a:ext cx="60438" cy="96096"/>
            </a:xfrm>
            <a:custGeom>
              <a:rect b="b" l="l" r="r" t="t"/>
              <a:pathLst>
                <a:path extrusionOk="0" h="2800" w="1761">
                  <a:moveTo>
                    <a:pt x="271" y="1"/>
                  </a:moveTo>
                  <a:cubicBezTo>
                    <a:pt x="68" y="926"/>
                    <a:pt x="0" y="1863"/>
                    <a:pt x="56" y="2799"/>
                  </a:cubicBezTo>
                  <a:cubicBezTo>
                    <a:pt x="587" y="1851"/>
                    <a:pt x="1162" y="915"/>
                    <a:pt x="176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6" name="Google Shape;3946;p11"/>
            <p:cNvSpPr/>
            <p:nvPr/>
          </p:nvSpPr>
          <p:spPr>
            <a:xfrm>
              <a:off x="7284278" y="-112778"/>
              <a:ext cx="112707" cy="236671"/>
            </a:xfrm>
            <a:custGeom>
              <a:rect b="b" l="l" r="r" t="t"/>
              <a:pathLst>
                <a:path extrusionOk="0" h="6896" w="3284">
                  <a:moveTo>
                    <a:pt x="688" y="1"/>
                  </a:moveTo>
                  <a:cubicBezTo>
                    <a:pt x="305" y="2280"/>
                    <a:pt x="68" y="4582"/>
                    <a:pt x="0" y="6895"/>
                  </a:cubicBezTo>
                  <a:cubicBezTo>
                    <a:pt x="1061" y="4526"/>
                    <a:pt x="2246" y="2314"/>
                    <a:pt x="328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7" name="Google Shape;3947;p11"/>
            <p:cNvSpPr/>
            <p:nvPr/>
          </p:nvSpPr>
          <p:spPr>
            <a:xfrm>
              <a:off x="7539859" y="-112778"/>
              <a:ext cx="91428" cy="173556"/>
            </a:xfrm>
            <a:custGeom>
              <a:rect b="b" l="l" r="r" t="t"/>
              <a:pathLst>
                <a:path extrusionOk="0" h="5057" w="2664">
                  <a:moveTo>
                    <a:pt x="1" y="1"/>
                  </a:moveTo>
                  <a:cubicBezTo>
                    <a:pt x="215" y="1953"/>
                    <a:pt x="712" y="3736"/>
                    <a:pt x="1603" y="5056"/>
                  </a:cubicBezTo>
                  <a:cubicBezTo>
                    <a:pt x="1942" y="3454"/>
                    <a:pt x="2348" y="1750"/>
                    <a:pt x="266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48" name="Google Shape;3948;p11"/>
            <p:cNvGrpSpPr/>
            <p:nvPr/>
          </p:nvGrpSpPr>
          <p:grpSpPr>
            <a:xfrm>
              <a:off x="5050253" y="1039860"/>
              <a:ext cx="637872" cy="599708"/>
              <a:chOff x="1071450" y="3263575"/>
              <a:chExt cx="464650" cy="436850"/>
            </a:xfrm>
          </p:grpSpPr>
          <p:sp>
            <p:nvSpPr>
              <p:cNvPr id="3949" name="Google Shape;3949;p11"/>
              <p:cNvSpPr/>
              <p:nvPr/>
            </p:nvSpPr>
            <p:spPr>
              <a:xfrm>
                <a:off x="1071450" y="3263575"/>
                <a:ext cx="464650" cy="436850"/>
              </a:xfrm>
              <a:custGeom>
                <a:rect b="b" l="l" r="r" t="t"/>
                <a:pathLst>
                  <a:path extrusionOk="0" h="17474" w="18586">
                    <a:moveTo>
                      <a:pt x="9634" y="0"/>
                    </a:moveTo>
                    <a:cubicBezTo>
                      <a:pt x="9157" y="0"/>
                      <a:pt x="8682" y="58"/>
                      <a:pt x="8215" y="181"/>
                    </a:cubicBezTo>
                    <a:cubicBezTo>
                      <a:pt x="3826" y="1309"/>
                      <a:pt x="1" y="4164"/>
                      <a:pt x="644" y="9355"/>
                    </a:cubicBezTo>
                    <a:cubicBezTo>
                      <a:pt x="971" y="12040"/>
                      <a:pt x="2630" y="14399"/>
                      <a:pt x="4774" y="15933"/>
                    </a:cubicBezTo>
                    <a:cubicBezTo>
                      <a:pt x="5744" y="16610"/>
                      <a:pt x="6839" y="17073"/>
                      <a:pt x="8001" y="17299"/>
                    </a:cubicBezTo>
                    <a:cubicBezTo>
                      <a:pt x="8560" y="17414"/>
                      <a:pt x="9133" y="17474"/>
                      <a:pt x="9703" y="17474"/>
                    </a:cubicBezTo>
                    <a:cubicBezTo>
                      <a:pt x="10812" y="17474"/>
                      <a:pt x="11906" y="17245"/>
                      <a:pt x="12853" y="16746"/>
                    </a:cubicBezTo>
                    <a:cubicBezTo>
                      <a:pt x="14083" y="16080"/>
                      <a:pt x="15482" y="15177"/>
                      <a:pt x="16306" y="14015"/>
                    </a:cubicBezTo>
                    <a:cubicBezTo>
                      <a:pt x="18337" y="11386"/>
                      <a:pt x="18586" y="7594"/>
                      <a:pt x="17051" y="4706"/>
                    </a:cubicBezTo>
                    <a:cubicBezTo>
                      <a:pt x="15679" y="2244"/>
                      <a:pt x="12621" y="0"/>
                      <a:pt x="9634" y="0"/>
                    </a:cubicBezTo>
                    <a:close/>
                  </a:path>
                </a:pathLst>
              </a:custGeom>
              <a:solidFill>
                <a:srgbClr val="7FB6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0" name="Google Shape;3950;p11"/>
              <p:cNvSpPr/>
              <p:nvPr/>
            </p:nvSpPr>
            <p:spPr>
              <a:xfrm>
                <a:off x="1086675" y="3286200"/>
                <a:ext cx="425450" cy="391625"/>
              </a:xfrm>
              <a:custGeom>
                <a:rect b="b" l="l" r="r" t="t"/>
                <a:pathLst>
                  <a:path extrusionOk="0" h="15665" w="17018">
                    <a:moveTo>
                      <a:pt x="8782" y="1"/>
                    </a:moveTo>
                    <a:cubicBezTo>
                      <a:pt x="8168" y="1"/>
                      <a:pt x="7563" y="99"/>
                      <a:pt x="6986" y="314"/>
                    </a:cubicBezTo>
                    <a:cubicBezTo>
                      <a:pt x="3160" y="1713"/>
                      <a:pt x="1" y="4613"/>
                      <a:pt x="1028" y="9194"/>
                    </a:cubicBezTo>
                    <a:cubicBezTo>
                      <a:pt x="1569" y="11553"/>
                      <a:pt x="3262" y="13505"/>
                      <a:pt x="5316" y="14690"/>
                    </a:cubicBezTo>
                    <a:cubicBezTo>
                      <a:pt x="6241" y="15209"/>
                      <a:pt x="7257" y="15525"/>
                      <a:pt x="8306" y="15626"/>
                    </a:cubicBezTo>
                    <a:cubicBezTo>
                      <a:pt x="8565" y="15651"/>
                      <a:pt x="8825" y="15664"/>
                      <a:pt x="9085" y="15664"/>
                    </a:cubicBezTo>
                    <a:cubicBezTo>
                      <a:pt x="10342" y="15664"/>
                      <a:pt x="11584" y="15363"/>
                      <a:pt x="12594" y="14690"/>
                    </a:cubicBezTo>
                    <a:cubicBezTo>
                      <a:pt x="13644" y="14001"/>
                      <a:pt x="14806" y="13065"/>
                      <a:pt x="15438" y="11948"/>
                    </a:cubicBezTo>
                    <a:cubicBezTo>
                      <a:pt x="17017" y="9420"/>
                      <a:pt x="16893" y="6012"/>
                      <a:pt x="15268" y="3575"/>
                    </a:cubicBezTo>
                    <a:cubicBezTo>
                      <a:pt x="13927" y="1635"/>
                      <a:pt x="11289" y="1"/>
                      <a:pt x="8782"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1" name="Google Shape;3951;p11"/>
              <p:cNvSpPr/>
              <p:nvPr/>
            </p:nvSpPr>
            <p:spPr>
              <a:xfrm>
                <a:off x="1118000" y="3314325"/>
                <a:ext cx="364775" cy="335800"/>
              </a:xfrm>
              <a:custGeom>
                <a:rect b="b" l="l" r="r" t="t"/>
                <a:pathLst>
                  <a:path extrusionOk="0" h="13432" w="14591">
                    <a:moveTo>
                      <a:pt x="7534" y="1"/>
                    </a:moveTo>
                    <a:cubicBezTo>
                      <a:pt x="7007" y="1"/>
                      <a:pt x="6488" y="85"/>
                      <a:pt x="5992" y="272"/>
                    </a:cubicBezTo>
                    <a:cubicBezTo>
                      <a:pt x="2709" y="1468"/>
                      <a:pt x="0" y="3951"/>
                      <a:pt x="892" y="7878"/>
                    </a:cubicBezTo>
                    <a:cubicBezTo>
                      <a:pt x="1343" y="9909"/>
                      <a:pt x="2788" y="11590"/>
                      <a:pt x="4559" y="12606"/>
                    </a:cubicBezTo>
                    <a:cubicBezTo>
                      <a:pt x="5349" y="13046"/>
                      <a:pt x="6218" y="13316"/>
                      <a:pt x="7121" y="13395"/>
                    </a:cubicBezTo>
                    <a:cubicBezTo>
                      <a:pt x="7352" y="13420"/>
                      <a:pt x="7584" y="13432"/>
                      <a:pt x="7816" y="13432"/>
                    </a:cubicBezTo>
                    <a:cubicBezTo>
                      <a:pt x="8887" y="13432"/>
                      <a:pt x="9946" y="13169"/>
                      <a:pt x="10799" y="12594"/>
                    </a:cubicBezTo>
                    <a:cubicBezTo>
                      <a:pt x="11691" y="11996"/>
                      <a:pt x="12695" y="11195"/>
                      <a:pt x="13237" y="10247"/>
                    </a:cubicBezTo>
                    <a:cubicBezTo>
                      <a:pt x="14591" y="8081"/>
                      <a:pt x="14489" y="5158"/>
                      <a:pt x="13101" y="3070"/>
                    </a:cubicBezTo>
                    <a:cubicBezTo>
                      <a:pt x="11941" y="1412"/>
                      <a:pt x="9682" y="1"/>
                      <a:pt x="7534" y="1"/>
                    </a:cubicBezTo>
                    <a:close/>
                  </a:path>
                </a:pathLst>
              </a:custGeom>
              <a:solidFill>
                <a:srgbClr val="C3D6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2" name="Google Shape;3952;p11"/>
              <p:cNvSpPr/>
              <p:nvPr/>
            </p:nvSpPr>
            <p:spPr>
              <a:xfrm>
                <a:off x="1241850" y="3308425"/>
                <a:ext cx="106100" cy="347000"/>
              </a:xfrm>
              <a:custGeom>
                <a:rect b="b" l="l" r="r" t="t"/>
                <a:pathLst>
                  <a:path extrusionOk="0" h="13880" w="4244">
                    <a:moveTo>
                      <a:pt x="4243" y="0"/>
                    </a:moveTo>
                    <a:cubicBezTo>
                      <a:pt x="4243" y="0"/>
                      <a:pt x="4164" y="215"/>
                      <a:pt x="4074" y="598"/>
                    </a:cubicBezTo>
                    <a:cubicBezTo>
                      <a:pt x="3984" y="982"/>
                      <a:pt x="3769" y="1524"/>
                      <a:pt x="3589" y="2167"/>
                    </a:cubicBezTo>
                    <a:cubicBezTo>
                      <a:pt x="3498" y="2494"/>
                      <a:pt x="3374" y="2833"/>
                      <a:pt x="3239" y="3205"/>
                    </a:cubicBezTo>
                    <a:lnTo>
                      <a:pt x="2810" y="4356"/>
                    </a:lnTo>
                    <a:cubicBezTo>
                      <a:pt x="2663" y="4751"/>
                      <a:pt x="2505" y="5168"/>
                      <a:pt x="2359" y="5586"/>
                    </a:cubicBezTo>
                    <a:cubicBezTo>
                      <a:pt x="2201" y="6003"/>
                      <a:pt x="2065" y="6443"/>
                      <a:pt x="1919" y="6872"/>
                    </a:cubicBezTo>
                    <a:cubicBezTo>
                      <a:pt x="1659" y="7741"/>
                      <a:pt x="1366" y="8587"/>
                      <a:pt x="1095" y="9400"/>
                    </a:cubicBezTo>
                    <a:cubicBezTo>
                      <a:pt x="824" y="10212"/>
                      <a:pt x="598" y="10968"/>
                      <a:pt x="406" y="11634"/>
                    </a:cubicBezTo>
                    <a:cubicBezTo>
                      <a:pt x="248" y="12165"/>
                      <a:pt x="136" y="12706"/>
                      <a:pt x="45" y="13248"/>
                    </a:cubicBezTo>
                    <a:cubicBezTo>
                      <a:pt x="11" y="13406"/>
                      <a:pt x="0" y="13564"/>
                      <a:pt x="0" y="13710"/>
                    </a:cubicBezTo>
                    <a:cubicBezTo>
                      <a:pt x="12" y="13767"/>
                      <a:pt x="17" y="13809"/>
                      <a:pt x="20" y="13838"/>
                    </a:cubicBezTo>
                    <a:lnTo>
                      <a:pt x="20" y="13838"/>
                    </a:lnTo>
                    <a:cubicBezTo>
                      <a:pt x="20" y="13808"/>
                      <a:pt x="22" y="13764"/>
                      <a:pt x="34" y="13710"/>
                    </a:cubicBezTo>
                    <a:cubicBezTo>
                      <a:pt x="57" y="13598"/>
                      <a:pt x="79" y="13451"/>
                      <a:pt x="136" y="13259"/>
                    </a:cubicBezTo>
                    <a:cubicBezTo>
                      <a:pt x="237" y="12875"/>
                      <a:pt x="429" y="12356"/>
                      <a:pt x="666" y="11713"/>
                    </a:cubicBezTo>
                    <a:cubicBezTo>
                      <a:pt x="892" y="11070"/>
                      <a:pt x="1185" y="10325"/>
                      <a:pt x="1490" y="9535"/>
                    </a:cubicBezTo>
                    <a:cubicBezTo>
                      <a:pt x="1794" y="8745"/>
                      <a:pt x="2099" y="7877"/>
                      <a:pt x="2381" y="7019"/>
                    </a:cubicBezTo>
                    <a:cubicBezTo>
                      <a:pt x="2517" y="6590"/>
                      <a:pt x="2652" y="6150"/>
                      <a:pt x="2799" y="5733"/>
                    </a:cubicBezTo>
                    <a:lnTo>
                      <a:pt x="3216" y="4491"/>
                    </a:lnTo>
                    <a:cubicBezTo>
                      <a:pt x="3352" y="4085"/>
                      <a:pt x="3464" y="3690"/>
                      <a:pt x="3566" y="3306"/>
                    </a:cubicBezTo>
                    <a:cubicBezTo>
                      <a:pt x="3679" y="2934"/>
                      <a:pt x="3792" y="2584"/>
                      <a:pt x="3848" y="2246"/>
                    </a:cubicBezTo>
                    <a:cubicBezTo>
                      <a:pt x="3995" y="1569"/>
                      <a:pt x="4108" y="1016"/>
                      <a:pt x="4164" y="621"/>
                    </a:cubicBezTo>
                    <a:cubicBezTo>
                      <a:pt x="4209" y="226"/>
                      <a:pt x="4243" y="0"/>
                      <a:pt x="4243" y="0"/>
                    </a:cubicBezTo>
                    <a:close/>
                    <a:moveTo>
                      <a:pt x="20" y="13838"/>
                    </a:moveTo>
                    <a:cubicBezTo>
                      <a:pt x="20" y="13864"/>
                      <a:pt x="23" y="13880"/>
                      <a:pt x="23" y="13880"/>
                    </a:cubicBezTo>
                    <a:cubicBezTo>
                      <a:pt x="23" y="13880"/>
                      <a:pt x="23" y="13866"/>
                      <a:pt x="20" y="13838"/>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3" name="Google Shape;3953;p11"/>
              <p:cNvSpPr/>
              <p:nvPr/>
            </p:nvSpPr>
            <p:spPr>
              <a:xfrm>
                <a:off x="1144525" y="3386000"/>
                <a:ext cx="306100" cy="212450"/>
              </a:xfrm>
              <a:custGeom>
                <a:rect b="b" l="l" r="r" t="t"/>
                <a:pathLst>
                  <a:path extrusionOk="0" h="8498" w="12244">
                    <a:moveTo>
                      <a:pt x="0" y="0"/>
                    </a:moveTo>
                    <a:lnTo>
                      <a:pt x="305" y="316"/>
                    </a:lnTo>
                    <a:cubicBezTo>
                      <a:pt x="406" y="407"/>
                      <a:pt x="531" y="497"/>
                      <a:pt x="643" y="587"/>
                    </a:cubicBezTo>
                    <a:cubicBezTo>
                      <a:pt x="869" y="756"/>
                      <a:pt x="1106" y="914"/>
                      <a:pt x="1332" y="1084"/>
                    </a:cubicBezTo>
                    <a:lnTo>
                      <a:pt x="2720" y="2065"/>
                    </a:lnTo>
                    <a:lnTo>
                      <a:pt x="5484" y="4063"/>
                    </a:lnTo>
                    <a:cubicBezTo>
                      <a:pt x="6410" y="4728"/>
                      <a:pt x="7324" y="5383"/>
                      <a:pt x="8271" y="6015"/>
                    </a:cubicBezTo>
                    <a:cubicBezTo>
                      <a:pt x="8745" y="6342"/>
                      <a:pt x="9231" y="6647"/>
                      <a:pt x="9716" y="6951"/>
                    </a:cubicBezTo>
                    <a:cubicBezTo>
                      <a:pt x="10190" y="7256"/>
                      <a:pt x="10664" y="7561"/>
                      <a:pt x="11160" y="7854"/>
                    </a:cubicBezTo>
                    <a:cubicBezTo>
                      <a:pt x="11341" y="7944"/>
                      <a:pt x="11533" y="8035"/>
                      <a:pt x="11724" y="8136"/>
                    </a:cubicBezTo>
                    <a:lnTo>
                      <a:pt x="12007" y="8294"/>
                    </a:lnTo>
                    <a:cubicBezTo>
                      <a:pt x="12052" y="8317"/>
                      <a:pt x="12097" y="8351"/>
                      <a:pt x="12142" y="8384"/>
                    </a:cubicBezTo>
                    <a:cubicBezTo>
                      <a:pt x="12165" y="8396"/>
                      <a:pt x="12176" y="8418"/>
                      <a:pt x="12198" y="8430"/>
                    </a:cubicBezTo>
                    <a:cubicBezTo>
                      <a:pt x="12210" y="8452"/>
                      <a:pt x="12243" y="8475"/>
                      <a:pt x="12221" y="8497"/>
                    </a:cubicBezTo>
                    <a:lnTo>
                      <a:pt x="12221" y="8497"/>
                    </a:lnTo>
                    <a:cubicBezTo>
                      <a:pt x="12243" y="8475"/>
                      <a:pt x="12221" y="8441"/>
                      <a:pt x="12210" y="8418"/>
                    </a:cubicBezTo>
                    <a:cubicBezTo>
                      <a:pt x="12187" y="8407"/>
                      <a:pt x="12176" y="8384"/>
                      <a:pt x="12153" y="8362"/>
                    </a:cubicBezTo>
                    <a:cubicBezTo>
                      <a:pt x="12119" y="8328"/>
                      <a:pt x="12074" y="8294"/>
                      <a:pt x="12029" y="8249"/>
                    </a:cubicBezTo>
                    <a:cubicBezTo>
                      <a:pt x="11950" y="8181"/>
                      <a:pt x="11860" y="8125"/>
                      <a:pt x="11770" y="8057"/>
                    </a:cubicBezTo>
                    <a:cubicBezTo>
                      <a:pt x="11600" y="7933"/>
                      <a:pt x="11420" y="7820"/>
                      <a:pt x="11239" y="7707"/>
                    </a:cubicBezTo>
                    <a:cubicBezTo>
                      <a:pt x="10799" y="7346"/>
                      <a:pt x="10336" y="7008"/>
                      <a:pt x="9885" y="6669"/>
                    </a:cubicBezTo>
                    <a:cubicBezTo>
                      <a:pt x="9422" y="6342"/>
                      <a:pt x="8971" y="5992"/>
                      <a:pt x="8508" y="5665"/>
                    </a:cubicBezTo>
                    <a:cubicBezTo>
                      <a:pt x="7594" y="4999"/>
                      <a:pt x="6680" y="4322"/>
                      <a:pt x="5744" y="3668"/>
                    </a:cubicBezTo>
                    <a:cubicBezTo>
                      <a:pt x="5281" y="3340"/>
                      <a:pt x="4807" y="3013"/>
                      <a:pt x="4333" y="2697"/>
                    </a:cubicBezTo>
                    <a:cubicBezTo>
                      <a:pt x="3859" y="2381"/>
                      <a:pt x="3397" y="2065"/>
                      <a:pt x="2900" y="1772"/>
                    </a:cubicBezTo>
                    <a:lnTo>
                      <a:pt x="2178" y="1321"/>
                    </a:lnTo>
                    <a:cubicBezTo>
                      <a:pt x="1930" y="1185"/>
                      <a:pt x="1693" y="1016"/>
                      <a:pt x="1445" y="881"/>
                    </a:cubicBezTo>
                    <a:cubicBezTo>
                      <a:pt x="1196" y="756"/>
                      <a:pt x="948" y="610"/>
                      <a:pt x="700" y="474"/>
                    </a:cubicBezTo>
                    <a:cubicBezTo>
                      <a:pt x="452" y="328"/>
                      <a:pt x="215" y="170"/>
                      <a:pt x="0"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4" name="Google Shape;3954;p11"/>
              <p:cNvSpPr/>
              <p:nvPr/>
            </p:nvSpPr>
            <p:spPr>
              <a:xfrm>
                <a:off x="1230550" y="3317450"/>
                <a:ext cx="128950" cy="341650"/>
              </a:xfrm>
              <a:custGeom>
                <a:rect b="b" l="l" r="r" t="t"/>
                <a:pathLst>
                  <a:path extrusionOk="0" h="13666" w="5158">
                    <a:moveTo>
                      <a:pt x="1" y="0"/>
                    </a:moveTo>
                    <a:lnTo>
                      <a:pt x="80" y="136"/>
                    </a:lnTo>
                    <a:cubicBezTo>
                      <a:pt x="148" y="271"/>
                      <a:pt x="215" y="418"/>
                      <a:pt x="272" y="565"/>
                    </a:cubicBezTo>
                    <a:cubicBezTo>
                      <a:pt x="430" y="926"/>
                      <a:pt x="576" y="1479"/>
                      <a:pt x="779" y="2133"/>
                    </a:cubicBezTo>
                    <a:cubicBezTo>
                      <a:pt x="983" y="2788"/>
                      <a:pt x="1208" y="3555"/>
                      <a:pt x="1468" y="4367"/>
                    </a:cubicBezTo>
                    <a:cubicBezTo>
                      <a:pt x="1727" y="5180"/>
                      <a:pt x="2009" y="6060"/>
                      <a:pt x="2292" y="6929"/>
                    </a:cubicBezTo>
                    <a:cubicBezTo>
                      <a:pt x="2438" y="7358"/>
                      <a:pt x="2585" y="7786"/>
                      <a:pt x="2720" y="8215"/>
                    </a:cubicBezTo>
                    <a:cubicBezTo>
                      <a:pt x="2856" y="8644"/>
                      <a:pt x="3048" y="9061"/>
                      <a:pt x="3206" y="9456"/>
                    </a:cubicBezTo>
                    <a:cubicBezTo>
                      <a:pt x="3533" y="10246"/>
                      <a:pt x="3849" y="10991"/>
                      <a:pt x="4142" y="11612"/>
                    </a:cubicBezTo>
                    <a:cubicBezTo>
                      <a:pt x="4424" y="12232"/>
                      <a:pt x="4684" y="12740"/>
                      <a:pt x="4864" y="13101"/>
                    </a:cubicBezTo>
                    <a:cubicBezTo>
                      <a:pt x="5056" y="13462"/>
                      <a:pt x="5158" y="13665"/>
                      <a:pt x="5158" y="13665"/>
                    </a:cubicBezTo>
                    <a:lnTo>
                      <a:pt x="4943" y="13067"/>
                    </a:lnTo>
                    <a:cubicBezTo>
                      <a:pt x="4819" y="12695"/>
                      <a:pt x="4639" y="12153"/>
                      <a:pt x="4379" y="11510"/>
                    </a:cubicBezTo>
                    <a:cubicBezTo>
                      <a:pt x="4131" y="10878"/>
                      <a:pt x="3894" y="10111"/>
                      <a:pt x="3601" y="9310"/>
                    </a:cubicBezTo>
                    <a:cubicBezTo>
                      <a:pt x="3454" y="8904"/>
                      <a:pt x="3296" y="8509"/>
                      <a:pt x="3160" y="8080"/>
                    </a:cubicBezTo>
                    <a:cubicBezTo>
                      <a:pt x="3025" y="7651"/>
                      <a:pt x="2890" y="7211"/>
                      <a:pt x="2743" y="6771"/>
                    </a:cubicBezTo>
                    <a:cubicBezTo>
                      <a:pt x="2596" y="6342"/>
                      <a:pt x="2450" y="5913"/>
                      <a:pt x="2314" y="5484"/>
                    </a:cubicBezTo>
                    <a:cubicBezTo>
                      <a:pt x="2179" y="5056"/>
                      <a:pt x="2009" y="4638"/>
                      <a:pt x="1874" y="4232"/>
                    </a:cubicBezTo>
                    <a:cubicBezTo>
                      <a:pt x="1581" y="3431"/>
                      <a:pt x="1276" y="2686"/>
                      <a:pt x="1028" y="2043"/>
                    </a:cubicBezTo>
                    <a:cubicBezTo>
                      <a:pt x="847" y="1524"/>
                      <a:pt x="610" y="1016"/>
                      <a:pt x="351" y="519"/>
                    </a:cubicBezTo>
                    <a:cubicBezTo>
                      <a:pt x="283" y="384"/>
                      <a:pt x="193" y="249"/>
                      <a:pt x="102" y="124"/>
                    </a:cubicBezTo>
                    <a:lnTo>
                      <a:pt x="1" y="0"/>
                    </a:ln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5" name="Google Shape;3955;p11"/>
              <p:cNvSpPr/>
              <p:nvPr/>
            </p:nvSpPr>
            <p:spPr>
              <a:xfrm>
                <a:off x="1163700" y="3358075"/>
                <a:ext cx="273100" cy="239800"/>
              </a:xfrm>
              <a:custGeom>
                <a:rect b="b" l="l" r="r" t="t"/>
                <a:pathLst>
                  <a:path extrusionOk="0" h="9592" w="10924">
                    <a:moveTo>
                      <a:pt x="10924" y="0"/>
                    </a:moveTo>
                    <a:cubicBezTo>
                      <a:pt x="10867" y="113"/>
                      <a:pt x="10799" y="203"/>
                      <a:pt x="10709" y="282"/>
                    </a:cubicBezTo>
                    <a:cubicBezTo>
                      <a:pt x="10619" y="361"/>
                      <a:pt x="10529" y="429"/>
                      <a:pt x="10438" y="497"/>
                    </a:cubicBezTo>
                    <a:cubicBezTo>
                      <a:pt x="10247" y="643"/>
                      <a:pt x="10043" y="756"/>
                      <a:pt x="9852" y="926"/>
                    </a:cubicBezTo>
                    <a:cubicBezTo>
                      <a:pt x="9423" y="1264"/>
                      <a:pt x="9005" y="1614"/>
                      <a:pt x="8588" y="1975"/>
                    </a:cubicBezTo>
                    <a:cubicBezTo>
                      <a:pt x="8170" y="2336"/>
                      <a:pt x="7741" y="2675"/>
                      <a:pt x="7335" y="3036"/>
                    </a:cubicBezTo>
                    <a:cubicBezTo>
                      <a:pt x="6500" y="3758"/>
                      <a:pt x="5710" y="4503"/>
                      <a:pt x="4909" y="5259"/>
                    </a:cubicBezTo>
                    <a:lnTo>
                      <a:pt x="4311" y="5823"/>
                    </a:lnTo>
                    <a:lnTo>
                      <a:pt x="3713" y="6342"/>
                    </a:lnTo>
                    <a:cubicBezTo>
                      <a:pt x="3284" y="6669"/>
                      <a:pt x="2833" y="6996"/>
                      <a:pt x="2404" y="7346"/>
                    </a:cubicBezTo>
                    <a:cubicBezTo>
                      <a:pt x="2201" y="7527"/>
                      <a:pt x="1975" y="7685"/>
                      <a:pt x="1783" y="7877"/>
                    </a:cubicBezTo>
                    <a:cubicBezTo>
                      <a:pt x="1580" y="8080"/>
                      <a:pt x="1377" y="8260"/>
                      <a:pt x="1197" y="8475"/>
                    </a:cubicBezTo>
                    <a:cubicBezTo>
                      <a:pt x="1005" y="8678"/>
                      <a:pt x="824" y="8870"/>
                      <a:pt x="632" y="9061"/>
                    </a:cubicBezTo>
                    <a:cubicBezTo>
                      <a:pt x="542" y="9163"/>
                      <a:pt x="441" y="9253"/>
                      <a:pt x="328" y="9332"/>
                    </a:cubicBezTo>
                    <a:lnTo>
                      <a:pt x="0" y="9592"/>
                    </a:lnTo>
                    <a:cubicBezTo>
                      <a:pt x="249" y="9468"/>
                      <a:pt x="486" y="9321"/>
                      <a:pt x="700" y="9163"/>
                    </a:cubicBezTo>
                    <a:cubicBezTo>
                      <a:pt x="915" y="8982"/>
                      <a:pt x="1140" y="8813"/>
                      <a:pt x="1343" y="8633"/>
                    </a:cubicBezTo>
                    <a:cubicBezTo>
                      <a:pt x="1546" y="8441"/>
                      <a:pt x="1750" y="8272"/>
                      <a:pt x="1964" y="8102"/>
                    </a:cubicBezTo>
                    <a:cubicBezTo>
                      <a:pt x="2167" y="7933"/>
                      <a:pt x="2393" y="7775"/>
                      <a:pt x="2618" y="7617"/>
                    </a:cubicBezTo>
                    <a:cubicBezTo>
                      <a:pt x="2844" y="7459"/>
                      <a:pt x="3070" y="7312"/>
                      <a:pt x="3295" y="7166"/>
                    </a:cubicBezTo>
                    <a:lnTo>
                      <a:pt x="3973" y="6692"/>
                    </a:lnTo>
                    <a:lnTo>
                      <a:pt x="4627" y="6161"/>
                    </a:lnTo>
                    <a:lnTo>
                      <a:pt x="5225" y="5597"/>
                    </a:lnTo>
                    <a:cubicBezTo>
                      <a:pt x="6038" y="4852"/>
                      <a:pt x="6827" y="4096"/>
                      <a:pt x="7617" y="3340"/>
                    </a:cubicBezTo>
                    <a:cubicBezTo>
                      <a:pt x="8024" y="2979"/>
                      <a:pt x="8407" y="2596"/>
                      <a:pt x="8802" y="2212"/>
                    </a:cubicBezTo>
                    <a:cubicBezTo>
                      <a:pt x="9186" y="1828"/>
                      <a:pt x="9592" y="1456"/>
                      <a:pt x="9976" y="1061"/>
                    </a:cubicBezTo>
                    <a:cubicBezTo>
                      <a:pt x="10122" y="903"/>
                      <a:pt x="10314" y="756"/>
                      <a:pt x="10495" y="598"/>
                    </a:cubicBezTo>
                    <a:cubicBezTo>
                      <a:pt x="10574" y="508"/>
                      <a:pt x="10664" y="429"/>
                      <a:pt x="10743" y="339"/>
                    </a:cubicBezTo>
                    <a:cubicBezTo>
                      <a:pt x="10822" y="237"/>
                      <a:pt x="10878" y="124"/>
                      <a:pt x="10924"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6" name="Google Shape;3956;p11"/>
              <p:cNvSpPr/>
              <p:nvPr/>
            </p:nvSpPr>
            <p:spPr>
              <a:xfrm>
                <a:off x="1115450" y="3480500"/>
                <a:ext cx="374400" cy="16475"/>
              </a:xfrm>
              <a:custGeom>
                <a:rect b="b" l="l" r="r" t="t"/>
                <a:pathLst>
                  <a:path extrusionOk="0" h="659" w="14976">
                    <a:moveTo>
                      <a:pt x="10236" y="1"/>
                    </a:moveTo>
                    <a:cubicBezTo>
                      <a:pt x="9344" y="1"/>
                      <a:pt x="8396" y="12"/>
                      <a:pt x="7471" y="57"/>
                    </a:cubicBezTo>
                    <a:lnTo>
                      <a:pt x="6072" y="136"/>
                    </a:lnTo>
                    <a:cubicBezTo>
                      <a:pt x="5609" y="159"/>
                      <a:pt x="5169" y="226"/>
                      <a:pt x="4729" y="226"/>
                    </a:cubicBezTo>
                    <a:cubicBezTo>
                      <a:pt x="4289" y="238"/>
                      <a:pt x="3860" y="260"/>
                      <a:pt x="3454" y="271"/>
                    </a:cubicBezTo>
                    <a:lnTo>
                      <a:pt x="3172" y="271"/>
                    </a:lnTo>
                    <a:lnTo>
                      <a:pt x="2890" y="249"/>
                    </a:lnTo>
                    <a:lnTo>
                      <a:pt x="2348" y="192"/>
                    </a:lnTo>
                    <a:cubicBezTo>
                      <a:pt x="1648" y="113"/>
                      <a:pt x="1062" y="102"/>
                      <a:pt x="655" y="68"/>
                    </a:cubicBezTo>
                    <a:lnTo>
                      <a:pt x="1" y="46"/>
                    </a:lnTo>
                    <a:lnTo>
                      <a:pt x="622" y="181"/>
                    </a:lnTo>
                    <a:lnTo>
                      <a:pt x="2303" y="474"/>
                    </a:lnTo>
                    <a:lnTo>
                      <a:pt x="2856" y="565"/>
                    </a:lnTo>
                    <a:lnTo>
                      <a:pt x="3138" y="610"/>
                    </a:lnTo>
                    <a:cubicBezTo>
                      <a:pt x="3262" y="632"/>
                      <a:pt x="3341" y="632"/>
                      <a:pt x="3443" y="632"/>
                    </a:cubicBezTo>
                    <a:cubicBezTo>
                      <a:pt x="3771" y="642"/>
                      <a:pt x="4115" y="658"/>
                      <a:pt x="4467" y="658"/>
                    </a:cubicBezTo>
                    <a:cubicBezTo>
                      <a:pt x="4550" y="658"/>
                      <a:pt x="4634" y="657"/>
                      <a:pt x="4718" y="655"/>
                    </a:cubicBezTo>
                    <a:cubicBezTo>
                      <a:pt x="5158" y="655"/>
                      <a:pt x="5609" y="632"/>
                      <a:pt x="6083" y="610"/>
                    </a:cubicBezTo>
                    <a:lnTo>
                      <a:pt x="7482" y="553"/>
                    </a:lnTo>
                    <a:cubicBezTo>
                      <a:pt x="7945" y="520"/>
                      <a:pt x="8419" y="497"/>
                      <a:pt x="8882" y="486"/>
                    </a:cubicBezTo>
                    <a:cubicBezTo>
                      <a:pt x="9333" y="474"/>
                      <a:pt x="9784" y="429"/>
                      <a:pt x="10224" y="429"/>
                    </a:cubicBezTo>
                    <a:cubicBezTo>
                      <a:pt x="10676" y="429"/>
                      <a:pt x="11093" y="429"/>
                      <a:pt x="11499" y="396"/>
                    </a:cubicBezTo>
                    <a:cubicBezTo>
                      <a:pt x="11631" y="388"/>
                      <a:pt x="11760" y="385"/>
                      <a:pt x="11887" y="385"/>
                    </a:cubicBezTo>
                    <a:cubicBezTo>
                      <a:pt x="12141" y="385"/>
                      <a:pt x="12387" y="396"/>
                      <a:pt x="12628" y="396"/>
                    </a:cubicBezTo>
                    <a:cubicBezTo>
                      <a:pt x="12861" y="396"/>
                      <a:pt x="13079" y="401"/>
                      <a:pt x="13289" y="401"/>
                    </a:cubicBezTo>
                    <a:cubicBezTo>
                      <a:pt x="13394" y="401"/>
                      <a:pt x="13497" y="399"/>
                      <a:pt x="13598" y="396"/>
                    </a:cubicBezTo>
                    <a:lnTo>
                      <a:pt x="14332" y="339"/>
                    </a:lnTo>
                    <a:cubicBezTo>
                      <a:pt x="14490" y="328"/>
                      <a:pt x="14648" y="328"/>
                      <a:pt x="14806" y="328"/>
                    </a:cubicBezTo>
                    <a:lnTo>
                      <a:pt x="14975" y="328"/>
                    </a:lnTo>
                    <a:lnTo>
                      <a:pt x="14806" y="294"/>
                    </a:lnTo>
                    <a:cubicBezTo>
                      <a:pt x="14648" y="260"/>
                      <a:pt x="14490" y="249"/>
                      <a:pt x="14332" y="249"/>
                    </a:cubicBezTo>
                    <a:lnTo>
                      <a:pt x="13598" y="215"/>
                    </a:lnTo>
                    <a:lnTo>
                      <a:pt x="12639" y="125"/>
                    </a:lnTo>
                    <a:cubicBezTo>
                      <a:pt x="12289" y="102"/>
                      <a:pt x="11894" y="57"/>
                      <a:pt x="11499" y="46"/>
                    </a:cubicBezTo>
                    <a:cubicBezTo>
                      <a:pt x="11105" y="23"/>
                      <a:pt x="10676" y="12"/>
                      <a:pt x="10236"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57" name="Google Shape;3957;p11"/>
            <p:cNvGrpSpPr/>
            <p:nvPr/>
          </p:nvGrpSpPr>
          <p:grpSpPr>
            <a:xfrm>
              <a:off x="8402871" y="1367290"/>
              <a:ext cx="637872" cy="599708"/>
              <a:chOff x="1071450" y="3263575"/>
              <a:chExt cx="464650" cy="436850"/>
            </a:xfrm>
          </p:grpSpPr>
          <p:sp>
            <p:nvSpPr>
              <p:cNvPr id="3958" name="Google Shape;3958;p11"/>
              <p:cNvSpPr/>
              <p:nvPr/>
            </p:nvSpPr>
            <p:spPr>
              <a:xfrm>
                <a:off x="1071450" y="3263575"/>
                <a:ext cx="464650" cy="436850"/>
              </a:xfrm>
              <a:custGeom>
                <a:rect b="b" l="l" r="r" t="t"/>
                <a:pathLst>
                  <a:path extrusionOk="0" h="17474" w="18586">
                    <a:moveTo>
                      <a:pt x="9634" y="0"/>
                    </a:moveTo>
                    <a:cubicBezTo>
                      <a:pt x="9157" y="0"/>
                      <a:pt x="8682" y="58"/>
                      <a:pt x="8215" y="181"/>
                    </a:cubicBezTo>
                    <a:cubicBezTo>
                      <a:pt x="3826" y="1309"/>
                      <a:pt x="1" y="4164"/>
                      <a:pt x="644" y="9355"/>
                    </a:cubicBezTo>
                    <a:cubicBezTo>
                      <a:pt x="971" y="12040"/>
                      <a:pt x="2630" y="14399"/>
                      <a:pt x="4774" y="15933"/>
                    </a:cubicBezTo>
                    <a:cubicBezTo>
                      <a:pt x="5744" y="16610"/>
                      <a:pt x="6839" y="17073"/>
                      <a:pt x="8001" y="17299"/>
                    </a:cubicBezTo>
                    <a:cubicBezTo>
                      <a:pt x="8560" y="17414"/>
                      <a:pt x="9133" y="17474"/>
                      <a:pt x="9703" y="17474"/>
                    </a:cubicBezTo>
                    <a:cubicBezTo>
                      <a:pt x="10812" y="17474"/>
                      <a:pt x="11906" y="17245"/>
                      <a:pt x="12853" y="16746"/>
                    </a:cubicBezTo>
                    <a:cubicBezTo>
                      <a:pt x="14083" y="16080"/>
                      <a:pt x="15482" y="15177"/>
                      <a:pt x="16306" y="14015"/>
                    </a:cubicBezTo>
                    <a:cubicBezTo>
                      <a:pt x="18337" y="11386"/>
                      <a:pt x="18586" y="7594"/>
                      <a:pt x="17051" y="4706"/>
                    </a:cubicBezTo>
                    <a:cubicBezTo>
                      <a:pt x="15679" y="2244"/>
                      <a:pt x="12621" y="0"/>
                      <a:pt x="9634" y="0"/>
                    </a:cubicBezTo>
                    <a:close/>
                  </a:path>
                </a:pathLst>
              </a:custGeom>
              <a:solidFill>
                <a:srgbClr val="7FB6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9" name="Google Shape;3959;p11"/>
              <p:cNvSpPr/>
              <p:nvPr/>
            </p:nvSpPr>
            <p:spPr>
              <a:xfrm>
                <a:off x="1086675" y="3286200"/>
                <a:ext cx="425450" cy="391625"/>
              </a:xfrm>
              <a:custGeom>
                <a:rect b="b" l="l" r="r" t="t"/>
                <a:pathLst>
                  <a:path extrusionOk="0" h="15665" w="17018">
                    <a:moveTo>
                      <a:pt x="8782" y="1"/>
                    </a:moveTo>
                    <a:cubicBezTo>
                      <a:pt x="8168" y="1"/>
                      <a:pt x="7563" y="99"/>
                      <a:pt x="6986" y="314"/>
                    </a:cubicBezTo>
                    <a:cubicBezTo>
                      <a:pt x="3160" y="1713"/>
                      <a:pt x="1" y="4613"/>
                      <a:pt x="1028" y="9194"/>
                    </a:cubicBezTo>
                    <a:cubicBezTo>
                      <a:pt x="1569" y="11553"/>
                      <a:pt x="3262" y="13505"/>
                      <a:pt x="5316" y="14690"/>
                    </a:cubicBezTo>
                    <a:cubicBezTo>
                      <a:pt x="6241" y="15209"/>
                      <a:pt x="7257" y="15525"/>
                      <a:pt x="8306" y="15626"/>
                    </a:cubicBezTo>
                    <a:cubicBezTo>
                      <a:pt x="8565" y="15651"/>
                      <a:pt x="8825" y="15664"/>
                      <a:pt x="9085" y="15664"/>
                    </a:cubicBezTo>
                    <a:cubicBezTo>
                      <a:pt x="10342" y="15664"/>
                      <a:pt x="11584" y="15363"/>
                      <a:pt x="12594" y="14690"/>
                    </a:cubicBezTo>
                    <a:cubicBezTo>
                      <a:pt x="13644" y="14001"/>
                      <a:pt x="14806" y="13065"/>
                      <a:pt x="15438" y="11948"/>
                    </a:cubicBezTo>
                    <a:cubicBezTo>
                      <a:pt x="17017" y="9420"/>
                      <a:pt x="16893" y="6012"/>
                      <a:pt x="15268" y="3575"/>
                    </a:cubicBezTo>
                    <a:cubicBezTo>
                      <a:pt x="13927" y="1635"/>
                      <a:pt x="11289" y="1"/>
                      <a:pt x="8782"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0" name="Google Shape;3960;p11"/>
              <p:cNvSpPr/>
              <p:nvPr/>
            </p:nvSpPr>
            <p:spPr>
              <a:xfrm>
                <a:off x="1118000" y="3314325"/>
                <a:ext cx="364775" cy="335800"/>
              </a:xfrm>
              <a:custGeom>
                <a:rect b="b" l="l" r="r" t="t"/>
                <a:pathLst>
                  <a:path extrusionOk="0" h="13432" w="14591">
                    <a:moveTo>
                      <a:pt x="7534" y="1"/>
                    </a:moveTo>
                    <a:cubicBezTo>
                      <a:pt x="7007" y="1"/>
                      <a:pt x="6488" y="85"/>
                      <a:pt x="5992" y="272"/>
                    </a:cubicBezTo>
                    <a:cubicBezTo>
                      <a:pt x="2709" y="1468"/>
                      <a:pt x="0" y="3951"/>
                      <a:pt x="892" y="7878"/>
                    </a:cubicBezTo>
                    <a:cubicBezTo>
                      <a:pt x="1343" y="9909"/>
                      <a:pt x="2788" y="11590"/>
                      <a:pt x="4559" y="12606"/>
                    </a:cubicBezTo>
                    <a:cubicBezTo>
                      <a:pt x="5349" y="13046"/>
                      <a:pt x="6218" y="13316"/>
                      <a:pt x="7121" y="13395"/>
                    </a:cubicBezTo>
                    <a:cubicBezTo>
                      <a:pt x="7352" y="13420"/>
                      <a:pt x="7584" y="13432"/>
                      <a:pt x="7816" y="13432"/>
                    </a:cubicBezTo>
                    <a:cubicBezTo>
                      <a:pt x="8887" y="13432"/>
                      <a:pt x="9946" y="13169"/>
                      <a:pt x="10799" y="12594"/>
                    </a:cubicBezTo>
                    <a:cubicBezTo>
                      <a:pt x="11691" y="11996"/>
                      <a:pt x="12695" y="11195"/>
                      <a:pt x="13237" y="10247"/>
                    </a:cubicBezTo>
                    <a:cubicBezTo>
                      <a:pt x="14591" y="8081"/>
                      <a:pt x="14489" y="5158"/>
                      <a:pt x="13101" y="3070"/>
                    </a:cubicBezTo>
                    <a:cubicBezTo>
                      <a:pt x="11941" y="1412"/>
                      <a:pt x="9682" y="1"/>
                      <a:pt x="7534" y="1"/>
                    </a:cubicBezTo>
                    <a:close/>
                  </a:path>
                </a:pathLst>
              </a:custGeom>
              <a:solidFill>
                <a:srgbClr val="C3D6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1" name="Google Shape;3961;p11"/>
              <p:cNvSpPr/>
              <p:nvPr/>
            </p:nvSpPr>
            <p:spPr>
              <a:xfrm>
                <a:off x="1241850" y="3308425"/>
                <a:ext cx="106100" cy="347000"/>
              </a:xfrm>
              <a:custGeom>
                <a:rect b="b" l="l" r="r" t="t"/>
                <a:pathLst>
                  <a:path extrusionOk="0" h="13880" w="4244">
                    <a:moveTo>
                      <a:pt x="4243" y="0"/>
                    </a:moveTo>
                    <a:cubicBezTo>
                      <a:pt x="4243" y="0"/>
                      <a:pt x="4164" y="215"/>
                      <a:pt x="4074" y="598"/>
                    </a:cubicBezTo>
                    <a:cubicBezTo>
                      <a:pt x="3984" y="982"/>
                      <a:pt x="3769" y="1524"/>
                      <a:pt x="3589" y="2167"/>
                    </a:cubicBezTo>
                    <a:cubicBezTo>
                      <a:pt x="3498" y="2494"/>
                      <a:pt x="3374" y="2833"/>
                      <a:pt x="3239" y="3205"/>
                    </a:cubicBezTo>
                    <a:lnTo>
                      <a:pt x="2810" y="4356"/>
                    </a:lnTo>
                    <a:cubicBezTo>
                      <a:pt x="2663" y="4751"/>
                      <a:pt x="2505" y="5168"/>
                      <a:pt x="2359" y="5586"/>
                    </a:cubicBezTo>
                    <a:cubicBezTo>
                      <a:pt x="2201" y="6003"/>
                      <a:pt x="2065" y="6443"/>
                      <a:pt x="1919" y="6872"/>
                    </a:cubicBezTo>
                    <a:cubicBezTo>
                      <a:pt x="1659" y="7741"/>
                      <a:pt x="1366" y="8587"/>
                      <a:pt x="1095" y="9400"/>
                    </a:cubicBezTo>
                    <a:cubicBezTo>
                      <a:pt x="824" y="10212"/>
                      <a:pt x="598" y="10968"/>
                      <a:pt x="406" y="11634"/>
                    </a:cubicBezTo>
                    <a:cubicBezTo>
                      <a:pt x="248" y="12165"/>
                      <a:pt x="136" y="12706"/>
                      <a:pt x="45" y="13248"/>
                    </a:cubicBezTo>
                    <a:cubicBezTo>
                      <a:pt x="11" y="13406"/>
                      <a:pt x="0" y="13564"/>
                      <a:pt x="0" y="13710"/>
                    </a:cubicBezTo>
                    <a:cubicBezTo>
                      <a:pt x="12" y="13767"/>
                      <a:pt x="17" y="13809"/>
                      <a:pt x="20" y="13838"/>
                    </a:cubicBezTo>
                    <a:lnTo>
                      <a:pt x="20" y="13838"/>
                    </a:lnTo>
                    <a:cubicBezTo>
                      <a:pt x="20" y="13808"/>
                      <a:pt x="22" y="13764"/>
                      <a:pt x="34" y="13710"/>
                    </a:cubicBezTo>
                    <a:cubicBezTo>
                      <a:pt x="57" y="13598"/>
                      <a:pt x="79" y="13451"/>
                      <a:pt x="136" y="13259"/>
                    </a:cubicBezTo>
                    <a:cubicBezTo>
                      <a:pt x="237" y="12875"/>
                      <a:pt x="429" y="12356"/>
                      <a:pt x="666" y="11713"/>
                    </a:cubicBezTo>
                    <a:cubicBezTo>
                      <a:pt x="892" y="11070"/>
                      <a:pt x="1185" y="10325"/>
                      <a:pt x="1490" y="9535"/>
                    </a:cubicBezTo>
                    <a:cubicBezTo>
                      <a:pt x="1794" y="8745"/>
                      <a:pt x="2099" y="7877"/>
                      <a:pt x="2381" y="7019"/>
                    </a:cubicBezTo>
                    <a:cubicBezTo>
                      <a:pt x="2517" y="6590"/>
                      <a:pt x="2652" y="6150"/>
                      <a:pt x="2799" y="5733"/>
                    </a:cubicBezTo>
                    <a:lnTo>
                      <a:pt x="3216" y="4491"/>
                    </a:lnTo>
                    <a:cubicBezTo>
                      <a:pt x="3352" y="4085"/>
                      <a:pt x="3464" y="3690"/>
                      <a:pt x="3566" y="3306"/>
                    </a:cubicBezTo>
                    <a:cubicBezTo>
                      <a:pt x="3679" y="2934"/>
                      <a:pt x="3792" y="2584"/>
                      <a:pt x="3848" y="2246"/>
                    </a:cubicBezTo>
                    <a:cubicBezTo>
                      <a:pt x="3995" y="1569"/>
                      <a:pt x="4108" y="1016"/>
                      <a:pt x="4164" y="621"/>
                    </a:cubicBezTo>
                    <a:cubicBezTo>
                      <a:pt x="4209" y="226"/>
                      <a:pt x="4243" y="0"/>
                      <a:pt x="4243" y="0"/>
                    </a:cubicBezTo>
                    <a:close/>
                    <a:moveTo>
                      <a:pt x="20" y="13838"/>
                    </a:moveTo>
                    <a:cubicBezTo>
                      <a:pt x="20" y="13864"/>
                      <a:pt x="23" y="13880"/>
                      <a:pt x="23" y="13880"/>
                    </a:cubicBezTo>
                    <a:cubicBezTo>
                      <a:pt x="23" y="13880"/>
                      <a:pt x="23" y="13866"/>
                      <a:pt x="20" y="13838"/>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2" name="Google Shape;3962;p11"/>
              <p:cNvSpPr/>
              <p:nvPr/>
            </p:nvSpPr>
            <p:spPr>
              <a:xfrm>
                <a:off x="1144525" y="3386000"/>
                <a:ext cx="306100" cy="212450"/>
              </a:xfrm>
              <a:custGeom>
                <a:rect b="b" l="l" r="r" t="t"/>
                <a:pathLst>
                  <a:path extrusionOk="0" h="8498" w="12244">
                    <a:moveTo>
                      <a:pt x="0" y="0"/>
                    </a:moveTo>
                    <a:lnTo>
                      <a:pt x="305" y="316"/>
                    </a:lnTo>
                    <a:cubicBezTo>
                      <a:pt x="406" y="407"/>
                      <a:pt x="531" y="497"/>
                      <a:pt x="643" y="587"/>
                    </a:cubicBezTo>
                    <a:cubicBezTo>
                      <a:pt x="869" y="756"/>
                      <a:pt x="1106" y="914"/>
                      <a:pt x="1332" y="1084"/>
                    </a:cubicBezTo>
                    <a:lnTo>
                      <a:pt x="2720" y="2065"/>
                    </a:lnTo>
                    <a:lnTo>
                      <a:pt x="5484" y="4063"/>
                    </a:lnTo>
                    <a:cubicBezTo>
                      <a:pt x="6410" y="4728"/>
                      <a:pt x="7324" y="5383"/>
                      <a:pt x="8271" y="6015"/>
                    </a:cubicBezTo>
                    <a:cubicBezTo>
                      <a:pt x="8745" y="6342"/>
                      <a:pt x="9231" y="6647"/>
                      <a:pt x="9716" y="6951"/>
                    </a:cubicBezTo>
                    <a:cubicBezTo>
                      <a:pt x="10190" y="7256"/>
                      <a:pt x="10664" y="7561"/>
                      <a:pt x="11160" y="7854"/>
                    </a:cubicBezTo>
                    <a:cubicBezTo>
                      <a:pt x="11341" y="7944"/>
                      <a:pt x="11533" y="8035"/>
                      <a:pt x="11724" y="8136"/>
                    </a:cubicBezTo>
                    <a:lnTo>
                      <a:pt x="12007" y="8294"/>
                    </a:lnTo>
                    <a:cubicBezTo>
                      <a:pt x="12052" y="8317"/>
                      <a:pt x="12097" y="8351"/>
                      <a:pt x="12142" y="8384"/>
                    </a:cubicBezTo>
                    <a:cubicBezTo>
                      <a:pt x="12165" y="8396"/>
                      <a:pt x="12176" y="8418"/>
                      <a:pt x="12198" y="8430"/>
                    </a:cubicBezTo>
                    <a:cubicBezTo>
                      <a:pt x="12210" y="8452"/>
                      <a:pt x="12243" y="8475"/>
                      <a:pt x="12221" y="8497"/>
                    </a:cubicBezTo>
                    <a:lnTo>
                      <a:pt x="12221" y="8497"/>
                    </a:lnTo>
                    <a:cubicBezTo>
                      <a:pt x="12243" y="8475"/>
                      <a:pt x="12221" y="8441"/>
                      <a:pt x="12210" y="8418"/>
                    </a:cubicBezTo>
                    <a:cubicBezTo>
                      <a:pt x="12187" y="8407"/>
                      <a:pt x="12176" y="8384"/>
                      <a:pt x="12153" y="8362"/>
                    </a:cubicBezTo>
                    <a:cubicBezTo>
                      <a:pt x="12119" y="8328"/>
                      <a:pt x="12074" y="8294"/>
                      <a:pt x="12029" y="8249"/>
                    </a:cubicBezTo>
                    <a:cubicBezTo>
                      <a:pt x="11950" y="8181"/>
                      <a:pt x="11860" y="8125"/>
                      <a:pt x="11770" y="8057"/>
                    </a:cubicBezTo>
                    <a:cubicBezTo>
                      <a:pt x="11600" y="7933"/>
                      <a:pt x="11420" y="7820"/>
                      <a:pt x="11239" y="7707"/>
                    </a:cubicBezTo>
                    <a:cubicBezTo>
                      <a:pt x="10799" y="7346"/>
                      <a:pt x="10336" y="7008"/>
                      <a:pt x="9885" y="6669"/>
                    </a:cubicBezTo>
                    <a:cubicBezTo>
                      <a:pt x="9422" y="6342"/>
                      <a:pt x="8971" y="5992"/>
                      <a:pt x="8508" y="5665"/>
                    </a:cubicBezTo>
                    <a:cubicBezTo>
                      <a:pt x="7594" y="4999"/>
                      <a:pt x="6680" y="4322"/>
                      <a:pt x="5744" y="3668"/>
                    </a:cubicBezTo>
                    <a:cubicBezTo>
                      <a:pt x="5281" y="3340"/>
                      <a:pt x="4807" y="3013"/>
                      <a:pt x="4333" y="2697"/>
                    </a:cubicBezTo>
                    <a:cubicBezTo>
                      <a:pt x="3859" y="2381"/>
                      <a:pt x="3397" y="2065"/>
                      <a:pt x="2900" y="1772"/>
                    </a:cubicBezTo>
                    <a:lnTo>
                      <a:pt x="2178" y="1321"/>
                    </a:lnTo>
                    <a:cubicBezTo>
                      <a:pt x="1930" y="1185"/>
                      <a:pt x="1693" y="1016"/>
                      <a:pt x="1445" y="881"/>
                    </a:cubicBezTo>
                    <a:cubicBezTo>
                      <a:pt x="1196" y="756"/>
                      <a:pt x="948" y="610"/>
                      <a:pt x="700" y="474"/>
                    </a:cubicBezTo>
                    <a:cubicBezTo>
                      <a:pt x="452" y="328"/>
                      <a:pt x="215" y="170"/>
                      <a:pt x="0"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3" name="Google Shape;3963;p11"/>
              <p:cNvSpPr/>
              <p:nvPr/>
            </p:nvSpPr>
            <p:spPr>
              <a:xfrm>
                <a:off x="1230550" y="3317450"/>
                <a:ext cx="128950" cy="341650"/>
              </a:xfrm>
              <a:custGeom>
                <a:rect b="b" l="l" r="r" t="t"/>
                <a:pathLst>
                  <a:path extrusionOk="0" h="13666" w="5158">
                    <a:moveTo>
                      <a:pt x="1" y="0"/>
                    </a:moveTo>
                    <a:lnTo>
                      <a:pt x="80" y="136"/>
                    </a:lnTo>
                    <a:cubicBezTo>
                      <a:pt x="148" y="271"/>
                      <a:pt x="215" y="418"/>
                      <a:pt x="272" y="565"/>
                    </a:cubicBezTo>
                    <a:cubicBezTo>
                      <a:pt x="430" y="926"/>
                      <a:pt x="576" y="1479"/>
                      <a:pt x="779" y="2133"/>
                    </a:cubicBezTo>
                    <a:cubicBezTo>
                      <a:pt x="983" y="2788"/>
                      <a:pt x="1208" y="3555"/>
                      <a:pt x="1468" y="4367"/>
                    </a:cubicBezTo>
                    <a:cubicBezTo>
                      <a:pt x="1727" y="5180"/>
                      <a:pt x="2009" y="6060"/>
                      <a:pt x="2292" y="6929"/>
                    </a:cubicBezTo>
                    <a:cubicBezTo>
                      <a:pt x="2438" y="7358"/>
                      <a:pt x="2585" y="7786"/>
                      <a:pt x="2720" y="8215"/>
                    </a:cubicBezTo>
                    <a:cubicBezTo>
                      <a:pt x="2856" y="8644"/>
                      <a:pt x="3048" y="9061"/>
                      <a:pt x="3206" y="9456"/>
                    </a:cubicBezTo>
                    <a:cubicBezTo>
                      <a:pt x="3533" y="10246"/>
                      <a:pt x="3849" y="10991"/>
                      <a:pt x="4142" y="11612"/>
                    </a:cubicBezTo>
                    <a:cubicBezTo>
                      <a:pt x="4424" y="12232"/>
                      <a:pt x="4684" y="12740"/>
                      <a:pt x="4864" y="13101"/>
                    </a:cubicBezTo>
                    <a:cubicBezTo>
                      <a:pt x="5056" y="13462"/>
                      <a:pt x="5158" y="13665"/>
                      <a:pt x="5158" y="13665"/>
                    </a:cubicBezTo>
                    <a:lnTo>
                      <a:pt x="4943" y="13067"/>
                    </a:lnTo>
                    <a:cubicBezTo>
                      <a:pt x="4819" y="12695"/>
                      <a:pt x="4639" y="12153"/>
                      <a:pt x="4379" y="11510"/>
                    </a:cubicBezTo>
                    <a:cubicBezTo>
                      <a:pt x="4131" y="10878"/>
                      <a:pt x="3894" y="10111"/>
                      <a:pt x="3601" y="9310"/>
                    </a:cubicBezTo>
                    <a:cubicBezTo>
                      <a:pt x="3454" y="8904"/>
                      <a:pt x="3296" y="8509"/>
                      <a:pt x="3160" y="8080"/>
                    </a:cubicBezTo>
                    <a:cubicBezTo>
                      <a:pt x="3025" y="7651"/>
                      <a:pt x="2890" y="7211"/>
                      <a:pt x="2743" y="6771"/>
                    </a:cubicBezTo>
                    <a:cubicBezTo>
                      <a:pt x="2596" y="6342"/>
                      <a:pt x="2450" y="5913"/>
                      <a:pt x="2314" y="5484"/>
                    </a:cubicBezTo>
                    <a:cubicBezTo>
                      <a:pt x="2179" y="5056"/>
                      <a:pt x="2009" y="4638"/>
                      <a:pt x="1874" y="4232"/>
                    </a:cubicBezTo>
                    <a:cubicBezTo>
                      <a:pt x="1581" y="3431"/>
                      <a:pt x="1276" y="2686"/>
                      <a:pt x="1028" y="2043"/>
                    </a:cubicBezTo>
                    <a:cubicBezTo>
                      <a:pt x="847" y="1524"/>
                      <a:pt x="610" y="1016"/>
                      <a:pt x="351" y="519"/>
                    </a:cubicBezTo>
                    <a:cubicBezTo>
                      <a:pt x="283" y="384"/>
                      <a:pt x="193" y="249"/>
                      <a:pt x="102" y="124"/>
                    </a:cubicBezTo>
                    <a:lnTo>
                      <a:pt x="1" y="0"/>
                    </a:ln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4" name="Google Shape;3964;p11"/>
              <p:cNvSpPr/>
              <p:nvPr/>
            </p:nvSpPr>
            <p:spPr>
              <a:xfrm>
                <a:off x="1163700" y="3358075"/>
                <a:ext cx="273100" cy="239800"/>
              </a:xfrm>
              <a:custGeom>
                <a:rect b="b" l="l" r="r" t="t"/>
                <a:pathLst>
                  <a:path extrusionOk="0" h="9592" w="10924">
                    <a:moveTo>
                      <a:pt x="10924" y="0"/>
                    </a:moveTo>
                    <a:cubicBezTo>
                      <a:pt x="10867" y="113"/>
                      <a:pt x="10799" y="203"/>
                      <a:pt x="10709" y="282"/>
                    </a:cubicBezTo>
                    <a:cubicBezTo>
                      <a:pt x="10619" y="361"/>
                      <a:pt x="10529" y="429"/>
                      <a:pt x="10438" y="497"/>
                    </a:cubicBezTo>
                    <a:cubicBezTo>
                      <a:pt x="10247" y="643"/>
                      <a:pt x="10043" y="756"/>
                      <a:pt x="9852" y="926"/>
                    </a:cubicBezTo>
                    <a:cubicBezTo>
                      <a:pt x="9423" y="1264"/>
                      <a:pt x="9005" y="1614"/>
                      <a:pt x="8588" y="1975"/>
                    </a:cubicBezTo>
                    <a:cubicBezTo>
                      <a:pt x="8170" y="2336"/>
                      <a:pt x="7741" y="2675"/>
                      <a:pt x="7335" y="3036"/>
                    </a:cubicBezTo>
                    <a:cubicBezTo>
                      <a:pt x="6500" y="3758"/>
                      <a:pt x="5710" y="4503"/>
                      <a:pt x="4909" y="5259"/>
                    </a:cubicBezTo>
                    <a:lnTo>
                      <a:pt x="4311" y="5823"/>
                    </a:lnTo>
                    <a:lnTo>
                      <a:pt x="3713" y="6342"/>
                    </a:lnTo>
                    <a:cubicBezTo>
                      <a:pt x="3284" y="6669"/>
                      <a:pt x="2833" y="6996"/>
                      <a:pt x="2404" y="7346"/>
                    </a:cubicBezTo>
                    <a:cubicBezTo>
                      <a:pt x="2201" y="7527"/>
                      <a:pt x="1975" y="7685"/>
                      <a:pt x="1783" y="7877"/>
                    </a:cubicBezTo>
                    <a:cubicBezTo>
                      <a:pt x="1580" y="8080"/>
                      <a:pt x="1377" y="8260"/>
                      <a:pt x="1197" y="8475"/>
                    </a:cubicBezTo>
                    <a:cubicBezTo>
                      <a:pt x="1005" y="8678"/>
                      <a:pt x="824" y="8870"/>
                      <a:pt x="632" y="9061"/>
                    </a:cubicBezTo>
                    <a:cubicBezTo>
                      <a:pt x="542" y="9163"/>
                      <a:pt x="441" y="9253"/>
                      <a:pt x="328" y="9332"/>
                    </a:cubicBezTo>
                    <a:lnTo>
                      <a:pt x="0" y="9592"/>
                    </a:lnTo>
                    <a:cubicBezTo>
                      <a:pt x="249" y="9468"/>
                      <a:pt x="486" y="9321"/>
                      <a:pt x="700" y="9163"/>
                    </a:cubicBezTo>
                    <a:cubicBezTo>
                      <a:pt x="915" y="8982"/>
                      <a:pt x="1140" y="8813"/>
                      <a:pt x="1343" y="8633"/>
                    </a:cubicBezTo>
                    <a:cubicBezTo>
                      <a:pt x="1546" y="8441"/>
                      <a:pt x="1750" y="8272"/>
                      <a:pt x="1964" y="8102"/>
                    </a:cubicBezTo>
                    <a:cubicBezTo>
                      <a:pt x="2167" y="7933"/>
                      <a:pt x="2393" y="7775"/>
                      <a:pt x="2618" y="7617"/>
                    </a:cubicBezTo>
                    <a:cubicBezTo>
                      <a:pt x="2844" y="7459"/>
                      <a:pt x="3070" y="7312"/>
                      <a:pt x="3295" y="7166"/>
                    </a:cubicBezTo>
                    <a:lnTo>
                      <a:pt x="3973" y="6692"/>
                    </a:lnTo>
                    <a:lnTo>
                      <a:pt x="4627" y="6161"/>
                    </a:lnTo>
                    <a:lnTo>
                      <a:pt x="5225" y="5597"/>
                    </a:lnTo>
                    <a:cubicBezTo>
                      <a:pt x="6038" y="4852"/>
                      <a:pt x="6827" y="4096"/>
                      <a:pt x="7617" y="3340"/>
                    </a:cubicBezTo>
                    <a:cubicBezTo>
                      <a:pt x="8024" y="2979"/>
                      <a:pt x="8407" y="2596"/>
                      <a:pt x="8802" y="2212"/>
                    </a:cubicBezTo>
                    <a:cubicBezTo>
                      <a:pt x="9186" y="1828"/>
                      <a:pt x="9592" y="1456"/>
                      <a:pt x="9976" y="1061"/>
                    </a:cubicBezTo>
                    <a:cubicBezTo>
                      <a:pt x="10122" y="903"/>
                      <a:pt x="10314" y="756"/>
                      <a:pt x="10495" y="598"/>
                    </a:cubicBezTo>
                    <a:cubicBezTo>
                      <a:pt x="10574" y="508"/>
                      <a:pt x="10664" y="429"/>
                      <a:pt x="10743" y="339"/>
                    </a:cubicBezTo>
                    <a:cubicBezTo>
                      <a:pt x="10822" y="237"/>
                      <a:pt x="10878" y="124"/>
                      <a:pt x="10924"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5" name="Google Shape;3965;p11"/>
              <p:cNvSpPr/>
              <p:nvPr/>
            </p:nvSpPr>
            <p:spPr>
              <a:xfrm>
                <a:off x="1115450" y="3480500"/>
                <a:ext cx="374400" cy="16475"/>
              </a:xfrm>
              <a:custGeom>
                <a:rect b="b" l="l" r="r" t="t"/>
                <a:pathLst>
                  <a:path extrusionOk="0" h="659" w="14976">
                    <a:moveTo>
                      <a:pt x="10236" y="1"/>
                    </a:moveTo>
                    <a:cubicBezTo>
                      <a:pt x="9344" y="1"/>
                      <a:pt x="8396" y="12"/>
                      <a:pt x="7471" y="57"/>
                    </a:cubicBezTo>
                    <a:lnTo>
                      <a:pt x="6072" y="136"/>
                    </a:lnTo>
                    <a:cubicBezTo>
                      <a:pt x="5609" y="159"/>
                      <a:pt x="5169" y="226"/>
                      <a:pt x="4729" y="226"/>
                    </a:cubicBezTo>
                    <a:cubicBezTo>
                      <a:pt x="4289" y="238"/>
                      <a:pt x="3860" y="260"/>
                      <a:pt x="3454" y="271"/>
                    </a:cubicBezTo>
                    <a:lnTo>
                      <a:pt x="3172" y="271"/>
                    </a:lnTo>
                    <a:lnTo>
                      <a:pt x="2890" y="249"/>
                    </a:lnTo>
                    <a:lnTo>
                      <a:pt x="2348" y="192"/>
                    </a:lnTo>
                    <a:cubicBezTo>
                      <a:pt x="1648" y="113"/>
                      <a:pt x="1062" y="102"/>
                      <a:pt x="655" y="68"/>
                    </a:cubicBezTo>
                    <a:lnTo>
                      <a:pt x="1" y="46"/>
                    </a:lnTo>
                    <a:lnTo>
                      <a:pt x="622" y="181"/>
                    </a:lnTo>
                    <a:lnTo>
                      <a:pt x="2303" y="474"/>
                    </a:lnTo>
                    <a:lnTo>
                      <a:pt x="2856" y="565"/>
                    </a:lnTo>
                    <a:lnTo>
                      <a:pt x="3138" y="610"/>
                    </a:lnTo>
                    <a:cubicBezTo>
                      <a:pt x="3262" y="632"/>
                      <a:pt x="3341" y="632"/>
                      <a:pt x="3443" y="632"/>
                    </a:cubicBezTo>
                    <a:cubicBezTo>
                      <a:pt x="3771" y="642"/>
                      <a:pt x="4115" y="658"/>
                      <a:pt x="4467" y="658"/>
                    </a:cubicBezTo>
                    <a:cubicBezTo>
                      <a:pt x="4550" y="658"/>
                      <a:pt x="4634" y="657"/>
                      <a:pt x="4718" y="655"/>
                    </a:cubicBezTo>
                    <a:cubicBezTo>
                      <a:pt x="5158" y="655"/>
                      <a:pt x="5609" y="632"/>
                      <a:pt x="6083" y="610"/>
                    </a:cubicBezTo>
                    <a:lnTo>
                      <a:pt x="7482" y="553"/>
                    </a:lnTo>
                    <a:cubicBezTo>
                      <a:pt x="7945" y="520"/>
                      <a:pt x="8419" y="497"/>
                      <a:pt x="8882" y="486"/>
                    </a:cubicBezTo>
                    <a:cubicBezTo>
                      <a:pt x="9333" y="474"/>
                      <a:pt x="9784" y="429"/>
                      <a:pt x="10224" y="429"/>
                    </a:cubicBezTo>
                    <a:cubicBezTo>
                      <a:pt x="10676" y="429"/>
                      <a:pt x="11093" y="429"/>
                      <a:pt x="11499" y="396"/>
                    </a:cubicBezTo>
                    <a:cubicBezTo>
                      <a:pt x="11631" y="388"/>
                      <a:pt x="11760" y="385"/>
                      <a:pt x="11887" y="385"/>
                    </a:cubicBezTo>
                    <a:cubicBezTo>
                      <a:pt x="12141" y="385"/>
                      <a:pt x="12387" y="396"/>
                      <a:pt x="12628" y="396"/>
                    </a:cubicBezTo>
                    <a:cubicBezTo>
                      <a:pt x="12861" y="396"/>
                      <a:pt x="13079" y="401"/>
                      <a:pt x="13289" y="401"/>
                    </a:cubicBezTo>
                    <a:cubicBezTo>
                      <a:pt x="13394" y="401"/>
                      <a:pt x="13497" y="399"/>
                      <a:pt x="13598" y="396"/>
                    </a:cubicBezTo>
                    <a:lnTo>
                      <a:pt x="14332" y="339"/>
                    </a:lnTo>
                    <a:cubicBezTo>
                      <a:pt x="14490" y="328"/>
                      <a:pt x="14648" y="328"/>
                      <a:pt x="14806" y="328"/>
                    </a:cubicBezTo>
                    <a:lnTo>
                      <a:pt x="14975" y="328"/>
                    </a:lnTo>
                    <a:lnTo>
                      <a:pt x="14806" y="294"/>
                    </a:lnTo>
                    <a:cubicBezTo>
                      <a:pt x="14648" y="260"/>
                      <a:pt x="14490" y="249"/>
                      <a:pt x="14332" y="249"/>
                    </a:cubicBezTo>
                    <a:lnTo>
                      <a:pt x="13598" y="215"/>
                    </a:lnTo>
                    <a:lnTo>
                      <a:pt x="12639" y="125"/>
                    </a:lnTo>
                    <a:cubicBezTo>
                      <a:pt x="12289" y="102"/>
                      <a:pt x="11894" y="57"/>
                      <a:pt x="11499" y="46"/>
                    </a:cubicBezTo>
                    <a:cubicBezTo>
                      <a:pt x="11105" y="23"/>
                      <a:pt x="10676" y="12"/>
                      <a:pt x="10236"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66" name="Google Shape;3966;p11"/>
            <p:cNvGrpSpPr/>
            <p:nvPr/>
          </p:nvGrpSpPr>
          <p:grpSpPr>
            <a:xfrm>
              <a:off x="5841484" y="3139832"/>
              <a:ext cx="637872" cy="599708"/>
              <a:chOff x="1071450" y="3263575"/>
              <a:chExt cx="464650" cy="436850"/>
            </a:xfrm>
          </p:grpSpPr>
          <p:sp>
            <p:nvSpPr>
              <p:cNvPr id="3967" name="Google Shape;3967;p11"/>
              <p:cNvSpPr/>
              <p:nvPr/>
            </p:nvSpPr>
            <p:spPr>
              <a:xfrm>
                <a:off x="1071450" y="3263575"/>
                <a:ext cx="464650" cy="436850"/>
              </a:xfrm>
              <a:custGeom>
                <a:rect b="b" l="l" r="r" t="t"/>
                <a:pathLst>
                  <a:path extrusionOk="0" h="17474" w="18586">
                    <a:moveTo>
                      <a:pt x="9634" y="0"/>
                    </a:moveTo>
                    <a:cubicBezTo>
                      <a:pt x="9157" y="0"/>
                      <a:pt x="8682" y="58"/>
                      <a:pt x="8215" y="181"/>
                    </a:cubicBezTo>
                    <a:cubicBezTo>
                      <a:pt x="3826" y="1309"/>
                      <a:pt x="1" y="4164"/>
                      <a:pt x="644" y="9355"/>
                    </a:cubicBezTo>
                    <a:cubicBezTo>
                      <a:pt x="971" y="12040"/>
                      <a:pt x="2630" y="14399"/>
                      <a:pt x="4774" y="15933"/>
                    </a:cubicBezTo>
                    <a:cubicBezTo>
                      <a:pt x="5744" y="16610"/>
                      <a:pt x="6839" y="17073"/>
                      <a:pt x="8001" y="17299"/>
                    </a:cubicBezTo>
                    <a:cubicBezTo>
                      <a:pt x="8560" y="17414"/>
                      <a:pt x="9133" y="17474"/>
                      <a:pt x="9703" y="17474"/>
                    </a:cubicBezTo>
                    <a:cubicBezTo>
                      <a:pt x="10812" y="17474"/>
                      <a:pt x="11906" y="17245"/>
                      <a:pt x="12853" y="16746"/>
                    </a:cubicBezTo>
                    <a:cubicBezTo>
                      <a:pt x="14083" y="16080"/>
                      <a:pt x="15482" y="15177"/>
                      <a:pt x="16306" y="14015"/>
                    </a:cubicBezTo>
                    <a:cubicBezTo>
                      <a:pt x="18337" y="11386"/>
                      <a:pt x="18586" y="7594"/>
                      <a:pt x="17051" y="4706"/>
                    </a:cubicBezTo>
                    <a:cubicBezTo>
                      <a:pt x="15679" y="2244"/>
                      <a:pt x="12621" y="0"/>
                      <a:pt x="9634" y="0"/>
                    </a:cubicBezTo>
                    <a:close/>
                  </a:path>
                </a:pathLst>
              </a:custGeom>
              <a:solidFill>
                <a:srgbClr val="7FB6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8" name="Google Shape;3968;p11"/>
              <p:cNvSpPr/>
              <p:nvPr/>
            </p:nvSpPr>
            <p:spPr>
              <a:xfrm>
                <a:off x="1086675" y="3286200"/>
                <a:ext cx="425450" cy="391625"/>
              </a:xfrm>
              <a:custGeom>
                <a:rect b="b" l="l" r="r" t="t"/>
                <a:pathLst>
                  <a:path extrusionOk="0" h="15665" w="17018">
                    <a:moveTo>
                      <a:pt x="8782" y="1"/>
                    </a:moveTo>
                    <a:cubicBezTo>
                      <a:pt x="8168" y="1"/>
                      <a:pt x="7563" y="99"/>
                      <a:pt x="6986" y="314"/>
                    </a:cubicBezTo>
                    <a:cubicBezTo>
                      <a:pt x="3160" y="1713"/>
                      <a:pt x="1" y="4613"/>
                      <a:pt x="1028" y="9194"/>
                    </a:cubicBezTo>
                    <a:cubicBezTo>
                      <a:pt x="1569" y="11553"/>
                      <a:pt x="3262" y="13505"/>
                      <a:pt x="5316" y="14690"/>
                    </a:cubicBezTo>
                    <a:cubicBezTo>
                      <a:pt x="6241" y="15209"/>
                      <a:pt x="7257" y="15525"/>
                      <a:pt x="8306" y="15626"/>
                    </a:cubicBezTo>
                    <a:cubicBezTo>
                      <a:pt x="8565" y="15651"/>
                      <a:pt x="8825" y="15664"/>
                      <a:pt x="9085" y="15664"/>
                    </a:cubicBezTo>
                    <a:cubicBezTo>
                      <a:pt x="10342" y="15664"/>
                      <a:pt x="11584" y="15363"/>
                      <a:pt x="12594" y="14690"/>
                    </a:cubicBezTo>
                    <a:cubicBezTo>
                      <a:pt x="13644" y="14001"/>
                      <a:pt x="14806" y="13065"/>
                      <a:pt x="15438" y="11948"/>
                    </a:cubicBezTo>
                    <a:cubicBezTo>
                      <a:pt x="17017" y="9420"/>
                      <a:pt x="16893" y="6012"/>
                      <a:pt x="15268" y="3575"/>
                    </a:cubicBezTo>
                    <a:cubicBezTo>
                      <a:pt x="13927" y="1635"/>
                      <a:pt x="11289" y="1"/>
                      <a:pt x="8782"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9" name="Google Shape;3969;p11"/>
              <p:cNvSpPr/>
              <p:nvPr/>
            </p:nvSpPr>
            <p:spPr>
              <a:xfrm>
                <a:off x="1118000" y="3314325"/>
                <a:ext cx="364775" cy="335800"/>
              </a:xfrm>
              <a:custGeom>
                <a:rect b="b" l="l" r="r" t="t"/>
                <a:pathLst>
                  <a:path extrusionOk="0" h="13432" w="14591">
                    <a:moveTo>
                      <a:pt x="7534" y="1"/>
                    </a:moveTo>
                    <a:cubicBezTo>
                      <a:pt x="7007" y="1"/>
                      <a:pt x="6488" y="85"/>
                      <a:pt x="5992" y="272"/>
                    </a:cubicBezTo>
                    <a:cubicBezTo>
                      <a:pt x="2709" y="1468"/>
                      <a:pt x="0" y="3951"/>
                      <a:pt x="892" y="7878"/>
                    </a:cubicBezTo>
                    <a:cubicBezTo>
                      <a:pt x="1343" y="9909"/>
                      <a:pt x="2788" y="11590"/>
                      <a:pt x="4559" y="12606"/>
                    </a:cubicBezTo>
                    <a:cubicBezTo>
                      <a:pt x="5349" y="13046"/>
                      <a:pt x="6218" y="13316"/>
                      <a:pt x="7121" y="13395"/>
                    </a:cubicBezTo>
                    <a:cubicBezTo>
                      <a:pt x="7352" y="13420"/>
                      <a:pt x="7584" y="13432"/>
                      <a:pt x="7816" y="13432"/>
                    </a:cubicBezTo>
                    <a:cubicBezTo>
                      <a:pt x="8887" y="13432"/>
                      <a:pt x="9946" y="13169"/>
                      <a:pt x="10799" y="12594"/>
                    </a:cubicBezTo>
                    <a:cubicBezTo>
                      <a:pt x="11691" y="11996"/>
                      <a:pt x="12695" y="11195"/>
                      <a:pt x="13237" y="10247"/>
                    </a:cubicBezTo>
                    <a:cubicBezTo>
                      <a:pt x="14591" y="8081"/>
                      <a:pt x="14489" y="5158"/>
                      <a:pt x="13101" y="3070"/>
                    </a:cubicBezTo>
                    <a:cubicBezTo>
                      <a:pt x="11941" y="1412"/>
                      <a:pt x="9682" y="1"/>
                      <a:pt x="7534" y="1"/>
                    </a:cubicBezTo>
                    <a:close/>
                  </a:path>
                </a:pathLst>
              </a:custGeom>
              <a:solidFill>
                <a:srgbClr val="C3D6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0" name="Google Shape;3970;p11"/>
              <p:cNvSpPr/>
              <p:nvPr/>
            </p:nvSpPr>
            <p:spPr>
              <a:xfrm>
                <a:off x="1241850" y="3308425"/>
                <a:ext cx="106100" cy="347000"/>
              </a:xfrm>
              <a:custGeom>
                <a:rect b="b" l="l" r="r" t="t"/>
                <a:pathLst>
                  <a:path extrusionOk="0" h="13880" w="4244">
                    <a:moveTo>
                      <a:pt x="4243" y="0"/>
                    </a:moveTo>
                    <a:cubicBezTo>
                      <a:pt x="4243" y="0"/>
                      <a:pt x="4164" y="215"/>
                      <a:pt x="4074" y="598"/>
                    </a:cubicBezTo>
                    <a:cubicBezTo>
                      <a:pt x="3984" y="982"/>
                      <a:pt x="3769" y="1524"/>
                      <a:pt x="3589" y="2167"/>
                    </a:cubicBezTo>
                    <a:cubicBezTo>
                      <a:pt x="3498" y="2494"/>
                      <a:pt x="3374" y="2833"/>
                      <a:pt x="3239" y="3205"/>
                    </a:cubicBezTo>
                    <a:lnTo>
                      <a:pt x="2810" y="4356"/>
                    </a:lnTo>
                    <a:cubicBezTo>
                      <a:pt x="2663" y="4751"/>
                      <a:pt x="2505" y="5168"/>
                      <a:pt x="2359" y="5586"/>
                    </a:cubicBezTo>
                    <a:cubicBezTo>
                      <a:pt x="2201" y="6003"/>
                      <a:pt x="2065" y="6443"/>
                      <a:pt x="1919" y="6872"/>
                    </a:cubicBezTo>
                    <a:cubicBezTo>
                      <a:pt x="1659" y="7741"/>
                      <a:pt x="1366" y="8587"/>
                      <a:pt x="1095" y="9400"/>
                    </a:cubicBezTo>
                    <a:cubicBezTo>
                      <a:pt x="824" y="10212"/>
                      <a:pt x="598" y="10968"/>
                      <a:pt x="406" y="11634"/>
                    </a:cubicBezTo>
                    <a:cubicBezTo>
                      <a:pt x="248" y="12165"/>
                      <a:pt x="136" y="12706"/>
                      <a:pt x="45" y="13248"/>
                    </a:cubicBezTo>
                    <a:cubicBezTo>
                      <a:pt x="11" y="13406"/>
                      <a:pt x="0" y="13564"/>
                      <a:pt x="0" y="13710"/>
                    </a:cubicBezTo>
                    <a:cubicBezTo>
                      <a:pt x="12" y="13767"/>
                      <a:pt x="17" y="13809"/>
                      <a:pt x="20" y="13838"/>
                    </a:cubicBezTo>
                    <a:lnTo>
                      <a:pt x="20" y="13838"/>
                    </a:lnTo>
                    <a:cubicBezTo>
                      <a:pt x="20" y="13808"/>
                      <a:pt x="22" y="13764"/>
                      <a:pt x="34" y="13710"/>
                    </a:cubicBezTo>
                    <a:cubicBezTo>
                      <a:pt x="57" y="13598"/>
                      <a:pt x="79" y="13451"/>
                      <a:pt x="136" y="13259"/>
                    </a:cubicBezTo>
                    <a:cubicBezTo>
                      <a:pt x="237" y="12875"/>
                      <a:pt x="429" y="12356"/>
                      <a:pt x="666" y="11713"/>
                    </a:cubicBezTo>
                    <a:cubicBezTo>
                      <a:pt x="892" y="11070"/>
                      <a:pt x="1185" y="10325"/>
                      <a:pt x="1490" y="9535"/>
                    </a:cubicBezTo>
                    <a:cubicBezTo>
                      <a:pt x="1794" y="8745"/>
                      <a:pt x="2099" y="7877"/>
                      <a:pt x="2381" y="7019"/>
                    </a:cubicBezTo>
                    <a:cubicBezTo>
                      <a:pt x="2517" y="6590"/>
                      <a:pt x="2652" y="6150"/>
                      <a:pt x="2799" y="5733"/>
                    </a:cubicBezTo>
                    <a:lnTo>
                      <a:pt x="3216" y="4491"/>
                    </a:lnTo>
                    <a:cubicBezTo>
                      <a:pt x="3352" y="4085"/>
                      <a:pt x="3464" y="3690"/>
                      <a:pt x="3566" y="3306"/>
                    </a:cubicBezTo>
                    <a:cubicBezTo>
                      <a:pt x="3679" y="2934"/>
                      <a:pt x="3792" y="2584"/>
                      <a:pt x="3848" y="2246"/>
                    </a:cubicBezTo>
                    <a:cubicBezTo>
                      <a:pt x="3995" y="1569"/>
                      <a:pt x="4108" y="1016"/>
                      <a:pt x="4164" y="621"/>
                    </a:cubicBezTo>
                    <a:cubicBezTo>
                      <a:pt x="4209" y="226"/>
                      <a:pt x="4243" y="0"/>
                      <a:pt x="4243" y="0"/>
                    </a:cubicBezTo>
                    <a:close/>
                    <a:moveTo>
                      <a:pt x="20" y="13838"/>
                    </a:moveTo>
                    <a:cubicBezTo>
                      <a:pt x="20" y="13864"/>
                      <a:pt x="23" y="13880"/>
                      <a:pt x="23" y="13880"/>
                    </a:cubicBezTo>
                    <a:cubicBezTo>
                      <a:pt x="23" y="13880"/>
                      <a:pt x="23" y="13866"/>
                      <a:pt x="20" y="13838"/>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1" name="Google Shape;3971;p11"/>
              <p:cNvSpPr/>
              <p:nvPr/>
            </p:nvSpPr>
            <p:spPr>
              <a:xfrm>
                <a:off x="1144525" y="3386000"/>
                <a:ext cx="306100" cy="212450"/>
              </a:xfrm>
              <a:custGeom>
                <a:rect b="b" l="l" r="r" t="t"/>
                <a:pathLst>
                  <a:path extrusionOk="0" h="8498" w="12244">
                    <a:moveTo>
                      <a:pt x="0" y="0"/>
                    </a:moveTo>
                    <a:lnTo>
                      <a:pt x="305" y="316"/>
                    </a:lnTo>
                    <a:cubicBezTo>
                      <a:pt x="406" y="407"/>
                      <a:pt x="531" y="497"/>
                      <a:pt x="643" y="587"/>
                    </a:cubicBezTo>
                    <a:cubicBezTo>
                      <a:pt x="869" y="756"/>
                      <a:pt x="1106" y="914"/>
                      <a:pt x="1332" y="1084"/>
                    </a:cubicBezTo>
                    <a:lnTo>
                      <a:pt x="2720" y="2065"/>
                    </a:lnTo>
                    <a:lnTo>
                      <a:pt x="5484" y="4063"/>
                    </a:lnTo>
                    <a:cubicBezTo>
                      <a:pt x="6410" y="4728"/>
                      <a:pt x="7324" y="5383"/>
                      <a:pt x="8271" y="6015"/>
                    </a:cubicBezTo>
                    <a:cubicBezTo>
                      <a:pt x="8745" y="6342"/>
                      <a:pt x="9231" y="6647"/>
                      <a:pt x="9716" y="6951"/>
                    </a:cubicBezTo>
                    <a:cubicBezTo>
                      <a:pt x="10190" y="7256"/>
                      <a:pt x="10664" y="7561"/>
                      <a:pt x="11160" y="7854"/>
                    </a:cubicBezTo>
                    <a:cubicBezTo>
                      <a:pt x="11341" y="7944"/>
                      <a:pt x="11533" y="8035"/>
                      <a:pt x="11724" y="8136"/>
                    </a:cubicBezTo>
                    <a:lnTo>
                      <a:pt x="12007" y="8294"/>
                    </a:lnTo>
                    <a:cubicBezTo>
                      <a:pt x="12052" y="8317"/>
                      <a:pt x="12097" y="8351"/>
                      <a:pt x="12142" y="8384"/>
                    </a:cubicBezTo>
                    <a:cubicBezTo>
                      <a:pt x="12165" y="8396"/>
                      <a:pt x="12176" y="8418"/>
                      <a:pt x="12198" y="8430"/>
                    </a:cubicBezTo>
                    <a:cubicBezTo>
                      <a:pt x="12210" y="8452"/>
                      <a:pt x="12243" y="8475"/>
                      <a:pt x="12221" y="8497"/>
                    </a:cubicBezTo>
                    <a:lnTo>
                      <a:pt x="12221" y="8497"/>
                    </a:lnTo>
                    <a:cubicBezTo>
                      <a:pt x="12243" y="8475"/>
                      <a:pt x="12221" y="8441"/>
                      <a:pt x="12210" y="8418"/>
                    </a:cubicBezTo>
                    <a:cubicBezTo>
                      <a:pt x="12187" y="8407"/>
                      <a:pt x="12176" y="8384"/>
                      <a:pt x="12153" y="8362"/>
                    </a:cubicBezTo>
                    <a:cubicBezTo>
                      <a:pt x="12119" y="8328"/>
                      <a:pt x="12074" y="8294"/>
                      <a:pt x="12029" y="8249"/>
                    </a:cubicBezTo>
                    <a:cubicBezTo>
                      <a:pt x="11950" y="8181"/>
                      <a:pt x="11860" y="8125"/>
                      <a:pt x="11770" y="8057"/>
                    </a:cubicBezTo>
                    <a:cubicBezTo>
                      <a:pt x="11600" y="7933"/>
                      <a:pt x="11420" y="7820"/>
                      <a:pt x="11239" y="7707"/>
                    </a:cubicBezTo>
                    <a:cubicBezTo>
                      <a:pt x="10799" y="7346"/>
                      <a:pt x="10336" y="7008"/>
                      <a:pt x="9885" y="6669"/>
                    </a:cubicBezTo>
                    <a:cubicBezTo>
                      <a:pt x="9422" y="6342"/>
                      <a:pt x="8971" y="5992"/>
                      <a:pt x="8508" y="5665"/>
                    </a:cubicBezTo>
                    <a:cubicBezTo>
                      <a:pt x="7594" y="4999"/>
                      <a:pt x="6680" y="4322"/>
                      <a:pt x="5744" y="3668"/>
                    </a:cubicBezTo>
                    <a:cubicBezTo>
                      <a:pt x="5281" y="3340"/>
                      <a:pt x="4807" y="3013"/>
                      <a:pt x="4333" y="2697"/>
                    </a:cubicBezTo>
                    <a:cubicBezTo>
                      <a:pt x="3859" y="2381"/>
                      <a:pt x="3397" y="2065"/>
                      <a:pt x="2900" y="1772"/>
                    </a:cubicBezTo>
                    <a:lnTo>
                      <a:pt x="2178" y="1321"/>
                    </a:lnTo>
                    <a:cubicBezTo>
                      <a:pt x="1930" y="1185"/>
                      <a:pt x="1693" y="1016"/>
                      <a:pt x="1445" y="881"/>
                    </a:cubicBezTo>
                    <a:cubicBezTo>
                      <a:pt x="1196" y="756"/>
                      <a:pt x="948" y="610"/>
                      <a:pt x="700" y="474"/>
                    </a:cubicBezTo>
                    <a:cubicBezTo>
                      <a:pt x="452" y="328"/>
                      <a:pt x="215" y="170"/>
                      <a:pt x="0"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2" name="Google Shape;3972;p11"/>
              <p:cNvSpPr/>
              <p:nvPr/>
            </p:nvSpPr>
            <p:spPr>
              <a:xfrm>
                <a:off x="1230550" y="3317450"/>
                <a:ext cx="128950" cy="341650"/>
              </a:xfrm>
              <a:custGeom>
                <a:rect b="b" l="l" r="r" t="t"/>
                <a:pathLst>
                  <a:path extrusionOk="0" h="13666" w="5158">
                    <a:moveTo>
                      <a:pt x="1" y="0"/>
                    </a:moveTo>
                    <a:lnTo>
                      <a:pt x="80" y="136"/>
                    </a:lnTo>
                    <a:cubicBezTo>
                      <a:pt x="148" y="271"/>
                      <a:pt x="215" y="418"/>
                      <a:pt x="272" y="565"/>
                    </a:cubicBezTo>
                    <a:cubicBezTo>
                      <a:pt x="430" y="926"/>
                      <a:pt x="576" y="1479"/>
                      <a:pt x="779" y="2133"/>
                    </a:cubicBezTo>
                    <a:cubicBezTo>
                      <a:pt x="983" y="2788"/>
                      <a:pt x="1208" y="3555"/>
                      <a:pt x="1468" y="4367"/>
                    </a:cubicBezTo>
                    <a:cubicBezTo>
                      <a:pt x="1727" y="5180"/>
                      <a:pt x="2009" y="6060"/>
                      <a:pt x="2292" y="6929"/>
                    </a:cubicBezTo>
                    <a:cubicBezTo>
                      <a:pt x="2438" y="7358"/>
                      <a:pt x="2585" y="7786"/>
                      <a:pt x="2720" y="8215"/>
                    </a:cubicBezTo>
                    <a:cubicBezTo>
                      <a:pt x="2856" y="8644"/>
                      <a:pt x="3048" y="9061"/>
                      <a:pt x="3206" y="9456"/>
                    </a:cubicBezTo>
                    <a:cubicBezTo>
                      <a:pt x="3533" y="10246"/>
                      <a:pt x="3849" y="10991"/>
                      <a:pt x="4142" y="11612"/>
                    </a:cubicBezTo>
                    <a:cubicBezTo>
                      <a:pt x="4424" y="12232"/>
                      <a:pt x="4684" y="12740"/>
                      <a:pt x="4864" y="13101"/>
                    </a:cubicBezTo>
                    <a:cubicBezTo>
                      <a:pt x="5056" y="13462"/>
                      <a:pt x="5158" y="13665"/>
                      <a:pt x="5158" y="13665"/>
                    </a:cubicBezTo>
                    <a:lnTo>
                      <a:pt x="4943" y="13067"/>
                    </a:lnTo>
                    <a:cubicBezTo>
                      <a:pt x="4819" y="12695"/>
                      <a:pt x="4639" y="12153"/>
                      <a:pt x="4379" y="11510"/>
                    </a:cubicBezTo>
                    <a:cubicBezTo>
                      <a:pt x="4131" y="10878"/>
                      <a:pt x="3894" y="10111"/>
                      <a:pt x="3601" y="9310"/>
                    </a:cubicBezTo>
                    <a:cubicBezTo>
                      <a:pt x="3454" y="8904"/>
                      <a:pt x="3296" y="8509"/>
                      <a:pt x="3160" y="8080"/>
                    </a:cubicBezTo>
                    <a:cubicBezTo>
                      <a:pt x="3025" y="7651"/>
                      <a:pt x="2890" y="7211"/>
                      <a:pt x="2743" y="6771"/>
                    </a:cubicBezTo>
                    <a:cubicBezTo>
                      <a:pt x="2596" y="6342"/>
                      <a:pt x="2450" y="5913"/>
                      <a:pt x="2314" y="5484"/>
                    </a:cubicBezTo>
                    <a:cubicBezTo>
                      <a:pt x="2179" y="5056"/>
                      <a:pt x="2009" y="4638"/>
                      <a:pt x="1874" y="4232"/>
                    </a:cubicBezTo>
                    <a:cubicBezTo>
                      <a:pt x="1581" y="3431"/>
                      <a:pt x="1276" y="2686"/>
                      <a:pt x="1028" y="2043"/>
                    </a:cubicBezTo>
                    <a:cubicBezTo>
                      <a:pt x="847" y="1524"/>
                      <a:pt x="610" y="1016"/>
                      <a:pt x="351" y="519"/>
                    </a:cubicBezTo>
                    <a:cubicBezTo>
                      <a:pt x="283" y="384"/>
                      <a:pt x="193" y="249"/>
                      <a:pt x="102" y="124"/>
                    </a:cubicBezTo>
                    <a:lnTo>
                      <a:pt x="1" y="0"/>
                    </a:ln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3" name="Google Shape;3973;p11"/>
              <p:cNvSpPr/>
              <p:nvPr/>
            </p:nvSpPr>
            <p:spPr>
              <a:xfrm>
                <a:off x="1163700" y="3358075"/>
                <a:ext cx="273100" cy="239800"/>
              </a:xfrm>
              <a:custGeom>
                <a:rect b="b" l="l" r="r" t="t"/>
                <a:pathLst>
                  <a:path extrusionOk="0" h="9592" w="10924">
                    <a:moveTo>
                      <a:pt x="10924" y="0"/>
                    </a:moveTo>
                    <a:cubicBezTo>
                      <a:pt x="10867" y="113"/>
                      <a:pt x="10799" y="203"/>
                      <a:pt x="10709" y="282"/>
                    </a:cubicBezTo>
                    <a:cubicBezTo>
                      <a:pt x="10619" y="361"/>
                      <a:pt x="10529" y="429"/>
                      <a:pt x="10438" y="497"/>
                    </a:cubicBezTo>
                    <a:cubicBezTo>
                      <a:pt x="10247" y="643"/>
                      <a:pt x="10043" y="756"/>
                      <a:pt x="9852" y="926"/>
                    </a:cubicBezTo>
                    <a:cubicBezTo>
                      <a:pt x="9423" y="1264"/>
                      <a:pt x="9005" y="1614"/>
                      <a:pt x="8588" y="1975"/>
                    </a:cubicBezTo>
                    <a:cubicBezTo>
                      <a:pt x="8170" y="2336"/>
                      <a:pt x="7741" y="2675"/>
                      <a:pt x="7335" y="3036"/>
                    </a:cubicBezTo>
                    <a:cubicBezTo>
                      <a:pt x="6500" y="3758"/>
                      <a:pt x="5710" y="4503"/>
                      <a:pt x="4909" y="5259"/>
                    </a:cubicBezTo>
                    <a:lnTo>
                      <a:pt x="4311" y="5823"/>
                    </a:lnTo>
                    <a:lnTo>
                      <a:pt x="3713" y="6342"/>
                    </a:lnTo>
                    <a:cubicBezTo>
                      <a:pt x="3284" y="6669"/>
                      <a:pt x="2833" y="6996"/>
                      <a:pt x="2404" y="7346"/>
                    </a:cubicBezTo>
                    <a:cubicBezTo>
                      <a:pt x="2201" y="7527"/>
                      <a:pt x="1975" y="7685"/>
                      <a:pt x="1783" y="7877"/>
                    </a:cubicBezTo>
                    <a:cubicBezTo>
                      <a:pt x="1580" y="8080"/>
                      <a:pt x="1377" y="8260"/>
                      <a:pt x="1197" y="8475"/>
                    </a:cubicBezTo>
                    <a:cubicBezTo>
                      <a:pt x="1005" y="8678"/>
                      <a:pt x="824" y="8870"/>
                      <a:pt x="632" y="9061"/>
                    </a:cubicBezTo>
                    <a:cubicBezTo>
                      <a:pt x="542" y="9163"/>
                      <a:pt x="441" y="9253"/>
                      <a:pt x="328" y="9332"/>
                    </a:cubicBezTo>
                    <a:lnTo>
                      <a:pt x="0" y="9592"/>
                    </a:lnTo>
                    <a:cubicBezTo>
                      <a:pt x="249" y="9468"/>
                      <a:pt x="486" y="9321"/>
                      <a:pt x="700" y="9163"/>
                    </a:cubicBezTo>
                    <a:cubicBezTo>
                      <a:pt x="915" y="8982"/>
                      <a:pt x="1140" y="8813"/>
                      <a:pt x="1343" y="8633"/>
                    </a:cubicBezTo>
                    <a:cubicBezTo>
                      <a:pt x="1546" y="8441"/>
                      <a:pt x="1750" y="8272"/>
                      <a:pt x="1964" y="8102"/>
                    </a:cubicBezTo>
                    <a:cubicBezTo>
                      <a:pt x="2167" y="7933"/>
                      <a:pt x="2393" y="7775"/>
                      <a:pt x="2618" y="7617"/>
                    </a:cubicBezTo>
                    <a:cubicBezTo>
                      <a:pt x="2844" y="7459"/>
                      <a:pt x="3070" y="7312"/>
                      <a:pt x="3295" y="7166"/>
                    </a:cubicBezTo>
                    <a:lnTo>
                      <a:pt x="3973" y="6692"/>
                    </a:lnTo>
                    <a:lnTo>
                      <a:pt x="4627" y="6161"/>
                    </a:lnTo>
                    <a:lnTo>
                      <a:pt x="5225" y="5597"/>
                    </a:lnTo>
                    <a:cubicBezTo>
                      <a:pt x="6038" y="4852"/>
                      <a:pt x="6827" y="4096"/>
                      <a:pt x="7617" y="3340"/>
                    </a:cubicBezTo>
                    <a:cubicBezTo>
                      <a:pt x="8024" y="2979"/>
                      <a:pt x="8407" y="2596"/>
                      <a:pt x="8802" y="2212"/>
                    </a:cubicBezTo>
                    <a:cubicBezTo>
                      <a:pt x="9186" y="1828"/>
                      <a:pt x="9592" y="1456"/>
                      <a:pt x="9976" y="1061"/>
                    </a:cubicBezTo>
                    <a:cubicBezTo>
                      <a:pt x="10122" y="903"/>
                      <a:pt x="10314" y="756"/>
                      <a:pt x="10495" y="598"/>
                    </a:cubicBezTo>
                    <a:cubicBezTo>
                      <a:pt x="10574" y="508"/>
                      <a:pt x="10664" y="429"/>
                      <a:pt x="10743" y="339"/>
                    </a:cubicBezTo>
                    <a:cubicBezTo>
                      <a:pt x="10822" y="237"/>
                      <a:pt x="10878" y="124"/>
                      <a:pt x="10924"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4" name="Google Shape;3974;p11"/>
              <p:cNvSpPr/>
              <p:nvPr/>
            </p:nvSpPr>
            <p:spPr>
              <a:xfrm>
                <a:off x="1115450" y="3480500"/>
                <a:ext cx="374400" cy="16475"/>
              </a:xfrm>
              <a:custGeom>
                <a:rect b="b" l="l" r="r" t="t"/>
                <a:pathLst>
                  <a:path extrusionOk="0" h="659" w="14976">
                    <a:moveTo>
                      <a:pt x="10236" y="1"/>
                    </a:moveTo>
                    <a:cubicBezTo>
                      <a:pt x="9344" y="1"/>
                      <a:pt x="8396" y="12"/>
                      <a:pt x="7471" y="57"/>
                    </a:cubicBezTo>
                    <a:lnTo>
                      <a:pt x="6072" y="136"/>
                    </a:lnTo>
                    <a:cubicBezTo>
                      <a:pt x="5609" y="159"/>
                      <a:pt x="5169" y="226"/>
                      <a:pt x="4729" y="226"/>
                    </a:cubicBezTo>
                    <a:cubicBezTo>
                      <a:pt x="4289" y="238"/>
                      <a:pt x="3860" y="260"/>
                      <a:pt x="3454" y="271"/>
                    </a:cubicBezTo>
                    <a:lnTo>
                      <a:pt x="3172" y="271"/>
                    </a:lnTo>
                    <a:lnTo>
                      <a:pt x="2890" y="249"/>
                    </a:lnTo>
                    <a:lnTo>
                      <a:pt x="2348" y="192"/>
                    </a:lnTo>
                    <a:cubicBezTo>
                      <a:pt x="1648" y="113"/>
                      <a:pt x="1062" y="102"/>
                      <a:pt x="655" y="68"/>
                    </a:cubicBezTo>
                    <a:lnTo>
                      <a:pt x="1" y="46"/>
                    </a:lnTo>
                    <a:lnTo>
                      <a:pt x="622" y="181"/>
                    </a:lnTo>
                    <a:lnTo>
                      <a:pt x="2303" y="474"/>
                    </a:lnTo>
                    <a:lnTo>
                      <a:pt x="2856" y="565"/>
                    </a:lnTo>
                    <a:lnTo>
                      <a:pt x="3138" y="610"/>
                    </a:lnTo>
                    <a:cubicBezTo>
                      <a:pt x="3262" y="632"/>
                      <a:pt x="3341" y="632"/>
                      <a:pt x="3443" y="632"/>
                    </a:cubicBezTo>
                    <a:cubicBezTo>
                      <a:pt x="3771" y="642"/>
                      <a:pt x="4115" y="658"/>
                      <a:pt x="4467" y="658"/>
                    </a:cubicBezTo>
                    <a:cubicBezTo>
                      <a:pt x="4550" y="658"/>
                      <a:pt x="4634" y="657"/>
                      <a:pt x="4718" y="655"/>
                    </a:cubicBezTo>
                    <a:cubicBezTo>
                      <a:pt x="5158" y="655"/>
                      <a:pt x="5609" y="632"/>
                      <a:pt x="6083" y="610"/>
                    </a:cubicBezTo>
                    <a:lnTo>
                      <a:pt x="7482" y="553"/>
                    </a:lnTo>
                    <a:cubicBezTo>
                      <a:pt x="7945" y="520"/>
                      <a:pt x="8419" y="497"/>
                      <a:pt x="8882" y="486"/>
                    </a:cubicBezTo>
                    <a:cubicBezTo>
                      <a:pt x="9333" y="474"/>
                      <a:pt x="9784" y="429"/>
                      <a:pt x="10224" y="429"/>
                    </a:cubicBezTo>
                    <a:cubicBezTo>
                      <a:pt x="10676" y="429"/>
                      <a:pt x="11093" y="429"/>
                      <a:pt x="11499" y="396"/>
                    </a:cubicBezTo>
                    <a:cubicBezTo>
                      <a:pt x="11631" y="388"/>
                      <a:pt x="11760" y="385"/>
                      <a:pt x="11887" y="385"/>
                    </a:cubicBezTo>
                    <a:cubicBezTo>
                      <a:pt x="12141" y="385"/>
                      <a:pt x="12387" y="396"/>
                      <a:pt x="12628" y="396"/>
                    </a:cubicBezTo>
                    <a:cubicBezTo>
                      <a:pt x="12861" y="396"/>
                      <a:pt x="13079" y="401"/>
                      <a:pt x="13289" y="401"/>
                    </a:cubicBezTo>
                    <a:cubicBezTo>
                      <a:pt x="13394" y="401"/>
                      <a:pt x="13497" y="399"/>
                      <a:pt x="13598" y="396"/>
                    </a:cubicBezTo>
                    <a:lnTo>
                      <a:pt x="14332" y="339"/>
                    </a:lnTo>
                    <a:cubicBezTo>
                      <a:pt x="14490" y="328"/>
                      <a:pt x="14648" y="328"/>
                      <a:pt x="14806" y="328"/>
                    </a:cubicBezTo>
                    <a:lnTo>
                      <a:pt x="14975" y="328"/>
                    </a:lnTo>
                    <a:lnTo>
                      <a:pt x="14806" y="294"/>
                    </a:lnTo>
                    <a:cubicBezTo>
                      <a:pt x="14648" y="260"/>
                      <a:pt x="14490" y="249"/>
                      <a:pt x="14332" y="249"/>
                    </a:cubicBezTo>
                    <a:lnTo>
                      <a:pt x="13598" y="215"/>
                    </a:lnTo>
                    <a:lnTo>
                      <a:pt x="12639" y="125"/>
                    </a:lnTo>
                    <a:cubicBezTo>
                      <a:pt x="12289" y="102"/>
                      <a:pt x="11894" y="57"/>
                      <a:pt x="11499" y="46"/>
                    </a:cubicBezTo>
                    <a:cubicBezTo>
                      <a:pt x="11105" y="23"/>
                      <a:pt x="10676" y="12"/>
                      <a:pt x="10236"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975" name="Google Shape;3975;p11"/>
          <p:cNvSpPr/>
          <p:nvPr/>
        </p:nvSpPr>
        <p:spPr>
          <a:xfrm rot="-6000679">
            <a:off x="-1221497" y="-618832"/>
            <a:ext cx="8666722" cy="5620899"/>
          </a:xfrm>
          <a:custGeom>
            <a:rect b="b" l="l" r="r" t="t"/>
            <a:pathLst>
              <a:path extrusionOk="0" h="86723" w="133716">
                <a:moveTo>
                  <a:pt x="115219" y="0"/>
                </a:moveTo>
                <a:cubicBezTo>
                  <a:pt x="113623" y="0"/>
                  <a:pt x="112042" y="168"/>
                  <a:pt x="110513" y="525"/>
                </a:cubicBezTo>
                <a:cubicBezTo>
                  <a:pt x="106150" y="1541"/>
                  <a:pt x="102456" y="4516"/>
                  <a:pt x="98316" y="6103"/>
                </a:cubicBezTo>
                <a:cubicBezTo>
                  <a:pt x="93879" y="7813"/>
                  <a:pt x="90284" y="8557"/>
                  <a:pt x="85550" y="8557"/>
                </a:cubicBezTo>
                <a:cubicBezTo>
                  <a:pt x="76725" y="8557"/>
                  <a:pt x="68271" y="10069"/>
                  <a:pt x="60314" y="14085"/>
                </a:cubicBezTo>
                <a:cubicBezTo>
                  <a:pt x="55753" y="16390"/>
                  <a:pt x="51935" y="19960"/>
                  <a:pt x="47151" y="21869"/>
                </a:cubicBezTo>
                <a:cubicBezTo>
                  <a:pt x="43708" y="23249"/>
                  <a:pt x="40032" y="23608"/>
                  <a:pt x="36359" y="23608"/>
                </a:cubicBezTo>
                <a:cubicBezTo>
                  <a:pt x="34424" y="23608"/>
                  <a:pt x="32490" y="23508"/>
                  <a:pt x="30591" y="23406"/>
                </a:cubicBezTo>
                <a:cubicBezTo>
                  <a:pt x="28230" y="23260"/>
                  <a:pt x="25807" y="22991"/>
                  <a:pt x="23416" y="22991"/>
                </a:cubicBezTo>
                <a:cubicBezTo>
                  <a:pt x="20535" y="22991"/>
                  <a:pt x="17700" y="23381"/>
                  <a:pt x="15073" y="24844"/>
                </a:cubicBezTo>
                <a:cubicBezTo>
                  <a:pt x="10858" y="27199"/>
                  <a:pt x="4636" y="30620"/>
                  <a:pt x="1612" y="34363"/>
                </a:cubicBezTo>
                <a:cubicBezTo>
                  <a:pt x="1785" y="38255"/>
                  <a:pt x="472" y="42097"/>
                  <a:pt x="273" y="46088"/>
                </a:cubicBezTo>
                <a:cubicBezTo>
                  <a:pt x="1" y="51716"/>
                  <a:pt x="397" y="57368"/>
                  <a:pt x="521" y="63020"/>
                </a:cubicBezTo>
                <a:cubicBezTo>
                  <a:pt x="620" y="67606"/>
                  <a:pt x="1215" y="72217"/>
                  <a:pt x="1686" y="76778"/>
                </a:cubicBezTo>
                <a:cubicBezTo>
                  <a:pt x="1860" y="78439"/>
                  <a:pt x="2108" y="83768"/>
                  <a:pt x="3546" y="84264"/>
                </a:cubicBezTo>
                <a:cubicBezTo>
                  <a:pt x="8219" y="85863"/>
                  <a:pt x="13789" y="86722"/>
                  <a:pt x="19552" y="86722"/>
                </a:cubicBezTo>
                <a:cubicBezTo>
                  <a:pt x="34425" y="86722"/>
                  <a:pt x="50584" y="81003"/>
                  <a:pt x="55926" y="67531"/>
                </a:cubicBezTo>
                <a:lnTo>
                  <a:pt x="61950" y="57913"/>
                </a:lnTo>
                <a:cubicBezTo>
                  <a:pt x="70056" y="45469"/>
                  <a:pt x="88673" y="53327"/>
                  <a:pt x="99581" y="47204"/>
                </a:cubicBezTo>
                <a:cubicBezTo>
                  <a:pt x="105158" y="44080"/>
                  <a:pt x="109596" y="36990"/>
                  <a:pt x="111306" y="31041"/>
                </a:cubicBezTo>
                <a:cubicBezTo>
                  <a:pt x="112669" y="26331"/>
                  <a:pt x="114132" y="21993"/>
                  <a:pt x="118421" y="19192"/>
                </a:cubicBezTo>
                <a:cubicBezTo>
                  <a:pt x="122486" y="16539"/>
                  <a:pt x="127469" y="15746"/>
                  <a:pt x="131460" y="12920"/>
                </a:cubicBezTo>
                <a:cubicBezTo>
                  <a:pt x="132650" y="12077"/>
                  <a:pt x="133666" y="10837"/>
                  <a:pt x="133691" y="9375"/>
                </a:cubicBezTo>
                <a:cubicBezTo>
                  <a:pt x="133716" y="7540"/>
                  <a:pt x="132204" y="6078"/>
                  <a:pt x="130716" y="5037"/>
                </a:cubicBezTo>
                <a:cubicBezTo>
                  <a:pt x="126375" y="1983"/>
                  <a:pt x="120710" y="0"/>
                  <a:pt x="1152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6" name="Google Shape;3976;p11"/>
          <p:cNvSpPr/>
          <p:nvPr/>
        </p:nvSpPr>
        <p:spPr>
          <a:xfrm>
            <a:off x="1725" y="1085850"/>
            <a:ext cx="2684400" cy="4059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7" name="Google Shape;3977;p11"/>
          <p:cNvSpPr txBox="1"/>
          <p:nvPr>
            <p:ph hasCustomPrompt="1" type="title"/>
          </p:nvPr>
        </p:nvSpPr>
        <p:spPr>
          <a:xfrm>
            <a:off x="578397" y="2505333"/>
            <a:ext cx="6186300" cy="1865700"/>
          </a:xfrm>
          <a:prstGeom prst="rect">
            <a:avLst/>
          </a:prstGeom>
        </p:spPr>
        <p:txBody>
          <a:bodyPr anchorCtr="0" anchor="b" bIns="91425" lIns="91425" spcFirstLastPara="1" rIns="91425" wrap="square" tIns="91425">
            <a:noAutofit/>
          </a:bodyPr>
          <a:lstStyle>
            <a:lvl1pPr lvl="0">
              <a:spcBef>
                <a:spcPts val="0"/>
              </a:spcBef>
              <a:spcAft>
                <a:spcPts val="0"/>
              </a:spcAft>
              <a:buSzPts val="8000"/>
              <a:buNone/>
              <a:defRPr sz="80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a:r>
              <a:t>xx%</a:t>
            </a:r>
          </a:p>
        </p:txBody>
      </p:sp>
      <p:sp>
        <p:nvSpPr>
          <p:cNvPr id="3978" name="Google Shape;3978;p11"/>
          <p:cNvSpPr txBox="1"/>
          <p:nvPr>
            <p:ph idx="1" type="subTitle"/>
          </p:nvPr>
        </p:nvSpPr>
        <p:spPr>
          <a:xfrm>
            <a:off x="614868" y="4014008"/>
            <a:ext cx="4941600" cy="892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None/>
              <a:defRPr/>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3979" name="Google Shape;3979;p11"/>
          <p:cNvSpPr/>
          <p:nvPr/>
        </p:nvSpPr>
        <p:spPr>
          <a:xfrm rot="6300033">
            <a:off x="-1208585" y="-1425621"/>
            <a:ext cx="3843618" cy="3232225"/>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980" name="Shape 3980"/>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15">
    <p:spTree>
      <p:nvGrpSpPr>
        <p:cNvPr id="3981" name="Shape 3981"/>
        <p:cNvGrpSpPr/>
        <p:nvPr/>
      </p:nvGrpSpPr>
      <p:grpSpPr>
        <a:xfrm>
          <a:off x="0" y="0"/>
          <a:ext cx="0" cy="0"/>
          <a:chOff x="0" y="0"/>
          <a:chExt cx="0" cy="0"/>
        </a:xfrm>
      </p:grpSpPr>
      <p:sp>
        <p:nvSpPr>
          <p:cNvPr id="3982" name="Google Shape;3982;p13"/>
          <p:cNvSpPr/>
          <p:nvPr/>
        </p:nvSpPr>
        <p:spPr>
          <a:xfrm rot="-4542417">
            <a:off x="-3873079" y="-977024"/>
            <a:ext cx="8829703" cy="4049792"/>
          </a:xfrm>
          <a:custGeom>
            <a:rect b="b" l="l" r="r" t="t"/>
            <a:pathLst>
              <a:path extrusionOk="0" h="66378" w="144723">
                <a:moveTo>
                  <a:pt x="20886" y="0"/>
                </a:moveTo>
                <a:cubicBezTo>
                  <a:pt x="14025" y="0"/>
                  <a:pt x="6991" y="3728"/>
                  <a:pt x="2430" y="8680"/>
                </a:cubicBezTo>
                <a:cubicBezTo>
                  <a:pt x="1191" y="10018"/>
                  <a:pt x="1" y="11778"/>
                  <a:pt x="422" y="13563"/>
                </a:cubicBezTo>
                <a:cubicBezTo>
                  <a:pt x="744" y="14952"/>
                  <a:pt x="2009" y="15968"/>
                  <a:pt x="3347" y="16538"/>
                </a:cubicBezTo>
                <a:cubicBezTo>
                  <a:pt x="7859" y="18472"/>
                  <a:pt x="12891" y="18174"/>
                  <a:pt x="17428" y="19909"/>
                </a:cubicBezTo>
                <a:cubicBezTo>
                  <a:pt x="22212" y="21744"/>
                  <a:pt x="24542" y="25685"/>
                  <a:pt x="26873" y="30024"/>
                </a:cubicBezTo>
                <a:cubicBezTo>
                  <a:pt x="29798" y="35477"/>
                  <a:pt x="35623" y="41452"/>
                  <a:pt x="41746" y="43336"/>
                </a:cubicBezTo>
                <a:cubicBezTo>
                  <a:pt x="43505" y="43879"/>
                  <a:pt x="45364" y="44092"/>
                  <a:pt x="47288" y="44092"/>
                </a:cubicBezTo>
                <a:cubicBezTo>
                  <a:pt x="54142" y="44092"/>
                  <a:pt x="61830" y="41398"/>
                  <a:pt x="68828" y="41398"/>
                </a:cubicBezTo>
                <a:cubicBezTo>
                  <a:pt x="73211" y="41398"/>
                  <a:pt x="77322" y="42454"/>
                  <a:pt x="80790" y="45889"/>
                </a:cubicBezTo>
                <a:lnTo>
                  <a:pt x="88698" y="53995"/>
                </a:lnTo>
                <a:cubicBezTo>
                  <a:pt x="94622" y="62849"/>
                  <a:pt x="105377" y="66378"/>
                  <a:pt x="116437" y="66378"/>
                </a:cubicBezTo>
                <a:cubicBezTo>
                  <a:pt x="126249" y="66378"/>
                  <a:pt x="136301" y="63600"/>
                  <a:pt x="143433" y="59300"/>
                </a:cubicBezTo>
                <a:cubicBezTo>
                  <a:pt x="144723" y="58532"/>
                  <a:pt x="143830" y="53276"/>
                  <a:pt x="143657" y="51615"/>
                </a:cubicBezTo>
                <a:cubicBezTo>
                  <a:pt x="143161" y="47054"/>
                  <a:pt x="142764" y="42418"/>
                  <a:pt x="141896" y="37882"/>
                </a:cubicBezTo>
                <a:cubicBezTo>
                  <a:pt x="140831" y="32354"/>
                  <a:pt x="140012" y="26751"/>
                  <a:pt x="138575" y="21298"/>
                </a:cubicBezTo>
                <a:cubicBezTo>
                  <a:pt x="137558" y="17431"/>
                  <a:pt x="135451" y="13960"/>
                  <a:pt x="134782" y="10118"/>
                </a:cubicBezTo>
                <a:cubicBezTo>
                  <a:pt x="131039" y="7093"/>
                  <a:pt x="124246" y="5061"/>
                  <a:pt x="119635" y="3647"/>
                </a:cubicBezTo>
                <a:cubicBezTo>
                  <a:pt x="118276" y="3233"/>
                  <a:pt x="116923" y="3063"/>
                  <a:pt x="115577" y="3063"/>
                </a:cubicBezTo>
                <a:cubicBezTo>
                  <a:pt x="111697" y="3063"/>
                  <a:pt x="107878" y="4476"/>
                  <a:pt x="104142" y="5507"/>
                </a:cubicBezTo>
                <a:cubicBezTo>
                  <a:pt x="99993" y="6651"/>
                  <a:pt x="95661" y="7810"/>
                  <a:pt x="91302" y="7810"/>
                </a:cubicBezTo>
                <a:cubicBezTo>
                  <a:pt x="90088" y="7810"/>
                  <a:pt x="88872" y="7720"/>
                  <a:pt x="87657" y="7515"/>
                </a:cubicBezTo>
                <a:cubicBezTo>
                  <a:pt x="82550" y="6672"/>
                  <a:pt x="78113" y="3970"/>
                  <a:pt x="73155" y="2681"/>
                </a:cubicBezTo>
                <a:cubicBezTo>
                  <a:pt x="68971" y="1587"/>
                  <a:pt x="64799" y="1099"/>
                  <a:pt x="60624" y="1099"/>
                </a:cubicBezTo>
                <a:cubicBezTo>
                  <a:pt x="56191" y="1099"/>
                  <a:pt x="51755" y="1649"/>
                  <a:pt x="47299" y="2606"/>
                </a:cubicBezTo>
                <a:cubicBezTo>
                  <a:pt x="44795" y="3145"/>
                  <a:pt x="42569" y="3398"/>
                  <a:pt x="40303" y="3398"/>
                </a:cubicBezTo>
                <a:cubicBezTo>
                  <a:pt x="38396" y="3398"/>
                  <a:pt x="36462" y="3219"/>
                  <a:pt x="34310" y="2879"/>
                </a:cubicBezTo>
                <a:cubicBezTo>
                  <a:pt x="29922" y="2210"/>
                  <a:pt x="25683" y="78"/>
                  <a:pt x="21221" y="3"/>
                </a:cubicBezTo>
                <a:cubicBezTo>
                  <a:pt x="21109" y="1"/>
                  <a:pt x="20997" y="0"/>
                  <a:pt x="2088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3" name="Google Shape;3983;p13"/>
          <p:cNvSpPr/>
          <p:nvPr/>
        </p:nvSpPr>
        <p:spPr>
          <a:xfrm rot="7213442">
            <a:off x="5659049" y="2642187"/>
            <a:ext cx="6079928" cy="2788592"/>
          </a:xfrm>
          <a:custGeom>
            <a:rect b="b" l="l" r="r" t="t"/>
            <a:pathLst>
              <a:path extrusionOk="0" h="66378" w="144723">
                <a:moveTo>
                  <a:pt x="20886" y="0"/>
                </a:moveTo>
                <a:cubicBezTo>
                  <a:pt x="14025" y="0"/>
                  <a:pt x="6991" y="3728"/>
                  <a:pt x="2430" y="8680"/>
                </a:cubicBezTo>
                <a:cubicBezTo>
                  <a:pt x="1191" y="10018"/>
                  <a:pt x="1" y="11778"/>
                  <a:pt x="422" y="13563"/>
                </a:cubicBezTo>
                <a:cubicBezTo>
                  <a:pt x="744" y="14952"/>
                  <a:pt x="2009" y="15968"/>
                  <a:pt x="3347" y="16538"/>
                </a:cubicBezTo>
                <a:cubicBezTo>
                  <a:pt x="7859" y="18472"/>
                  <a:pt x="12891" y="18174"/>
                  <a:pt x="17428" y="19909"/>
                </a:cubicBezTo>
                <a:cubicBezTo>
                  <a:pt x="22212" y="21744"/>
                  <a:pt x="24542" y="25685"/>
                  <a:pt x="26873" y="30024"/>
                </a:cubicBezTo>
                <a:cubicBezTo>
                  <a:pt x="29798" y="35477"/>
                  <a:pt x="35623" y="41452"/>
                  <a:pt x="41746" y="43336"/>
                </a:cubicBezTo>
                <a:cubicBezTo>
                  <a:pt x="43505" y="43879"/>
                  <a:pt x="45364" y="44092"/>
                  <a:pt x="47288" y="44092"/>
                </a:cubicBezTo>
                <a:cubicBezTo>
                  <a:pt x="54142" y="44092"/>
                  <a:pt x="61830" y="41398"/>
                  <a:pt x="68828" y="41398"/>
                </a:cubicBezTo>
                <a:cubicBezTo>
                  <a:pt x="73211" y="41398"/>
                  <a:pt x="77322" y="42454"/>
                  <a:pt x="80790" y="45889"/>
                </a:cubicBezTo>
                <a:lnTo>
                  <a:pt x="88698" y="53995"/>
                </a:lnTo>
                <a:cubicBezTo>
                  <a:pt x="94622" y="62849"/>
                  <a:pt x="105377" y="66378"/>
                  <a:pt x="116437" y="66378"/>
                </a:cubicBezTo>
                <a:cubicBezTo>
                  <a:pt x="126249" y="66378"/>
                  <a:pt x="136301" y="63600"/>
                  <a:pt x="143433" y="59300"/>
                </a:cubicBezTo>
                <a:cubicBezTo>
                  <a:pt x="144723" y="58532"/>
                  <a:pt x="143830" y="53276"/>
                  <a:pt x="143657" y="51615"/>
                </a:cubicBezTo>
                <a:cubicBezTo>
                  <a:pt x="143161" y="47054"/>
                  <a:pt x="142764" y="42418"/>
                  <a:pt x="141896" y="37882"/>
                </a:cubicBezTo>
                <a:cubicBezTo>
                  <a:pt x="140831" y="32354"/>
                  <a:pt x="140012" y="26751"/>
                  <a:pt x="138575" y="21298"/>
                </a:cubicBezTo>
                <a:cubicBezTo>
                  <a:pt x="137558" y="17431"/>
                  <a:pt x="135451" y="13960"/>
                  <a:pt x="134782" y="10118"/>
                </a:cubicBezTo>
                <a:cubicBezTo>
                  <a:pt x="131039" y="7093"/>
                  <a:pt x="124246" y="5061"/>
                  <a:pt x="119635" y="3647"/>
                </a:cubicBezTo>
                <a:cubicBezTo>
                  <a:pt x="118276" y="3233"/>
                  <a:pt x="116923" y="3063"/>
                  <a:pt x="115577" y="3063"/>
                </a:cubicBezTo>
                <a:cubicBezTo>
                  <a:pt x="111697" y="3063"/>
                  <a:pt x="107878" y="4476"/>
                  <a:pt x="104142" y="5507"/>
                </a:cubicBezTo>
                <a:cubicBezTo>
                  <a:pt x="99993" y="6651"/>
                  <a:pt x="95661" y="7810"/>
                  <a:pt x="91302" y="7810"/>
                </a:cubicBezTo>
                <a:cubicBezTo>
                  <a:pt x="90088" y="7810"/>
                  <a:pt x="88872" y="7720"/>
                  <a:pt x="87657" y="7515"/>
                </a:cubicBezTo>
                <a:cubicBezTo>
                  <a:pt x="82550" y="6672"/>
                  <a:pt x="78113" y="3970"/>
                  <a:pt x="73155" y="2681"/>
                </a:cubicBezTo>
                <a:cubicBezTo>
                  <a:pt x="68971" y="1587"/>
                  <a:pt x="64799" y="1099"/>
                  <a:pt x="60624" y="1099"/>
                </a:cubicBezTo>
                <a:cubicBezTo>
                  <a:pt x="56191" y="1099"/>
                  <a:pt x="51755" y="1649"/>
                  <a:pt x="47299" y="2606"/>
                </a:cubicBezTo>
                <a:cubicBezTo>
                  <a:pt x="44795" y="3145"/>
                  <a:pt x="42569" y="3398"/>
                  <a:pt x="40303" y="3398"/>
                </a:cubicBezTo>
                <a:cubicBezTo>
                  <a:pt x="38396" y="3398"/>
                  <a:pt x="36462" y="3219"/>
                  <a:pt x="34310" y="2879"/>
                </a:cubicBezTo>
                <a:cubicBezTo>
                  <a:pt x="29922" y="2210"/>
                  <a:pt x="25683" y="78"/>
                  <a:pt x="21221" y="3"/>
                </a:cubicBezTo>
                <a:cubicBezTo>
                  <a:pt x="21109" y="1"/>
                  <a:pt x="20997" y="0"/>
                  <a:pt x="2088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4" name="Google Shape;3984;p13"/>
          <p:cNvSpPr txBox="1"/>
          <p:nvPr>
            <p:ph type="title"/>
          </p:nvPr>
        </p:nvSpPr>
        <p:spPr>
          <a:xfrm>
            <a:off x="1786650" y="1575450"/>
            <a:ext cx="5570700" cy="1992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200"/>
              <a:buNone/>
              <a:defRPr sz="3200"/>
            </a:lvl1pPr>
            <a:lvl2pPr lvl="1" rtl="0" algn="ctr">
              <a:spcBef>
                <a:spcPts val="0"/>
              </a:spcBef>
              <a:spcAft>
                <a:spcPts val="0"/>
              </a:spcAft>
              <a:buSzPts val="3200"/>
              <a:buNone/>
              <a:defRPr sz="3200"/>
            </a:lvl2pPr>
            <a:lvl3pPr lvl="2" rtl="0" algn="ctr">
              <a:spcBef>
                <a:spcPts val="0"/>
              </a:spcBef>
              <a:spcAft>
                <a:spcPts val="0"/>
              </a:spcAft>
              <a:buSzPts val="3200"/>
              <a:buNone/>
              <a:defRPr sz="3200"/>
            </a:lvl3pPr>
            <a:lvl4pPr lvl="3" rtl="0" algn="ctr">
              <a:spcBef>
                <a:spcPts val="0"/>
              </a:spcBef>
              <a:spcAft>
                <a:spcPts val="0"/>
              </a:spcAft>
              <a:buSzPts val="3200"/>
              <a:buNone/>
              <a:defRPr sz="3200"/>
            </a:lvl4pPr>
            <a:lvl5pPr lvl="4" rtl="0" algn="ctr">
              <a:spcBef>
                <a:spcPts val="0"/>
              </a:spcBef>
              <a:spcAft>
                <a:spcPts val="0"/>
              </a:spcAft>
              <a:buSzPts val="3200"/>
              <a:buNone/>
              <a:defRPr sz="3200"/>
            </a:lvl5pPr>
            <a:lvl6pPr lvl="5" rtl="0" algn="ctr">
              <a:spcBef>
                <a:spcPts val="0"/>
              </a:spcBef>
              <a:spcAft>
                <a:spcPts val="0"/>
              </a:spcAft>
              <a:buSzPts val="3200"/>
              <a:buNone/>
              <a:defRPr sz="3200"/>
            </a:lvl6pPr>
            <a:lvl7pPr lvl="6" rtl="0" algn="ctr">
              <a:spcBef>
                <a:spcPts val="0"/>
              </a:spcBef>
              <a:spcAft>
                <a:spcPts val="0"/>
              </a:spcAft>
              <a:buSzPts val="3200"/>
              <a:buNone/>
              <a:defRPr sz="3200"/>
            </a:lvl7pPr>
            <a:lvl8pPr lvl="7" rtl="0" algn="ctr">
              <a:spcBef>
                <a:spcPts val="0"/>
              </a:spcBef>
              <a:spcAft>
                <a:spcPts val="0"/>
              </a:spcAft>
              <a:buSzPts val="3200"/>
              <a:buNone/>
              <a:defRPr sz="3200"/>
            </a:lvl8pPr>
            <a:lvl9pPr lvl="8" rtl="0" algn="ctr">
              <a:spcBef>
                <a:spcPts val="0"/>
              </a:spcBef>
              <a:spcAft>
                <a:spcPts val="0"/>
              </a:spcAft>
              <a:buSzPts val="3200"/>
              <a:buNone/>
              <a:defRPr sz="3200"/>
            </a:lvl9pPr>
          </a:lstStyle>
          <a:p/>
        </p:txBody>
      </p:sp>
      <p:sp>
        <p:nvSpPr>
          <p:cNvPr id="3985" name="Google Shape;3985;p13"/>
          <p:cNvSpPr txBox="1"/>
          <p:nvPr>
            <p:ph idx="2" type="title"/>
          </p:nvPr>
        </p:nvSpPr>
        <p:spPr>
          <a:xfrm>
            <a:off x="667500" y="3987048"/>
            <a:ext cx="7809000" cy="49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600"/>
              <a:buFont typeface="Lato"/>
              <a:buNone/>
              <a:defRPr sz="1600">
                <a:latin typeface="Lato"/>
                <a:ea typeface="Lato"/>
                <a:cs typeface="Lato"/>
                <a:sym typeface="Lato"/>
              </a:defRPr>
            </a:lvl1pPr>
            <a:lvl2pPr lvl="1" rtl="0">
              <a:spcBef>
                <a:spcPts val="0"/>
              </a:spcBef>
              <a:spcAft>
                <a:spcPts val="0"/>
              </a:spcAft>
              <a:buSzPts val="1600"/>
              <a:buFont typeface="Lato"/>
              <a:buNone/>
              <a:defRPr sz="1600">
                <a:latin typeface="Lato"/>
                <a:ea typeface="Lato"/>
                <a:cs typeface="Lato"/>
                <a:sym typeface="Lato"/>
              </a:defRPr>
            </a:lvl2pPr>
            <a:lvl3pPr lvl="2" rtl="0">
              <a:spcBef>
                <a:spcPts val="0"/>
              </a:spcBef>
              <a:spcAft>
                <a:spcPts val="0"/>
              </a:spcAft>
              <a:buSzPts val="1600"/>
              <a:buFont typeface="Lato"/>
              <a:buNone/>
              <a:defRPr sz="1600">
                <a:latin typeface="Lato"/>
                <a:ea typeface="Lato"/>
                <a:cs typeface="Lato"/>
                <a:sym typeface="Lato"/>
              </a:defRPr>
            </a:lvl3pPr>
            <a:lvl4pPr lvl="3" rtl="0">
              <a:spcBef>
                <a:spcPts val="0"/>
              </a:spcBef>
              <a:spcAft>
                <a:spcPts val="0"/>
              </a:spcAft>
              <a:buSzPts val="1600"/>
              <a:buFont typeface="Lato"/>
              <a:buNone/>
              <a:defRPr sz="1600">
                <a:latin typeface="Lato"/>
                <a:ea typeface="Lato"/>
                <a:cs typeface="Lato"/>
                <a:sym typeface="Lato"/>
              </a:defRPr>
            </a:lvl4pPr>
            <a:lvl5pPr lvl="4" rtl="0">
              <a:spcBef>
                <a:spcPts val="0"/>
              </a:spcBef>
              <a:spcAft>
                <a:spcPts val="0"/>
              </a:spcAft>
              <a:buSzPts val="1600"/>
              <a:buFont typeface="Lato"/>
              <a:buNone/>
              <a:defRPr sz="1600">
                <a:latin typeface="Lato"/>
                <a:ea typeface="Lato"/>
                <a:cs typeface="Lato"/>
                <a:sym typeface="Lato"/>
              </a:defRPr>
            </a:lvl5pPr>
            <a:lvl6pPr lvl="5" rtl="0">
              <a:spcBef>
                <a:spcPts val="0"/>
              </a:spcBef>
              <a:spcAft>
                <a:spcPts val="0"/>
              </a:spcAft>
              <a:buSzPts val="1600"/>
              <a:buFont typeface="Lato"/>
              <a:buNone/>
              <a:defRPr sz="1600">
                <a:latin typeface="Lato"/>
                <a:ea typeface="Lato"/>
                <a:cs typeface="Lato"/>
                <a:sym typeface="Lato"/>
              </a:defRPr>
            </a:lvl6pPr>
            <a:lvl7pPr lvl="6" rtl="0">
              <a:spcBef>
                <a:spcPts val="0"/>
              </a:spcBef>
              <a:spcAft>
                <a:spcPts val="0"/>
              </a:spcAft>
              <a:buSzPts val="1600"/>
              <a:buFont typeface="Lato"/>
              <a:buNone/>
              <a:defRPr sz="1600">
                <a:latin typeface="Lato"/>
                <a:ea typeface="Lato"/>
                <a:cs typeface="Lato"/>
                <a:sym typeface="Lato"/>
              </a:defRPr>
            </a:lvl7pPr>
            <a:lvl8pPr lvl="7" rtl="0">
              <a:spcBef>
                <a:spcPts val="0"/>
              </a:spcBef>
              <a:spcAft>
                <a:spcPts val="0"/>
              </a:spcAft>
              <a:buSzPts val="1600"/>
              <a:buFont typeface="Lato"/>
              <a:buNone/>
              <a:defRPr sz="1600">
                <a:latin typeface="Lato"/>
                <a:ea typeface="Lato"/>
                <a:cs typeface="Lato"/>
                <a:sym typeface="Lato"/>
              </a:defRPr>
            </a:lvl8pPr>
            <a:lvl9pPr lvl="8" rtl="0">
              <a:spcBef>
                <a:spcPts val="0"/>
              </a:spcBef>
              <a:spcAft>
                <a:spcPts val="0"/>
              </a:spcAft>
              <a:buSzPts val="1600"/>
              <a:buFont typeface="Lato"/>
              <a:buNone/>
              <a:defRPr sz="1600">
                <a:latin typeface="Lato"/>
                <a:ea typeface="Lato"/>
                <a:cs typeface="Lato"/>
                <a:sym typeface="Lato"/>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2">
  <p:cSld name="CUSTOM_15_1">
    <p:bg>
      <p:bgPr>
        <a:solidFill>
          <a:schemeClr val="dk2"/>
        </a:solidFill>
      </p:bgPr>
    </p:bg>
    <p:spTree>
      <p:nvGrpSpPr>
        <p:cNvPr id="3986" name="Shape 3986"/>
        <p:cNvGrpSpPr/>
        <p:nvPr/>
      </p:nvGrpSpPr>
      <p:grpSpPr>
        <a:xfrm>
          <a:off x="0" y="0"/>
          <a:ext cx="0" cy="0"/>
          <a:chOff x="0" y="0"/>
          <a:chExt cx="0" cy="0"/>
        </a:xfrm>
      </p:grpSpPr>
      <p:sp>
        <p:nvSpPr>
          <p:cNvPr id="3987" name="Google Shape;3987;p14"/>
          <p:cNvSpPr/>
          <p:nvPr/>
        </p:nvSpPr>
        <p:spPr>
          <a:xfrm flipH="1" rot="624595">
            <a:off x="-1790481" y="-141172"/>
            <a:ext cx="9811627" cy="5425831"/>
          </a:xfrm>
          <a:custGeom>
            <a:rect b="b" l="l" r="r" t="t"/>
            <a:pathLst>
              <a:path extrusionOk="0" h="66378" w="144723">
                <a:moveTo>
                  <a:pt x="20886" y="0"/>
                </a:moveTo>
                <a:cubicBezTo>
                  <a:pt x="14025" y="0"/>
                  <a:pt x="6991" y="3728"/>
                  <a:pt x="2430" y="8680"/>
                </a:cubicBezTo>
                <a:cubicBezTo>
                  <a:pt x="1191" y="10018"/>
                  <a:pt x="1" y="11778"/>
                  <a:pt x="422" y="13563"/>
                </a:cubicBezTo>
                <a:cubicBezTo>
                  <a:pt x="744" y="14952"/>
                  <a:pt x="2009" y="15968"/>
                  <a:pt x="3347" y="16538"/>
                </a:cubicBezTo>
                <a:cubicBezTo>
                  <a:pt x="7859" y="18472"/>
                  <a:pt x="12891" y="18174"/>
                  <a:pt x="17428" y="19909"/>
                </a:cubicBezTo>
                <a:cubicBezTo>
                  <a:pt x="22212" y="21744"/>
                  <a:pt x="24542" y="25685"/>
                  <a:pt x="26873" y="30024"/>
                </a:cubicBezTo>
                <a:cubicBezTo>
                  <a:pt x="29798" y="35477"/>
                  <a:pt x="35623" y="41452"/>
                  <a:pt x="41746" y="43336"/>
                </a:cubicBezTo>
                <a:cubicBezTo>
                  <a:pt x="43505" y="43879"/>
                  <a:pt x="45364" y="44092"/>
                  <a:pt x="47288" y="44092"/>
                </a:cubicBezTo>
                <a:cubicBezTo>
                  <a:pt x="54142" y="44092"/>
                  <a:pt x="61830" y="41398"/>
                  <a:pt x="68828" y="41398"/>
                </a:cubicBezTo>
                <a:cubicBezTo>
                  <a:pt x="73211" y="41398"/>
                  <a:pt x="77322" y="42454"/>
                  <a:pt x="80790" y="45889"/>
                </a:cubicBezTo>
                <a:lnTo>
                  <a:pt x="88698" y="53995"/>
                </a:lnTo>
                <a:cubicBezTo>
                  <a:pt x="94622" y="62849"/>
                  <a:pt x="105377" y="66378"/>
                  <a:pt x="116437" y="66378"/>
                </a:cubicBezTo>
                <a:cubicBezTo>
                  <a:pt x="126249" y="66378"/>
                  <a:pt x="136301" y="63600"/>
                  <a:pt x="143433" y="59300"/>
                </a:cubicBezTo>
                <a:cubicBezTo>
                  <a:pt x="144723" y="58532"/>
                  <a:pt x="143830" y="53276"/>
                  <a:pt x="143657" y="51615"/>
                </a:cubicBezTo>
                <a:cubicBezTo>
                  <a:pt x="143161" y="47054"/>
                  <a:pt x="142764" y="42418"/>
                  <a:pt x="141896" y="37882"/>
                </a:cubicBezTo>
                <a:cubicBezTo>
                  <a:pt x="140831" y="32354"/>
                  <a:pt x="140012" y="26751"/>
                  <a:pt x="138575" y="21298"/>
                </a:cubicBezTo>
                <a:cubicBezTo>
                  <a:pt x="137558" y="17431"/>
                  <a:pt x="135451" y="13960"/>
                  <a:pt x="134782" y="10118"/>
                </a:cubicBezTo>
                <a:cubicBezTo>
                  <a:pt x="131039" y="7093"/>
                  <a:pt x="124246" y="5061"/>
                  <a:pt x="119635" y="3647"/>
                </a:cubicBezTo>
                <a:cubicBezTo>
                  <a:pt x="118276" y="3233"/>
                  <a:pt x="116923" y="3063"/>
                  <a:pt x="115577" y="3063"/>
                </a:cubicBezTo>
                <a:cubicBezTo>
                  <a:pt x="111697" y="3063"/>
                  <a:pt x="107878" y="4476"/>
                  <a:pt x="104142" y="5507"/>
                </a:cubicBezTo>
                <a:cubicBezTo>
                  <a:pt x="99993" y="6651"/>
                  <a:pt x="95661" y="7810"/>
                  <a:pt x="91302" y="7810"/>
                </a:cubicBezTo>
                <a:cubicBezTo>
                  <a:pt x="90088" y="7810"/>
                  <a:pt x="88872" y="7720"/>
                  <a:pt x="87657" y="7515"/>
                </a:cubicBezTo>
                <a:cubicBezTo>
                  <a:pt x="82550" y="6672"/>
                  <a:pt x="78113" y="3970"/>
                  <a:pt x="73155" y="2681"/>
                </a:cubicBezTo>
                <a:cubicBezTo>
                  <a:pt x="68971" y="1587"/>
                  <a:pt x="64799" y="1099"/>
                  <a:pt x="60624" y="1099"/>
                </a:cubicBezTo>
                <a:cubicBezTo>
                  <a:pt x="56191" y="1099"/>
                  <a:pt x="51755" y="1649"/>
                  <a:pt x="47299" y="2606"/>
                </a:cubicBezTo>
                <a:cubicBezTo>
                  <a:pt x="44795" y="3145"/>
                  <a:pt x="42569" y="3398"/>
                  <a:pt x="40303" y="3398"/>
                </a:cubicBezTo>
                <a:cubicBezTo>
                  <a:pt x="38396" y="3398"/>
                  <a:pt x="36462" y="3219"/>
                  <a:pt x="34310" y="2879"/>
                </a:cubicBezTo>
                <a:cubicBezTo>
                  <a:pt x="29922" y="2210"/>
                  <a:pt x="25683" y="78"/>
                  <a:pt x="21221" y="3"/>
                </a:cubicBezTo>
                <a:cubicBezTo>
                  <a:pt x="21109" y="1"/>
                  <a:pt x="20997" y="0"/>
                  <a:pt x="2088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8" name="Google Shape;3988;p14"/>
          <p:cNvSpPr/>
          <p:nvPr/>
        </p:nvSpPr>
        <p:spPr>
          <a:xfrm flipH="1" rot="10800000">
            <a:off x="5058775" y="3103488"/>
            <a:ext cx="3581459" cy="1505087"/>
          </a:xfrm>
          <a:custGeom>
            <a:rect b="b" l="l" r="r" t="t"/>
            <a:pathLst>
              <a:path extrusionOk="0" h="138590" w="290526">
                <a:moveTo>
                  <a:pt x="74803" y="1"/>
                </a:moveTo>
                <a:cubicBezTo>
                  <a:pt x="72471" y="1"/>
                  <a:pt x="70134" y="169"/>
                  <a:pt x="67811" y="508"/>
                </a:cubicBezTo>
                <a:cubicBezTo>
                  <a:pt x="56714" y="2100"/>
                  <a:pt x="46435" y="7512"/>
                  <a:pt x="37430" y="14243"/>
                </a:cubicBezTo>
                <a:cubicBezTo>
                  <a:pt x="25605" y="23203"/>
                  <a:pt x="15645" y="34709"/>
                  <a:pt x="9278" y="48126"/>
                </a:cubicBezTo>
                <a:cubicBezTo>
                  <a:pt x="3957" y="59268"/>
                  <a:pt x="1228" y="71502"/>
                  <a:pt x="591" y="83782"/>
                </a:cubicBezTo>
                <a:cubicBezTo>
                  <a:pt x="0" y="95516"/>
                  <a:pt x="182" y="108614"/>
                  <a:pt x="6913" y="118710"/>
                </a:cubicBezTo>
                <a:cubicBezTo>
                  <a:pt x="12280" y="126669"/>
                  <a:pt x="22467" y="131763"/>
                  <a:pt x="31336" y="134719"/>
                </a:cubicBezTo>
                <a:cubicBezTo>
                  <a:pt x="39533" y="137472"/>
                  <a:pt x="47945" y="138590"/>
                  <a:pt x="56454" y="138590"/>
                </a:cubicBezTo>
                <a:cubicBezTo>
                  <a:pt x="60314" y="138590"/>
                  <a:pt x="64194" y="138360"/>
                  <a:pt x="68084" y="137948"/>
                </a:cubicBezTo>
                <a:cubicBezTo>
                  <a:pt x="79999" y="136629"/>
                  <a:pt x="91597" y="130399"/>
                  <a:pt x="103330" y="127442"/>
                </a:cubicBezTo>
                <a:cubicBezTo>
                  <a:pt x="109858" y="125817"/>
                  <a:pt x="116643" y="124741"/>
                  <a:pt x="123379" y="124741"/>
                </a:cubicBezTo>
                <a:cubicBezTo>
                  <a:pt x="127954" y="124741"/>
                  <a:pt x="132507" y="125237"/>
                  <a:pt x="136940" y="126396"/>
                </a:cubicBezTo>
                <a:cubicBezTo>
                  <a:pt x="147218" y="129034"/>
                  <a:pt x="156269" y="135265"/>
                  <a:pt x="166820" y="137084"/>
                </a:cubicBezTo>
                <a:cubicBezTo>
                  <a:pt x="169369" y="137534"/>
                  <a:pt x="171962" y="137762"/>
                  <a:pt x="174556" y="137762"/>
                </a:cubicBezTo>
                <a:cubicBezTo>
                  <a:pt x="182187" y="137762"/>
                  <a:pt x="189819" y="135791"/>
                  <a:pt x="196337" y="131718"/>
                </a:cubicBezTo>
                <a:cubicBezTo>
                  <a:pt x="206251" y="125578"/>
                  <a:pt x="213392" y="115072"/>
                  <a:pt x="224307" y="110842"/>
                </a:cubicBezTo>
                <a:cubicBezTo>
                  <a:pt x="228616" y="109186"/>
                  <a:pt x="233100" y="108862"/>
                  <a:pt x="237611" y="108862"/>
                </a:cubicBezTo>
                <a:cubicBezTo>
                  <a:pt x="240515" y="108862"/>
                  <a:pt x="243431" y="108996"/>
                  <a:pt x="246319" y="108996"/>
                </a:cubicBezTo>
                <a:cubicBezTo>
                  <a:pt x="250399" y="108996"/>
                  <a:pt x="254423" y="108728"/>
                  <a:pt x="258280" y="107431"/>
                </a:cubicBezTo>
                <a:cubicBezTo>
                  <a:pt x="280293" y="100109"/>
                  <a:pt x="290526" y="76005"/>
                  <a:pt x="281475" y="54857"/>
                </a:cubicBezTo>
                <a:cubicBezTo>
                  <a:pt x="275654" y="41122"/>
                  <a:pt x="263829" y="30752"/>
                  <a:pt x="251276" y="22657"/>
                </a:cubicBezTo>
                <a:cubicBezTo>
                  <a:pt x="233948" y="11457"/>
                  <a:pt x="213760" y="1705"/>
                  <a:pt x="192778" y="1705"/>
                </a:cubicBezTo>
                <a:cubicBezTo>
                  <a:pt x="190245" y="1705"/>
                  <a:pt x="187701" y="1847"/>
                  <a:pt x="185149" y="2146"/>
                </a:cubicBezTo>
                <a:cubicBezTo>
                  <a:pt x="175325" y="3283"/>
                  <a:pt x="165865" y="6557"/>
                  <a:pt x="156178" y="8604"/>
                </a:cubicBezTo>
                <a:cubicBezTo>
                  <a:pt x="148252" y="10276"/>
                  <a:pt x="140199" y="11104"/>
                  <a:pt x="132120" y="11104"/>
                </a:cubicBezTo>
                <a:cubicBezTo>
                  <a:pt x="128332" y="11104"/>
                  <a:pt x="124538" y="10922"/>
                  <a:pt x="120749" y="10559"/>
                </a:cubicBezTo>
                <a:cubicBezTo>
                  <a:pt x="114746" y="9968"/>
                  <a:pt x="108833" y="8877"/>
                  <a:pt x="103012" y="7285"/>
                </a:cubicBezTo>
                <a:cubicBezTo>
                  <a:pt x="97327" y="5738"/>
                  <a:pt x="92097" y="2782"/>
                  <a:pt x="86457" y="1418"/>
                </a:cubicBezTo>
                <a:cubicBezTo>
                  <a:pt x="82636" y="477"/>
                  <a:pt x="78725" y="1"/>
                  <a:pt x="7480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9" name="Google Shape;3989;p14"/>
          <p:cNvSpPr txBox="1"/>
          <p:nvPr>
            <p:ph type="title"/>
          </p:nvPr>
        </p:nvSpPr>
        <p:spPr>
          <a:xfrm>
            <a:off x="800100" y="838200"/>
            <a:ext cx="5470200" cy="1981200"/>
          </a:xfrm>
          <a:prstGeom prst="rect">
            <a:avLst/>
          </a:prstGeom>
        </p:spPr>
        <p:txBody>
          <a:bodyPr anchorCtr="0" anchor="ctr" bIns="91425" lIns="91425" spcFirstLastPara="1" rIns="91425" wrap="square" tIns="91425">
            <a:noAutofit/>
          </a:bodyPr>
          <a:lstStyle>
            <a:lvl1pPr lvl="0" rtl="0">
              <a:spcBef>
                <a:spcPts val="0"/>
              </a:spcBef>
              <a:spcAft>
                <a:spcPts val="0"/>
              </a:spcAft>
              <a:buSzPts val="3200"/>
              <a:buNone/>
              <a:defRPr sz="32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3990" name="Google Shape;3990;p14"/>
          <p:cNvSpPr txBox="1"/>
          <p:nvPr>
            <p:ph idx="2" type="title"/>
          </p:nvPr>
        </p:nvSpPr>
        <p:spPr>
          <a:xfrm>
            <a:off x="5058775" y="3207325"/>
            <a:ext cx="3372000" cy="1314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Font typeface="Lato"/>
              <a:buNone/>
              <a:defRPr b="1" sz="1800">
                <a:latin typeface="Lato"/>
                <a:ea typeface="Lato"/>
                <a:cs typeface="Lato"/>
                <a:sym typeface="Lato"/>
              </a:defRPr>
            </a:lvl1pPr>
            <a:lvl2pPr lvl="1" rtl="0" algn="ctr">
              <a:spcBef>
                <a:spcPts val="0"/>
              </a:spcBef>
              <a:spcAft>
                <a:spcPts val="0"/>
              </a:spcAft>
              <a:buSzPts val="1600"/>
              <a:buFont typeface="Lato"/>
              <a:buNone/>
              <a:defRPr sz="1600">
                <a:latin typeface="Lato"/>
                <a:ea typeface="Lato"/>
                <a:cs typeface="Lato"/>
                <a:sym typeface="Lato"/>
              </a:defRPr>
            </a:lvl2pPr>
            <a:lvl3pPr lvl="2" rtl="0" algn="ctr">
              <a:spcBef>
                <a:spcPts val="0"/>
              </a:spcBef>
              <a:spcAft>
                <a:spcPts val="0"/>
              </a:spcAft>
              <a:buSzPts val="1600"/>
              <a:buFont typeface="Lato"/>
              <a:buNone/>
              <a:defRPr sz="1600">
                <a:latin typeface="Lato"/>
                <a:ea typeface="Lato"/>
                <a:cs typeface="Lato"/>
                <a:sym typeface="Lato"/>
              </a:defRPr>
            </a:lvl3pPr>
            <a:lvl4pPr lvl="3" rtl="0" algn="ctr">
              <a:spcBef>
                <a:spcPts val="0"/>
              </a:spcBef>
              <a:spcAft>
                <a:spcPts val="0"/>
              </a:spcAft>
              <a:buSzPts val="1600"/>
              <a:buFont typeface="Lato"/>
              <a:buNone/>
              <a:defRPr sz="1600">
                <a:latin typeface="Lato"/>
                <a:ea typeface="Lato"/>
                <a:cs typeface="Lato"/>
                <a:sym typeface="Lato"/>
              </a:defRPr>
            </a:lvl4pPr>
            <a:lvl5pPr lvl="4" rtl="0" algn="ctr">
              <a:spcBef>
                <a:spcPts val="0"/>
              </a:spcBef>
              <a:spcAft>
                <a:spcPts val="0"/>
              </a:spcAft>
              <a:buSzPts val="1600"/>
              <a:buFont typeface="Lato"/>
              <a:buNone/>
              <a:defRPr sz="1600">
                <a:latin typeface="Lato"/>
                <a:ea typeface="Lato"/>
                <a:cs typeface="Lato"/>
                <a:sym typeface="Lato"/>
              </a:defRPr>
            </a:lvl5pPr>
            <a:lvl6pPr lvl="5" rtl="0" algn="ctr">
              <a:spcBef>
                <a:spcPts val="0"/>
              </a:spcBef>
              <a:spcAft>
                <a:spcPts val="0"/>
              </a:spcAft>
              <a:buSzPts val="1600"/>
              <a:buFont typeface="Lato"/>
              <a:buNone/>
              <a:defRPr sz="1600">
                <a:latin typeface="Lato"/>
                <a:ea typeface="Lato"/>
                <a:cs typeface="Lato"/>
                <a:sym typeface="Lato"/>
              </a:defRPr>
            </a:lvl6pPr>
            <a:lvl7pPr lvl="6" rtl="0" algn="ctr">
              <a:spcBef>
                <a:spcPts val="0"/>
              </a:spcBef>
              <a:spcAft>
                <a:spcPts val="0"/>
              </a:spcAft>
              <a:buSzPts val="1600"/>
              <a:buFont typeface="Lato"/>
              <a:buNone/>
              <a:defRPr sz="1600">
                <a:latin typeface="Lato"/>
                <a:ea typeface="Lato"/>
                <a:cs typeface="Lato"/>
                <a:sym typeface="Lato"/>
              </a:defRPr>
            </a:lvl7pPr>
            <a:lvl8pPr lvl="7" rtl="0" algn="ctr">
              <a:spcBef>
                <a:spcPts val="0"/>
              </a:spcBef>
              <a:spcAft>
                <a:spcPts val="0"/>
              </a:spcAft>
              <a:buSzPts val="1600"/>
              <a:buFont typeface="Lato"/>
              <a:buNone/>
              <a:defRPr sz="1600">
                <a:latin typeface="Lato"/>
                <a:ea typeface="Lato"/>
                <a:cs typeface="Lato"/>
                <a:sym typeface="Lato"/>
              </a:defRPr>
            </a:lvl8pPr>
            <a:lvl9pPr lvl="8" rtl="0" algn="ctr">
              <a:spcBef>
                <a:spcPts val="0"/>
              </a:spcBef>
              <a:spcAft>
                <a:spcPts val="0"/>
              </a:spcAft>
              <a:buSzPts val="1600"/>
              <a:buFont typeface="Lato"/>
              <a:buNone/>
              <a:defRPr sz="1600">
                <a:latin typeface="Lato"/>
                <a:ea typeface="Lato"/>
                <a:cs typeface="Lato"/>
                <a:sym typeface="Lato"/>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
    <p:spTree>
      <p:nvGrpSpPr>
        <p:cNvPr id="3991" name="Shape 3991"/>
        <p:cNvGrpSpPr/>
        <p:nvPr/>
      </p:nvGrpSpPr>
      <p:grpSpPr>
        <a:xfrm>
          <a:off x="0" y="0"/>
          <a:ext cx="0" cy="0"/>
          <a:chOff x="0" y="0"/>
          <a:chExt cx="0" cy="0"/>
        </a:xfrm>
      </p:grpSpPr>
      <p:sp>
        <p:nvSpPr>
          <p:cNvPr id="3992" name="Google Shape;3992;p15"/>
          <p:cNvSpPr/>
          <p:nvPr/>
        </p:nvSpPr>
        <p:spPr>
          <a:xfrm rot="-2559395">
            <a:off x="2430594" y="4025921"/>
            <a:ext cx="4395622" cy="3696423"/>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3" name="Google Shape;3993;p15"/>
          <p:cNvSpPr txBox="1"/>
          <p:nvPr>
            <p:ph type="title"/>
          </p:nvPr>
        </p:nvSpPr>
        <p:spPr>
          <a:xfrm>
            <a:off x="667512" y="844296"/>
            <a:ext cx="7809000" cy="49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3994" name="Google Shape;3994;p15"/>
          <p:cNvSpPr txBox="1"/>
          <p:nvPr>
            <p:ph idx="1" type="subTitle"/>
          </p:nvPr>
        </p:nvSpPr>
        <p:spPr>
          <a:xfrm>
            <a:off x="720000" y="3181350"/>
            <a:ext cx="1926000" cy="380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gn="ctr">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gn="ctr">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gn="ctr">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gn="ctr">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gn="ctr">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gn="ctr">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gn="ctr">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gn="ctr">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3995" name="Google Shape;3995;p15"/>
          <p:cNvSpPr txBox="1"/>
          <p:nvPr>
            <p:ph idx="2" type="subTitle"/>
          </p:nvPr>
        </p:nvSpPr>
        <p:spPr>
          <a:xfrm>
            <a:off x="720000" y="3440542"/>
            <a:ext cx="1926000" cy="82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996" name="Google Shape;3996;p15"/>
          <p:cNvSpPr txBox="1"/>
          <p:nvPr>
            <p:ph idx="3" type="subTitle"/>
          </p:nvPr>
        </p:nvSpPr>
        <p:spPr>
          <a:xfrm>
            <a:off x="6498000" y="3181350"/>
            <a:ext cx="1926000" cy="380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gn="ctr">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gn="ctr">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gn="ctr">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gn="ctr">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gn="ctr">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gn="ctr">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gn="ctr">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gn="ctr">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3997" name="Google Shape;3997;p15"/>
          <p:cNvSpPr txBox="1"/>
          <p:nvPr>
            <p:ph idx="4" type="subTitle"/>
          </p:nvPr>
        </p:nvSpPr>
        <p:spPr>
          <a:xfrm>
            <a:off x="6498000" y="3440542"/>
            <a:ext cx="1926000" cy="82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998" name="Google Shape;3998;p15"/>
          <p:cNvSpPr txBox="1"/>
          <p:nvPr>
            <p:ph idx="5" type="subTitle"/>
          </p:nvPr>
        </p:nvSpPr>
        <p:spPr>
          <a:xfrm>
            <a:off x="3609000" y="3181350"/>
            <a:ext cx="1926000" cy="380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gn="ctr">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gn="ctr">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gn="ctr">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gn="ctr">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gn="ctr">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gn="ctr">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gn="ctr">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gn="ctr">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3999" name="Google Shape;3999;p15"/>
          <p:cNvSpPr txBox="1"/>
          <p:nvPr>
            <p:ph idx="6" type="subTitle"/>
          </p:nvPr>
        </p:nvSpPr>
        <p:spPr>
          <a:xfrm>
            <a:off x="3609000" y="3440542"/>
            <a:ext cx="1926000" cy="82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3">
  <p:cSld name="CUSTOM_24">
    <p:spTree>
      <p:nvGrpSpPr>
        <p:cNvPr id="4000" name="Shape 4000"/>
        <p:cNvGrpSpPr/>
        <p:nvPr/>
      </p:nvGrpSpPr>
      <p:grpSpPr>
        <a:xfrm>
          <a:off x="0" y="0"/>
          <a:ext cx="0" cy="0"/>
          <a:chOff x="0" y="0"/>
          <a:chExt cx="0" cy="0"/>
        </a:xfrm>
      </p:grpSpPr>
      <p:sp>
        <p:nvSpPr>
          <p:cNvPr id="4001" name="Google Shape;4001;p16"/>
          <p:cNvSpPr/>
          <p:nvPr/>
        </p:nvSpPr>
        <p:spPr>
          <a:xfrm flipH="1" rot="10171388">
            <a:off x="-619156" y="-1189513"/>
            <a:ext cx="2943035" cy="2474894"/>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2" name="Google Shape;4002;p16"/>
          <p:cNvSpPr txBox="1"/>
          <p:nvPr>
            <p:ph type="title"/>
          </p:nvPr>
        </p:nvSpPr>
        <p:spPr>
          <a:xfrm>
            <a:off x="667512" y="844296"/>
            <a:ext cx="7809000" cy="49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4003" name="Google Shape;4003;p16"/>
          <p:cNvSpPr txBox="1"/>
          <p:nvPr>
            <p:ph idx="1" type="subTitle"/>
          </p:nvPr>
        </p:nvSpPr>
        <p:spPr>
          <a:xfrm>
            <a:off x="720000" y="3409950"/>
            <a:ext cx="1926000" cy="380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gn="ctr">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gn="ctr">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gn="ctr">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gn="ctr">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gn="ctr">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gn="ctr">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gn="ctr">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gn="ctr">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4004" name="Google Shape;4004;p16"/>
          <p:cNvSpPr txBox="1"/>
          <p:nvPr>
            <p:ph idx="2" type="subTitle"/>
          </p:nvPr>
        </p:nvSpPr>
        <p:spPr>
          <a:xfrm>
            <a:off x="720000" y="3821542"/>
            <a:ext cx="1926000" cy="82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005" name="Google Shape;4005;p16"/>
          <p:cNvSpPr txBox="1"/>
          <p:nvPr>
            <p:ph idx="3" type="subTitle"/>
          </p:nvPr>
        </p:nvSpPr>
        <p:spPr>
          <a:xfrm>
            <a:off x="6498000" y="3409950"/>
            <a:ext cx="1926000" cy="380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gn="ctr">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gn="ctr">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gn="ctr">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gn="ctr">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gn="ctr">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gn="ctr">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gn="ctr">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gn="ctr">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4006" name="Google Shape;4006;p16"/>
          <p:cNvSpPr txBox="1"/>
          <p:nvPr>
            <p:ph idx="4" type="subTitle"/>
          </p:nvPr>
        </p:nvSpPr>
        <p:spPr>
          <a:xfrm>
            <a:off x="6498000" y="3821542"/>
            <a:ext cx="1926000" cy="82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007" name="Google Shape;4007;p16"/>
          <p:cNvSpPr txBox="1"/>
          <p:nvPr>
            <p:ph idx="5" type="subTitle"/>
          </p:nvPr>
        </p:nvSpPr>
        <p:spPr>
          <a:xfrm>
            <a:off x="3609000" y="3409950"/>
            <a:ext cx="1926000" cy="380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gn="ctr">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gn="ctr">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gn="ctr">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gn="ctr">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gn="ctr">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gn="ctr">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gn="ctr">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gn="ctr">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4008" name="Google Shape;4008;p16"/>
          <p:cNvSpPr txBox="1"/>
          <p:nvPr>
            <p:ph idx="6" type="subTitle"/>
          </p:nvPr>
        </p:nvSpPr>
        <p:spPr>
          <a:xfrm>
            <a:off x="3609000" y="3821542"/>
            <a:ext cx="1926000" cy="82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009" name="Google Shape;4009;p16"/>
          <p:cNvSpPr/>
          <p:nvPr/>
        </p:nvSpPr>
        <p:spPr>
          <a:xfrm flipH="1" rot="-9866937">
            <a:off x="-782577" y="-1511859"/>
            <a:ext cx="2943040" cy="2474898"/>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0" name="Google Shape;4010;p16"/>
          <p:cNvSpPr/>
          <p:nvPr/>
        </p:nvSpPr>
        <p:spPr>
          <a:xfrm flipH="1" rot="-6089748">
            <a:off x="7272465" y="-985283"/>
            <a:ext cx="2943019" cy="2474881"/>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2">
  <p:cSld name="CUSTOM_23">
    <p:spTree>
      <p:nvGrpSpPr>
        <p:cNvPr id="4011" name="Shape 4011"/>
        <p:cNvGrpSpPr/>
        <p:nvPr/>
      </p:nvGrpSpPr>
      <p:grpSpPr>
        <a:xfrm>
          <a:off x="0" y="0"/>
          <a:ext cx="0" cy="0"/>
          <a:chOff x="0" y="0"/>
          <a:chExt cx="0" cy="0"/>
        </a:xfrm>
      </p:grpSpPr>
      <p:sp>
        <p:nvSpPr>
          <p:cNvPr id="4012" name="Google Shape;4012;p17"/>
          <p:cNvSpPr txBox="1"/>
          <p:nvPr>
            <p:ph type="title"/>
          </p:nvPr>
        </p:nvSpPr>
        <p:spPr>
          <a:xfrm>
            <a:off x="667512" y="844296"/>
            <a:ext cx="7809000" cy="4938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800"/>
              <a:buNone/>
              <a:defRPr/>
            </a:lvl1pPr>
            <a:lvl2pPr lvl="1" rtl="0" algn="r">
              <a:spcBef>
                <a:spcPts val="0"/>
              </a:spcBef>
              <a:spcAft>
                <a:spcPts val="0"/>
              </a:spcAft>
              <a:buSzPts val="2800"/>
              <a:buNone/>
              <a:defRPr/>
            </a:lvl2pPr>
            <a:lvl3pPr lvl="2" rtl="0" algn="r">
              <a:spcBef>
                <a:spcPts val="0"/>
              </a:spcBef>
              <a:spcAft>
                <a:spcPts val="0"/>
              </a:spcAft>
              <a:buSzPts val="2800"/>
              <a:buNone/>
              <a:defRPr/>
            </a:lvl3pPr>
            <a:lvl4pPr lvl="3" rtl="0" algn="r">
              <a:spcBef>
                <a:spcPts val="0"/>
              </a:spcBef>
              <a:spcAft>
                <a:spcPts val="0"/>
              </a:spcAft>
              <a:buSzPts val="2800"/>
              <a:buNone/>
              <a:defRPr/>
            </a:lvl4pPr>
            <a:lvl5pPr lvl="4" rtl="0" algn="r">
              <a:spcBef>
                <a:spcPts val="0"/>
              </a:spcBef>
              <a:spcAft>
                <a:spcPts val="0"/>
              </a:spcAft>
              <a:buSzPts val="2800"/>
              <a:buNone/>
              <a:defRPr/>
            </a:lvl5pPr>
            <a:lvl6pPr lvl="5" rtl="0" algn="r">
              <a:spcBef>
                <a:spcPts val="0"/>
              </a:spcBef>
              <a:spcAft>
                <a:spcPts val="0"/>
              </a:spcAft>
              <a:buSzPts val="2800"/>
              <a:buNone/>
              <a:defRPr/>
            </a:lvl6pPr>
            <a:lvl7pPr lvl="6" rtl="0" algn="r">
              <a:spcBef>
                <a:spcPts val="0"/>
              </a:spcBef>
              <a:spcAft>
                <a:spcPts val="0"/>
              </a:spcAft>
              <a:buSzPts val="2800"/>
              <a:buNone/>
              <a:defRPr/>
            </a:lvl7pPr>
            <a:lvl8pPr lvl="7" rtl="0" algn="r">
              <a:spcBef>
                <a:spcPts val="0"/>
              </a:spcBef>
              <a:spcAft>
                <a:spcPts val="0"/>
              </a:spcAft>
              <a:buSzPts val="2800"/>
              <a:buNone/>
              <a:defRPr/>
            </a:lvl8pPr>
            <a:lvl9pPr lvl="8" rtl="0" algn="r">
              <a:spcBef>
                <a:spcPts val="0"/>
              </a:spcBef>
              <a:spcAft>
                <a:spcPts val="0"/>
              </a:spcAft>
              <a:buSzPts val="2800"/>
              <a:buNone/>
              <a:defRPr/>
            </a:lvl9pPr>
          </a:lstStyle>
          <a:p/>
        </p:txBody>
      </p:sp>
      <p:sp>
        <p:nvSpPr>
          <p:cNvPr id="4013" name="Google Shape;4013;p17"/>
          <p:cNvSpPr txBox="1"/>
          <p:nvPr>
            <p:ph idx="1" type="subTitle"/>
          </p:nvPr>
        </p:nvSpPr>
        <p:spPr>
          <a:xfrm>
            <a:off x="1429500" y="1657350"/>
            <a:ext cx="2856600" cy="3525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4014" name="Google Shape;4014;p17"/>
          <p:cNvSpPr txBox="1"/>
          <p:nvPr>
            <p:ph idx="2" type="subTitle"/>
          </p:nvPr>
        </p:nvSpPr>
        <p:spPr>
          <a:xfrm>
            <a:off x="1333198" y="1968276"/>
            <a:ext cx="2415600" cy="769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4015" name="Google Shape;4015;p17"/>
          <p:cNvSpPr txBox="1"/>
          <p:nvPr>
            <p:ph idx="3" type="subTitle"/>
          </p:nvPr>
        </p:nvSpPr>
        <p:spPr>
          <a:xfrm>
            <a:off x="1429500" y="3723572"/>
            <a:ext cx="2856600" cy="3525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4016" name="Google Shape;4016;p17"/>
          <p:cNvSpPr txBox="1"/>
          <p:nvPr>
            <p:ph idx="4" type="subTitle"/>
          </p:nvPr>
        </p:nvSpPr>
        <p:spPr>
          <a:xfrm>
            <a:off x="1333198" y="4034500"/>
            <a:ext cx="2415600" cy="769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4017" name="Google Shape;4017;p17"/>
          <p:cNvSpPr txBox="1"/>
          <p:nvPr>
            <p:ph idx="5" type="subTitle"/>
          </p:nvPr>
        </p:nvSpPr>
        <p:spPr>
          <a:xfrm>
            <a:off x="1429500" y="2690461"/>
            <a:ext cx="2856600" cy="3525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4018" name="Google Shape;4018;p17"/>
          <p:cNvSpPr txBox="1"/>
          <p:nvPr>
            <p:ph idx="6" type="subTitle"/>
          </p:nvPr>
        </p:nvSpPr>
        <p:spPr>
          <a:xfrm>
            <a:off x="1333198" y="3001388"/>
            <a:ext cx="2415600" cy="769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4019" name="Google Shape;4019;p17"/>
          <p:cNvSpPr/>
          <p:nvPr/>
        </p:nvSpPr>
        <p:spPr>
          <a:xfrm flipH="1" rot="439435">
            <a:off x="-1263013" y="-774382"/>
            <a:ext cx="5313074" cy="2553824"/>
          </a:xfrm>
          <a:custGeom>
            <a:rect b="b" l="l" r="r" t="t"/>
            <a:pathLst>
              <a:path extrusionOk="0" h="66378" w="144723">
                <a:moveTo>
                  <a:pt x="20886" y="0"/>
                </a:moveTo>
                <a:cubicBezTo>
                  <a:pt x="14025" y="0"/>
                  <a:pt x="6991" y="3728"/>
                  <a:pt x="2430" y="8680"/>
                </a:cubicBezTo>
                <a:cubicBezTo>
                  <a:pt x="1191" y="10018"/>
                  <a:pt x="1" y="11778"/>
                  <a:pt x="422" y="13563"/>
                </a:cubicBezTo>
                <a:cubicBezTo>
                  <a:pt x="744" y="14952"/>
                  <a:pt x="2009" y="15968"/>
                  <a:pt x="3347" y="16538"/>
                </a:cubicBezTo>
                <a:cubicBezTo>
                  <a:pt x="7859" y="18472"/>
                  <a:pt x="12891" y="18174"/>
                  <a:pt x="17428" y="19909"/>
                </a:cubicBezTo>
                <a:cubicBezTo>
                  <a:pt x="22212" y="21744"/>
                  <a:pt x="24542" y="25685"/>
                  <a:pt x="26873" y="30024"/>
                </a:cubicBezTo>
                <a:cubicBezTo>
                  <a:pt x="29798" y="35477"/>
                  <a:pt x="35623" y="41452"/>
                  <a:pt x="41746" y="43336"/>
                </a:cubicBezTo>
                <a:cubicBezTo>
                  <a:pt x="43505" y="43879"/>
                  <a:pt x="45364" y="44092"/>
                  <a:pt x="47288" y="44092"/>
                </a:cubicBezTo>
                <a:cubicBezTo>
                  <a:pt x="54142" y="44092"/>
                  <a:pt x="61830" y="41398"/>
                  <a:pt x="68828" y="41398"/>
                </a:cubicBezTo>
                <a:cubicBezTo>
                  <a:pt x="73211" y="41398"/>
                  <a:pt x="77322" y="42454"/>
                  <a:pt x="80790" y="45889"/>
                </a:cubicBezTo>
                <a:lnTo>
                  <a:pt x="88698" y="53995"/>
                </a:lnTo>
                <a:cubicBezTo>
                  <a:pt x="94622" y="62849"/>
                  <a:pt x="105377" y="66378"/>
                  <a:pt x="116437" y="66378"/>
                </a:cubicBezTo>
                <a:cubicBezTo>
                  <a:pt x="126249" y="66378"/>
                  <a:pt x="136301" y="63600"/>
                  <a:pt x="143433" y="59300"/>
                </a:cubicBezTo>
                <a:cubicBezTo>
                  <a:pt x="144723" y="58532"/>
                  <a:pt x="143830" y="53276"/>
                  <a:pt x="143657" y="51615"/>
                </a:cubicBezTo>
                <a:cubicBezTo>
                  <a:pt x="143161" y="47054"/>
                  <a:pt x="142764" y="42418"/>
                  <a:pt x="141896" y="37882"/>
                </a:cubicBezTo>
                <a:cubicBezTo>
                  <a:pt x="140831" y="32354"/>
                  <a:pt x="140012" y="26751"/>
                  <a:pt x="138575" y="21298"/>
                </a:cubicBezTo>
                <a:cubicBezTo>
                  <a:pt x="137558" y="17431"/>
                  <a:pt x="135451" y="13960"/>
                  <a:pt x="134782" y="10118"/>
                </a:cubicBezTo>
                <a:cubicBezTo>
                  <a:pt x="131039" y="7093"/>
                  <a:pt x="124246" y="5061"/>
                  <a:pt x="119635" y="3647"/>
                </a:cubicBezTo>
                <a:cubicBezTo>
                  <a:pt x="118276" y="3233"/>
                  <a:pt x="116923" y="3063"/>
                  <a:pt x="115577" y="3063"/>
                </a:cubicBezTo>
                <a:cubicBezTo>
                  <a:pt x="111697" y="3063"/>
                  <a:pt x="107878" y="4476"/>
                  <a:pt x="104142" y="5507"/>
                </a:cubicBezTo>
                <a:cubicBezTo>
                  <a:pt x="99993" y="6651"/>
                  <a:pt x="95661" y="7810"/>
                  <a:pt x="91302" y="7810"/>
                </a:cubicBezTo>
                <a:cubicBezTo>
                  <a:pt x="90088" y="7810"/>
                  <a:pt x="88872" y="7720"/>
                  <a:pt x="87657" y="7515"/>
                </a:cubicBezTo>
                <a:cubicBezTo>
                  <a:pt x="82550" y="6672"/>
                  <a:pt x="78113" y="3970"/>
                  <a:pt x="73155" y="2681"/>
                </a:cubicBezTo>
                <a:cubicBezTo>
                  <a:pt x="68971" y="1587"/>
                  <a:pt x="64799" y="1099"/>
                  <a:pt x="60624" y="1099"/>
                </a:cubicBezTo>
                <a:cubicBezTo>
                  <a:pt x="56191" y="1099"/>
                  <a:pt x="51755" y="1649"/>
                  <a:pt x="47299" y="2606"/>
                </a:cubicBezTo>
                <a:cubicBezTo>
                  <a:pt x="44795" y="3145"/>
                  <a:pt x="42569" y="3398"/>
                  <a:pt x="40303" y="3398"/>
                </a:cubicBezTo>
                <a:cubicBezTo>
                  <a:pt x="38396" y="3398"/>
                  <a:pt x="36462" y="3219"/>
                  <a:pt x="34310" y="2879"/>
                </a:cubicBezTo>
                <a:cubicBezTo>
                  <a:pt x="29922" y="2210"/>
                  <a:pt x="25683" y="78"/>
                  <a:pt x="21221" y="3"/>
                </a:cubicBezTo>
                <a:cubicBezTo>
                  <a:pt x="21109" y="1"/>
                  <a:pt x="20997" y="0"/>
                  <a:pt x="2088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23_2">
    <p:spTree>
      <p:nvGrpSpPr>
        <p:cNvPr id="4020" name="Shape 4020"/>
        <p:cNvGrpSpPr/>
        <p:nvPr/>
      </p:nvGrpSpPr>
      <p:grpSpPr>
        <a:xfrm>
          <a:off x="0" y="0"/>
          <a:ext cx="0" cy="0"/>
          <a:chOff x="0" y="0"/>
          <a:chExt cx="0" cy="0"/>
        </a:xfrm>
      </p:grpSpPr>
      <p:sp>
        <p:nvSpPr>
          <p:cNvPr id="4021" name="Google Shape;4021;p18"/>
          <p:cNvSpPr txBox="1"/>
          <p:nvPr>
            <p:ph type="title"/>
          </p:nvPr>
        </p:nvSpPr>
        <p:spPr>
          <a:xfrm>
            <a:off x="667512" y="844296"/>
            <a:ext cx="7809000" cy="49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lgn="r">
              <a:spcBef>
                <a:spcPts val="0"/>
              </a:spcBef>
              <a:spcAft>
                <a:spcPts val="0"/>
              </a:spcAft>
              <a:buSzPts val="2800"/>
              <a:buNone/>
              <a:defRPr/>
            </a:lvl2pPr>
            <a:lvl3pPr lvl="2" rtl="0" algn="r">
              <a:spcBef>
                <a:spcPts val="0"/>
              </a:spcBef>
              <a:spcAft>
                <a:spcPts val="0"/>
              </a:spcAft>
              <a:buSzPts val="2800"/>
              <a:buNone/>
              <a:defRPr/>
            </a:lvl3pPr>
            <a:lvl4pPr lvl="3" rtl="0" algn="r">
              <a:spcBef>
                <a:spcPts val="0"/>
              </a:spcBef>
              <a:spcAft>
                <a:spcPts val="0"/>
              </a:spcAft>
              <a:buSzPts val="2800"/>
              <a:buNone/>
              <a:defRPr/>
            </a:lvl4pPr>
            <a:lvl5pPr lvl="4" rtl="0" algn="r">
              <a:spcBef>
                <a:spcPts val="0"/>
              </a:spcBef>
              <a:spcAft>
                <a:spcPts val="0"/>
              </a:spcAft>
              <a:buSzPts val="2800"/>
              <a:buNone/>
              <a:defRPr/>
            </a:lvl5pPr>
            <a:lvl6pPr lvl="5" rtl="0" algn="r">
              <a:spcBef>
                <a:spcPts val="0"/>
              </a:spcBef>
              <a:spcAft>
                <a:spcPts val="0"/>
              </a:spcAft>
              <a:buSzPts val="2800"/>
              <a:buNone/>
              <a:defRPr/>
            </a:lvl6pPr>
            <a:lvl7pPr lvl="6" rtl="0" algn="r">
              <a:spcBef>
                <a:spcPts val="0"/>
              </a:spcBef>
              <a:spcAft>
                <a:spcPts val="0"/>
              </a:spcAft>
              <a:buSzPts val="2800"/>
              <a:buNone/>
              <a:defRPr/>
            </a:lvl7pPr>
            <a:lvl8pPr lvl="7" rtl="0" algn="r">
              <a:spcBef>
                <a:spcPts val="0"/>
              </a:spcBef>
              <a:spcAft>
                <a:spcPts val="0"/>
              </a:spcAft>
              <a:buSzPts val="2800"/>
              <a:buNone/>
              <a:defRPr/>
            </a:lvl8pPr>
            <a:lvl9pPr lvl="8" rtl="0" algn="r">
              <a:spcBef>
                <a:spcPts val="0"/>
              </a:spcBef>
              <a:spcAft>
                <a:spcPts val="0"/>
              </a:spcAft>
              <a:buSzPts val="2800"/>
              <a:buNone/>
              <a:defRPr/>
            </a:lvl9pPr>
          </a:lstStyle>
          <a:p/>
        </p:txBody>
      </p:sp>
      <p:sp>
        <p:nvSpPr>
          <p:cNvPr id="4022" name="Google Shape;4022;p18"/>
          <p:cNvSpPr txBox="1"/>
          <p:nvPr>
            <p:ph idx="1" type="subTitle"/>
          </p:nvPr>
        </p:nvSpPr>
        <p:spPr>
          <a:xfrm>
            <a:off x="5053500" y="3114675"/>
            <a:ext cx="1926000" cy="380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gn="ctr">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gn="ctr">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gn="ctr">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gn="ctr">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gn="ctr">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gn="ctr">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gn="ctr">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gn="ctr">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4023" name="Google Shape;4023;p18"/>
          <p:cNvSpPr txBox="1"/>
          <p:nvPr>
            <p:ph idx="2" type="subTitle"/>
          </p:nvPr>
        </p:nvSpPr>
        <p:spPr>
          <a:xfrm>
            <a:off x="5053500" y="3526267"/>
            <a:ext cx="1926000" cy="82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024" name="Google Shape;4024;p18"/>
          <p:cNvSpPr txBox="1"/>
          <p:nvPr>
            <p:ph idx="3" type="subTitle"/>
          </p:nvPr>
        </p:nvSpPr>
        <p:spPr>
          <a:xfrm>
            <a:off x="2164500" y="3114675"/>
            <a:ext cx="1926000" cy="380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gn="ctr">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gn="ctr">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gn="ctr">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gn="ctr">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gn="ctr">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gn="ctr">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gn="ctr">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gn="ctr">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4025" name="Google Shape;4025;p18"/>
          <p:cNvSpPr txBox="1"/>
          <p:nvPr>
            <p:ph idx="4" type="subTitle"/>
          </p:nvPr>
        </p:nvSpPr>
        <p:spPr>
          <a:xfrm>
            <a:off x="2164500" y="3526267"/>
            <a:ext cx="1926000" cy="82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026" name="Google Shape;4026;p18"/>
          <p:cNvSpPr/>
          <p:nvPr/>
        </p:nvSpPr>
        <p:spPr>
          <a:xfrm flipH="1" rot="10800000">
            <a:off x="-827687" y="-1308075"/>
            <a:ext cx="2942966" cy="2474837"/>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7" name="Google Shape;4027;p18"/>
          <p:cNvSpPr/>
          <p:nvPr/>
        </p:nvSpPr>
        <p:spPr>
          <a:xfrm flipH="1" rot="-2700000">
            <a:off x="7803300" y="3354751"/>
            <a:ext cx="2942988" cy="2474855"/>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3">
  <p:cSld name="CUSTOM_23_2_1">
    <p:bg>
      <p:bgPr>
        <a:solidFill>
          <a:schemeClr val="dk2"/>
        </a:solidFill>
      </p:bgPr>
    </p:bg>
    <p:spTree>
      <p:nvGrpSpPr>
        <p:cNvPr id="4028" name="Shape 4028"/>
        <p:cNvGrpSpPr/>
        <p:nvPr/>
      </p:nvGrpSpPr>
      <p:grpSpPr>
        <a:xfrm>
          <a:off x="0" y="0"/>
          <a:ext cx="0" cy="0"/>
          <a:chOff x="0" y="0"/>
          <a:chExt cx="0" cy="0"/>
        </a:xfrm>
      </p:grpSpPr>
      <p:sp>
        <p:nvSpPr>
          <p:cNvPr id="4029" name="Google Shape;4029;p19"/>
          <p:cNvSpPr/>
          <p:nvPr/>
        </p:nvSpPr>
        <p:spPr>
          <a:xfrm rot="-6404179">
            <a:off x="623988" y="1175418"/>
            <a:ext cx="7071120" cy="3243208"/>
          </a:xfrm>
          <a:custGeom>
            <a:rect b="b" l="l" r="r" t="t"/>
            <a:pathLst>
              <a:path extrusionOk="0" h="66378" w="144723">
                <a:moveTo>
                  <a:pt x="20886" y="0"/>
                </a:moveTo>
                <a:cubicBezTo>
                  <a:pt x="14025" y="0"/>
                  <a:pt x="6991" y="3728"/>
                  <a:pt x="2430" y="8680"/>
                </a:cubicBezTo>
                <a:cubicBezTo>
                  <a:pt x="1191" y="10018"/>
                  <a:pt x="1" y="11778"/>
                  <a:pt x="422" y="13563"/>
                </a:cubicBezTo>
                <a:cubicBezTo>
                  <a:pt x="744" y="14952"/>
                  <a:pt x="2009" y="15968"/>
                  <a:pt x="3347" y="16538"/>
                </a:cubicBezTo>
                <a:cubicBezTo>
                  <a:pt x="7859" y="18472"/>
                  <a:pt x="12891" y="18174"/>
                  <a:pt x="17428" y="19909"/>
                </a:cubicBezTo>
                <a:cubicBezTo>
                  <a:pt x="22212" y="21744"/>
                  <a:pt x="24542" y="25685"/>
                  <a:pt x="26873" y="30024"/>
                </a:cubicBezTo>
                <a:cubicBezTo>
                  <a:pt x="29798" y="35477"/>
                  <a:pt x="35623" y="41452"/>
                  <a:pt x="41746" y="43336"/>
                </a:cubicBezTo>
                <a:cubicBezTo>
                  <a:pt x="43505" y="43879"/>
                  <a:pt x="45364" y="44092"/>
                  <a:pt x="47288" y="44092"/>
                </a:cubicBezTo>
                <a:cubicBezTo>
                  <a:pt x="54142" y="44092"/>
                  <a:pt x="61830" y="41398"/>
                  <a:pt x="68828" y="41398"/>
                </a:cubicBezTo>
                <a:cubicBezTo>
                  <a:pt x="73211" y="41398"/>
                  <a:pt x="77322" y="42454"/>
                  <a:pt x="80790" y="45889"/>
                </a:cubicBezTo>
                <a:lnTo>
                  <a:pt x="88698" y="53995"/>
                </a:lnTo>
                <a:cubicBezTo>
                  <a:pt x="94622" y="62849"/>
                  <a:pt x="105377" y="66378"/>
                  <a:pt x="116437" y="66378"/>
                </a:cubicBezTo>
                <a:cubicBezTo>
                  <a:pt x="126249" y="66378"/>
                  <a:pt x="136301" y="63600"/>
                  <a:pt x="143433" y="59300"/>
                </a:cubicBezTo>
                <a:cubicBezTo>
                  <a:pt x="144723" y="58532"/>
                  <a:pt x="143830" y="53276"/>
                  <a:pt x="143657" y="51615"/>
                </a:cubicBezTo>
                <a:cubicBezTo>
                  <a:pt x="143161" y="47054"/>
                  <a:pt x="142764" y="42418"/>
                  <a:pt x="141896" y="37882"/>
                </a:cubicBezTo>
                <a:cubicBezTo>
                  <a:pt x="140831" y="32354"/>
                  <a:pt x="140012" y="26751"/>
                  <a:pt x="138575" y="21298"/>
                </a:cubicBezTo>
                <a:cubicBezTo>
                  <a:pt x="137558" y="17431"/>
                  <a:pt x="135451" y="13960"/>
                  <a:pt x="134782" y="10118"/>
                </a:cubicBezTo>
                <a:cubicBezTo>
                  <a:pt x="131039" y="7093"/>
                  <a:pt x="124246" y="5061"/>
                  <a:pt x="119635" y="3647"/>
                </a:cubicBezTo>
                <a:cubicBezTo>
                  <a:pt x="118276" y="3233"/>
                  <a:pt x="116923" y="3063"/>
                  <a:pt x="115577" y="3063"/>
                </a:cubicBezTo>
                <a:cubicBezTo>
                  <a:pt x="111697" y="3063"/>
                  <a:pt x="107878" y="4476"/>
                  <a:pt x="104142" y="5507"/>
                </a:cubicBezTo>
                <a:cubicBezTo>
                  <a:pt x="99993" y="6651"/>
                  <a:pt x="95661" y="7810"/>
                  <a:pt x="91302" y="7810"/>
                </a:cubicBezTo>
                <a:cubicBezTo>
                  <a:pt x="90088" y="7810"/>
                  <a:pt x="88872" y="7720"/>
                  <a:pt x="87657" y="7515"/>
                </a:cubicBezTo>
                <a:cubicBezTo>
                  <a:pt x="82550" y="6672"/>
                  <a:pt x="78113" y="3970"/>
                  <a:pt x="73155" y="2681"/>
                </a:cubicBezTo>
                <a:cubicBezTo>
                  <a:pt x="68971" y="1587"/>
                  <a:pt x="64799" y="1099"/>
                  <a:pt x="60624" y="1099"/>
                </a:cubicBezTo>
                <a:cubicBezTo>
                  <a:pt x="56191" y="1099"/>
                  <a:pt x="51755" y="1649"/>
                  <a:pt x="47299" y="2606"/>
                </a:cubicBezTo>
                <a:cubicBezTo>
                  <a:pt x="44795" y="3145"/>
                  <a:pt x="42569" y="3398"/>
                  <a:pt x="40303" y="3398"/>
                </a:cubicBezTo>
                <a:cubicBezTo>
                  <a:pt x="38396" y="3398"/>
                  <a:pt x="36462" y="3219"/>
                  <a:pt x="34310" y="2879"/>
                </a:cubicBezTo>
                <a:cubicBezTo>
                  <a:pt x="29922" y="2210"/>
                  <a:pt x="25683" y="78"/>
                  <a:pt x="21221" y="3"/>
                </a:cubicBezTo>
                <a:cubicBezTo>
                  <a:pt x="21109" y="1"/>
                  <a:pt x="20997" y="0"/>
                  <a:pt x="2088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0" name="Google Shape;4030;p19"/>
          <p:cNvSpPr/>
          <p:nvPr/>
        </p:nvSpPr>
        <p:spPr>
          <a:xfrm>
            <a:off x="-457200" y="-381000"/>
            <a:ext cx="4171800" cy="57342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1" name="Google Shape;4031;p19"/>
          <p:cNvSpPr txBox="1"/>
          <p:nvPr>
            <p:ph idx="1" type="subTitle"/>
          </p:nvPr>
        </p:nvSpPr>
        <p:spPr>
          <a:xfrm>
            <a:off x="5645670" y="1189050"/>
            <a:ext cx="2095800" cy="380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800"/>
              <a:buFont typeface="Pacifico"/>
              <a:buNone/>
              <a:defRPr sz="2800">
                <a:latin typeface="Pacifico"/>
                <a:ea typeface="Pacifico"/>
                <a:cs typeface="Pacifico"/>
                <a:sym typeface="Pacifico"/>
              </a:defRPr>
            </a:lvl1pPr>
            <a:lvl2pPr lvl="1" rtl="0" algn="ctr">
              <a:lnSpc>
                <a:spcPct val="100000"/>
              </a:lnSpc>
              <a:spcBef>
                <a:spcPts val="0"/>
              </a:spcBef>
              <a:spcAft>
                <a:spcPts val="0"/>
              </a:spcAft>
              <a:buSzPts val="2800"/>
              <a:buFont typeface="Pacifico"/>
              <a:buNone/>
              <a:defRPr sz="2800">
                <a:latin typeface="Pacifico"/>
                <a:ea typeface="Pacifico"/>
                <a:cs typeface="Pacifico"/>
                <a:sym typeface="Pacifico"/>
              </a:defRPr>
            </a:lvl2pPr>
            <a:lvl3pPr lvl="2" rtl="0" algn="ctr">
              <a:lnSpc>
                <a:spcPct val="100000"/>
              </a:lnSpc>
              <a:spcBef>
                <a:spcPts val="0"/>
              </a:spcBef>
              <a:spcAft>
                <a:spcPts val="0"/>
              </a:spcAft>
              <a:buSzPts val="2800"/>
              <a:buFont typeface="Pacifico"/>
              <a:buNone/>
              <a:defRPr sz="2800">
                <a:latin typeface="Pacifico"/>
                <a:ea typeface="Pacifico"/>
                <a:cs typeface="Pacifico"/>
                <a:sym typeface="Pacifico"/>
              </a:defRPr>
            </a:lvl3pPr>
            <a:lvl4pPr lvl="3" rtl="0" algn="ctr">
              <a:lnSpc>
                <a:spcPct val="100000"/>
              </a:lnSpc>
              <a:spcBef>
                <a:spcPts val="0"/>
              </a:spcBef>
              <a:spcAft>
                <a:spcPts val="0"/>
              </a:spcAft>
              <a:buSzPts val="2800"/>
              <a:buFont typeface="Pacifico"/>
              <a:buNone/>
              <a:defRPr sz="2800">
                <a:latin typeface="Pacifico"/>
                <a:ea typeface="Pacifico"/>
                <a:cs typeface="Pacifico"/>
                <a:sym typeface="Pacifico"/>
              </a:defRPr>
            </a:lvl4pPr>
            <a:lvl5pPr lvl="4" rtl="0" algn="ctr">
              <a:lnSpc>
                <a:spcPct val="100000"/>
              </a:lnSpc>
              <a:spcBef>
                <a:spcPts val="0"/>
              </a:spcBef>
              <a:spcAft>
                <a:spcPts val="0"/>
              </a:spcAft>
              <a:buSzPts val="2800"/>
              <a:buFont typeface="Pacifico"/>
              <a:buNone/>
              <a:defRPr sz="2800">
                <a:latin typeface="Pacifico"/>
                <a:ea typeface="Pacifico"/>
                <a:cs typeface="Pacifico"/>
                <a:sym typeface="Pacifico"/>
              </a:defRPr>
            </a:lvl5pPr>
            <a:lvl6pPr lvl="5" rtl="0" algn="ctr">
              <a:lnSpc>
                <a:spcPct val="100000"/>
              </a:lnSpc>
              <a:spcBef>
                <a:spcPts val="0"/>
              </a:spcBef>
              <a:spcAft>
                <a:spcPts val="0"/>
              </a:spcAft>
              <a:buSzPts val="2800"/>
              <a:buFont typeface="Pacifico"/>
              <a:buNone/>
              <a:defRPr sz="2800">
                <a:latin typeface="Pacifico"/>
                <a:ea typeface="Pacifico"/>
                <a:cs typeface="Pacifico"/>
                <a:sym typeface="Pacifico"/>
              </a:defRPr>
            </a:lvl6pPr>
            <a:lvl7pPr lvl="6" rtl="0" algn="ctr">
              <a:lnSpc>
                <a:spcPct val="100000"/>
              </a:lnSpc>
              <a:spcBef>
                <a:spcPts val="0"/>
              </a:spcBef>
              <a:spcAft>
                <a:spcPts val="0"/>
              </a:spcAft>
              <a:buSzPts val="2800"/>
              <a:buFont typeface="Pacifico"/>
              <a:buNone/>
              <a:defRPr sz="2800">
                <a:latin typeface="Pacifico"/>
                <a:ea typeface="Pacifico"/>
                <a:cs typeface="Pacifico"/>
                <a:sym typeface="Pacifico"/>
              </a:defRPr>
            </a:lvl7pPr>
            <a:lvl8pPr lvl="7" rtl="0" algn="ctr">
              <a:lnSpc>
                <a:spcPct val="100000"/>
              </a:lnSpc>
              <a:spcBef>
                <a:spcPts val="0"/>
              </a:spcBef>
              <a:spcAft>
                <a:spcPts val="0"/>
              </a:spcAft>
              <a:buSzPts val="2800"/>
              <a:buFont typeface="Pacifico"/>
              <a:buNone/>
              <a:defRPr sz="2800">
                <a:latin typeface="Pacifico"/>
                <a:ea typeface="Pacifico"/>
                <a:cs typeface="Pacifico"/>
                <a:sym typeface="Pacifico"/>
              </a:defRPr>
            </a:lvl8pPr>
            <a:lvl9pPr lvl="8" rtl="0" algn="ctr">
              <a:lnSpc>
                <a:spcPct val="100000"/>
              </a:lnSpc>
              <a:spcBef>
                <a:spcPts val="0"/>
              </a:spcBef>
              <a:spcAft>
                <a:spcPts val="0"/>
              </a:spcAft>
              <a:buSzPts val="2800"/>
              <a:buFont typeface="Pacifico"/>
              <a:buNone/>
              <a:defRPr sz="2800">
                <a:latin typeface="Pacifico"/>
                <a:ea typeface="Pacifico"/>
                <a:cs typeface="Pacifico"/>
                <a:sym typeface="Pacifico"/>
              </a:defRPr>
            </a:lvl9pPr>
          </a:lstStyle>
          <a:p/>
        </p:txBody>
      </p:sp>
      <p:sp>
        <p:nvSpPr>
          <p:cNvPr id="4032" name="Google Shape;4032;p19"/>
          <p:cNvSpPr txBox="1"/>
          <p:nvPr>
            <p:ph idx="2" type="subTitle"/>
          </p:nvPr>
        </p:nvSpPr>
        <p:spPr>
          <a:xfrm>
            <a:off x="5645670" y="1825907"/>
            <a:ext cx="2095800" cy="82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033" name="Google Shape;4033;p19"/>
          <p:cNvSpPr txBox="1"/>
          <p:nvPr>
            <p:ph idx="3" type="subTitle"/>
          </p:nvPr>
        </p:nvSpPr>
        <p:spPr>
          <a:xfrm>
            <a:off x="1530375" y="1189050"/>
            <a:ext cx="2095800" cy="380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800"/>
              <a:buFont typeface="Pacifico"/>
              <a:buNone/>
              <a:defRPr sz="2800">
                <a:latin typeface="Pacifico"/>
                <a:ea typeface="Pacifico"/>
                <a:cs typeface="Pacifico"/>
                <a:sym typeface="Pacifico"/>
              </a:defRPr>
            </a:lvl1pPr>
            <a:lvl2pPr lvl="1" rtl="0" algn="ctr">
              <a:lnSpc>
                <a:spcPct val="100000"/>
              </a:lnSpc>
              <a:spcBef>
                <a:spcPts val="0"/>
              </a:spcBef>
              <a:spcAft>
                <a:spcPts val="0"/>
              </a:spcAft>
              <a:buSzPts val="2800"/>
              <a:buFont typeface="Pacifico"/>
              <a:buNone/>
              <a:defRPr sz="2800">
                <a:latin typeface="Pacifico"/>
                <a:ea typeface="Pacifico"/>
                <a:cs typeface="Pacifico"/>
                <a:sym typeface="Pacifico"/>
              </a:defRPr>
            </a:lvl2pPr>
            <a:lvl3pPr lvl="2" rtl="0" algn="ctr">
              <a:lnSpc>
                <a:spcPct val="100000"/>
              </a:lnSpc>
              <a:spcBef>
                <a:spcPts val="0"/>
              </a:spcBef>
              <a:spcAft>
                <a:spcPts val="0"/>
              </a:spcAft>
              <a:buSzPts val="2800"/>
              <a:buFont typeface="Pacifico"/>
              <a:buNone/>
              <a:defRPr sz="2800">
                <a:latin typeface="Pacifico"/>
                <a:ea typeface="Pacifico"/>
                <a:cs typeface="Pacifico"/>
                <a:sym typeface="Pacifico"/>
              </a:defRPr>
            </a:lvl3pPr>
            <a:lvl4pPr lvl="3" rtl="0" algn="ctr">
              <a:lnSpc>
                <a:spcPct val="100000"/>
              </a:lnSpc>
              <a:spcBef>
                <a:spcPts val="0"/>
              </a:spcBef>
              <a:spcAft>
                <a:spcPts val="0"/>
              </a:spcAft>
              <a:buSzPts val="2800"/>
              <a:buFont typeface="Pacifico"/>
              <a:buNone/>
              <a:defRPr sz="2800">
                <a:latin typeface="Pacifico"/>
                <a:ea typeface="Pacifico"/>
                <a:cs typeface="Pacifico"/>
                <a:sym typeface="Pacifico"/>
              </a:defRPr>
            </a:lvl4pPr>
            <a:lvl5pPr lvl="4" rtl="0" algn="ctr">
              <a:lnSpc>
                <a:spcPct val="100000"/>
              </a:lnSpc>
              <a:spcBef>
                <a:spcPts val="0"/>
              </a:spcBef>
              <a:spcAft>
                <a:spcPts val="0"/>
              </a:spcAft>
              <a:buSzPts val="2800"/>
              <a:buFont typeface="Pacifico"/>
              <a:buNone/>
              <a:defRPr sz="2800">
                <a:latin typeface="Pacifico"/>
                <a:ea typeface="Pacifico"/>
                <a:cs typeface="Pacifico"/>
                <a:sym typeface="Pacifico"/>
              </a:defRPr>
            </a:lvl5pPr>
            <a:lvl6pPr lvl="5" rtl="0" algn="ctr">
              <a:lnSpc>
                <a:spcPct val="100000"/>
              </a:lnSpc>
              <a:spcBef>
                <a:spcPts val="0"/>
              </a:spcBef>
              <a:spcAft>
                <a:spcPts val="0"/>
              </a:spcAft>
              <a:buSzPts val="2800"/>
              <a:buFont typeface="Pacifico"/>
              <a:buNone/>
              <a:defRPr sz="2800">
                <a:latin typeface="Pacifico"/>
                <a:ea typeface="Pacifico"/>
                <a:cs typeface="Pacifico"/>
                <a:sym typeface="Pacifico"/>
              </a:defRPr>
            </a:lvl6pPr>
            <a:lvl7pPr lvl="6" rtl="0" algn="ctr">
              <a:lnSpc>
                <a:spcPct val="100000"/>
              </a:lnSpc>
              <a:spcBef>
                <a:spcPts val="0"/>
              </a:spcBef>
              <a:spcAft>
                <a:spcPts val="0"/>
              </a:spcAft>
              <a:buSzPts val="2800"/>
              <a:buFont typeface="Pacifico"/>
              <a:buNone/>
              <a:defRPr sz="2800">
                <a:latin typeface="Pacifico"/>
                <a:ea typeface="Pacifico"/>
                <a:cs typeface="Pacifico"/>
                <a:sym typeface="Pacifico"/>
              </a:defRPr>
            </a:lvl7pPr>
            <a:lvl8pPr lvl="7" rtl="0" algn="ctr">
              <a:lnSpc>
                <a:spcPct val="100000"/>
              </a:lnSpc>
              <a:spcBef>
                <a:spcPts val="0"/>
              </a:spcBef>
              <a:spcAft>
                <a:spcPts val="0"/>
              </a:spcAft>
              <a:buSzPts val="2800"/>
              <a:buFont typeface="Pacifico"/>
              <a:buNone/>
              <a:defRPr sz="2800">
                <a:latin typeface="Pacifico"/>
                <a:ea typeface="Pacifico"/>
                <a:cs typeface="Pacifico"/>
                <a:sym typeface="Pacifico"/>
              </a:defRPr>
            </a:lvl8pPr>
            <a:lvl9pPr lvl="8" rtl="0" algn="ctr">
              <a:lnSpc>
                <a:spcPct val="100000"/>
              </a:lnSpc>
              <a:spcBef>
                <a:spcPts val="0"/>
              </a:spcBef>
              <a:spcAft>
                <a:spcPts val="0"/>
              </a:spcAft>
              <a:buSzPts val="2800"/>
              <a:buFont typeface="Pacifico"/>
              <a:buNone/>
              <a:defRPr sz="2800">
                <a:latin typeface="Pacifico"/>
                <a:ea typeface="Pacifico"/>
                <a:cs typeface="Pacifico"/>
                <a:sym typeface="Pacifico"/>
              </a:defRPr>
            </a:lvl9pPr>
          </a:lstStyle>
          <a:p/>
        </p:txBody>
      </p:sp>
      <p:sp>
        <p:nvSpPr>
          <p:cNvPr id="4034" name="Google Shape;4034;p19"/>
          <p:cNvSpPr txBox="1"/>
          <p:nvPr>
            <p:ph idx="4" type="subTitle"/>
          </p:nvPr>
        </p:nvSpPr>
        <p:spPr>
          <a:xfrm>
            <a:off x="1530375" y="1825907"/>
            <a:ext cx="2095800" cy="82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035" name="Google Shape;4035;p19"/>
          <p:cNvSpPr/>
          <p:nvPr/>
        </p:nvSpPr>
        <p:spPr>
          <a:xfrm flipH="1" rot="-2700000">
            <a:off x="7803300" y="3354751"/>
            <a:ext cx="2942988" cy="2474855"/>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6" name="Google Shape;4036;p19"/>
          <p:cNvSpPr/>
          <p:nvPr/>
        </p:nvSpPr>
        <p:spPr>
          <a:xfrm flipH="1" rot="9451500">
            <a:off x="-1564253" y="-697896"/>
            <a:ext cx="2942915" cy="2474793"/>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extLst>
    <p:ext uri="{DCECCB84-F9BA-43D5-87BE-67443E8EF086}">
      <p15:sldGuideLst>
        <p15:guide id="1" pos="3076">
          <p15:clr>
            <a:srgbClr val="FA7B17"/>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one columns 2">
  <p:cSld name="CUSTOM_23_1">
    <p:spTree>
      <p:nvGrpSpPr>
        <p:cNvPr id="4037" name="Shape 4037"/>
        <p:cNvGrpSpPr/>
        <p:nvPr/>
      </p:nvGrpSpPr>
      <p:grpSpPr>
        <a:xfrm>
          <a:off x="0" y="0"/>
          <a:ext cx="0" cy="0"/>
          <a:chOff x="0" y="0"/>
          <a:chExt cx="0" cy="0"/>
        </a:xfrm>
      </p:grpSpPr>
      <p:sp>
        <p:nvSpPr>
          <p:cNvPr id="4038" name="Google Shape;4038;p20"/>
          <p:cNvSpPr/>
          <p:nvPr/>
        </p:nvSpPr>
        <p:spPr>
          <a:xfrm rot="10800000">
            <a:off x="4827125" y="1639024"/>
            <a:ext cx="4316866" cy="2969546"/>
          </a:xfrm>
          <a:custGeom>
            <a:rect b="b" l="l" r="r" t="t"/>
            <a:pathLst>
              <a:path extrusionOk="0" h="43162" w="75138">
                <a:moveTo>
                  <a:pt x="34335" y="1"/>
                </a:moveTo>
                <a:cubicBezTo>
                  <a:pt x="31923" y="1"/>
                  <a:pt x="29531" y="409"/>
                  <a:pt x="27616" y="1197"/>
                </a:cubicBezTo>
                <a:cubicBezTo>
                  <a:pt x="23030" y="7667"/>
                  <a:pt x="0" y="28292"/>
                  <a:pt x="16114" y="33870"/>
                </a:cubicBezTo>
                <a:cubicBezTo>
                  <a:pt x="22013" y="35903"/>
                  <a:pt x="28682" y="34440"/>
                  <a:pt x="34656" y="36820"/>
                </a:cubicBezTo>
                <a:cubicBezTo>
                  <a:pt x="40961" y="39342"/>
                  <a:pt x="46056" y="43161"/>
                  <a:pt x="52903" y="43161"/>
                </a:cubicBezTo>
                <a:cubicBezTo>
                  <a:pt x="53325" y="43161"/>
                  <a:pt x="53754" y="43147"/>
                  <a:pt x="54190" y="43116"/>
                </a:cubicBezTo>
                <a:cubicBezTo>
                  <a:pt x="60487" y="42695"/>
                  <a:pt x="62817" y="37539"/>
                  <a:pt x="63487" y="31936"/>
                </a:cubicBezTo>
                <a:cubicBezTo>
                  <a:pt x="64181" y="26086"/>
                  <a:pt x="66213" y="24797"/>
                  <a:pt x="69932" y="20533"/>
                </a:cubicBezTo>
                <a:cubicBezTo>
                  <a:pt x="73006" y="16988"/>
                  <a:pt x="75138" y="12253"/>
                  <a:pt x="71394" y="8560"/>
                </a:cubicBezTo>
                <a:cubicBezTo>
                  <a:pt x="69239" y="6431"/>
                  <a:pt x="66312" y="5987"/>
                  <a:pt x="63270" y="5987"/>
                </a:cubicBezTo>
                <a:cubicBezTo>
                  <a:pt x="61097" y="5987"/>
                  <a:pt x="58865" y="6213"/>
                  <a:pt x="56812" y="6213"/>
                </a:cubicBezTo>
                <a:cubicBezTo>
                  <a:pt x="56384" y="6213"/>
                  <a:pt x="55964" y="6204"/>
                  <a:pt x="55554" y="6180"/>
                </a:cubicBezTo>
                <a:cubicBezTo>
                  <a:pt x="52034" y="5982"/>
                  <a:pt x="48315" y="5461"/>
                  <a:pt x="45341" y="3750"/>
                </a:cubicBezTo>
                <a:cubicBezTo>
                  <a:pt x="43680" y="2784"/>
                  <a:pt x="41944" y="1470"/>
                  <a:pt x="40085" y="850"/>
                </a:cubicBezTo>
                <a:cubicBezTo>
                  <a:pt x="38326" y="279"/>
                  <a:pt x="36324" y="1"/>
                  <a:pt x="3433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9" name="Google Shape;4039;p20"/>
          <p:cNvSpPr txBox="1"/>
          <p:nvPr>
            <p:ph type="title"/>
          </p:nvPr>
        </p:nvSpPr>
        <p:spPr>
          <a:xfrm>
            <a:off x="3514729" y="844300"/>
            <a:ext cx="4961700" cy="4938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800"/>
              <a:buNone/>
              <a:defRPr/>
            </a:lvl1pPr>
            <a:lvl2pPr lvl="1" rtl="0" algn="r">
              <a:spcBef>
                <a:spcPts val="0"/>
              </a:spcBef>
              <a:spcAft>
                <a:spcPts val="0"/>
              </a:spcAft>
              <a:buSzPts val="2800"/>
              <a:buNone/>
              <a:defRPr/>
            </a:lvl2pPr>
            <a:lvl3pPr lvl="2" rtl="0" algn="r">
              <a:spcBef>
                <a:spcPts val="0"/>
              </a:spcBef>
              <a:spcAft>
                <a:spcPts val="0"/>
              </a:spcAft>
              <a:buSzPts val="2800"/>
              <a:buNone/>
              <a:defRPr/>
            </a:lvl3pPr>
            <a:lvl4pPr lvl="3" rtl="0" algn="r">
              <a:spcBef>
                <a:spcPts val="0"/>
              </a:spcBef>
              <a:spcAft>
                <a:spcPts val="0"/>
              </a:spcAft>
              <a:buSzPts val="2800"/>
              <a:buNone/>
              <a:defRPr/>
            </a:lvl4pPr>
            <a:lvl5pPr lvl="4" rtl="0" algn="r">
              <a:spcBef>
                <a:spcPts val="0"/>
              </a:spcBef>
              <a:spcAft>
                <a:spcPts val="0"/>
              </a:spcAft>
              <a:buSzPts val="2800"/>
              <a:buNone/>
              <a:defRPr/>
            </a:lvl5pPr>
            <a:lvl6pPr lvl="5" rtl="0" algn="r">
              <a:spcBef>
                <a:spcPts val="0"/>
              </a:spcBef>
              <a:spcAft>
                <a:spcPts val="0"/>
              </a:spcAft>
              <a:buSzPts val="2800"/>
              <a:buNone/>
              <a:defRPr/>
            </a:lvl6pPr>
            <a:lvl7pPr lvl="6" rtl="0" algn="r">
              <a:spcBef>
                <a:spcPts val="0"/>
              </a:spcBef>
              <a:spcAft>
                <a:spcPts val="0"/>
              </a:spcAft>
              <a:buSzPts val="2800"/>
              <a:buNone/>
              <a:defRPr/>
            </a:lvl7pPr>
            <a:lvl8pPr lvl="7" rtl="0" algn="r">
              <a:spcBef>
                <a:spcPts val="0"/>
              </a:spcBef>
              <a:spcAft>
                <a:spcPts val="0"/>
              </a:spcAft>
              <a:buSzPts val="2800"/>
              <a:buNone/>
              <a:defRPr/>
            </a:lvl8pPr>
            <a:lvl9pPr lvl="8" rtl="0" algn="r">
              <a:spcBef>
                <a:spcPts val="0"/>
              </a:spcBef>
              <a:spcAft>
                <a:spcPts val="0"/>
              </a:spcAft>
              <a:buSzPts val="2800"/>
              <a:buNone/>
              <a:defRPr/>
            </a:lvl9pPr>
          </a:lstStyle>
          <a:p/>
        </p:txBody>
      </p:sp>
      <p:sp>
        <p:nvSpPr>
          <p:cNvPr id="4040" name="Google Shape;4040;p20"/>
          <p:cNvSpPr txBox="1"/>
          <p:nvPr>
            <p:ph idx="1" type="subTitle"/>
          </p:nvPr>
        </p:nvSpPr>
        <p:spPr>
          <a:xfrm>
            <a:off x="713225" y="1968275"/>
            <a:ext cx="3915600" cy="2640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r">
              <a:lnSpc>
                <a:spcPct val="100000"/>
              </a:lnSpc>
              <a:spcBef>
                <a:spcPts val="0"/>
              </a:spcBef>
              <a:spcAft>
                <a:spcPts val="0"/>
              </a:spcAft>
              <a:buSzPts val="1400"/>
              <a:buNone/>
              <a:defRPr/>
            </a:lvl2pPr>
            <a:lvl3pPr lvl="2" rtl="0" algn="r">
              <a:lnSpc>
                <a:spcPct val="100000"/>
              </a:lnSpc>
              <a:spcBef>
                <a:spcPts val="0"/>
              </a:spcBef>
              <a:spcAft>
                <a:spcPts val="0"/>
              </a:spcAft>
              <a:buSzPts val="1400"/>
              <a:buNone/>
              <a:defRPr/>
            </a:lvl3pPr>
            <a:lvl4pPr lvl="3" rtl="0" algn="r">
              <a:lnSpc>
                <a:spcPct val="100000"/>
              </a:lnSpc>
              <a:spcBef>
                <a:spcPts val="0"/>
              </a:spcBef>
              <a:spcAft>
                <a:spcPts val="0"/>
              </a:spcAft>
              <a:buSzPts val="1400"/>
              <a:buNone/>
              <a:defRPr/>
            </a:lvl4pPr>
            <a:lvl5pPr lvl="4" rtl="0" algn="r">
              <a:lnSpc>
                <a:spcPct val="100000"/>
              </a:lnSpc>
              <a:spcBef>
                <a:spcPts val="0"/>
              </a:spcBef>
              <a:spcAft>
                <a:spcPts val="0"/>
              </a:spcAft>
              <a:buSzPts val="1400"/>
              <a:buNone/>
              <a:defRPr/>
            </a:lvl5pPr>
            <a:lvl6pPr lvl="5" rtl="0" algn="r">
              <a:lnSpc>
                <a:spcPct val="100000"/>
              </a:lnSpc>
              <a:spcBef>
                <a:spcPts val="0"/>
              </a:spcBef>
              <a:spcAft>
                <a:spcPts val="0"/>
              </a:spcAft>
              <a:buSzPts val="1400"/>
              <a:buNone/>
              <a:defRPr/>
            </a:lvl6pPr>
            <a:lvl7pPr lvl="6" rtl="0" algn="r">
              <a:lnSpc>
                <a:spcPct val="100000"/>
              </a:lnSpc>
              <a:spcBef>
                <a:spcPts val="0"/>
              </a:spcBef>
              <a:spcAft>
                <a:spcPts val="0"/>
              </a:spcAft>
              <a:buSzPts val="1400"/>
              <a:buNone/>
              <a:defRPr/>
            </a:lvl7pPr>
            <a:lvl8pPr lvl="7" rtl="0" algn="r">
              <a:lnSpc>
                <a:spcPct val="100000"/>
              </a:lnSpc>
              <a:spcBef>
                <a:spcPts val="0"/>
              </a:spcBef>
              <a:spcAft>
                <a:spcPts val="0"/>
              </a:spcAft>
              <a:buSzPts val="1400"/>
              <a:buNone/>
              <a:defRPr/>
            </a:lvl8pPr>
            <a:lvl9pPr lvl="8" rtl="0" algn="r">
              <a:lnSpc>
                <a:spcPct val="100000"/>
              </a:lnSpc>
              <a:spcBef>
                <a:spcPts val="0"/>
              </a:spcBef>
              <a:spcAft>
                <a:spcPts val="0"/>
              </a:spcAft>
              <a:buSzPts val="1400"/>
              <a:buNone/>
              <a:defRPr/>
            </a:lvl9pPr>
          </a:lstStyle>
          <a:p/>
        </p:txBody>
      </p:sp>
      <p:sp>
        <p:nvSpPr>
          <p:cNvPr id="4041" name="Google Shape;4041;p20"/>
          <p:cNvSpPr/>
          <p:nvPr/>
        </p:nvSpPr>
        <p:spPr>
          <a:xfrm flipH="1" rot="439435">
            <a:off x="-1263013" y="-774382"/>
            <a:ext cx="5313074" cy="2553824"/>
          </a:xfrm>
          <a:custGeom>
            <a:rect b="b" l="l" r="r" t="t"/>
            <a:pathLst>
              <a:path extrusionOk="0" h="66378" w="144723">
                <a:moveTo>
                  <a:pt x="20886" y="0"/>
                </a:moveTo>
                <a:cubicBezTo>
                  <a:pt x="14025" y="0"/>
                  <a:pt x="6991" y="3728"/>
                  <a:pt x="2430" y="8680"/>
                </a:cubicBezTo>
                <a:cubicBezTo>
                  <a:pt x="1191" y="10018"/>
                  <a:pt x="1" y="11778"/>
                  <a:pt x="422" y="13563"/>
                </a:cubicBezTo>
                <a:cubicBezTo>
                  <a:pt x="744" y="14952"/>
                  <a:pt x="2009" y="15968"/>
                  <a:pt x="3347" y="16538"/>
                </a:cubicBezTo>
                <a:cubicBezTo>
                  <a:pt x="7859" y="18472"/>
                  <a:pt x="12891" y="18174"/>
                  <a:pt x="17428" y="19909"/>
                </a:cubicBezTo>
                <a:cubicBezTo>
                  <a:pt x="22212" y="21744"/>
                  <a:pt x="24542" y="25685"/>
                  <a:pt x="26873" y="30024"/>
                </a:cubicBezTo>
                <a:cubicBezTo>
                  <a:pt x="29798" y="35477"/>
                  <a:pt x="35623" y="41452"/>
                  <a:pt x="41746" y="43336"/>
                </a:cubicBezTo>
                <a:cubicBezTo>
                  <a:pt x="43505" y="43879"/>
                  <a:pt x="45364" y="44092"/>
                  <a:pt x="47288" y="44092"/>
                </a:cubicBezTo>
                <a:cubicBezTo>
                  <a:pt x="54142" y="44092"/>
                  <a:pt x="61830" y="41398"/>
                  <a:pt x="68828" y="41398"/>
                </a:cubicBezTo>
                <a:cubicBezTo>
                  <a:pt x="73211" y="41398"/>
                  <a:pt x="77322" y="42454"/>
                  <a:pt x="80790" y="45889"/>
                </a:cubicBezTo>
                <a:lnTo>
                  <a:pt x="88698" y="53995"/>
                </a:lnTo>
                <a:cubicBezTo>
                  <a:pt x="94622" y="62849"/>
                  <a:pt x="105377" y="66378"/>
                  <a:pt x="116437" y="66378"/>
                </a:cubicBezTo>
                <a:cubicBezTo>
                  <a:pt x="126249" y="66378"/>
                  <a:pt x="136301" y="63600"/>
                  <a:pt x="143433" y="59300"/>
                </a:cubicBezTo>
                <a:cubicBezTo>
                  <a:pt x="144723" y="58532"/>
                  <a:pt x="143830" y="53276"/>
                  <a:pt x="143657" y="51615"/>
                </a:cubicBezTo>
                <a:cubicBezTo>
                  <a:pt x="143161" y="47054"/>
                  <a:pt x="142764" y="42418"/>
                  <a:pt x="141896" y="37882"/>
                </a:cubicBezTo>
                <a:cubicBezTo>
                  <a:pt x="140831" y="32354"/>
                  <a:pt x="140012" y="26751"/>
                  <a:pt x="138575" y="21298"/>
                </a:cubicBezTo>
                <a:cubicBezTo>
                  <a:pt x="137558" y="17431"/>
                  <a:pt x="135451" y="13960"/>
                  <a:pt x="134782" y="10118"/>
                </a:cubicBezTo>
                <a:cubicBezTo>
                  <a:pt x="131039" y="7093"/>
                  <a:pt x="124246" y="5061"/>
                  <a:pt x="119635" y="3647"/>
                </a:cubicBezTo>
                <a:cubicBezTo>
                  <a:pt x="118276" y="3233"/>
                  <a:pt x="116923" y="3063"/>
                  <a:pt x="115577" y="3063"/>
                </a:cubicBezTo>
                <a:cubicBezTo>
                  <a:pt x="111697" y="3063"/>
                  <a:pt x="107878" y="4476"/>
                  <a:pt x="104142" y="5507"/>
                </a:cubicBezTo>
                <a:cubicBezTo>
                  <a:pt x="99993" y="6651"/>
                  <a:pt x="95661" y="7810"/>
                  <a:pt x="91302" y="7810"/>
                </a:cubicBezTo>
                <a:cubicBezTo>
                  <a:pt x="90088" y="7810"/>
                  <a:pt x="88872" y="7720"/>
                  <a:pt x="87657" y="7515"/>
                </a:cubicBezTo>
                <a:cubicBezTo>
                  <a:pt x="82550" y="6672"/>
                  <a:pt x="78113" y="3970"/>
                  <a:pt x="73155" y="2681"/>
                </a:cubicBezTo>
                <a:cubicBezTo>
                  <a:pt x="68971" y="1587"/>
                  <a:pt x="64799" y="1099"/>
                  <a:pt x="60624" y="1099"/>
                </a:cubicBezTo>
                <a:cubicBezTo>
                  <a:pt x="56191" y="1099"/>
                  <a:pt x="51755" y="1649"/>
                  <a:pt x="47299" y="2606"/>
                </a:cubicBezTo>
                <a:cubicBezTo>
                  <a:pt x="44795" y="3145"/>
                  <a:pt x="42569" y="3398"/>
                  <a:pt x="40303" y="3398"/>
                </a:cubicBezTo>
                <a:cubicBezTo>
                  <a:pt x="38396" y="3398"/>
                  <a:pt x="36462" y="3219"/>
                  <a:pt x="34310" y="2879"/>
                </a:cubicBezTo>
                <a:cubicBezTo>
                  <a:pt x="29922" y="2210"/>
                  <a:pt x="25683" y="78"/>
                  <a:pt x="21221" y="3"/>
                </a:cubicBezTo>
                <a:cubicBezTo>
                  <a:pt x="21109" y="1"/>
                  <a:pt x="20997" y="0"/>
                  <a:pt x="2088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2" name="Google Shape;4042;p20"/>
          <p:cNvSpPr/>
          <p:nvPr/>
        </p:nvSpPr>
        <p:spPr>
          <a:xfrm flipH="1" rot="8750175">
            <a:off x="5481218" y="2219541"/>
            <a:ext cx="5899120" cy="3258349"/>
          </a:xfrm>
          <a:custGeom>
            <a:rect b="b" l="l" r="r" t="t"/>
            <a:pathLst>
              <a:path extrusionOk="0" h="66378" w="144723">
                <a:moveTo>
                  <a:pt x="20886" y="0"/>
                </a:moveTo>
                <a:cubicBezTo>
                  <a:pt x="14025" y="0"/>
                  <a:pt x="6991" y="3728"/>
                  <a:pt x="2430" y="8680"/>
                </a:cubicBezTo>
                <a:cubicBezTo>
                  <a:pt x="1191" y="10018"/>
                  <a:pt x="1" y="11778"/>
                  <a:pt x="422" y="13563"/>
                </a:cubicBezTo>
                <a:cubicBezTo>
                  <a:pt x="744" y="14952"/>
                  <a:pt x="2009" y="15968"/>
                  <a:pt x="3347" y="16538"/>
                </a:cubicBezTo>
                <a:cubicBezTo>
                  <a:pt x="7859" y="18472"/>
                  <a:pt x="12891" y="18174"/>
                  <a:pt x="17428" y="19909"/>
                </a:cubicBezTo>
                <a:cubicBezTo>
                  <a:pt x="22212" y="21744"/>
                  <a:pt x="24542" y="25685"/>
                  <a:pt x="26873" y="30024"/>
                </a:cubicBezTo>
                <a:cubicBezTo>
                  <a:pt x="29798" y="35477"/>
                  <a:pt x="35623" y="41452"/>
                  <a:pt x="41746" y="43336"/>
                </a:cubicBezTo>
                <a:cubicBezTo>
                  <a:pt x="43505" y="43879"/>
                  <a:pt x="45364" y="44092"/>
                  <a:pt x="47288" y="44092"/>
                </a:cubicBezTo>
                <a:cubicBezTo>
                  <a:pt x="54142" y="44092"/>
                  <a:pt x="61830" y="41398"/>
                  <a:pt x="68828" y="41398"/>
                </a:cubicBezTo>
                <a:cubicBezTo>
                  <a:pt x="73211" y="41398"/>
                  <a:pt x="77322" y="42454"/>
                  <a:pt x="80790" y="45889"/>
                </a:cubicBezTo>
                <a:lnTo>
                  <a:pt x="88698" y="53995"/>
                </a:lnTo>
                <a:cubicBezTo>
                  <a:pt x="94622" y="62849"/>
                  <a:pt x="105377" y="66378"/>
                  <a:pt x="116437" y="66378"/>
                </a:cubicBezTo>
                <a:cubicBezTo>
                  <a:pt x="126249" y="66378"/>
                  <a:pt x="136301" y="63600"/>
                  <a:pt x="143433" y="59300"/>
                </a:cubicBezTo>
                <a:cubicBezTo>
                  <a:pt x="144723" y="58532"/>
                  <a:pt x="143830" y="53276"/>
                  <a:pt x="143657" y="51615"/>
                </a:cubicBezTo>
                <a:cubicBezTo>
                  <a:pt x="143161" y="47054"/>
                  <a:pt x="142764" y="42418"/>
                  <a:pt x="141896" y="37882"/>
                </a:cubicBezTo>
                <a:cubicBezTo>
                  <a:pt x="140831" y="32354"/>
                  <a:pt x="140012" y="26751"/>
                  <a:pt x="138575" y="21298"/>
                </a:cubicBezTo>
                <a:cubicBezTo>
                  <a:pt x="137558" y="17431"/>
                  <a:pt x="135451" y="13960"/>
                  <a:pt x="134782" y="10118"/>
                </a:cubicBezTo>
                <a:cubicBezTo>
                  <a:pt x="131039" y="7093"/>
                  <a:pt x="124246" y="5061"/>
                  <a:pt x="119635" y="3647"/>
                </a:cubicBezTo>
                <a:cubicBezTo>
                  <a:pt x="118276" y="3233"/>
                  <a:pt x="116923" y="3063"/>
                  <a:pt x="115577" y="3063"/>
                </a:cubicBezTo>
                <a:cubicBezTo>
                  <a:pt x="111697" y="3063"/>
                  <a:pt x="107878" y="4476"/>
                  <a:pt x="104142" y="5507"/>
                </a:cubicBezTo>
                <a:cubicBezTo>
                  <a:pt x="99993" y="6651"/>
                  <a:pt x="95661" y="7810"/>
                  <a:pt x="91302" y="7810"/>
                </a:cubicBezTo>
                <a:cubicBezTo>
                  <a:pt x="90088" y="7810"/>
                  <a:pt x="88872" y="7720"/>
                  <a:pt x="87657" y="7515"/>
                </a:cubicBezTo>
                <a:cubicBezTo>
                  <a:pt x="82550" y="6672"/>
                  <a:pt x="78113" y="3970"/>
                  <a:pt x="73155" y="2681"/>
                </a:cubicBezTo>
                <a:cubicBezTo>
                  <a:pt x="68971" y="1587"/>
                  <a:pt x="64799" y="1099"/>
                  <a:pt x="60624" y="1099"/>
                </a:cubicBezTo>
                <a:cubicBezTo>
                  <a:pt x="56191" y="1099"/>
                  <a:pt x="51755" y="1649"/>
                  <a:pt x="47299" y="2606"/>
                </a:cubicBezTo>
                <a:cubicBezTo>
                  <a:pt x="44795" y="3145"/>
                  <a:pt x="42569" y="3398"/>
                  <a:pt x="40303" y="3398"/>
                </a:cubicBezTo>
                <a:cubicBezTo>
                  <a:pt x="38396" y="3398"/>
                  <a:pt x="36462" y="3219"/>
                  <a:pt x="34310" y="2879"/>
                </a:cubicBezTo>
                <a:cubicBezTo>
                  <a:pt x="29922" y="2210"/>
                  <a:pt x="25683" y="78"/>
                  <a:pt x="21221" y="3"/>
                </a:cubicBezTo>
                <a:cubicBezTo>
                  <a:pt x="21109" y="1"/>
                  <a:pt x="20997" y="0"/>
                  <a:pt x="2088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itle and text">
  <p:cSld name="CUSTOM_1">
    <p:bg>
      <p:bgPr>
        <a:noFill/>
      </p:bgPr>
    </p:bg>
    <p:spTree>
      <p:nvGrpSpPr>
        <p:cNvPr id="4043" name="Shape 4043"/>
        <p:cNvGrpSpPr/>
        <p:nvPr/>
      </p:nvGrpSpPr>
      <p:grpSpPr>
        <a:xfrm>
          <a:off x="0" y="0"/>
          <a:ext cx="0" cy="0"/>
          <a:chOff x="0" y="0"/>
          <a:chExt cx="0" cy="0"/>
        </a:xfrm>
      </p:grpSpPr>
      <p:grpSp>
        <p:nvGrpSpPr>
          <p:cNvPr id="4044" name="Google Shape;4044;p21"/>
          <p:cNvGrpSpPr/>
          <p:nvPr/>
        </p:nvGrpSpPr>
        <p:grpSpPr>
          <a:xfrm>
            <a:off x="-505367" y="-183374"/>
            <a:ext cx="9835632" cy="5510248"/>
            <a:chOff x="-505367" y="-183374"/>
            <a:chExt cx="9835632" cy="5510248"/>
          </a:xfrm>
        </p:grpSpPr>
        <p:sp>
          <p:nvSpPr>
            <p:cNvPr id="4045" name="Google Shape;4045;p21"/>
            <p:cNvSpPr/>
            <p:nvPr/>
          </p:nvSpPr>
          <p:spPr>
            <a:xfrm>
              <a:off x="8678837" y="3135645"/>
              <a:ext cx="622771" cy="574997"/>
            </a:xfrm>
            <a:custGeom>
              <a:rect b="b" l="l" r="r" t="t"/>
              <a:pathLst>
                <a:path extrusionOk="0" h="16754" w="18146">
                  <a:moveTo>
                    <a:pt x="6590" y="0"/>
                  </a:moveTo>
                  <a:cubicBezTo>
                    <a:pt x="4985" y="0"/>
                    <a:pt x="3711" y="470"/>
                    <a:pt x="2167" y="1209"/>
                  </a:cubicBezTo>
                  <a:cubicBezTo>
                    <a:pt x="2020" y="1276"/>
                    <a:pt x="1885" y="1367"/>
                    <a:pt x="1750" y="1457"/>
                  </a:cubicBezTo>
                  <a:cubicBezTo>
                    <a:pt x="892" y="2235"/>
                    <a:pt x="644" y="2845"/>
                    <a:pt x="475" y="3714"/>
                  </a:cubicBezTo>
                  <a:cubicBezTo>
                    <a:pt x="1" y="6162"/>
                    <a:pt x="994" y="8690"/>
                    <a:pt x="2461" y="10653"/>
                  </a:cubicBezTo>
                  <a:cubicBezTo>
                    <a:pt x="4898" y="13903"/>
                    <a:pt x="8125" y="15934"/>
                    <a:pt x="12142" y="16623"/>
                  </a:cubicBezTo>
                  <a:cubicBezTo>
                    <a:pt x="12657" y="16710"/>
                    <a:pt x="13130" y="16753"/>
                    <a:pt x="13566" y="16753"/>
                  </a:cubicBezTo>
                  <a:cubicBezTo>
                    <a:pt x="15265" y="16753"/>
                    <a:pt x="16403" y="16104"/>
                    <a:pt x="17220" y="14919"/>
                  </a:cubicBezTo>
                  <a:cubicBezTo>
                    <a:pt x="17548" y="14174"/>
                    <a:pt x="17751" y="13373"/>
                    <a:pt x="17818" y="12560"/>
                  </a:cubicBezTo>
                  <a:cubicBezTo>
                    <a:pt x="18146" y="9390"/>
                    <a:pt x="16825" y="6286"/>
                    <a:pt x="14726" y="3917"/>
                  </a:cubicBezTo>
                  <a:cubicBezTo>
                    <a:pt x="14253" y="3375"/>
                    <a:pt x="13745" y="2879"/>
                    <a:pt x="13192" y="2427"/>
                  </a:cubicBezTo>
                  <a:cubicBezTo>
                    <a:pt x="11386" y="881"/>
                    <a:pt x="9084" y="24"/>
                    <a:pt x="6703" y="1"/>
                  </a:cubicBezTo>
                  <a:cubicBezTo>
                    <a:pt x="6666" y="1"/>
                    <a:pt x="6628" y="0"/>
                    <a:pt x="6590" y="0"/>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6" name="Google Shape;4046;p21"/>
            <p:cNvSpPr/>
            <p:nvPr/>
          </p:nvSpPr>
          <p:spPr>
            <a:xfrm>
              <a:off x="8703238" y="3148446"/>
              <a:ext cx="580935" cy="549463"/>
            </a:xfrm>
            <a:custGeom>
              <a:rect b="b" l="l" r="r" t="t"/>
              <a:pathLst>
                <a:path extrusionOk="0" h="16010" w="16927">
                  <a:moveTo>
                    <a:pt x="5992" y="1"/>
                  </a:moveTo>
                  <a:cubicBezTo>
                    <a:pt x="5033" y="1"/>
                    <a:pt x="4074" y="170"/>
                    <a:pt x="3171" y="497"/>
                  </a:cubicBezTo>
                  <a:cubicBezTo>
                    <a:pt x="2438" y="768"/>
                    <a:pt x="1750" y="1027"/>
                    <a:pt x="1242" y="1648"/>
                  </a:cubicBezTo>
                  <a:cubicBezTo>
                    <a:pt x="745" y="2269"/>
                    <a:pt x="463" y="2697"/>
                    <a:pt x="305" y="3476"/>
                  </a:cubicBezTo>
                  <a:cubicBezTo>
                    <a:pt x="0" y="5067"/>
                    <a:pt x="305" y="6884"/>
                    <a:pt x="1027" y="8396"/>
                  </a:cubicBezTo>
                  <a:cubicBezTo>
                    <a:pt x="1321" y="8983"/>
                    <a:pt x="1659" y="9536"/>
                    <a:pt x="2054" y="10055"/>
                  </a:cubicBezTo>
                  <a:cubicBezTo>
                    <a:pt x="4446" y="13259"/>
                    <a:pt x="7617" y="15212"/>
                    <a:pt x="11499" y="15877"/>
                  </a:cubicBezTo>
                  <a:cubicBezTo>
                    <a:pt x="11948" y="15958"/>
                    <a:pt x="12411" y="16010"/>
                    <a:pt x="12869" y="16010"/>
                  </a:cubicBezTo>
                  <a:cubicBezTo>
                    <a:pt x="13757" y="16010"/>
                    <a:pt x="14629" y="15815"/>
                    <a:pt x="15358" y="15257"/>
                  </a:cubicBezTo>
                  <a:cubicBezTo>
                    <a:pt x="16419" y="14433"/>
                    <a:pt x="16611" y="13417"/>
                    <a:pt x="16746" y="12154"/>
                  </a:cubicBezTo>
                  <a:cubicBezTo>
                    <a:pt x="16927" y="10371"/>
                    <a:pt x="16577" y="8498"/>
                    <a:pt x="15719" y="6726"/>
                  </a:cubicBezTo>
                  <a:cubicBezTo>
                    <a:pt x="15200" y="5665"/>
                    <a:pt x="14535" y="4672"/>
                    <a:pt x="13745" y="3792"/>
                  </a:cubicBezTo>
                  <a:cubicBezTo>
                    <a:pt x="13282" y="3262"/>
                    <a:pt x="12785" y="2788"/>
                    <a:pt x="12255" y="2336"/>
                  </a:cubicBezTo>
                  <a:cubicBezTo>
                    <a:pt x="10506" y="847"/>
                    <a:pt x="8294" y="23"/>
                    <a:pt x="5992" y="1"/>
                  </a:cubicBezTo>
                  <a:close/>
                </a:path>
              </a:pathLst>
            </a:custGeom>
            <a:solidFill>
              <a:srgbClr val="C03A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7" name="Google Shape;4047;p21"/>
            <p:cNvSpPr/>
            <p:nvPr/>
          </p:nvSpPr>
          <p:spPr>
            <a:xfrm>
              <a:off x="8600209" y="3186027"/>
              <a:ext cx="670029" cy="606023"/>
            </a:xfrm>
            <a:custGeom>
              <a:rect b="b" l="l" r="r" t="t"/>
              <a:pathLst>
                <a:path extrusionOk="0" h="17658" w="19523">
                  <a:moveTo>
                    <a:pt x="4041" y="0"/>
                  </a:moveTo>
                  <a:lnTo>
                    <a:pt x="4041" y="0"/>
                  </a:lnTo>
                  <a:cubicBezTo>
                    <a:pt x="2720" y="925"/>
                    <a:pt x="1626" y="3013"/>
                    <a:pt x="1084" y="4570"/>
                  </a:cubicBezTo>
                  <a:cubicBezTo>
                    <a:pt x="1" y="7662"/>
                    <a:pt x="1547" y="12119"/>
                    <a:pt x="3138" y="13835"/>
                  </a:cubicBezTo>
                  <a:cubicBezTo>
                    <a:pt x="4018" y="14782"/>
                    <a:pt x="5011" y="15617"/>
                    <a:pt x="6106" y="16306"/>
                  </a:cubicBezTo>
                  <a:cubicBezTo>
                    <a:pt x="7580" y="17222"/>
                    <a:pt x="9314" y="17657"/>
                    <a:pt x="11091" y="17657"/>
                  </a:cubicBezTo>
                  <a:cubicBezTo>
                    <a:pt x="13339" y="17657"/>
                    <a:pt x="15657" y="16961"/>
                    <a:pt x="17604" y="15663"/>
                  </a:cubicBezTo>
                  <a:cubicBezTo>
                    <a:pt x="18428" y="15121"/>
                    <a:pt x="19094" y="14354"/>
                    <a:pt x="19523" y="13462"/>
                  </a:cubicBezTo>
                  <a:lnTo>
                    <a:pt x="19523" y="13462"/>
                  </a:lnTo>
                  <a:cubicBezTo>
                    <a:pt x="18695" y="14640"/>
                    <a:pt x="17552" y="15295"/>
                    <a:pt x="15853" y="15295"/>
                  </a:cubicBezTo>
                  <a:cubicBezTo>
                    <a:pt x="15421" y="15295"/>
                    <a:pt x="14953" y="15253"/>
                    <a:pt x="14445" y="15166"/>
                  </a:cubicBezTo>
                  <a:cubicBezTo>
                    <a:pt x="10427" y="14466"/>
                    <a:pt x="7200" y="12447"/>
                    <a:pt x="4763" y="9197"/>
                  </a:cubicBezTo>
                  <a:cubicBezTo>
                    <a:pt x="3296" y="7222"/>
                    <a:pt x="2292" y="4706"/>
                    <a:pt x="2777" y="2257"/>
                  </a:cubicBezTo>
                  <a:cubicBezTo>
                    <a:pt x="2946" y="1377"/>
                    <a:pt x="3194" y="779"/>
                    <a:pt x="4041" y="0"/>
                  </a:cubicBezTo>
                  <a:close/>
                </a:path>
              </a:pathLst>
            </a:custGeom>
            <a:solidFill>
              <a:srgbClr val="875F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8" name="Google Shape;4048;p21"/>
            <p:cNvSpPr/>
            <p:nvPr/>
          </p:nvSpPr>
          <p:spPr>
            <a:xfrm>
              <a:off x="9085082" y="3738887"/>
              <a:ext cx="27525" cy="15890"/>
            </a:xfrm>
            <a:custGeom>
              <a:rect b="b" l="l" r="r" t="t"/>
              <a:pathLst>
                <a:path extrusionOk="0" h="463" w="802">
                  <a:moveTo>
                    <a:pt x="543" y="1"/>
                  </a:moveTo>
                  <a:cubicBezTo>
                    <a:pt x="464" y="1"/>
                    <a:pt x="382" y="13"/>
                    <a:pt x="305" y="39"/>
                  </a:cubicBezTo>
                  <a:cubicBezTo>
                    <a:pt x="215" y="84"/>
                    <a:pt x="125" y="152"/>
                    <a:pt x="68" y="242"/>
                  </a:cubicBezTo>
                  <a:cubicBezTo>
                    <a:pt x="35" y="287"/>
                    <a:pt x="12" y="343"/>
                    <a:pt x="1" y="400"/>
                  </a:cubicBezTo>
                  <a:cubicBezTo>
                    <a:pt x="80" y="443"/>
                    <a:pt x="170" y="462"/>
                    <a:pt x="260" y="462"/>
                  </a:cubicBezTo>
                  <a:cubicBezTo>
                    <a:pt x="336" y="462"/>
                    <a:pt x="414" y="448"/>
                    <a:pt x="486" y="422"/>
                  </a:cubicBezTo>
                  <a:cubicBezTo>
                    <a:pt x="587" y="377"/>
                    <a:pt x="666" y="310"/>
                    <a:pt x="723" y="219"/>
                  </a:cubicBezTo>
                  <a:cubicBezTo>
                    <a:pt x="757" y="174"/>
                    <a:pt x="779" y="118"/>
                    <a:pt x="802" y="61"/>
                  </a:cubicBezTo>
                  <a:cubicBezTo>
                    <a:pt x="745" y="27"/>
                    <a:pt x="689" y="16"/>
                    <a:pt x="621" y="5"/>
                  </a:cubicBezTo>
                  <a:cubicBezTo>
                    <a:pt x="596" y="2"/>
                    <a:pt x="570" y="1"/>
                    <a:pt x="543"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9" name="Google Shape;4049;p21"/>
            <p:cNvSpPr/>
            <p:nvPr/>
          </p:nvSpPr>
          <p:spPr>
            <a:xfrm>
              <a:off x="9128840" y="3729346"/>
              <a:ext cx="19803" cy="15547"/>
            </a:xfrm>
            <a:custGeom>
              <a:rect b="b" l="l" r="r" t="t"/>
              <a:pathLst>
                <a:path extrusionOk="0" h="453" w="577">
                  <a:moveTo>
                    <a:pt x="407" y="1"/>
                  </a:moveTo>
                  <a:cubicBezTo>
                    <a:pt x="362" y="1"/>
                    <a:pt x="317" y="12"/>
                    <a:pt x="283" y="12"/>
                  </a:cubicBezTo>
                  <a:cubicBezTo>
                    <a:pt x="249" y="23"/>
                    <a:pt x="215" y="35"/>
                    <a:pt x="193" y="46"/>
                  </a:cubicBezTo>
                  <a:cubicBezTo>
                    <a:pt x="125" y="91"/>
                    <a:pt x="69" y="159"/>
                    <a:pt x="46" y="226"/>
                  </a:cubicBezTo>
                  <a:cubicBezTo>
                    <a:pt x="23" y="283"/>
                    <a:pt x="12" y="328"/>
                    <a:pt x="1" y="384"/>
                  </a:cubicBezTo>
                  <a:cubicBezTo>
                    <a:pt x="46" y="407"/>
                    <a:pt x="102" y="430"/>
                    <a:pt x="148" y="441"/>
                  </a:cubicBezTo>
                  <a:cubicBezTo>
                    <a:pt x="178" y="448"/>
                    <a:pt x="208" y="452"/>
                    <a:pt x="237" y="452"/>
                  </a:cubicBezTo>
                  <a:cubicBezTo>
                    <a:pt x="297" y="452"/>
                    <a:pt x="354" y="437"/>
                    <a:pt x="407" y="407"/>
                  </a:cubicBezTo>
                  <a:cubicBezTo>
                    <a:pt x="486" y="351"/>
                    <a:pt x="554" y="272"/>
                    <a:pt x="565" y="181"/>
                  </a:cubicBezTo>
                  <a:cubicBezTo>
                    <a:pt x="576" y="125"/>
                    <a:pt x="576" y="69"/>
                    <a:pt x="565" y="23"/>
                  </a:cubicBezTo>
                  <a:cubicBezTo>
                    <a:pt x="509" y="1"/>
                    <a:pt x="463" y="1"/>
                    <a:pt x="407"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0" name="Google Shape;4050;p21"/>
            <p:cNvSpPr/>
            <p:nvPr/>
          </p:nvSpPr>
          <p:spPr>
            <a:xfrm>
              <a:off x="8885821" y="3561899"/>
              <a:ext cx="29000" cy="18087"/>
            </a:xfrm>
            <a:custGeom>
              <a:rect b="b" l="l" r="r" t="t"/>
              <a:pathLst>
                <a:path extrusionOk="0" h="527" w="845">
                  <a:moveTo>
                    <a:pt x="342" y="0"/>
                  </a:moveTo>
                  <a:cubicBezTo>
                    <a:pt x="164" y="0"/>
                    <a:pt x="1" y="93"/>
                    <a:pt x="40" y="298"/>
                  </a:cubicBezTo>
                  <a:cubicBezTo>
                    <a:pt x="76" y="460"/>
                    <a:pt x="227" y="527"/>
                    <a:pt x="379" y="527"/>
                  </a:cubicBezTo>
                  <a:cubicBezTo>
                    <a:pt x="609" y="527"/>
                    <a:pt x="844" y="374"/>
                    <a:pt x="695" y="163"/>
                  </a:cubicBezTo>
                  <a:cubicBezTo>
                    <a:pt x="695" y="152"/>
                    <a:pt x="684" y="140"/>
                    <a:pt x="672" y="129"/>
                  </a:cubicBezTo>
                  <a:cubicBezTo>
                    <a:pt x="598" y="46"/>
                    <a:pt x="466" y="0"/>
                    <a:pt x="342"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1" name="Google Shape;4051;p21"/>
            <p:cNvSpPr/>
            <p:nvPr/>
          </p:nvSpPr>
          <p:spPr>
            <a:xfrm>
              <a:off x="8862105" y="3502594"/>
              <a:ext cx="33428" cy="18807"/>
            </a:xfrm>
            <a:custGeom>
              <a:rect b="b" l="l" r="r" t="t"/>
              <a:pathLst>
                <a:path extrusionOk="0" h="548" w="974">
                  <a:moveTo>
                    <a:pt x="588" y="1"/>
                  </a:moveTo>
                  <a:cubicBezTo>
                    <a:pt x="317" y="1"/>
                    <a:pt x="0" y="290"/>
                    <a:pt x="258" y="481"/>
                  </a:cubicBezTo>
                  <a:cubicBezTo>
                    <a:pt x="269" y="481"/>
                    <a:pt x="280" y="492"/>
                    <a:pt x="291" y="503"/>
                  </a:cubicBezTo>
                  <a:cubicBezTo>
                    <a:pt x="342" y="533"/>
                    <a:pt x="405" y="547"/>
                    <a:pt x="472" y="547"/>
                  </a:cubicBezTo>
                  <a:cubicBezTo>
                    <a:pt x="704" y="547"/>
                    <a:pt x="973" y="376"/>
                    <a:pt x="833" y="131"/>
                  </a:cubicBezTo>
                  <a:cubicBezTo>
                    <a:pt x="776" y="38"/>
                    <a:pt x="685" y="1"/>
                    <a:pt x="58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2" name="Google Shape;4052;p21"/>
            <p:cNvSpPr/>
            <p:nvPr/>
          </p:nvSpPr>
          <p:spPr>
            <a:xfrm>
              <a:off x="8872470" y="3162586"/>
              <a:ext cx="26083" cy="19013"/>
            </a:xfrm>
            <a:custGeom>
              <a:rect b="b" l="l" r="r" t="t"/>
              <a:pathLst>
                <a:path extrusionOk="0" h="554" w="760">
                  <a:moveTo>
                    <a:pt x="265" y="0"/>
                  </a:moveTo>
                  <a:cubicBezTo>
                    <a:pt x="135" y="0"/>
                    <a:pt x="22" y="66"/>
                    <a:pt x="12" y="232"/>
                  </a:cubicBezTo>
                  <a:cubicBezTo>
                    <a:pt x="0" y="443"/>
                    <a:pt x="224" y="554"/>
                    <a:pt x="421" y="554"/>
                  </a:cubicBezTo>
                  <a:cubicBezTo>
                    <a:pt x="602" y="554"/>
                    <a:pt x="759" y="460"/>
                    <a:pt x="689" y="266"/>
                  </a:cubicBezTo>
                  <a:cubicBezTo>
                    <a:pt x="678" y="243"/>
                    <a:pt x="678" y="232"/>
                    <a:pt x="666" y="220"/>
                  </a:cubicBezTo>
                  <a:cubicBezTo>
                    <a:pt x="599" y="92"/>
                    <a:pt x="420" y="0"/>
                    <a:pt x="265"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3" name="Google Shape;4053;p21"/>
            <p:cNvSpPr/>
            <p:nvPr/>
          </p:nvSpPr>
          <p:spPr>
            <a:xfrm>
              <a:off x="9201873" y="3633182"/>
              <a:ext cx="34286" cy="19151"/>
            </a:xfrm>
            <a:custGeom>
              <a:rect b="b" l="l" r="r" t="t"/>
              <a:pathLst>
                <a:path extrusionOk="0" h="558" w="999">
                  <a:moveTo>
                    <a:pt x="601" y="0"/>
                  </a:moveTo>
                  <a:cubicBezTo>
                    <a:pt x="324" y="0"/>
                    <a:pt x="1" y="347"/>
                    <a:pt x="288" y="512"/>
                  </a:cubicBezTo>
                  <a:lnTo>
                    <a:pt x="333" y="535"/>
                  </a:lnTo>
                  <a:cubicBezTo>
                    <a:pt x="372" y="551"/>
                    <a:pt x="415" y="558"/>
                    <a:pt x="461" y="558"/>
                  </a:cubicBezTo>
                  <a:cubicBezTo>
                    <a:pt x="706" y="558"/>
                    <a:pt x="999" y="344"/>
                    <a:pt x="818" y="106"/>
                  </a:cubicBezTo>
                  <a:cubicBezTo>
                    <a:pt x="761" y="31"/>
                    <a:pt x="683" y="0"/>
                    <a:pt x="60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4" name="Google Shape;4054;p21"/>
            <p:cNvSpPr/>
            <p:nvPr/>
          </p:nvSpPr>
          <p:spPr>
            <a:xfrm>
              <a:off x="8931157" y="3156957"/>
              <a:ext cx="25465" cy="22617"/>
            </a:xfrm>
            <a:custGeom>
              <a:rect b="b" l="l" r="r" t="t"/>
              <a:pathLst>
                <a:path extrusionOk="0" h="659" w="742">
                  <a:moveTo>
                    <a:pt x="207" y="0"/>
                  </a:moveTo>
                  <a:cubicBezTo>
                    <a:pt x="116" y="0"/>
                    <a:pt x="40" y="49"/>
                    <a:pt x="17" y="170"/>
                  </a:cubicBezTo>
                  <a:lnTo>
                    <a:pt x="17" y="215"/>
                  </a:lnTo>
                  <a:cubicBezTo>
                    <a:pt x="1" y="413"/>
                    <a:pt x="201" y="659"/>
                    <a:pt x="389" y="659"/>
                  </a:cubicBezTo>
                  <a:cubicBezTo>
                    <a:pt x="458" y="659"/>
                    <a:pt x="526" y="625"/>
                    <a:pt x="581" y="542"/>
                  </a:cubicBezTo>
                  <a:cubicBezTo>
                    <a:pt x="742" y="294"/>
                    <a:pt x="430" y="0"/>
                    <a:pt x="207"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5" name="Google Shape;4055;p21"/>
            <p:cNvSpPr/>
            <p:nvPr/>
          </p:nvSpPr>
          <p:spPr>
            <a:xfrm>
              <a:off x="9119952" y="3642036"/>
              <a:ext cx="26461" cy="24127"/>
            </a:xfrm>
            <a:custGeom>
              <a:rect b="b" l="l" r="r" t="t"/>
              <a:pathLst>
                <a:path extrusionOk="0" h="703" w="771">
                  <a:moveTo>
                    <a:pt x="409" y="1"/>
                  </a:moveTo>
                  <a:cubicBezTo>
                    <a:pt x="362" y="1"/>
                    <a:pt x="312" y="16"/>
                    <a:pt x="260" y="51"/>
                  </a:cubicBezTo>
                  <a:cubicBezTo>
                    <a:pt x="1" y="239"/>
                    <a:pt x="258" y="702"/>
                    <a:pt x="488" y="702"/>
                  </a:cubicBezTo>
                  <a:cubicBezTo>
                    <a:pt x="549" y="702"/>
                    <a:pt x="608" y="670"/>
                    <a:pt x="655" y="593"/>
                  </a:cubicBezTo>
                  <a:cubicBezTo>
                    <a:pt x="655" y="581"/>
                    <a:pt x="666" y="570"/>
                    <a:pt x="677" y="559"/>
                  </a:cubicBezTo>
                  <a:cubicBezTo>
                    <a:pt x="771" y="353"/>
                    <a:pt x="632" y="1"/>
                    <a:pt x="409"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6" name="Google Shape;4056;p21"/>
            <p:cNvSpPr/>
            <p:nvPr/>
          </p:nvSpPr>
          <p:spPr>
            <a:xfrm>
              <a:off x="9170574" y="3658201"/>
              <a:ext cx="24848" cy="24402"/>
            </a:xfrm>
            <a:custGeom>
              <a:rect b="b" l="l" r="r" t="t"/>
              <a:pathLst>
                <a:path extrusionOk="0" h="711" w="724">
                  <a:moveTo>
                    <a:pt x="423" y="1"/>
                  </a:moveTo>
                  <a:cubicBezTo>
                    <a:pt x="401" y="1"/>
                    <a:pt x="378" y="3"/>
                    <a:pt x="353" y="9"/>
                  </a:cubicBezTo>
                  <a:cubicBezTo>
                    <a:pt x="1" y="87"/>
                    <a:pt x="99" y="710"/>
                    <a:pt x="367" y="710"/>
                  </a:cubicBezTo>
                  <a:cubicBezTo>
                    <a:pt x="408" y="710"/>
                    <a:pt x="453" y="696"/>
                    <a:pt x="500" y="663"/>
                  </a:cubicBezTo>
                  <a:cubicBezTo>
                    <a:pt x="511" y="663"/>
                    <a:pt x="523" y="652"/>
                    <a:pt x="534" y="641"/>
                  </a:cubicBezTo>
                  <a:cubicBezTo>
                    <a:pt x="723" y="473"/>
                    <a:pt x="716" y="1"/>
                    <a:pt x="423"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7" name="Google Shape;4057;p21"/>
            <p:cNvSpPr/>
            <p:nvPr/>
          </p:nvSpPr>
          <p:spPr>
            <a:xfrm>
              <a:off x="9209321" y="3589424"/>
              <a:ext cx="26426" cy="24367"/>
            </a:xfrm>
            <a:custGeom>
              <a:rect b="b" l="l" r="r" t="t"/>
              <a:pathLst>
                <a:path extrusionOk="0" h="710" w="770">
                  <a:moveTo>
                    <a:pt x="299" y="0"/>
                  </a:moveTo>
                  <a:cubicBezTo>
                    <a:pt x="243" y="0"/>
                    <a:pt x="188" y="28"/>
                    <a:pt x="138" y="94"/>
                  </a:cubicBezTo>
                  <a:cubicBezTo>
                    <a:pt x="127" y="106"/>
                    <a:pt x="127" y="117"/>
                    <a:pt x="116" y="128"/>
                  </a:cubicBezTo>
                  <a:cubicBezTo>
                    <a:pt x="1" y="329"/>
                    <a:pt x="114" y="709"/>
                    <a:pt x="343" y="709"/>
                  </a:cubicBezTo>
                  <a:cubicBezTo>
                    <a:pt x="384" y="709"/>
                    <a:pt x="429" y="697"/>
                    <a:pt x="477" y="670"/>
                  </a:cubicBezTo>
                  <a:cubicBezTo>
                    <a:pt x="769" y="505"/>
                    <a:pt x="536" y="0"/>
                    <a:pt x="29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8" name="Google Shape;4058;p21"/>
            <p:cNvSpPr/>
            <p:nvPr/>
          </p:nvSpPr>
          <p:spPr>
            <a:xfrm>
              <a:off x="8927107" y="3613894"/>
              <a:ext cx="33119" cy="18842"/>
            </a:xfrm>
            <a:custGeom>
              <a:rect b="b" l="l" r="r" t="t"/>
              <a:pathLst>
                <a:path extrusionOk="0" h="549" w="965">
                  <a:moveTo>
                    <a:pt x="583" y="1"/>
                  </a:moveTo>
                  <a:cubicBezTo>
                    <a:pt x="313" y="1"/>
                    <a:pt x="1" y="287"/>
                    <a:pt x="248" y="476"/>
                  </a:cubicBezTo>
                  <a:cubicBezTo>
                    <a:pt x="259" y="487"/>
                    <a:pt x="271" y="487"/>
                    <a:pt x="293" y="499"/>
                  </a:cubicBezTo>
                  <a:cubicBezTo>
                    <a:pt x="346" y="533"/>
                    <a:pt x="413" y="549"/>
                    <a:pt x="483" y="549"/>
                  </a:cubicBezTo>
                  <a:cubicBezTo>
                    <a:pt x="710" y="549"/>
                    <a:pt x="964" y="380"/>
                    <a:pt x="835" y="138"/>
                  </a:cubicBezTo>
                  <a:cubicBezTo>
                    <a:pt x="777" y="40"/>
                    <a:pt x="683" y="1"/>
                    <a:pt x="583"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9" name="Google Shape;4059;p21"/>
            <p:cNvSpPr/>
            <p:nvPr/>
          </p:nvSpPr>
          <p:spPr>
            <a:xfrm>
              <a:off x="8920552" y="3540792"/>
              <a:ext cx="26426" cy="24402"/>
            </a:xfrm>
            <a:custGeom>
              <a:rect b="b" l="l" r="r" t="t"/>
              <a:pathLst>
                <a:path extrusionOk="0" h="711" w="770">
                  <a:moveTo>
                    <a:pt x="418" y="1"/>
                  </a:moveTo>
                  <a:cubicBezTo>
                    <a:pt x="375" y="1"/>
                    <a:pt x="329" y="14"/>
                    <a:pt x="281" y="45"/>
                  </a:cubicBezTo>
                  <a:cubicBezTo>
                    <a:pt x="1" y="225"/>
                    <a:pt x="242" y="710"/>
                    <a:pt x="477" y="710"/>
                  </a:cubicBezTo>
                  <a:cubicBezTo>
                    <a:pt x="535" y="710"/>
                    <a:pt x="593" y="681"/>
                    <a:pt x="642" y="609"/>
                  </a:cubicBezTo>
                  <a:cubicBezTo>
                    <a:pt x="653" y="597"/>
                    <a:pt x="665" y="586"/>
                    <a:pt x="665" y="575"/>
                  </a:cubicBezTo>
                  <a:cubicBezTo>
                    <a:pt x="769" y="376"/>
                    <a:pt x="642" y="1"/>
                    <a:pt x="41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0" name="Google Shape;4060;p21"/>
            <p:cNvSpPr/>
            <p:nvPr/>
          </p:nvSpPr>
          <p:spPr>
            <a:xfrm>
              <a:off x="9240586" y="3556030"/>
              <a:ext cx="28657" cy="18430"/>
            </a:xfrm>
            <a:custGeom>
              <a:rect b="b" l="l" r="r" t="t"/>
              <a:pathLst>
                <a:path extrusionOk="0" h="537" w="835">
                  <a:moveTo>
                    <a:pt x="329" y="1"/>
                  </a:moveTo>
                  <a:cubicBezTo>
                    <a:pt x="156" y="1"/>
                    <a:pt x="1" y="93"/>
                    <a:pt x="40" y="300"/>
                  </a:cubicBezTo>
                  <a:cubicBezTo>
                    <a:pt x="67" y="466"/>
                    <a:pt x="221" y="536"/>
                    <a:pt x="378" y="536"/>
                  </a:cubicBezTo>
                  <a:cubicBezTo>
                    <a:pt x="604" y="536"/>
                    <a:pt x="834" y="390"/>
                    <a:pt x="694" y="176"/>
                  </a:cubicBezTo>
                  <a:cubicBezTo>
                    <a:pt x="683" y="165"/>
                    <a:pt x="672" y="153"/>
                    <a:pt x="672" y="142"/>
                  </a:cubicBezTo>
                  <a:cubicBezTo>
                    <a:pt x="595" y="51"/>
                    <a:pt x="457" y="1"/>
                    <a:pt x="329"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1" name="Google Shape;4061;p21"/>
            <p:cNvSpPr/>
            <p:nvPr/>
          </p:nvSpPr>
          <p:spPr>
            <a:xfrm>
              <a:off x="9069947" y="3670350"/>
              <a:ext cx="29241" cy="18464"/>
            </a:xfrm>
            <a:custGeom>
              <a:rect b="b" l="l" r="r" t="t"/>
              <a:pathLst>
                <a:path extrusionOk="0" h="538" w="852">
                  <a:moveTo>
                    <a:pt x="348" y="0"/>
                  </a:moveTo>
                  <a:cubicBezTo>
                    <a:pt x="167" y="0"/>
                    <a:pt x="0" y="96"/>
                    <a:pt x="47" y="309"/>
                  </a:cubicBezTo>
                  <a:cubicBezTo>
                    <a:pt x="82" y="470"/>
                    <a:pt x="231" y="537"/>
                    <a:pt x="383" y="537"/>
                  </a:cubicBezTo>
                  <a:cubicBezTo>
                    <a:pt x="614" y="537"/>
                    <a:pt x="851" y="381"/>
                    <a:pt x="701" y="163"/>
                  </a:cubicBezTo>
                  <a:lnTo>
                    <a:pt x="679" y="129"/>
                  </a:lnTo>
                  <a:cubicBezTo>
                    <a:pt x="605" y="46"/>
                    <a:pt x="473" y="0"/>
                    <a:pt x="348"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2" name="Google Shape;4062;p21"/>
            <p:cNvSpPr/>
            <p:nvPr/>
          </p:nvSpPr>
          <p:spPr>
            <a:xfrm>
              <a:off x="9240792" y="3598278"/>
              <a:ext cx="26426" cy="24367"/>
            </a:xfrm>
            <a:custGeom>
              <a:rect b="b" l="l" r="r" t="t"/>
              <a:pathLst>
                <a:path extrusionOk="0" h="710" w="770">
                  <a:moveTo>
                    <a:pt x="423" y="0"/>
                  </a:moveTo>
                  <a:cubicBezTo>
                    <a:pt x="383" y="0"/>
                    <a:pt x="339" y="12"/>
                    <a:pt x="293" y="40"/>
                  </a:cubicBezTo>
                  <a:cubicBezTo>
                    <a:pt x="1" y="204"/>
                    <a:pt x="227" y="709"/>
                    <a:pt x="461" y="709"/>
                  </a:cubicBezTo>
                  <a:cubicBezTo>
                    <a:pt x="516" y="709"/>
                    <a:pt x="571" y="682"/>
                    <a:pt x="621" y="615"/>
                  </a:cubicBezTo>
                  <a:cubicBezTo>
                    <a:pt x="632" y="604"/>
                    <a:pt x="643" y="593"/>
                    <a:pt x="654" y="581"/>
                  </a:cubicBezTo>
                  <a:cubicBezTo>
                    <a:pt x="769" y="380"/>
                    <a:pt x="649" y="0"/>
                    <a:pt x="423"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3" name="Google Shape;4063;p21"/>
            <p:cNvSpPr/>
            <p:nvPr/>
          </p:nvSpPr>
          <p:spPr>
            <a:xfrm>
              <a:off x="8987579" y="3617223"/>
              <a:ext cx="24813" cy="24539"/>
            </a:xfrm>
            <a:custGeom>
              <a:rect b="b" l="l" r="r" t="t"/>
              <a:pathLst>
                <a:path extrusionOk="0" h="715" w="723">
                  <a:moveTo>
                    <a:pt x="354" y="1"/>
                  </a:moveTo>
                  <a:cubicBezTo>
                    <a:pt x="314" y="1"/>
                    <a:pt x="270" y="16"/>
                    <a:pt x="224" y="52"/>
                  </a:cubicBezTo>
                  <a:cubicBezTo>
                    <a:pt x="212" y="63"/>
                    <a:pt x="201" y="74"/>
                    <a:pt x="190" y="86"/>
                  </a:cubicBezTo>
                  <a:cubicBezTo>
                    <a:pt x="1" y="254"/>
                    <a:pt x="17" y="714"/>
                    <a:pt x="311" y="714"/>
                  </a:cubicBezTo>
                  <a:cubicBezTo>
                    <a:pt x="333" y="714"/>
                    <a:pt x="357" y="712"/>
                    <a:pt x="382" y="706"/>
                  </a:cubicBezTo>
                  <a:cubicBezTo>
                    <a:pt x="723" y="619"/>
                    <a:pt x="609" y="1"/>
                    <a:pt x="354"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4" name="Google Shape;4064;p21"/>
            <p:cNvSpPr/>
            <p:nvPr/>
          </p:nvSpPr>
          <p:spPr>
            <a:xfrm>
              <a:off x="9039849" y="3205898"/>
              <a:ext cx="290416" cy="198576"/>
            </a:xfrm>
            <a:custGeom>
              <a:rect b="b" l="l" r="r" t="t"/>
              <a:pathLst>
                <a:path extrusionOk="0" h="5786" w="8462">
                  <a:moveTo>
                    <a:pt x="2786" y="0"/>
                  </a:moveTo>
                  <a:cubicBezTo>
                    <a:pt x="523" y="0"/>
                    <a:pt x="0" y="4023"/>
                    <a:pt x="901" y="5029"/>
                  </a:cubicBezTo>
                  <a:lnTo>
                    <a:pt x="4580" y="5785"/>
                  </a:lnTo>
                  <a:cubicBezTo>
                    <a:pt x="8462" y="5503"/>
                    <a:pt x="5629" y="550"/>
                    <a:pt x="3248" y="53"/>
                  </a:cubicBezTo>
                  <a:cubicBezTo>
                    <a:pt x="3087" y="17"/>
                    <a:pt x="2933" y="0"/>
                    <a:pt x="2786"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5" name="Google Shape;4065;p21"/>
            <p:cNvSpPr/>
            <p:nvPr/>
          </p:nvSpPr>
          <p:spPr>
            <a:xfrm>
              <a:off x="9053714" y="3199823"/>
              <a:ext cx="215358" cy="209695"/>
            </a:xfrm>
            <a:custGeom>
              <a:rect b="b" l="l" r="r" t="t"/>
              <a:pathLst>
                <a:path extrusionOk="0" h="6110" w="6275">
                  <a:moveTo>
                    <a:pt x="2426" y="0"/>
                  </a:moveTo>
                  <a:cubicBezTo>
                    <a:pt x="2190" y="0"/>
                    <a:pt x="1954" y="40"/>
                    <a:pt x="1738" y="117"/>
                  </a:cubicBezTo>
                  <a:cubicBezTo>
                    <a:pt x="1411" y="230"/>
                    <a:pt x="1129" y="433"/>
                    <a:pt x="903" y="693"/>
                  </a:cubicBezTo>
                  <a:cubicBezTo>
                    <a:pt x="689" y="952"/>
                    <a:pt x="520" y="1234"/>
                    <a:pt x="384" y="1539"/>
                  </a:cubicBezTo>
                  <a:cubicBezTo>
                    <a:pt x="136" y="2126"/>
                    <a:pt x="1" y="2769"/>
                    <a:pt x="1" y="3412"/>
                  </a:cubicBezTo>
                  <a:cubicBezTo>
                    <a:pt x="1" y="3728"/>
                    <a:pt x="35" y="4044"/>
                    <a:pt x="102" y="4360"/>
                  </a:cubicBezTo>
                  <a:cubicBezTo>
                    <a:pt x="159" y="4676"/>
                    <a:pt x="294" y="4958"/>
                    <a:pt x="497" y="5206"/>
                  </a:cubicBezTo>
                  <a:cubicBezTo>
                    <a:pt x="328" y="4947"/>
                    <a:pt x="215" y="4642"/>
                    <a:pt x="193" y="4337"/>
                  </a:cubicBezTo>
                  <a:cubicBezTo>
                    <a:pt x="147" y="4022"/>
                    <a:pt x="136" y="3717"/>
                    <a:pt x="170" y="3412"/>
                  </a:cubicBezTo>
                  <a:cubicBezTo>
                    <a:pt x="215" y="2792"/>
                    <a:pt x="373" y="2205"/>
                    <a:pt x="633" y="1641"/>
                  </a:cubicBezTo>
                  <a:cubicBezTo>
                    <a:pt x="903" y="1110"/>
                    <a:pt x="1310" y="625"/>
                    <a:pt x="1851" y="444"/>
                  </a:cubicBezTo>
                  <a:cubicBezTo>
                    <a:pt x="2021" y="388"/>
                    <a:pt x="2200" y="362"/>
                    <a:pt x="2377" y="362"/>
                  </a:cubicBezTo>
                  <a:cubicBezTo>
                    <a:pt x="2482" y="362"/>
                    <a:pt x="2586" y="371"/>
                    <a:pt x="2686" y="388"/>
                  </a:cubicBezTo>
                  <a:cubicBezTo>
                    <a:pt x="2765" y="399"/>
                    <a:pt x="2833" y="422"/>
                    <a:pt x="2901" y="444"/>
                  </a:cubicBezTo>
                  <a:cubicBezTo>
                    <a:pt x="2980" y="456"/>
                    <a:pt x="3047" y="478"/>
                    <a:pt x="3115" y="512"/>
                  </a:cubicBezTo>
                  <a:cubicBezTo>
                    <a:pt x="3251" y="557"/>
                    <a:pt x="3386" y="625"/>
                    <a:pt x="3510" y="693"/>
                  </a:cubicBezTo>
                  <a:cubicBezTo>
                    <a:pt x="4029" y="1009"/>
                    <a:pt x="4481" y="1415"/>
                    <a:pt x="4853" y="1889"/>
                  </a:cubicBezTo>
                  <a:cubicBezTo>
                    <a:pt x="5237" y="2351"/>
                    <a:pt x="5541" y="2882"/>
                    <a:pt x="5744" y="3446"/>
                  </a:cubicBezTo>
                  <a:cubicBezTo>
                    <a:pt x="5936" y="4010"/>
                    <a:pt x="5993" y="4642"/>
                    <a:pt x="5688" y="5105"/>
                  </a:cubicBezTo>
                  <a:cubicBezTo>
                    <a:pt x="5519" y="5330"/>
                    <a:pt x="5293" y="5511"/>
                    <a:pt x="5033" y="5624"/>
                  </a:cubicBezTo>
                  <a:cubicBezTo>
                    <a:pt x="4760" y="5722"/>
                    <a:pt x="4476" y="5789"/>
                    <a:pt x="4192" y="5824"/>
                  </a:cubicBezTo>
                  <a:lnTo>
                    <a:pt x="4192" y="5824"/>
                  </a:lnTo>
                  <a:cubicBezTo>
                    <a:pt x="3577" y="5712"/>
                    <a:pt x="2974" y="5600"/>
                    <a:pt x="2359" y="5500"/>
                  </a:cubicBezTo>
                  <a:cubicBezTo>
                    <a:pt x="1738" y="5398"/>
                    <a:pt x="1118" y="5297"/>
                    <a:pt x="497" y="5206"/>
                  </a:cubicBezTo>
                  <a:lnTo>
                    <a:pt x="497" y="5206"/>
                  </a:lnTo>
                  <a:cubicBezTo>
                    <a:pt x="1107" y="5364"/>
                    <a:pt x="1705" y="5545"/>
                    <a:pt x="2314" y="5680"/>
                  </a:cubicBezTo>
                  <a:cubicBezTo>
                    <a:pt x="2923" y="5827"/>
                    <a:pt x="3544" y="5962"/>
                    <a:pt x="4153" y="6109"/>
                  </a:cubicBezTo>
                  <a:lnTo>
                    <a:pt x="4187" y="6109"/>
                  </a:lnTo>
                  <a:cubicBezTo>
                    <a:pt x="4514" y="6087"/>
                    <a:pt x="4842" y="6030"/>
                    <a:pt x="5158" y="5917"/>
                  </a:cubicBezTo>
                  <a:cubicBezTo>
                    <a:pt x="5485" y="5804"/>
                    <a:pt x="5767" y="5590"/>
                    <a:pt x="5981" y="5308"/>
                  </a:cubicBezTo>
                  <a:cubicBezTo>
                    <a:pt x="6173" y="5015"/>
                    <a:pt x="6275" y="4676"/>
                    <a:pt x="6275" y="4326"/>
                  </a:cubicBezTo>
                  <a:cubicBezTo>
                    <a:pt x="6275" y="3988"/>
                    <a:pt x="6218" y="3660"/>
                    <a:pt x="6117" y="3333"/>
                  </a:cubicBezTo>
                  <a:cubicBezTo>
                    <a:pt x="5902" y="2724"/>
                    <a:pt x="5586" y="2137"/>
                    <a:pt x="5169" y="1629"/>
                  </a:cubicBezTo>
                  <a:cubicBezTo>
                    <a:pt x="4763" y="1121"/>
                    <a:pt x="4266" y="693"/>
                    <a:pt x="3691" y="365"/>
                  </a:cubicBezTo>
                  <a:cubicBezTo>
                    <a:pt x="3544" y="286"/>
                    <a:pt x="3397" y="207"/>
                    <a:pt x="3239" y="151"/>
                  </a:cubicBezTo>
                  <a:cubicBezTo>
                    <a:pt x="3160" y="128"/>
                    <a:pt x="3081" y="106"/>
                    <a:pt x="3002" y="83"/>
                  </a:cubicBezTo>
                  <a:cubicBezTo>
                    <a:pt x="2912" y="61"/>
                    <a:pt x="2833" y="38"/>
                    <a:pt x="2754" y="27"/>
                  </a:cubicBezTo>
                  <a:cubicBezTo>
                    <a:pt x="2646" y="9"/>
                    <a:pt x="2536" y="0"/>
                    <a:pt x="2426"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6" name="Google Shape;4066;p21"/>
            <p:cNvSpPr/>
            <p:nvPr/>
          </p:nvSpPr>
          <p:spPr>
            <a:xfrm>
              <a:off x="8904216" y="3151432"/>
              <a:ext cx="254105" cy="220712"/>
            </a:xfrm>
            <a:custGeom>
              <a:rect b="b" l="l" r="r" t="t"/>
              <a:pathLst>
                <a:path extrusionOk="0" h="6431" w="7404">
                  <a:moveTo>
                    <a:pt x="2597" y="1"/>
                  </a:moveTo>
                  <a:cubicBezTo>
                    <a:pt x="1949" y="1"/>
                    <a:pt x="1330" y="216"/>
                    <a:pt x="904" y="771"/>
                  </a:cubicBezTo>
                  <a:cubicBezTo>
                    <a:pt x="1" y="1979"/>
                    <a:pt x="768" y="3694"/>
                    <a:pt x="1569" y="4675"/>
                  </a:cubicBezTo>
                  <a:cubicBezTo>
                    <a:pt x="2271" y="5585"/>
                    <a:pt x="3403" y="6431"/>
                    <a:pt x="4536" y="6431"/>
                  </a:cubicBezTo>
                  <a:cubicBezTo>
                    <a:pt x="5062" y="6431"/>
                    <a:pt x="5589" y="6248"/>
                    <a:pt x="6072" y="5804"/>
                  </a:cubicBezTo>
                  <a:lnTo>
                    <a:pt x="6794" y="5116"/>
                  </a:lnTo>
                  <a:cubicBezTo>
                    <a:pt x="6794" y="5116"/>
                    <a:pt x="7403" y="4066"/>
                    <a:pt x="6884" y="3051"/>
                  </a:cubicBezTo>
                  <a:cubicBezTo>
                    <a:pt x="6410" y="2114"/>
                    <a:pt x="5609" y="1313"/>
                    <a:pt x="4774" y="715"/>
                  </a:cubicBezTo>
                  <a:cubicBezTo>
                    <a:pt x="4190" y="309"/>
                    <a:pt x="3372" y="1"/>
                    <a:pt x="2597"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7" name="Google Shape;4067;p21"/>
            <p:cNvSpPr/>
            <p:nvPr/>
          </p:nvSpPr>
          <p:spPr>
            <a:xfrm>
              <a:off x="8911217" y="3145014"/>
              <a:ext cx="238970" cy="230836"/>
            </a:xfrm>
            <a:custGeom>
              <a:rect b="b" l="l" r="r" t="t"/>
              <a:pathLst>
                <a:path extrusionOk="0" h="6726" w="6963">
                  <a:moveTo>
                    <a:pt x="2380" y="1"/>
                  </a:moveTo>
                  <a:cubicBezTo>
                    <a:pt x="2198" y="1"/>
                    <a:pt x="2014" y="18"/>
                    <a:pt x="1828" y="55"/>
                  </a:cubicBezTo>
                  <a:cubicBezTo>
                    <a:pt x="1140" y="180"/>
                    <a:pt x="553" y="642"/>
                    <a:pt x="271" y="1285"/>
                  </a:cubicBezTo>
                  <a:cubicBezTo>
                    <a:pt x="0" y="1929"/>
                    <a:pt x="68" y="2651"/>
                    <a:pt x="271" y="3260"/>
                  </a:cubicBezTo>
                  <a:cubicBezTo>
                    <a:pt x="463" y="3847"/>
                    <a:pt x="767" y="4411"/>
                    <a:pt x="1162" y="4896"/>
                  </a:cubicBezTo>
                  <a:cubicBezTo>
                    <a:pt x="1264" y="5020"/>
                    <a:pt x="1343" y="5133"/>
                    <a:pt x="1444" y="5235"/>
                  </a:cubicBezTo>
                  <a:cubicBezTo>
                    <a:pt x="1546" y="5348"/>
                    <a:pt x="1648" y="5461"/>
                    <a:pt x="1760" y="5562"/>
                  </a:cubicBezTo>
                  <a:cubicBezTo>
                    <a:pt x="1964" y="5754"/>
                    <a:pt x="2189" y="5934"/>
                    <a:pt x="2426" y="6092"/>
                  </a:cubicBezTo>
                  <a:cubicBezTo>
                    <a:pt x="2866" y="6386"/>
                    <a:pt x="3352" y="6589"/>
                    <a:pt x="3871" y="6691"/>
                  </a:cubicBezTo>
                  <a:cubicBezTo>
                    <a:pt x="4002" y="6714"/>
                    <a:pt x="4134" y="6725"/>
                    <a:pt x="4264" y="6725"/>
                  </a:cubicBezTo>
                  <a:cubicBezTo>
                    <a:pt x="4581" y="6725"/>
                    <a:pt x="4892" y="6657"/>
                    <a:pt x="5180" y="6521"/>
                  </a:cubicBezTo>
                  <a:cubicBezTo>
                    <a:pt x="5496" y="6375"/>
                    <a:pt x="5766" y="6171"/>
                    <a:pt x="5992" y="5923"/>
                  </a:cubicBezTo>
                  <a:lnTo>
                    <a:pt x="6590" y="5303"/>
                  </a:lnTo>
                  <a:lnTo>
                    <a:pt x="6590" y="5303"/>
                  </a:lnTo>
                  <a:lnTo>
                    <a:pt x="5936" y="5878"/>
                  </a:lnTo>
                  <a:cubicBezTo>
                    <a:pt x="5710" y="6092"/>
                    <a:pt x="5428" y="6262"/>
                    <a:pt x="5123" y="6386"/>
                  </a:cubicBezTo>
                  <a:cubicBezTo>
                    <a:pt x="4886" y="6470"/>
                    <a:pt x="4635" y="6510"/>
                    <a:pt x="4382" y="6510"/>
                  </a:cubicBezTo>
                  <a:cubicBezTo>
                    <a:pt x="4227" y="6510"/>
                    <a:pt x="4070" y="6495"/>
                    <a:pt x="3916" y="6465"/>
                  </a:cubicBezTo>
                  <a:cubicBezTo>
                    <a:pt x="3442" y="6352"/>
                    <a:pt x="2990" y="6138"/>
                    <a:pt x="2607" y="5844"/>
                  </a:cubicBezTo>
                  <a:cubicBezTo>
                    <a:pt x="2392" y="5686"/>
                    <a:pt x="2189" y="5506"/>
                    <a:pt x="1997" y="5314"/>
                  </a:cubicBezTo>
                  <a:cubicBezTo>
                    <a:pt x="1896" y="5224"/>
                    <a:pt x="1806" y="5122"/>
                    <a:pt x="1715" y="5020"/>
                  </a:cubicBezTo>
                  <a:cubicBezTo>
                    <a:pt x="1625" y="4908"/>
                    <a:pt x="1523" y="4795"/>
                    <a:pt x="1444" y="4682"/>
                  </a:cubicBezTo>
                  <a:cubicBezTo>
                    <a:pt x="1083" y="4219"/>
                    <a:pt x="813" y="3700"/>
                    <a:pt x="632" y="3147"/>
                  </a:cubicBezTo>
                  <a:cubicBezTo>
                    <a:pt x="451" y="2583"/>
                    <a:pt x="429" y="1962"/>
                    <a:pt x="655" y="1455"/>
                  </a:cubicBezTo>
                  <a:cubicBezTo>
                    <a:pt x="869" y="924"/>
                    <a:pt x="1343" y="541"/>
                    <a:pt x="1907" y="428"/>
                  </a:cubicBezTo>
                  <a:cubicBezTo>
                    <a:pt x="2069" y="392"/>
                    <a:pt x="2234" y="375"/>
                    <a:pt x="2401" y="375"/>
                  </a:cubicBezTo>
                  <a:cubicBezTo>
                    <a:pt x="2804" y="375"/>
                    <a:pt x="3213" y="469"/>
                    <a:pt x="3588" y="597"/>
                  </a:cubicBezTo>
                  <a:cubicBezTo>
                    <a:pt x="3848" y="699"/>
                    <a:pt x="4096" y="811"/>
                    <a:pt x="4333" y="958"/>
                  </a:cubicBezTo>
                  <a:cubicBezTo>
                    <a:pt x="4559" y="1094"/>
                    <a:pt x="4773" y="1274"/>
                    <a:pt x="4988" y="1432"/>
                  </a:cubicBezTo>
                  <a:cubicBezTo>
                    <a:pt x="5202" y="1590"/>
                    <a:pt x="5371" y="1771"/>
                    <a:pt x="5563" y="1940"/>
                  </a:cubicBezTo>
                  <a:cubicBezTo>
                    <a:pt x="5732" y="2109"/>
                    <a:pt x="5890" y="2278"/>
                    <a:pt x="6037" y="2470"/>
                  </a:cubicBezTo>
                  <a:cubicBezTo>
                    <a:pt x="6184" y="2640"/>
                    <a:pt x="6319" y="2820"/>
                    <a:pt x="6432" y="3012"/>
                  </a:cubicBezTo>
                  <a:cubicBezTo>
                    <a:pt x="6489" y="3102"/>
                    <a:pt x="6545" y="3192"/>
                    <a:pt x="6601" y="3271"/>
                  </a:cubicBezTo>
                  <a:lnTo>
                    <a:pt x="6714" y="3531"/>
                  </a:lnTo>
                  <a:cubicBezTo>
                    <a:pt x="6827" y="3836"/>
                    <a:pt x="6861" y="4152"/>
                    <a:pt x="6816" y="4479"/>
                  </a:cubicBezTo>
                  <a:cubicBezTo>
                    <a:pt x="6793" y="4682"/>
                    <a:pt x="6748" y="4885"/>
                    <a:pt x="6669" y="5088"/>
                  </a:cubicBezTo>
                  <a:cubicBezTo>
                    <a:pt x="6624" y="5224"/>
                    <a:pt x="6590" y="5303"/>
                    <a:pt x="6590" y="5303"/>
                  </a:cubicBezTo>
                  <a:cubicBezTo>
                    <a:pt x="6624" y="5235"/>
                    <a:pt x="6658" y="5167"/>
                    <a:pt x="6692" y="5099"/>
                  </a:cubicBezTo>
                  <a:cubicBezTo>
                    <a:pt x="6782" y="4908"/>
                    <a:pt x="6850" y="4705"/>
                    <a:pt x="6895" y="4490"/>
                  </a:cubicBezTo>
                  <a:cubicBezTo>
                    <a:pt x="6962" y="4163"/>
                    <a:pt x="6951" y="3813"/>
                    <a:pt x="6861" y="3486"/>
                  </a:cubicBezTo>
                  <a:cubicBezTo>
                    <a:pt x="6827" y="3396"/>
                    <a:pt x="6804" y="3283"/>
                    <a:pt x="6748" y="3192"/>
                  </a:cubicBezTo>
                  <a:cubicBezTo>
                    <a:pt x="6703" y="3102"/>
                    <a:pt x="6647" y="3012"/>
                    <a:pt x="6601" y="2922"/>
                  </a:cubicBezTo>
                  <a:cubicBezTo>
                    <a:pt x="6500" y="2718"/>
                    <a:pt x="6376" y="2527"/>
                    <a:pt x="6240" y="2346"/>
                  </a:cubicBezTo>
                  <a:cubicBezTo>
                    <a:pt x="6082" y="2154"/>
                    <a:pt x="5936" y="1951"/>
                    <a:pt x="5755" y="1759"/>
                  </a:cubicBezTo>
                  <a:cubicBezTo>
                    <a:pt x="5575" y="1579"/>
                    <a:pt x="5405" y="1364"/>
                    <a:pt x="5180" y="1195"/>
                  </a:cubicBezTo>
                  <a:cubicBezTo>
                    <a:pt x="4965" y="1026"/>
                    <a:pt x="4762" y="834"/>
                    <a:pt x="4514" y="665"/>
                  </a:cubicBezTo>
                  <a:cubicBezTo>
                    <a:pt x="4266" y="507"/>
                    <a:pt x="3995" y="371"/>
                    <a:pt x="3713" y="259"/>
                  </a:cubicBezTo>
                  <a:cubicBezTo>
                    <a:pt x="3298" y="112"/>
                    <a:pt x="2848" y="1"/>
                    <a:pt x="238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8" name="Google Shape;4068;p21"/>
            <p:cNvSpPr/>
            <p:nvPr/>
          </p:nvSpPr>
          <p:spPr>
            <a:xfrm>
              <a:off x="9071149" y="3324405"/>
              <a:ext cx="221158" cy="266975"/>
            </a:xfrm>
            <a:custGeom>
              <a:rect b="b" l="l" r="r" t="t"/>
              <a:pathLst>
                <a:path extrusionOk="0" h="7779" w="6444">
                  <a:moveTo>
                    <a:pt x="2705" y="0"/>
                  </a:moveTo>
                  <a:cubicBezTo>
                    <a:pt x="2033" y="0"/>
                    <a:pt x="1399" y="292"/>
                    <a:pt x="948" y="1012"/>
                  </a:cubicBezTo>
                  <a:cubicBezTo>
                    <a:pt x="0" y="2524"/>
                    <a:pt x="836" y="5785"/>
                    <a:pt x="1964" y="6891"/>
                  </a:cubicBezTo>
                  <a:lnTo>
                    <a:pt x="2822" y="7523"/>
                  </a:lnTo>
                  <a:cubicBezTo>
                    <a:pt x="2909" y="7705"/>
                    <a:pt x="3086" y="7779"/>
                    <a:pt x="3311" y="7779"/>
                  </a:cubicBezTo>
                  <a:cubicBezTo>
                    <a:pt x="4077" y="7779"/>
                    <a:pt x="5404" y="6927"/>
                    <a:pt x="5665" y="6587"/>
                  </a:cubicBezTo>
                  <a:cubicBezTo>
                    <a:pt x="6387" y="5582"/>
                    <a:pt x="6444" y="3630"/>
                    <a:pt x="6083" y="2536"/>
                  </a:cubicBezTo>
                  <a:cubicBezTo>
                    <a:pt x="5635" y="1237"/>
                    <a:pt x="4088" y="0"/>
                    <a:pt x="2705"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9" name="Google Shape;4069;p21"/>
            <p:cNvSpPr/>
            <p:nvPr/>
          </p:nvSpPr>
          <p:spPr>
            <a:xfrm>
              <a:off x="9083538" y="3317301"/>
              <a:ext cx="209558" cy="274732"/>
            </a:xfrm>
            <a:custGeom>
              <a:rect b="b" l="l" r="r" t="t"/>
              <a:pathLst>
                <a:path extrusionOk="0" h="8005" w="6106">
                  <a:moveTo>
                    <a:pt x="2372" y="0"/>
                  </a:moveTo>
                  <a:cubicBezTo>
                    <a:pt x="1614" y="0"/>
                    <a:pt x="894" y="394"/>
                    <a:pt x="486" y="1061"/>
                  </a:cubicBezTo>
                  <a:cubicBezTo>
                    <a:pt x="238" y="1445"/>
                    <a:pt x="91" y="1874"/>
                    <a:pt x="46" y="2325"/>
                  </a:cubicBezTo>
                  <a:cubicBezTo>
                    <a:pt x="1" y="2765"/>
                    <a:pt x="12" y="3194"/>
                    <a:pt x="68" y="3634"/>
                  </a:cubicBezTo>
                  <a:cubicBezTo>
                    <a:pt x="125" y="4063"/>
                    <a:pt x="215" y="4492"/>
                    <a:pt x="339" y="4898"/>
                  </a:cubicBezTo>
                  <a:cubicBezTo>
                    <a:pt x="452" y="5315"/>
                    <a:pt x="621" y="5710"/>
                    <a:pt x="824" y="6094"/>
                  </a:cubicBezTo>
                  <a:cubicBezTo>
                    <a:pt x="1016" y="6478"/>
                    <a:pt x="1264" y="6827"/>
                    <a:pt x="1580" y="7132"/>
                  </a:cubicBezTo>
                  <a:lnTo>
                    <a:pt x="2461" y="7730"/>
                  </a:lnTo>
                  <a:lnTo>
                    <a:pt x="1648" y="7064"/>
                  </a:lnTo>
                  <a:cubicBezTo>
                    <a:pt x="1366" y="6748"/>
                    <a:pt x="1140" y="6399"/>
                    <a:pt x="982" y="6004"/>
                  </a:cubicBezTo>
                  <a:cubicBezTo>
                    <a:pt x="813" y="5631"/>
                    <a:pt x="678" y="5236"/>
                    <a:pt x="576" y="4830"/>
                  </a:cubicBezTo>
                  <a:cubicBezTo>
                    <a:pt x="362" y="4029"/>
                    <a:pt x="294" y="3194"/>
                    <a:pt x="396" y="2370"/>
                  </a:cubicBezTo>
                  <a:cubicBezTo>
                    <a:pt x="441" y="1986"/>
                    <a:pt x="576" y="1603"/>
                    <a:pt x="790" y="1264"/>
                  </a:cubicBezTo>
                  <a:cubicBezTo>
                    <a:pt x="1005" y="948"/>
                    <a:pt x="1310" y="689"/>
                    <a:pt x="1659" y="542"/>
                  </a:cubicBezTo>
                  <a:cubicBezTo>
                    <a:pt x="1879" y="453"/>
                    <a:pt x="2111" y="410"/>
                    <a:pt x="2343" y="410"/>
                  </a:cubicBezTo>
                  <a:cubicBezTo>
                    <a:pt x="2492" y="410"/>
                    <a:pt x="2642" y="428"/>
                    <a:pt x="2788" y="463"/>
                  </a:cubicBezTo>
                  <a:cubicBezTo>
                    <a:pt x="3183" y="542"/>
                    <a:pt x="3555" y="689"/>
                    <a:pt x="3894" y="903"/>
                  </a:cubicBezTo>
                  <a:cubicBezTo>
                    <a:pt x="4243" y="1106"/>
                    <a:pt x="4559" y="1366"/>
                    <a:pt x="4830" y="1671"/>
                  </a:cubicBezTo>
                  <a:cubicBezTo>
                    <a:pt x="4966" y="1817"/>
                    <a:pt x="5090" y="1975"/>
                    <a:pt x="5203" y="2144"/>
                  </a:cubicBezTo>
                  <a:cubicBezTo>
                    <a:pt x="5315" y="2302"/>
                    <a:pt x="5406" y="2483"/>
                    <a:pt x="5485" y="2675"/>
                  </a:cubicBezTo>
                  <a:lnTo>
                    <a:pt x="5552" y="2810"/>
                  </a:lnTo>
                  <a:lnTo>
                    <a:pt x="5586" y="2946"/>
                  </a:lnTo>
                  <a:lnTo>
                    <a:pt x="5665" y="3239"/>
                  </a:lnTo>
                  <a:cubicBezTo>
                    <a:pt x="5688" y="3442"/>
                    <a:pt x="5733" y="3634"/>
                    <a:pt x="5744" y="3848"/>
                  </a:cubicBezTo>
                  <a:cubicBezTo>
                    <a:pt x="5767" y="4051"/>
                    <a:pt x="5767" y="4255"/>
                    <a:pt x="5767" y="4458"/>
                  </a:cubicBezTo>
                  <a:cubicBezTo>
                    <a:pt x="5767" y="4661"/>
                    <a:pt x="5756" y="4875"/>
                    <a:pt x="5733" y="5078"/>
                  </a:cubicBezTo>
                  <a:cubicBezTo>
                    <a:pt x="5699" y="5485"/>
                    <a:pt x="5598" y="5880"/>
                    <a:pt x="5451" y="6263"/>
                  </a:cubicBezTo>
                  <a:cubicBezTo>
                    <a:pt x="5406" y="6353"/>
                    <a:pt x="5361" y="6455"/>
                    <a:pt x="5315" y="6545"/>
                  </a:cubicBezTo>
                  <a:lnTo>
                    <a:pt x="5236" y="6681"/>
                  </a:lnTo>
                  <a:cubicBezTo>
                    <a:pt x="5226" y="6701"/>
                    <a:pt x="5207" y="6739"/>
                    <a:pt x="5203" y="6739"/>
                  </a:cubicBezTo>
                  <a:cubicBezTo>
                    <a:pt x="5203" y="6739"/>
                    <a:pt x="5203" y="6738"/>
                    <a:pt x="5203" y="6737"/>
                  </a:cubicBezTo>
                  <a:lnTo>
                    <a:pt x="5157" y="6794"/>
                  </a:lnTo>
                  <a:cubicBezTo>
                    <a:pt x="5011" y="6929"/>
                    <a:pt x="4853" y="7064"/>
                    <a:pt x="4684" y="7177"/>
                  </a:cubicBezTo>
                  <a:cubicBezTo>
                    <a:pt x="4345" y="7425"/>
                    <a:pt x="3984" y="7629"/>
                    <a:pt x="3600" y="7787"/>
                  </a:cubicBezTo>
                  <a:cubicBezTo>
                    <a:pt x="3408" y="7866"/>
                    <a:pt x="3205" y="7922"/>
                    <a:pt x="3002" y="7956"/>
                  </a:cubicBezTo>
                  <a:cubicBezTo>
                    <a:pt x="2965" y="7964"/>
                    <a:pt x="2929" y="7967"/>
                    <a:pt x="2892" y="7967"/>
                  </a:cubicBezTo>
                  <a:cubicBezTo>
                    <a:pt x="2717" y="7967"/>
                    <a:pt x="2554" y="7880"/>
                    <a:pt x="2461" y="7730"/>
                  </a:cubicBezTo>
                  <a:lnTo>
                    <a:pt x="2461" y="7730"/>
                  </a:lnTo>
                  <a:cubicBezTo>
                    <a:pt x="2542" y="7913"/>
                    <a:pt x="2742" y="8004"/>
                    <a:pt x="2937" y="8004"/>
                  </a:cubicBezTo>
                  <a:cubicBezTo>
                    <a:pt x="2959" y="8004"/>
                    <a:pt x="2981" y="8003"/>
                    <a:pt x="3002" y="8001"/>
                  </a:cubicBezTo>
                  <a:cubicBezTo>
                    <a:pt x="3217" y="7990"/>
                    <a:pt x="3431" y="7956"/>
                    <a:pt x="3634" y="7877"/>
                  </a:cubicBezTo>
                  <a:cubicBezTo>
                    <a:pt x="4040" y="7741"/>
                    <a:pt x="4424" y="7561"/>
                    <a:pt x="4796" y="7335"/>
                  </a:cubicBezTo>
                  <a:cubicBezTo>
                    <a:pt x="4977" y="7222"/>
                    <a:pt x="5157" y="7087"/>
                    <a:pt x="5315" y="6940"/>
                  </a:cubicBezTo>
                  <a:lnTo>
                    <a:pt x="5383" y="6873"/>
                  </a:lnTo>
                  <a:cubicBezTo>
                    <a:pt x="5406" y="6850"/>
                    <a:pt x="5417" y="6816"/>
                    <a:pt x="5440" y="6794"/>
                  </a:cubicBezTo>
                  <a:lnTo>
                    <a:pt x="5519" y="6658"/>
                  </a:lnTo>
                  <a:cubicBezTo>
                    <a:pt x="5575" y="6568"/>
                    <a:pt x="5631" y="6478"/>
                    <a:pt x="5677" y="6376"/>
                  </a:cubicBezTo>
                  <a:cubicBezTo>
                    <a:pt x="5857" y="5970"/>
                    <a:pt x="5970" y="5541"/>
                    <a:pt x="6038" y="5101"/>
                  </a:cubicBezTo>
                  <a:cubicBezTo>
                    <a:pt x="6071" y="4886"/>
                    <a:pt x="6094" y="4672"/>
                    <a:pt x="6094" y="4458"/>
                  </a:cubicBezTo>
                  <a:cubicBezTo>
                    <a:pt x="6105" y="4243"/>
                    <a:pt x="6105" y="4018"/>
                    <a:pt x="6094" y="3803"/>
                  </a:cubicBezTo>
                  <a:cubicBezTo>
                    <a:pt x="6094" y="3589"/>
                    <a:pt x="6038" y="3374"/>
                    <a:pt x="6015" y="3160"/>
                  </a:cubicBezTo>
                  <a:lnTo>
                    <a:pt x="5936" y="2833"/>
                  </a:lnTo>
                  <a:cubicBezTo>
                    <a:pt x="5925" y="2776"/>
                    <a:pt x="5913" y="2743"/>
                    <a:pt x="5891" y="2652"/>
                  </a:cubicBezTo>
                  <a:lnTo>
                    <a:pt x="5835" y="2517"/>
                  </a:lnTo>
                  <a:cubicBezTo>
                    <a:pt x="5744" y="2314"/>
                    <a:pt x="5643" y="2111"/>
                    <a:pt x="5530" y="1919"/>
                  </a:cubicBezTo>
                  <a:cubicBezTo>
                    <a:pt x="5406" y="1738"/>
                    <a:pt x="5270" y="1569"/>
                    <a:pt x="5124" y="1400"/>
                  </a:cubicBezTo>
                  <a:cubicBezTo>
                    <a:pt x="4830" y="1061"/>
                    <a:pt x="4492" y="779"/>
                    <a:pt x="4108" y="553"/>
                  </a:cubicBezTo>
                  <a:cubicBezTo>
                    <a:pt x="3736" y="305"/>
                    <a:pt x="3307" y="136"/>
                    <a:pt x="2867" y="57"/>
                  </a:cubicBezTo>
                  <a:cubicBezTo>
                    <a:pt x="2702" y="19"/>
                    <a:pt x="2536" y="0"/>
                    <a:pt x="2372"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0" name="Google Shape;4070;p21"/>
            <p:cNvSpPr/>
            <p:nvPr/>
          </p:nvSpPr>
          <p:spPr>
            <a:xfrm>
              <a:off x="8794392" y="3177447"/>
              <a:ext cx="359262" cy="281458"/>
            </a:xfrm>
            <a:custGeom>
              <a:rect b="b" l="l" r="r" t="t"/>
              <a:pathLst>
                <a:path extrusionOk="0" h="8201" w="10468">
                  <a:moveTo>
                    <a:pt x="3824" y="0"/>
                  </a:moveTo>
                  <a:cubicBezTo>
                    <a:pt x="3768" y="0"/>
                    <a:pt x="3711" y="1"/>
                    <a:pt x="3652" y="2"/>
                  </a:cubicBezTo>
                  <a:cubicBezTo>
                    <a:pt x="2411" y="58"/>
                    <a:pt x="1452" y="848"/>
                    <a:pt x="876" y="2067"/>
                  </a:cubicBezTo>
                  <a:cubicBezTo>
                    <a:pt x="0" y="3994"/>
                    <a:pt x="1346" y="8200"/>
                    <a:pt x="3761" y="8200"/>
                  </a:cubicBezTo>
                  <a:cubicBezTo>
                    <a:pt x="3990" y="8200"/>
                    <a:pt x="4229" y="8162"/>
                    <a:pt x="4476" y="8081"/>
                  </a:cubicBezTo>
                  <a:lnTo>
                    <a:pt x="4961" y="7517"/>
                  </a:lnTo>
                  <a:cubicBezTo>
                    <a:pt x="5853" y="7088"/>
                    <a:pt x="10468" y="5114"/>
                    <a:pt x="10175" y="4177"/>
                  </a:cubicBezTo>
                  <a:cubicBezTo>
                    <a:pt x="9780" y="2879"/>
                    <a:pt x="8505" y="1559"/>
                    <a:pt x="7184" y="882"/>
                  </a:cubicBezTo>
                  <a:cubicBezTo>
                    <a:pt x="5973" y="255"/>
                    <a:pt x="5134" y="0"/>
                    <a:pt x="3824"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1" name="Google Shape;4071;p21"/>
            <p:cNvSpPr/>
            <p:nvPr/>
          </p:nvSpPr>
          <p:spPr>
            <a:xfrm>
              <a:off x="8808189" y="3170514"/>
              <a:ext cx="340832" cy="289661"/>
            </a:xfrm>
            <a:custGeom>
              <a:rect b="b" l="l" r="r" t="t"/>
              <a:pathLst>
                <a:path extrusionOk="0" h="8440" w="9931">
                  <a:moveTo>
                    <a:pt x="3284" y="1"/>
                  </a:moveTo>
                  <a:cubicBezTo>
                    <a:pt x="3104" y="1"/>
                    <a:pt x="2991" y="23"/>
                    <a:pt x="2855" y="46"/>
                  </a:cubicBezTo>
                  <a:cubicBezTo>
                    <a:pt x="2257" y="147"/>
                    <a:pt x="1716" y="418"/>
                    <a:pt x="1276" y="836"/>
                  </a:cubicBezTo>
                  <a:cubicBezTo>
                    <a:pt x="858" y="1231"/>
                    <a:pt x="520" y="1716"/>
                    <a:pt x="283" y="2258"/>
                  </a:cubicBezTo>
                  <a:cubicBezTo>
                    <a:pt x="79" y="2799"/>
                    <a:pt x="1" y="3386"/>
                    <a:pt x="46" y="3962"/>
                  </a:cubicBezTo>
                  <a:cubicBezTo>
                    <a:pt x="113" y="5101"/>
                    <a:pt x="497" y="6196"/>
                    <a:pt x="1140" y="7144"/>
                  </a:cubicBezTo>
                  <a:cubicBezTo>
                    <a:pt x="1467" y="7618"/>
                    <a:pt x="1908" y="8001"/>
                    <a:pt x="2427" y="8249"/>
                  </a:cubicBezTo>
                  <a:cubicBezTo>
                    <a:pt x="2707" y="8377"/>
                    <a:pt x="3010" y="8439"/>
                    <a:pt x="3315" y="8439"/>
                  </a:cubicBezTo>
                  <a:cubicBezTo>
                    <a:pt x="3575" y="8439"/>
                    <a:pt x="3836" y="8394"/>
                    <a:pt x="4085" y="8306"/>
                  </a:cubicBezTo>
                  <a:lnTo>
                    <a:pt x="4559" y="7719"/>
                  </a:lnTo>
                  <a:lnTo>
                    <a:pt x="4062" y="8250"/>
                  </a:lnTo>
                  <a:lnTo>
                    <a:pt x="4062" y="8250"/>
                  </a:lnTo>
                  <a:cubicBezTo>
                    <a:pt x="3857" y="8315"/>
                    <a:pt x="3648" y="8347"/>
                    <a:pt x="3440" y="8347"/>
                  </a:cubicBezTo>
                  <a:cubicBezTo>
                    <a:pt x="3108" y="8347"/>
                    <a:pt x="2781" y="8266"/>
                    <a:pt x="2483" y="8114"/>
                  </a:cubicBezTo>
                  <a:cubicBezTo>
                    <a:pt x="2009" y="7855"/>
                    <a:pt x="1614" y="7471"/>
                    <a:pt x="1321" y="7008"/>
                  </a:cubicBezTo>
                  <a:cubicBezTo>
                    <a:pt x="734" y="6094"/>
                    <a:pt x="407" y="5033"/>
                    <a:pt x="373" y="3950"/>
                  </a:cubicBezTo>
                  <a:cubicBezTo>
                    <a:pt x="373" y="3420"/>
                    <a:pt x="407" y="2878"/>
                    <a:pt x="610" y="2393"/>
                  </a:cubicBezTo>
                  <a:cubicBezTo>
                    <a:pt x="836" y="1919"/>
                    <a:pt x="1140" y="1479"/>
                    <a:pt x="1535" y="1129"/>
                  </a:cubicBezTo>
                  <a:cubicBezTo>
                    <a:pt x="1908" y="779"/>
                    <a:pt x="2381" y="542"/>
                    <a:pt x="2889" y="452"/>
                  </a:cubicBezTo>
                  <a:cubicBezTo>
                    <a:pt x="3025" y="441"/>
                    <a:pt x="3183" y="407"/>
                    <a:pt x="3284" y="407"/>
                  </a:cubicBezTo>
                  <a:lnTo>
                    <a:pt x="3690" y="430"/>
                  </a:lnTo>
                  <a:cubicBezTo>
                    <a:pt x="3961" y="430"/>
                    <a:pt x="4221" y="452"/>
                    <a:pt x="4492" y="497"/>
                  </a:cubicBezTo>
                  <a:cubicBezTo>
                    <a:pt x="4751" y="531"/>
                    <a:pt x="5022" y="588"/>
                    <a:pt x="5270" y="667"/>
                  </a:cubicBezTo>
                  <a:cubicBezTo>
                    <a:pt x="5530" y="746"/>
                    <a:pt x="5778" y="836"/>
                    <a:pt x="6026" y="949"/>
                  </a:cubicBezTo>
                  <a:cubicBezTo>
                    <a:pt x="6534" y="1152"/>
                    <a:pt x="7008" y="1411"/>
                    <a:pt x="7448" y="1727"/>
                  </a:cubicBezTo>
                  <a:cubicBezTo>
                    <a:pt x="7674" y="1885"/>
                    <a:pt x="7888" y="2054"/>
                    <a:pt x="8091" y="2235"/>
                  </a:cubicBezTo>
                  <a:cubicBezTo>
                    <a:pt x="8283" y="2416"/>
                    <a:pt x="8475" y="2607"/>
                    <a:pt x="8655" y="2811"/>
                  </a:cubicBezTo>
                  <a:cubicBezTo>
                    <a:pt x="8825" y="3014"/>
                    <a:pt x="8994" y="3228"/>
                    <a:pt x="9141" y="3454"/>
                  </a:cubicBezTo>
                  <a:cubicBezTo>
                    <a:pt x="9220" y="3567"/>
                    <a:pt x="9276" y="3679"/>
                    <a:pt x="9344" y="3792"/>
                  </a:cubicBezTo>
                  <a:lnTo>
                    <a:pt x="9434" y="3962"/>
                  </a:lnTo>
                  <a:lnTo>
                    <a:pt x="9513" y="4153"/>
                  </a:lnTo>
                  <a:cubicBezTo>
                    <a:pt x="9570" y="4266"/>
                    <a:pt x="9603" y="4368"/>
                    <a:pt x="9637" y="4481"/>
                  </a:cubicBezTo>
                  <a:cubicBezTo>
                    <a:pt x="9615" y="4593"/>
                    <a:pt x="9570" y="4684"/>
                    <a:pt x="9491" y="4763"/>
                  </a:cubicBezTo>
                  <a:cubicBezTo>
                    <a:pt x="9321" y="4966"/>
                    <a:pt x="9118" y="5146"/>
                    <a:pt x="8904" y="5304"/>
                  </a:cubicBezTo>
                  <a:cubicBezTo>
                    <a:pt x="8464" y="5620"/>
                    <a:pt x="7990" y="5914"/>
                    <a:pt x="7516" y="6184"/>
                  </a:cubicBezTo>
                  <a:cubicBezTo>
                    <a:pt x="6557" y="6726"/>
                    <a:pt x="5552" y="7211"/>
                    <a:pt x="4559" y="7719"/>
                  </a:cubicBezTo>
                  <a:cubicBezTo>
                    <a:pt x="5586" y="7290"/>
                    <a:pt x="6613" y="6850"/>
                    <a:pt x="7606" y="6365"/>
                  </a:cubicBezTo>
                  <a:cubicBezTo>
                    <a:pt x="8114" y="6117"/>
                    <a:pt x="8588" y="5835"/>
                    <a:pt x="9062" y="5519"/>
                  </a:cubicBezTo>
                  <a:cubicBezTo>
                    <a:pt x="9299" y="5361"/>
                    <a:pt x="9524" y="5169"/>
                    <a:pt x="9716" y="4955"/>
                  </a:cubicBezTo>
                  <a:cubicBezTo>
                    <a:pt x="9829" y="4830"/>
                    <a:pt x="9908" y="4672"/>
                    <a:pt x="9931" y="4503"/>
                  </a:cubicBezTo>
                  <a:cubicBezTo>
                    <a:pt x="9931" y="4413"/>
                    <a:pt x="9919" y="4323"/>
                    <a:pt x="9885" y="4244"/>
                  </a:cubicBezTo>
                  <a:lnTo>
                    <a:pt x="9806" y="4040"/>
                  </a:lnTo>
                  <a:cubicBezTo>
                    <a:pt x="9761" y="3905"/>
                    <a:pt x="9705" y="3781"/>
                    <a:pt x="9637" y="3657"/>
                  </a:cubicBezTo>
                  <a:cubicBezTo>
                    <a:pt x="9570" y="3533"/>
                    <a:pt x="9502" y="3386"/>
                    <a:pt x="9423" y="3273"/>
                  </a:cubicBezTo>
                  <a:cubicBezTo>
                    <a:pt x="9276" y="3025"/>
                    <a:pt x="9107" y="2799"/>
                    <a:pt x="8926" y="2585"/>
                  </a:cubicBezTo>
                  <a:cubicBezTo>
                    <a:pt x="8554" y="2145"/>
                    <a:pt x="8136" y="1750"/>
                    <a:pt x="7674" y="1423"/>
                  </a:cubicBezTo>
                  <a:cubicBezTo>
                    <a:pt x="7211" y="1095"/>
                    <a:pt x="6715" y="813"/>
                    <a:pt x="6196" y="599"/>
                  </a:cubicBezTo>
                  <a:cubicBezTo>
                    <a:pt x="5936" y="463"/>
                    <a:pt x="5665" y="362"/>
                    <a:pt x="5394" y="283"/>
                  </a:cubicBezTo>
                  <a:cubicBezTo>
                    <a:pt x="5112" y="181"/>
                    <a:pt x="4841" y="125"/>
                    <a:pt x="4548" y="80"/>
                  </a:cubicBezTo>
                  <a:cubicBezTo>
                    <a:pt x="4322" y="33"/>
                    <a:pt x="4089" y="9"/>
                    <a:pt x="3847" y="9"/>
                  </a:cubicBezTo>
                  <a:cubicBezTo>
                    <a:pt x="3799" y="9"/>
                    <a:pt x="3751" y="10"/>
                    <a:pt x="3702" y="12"/>
                  </a:cubicBezTo>
                  <a:lnTo>
                    <a:pt x="3284" y="1"/>
                  </a:ln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2" name="Google Shape;4072;p21"/>
            <p:cNvSpPr/>
            <p:nvPr/>
          </p:nvSpPr>
          <p:spPr>
            <a:xfrm>
              <a:off x="8792299" y="3244508"/>
              <a:ext cx="359056" cy="277340"/>
            </a:xfrm>
            <a:custGeom>
              <a:rect b="b" l="l" r="r" t="t"/>
              <a:pathLst>
                <a:path extrusionOk="0" h="8081" w="10462">
                  <a:moveTo>
                    <a:pt x="4819" y="0"/>
                  </a:moveTo>
                  <a:cubicBezTo>
                    <a:pt x="2404" y="11"/>
                    <a:pt x="91" y="903"/>
                    <a:pt x="23" y="3735"/>
                  </a:cubicBezTo>
                  <a:cubicBezTo>
                    <a:pt x="1" y="4807"/>
                    <a:pt x="644" y="5992"/>
                    <a:pt x="1287" y="6804"/>
                  </a:cubicBezTo>
                  <a:cubicBezTo>
                    <a:pt x="1693" y="7290"/>
                    <a:pt x="2201" y="7741"/>
                    <a:pt x="2822" y="7955"/>
                  </a:cubicBezTo>
                  <a:cubicBezTo>
                    <a:pt x="3099" y="8039"/>
                    <a:pt x="3391" y="8081"/>
                    <a:pt x="3683" y="8081"/>
                  </a:cubicBezTo>
                  <a:cubicBezTo>
                    <a:pt x="3986" y="8081"/>
                    <a:pt x="4290" y="8036"/>
                    <a:pt x="4582" y="7944"/>
                  </a:cubicBezTo>
                  <a:cubicBezTo>
                    <a:pt x="5180" y="7775"/>
                    <a:pt x="5745" y="7515"/>
                    <a:pt x="6252" y="7165"/>
                  </a:cubicBezTo>
                  <a:cubicBezTo>
                    <a:pt x="7426" y="6364"/>
                    <a:pt x="8588" y="5405"/>
                    <a:pt x="9389" y="4220"/>
                  </a:cubicBezTo>
                  <a:cubicBezTo>
                    <a:pt x="10269" y="2979"/>
                    <a:pt x="10461" y="2110"/>
                    <a:pt x="9073" y="1298"/>
                  </a:cubicBezTo>
                  <a:cubicBezTo>
                    <a:pt x="7810" y="474"/>
                    <a:pt x="6331" y="23"/>
                    <a:pt x="4819"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3" name="Google Shape;4073;p21"/>
            <p:cNvSpPr/>
            <p:nvPr/>
          </p:nvSpPr>
          <p:spPr>
            <a:xfrm>
              <a:off x="8789587" y="3237438"/>
              <a:ext cx="353633" cy="284273"/>
            </a:xfrm>
            <a:custGeom>
              <a:rect b="b" l="l" r="r" t="t"/>
              <a:pathLst>
                <a:path extrusionOk="0" h="8283" w="10304">
                  <a:moveTo>
                    <a:pt x="4830" y="1"/>
                  </a:moveTo>
                  <a:cubicBezTo>
                    <a:pt x="3993" y="1"/>
                    <a:pt x="3168" y="138"/>
                    <a:pt x="2382" y="432"/>
                  </a:cubicBezTo>
                  <a:cubicBezTo>
                    <a:pt x="1953" y="590"/>
                    <a:pt x="1569" y="815"/>
                    <a:pt x="1220" y="1097"/>
                  </a:cubicBezTo>
                  <a:cubicBezTo>
                    <a:pt x="881" y="1380"/>
                    <a:pt x="610" y="1729"/>
                    <a:pt x="396" y="2124"/>
                  </a:cubicBezTo>
                  <a:cubicBezTo>
                    <a:pt x="215" y="2497"/>
                    <a:pt x="102" y="2903"/>
                    <a:pt x="46" y="3320"/>
                  </a:cubicBezTo>
                  <a:cubicBezTo>
                    <a:pt x="12" y="3524"/>
                    <a:pt x="12" y="3727"/>
                    <a:pt x="1" y="3919"/>
                  </a:cubicBezTo>
                  <a:cubicBezTo>
                    <a:pt x="1" y="4122"/>
                    <a:pt x="23" y="4313"/>
                    <a:pt x="57" y="4505"/>
                  </a:cubicBezTo>
                  <a:cubicBezTo>
                    <a:pt x="215" y="5216"/>
                    <a:pt x="509" y="5882"/>
                    <a:pt x="937" y="6469"/>
                  </a:cubicBezTo>
                  <a:cubicBezTo>
                    <a:pt x="1276" y="6977"/>
                    <a:pt x="1693" y="7417"/>
                    <a:pt x="2167" y="7778"/>
                  </a:cubicBezTo>
                  <a:cubicBezTo>
                    <a:pt x="2551" y="8060"/>
                    <a:pt x="2991" y="8229"/>
                    <a:pt x="3454" y="8274"/>
                  </a:cubicBezTo>
                  <a:cubicBezTo>
                    <a:pt x="3538" y="8280"/>
                    <a:pt x="3626" y="8283"/>
                    <a:pt x="3713" y="8283"/>
                  </a:cubicBezTo>
                  <a:cubicBezTo>
                    <a:pt x="3801" y="8283"/>
                    <a:pt x="3888" y="8280"/>
                    <a:pt x="3973" y="8274"/>
                  </a:cubicBezTo>
                  <a:cubicBezTo>
                    <a:pt x="4097" y="8263"/>
                    <a:pt x="4221" y="8252"/>
                    <a:pt x="4345" y="8218"/>
                  </a:cubicBezTo>
                  <a:lnTo>
                    <a:pt x="4661" y="8150"/>
                  </a:lnTo>
                  <a:lnTo>
                    <a:pt x="4661" y="8150"/>
                  </a:lnTo>
                  <a:lnTo>
                    <a:pt x="4357" y="8207"/>
                  </a:lnTo>
                  <a:cubicBezTo>
                    <a:pt x="4232" y="8229"/>
                    <a:pt x="4108" y="8252"/>
                    <a:pt x="3973" y="8252"/>
                  </a:cubicBezTo>
                  <a:cubicBezTo>
                    <a:pt x="3894" y="8263"/>
                    <a:pt x="3809" y="8269"/>
                    <a:pt x="3723" y="8269"/>
                  </a:cubicBezTo>
                  <a:cubicBezTo>
                    <a:pt x="3637" y="8269"/>
                    <a:pt x="3550" y="8263"/>
                    <a:pt x="3465" y="8252"/>
                  </a:cubicBezTo>
                  <a:cubicBezTo>
                    <a:pt x="3002" y="8207"/>
                    <a:pt x="2562" y="8026"/>
                    <a:pt x="2201" y="7744"/>
                  </a:cubicBezTo>
                  <a:cubicBezTo>
                    <a:pt x="1727" y="7383"/>
                    <a:pt x="1321" y="6931"/>
                    <a:pt x="1016" y="6424"/>
                  </a:cubicBezTo>
                  <a:cubicBezTo>
                    <a:pt x="633" y="5837"/>
                    <a:pt x="373" y="5182"/>
                    <a:pt x="249" y="4483"/>
                  </a:cubicBezTo>
                  <a:cubicBezTo>
                    <a:pt x="215" y="4302"/>
                    <a:pt x="204" y="4110"/>
                    <a:pt x="215" y="3919"/>
                  </a:cubicBezTo>
                  <a:cubicBezTo>
                    <a:pt x="238" y="3738"/>
                    <a:pt x="238" y="3546"/>
                    <a:pt x="283" y="3354"/>
                  </a:cubicBezTo>
                  <a:cubicBezTo>
                    <a:pt x="351" y="2971"/>
                    <a:pt x="475" y="2598"/>
                    <a:pt x="655" y="2260"/>
                  </a:cubicBezTo>
                  <a:cubicBezTo>
                    <a:pt x="1084" y="1560"/>
                    <a:pt x="1739" y="1030"/>
                    <a:pt x="2506" y="782"/>
                  </a:cubicBezTo>
                  <a:cubicBezTo>
                    <a:pt x="3210" y="537"/>
                    <a:pt x="3939" y="411"/>
                    <a:pt x="4671" y="411"/>
                  </a:cubicBezTo>
                  <a:cubicBezTo>
                    <a:pt x="4784" y="411"/>
                    <a:pt x="4898" y="414"/>
                    <a:pt x="5011" y="420"/>
                  </a:cubicBezTo>
                  <a:cubicBezTo>
                    <a:pt x="5869" y="466"/>
                    <a:pt x="6738" y="578"/>
                    <a:pt x="7505" y="894"/>
                  </a:cubicBezTo>
                  <a:cubicBezTo>
                    <a:pt x="7708" y="973"/>
                    <a:pt x="7911" y="1018"/>
                    <a:pt x="8092" y="1120"/>
                  </a:cubicBezTo>
                  <a:cubicBezTo>
                    <a:pt x="8283" y="1233"/>
                    <a:pt x="8475" y="1323"/>
                    <a:pt x="8656" y="1425"/>
                  </a:cubicBezTo>
                  <a:cubicBezTo>
                    <a:pt x="9028" y="1594"/>
                    <a:pt x="9367" y="1808"/>
                    <a:pt x="9671" y="2079"/>
                  </a:cubicBezTo>
                  <a:cubicBezTo>
                    <a:pt x="9954" y="2327"/>
                    <a:pt x="10078" y="2700"/>
                    <a:pt x="10021" y="3061"/>
                  </a:cubicBezTo>
                  <a:cubicBezTo>
                    <a:pt x="9942" y="3433"/>
                    <a:pt x="9796" y="3772"/>
                    <a:pt x="9581" y="4088"/>
                  </a:cubicBezTo>
                  <a:cubicBezTo>
                    <a:pt x="9209" y="4686"/>
                    <a:pt x="8769" y="5239"/>
                    <a:pt x="8272" y="5747"/>
                  </a:cubicBezTo>
                  <a:cubicBezTo>
                    <a:pt x="8058" y="5972"/>
                    <a:pt x="7832" y="6187"/>
                    <a:pt x="7584" y="6378"/>
                  </a:cubicBezTo>
                  <a:cubicBezTo>
                    <a:pt x="7369" y="6570"/>
                    <a:pt x="7155" y="6751"/>
                    <a:pt x="6918" y="6920"/>
                  </a:cubicBezTo>
                  <a:cubicBezTo>
                    <a:pt x="6704" y="7078"/>
                    <a:pt x="6501" y="7213"/>
                    <a:pt x="6320" y="7360"/>
                  </a:cubicBezTo>
                  <a:cubicBezTo>
                    <a:pt x="6139" y="7473"/>
                    <a:pt x="5959" y="7586"/>
                    <a:pt x="5767" y="7687"/>
                  </a:cubicBezTo>
                  <a:cubicBezTo>
                    <a:pt x="5620" y="7778"/>
                    <a:pt x="5462" y="7845"/>
                    <a:pt x="5304" y="7913"/>
                  </a:cubicBezTo>
                  <a:cubicBezTo>
                    <a:pt x="5192" y="7970"/>
                    <a:pt x="5079" y="8015"/>
                    <a:pt x="4955" y="8049"/>
                  </a:cubicBezTo>
                  <a:lnTo>
                    <a:pt x="4661" y="8150"/>
                  </a:lnTo>
                  <a:lnTo>
                    <a:pt x="4966" y="8060"/>
                  </a:lnTo>
                  <a:cubicBezTo>
                    <a:pt x="5090" y="8015"/>
                    <a:pt x="5203" y="7981"/>
                    <a:pt x="5316" y="7924"/>
                  </a:cubicBezTo>
                  <a:cubicBezTo>
                    <a:pt x="5485" y="7857"/>
                    <a:pt x="5632" y="7789"/>
                    <a:pt x="5790" y="7710"/>
                  </a:cubicBezTo>
                  <a:cubicBezTo>
                    <a:pt x="5959" y="7631"/>
                    <a:pt x="6139" y="7507"/>
                    <a:pt x="6343" y="7383"/>
                  </a:cubicBezTo>
                  <a:lnTo>
                    <a:pt x="6952" y="6954"/>
                  </a:lnTo>
                  <a:cubicBezTo>
                    <a:pt x="7189" y="6796"/>
                    <a:pt x="7415" y="6615"/>
                    <a:pt x="7629" y="6435"/>
                  </a:cubicBezTo>
                  <a:cubicBezTo>
                    <a:pt x="7877" y="6243"/>
                    <a:pt x="8114" y="6029"/>
                    <a:pt x="8340" y="5814"/>
                  </a:cubicBezTo>
                  <a:cubicBezTo>
                    <a:pt x="8870" y="5318"/>
                    <a:pt x="9333" y="4776"/>
                    <a:pt x="9739" y="4189"/>
                  </a:cubicBezTo>
                  <a:cubicBezTo>
                    <a:pt x="9976" y="3862"/>
                    <a:pt x="10157" y="3501"/>
                    <a:pt x="10258" y="3106"/>
                  </a:cubicBezTo>
                  <a:cubicBezTo>
                    <a:pt x="10303" y="2892"/>
                    <a:pt x="10292" y="2666"/>
                    <a:pt x="10236" y="2452"/>
                  </a:cubicBezTo>
                  <a:cubicBezTo>
                    <a:pt x="10157" y="2237"/>
                    <a:pt x="10044" y="2045"/>
                    <a:pt x="9886" y="1876"/>
                  </a:cubicBezTo>
                  <a:cubicBezTo>
                    <a:pt x="9570" y="1571"/>
                    <a:pt x="9220" y="1323"/>
                    <a:pt x="8825" y="1131"/>
                  </a:cubicBezTo>
                  <a:lnTo>
                    <a:pt x="8261" y="815"/>
                  </a:lnTo>
                  <a:cubicBezTo>
                    <a:pt x="8069" y="725"/>
                    <a:pt x="7855" y="646"/>
                    <a:pt x="7652" y="556"/>
                  </a:cubicBezTo>
                  <a:cubicBezTo>
                    <a:pt x="6828" y="206"/>
                    <a:pt x="5925" y="71"/>
                    <a:pt x="5022" y="3"/>
                  </a:cubicBezTo>
                  <a:cubicBezTo>
                    <a:pt x="4958" y="1"/>
                    <a:pt x="4894" y="1"/>
                    <a:pt x="483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4" name="Google Shape;4074;p21"/>
            <p:cNvSpPr/>
            <p:nvPr/>
          </p:nvSpPr>
          <p:spPr>
            <a:xfrm>
              <a:off x="8950308" y="3320801"/>
              <a:ext cx="276928" cy="332183"/>
            </a:xfrm>
            <a:custGeom>
              <a:rect b="b" l="l" r="r" t="t"/>
              <a:pathLst>
                <a:path extrusionOk="0" h="9679" w="8069">
                  <a:moveTo>
                    <a:pt x="5632" y="0"/>
                  </a:moveTo>
                  <a:cubicBezTo>
                    <a:pt x="4041" y="1038"/>
                    <a:pt x="2427" y="2268"/>
                    <a:pt x="1231" y="3667"/>
                  </a:cubicBezTo>
                  <a:cubicBezTo>
                    <a:pt x="599" y="4390"/>
                    <a:pt x="136" y="4965"/>
                    <a:pt x="35" y="5947"/>
                  </a:cubicBezTo>
                  <a:cubicBezTo>
                    <a:pt x="1" y="6195"/>
                    <a:pt x="272" y="6996"/>
                    <a:pt x="351" y="7256"/>
                  </a:cubicBezTo>
                  <a:cubicBezTo>
                    <a:pt x="621" y="8091"/>
                    <a:pt x="1377" y="8892"/>
                    <a:pt x="2066" y="9242"/>
                  </a:cubicBezTo>
                  <a:cubicBezTo>
                    <a:pt x="2669" y="9533"/>
                    <a:pt x="3356" y="9678"/>
                    <a:pt x="4041" y="9678"/>
                  </a:cubicBezTo>
                  <a:cubicBezTo>
                    <a:pt x="5881" y="9678"/>
                    <a:pt x="7714" y="8630"/>
                    <a:pt x="7911" y="6534"/>
                  </a:cubicBezTo>
                  <a:cubicBezTo>
                    <a:pt x="8069" y="4593"/>
                    <a:pt x="7742" y="2663"/>
                    <a:pt x="5632"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5" name="Google Shape;4075;p21"/>
            <p:cNvSpPr/>
            <p:nvPr/>
          </p:nvSpPr>
          <p:spPr>
            <a:xfrm>
              <a:off x="8951097" y="3313045"/>
              <a:ext cx="278850" cy="342514"/>
            </a:xfrm>
            <a:custGeom>
              <a:rect b="b" l="l" r="r" t="t"/>
              <a:pathLst>
                <a:path extrusionOk="0" h="9980" w="8125">
                  <a:moveTo>
                    <a:pt x="5642" y="0"/>
                  </a:moveTo>
                  <a:lnTo>
                    <a:pt x="5518" y="79"/>
                  </a:lnTo>
                  <a:cubicBezTo>
                    <a:pt x="4841" y="542"/>
                    <a:pt x="4187" y="1027"/>
                    <a:pt x="3555" y="1546"/>
                  </a:cubicBezTo>
                  <a:cubicBezTo>
                    <a:pt x="3239" y="1795"/>
                    <a:pt x="2923" y="2065"/>
                    <a:pt x="2630" y="2336"/>
                  </a:cubicBezTo>
                  <a:cubicBezTo>
                    <a:pt x="2336" y="2618"/>
                    <a:pt x="2043" y="2900"/>
                    <a:pt x="1761" y="3205"/>
                  </a:cubicBezTo>
                  <a:cubicBezTo>
                    <a:pt x="1614" y="3340"/>
                    <a:pt x="1490" y="3498"/>
                    <a:pt x="1354" y="3656"/>
                  </a:cubicBezTo>
                  <a:cubicBezTo>
                    <a:pt x="1219" y="3803"/>
                    <a:pt x="1095" y="3961"/>
                    <a:pt x="971" y="4119"/>
                  </a:cubicBezTo>
                  <a:cubicBezTo>
                    <a:pt x="700" y="4435"/>
                    <a:pt x="474" y="4774"/>
                    <a:pt x="294" y="5135"/>
                  </a:cubicBezTo>
                  <a:cubicBezTo>
                    <a:pt x="203" y="5315"/>
                    <a:pt x="125" y="5507"/>
                    <a:pt x="79" y="5710"/>
                  </a:cubicBezTo>
                  <a:cubicBezTo>
                    <a:pt x="57" y="5812"/>
                    <a:pt x="34" y="5902"/>
                    <a:pt x="23" y="6004"/>
                  </a:cubicBezTo>
                  <a:cubicBezTo>
                    <a:pt x="0" y="6105"/>
                    <a:pt x="0" y="6207"/>
                    <a:pt x="12" y="6308"/>
                  </a:cubicBezTo>
                  <a:cubicBezTo>
                    <a:pt x="79" y="6714"/>
                    <a:pt x="192" y="7098"/>
                    <a:pt x="328" y="7482"/>
                  </a:cubicBezTo>
                  <a:cubicBezTo>
                    <a:pt x="192" y="7098"/>
                    <a:pt x="91" y="6714"/>
                    <a:pt x="23" y="6308"/>
                  </a:cubicBezTo>
                  <a:cubicBezTo>
                    <a:pt x="12" y="6218"/>
                    <a:pt x="23" y="6116"/>
                    <a:pt x="46" y="6015"/>
                  </a:cubicBezTo>
                  <a:cubicBezTo>
                    <a:pt x="57" y="5913"/>
                    <a:pt x="79" y="5812"/>
                    <a:pt x="113" y="5721"/>
                  </a:cubicBezTo>
                  <a:cubicBezTo>
                    <a:pt x="158" y="5518"/>
                    <a:pt x="226" y="5338"/>
                    <a:pt x="316" y="5157"/>
                  </a:cubicBezTo>
                  <a:cubicBezTo>
                    <a:pt x="508" y="4796"/>
                    <a:pt x="745" y="4469"/>
                    <a:pt x="1016" y="4164"/>
                  </a:cubicBezTo>
                  <a:cubicBezTo>
                    <a:pt x="1151" y="4017"/>
                    <a:pt x="1287" y="3871"/>
                    <a:pt x="1422" y="3724"/>
                  </a:cubicBezTo>
                  <a:cubicBezTo>
                    <a:pt x="1569" y="3577"/>
                    <a:pt x="1704" y="3419"/>
                    <a:pt x="1851" y="3284"/>
                  </a:cubicBezTo>
                  <a:cubicBezTo>
                    <a:pt x="2133" y="3002"/>
                    <a:pt x="2426" y="2731"/>
                    <a:pt x="2742" y="2472"/>
                  </a:cubicBezTo>
                  <a:cubicBezTo>
                    <a:pt x="3058" y="2212"/>
                    <a:pt x="3363" y="1964"/>
                    <a:pt x="3690" y="1727"/>
                  </a:cubicBezTo>
                  <a:cubicBezTo>
                    <a:pt x="4303" y="1273"/>
                    <a:pt x="4926" y="848"/>
                    <a:pt x="5558" y="444"/>
                  </a:cubicBezTo>
                  <a:lnTo>
                    <a:pt x="5558" y="444"/>
                  </a:lnTo>
                  <a:cubicBezTo>
                    <a:pt x="5742" y="696"/>
                    <a:pt x="5918" y="942"/>
                    <a:pt x="6094" y="1196"/>
                  </a:cubicBezTo>
                  <a:cubicBezTo>
                    <a:pt x="6297" y="1490"/>
                    <a:pt x="6489" y="1795"/>
                    <a:pt x="6658" y="2110"/>
                  </a:cubicBezTo>
                  <a:cubicBezTo>
                    <a:pt x="6827" y="2415"/>
                    <a:pt x="6985" y="2731"/>
                    <a:pt x="7121" y="3058"/>
                  </a:cubicBezTo>
                  <a:cubicBezTo>
                    <a:pt x="7256" y="3386"/>
                    <a:pt x="7369" y="3724"/>
                    <a:pt x="7471" y="4063"/>
                  </a:cubicBezTo>
                  <a:cubicBezTo>
                    <a:pt x="7651" y="4740"/>
                    <a:pt x="7741" y="5439"/>
                    <a:pt x="7730" y="6150"/>
                  </a:cubicBezTo>
                  <a:cubicBezTo>
                    <a:pt x="7730" y="6500"/>
                    <a:pt x="7707" y="6850"/>
                    <a:pt x="7640" y="7188"/>
                  </a:cubicBezTo>
                  <a:cubicBezTo>
                    <a:pt x="7572" y="7527"/>
                    <a:pt x="7448" y="7854"/>
                    <a:pt x="7279" y="8147"/>
                  </a:cubicBezTo>
                  <a:cubicBezTo>
                    <a:pt x="6906" y="8746"/>
                    <a:pt x="6365" y="9219"/>
                    <a:pt x="5721" y="9479"/>
                  </a:cubicBezTo>
                  <a:cubicBezTo>
                    <a:pt x="5127" y="9731"/>
                    <a:pt x="4497" y="9857"/>
                    <a:pt x="3862" y="9857"/>
                  </a:cubicBezTo>
                  <a:cubicBezTo>
                    <a:pt x="3786" y="9857"/>
                    <a:pt x="3710" y="9855"/>
                    <a:pt x="3634" y="9851"/>
                  </a:cubicBezTo>
                  <a:cubicBezTo>
                    <a:pt x="3273" y="9829"/>
                    <a:pt x="2923" y="9761"/>
                    <a:pt x="2584" y="9660"/>
                  </a:cubicBezTo>
                  <a:cubicBezTo>
                    <a:pt x="2235" y="9558"/>
                    <a:pt x="1907" y="9400"/>
                    <a:pt x="1625" y="9174"/>
                  </a:cubicBezTo>
                  <a:cubicBezTo>
                    <a:pt x="1332" y="8960"/>
                    <a:pt x="1072" y="8712"/>
                    <a:pt x="858" y="8430"/>
                  </a:cubicBezTo>
                  <a:cubicBezTo>
                    <a:pt x="632" y="8147"/>
                    <a:pt x="452" y="7820"/>
                    <a:pt x="328" y="7482"/>
                  </a:cubicBezTo>
                  <a:lnTo>
                    <a:pt x="328" y="7482"/>
                  </a:lnTo>
                  <a:cubicBezTo>
                    <a:pt x="440" y="7832"/>
                    <a:pt x="610" y="8159"/>
                    <a:pt x="835" y="8441"/>
                  </a:cubicBezTo>
                  <a:cubicBezTo>
                    <a:pt x="1050" y="8734"/>
                    <a:pt x="1309" y="8994"/>
                    <a:pt x="1603" y="9219"/>
                  </a:cubicBezTo>
                  <a:cubicBezTo>
                    <a:pt x="1885" y="9445"/>
                    <a:pt x="2212" y="9614"/>
                    <a:pt x="2562" y="9716"/>
                  </a:cubicBezTo>
                  <a:cubicBezTo>
                    <a:pt x="2912" y="9840"/>
                    <a:pt x="3262" y="9919"/>
                    <a:pt x="3623" y="9953"/>
                  </a:cubicBezTo>
                  <a:cubicBezTo>
                    <a:pt x="3785" y="9970"/>
                    <a:pt x="3949" y="9979"/>
                    <a:pt x="4112" y="9979"/>
                  </a:cubicBezTo>
                  <a:cubicBezTo>
                    <a:pt x="4684" y="9979"/>
                    <a:pt x="5254" y="9873"/>
                    <a:pt x="5789" y="9671"/>
                  </a:cubicBezTo>
                  <a:cubicBezTo>
                    <a:pt x="6500" y="9411"/>
                    <a:pt x="7109" y="8937"/>
                    <a:pt x="7527" y="8305"/>
                  </a:cubicBezTo>
                  <a:cubicBezTo>
                    <a:pt x="7741" y="7990"/>
                    <a:pt x="7888" y="7640"/>
                    <a:pt x="7978" y="7267"/>
                  </a:cubicBezTo>
                  <a:cubicBezTo>
                    <a:pt x="8057" y="6906"/>
                    <a:pt x="8091" y="6534"/>
                    <a:pt x="8102" y="6161"/>
                  </a:cubicBezTo>
                  <a:cubicBezTo>
                    <a:pt x="8125" y="5417"/>
                    <a:pt x="8046" y="4672"/>
                    <a:pt x="7865" y="3961"/>
                  </a:cubicBezTo>
                  <a:cubicBezTo>
                    <a:pt x="7764" y="3600"/>
                    <a:pt x="7640" y="3250"/>
                    <a:pt x="7493" y="2912"/>
                  </a:cubicBezTo>
                  <a:cubicBezTo>
                    <a:pt x="7346" y="2573"/>
                    <a:pt x="7177" y="2235"/>
                    <a:pt x="6997" y="1919"/>
                  </a:cubicBezTo>
                  <a:cubicBezTo>
                    <a:pt x="6624" y="1287"/>
                    <a:pt x="6207" y="689"/>
                    <a:pt x="5733" y="124"/>
                  </a:cubicBezTo>
                  <a:lnTo>
                    <a:pt x="5642" y="0"/>
                  </a:ln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6" name="Google Shape;4076;p21"/>
            <p:cNvSpPr/>
            <p:nvPr/>
          </p:nvSpPr>
          <p:spPr>
            <a:xfrm>
              <a:off x="9149776" y="3250308"/>
              <a:ext cx="37203" cy="63938"/>
            </a:xfrm>
            <a:custGeom>
              <a:rect b="b" l="l" r="r" t="t"/>
              <a:pathLst>
                <a:path extrusionOk="0" h="1863" w="1084">
                  <a:moveTo>
                    <a:pt x="1083" y="0"/>
                  </a:moveTo>
                  <a:cubicBezTo>
                    <a:pt x="993" y="79"/>
                    <a:pt x="903" y="170"/>
                    <a:pt x="835" y="260"/>
                  </a:cubicBezTo>
                  <a:cubicBezTo>
                    <a:pt x="768" y="339"/>
                    <a:pt x="700" y="429"/>
                    <a:pt x="621" y="531"/>
                  </a:cubicBezTo>
                  <a:cubicBezTo>
                    <a:pt x="531" y="621"/>
                    <a:pt x="463" y="722"/>
                    <a:pt x="384" y="824"/>
                  </a:cubicBezTo>
                  <a:cubicBezTo>
                    <a:pt x="248" y="1038"/>
                    <a:pt x="136" y="1264"/>
                    <a:pt x="68" y="1512"/>
                  </a:cubicBezTo>
                  <a:cubicBezTo>
                    <a:pt x="23" y="1625"/>
                    <a:pt x="11" y="1738"/>
                    <a:pt x="0" y="1862"/>
                  </a:cubicBezTo>
                  <a:cubicBezTo>
                    <a:pt x="102" y="1794"/>
                    <a:pt x="192" y="1715"/>
                    <a:pt x="271" y="1625"/>
                  </a:cubicBezTo>
                  <a:cubicBezTo>
                    <a:pt x="440" y="1456"/>
                    <a:pt x="598" y="1264"/>
                    <a:pt x="734" y="1061"/>
                  </a:cubicBezTo>
                  <a:cubicBezTo>
                    <a:pt x="880" y="835"/>
                    <a:pt x="982" y="598"/>
                    <a:pt x="1050" y="350"/>
                  </a:cubicBezTo>
                  <a:cubicBezTo>
                    <a:pt x="1072" y="237"/>
                    <a:pt x="1083" y="113"/>
                    <a:pt x="1083"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7" name="Google Shape;4077;p21"/>
            <p:cNvSpPr/>
            <p:nvPr/>
          </p:nvSpPr>
          <p:spPr>
            <a:xfrm>
              <a:off x="9159454" y="3273165"/>
              <a:ext cx="41836" cy="37580"/>
            </a:xfrm>
            <a:custGeom>
              <a:rect b="b" l="l" r="r" t="t"/>
              <a:pathLst>
                <a:path extrusionOk="0" h="1095" w="1219">
                  <a:moveTo>
                    <a:pt x="1219" y="0"/>
                  </a:moveTo>
                  <a:lnTo>
                    <a:pt x="1219" y="0"/>
                  </a:lnTo>
                  <a:cubicBezTo>
                    <a:pt x="1129" y="23"/>
                    <a:pt x="1038" y="56"/>
                    <a:pt x="948" y="102"/>
                  </a:cubicBezTo>
                  <a:cubicBezTo>
                    <a:pt x="880" y="147"/>
                    <a:pt x="801" y="192"/>
                    <a:pt x="722" y="237"/>
                  </a:cubicBezTo>
                  <a:cubicBezTo>
                    <a:pt x="643" y="282"/>
                    <a:pt x="564" y="339"/>
                    <a:pt x="486" y="406"/>
                  </a:cubicBezTo>
                  <a:cubicBezTo>
                    <a:pt x="339" y="519"/>
                    <a:pt x="203" y="666"/>
                    <a:pt x="102" y="835"/>
                  </a:cubicBezTo>
                  <a:cubicBezTo>
                    <a:pt x="57" y="914"/>
                    <a:pt x="23" y="1004"/>
                    <a:pt x="0" y="1095"/>
                  </a:cubicBezTo>
                  <a:cubicBezTo>
                    <a:pt x="91" y="1083"/>
                    <a:pt x="181" y="1049"/>
                    <a:pt x="260" y="1016"/>
                  </a:cubicBezTo>
                  <a:cubicBezTo>
                    <a:pt x="440" y="937"/>
                    <a:pt x="598" y="835"/>
                    <a:pt x="745" y="722"/>
                  </a:cubicBezTo>
                  <a:cubicBezTo>
                    <a:pt x="903" y="598"/>
                    <a:pt x="1027" y="440"/>
                    <a:pt x="1129" y="271"/>
                  </a:cubicBezTo>
                  <a:cubicBezTo>
                    <a:pt x="1163" y="181"/>
                    <a:pt x="1196" y="90"/>
                    <a:pt x="121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8" name="Google Shape;4078;p21"/>
            <p:cNvSpPr/>
            <p:nvPr/>
          </p:nvSpPr>
          <p:spPr>
            <a:xfrm>
              <a:off x="9160209" y="3296228"/>
              <a:ext cx="52338" cy="21587"/>
            </a:xfrm>
            <a:custGeom>
              <a:rect b="b" l="l" r="r" t="t"/>
              <a:pathLst>
                <a:path extrusionOk="0" h="629" w="1525">
                  <a:moveTo>
                    <a:pt x="1437" y="0"/>
                  </a:moveTo>
                  <a:cubicBezTo>
                    <a:pt x="1369" y="0"/>
                    <a:pt x="1303" y="8"/>
                    <a:pt x="1231" y="16"/>
                  </a:cubicBezTo>
                  <a:lnTo>
                    <a:pt x="971" y="62"/>
                  </a:lnTo>
                  <a:cubicBezTo>
                    <a:pt x="881" y="84"/>
                    <a:pt x="791" y="107"/>
                    <a:pt x="700" y="141"/>
                  </a:cubicBezTo>
                  <a:cubicBezTo>
                    <a:pt x="531" y="208"/>
                    <a:pt x="362" y="299"/>
                    <a:pt x="215" y="400"/>
                  </a:cubicBezTo>
                  <a:cubicBezTo>
                    <a:pt x="136" y="456"/>
                    <a:pt x="69" y="524"/>
                    <a:pt x="1" y="592"/>
                  </a:cubicBezTo>
                  <a:cubicBezTo>
                    <a:pt x="84" y="610"/>
                    <a:pt x="159" y="629"/>
                    <a:pt x="233" y="629"/>
                  </a:cubicBezTo>
                  <a:cubicBezTo>
                    <a:pt x="250" y="629"/>
                    <a:pt x="266" y="628"/>
                    <a:pt x="283" y="626"/>
                  </a:cubicBezTo>
                  <a:cubicBezTo>
                    <a:pt x="307" y="627"/>
                    <a:pt x="332" y="628"/>
                    <a:pt x="356" y="628"/>
                  </a:cubicBezTo>
                  <a:cubicBezTo>
                    <a:pt x="523" y="628"/>
                    <a:pt x="690" y="595"/>
                    <a:pt x="847" y="535"/>
                  </a:cubicBezTo>
                  <a:cubicBezTo>
                    <a:pt x="1039" y="468"/>
                    <a:pt x="1208" y="366"/>
                    <a:pt x="1344" y="220"/>
                  </a:cubicBezTo>
                  <a:cubicBezTo>
                    <a:pt x="1411" y="163"/>
                    <a:pt x="1468" y="84"/>
                    <a:pt x="1524" y="5"/>
                  </a:cubicBezTo>
                  <a:cubicBezTo>
                    <a:pt x="1494" y="2"/>
                    <a:pt x="1466" y="0"/>
                    <a:pt x="1437"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9" name="Google Shape;4079;p21"/>
            <p:cNvSpPr/>
            <p:nvPr/>
          </p:nvSpPr>
          <p:spPr>
            <a:xfrm>
              <a:off x="9155198" y="3328523"/>
              <a:ext cx="85217" cy="65105"/>
            </a:xfrm>
            <a:custGeom>
              <a:rect b="b" l="l" r="r" t="t"/>
              <a:pathLst>
                <a:path extrusionOk="0" h="1897" w="2483">
                  <a:moveTo>
                    <a:pt x="0" y="1"/>
                  </a:moveTo>
                  <a:cubicBezTo>
                    <a:pt x="113" y="136"/>
                    <a:pt x="248" y="260"/>
                    <a:pt x="384" y="362"/>
                  </a:cubicBezTo>
                  <a:cubicBezTo>
                    <a:pt x="531" y="463"/>
                    <a:pt x="666" y="554"/>
                    <a:pt x="824" y="644"/>
                  </a:cubicBezTo>
                  <a:lnTo>
                    <a:pt x="1061" y="791"/>
                  </a:lnTo>
                  <a:cubicBezTo>
                    <a:pt x="1140" y="824"/>
                    <a:pt x="1230" y="870"/>
                    <a:pt x="1309" y="926"/>
                  </a:cubicBezTo>
                  <a:cubicBezTo>
                    <a:pt x="1467" y="1016"/>
                    <a:pt x="1614" y="1118"/>
                    <a:pt x="1760" y="1231"/>
                  </a:cubicBezTo>
                  <a:cubicBezTo>
                    <a:pt x="1828" y="1276"/>
                    <a:pt x="1896" y="1332"/>
                    <a:pt x="1952" y="1389"/>
                  </a:cubicBezTo>
                  <a:cubicBezTo>
                    <a:pt x="2020" y="1445"/>
                    <a:pt x="2076" y="1501"/>
                    <a:pt x="2133" y="1535"/>
                  </a:cubicBezTo>
                  <a:cubicBezTo>
                    <a:pt x="2178" y="1580"/>
                    <a:pt x="2223" y="1626"/>
                    <a:pt x="2268" y="1682"/>
                  </a:cubicBezTo>
                  <a:lnTo>
                    <a:pt x="2381" y="1795"/>
                  </a:lnTo>
                  <a:cubicBezTo>
                    <a:pt x="2438" y="1863"/>
                    <a:pt x="2483" y="1896"/>
                    <a:pt x="2483" y="1896"/>
                  </a:cubicBezTo>
                  <a:cubicBezTo>
                    <a:pt x="2483" y="1896"/>
                    <a:pt x="2471" y="1840"/>
                    <a:pt x="2449" y="1750"/>
                  </a:cubicBezTo>
                  <a:cubicBezTo>
                    <a:pt x="2438" y="1716"/>
                    <a:pt x="2426" y="1659"/>
                    <a:pt x="2404" y="1592"/>
                  </a:cubicBezTo>
                  <a:cubicBezTo>
                    <a:pt x="2392" y="1524"/>
                    <a:pt x="2359" y="1456"/>
                    <a:pt x="2325" y="1400"/>
                  </a:cubicBezTo>
                  <a:cubicBezTo>
                    <a:pt x="2280" y="1332"/>
                    <a:pt x="2234" y="1253"/>
                    <a:pt x="2189" y="1174"/>
                  </a:cubicBezTo>
                  <a:cubicBezTo>
                    <a:pt x="2133" y="1095"/>
                    <a:pt x="2076" y="1016"/>
                    <a:pt x="1997" y="960"/>
                  </a:cubicBezTo>
                  <a:cubicBezTo>
                    <a:pt x="1930" y="892"/>
                    <a:pt x="1862" y="802"/>
                    <a:pt x="1783" y="745"/>
                  </a:cubicBezTo>
                  <a:cubicBezTo>
                    <a:pt x="1693" y="689"/>
                    <a:pt x="1603" y="633"/>
                    <a:pt x="1524" y="576"/>
                  </a:cubicBezTo>
                  <a:cubicBezTo>
                    <a:pt x="1196" y="384"/>
                    <a:pt x="858" y="238"/>
                    <a:pt x="497" y="136"/>
                  </a:cubicBezTo>
                  <a:lnTo>
                    <a:pt x="147" y="35"/>
                  </a:lnTo>
                  <a:cubicBezTo>
                    <a:pt x="57" y="12"/>
                    <a:pt x="0" y="1"/>
                    <a:pt x="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0" name="Google Shape;4080;p21"/>
            <p:cNvSpPr/>
            <p:nvPr/>
          </p:nvSpPr>
          <p:spPr>
            <a:xfrm>
              <a:off x="9190445" y="3359137"/>
              <a:ext cx="30613" cy="56182"/>
            </a:xfrm>
            <a:custGeom>
              <a:rect b="b" l="l" r="r" t="t"/>
              <a:pathLst>
                <a:path extrusionOk="0" h="1637" w="892">
                  <a:moveTo>
                    <a:pt x="0" y="0"/>
                  </a:moveTo>
                  <a:lnTo>
                    <a:pt x="0" y="0"/>
                  </a:lnTo>
                  <a:cubicBezTo>
                    <a:pt x="11" y="102"/>
                    <a:pt x="34" y="203"/>
                    <a:pt x="68" y="305"/>
                  </a:cubicBezTo>
                  <a:cubicBezTo>
                    <a:pt x="102" y="395"/>
                    <a:pt x="135" y="485"/>
                    <a:pt x="169" y="587"/>
                  </a:cubicBezTo>
                  <a:cubicBezTo>
                    <a:pt x="203" y="688"/>
                    <a:pt x="260" y="779"/>
                    <a:pt x="305" y="880"/>
                  </a:cubicBezTo>
                  <a:cubicBezTo>
                    <a:pt x="395" y="1072"/>
                    <a:pt x="519" y="1253"/>
                    <a:pt x="655" y="1422"/>
                  </a:cubicBezTo>
                  <a:cubicBezTo>
                    <a:pt x="711" y="1501"/>
                    <a:pt x="790" y="1580"/>
                    <a:pt x="869" y="1636"/>
                  </a:cubicBezTo>
                  <a:cubicBezTo>
                    <a:pt x="891" y="1535"/>
                    <a:pt x="891" y="1433"/>
                    <a:pt x="869" y="1320"/>
                  </a:cubicBezTo>
                  <a:cubicBezTo>
                    <a:pt x="846" y="1106"/>
                    <a:pt x="779" y="892"/>
                    <a:pt x="677" y="700"/>
                  </a:cubicBezTo>
                  <a:cubicBezTo>
                    <a:pt x="621" y="587"/>
                    <a:pt x="553" y="485"/>
                    <a:pt x="474" y="384"/>
                  </a:cubicBezTo>
                  <a:cubicBezTo>
                    <a:pt x="418" y="305"/>
                    <a:pt x="350" y="226"/>
                    <a:pt x="260" y="158"/>
                  </a:cubicBezTo>
                  <a:cubicBezTo>
                    <a:pt x="181" y="90"/>
                    <a:pt x="90" y="45"/>
                    <a:pt x="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1" name="Google Shape;4081;p21"/>
            <p:cNvSpPr/>
            <p:nvPr/>
          </p:nvSpPr>
          <p:spPr>
            <a:xfrm>
              <a:off x="9102517" y="3327356"/>
              <a:ext cx="41870" cy="107319"/>
            </a:xfrm>
            <a:custGeom>
              <a:rect b="b" l="l" r="r" t="t"/>
              <a:pathLst>
                <a:path extrusionOk="0" h="3127" w="1220">
                  <a:moveTo>
                    <a:pt x="1151" y="1"/>
                  </a:moveTo>
                  <a:cubicBezTo>
                    <a:pt x="1151" y="1"/>
                    <a:pt x="1129" y="46"/>
                    <a:pt x="1106" y="148"/>
                  </a:cubicBezTo>
                  <a:cubicBezTo>
                    <a:pt x="1095" y="193"/>
                    <a:pt x="1095" y="260"/>
                    <a:pt x="1061" y="306"/>
                  </a:cubicBezTo>
                  <a:cubicBezTo>
                    <a:pt x="1039" y="362"/>
                    <a:pt x="1005" y="430"/>
                    <a:pt x="982" y="497"/>
                  </a:cubicBezTo>
                  <a:cubicBezTo>
                    <a:pt x="937" y="633"/>
                    <a:pt x="847" y="802"/>
                    <a:pt x="779" y="971"/>
                  </a:cubicBezTo>
                  <a:cubicBezTo>
                    <a:pt x="734" y="1062"/>
                    <a:pt x="689" y="1152"/>
                    <a:pt x="644" y="1242"/>
                  </a:cubicBezTo>
                  <a:cubicBezTo>
                    <a:pt x="610" y="1332"/>
                    <a:pt x="576" y="1434"/>
                    <a:pt x="520" y="1524"/>
                  </a:cubicBezTo>
                  <a:cubicBezTo>
                    <a:pt x="373" y="1874"/>
                    <a:pt x="237" y="2235"/>
                    <a:pt x="113" y="2607"/>
                  </a:cubicBezTo>
                  <a:cubicBezTo>
                    <a:pt x="68" y="2777"/>
                    <a:pt x="23" y="2957"/>
                    <a:pt x="1" y="3127"/>
                  </a:cubicBezTo>
                  <a:cubicBezTo>
                    <a:pt x="113" y="3002"/>
                    <a:pt x="226" y="2856"/>
                    <a:pt x="328" y="2709"/>
                  </a:cubicBezTo>
                  <a:cubicBezTo>
                    <a:pt x="441" y="2562"/>
                    <a:pt x="531" y="2404"/>
                    <a:pt x="621" y="2246"/>
                  </a:cubicBezTo>
                  <a:cubicBezTo>
                    <a:pt x="836" y="1885"/>
                    <a:pt x="1005" y="1502"/>
                    <a:pt x="1118" y="1095"/>
                  </a:cubicBezTo>
                  <a:cubicBezTo>
                    <a:pt x="1174" y="915"/>
                    <a:pt x="1208" y="723"/>
                    <a:pt x="1219" y="531"/>
                  </a:cubicBezTo>
                  <a:lnTo>
                    <a:pt x="1219" y="306"/>
                  </a:lnTo>
                  <a:cubicBezTo>
                    <a:pt x="1208" y="249"/>
                    <a:pt x="1197" y="193"/>
                    <a:pt x="1185" y="136"/>
                  </a:cubicBezTo>
                  <a:cubicBezTo>
                    <a:pt x="1163" y="46"/>
                    <a:pt x="1151" y="1"/>
                    <a:pt x="115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2" name="Google Shape;4082;p21"/>
            <p:cNvSpPr/>
            <p:nvPr/>
          </p:nvSpPr>
          <p:spPr>
            <a:xfrm>
              <a:off x="9136974" y="3349458"/>
              <a:ext cx="16302" cy="42625"/>
            </a:xfrm>
            <a:custGeom>
              <a:rect b="b" l="l" r="r" t="t"/>
              <a:pathLst>
                <a:path extrusionOk="0" h="1242" w="475">
                  <a:moveTo>
                    <a:pt x="317" y="0"/>
                  </a:moveTo>
                  <a:cubicBezTo>
                    <a:pt x="260" y="56"/>
                    <a:pt x="215" y="113"/>
                    <a:pt x="181" y="181"/>
                  </a:cubicBezTo>
                  <a:cubicBezTo>
                    <a:pt x="23" y="440"/>
                    <a:pt x="1" y="767"/>
                    <a:pt x="114" y="1049"/>
                  </a:cubicBezTo>
                  <a:cubicBezTo>
                    <a:pt x="147" y="1117"/>
                    <a:pt x="181" y="1185"/>
                    <a:pt x="226" y="1241"/>
                  </a:cubicBezTo>
                  <a:cubicBezTo>
                    <a:pt x="283" y="1185"/>
                    <a:pt x="317" y="1117"/>
                    <a:pt x="351" y="1049"/>
                  </a:cubicBezTo>
                  <a:cubicBezTo>
                    <a:pt x="418" y="925"/>
                    <a:pt x="452" y="790"/>
                    <a:pt x="452" y="643"/>
                  </a:cubicBezTo>
                  <a:cubicBezTo>
                    <a:pt x="475" y="497"/>
                    <a:pt x="452" y="350"/>
                    <a:pt x="418" y="214"/>
                  </a:cubicBezTo>
                  <a:cubicBezTo>
                    <a:pt x="396" y="135"/>
                    <a:pt x="362" y="68"/>
                    <a:pt x="317"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3" name="Google Shape;4083;p21"/>
            <p:cNvSpPr/>
            <p:nvPr/>
          </p:nvSpPr>
          <p:spPr>
            <a:xfrm>
              <a:off x="9142019" y="3539591"/>
              <a:ext cx="44959" cy="82917"/>
            </a:xfrm>
            <a:custGeom>
              <a:rect b="b" l="l" r="r" t="t"/>
              <a:pathLst>
                <a:path extrusionOk="0" h="2416" w="1310">
                  <a:moveTo>
                    <a:pt x="1287" y="1"/>
                  </a:moveTo>
                  <a:cubicBezTo>
                    <a:pt x="1287" y="1"/>
                    <a:pt x="1253" y="46"/>
                    <a:pt x="1208" y="113"/>
                  </a:cubicBezTo>
                  <a:cubicBezTo>
                    <a:pt x="1174" y="181"/>
                    <a:pt x="1129" y="283"/>
                    <a:pt x="1061" y="396"/>
                  </a:cubicBezTo>
                  <a:cubicBezTo>
                    <a:pt x="948" y="621"/>
                    <a:pt x="790" y="915"/>
                    <a:pt x="644" y="1208"/>
                  </a:cubicBezTo>
                  <a:cubicBezTo>
                    <a:pt x="565" y="1366"/>
                    <a:pt x="474" y="1501"/>
                    <a:pt x="418" y="1648"/>
                  </a:cubicBezTo>
                  <a:cubicBezTo>
                    <a:pt x="350" y="1783"/>
                    <a:pt x="260" y="1908"/>
                    <a:pt x="215" y="2020"/>
                  </a:cubicBezTo>
                  <a:cubicBezTo>
                    <a:pt x="158" y="2145"/>
                    <a:pt x="91" y="2224"/>
                    <a:pt x="57" y="2303"/>
                  </a:cubicBezTo>
                  <a:cubicBezTo>
                    <a:pt x="34" y="2336"/>
                    <a:pt x="12" y="2370"/>
                    <a:pt x="0" y="2415"/>
                  </a:cubicBezTo>
                  <a:cubicBezTo>
                    <a:pt x="0" y="2415"/>
                    <a:pt x="34" y="2393"/>
                    <a:pt x="113" y="2359"/>
                  </a:cubicBezTo>
                  <a:cubicBezTo>
                    <a:pt x="215" y="2314"/>
                    <a:pt x="305" y="2257"/>
                    <a:pt x="395" y="2178"/>
                  </a:cubicBezTo>
                  <a:cubicBezTo>
                    <a:pt x="520" y="2088"/>
                    <a:pt x="621" y="1975"/>
                    <a:pt x="723" y="1851"/>
                  </a:cubicBezTo>
                  <a:cubicBezTo>
                    <a:pt x="779" y="1783"/>
                    <a:pt x="824" y="1716"/>
                    <a:pt x="881" y="1637"/>
                  </a:cubicBezTo>
                  <a:lnTo>
                    <a:pt x="1016" y="1400"/>
                  </a:lnTo>
                  <a:cubicBezTo>
                    <a:pt x="1095" y="1242"/>
                    <a:pt x="1163" y="1084"/>
                    <a:pt x="1208" y="915"/>
                  </a:cubicBezTo>
                  <a:cubicBezTo>
                    <a:pt x="1253" y="768"/>
                    <a:pt x="1287" y="610"/>
                    <a:pt x="1298" y="452"/>
                  </a:cubicBezTo>
                  <a:cubicBezTo>
                    <a:pt x="1309" y="350"/>
                    <a:pt x="1309" y="238"/>
                    <a:pt x="1298" y="125"/>
                  </a:cubicBezTo>
                  <a:cubicBezTo>
                    <a:pt x="1287" y="46"/>
                    <a:pt x="1287" y="1"/>
                    <a:pt x="1287"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4" name="Google Shape;4084;p21"/>
            <p:cNvSpPr/>
            <p:nvPr/>
          </p:nvSpPr>
          <p:spPr>
            <a:xfrm>
              <a:off x="9169510" y="3560115"/>
              <a:ext cx="24436" cy="56971"/>
            </a:xfrm>
            <a:custGeom>
              <a:rect b="b" l="l" r="r" t="t"/>
              <a:pathLst>
                <a:path extrusionOk="0" h="1660" w="712">
                  <a:moveTo>
                    <a:pt x="678" y="1"/>
                  </a:moveTo>
                  <a:cubicBezTo>
                    <a:pt x="599" y="68"/>
                    <a:pt x="531" y="147"/>
                    <a:pt x="475" y="238"/>
                  </a:cubicBezTo>
                  <a:cubicBezTo>
                    <a:pt x="418" y="317"/>
                    <a:pt x="373" y="396"/>
                    <a:pt x="328" y="486"/>
                  </a:cubicBezTo>
                  <a:cubicBezTo>
                    <a:pt x="305" y="531"/>
                    <a:pt x="283" y="587"/>
                    <a:pt x="260" y="633"/>
                  </a:cubicBezTo>
                  <a:cubicBezTo>
                    <a:pt x="249" y="689"/>
                    <a:pt x="226" y="745"/>
                    <a:pt x="193" y="791"/>
                  </a:cubicBezTo>
                  <a:cubicBezTo>
                    <a:pt x="114" y="971"/>
                    <a:pt x="46" y="1163"/>
                    <a:pt x="23" y="1355"/>
                  </a:cubicBezTo>
                  <a:cubicBezTo>
                    <a:pt x="1" y="1456"/>
                    <a:pt x="1" y="1558"/>
                    <a:pt x="1" y="1659"/>
                  </a:cubicBezTo>
                  <a:cubicBezTo>
                    <a:pt x="91" y="1603"/>
                    <a:pt x="170" y="1535"/>
                    <a:pt x="238" y="1456"/>
                  </a:cubicBezTo>
                  <a:cubicBezTo>
                    <a:pt x="373" y="1298"/>
                    <a:pt x="497" y="1106"/>
                    <a:pt x="599" y="915"/>
                  </a:cubicBezTo>
                  <a:cubicBezTo>
                    <a:pt x="633" y="813"/>
                    <a:pt x="655" y="700"/>
                    <a:pt x="678" y="599"/>
                  </a:cubicBezTo>
                  <a:cubicBezTo>
                    <a:pt x="689" y="497"/>
                    <a:pt x="700" y="396"/>
                    <a:pt x="700" y="305"/>
                  </a:cubicBezTo>
                  <a:cubicBezTo>
                    <a:pt x="712" y="204"/>
                    <a:pt x="700" y="102"/>
                    <a:pt x="67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5" name="Google Shape;4085;p21"/>
            <p:cNvSpPr/>
            <p:nvPr/>
          </p:nvSpPr>
          <p:spPr>
            <a:xfrm>
              <a:off x="8810522" y="3294066"/>
              <a:ext cx="68949" cy="63526"/>
            </a:xfrm>
            <a:custGeom>
              <a:rect b="b" l="l" r="r" t="t"/>
              <a:pathLst>
                <a:path extrusionOk="0" h="1851" w="2009">
                  <a:moveTo>
                    <a:pt x="2009" y="0"/>
                  </a:moveTo>
                  <a:lnTo>
                    <a:pt x="2009" y="0"/>
                  </a:lnTo>
                  <a:cubicBezTo>
                    <a:pt x="1873" y="34"/>
                    <a:pt x="1727" y="79"/>
                    <a:pt x="1591" y="136"/>
                  </a:cubicBezTo>
                  <a:cubicBezTo>
                    <a:pt x="1445" y="192"/>
                    <a:pt x="1309" y="260"/>
                    <a:pt x="1185" y="350"/>
                  </a:cubicBezTo>
                  <a:cubicBezTo>
                    <a:pt x="1050" y="440"/>
                    <a:pt x="903" y="542"/>
                    <a:pt x="768" y="655"/>
                  </a:cubicBezTo>
                  <a:cubicBezTo>
                    <a:pt x="632" y="779"/>
                    <a:pt x="508" y="914"/>
                    <a:pt x="406" y="1050"/>
                  </a:cubicBezTo>
                  <a:cubicBezTo>
                    <a:pt x="350" y="1106"/>
                    <a:pt x="305" y="1174"/>
                    <a:pt x="260" y="1242"/>
                  </a:cubicBezTo>
                  <a:cubicBezTo>
                    <a:pt x="226" y="1309"/>
                    <a:pt x="192" y="1377"/>
                    <a:pt x="169" y="1433"/>
                  </a:cubicBezTo>
                  <a:cubicBezTo>
                    <a:pt x="102" y="1569"/>
                    <a:pt x="45" y="1704"/>
                    <a:pt x="0" y="1851"/>
                  </a:cubicBezTo>
                  <a:cubicBezTo>
                    <a:pt x="124" y="1761"/>
                    <a:pt x="248" y="1670"/>
                    <a:pt x="350" y="1558"/>
                  </a:cubicBezTo>
                  <a:cubicBezTo>
                    <a:pt x="406" y="1512"/>
                    <a:pt x="463" y="1467"/>
                    <a:pt x="508" y="1422"/>
                  </a:cubicBezTo>
                  <a:cubicBezTo>
                    <a:pt x="564" y="1366"/>
                    <a:pt x="621" y="1321"/>
                    <a:pt x="677" y="1276"/>
                  </a:cubicBezTo>
                  <a:cubicBezTo>
                    <a:pt x="801" y="1174"/>
                    <a:pt x="903" y="1061"/>
                    <a:pt x="1038" y="960"/>
                  </a:cubicBezTo>
                  <a:cubicBezTo>
                    <a:pt x="1162" y="847"/>
                    <a:pt x="1287" y="745"/>
                    <a:pt x="1399" y="632"/>
                  </a:cubicBezTo>
                  <a:cubicBezTo>
                    <a:pt x="1467" y="587"/>
                    <a:pt x="1512" y="519"/>
                    <a:pt x="1569" y="474"/>
                  </a:cubicBezTo>
                  <a:cubicBezTo>
                    <a:pt x="1625" y="429"/>
                    <a:pt x="1670" y="384"/>
                    <a:pt x="1715" y="328"/>
                  </a:cubicBezTo>
                  <a:cubicBezTo>
                    <a:pt x="1828" y="226"/>
                    <a:pt x="1930" y="125"/>
                    <a:pt x="200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6" name="Google Shape;4086;p21"/>
            <p:cNvSpPr/>
            <p:nvPr/>
          </p:nvSpPr>
          <p:spPr>
            <a:xfrm>
              <a:off x="9051380" y="3292110"/>
              <a:ext cx="70528" cy="22514"/>
            </a:xfrm>
            <a:custGeom>
              <a:rect b="b" l="l" r="r" t="t"/>
              <a:pathLst>
                <a:path extrusionOk="0" h="656" w="2055">
                  <a:moveTo>
                    <a:pt x="729" y="1"/>
                  </a:moveTo>
                  <a:cubicBezTo>
                    <a:pt x="602" y="1"/>
                    <a:pt x="475" y="12"/>
                    <a:pt x="351" y="35"/>
                  </a:cubicBezTo>
                  <a:cubicBezTo>
                    <a:pt x="227" y="57"/>
                    <a:pt x="114" y="91"/>
                    <a:pt x="1" y="136"/>
                  </a:cubicBezTo>
                  <a:cubicBezTo>
                    <a:pt x="103" y="193"/>
                    <a:pt x="215" y="238"/>
                    <a:pt x="328" y="272"/>
                  </a:cubicBezTo>
                  <a:cubicBezTo>
                    <a:pt x="430" y="306"/>
                    <a:pt x="531" y="328"/>
                    <a:pt x="655" y="362"/>
                  </a:cubicBezTo>
                  <a:cubicBezTo>
                    <a:pt x="780" y="396"/>
                    <a:pt x="904" y="419"/>
                    <a:pt x="1028" y="441"/>
                  </a:cubicBezTo>
                  <a:cubicBezTo>
                    <a:pt x="1152" y="464"/>
                    <a:pt x="1265" y="497"/>
                    <a:pt x="1389" y="520"/>
                  </a:cubicBezTo>
                  <a:cubicBezTo>
                    <a:pt x="1513" y="531"/>
                    <a:pt x="1615" y="565"/>
                    <a:pt x="1705" y="588"/>
                  </a:cubicBezTo>
                  <a:cubicBezTo>
                    <a:pt x="1806" y="599"/>
                    <a:pt x="1885" y="622"/>
                    <a:pt x="1953" y="644"/>
                  </a:cubicBezTo>
                  <a:cubicBezTo>
                    <a:pt x="2010" y="655"/>
                    <a:pt x="2055" y="655"/>
                    <a:pt x="2055" y="655"/>
                  </a:cubicBezTo>
                  <a:cubicBezTo>
                    <a:pt x="2032" y="633"/>
                    <a:pt x="2021" y="599"/>
                    <a:pt x="1998" y="576"/>
                  </a:cubicBezTo>
                  <a:cubicBezTo>
                    <a:pt x="1953" y="497"/>
                    <a:pt x="1885" y="430"/>
                    <a:pt x="1829" y="373"/>
                  </a:cubicBezTo>
                  <a:cubicBezTo>
                    <a:pt x="1727" y="294"/>
                    <a:pt x="1626" y="227"/>
                    <a:pt x="1513" y="170"/>
                  </a:cubicBezTo>
                  <a:cubicBezTo>
                    <a:pt x="1378" y="114"/>
                    <a:pt x="1242" y="69"/>
                    <a:pt x="1107" y="35"/>
                  </a:cubicBezTo>
                  <a:cubicBezTo>
                    <a:pt x="983" y="12"/>
                    <a:pt x="856" y="1"/>
                    <a:pt x="729"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7" name="Google Shape;4087;p21"/>
            <p:cNvSpPr/>
            <p:nvPr/>
          </p:nvSpPr>
          <p:spPr>
            <a:xfrm>
              <a:off x="9063392" y="3318364"/>
              <a:ext cx="59682" cy="20661"/>
            </a:xfrm>
            <a:custGeom>
              <a:rect b="b" l="l" r="r" t="t"/>
              <a:pathLst>
                <a:path extrusionOk="0" h="602" w="1739">
                  <a:moveTo>
                    <a:pt x="1339" y="1"/>
                  </a:moveTo>
                  <a:cubicBezTo>
                    <a:pt x="1152" y="1"/>
                    <a:pt x="973" y="27"/>
                    <a:pt x="802" y="94"/>
                  </a:cubicBezTo>
                  <a:cubicBezTo>
                    <a:pt x="599" y="161"/>
                    <a:pt x="407" y="252"/>
                    <a:pt x="238" y="376"/>
                  </a:cubicBezTo>
                  <a:cubicBezTo>
                    <a:pt x="147" y="432"/>
                    <a:pt x="69" y="500"/>
                    <a:pt x="1" y="579"/>
                  </a:cubicBezTo>
                  <a:cubicBezTo>
                    <a:pt x="102" y="601"/>
                    <a:pt x="204" y="601"/>
                    <a:pt x="305" y="601"/>
                  </a:cubicBezTo>
                  <a:cubicBezTo>
                    <a:pt x="520" y="590"/>
                    <a:pt x="723" y="556"/>
                    <a:pt x="926" y="477"/>
                  </a:cubicBezTo>
                  <a:cubicBezTo>
                    <a:pt x="1028" y="443"/>
                    <a:pt x="1118" y="410"/>
                    <a:pt x="1219" y="364"/>
                  </a:cubicBezTo>
                  <a:cubicBezTo>
                    <a:pt x="1310" y="319"/>
                    <a:pt x="1389" y="274"/>
                    <a:pt x="1479" y="229"/>
                  </a:cubicBezTo>
                  <a:cubicBezTo>
                    <a:pt x="1569" y="184"/>
                    <a:pt x="1660" y="127"/>
                    <a:pt x="1739" y="60"/>
                  </a:cubicBezTo>
                  <a:cubicBezTo>
                    <a:pt x="1637" y="26"/>
                    <a:pt x="1547" y="15"/>
                    <a:pt x="1445" y="3"/>
                  </a:cubicBezTo>
                  <a:cubicBezTo>
                    <a:pt x="1409" y="2"/>
                    <a:pt x="1374" y="1"/>
                    <a:pt x="1339"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8" name="Google Shape;4088;p21"/>
            <p:cNvSpPr/>
            <p:nvPr/>
          </p:nvSpPr>
          <p:spPr>
            <a:xfrm>
              <a:off x="9043281" y="3234418"/>
              <a:ext cx="93350" cy="65860"/>
            </a:xfrm>
            <a:custGeom>
              <a:rect b="b" l="l" r="r" t="t"/>
              <a:pathLst>
                <a:path extrusionOk="0" h="1919" w="2720">
                  <a:moveTo>
                    <a:pt x="0" y="1"/>
                  </a:moveTo>
                  <a:cubicBezTo>
                    <a:pt x="0" y="1"/>
                    <a:pt x="56" y="23"/>
                    <a:pt x="135" y="80"/>
                  </a:cubicBezTo>
                  <a:lnTo>
                    <a:pt x="282" y="159"/>
                  </a:lnTo>
                  <a:cubicBezTo>
                    <a:pt x="350" y="192"/>
                    <a:pt x="406" y="226"/>
                    <a:pt x="463" y="283"/>
                  </a:cubicBezTo>
                  <a:cubicBezTo>
                    <a:pt x="519" y="328"/>
                    <a:pt x="587" y="362"/>
                    <a:pt x="666" y="418"/>
                  </a:cubicBezTo>
                  <a:cubicBezTo>
                    <a:pt x="733" y="475"/>
                    <a:pt x="801" y="531"/>
                    <a:pt x="880" y="576"/>
                  </a:cubicBezTo>
                  <a:cubicBezTo>
                    <a:pt x="970" y="633"/>
                    <a:pt x="1038" y="700"/>
                    <a:pt x="1117" y="757"/>
                  </a:cubicBezTo>
                  <a:cubicBezTo>
                    <a:pt x="1196" y="824"/>
                    <a:pt x="1286" y="870"/>
                    <a:pt x="1365" y="937"/>
                  </a:cubicBezTo>
                  <a:cubicBezTo>
                    <a:pt x="1693" y="1197"/>
                    <a:pt x="2020" y="1434"/>
                    <a:pt x="2279" y="1614"/>
                  </a:cubicBezTo>
                  <a:lnTo>
                    <a:pt x="2595" y="1840"/>
                  </a:lnTo>
                  <a:cubicBezTo>
                    <a:pt x="2674" y="1885"/>
                    <a:pt x="2720" y="1919"/>
                    <a:pt x="2720" y="1919"/>
                  </a:cubicBezTo>
                  <a:cubicBezTo>
                    <a:pt x="2652" y="1750"/>
                    <a:pt x="2550" y="1592"/>
                    <a:pt x="2437" y="1445"/>
                  </a:cubicBezTo>
                  <a:cubicBezTo>
                    <a:pt x="2336" y="1298"/>
                    <a:pt x="2212" y="1152"/>
                    <a:pt x="2088" y="1028"/>
                  </a:cubicBezTo>
                  <a:cubicBezTo>
                    <a:pt x="2009" y="949"/>
                    <a:pt x="1941" y="881"/>
                    <a:pt x="1862" y="813"/>
                  </a:cubicBezTo>
                  <a:lnTo>
                    <a:pt x="1614" y="610"/>
                  </a:lnTo>
                  <a:cubicBezTo>
                    <a:pt x="1523" y="542"/>
                    <a:pt x="1433" y="486"/>
                    <a:pt x="1343" y="429"/>
                  </a:cubicBezTo>
                  <a:cubicBezTo>
                    <a:pt x="1253" y="362"/>
                    <a:pt x="1162" y="317"/>
                    <a:pt x="1072" y="271"/>
                  </a:cubicBezTo>
                  <a:cubicBezTo>
                    <a:pt x="982" y="215"/>
                    <a:pt x="880" y="181"/>
                    <a:pt x="801" y="147"/>
                  </a:cubicBezTo>
                  <a:cubicBezTo>
                    <a:pt x="722" y="113"/>
                    <a:pt x="632" y="80"/>
                    <a:pt x="542" y="57"/>
                  </a:cubicBezTo>
                  <a:cubicBezTo>
                    <a:pt x="418" y="12"/>
                    <a:pt x="282" y="1"/>
                    <a:pt x="147"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9" name="Google Shape;4089;p21"/>
            <p:cNvSpPr/>
            <p:nvPr/>
          </p:nvSpPr>
          <p:spPr>
            <a:xfrm>
              <a:off x="9090505" y="3214684"/>
              <a:ext cx="50004" cy="96062"/>
            </a:xfrm>
            <a:custGeom>
              <a:rect b="b" l="l" r="r" t="t"/>
              <a:pathLst>
                <a:path extrusionOk="0" h="2799" w="1457">
                  <a:moveTo>
                    <a:pt x="1" y="0"/>
                  </a:moveTo>
                  <a:lnTo>
                    <a:pt x="1" y="0"/>
                  </a:lnTo>
                  <a:cubicBezTo>
                    <a:pt x="1" y="0"/>
                    <a:pt x="35" y="45"/>
                    <a:pt x="80" y="124"/>
                  </a:cubicBezTo>
                  <a:cubicBezTo>
                    <a:pt x="114" y="203"/>
                    <a:pt x="181" y="327"/>
                    <a:pt x="249" y="452"/>
                  </a:cubicBezTo>
                  <a:cubicBezTo>
                    <a:pt x="317" y="576"/>
                    <a:pt x="384" y="734"/>
                    <a:pt x="475" y="892"/>
                  </a:cubicBezTo>
                  <a:cubicBezTo>
                    <a:pt x="520" y="971"/>
                    <a:pt x="554" y="1061"/>
                    <a:pt x="599" y="1140"/>
                  </a:cubicBezTo>
                  <a:cubicBezTo>
                    <a:pt x="644" y="1230"/>
                    <a:pt x="689" y="1309"/>
                    <a:pt x="723" y="1399"/>
                  </a:cubicBezTo>
                  <a:lnTo>
                    <a:pt x="1208" y="2359"/>
                  </a:lnTo>
                  <a:lnTo>
                    <a:pt x="1377" y="2675"/>
                  </a:lnTo>
                  <a:cubicBezTo>
                    <a:pt x="1423" y="2753"/>
                    <a:pt x="1456" y="2799"/>
                    <a:pt x="1456" y="2799"/>
                  </a:cubicBezTo>
                  <a:lnTo>
                    <a:pt x="1456" y="2663"/>
                  </a:lnTo>
                  <a:cubicBezTo>
                    <a:pt x="1456" y="2539"/>
                    <a:pt x="1456" y="2404"/>
                    <a:pt x="1434" y="2280"/>
                  </a:cubicBezTo>
                  <a:cubicBezTo>
                    <a:pt x="1411" y="2110"/>
                    <a:pt x="1366" y="1941"/>
                    <a:pt x="1321" y="1772"/>
                  </a:cubicBezTo>
                  <a:cubicBezTo>
                    <a:pt x="1287" y="1681"/>
                    <a:pt x="1253" y="1580"/>
                    <a:pt x="1219" y="1490"/>
                  </a:cubicBezTo>
                  <a:cubicBezTo>
                    <a:pt x="1174" y="1399"/>
                    <a:pt x="1129" y="1298"/>
                    <a:pt x="1095" y="1208"/>
                  </a:cubicBezTo>
                  <a:cubicBezTo>
                    <a:pt x="994" y="1027"/>
                    <a:pt x="892" y="858"/>
                    <a:pt x="779" y="700"/>
                  </a:cubicBezTo>
                  <a:cubicBezTo>
                    <a:pt x="678" y="553"/>
                    <a:pt x="554" y="418"/>
                    <a:pt x="429" y="294"/>
                  </a:cubicBezTo>
                  <a:cubicBezTo>
                    <a:pt x="339" y="203"/>
                    <a:pt x="238" y="124"/>
                    <a:pt x="125" y="68"/>
                  </a:cubicBezTo>
                  <a:cubicBezTo>
                    <a:pt x="57" y="23"/>
                    <a:pt x="1" y="0"/>
                    <a:pt x="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0" name="Google Shape;4090;p21"/>
            <p:cNvSpPr/>
            <p:nvPr/>
          </p:nvSpPr>
          <p:spPr>
            <a:xfrm>
              <a:off x="8887983" y="3192101"/>
              <a:ext cx="45337" cy="14483"/>
            </a:xfrm>
            <a:custGeom>
              <a:rect b="b" l="l" r="r" t="t"/>
              <a:pathLst>
                <a:path extrusionOk="0" h="422" w="1321">
                  <a:moveTo>
                    <a:pt x="712" y="1"/>
                  </a:moveTo>
                  <a:cubicBezTo>
                    <a:pt x="685" y="1"/>
                    <a:pt x="658" y="2"/>
                    <a:pt x="632" y="4"/>
                  </a:cubicBezTo>
                  <a:cubicBezTo>
                    <a:pt x="542" y="15"/>
                    <a:pt x="463" y="38"/>
                    <a:pt x="372" y="60"/>
                  </a:cubicBezTo>
                  <a:cubicBezTo>
                    <a:pt x="305" y="83"/>
                    <a:pt x="237" y="117"/>
                    <a:pt x="169" y="162"/>
                  </a:cubicBezTo>
                  <a:cubicBezTo>
                    <a:pt x="102" y="207"/>
                    <a:pt x="45" y="263"/>
                    <a:pt x="0" y="331"/>
                  </a:cubicBezTo>
                  <a:cubicBezTo>
                    <a:pt x="68" y="365"/>
                    <a:pt x="147" y="376"/>
                    <a:pt x="226" y="387"/>
                  </a:cubicBezTo>
                  <a:cubicBezTo>
                    <a:pt x="305" y="399"/>
                    <a:pt x="372" y="421"/>
                    <a:pt x="440" y="421"/>
                  </a:cubicBezTo>
                  <a:lnTo>
                    <a:pt x="677" y="421"/>
                  </a:lnTo>
                  <a:cubicBezTo>
                    <a:pt x="824" y="399"/>
                    <a:pt x="970" y="365"/>
                    <a:pt x="1106" y="308"/>
                  </a:cubicBezTo>
                  <a:cubicBezTo>
                    <a:pt x="1174" y="286"/>
                    <a:pt x="1253" y="241"/>
                    <a:pt x="1320" y="196"/>
                  </a:cubicBezTo>
                  <a:cubicBezTo>
                    <a:pt x="1253" y="150"/>
                    <a:pt x="1185" y="105"/>
                    <a:pt x="1117" y="71"/>
                  </a:cubicBezTo>
                  <a:cubicBezTo>
                    <a:pt x="986" y="24"/>
                    <a:pt x="846" y="1"/>
                    <a:pt x="71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1" name="Google Shape;4091;p21"/>
            <p:cNvSpPr/>
            <p:nvPr/>
          </p:nvSpPr>
          <p:spPr>
            <a:xfrm>
              <a:off x="8980132" y="3466387"/>
              <a:ext cx="23646" cy="57761"/>
            </a:xfrm>
            <a:custGeom>
              <a:rect b="b" l="l" r="r" t="t"/>
              <a:pathLst>
                <a:path extrusionOk="0" h="1683" w="689">
                  <a:moveTo>
                    <a:pt x="689" y="1"/>
                  </a:moveTo>
                  <a:lnTo>
                    <a:pt x="689" y="1"/>
                  </a:lnTo>
                  <a:cubicBezTo>
                    <a:pt x="599" y="57"/>
                    <a:pt x="520" y="114"/>
                    <a:pt x="441" y="181"/>
                  </a:cubicBezTo>
                  <a:cubicBezTo>
                    <a:pt x="373" y="249"/>
                    <a:pt x="305" y="328"/>
                    <a:pt x="260" y="418"/>
                  </a:cubicBezTo>
                  <a:cubicBezTo>
                    <a:pt x="204" y="531"/>
                    <a:pt x="147" y="633"/>
                    <a:pt x="102" y="746"/>
                  </a:cubicBezTo>
                  <a:cubicBezTo>
                    <a:pt x="35" y="949"/>
                    <a:pt x="1" y="1163"/>
                    <a:pt x="23" y="1378"/>
                  </a:cubicBezTo>
                  <a:cubicBezTo>
                    <a:pt x="23" y="1479"/>
                    <a:pt x="46" y="1581"/>
                    <a:pt x="68" y="1682"/>
                  </a:cubicBezTo>
                  <a:cubicBezTo>
                    <a:pt x="136" y="1603"/>
                    <a:pt x="204" y="1524"/>
                    <a:pt x="249" y="1434"/>
                  </a:cubicBezTo>
                  <a:cubicBezTo>
                    <a:pt x="351" y="1265"/>
                    <a:pt x="429" y="1073"/>
                    <a:pt x="497" y="881"/>
                  </a:cubicBezTo>
                  <a:cubicBezTo>
                    <a:pt x="531" y="779"/>
                    <a:pt x="565" y="689"/>
                    <a:pt x="587" y="588"/>
                  </a:cubicBezTo>
                  <a:cubicBezTo>
                    <a:pt x="610" y="486"/>
                    <a:pt x="621" y="396"/>
                    <a:pt x="644" y="306"/>
                  </a:cubicBezTo>
                  <a:cubicBezTo>
                    <a:pt x="678" y="204"/>
                    <a:pt x="689" y="102"/>
                    <a:pt x="689"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2" name="Google Shape;4092;p21"/>
            <p:cNvSpPr/>
            <p:nvPr/>
          </p:nvSpPr>
          <p:spPr>
            <a:xfrm>
              <a:off x="9006078" y="3450119"/>
              <a:ext cx="21725" cy="44582"/>
            </a:xfrm>
            <a:custGeom>
              <a:rect b="b" l="l" r="r" t="t"/>
              <a:pathLst>
                <a:path extrusionOk="0" h="1299" w="633">
                  <a:moveTo>
                    <a:pt x="621" y="1"/>
                  </a:moveTo>
                  <a:cubicBezTo>
                    <a:pt x="542" y="35"/>
                    <a:pt x="475" y="80"/>
                    <a:pt x="407" y="136"/>
                  </a:cubicBezTo>
                  <a:cubicBezTo>
                    <a:pt x="272" y="249"/>
                    <a:pt x="170" y="396"/>
                    <a:pt x="102" y="554"/>
                  </a:cubicBezTo>
                  <a:cubicBezTo>
                    <a:pt x="35" y="712"/>
                    <a:pt x="1" y="881"/>
                    <a:pt x="12" y="1050"/>
                  </a:cubicBezTo>
                  <a:cubicBezTo>
                    <a:pt x="12" y="1129"/>
                    <a:pt x="23" y="1220"/>
                    <a:pt x="57" y="1299"/>
                  </a:cubicBezTo>
                  <a:cubicBezTo>
                    <a:pt x="125" y="1253"/>
                    <a:pt x="181" y="1197"/>
                    <a:pt x="238" y="1129"/>
                  </a:cubicBezTo>
                  <a:cubicBezTo>
                    <a:pt x="339" y="1005"/>
                    <a:pt x="430" y="859"/>
                    <a:pt x="486" y="712"/>
                  </a:cubicBezTo>
                  <a:cubicBezTo>
                    <a:pt x="520" y="633"/>
                    <a:pt x="542" y="554"/>
                    <a:pt x="565" y="486"/>
                  </a:cubicBezTo>
                  <a:cubicBezTo>
                    <a:pt x="576" y="407"/>
                    <a:pt x="588" y="328"/>
                    <a:pt x="610" y="260"/>
                  </a:cubicBezTo>
                  <a:cubicBezTo>
                    <a:pt x="621" y="170"/>
                    <a:pt x="633" y="91"/>
                    <a:pt x="62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3" name="Google Shape;4093;p21"/>
            <p:cNvSpPr/>
            <p:nvPr/>
          </p:nvSpPr>
          <p:spPr>
            <a:xfrm>
              <a:off x="9254726" y="3488489"/>
              <a:ext cx="16680" cy="48803"/>
            </a:xfrm>
            <a:custGeom>
              <a:rect b="b" l="l" r="r" t="t"/>
              <a:pathLst>
                <a:path extrusionOk="0" h="1422" w="486">
                  <a:moveTo>
                    <a:pt x="316" y="0"/>
                  </a:moveTo>
                  <a:cubicBezTo>
                    <a:pt x="260" y="68"/>
                    <a:pt x="226" y="147"/>
                    <a:pt x="192" y="226"/>
                  </a:cubicBezTo>
                  <a:cubicBezTo>
                    <a:pt x="169" y="293"/>
                    <a:pt x="136" y="372"/>
                    <a:pt x="102" y="451"/>
                  </a:cubicBezTo>
                  <a:cubicBezTo>
                    <a:pt x="79" y="530"/>
                    <a:pt x="57" y="609"/>
                    <a:pt x="45" y="688"/>
                  </a:cubicBezTo>
                  <a:cubicBezTo>
                    <a:pt x="11" y="846"/>
                    <a:pt x="0" y="1016"/>
                    <a:pt x="0" y="1174"/>
                  </a:cubicBezTo>
                  <a:cubicBezTo>
                    <a:pt x="0" y="1264"/>
                    <a:pt x="11" y="1343"/>
                    <a:pt x="34" y="1422"/>
                  </a:cubicBezTo>
                  <a:cubicBezTo>
                    <a:pt x="113" y="1377"/>
                    <a:pt x="169" y="1320"/>
                    <a:pt x="226" y="1253"/>
                  </a:cubicBezTo>
                  <a:cubicBezTo>
                    <a:pt x="282" y="1185"/>
                    <a:pt x="327" y="1117"/>
                    <a:pt x="361" y="1038"/>
                  </a:cubicBezTo>
                  <a:cubicBezTo>
                    <a:pt x="395" y="948"/>
                    <a:pt x="429" y="858"/>
                    <a:pt x="452" y="767"/>
                  </a:cubicBezTo>
                  <a:cubicBezTo>
                    <a:pt x="485" y="587"/>
                    <a:pt x="474" y="406"/>
                    <a:pt x="429" y="237"/>
                  </a:cubicBezTo>
                  <a:cubicBezTo>
                    <a:pt x="406" y="158"/>
                    <a:pt x="361" y="79"/>
                    <a:pt x="316"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4" name="Google Shape;4094;p21"/>
            <p:cNvSpPr/>
            <p:nvPr/>
          </p:nvSpPr>
          <p:spPr>
            <a:xfrm>
              <a:off x="5693717" y="69221"/>
              <a:ext cx="752535" cy="632346"/>
            </a:xfrm>
            <a:custGeom>
              <a:rect b="b" l="l" r="r" t="t"/>
              <a:pathLst>
                <a:path extrusionOk="0" h="18425" w="21927">
                  <a:moveTo>
                    <a:pt x="13816" y="1"/>
                  </a:moveTo>
                  <a:cubicBezTo>
                    <a:pt x="11532" y="1"/>
                    <a:pt x="9238" y="628"/>
                    <a:pt x="7178" y="1694"/>
                  </a:cubicBezTo>
                  <a:cubicBezTo>
                    <a:pt x="6444" y="2066"/>
                    <a:pt x="5733" y="2506"/>
                    <a:pt x="5068" y="2992"/>
                  </a:cubicBezTo>
                  <a:cubicBezTo>
                    <a:pt x="2777" y="4650"/>
                    <a:pt x="1231" y="6862"/>
                    <a:pt x="497" y="9593"/>
                  </a:cubicBezTo>
                  <a:cubicBezTo>
                    <a:pt x="1" y="11455"/>
                    <a:pt x="148" y="13057"/>
                    <a:pt x="554" y="15032"/>
                  </a:cubicBezTo>
                  <a:cubicBezTo>
                    <a:pt x="599" y="15224"/>
                    <a:pt x="644" y="15404"/>
                    <a:pt x="723" y="15585"/>
                  </a:cubicBezTo>
                  <a:cubicBezTo>
                    <a:pt x="1355" y="16770"/>
                    <a:pt x="1953" y="17221"/>
                    <a:pt x="2890" y="17661"/>
                  </a:cubicBezTo>
                  <a:cubicBezTo>
                    <a:pt x="4017" y="18196"/>
                    <a:pt x="5239" y="18425"/>
                    <a:pt x="6475" y="18425"/>
                  </a:cubicBezTo>
                  <a:cubicBezTo>
                    <a:pt x="8108" y="18425"/>
                    <a:pt x="9766" y="18025"/>
                    <a:pt x="11263" y="17401"/>
                  </a:cubicBezTo>
                  <a:cubicBezTo>
                    <a:pt x="15607" y="15596"/>
                    <a:pt x="18800" y="12538"/>
                    <a:pt x="20730" y="8239"/>
                  </a:cubicBezTo>
                  <a:cubicBezTo>
                    <a:pt x="21926" y="5531"/>
                    <a:pt x="21633" y="3623"/>
                    <a:pt x="20256" y="2032"/>
                  </a:cubicBezTo>
                  <a:cubicBezTo>
                    <a:pt x="19511" y="1446"/>
                    <a:pt x="18676" y="994"/>
                    <a:pt x="17785" y="690"/>
                  </a:cubicBezTo>
                  <a:cubicBezTo>
                    <a:pt x="16498" y="217"/>
                    <a:pt x="15159" y="1"/>
                    <a:pt x="13816"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5" name="Google Shape;4095;p21"/>
            <p:cNvSpPr/>
            <p:nvPr/>
          </p:nvSpPr>
          <p:spPr>
            <a:xfrm>
              <a:off x="5712696" y="83910"/>
              <a:ext cx="714165" cy="598884"/>
            </a:xfrm>
            <a:custGeom>
              <a:rect b="b" l="l" r="r" t="t"/>
              <a:pathLst>
                <a:path extrusionOk="0" h="17450" w="20809">
                  <a:moveTo>
                    <a:pt x="13258" y="1"/>
                  </a:moveTo>
                  <a:cubicBezTo>
                    <a:pt x="12418" y="1"/>
                    <a:pt x="11561" y="87"/>
                    <a:pt x="10698" y="262"/>
                  </a:cubicBezTo>
                  <a:cubicBezTo>
                    <a:pt x="9344" y="544"/>
                    <a:pt x="8046" y="1006"/>
                    <a:pt x="6828" y="1638"/>
                  </a:cubicBezTo>
                  <a:cubicBezTo>
                    <a:pt x="6106" y="2011"/>
                    <a:pt x="5417" y="2439"/>
                    <a:pt x="4774" y="2913"/>
                  </a:cubicBezTo>
                  <a:cubicBezTo>
                    <a:pt x="2596" y="4448"/>
                    <a:pt x="1039" y="6705"/>
                    <a:pt x="362" y="9289"/>
                  </a:cubicBezTo>
                  <a:cubicBezTo>
                    <a:pt x="80" y="10361"/>
                    <a:pt x="1" y="11489"/>
                    <a:pt x="114" y="12595"/>
                  </a:cubicBezTo>
                  <a:cubicBezTo>
                    <a:pt x="204" y="13498"/>
                    <a:pt x="294" y="14344"/>
                    <a:pt x="847" y="15089"/>
                  </a:cubicBezTo>
                  <a:cubicBezTo>
                    <a:pt x="1411" y="15834"/>
                    <a:pt x="1806" y="16274"/>
                    <a:pt x="2641" y="16669"/>
                  </a:cubicBezTo>
                  <a:cubicBezTo>
                    <a:pt x="3766" y="17194"/>
                    <a:pt x="5085" y="17449"/>
                    <a:pt x="6403" y="17449"/>
                  </a:cubicBezTo>
                  <a:cubicBezTo>
                    <a:pt x="7069" y="17449"/>
                    <a:pt x="7734" y="17384"/>
                    <a:pt x="8374" y="17256"/>
                  </a:cubicBezTo>
                  <a:cubicBezTo>
                    <a:pt x="9118" y="17098"/>
                    <a:pt x="9841" y="16872"/>
                    <a:pt x="10540" y="16567"/>
                  </a:cubicBezTo>
                  <a:cubicBezTo>
                    <a:pt x="14817" y="14796"/>
                    <a:pt x="17920" y="11783"/>
                    <a:pt x="19771" y="7619"/>
                  </a:cubicBezTo>
                  <a:cubicBezTo>
                    <a:pt x="20403" y="6208"/>
                    <a:pt x="20809" y="4583"/>
                    <a:pt x="20166" y="3105"/>
                  </a:cubicBezTo>
                  <a:cubicBezTo>
                    <a:pt x="19556" y="1683"/>
                    <a:pt x="18473" y="1176"/>
                    <a:pt x="17074" y="657"/>
                  </a:cubicBezTo>
                  <a:cubicBezTo>
                    <a:pt x="15882" y="220"/>
                    <a:pt x="14593" y="1"/>
                    <a:pt x="13258" y="1"/>
                  </a:cubicBezTo>
                  <a:close/>
                </a:path>
              </a:pathLst>
            </a:custGeom>
            <a:solidFill>
              <a:srgbClr val="C03A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6" name="Google Shape;4096;p21"/>
            <p:cNvSpPr/>
            <p:nvPr/>
          </p:nvSpPr>
          <p:spPr>
            <a:xfrm>
              <a:off x="5718531" y="138960"/>
              <a:ext cx="792758" cy="673667"/>
            </a:xfrm>
            <a:custGeom>
              <a:rect b="b" l="l" r="r" t="t"/>
              <a:pathLst>
                <a:path extrusionOk="0" h="19629" w="23099">
                  <a:moveTo>
                    <a:pt x="19533" y="0"/>
                  </a:moveTo>
                  <a:lnTo>
                    <a:pt x="19533" y="0"/>
                  </a:lnTo>
                  <a:cubicBezTo>
                    <a:pt x="20910" y="1591"/>
                    <a:pt x="21203" y="3499"/>
                    <a:pt x="20007" y="6207"/>
                  </a:cubicBezTo>
                  <a:cubicBezTo>
                    <a:pt x="18077" y="10517"/>
                    <a:pt x="14884" y="13575"/>
                    <a:pt x="10540" y="15369"/>
                  </a:cubicBezTo>
                  <a:cubicBezTo>
                    <a:pt x="9043" y="15993"/>
                    <a:pt x="7385" y="16393"/>
                    <a:pt x="5752" y="16393"/>
                  </a:cubicBezTo>
                  <a:cubicBezTo>
                    <a:pt x="4516" y="16393"/>
                    <a:pt x="3294" y="16164"/>
                    <a:pt x="2167" y="15629"/>
                  </a:cubicBezTo>
                  <a:cubicBezTo>
                    <a:pt x="1230" y="15189"/>
                    <a:pt x="632" y="14738"/>
                    <a:pt x="0" y="13553"/>
                  </a:cubicBezTo>
                  <a:lnTo>
                    <a:pt x="0" y="13553"/>
                  </a:lnTo>
                  <a:cubicBezTo>
                    <a:pt x="655" y="15313"/>
                    <a:pt x="2697" y="17141"/>
                    <a:pt x="4288" y="18190"/>
                  </a:cubicBezTo>
                  <a:cubicBezTo>
                    <a:pt x="5839" y="19217"/>
                    <a:pt x="7936" y="19628"/>
                    <a:pt x="9953" y="19628"/>
                  </a:cubicBezTo>
                  <a:cubicBezTo>
                    <a:pt x="12057" y="19628"/>
                    <a:pt x="14074" y="19180"/>
                    <a:pt x="15290" y="18518"/>
                  </a:cubicBezTo>
                  <a:cubicBezTo>
                    <a:pt x="16610" y="17807"/>
                    <a:pt x="17829" y="16915"/>
                    <a:pt x="18924" y="15889"/>
                  </a:cubicBezTo>
                  <a:cubicBezTo>
                    <a:pt x="22207" y="12718"/>
                    <a:pt x="23099" y="7358"/>
                    <a:pt x="21463" y="2776"/>
                  </a:cubicBezTo>
                  <a:cubicBezTo>
                    <a:pt x="21090" y="1693"/>
                    <a:pt x="20425" y="723"/>
                    <a:pt x="19533" y="0"/>
                  </a:cubicBezTo>
                  <a:close/>
                </a:path>
              </a:pathLst>
            </a:custGeom>
            <a:solidFill>
              <a:srgbClr val="875F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7" name="Google Shape;4097;p21"/>
            <p:cNvSpPr/>
            <p:nvPr/>
          </p:nvSpPr>
          <p:spPr>
            <a:xfrm>
              <a:off x="6443095" y="342649"/>
              <a:ext cx="17469" cy="34114"/>
            </a:xfrm>
            <a:custGeom>
              <a:rect b="b" l="l" r="r" t="t"/>
              <a:pathLst>
                <a:path extrusionOk="0" h="994" w="509">
                  <a:moveTo>
                    <a:pt x="170" y="1"/>
                  </a:moveTo>
                  <a:cubicBezTo>
                    <a:pt x="125" y="46"/>
                    <a:pt x="91" y="114"/>
                    <a:pt x="57" y="181"/>
                  </a:cubicBezTo>
                  <a:cubicBezTo>
                    <a:pt x="12" y="294"/>
                    <a:pt x="1" y="418"/>
                    <a:pt x="12" y="543"/>
                  </a:cubicBezTo>
                  <a:cubicBezTo>
                    <a:pt x="35" y="667"/>
                    <a:pt x="80" y="768"/>
                    <a:pt x="170" y="870"/>
                  </a:cubicBezTo>
                  <a:cubicBezTo>
                    <a:pt x="215" y="915"/>
                    <a:pt x="260" y="960"/>
                    <a:pt x="328" y="994"/>
                  </a:cubicBezTo>
                  <a:cubicBezTo>
                    <a:pt x="452" y="836"/>
                    <a:pt x="509" y="644"/>
                    <a:pt x="486" y="452"/>
                  </a:cubicBezTo>
                  <a:cubicBezTo>
                    <a:pt x="463" y="328"/>
                    <a:pt x="407" y="215"/>
                    <a:pt x="328" y="125"/>
                  </a:cubicBezTo>
                  <a:cubicBezTo>
                    <a:pt x="283" y="69"/>
                    <a:pt x="227" y="23"/>
                    <a:pt x="170"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8" name="Google Shape;4098;p21"/>
            <p:cNvSpPr/>
            <p:nvPr/>
          </p:nvSpPr>
          <p:spPr>
            <a:xfrm>
              <a:off x="6443884" y="299303"/>
              <a:ext cx="17057" cy="24813"/>
            </a:xfrm>
            <a:custGeom>
              <a:rect b="b" l="l" r="r" t="t"/>
              <a:pathLst>
                <a:path extrusionOk="0" h="723" w="497">
                  <a:moveTo>
                    <a:pt x="91" y="0"/>
                  </a:moveTo>
                  <a:cubicBezTo>
                    <a:pt x="57" y="45"/>
                    <a:pt x="34" y="102"/>
                    <a:pt x="23" y="158"/>
                  </a:cubicBezTo>
                  <a:cubicBezTo>
                    <a:pt x="0" y="203"/>
                    <a:pt x="12" y="260"/>
                    <a:pt x="0" y="305"/>
                  </a:cubicBezTo>
                  <a:cubicBezTo>
                    <a:pt x="0" y="339"/>
                    <a:pt x="0" y="372"/>
                    <a:pt x="12" y="418"/>
                  </a:cubicBezTo>
                  <a:cubicBezTo>
                    <a:pt x="46" y="497"/>
                    <a:pt x="102" y="576"/>
                    <a:pt x="170" y="632"/>
                  </a:cubicBezTo>
                  <a:cubicBezTo>
                    <a:pt x="226" y="666"/>
                    <a:pt x="271" y="700"/>
                    <a:pt x="339" y="722"/>
                  </a:cubicBezTo>
                  <a:cubicBezTo>
                    <a:pt x="373" y="677"/>
                    <a:pt x="418" y="632"/>
                    <a:pt x="440" y="576"/>
                  </a:cubicBezTo>
                  <a:cubicBezTo>
                    <a:pt x="486" y="485"/>
                    <a:pt x="497" y="384"/>
                    <a:pt x="474" y="282"/>
                  </a:cubicBezTo>
                  <a:cubicBezTo>
                    <a:pt x="440" y="169"/>
                    <a:pt x="361" y="79"/>
                    <a:pt x="260" y="34"/>
                  </a:cubicBezTo>
                  <a:cubicBezTo>
                    <a:pt x="204" y="11"/>
                    <a:pt x="147" y="0"/>
                    <a:pt x="91" y="0"/>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9" name="Google Shape;4099;p21"/>
            <p:cNvSpPr/>
            <p:nvPr/>
          </p:nvSpPr>
          <p:spPr>
            <a:xfrm>
              <a:off x="6034515" y="777552"/>
              <a:ext cx="66649" cy="17091"/>
            </a:xfrm>
            <a:custGeom>
              <a:rect b="b" l="l" r="r" t="t"/>
              <a:pathLst>
                <a:path extrusionOk="0" h="498" w="1942">
                  <a:moveTo>
                    <a:pt x="340" y="1"/>
                  </a:moveTo>
                  <a:cubicBezTo>
                    <a:pt x="227" y="1"/>
                    <a:pt x="114" y="12"/>
                    <a:pt x="1" y="35"/>
                  </a:cubicBezTo>
                  <a:cubicBezTo>
                    <a:pt x="80" y="125"/>
                    <a:pt x="159" y="204"/>
                    <a:pt x="249" y="272"/>
                  </a:cubicBezTo>
                  <a:cubicBezTo>
                    <a:pt x="340" y="340"/>
                    <a:pt x="441" y="396"/>
                    <a:pt x="543" y="418"/>
                  </a:cubicBezTo>
                  <a:cubicBezTo>
                    <a:pt x="678" y="452"/>
                    <a:pt x="813" y="475"/>
                    <a:pt x="960" y="497"/>
                  </a:cubicBezTo>
                  <a:cubicBezTo>
                    <a:pt x="1197" y="486"/>
                    <a:pt x="1434" y="430"/>
                    <a:pt x="1660" y="328"/>
                  </a:cubicBezTo>
                  <a:cubicBezTo>
                    <a:pt x="1761" y="272"/>
                    <a:pt x="1852" y="215"/>
                    <a:pt x="1942" y="136"/>
                  </a:cubicBezTo>
                  <a:cubicBezTo>
                    <a:pt x="1829" y="91"/>
                    <a:pt x="1727" y="69"/>
                    <a:pt x="1615" y="57"/>
                  </a:cubicBezTo>
                  <a:cubicBezTo>
                    <a:pt x="1513" y="35"/>
                    <a:pt x="1412" y="35"/>
                    <a:pt x="1299" y="24"/>
                  </a:cubicBezTo>
                  <a:cubicBezTo>
                    <a:pt x="1186" y="12"/>
                    <a:pt x="1073" y="12"/>
                    <a:pt x="960" y="12"/>
                  </a:cubicBezTo>
                  <a:cubicBezTo>
                    <a:pt x="909" y="7"/>
                    <a:pt x="859" y="4"/>
                    <a:pt x="808" y="4"/>
                  </a:cubicBezTo>
                  <a:cubicBezTo>
                    <a:pt x="757" y="4"/>
                    <a:pt x="706" y="7"/>
                    <a:pt x="655" y="12"/>
                  </a:cubicBezTo>
                  <a:cubicBezTo>
                    <a:pt x="627" y="18"/>
                    <a:pt x="599" y="21"/>
                    <a:pt x="572" y="21"/>
                  </a:cubicBezTo>
                  <a:cubicBezTo>
                    <a:pt x="545" y="21"/>
                    <a:pt x="520" y="18"/>
                    <a:pt x="498" y="12"/>
                  </a:cubicBezTo>
                  <a:cubicBezTo>
                    <a:pt x="441" y="1"/>
                    <a:pt x="396" y="1"/>
                    <a:pt x="340"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0" name="Google Shape;4100;p21"/>
            <p:cNvSpPr/>
            <p:nvPr/>
          </p:nvSpPr>
          <p:spPr>
            <a:xfrm>
              <a:off x="6092996" y="758985"/>
              <a:ext cx="36825" cy="16680"/>
            </a:xfrm>
            <a:custGeom>
              <a:rect b="b" l="l" r="r" t="t"/>
              <a:pathLst>
                <a:path extrusionOk="0" h="486" w="1073">
                  <a:moveTo>
                    <a:pt x="543" y="0"/>
                  </a:moveTo>
                  <a:cubicBezTo>
                    <a:pt x="475" y="0"/>
                    <a:pt x="407" y="12"/>
                    <a:pt x="339" y="34"/>
                  </a:cubicBezTo>
                  <a:cubicBezTo>
                    <a:pt x="283" y="45"/>
                    <a:pt x="227" y="68"/>
                    <a:pt x="170" y="102"/>
                  </a:cubicBezTo>
                  <a:cubicBezTo>
                    <a:pt x="102" y="136"/>
                    <a:pt x="46" y="181"/>
                    <a:pt x="1" y="237"/>
                  </a:cubicBezTo>
                  <a:cubicBezTo>
                    <a:pt x="46" y="282"/>
                    <a:pt x="91" y="339"/>
                    <a:pt x="159" y="373"/>
                  </a:cubicBezTo>
                  <a:cubicBezTo>
                    <a:pt x="272" y="440"/>
                    <a:pt x="396" y="486"/>
                    <a:pt x="520" y="486"/>
                  </a:cubicBezTo>
                  <a:cubicBezTo>
                    <a:pt x="655" y="474"/>
                    <a:pt x="791" y="429"/>
                    <a:pt x="904" y="361"/>
                  </a:cubicBezTo>
                  <a:cubicBezTo>
                    <a:pt x="971" y="316"/>
                    <a:pt x="1028" y="271"/>
                    <a:pt x="1073" y="203"/>
                  </a:cubicBezTo>
                  <a:cubicBezTo>
                    <a:pt x="1016" y="158"/>
                    <a:pt x="960" y="113"/>
                    <a:pt x="892" y="79"/>
                  </a:cubicBezTo>
                  <a:cubicBezTo>
                    <a:pt x="791" y="23"/>
                    <a:pt x="667" y="0"/>
                    <a:pt x="543" y="0"/>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1" name="Google Shape;4101;p21"/>
            <p:cNvSpPr/>
            <p:nvPr/>
          </p:nvSpPr>
          <p:spPr>
            <a:xfrm>
              <a:off x="5798290" y="593219"/>
              <a:ext cx="48563" cy="17915"/>
            </a:xfrm>
            <a:custGeom>
              <a:rect b="b" l="l" r="r" t="t"/>
              <a:pathLst>
                <a:path extrusionOk="0" h="522" w="1415">
                  <a:moveTo>
                    <a:pt x="744" y="1"/>
                  </a:moveTo>
                  <a:cubicBezTo>
                    <a:pt x="737" y="1"/>
                    <a:pt x="730" y="1"/>
                    <a:pt x="723" y="1"/>
                  </a:cubicBezTo>
                  <a:cubicBezTo>
                    <a:pt x="599" y="12"/>
                    <a:pt x="486" y="35"/>
                    <a:pt x="384" y="91"/>
                  </a:cubicBezTo>
                  <a:cubicBezTo>
                    <a:pt x="136" y="193"/>
                    <a:pt x="1" y="396"/>
                    <a:pt x="396" y="497"/>
                  </a:cubicBezTo>
                  <a:cubicBezTo>
                    <a:pt x="429" y="509"/>
                    <a:pt x="463" y="509"/>
                    <a:pt x="497" y="520"/>
                  </a:cubicBezTo>
                  <a:cubicBezTo>
                    <a:pt x="510" y="521"/>
                    <a:pt x="523" y="521"/>
                    <a:pt x="536" y="521"/>
                  </a:cubicBezTo>
                  <a:cubicBezTo>
                    <a:pt x="961" y="521"/>
                    <a:pt x="1415" y="1"/>
                    <a:pt x="744"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2" name="Google Shape;4102;p21"/>
            <p:cNvSpPr/>
            <p:nvPr/>
          </p:nvSpPr>
          <p:spPr>
            <a:xfrm>
              <a:off x="6013614" y="581310"/>
              <a:ext cx="31677" cy="27078"/>
            </a:xfrm>
            <a:custGeom>
              <a:rect b="b" l="l" r="r" t="t"/>
              <a:pathLst>
                <a:path extrusionOk="0" h="789" w="923">
                  <a:moveTo>
                    <a:pt x="568" y="1"/>
                  </a:moveTo>
                  <a:cubicBezTo>
                    <a:pt x="536" y="1"/>
                    <a:pt x="501" y="7"/>
                    <a:pt x="463" y="20"/>
                  </a:cubicBezTo>
                  <a:cubicBezTo>
                    <a:pt x="452" y="20"/>
                    <a:pt x="429" y="32"/>
                    <a:pt x="418" y="43"/>
                  </a:cubicBezTo>
                  <a:cubicBezTo>
                    <a:pt x="136" y="178"/>
                    <a:pt x="1" y="765"/>
                    <a:pt x="418" y="788"/>
                  </a:cubicBezTo>
                  <a:cubicBezTo>
                    <a:pt x="426" y="788"/>
                    <a:pt x="435" y="789"/>
                    <a:pt x="443" y="789"/>
                  </a:cubicBezTo>
                  <a:cubicBezTo>
                    <a:pt x="867" y="789"/>
                    <a:pt x="922" y="1"/>
                    <a:pt x="56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3" name="Google Shape;4103;p21"/>
            <p:cNvSpPr/>
            <p:nvPr/>
          </p:nvSpPr>
          <p:spPr>
            <a:xfrm>
              <a:off x="6180924" y="520049"/>
              <a:ext cx="30991" cy="27525"/>
            </a:xfrm>
            <a:custGeom>
              <a:rect b="b" l="l" r="r" t="t"/>
              <a:pathLst>
                <a:path extrusionOk="0" h="802" w="903">
                  <a:moveTo>
                    <a:pt x="550" y="0"/>
                  </a:moveTo>
                  <a:cubicBezTo>
                    <a:pt x="517" y="0"/>
                    <a:pt x="480" y="7"/>
                    <a:pt x="441" y="23"/>
                  </a:cubicBezTo>
                  <a:cubicBezTo>
                    <a:pt x="429" y="34"/>
                    <a:pt x="407" y="34"/>
                    <a:pt x="395" y="45"/>
                  </a:cubicBezTo>
                  <a:cubicBezTo>
                    <a:pt x="113" y="192"/>
                    <a:pt x="0" y="779"/>
                    <a:pt x="418" y="801"/>
                  </a:cubicBezTo>
                  <a:cubicBezTo>
                    <a:pt x="423" y="801"/>
                    <a:pt x="429" y="802"/>
                    <a:pt x="434" y="802"/>
                  </a:cubicBezTo>
                  <a:cubicBezTo>
                    <a:pt x="853" y="802"/>
                    <a:pt x="903" y="0"/>
                    <a:pt x="55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4" name="Google Shape;4104;p21"/>
            <p:cNvSpPr/>
            <p:nvPr/>
          </p:nvSpPr>
          <p:spPr>
            <a:xfrm>
              <a:off x="5966287" y="631108"/>
              <a:ext cx="40601" cy="22617"/>
            </a:xfrm>
            <a:custGeom>
              <a:rect b="b" l="l" r="r" t="t"/>
              <a:pathLst>
                <a:path extrusionOk="0" h="659" w="1183">
                  <a:moveTo>
                    <a:pt x="705" y="1"/>
                  </a:moveTo>
                  <a:cubicBezTo>
                    <a:pt x="378" y="1"/>
                    <a:pt x="0" y="427"/>
                    <a:pt x="353" y="612"/>
                  </a:cubicBezTo>
                  <a:cubicBezTo>
                    <a:pt x="364" y="612"/>
                    <a:pt x="387" y="623"/>
                    <a:pt x="398" y="634"/>
                  </a:cubicBezTo>
                  <a:cubicBezTo>
                    <a:pt x="440" y="651"/>
                    <a:pt x="488" y="658"/>
                    <a:pt x="537" y="658"/>
                  </a:cubicBezTo>
                  <a:cubicBezTo>
                    <a:pt x="828" y="658"/>
                    <a:pt x="1182" y="395"/>
                    <a:pt x="951" y="115"/>
                  </a:cubicBezTo>
                  <a:cubicBezTo>
                    <a:pt x="884" y="34"/>
                    <a:pt x="797" y="1"/>
                    <a:pt x="705"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5" name="Google Shape;4105;p21"/>
            <p:cNvSpPr/>
            <p:nvPr/>
          </p:nvSpPr>
          <p:spPr>
            <a:xfrm>
              <a:off x="6109676" y="524888"/>
              <a:ext cx="29138" cy="28142"/>
            </a:xfrm>
            <a:custGeom>
              <a:rect b="b" l="l" r="r" t="t"/>
              <a:pathLst>
                <a:path extrusionOk="0" h="820" w="849">
                  <a:moveTo>
                    <a:pt x="495" y="0"/>
                  </a:moveTo>
                  <a:cubicBezTo>
                    <a:pt x="464" y="0"/>
                    <a:pt x="431" y="6"/>
                    <a:pt x="395" y="17"/>
                  </a:cubicBezTo>
                  <a:cubicBezTo>
                    <a:pt x="1" y="123"/>
                    <a:pt x="148" y="819"/>
                    <a:pt x="444" y="819"/>
                  </a:cubicBezTo>
                  <a:cubicBezTo>
                    <a:pt x="496" y="819"/>
                    <a:pt x="551" y="799"/>
                    <a:pt x="609" y="750"/>
                  </a:cubicBezTo>
                  <a:cubicBezTo>
                    <a:pt x="621" y="750"/>
                    <a:pt x="632" y="728"/>
                    <a:pt x="643" y="717"/>
                  </a:cubicBezTo>
                  <a:cubicBezTo>
                    <a:pt x="848" y="522"/>
                    <a:pt x="802" y="0"/>
                    <a:pt x="495"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6" name="Google Shape;4106;p21"/>
            <p:cNvSpPr/>
            <p:nvPr/>
          </p:nvSpPr>
          <p:spPr>
            <a:xfrm>
              <a:off x="5789504" y="543489"/>
              <a:ext cx="39228" cy="21862"/>
            </a:xfrm>
            <a:custGeom>
              <a:rect b="b" l="l" r="r" t="t"/>
              <a:pathLst>
                <a:path extrusionOk="0" h="637" w="1143">
                  <a:moveTo>
                    <a:pt x="581" y="1"/>
                  </a:moveTo>
                  <a:cubicBezTo>
                    <a:pt x="309" y="1"/>
                    <a:pt x="1" y="207"/>
                    <a:pt x="178" y="491"/>
                  </a:cubicBezTo>
                  <a:cubicBezTo>
                    <a:pt x="244" y="595"/>
                    <a:pt x="347" y="636"/>
                    <a:pt x="456" y="636"/>
                  </a:cubicBezTo>
                  <a:cubicBezTo>
                    <a:pt x="773" y="636"/>
                    <a:pt x="1143" y="283"/>
                    <a:pt x="832" y="73"/>
                  </a:cubicBezTo>
                  <a:lnTo>
                    <a:pt x="787" y="50"/>
                  </a:lnTo>
                  <a:cubicBezTo>
                    <a:pt x="728" y="16"/>
                    <a:pt x="656" y="1"/>
                    <a:pt x="58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7" name="Google Shape;4107;p21"/>
            <p:cNvSpPr/>
            <p:nvPr/>
          </p:nvSpPr>
          <p:spPr>
            <a:xfrm>
              <a:off x="5725498" y="423541"/>
              <a:ext cx="37237" cy="26118"/>
            </a:xfrm>
            <a:custGeom>
              <a:rect b="b" l="l" r="r" t="t"/>
              <a:pathLst>
                <a:path extrusionOk="0" h="761" w="1085">
                  <a:moveTo>
                    <a:pt x="666" y="1"/>
                  </a:moveTo>
                  <a:cubicBezTo>
                    <a:pt x="655" y="1"/>
                    <a:pt x="644" y="1"/>
                    <a:pt x="632" y="2"/>
                  </a:cubicBezTo>
                  <a:lnTo>
                    <a:pt x="587" y="14"/>
                  </a:lnTo>
                  <a:cubicBezTo>
                    <a:pt x="282" y="81"/>
                    <a:pt x="0" y="623"/>
                    <a:pt x="406" y="747"/>
                  </a:cubicBezTo>
                  <a:cubicBezTo>
                    <a:pt x="438" y="756"/>
                    <a:pt x="469" y="761"/>
                    <a:pt x="498" y="761"/>
                  </a:cubicBezTo>
                  <a:cubicBezTo>
                    <a:pt x="891" y="761"/>
                    <a:pt x="1085" y="1"/>
                    <a:pt x="666"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8" name="Google Shape;4108;p21"/>
            <p:cNvSpPr/>
            <p:nvPr/>
          </p:nvSpPr>
          <p:spPr>
            <a:xfrm>
              <a:off x="6352696" y="179766"/>
              <a:ext cx="29996" cy="28417"/>
            </a:xfrm>
            <a:custGeom>
              <a:rect b="b" l="l" r="r" t="t"/>
              <a:pathLst>
                <a:path extrusionOk="0" h="828" w="874">
                  <a:moveTo>
                    <a:pt x="495" y="0"/>
                  </a:moveTo>
                  <a:cubicBezTo>
                    <a:pt x="456" y="0"/>
                    <a:pt x="413" y="10"/>
                    <a:pt x="367" y="30"/>
                  </a:cubicBezTo>
                  <a:cubicBezTo>
                    <a:pt x="0" y="190"/>
                    <a:pt x="213" y="827"/>
                    <a:pt x="496" y="827"/>
                  </a:cubicBezTo>
                  <a:cubicBezTo>
                    <a:pt x="553" y="827"/>
                    <a:pt x="613" y="801"/>
                    <a:pt x="671" y="741"/>
                  </a:cubicBezTo>
                  <a:cubicBezTo>
                    <a:pt x="683" y="730"/>
                    <a:pt x="694" y="718"/>
                    <a:pt x="705" y="696"/>
                  </a:cubicBezTo>
                  <a:cubicBezTo>
                    <a:pt x="874" y="488"/>
                    <a:pt x="781" y="0"/>
                    <a:pt x="495"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9" name="Google Shape;4109;p21"/>
            <p:cNvSpPr/>
            <p:nvPr/>
          </p:nvSpPr>
          <p:spPr>
            <a:xfrm>
              <a:off x="5856497" y="638075"/>
              <a:ext cx="30133" cy="26564"/>
            </a:xfrm>
            <a:custGeom>
              <a:rect b="b" l="l" r="r" t="t"/>
              <a:pathLst>
                <a:path extrusionOk="0" h="774" w="878">
                  <a:moveTo>
                    <a:pt x="435" y="0"/>
                  </a:moveTo>
                  <a:cubicBezTo>
                    <a:pt x="361" y="0"/>
                    <a:pt x="288" y="34"/>
                    <a:pt x="223" y="116"/>
                  </a:cubicBezTo>
                  <a:cubicBezTo>
                    <a:pt x="1" y="387"/>
                    <a:pt x="355" y="773"/>
                    <a:pt x="616" y="773"/>
                  </a:cubicBezTo>
                  <a:cubicBezTo>
                    <a:pt x="712" y="773"/>
                    <a:pt x="796" y="721"/>
                    <a:pt x="832" y="589"/>
                  </a:cubicBezTo>
                  <a:cubicBezTo>
                    <a:pt x="832" y="578"/>
                    <a:pt x="832" y="556"/>
                    <a:pt x="844" y="544"/>
                  </a:cubicBezTo>
                  <a:cubicBezTo>
                    <a:pt x="877" y="307"/>
                    <a:pt x="657" y="0"/>
                    <a:pt x="435"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0" name="Google Shape;4110;p21"/>
            <p:cNvSpPr/>
            <p:nvPr/>
          </p:nvSpPr>
          <p:spPr>
            <a:xfrm>
              <a:off x="6093923" y="599019"/>
              <a:ext cx="40292" cy="22548"/>
            </a:xfrm>
            <a:custGeom>
              <a:rect b="b" l="l" r="r" t="t"/>
              <a:pathLst>
                <a:path extrusionOk="0" h="657" w="1174">
                  <a:moveTo>
                    <a:pt x="640" y="0"/>
                  </a:moveTo>
                  <a:cubicBezTo>
                    <a:pt x="351" y="0"/>
                    <a:pt x="1" y="271"/>
                    <a:pt x="233" y="543"/>
                  </a:cubicBezTo>
                  <a:cubicBezTo>
                    <a:pt x="299" y="623"/>
                    <a:pt x="385" y="656"/>
                    <a:pt x="475" y="656"/>
                  </a:cubicBezTo>
                  <a:cubicBezTo>
                    <a:pt x="800" y="656"/>
                    <a:pt x="1174" y="223"/>
                    <a:pt x="820" y="46"/>
                  </a:cubicBezTo>
                  <a:cubicBezTo>
                    <a:pt x="798" y="35"/>
                    <a:pt x="786" y="24"/>
                    <a:pt x="775" y="24"/>
                  </a:cubicBezTo>
                  <a:cubicBezTo>
                    <a:pt x="734" y="8"/>
                    <a:pt x="687" y="0"/>
                    <a:pt x="64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1" name="Google Shape;4111;p21"/>
            <p:cNvSpPr/>
            <p:nvPr/>
          </p:nvSpPr>
          <p:spPr>
            <a:xfrm>
              <a:off x="5735245" y="359397"/>
              <a:ext cx="40669" cy="22926"/>
            </a:xfrm>
            <a:custGeom>
              <a:rect b="b" l="l" r="r" t="t"/>
              <a:pathLst>
                <a:path extrusionOk="0" h="668" w="1185">
                  <a:moveTo>
                    <a:pt x="707" y="1"/>
                  </a:moveTo>
                  <a:cubicBezTo>
                    <a:pt x="375" y="1"/>
                    <a:pt x="0" y="467"/>
                    <a:pt x="371" y="630"/>
                  </a:cubicBezTo>
                  <a:cubicBezTo>
                    <a:pt x="382" y="641"/>
                    <a:pt x="393" y="641"/>
                    <a:pt x="416" y="653"/>
                  </a:cubicBezTo>
                  <a:cubicBezTo>
                    <a:pt x="450" y="663"/>
                    <a:pt x="486" y="668"/>
                    <a:pt x="524" y="668"/>
                  </a:cubicBezTo>
                  <a:cubicBezTo>
                    <a:pt x="815" y="668"/>
                    <a:pt x="1185" y="379"/>
                    <a:pt x="935" y="100"/>
                  </a:cubicBezTo>
                  <a:cubicBezTo>
                    <a:pt x="870" y="30"/>
                    <a:pt x="790" y="1"/>
                    <a:pt x="707"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2" name="Google Shape;4112;p21"/>
            <p:cNvSpPr/>
            <p:nvPr/>
          </p:nvSpPr>
          <p:spPr>
            <a:xfrm>
              <a:off x="6341027" y="282280"/>
              <a:ext cx="36448" cy="21072"/>
            </a:xfrm>
            <a:custGeom>
              <a:rect b="b" l="l" r="r" t="t"/>
              <a:pathLst>
                <a:path extrusionOk="0" h="614" w="1062">
                  <a:moveTo>
                    <a:pt x="492" y="1"/>
                  </a:moveTo>
                  <a:cubicBezTo>
                    <a:pt x="249" y="1"/>
                    <a:pt x="0" y="142"/>
                    <a:pt x="109" y="406"/>
                  </a:cubicBezTo>
                  <a:cubicBezTo>
                    <a:pt x="164" y="554"/>
                    <a:pt x="299" y="614"/>
                    <a:pt x="442" y="614"/>
                  </a:cubicBezTo>
                  <a:cubicBezTo>
                    <a:pt x="735" y="614"/>
                    <a:pt x="1062" y="366"/>
                    <a:pt x="820" y="124"/>
                  </a:cubicBezTo>
                  <a:cubicBezTo>
                    <a:pt x="808" y="112"/>
                    <a:pt x="797" y="101"/>
                    <a:pt x="786" y="90"/>
                  </a:cubicBezTo>
                  <a:cubicBezTo>
                    <a:pt x="712" y="30"/>
                    <a:pt x="602" y="1"/>
                    <a:pt x="49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3" name="Google Shape;4113;p21"/>
            <p:cNvSpPr/>
            <p:nvPr/>
          </p:nvSpPr>
          <p:spPr>
            <a:xfrm>
              <a:off x="6376102" y="230594"/>
              <a:ext cx="30167" cy="22342"/>
            </a:xfrm>
            <a:custGeom>
              <a:rect b="b" l="l" r="r" t="t"/>
              <a:pathLst>
                <a:path extrusionOk="0" h="651" w="879">
                  <a:moveTo>
                    <a:pt x="312" y="1"/>
                  </a:moveTo>
                  <a:cubicBezTo>
                    <a:pt x="157" y="1"/>
                    <a:pt x="23" y="80"/>
                    <a:pt x="12" y="276"/>
                  </a:cubicBezTo>
                  <a:cubicBezTo>
                    <a:pt x="0" y="524"/>
                    <a:pt x="252" y="651"/>
                    <a:pt x="476" y="651"/>
                  </a:cubicBezTo>
                  <a:cubicBezTo>
                    <a:pt x="690" y="651"/>
                    <a:pt x="879" y="535"/>
                    <a:pt x="791" y="298"/>
                  </a:cubicBezTo>
                  <a:cubicBezTo>
                    <a:pt x="791" y="287"/>
                    <a:pt x="768" y="276"/>
                    <a:pt x="768" y="253"/>
                  </a:cubicBezTo>
                  <a:cubicBezTo>
                    <a:pt x="690" y="103"/>
                    <a:pt x="488" y="1"/>
                    <a:pt x="31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4" name="Google Shape;4114;p21"/>
            <p:cNvSpPr/>
            <p:nvPr/>
          </p:nvSpPr>
          <p:spPr>
            <a:xfrm>
              <a:off x="5876334" y="587282"/>
              <a:ext cx="28623" cy="28074"/>
            </a:xfrm>
            <a:custGeom>
              <a:rect b="b" l="l" r="r" t="t"/>
              <a:pathLst>
                <a:path extrusionOk="0" h="818" w="834">
                  <a:moveTo>
                    <a:pt x="401" y="0"/>
                  </a:moveTo>
                  <a:cubicBezTo>
                    <a:pt x="353" y="0"/>
                    <a:pt x="299" y="19"/>
                    <a:pt x="243" y="61"/>
                  </a:cubicBezTo>
                  <a:cubicBezTo>
                    <a:pt x="232" y="61"/>
                    <a:pt x="220" y="72"/>
                    <a:pt x="209" y="83"/>
                  </a:cubicBezTo>
                  <a:cubicBezTo>
                    <a:pt x="1" y="292"/>
                    <a:pt x="23" y="817"/>
                    <a:pt x="347" y="817"/>
                  </a:cubicBezTo>
                  <a:cubicBezTo>
                    <a:pt x="374" y="817"/>
                    <a:pt x="404" y="813"/>
                    <a:pt x="435" y="806"/>
                  </a:cubicBezTo>
                  <a:cubicBezTo>
                    <a:pt x="833" y="708"/>
                    <a:pt x="704" y="0"/>
                    <a:pt x="40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5" name="Google Shape;4115;p21"/>
            <p:cNvSpPr/>
            <p:nvPr/>
          </p:nvSpPr>
          <p:spPr>
            <a:xfrm>
              <a:off x="6304510" y="170362"/>
              <a:ext cx="34972" cy="21141"/>
            </a:xfrm>
            <a:custGeom>
              <a:rect b="b" l="l" r="r" t="t"/>
              <a:pathLst>
                <a:path extrusionOk="0" h="616" w="1019">
                  <a:moveTo>
                    <a:pt x="584" y="0"/>
                  </a:moveTo>
                  <a:cubicBezTo>
                    <a:pt x="303" y="0"/>
                    <a:pt x="1" y="211"/>
                    <a:pt x="202" y="462"/>
                  </a:cubicBezTo>
                  <a:cubicBezTo>
                    <a:pt x="213" y="473"/>
                    <a:pt x="225" y="485"/>
                    <a:pt x="236" y="496"/>
                  </a:cubicBezTo>
                  <a:cubicBezTo>
                    <a:pt x="319" y="575"/>
                    <a:pt x="452" y="615"/>
                    <a:pt x="581" y="615"/>
                  </a:cubicBezTo>
                  <a:cubicBezTo>
                    <a:pt x="805" y="615"/>
                    <a:pt x="1018" y="494"/>
                    <a:pt x="947" y="236"/>
                  </a:cubicBezTo>
                  <a:cubicBezTo>
                    <a:pt x="898" y="68"/>
                    <a:pt x="745" y="0"/>
                    <a:pt x="584"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6" name="Google Shape;4116;p21"/>
            <p:cNvSpPr/>
            <p:nvPr/>
          </p:nvSpPr>
          <p:spPr>
            <a:xfrm>
              <a:off x="6253305" y="483841"/>
              <a:ext cx="28829" cy="28005"/>
            </a:xfrm>
            <a:custGeom>
              <a:rect b="b" l="l" r="r" t="t"/>
              <a:pathLst>
                <a:path extrusionOk="0" h="816" w="840">
                  <a:moveTo>
                    <a:pt x="498" y="0"/>
                  </a:moveTo>
                  <a:cubicBezTo>
                    <a:pt x="467" y="0"/>
                    <a:pt x="433" y="5"/>
                    <a:pt x="397" y="17"/>
                  </a:cubicBezTo>
                  <a:cubicBezTo>
                    <a:pt x="1" y="123"/>
                    <a:pt x="150" y="816"/>
                    <a:pt x="449" y="816"/>
                  </a:cubicBezTo>
                  <a:cubicBezTo>
                    <a:pt x="499" y="816"/>
                    <a:pt x="554" y="796"/>
                    <a:pt x="611" y="750"/>
                  </a:cubicBezTo>
                  <a:cubicBezTo>
                    <a:pt x="622" y="739"/>
                    <a:pt x="633" y="728"/>
                    <a:pt x="645" y="716"/>
                  </a:cubicBezTo>
                  <a:cubicBezTo>
                    <a:pt x="839" y="512"/>
                    <a:pt x="802" y="0"/>
                    <a:pt x="498"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7" name="Google Shape;4117;p21"/>
            <p:cNvSpPr/>
            <p:nvPr/>
          </p:nvSpPr>
          <p:spPr>
            <a:xfrm>
              <a:off x="6170903" y="477321"/>
              <a:ext cx="35556" cy="21107"/>
            </a:xfrm>
            <a:custGeom>
              <a:rect b="b" l="l" r="r" t="t"/>
              <a:pathLst>
                <a:path extrusionOk="0" h="615" w="1036">
                  <a:moveTo>
                    <a:pt x="461" y="0"/>
                  </a:moveTo>
                  <a:cubicBezTo>
                    <a:pt x="227" y="0"/>
                    <a:pt x="0" y="128"/>
                    <a:pt x="89" y="387"/>
                  </a:cubicBezTo>
                  <a:cubicBezTo>
                    <a:pt x="145" y="549"/>
                    <a:pt x="291" y="614"/>
                    <a:pt x="444" y="614"/>
                  </a:cubicBezTo>
                  <a:cubicBezTo>
                    <a:pt x="728" y="614"/>
                    <a:pt x="1036" y="389"/>
                    <a:pt x="823" y="139"/>
                  </a:cubicBezTo>
                  <a:cubicBezTo>
                    <a:pt x="812" y="128"/>
                    <a:pt x="800" y="117"/>
                    <a:pt x="789" y="105"/>
                  </a:cubicBezTo>
                  <a:cubicBezTo>
                    <a:pt x="707" y="35"/>
                    <a:pt x="583" y="0"/>
                    <a:pt x="46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8" name="Google Shape;4118;p21"/>
            <p:cNvSpPr/>
            <p:nvPr/>
          </p:nvSpPr>
          <p:spPr>
            <a:xfrm>
              <a:off x="6275029" y="120084"/>
              <a:ext cx="31986" cy="27456"/>
            </a:xfrm>
            <a:custGeom>
              <a:rect b="b" l="l" r="r" t="t"/>
              <a:pathLst>
                <a:path extrusionOk="0" h="800" w="932">
                  <a:moveTo>
                    <a:pt x="578" y="0"/>
                  </a:moveTo>
                  <a:cubicBezTo>
                    <a:pt x="546" y="0"/>
                    <a:pt x="512" y="7"/>
                    <a:pt x="474" y="20"/>
                  </a:cubicBezTo>
                  <a:lnTo>
                    <a:pt x="418" y="43"/>
                  </a:lnTo>
                  <a:cubicBezTo>
                    <a:pt x="136" y="178"/>
                    <a:pt x="0" y="765"/>
                    <a:pt x="418" y="799"/>
                  </a:cubicBezTo>
                  <a:cubicBezTo>
                    <a:pt x="426" y="799"/>
                    <a:pt x="434" y="800"/>
                    <a:pt x="442" y="800"/>
                  </a:cubicBezTo>
                  <a:cubicBezTo>
                    <a:pt x="867" y="800"/>
                    <a:pt x="932" y="0"/>
                    <a:pt x="578"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9" name="Google Shape;4119;p21"/>
            <p:cNvSpPr/>
            <p:nvPr/>
          </p:nvSpPr>
          <p:spPr>
            <a:xfrm>
              <a:off x="6355201" y="343850"/>
              <a:ext cx="31060" cy="27525"/>
            </a:xfrm>
            <a:custGeom>
              <a:rect b="b" l="l" r="r" t="t"/>
              <a:pathLst>
                <a:path extrusionOk="0" h="802" w="905">
                  <a:moveTo>
                    <a:pt x="559" y="0"/>
                  </a:moveTo>
                  <a:cubicBezTo>
                    <a:pt x="526" y="0"/>
                    <a:pt x="491" y="7"/>
                    <a:pt x="452" y="22"/>
                  </a:cubicBezTo>
                  <a:lnTo>
                    <a:pt x="407" y="45"/>
                  </a:lnTo>
                  <a:cubicBezTo>
                    <a:pt x="124" y="192"/>
                    <a:pt x="0" y="778"/>
                    <a:pt x="418" y="801"/>
                  </a:cubicBezTo>
                  <a:cubicBezTo>
                    <a:pt x="423" y="801"/>
                    <a:pt x="429" y="801"/>
                    <a:pt x="434" y="801"/>
                  </a:cubicBezTo>
                  <a:cubicBezTo>
                    <a:pt x="863" y="801"/>
                    <a:pt x="905" y="0"/>
                    <a:pt x="55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0" name="Google Shape;4120;p21"/>
            <p:cNvSpPr/>
            <p:nvPr/>
          </p:nvSpPr>
          <p:spPr>
            <a:xfrm>
              <a:off x="5738265" y="521181"/>
              <a:ext cx="29858" cy="27628"/>
            </a:xfrm>
            <a:custGeom>
              <a:rect b="b" l="l" r="r" t="t"/>
              <a:pathLst>
                <a:path extrusionOk="0" h="805" w="870">
                  <a:moveTo>
                    <a:pt x="452" y="1"/>
                  </a:moveTo>
                  <a:cubicBezTo>
                    <a:pt x="21" y="1"/>
                    <a:pt x="1" y="805"/>
                    <a:pt x="349" y="805"/>
                  </a:cubicBezTo>
                  <a:cubicBezTo>
                    <a:pt x="384" y="805"/>
                    <a:pt x="422" y="797"/>
                    <a:pt x="463" y="779"/>
                  </a:cubicBezTo>
                  <a:cubicBezTo>
                    <a:pt x="475" y="768"/>
                    <a:pt x="497" y="757"/>
                    <a:pt x="508" y="757"/>
                  </a:cubicBezTo>
                  <a:cubicBezTo>
                    <a:pt x="779" y="599"/>
                    <a:pt x="869" y="1"/>
                    <a:pt x="45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1" name="Google Shape;4121;p21"/>
            <p:cNvSpPr/>
            <p:nvPr/>
          </p:nvSpPr>
          <p:spPr>
            <a:xfrm>
              <a:off x="6327196" y="134086"/>
              <a:ext cx="34938" cy="21175"/>
            </a:xfrm>
            <a:custGeom>
              <a:rect b="b" l="l" r="r" t="t"/>
              <a:pathLst>
                <a:path extrusionOk="0" h="617" w="1018">
                  <a:moveTo>
                    <a:pt x="435" y="1"/>
                  </a:moveTo>
                  <a:cubicBezTo>
                    <a:pt x="214" y="1"/>
                    <a:pt x="0" y="122"/>
                    <a:pt x="72" y="379"/>
                  </a:cubicBezTo>
                  <a:cubicBezTo>
                    <a:pt x="121" y="548"/>
                    <a:pt x="275" y="616"/>
                    <a:pt x="436" y="616"/>
                  </a:cubicBezTo>
                  <a:cubicBezTo>
                    <a:pt x="717" y="616"/>
                    <a:pt x="1017" y="409"/>
                    <a:pt x="816" y="165"/>
                  </a:cubicBezTo>
                  <a:cubicBezTo>
                    <a:pt x="805" y="142"/>
                    <a:pt x="794" y="131"/>
                    <a:pt x="771" y="120"/>
                  </a:cubicBezTo>
                  <a:cubicBezTo>
                    <a:pt x="693" y="41"/>
                    <a:pt x="562" y="1"/>
                    <a:pt x="435"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2" name="Google Shape;4122;p21"/>
            <p:cNvSpPr/>
            <p:nvPr/>
          </p:nvSpPr>
          <p:spPr>
            <a:xfrm>
              <a:off x="6275235" y="427659"/>
              <a:ext cx="30030" cy="22033"/>
            </a:xfrm>
            <a:custGeom>
              <a:rect b="b" l="l" r="r" t="t"/>
              <a:pathLst>
                <a:path extrusionOk="0" h="642" w="875">
                  <a:moveTo>
                    <a:pt x="413" y="1"/>
                  </a:moveTo>
                  <a:cubicBezTo>
                    <a:pt x="195" y="1"/>
                    <a:pt x="0" y="119"/>
                    <a:pt x="96" y="356"/>
                  </a:cubicBezTo>
                  <a:cubicBezTo>
                    <a:pt x="107" y="367"/>
                    <a:pt x="107" y="390"/>
                    <a:pt x="119" y="401"/>
                  </a:cubicBezTo>
                  <a:cubicBezTo>
                    <a:pt x="195" y="543"/>
                    <a:pt x="396" y="642"/>
                    <a:pt x="572" y="642"/>
                  </a:cubicBezTo>
                  <a:cubicBezTo>
                    <a:pt x="731" y="642"/>
                    <a:pt x="869" y="560"/>
                    <a:pt x="875" y="356"/>
                  </a:cubicBezTo>
                  <a:cubicBezTo>
                    <a:pt x="875" y="119"/>
                    <a:pt x="632" y="1"/>
                    <a:pt x="413"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3" name="Google Shape;4123;p21"/>
            <p:cNvSpPr/>
            <p:nvPr/>
          </p:nvSpPr>
          <p:spPr>
            <a:xfrm>
              <a:off x="5818951" y="58308"/>
              <a:ext cx="287842" cy="233513"/>
            </a:xfrm>
            <a:custGeom>
              <a:rect b="b" l="l" r="r" t="t"/>
              <a:pathLst>
                <a:path extrusionOk="0" h="6804" w="8387">
                  <a:moveTo>
                    <a:pt x="5932" y="1"/>
                  </a:moveTo>
                  <a:cubicBezTo>
                    <a:pt x="4184" y="1"/>
                    <a:pt x="1906" y="1175"/>
                    <a:pt x="1215" y="2587"/>
                  </a:cubicBezTo>
                  <a:cubicBezTo>
                    <a:pt x="1" y="4988"/>
                    <a:pt x="3373" y="6803"/>
                    <a:pt x="5303" y="6803"/>
                  </a:cubicBezTo>
                  <a:cubicBezTo>
                    <a:pt x="5632" y="6803"/>
                    <a:pt x="5920" y="6750"/>
                    <a:pt x="6135" y="6638"/>
                  </a:cubicBezTo>
                  <a:lnTo>
                    <a:pt x="8031" y="2723"/>
                  </a:lnTo>
                  <a:cubicBezTo>
                    <a:pt x="8387" y="749"/>
                    <a:pt x="7328" y="1"/>
                    <a:pt x="5932"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4" name="Google Shape;4124;p21"/>
            <p:cNvSpPr/>
            <p:nvPr/>
          </p:nvSpPr>
          <p:spPr>
            <a:xfrm>
              <a:off x="5844005" y="50826"/>
              <a:ext cx="259494" cy="242574"/>
            </a:xfrm>
            <a:custGeom>
              <a:rect b="b" l="l" r="r" t="t"/>
              <a:pathLst>
                <a:path extrusionOk="0" h="7068" w="7561">
                  <a:moveTo>
                    <a:pt x="5129" y="0"/>
                  </a:moveTo>
                  <a:cubicBezTo>
                    <a:pt x="5051" y="0"/>
                    <a:pt x="4974" y="2"/>
                    <a:pt x="4898" y="7"/>
                  </a:cubicBezTo>
                  <a:cubicBezTo>
                    <a:pt x="4141" y="63"/>
                    <a:pt x="3397" y="255"/>
                    <a:pt x="2720" y="582"/>
                  </a:cubicBezTo>
                  <a:cubicBezTo>
                    <a:pt x="2020" y="898"/>
                    <a:pt x="1388" y="1338"/>
                    <a:pt x="858" y="1880"/>
                  </a:cubicBezTo>
                  <a:cubicBezTo>
                    <a:pt x="734" y="2027"/>
                    <a:pt x="610" y="2173"/>
                    <a:pt x="497" y="2343"/>
                  </a:cubicBezTo>
                  <a:cubicBezTo>
                    <a:pt x="440" y="2410"/>
                    <a:pt x="395" y="2501"/>
                    <a:pt x="361" y="2580"/>
                  </a:cubicBezTo>
                  <a:cubicBezTo>
                    <a:pt x="305" y="2670"/>
                    <a:pt x="260" y="2760"/>
                    <a:pt x="226" y="2851"/>
                  </a:cubicBezTo>
                  <a:cubicBezTo>
                    <a:pt x="68" y="3212"/>
                    <a:pt x="0" y="3618"/>
                    <a:pt x="34" y="4013"/>
                  </a:cubicBezTo>
                  <a:cubicBezTo>
                    <a:pt x="68" y="4408"/>
                    <a:pt x="215" y="4791"/>
                    <a:pt x="452" y="5107"/>
                  </a:cubicBezTo>
                  <a:cubicBezTo>
                    <a:pt x="677" y="5423"/>
                    <a:pt x="937" y="5694"/>
                    <a:pt x="1241" y="5931"/>
                  </a:cubicBezTo>
                  <a:cubicBezTo>
                    <a:pt x="1839" y="6382"/>
                    <a:pt x="2517" y="6710"/>
                    <a:pt x="3239" y="6902"/>
                  </a:cubicBezTo>
                  <a:cubicBezTo>
                    <a:pt x="3600" y="6992"/>
                    <a:pt x="3972" y="7048"/>
                    <a:pt x="4333" y="7060"/>
                  </a:cubicBezTo>
                  <a:cubicBezTo>
                    <a:pt x="4390" y="7065"/>
                    <a:pt x="4448" y="7067"/>
                    <a:pt x="4505" y="7067"/>
                  </a:cubicBezTo>
                  <a:cubicBezTo>
                    <a:pt x="4819" y="7067"/>
                    <a:pt x="5128" y="6990"/>
                    <a:pt x="5405" y="6856"/>
                  </a:cubicBezTo>
                  <a:lnTo>
                    <a:pt x="5405" y="6856"/>
                  </a:lnTo>
                  <a:cubicBezTo>
                    <a:pt x="5173" y="6942"/>
                    <a:pt x="4929" y="6984"/>
                    <a:pt x="4682" y="6984"/>
                  </a:cubicBezTo>
                  <a:cubicBezTo>
                    <a:pt x="4570" y="6984"/>
                    <a:pt x="4457" y="6976"/>
                    <a:pt x="4345" y="6958"/>
                  </a:cubicBezTo>
                  <a:cubicBezTo>
                    <a:pt x="3983" y="6913"/>
                    <a:pt x="3634" y="6834"/>
                    <a:pt x="3295" y="6710"/>
                  </a:cubicBezTo>
                  <a:cubicBezTo>
                    <a:pt x="2618" y="6484"/>
                    <a:pt x="1997" y="6134"/>
                    <a:pt x="1445" y="5683"/>
                  </a:cubicBezTo>
                  <a:cubicBezTo>
                    <a:pt x="914" y="5231"/>
                    <a:pt x="485" y="4633"/>
                    <a:pt x="440" y="3979"/>
                  </a:cubicBezTo>
                  <a:cubicBezTo>
                    <a:pt x="418" y="3652"/>
                    <a:pt x="474" y="3313"/>
                    <a:pt x="621" y="3020"/>
                  </a:cubicBezTo>
                  <a:cubicBezTo>
                    <a:pt x="655" y="2941"/>
                    <a:pt x="689" y="2862"/>
                    <a:pt x="734" y="2794"/>
                  </a:cubicBezTo>
                  <a:cubicBezTo>
                    <a:pt x="779" y="2715"/>
                    <a:pt x="824" y="2647"/>
                    <a:pt x="869" y="2580"/>
                  </a:cubicBezTo>
                  <a:cubicBezTo>
                    <a:pt x="971" y="2433"/>
                    <a:pt x="1083" y="2309"/>
                    <a:pt x="1196" y="2185"/>
                  </a:cubicBezTo>
                  <a:cubicBezTo>
                    <a:pt x="1693" y="1688"/>
                    <a:pt x="2280" y="1293"/>
                    <a:pt x="2923" y="1022"/>
                  </a:cubicBezTo>
                  <a:cubicBezTo>
                    <a:pt x="3555" y="718"/>
                    <a:pt x="4232" y="526"/>
                    <a:pt x="4931" y="458"/>
                  </a:cubicBezTo>
                  <a:cubicBezTo>
                    <a:pt x="5035" y="450"/>
                    <a:pt x="5139" y="445"/>
                    <a:pt x="5244" y="445"/>
                  </a:cubicBezTo>
                  <a:cubicBezTo>
                    <a:pt x="5825" y="445"/>
                    <a:pt x="6407" y="589"/>
                    <a:pt x="6771" y="1000"/>
                  </a:cubicBezTo>
                  <a:cubicBezTo>
                    <a:pt x="6985" y="1248"/>
                    <a:pt x="7121" y="1553"/>
                    <a:pt x="7166" y="1869"/>
                  </a:cubicBezTo>
                  <a:cubicBezTo>
                    <a:pt x="7210" y="2209"/>
                    <a:pt x="7200" y="2549"/>
                    <a:pt x="7158" y="2878"/>
                  </a:cubicBezTo>
                  <a:lnTo>
                    <a:pt x="7158" y="2878"/>
                  </a:lnTo>
                  <a:cubicBezTo>
                    <a:pt x="6856" y="3538"/>
                    <a:pt x="6554" y="4188"/>
                    <a:pt x="6274" y="4848"/>
                  </a:cubicBezTo>
                  <a:cubicBezTo>
                    <a:pt x="5981" y="5514"/>
                    <a:pt x="5687" y="6179"/>
                    <a:pt x="5405" y="6856"/>
                  </a:cubicBezTo>
                  <a:cubicBezTo>
                    <a:pt x="5766" y="6224"/>
                    <a:pt x="6094" y="5570"/>
                    <a:pt x="6443" y="4938"/>
                  </a:cubicBezTo>
                  <a:cubicBezTo>
                    <a:pt x="6793" y="4295"/>
                    <a:pt x="7109" y="3652"/>
                    <a:pt x="7448" y="3008"/>
                  </a:cubicBezTo>
                  <a:lnTo>
                    <a:pt x="7459" y="2986"/>
                  </a:lnTo>
                  <a:lnTo>
                    <a:pt x="7459" y="2963"/>
                  </a:lnTo>
                  <a:cubicBezTo>
                    <a:pt x="7538" y="2591"/>
                    <a:pt x="7561" y="2207"/>
                    <a:pt x="7527" y="1824"/>
                  </a:cubicBezTo>
                  <a:cubicBezTo>
                    <a:pt x="7493" y="1417"/>
                    <a:pt x="7335" y="1034"/>
                    <a:pt x="7075" y="718"/>
                  </a:cubicBezTo>
                  <a:cubicBezTo>
                    <a:pt x="6805" y="424"/>
                    <a:pt x="6443" y="210"/>
                    <a:pt x="6049" y="108"/>
                  </a:cubicBezTo>
                  <a:cubicBezTo>
                    <a:pt x="5751" y="36"/>
                    <a:pt x="5438" y="0"/>
                    <a:pt x="512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5" name="Google Shape;4125;p21"/>
            <p:cNvSpPr/>
            <p:nvPr/>
          </p:nvSpPr>
          <p:spPr>
            <a:xfrm>
              <a:off x="5727420" y="170774"/>
              <a:ext cx="321853" cy="242471"/>
            </a:xfrm>
            <a:custGeom>
              <a:rect b="b" l="l" r="r" t="t"/>
              <a:pathLst>
                <a:path extrusionOk="0" h="7065" w="9378">
                  <a:moveTo>
                    <a:pt x="5853" y="1"/>
                  </a:moveTo>
                  <a:cubicBezTo>
                    <a:pt x="5698" y="1"/>
                    <a:pt x="5537" y="17"/>
                    <a:pt x="5372" y="55"/>
                  </a:cubicBezTo>
                  <a:cubicBezTo>
                    <a:pt x="4187" y="326"/>
                    <a:pt x="3047" y="1003"/>
                    <a:pt x="2156" y="1770"/>
                  </a:cubicBezTo>
                  <a:cubicBezTo>
                    <a:pt x="1005" y="2763"/>
                    <a:pt x="1" y="4738"/>
                    <a:pt x="1106" y="6149"/>
                  </a:cubicBezTo>
                  <a:cubicBezTo>
                    <a:pt x="1655" y="6820"/>
                    <a:pt x="2458" y="7064"/>
                    <a:pt x="3292" y="7064"/>
                  </a:cubicBezTo>
                  <a:cubicBezTo>
                    <a:pt x="4141" y="7064"/>
                    <a:pt x="5022" y="6811"/>
                    <a:pt x="5699" y="6498"/>
                  </a:cubicBezTo>
                  <a:cubicBezTo>
                    <a:pt x="7471" y="5720"/>
                    <a:pt x="9378" y="3869"/>
                    <a:pt x="8238" y="1759"/>
                  </a:cubicBezTo>
                  <a:lnTo>
                    <a:pt x="7663" y="755"/>
                  </a:lnTo>
                  <a:cubicBezTo>
                    <a:pt x="7663" y="755"/>
                    <a:pt x="6900" y="1"/>
                    <a:pt x="5853"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6" name="Google Shape;4126;p21"/>
            <p:cNvSpPr/>
            <p:nvPr/>
          </p:nvSpPr>
          <p:spPr>
            <a:xfrm>
              <a:off x="5739809" y="168338"/>
              <a:ext cx="287396" cy="252630"/>
            </a:xfrm>
            <a:custGeom>
              <a:rect b="b" l="l" r="r" t="t"/>
              <a:pathLst>
                <a:path extrusionOk="0" h="7361" w="8374">
                  <a:moveTo>
                    <a:pt x="5412" y="1"/>
                  </a:moveTo>
                  <a:cubicBezTo>
                    <a:pt x="5387" y="1"/>
                    <a:pt x="5363" y="1"/>
                    <a:pt x="5338" y="2"/>
                  </a:cubicBezTo>
                  <a:cubicBezTo>
                    <a:pt x="5225" y="13"/>
                    <a:pt x="5112" y="25"/>
                    <a:pt x="4977" y="36"/>
                  </a:cubicBezTo>
                  <a:lnTo>
                    <a:pt x="4627" y="137"/>
                  </a:lnTo>
                  <a:cubicBezTo>
                    <a:pt x="4368" y="194"/>
                    <a:pt x="4119" y="273"/>
                    <a:pt x="3871" y="374"/>
                  </a:cubicBezTo>
                  <a:cubicBezTo>
                    <a:pt x="3623" y="499"/>
                    <a:pt x="3341" y="589"/>
                    <a:pt x="3081" y="747"/>
                  </a:cubicBezTo>
                  <a:cubicBezTo>
                    <a:pt x="2833" y="905"/>
                    <a:pt x="2540" y="1040"/>
                    <a:pt x="2291" y="1232"/>
                  </a:cubicBezTo>
                  <a:cubicBezTo>
                    <a:pt x="2043" y="1435"/>
                    <a:pt x="1761" y="1604"/>
                    <a:pt x="1513" y="1830"/>
                  </a:cubicBezTo>
                  <a:cubicBezTo>
                    <a:pt x="1253" y="2078"/>
                    <a:pt x="1028" y="2338"/>
                    <a:pt x="824" y="2620"/>
                  </a:cubicBezTo>
                  <a:cubicBezTo>
                    <a:pt x="430" y="3207"/>
                    <a:pt x="91" y="3895"/>
                    <a:pt x="46" y="4685"/>
                  </a:cubicBezTo>
                  <a:cubicBezTo>
                    <a:pt x="1" y="5497"/>
                    <a:pt x="351" y="6276"/>
                    <a:pt x="982" y="6784"/>
                  </a:cubicBezTo>
                  <a:cubicBezTo>
                    <a:pt x="1542" y="7208"/>
                    <a:pt x="2225" y="7361"/>
                    <a:pt x="2877" y="7361"/>
                  </a:cubicBezTo>
                  <a:cubicBezTo>
                    <a:pt x="2988" y="7361"/>
                    <a:pt x="3097" y="7356"/>
                    <a:pt x="3205" y="7348"/>
                  </a:cubicBezTo>
                  <a:cubicBezTo>
                    <a:pt x="3928" y="7292"/>
                    <a:pt x="4639" y="7111"/>
                    <a:pt x="5304" y="6806"/>
                  </a:cubicBezTo>
                  <a:cubicBezTo>
                    <a:pt x="5474" y="6739"/>
                    <a:pt x="5609" y="6682"/>
                    <a:pt x="5767" y="6592"/>
                  </a:cubicBezTo>
                  <a:cubicBezTo>
                    <a:pt x="5925" y="6502"/>
                    <a:pt x="6072" y="6423"/>
                    <a:pt x="6218" y="6332"/>
                  </a:cubicBezTo>
                  <a:cubicBezTo>
                    <a:pt x="6500" y="6152"/>
                    <a:pt x="6760" y="5949"/>
                    <a:pt x="7008" y="5723"/>
                  </a:cubicBezTo>
                  <a:cubicBezTo>
                    <a:pt x="7471" y="5328"/>
                    <a:pt x="7832" y="4832"/>
                    <a:pt x="8091" y="4279"/>
                  </a:cubicBezTo>
                  <a:cubicBezTo>
                    <a:pt x="8306" y="3793"/>
                    <a:pt x="8374" y="3263"/>
                    <a:pt x="8272" y="2755"/>
                  </a:cubicBezTo>
                  <a:cubicBezTo>
                    <a:pt x="8204" y="2372"/>
                    <a:pt x="8058" y="1999"/>
                    <a:pt x="7843" y="1672"/>
                  </a:cubicBezTo>
                  <a:lnTo>
                    <a:pt x="7302" y="826"/>
                  </a:lnTo>
                  <a:lnTo>
                    <a:pt x="7776" y="1717"/>
                  </a:lnTo>
                  <a:cubicBezTo>
                    <a:pt x="7956" y="2044"/>
                    <a:pt x="8069" y="2406"/>
                    <a:pt x="8114" y="2778"/>
                  </a:cubicBezTo>
                  <a:cubicBezTo>
                    <a:pt x="8159" y="3252"/>
                    <a:pt x="8069" y="3726"/>
                    <a:pt x="7855" y="4155"/>
                  </a:cubicBezTo>
                  <a:cubicBezTo>
                    <a:pt x="7595" y="4662"/>
                    <a:pt x="7234" y="5102"/>
                    <a:pt x="6783" y="5464"/>
                  </a:cubicBezTo>
                  <a:cubicBezTo>
                    <a:pt x="6546" y="5655"/>
                    <a:pt x="6286" y="5836"/>
                    <a:pt x="6026" y="5994"/>
                  </a:cubicBezTo>
                  <a:cubicBezTo>
                    <a:pt x="5891" y="6073"/>
                    <a:pt x="5756" y="6152"/>
                    <a:pt x="5609" y="6220"/>
                  </a:cubicBezTo>
                  <a:cubicBezTo>
                    <a:pt x="5462" y="6287"/>
                    <a:pt x="5293" y="6366"/>
                    <a:pt x="5146" y="6423"/>
                  </a:cubicBezTo>
                  <a:cubicBezTo>
                    <a:pt x="4526" y="6694"/>
                    <a:pt x="3860" y="6863"/>
                    <a:pt x="3194" y="6897"/>
                  </a:cubicBezTo>
                  <a:cubicBezTo>
                    <a:pt x="3116" y="6902"/>
                    <a:pt x="3037" y="6905"/>
                    <a:pt x="2958" y="6905"/>
                  </a:cubicBezTo>
                  <a:cubicBezTo>
                    <a:pt x="2355" y="6905"/>
                    <a:pt x="1747" y="6749"/>
                    <a:pt x="1298" y="6400"/>
                  </a:cubicBezTo>
                  <a:cubicBezTo>
                    <a:pt x="768" y="6005"/>
                    <a:pt x="475" y="5362"/>
                    <a:pt x="509" y="4696"/>
                  </a:cubicBezTo>
                  <a:cubicBezTo>
                    <a:pt x="531" y="4042"/>
                    <a:pt x="824" y="3410"/>
                    <a:pt x="1174" y="2868"/>
                  </a:cubicBezTo>
                  <a:cubicBezTo>
                    <a:pt x="1355" y="2597"/>
                    <a:pt x="1558" y="2349"/>
                    <a:pt x="1784" y="2123"/>
                  </a:cubicBezTo>
                  <a:cubicBezTo>
                    <a:pt x="2009" y="1909"/>
                    <a:pt x="2269" y="1717"/>
                    <a:pt x="2506" y="1525"/>
                  </a:cubicBezTo>
                  <a:cubicBezTo>
                    <a:pt x="2743" y="1334"/>
                    <a:pt x="3002" y="1187"/>
                    <a:pt x="3251" y="1018"/>
                  </a:cubicBezTo>
                  <a:cubicBezTo>
                    <a:pt x="3488" y="882"/>
                    <a:pt x="3725" y="747"/>
                    <a:pt x="3973" y="634"/>
                  </a:cubicBezTo>
                  <a:cubicBezTo>
                    <a:pt x="4210" y="521"/>
                    <a:pt x="4458" y="431"/>
                    <a:pt x="4706" y="352"/>
                  </a:cubicBezTo>
                  <a:lnTo>
                    <a:pt x="5045" y="239"/>
                  </a:lnTo>
                  <a:lnTo>
                    <a:pt x="5361" y="183"/>
                  </a:lnTo>
                  <a:cubicBezTo>
                    <a:pt x="5445" y="172"/>
                    <a:pt x="5528" y="167"/>
                    <a:pt x="5612" y="167"/>
                  </a:cubicBezTo>
                  <a:cubicBezTo>
                    <a:pt x="5900" y="167"/>
                    <a:pt x="6184" y="227"/>
                    <a:pt x="6455" y="341"/>
                  </a:cubicBezTo>
                  <a:cubicBezTo>
                    <a:pt x="6681" y="420"/>
                    <a:pt x="6895" y="532"/>
                    <a:pt x="7098" y="668"/>
                  </a:cubicBezTo>
                  <a:cubicBezTo>
                    <a:pt x="7234" y="758"/>
                    <a:pt x="7302" y="826"/>
                    <a:pt x="7302" y="826"/>
                  </a:cubicBezTo>
                  <a:cubicBezTo>
                    <a:pt x="7245" y="758"/>
                    <a:pt x="7177" y="702"/>
                    <a:pt x="7110" y="645"/>
                  </a:cubicBezTo>
                  <a:cubicBezTo>
                    <a:pt x="6918" y="487"/>
                    <a:pt x="6704" y="352"/>
                    <a:pt x="6478" y="250"/>
                  </a:cubicBezTo>
                  <a:cubicBezTo>
                    <a:pt x="6150" y="81"/>
                    <a:pt x="5782" y="1"/>
                    <a:pt x="541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7" name="Google Shape;4127;p21"/>
            <p:cNvSpPr/>
            <p:nvPr/>
          </p:nvSpPr>
          <p:spPr>
            <a:xfrm>
              <a:off x="5945832" y="60367"/>
              <a:ext cx="375701" cy="224384"/>
            </a:xfrm>
            <a:custGeom>
              <a:rect b="b" l="l" r="r" t="t"/>
              <a:pathLst>
                <a:path extrusionOk="0" h="6538" w="10947">
                  <a:moveTo>
                    <a:pt x="5556" y="0"/>
                  </a:moveTo>
                  <a:cubicBezTo>
                    <a:pt x="5453" y="0"/>
                    <a:pt x="5354" y="4"/>
                    <a:pt x="5259" y="11"/>
                  </a:cubicBezTo>
                  <a:cubicBezTo>
                    <a:pt x="2901" y="203"/>
                    <a:pt x="1" y="3159"/>
                    <a:pt x="2088" y="5348"/>
                  </a:cubicBezTo>
                  <a:cubicBezTo>
                    <a:pt x="2877" y="6168"/>
                    <a:pt x="4430" y="6537"/>
                    <a:pt x="5922" y="6537"/>
                  </a:cubicBezTo>
                  <a:cubicBezTo>
                    <a:pt x="7120" y="6537"/>
                    <a:pt x="8278" y="6300"/>
                    <a:pt x="8972" y="5867"/>
                  </a:cubicBezTo>
                  <a:lnTo>
                    <a:pt x="9931" y="5089"/>
                  </a:lnTo>
                  <a:cubicBezTo>
                    <a:pt x="10947" y="4886"/>
                    <a:pt x="10089" y="2132"/>
                    <a:pt x="9694" y="1625"/>
                  </a:cubicBezTo>
                  <a:cubicBezTo>
                    <a:pt x="8835" y="608"/>
                    <a:pt x="6895" y="0"/>
                    <a:pt x="5556"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8" name="Google Shape;4128;p21"/>
            <p:cNvSpPr/>
            <p:nvPr/>
          </p:nvSpPr>
          <p:spPr>
            <a:xfrm>
              <a:off x="5977990" y="53366"/>
              <a:ext cx="326898" cy="236259"/>
            </a:xfrm>
            <a:custGeom>
              <a:rect b="b" l="l" r="r" t="t"/>
              <a:pathLst>
                <a:path extrusionOk="0" h="6884" w="9525">
                  <a:moveTo>
                    <a:pt x="4300" y="1"/>
                  </a:moveTo>
                  <a:lnTo>
                    <a:pt x="4119" y="23"/>
                  </a:lnTo>
                  <a:cubicBezTo>
                    <a:pt x="3860" y="68"/>
                    <a:pt x="3600" y="125"/>
                    <a:pt x="3363" y="204"/>
                  </a:cubicBezTo>
                  <a:cubicBezTo>
                    <a:pt x="3115" y="283"/>
                    <a:pt x="2878" y="384"/>
                    <a:pt x="2652" y="508"/>
                  </a:cubicBezTo>
                  <a:cubicBezTo>
                    <a:pt x="2201" y="745"/>
                    <a:pt x="1772" y="1039"/>
                    <a:pt x="1411" y="1400"/>
                  </a:cubicBezTo>
                  <a:cubicBezTo>
                    <a:pt x="1027" y="1750"/>
                    <a:pt x="723" y="2178"/>
                    <a:pt x="508" y="2652"/>
                  </a:cubicBezTo>
                  <a:cubicBezTo>
                    <a:pt x="1" y="3634"/>
                    <a:pt x="170" y="4830"/>
                    <a:pt x="937" y="5620"/>
                  </a:cubicBezTo>
                  <a:cubicBezTo>
                    <a:pt x="1309" y="5993"/>
                    <a:pt x="1750" y="6286"/>
                    <a:pt x="2246" y="6466"/>
                  </a:cubicBezTo>
                  <a:cubicBezTo>
                    <a:pt x="2720" y="6647"/>
                    <a:pt x="3205" y="6760"/>
                    <a:pt x="3713" y="6816"/>
                  </a:cubicBezTo>
                  <a:cubicBezTo>
                    <a:pt x="4059" y="6863"/>
                    <a:pt x="4405" y="6883"/>
                    <a:pt x="4755" y="6883"/>
                  </a:cubicBezTo>
                  <a:cubicBezTo>
                    <a:pt x="4907" y="6883"/>
                    <a:pt x="5060" y="6880"/>
                    <a:pt x="5214" y="6873"/>
                  </a:cubicBezTo>
                  <a:cubicBezTo>
                    <a:pt x="5710" y="6861"/>
                    <a:pt x="6207" y="6794"/>
                    <a:pt x="6692" y="6670"/>
                  </a:cubicBezTo>
                  <a:cubicBezTo>
                    <a:pt x="7177" y="6568"/>
                    <a:pt x="7651" y="6376"/>
                    <a:pt x="8069" y="6117"/>
                  </a:cubicBezTo>
                  <a:lnTo>
                    <a:pt x="8994" y="5293"/>
                  </a:lnTo>
                  <a:lnTo>
                    <a:pt x="7990" y="6026"/>
                  </a:lnTo>
                  <a:cubicBezTo>
                    <a:pt x="7550" y="6252"/>
                    <a:pt x="7087" y="6399"/>
                    <a:pt x="6613" y="6466"/>
                  </a:cubicBezTo>
                  <a:cubicBezTo>
                    <a:pt x="6139" y="6545"/>
                    <a:pt x="5654" y="6591"/>
                    <a:pt x="5169" y="6591"/>
                  </a:cubicBezTo>
                  <a:cubicBezTo>
                    <a:pt x="5139" y="6591"/>
                    <a:pt x="5109" y="6591"/>
                    <a:pt x="5079" y="6591"/>
                  </a:cubicBezTo>
                  <a:cubicBezTo>
                    <a:pt x="4150" y="6591"/>
                    <a:pt x="3233" y="6422"/>
                    <a:pt x="2359" y="6094"/>
                  </a:cubicBezTo>
                  <a:cubicBezTo>
                    <a:pt x="1930" y="5925"/>
                    <a:pt x="1546" y="5665"/>
                    <a:pt x="1230" y="5338"/>
                  </a:cubicBezTo>
                  <a:cubicBezTo>
                    <a:pt x="926" y="4999"/>
                    <a:pt x="734" y="4593"/>
                    <a:pt x="666" y="4142"/>
                  </a:cubicBezTo>
                  <a:cubicBezTo>
                    <a:pt x="610" y="3702"/>
                    <a:pt x="689" y="3250"/>
                    <a:pt x="903" y="2844"/>
                  </a:cubicBezTo>
                  <a:cubicBezTo>
                    <a:pt x="1106" y="2427"/>
                    <a:pt x="1377" y="2054"/>
                    <a:pt x="1716" y="1738"/>
                  </a:cubicBezTo>
                  <a:cubicBezTo>
                    <a:pt x="2043" y="1400"/>
                    <a:pt x="2427" y="1118"/>
                    <a:pt x="2844" y="903"/>
                  </a:cubicBezTo>
                  <a:cubicBezTo>
                    <a:pt x="3047" y="791"/>
                    <a:pt x="3262" y="700"/>
                    <a:pt x="3476" y="610"/>
                  </a:cubicBezTo>
                  <a:cubicBezTo>
                    <a:pt x="3702" y="542"/>
                    <a:pt x="3927" y="486"/>
                    <a:pt x="4153" y="452"/>
                  </a:cubicBezTo>
                  <a:lnTo>
                    <a:pt x="4334" y="418"/>
                  </a:lnTo>
                  <a:lnTo>
                    <a:pt x="4841" y="418"/>
                  </a:lnTo>
                  <a:cubicBezTo>
                    <a:pt x="5078" y="452"/>
                    <a:pt x="5315" y="452"/>
                    <a:pt x="5552" y="508"/>
                  </a:cubicBezTo>
                  <a:cubicBezTo>
                    <a:pt x="5789" y="542"/>
                    <a:pt x="6026" y="587"/>
                    <a:pt x="6252" y="655"/>
                  </a:cubicBezTo>
                  <a:cubicBezTo>
                    <a:pt x="6489" y="712"/>
                    <a:pt x="6715" y="779"/>
                    <a:pt x="6940" y="869"/>
                  </a:cubicBezTo>
                  <a:cubicBezTo>
                    <a:pt x="7380" y="1027"/>
                    <a:pt x="7798" y="1242"/>
                    <a:pt x="8193" y="1513"/>
                  </a:cubicBezTo>
                  <a:cubicBezTo>
                    <a:pt x="8283" y="1580"/>
                    <a:pt x="8385" y="1671"/>
                    <a:pt x="8475" y="1750"/>
                  </a:cubicBezTo>
                  <a:lnTo>
                    <a:pt x="8610" y="1874"/>
                  </a:lnTo>
                  <a:cubicBezTo>
                    <a:pt x="8622" y="1896"/>
                    <a:pt x="8678" y="1930"/>
                    <a:pt x="8667" y="1930"/>
                  </a:cubicBezTo>
                  <a:lnTo>
                    <a:pt x="8712" y="1998"/>
                  </a:lnTo>
                  <a:cubicBezTo>
                    <a:pt x="8825" y="2201"/>
                    <a:pt x="8926" y="2415"/>
                    <a:pt x="9017" y="2630"/>
                  </a:cubicBezTo>
                  <a:cubicBezTo>
                    <a:pt x="9186" y="3081"/>
                    <a:pt x="9321" y="3555"/>
                    <a:pt x="9389" y="4029"/>
                  </a:cubicBezTo>
                  <a:cubicBezTo>
                    <a:pt x="9423" y="4266"/>
                    <a:pt x="9434" y="4514"/>
                    <a:pt x="9400" y="4751"/>
                  </a:cubicBezTo>
                  <a:cubicBezTo>
                    <a:pt x="9366" y="4988"/>
                    <a:pt x="9254" y="5236"/>
                    <a:pt x="8994" y="5293"/>
                  </a:cubicBezTo>
                  <a:cubicBezTo>
                    <a:pt x="9254" y="5270"/>
                    <a:pt x="9423" y="4999"/>
                    <a:pt x="9468" y="4763"/>
                  </a:cubicBezTo>
                  <a:cubicBezTo>
                    <a:pt x="9513" y="4526"/>
                    <a:pt x="9524" y="4266"/>
                    <a:pt x="9513" y="4018"/>
                  </a:cubicBezTo>
                  <a:cubicBezTo>
                    <a:pt x="9468" y="3521"/>
                    <a:pt x="9378" y="3036"/>
                    <a:pt x="9231" y="2562"/>
                  </a:cubicBezTo>
                  <a:cubicBezTo>
                    <a:pt x="9152" y="2314"/>
                    <a:pt x="9050" y="2077"/>
                    <a:pt x="8926" y="1851"/>
                  </a:cubicBezTo>
                  <a:lnTo>
                    <a:pt x="8881" y="1772"/>
                  </a:lnTo>
                  <a:cubicBezTo>
                    <a:pt x="8859" y="1738"/>
                    <a:pt x="8825" y="1705"/>
                    <a:pt x="8802" y="1682"/>
                  </a:cubicBezTo>
                  <a:lnTo>
                    <a:pt x="8667" y="1558"/>
                  </a:lnTo>
                  <a:cubicBezTo>
                    <a:pt x="8588" y="1456"/>
                    <a:pt x="8498" y="1377"/>
                    <a:pt x="8407" y="1298"/>
                  </a:cubicBezTo>
                  <a:cubicBezTo>
                    <a:pt x="8001" y="982"/>
                    <a:pt x="7561" y="723"/>
                    <a:pt x="7087" y="531"/>
                  </a:cubicBezTo>
                  <a:cubicBezTo>
                    <a:pt x="6850" y="429"/>
                    <a:pt x="6624" y="350"/>
                    <a:pt x="6376" y="283"/>
                  </a:cubicBezTo>
                  <a:cubicBezTo>
                    <a:pt x="6139" y="204"/>
                    <a:pt x="5891" y="147"/>
                    <a:pt x="5643" y="102"/>
                  </a:cubicBezTo>
                  <a:cubicBezTo>
                    <a:pt x="5394" y="46"/>
                    <a:pt x="5146" y="34"/>
                    <a:pt x="4887"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9" name="Google Shape;4129;p21"/>
            <p:cNvSpPr/>
            <p:nvPr/>
          </p:nvSpPr>
          <p:spPr>
            <a:xfrm>
              <a:off x="5750654" y="187728"/>
              <a:ext cx="335066" cy="369695"/>
            </a:xfrm>
            <a:custGeom>
              <a:rect b="b" l="l" r="r" t="t"/>
              <a:pathLst>
                <a:path extrusionOk="0" h="10772" w="9763">
                  <a:moveTo>
                    <a:pt x="6856" y="1"/>
                  </a:moveTo>
                  <a:cubicBezTo>
                    <a:pt x="6850" y="1"/>
                    <a:pt x="6844" y="1"/>
                    <a:pt x="6839" y="1"/>
                  </a:cubicBezTo>
                  <a:cubicBezTo>
                    <a:pt x="5282" y="80"/>
                    <a:pt x="3431" y="1130"/>
                    <a:pt x="2280" y="2427"/>
                  </a:cubicBezTo>
                  <a:cubicBezTo>
                    <a:pt x="1197" y="3657"/>
                    <a:pt x="678" y="4549"/>
                    <a:pt x="294" y="6151"/>
                  </a:cubicBezTo>
                  <a:cubicBezTo>
                    <a:pt x="1" y="7562"/>
                    <a:pt x="621" y="8871"/>
                    <a:pt x="1817" y="9852"/>
                  </a:cubicBezTo>
                  <a:cubicBezTo>
                    <a:pt x="2569" y="10454"/>
                    <a:pt x="3812" y="10771"/>
                    <a:pt x="5087" y="10771"/>
                  </a:cubicBezTo>
                  <a:cubicBezTo>
                    <a:pt x="7374" y="10771"/>
                    <a:pt x="9763" y="9752"/>
                    <a:pt x="9604" y="7528"/>
                  </a:cubicBezTo>
                  <a:lnTo>
                    <a:pt x="9107" y="6806"/>
                  </a:lnTo>
                  <a:cubicBezTo>
                    <a:pt x="8882" y="5683"/>
                    <a:pt x="7987" y="1"/>
                    <a:pt x="6856"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0" name="Google Shape;4130;p21"/>
            <p:cNvSpPr/>
            <p:nvPr/>
          </p:nvSpPr>
          <p:spPr>
            <a:xfrm>
              <a:off x="5749110" y="182100"/>
              <a:ext cx="334654" cy="381501"/>
            </a:xfrm>
            <a:custGeom>
              <a:rect b="b" l="l" r="r" t="t"/>
              <a:pathLst>
                <a:path extrusionOk="0" h="11116" w="9751">
                  <a:moveTo>
                    <a:pt x="6871" y="0"/>
                  </a:moveTo>
                  <a:cubicBezTo>
                    <a:pt x="6834" y="0"/>
                    <a:pt x="6797" y="3"/>
                    <a:pt x="6760" y="7"/>
                  </a:cubicBezTo>
                  <a:lnTo>
                    <a:pt x="6512" y="41"/>
                  </a:lnTo>
                  <a:cubicBezTo>
                    <a:pt x="6354" y="52"/>
                    <a:pt x="6184" y="75"/>
                    <a:pt x="6026" y="120"/>
                  </a:cubicBezTo>
                  <a:cubicBezTo>
                    <a:pt x="5868" y="165"/>
                    <a:pt x="5688" y="188"/>
                    <a:pt x="5541" y="244"/>
                  </a:cubicBezTo>
                  <a:cubicBezTo>
                    <a:pt x="5225" y="346"/>
                    <a:pt x="4909" y="470"/>
                    <a:pt x="4616" y="617"/>
                  </a:cubicBezTo>
                  <a:cubicBezTo>
                    <a:pt x="4322" y="763"/>
                    <a:pt x="4029" y="921"/>
                    <a:pt x="3758" y="1102"/>
                  </a:cubicBezTo>
                  <a:cubicBezTo>
                    <a:pt x="3476" y="1282"/>
                    <a:pt x="3217" y="1474"/>
                    <a:pt x="2957" y="1689"/>
                  </a:cubicBezTo>
                  <a:cubicBezTo>
                    <a:pt x="2438" y="2095"/>
                    <a:pt x="2009" y="2625"/>
                    <a:pt x="1603" y="3110"/>
                  </a:cubicBezTo>
                  <a:cubicBezTo>
                    <a:pt x="1400" y="3370"/>
                    <a:pt x="1208" y="3641"/>
                    <a:pt x="1039" y="3923"/>
                  </a:cubicBezTo>
                  <a:cubicBezTo>
                    <a:pt x="858" y="4205"/>
                    <a:pt x="711" y="4498"/>
                    <a:pt x="587" y="4814"/>
                  </a:cubicBezTo>
                  <a:cubicBezTo>
                    <a:pt x="441" y="5108"/>
                    <a:pt x="339" y="5424"/>
                    <a:pt x="260" y="5751"/>
                  </a:cubicBezTo>
                  <a:lnTo>
                    <a:pt x="113" y="6225"/>
                  </a:lnTo>
                  <a:cubicBezTo>
                    <a:pt x="80" y="6428"/>
                    <a:pt x="68" y="6552"/>
                    <a:pt x="46" y="6721"/>
                  </a:cubicBezTo>
                  <a:cubicBezTo>
                    <a:pt x="1" y="7410"/>
                    <a:pt x="147" y="8109"/>
                    <a:pt x="486" y="8719"/>
                  </a:cubicBezTo>
                  <a:cubicBezTo>
                    <a:pt x="813" y="9305"/>
                    <a:pt x="1264" y="9824"/>
                    <a:pt x="1795" y="10242"/>
                  </a:cubicBezTo>
                  <a:cubicBezTo>
                    <a:pt x="2348" y="10626"/>
                    <a:pt x="2991" y="10885"/>
                    <a:pt x="3657" y="10987"/>
                  </a:cubicBezTo>
                  <a:cubicBezTo>
                    <a:pt x="4105" y="11073"/>
                    <a:pt x="4559" y="11115"/>
                    <a:pt x="5012" y="11115"/>
                  </a:cubicBezTo>
                  <a:cubicBezTo>
                    <a:pt x="5870" y="11115"/>
                    <a:pt x="6726" y="10962"/>
                    <a:pt x="7538" y="10659"/>
                  </a:cubicBezTo>
                  <a:cubicBezTo>
                    <a:pt x="8159" y="10434"/>
                    <a:pt x="8723" y="10050"/>
                    <a:pt x="9152" y="9542"/>
                  </a:cubicBezTo>
                  <a:cubicBezTo>
                    <a:pt x="9558" y="9023"/>
                    <a:pt x="9750" y="8358"/>
                    <a:pt x="9682" y="7692"/>
                  </a:cubicBezTo>
                  <a:lnTo>
                    <a:pt x="9682" y="7680"/>
                  </a:lnTo>
                  <a:lnTo>
                    <a:pt x="9152" y="6970"/>
                  </a:lnTo>
                  <a:lnTo>
                    <a:pt x="9626" y="7714"/>
                  </a:lnTo>
                  <a:lnTo>
                    <a:pt x="9626" y="7692"/>
                  </a:lnTo>
                  <a:lnTo>
                    <a:pt x="9626" y="7692"/>
                  </a:lnTo>
                  <a:cubicBezTo>
                    <a:pt x="9660" y="8324"/>
                    <a:pt x="9445" y="8956"/>
                    <a:pt x="9028" y="9430"/>
                  </a:cubicBezTo>
                  <a:cubicBezTo>
                    <a:pt x="8588" y="9881"/>
                    <a:pt x="8046" y="10219"/>
                    <a:pt x="7459" y="10411"/>
                  </a:cubicBezTo>
                  <a:cubicBezTo>
                    <a:pt x="6745" y="10645"/>
                    <a:pt x="6004" y="10764"/>
                    <a:pt x="5260" y="10764"/>
                  </a:cubicBezTo>
                  <a:cubicBezTo>
                    <a:pt x="4746" y="10764"/>
                    <a:pt x="4232" y="10707"/>
                    <a:pt x="3724" y="10592"/>
                  </a:cubicBezTo>
                  <a:cubicBezTo>
                    <a:pt x="3126" y="10456"/>
                    <a:pt x="2528" y="10265"/>
                    <a:pt x="2043" y="9892"/>
                  </a:cubicBezTo>
                  <a:cubicBezTo>
                    <a:pt x="1569" y="9508"/>
                    <a:pt x="1174" y="9035"/>
                    <a:pt x="881" y="8504"/>
                  </a:cubicBezTo>
                  <a:cubicBezTo>
                    <a:pt x="587" y="7974"/>
                    <a:pt x="463" y="7376"/>
                    <a:pt x="508" y="6778"/>
                  </a:cubicBezTo>
                  <a:cubicBezTo>
                    <a:pt x="531" y="6631"/>
                    <a:pt x="553" y="6428"/>
                    <a:pt x="576" y="6326"/>
                  </a:cubicBezTo>
                  <a:lnTo>
                    <a:pt x="711" y="5875"/>
                  </a:lnTo>
                  <a:cubicBezTo>
                    <a:pt x="790" y="5570"/>
                    <a:pt x="892" y="5277"/>
                    <a:pt x="1016" y="4995"/>
                  </a:cubicBezTo>
                  <a:cubicBezTo>
                    <a:pt x="1129" y="4701"/>
                    <a:pt x="1276" y="4419"/>
                    <a:pt x="1434" y="4160"/>
                  </a:cubicBezTo>
                  <a:cubicBezTo>
                    <a:pt x="1592" y="3889"/>
                    <a:pt x="1772" y="3641"/>
                    <a:pt x="1964" y="3392"/>
                  </a:cubicBezTo>
                  <a:cubicBezTo>
                    <a:pt x="2370" y="2885"/>
                    <a:pt x="2754" y="2411"/>
                    <a:pt x="3239" y="2016"/>
                  </a:cubicBezTo>
                  <a:cubicBezTo>
                    <a:pt x="3476" y="1813"/>
                    <a:pt x="3724" y="1621"/>
                    <a:pt x="3984" y="1452"/>
                  </a:cubicBezTo>
                  <a:cubicBezTo>
                    <a:pt x="4255" y="1282"/>
                    <a:pt x="4526" y="1124"/>
                    <a:pt x="4808" y="978"/>
                  </a:cubicBezTo>
                  <a:cubicBezTo>
                    <a:pt x="5078" y="842"/>
                    <a:pt x="5372" y="718"/>
                    <a:pt x="5665" y="617"/>
                  </a:cubicBezTo>
                  <a:cubicBezTo>
                    <a:pt x="5812" y="560"/>
                    <a:pt x="5959" y="526"/>
                    <a:pt x="6105" y="492"/>
                  </a:cubicBezTo>
                  <a:lnTo>
                    <a:pt x="6320" y="425"/>
                  </a:lnTo>
                  <a:lnTo>
                    <a:pt x="6557" y="391"/>
                  </a:lnTo>
                  <a:cubicBezTo>
                    <a:pt x="6679" y="382"/>
                    <a:pt x="6828" y="346"/>
                    <a:pt x="6911" y="346"/>
                  </a:cubicBezTo>
                  <a:cubicBezTo>
                    <a:pt x="6934" y="346"/>
                    <a:pt x="6953" y="349"/>
                    <a:pt x="6963" y="357"/>
                  </a:cubicBezTo>
                  <a:cubicBezTo>
                    <a:pt x="7076" y="402"/>
                    <a:pt x="7177" y="492"/>
                    <a:pt x="7245" y="594"/>
                  </a:cubicBezTo>
                  <a:cubicBezTo>
                    <a:pt x="7426" y="842"/>
                    <a:pt x="7572" y="1113"/>
                    <a:pt x="7685" y="1406"/>
                  </a:cubicBezTo>
                  <a:cubicBezTo>
                    <a:pt x="7911" y="1993"/>
                    <a:pt x="8114" y="2603"/>
                    <a:pt x="8272" y="3223"/>
                  </a:cubicBezTo>
                  <a:cubicBezTo>
                    <a:pt x="8622" y="4453"/>
                    <a:pt x="8870" y="5717"/>
                    <a:pt x="9152" y="6970"/>
                  </a:cubicBezTo>
                  <a:cubicBezTo>
                    <a:pt x="8971" y="5694"/>
                    <a:pt x="8768" y="4431"/>
                    <a:pt x="8486" y="3167"/>
                  </a:cubicBezTo>
                  <a:cubicBezTo>
                    <a:pt x="8351" y="2535"/>
                    <a:pt x="8170" y="1914"/>
                    <a:pt x="7956" y="1294"/>
                  </a:cubicBezTo>
                  <a:cubicBezTo>
                    <a:pt x="7843" y="978"/>
                    <a:pt x="7696" y="684"/>
                    <a:pt x="7505" y="402"/>
                  </a:cubicBezTo>
                  <a:cubicBezTo>
                    <a:pt x="7403" y="233"/>
                    <a:pt x="7245" y="98"/>
                    <a:pt x="7064" y="30"/>
                  </a:cubicBezTo>
                  <a:cubicBezTo>
                    <a:pt x="7000" y="8"/>
                    <a:pt x="6936" y="0"/>
                    <a:pt x="687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1" name="Google Shape;4131;p21"/>
            <p:cNvSpPr/>
            <p:nvPr/>
          </p:nvSpPr>
          <p:spPr>
            <a:xfrm>
              <a:off x="5823069" y="196377"/>
              <a:ext cx="328442" cy="404152"/>
            </a:xfrm>
            <a:custGeom>
              <a:rect b="b" l="l" r="r" t="t"/>
              <a:pathLst>
                <a:path extrusionOk="0" h="11776" w="9570">
                  <a:moveTo>
                    <a:pt x="4830" y="0"/>
                  </a:moveTo>
                  <a:cubicBezTo>
                    <a:pt x="4379" y="0"/>
                    <a:pt x="3905" y="241"/>
                    <a:pt x="3364" y="787"/>
                  </a:cubicBezTo>
                  <a:cubicBezTo>
                    <a:pt x="2032" y="2062"/>
                    <a:pt x="1152" y="3473"/>
                    <a:pt x="678" y="5199"/>
                  </a:cubicBezTo>
                  <a:cubicBezTo>
                    <a:pt x="1" y="7919"/>
                    <a:pt x="351" y="10774"/>
                    <a:pt x="3521" y="11654"/>
                  </a:cubicBezTo>
                  <a:cubicBezTo>
                    <a:pt x="3830" y="11738"/>
                    <a:pt x="4159" y="11775"/>
                    <a:pt x="4496" y="11775"/>
                  </a:cubicBezTo>
                  <a:cubicBezTo>
                    <a:pt x="5469" y="11775"/>
                    <a:pt x="6512" y="11467"/>
                    <a:pt x="7324" y="11090"/>
                  </a:cubicBezTo>
                  <a:cubicBezTo>
                    <a:pt x="8001" y="10774"/>
                    <a:pt x="8645" y="10334"/>
                    <a:pt x="9051" y="9702"/>
                  </a:cubicBezTo>
                  <a:cubicBezTo>
                    <a:pt x="9434" y="9149"/>
                    <a:pt x="9570" y="8449"/>
                    <a:pt x="9559" y="7738"/>
                  </a:cubicBezTo>
                  <a:cubicBezTo>
                    <a:pt x="9536" y="7016"/>
                    <a:pt x="9401" y="6305"/>
                    <a:pt x="9152" y="5628"/>
                  </a:cubicBezTo>
                  <a:cubicBezTo>
                    <a:pt x="8588" y="4082"/>
                    <a:pt x="7843" y="2503"/>
                    <a:pt x="6749" y="1273"/>
                  </a:cubicBezTo>
                  <a:cubicBezTo>
                    <a:pt x="6067" y="485"/>
                    <a:pt x="5471" y="0"/>
                    <a:pt x="4830"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2" name="Google Shape;4132;p21"/>
            <p:cNvSpPr/>
            <p:nvPr/>
          </p:nvSpPr>
          <p:spPr>
            <a:xfrm>
              <a:off x="5827325" y="191195"/>
              <a:ext cx="323809" cy="412698"/>
            </a:xfrm>
            <a:custGeom>
              <a:rect b="b" l="l" r="r" t="t"/>
              <a:pathLst>
                <a:path extrusionOk="0" h="12025" w="9435">
                  <a:moveTo>
                    <a:pt x="9435" y="7889"/>
                  </a:moveTo>
                  <a:lnTo>
                    <a:pt x="9435" y="7889"/>
                  </a:lnTo>
                  <a:cubicBezTo>
                    <a:pt x="9435" y="7890"/>
                    <a:pt x="9424" y="8010"/>
                    <a:pt x="9423" y="8262"/>
                  </a:cubicBezTo>
                  <a:lnTo>
                    <a:pt x="9423" y="8262"/>
                  </a:lnTo>
                  <a:cubicBezTo>
                    <a:pt x="9435" y="8025"/>
                    <a:pt x="9435" y="7890"/>
                    <a:pt x="9435" y="7889"/>
                  </a:cubicBezTo>
                  <a:close/>
                  <a:moveTo>
                    <a:pt x="9423" y="8262"/>
                  </a:moveTo>
                  <a:cubicBezTo>
                    <a:pt x="9423" y="8262"/>
                    <a:pt x="9423" y="8262"/>
                    <a:pt x="9423" y="8262"/>
                  </a:cubicBezTo>
                  <a:cubicBezTo>
                    <a:pt x="9412" y="8408"/>
                    <a:pt x="9401" y="8555"/>
                    <a:pt x="9367" y="8702"/>
                  </a:cubicBezTo>
                  <a:cubicBezTo>
                    <a:pt x="9401" y="8566"/>
                    <a:pt x="9412" y="8420"/>
                    <a:pt x="9423" y="8273"/>
                  </a:cubicBezTo>
                  <a:cubicBezTo>
                    <a:pt x="9423" y="8269"/>
                    <a:pt x="9423" y="8265"/>
                    <a:pt x="9423" y="8262"/>
                  </a:cubicBezTo>
                  <a:close/>
                  <a:moveTo>
                    <a:pt x="4681" y="0"/>
                  </a:moveTo>
                  <a:cubicBezTo>
                    <a:pt x="4659" y="0"/>
                    <a:pt x="4638" y="1"/>
                    <a:pt x="4616" y="2"/>
                  </a:cubicBezTo>
                  <a:cubicBezTo>
                    <a:pt x="4357" y="24"/>
                    <a:pt x="4108" y="103"/>
                    <a:pt x="3883" y="227"/>
                  </a:cubicBezTo>
                  <a:cubicBezTo>
                    <a:pt x="3431" y="476"/>
                    <a:pt x="3070" y="859"/>
                    <a:pt x="2732" y="1209"/>
                  </a:cubicBezTo>
                  <a:cubicBezTo>
                    <a:pt x="2562" y="1378"/>
                    <a:pt x="2382" y="1548"/>
                    <a:pt x="2224" y="1740"/>
                  </a:cubicBezTo>
                  <a:cubicBezTo>
                    <a:pt x="2066" y="1943"/>
                    <a:pt x="1919" y="2157"/>
                    <a:pt x="1761" y="2360"/>
                  </a:cubicBezTo>
                  <a:cubicBezTo>
                    <a:pt x="1129" y="3184"/>
                    <a:pt x="712" y="4166"/>
                    <a:pt x="396" y="5147"/>
                  </a:cubicBezTo>
                  <a:cubicBezTo>
                    <a:pt x="103" y="6152"/>
                    <a:pt x="1" y="7212"/>
                    <a:pt x="114" y="8250"/>
                  </a:cubicBezTo>
                  <a:cubicBezTo>
                    <a:pt x="170" y="8770"/>
                    <a:pt x="306" y="9277"/>
                    <a:pt x="520" y="9751"/>
                  </a:cubicBezTo>
                  <a:cubicBezTo>
                    <a:pt x="757" y="10203"/>
                    <a:pt x="1062" y="10620"/>
                    <a:pt x="1445" y="10959"/>
                  </a:cubicBezTo>
                  <a:cubicBezTo>
                    <a:pt x="1818" y="11275"/>
                    <a:pt x="2235" y="11523"/>
                    <a:pt x="2698" y="11703"/>
                  </a:cubicBezTo>
                  <a:cubicBezTo>
                    <a:pt x="2912" y="11794"/>
                    <a:pt x="3138" y="11850"/>
                    <a:pt x="3352" y="11918"/>
                  </a:cubicBezTo>
                  <a:cubicBezTo>
                    <a:pt x="3578" y="11974"/>
                    <a:pt x="3804" y="12008"/>
                    <a:pt x="4029" y="12019"/>
                  </a:cubicBezTo>
                  <a:cubicBezTo>
                    <a:pt x="4109" y="12023"/>
                    <a:pt x="4188" y="12024"/>
                    <a:pt x="4268" y="12024"/>
                  </a:cubicBezTo>
                  <a:cubicBezTo>
                    <a:pt x="5032" y="12024"/>
                    <a:pt x="5784" y="11877"/>
                    <a:pt x="6489" y="11591"/>
                  </a:cubicBezTo>
                  <a:cubicBezTo>
                    <a:pt x="7144" y="11365"/>
                    <a:pt x="7764" y="11015"/>
                    <a:pt x="8306" y="10575"/>
                  </a:cubicBezTo>
                  <a:cubicBezTo>
                    <a:pt x="8735" y="10237"/>
                    <a:pt x="9051" y="9785"/>
                    <a:pt x="9231" y="9277"/>
                  </a:cubicBezTo>
                  <a:cubicBezTo>
                    <a:pt x="9299" y="9086"/>
                    <a:pt x="9344" y="8894"/>
                    <a:pt x="9367" y="8702"/>
                  </a:cubicBezTo>
                  <a:lnTo>
                    <a:pt x="9367" y="8702"/>
                  </a:lnTo>
                  <a:cubicBezTo>
                    <a:pt x="9333" y="8894"/>
                    <a:pt x="9288" y="9086"/>
                    <a:pt x="9220" y="9266"/>
                  </a:cubicBezTo>
                  <a:cubicBezTo>
                    <a:pt x="9028" y="9774"/>
                    <a:pt x="8712" y="10214"/>
                    <a:pt x="8284" y="10541"/>
                  </a:cubicBezTo>
                  <a:cubicBezTo>
                    <a:pt x="7742" y="10970"/>
                    <a:pt x="7121" y="11286"/>
                    <a:pt x="6456" y="11489"/>
                  </a:cubicBezTo>
                  <a:cubicBezTo>
                    <a:pt x="5815" y="11712"/>
                    <a:pt x="5152" y="11820"/>
                    <a:pt x="4484" y="11820"/>
                  </a:cubicBezTo>
                  <a:cubicBezTo>
                    <a:pt x="4340" y="11820"/>
                    <a:pt x="4196" y="11815"/>
                    <a:pt x="4052" y="11805"/>
                  </a:cubicBezTo>
                  <a:cubicBezTo>
                    <a:pt x="3838" y="11782"/>
                    <a:pt x="3623" y="11737"/>
                    <a:pt x="3420" y="11681"/>
                  </a:cubicBezTo>
                  <a:cubicBezTo>
                    <a:pt x="3217" y="11602"/>
                    <a:pt x="3003" y="11545"/>
                    <a:pt x="2799" y="11444"/>
                  </a:cubicBezTo>
                  <a:cubicBezTo>
                    <a:pt x="2382" y="11263"/>
                    <a:pt x="1998" y="11015"/>
                    <a:pt x="1671" y="10710"/>
                  </a:cubicBezTo>
                  <a:cubicBezTo>
                    <a:pt x="1005" y="10067"/>
                    <a:pt x="622" y="9165"/>
                    <a:pt x="531" y="8205"/>
                  </a:cubicBezTo>
                  <a:cubicBezTo>
                    <a:pt x="452" y="7224"/>
                    <a:pt x="554" y="6231"/>
                    <a:pt x="847" y="5283"/>
                  </a:cubicBezTo>
                  <a:cubicBezTo>
                    <a:pt x="1129" y="4335"/>
                    <a:pt x="1513" y="3398"/>
                    <a:pt x="2089" y="2620"/>
                  </a:cubicBezTo>
                  <a:cubicBezTo>
                    <a:pt x="2235" y="2428"/>
                    <a:pt x="2348" y="2213"/>
                    <a:pt x="2517" y="2022"/>
                  </a:cubicBezTo>
                  <a:cubicBezTo>
                    <a:pt x="2687" y="1841"/>
                    <a:pt x="2856" y="1661"/>
                    <a:pt x="3014" y="1480"/>
                  </a:cubicBezTo>
                  <a:cubicBezTo>
                    <a:pt x="3341" y="1108"/>
                    <a:pt x="3646" y="758"/>
                    <a:pt x="4029" y="521"/>
                  </a:cubicBezTo>
                  <a:cubicBezTo>
                    <a:pt x="4241" y="382"/>
                    <a:pt x="4489" y="309"/>
                    <a:pt x="4736" y="309"/>
                  </a:cubicBezTo>
                  <a:cubicBezTo>
                    <a:pt x="4911" y="309"/>
                    <a:pt x="5085" y="345"/>
                    <a:pt x="5248" y="419"/>
                  </a:cubicBezTo>
                  <a:cubicBezTo>
                    <a:pt x="5632" y="589"/>
                    <a:pt x="5970" y="893"/>
                    <a:pt x="6275" y="1198"/>
                  </a:cubicBezTo>
                  <a:cubicBezTo>
                    <a:pt x="6828" y="1785"/>
                    <a:pt x="7336" y="2439"/>
                    <a:pt x="7753" y="3139"/>
                  </a:cubicBezTo>
                  <a:cubicBezTo>
                    <a:pt x="7956" y="3443"/>
                    <a:pt x="8126" y="3759"/>
                    <a:pt x="8284" y="4098"/>
                  </a:cubicBezTo>
                  <a:cubicBezTo>
                    <a:pt x="8430" y="4391"/>
                    <a:pt x="8566" y="4685"/>
                    <a:pt x="8690" y="5001"/>
                  </a:cubicBezTo>
                  <a:lnTo>
                    <a:pt x="9017" y="5802"/>
                  </a:lnTo>
                  <a:cubicBezTo>
                    <a:pt x="9096" y="6061"/>
                    <a:pt x="9186" y="6287"/>
                    <a:pt x="9231" y="6513"/>
                  </a:cubicBezTo>
                  <a:cubicBezTo>
                    <a:pt x="9277" y="6705"/>
                    <a:pt x="9322" y="6896"/>
                    <a:pt x="9344" y="7088"/>
                  </a:cubicBezTo>
                  <a:cubicBezTo>
                    <a:pt x="9378" y="7235"/>
                    <a:pt x="9401" y="7382"/>
                    <a:pt x="9401" y="7528"/>
                  </a:cubicBezTo>
                  <a:cubicBezTo>
                    <a:pt x="9423" y="7765"/>
                    <a:pt x="9435" y="7889"/>
                    <a:pt x="9435" y="7889"/>
                  </a:cubicBezTo>
                  <a:cubicBezTo>
                    <a:pt x="9435" y="7889"/>
                    <a:pt x="9423" y="7765"/>
                    <a:pt x="9412" y="7528"/>
                  </a:cubicBezTo>
                  <a:cubicBezTo>
                    <a:pt x="9412" y="7382"/>
                    <a:pt x="9401" y="7235"/>
                    <a:pt x="9367" y="7088"/>
                  </a:cubicBezTo>
                  <a:cubicBezTo>
                    <a:pt x="9344" y="6885"/>
                    <a:pt x="9310" y="6693"/>
                    <a:pt x="9254" y="6501"/>
                  </a:cubicBezTo>
                  <a:cubicBezTo>
                    <a:pt x="9220" y="6287"/>
                    <a:pt x="9130" y="6050"/>
                    <a:pt x="9062" y="5802"/>
                  </a:cubicBezTo>
                  <a:cubicBezTo>
                    <a:pt x="8961" y="5542"/>
                    <a:pt x="8859" y="5271"/>
                    <a:pt x="8746" y="4989"/>
                  </a:cubicBezTo>
                  <a:cubicBezTo>
                    <a:pt x="8633" y="4673"/>
                    <a:pt x="8498" y="4369"/>
                    <a:pt x="8351" y="4075"/>
                  </a:cubicBezTo>
                  <a:cubicBezTo>
                    <a:pt x="8205" y="3737"/>
                    <a:pt x="8035" y="3410"/>
                    <a:pt x="7855" y="3082"/>
                  </a:cubicBezTo>
                  <a:cubicBezTo>
                    <a:pt x="7460" y="2360"/>
                    <a:pt x="6986" y="1672"/>
                    <a:pt x="6433" y="1051"/>
                  </a:cubicBezTo>
                  <a:cubicBezTo>
                    <a:pt x="6140" y="735"/>
                    <a:pt x="5812" y="385"/>
                    <a:pt x="5361" y="171"/>
                  </a:cubicBezTo>
                  <a:cubicBezTo>
                    <a:pt x="5154" y="57"/>
                    <a:pt x="4919" y="0"/>
                    <a:pt x="468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3" name="Google Shape;4133;p21"/>
            <p:cNvSpPr/>
            <p:nvPr/>
          </p:nvSpPr>
          <p:spPr>
            <a:xfrm>
              <a:off x="5985334" y="145377"/>
              <a:ext cx="385379" cy="318490"/>
            </a:xfrm>
            <a:custGeom>
              <a:rect b="b" l="l" r="r" t="t"/>
              <a:pathLst>
                <a:path extrusionOk="0" h="9280" w="11229">
                  <a:moveTo>
                    <a:pt x="4965" y="1"/>
                  </a:moveTo>
                  <a:cubicBezTo>
                    <a:pt x="3583" y="1"/>
                    <a:pt x="1997" y="340"/>
                    <a:pt x="1" y="1235"/>
                  </a:cubicBezTo>
                  <a:cubicBezTo>
                    <a:pt x="723" y="3323"/>
                    <a:pt x="1637" y="5489"/>
                    <a:pt x="2867" y="7227"/>
                  </a:cubicBezTo>
                  <a:cubicBezTo>
                    <a:pt x="3522" y="8141"/>
                    <a:pt x="4029" y="8829"/>
                    <a:pt x="5090" y="9224"/>
                  </a:cubicBezTo>
                  <a:cubicBezTo>
                    <a:pt x="5207" y="9267"/>
                    <a:pt x="5442" y="9280"/>
                    <a:pt x="5700" y="9280"/>
                  </a:cubicBezTo>
                  <a:cubicBezTo>
                    <a:pt x="6064" y="9280"/>
                    <a:pt x="6474" y="9254"/>
                    <a:pt x="6659" y="9247"/>
                  </a:cubicBezTo>
                  <a:cubicBezTo>
                    <a:pt x="7674" y="9168"/>
                    <a:pt x="8791" y="8547"/>
                    <a:pt x="9389" y="7882"/>
                  </a:cubicBezTo>
                  <a:cubicBezTo>
                    <a:pt x="11229" y="5692"/>
                    <a:pt x="11161" y="1664"/>
                    <a:pt x="8001" y="547"/>
                  </a:cubicBezTo>
                  <a:cubicBezTo>
                    <a:pt x="7051" y="220"/>
                    <a:pt x="6074" y="1"/>
                    <a:pt x="4965"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4" name="Google Shape;4134;p21"/>
            <p:cNvSpPr/>
            <p:nvPr/>
          </p:nvSpPr>
          <p:spPr>
            <a:xfrm>
              <a:off x="5976823" y="137415"/>
              <a:ext cx="377623" cy="326623"/>
            </a:xfrm>
            <a:custGeom>
              <a:rect b="b" l="l" r="r" t="t"/>
              <a:pathLst>
                <a:path extrusionOk="0" h="9517" w="11003">
                  <a:moveTo>
                    <a:pt x="5079" y="0"/>
                  </a:moveTo>
                  <a:cubicBezTo>
                    <a:pt x="4650" y="0"/>
                    <a:pt x="4221" y="45"/>
                    <a:pt x="3792" y="113"/>
                  </a:cubicBezTo>
                  <a:cubicBezTo>
                    <a:pt x="3375" y="181"/>
                    <a:pt x="2957" y="282"/>
                    <a:pt x="2540" y="395"/>
                  </a:cubicBezTo>
                  <a:cubicBezTo>
                    <a:pt x="1727" y="632"/>
                    <a:pt x="937" y="937"/>
                    <a:pt x="170" y="1298"/>
                  </a:cubicBezTo>
                  <a:lnTo>
                    <a:pt x="1" y="1377"/>
                  </a:lnTo>
                  <a:lnTo>
                    <a:pt x="68" y="1535"/>
                  </a:lnTo>
                  <a:cubicBezTo>
                    <a:pt x="396" y="2415"/>
                    <a:pt x="745" y="3295"/>
                    <a:pt x="1140" y="4153"/>
                  </a:cubicBezTo>
                  <a:cubicBezTo>
                    <a:pt x="1343" y="4582"/>
                    <a:pt x="1547" y="5010"/>
                    <a:pt x="1772" y="5417"/>
                  </a:cubicBezTo>
                  <a:cubicBezTo>
                    <a:pt x="1998" y="5834"/>
                    <a:pt x="2235" y="6240"/>
                    <a:pt x="2494" y="6647"/>
                  </a:cubicBezTo>
                  <a:cubicBezTo>
                    <a:pt x="2607" y="6850"/>
                    <a:pt x="2743" y="7030"/>
                    <a:pt x="2889" y="7222"/>
                  </a:cubicBezTo>
                  <a:cubicBezTo>
                    <a:pt x="3025" y="7414"/>
                    <a:pt x="3172" y="7606"/>
                    <a:pt x="3307" y="7798"/>
                  </a:cubicBezTo>
                  <a:cubicBezTo>
                    <a:pt x="3578" y="8181"/>
                    <a:pt x="3905" y="8531"/>
                    <a:pt x="4255" y="8847"/>
                  </a:cubicBezTo>
                  <a:cubicBezTo>
                    <a:pt x="4435" y="9005"/>
                    <a:pt x="4627" y="9129"/>
                    <a:pt x="4842" y="9242"/>
                  </a:cubicBezTo>
                  <a:cubicBezTo>
                    <a:pt x="4943" y="9298"/>
                    <a:pt x="5045" y="9355"/>
                    <a:pt x="5158" y="9400"/>
                  </a:cubicBezTo>
                  <a:cubicBezTo>
                    <a:pt x="5270" y="9445"/>
                    <a:pt x="5383" y="9479"/>
                    <a:pt x="5496" y="9502"/>
                  </a:cubicBezTo>
                  <a:cubicBezTo>
                    <a:pt x="5692" y="9511"/>
                    <a:pt x="5889" y="9516"/>
                    <a:pt x="6084" y="9516"/>
                  </a:cubicBezTo>
                  <a:cubicBezTo>
                    <a:pt x="6361" y="9516"/>
                    <a:pt x="6636" y="9505"/>
                    <a:pt x="6907" y="9479"/>
                  </a:cubicBezTo>
                  <a:lnTo>
                    <a:pt x="6907" y="9479"/>
                  </a:lnTo>
                  <a:cubicBezTo>
                    <a:pt x="6675" y="9496"/>
                    <a:pt x="6441" y="9504"/>
                    <a:pt x="6206" y="9504"/>
                  </a:cubicBezTo>
                  <a:cubicBezTo>
                    <a:pt x="5970" y="9504"/>
                    <a:pt x="5733" y="9496"/>
                    <a:pt x="5496" y="9479"/>
                  </a:cubicBezTo>
                  <a:cubicBezTo>
                    <a:pt x="5383" y="9456"/>
                    <a:pt x="5270" y="9423"/>
                    <a:pt x="5169" y="9366"/>
                  </a:cubicBezTo>
                  <a:cubicBezTo>
                    <a:pt x="5067" y="9321"/>
                    <a:pt x="4954" y="9276"/>
                    <a:pt x="4853" y="9208"/>
                  </a:cubicBezTo>
                  <a:cubicBezTo>
                    <a:pt x="4650" y="9095"/>
                    <a:pt x="4458" y="8960"/>
                    <a:pt x="4289" y="8813"/>
                  </a:cubicBezTo>
                  <a:cubicBezTo>
                    <a:pt x="3939" y="8497"/>
                    <a:pt x="3634" y="8136"/>
                    <a:pt x="3375" y="7752"/>
                  </a:cubicBezTo>
                  <a:cubicBezTo>
                    <a:pt x="3239" y="7549"/>
                    <a:pt x="3115" y="7358"/>
                    <a:pt x="2991" y="7166"/>
                  </a:cubicBezTo>
                  <a:cubicBezTo>
                    <a:pt x="2867" y="6963"/>
                    <a:pt x="2731" y="6771"/>
                    <a:pt x="2619" y="6568"/>
                  </a:cubicBezTo>
                  <a:cubicBezTo>
                    <a:pt x="2382" y="6161"/>
                    <a:pt x="2156" y="5744"/>
                    <a:pt x="1964" y="5326"/>
                  </a:cubicBezTo>
                  <a:cubicBezTo>
                    <a:pt x="1772" y="4898"/>
                    <a:pt x="1569" y="4480"/>
                    <a:pt x="1400" y="4040"/>
                  </a:cubicBezTo>
                  <a:cubicBezTo>
                    <a:pt x="1062" y="3237"/>
                    <a:pt x="763" y="2414"/>
                    <a:pt x="495" y="1581"/>
                  </a:cubicBezTo>
                  <a:lnTo>
                    <a:pt x="495" y="1581"/>
                  </a:lnTo>
                  <a:cubicBezTo>
                    <a:pt x="831" y="1446"/>
                    <a:pt x="1161" y="1313"/>
                    <a:pt x="1490" y="1196"/>
                  </a:cubicBezTo>
                  <a:cubicBezTo>
                    <a:pt x="1885" y="1050"/>
                    <a:pt x="2269" y="926"/>
                    <a:pt x="2675" y="824"/>
                  </a:cubicBezTo>
                  <a:cubicBezTo>
                    <a:pt x="3070" y="722"/>
                    <a:pt x="3476" y="632"/>
                    <a:pt x="3871" y="576"/>
                  </a:cubicBezTo>
                  <a:cubicBezTo>
                    <a:pt x="4277" y="519"/>
                    <a:pt x="4684" y="485"/>
                    <a:pt x="5090" y="474"/>
                  </a:cubicBezTo>
                  <a:cubicBezTo>
                    <a:pt x="5165" y="472"/>
                    <a:pt x="5240" y="471"/>
                    <a:pt x="5315" y="471"/>
                  </a:cubicBezTo>
                  <a:cubicBezTo>
                    <a:pt x="6062" y="471"/>
                    <a:pt x="6798" y="573"/>
                    <a:pt x="7516" y="768"/>
                  </a:cubicBezTo>
                  <a:cubicBezTo>
                    <a:pt x="7911" y="869"/>
                    <a:pt x="8295" y="1005"/>
                    <a:pt x="8667" y="1174"/>
                  </a:cubicBezTo>
                  <a:cubicBezTo>
                    <a:pt x="9028" y="1343"/>
                    <a:pt x="9355" y="1569"/>
                    <a:pt x="9637" y="1851"/>
                  </a:cubicBezTo>
                  <a:cubicBezTo>
                    <a:pt x="10202" y="2438"/>
                    <a:pt x="10574" y="3182"/>
                    <a:pt x="10698" y="3984"/>
                  </a:cubicBezTo>
                  <a:cubicBezTo>
                    <a:pt x="10822" y="4807"/>
                    <a:pt x="10755" y="5642"/>
                    <a:pt x="10506" y="6432"/>
                  </a:cubicBezTo>
                  <a:cubicBezTo>
                    <a:pt x="10382" y="6827"/>
                    <a:pt x="10213" y="7211"/>
                    <a:pt x="9987" y="7561"/>
                  </a:cubicBezTo>
                  <a:cubicBezTo>
                    <a:pt x="9784" y="7922"/>
                    <a:pt x="9502" y="8238"/>
                    <a:pt x="9186" y="8497"/>
                  </a:cubicBezTo>
                  <a:cubicBezTo>
                    <a:pt x="8859" y="8768"/>
                    <a:pt x="8498" y="8982"/>
                    <a:pt x="8114" y="9152"/>
                  </a:cubicBezTo>
                  <a:cubicBezTo>
                    <a:pt x="7730" y="9321"/>
                    <a:pt x="7324" y="9434"/>
                    <a:pt x="6907" y="9479"/>
                  </a:cubicBezTo>
                  <a:cubicBezTo>
                    <a:pt x="7324" y="9434"/>
                    <a:pt x="7730" y="9332"/>
                    <a:pt x="8114" y="9174"/>
                  </a:cubicBezTo>
                  <a:cubicBezTo>
                    <a:pt x="8498" y="9005"/>
                    <a:pt x="8870" y="8791"/>
                    <a:pt x="9197" y="8531"/>
                  </a:cubicBezTo>
                  <a:cubicBezTo>
                    <a:pt x="9536" y="8272"/>
                    <a:pt x="9818" y="7956"/>
                    <a:pt x="10032" y="7595"/>
                  </a:cubicBezTo>
                  <a:cubicBezTo>
                    <a:pt x="10269" y="7245"/>
                    <a:pt x="10450" y="6861"/>
                    <a:pt x="10597" y="6466"/>
                  </a:cubicBezTo>
                  <a:cubicBezTo>
                    <a:pt x="10901" y="5665"/>
                    <a:pt x="11003" y="4807"/>
                    <a:pt x="10912" y="3950"/>
                  </a:cubicBezTo>
                  <a:cubicBezTo>
                    <a:pt x="10822" y="3081"/>
                    <a:pt x="10461" y="2268"/>
                    <a:pt x="9874" y="1614"/>
                  </a:cubicBezTo>
                  <a:cubicBezTo>
                    <a:pt x="9570" y="1287"/>
                    <a:pt x="9220" y="1016"/>
                    <a:pt x="8825" y="813"/>
                  </a:cubicBezTo>
                  <a:cubicBezTo>
                    <a:pt x="8441" y="621"/>
                    <a:pt x="8035" y="474"/>
                    <a:pt x="7617" y="361"/>
                  </a:cubicBezTo>
                  <a:cubicBezTo>
                    <a:pt x="6794" y="113"/>
                    <a:pt x="5936" y="0"/>
                    <a:pt x="507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5" name="Google Shape;4135;p21"/>
            <p:cNvSpPr/>
            <p:nvPr/>
          </p:nvSpPr>
          <p:spPr>
            <a:xfrm>
              <a:off x="5918754" y="119191"/>
              <a:ext cx="60815" cy="59682"/>
            </a:xfrm>
            <a:custGeom>
              <a:rect b="b" l="l" r="r" t="t"/>
              <a:pathLst>
                <a:path extrusionOk="0" h="1739" w="1772">
                  <a:moveTo>
                    <a:pt x="0" y="1"/>
                  </a:moveTo>
                  <a:cubicBezTo>
                    <a:pt x="56" y="125"/>
                    <a:pt x="124" y="238"/>
                    <a:pt x="214" y="351"/>
                  </a:cubicBezTo>
                  <a:cubicBezTo>
                    <a:pt x="282" y="452"/>
                    <a:pt x="361" y="565"/>
                    <a:pt x="440" y="678"/>
                  </a:cubicBezTo>
                  <a:cubicBezTo>
                    <a:pt x="530" y="791"/>
                    <a:pt x="632" y="904"/>
                    <a:pt x="722" y="1016"/>
                  </a:cubicBezTo>
                  <a:cubicBezTo>
                    <a:pt x="925" y="1231"/>
                    <a:pt x="1151" y="1423"/>
                    <a:pt x="1399" y="1569"/>
                  </a:cubicBezTo>
                  <a:cubicBezTo>
                    <a:pt x="1512" y="1648"/>
                    <a:pt x="1648" y="1705"/>
                    <a:pt x="1772" y="1739"/>
                  </a:cubicBezTo>
                  <a:cubicBezTo>
                    <a:pt x="1727" y="1615"/>
                    <a:pt x="1659" y="1490"/>
                    <a:pt x="1591" y="1378"/>
                  </a:cubicBezTo>
                  <a:cubicBezTo>
                    <a:pt x="1444" y="1129"/>
                    <a:pt x="1275" y="904"/>
                    <a:pt x="1083" y="689"/>
                  </a:cubicBezTo>
                  <a:cubicBezTo>
                    <a:pt x="846" y="464"/>
                    <a:pt x="598" y="227"/>
                    <a:pt x="384" y="136"/>
                  </a:cubicBezTo>
                  <a:cubicBezTo>
                    <a:pt x="260" y="80"/>
                    <a:pt x="124" y="35"/>
                    <a:pt x="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6" name="Google Shape;4136;p21"/>
            <p:cNvSpPr/>
            <p:nvPr/>
          </p:nvSpPr>
          <p:spPr>
            <a:xfrm>
              <a:off x="5948543" y="109513"/>
              <a:ext cx="30648" cy="57761"/>
            </a:xfrm>
            <a:custGeom>
              <a:rect b="b" l="l" r="r" t="t"/>
              <a:pathLst>
                <a:path extrusionOk="0" h="1683" w="893">
                  <a:moveTo>
                    <a:pt x="1" y="1"/>
                  </a:moveTo>
                  <a:cubicBezTo>
                    <a:pt x="1" y="114"/>
                    <a:pt x="12" y="215"/>
                    <a:pt x="46" y="328"/>
                  </a:cubicBezTo>
                  <a:cubicBezTo>
                    <a:pt x="69" y="418"/>
                    <a:pt x="102" y="520"/>
                    <a:pt x="125" y="621"/>
                  </a:cubicBezTo>
                  <a:cubicBezTo>
                    <a:pt x="159" y="734"/>
                    <a:pt x="193" y="836"/>
                    <a:pt x="249" y="937"/>
                  </a:cubicBezTo>
                  <a:cubicBezTo>
                    <a:pt x="339" y="1141"/>
                    <a:pt x="464" y="1321"/>
                    <a:pt x="622" y="1490"/>
                  </a:cubicBezTo>
                  <a:cubicBezTo>
                    <a:pt x="701" y="1558"/>
                    <a:pt x="791" y="1626"/>
                    <a:pt x="881" y="1682"/>
                  </a:cubicBezTo>
                  <a:cubicBezTo>
                    <a:pt x="892" y="1569"/>
                    <a:pt x="892" y="1468"/>
                    <a:pt x="870" y="1355"/>
                  </a:cubicBezTo>
                  <a:cubicBezTo>
                    <a:pt x="836" y="1141"/>
                    <a:pt x="768" y="926"/>
                    <a:pt x="678" y="734"/>
                  </a:cubicBezTo>
                  <a:cubicBezTo>
                    <a:pt x="588" y="520"/>
                    <a:pt x="452" y="339"/>
                    <a:pt x="272" y="181"/>
                  </a:cubicBezTo>
                  <a:cubicBezTo>
                    <a:pt x="193" y="114"/>
                    <a:pt x="102" y="46"/>
                    <a:pt x="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7" name="Google Shape;4137;p21"/>
            <p:cNvSpPr/>
            <p:nvPr/>
          </p:nvSpPr>
          <p:spPr>
            <a:xfrm>
              <a:off x="5974489" y="103713"/>
              <a:ext cx="17881" cy="63938"/>
            </a:xfrm>
            <a:custGeom>
              <a:rect b="b" l="l" r="r" t="t"/>
              <a:pathLst>
                <a:path extrusionOk="0" h="1863" w="521">
                  <a:moveTo>
                    <a:pt x="91" y="1"/>
                  </a:moveTo>
                  <a:cubicBezTo>
                    <a:pt x="57" y="102"/>
                    <a:pt x="35" y="215"/>
                    <a:pt x="24" y="317"/>
                  </a:cubicBezTo>
                  <a:cubicBezTo>
                    <a:pt x="24" y="418"/>
                    <a:pt x="12" y="520"/>
                    <a:pt x="12" y="621"/>
                  </a:cubicBezTo>
                  <a:cubicBezTo>
                    <a:pt x="1" y="734"/>
                    <a:pt x="12" y="847"/>
                    <a:pt x="24" y="948"/>
                  </a:cubicBezTo>
                  <a:cubicBezTo>
                    <a:pt x="46" y="1163"/>
                    <a:pt x="91" y="1377"/>
                    <a:pt x="170" y="1580"/>
                  </a:cubicBezTo>
                  <a:cubicBezTo>
                    <a:pt x="215" y="1682"/>
                    <a:pt x="260" y="1772"/>
                    <a:pt x="328" y="1862"/>
                  </a:cubicBezTo>
                  <a:cubicBezTo>
                    <a:pt x="385" y="1772"/>
                    <a:pt x="418" y="1671"/>
                    <a:pt x="452" y="1558"/>
                  </a:cubicBezTo>
                  <a:cubicBezTo>
                    <a:pt x="509" y="1343"/>
                    <a:pt x="520" y="1118"/>
                    <a:pt x="497" y="903"/>
                  </a:cubicBezTo>
                  <a:cubicBezTo>
                    <a:pt x="475" y="666"/>
                    <a:pt x="407" y="452"/>
                    <a:pt x="294" y="249"/>
                  </a:cubicBezTo>
                  <a:cubicBezTo>
                    <a:pt x="238" y="159"/>
                    <a:pt x="170" y="68"/>
                    <a:pt x="9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8" name="Google Shape;4138;p21"/>
            <p:cNvSpPr/>
            <p:nvPr/>
          </p:nvSpPr>
          <p:spPr>
            <a:xfrm>
              <a:off x="5997724" y="100247"/>
              <a:ext cx="97263" cy="76705"/>
            </a:xfrm>
            <a:custGeom>
              <a:rect b="b" l="l" r="r" t="t"/>
              <a:pathLst>
                <a:path extrusionOk="0" h="2235" w="2834">
                  <a:moveTo>
                    <a:pt x="2472" y="0"/>
                  </a:moveTo>
                  <a:cubicBezTo>
                    <a:pt x="2382" y="0"/>
                    <a:pt x="2303" y="11"/>
                    <a:pt x="2224" y="34"/>
                  </a:cubicBezTo>
                  <a:cubicBezTo>
                    <a:pt x="2134" y="56"/>
                    <a:pt x="2043" y="90"/>
                    <a:pt x="1942" y="124"/>
                  </a:cubicBezTo>
                  <a:cubicBezTo>
                    <a:pt x="1829" y="158"/>
                    <a:pt x="1727" y="203"/>
                    <a:pt x="1637" y="271"/>
                  </a:cubicBezTo>
                  <a:cubicBezTo>
                    <a:pt x="1536" y="327"/>
                    <a:pt x="1434" y="395"/>
                    <a:pt x="1344" y="463"/>
                  </a:cubicBezTo>
                  <a:lnTo>
                    <a:pt x="1073" y="700"/>
                  </a:lnTo>
                  <a:cubicBezTo>
                    <a:pt x="768" y="1004"/>
                    <a:pt x="509" y="1354"/>
                    <a:pt x="294" y="1726"/>
                  </a:cubicBezTo>
                  <a:lnTo>
                    <a:pt x="80" y="2099"/>
                  </a:lnTo>
                  <a:cubicBezTo>
                    <a:pt x="24" y="2178"/>
                    <a:pt x="1" y="2234"/>
                    <a:pt x="1" y="2234"/>
                  </a:cubicBezTo>
                  <a:cubicBezTo>
                    <a:pt x="182" y="2144"/>
                    <a:pt x="340" y="2042"/>
                    <a:pt x="498" y="1907"/>
                  </a:cubicBezTo>
                  <a:cubicBezTo>
                    <a:pt x="633" y="1794"/>
                    <a:pt x="780" y="1659"/>
                    <a:pt x="938" y="1512"/>
                  </a:cubicBezTo>
                  <a:lnTo>
                    <a:pt x="1163" y="1275"/>
                  </a:lnTo>
                  <a:cubicBezTo>
                    <a:pt x="1242" y="1196"/>
                    <a:pt x="1321" y="1117"/>
                    <a:pt x="1400" y="1049"/>
                  </a:cubicBezTo>
                  <a:cubicBezTo>
                    <a:pt x="1558" y="891"/>
                    <a:pt x="1716" y="756"/>
                    <a:pt x="1874" y="621"/>
                  </a:cubicBezTo>
                  <a:cubicBezTo>
                    <a:pt x="1953" y="553"/>
                    <a:pt x="2021" y="497"/>
                    <a:pt x="2111" y="440"/>
                  </a:cubicBezTo>
                  <a:cubicBezTo>
                    <a:pt x="2190" y="395"/>
                    <a:pt x="2258" y="339"/>
                    <a:pt x="2326" y="293"/>
                  </a:cubicBezTo>
                  <a:cubicBezTo>
                    <a:pt x="2393" y="248"/>
                    <a:pt x="2461" y="214"/>
                    <a:pt x="2529" y="181"/>
                  </a:cubicBezTo>
                  <a:lnTo>
                    <a:pt x="2687" y="90"/>
                  </a:lnTo>
                  <a:cubicBezTo>
                    <a:pt x="2777" y="34"/>
                    <a:pt x="2833" y="0"/>
                    <a:pt x="2833"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9" name="Google Shape;4139;p21"/>
            <p:cNvSpPr/>
            <p:nvPr/>
          </p:nvSpPr>
          <p:spPr>
            <a:xfrm>
              <a:off x="6041894" y="124271"/>
              <a:ext cx="72072" cy="21930"/>
            </a:xfrm>
            <a:custGeom>
              <a:rect b="b" l="l" r="r" t="t"/>
              <a:pathLst>
                <a:path extrusionOk="0" h="639" w="2100">
                  <a:moveTo>
                    <a:pt x="1503" y="0"/>
                  </a:moveTo>
                  <a:cubicBezTo>
                    <a:pt x="1327" y="0"/>
                    <a:pt x="1152" y="17"/>
                    <a:pt x="982" y="56"/>
                  </a:cubicBezTo>
                  <a:cubicBezTo>
                    <a:pt x="835" y="90"/>
                    <a:pt x="711" y="146"/>
                    <a:pt x="576" y="203"/>
                  </a:cubicBezTo>
                  <a:cubicBezTo>
                    <a:pt x="463" y="237"/>
                    <a:pt x="361" y="304"/>
                    <a:pt x="260" y="372"/>
                  </a:cubicBezTo>
                  <a:cubicBezTo>
                    <a:pt x="170" y="451"/>
                    <a:pt x="79" y="541"/>
                    <a:pt x="0" y="632"/>
                  </a:cubicBezTo>
                  <a:cubicBezTo>
                    <a:pt x="52" y="636"/>
                    <a:pt x="103" y="639"/>
                    <a:pt x="154" y="639"/>
                  </a:cubicBezTo>
                  <a:cubicBezTo>
                    <a:pt x="225" y="639"/>
                    <a:pt x="295" y="633"/>
                    <a:pt x="361" y="620"/>
                  </a:cubicBezTo>
                  <a:cubicBezTo>
                    <a:pt x="474" y="609"/>
                    <a:pt x="587" y="598"/>
                    <a:pt x="711" y="598"/>
                  </a:cubicBezTo>
                  <a:cubicBezTo>
                    <a:pt x="835" y="586"/>
                    <a:pt x="948" y="553"/>
                    <a:pt x="1084" y="530"/>
                  </a:cubicBezTo>
                  <a:cubicBezTo>
                    <a:pt x="1321" y="474"/>
                    <a:pt x="1558" y="395"/>
                    <a:pt x="1783" y="293"/>
                  </a:cubicBezTo>
                  <a:cubicBezTo>
                    <a:pt x="1896" y="237"/>
                    <a:pt x="2009" y="169"/>
                    <a:pt x="2099" y="101"/>
                  </a:cubicBezTo>
                  <a:cubicBezTo>
                    <a:pt x="1986" y="56"/>
                    <a:pt x="1862" y="22"/>
                    <a:pt x="1749" y="11"/>
                  </a:cubicBezTo>
                  <a:cubicBezTo>
                    <a:pt x="1667" y="4"/>
                    <a:pt x="1585" y="0"/>
                    <a:pt x="1503"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0" name="Google Shape;4140;p21"/>
            <p:cNvSpPr/>
            <p:nvPr/>
          </p:nvSpPr>
          <p:spPr>
            <a:xfrm>
              <a:off x="5992336" y="191641"/>
              <a:ext cx="109618" cy="75538"/>
            </a:xfrm>
            <a:custGeom>
              <a:rect b="b" l="l" r="r" t="t"/>
              <a:pathLst>
                <a:path extrusionOk="0" h="2201" w="3194">
                  <a:moveTo>
                    <a:pt x="0" y="0"/>
                  </a:moveTo>
                  <a:cubicBezTo>
                    <a:pt x="0" y="0"/>
                    <a:pt x="56" y="34"/>
                    <a:pt x="147" y="90"/>
                  </a:cubicBezTo>
                  <a:cubicBezTo>
                    <a:pt x="192" y="124"/>
                    <a:pt x="260" y="147"/>
                    <a:pt x="316" y="192"/>
                  </a:cubicBezTo>
                  <a:cubicBezTo>
                    <a:pt x="372" y="237"/>
                    <a:pt x="440" y="293"/>
                    <a:pt x="508" y="339"/>
                  </a:cubicBezTo>
                  <a:cubicBezTo>
                    <a:pt x="643" y="429"/>
                    <a:pt x="801" y="587"/>
                    <a:pt x="982" y="711"/>
                  </a:cubicBezTo>
                  <a:cubicBezTo>
                    <a:pt x="1072" y="779"/>
                    <a:pt x="1162" y="846"/>
                    <a:pt x="1253" y="925"/>
                  </a:cubicBezTo>
                  <a:cubicBezTo>
                    <a:pt x="1343" y="1004"/>
                    <a:pt x="1444" y="1072"/>
                    <a:pt x="1535" y="1151"/>
                  </a:cubicBezTo>
                  <a:cubicBezTo>
                    <a:pt x="1884" y="1422"/>
                    <a:pt x="2257" y="1681"/>
                    <a:pt x="2629" y="1918"/>
                  </a:cubicBezTo>
                  <a:cubicBezTo>
                    <a:pt x="2810" y="2020"/>
                    <a:pt x="2990" y="2110"/>
                    <a:pt x="3193" y="2200"/>
                  </a:cubicBezTo>
                  <a:cubicBezTo>
                    <a:pt x="3081" y="2020"/>
                    <a:pt x="2945" y="1851"/>
                    <a:pt x="2810" y="1693"/>
                  </a:cubicBezTo>
                  <a:cubicBezTo>
                    <a:pt x="2674" y="1535"/>
                    <a:pt x="2528" y="1377"/>
                    <a:pt x="2381" y="1241"/>
                  </a:cubicBezTo>
                  <a:cubicBezTo>
                    <a:pt x="2212" y="1072"/>
                    <a:pt x="2020" y="914"/>
                    <a:pt x="1828" y="756"/>
                  </a:cubicBezTo>
                  <a:cubicBezTo>
                    <a:pt x="1636" y="609"/>
                    <a:pt x="1433" y="474"/>
                    <a:pt x="1219" y="350"/>
                  </a:cubicBezTo>
                  <a:cubicBezTo>
                    <a:pt x="1038" y="248"/>
                    <a:pt x="835" y="147"/>
                    <a:pt x="621" y="79"/>
                  </a:cubicBezTo>
                  <a:cubicBezTo>
                    <a:pt x="530" y="56"/>
                    <a:pt x="440" y="34"/>
                    <a:pt x="372" y="11"/>
                  </a:cubicBezTo>
                  <a:cubicBezTo>
                    <a:pt x="305" y="0"/>
                    <a:pt x="237" y="0"/>
                    <a:pt x="16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1" name="Google Shape;4141;p21"/>
            <p:cNvSpPr/>
            <p:nvPr/>
          </p:nvSpPr>
          <p:spPr>
            <a:xfrm>
              <a:off x="6019037" y="189307"/>
              <a:ext cx="46915" cy="20146"/>
            </a:xfrm>
            <a:custGeom>
              <a:rect b="b" l="l" r="r" t="t"/>
              <a:pathLst>
                <a:path extrusionOk="0" h="587" w="1367">
                  <a:moveTo>
                    <a:pt x="260" y="0"/>
                  </a:moveTo>
                  <a:cubicBezTo>
                    <a:pt x="170" y="12"/>
                    <a:pt x="91" y="23"/>
                    <a:pt x="1" y="57"/>
                  </a:cubicBezTo>
                  <a:cubicBezTo>
                    <a:pt x="46" y="124"/>
                    <a:pt x="102" y="203"/>
                    <a:pt x="159" y="260"/>
                  </a:cubicBezTo>
                  <a:cubicBezTo>
                    <a:pt x="283" y="384"/>
                    <a:pt x="429" y="474"/>
                    <a:pt x="587" y="531"/>
                  </a:cubicBezTo>
                  <a:cubicBezTo>
                    <a:pt x="703" y="569"/>
                    <a:pt x="824" y="587"/>
                    <a:pt x="947" y="587"/>
                  </a:cubicBezTo>
                  <a:cubicBezTo>
                    <a:pt x="1003" y="587"/>
                    <a:pt x="1061" y="583"/>
                    <a:pt x="1118" y="576"/>
                  </a:cubicBezTo>
                  <a:cubicBezTo>
                    <a:pt x="1197" y="576"/>
                    <a:pt x="1287" y="542"/>
                    <a:pt x="1366" y="508"/>
                  </a:cubicBezTo>
                  <a:cubicBezTo>
                    <a:pt x="1310" y="440"/>
                    <a:pt x="1253" y="373"/>
                    <a:pt x="1185" y="316"/>
                  </a:cubicBezTo>
                  <a:cubicBezTo>
                    <a:pt x="1061" y="215"/>
                    <a:pt x="915" y="136"/>
                    <a:pt x="757" y="79"/>
                  </a:cubicBezTo>
                  <a:cubicBezTo>
                    <a:pt x="599" y="23"/>
                    <a:pt x="429" y="0"/>
                    <a:pt x="26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2" name="Google Shape;4142;p21"/>
            <p:cNvSpPr/>
            <p:nvPr/>
          </p:nvSpPr>
          <p:spPr>
            <a:xfrm>
              <a:off x="6243661" y="202486"/>
              <a:ext cx="80583" cy="72827"/>
            </a:xfrm>
            <a:custGeom>
              <a:rect b="b" l="l" r="r" t="t"/>
              <a:pathLst>
                <a:path extrusionOk="0" h="2122" w="2348">
                  <a:moveTo>
                    <a:pt x="0" y="0"/>
                  </a:moveTo>
                  <a:cubicBezTo>
                    <a:pt x="34" y="34"/>
                    <a:pt x="68" y="68"/>
                    <a:pt x="102" y="102"/>
                  </a:cubicBezTo>
                  <a:cubicBezTo>
                    <a:pt x="170" y="169"/>
                    <a:pt x="271" y="248"/>
                    <a:pt x="384" y="350"/>
                  </a:cubicBezTo>
                  <a:lnTo>
                    <a:pt x="1185" y="1049"/>
                  </a:lnTo>
                  <a:cubicBezTo>
                    <a:pt x="1321" y="1185"/>
                    <a:pt x="1467" y="1320"/>
                    <a:pt x="1603" y="1433"/>
                  </a:cubicBezTo>
                  <a:cubicBezTo>
                    <a:pt x="1738" y="1557"/>
                    <a:pt x="1851" y="1670"/>
                    <a:pt x="1975" y="1772"/>
                  </a:cubicBezTo>
                  <a:cubicBezTo>
                    <a:pt x="2088" y="1862"/>
                    <a:pt x="2167" y="1963"/>
                    <a:pt x="2235" y="2020"/>
                  </a:cubicBezTo>
                  <a:cubicBezTo>
                    <a:pt x="2302" y="2088"/>
                    <a:pt x="2348" y="2121"/>
                    <a:pt x="2348" y="2121"/>
                  </a:cubicBezTo>
                  <a:cubicBezTo>
                    <a:pt x="2348" y="2121"/>
                    <a:pt x="2336" y="2076"/>
                    <a:pt x="2314" y="1975"/>
                  </a:cubicBezTo>
                  <a:cubicBezTo>
                    <a:pt x="2291" y="1851"/>
                    <a:pt x="2257" y="1726"/>
                    <a:pt x="2201" y="1614"/>
                  </a:cubicBezTo>
                  <a:cubicBezTo>
                    <a:pt x="2122" y="1444"/>
                    <a:pt x="2032" y="1298"/>
                    <a:pt x="1919" y="1151"/>
                  </a:cubicBezTo>
                  <a:cubicBezTo>
                    <a:pt x="1851" y="1072"/>
                    <a:pt x="1795" y="993"/>
                    <a:pt x="1716" y="914"/>
                  </a:cubicBezTo>
                  <a:lnTo>
                    <a:pt x="1501" y="700"/>
                  </a:lnTo>
                  <a:cubicBezTo>
                    <a:pt x="1343" y="564"/>
                    <a:pt x="1174" y="440"/>
                    <a:pt x="1005" y="339"/>
                  </a:cubicBezTo>
                  <a:cubicBezTo>
                    <a:pt x="847" y="248"/>
                    <a:pt x="678" y="169"/>
                    <a:pt x="508" y="113"/>
                  </a:cubicBezTo>
                  <a:cubicBezTo>
                    <a:pt x="395" y="68"/>
                    <a:pt x="271" y="34"/>
                    <a:pt x="147" y="23"/>
                  </a:cubicBezTo>
                  <a:cubicBezTo>
                    <a:pt x="57" y="0"/>
                    <a:pt x="1" y="0"/>
                    <a:pt x="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3" name="Google Shape;4143;p21"/>
            <p:cNvSpPr/>
            <p:nvPr/>
          </p:nvSpPr>
          <p:spPr>
            <a:xfrm>
              <a:off x="6268440" y="200907"/>
              <a:ext cx="57726" cy="42248"/>
            </a:xfrm>
            <a:custGeom>
              <a:rect b="b" l="l" r="r" t="t"/>
              <a:pathLst>
                <a:path extrusionOk="0" h="1231" w="1682">
                  <a:moveTo>
                    <a:pt x="1" y="1"/>
                  </a:moveTo>
                  <a:cubicBezTo>
                    <a:pt x="57" y="102"/>
                    <a:pt x="136" y="204"/>
                    <a:pt x="215" y="294"/>
                  </a:cubicBezTo>
                  <a:cubicBezTo>
                    <a:pt x="294" y="373"/>
                    <a:pt x="373" y="464"/>
                    <a:pt x="463" y="531"/>
                  </a:cubicBezTo>
                  <a:cubicBezTo>
                    <a:pt x="497" y="565"/>
                    <a:pt x="542" y="610"/>
                    <a:pt x="599" y="644"/>
                  </a:cubicBezTo>
                  <a:cubicBezTo>
                    <a:pt x="655" y="678"/>
                    <a:pt x="712" y="723"/>
                    <a:pt x="757" y="768"/>
                  </a:cubicBezTo>
                  <a:cubicBezTo>
                    <a:pt x="926" y="915"/>
                    <a:pt x="1129" y="1039"/>
                    <a:pt x="1332" y="1129"/>
                  </a:cubicBezTo>
                  <a:cubicBezTo>
                    <a:pt x="1445" y="1174"/>
                    <a:pt x="1558" y="1208"/>
                    <a:pt x="1682" y="1231"/>
                  </a:cubicBezTo>
                  <a:cubicBezTo>
                    <a:pt x="1637" y="1118"/>
                    <a:pt x="1580" y="1016"/>
                    <a:pt x="1524" y="915"/>
                  </a:cubicBezTo>
                  <a:cubicBezTo>
                    <a:pt x="1377" y="700"/>
                    <a:pt x="1208" y="520"/>
                    <a:pt x="1005" y="351"/>
                  </a:cubicBezTo>
                  <a:cubicBezTo>
                    <a:pt x="903" y="272"/>
                    <a:pt x="791" y="215"/>
                    <a:pt x="666" y="170"/>
                  </a:cubicBezTo>
                  <a:cubicBezTo>
                    <a:pt x="565" y="114"/>
                    <a:pt x="463" y="80"/>
                    <a:pt x="350" y="57"/>
                  </a:cubicBezTo>
                  <a:cubicBezTo>
                    <a:pt x="238" y="23"/>
                    <a:pt x="125" y="1"/>
                    <a:pt x="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4" name="Google Shape;4144;p21"/>
            <p:cNvSpPr/>
            <p:nvPr/>
          </p:nvSpPr>
          <p:spPr>
            <a:xfrm>
              <a:off x="5880384" y="476668"/>
              <a:ext cx="51549" cy="95684"/>
            </a:xfrm>
            <a:custGeom>
              <a:rect b="b" l="l" r="r" t="t"/>
              <a:pathLst>
                <a:path extrusionOk="0" h="2788" w="1502">
                  <a:moveTo>
                    <a:pt x="1" y="0"/>
                  </a:moveTo>
                  <a:cubicBezTo>
                    <a:pt x="1" y="181"/>
                    <a:pt x="12" y="350"/>
                    <a:pt x="35" y="531"/>
                  </a:cubicBezTo>
                  <a:cubicBezTo>
                    <a:pt x="46" y="700"/>
                    <a:pt x="91" y="869"/>
                    <a:pt x="148" y="1038"/>
                  </a:cubicBezTo>
                  <a:cubicBezTo>
                    <a:pt x="215" y="1219"/>
                    <a:pt x="294" y="1411"/>
                    <a:pt x="373" y="1603"/>
                  </a:cubicBezTo>
                  <a:cubicBezTo>
                    <a:pt x="486" y="1783"/>
                    <a:pt x="599" y="1964"/>
                    <a:pt x="723" y="2122"/>
                  </a:cubicBezTo>
                  <a:cubicBezTo>
                    <a:pt x="768" y="2201"/>
                    <a:pt x="825" y="2268"/>
                    <a:pt x="892" y="2336"/>
                  </a:cubicBezTo>
                  <a:cubicBezTo>
                    <a:pt x="960" y="2392"/>
                    <a:pt x="1016" y="2449"/>
                    <a:pt x="1084" y="2494"/>
                  </a:cubicBezTo>
                  <a:cubicBezTo>
                    <a:pt x="1208" y="2607"/>
                    <a:pt x="1355" y="2708"/>
                    <a:pt x="1502" y="2787"/>
                  </a:cubicBezTo>
                  <a:cubicBezTo>
                    <a:pt x="1445" y="2629"/>
                    <a:pt x="1378" y="2471"/>
                    <a:pt x="1299" y="2313"/>
                  </a:cubicBezTo>
                  <a:cubicBezTo>
                    <a:pt x="1265" y="2246"/>
                    <a:pt x="1220" y="2178"/>
                    <a:pt x="1174" y="2099"/>
                  </a:cubicBezTo>
                  <a:cubicBezTo>
                    <a:pt x="1141" y="2020"/>
                    <a:pt x="1095" y="1941"/>
                    <a:pt x="1062" y="1862"/>
                  </a:cubicBezTo>
                  <a:cubicBezTo>
                    <a:pt x="994" y="1704"/>
                    <a:pt x="892" y="1546"/>
                    <a:pt x="813" y="1377"/>
                  </a:cubicBezTo>
                  <a:cubicBezTo>
                    <a:pt x="723" y="1196"/>
                    <a:pt x="644" y="1027"/>
                    <a:pt x="554" y="869"/>
                  </a:cubicBezTo>
                  <a:cubicBezTo>
                    <a:pt x="497" y="790"/>
                    <a:pt x="441" y="711"/>
                    <a:pt x="407" y="643"/>
                  </a:cubicBezTo>
                  <a:cubicBezTo>
                    <a:pt x="373" y="564"/>
                    <a:pt x="328" y="497"/>
                    <a:pt x="294" y="429"/>
                  </a:cubicBezTo>
                  <a:cubicBezTo>
                    <a:pt x="204" y="282"/>
                    <a:pt x="114" y="136"/>
                    <a:pt x="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5" name="Google Shape;4145;p21"/>
            <p:cNvSpPr/>
            <p:nvPr/>
          </p:nvSpPr>
          <p:spPr>
            <a:xfrm>
              <a:off x="5856394" y="483258"/>
              <a:ext cx="27147" cy="55392"/>
            </a:xfrm>
            <a:custGeom>
              <a:rect b="b" l="l" r="r" t="t"/>
              <a:pathLst>
                <a:path extrusionOk="0" h="1614" w="791">
                  <a:moveTo>
                    <a:pt x="57" y="0"/>
                  </a:moveTo>
                  <a:cubicBezTo>
                    <a:pt x="23" y="90"/>
                    <a:pt x="12" y="203"/>
                    <a:pt x="0" y="305"/>
                  </a:cubicBezTo>
                  <a:cubicBezTo>
                    <a:pt x="12" y="519"/>
                    <a:pt x="57" y="733"/>
                    <a:pt x="158" y="925"/>
                  </a:cubicBezTo>
                  <a:cubicBezTo>
                    <a:pt x="249" y="1117"/>
                    <a:pt x="373" y="1286"/>
                    <a:pt x="531" y="1433"/>
                  </a:cubicBezTo>
                  <a:cubicBezTo>
                    <a:pt x="598" y="1501"/>
                    <a:pt x="689" y="1569"/>
                    <a:pt x="779" y="1614"/>
                  </a:cubicBezTo>
                  <a:cubicBezTo>
                    <a:pt x="790" y="1512"/>
                    <a:pt x="790" y="1411"/>
                    <a:pt x="779" y="1309"/>
                  </a:cubicBezTo>
                  <a:cubicBezTo>
                    <a:pt x="745" y="1106"/>
                    <a:pt x="689" y="903"/>
                    <a:pt x="587" y="722"/>
                  </a:cubicBezTo>
                  <a:cubicBezTo>
                    <a:pt x="542" y="621"/>
                    <a:pt x="497" y="542"/>
                    <a:pt x="440" y="451"/>
                  </a:cubicBezTo>
                  <a:cubicBezTo>
                    <a:pt x="384" y="372"/>
                    <a:pt x="316" y="293"/>
                    <a:pt x="271" y="226"/>
                  </a:cubicBezTo>
                  <a:cubicBezTo>
                    <a:pt x="203" y="135"/>
                    <a:pt x="136" y="68"/>
                    <a:pt x="57"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6" name="Google Shape;4146;p21"/>
            <p:cNvSpPr/>
            <p:nvPr/>
          </p:nvSpPr>
          <p:spPr>
            <a:xfrm>
              <a:off x="5931898" y="210585"/>
              <a:ext cx="41493" cy="74028"/>
            </a:xfrm>
            <a:custGeom>
              <a:rect b="b" l="l" r="r" t="t"/>
              <a:pathLst>
                <a:path extrusionOk="0" h="2157" w="1209">
                  <a:moveTo>
                    <a:pt x="1208" y="1"/>
                  </a:moveTo>
                  <a:cubicBezTo>
                    <a:pt x="1163" y="12"/>
                    <a:pt x="1129" y="24"/>
                    <a:pt x="1095" y="35"/>
                  </a:cubicBezTo>
                  <a:cubicBezTo>
                    <a:pt x="994" y="69"/>
                    <a:pt x="903" y="114"/>
                    <a:pt x="813" y="182"/>
                  </a:cubicBezTo>
                  <a:cubicBezTo>
                    <a:pt x="689" y="261"/>
                    <a:pt x="587" y="351"/>
                    <a:pt x="497" y="475"/>
                  </a:cubicBezTo>
                  <a:cubicBezTo>
                    <a:pt x="396" y="599"/>
                    <a:pt x="305" y="734"/>
                    <a:pt x="238" y="881"/>
                  </a:cubicBezTo>
                  <a:cubicBezTo>
                    <a:pt x="102" y="1152"/>
                    <a:pt x="35" y="1445"/>
                    <a:pt x="12" y="1739"/>
                  </a:cubicBezTo>
                  <a:cubicBezTo>
                    <a:pt x="1" y="1874"/>
                    <a:pt x="1" y="2021"/>
                    <a:pt x="12" y="2156"/>
                  </a:cubicBezTo>
                  <a:cubicBezTo>
                    <a:pt x="114" y="2055"/>
                    <a:pt x="193" y="1942"/>
                    <a:pt x="272" y="1829"/>
                  </a:cubicBezTo>
                  <a:cubicBezTo>
                    <a:pt x="328" y="1727"/>
                    <a:pt x="396" y="1603"/>
                    <a:pt x="463" y="1479"/>
                  </a:cubicBezTo>
                  <a:cubicBezTo>
                    <a:pt x="531" y="1355"/>
                    <a:pt x="610" y="1220"/>
                    <a:pt x="666" y="1084"/>
                  </a:cubicBezTo>
                  <a:cubicBezTo>
                    <a:pt x="723" y="949"/>
                    <a:pt x="791" y="825"/>
                    <a:pt x="847" y="701"/>
                  </a:cubicBezTo>
                  <a:cubicBezTo>
                    <a:pt x="903" y="565"/>
                    <a:pt x="960" y="464"/>
                    <a:pt x="1016" y="362"/>
                  </a:cubicBezTo>
                  <a:cubicBezTo>
                    <a:pt x="1073" y="249"/>
                    <a:pt x="1129" y="170"/>
                    <a:pt x="1152" y="114"/>
                  </a:cubicBezTo>
                  <a:cubicBezTo>
                    <a:pt x="1186" y="46"/>
                    <a:pt x="1208" y="1"/>
                    <a:pt x="120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7" name="Google Shape;4147;p21"/>
            <p:cNvSpPr/>
            <p:nvPr/>
          </p:nvSpPr>
          <p:spPr>
            <a:xfrm>
              <a:off x="5970234" y="210997"/>
              <a:ext cx="18258" cy="71660"/>
            </a:xfrm>
            <a:custGeom>
              <a:rect b="b" l="l" r="r" t="t"/>
              <a:pathLst>
                <a:path extrusionOk="0" h="2088" w="532">
                  <a:moveTo>
                    <a:pt x="272" y="0"/>
                  </a:moveTo>
                  <a:cubicBezTo>
                    <a:pt x="204" y="102"/>
                    <a:pt x="148" y="203"/>
                    <a:pt x="114" y="316"/>
                  </a:cubicBezTo>
                  <a:cubicBezTo>
                    <a:pt x="35" y="564"/>
                    <a:pt x="1" y="813"/>
                    <a:pt x="23" y="1072"/>
                  </a:cubicBezTo>
                  <a:cubicBezTo>
                    <a:pt x="46" y="1309"/>
                    <a:pt x="102" y="1546"/>
                    <a:pt x="193" y="1772"/>
                  </a:cubicBezTo>
                  <a:cubicBezTo>
                    <a:pt x="227" y="1885"/>
                    <a:pt x="283" y="1998"/>
                    <a:pt x="351" y="2088"/>
                  </a:cubicBezTo>
                  <a:cubicBezTo>
                    <a:pt x="407" y="1986"/>
                    <a:pt x="441" y="1873"/>
                    <a:pt x="463" y="1761"/>
                  </a:cubicBezTo>
                  <a:cubicBezTo>
                    <a:pt x="509" y="1512"/>
                    <a:pt x="531" y="1275"/>
                    <a:pt x="509" y="1027"/>
                  </a:cubicBezTo>
                  <a:cubicBezTo>
                    <a:pt x="497" y="903"/>
                    <a:pt x="486" y="790"/>
                    <a:pt x="463" y="666"/>
                  </a:cubicBezTo>
                  <a:cubicBezTo>
                    <a:pt x="430" y="553"/>
                    <a:pt x="407" y="440"/>
                    <a:pt x="384" y="339"/>
                  </a:cubicBezTo>
                  <a:cubicBezTo>
                    <a:pt x="362" y="226"/>
                    <a:pt x="317" y="113"/>
                    <a:pt x="272"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8" name="Google Shape;4148;p21"/>
            <p:cNvSpPr/>
            <p:nvPr/>
          </p:nvSpPr>
          <p:spPr>
            <a:xfrm>
              <a:off x="5859860" y="189685"/>
              <a:ext cx="99974" cy="86006"/>
            </a:xfrm>
            <a:custGeom>
              <a:rect b="b" l="l" r="r" t="t"/>
              <a:pathLst>
                <a:path extrusionOk="0" h="2506" w="2913">
                  <a:moveTo>
                    <a:pt x="2912" y="1"/>
                  </a:moveTo>
                  <a:lnTo>
                    <a:pt x="2912" y="1"/>
                  </a:lnTo>
                  <a:cubicBezTo>
                    <a:pt x="2709" y="34"/>
                    <a:pt x="2506" y="91"/>
                    <a:pt x="2314" y="181"/>
                  </a:cubicBezTo>
                  <a:cubicBezTo>
                    <a:pt x="2111" y="260"/>
                    <a:pt x="1919" y="350"/>
                    <a:pt x="1739" y="463"/>
                  </a:cubicBezTo>
                  <a:cubicBezTo>
                    <a:pt x="1637" y="520"/>
                    <a:pt x="1535" y="587"/>
                    <a:pt x="1434" y="655"/>
                  </a:cubicBezTo>
                  <a:cubicBezTo>
                    <a:pt x="1332" y="723"/>
                    <a:pt x="1231" y="802"/>
                    <a:pt x="1129" y="870"/>
                  </a:cubicBezTo>
                  <a:cubicBezTo>
                    <a:pt x="1039" y="949"/>
                    <a:pt x="949" y="1039"/>
                    <a:pt x="847" y="1118"/>
                  </a:cubicBezTo>
                  <a:cubicBezTo>
                    <a:pt x="757" y="1208"/>
                    <a:pt x="678" y="1287"/>
                    <a:pt x="599" y="1377"/>
                  </a:cubicBezTo>
                  <a:cubicBezTo>
                    <a:pt x="520" y="1468"/>
                    <a:pt x="452" y="1569"/>
                    <a:pt x="384" y="1648"/>
                  </a:cubicBezTo>
                  <a:cubicBezTo>
                    <a:pt x="317" y="1738"/>
                    <a:pt x="260" y="1829"/>
                    <a:pt x="215" y="1919"/>
                  </a:cubicBezTo>
                  <a:cubicBezTo>
                    <a:pt x="125" y="2043"/>
                    <a:pt x="69" y="2190"/>
                    <a:pt x="35" y="2336"/>
                  </a:cubicBezTo>
                  <a:cubicBezTo>
                    <a:pt x="12" y="2449"/>
                    <a:pt x="1" y="2506"/>
                    <a:pt x="1" y="2506"/>
                  </a:cubicBezTo>
                  <a:cubicBezTo>
                    <a:pt x="1" y="2506"/>
                    <a:pt x="46" y="2472"/>
                    <a:pt x="114" y="2382"/>
                  </a:cubicBezTo>
                  <a:cubicBezTo>
                    <a:pt x="148" y="2348"/>
                    <a:pt x="193" y="2291"/>
                    <a:pt x="249" y="2235"/>
                  </a:cubicBezTo>
                  <a:cubicBezTo>
                    <a:pt x="294" y="2190"/>
                    <a:pt x="362" y="2133"/>
                    <a:pt x="430" y="2077"/>
                  </a:cubicBezTo>
                  <a:cubicBezTo>
                    <a:pt x="497" y="2021"/>
                    <a:pt x="565" y="1953"/>
                    <a:pt x="644" y="1896"/>
                  </a:cubicBezTo>
                  <a:cubicBezTo>
                    <a:pt x="723" y="1829"/>
                    <a:pt x="813" y="1761"/>
                    <a:pt x="881" y="1682"/>
                  </a:cubicBezTo>
                  <a:cubicBezTo>
                    <a:pt x="960" y="1614"/>
                    <a:pt x="1050" y="1547"/>
                    <a:pt x="1152" y="1468"/>
                  </a:cubicBezTo>
                  <a:cubicBezTo>
                    <a:pt x="1253" y="1400"/>
                    <a:pt x="1332" y="1321"/>
                    <a:pt x="1434" y="1253"/>
                  </a:cubicBezTo>
                  <a:cubicBezTo>
                    <a:pt x="1806" y="949"/>
                    <a:pt x="2167" y="655"/>
                    <a:pt x="2449" y="418"/>
                  </a:cubicBezTo>
                  <a:cubicBezTo>
                    <a:pt x="2596" y="294"/>
                    <a:pt x="2709" y="192"/>
                    <a:pt x="2788" y="125"/>
                  </a:cubicBezTo>
                  <a:cubicBezTo>
                    <a:pt x="2878" y="46"/>
                    <a:pt x="2912" y="1"/>
                    <a:pt x="291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9" name="Google Shape;4149;p21"/>
            <p:cNvSpPr/>
            <p:nvPr/>
          </p:nvSpPr>
          <p:spPr>
            <a:xfrm>
              <a:off x="5850972" y="183473"/>
              <a:ext cx="122008" cy="33737"/>
            </a:xfrm>
            <a:custGeom>
              <a:rect b="b" l="l" r="r" t="t"/>
              <a:pathLst>
                <a:path extrusionOk="0" h="983" w="3555">
                  <a:moveTo>
                    <a:pt x="2603" y="0"/>
                  </a:moveTo>
                  <a:cubicBezTo>
                    <a:pt x="2525" y="0"/>
                    <a:pt x="2448" y="4"/>
                    <a:pt x="2370" y="12"/>
                  </a:cubicBezTo>
                  <a:cubicBezTo>
                    <a:pt x="2246" y="12"/>
                    <a:pt x="2133" y="24"/>
                    <a:pt x="2020" y="46"/>
                  </a:cubicBezTo>
                  <a:lnTo>
                    <a:pt x="1670" y="103"/>
                  </a:lnTo>
                  <a:cubicBezTo>
                    <a:pt x="1445" y="159"/>
                    <a:pt x="1230" y="227"/>
                    <a:pt x="1005" y="306"/>
                  </a:cubicBezTo>
                  <a:cubicBezTo>
                    <a:pt x="813" y="385"/>
                    <a:pt x="632" y="475"/>
                    <a:pt x="463" y="588"/>
                  </a:cubicBezTo>
                  <a:cubicBezTo>
                    <a:pt x="339" y="667"/>
                    <a:pt x="215" y="757"/>
                    <a:pt x="124" y="859"/>
                  </a:cubicBezTo>
                  <a:cubicBezTo>
                    <a:pt x="45" y="938"/>
                    <a:pt x="0" y="983"/>
                    <a:pt x="0" y="983"/>
                  </a:cubicBezTo>
                  <a:cubicBezTo>
                    <a:pt x="0" y="983"/>
                    <a:pt x="57" y="972"/>
                    <a:pt x="158" y="938"/>
                  </a:cubicBezTo>
                  <a:cubicBezTo>
                    <a:pt x="260" y="915"/>
                    <a:pt x="407" y="881"/>
                    <a:pt x="564" y="836"/>
                  </a:cubicBezTo>
                  <a:cubicBezTo>
                    <a:pt x="734" y="802"/>
                    <a:pt x="926" y="757"/>
                    <a:pt x="1129" y="712"/>
                  </a:cubicBezTo>
                  <a:cubicBezTo>
                    <a:pt x="1230" y="678"/>
                    <a:pt x="1343" y="667"/>
                    <a:pt x="1456" y="644"/>
                  </a:cubicBezTo>
                  <a:cubicBezTo>
                    <a:pt x="1558" y="622"/>
                    <a:pt x="1670" y="588"/>
                    <a:pt x="1772" y="577"/>
                  </a:cubicBezTo>
                  <a:lnTo>
                    <a:pt x="2991" y="294"/>
                  </a:lnTo>
                  <a:lnTo>
                    <a:pt x="3397" y="204"/>
                  </a:lnTo>
                  <a:cubicBezTo>
                    <a:pt x="3498" y="170"/>
                    <a:pt x="3555" y="148"/>
                    <a:pt x="3555" y="148"/>
                  </a:cubicBezTo>
                  <a:cubicBezTo>
                    <a:pt x="3555" y="148"/>
                    <a:pt x="3498" y="137"/>
                    <a:pt x="3397" y="103"/>
                  </a:cubicBezTo>
                  <a:cubicBezTo>
                    <a:pt x="3261" y="58"/>
                    <a:pt x="3115" y="35"/>
                    <a:pt x="2979" y="24"/>
                  </a:cubicBezTo>
                  <a:cubicBezTo>
                    <a:pt x="2854" y="10"/>
                    <a:pt x="2728" y="0"/>
                    <a:pt x="2603"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0" name="Google Shape;4150;p21"/>
            <p:cNvSpPr/>
            <p:nvPr/>
          </p:nvSpPr>
          <p:spPr>
            <a:xfrm>
              <a:off x="5773889" y="389530"/>
              <a:ext cx="17469" cy="52304"/>
            </a:xfrm>
            <a:custGeom>
              <a:rect b="b" l="l" r="r" t="t"/>
              <a:pathLst>
                <a:path extrusionOk="0" h="1524" w="509">
                  <a:moveTo>
                    <a:pt x="418" y="0"/>
                  </a:moveTo>
                  <a:cubicBezTo>
                    <a:pt x="351" y="57"/>
                    <a:pt x="283" y="124"/>
                    <a:pt x="226" y="192"/>
                  </a:cubicBezTo>
                  <a:cubicBezTo>
                    <a:pt x="114" y="350"/>
                    <a:pt x="35" y="531"/>
                    <a:pt x="12" y="722"/>
                  </a:cubicBezTo>
                  <a:cubicBezTo>
                    <a:pt x="1" y="813"/>
                    <a:pt x="1" y="926"/>
                    <a:pt x="1" y="1027"/>
                  </a:cubicBezTo>
                  <a:cubicBezTo>
                    <a:pt x="12" y="1106"/>
                    <a:pt x="23" y="1196"/>
                    <a:pt x="57" y="1287"/>
                  </a:cubicBezTo>
                  <a:cubicBezTo>
                    <a:pt x="91" y="1366"/>
                    <a:pt x="136" y="1445"/>
                    <a:pt x="204" y="1524"/>
                  </a:cubicBezTo>
                  <a:cubicBezTo>
                    <a:pt x="260" y="1445"/>
                    <a:pt x="305" y="1366"/>
                    <a:pt x="339" y="1287"/>
                  </a:cubicBezTo>
                  <a:cubicBezTo>
                    <a:pt x="362" y="1208"/>
                    <a:pt x="407" y="1129"/>
                    <a:pt x="430" y="1050"/>
                  </a:cubicBezTo>
                  <a:cubicBezTo>
                    <a:pt x="452" y="959"/>
                    <a:pt x="475" y="880"/>
                    <a:pt x="486" y="790"/>
                  </a:cubicBezTo>
                  <a:cubicBezTo>
                    <a:pt x="509" y="621"/>
                    <a:pt x="509" y="440"/>
                    <a:pt x="486" y="271"/>
                  </a:cubicBezTo>
                  <a:cubicBezTo>
                    <a:pt x="475" y="181"/>
                    <a:pt x="452" y="91"/>
                    <a:pt x="418"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1" name="Google Shape;4151;p21"/>
            <p:cNvSpPr/>
            <p:nvPr/>
          </p:nvSpPr>
          <p:spPr>
            <a:xfrm>
              <a:off x="6109676" y="386407"/>
              <a:ext cx="58516" cy="40463"/>
            </a:xfrm>
            <a:custGeom>
              <a:rect b="b" l="l" r="r" t="t"/>
              <a:pathLst>
                <a:path extrusionOk="0" h="1179" w="1705">
                  <a:moveTo>
                    <a:pt x="0" y="1"/>
                  </a:moveTo>
                  <a:lnTo>
                    <a:pt x="0" y="1"/>
                  </a:lnTo>
                  <a:cubicBezTo>
                    <a:pt x="23" y="114"/>
                    <a:pt x="68" y="227"/>
                    <a:pt x="124" y="328"/>
                  </a:cubicBezTo>
                  <a:cubicBezTo>
                    <a:pt x="181" y="430"/>
                    <a:pt x="248" y="531"/>
                    <a:pt x="339" y="610"/>
                  </a:cubicBezTo>
                  <a:cubicBezTo>
                    <a:pt x="440" y="701"/>
                    <a:pt x="542" y="791"/>
                    <a:pt x="655" y="870"/>
                  </a:cubicBezTo>
                  <a:cubicBezTo>
                    <a:pt x="869" y="1005"/>
                    <a:pt x="1106" y="1107"/>
                    <a:pt x="1354" y="1152"/>
                  </a:cubicBezTo>
                  <a:cubicBezTo>
                    <a:pt x="1437" y="1168"/>
                    <a:pt x="1519" y="1179"/>
                    <a:pt x="1606" y="1179"/>
                  </a:cubicBezTo>
                  <a:cubicBezTo>
                    <a:pt x="1638" y="1179"/>
                    <a:pt x="1671" y="1178"/>
                    <a:pt x="1704" y="1175"/>
                  </a:cubicBezTo>
                  <a:cubicBezTo>
                    <a:pt x="1636" y="1084"/>
                    <a:pt x="1557" y="994"/>
                    <a:pt x="1478" y="915"/>
                  </a:cubicBezTo>
                  <a:cubicBezTo>
                    <a:pt x="1309" y="746"/>
                    <a:pt x="1117" y="599"/>
                    <a:pt x="925" y="475"/>
                  </a:cubicBezTo>
                  <a:cubicBezTo>
                    <a:pt x="813" y="407"/>
                    <a:pt x="722" y="340"/>
                    <a:pt x="621" y="294"/>
                  </a:cubicBezTo>
                  <a:cubicBezTo>
                    <a:pt x="519" y="238"/>
                    <a:pt x="418" y="193"/>
                    <a:pt x="327" y="148"/>
                  </a:cubicBezTo>
                  <a:cubicBezTo>
                    <a:pt x="215" y="80"/>
                    <a:pt x="113" y="35"/>
                    <a:pt x="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2" name="Google Shape;4152;p21"/>
            <p:cNvSpPr/>
            <p:nvPr/>
          </p:nvSpPr>
          <p:spPr>
            <a:xfrm>
              <a:off x="6098041" y="355038"/>
              <a:ext cx="44582" cy="34903"/>
            </a:xfrm>
            <a:custGeom>
              <a:rect b="b" l="l" r="r" t="t"/>
              <a:pathLst>
                <a:path extrusionOk="0" h="1017" w="1299">
                  <a:moveTo>
                    <a:pt x="1" y="1"/>
                  </a:moveTo>
                  <a:lnTo>
                    <a:pt x="1" y="1"/>
                  </a:lnTo>
                  <a:cubicBezTo>
                    <a:pt x="12" y="103"/>
                    <a:pt x="46" y="193"/>
                    <a:pt x="91" y="283"/>
                  </a:cubicBezTo>
                  <a:cubicBezTo>
                    <a:pt x="170" y="464"/>
                    <a:pt x="305" y="622"/>
                    <a:pt x="475" y="746"/>
                  </a:cubicBezTo>
                  <a:cubicBezTo>
                    <a:pt x="633" y="859"/>
                    <a:pt x="813" y="938"/>
                    <a:pt x="1005" y="983"/>
                  </a:cubicBezTo>
                  <a:cubicBezTo>
                    <a:pt x="1095" y="1017"/>
                    <a:pt x="1197" y="1017"/>
                    <a:pt x="1298" y="1017"/>
                  </a:cubicBezTo>
                  <a:cubicBezTo>
                    <a:pt x="1264" y="926"/>
                    <a:pt x="1208" y="836"/>
                    <a:pt x="1152" y="757"/>
                  </a:cubicBezTo>
                  <a:cubicBezTo>
                    <a:pt x="1039" y="599"/>
                    <a:pt x="915" y="464"/>
                    <a:pt x="757" y="362"/>
                  </a:cubicBezTo>
                  <a:cubicBezTo>
                    <a:pt x="678" y="306"/>
                    <a:pt x="599" y="249"/>
                    <a:pt x="520" y="204"/>
                  </a:cubicBezTo>
                  <a:cubicBezTo>
                    <a:pt x="441" y="170"/>
                    <a:pt x="362" y="136"/>
                    <a:pt x="283" y="91"/>
                  </a:cubicBezTo>
                  <a:cubicBezTo>
                    <a:pt x="192" y="46"/>
                    <a:pt x="102" y="24"/>
                    <a:pt x="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3" name="Google Shape;4153;p21"/>
            <p:cNvSpPr/>
            <p:nvPr/>
          </p:nvSpPr>
          <p:spPr>
            <a:xfrm>
              <a:off x="6208792" y="96369"/>
              <a:ext cx="52716" cy="26907"/>
            </a:xfrm>
            <a:custGeom>
              <a:rect b="b" l="l" r="r" t="t"/>
              <a:pathLst>
                <a:path extrusionOk="0" h="784" w="1536">
                  <a:moveTo>
                    <a:pt x="294" y="0"/>
                  </a:moveTo>
                  <a:cubicBezTo>
                    <a:pt x="193" y="11"/>
                    <a:pt x="102" y="34"/>
                    <a:pt x="1" y="68"/>
                  </a:cubicBezTo>
                  <a:cubicBezTo>
                    <a:pt x="69" y="136"/>
                    <a:pt x="148" y="203"/>
                    <a:pt x="227" y="271"/>
                  </a:cubicBezTo>
                  <a:lnTo>
                    <a:pt x="452" y="429"/>
                  </a:lnTo>
                  <a:cubicBezTo>
                    <a:pt x="531" y="474"/>
                    <a:pt x="610" y="519"/>
                    <a:pt x="701" y="564"/>
                  </a:cubicBezTo>
                  <a:cubicBezTo>
                    <a:pt x="870" y="643"/>
                    <a:pt x="1050" y="711"/>
                    <a:pt x="1231" y="756"/>
                  </a:cubicBezTo>
                  <a:cubicBezTo>
                    <a:pt x="1305" y="773"/>
                    <a:pt x="1380" y="783"/>
                    <a:pt x="1454" y="783"/>
                  </a:cubicBezTo>
                  <a:cubicBezTo>
                    <a:pt x="1481" y="783"/>
                    <a:pt x="1508" y="782"/>
                    <a:pt x="1536" y="779"/>
                  </a:cubicBezTo>
                  <a:cubicBezTo>
                    <a:pt x="1502" y="688"/>
                    <a:pt x="1445" y="598"/>
                    <a:pt x="1389" y="519"/>
                  </a:cubicBezTo>
                  <a:cubicBezTo>
                    <a:pt x="1332" y="440"/>
                    <a:pt x="1265" y="373"/>
                    <a:pt x="1186" y="305"/>
                  </a:cubicBezTo>
                  <a:cubicBezTo>
                    <a:pt x="1095" y="248"/>
                    <a:pt x="1005" y="181"/>
                    <a:pt x="904" y="136"/>
                  </a:cubicBezTo>
                  <a:cubicBezTo>
                    <a:pt x="712" y="45"/>
                    <a:pt x="509" y="0"/>
                    <a:pt x="294"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4" name="Google Shape;4154;p21"/>
            <p:cNvSpPr/>
            <p:nvPr/>
          </p:nvSpPr>
          <p:spPr>
            <a:xfrm>
              <a:off x="6793193" y="782597"/>
              <a:ext cx="20558" cy="64316"/>
            </a:xfrm>
            <a:custGeom>
              <a:rect b="b" l="l" r="r" t="t"/>
              <a:pathLst>
                <a:path extrusionOk="0" h="1874" w="599">
                  <a:moveTo>
                    <a:pt x="294" y="1"/>
                  </a:moveTo>
                  <a:cubicBezTo>
                    <a:pt x="136" y="1"/>
                    <a:pt x="1" y="418"/>
                    <a:pt x="1" y="937"/>
                  </a:cubicBezTo>
                  <a:cubicBezTo>
                    <a:pt x="1" y="1456"/>
                    <a:pt x="136" y="1874"/>
                    <a:pt x="294" y="1874"/>
                  </a:cubicBezTo>
                  <a:cubicBezTo>
                    <a:pt x="463" y="1874"/>
                    <a:pt x="599" y="1456"/>
                    <a:pt x="599" y="937"/>
                  </a:cubicBezTo>
                  <a:cubicBezTo>
                    <a:pt x="599" y="418"/>
                    <a:pt x="463" y="1"/>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5" name="Google Shape;4155;p21"/>
            <p:cNvSpPr/>
            <p:nvPr/>
          </p:nvSpPr>
          <p:spPr>
            <a:xfrm>
              <a:off x="6752524" y="707848"/>
              <a:ext cx="20558" cy="64728"/>
            </a:xfrm>
            <a:custGeom>
              <a:rect b="b" l="l" r="r" t="t"/>
              <a:pathLst>
                <a:path extrusionOk="0" h="1886" w="599">
                  <a:moveTo>
                    <a:pt x="306" y="1"/>
                  </a:moveTo>
                  <a:cubicBezTo>
                    <a:pt x="148" y="1"/>
                    <a:pt x="1" y="418"/>
                    <a:pt x="1" y="937"/>
                  </a:cubicBezTo>
                  <a:cubicBezTo>
                    <a:pt x="1" y="1456"/>
                    <a:pt x="136" y="1885"/>
                    <a:pt x="306" y="1885"/>
                  </a:cubicBezTo>
                  <a:cubicBezTo>
                    <a:pt x="464" y="1885"/>
                    <a:pt x="599" y="1456"/>
                    <a:pt x="599" y="937"/>
                  </a:cubicBezTo>
                  <a:cubicBezTo>
                    <a:pt x="599" y="418"/>
                    <a:pt x="452" y="1"/>
                    <a:pt x="30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6" name="Google Shape;4156;p21"/>
            <p:cNvSpPr/>
            <p:nvPr/>
          </p:nvSpPr>
          <p:spPr>
            <a:xfrm>
              <a:off x="6736668" y="806998"/>
              <a:ext cx="20180" cy="64728"/>
            </a:xfrm>
            <a:custGeom>
              <a:rect b="b" l="l" r="r" t="t"/>
              <a:pathLst>
                <a:path extrusionOk="0" h="1886" w="588">
                  <a:moveTo>
                    <a:pt x="294" y="1"/>
                  </a:moveTo>
                  <a:cubicBezTo>
                    <a:pt x="124" y="1"/>
                    <a:pt x="0" y="418"/>
                    <a:pt x="0" y="937"/>
                  </a:cubicBezTo>
                  <a:cubicBezTo>
                    <a:pt x="0" y="1456"/>
                    <a:pt x="124" y="1885"/>
                    <a:pt x="294" y="1885"/>
                  </a:cubicBezTo>
                  <a:cubicBezTo>
                    <a:pt x="452" y="1885"/>
                    <a:pt x="587" y="1456"/>
                    <a:pt x="587" y="937"/>
                  </a:cubicBezTo>
                  <a:cubicBezTo>
                    <a:pt x="587" y="418"/>
                    <a:pt x="452" y="1"/>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7" name="Google Shape;4157;p21"/>
            <p:cNvSpPr/>
            <p:nvPr/>
          </p:nvSpPr>
          <p:spPr>
            <a:xfrm>
              <a:off x="6699465" y="741173"/>
              <a:ext cx="20592" cy="64693"/>
            </a:xfrm>
            <a:custGeom>
              <a:rect b="b" l="l" r="r" t="t"/>
              <a:pathLst>
                <a:path extrusionOk="0" h="1885" w="600">
                  <a:moveTo>
                    <a:pt x="306" y="0"/>
                  </a:moveTo>
                  <a:cubicBezTo>
                    <a:pt x="148" y="0"/>
                    <a:pt x="1" y="418"/>
                    <a:pt x="1" y="937"/>
                  </a:cubicBezTo>
                  <a:cubicBezTo>
                    <a:pt x="1" y="1456"/>
                    <a:pt x="148" y="1885"/>
                    <a:pt x="306" y="1885"/>
                  </a:cubicBezTo>
                  <a:cubicBezTo>
                    <a:pt x="464" y="1885"/>
                    <a:pt x="599" y="1456"/>
                    <a:pt x="599" y="937"/>
                  </a:cubicBezTo>
                  <a:cubicBezTo>
                    <a:pt x="599" y="418"/>
                    <a:pt x="464" y="0"/>
                    <a:pt x="30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8" name="Google Shape;4158;p21"/>
            <p:cNvSpPr/>
            <p:nvPr/>
          </p:nvSpPr>
          <p:spPr>
            <a:xfrm>
              <a:off x="6681653" y="839156"/>
              <a:ext cx="20558" cy="64693"/>
            </a:xfrm>
            <a:custGeom>
              <a:rect b="b" l="l" r="r" t="t"/>
              <a:pathLst>
                <a:path extrusionOk="0" h="1885" w="599">
                  <a:moveTo>
                    <a:pt x="294" y="0"/>
                  </a:moveTo>
                  <a:cubicBezTo>
                    <a:pt x="136" y="0"/>
                    <a:pt x="1" y="429"/>
                    <a:pt x="1" y="948"/>
                  </a:cubicBezTo>
                  <a:cubicBezTo>
                    <a:pt x="1" y="1467"/>
                    <a:pt x="136" y="1885"/>
                    <a:pt x="294" y="1885"/>
                  </a:cubicBezTo>
                  <a:cubicBezTo>
                    <a:pt x="452" y="1885"/>
                    <a:pt x="599" y="1456"/>
                    <a:pt x="599" y="948"/>
                  </a:cubicBezTo>
                  <a:cubicBezTo>
                    <a:pt x="599" y="429"/>
                    <a:pt x="452"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9" name="Google Shape;4159;p21"/>
            <p:cNvSpPr/>
            <p:nvPr/>
          </p:nvSpPr>
          <p:spPr>
            <a:xfrm>
              <a:off x="6709933" y="651323"/>
              <a:ext cx="20180" cy="64693"/>
            </a:xfrm>
            <a:custGeom>
              <a:rect b="b" l="l" r="r" t="t"/>
              <a:pathLst>
                <a:path extrusionOk="0" h="1885" w="588">
                  <a:moveTo>
                    <a:pt x="294" y="0"/>
                  </a:moveTo>
                  <a:cubicBezTo>
                    <a:pt x="136" y="0"/>
                    <a:pt x="1" y="418"/>
                    <a:pt x="1" y="937"/>
                  </a:cubicBezTo>
                  <a:cubicBezTo>
                    <a:pt x="1" y="1456"/>
                    <a:pt x="136" y="1885"/>
                    <a:pt x="294" y="1885"/>
                  </a:cubicBezTo>
                  <a:cubicBezTo>
                    <a:pt x="463" y="1885"/>
                    <a:pt x="587" y="1456"/>
                    <a:pt x="587" y="937"/>
                  </a:cubicBezTo>
                  <a:cubicBezTo>
                    <a:pt x="587" y="418"/>
                    <a:pt x="452"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0" name="Google Shape;4160;p21"/>
            <p:cNvSpPr/>
            <p:nvPr/>
          </p:nvSpPr>
          <p:spPr>
            <a:xfrm>
              <a:off x="6880709" y="807376"/>
              <a:ext cx="20592" cy="64728"/>
            </a:xfrm>
            <a:custGeom>
              <a:rect b="b" l="l" r="r" t="t"/>
              <a:pathLst>
                <a:path extrusionOk="0" h="1886" w="600">
                  <a:moveTo>
                    <a:pt x="294" y="1"/>
                  </a:moveTo>
                  <a:cubicBezTo>
                    <a:pt x="136" y="1"/>
                    <a:pt x="1" y="430"/>
                    <a:pt x="1" y="949"/>
                  </a:cubicBezTo>
                  <a:cubicBezTo>
                    <a:pt x="1" y="1468"/>
                    <a:pt x="136" y="1885"/>
                    <a:pt x="294" y="1885"/>
                  </a:cubicBezTo>
                  <a:cubicBezTo>
                    <a:pt x="464" y="1885"/>
                    <a:pt x="599" y="1468"/>
                    <a:pt x="599" y="949"/>
                  </a:cubicBezTo>
                  <a:cubicBezTo>
                    <a:pt x="599" y="430"/>
                    <a:pt x="464" y="1"/>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1" name="Google Shape;4161;p21"/>
            <p:cNvSpPr/>
            <p:nvPr/>
          </p:nvSpPr>
          <p:spPr>
            <a:xfrm>
              <a:off x="6840074" y="732661"/>
              <a:ext cx="20558" cy="64693"/>
            </a:xfrm>
            <a:custGeom>
              <a:rect b="b" l="l" r="r" t="t"/>
              <a:pathLst>
                <a:path extrusionOk="0" h="1885" w="599">
                  <a:moveTo>
                    <a:pt x="294" y="0"/>
                  </a:moveTo>
                  <a:cubicBezTo>
                    <a:pt x="136" y="0"/>
                    <a:pt x="0" y="429"/>
                    <a:pt x="0" y="948"/>
                  </a:cubicBezTo>
                  <a:cubicBezTo>
                    <a:pt x="0" y="1467"/>
                    <a:pt x="136" y="1884"/>
                    <a:pt x="294" y="1884"/>
                  </a:cubicBezTo>
                  <a:cubicBezTo>
                    <a:pt x="452" y="1884"/>
                    <a:pt x="598" y="1467"/>
                    <a:pt x="598" y="948"/>
                  </a:cubicBezTo>
                  <a:cubicBezTo>
                    <a:pt x="598" y="429"/>
                    <a:pt x="452"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2" name="Google Shape;4162;p21"/>
            <p:cNvSpPr/>
            <p:nvPr/>
          </p:nvSpPr>
          <p:spPr>
            <a:xfrm>
              <a:off x="6829606" y="839156"/>
              <a:ext cx="20558" cy="64693"/>
            </a:xfrm>
            <a:custGeom>
              <a:rect b="b" l="l" r="r" t="t"/>
              <a:pathLst>
                <a:path extrusionOk="0" h="1885" w="599">
                  <a:moveTo>
                    <a:pt x="305" y="0"/>
                  </a:moveTo>
                  <a:cubicBezTo>
                    <a:pt x="136" y="0"/>
                    <a:pt x="0" y="429"/>
                    <a:pt x="0" y="948"/>
                  </a:cubicBezTo>
                  <a:cubicBezTo>
                    <a:pt x="0" y="1467"/>
                    <a:pt x="147" y="1885"/>
                    <a:pt x="305" y="1885"/>
                  </a:cubicBezTo>
                  <a:cubicBezTo>
                    <a:pt x="463" y="1885"/>
                    <a:pt x="599" y="1467"/>
                    <a:pt x="599" y="948"/>
                  </a:cubicBezTo>
                  <a:cubicBezTo>
                    <a:pt x="599" y="429"/>
                    <a:pt x="463" y="0"/>
                    <a:pt x="30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3" name="Google Shape;4163;p21"/>
            <p:cNvSpPr/>
            <p:nvPr/>
          </p:nvSpPr>
          <p:spPr>
            <a:xfrm>
              <a:off x="4914928" y="279500"/>
              <a:ext cx="512020" cy="355418"/>
            </a:xfrm>
            <a:custGeom>
              <a:rect b="b" l="l" r="r" t="t"/>
              <a:pathLst>
                <a:path extrusionOk="0" h="10356" w="14919">
                  <a:moveTo>
                    <a:pt x="12546" y="0"/>
                  </a:moveTo>
                  <a:cubicBezTo>
                    <a:pt x="6445" y="0"/>
                    <a:pt x="1684" y="4184"/>
                    <a:pt x="0" y="10315"/>
                  </a:cubicBezTo>
                  <a:cubicBezTo>
                    <a:pt x="289" y="10342"/>
                    <a:pt x="587" y="10355"/>
                    <a:pt x="894" y="10355"/>
                  </a:cubicBezTo>
                  <a:cubicBezTo>
                    <a:pt x="6134" y="10355"/>
                    <a:pt x="13799" y="6483"/>
                    <a:pt x="14918" y="205"/>
                  </a:cubicBezTo>
                  <a:cubicBezTo>
                    <a:pt x="14108" y="67"/>
                    <a:pt x="13317" y="0"/>
                    <a:pt x="12546" y="0"/>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4" name="Google Shape;4164;p21"/>
            <p:cNvSpPr/>
            <p:nvPr/>
          </p:nvSpPr>
          <p:spPr>
            <a:xfrm>
              <a:off x="4932740" y="220676"/>
              <a:ext cx="594491" cy="408614"/>
            </a:xfrm>
            <a:custGeom>
              <a:rect b="b" l="l" r="r" t="t"/>
              <a:pathLst>
                <a:path extrusionOk="0" h="11906" w="17322">
                  <a:moveTo>
                    <a:pt x="17322" y="0"/>
                  </a:moveTo>
                  <a:lnTo>
                    <a:pt x="17322" y="0"/>
                  </a:lnTo>
                  <a:cubicBezTo>
                    <a:pt x="17321" y="1"/>
                    <a:pt x="16182" y="655"/>
                    <a:pt x="14501" y="1670"/>
                  </a:cubicBezTo>
                  <a:cubicBezTo>
                    <a:pt x="13722" y="2144"/>
                    <a:pt x="12831" y="2686"/>
                    <a:pt x="11883" y="3284"/>
                  </a:cubicBezTo>
                  <a:cubicBezTo>
                    <a:pt x="11465" y="3126"/>
                    <a:pt x="11048" y="2968"/>
                    <a:pt x="10630" y="2821"/>
                  </a:cubicBezTo>
                  <a:cubicBezTo>
                    <a:pt x="10393" y="2742"/>
                    <a:pt x="10145" y="2675"/>
                    <a:pt x="9908" y="2596"/>
                  </a:cubicBezTo>
                  <a:cubicBezTo>
                    <a:pt x="9660" y="2551"/>
                    <a:pt x="9411" y="2494"/>
                    <a:pt x="9163" y="2460"/>
                  </a:cubicBezTo>
                  <a:lnTo>
                    <a:pt x="9163" y="2460"/>
                  </a:lnTo>
                  <a:cubicBezTo>
                    <a:pt x="9400" y="2562"/>
                    <a:pt x="9626" y="2641"/>
                    <a:pt x="9863" y="2742"/>
                  </a:cubicBezTo>
                  <a:cubicBezTo>
                    <a:pt x="10100" y="2833"/>
                    <a:pt x="10325" y="2934"/>
                    <a:pt x="10551" y="3036"/>
                  </a:cubicBezTo>
                  <a:cubicBezTo>
                    <a:pt x="10901" y="3183"/>
                    <a:pt x="11251" y="3329"/>
                    <a:pt x="11601" y="3453"/>
                  </a:cubicBezTo>
                  <a:cubicBezTo>
                    <a:pt x="11003" y="3826"/>
                    <a:pt x="10382" y="4232"/>
                    <a:pt x="9761" y="4638"/>
                  </a:cubicBezTo>
                  <a:cubicBezTo>
                    <a:pt x="9739" y="4604"/>
                    <a:pt x="9716" y="4570"/>
                    <a:pt x="9682" y="4559"/>
                  </a:cubicBezTo>
                  <a:lnTo>
                    <a:pt x="8994" y="4356"/>
                  </a:lnTo>
                  <a:cubicBezTo>
                    <a:pt x="8757" y="4311"/>
                    <a:pt x="8520" y="4266"/>
                    <a:pt x="8294" y="4221"/>
                  </a:cubicBezTo>
                  <a:cubicBezTo>
                    <a:pt x="8057" y="4176"/>
                    <a:pt x="7832" y="4142"/>
                    <a:pt x="7595" y="4097"/>
                  </a:cubicBezTo>
                  <a:cubicBezTo>
                    <a:pt x="7369" y="4063"/>
                    <a:pt x="7143" y="4006"/>
                    <a:pt x="6906" y="3972"/>
                  </a:cubicBezTo>
                  <a:lnTo>
                    <a:pt x="6906" y="3972"/>
                  </a:lnTo>
                  <a:cubicBezTo>
                    <a:pt x="7121" y="4063"/>
                    <a:pt x="7335" y="4142"/>
                    <a:pt x="7561" y="4232"/>
                  </a:cubicBezTo>
                  <a:cubicBezTo>
                    <a:pt x="7787" y="4322"/>
                    <a:pt x="8012" y="4379"/>
                    <a:pt x="8249" y="4435"/>
                  </a:cubicBezTo>
                  <a:cubicBezTo>
                    <a:pt x="8475" y="4503"/>
                    <a:pt x="8701" y="4559"/>
                    <a:pt x="8926" y="4616"/>
                  </a:cubicBezTo>
                  <a:cubicBezTo>
                    <a:pt x="9107" y="4672"/>
                    <a:pt x="9299" y="4728"/>
                    <a:pt x="9479" y="4785"/>
                  </a:cubicBezTo>
                  <a:cubicBezTo>
                    <a:pt x="9479" y="4796"/>
                    <a:pt x="9479" y="4807"/>
                    <a:pt x="9479" y="4807"/>
                  </a:cubicBezTo>
                  <a:cubicBezTo>
                    <a:pt x="9118" y="5044"/>
                    <a:pt x="8746" y="5281"/>
                    <a:pt x="8385" y="5518"/>
                  </a:cubicBezTo>
                  <a:lnTo>
                    <a:pt x="7888" y="5857"/>
                  </a:lnTo>
                  <a:lnTo>
                    <a:pt x="7324" y="5688"/>
                  </a:lnTo>
                  <a:cubicBezTo>
                    <a:pt x="7064" y="5620"/>
                    <a:pt x="6805" y="5563"/>
                    <a:pt x="6545" y="5518"/>
                  </a:cubicBezTo>
                  <a:cubicBezTo>
                    <a:pt x="6015" y="5439"/>
                    <a:pt x="5507" y="5349"/>
                    <a:pt x="4977" y="5281"/>
                  </a:cubicBezTo>
                  <a:lnTo>
                    <a:pt x="4977" y="5281"/>
                  </a:lnTo>
                  <a:cubicBezTo>
                    <a:pt x="5225" y="5372"/>
                    <a:pt x="5473" y="5451"/>
                    <a:pt x="5733" y="5530"/>
                  </a:cubicBezTo>
                  <a:lnTo>
                    <a:pt x="6489" y="5744"/>
                  </a:lnTo>
                  <a:cubicBezTo>
                    <a:pt x="6748" y="5812"/>
                    <a:pt x="6997" y="5879"/>
                    <a:pt x="7256" y="5947"/>
                  </a:cubicBezTo>
                  <a:lnTo>
                    <a:pt x="7606" y="6060"/>
                  </a:lnTo>
                  <a:cubicBezTo>
                    <a:pt x="7324" y="6241"/>
                    <a:pt x="7042" y="6432"/>
                    <a:pt x="6771" y="6624"/>
                  </a:cubicBezTo>
                  <a:cubicBezTo>
                    <a:pt x="6466" y="6827"/>
                    <a:pt x="6173" y="7030"/>
                    <a:pt x="5879" y="7234"/>
                  </a:cubicBezTo>
                  <a:cubicBezTo>
                    <a:pt x="5778" y="7188"/>
                    <a:pt x="5688" y="7143"/>
                    <a:pt x="5586" y="7109"/>
                  </a:cubicBezTo>
                  <a:cubicBezTo>
                    <a:pt x="5372" y="7030"/>
                    <a:pt x="5146" y="6963"/>
                    <a:pt x="4932" y="6895"/>
                  </a:cubicBezTo>
                  <a:cubicBezTo>
                    <a:pt x="4706" y="6827"/>
                    <a:pt x="4480" y="6805"/>
                    <a:pt x="4255" y="6760"/>
                  </a:cubicBezTo>
                  <a:cubicBezTo>
                    <a:pt x="4018" y="6748"/>
                    <a:pt x="3792" y="6737"/>
                    <a:pt x="3566" y="6737"/>
                  </a:cubicBezTo>
                  <a:cubicBezTo>
                    <a:pt x="3792" y="6805"/>
                    <a:pt x="4006" y="6850"/>
                    <a:pt x="4221" y="6906"/>
                  </a:cubicBezTo>
                  <a:cubicBezTo>
                    <a:pt x="4435" y="6963"/>
                    <a:pt x="4650" y="7042"/>
                    <a:pt x="4864" y="7109"/>
                  </a:cubicBezTo>
                  <a:cubicBezTo>
                    <a:pt x="5078" y="7177"/>
                    <a:pt x="5270" y="7279"/>
                    <a:pt x="5485" y="7358"/>
                  </a:cubicBezTo>
                  <a:lnTo>
                    <a:pt x="5620" y="7414"/>
                  </a:lnTo>
                  <a:cubicBezTo>
                    <a:pt x="5485" y="7516"/>
                    <a:pt x="5338" y="7617"/>
                    <a:pt x="5214" y="7719"/>
                  </a:cubicBezTo>
                  <a:cubicBezTo>
                    <a:pt x="4774" y="8035"/>
                    <a:pt x="4379" y="8328"/>
                    <a:pt x="3995" y="8599"/>
                  </a:cubicBezTo>
                  <a:cubicBezTo>
                    <a:pt x="3995" y="8599"/>
                    <a:pt x="4006" y="8588"/>
                    <a:pt x="4006" y="8576"/>
                  </a:cubicBezTo>
                  <a:lnTo>
                    <a:pt x="4006" y="8565"/>
                  </a:lnTo>
                  <a:cubicBezTo>
                    <a:pt x="4006" y="8486"/>
                    <a:pt x="3950" y="8418"/>
                    <a:pt x="3882" y="8418"/>
                  </a:cubicBezTo>
                  <a:lnTo>
                    <a:pt x="3860" y="8418"/>
                  </a:lnTo>
                  <a:cubicBezTo>
                    <a:pt x="3510" y="8407"/>
                    <a:pt x="3149" y="8396"/>
                    <a:pt x="2788" y="8396"/>
                  </a:cubicBezTo>
                  <a:cubicBezTo>
                    <a:pt x="2438" y="8362"/>
                    <a:pt x="2077" y="8351"/>
                    <a:pt x="1716" y="8351"/>
                  </a:cubicBezTo>
                  <a:cubicBezTo>
                    <a:pt x="2054" y="8452"/>
                    <a:pt x="2415" y="8542"/>
                    <a:pt x="2765" y="8610"/>
                  </a:cubicBezTo>
                  <a:cubicBezTo>
                    <a:pt x="3070" y="8655"/>
                    <a:pt x="3386" y="8667"/>
                    <a:pt x="3690" y="8689"/>
                  </a:cubicBezTo>
                  <a:cubicBezTo>
                    <a:pt x="3690" y="8746"/>
                    <a:pt x="3679" y="8791"/>
                    <a:pt x="3668" y="8847"/>
                  </a:cubicBezTo>
                  <a:cubicBezTo>
                    <a:pt x="3250" y="9174"/>
                    <a:pt x="2855" y="9479"/>
                    <a:pt x="2494" y="9761"/>
                  </a:cubicBezTo>
                  <a:cubicBezTo>
                    <a:pt x="2111" y="10077"/>
                    <a:pt x="1749" y="10348"/>
                    <a:pt x="1456" y="10607"/>
                  </a:cubicBezTo>
                  <a:cubicBezTo>
                    <a:pt x="1163" y="10878"/>
                    <a:pt x="892" y="11115"/>
                    <a:pt x="677" y="11307"/>
                  </a:cubicBezTo>
                  <a:lnTo>
                    <a:pt x="0" y="11905"/>
                  </a:lnTo>
                  <a:lnTo>
                    <a:pt x="711" y="11341"/>
                  </a:lnTo>
                  <a:lnTo>
                    <a:pt x="1524" y="10698"/>
                  </a:lnTo>
                  <a:cubicBezTo>
                    <a:pt x="1828" y="10438"/>
                    <a:pt x="2201" y="10179"/>
                    <a:pt x="2596" y="9885"/>
                  </a:cubicBezTo>
                  <a:lnTo>
                    <a:pt x="3611" y="9129"/>
                  </a:lnTo>
                  <a:lnTo>
                    <a:pt x="3611" y="9129"/>
                  </a:lnTo>
                  <a:cubicBezTo>
                    <a:pt x="3510" y="9648"/>
                    <a:pt x="3453" y="10179"/>
                    <a:pt x="3420" y="10709"/>
                  </a:cubicBezTo>
                  <a:cubicBezTo>
                    <a:pt x="3623" y="10111"/>
                    <a:pt x="3792" y="9513"/>
                    <a:pt x="3927" y="8904"/>
                  </a:cubicBezTo>
                  <a:cubicBezTo>
                    <a:pt x="4367" y="8588"/>
                    <a:pt x="4841" y="8260"/>
                    <a:pt x="5327" y="7922"/>
                  </a:cubicBezTo>
                  <a:cubicBezTo>
                    <a:pt x="5507" y="7798"/>
                    <a:pt x="5688" y="7674"/>
                    <a:pt x="5868" y="7549"/>
                  </a:cubicBezTo>
                  <a:lnTo>
                    <a:pt x="5970" y="7595"/>
                  </a:lnTo>
                  <a:cubicBezTo>
                    <a:pt x="5755" y="8272"/>
                    <a:pt x="5586" y="8971"/>
                    <a:pt x="5451" y="9671"/>
                  </a:cubicBezTo>
                  <a:cubicBezTo>
                    <a:pt x="5767" y="8983"/>
                    <a:pt x="6037" y="8272"/>
                    <a:pt x="6263" y="7561"/>
                  </a:cubicBezTo>
                  <a:cubicBezTo>
                    <a:pt x="6286" y="7493"/>
                    <a:pt x="6252" y="7414"/>
                    <a:pt x="6195" y="7391"/>
                  </a:cubicBezTo>
                  <a:lnTo>
                    <a:pt x="6128" y="7358"/>
                  </a:lnTo>
                  <a:cubicBezTo>
                    <a:pt x="6376" y="7188"/>
                    <a:pt x="6636" y="7019"/>
                    <a:pt x="6895" y="6850"/>
                  </a:cubicBezTo>
                  <a:lnTo>
                    <a:pt x="7843" y="6207"/>
                  </a:lnTo>
                  <a:lnTo>
                    <a:pt x="7843" y="6207"/>
                  </a:lnTo>
                  <a:cubicBezTo>
                    <a:pt x="7798" y="6353"/>
                    <a:pt x="7764" y="6511"/>
                    <a:pt x="7730" y="6658"/>
                  </a:cubicBezTo>
                  <a:cubicBezTo>
                    <a:pt x="7674" y="6872"/>
                    <a:pt x="7617" y="7076"/>
                    <a:pt x="7572" y="7301"/>
                  </a:cubicBezTo>
                  <a:cubicBezTo>
                    <a:pt x="7527" y="7516"/>
                    <a:pt x="7482" y="7741"/>
                    <a:pt x="7459" y="7967"/>
                  </a:cubicBezTo>
                  <a:cubicBezTo>
                    <a:pt x="7459" y="8080"/>
                    <a:pt x="7459" y="8193"/>
                    <a:pt x="7448" y="8306"/>
                  </a:cubicBezTo>
                  <a:cubicBezTo>
                    <a:pt x="7437" y="8418"/>
                    <a:pt x="7471" y="8531"/>
                    <a:pt x="7482" y="8633"/>
                  </a:cubicBezTo>
                  <a:lnTo>
                    <a:pt x="7516" y="8306"/>
                  </a:lnTo>
                  <a:cubicBezTo>
                    <a:pt x="7538" y="8193"/>
                    <a:pt x="7561" y="8091"/>
                    <a:pt x="7583" y="7990"/>
                  </a:cubicBezTo>
                  <a:cubicBezTo>
                    <a:pt x="7606" y="7888"/>
                    <a:pt x="7640" y="7775"/>
                    <a:pt x="7662" y="7674"/>
                  </a:cubicBezTo>
                  <a:lnTo>
                    <a:pt x="7764" y="7358"/>
                  </a:lnTo>
                  <a:cubicBezTo>
                    <a:pt x="7832" y="7143"/>
                    <a:pt x="7899" y="6940"/>
                    <a:pt x="7978" y="6726"/>
                  </a:cubicBezTo>
                  <a:cubicBezTo>
                    <a:pt x="8046" y="6511"/>
                    <a:pt x="8102" y="6308"/>
                    <a:pt x="8148" y="6083"/>
                  </a:cubicBezTo>
                  <a:cubicBezTo>
                    <a:pt x="8159" y="6060"/>
                    <a:pt x="8148" y="6026"/>
                    <a:pt x="8136" y="6004"/>
                  </a:cubicBezTo>
                  <a:lnTo>
                    <a:pt x="8520" y="5755"/>
                  </a:lnTo>
                  <a:lnTo>
                    <a:pt x="9411" y="5169"/>
                  </a:lnTo>
                  <a:lnTo>
                    <a:pt x="9411" y="5169"/>
                  </a:lnTo>
                  <a:cubicBezTo>
                    <a:pt x="9321" y="5846"/>
                    <a:pt x="9253" y="6534"/>
                    <a:pt x="9231" y="7222"/>
                  </a:cubicBezTo>
                  <a:cubicBezTo>
                    <a:pt x="9434" y="6489"/>
                    <a:pt x="9592" y="5733"/>
                    <a:pt x="9716" y="4965"/>
                  </a:cubicBezTo>
                  <a:cubicBezTo>
                    <a:pt x="10404" y="4514"/>
                    <a:pt x="11082" y="4063"/>
                    <a:pt x="11747" y="3634"/>
                  </a:cubicBezTo>
                  <a:lnTo>
                    <a:pt x="11770" y="3623"/>
                  </a:lnTo>
                  <a:lnTo>
                    <a:pt x="11770" y="3623"/>
                  </a:lnTo>
                  <a:cubicBezTo>
                    <a:pt x="11634" y="3950"/>
                    <a:pt x="11510" y="4277"/>
                    <a:pt x="11386" y="4604"/>
                  </a:cubicBezTo>
                  <a:cubicBezTo>
                    <a:pt x="11273" y="5022"/>
                    <a:pt x="11161" y="5439"/>
                    <a:pt x="11070" y="5857"/>
                  </a:cubicBezTo>
                  <a:cubicBezTo>
                    <a:pt x="11251" y="5473"/>
                    <a:pt x="11420" y="5078"/>
                    <a:pt x="11589" y="4672"/>
                  </a:cubicBezTo>
                  <a:cubicBezTo>
                    <a:pt x="11770" y="4300"/>
                    <a:pt x="11939" y="3905"/>
                    <a:pt x="12108" y="3521"/>
                  </a:cubicBezTo>
                  <a:cubicBezTo>
                    <a:pt x="12120" y="3487"/>
                    <a:pt x="12120" y="3442"/>
                    <a:pt x="12108" y="3408"/>
                  </a:cubicBezTo>
                  <a:cubicBezTo>
                    <a:pt x="13000" y="2833"/>
                    <a:pt x="13846" y="2280"/>
                    <a:pt x="14580" y="1806"/>
                  </a:cubicBezTo>
                  <a:cubicBezTo>
                    <a:pt x="16227" y="734"/>
                    <a:pt x="17321" y="1"/>
                    <a:pt x="17322" y="0"/>
                  </a:cubicBez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5" name="Google Shape;4165;p21"/>
            <p:cNvSpPr/>
            <p:nvPr/>
          </p:nvSpPr>
          <p:spPr>
            <a:xfrm>
              <a:off x="487202" y="69221"/>
              <a:ext cx="752535" cy="632346"/>
            </a:xfrm>
            <a:custGeom>
              <a:rect b="b" l="l" r="r" t="t"/>
              <a:pathLst>
                <a:path extrusionOk="0" h="18425" w="21927">
                  <a:moveTo>
                    <a:pt x="13816" y="1"/>
                  </a:moveTo>
                  <a:cubicBezTo>
                    <a:pt x="11532" y="1"/>
                    <a:pt x="9239" y="628"/>
                    <a:pt x="7178" y="1694"/>
                  </a:cubicBezTo>
                  <a:cubicBezTo>
                    <a:pt x="6444" y="2066"/>
                    <a:pt x="5745" y="2506"/>
                    <a:pt x="5068" y="2992"/>
                  </a:cubicBezTo>
                  <a:cubicBezTo>
                    <a:pt x="2788" y="4650"/>
                    <a:pt x="1231" y="6862"/>
                    <a:pt x="498" y="9593"/>
                  </a:cubicBezTo>
                  <a:cubicBezTo>
                    <a:pt x="1" y="11455"/>
                    <a:pt x="159" y="13057"/>
                    <a:pt x="554" y="15032"/>
                  </a:cubicBezTo>
                  <a:cubicBezTo>
                    <a:pt x="599" y="15224"/>
                    <a:pt x="655" y="15404"/>
                    <a:pt x="723" y="15585"/>
                  </a:cubicBezTo>
                  <a:cubicBezTo>
                    <a:pt x="1355" y="16770"/>
                    <a:pt x="1964" y="17221"/>
                    <a:pt x="2901" y="17661"/>
                  </a:cubicBezTo>
                  <a:cubicBezTo>
                    <a:pt x="4024" y="18196"/>
                    <a:pt x="5243" y="18425"/>
                    <a:pt x="6477" y="18425"/>
                  </a:cubicBezTo>
                  <a:cubicBezTo>
                    <a:pt x="8108" y="18425"/>
                    <a:pt x="9766" y="18025"/>
                    <a:pt x="11263" y="17401"/>
                  </a:cubicBezTo>
                  <a:cubicBezTo>
                    <a:pt x="15607" y="15596"/>
                    <a:pt x="18800" y="12538"/>
                    <a:pt x="20730" y="8239"/>
                  </a:cubicBezTo>
                  <a:cubicBezTo>
                    <a:pt x="21926" y="5531"/>
                    <a:pt x="21644" y="3623"/>
                    <a:pt x="20267" y="2032"/>
                  </a:cubicBezTo>
                  <a:cubicBezTo>
                    <a:pt x="19511" y="1446"/>
                    <a:pt x="18676" y="994"/>
                    <a:pt x="17785" y="690"/>
                  </a:cubicBezTo>
                  <a:cubicBezTo>
                    <a:pt x="16498" y="217"/>
                    <a:pt x="15159" y="1"/>
                    <a:pt x="13816"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6" name="Google Shape;4166;p21"/>
            <p:cNvSpPr/>
            <p:nvPr/>
          </p:nvSpPr>
          <p:spPr>
            <a:xfrm>
              <a:off x="506181" y="84116"/>
              <a:ext cx="714577" cy="598678"/>
            </a:xfrm>
            <a:custGeom>
              <a:rect b="b" l="l" r="r" t="t"/>
              <a:pathLst>
                <a:path extrusionOk="0" h="17444" w="20821">
                  <a:moveTo>
                    <a:pt x="13258" y="1"/>
                  </a:moveTo>
                  <a:cubicBezTo>
                    <a:pt x="12420" y="1"/>
                    <a:pt x="11566" y="89"/>
                    <a:pt x="10710" y="267"/>
                  </a:cubicBezTo>
                  <a:cubicBezTo>
                    <a:pt x="9356" y="538"/>
                    <a:pt x="8047" y="1000"/>
                    <a:pt x="6828" y="1644"/>
                  </a:cubicBezTo>
                  <a:cubicBezTo>
                    <a:pt x="6117" y="2005"/>
                    <a:pt x="5429" y="2433"/>
                    <a:pt x="4785" y="2907"/>
                  </a:cubicBezTo>
                  <a:cubicBezTo>
                    <a:pt x="2608" y="4453"/>
                    <a:pt x="1039" y="6699"/>
                    <a:pt x="362" y="9283"/>
                  </a:cubicBezTo>
                  <a:cubicBezTo>
                    <a:pt x="80" y="10355"/>
                    <a:pt x="1" y="11483"/>
                    <a:pt x="125" y="12589"/>
                  </a:cubicBezTo>
                  <a:cubicBezTo>
                    <a:pt x="204" y="13492"/>
                    <a:pt x="306" y="14338"/>
                    <a:pt x="859" y="15083"/>
                  </a:cubicBezTo>
                  <a:cubicBezTo>
                    <a:pt x="1411" y="15828"/>
                    <a:pt x="1818" y="16268"/>
                    <a:pt x="2653" y="16663"/>
                  </a:cubicBezTo>
                  <a:cubicBezTo>
                    <a:pt x="3777" y="17188"/>
                    <a:pt x="5097" y="17443"/>
                    <a:pt x="6415" y="17443"/>
                  </a:cubicBezTo>
                  <a:cubicBezTo>
                    <a:pt x="7080" y="17443"/>
                    <a:pt x="7745" y="17378"/>
                    <a:pt x="8385" y="17250"/>
                  </a:cubicBezTo>
                  <a:cubicBezTo>
                    <a:pt x="9119" y="17092"/>
                    <a:pt x="9852" y="16866"/>
                    <a:pt x="10552" y="16572"/>
                  </a:cubicBezTo>
                  <a:cubicBezTo>
                    <a:pt x="14828" y="14801"/>
                    <a:pt x="17932" y="11788"/>
                    <a:pt x="19782" y="7624"/>
                  </a:cubicBezTo>
                  <a:cubicBezTo>
                    <a:pt x="20414" y="6214"/>
                    <a:pt x="20820" y="4589"/>
                    <a:pt x="20177" y="3110"/>
                  </a:cubicBezTo>
                  <a:cubicBezTo>
                    <a:pt x="19568" y="1689"/>
                    <a:pt x="18484" y="1170"/>
                    <a:pt x="17085" y="662"/>
                  </a:cubicBezTo>
                  <a:cubicBezTo>
                    <a:pt x="15892" y="225"/>
                    <a:pt x="14596" y="1"/>
                    <a:pt x="13258" y="1"/>
                  </a:cubicBezTo>
                  <a:close/>
                </a:path>
              </a:pathLst>
            </a:custGeom>
            <a:solidFill>
              <a:srgbClr val="C03A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7" name="Google Shape;4167;p21"/>
            <p:cNvSpPr/>
            <p:nvPr/>
          </p:nvSpPr>
          <p:spPr>
            <a:xfrm>
              <a:off x="512015" y="138960"/>
              <a:ext cx="766434" cy="673530"/>
            </a:xfrm>
            <a:custGeom>
              <a:rect b="b" l="l" r="r" t="t"/>
              <a:pathLst>
                <a:path extrusionOk="0" h="19625" w="22332">
                  <a:moveTo>
                    <a:pt x="0" y="13553"/>
                  </a:moveTo>
                  <a:cubicBezTo>
                    <a:pt x="14" y="13578"/>
                    <a:pt x="28" y="13604"/>
                    <a:pt x="41" y="13629"/>
                  </a:cubicBezTo>
                  <a:lnTo>
                    <a:pt x="41" y="13629"/>
                  </a:lnTo>
                  <a:cubicBezTo>
                    <a:pt x="28" y="13603"/>
                    <a:pt x="14" y="13578"/>
                    <a:pt x="0" y="13553"/>
                  </a:cubicBezTo>
                  <a:close/>
                  <a:moveTo>
                    <a:pt x="19544" y="0"/>
                  </a:moveTo>
                  <a:lnTo>
                    <a:pt x="19544" y="0"/>
                  </a:lnTo>
                  <a:cubicBezTo>
                    <a:pt x="20921" y="1591"/>
                    <a:pt x="21203" y="3499"/>
                    <a:pt x="20007" y="6207"/>
                  </a:cubicBezTo>
                  <a:cubicBezTo>
                    <a:pt x="18077" y="10517"/>
                    <a:pt x="14884" y="13575"/>
                    <a:pt x="10540" y="15369"/>
                  </a:cubicBezTo>
                  <a:cubicBezTo>
                    <a:pt x="9043" y="15993"/>
                    <a:pt x="7385" y="16393"/>
                    <a:pt x="5754" y="16393"/>
                  </a:cubicBezTo>
                  <a:cubicBezTo>
                    <a:pt x="4520" y="16393"/>
                    <a:pt x="3301" y="16164"/>
                    <a:pt x="2178" y="15629"/>
                  </a:cubicBezTo>
                  <a:cubicBezTo>
                    <a:pt x="1251" y="15198"/>
                    <a:pt x="658" y="14757"/>
                    <a:pt x="41" y="13629"/>
                  </a:cubicBezTo>
                  <a:lnTo>
                    <a:pt x="41" y="13629"/>
                  </a:lnTo>
                  <a:cubicBezTo>
                    <a:pt x="567" y="14600"/>
                    <a:pt x="1047" y="15436"/>
                    <a:pt x="1817" y="16261"/>
                  </a:cubicBezTo>
                  <a:cubicBezTo>
                    <a:pt x="3510" y="18100"/>
                    <a:pt x="5947" y="19150"/>
                    <a:pt x="8384" y="19499"/>
                  </a:cubicBezTo>
                  <a:cubicBezTo>
                    <a:pt x="8970" y="19583"/>
                    <a:pt x="9551" y="19624"/>
                    <a:pt x="10125" y="19624"/>
                  </a:cubicBezTo>
                  <a:cubicBezTo>
                    <a:pt x="16491" y="19624"/>
                    <a:pt x="21920" y="14610"/>
                    <a:pt x="22230" y="8057"/>
                  </a:cubicBezTo>
                  <a:cubicBezTo>
                    <a:pt x="22332" y="6263"/>
                    <a:pt x="22072" y="4469"/>
                    <a:pt x="21463" y="2776"/>
                  </a:cubicBezTo>
                  <a:cubicBezTo>
                    <a:pt x="21090" y="1693"/>
                    <a:pt x="20425" y="723"/>
                    <a:pt x="19544" y="0"/>
                  </a:cubicBezTo>
                  <a:close/>
                </a:path>
              </a:pathLst>
            </a:custGeom>
            <a:solidFill>
              <a:srgbClr val="875F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8" name="Google Shape;4168;p21"/>
            <p:cNvSpPr/>
            <p:nvPr/>
          </p:nvSpPr>
          <p:spPr>
            <a:xfrm>
              <a:off x="1236579" y="342649"/>
              <a:ext cx="17469" cy="34114"/>
            </a:xfrm>
            <a:custGeom>
              <a:rect b="b" l="l" r="r" t="t"/>
              <a:pathLst>
                <a:path extrusionOk="0" h="994" w="509">
                  <a:moveTo>
                    <a:pt x="170" y="1"/>
                  </a:moveTo>
                  <a:cubicBezTo>
                    <a:pt x="125" y="46"/>
                    <a:pt x="91" y="114"/>
                    <a:pt x="69" y="181"/>
                  </a:cubicBezTo>
                  <a:cubicBezTo>
                    <a:pt x="12" y="294"/>
                    <a:pt x="1" y="418"/>
                    <a:pt x="12" y="543"/>
                  </a:cubicBezTo>
                  <a:cubicBezTo>
                    <a:pt x="35" y="667"/>
                    <a:pt x="91" y="768"/>
                    <a:pt x="170" y="870"/>
                  </a:cubicBezTo>
                  <a:cubicBezTo>
                    <a:pt x="215" y="915"/>
                    <a:pt x="272" y="960"/>
                    <a:pt x="328" y="994"/>
                  </a:cubicBezTo>
                  <a:cubicBezTo>
                    <a:pt x="373" y="937"/>
                    <a:pt x="407" y="881"/>
                    <a:pt x="441" y="813"/>
                  </a:cubicBezTo>
                  <a:cubicBezTo>
                    <a:pt x="486" y="700"/>
                    <a:pt x="509" y="565"/>
                    <a:pt x="486" y="452"/>
                  </a:cubicBezTo>
                  <a:cubicBezTo>
                    <a:pt x="464" y="328"/>
                    <a:pt x="418" y="215"/>
                    <a:pt x="328" y="125"/>
                  </a:cubicBezTo>
                  <a:cubicBezTo>
                    <a:pt x="283" y="69"/>
                    <a:pt x="238" y="23"/>
                    <a:pt x="170"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9" name="Google Shape;4169;p21"/>
            <p:cNvSpPr/>
            <p:nvPr/>
          </p:nvSpPr>
          <p:spPr>
            <a:xfrm>
              <a:off x="1237368" y="299303"/>
              <a:ext cx="17469" cy="24813"/>
            </a:xfrm>
            <a:custGeom>
              <a:rect b="b" l="l" r="r" t="t"/>
              <a:pathLst>
                <a:path extrusionOk="0" h="723" w="509">
                  <a:moveTo>
                    <a:pt x="91" y="0"/>
                  </a:moveTo>
                  <a:cubicBezTo>
                    <a:pt x="57" y="45"/>
                    <a:pt x="34" y="102"/>
                    <a:pt x="23" y="158"/>
                  </a:cubicBezTo>
                  <a:cubicBezTo>
                    <a:pt x="12" y="203"/>
                    <a:pt x="12" y="260"/>
                    <a:pt x="12" y="305"/>
                  </a:cubicBezTo>
                  <a:cubicBezTo>
                    <a:pt x="1" y="339"/>
                    <a:pt x="1" y="372"/>
                    <a:pt x="23" y="418"/>
                  </a:cubicBezTo>
                  <a:cubicBezTo>
                    <a:pt x="46" y="497"/>
                    <a:pt x="102" y="576"/>
                    <a:pt x="181" y="632"/>
                  </a:cubicBezTo>
                  <a:cubicBezTo>
                    <a:pt x="226" y="666"/>
                    <a:pt x="283" y="700"/>
                    <a:pt x="339" y="722"/>
                  </a:cubicBezTo>
                  <a:cubicBezTo>
                    <a:pt x="384" y="677"/>
                    <a:pt x="418" y="632"/>
                    <a:pt x="452" y="576"/>
                  </a:cubicBezTo>
                  <a:cubicBezTo>
                    <a:pt x="497" y="485"/>
                    <a:pt x="508" y="384"/>
                    <a:pt x="474" y="282"/>
                  </a:cubicBezTo>
                  <a:cubicBezTo>
                    <a:pt x="441" y="169"/>
                    <a:pt x="373" y="79"/>
                    <a:pt x="271" y="34"/>
                  </a:cubicBezTo>
                  <a:cubicBezTo>
                    <a:pt x="215" y="11"/>
                    <a:pt x="147" y="0"/>
                    <a:pt x="91" y="0"/>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0" name="Google Shape;4170;p21"/>
            <p:cNvSpPr/>
            <p:nvPr/>
          </p:nvSpPr>
          <p:spPr>
            <a:xfrm>
              <a:off x="828411" y="777552"/>
              <a:ext cx="66238" cy="17091"/>
            </a:xfrm>
            <a:custGeom>
              <a:rect b="b" l="l" r="r" t="t"/>
              <a:pathLst>
                <a:path extrusionOk="0" h="498" w="1930">
                  <a:moveTo>
                    <a:pt x="328" y="1"/>
                  </a:moveTo>
                  <a:cubicBezTo>
                    <a:pt x="215" y="1"/>
                    <a:pt x="102" y="12"/>
                    <a:pt x="0" y="35"/>
                  </a:cubicBezTo>
                  <a:cubicBezTo>
                    <a:pt x="68" y="125"/>
                    <a:pt x="147" y="204"/>
                    <a:pt x="237" y="272"/>
                  </a:cubicBezTo>
                  <a:cubicBezTo>
                    <a:pt x="328" y="340"/>
                    <a:pt x="429" y="396"/>
                    <a:pt x="542" y="418"/>
                  </a:cubicBezTo>
                  <a:cubicBezTo>
                    <a:pt x="677" y="452"/>
                    <a:pt x="813" y="475"/>
                    <a:pt x="948" y="497"/>
                  </a:cubicBezTo>
                  <a:cubicBezTo>
                    <a:pt x="1185" y="486"/>
                    <a:pt x="1433" y="430"/>
                    <a:pt x="1648" y="328"/>
                  </a:cubicBezTo>
                  <a:cubicBezTo>
                    <a:pt x="1749" y="272"/>
                    <a:pt x="1840" y="215"/>
                    <a:pt x="1930" y="136"/>
                  </a:cubicBezTo>
                  <a:cubicBezTo>
                    <a:pt x="1817" y="91"/>
                    <a:pt x="1716" y="69"/>
                    <a:pt x="1603" y="57"/>
                  </a:cubicBezTo>
                  <a:cubicBezTo>
                    <a:pt x="1512" y="35"/>
                    <a:pt x="1400" y="35"/>
                    <a:pt x="1287" y="24"/>
                  </a:cubicBezTo>
                  <a:cubicBezTo>
                    <a:pt x="1185" y="12"/>
                    <a:pt x="1072" y="12"/>
                    <a:pt x="948" y="12"/>
                  </a:cubicBezTo>
                  <a:cubicBezTo>
                    <a:pt x="897" y="7"/>
                    <a:pt x="847" y="4"/>
                    <a:pt x="796" y="4"/>
                  </a:cubicBezTo>
                  <a:cubicBezTo>
                    <a:pt x="745" y="4"/>
                    <a:pt x="694" y="7"/>
                    <a:pt x="644" y="12"/>
                  </a:cubicBezTo>
                  <a:cubicBezTo>
                    <a:pt x="615" y="18"/>
                    <a:pt x="590" y="21"/>
                    <a:pt x="565" y="21"/>
                  </a:cubicBezTo>
                  <a:cubicBezTo>
                    <a:pt x="539" y="21"/>
                    <a:pt x="514" y="18"/>
                    <a:pt x="486" y="12"/>
                  </a:cubicBezTo>
                  <a:cubicBezTo>
                    <a:pt x="429" y="1"/>
                    <a:pt x="384" y="1"/>
                    <a:pt x="328"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1" name="Google Shape;4171;p21"/>
            <p:cNvSpPr/>
            <p:nvPr/>
          </p:nvSpPr>
          <p:spPr>
            <a:xfrm>
              <a:off x="886515" y="758985"/>
              <a:ext cx="36825" cy="16680"/>
            </a:xfrm>
            <a:custGeom>
              <a:rect b="b" l="l" r="r" t="t"/>
              <a:pathLst>
                <a:path extrusionOk="0" h="486" w="1073">
                  <a:moveTo>
                    <a:pt x="542" y="0"/>
                  </a:moveTo>
                  <a:cubicBezTo>
                    <a:pt x="474" y="0"/>
                    <a:pt x="406" y="12"/>
                    <a:pt x="350" y="34"/>
                  </a:cubicBezTo>
                  <a:cubicBezTo>
                    <a:pt x="282" y="45"/>
                    <a:pt x="226" y="68"/>
                    <a:pt x="169" y="102"/>
                  </a:cubicBezTo>
                  <a:cubicBezTo>
                    <a:pt x="102" y="136"/>
                    <a:pt x="45" y="181"/>
                    <a:pt x="0" y="237"/>
                  </a:cubicBezTo>
                  <a:cubicBezTo>
                    <a:pt x="45" y="282"/>
                    <a:pt x="102" y="339"/>
                    <a:pt x="158" y="373"/>
                  </a:cubicBezTo>
                  <a:cubicBezTo>
                    <a:pt x="271" y="440"/>
                    <a:pt x="395" y="486"/>
                    <a:pt x="530" y="486"/>
                  </a:cubicBezTo>
                  <a:cubicBezTo>
                    <a:pt x="666" y="474"/>
                    <a:pt x="790" y="429"/>
                    <a:pt x="914" y="361"/>
                  </a:cubicBezTo>
                  <a:cubicBezTo>
                    <a:pt x="970" y="316"/>
                    <a:pt x="1027" y="271"/>
                    <a:pt x="1072" y="203"/>
                  </a:cubicBezTo>
                  <a:cubicBezTo>
                    <a:pt x="1016" y="158"/>
                    <a:pt x="959" y="113"/>
                    <a:pt x="903" y="79"/>
                  </a:cubicBezTo>
                  <a:cubicBezTo>
                    <a:pt x="790" y="23"/>
                    <a:pt x="666" y="0"/>
                    <a:pt x="542" y="0"/>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2" name="Google Shape;4172;p21"/>
            <p:cNvSpPr/>
            <p:nvPr/>
          </p:nvSpPr>
          <p:spPr>
            <a:xfrm>
              <a:off x="591775" y="593219"/>
              <a:ext cx="48563" cy="17915"/>
            </a:xfrm>
            <a:custGeom>
              <a:rect b="b" l="l" r="r" t="t"/>
              <a:pathLst>
                <a:path extrusionOk="0" h="522" w="1415">
                  <a:moveTo>
                    <a:pt x="744" y="1"/>
                  </a:moveTo>
                  <a:cubicBezTo>
                    <a:pt x="737" y="1"/>
                    <a:pt x="730" y="1"/>
                    <a:pt x="723" y="1"/>
                  </a:cubicBezTo>
                  <a:cubicBezTo>
                    <a:pt x="599" y="12"/>
                    <a:pt x="486" y="35"/>
                    <a:pt x="384" y="91"/>
                  </a:cubicBezTo>
                  <a:cubicBezTo>
                    <a:pt x="136" y="193"/>
                    <a:pt x="1" y="396"/>
                    <a:pt x="396" y="497"/>
                  </a:cubicBezTo>
                  <a:cubicBezTo>
                    <a:pt x="430" y="509"/>
                    <a:pt x="463" y="509"/>
                    <a:pt x="497" y="520"/>
                  </a:cubicBezTo>
                  <a:cubicBezTo>
                    <a:pt x="510" y="521"/>
                    <a:pt x="523" y="521"/>
                    <a:pt x="536" y="521"/>
                  </a:cubicBezTo>
                  <a:cubicBezTo>
                    <a:pt x="961" y="521"/>
                    <a:pt x="1415" y="1"/>
                    <a:pt x="744"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3" name="Google Shape;4173;p21"/>
            <p:cNvSpPr/>
            <p:nvPr/>
          </p:nvSpPr>
          <p:spPr>
            <a:xfrm>
              <a:off x="807098" y="581310"/>
              <a:ext cx="31986" cy="27078"/>
            </a:xfrm>
            <a:custGeom>
              <a:rect b="b" l="l" r="r" t="t"/>
              <a:pathLst>
                <a:path extrusionOk="0" h="789" w="932">
                  <a:moveTo>
                    <a:pt x="579" y="1"/>
                  </a:moveTo>
                  <a:cubicBezTo>
                    <a:pt x="547" y="1"/>
                    <a:pt x="513" y="7"/>
                    <a:pt x="475" y="20"/>
                  </a:cubicBezTo>
                  <a:cubicBezTo>
                    <a:pt x="452" y="20"/>
                    <a:pt x="441" y="32"/>
                    <a:pt x="418" y="43"/>
                  </a:cubicBezTo>
                  <a:cubicBezTo>
                    <a:pt x="136" y="178"/>
                    <a:pt x="1" y="765"/>
                    <a:pt x="418" y="788"/>
                  </a:cubicBezTo>
                  <a:cubicBezTo>
                    <a:pt x="427" y="788"/>
                    <a:pt x="435" y="789"/>
                    <a:pt x="443" y="789"/>
                  </a:cubicBezTo>
                  <a:cubicBezTo>
                    <a:pt x="867" y="789"/>
                    <a:pt x="932" y="1"/>
                    <a:pt x="579"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4" name="Google Shape;4174;p21"/>
            <p:cNvSpPr/>
            <p:nvPr/>
          </p:nvSpPr>
          <p:spPr>
            <a:xfrm>
              <a:off x="974408" y="520049"/>
              <a:ext cx="31060" cy="27525"/>
            </a:xfrm>
            <a:custGeom>
              <a:rect b="b" l="l" r="r" t="t"/>
              <a:pathLst>
                <a:path extrusionOk="0" h="802" w="905">
                  <a:moveTo>
                    <a:pt x="559" y="0"/>
                  </a:moveTo>
                  <a:cubicBezTo>
                    <a:pt x="527" y="0"/>
                    <a:pt x="491" y="7"/>
                    <a:pt x="452" y="23"/>
                  </a:cubicBezTo>
                  <a:cubicBezTo>
                    <a:pt x="429" y="34"/>
                    <a:pt x="418" y="34"/>
                    <a:pt x="395" y="45"/>
                  </a:cubicBezTo>
                  <a:cubicBezTo>
                    <a:pt x="113" y="192"/>
                    <a:pt x="1" y="779"/>
                    <a:pt x="418" y="801"/>
                  </a:cubicBezTo>
                  <a:cubicBezTo>
                    <a:pt x="424" y="801"/>
                    <a:pt x="429" y="802"/>
                    <a:pt x="434" y="802"/>
                  </a:cubicBezTo>
                  <a:cubicBezTo>
                    <a:pt x="863" y="802"/>
                    <a:pt x="905" y="0"/>
                    <a:pt x="55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5" name="Google Shape;4175;p21"/>
            <p:cNvSpPr/>
            <p:nvPr/>
          </p:nvSpPr>
          <p:spPr>
            <a:xfrm>
              <a:off x="760080" y="631108"/>
              <a:ext cx="40292" cy="22617"/>
            </a:xfrm>
            <a:custGeom>
              <a:rect b="b" l="l" r="r" t="t"/>
              <a:pathLst>
                <a:path extrusionOk="0" h="659" w="1174">
                  <a:moveTo>
                    <a:pt x="702" y="1"/>
                  </a:moveTo>
                  <a:cubicBezTo>
                    <a:pt x="379" y="1"/>
                    <a:pt x="0" y="427"/>
                    <a:pt x="344" y="612"/>
                  </a:cubicBezTo>
                  <a:cubicBezTo>
                    <a:pt x="355" y="612"/>
                    <a:pt x="378" y="623"/>
                    <a:pt x="389" y="634"/>
                  </a:cubicBezTo>
                  <a:cubicBezTo>
                    <a:pt x="432" y="651"/>
                    <a:pt x="479" y="658"/>
                    <a:pt x="529" y="658"/>
                  </a:cubicBezTo>
                  <a:cubicBezTo>
                    <a:pt x="819" y="658"/>
                    <a:pt x="1173" y="395"/>
                    <a:pt x="942" y="115"/>
                  </a:cubicBezTo>
                  <a:cubicBezTo>
                    <a:pt x="878" y="34"/>
                    <a:pt x="792" y="1"/>
                    <a:pt x="70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6" name="Google Shape;4176;p21"/>
            <p:cNvSpPr/>
            <p:nvPr/>
          </p:nvSpPr>
          <p:spPr>
            <a:xfrm>
              <a:off x="903160" y="524888"/>
              <a:ext cx="29138" cy="28142"/>
            </a:xfrm>
            <a:custGeom>
              <a:rect b="b" l="l" r="r" t="t"/>
              <a:pathLst>
                <a:path extrusionOk="0" h="820" w="849">
                  <a:moveTo>
                    <a:pt x="495" y="0"/>
                  </a:moveTo>
                  <a:cubicBezTo>
                    <a:pt x="464" y="0"/>
                    <a:pt x="431" y="6"/>
                    <a:pt x="395" y="17"/>
                  </a:cubicBezTo>
                  <a:cubicBezTo>
                    <a:pt x="1" y="123"/>
                    <a:pt x="156" y="819"/>
                    <a:pt x="448" y="819"/>
                  </a:cubicBezTo>
                  <a:cubicBezTo>
                    <a:pt x="499" y="819"/>
                    <a:pt x="553" y="799"/>
                    <a:pt x="610" y="750"/>
                  </a:cubicBezTo>
                  <a:cubicBezTo>
                    <a:pt x="621" y="750"/>
                    <a:pt x="632" y="728"/>
                    <a:pt x="643" y="717"/>
                  </a:cubicBezTo>
                  <a:cubicBezTo>
                    <a:pt x="849" y="522"/>
                    <a:pt x="802" y="0"/>
                    <a:pt x="495"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7" name="Google Shape;4177;p21"/>
            <p:cNvSpPr/>
            <p:nvPr/>
          </p:nvSpPr>
          <p:spPr>
            <a:xfrm>
              <a:off x="583298" y="543489"/>
              <a:ext cx="39022" cy="21862"/>
            </a:xfrm>
            <a:custGeom>
              <a:rect b="b" l="l" r="r" t="t"/>
              <a:pathLst>
                <a:path extrusionOk="0" h="637" w="1137">
                  <a:moveTo>
                    <a:pt x="579" y="1"/>
                  </a:moveTo>
                  <a:cubicBezTo>
                    <a:pt x="304" y="1"/>
                    <a:pt x="1" y="207"/>
                    <a:pt x="169" y="491"/>
                  </a:cubicBezTo>
                  <a:cubicBezTo>
                    <a:pt x="235" y="595"/>
                    <a:pt x="338" y="636"/>
                    <a:pt x="447" y="636"/>
                  </a:cubicBezTo>
                  <a:cubicBezTo>
                    <a:pt x="764" y="636"/>
                    <a:pt x="1137" y="283"/>
                    <a:pt x="835" y="73"/>
                  </a:cubicBezTo>
                  <a:lnTo>
                    <a:pt x="789" y="50"/>
                  </a:lnTo>
                  <a:cubicBezTo>
                    <a:pt x="728" y="16"/>
                    <a:pt x="655" y="1"/>
                    <a:pt x="579"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8" name="Google Shape;4178;p21"/>
            <p:cNvSpPr/>
            <p:nvPr/>
          </p:nvSpPr>
          <p:spPr>
            <a:xfrm>
              <a:off x="519360" y="423541"/>
              <a:ext cx="37203" cy="26118"/>
            </a:xfrm>
            <a:custGeom>
              <a:rect b="b" l="l" r="r" t="t"/>
              <a:pathLst>
                <a:path extrusionOk="0" h="761" w="1084">
                  <a:moveTo>
                    <a:pt x="656" y="1"/>
                  </a:moveTo>
                  <a:cubicBezTo>
                    <a:pt x="645" y="1"/>
                    <a:pt x="633" y="1"/>
                    <a:pt x="621" y="2"/>
                  </a:cubicBezTo>
                  <a:cubicBezTo>
                    <a:pt x="610" y="2"/>
                    <a:pt x="587" y="2"/>
                    <a:pt x="576" y="14"/>
                  </a:cubicBezTo>
                  <a:cubicBezTo>
                    <a:pt x="271" y="81"/>
                    <a:pt x="1" y="623"/>
                    <a:pt x="396" y="747"/>
                  </a:cubicBezTo>
                  <a:cubicBezTo>
                    <a:pt x="427" y="756"/>
                    <a:pt x="458" y="761"/>
                    <a:pt x="487" y="761"/>
                  </a:cubicBezTo>
                  <a:cubicBezTo>
                    <a:pt x="881" y="761"/>
                    <a:pt x="1084" y="1"/>
                    <a:pt x="656"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9" name="Google Shape;4179;p21"/>
            <p:cNvSpPr/>
            <p:nvPr/>
          </p:nvSpPr>
          <p:spPr>
            <a:xfrm>
              <a:off x="1146180" y="179766"/>
              <a:ext cx="29996" cy="28417"/>
            </a:xfrm>
            <a:custGeom>
              <a:rect b="b" l="l" r="r" t="t"/>
              <a:pathLst>
                <a:path extrusionOk="0" h="828" w="874">
                  <a:moveTo>
                    <a:pt x="499" y="0"/>
                  </a:moveTo>
                  <a:cubicBezTo>
                    <a:pt x="459" y="0"/>
                    <a:pt x="415" y="10"/>
                    <a:pt x="367" y="30"/>
                  </a:cubicBezTo>
                  <a:cubicBezTo>
                    <a:pt x="0" y="190"/>
                    <a:pt x="221" y="827"/>
                    <a:pt x="507" y="827"/>
                  </a:cubicBezTo>
                  <a:cubicBezTo>
                    <a:pt x="564" y="827"/>
                    <a:pt x="624" y="801"/>
                    <a:pt x="683" y="741"/>
                  </a:cubicBezTo>
                  <a:cubicBezTo>
                    <a:pt x="694" y="730"/>
                    <a:pt x="705" y="718"/>
                    <a:pt x="705" y="696"/>
                  </a:cubicBezTo>
                  <a:cubicBezTo>
                    <a:pt x="874" y="488"/>
                    <a:pt x="790" y="0"/>
                    <a:pt x="49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0" name="Google Shape;4180;p21"/>
            <p:cNvSpPr/>
            <p:nvPr/>
          </p:nvSpPr>
          <p:spPr>
            <a:xfrm>
              <a:off x="649981" y="638075"/>
              <a:ext cx="30133" cy="26564"/>
            </a:xfrm>
            <a:custGeom>
              <a:rect b="b" l="l" r="r" t="t"/>
              <a:pathLst>
                <a:path extrusionOk="0" h="774" w="878">
                  <a:moveTo>
                    <a:pt x="435" y="0"/>
                  </a:moveTo>
                  <a:cubicBezTo>
                    <a:pt x="362" y="0"/>
                    <a:pt x="288" y="34"/>
                    <a:pt x="223" y="116"/>
                  </a:cubicBezTo>
                  <a:cubicBezTo>
                    <a:pt x="1" y="387"/>
                    <a:pt x="361" y="773"/>
                    <a:pt x="621" y="773"/>
                  </a:cubicBezTo>
                  <a:cubicBezTo>
                    <a:pt x="717" y="773"/>
                    <a:pt x="799" y="721"/>
                    <a:pt x="832" y="589"/>
                  </a:cubicBezTo>
                  <a:cubicBezTo>
                    <a:pt x="832" y="578"/>
                    <a:pt x="832" y="556"/>
                    <a:pt x="844" y="544"/>
                  </a:cubicBezTo>
                  <a:cubicBezTo>
                    <a:pt x="878" y="307"/>
                    <a:pt x="657" y="0"/>
                    <a:pt x="435"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1" name="Google Shape;4181;p21"/>
            <p:cNvSpPr/>
            <p:nvPr/>
          </p:nvSpPr>
          <p:spPr>
            <a:xfrm>
              <a:off x="887442" y="599019"/>
              <a:ext cx="40292" cy="22548"/>
            </a:xfrm>
            <a:custGeom>
              <a:rect b="b" l="l" r="r" t="t"/>
              <a:pathLst>
                <a:path extrusionOk="0" h="657" w="1174">
                  <a:moveTo>
                    <a:pt x="639" y="0"/>
                  </a:moveTo>
                  <a:cubicBezTo>
                    <a:pt x="350" y="0"/>
                    <a:pt x="0" y="271"/>
                    <a:pt x="233" y="543"/>
                  </a:cubicBezTo>
                  <a:cubicBezTo>
                    <a:pt x="298" y="623"/>
                    <a:pt x="384" y="656"/>
                    <a:pt x="474" y="656"/>
                  </a:cubicBezTo>
                  <a:cubicBezTo>
                    <a:pt x="799" y="656"/>
                    <a:pt x="1173" y="223"/>
                    <a:pt x="819" y="46"/>
                  </a:cubicBezTo>
                  <a:cubicBezTo>
                    <a:pt x="808" y="35"/>
                    <a:pt x="785" y="24"/>
                    <a:pt x="774" y="24"/>
                  </a:cubicBezTo>
                  <a:cubicBezTo>
                    <a:pt x="733" y="8"/>
                    <a:pt x="687" y="0"/>
                    <a:pt x="63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2" name="Google Shape;4182;p21"/>
            <p:cNvSpPr/>
            <p:nvPr/>
          </p:nvSpPr>
          <p:spPr>
            <a:xfrm>
              <a:off x="528729" y="359397"/>
              <a:ext cx="40669" cy="22926"/>
            </a:xfrm>
            <a:custGeom>
              <a:rect b="b" l="l" r="r" t="t"/>
              <a:pathLst>
                <a:path extrusionOk="0" h="668" w="1185">
                  <a:moveTo>
                    <a:pt x="711" y="1"/>
                  </a:moveTo>
                  <a:cubicBezTo>
                    <a:pt x="382" y="1"/>
                    <a:pt x="0" y="467"/>
                    <a:pt x="371" y="630"/>
                  </a:cubicBezTo>
                  <a:cubicBezTo>
                    <a:pt x="382" y="641"/>
                    <a:pt x="405" y="641"/>
                    <a:pt x="416" y="653"/>
                  </a:cubicBezTo>
                  <a:cubicBezTo>
                    <a:pt x="451" y="663"/>
                    <a:pt x="488" y="668"/>
                    <a:pt x="527" y="668"/>
                  </a:cubicBezTo>
                  <a:cubicBezTo>
                    <a:pt x="824" y="668"/>
                    <a:pt x="1185" y="379"/>
                    <a:pt x="935" y="100"/>
                  </a:cubicBezTo>
                  <a:cubicBezTo>
                    <a:pt x="872" y="30"/>
                    <a:pt x="793" y="1"/>
                    <a:pt x="71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3" name="Google Shape;4183;p21"/>
            <p:cNvSpPr/>
            <p:nvPr/>
          </p:nvSpPr>
          <p:spPr>
            <a:xfrm>
              <a:off x="1134511" y="282280"/>
              <a:ext cx="36585" cy="21072"/>
            </a:xfrm>
            <a:custGeom>
              <a:rect b="b" l="l" r="r" t="t"/>
              <a:pathLst>
                <a:path extrusionOk="0" h="614" w="1066">
                  <a:moveTo>
                    <a:pt x="492" y="1"/>
                  </a:moveTo>
                  <a:cubicBezTo>
                    <a:pt x="249" y="1"/>
                    <a:pt x="0" y="142"/>
                    <a:pt x="109" y="406"/>
                  </a:cubicBezTo>
                  <a:cubicBezTo>
                    <a:pt x="164" y="554"/>
                    <a:pt x="299" y="614"/>
                    <a:pt x="443" y="614"/>
                  </a:cubicBezTo>
                  <a:cubicBezTo>
                    <a:pt x="736" y="614"/>
                    <a:pt x="1066" y="366"/>
                    <a:pt x="831" y="124"/>
                  </a:cubicBezTo>
                  <a:lnTo>
                    <a:pt x="786" y="90"/>
                  </a:lnTo>
                  <a:cubicBezTo>
                    <a:pt x="712" y="30"/>
                    <a:pt x="603" y="1"/>
                    <a:pt x="49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4" name="Google Shape;4184;p21"/>
            <p:cNvSpPr/>
            <p:nvPr/>
          </p:nvSpPr>
          <p:spPr>
            <a:xfrm>
              <a:off x="1169792" y="230594"/>
              <a:ext cx="29961" cy="22342"/>
            </a:xfrm>
            <a:custGeom>
              <a:rect b="b" l="l" r="r" t="t"/>
              <a:pathLst>
                <a:path extrusionOk="0" h="651" w="873">
                  <a:moveTo>
                    <a:pt x="310" y="1"/>
                  </a:moveTo>
                  <a:cubicBezTo>
                    <a:pt x="153" y="1"/>
                    <a:pt x="17" y="80"/>
                    <a:pt x="6" y="276"/>
                  </a:cubicBezTo>
                  <a:cubicBezTo>
                    <a:pt x="0" y="524"/>
                    <a:pt x="251" y="651"/>
                    <a:pt x="474" y="651"/>
                  </a:cubicBezTo>
                  <a:cubicBezTo>
                    <a:pt x="686" y="651"/>
                    <a:pt x="873" y="535"/>
                    <a:pt x="785" y="298"/>
                  </a:cubicBezTo>
                  <a:cubicBezTo>
                    <a:pt x="785" y="287"/>
                    <a:pt x="773" y="276"/>
                    <a:pt x="762" y="253"/>
                  </a:cubicBezTo>
                  <a:cubicBezTo>
                    <a:pt x="690" y="103"/>
                    <a:pt x="487" y="1"/>
                    <a:pt x="31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5" name="Google Shape;4185;p21"/>
            <p:cNvSpPr/>
            <p:nvPr/>
          </p:nvSpPr>
          <p:spPr>
            <a:xfrm>
              <a:off x="669818" y="587282"/>
              <a:ext cx="28623" cy="28074"/>
            </a:xfrm>
            <a:custGeom>
              <a:rect b="b" l="l" r="r" t="t"/>
              <a:pathLst>
                <a:path extrusionOk="0" h="818" w="834">
                  <a:moveTo>
                    <a:pt x="409" y="0"/>
                  </a:moveTo>
                  <a:cubicBezTo>
                    <a:pt x="361" y="0"/>
                    <a:pt x="309" y="19"/>
                    <a:pt x="254" y="61"/>
                  </a:cubicBezTo>
                  <a:cubicBezTo>
                    <a:pt x="232" y="61"/>
                    <a:pt x="221" y="72"/>
                    <a:pt x="209" y="83"/>
                  </a:cubicBezTo>
                  <a:cubicBezTo>
                    <a:pt x="1" y="292"/>
                    <a:pt x="23" y="817"/>
                    <a:pt x="347" y="817"/>
                  </a:cubicBezTo>
                  <a:cubicBezTo>
                    <a:pt x="374" y="817"/>
                    <a:pt x="404" y="813"/>
                    <a:pt x="435" y="806"/>
                  </a:cubicBezTo>
                  <a:cubicBezTo>
                    <a:pt x="833" y="708"/>
                    <a:pt x="705" y="0"/>
                    <a:pt x="40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6" name="Google Shape;4186;p21"/>
            <p:cNvSpPr/>
            <p:nvPr/>
          </p:nvSpPr>
          <p:spPr>
            <a:xfrm>
              <a:off x="1098029" y="170362"/>
              <a:ext cx="34938" cy="21141"/>
            </a:xfrm>
            <a:custGeom>
              <a:rect b="b" l="l" r="r" t="t"/>
              <a:pathLst>
                <a:path extrusionOk="0" h="616" w="1018">
                  <a:moveTo>
                    <a:pt x="583" y="0"/>
                  </a:moveTo>
                  <a:cubicBezTo>
                    <a:pt x="302" y="0"/>
                    <a:pt x="0" y="211"/>
                    <a:pt x="201" y="462"/>
                  </a:cubicBezTo>
                  <a:cubicBezTo>
                    <a:pt x="213" y="473"/>
                    <a:pt x="224" y="485"/>
                    <a:pt x="235" y="496"/>
                  </a:cubicBezTo>
                  <a:cubicBezTo>
                    <a:pt x="318" y="575"/>
                    <a:pt x="451" y="615"/>
                    <a:pt x="580" y="615"/>
                  </a:cubicBezTo>
                  <a:cubicBezTo>
                    <a:pt x="804" y="615"/>
                    <a:pt x="1018" y="494"/>
                    <a:pt x="946" y="236"/>
                  </a:cubicBezTo>
                  <a:cubicBezTo>
                    <a:pt x="897" y="68"/>
                    <a:pt x="744" y="0"/>
                    <a:pt x="583"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7" name="Google Shape;4187;p21"/>
            <p:cNvSpPr/>
            <p:nvPr/>
          </p:nvSpPr>
          <p:spPr>
            <a:xfrm>
              <a:off x="1046789" y="483841"/>
              <a:ext cx="29172" cy="28005"/>
            </a:xfrm>
            <a:custGeom>
              <a:rect b="b" l="l" r="r" t="t"/>
              <a:pathLst>
                <a:path extrusionOk="0" h="816" w="850">
                  <a:moveTo>
                    <a:pt x="501" y="0"/>
                  </a:moveTo>
                  <a:cubicBezTo>
                    <a:pt x="469" y="0"/>
                    <a:pt x="434" y="5"/>
                    <a:pt x="397" y="17"/>
                  </a:cubicBezTo>
                  <a:cubicBezTo>
                    <a:pt x="1" y="123"/>
                    <a:pt x="150" y="816"/>
                    <a:pt x="449" y="816"/>
                  </a:cubicBezTo>
                  <a:cubicBezTo>
                    <a:pt x="499" y="816"/>
                    <a:pt x="554" y="796"/>
                    <a:pt x="611" y="750"/>
                  </a:cubicBezTo>
                  <a:cubicBezTo>
                    <a:pt x="622" y="739"/>
                    <a:pt x="634" y="728"/>
                    <a:pt x="645" y="716"/>
                  </a:cubicBezTo>
                  <a:cubicBezTo>
                    <a:pt x="850" y="512"/>
                    <a:pt x="813" y="0"/>
                    <a:pt x="50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8" name="Google Shape;4188;p21"/>
            <p:cNvSpPr/>
            <p:nvPr/>
          </p:nvSpPr>
          <p:spPr>
            <a:xfrm>
              <a:off x="964387" y="477321"/>
              <a:ext cx="35830" cy="21107"/>
            </a:xfrm>
            <a:custGeom>
              <a:rect b="b" l="l" r="r" t="t"/>
              <a:pathLst>
                <a:path extrusionOk="0" h="615" w="1044">
                  <a:moveTo>
                    <a:pt x="461" y="0"/>
                  </a:moveTo>
                  <a:cubicBezTo>
                    <a:pt x="227" y="0"/>
                    <a:pt x="1" y="128"/>
                    <a:pt x="89" y="387"/>
                  </a:cubicBezTo>
                  <a:cubicBezTo>
                    <a:pt x="141" y="549"/>
                    <a:pt x="287" y="614"/>
                    <a:pt x="441" y="614"/>
                  </a:cubicBezTo>
                  <a:cubicBezTo>
                    <a:pt x="729" y="614"/>
                    <a:pt x="1043" y="389"/>
                    <a:pt x="823" y="139"/>
                  </a:cubicBezTo>
                  <a:lnTo>
                    <a:pt x="789" y="105"/>
                  </a:lnTo>
                  <a:cubicBezTo>
                    <a:pt x="708" y="35"/>
                    <a:pt x="583" y="0"/>
                    <a:pt x="46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9" name="Google Shape;4189;p21"/>
            <p:cNvSpPr/>
            <p:nvPr/>
          </p:nvSpPr>
          <p:spPr>
            <a:xfrm>
              <a:off x="1068514" y="120084"/>
              <a:ext cx="31986" cy="27456"/>
            </a:xfrm>
            <a:custGeom>
              <a:rect b="b" l="l" r="r" t="t"/>
              <a:pathLst>
                <a:path extrusionOk="0" h="800" w="932">
                  <a:moveTo>
                    <a:pt x="578" y="0"/>
                  </a:moveTo>
                  <a:cubicBezTo>
                    <a:pt x="547" y="0"/>
                    <a:pt x="512" y="7"/>
                    <a:pt x="475" y="20"/>
                  </a:cubicBezTo>
                  <a:cubicBezTo>
                    <a:pt x="452" y="20"/>
                    <a:pt x="441" y="31"/>
                    <a:pt x="429" y="43"/>
                  </a:cubicBezTo>
                  <a:cubicBezTo>
                    <a:pt x="147" y="178"/>
                    <a:pt x="1" y="765"/>
                    <a:pt x="429" y="799"/>
                  </a:cubicBezTo>
                  <a:cubicBezTo>
                    <a:pt x="437" y="799"/>
                    <a:pt x="445" y="800"/>
                    <a:pt x="453" y="800"/>
                  </a:cubicBezTo>
                  <a:cubicBezTo>
                    <a:pt x="868" y="800"/>
                    <a:pt x="932" y="0"/>
                    <a:pt x="578"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0" name="Google Shape;4190;p21"/>
            <p:cNvSpPr/>
            <p:nvPr/>
          </p:nvSpPr>
          <p:spPr>
            <a:xfrm>
              <a:off x="1148685" y="343850"/>
              <a:ext cx="31403" cy="27525"/>
            </a:xfrm>
            <a:custGeom>
              <a:rect b="b" l="l" r="r" t="t"/>
              <a:pathLst>
                <a:path extrusionOk="0" h="802" w="915">
                  <a:moveTo>
                    <a:pt x="561" y="0"/>
                  </a:moveTo>
                  <a:cubicBezTo>
                    <a:pt x="528" y="0"/>
                    <a:pt x="492" y="7"/>
                    <a:pt x="452" y="22"/>
                  </a:cubicBezTo>
                  <a:lnTo>
                    <a:pt x="407" y="45"/>
                  </a:lnTo>
                  <a:cubicBezTo>
                    <a:pt x="125" y="192"/>
                    <a:pt x="0" y="778"/>
                    <a:pt x="429" y="801"/>
                  </a:cubicBezTo>
                  <a:cubicBezTo>
                    <a:pt x="435" y="801"/>
                    <a:pt x="440" y="801"/>
                    <a:pt x="445" y="801"/>
                  </a:cubicBezTo>
                  <a:cubicBezTo>
                    <a:pt x="865" y="801"/>
                    <a:pt x="914" y="0"/>
                    <a:pt x="56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1" name="Google Shape;4191;p21"/>
            <p:cNvSpPr/>
            <p:nvPr/>
          </p:nvSpPr>
          <p:spPr>
            <a:xfrm>
              <a:off x="532058" y="521181"/>
              <a:ext cx="29927" cy="27628"/>
            </a:xfrm>
            <a:custGeom>
              <a:rect b="b" l="l" r="r" t="t"/>
              <a:pathLst>
                <a:path extrusionOk="0" h="805" w="872">
                  <a:moveTo>
                    <a:pt x="443" y="1"/>
                  </a:moveTo>
                  <a:cubicBezTo>
                    <a:pt x="12" y="1"/>
                    <a:pt x="1" y="805"/>
                    <a:pt x="343" y="805"/>
                  </a:cubicBezTo>
                  <a:cubicBezTo>
                    <a:pt x="377" y="805"/>
                    <a:pt x="414" y="797"/>
                    <a:pt x="454" y="779"/>
                  </a:cubicBezTo>
                  <a:cubicBezTo>
                    <a:pt x="477" y="768"/>
                    <a:pt x="488" y="757"/>
                    <a:pt x="499" y="757"/>
                  </a:cubicBezTo>
                  <a:cubicBezTo>
                    <a:pt x="770" y="599"/>
                    <a:pt x="872" y="1"/>
                    <a:pt x="443"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2" name="Google Shape;4192;p21"/>
            <p:cNvSpPr/>
            <p:nvPr/>
          </p:nvSpPr>
          <p:spPr>
            <a:xfrm>
              <a:off x="1120680" y="134086"/>
              <a:ext cx="34938" cy="21175"/>
            </a:xfrm>
            <a:custGeom>
              <a:rect b="b" l="l" r="r" t="t"/>
              <a:pathLst>
                <a:path extrusionOk="0" h="617" w="1018">
                  <a:moveTo>
                    <a:pt x="438" y="1"/>
                  </a:moveTo>
                  <a:cubicBezTo>
                    <a:pt x="214" y="1"/>
                    <a:pt x="0" y="122"/>
                    <a:pt x="72" y="379"/>
                  </a:cubicBezTo>
                  <a:cubicBezTo>
                    <a:pt x="117" y="548"/>
                    <a:pt x="270" y="616"/>
                    <a:pt x="431" y="616"/>
                  </a:cubicBezTo>
                  <a:cubicBezTo>
                    <a:pt x="712" y="616"/>
                    <a:pt x="1017" y="409"/>
                    <a:pt x="816" y="165"/>
                  </a:cubicBezTo>
                  <a:cubicBezTo>
                    <a:pt x="805" y="142"/>
                    <a:pt x="794" y="131"/>
                    <a:pt x="783" y="120"/>
                  </a:cubicBezTo>
                  <a:cubicBezTo>
                    <a:pt x="700" y="41"/>
                    <a:pt x="567" y="1"/>
                    <a:pt x="43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3" name="Google Shape;4193;p21"/>
            <p:cNvSpPr/>
            <p:nvPr/>
          </p:nvSpPr>
          <p:spPr>
            <a:xfrm>
              <a:off x="1068720" y="427659"/>
              <a:ext cx="30236" cy="22033"/>
            </a:xfrm>
            <a:custGeom>
              <a:rect b="b" l="l" r="r" t="t"/>
              <a:pathLst>
                <a:path extrusionOk="0" h="642" w="881">
                  <a:moveTo>
                    <a:pt x="418" y="1"/>
                  </a:moveTo>
                  <a:cubicBezTo>
                    <a:pt x="198" y="1"/>
                    <a:pt x="0" y="119"/>
                    <a:pt x="96" y="356"/>
                  </a:cubicBezTo>
                  <a:cubicBezTo>
                    <a:pt x="96" y="367"/>
                    <a:pt x="107" y="379"/>
                    <a:pt x="119" y="401"/>
                  </a:cubicBezTo>
                  <a:cubicBezTo>
                    <a:pt x="196" y="543"/>
                    <a:pt x="396" y="642"/>
                    <a:pt x="572" y="642"/>
                  </a:cubicBezTo>
                  <a:cubicBezTo>
                    <a:pt x="731" y="642"/>
                    <a:pt x="869" y="560"/>
                    <a:pt x="875" y="356"/>
                  </a:cubicBezTo>
                  <a:cubicBezTo>
                    <a:pt x="880" y="119"/>
                    <a:pt x="638" y="1"/>
                    <a:pt x="41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4" name="Google Shape;4194;p21"/>
            <p:cNvSpPr/>
            <p:nvPr/>
          </p:nvSpPr>
          <p:spPr>
            <a:xfrm>
              <a:off x="612435" y="58308"/>
              <a:ext cx="288082" cy="233513"/>
            </a:xfrm>
            <a:custGeom>
              <a:rect b="b" l="l" r="r" t="t"/>
              <a:pathLst>
                <a:path extrusionOk="0" h="6804" w="8394">
                  <a:moveTo>
                    <a:pt x="5934" y="1"/>
                  </a:moveTo>
                  <a:cubicBezTo>
                    <a:pt x="4184" y="1"/>
                    <a:pt x="1906" y="1175"/>
                    <a:pt x="1215" y="2587"/>
                  </a:cubicBezTo>
                  <a:cubicBezTo>
                    <a:pt x="1" y="4988"/>
                    <a:pt x="3373" y="6803"/>
                    <a:pt x="5310" y="6803"/>
                  </a:cubicBezTo>
                  <a:cubicBezTo>
                    <a:pt x="5641" y="6803"/>
                    <a:pt x="5930" y="6750"/>
                    <a:pt x="6147" y="6638"/>
                  </a:cubicBezTo>
                  <a:lnTo>
                    <a:pt x="8042" y="2723"/>
                  </a:lnTo>
                  <a:cubicBezTo>
                    <a:pt x="8393" y="749"/>
                    <a:pt x="7332" y="1"/>
                    <a:pt x="5934"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5" name="Google Shape;4195;p21"/>
            <p:cNvSpPr/>
            <p:nvPr/>
          </p:nvSpPr>
          <p:spPr>
            <a:xfrm>
              <a:off x="637489" y="50826"/>
              <a:ext cx="259494" cy="242574"/>
            </a:xfrm>
            <a:custGeom>
              <a:rect b="b" l="l" r="r" t="t"/>
              <a:pathLst>
                <a:path extrusionOk="0" h="7068" w="7561">
                  <a:moveTo>
                    <a:pt x="5139" y="0"/>
                  </a:moveTo>
                  <a:cubicBezTo>
                    <a:pt x="5062" y="0"/>
                    <a:pt x="4986" y="2"/>
                    <a:pt x="4909" y="7"/>
                  </a:cubicBezTo>
                  <a:cubicBezTo>
                    <a:pt x="4142" y="63"/>
                    <a:pt x="3397" y="255"/>
                    <a:pt x="2708" y="582"/>
                  </a:cubicBezTo>
                  <a:cubicBezTo>
                    <a:pt x="2020" y="898"/>
                    <a:pt x="1388" y="1338"/>
                    <a:pt x="869" y="1880"/>
                  </a:cubicBezTo>
                  <a:cubicBezTo>
                    <a:pt x="734" y="2027"/>
                    <a:pt x="610" y="2173"/>
                    <a:pt x="497" y="2343"/>
                  </a:cubicBezTo>
                  <a:cubicBezTo>
                    <a:pt x="452" y="2410"/>
                    <a:pt x="395" y="2501"/>
                    <a:pt x="361" y="2580"/>
                  </a:cubicBezTo>
                  <a:cubicBezTo>
                    <a:pt x="305" y="2670"/>
                    <a:pt x="271" y="2760"/>
                    <a:pt x="226" y="2851"/>
                  </a:cubicBezTo>
                  <a:cubicBezTo>
                    <a:pt x="68" y="3212"/>
                    <a:pt x="0" y="3618"/>
                    <a:pt x="34" y="4013"/>
                  </a:cubicBezTo>
                  <a:cubicBezTo>
                    <a:pt x="79" y="4408"/>
                    <a:pt x="226" y="4791"/>
                    <a:pt x="452" y="5107"/>
                  </a:cubicBezTo>
                  <a:cubicBezTo>
                    <a:pt x="677" y="5423"/>
                    <a:pt x="948" y="5694"/>
                    <a:pt x="1253" y="5931"/>
                  </a:cubicBezTo>
                  <a:cubicBezTo>
                    <a:pt x="1840" y="6382"/>
                    <a:pt x="2528" y="6710"/>
                    <a:pt x="3250" y="6902"/>
                  </a:cubicBezTo>
                  <a:cubicBezTo>
                    <a:pt x="3600" y="6992"/>
                    <a:pt x="3972" y="7048"/>
                    <a:pt x="4345" y="7060"/>
                  </a:cubicBezTo>
                  <a:cubicBezTo>
                    <a:pt x="4400" y="7065"/>
                    <a:pt x="4456" y="7067"/>
                    <a:pt x="4512" y="7067"/>
                  </a:cubicBezTo>
                  <a:cubicBezTo>
                    <a:pt x="4819" y="7067"/>
                    <a:pt x="5130" y="6990"/>
                    <a:pt x="5417" y="6856"/>
                  </a:cubicBezTo>
                  <a:lnTo>
                    <a:pt x="5417" y="6856"/>
                  </a:lnTo>
                  <a:cubicBezTo>
                    <a:pt x="5176" y="6942"/>
                    <a:pt x="4930" y="6984"/>
                    <a:pt x="4683" y="6984"/>
                  </a:cubicBezTo>
                  <a:cubicBezTo>
                    <a:pt x="4570" y="6984"/>
                    <a:pt x="4458" y="6976"/>
                    <a:pt x="4345" y="6958"/>
                  </a:cubicBezTo>
                  <a:cubicBezTo>
                    <a:pt x="3984" y="6913"/>
                    <a:pt x="3634" y="6834"/>
                    <a:pt x="3295" y="6710"/>
                  </a:cubicBezTo>
                  <a:cubicBezTo>
                    <a:pt x="2618" y="6484"/>
                    <a:pt x="1998" y="6134"/>
                    <a:pt x="1445" y="5683"/>
                  </a:cubicBezTo>
                  <a:cubicBezTo>
                    <a:pt x="914" y="5231"/>
                    <a:pt x="485" y="4633"/>
                    <a:pt x="440" y="3979"/>
                  </a:cubicBezTo>
                  <a:cubicBezTo>
                    <a:pt x="418" y="3652"/>
                    <a:pt x="485" y="3313"/>
                    <a:pt x="621" y="3020"/>
                  </a:cubicBezTo>
                  <a:cubicBezTo>
                    <a:pt x="655" y="2941"/>
                    <a:pt x="689" y="2862"/>
                    <a:pt x="734" y="2794"/>
                  </a:cubicBezTo>
                  <a:cubicBezTo>
                    <a:pt x="779" y="2715"/>
                    <a:pt x="824" y="2647"/>
                    <a:pt x="880" y="2580"/>
                  </a:cubicBezTo>
                  <a:cubicBezTo>
                    <a:pt x="971" y="2433"/>
                    <a:pt x="1084" y="2309"/>
                    <a:pt x="1196" y="2185"/>
                  </a:cubicBezTo>
                  <a:cubicBezTo>
                    <a:pt x="1693" y="1688"/>
                    <a:pt x="2280" y="1293"/>
                    <a:pt x="2923" y="1022"/>
                  </a:cubicBezTo>
                  <a:cubicBezTo>
                    <a:pt x="3555" y="718"/>
                    <a:pt x="4232" y="526"/>
                    <a:pt x="4931" y="458"/>
                  </a:cubicBezTo>
                  <a:cubicBezTo>
                    <a:pt x="5035" y="450"/>
                    <a:pt x="5140" y="445"/>
                    <a:pt x="5244" y="445"/>
                  </a:cubicBezTo>
                  <a:cubicBezTo>
                    <a:pt x="5826" y="445"/>
                    <a:pt x="6409" y="589"/>
                    <a:pt x="6782" y="1000"/>
                  </a:cubicBezTo>
                  <a:cubicBezTo>
                    <a:pt x="6996" y="1248"/>
                    <a:pt x="7132" y="1553"/>
                    <a:pt x="7177" y="1880"/>
                  </a:cubicBezTo>
                  <a:cubicBezTo>
                    <a:pt x="7222" y="2219"/>
                    <a:pt x="7211" y="2568"/>
                    <a:pt x="7166" y="2918"/>
                  </a:cubicBezTo>
                  <a:lnTo>
                    <a:pt x="7166" y="2862"/>
                  </a:lnTo>
                  <a:cubicBezTo>
                    <a:pt x="6872" y="3528"/>
                    <a:pt x="6568" y="4182"/>
                    <a:pt x="6274" y="4848"/>
                  </a:cubicBezTo>
                  <a:cubicBezTo>
                    <a:pt x="5981" y="5514"/>
                    <a:pt x="5699" y="6179"/>
                    <a:pt x="5417" y="6856"/>
                  </a:cubicBezTo>
                  <a:cubicBezTo>
                    <a:pt x="5766" y="6224"/>
                    <a:pt x="6105" y="5570"/>
                    <a:pt x="6455" y="4938"/>
                  </a:cubicBezTo>
                  <a:cubicBezTo>
                    <a:pt x="6793" y="4295"/>
                    <a:pt x="7121" y="3652"/>
                    <a:pt x="7459" y="3008"/>
                  </a:cubicBezTo>
                  <a:lnTo>
                    <a:pt x="7459" y="2986"/>
                  </a:lnTo>
                  <a:lnTo>
                    <a:pt x="7459" y="2963"/>
                  </a:lnTo>
                  <a:cubicBezTo>
                    <a:pt x="7538" y="2591"/>
                    <a:pt x="7561" y="2207"/>
                    <a:pt x="7538" y="1824"/>
                  </a:cubicBezTo>
                  <a:cubicBezTo>
                    <a:pt x="7504" y="1417"/>
                    <a:pt x="7346" y="1034"/>
                    <a:pt x="7087" y="718"/>
                  </a:cubicBezTo>
                  <a:cubicBezTo>
                    <a:pt x="6805" y="424"/>
                    <a:pt x="6455" y="210"/>
                    <a:pt x="6060" y="108"/>
                  </a:cubicBezTo>
                  <a:cubicBezTo>
                    <a:pt x="5753" y="36"/>
                    <a:pt x="5446" y="0"/>
                    <a:pt x="513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6" name="Google Shape;4196;p21"/>
            <p:cNvSpPr/>
            <p:nvPr/>
          </p:nvSpPr>
          <p:spPr>
            <a:xfrm>
              <a:off x="521316" y="170774"/>
              <a:ext cx="321441" cy="242471"/>
            </a:xfrm>
            <a:custGeom>
              <a:rect b="b" l="l" r="r" t="t"/>
              <a:pathLst>
                <a:path extrusionOk="0" h="7065" w="9366">
                  <a:moveTo>
                    <a:pt x="5852" y="1"/>
                  </a:moveTo>
                  <a:cubicBezTo>
                    <a:pt x="5698" y="1"/>
                    <a:pt x="5537" y="17"/>
                    <a:pt x="5371" y="55"/>
                  </a:cubicBezTo>
                  <a:cubicBezTo>
                    <a:pt x="4186" y="326"/>
                    <a:pt x="3047" y="1003"/>
                    <a:pt x="2144" y="1770"/>
                  </a:cubicBezTo>
                  <a:cubicBezTo>
                    <a:pt x="1004" y="2763"/>
                    <a:pt x="0" y="4738"/>
                    <a:pt x="1106" y="6149"/>
                  </a:cubicBezTo>
                  <a:cubicBezTo>
                    <a:pt x="1648" y="6820"/>
                    <a:pt x="2449" y="7064"/>
                    <a:pt x="3282" y="7064"/>
                  </a:cubicBezTo>
                  <a:cubicBezTo>
                    <a:pt x="4129" y="7064"/>
                    <a:pt x="5010" y="6811"/>
                    <a:pt x="5687" y="6498"/>
                  </a:cubicBezTo>
                  <a:cubicBezTo>
                    <a:pt x="7459" y="5720"/>
                    <a:pt x="9366" y="3869"/>
                    <a:pt x="8237" y="1759"/>
                  </a:cubicBezTo>
                  <a:lnTo>
                    <a:pt x="7662" y="755"/>
                  </a:lnTo>
                  <a:cubicBezTo>
                    <a:pt x="7662" y="755"/>
                    <a:pt x="6900" y="1"/>
                    <a:pt x="5852"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7" name="Google Shape;4197;p21"/>
            <p:cNvSpPr/>
            <p:nvPr/>
          </p:nvSpPr>
          <p:spPr>
            <a:xfrm>
              <a:off x="533293" y="168338"/>
              <a:ext cx="287396" cy="252630"/>
            </a:xfrm>
            <a:custGeom>
              <a:rect b="b" l="l" r="r" t="t"/>
              <a:pathLst>
                <a:path extrusionOk="0" h="7361" w="8374">
                  <a:moveTo>
                    <a:pt x="5423" y="1"/>
                  </a:moveTo>
                  <a:cubicBezTo>
                    <a:pt x="5399" y="1"/>
                    <a:pt x="5374" y="1"/>
                    <a:pt x="5350" y="2"/>
                  </a:cubicBezTo>
                  <a:cubicBezTo>
                    <a:pt x="5225" y="13"/>
                    <a:pt x="5124" y="25"/>
                    <a:pt x="4977" y="36"/>
                  </a:cubicBezTo>
                  <a:lnTo>
                    <a:pt x="4627" y="137"/>
                  </a:lnTo>
                  <a:cubicBezTo>
                    <a:pt x="4368" y="194"/>
                    <a:pt x="4120" y="273"/>
                    <a:pt x="3883" y="374"/>
                  </a:cubicBezTo>
                  <a:cubicBezTo>
                    <a:pt x="3634" y="499"/>
                    <a:pt x="3341" y="589"/>
                    <a:pt x="3093" y="747"/>
                  </a:cubicBezTo>
                  <a:cubicBezTo>
                    <a:pt x="2833" y="905"/>
                    <a:pt x="2551" y="1040"/>
                    <a:pt x="2303" y="1232"/>
                  </a:cubicBezTo>
                  <a:cubicBezTo>
                    <a:pt x="2043" y="1435"/>
                    <a:pt x="1772" y="1604"/>
                    <a:pt x="1513" y="1830"/>
                  </a:cubicBezTo>
                  <a:cubicBezTo>
                    <a:pt x="1265" y="2078"/>
                    <a:pt x="1028" y="2338"/>
                    <a:pt x="825" y="2620"/>
                  </a:cubicBezTo>
                  <a:cubicBezTo>
                    <a:pt x="430" y="3207"/>
                    <a:pt x="102" y="3895"/>
                    <a:pt x="57" y="4685"/>
                  </a:cubicBezTo>
                  <a:cubicBezTo>
                    <a:pt x="1" y="5497"/>
                    <a:pt x="351" y="6276"/>
                    <a:pt x="994" y="6784"/>
                  </a:cubicBezTo>
                  <a:cubicBezTo>
                    <a:pt x="1553" y="7208"/>
                    <a:pt x="2237" y="7361"/>
                    <a:pt x="2888" y="7361"/>
                  </a:cubicBezTo>
                  <a:cubicBezTo>
                    <a:pt x="2999" y="7361"/>
                    <a:pt x="3109" y="7356"/>
                    <a:pt x="3217" y="7348"/>
                  </a:cubicBezTo>
                  <a:cubicBezTo>
                    <a:pt x="3939" y="7292"/>
                    <a:pt x="4650" y="7111"/>
                    <a:pt x="5316" y="6806"/>
                  </a:cubicBezTo>
                  <a:cubicBezTo>
                    <a:pt x="5474" y="6739"/>
                    <a:pt x="5620" y="6682"/>
                    <a:pt x="5778" y="6592"/>
                  </a:cubicBezTo>
                  <a:cubicBezTo>
                    <a:pt x="5925" y="6502"/>
                    <a:pt x="6083" y="6423"/>
                    <a:pt x="6230" y="6332"/>
                  </a:cubicBezTo>
                  <a:cubicBezTo>
                    <a:pt x="6501" y="6152"/>
                    <a:pt x="6771" y="5949"/>
                    <a:pt x="7008" y="5723"/>
                  </a:cubicBezTo>
                  <a:cubicBezTo>
                    <a:pt x="7471" y="5328"/>
                    <a:pt x="7843" y="4832"/>
                    <a:pt x="8103" y="4279"/>
                  </a:cubicBezTo>
                  <a:cubicBezTo>
                    <a:pt x="8317" y="3793"/>
                    <a:pt x="8374" y="3263"/>
                    <a:pt x="8283" y="2755"/>
                  </a:cubicBezTo>
                  <a:cubicBezTo>
                    <a:pt x="8216" y="2372"/>
                    <a:pt x="8058" y="1999"/>
                    <a:pt x="7843" y="1672"/>
                  </a:cubicBezTo>
                  <a:lnTo>
                    <a:pt x="7313" y="826"/>
                  </a:lnTo>
                  <a:lnTo>
                    <a:pt x="7313" y="826"/>
                  </a:lnTo>
                  <a:lnTo>
                    <a:pt x="7776" y="1717"/>
                  </a:lnTo>
                  <a:cubicBezTo>
                    <a:pt x="7956" y="2044"/>
                    <a:pt x="8069" y="2406"/>
                    <a:pt x="8114" y="2778"/>
                  </a:cubicBezTo>
                  <a:cubicBezTo>
                    <a:pt x="8159" y="3252"/>
                    <a:pt x="8069" y="3726"/>
                    <a:pt x="7855" y="4155"/>
                  </a:cubicBezTo>
                  <a:cubicBezTo>
                    <a:pt x="7595" y="4662"/>
                    <a:pt x="7234" y="5102"/>
                    <a:pt x="6794" y="5464"/>
                  </a:cubicBezTo>
                  <a:cubicBezTo>
                    <a:pt x="6546" y="5655"/>
                    <a:pt x="6297" y="5836"/>
                    <a:pt x="6027" y="5994"/>
                  </a:cubicBezTo>
                  <a:cubicBezTo>
                    <a:pt x="5880" y="6073"/>
                    <a:pt x="5744" y="6152"/>
                    <a:pt x="5598" y="6220"/>
                  </a:cubicBezTo>
                  <a:cubicBezTo>
                    <a:pt x="5451" y="6287"/>
                    <a:pt x="5282" y="6366"/>
                    <a:pt x="5146" y="6423"/>
                  </a:cubicBezTo>
                  <a:cubicBezTo>
                    <a:pt x="4526" y="6694"/>
                    <a:pt x="3860" y="6863"/>
                    <a:pt x="3183" y="6897"/>
                  </a:cubicBezTo>
                  <a:cubicBezTo>
                    <a:pt x="3105" y="6902"/>
                    <a:pt x="3026" y="6905"/>
                    <a:pt x="2947" y="6905"/>
                  </a:cubicBezTo>
                  <a:cubicBezTo>
                    <a:pt x="2347" y="6905"/>
                    <a:pt x="1748" y="6749"/>
                    <a:pt x="1299" y="6400"/>
                  </a:cubicBezTo>
                  <a:cubicBezTo>
                    <a:pt x="757" y="6005"/>
                    <a:pt x="463" y="5362"/>
                    <a:pt x="497" y="4696"/>
                  </a:cubicBezTo>
                  <a:cubicBezTo>
                    <a:pt x="520" y="4042"/>
                    <a:pt x="813" y="3399"/>
                    <a:pt x="1174" y="2857"/>
                  </a:cubicBezTo>
                  <a:cubicBezTo>
                    <a:pt x="1355" y="2597"/>
                    <a:pt x="1558" y="2349"/>
                    <a:pt x="1784" y="2123"/>
                  </a:cubicBezTo>
                  <a:cubicBezTo>
                    <a:pt x="2009" y="1898"/>
                    <a:pt x="2269" y="1717"/>
                    <a:pt x="2506" y="1514"/>
                  </a:cubicBezTo>
                  <a:cubicBezTo>
                    <a:pt x="2743" y="1322"/>
                    <a:pt x="3002" y="1187"/>
                    <a:pt x="3239" y="1018"/>
                  </a:cubicBezTo>
                  <a:cubicBezTo>
                    <a:pt x="3476" y="882"/>
                    <a:pt x="3725" y="747"/>
                    <a:pt x="3973" y="634"/>
                  </a:cubicBezTo>
                  <a:cubicBezTo>
                    <a:pt x="4210" y="521"/>
                    <a:pt x="4447" y="420"/>
                    <a:pt x="4695" y="352"/>
                  </a:cubicBezTo>
                  <a:lnTo>
                    <a:pt x="5045" y="228"/>
                  </a:lnTo>
                  <a:lnTo>
                    <a:pt x="5361" y="183"/>
                  </a:lnTo>
                  <a:cubicBezTo>
                    <a:pt x="5446" y="172"/>
                    <a:pt x="5531" y="167"/>
                    <a:pt x="5615" y="167"/>
                  </a:cubicBezTo>
                  <a:cubicBezTo>
                    <a:pt x="5902" y="167"/>
                    <a:pt x="6185" y="225"/>
                    <a:pt x="6455" y="329"/>
                  </a:cubicBezTo>
                  <a:cubicBezTo>
                    <a:pt x="6681" y="420"/>
                    <a:pt x="6895" y="532"/>
                    <a:pt x="7099" y="668"/>
                  </a:cubicBezTo>
                  <a:cubicBezTo>
                    <a:pt x="7234" y="758"/>
                    <a:pt x="7313" y="826"/>
                    <a:pt x="7313" y="826"/>
                  </a:cubicBezTo>
                  <a:cubicBezTo>
                    <a:pt x="7245" y="758"/>
                    <a:pt x="7189" y="702"/>
                    <a:pt x="7121" y="645"/>
                  </a:cubicBezTo>
                  <a:cubicBezTo>
                    <a:pt x="6929" y="487"/>
                    <a:pt x="6715" y="352"/>
                    <a:pt x="6489" y="250"/>
                  </a:cubicBezTo>
                  <a:cubicBezTo>
                    <a:pt x="6151" y="81"/>
                    <a:pt x="5792" y="1"/>
                    <a:pt x="5423"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8" name="Google Shape;4198;p21"/>
            <p:cNvSpPr/>
            <p:nvPr/>
          </p:nvSpPr>
          <p:spPr>
            <a:xfrm>
              <a:off x="739351" y="60367"/>
              <a:ext cx="375667" cy="224384"/>
            </a:xfrm>
            <a:custGeom>
              <a:rect b="b" l="l" r="r" t="t"/>
              <a:pathLst>
                <a:path extrusionOk="0" h="6538" w="10946">
                  <a:moveTo>
                    <a:pt x="5555" y="0"/>
                  </a:moveTo>
                  <a:cubicBezTo>
                    <a:pt x="5452" y="0"/>
                    <a:pt x="5353" y="4"/>
                    <a:pt x="5258" y="11"/>
                  </a:cubicBezTo>
                  <a:cubicBezTo>
                    <a:pt x="2900" y="203"/>
                    <a:pt x="0" y="3159"/>
                    <a:pt x="2088" y="5348"/>
                  </a:cubicBezTo>
                  <a:cubicBezTo>
                    <a:pt x="2876" y="6168"/>
                    <a:pt x="4429" y="6537"/>
                    <a:pt x="5923" y="6537"/>
                  </a:cubicBezTo>
                  <a:cubicBezTo>
                    <a:pt x="7122" y="6537"/>
                    <a:pt x="8284" y="6300"/>
                    <a:pt x="8982" y="5867"/>
                  </a:cubicBezTo>
                  <a:lnTo>
                    <a:pt x="9930" y="5089"/>
                  </a:lnTo>
                  <a:cubicBezTo>
                    <a:pt x="10946" y="4886"/>
                    <a:pt x="10088" y="2132"/>
                    <a:pt x="9693" y="1625"/>
                  </a:cubicBezTo>
                  <a:cubicBezTo>
                    <a:pt x="8834" y="608"/>
                    <a:pt x="6894" y="0"/>
                    <a:pt x="5555"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9" name="Google Shape;4199;p21"/>
            <p:cNvSpPr/>
            <p:nvPr/>
          </p:nvSpPr>
          <p:spPr>
            <a:xfrm>
              <a:off x="771474" y="53366"/>
              <a:ext cx="326898" cy="236259"/>
            </a:xfrm>
            <a:custGeom>
              <a:rect b="b" l="l" r="r" t="t"/>
              <a:pathLst>
                <a:path extrusionOk="0" h="6884" w="9525">
                  <a:moveTo>
                    <a:pt x="4300" y="1"/>
                  </a:moveTo>
                  <a:lnTo>
                    <a:pt x="4119" y="23"/>
                  </a:lnTo>
                  <a:cubicBezTo>
                    <a:pt x="3860" y="57"/>
                    <a:pt x="3600" y="113"/>
                    <a:pt x="3363" y="192"/>
                  </a:cubicBezTo>
                  <a:cubicBezTo>
                    <a:pt x="3115" y="283"/>
                    <a:pt x="2878" y="384"/>
                    <a:pt x="2652" y="508"/>
                  </a:cubicBezTo>
                  <a:cubicBezTo>
                    <a:pt x="2201" y="734"/>
                    <a:pt x="1772" y="1039"/>
                    <a:pt x="1411" y="1400"/>
                  </a:cubicBezTo>
                  <a:cubicBezTo>
                    <a:pt x="1027" y="1750"/>
                    <a:pt x="723" y="2178"/>
                    <a:pt x="497" y="2652"/>
                  </a:cubicBezTo>
                  <a:cubicBezTo>
                    <a:pt x="1" y="3634"/>
                    <a:pt x="170" y="4830"/>
                    <a:pt x="948" y="5620"/>
                  </a:cubicBezTo>
                  <a:cubicBezTo>
                    <a:pt x="1310" y="5993"/>
                    <a:pt x="1750" y="6286"/>
                    <a:pt x="2246" y="6466"/>
                  </a:cubicBezTo>
                  <a:cubicBezTo>
                    <a:pt x="2720" y="6647"/>
                    <a:pt x="3217" y="6760"/>
                    <a:pt x="3713" y="6816"/>
                  </a:cubicBezTo>
                  <a:cubicBezTo>
                    <a:pt x="4059" y="6863"/>
                    <a:pt x="4411" y="6883"/>
                    <a:pt x="4760" y="6883"/>
                  </a:cubicBezTo>
                  <a:cubicBezTo>
                    <a:pt x="4912" y="6883"/>
                    <a:pt x="5064" y="6880"/>
                    <a:pt x="5214" y="6873"/>
                  </a:cubicBezTo>
                  <a:cubicBezTo>
                    <a:pt x="5710" y="6861"/>
                    <a:pt x="6207" y="6794"/>
                    <a:pt x="6692" y="6670"/>
                  </a:cubicBezTo>
                  <a:cubicBezTo>
                    <a:pt x="7177" y="6568"/>
                    <a:pt x="7651" y="6376"/>
                    <a:pt x="8080" y="6117"/>
                  </a:cubicBezTo>
                  <a:lnTo>
                    <a:pt x="8994" y="5293"/>
                  </a:lnTo>
                  <a:lnTo>
                    <a:pt x="8012" y="6026"/>
                  </a:lnTo>
                  <a:cubicBezTo>
                    <a:pt x="7584" y="6252"/>
                    <a:pt x="7121" y="6399"/>
                    <a:pt x="6647" y="6466"/>
                  </a:cubicBezTo>
                  <a:cubicBezTo>
                    <a:pt x="6162" y="6545"/>
                    <a:pt x="5677" y="6591"/>
                    <a:pt x="5191" y="6591"/>
                  </a:cubicBezTo>
                  <a:cubicBezTo>
                    <a:pt x="5161" y="6591"/>
                    <a:pt x="5131" y="6591"/>
                    <a:pt x="5101" y="6591"/>
                  </a:cubicBezTo>
                  <a:cubicBezTo>
                    <a:pt x="4173" y="6591"/>
                    <a:pt x="3256" y="6422"/>
                    <a:pt x="2382" y="6094"/>
                  </a:cubicBezTo>
                  <a:cubicBezTo>
                    <a:pt x="1953" y="5925"/>
                    <a:pt x="1569" y="5665"/>
                    <a:pt x="1253" y="5338"/>
                  </a:cubicBezTo>
                  <a:cubicBezTo>
                    <a:pt x="948" y="4999"/>
                    <a:pt x="745" y="4593"/>
                    <a:pt x="678" y="4142"/>
                  </a:cubicBezTo>
                  <a:cubicBezTo>
                    <a:pt x="621" y="3702"/>
                    <a:pt x="712" y="3250"/>
                    <a:pt x="915" y="2844"/>
                  </a:cubicBezTo>
                  <a:cubicBezTo>
                    <a:pt x="1118" y="2427"/>
                    <a:pt x="1389" y="2054"/>
                    <a:pt x="1727" y="1738"/>
                  </a:cubicBezTo>
                  <a:cubicBezTo>
                    <a:pt x="2054" y="1400"/>
                    <a:pt x="2438" y="1118"/>
                    <a:pt x="2856" y="903"/>
                  </a:cubicBezTo>
                  <a:cubicBezTo>
                    <a:pt x="3059" y="791"/>
                    <a:pt x="3273" y="700"/>
                    <a:pt x="3499" y="610"/>
                  </a:cubicBezTo>
                  <a:cubicBezTo>
                    <a:pt x="3713" y="542"/>
                    <a:pt x="3939" y="486"/>
                    <a:pt x="4164" y="452"/>
                  </a:cubicBezTo>
                  <a:lnTo>
                    <a:pt x="4356" y="418"/>
                  </a:lnTo>
                  <a:lnTo>
                    <a:pt x="4864" y="418"/>
                  </a:lnTo>
                  <a:cubicBezTo>
                    <a:pt x="5090" y="452"/>
                    <a:pt x="5338" y="452"/>
                    <a:pt x="5564" y="508"/>
                  </a:cubicBezTo>
                  <a:cubicBezTo>
                    <a:pt x="5801" y="542"/>
                    <a:pt x="6038" y="587"/>
                    <a:pt x="6275" y="655"/>
                  </a:cubicBezTo>
                  <a:cubicBezTo>
                    <a:pt x="6500" y="712"/>
                    <a:pt x="6726" y="779"/>
                    <a:pt x="6952" y="869"/>
                  </a:cubicBezTo>
                  <a:cubicBezTo>
                    <a:pt x="7392" y="1027"/>
                    <a:pt x="7809" y="1242"/>
                    <a:pt x="8204" y="1513"/>
                  </a:cubicBezTo>
                  <a:cubicBezTo>
                    <a:pt x="8294" y="1580"/>
                    <a:pt x="8385" y="1671"/>
                    <a:pt x="8475" y="1750"/>
                  </a:cubicBezTo>
                  <a:lnTo>
                    <a:pt x="8610" y="1874"/>
                  </a:lnTo>
                  <a:cubicBezTo>
                    <a:pt x="8633" y="1896"/>
                    <a:pt x="8678" y="1930"/>
                    <a:pt x="8667" y="1930"/>
                  </a:cubicBezTo>
                  <a:lnTo>
                    <a:pt x="8712" y="1998"/>
                  </a:lnTo>
                  <a:cubicBezTo>
                    <a:pt x="8825" y="2201"/>
                    <a:pt x="8926" y="2415"/>
                    <a:pt x="9017" y="2630"/>
                  </a:cubicBezTo>
                  <a:cubicBezTo>
                    <a:pt x="9197" y="3081"/>
                    <a:pt x="9321" y="3555"/>
                    <a:pt x="9389" y="4029"/>
                  </a:cubicBezTo>
                  <a:cubicBezTo>
                    <a:pt x="9434" y="4266"/>
                    <a:pt x="9434" y="4514"/>
                    <a:pt x="9400" y="4751"/>
                  </a:cubicBezTo>
                  <a:cubicBezTo>
                    <a:pt x="9378" y="4988"/>
                    <a:pt x="9254" y="5236"/>
                    <a:pt x="8994" y="5293"/>
                  </a:cubicBezTo>
                  <a:cubicBezTo>
                    <a:pt x="9254" y="5270"/>
                    <a:pt x="9423" y="4999"/>
                    <a:pt x="9468" y="4763"/>
                  </a:cubicBezTo>
                  <a:cubicBezTo>
                    <a:pt x="9513" y="4514"/>
                    <a:pt x="9524" y="4266"/>
                    <a:pt x="9502" y="4018"/>
                  </a:cubicBezTo>
                  <a:cubicBezTo>
                    <a:pt x="9468" y="3521"/>
                    <a:pt x="9378" y="3036"/>
                    <a:pt x="9220" y="2562"/>
                  </a:cubicBezTo>
                  <a:cubicBezTo>
                    <a:pt x="9152" y="2314"/>
                    <a:pt x="9051" y="2077"/>
                    <a:pt x="8926" y="1851"/>
                  </a:cubicBezTo>
                  <a:lnTo>
                    <a:pt x="8870" y="1761"/>
                  </a:lnTo>
                  <a:cubicBezTo>
                    <a:pt x="8859" y="1738"/>
                    <a:pt x="8825" y="1705"/>
                    <a:pt x="8802" y="1682"/>
                  </a:cubicBezTo>
                  <a:lnTo>
                    <a:pt x="8667" y="1547"/>
                  </a:lnTo>
                  <a:cubicBezTo>
                    <a:pt x="8588" y="1456"/>
                    <a:pt x="8498" y="1377"/>
                    <a:pt x="8407" y="1298"/>
                  </a:cubicBezTo>
                  <a:cubicBezTo>
                    <a:pt x="8001" y="982"/>
                    <a:pt x="7561" y="723"/>
                    <a:pt x="7087" y="531"/>
                  </a:cubicBezTo>
                  <a:cubicBezTo>
                    <a:pt x="6850" y="429"/>
                    <a:pt x="6624" y="339"/>
                    <a:pt x="6376" y="271"/>
                  </a:cubicBezTo>
                  <a:cubicBezTo>
                    <a:pt x="6139" y="204"/>
                    <a:pt x="5891" y="136"/>
                    <a:pt x="5643" y="91"/>
                  </a:cubicBezTo>
                  <a:cubicBezTo>
                    <a:pt x="5406" y="46"/>
                    <a:pt x="5146" y="34"/>
                    <a:pt x="489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0" name="Google Shape;4200;p21"/>
            <p:cNvSpPr/>
            <p:nvPr/>
          </p:nvSpPr>
          <p:spPr>
            <a:xfrm>
              <a:off x="544139" y="187728"/>
              <a:ext cx="335238" cy="369695"/>
            </a:xfrm>
            <a:custGeom>
              <a:rect b="b" l="l" r="r" t="t"/>
              <a:pathLst>
                <a:path extrusionOk="0" h="10772" w="9768">
                  <a:moveTo>
                    <a:pt x="6867" y="1"/>
                  </a:moveTo>
                  <a:cubicBezTo>
                    <a:pt x="6861" y="1"/>
                    <a:pt x="6856" y="1"/>
                    <a:pt x="6850" y="1"/>
                  </a:cubicBezTo>
                  <a:cubicBezTo>
                    <a:pt x="5282" y="80"/>
                    <a:pt x="3431" y="1130"/>
                    <a:pt x="2291" y="2427"/>
                  </a:cubicBezTo>
                  <a:cubicBezTo>
                    <a:pt x="1197" y="3657"/>
                    <a:pt x="678" y="4549"/>
                    <a:pt x="294" y="6151"/>
                  </a:cubicBezTo>
                  <a:cubicBezTo>
                    <a:pt x="1" y="7562"/>
                    <a:pt x="633" y="8871"/>
                    <a:pt x="1829" y="9852"/>
                  </a:cubicBezTo>
                  <a:cubicBezTo>
                    <a:pt x="2580" y="10454"/>
                    <a:pt x="3822" y="10771"/>
                    <a:pt x="5096" y="10771"/>
                  </a:cubicBezTo>
                  <a:cubicBezTo>
                    <a:pt x="7380" y="10771"/>
                    <a:pt x="9767" y="9752"/>
                    <a:pt x="9615" y="7528"/>
                  </a:cubicBezTo>
                  <a:lnTo>
                    <a:pt x="9118" y="6806"/>
                  </a:lnTo>
                  <a:cubicBezTo>
                    <a:pt x="8883" y="5683"/>
                    <a:pt x="7999" y="1"/>
                    <a:pt x="6867"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1" name="Google Shape;4201;p21"/>
            <p:cNvSpPr/>
            <p:nvPr/>
          </p:nvSpPr>
          <p:spPr>
            <a:xfrm>
              <a:off x="542594" y="181928"/>
              <a:ext cx="335032" cy="381673"/>
            </a:xfrm>
            <a:custGeom>
              <a:rect b="b" l="l" r="r" t="t"/>
              <a:pathLst>
                <a:path extrusionOk="0" h="11121" w="9762">
                  <a:moveTo>
                    <a:pt x="6868" y="1"/>
                  </a:moveTo>
                  <a:cubicBezTo>
                    <a:pt x="6832" y="1"/>
                    <a:pt x="6796" y="4"/>
                    <a:pt x="6760" y="12"/>
                  </a:cubicBezTo>
                  <a:lnTo>
                    <a:pt x="6523" y="35"/>
                  </a:lnTo>
                  <a:cubicBezTo>
                    <a:pt x="6354" y="46"/>
                    <a:pt x="6196" y="80"/>
                    <a:pt x="6026" y="125"/>
                  </a:cubicBezTo>
                  <a:cubicBezTo>
                    <a:pt x="5868" y="159"/>
                    <a:pt x="5699" y="193"/>
                    <a:pt x="5541" y="249"/>
                  </a:cubicBezTo>
                  <a:cubicBezTo>
                    <a:pt x="5225" y="351"/>
                    <a:pt x="4921" y="475"/>
                    <a:pt x="4627" y="622"/>
                  </a:cubicBezTo>
                  <a:cubicBezTo>
                    <a:pt x="4322" y="768"/>
                    <a:pt x="4040" y="926"/>
                    <a:pt x="3758" y="1096"/>
                  </a:cubicBezTo>
                  <a:cubicBezTo>
                    <a:pt x="3476" y="1276"/>
                    <a:pt x="3217" y="1479"/>
                    <a:pt x="2968" y="1694"/>
                  </a:cubicBezTo>
                  <a:cubicBezTo>
                    <a:pt x="2449" y="2089"/>
                    <a:pt x="2009" y="2630"/>
                    <a:pt x="1614" y="3115"/>
                  </a:cubicBezTo>
                  <a:cubicBezTo>
                    <a:pt x="1400" y="3375"/>
                    <a:pt x="1208" y="3646"/>
                    <a:pt x="1050" y="3928"/>
                  </a:cubicBezTo>
                  <a:cubicBezTo>
                    <a:pt x="870" y="4210"/>
                    <a:pt x="712" y="4503"/>
                    <a:pt x="587" y="4819"/>
                  </a:cubicBezTo>
                  <a:cubicBezTo>
                    <a:pt x="452" y="5113"/>
                    <a:pt x="339" y="5429"/>
                    <a:pt x="260" y="5745"/>
                  </a:cubicBezTo>
                  <a:lnTo>
                    <a:pt x="125" y="6230"/>
                  </a:lnTo>
                  <a:cubicBezTo>
                    <a:pt x="80" y="6433"/>
                    <a:pt x="80" y="6557"/>
                    <a:pt x="57" y="6726"/>
                  </a:cubicBezTo>
                  <a:cubicBezTo>
                    <a:pt x="1" y="7415"/>
                    <a:pt x="159" y="8103"/>
                    <a:pt x="497" y="8712"/>
                  </a:cubicBezTo>
                  <a:cubicBezTo>
                    <a:pt x="824" y="9299"/>
                    <a:pt x="1276" y="9818"/>
                    <a:pt x="1806" y="10236"/>
                  </a:cubicBezTo>
                  <a:cubicBezTo>
                    <a:pt x="2359" y="10619"/>
                    <a:pt x="2991" y="10879"/>
                    <a:pt x="3657" y="10992"/>
                  </a:cubicBezTo>
                  <a:cubicBezTo>
                    <a:pt x="4105" y="11078"/>
                    <a:pt x="4559" y="11120"/>
                    <a:pt x="5012" y="11120"/>
                  </a:cubicBezTo>
                  <a:cubicBezTo>
                    <a:pt x="5870" y="11120"/>
                    <a:pt x="6726" y="10967"/>
                    <a:pt x="7538" y="10664"/>
                  </a:cubicBezTo>
                  <a:cubicBezTo>
                    <a:pt x="8170" y="10439"/>
                    <a:pt x="8723" y="10055"/>
                    <a:pt x="9152" y="9547"/>
                  </a:cubicBezTo>
                  <a:cubicBezTo>
                    <a:pt x="9570" y="9028"/>
                    <a:pt x="9761" y="8363"/>
                    <a:pt x="9682" y="7697"/>
                  </a:cubicBezTo>
                  <a:lnTo>
                    <a:pt x="9682" y="7685"/>
                  </a:lnTo>
                  <a:lnTo>
                    <a:pt x="9163" y="6975"/>
                  </a:lnTo>
                  <a:lnTo>
                    <a:pt x="9626" y="7708"/>
                  </a:lnTo>
                  <a:lnTo>
                    <a:pt x="9626" y="7697"/>
                  </a:lnTo>
                  <a:lnTo>
                    <a:pt x="9626" y="7697"/>
                  </a:lnTo>
                  <a:cubicBezTo>
                    <a:pt x="9649" y="8329"/>
                    <a:pt x="9434" y="8949"/>
                    <a:pt x="9017" y="9423"/>
                  </a:cubicBezTo>
                  <a:cubicBezTo>
                    <a:pt x="8577" y="9875"/>
                    <a:pt x="8046" y="10213"/>
                    <a:pt x="7448" y="10405"/>
                  </a:cubicBezTo>
                  <a:cubicBezTo>
                    <a:pt x="6727" y="10641"/>
                    <a:pt x="5978" y="10760"/>
                    <a:pt x="5229" y="10760"/>
                  </a:cubicBezTo>
                  <a:cubicBezTo>
                    <a:pt x="4724" y="10760"/>
                    <a:pt x="4220" y="10706"/>
                    <a:pt x="3724" y="10597"/>
                  </a:cubicBezTo>
                  <a:cubicBezTo>
                    <a:pt x="3126" y="10461"/>
                    <a:pt x="2528" y="10270"/>
                    <a:pt x="2043" y="9897"/>
                  </a:cubicBezTo>
                  <a:cubicBezTo>
                    <a:pt x="1569" y="9513"/>
                    <a:pt x="1174" y="9040"/>
                    <a:pt x="881" y="8509"/>
                  </a:cubicBezTo>
                  <a:cubicBezTo>
                    <a:pt x="587" y="7979"/>
                    <a:pt x="463" y="7381"/>
                    <a:pt x="508" y="6783"/>
                  </a:cubicBezTo>
                  <a:cubicBezTo>
                    <a:pt x="531" y="6636"/>
                    <a:pt x="554" y="6433"/>
                    <a:pt x="576" y="6331"/>
                  </a:cubicBezTo>
                  <a:lnTo>
                    <a:pt x="712" y="5880"/>
                  </a:lnTo>
                  <a:cubicBezTo>
                    <a:pt x="779" y="5575"/>
                    <a:pt x="881" y="5282"/>
                    <a:pt x="1016" y="5000"/>
                  </a:cubicBezTo>
                  <a:cubicBezTo>
                    <a:pt x="1129" y="4706"/>
                    <a:pt x="1264" y="4436"/>
                    <a:pt x="1434" y="4165"/>
                  </a:cubicBezTo>
                  <a:cubicBezTo>
                    <a:pt x="1592" y="3894"/>
                    <a:pt x="1772" y="3646"/>
                    <a:pt x="1964" y="3397"/>
                  </a:cubicBezTo>
                  <a:cubicBezTo>
                    <a:pt x="2370" y="2890"/>
                    <a:pt x="2743" y="2416"/>
                    <a:pt x="3239" y="2021"/>
                  </a:cubicBezTo>
                  <a:cubicBezTo>
                    <a:pt x="3476" y="1818"/>
                    <a:pt x="3724" y="1626"/>
                    <a:pt x="3984" y="1457"/>
                  </a:cubicBezTo>
                  <a:cubicBezTo>
                    <a:pt x="4255" y="1287"/>
                    <a:pt x="4526" y="1129"/>
                    <a:pt x="4796" y="983"/>
                  </a:cubicBezTo>
                  <a:cubicBezTo>
                    <a:pt x="5079" y="847"/>
                    <a:pt x="5372" y="723"/>
                    <a:pt x="5665" y="622"/>
                  </a:cubicBezTo>
                  <a:cubicBezTo>
                    <a:pt x="5812" y="565"/>
                    <a:pt x="5959" y="531"/>
                    <a:pt x="6105" y="497"/>
                  </a:cubicBezTo>
                  <a:lnTo>
                    <a:pt x="6320" y="430"/>
                  </a:lnTo>
                  <a:lnTo>
                    <a:pt x="6557" y="396"/>
                  </a:lnTo>
                  <a:cubicBezTo>
                    <a:pt x="6679" y="387"/>
                    <a:pt x="6828" y="351"/>
                    <a:pt x="6911" y="351"/>
                  </a:cubicBezTo>
                  <a:cubicBezTo>
                    <a:pt x="6935" y="351"/>
                    <a:pt x="6953" y="354"/>
                    <a:pt x="6963" y="362"/>
                  </a:cubicBezTo>
                  <a:cubicBezTo>
                    <a:pt x="7076" y="407"/>
                    <a:pt x="7177" y="497"/>
                    <a:pt x="7245" y="599"/>
                  </a:cubicBezTo>
                  <a:cubicBezTo>
                    <a:pt x="7426" y="847"/>
                    <a:pt x="7572" y="1118"/>
                    <a:pt x="7685" y="1411"/>
                  </a:cubicBezTo>
                  <a:cubicBezTo>
                    <a:pt x="7911" y="1998"/>
                    <a:pt x="8114" y="2608"/>
                    <a:pt x="8272" y="3228"/>
                  </a:cubicBezTo>
                  <a:cubicBezTo>
                    <a:pt x="8622" y="4458"/>
                    <a:pt x="8881" y="5722"/>
                    <a:pt x="9163" y="6975"/>
                  </a:cubicBezTo>
                  <a:cubicBezTo>
                    <a:pt x="8972" y="5699"/>
                    <a:pt x="8768" y="4436"/>
                    <a:pt x="8486" y="3172"/>
                  </a:cubicBezTo>
                  <a:cubicBezTo>
                    <a:pt x="8351" y="2540"/>
                    <a:pt x="8170" y="1908"/>
                    <a:pt x="7956" y="1299"/>
                  </a:cubicBezTo>
                  <a:cubicBezTo>
                    <a:pt x="7843" y="983"/>
                    <a:pt x="7696" y="678"/>
                    <a:pt x="7516" y="396"/>
                  </a:cubicBezTo>
                  <a:cubicBezTo>
                    <a:pt x="7403" y="238"/>
                    <a:pt x="7256" y="103"/>
                    <a:pt x="7065" y="35"/>
                  </a:cubicBezTo>
                  <a:cubicBezTo>
                    <a:pt x="6999" y="13"/>
                    <a:pt x="6933" y="1"/>
                    <a:pt x="686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2" name="Google Shape;4202;p21"/>
            <p:cNvSpPr/>
            <p:nvPr/>
          </p:nvSpPr>
          <p:spPr>
            <a:xfrm>
              <a:off x="616554" y="196377"/>
              <a:ext cx="328442" cy="404152"/>
            </a:xfrm>
            <a:custGeom>
              <a:rect b="b" l="l" r="r" t="t"/>
              <a:pathLst>
                <a:path extrusionOk="0" h="11776" w="9570">
                  <a:moveTo>
                    <a:pt x="4839" y="0"/>
                  </a:moveTo>
                  <a:cubicBezTo>
                    <a:pt x="4386" y="0"/>
                    <a:pt x="3910" y="241"/>
                    <a:pt x="3364" y="787"/>
                  </a:cubicBezTo>
                  <a:cubicBezTo>
                    <a:pt x="2032" y="2062"/>
                    <a:pt x="1152" y="3473"/>
                    <a:pt x="678" y="5199"/>
                  </a:cubicBezTo>
                  <a:cubicBezTo>
                    <a:pt x="1" y="7919"/>
                    <a:pt x="351" y="10774"/>
                    <a:pt x="3522" y="11654"/>
                  </a:cubicBezTo>
                  <a:cubicBezTo>
                    <a:pt x="3830" y="11738"/>
                    <a:pt x="4159" y="11775"/>
                    <a:pt x="4496" y="11775"/>
                  </a:cubicBezTo>
                  <a:cubicBezTo>
                    <a:pt x="5469" y="11775"/>
                    <a:pt x="6512" y="11467"/>
                    <a:pt x="7324" y="11090"/>
                  </a:cubicBezTo>
                  <a:cubicBezTo>
                    <a:pt x="8001" y="10774"/>
                    <a:pt x="8645" y="10334"/>
                    <a:pt x="9062" y="9702"/>
                  </a:cubicBezTo>
                  <a:cubicBezTo>
                    <a:pt x="9435" y="9149"/>
                    <a:pt x="9570" y="8449"/>
                    <a:pt x="9559" y="7738"/>
                  </a:cubicBezTo>
                  <a:cubicBezTo>
                    <a:pt x="9536" y="7016"/>
                    <a:pt x="9401" y="6305"/>
                    <a:pt x="9152" y="5628"/>
                  </a:cubicBezTo>
                  <a:cubicBezTo>
                    <a:pt x="8588" y="4082"/>
                    <a:pt x="7855" y="2503"/>
                    <a:pt x="6749" y="1273"/>
                  </a:cubicBezTo>
                  <a:cubicBezTo>
                    <a:pt x="6074" y="485"/>
                    <a:pt x="5480" y="0"/>
                    <a:pt x="4839"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3" name="Google Shape;4203;p21"/>
            <p:cNvSpPr/>
            <p:nvPr/>
          </p:nvSpPr>
          <p:spPr>
            <a:xfrm>
              <a:off x="620844" y="191195"/>
              <a:ext cx="323775" cy="412698"/>
            </a:xfrm>
            <a:custGeom>
              <a:rect b="b" l="l" r="r" t="t"/>
              <a:pathLst>
                <a:path extrusionOk="0" h="12025" w="9434">
                  <a:moveTo>
                    <a:pt x="9434" y="7889"/>
                  </a:moveTo>
                  <a:cubicBezTo>
                    <a:pt x="9434" y="7889"/>
                    <a:pt x="9423" y="8010"/>
                    <a:pt x="9422" y="8262"/>
                  </a:cubicBezTo>
                  <a:lnTo>
                    <a:pt x="9422" y="8262"/>
                  </a:lnTo>
                  <a:cubicBezTo>
                    <a:pt x="9434" y="8025"/>
                    <a:pt x="9434" y="7890"/>
                    <a:pt x="9434" y="7889"/>
                  </a:cubicBezTo>
                  <a:close/>
                  <a:moveTo>
                    <a:pt x="9422" y="8262"/>
                  </a:moveTo>
                  <a:cubicBezTo>
                    <a:pt x="9422" y="8262"/>
                    <a:pt x="9422" y="8262"/>
                    <a:pt x="9422" y="8262"/>
                  </a:cubicBezTo>
                  <a:cubicBezTo>
                    <a:pt x="9422" y="8266"/>
                    <a:pt x="9422" y="8270"/>
                    <a:pt x="9422" y="8274"/>
                  </a:cubicBezTo>
                  <a:lnTo>
                    <a:pt x="9422" y="8274"/>
                  </a:lnTo>
                  <a:cubicBezTo>
                    <a:pt x="9422" y="8273"/>
                    <a:pt x="9422" y="8273"/>
                    <a:pt x="9422" y="8273"/>
                  </a:cubicBezTo>
                  <a:cubicBezTo>
                    <a:pt x="9422" y="8269"/>
                    <a:pt x="9422" y="8265"/>
                    <a:pt x="9422" y="8262"/>
                  </a:cubicBezTo>
                  <a:close/>
                  <a:moveTo>
                    <a:pt x="4681" y="0"/>
                  </a:moveTo>
                  <a:cubicBezTo>
                    <a:pt x="4659" y="0"/>
                    <a:pt x="4637" y="1"/>
                    <a:pt x="4615" y="2"/>
                  </a:cubicBezTo>
                  <a:cubicBezTo>
                    <a:pt x="4356" y="24"/>
                    <a:pt x="4096" y="92"/>
                    <a:pt x="3871" y="227"/>
                  </a:cubicBezTo>
                  <a:cubicBezTo>
                    <a:pt x="3430" y="476"/>
                    <a:pt x="3058" y="848"/>
                    <a:pt x="2731" y="1198"/>
                  </a:cubicBezTo>
                  <a:cubicBezTo>
                    <a:pt x="2562" y="1378"/>
                    <a:pt x="2381" y="1536"/>
                    <a:pt x="2212" y="1740"/>
                  </a:cubicBezTo>
                  <a:cubicBezTo>
                    <a:pt x="2054" y="1931"/>
                    <a:pt x="1907" y="2146"/>
                    <a:pt x="1760" y="2360"/>
                  </a:cubicBezTo>
                  <a:cubicBezTo>
                    <a:pt x="1128" y="3184"/>
                    <a:pt x="711" y="4154"/>
                    <a:pt x="384" y="5147"/>
                  </a:cubicBezTo>
                  <a:cubicBezTo>
                    <a:pt x="90" y="6152"/>
                    <a:pt x="0" y="7201"/>
                    <a:pt x="102" y="8250"/>
                  </a:cubicBezTo>
                  <a:cubicBezTo>
                    <a:pt x="158" y="8770"/>
                    <a:pt x="305" y="9266"/>
                    <a:pt x="519" y="9740"/>
                  </a:cubicBezTo>
                  <a:cubicBezTo>
                    <a:pt x="745" y="10203"/>
                    <a:pt x="1061" y="10609"/>
                    <a:pt x="1444" y="10959"/>
                  </a:cubicBezTo>
                  <a:cubicBezTo>
                    <a:pt x="1817" y="11263"/>
                    <a:pt x="2234" y="11523"/>
                    <a:pt x="2697" y="11703"/>
                  </a:cubicBezTo>
                  <a:cubicBezTo>
                    <a:pt x="2911" y="11794"/>
                    <a:pt x="3137" y="11850"/>
                    <a:pt x="3363" y="11918"/>
                  </a:cubicBezTo>
                  <a:cubicBezTo>
                    <a:pt x="3577" y="11974"/>
                    <a:pt x="3803" y="12008"/>
                    <a:pt x="4040" y="12019"/>
                  </a:cubicBezTo>
                  <a:cubicBezTo>
                    <a:pt x="4118" y="12023"/>
                    <a:pt x="4197" y="12024"/>
                    <a:pt x="4275" y="12024"/>
                  </a:cubicBezTo>
                  <a:cubicBezTo>
                    <a:pt x="5031" y="12024"/>
                    <a:pt x="5783" y="11877"/>
                    <a:pt x="6488" y="11591"/>
                  </a:cubicBezTo>
                  <a:cubicBezTo>
                    <a:pt x="7154" y="11365"/>
                    <a:pt x="7764" y="11015"/>
                    <a:pt x="8317" y="10575"/>
                  </a:cubicBezTo>
                  <a:cubicBezTo>
                    <a:pt x="8734" y="10237"/>
                    <a:pt x="9050" y="9785"/>
                    <a:pt x="9231" y="9277"/>
                  </a:cubicBezTo>
                  <a:cubicBezTo>
                    <a:pt x="9298" y="9086"/>
                    <a:pt x="9343" y="8894"/>
                    <a:pt x="9377" y="8702"/>
                  </a:cubicBezTo>
                  <a:cubicBezTo>
                    <a:pt x="9399" y="8559"/>
                    <a:pt x="9421" y="8416"/>
                    <a:pt x="9422" y="8274"/>
                  </a:cubicBezTo>
                  <a:lnTo>
                    <a:pt x="9422" y="8274"/>
                  </a:lnTo>
                  <a:cubicBezTo>
                    <a:pt x="9411" y="8420"/>
                    <a:pt x="9400" y="8567"/>
                    <a:pt x="9366" y="8702"/>
                  </a:cubicBezTo>
                  <a:cubicBezTo>
                    <a:pt x="9332" y="8894"/>
                    <a:pt x="9287" y="9086"/>
                    <a:pt x="9208" y="9266"/>
                  </a:cubicBezTo>
                  <a:cubicBezTo>
                    <a:pt x="9027" y="9774"/>
                    <a:pt x="8700" y="10214"/>
                    <a:pt x="8283" y="10541"/>
                  </a:cubicBezTo>
                  <a:cubicBezTo>
                    <a:pt x="7730" y="10970"/>
                    <a:pt x="7109" y="11286"/>
                    <a:pt x="6443" y="11489"/>
                  </a:cubicBezTo>
                  <a:cubicBezTo>
                    <a:pt x="5812" y="11712"/>
                    <a:pt x="5150" y="11820"/>
                    <a:pt x="4490" y="11820"/>
                  </a:cubicBezTo>
                  <a:cubicBezTo>
                    <a:pt x="4347" y="11820"/>
                    <a:pt x="4205" y="11815"/>
                    <a:pt x="4062" y="11805"/>
                  </a:cubicBezTo>
                  <a:cubicBezTo>
                    <a:pt x="3837" y="11782"/>
                    <a:pt x="3622" y="11737"/>
                    <a:pt x="3419" y="11681"/>
                  </a:cubicBezTo>
                  <a:cubicBezTo>
                    <a:pt x="3216" y="11602"/>
                    <a:pt x="3002" y="11545"/>
                    <a:pt x="2799" y="11444"/>
                  </a:cubicBezTo>
                  <a:cubicBezTo>
                    <a:pt x="2381" y="11263"/>
                    <a:pt x="1997" y="11015"/>
                    <a:pt x="1670" y="10710"/>
                  </a:cubicBezTo>
                  <a:cubicBezTo>
                    <a:pt x="1004" y="10067"/>
                    <a:pt x="621" y="9165"/>
                    <a:pt x="530" y="8205"/>
                  </a:cubicBezTo>
                  <a:cubicBezTo>
                    <a:pt x="451" y="7224"/>
                    <a:pt x="553" y="6231"/>
                    <a:pt x="846" y="5283"/>
                  </a:cubicBezTo>
                  <a:cubicBezTo>
                    <a:pt x="1140" y="4335"/>
                    <a:pt x="1512" y="3398"/>
                    <a:pt x="2099" y="2620"/>
                  </a:cubicBezTo>
                  <a:cubicBezTo>
                    <a:pt x="2234" y="2428"/>
                    <a:pt x="2347" y="2213"/>
                    <a:pt x="2516" y="2022"/>
                  </a:cubicBezTo>
                  <a:cubicBezTo>
                    <a:pt x="2686" y="1841"/>
                    <a:pt x="2855" y="1661"/>
                    <a:pt x="3013" y="1480"/>
                  </a:cubicBezTo>
                  <a:cubicBezTo>
                    <a:pt x="3351" y="1108"/>
                    <a:pt x="3656" y="758"/>
                    <a:pt x="4040" y="521"/>
                  </a:cubicBezTo>
                  <a:cubicBezTo>
                    <a:pt x="4245" y="382"/>
                    <a:pt x="4490" y="309"/>
                    <a:pt x="4736" y="309"/>
                  </a:cubicBezTo>
                  <a:cubicBezTo>
                    <a:pt x="4910" y="309"/>
                    <a:pt x="5084" y="345"/>
                    <a:pt x="5247" y="419"/>
                  </a:cubicBezTo>
                  <a:cubicBezTo>
                    <a:pt x="5642" y="589"/>
                    <a:pt x="5969" y="893"/>
                    <a:pt x="6274" y="1198"/>
                  </a:cubicBezTo>
                  <a:cubicBezTo>
                    <a:pt x="6838" y="1785"/>
                    <a:pt x="7335" y="2439"/>
                    <a:pt x="7764" y="3139"/>
                  </a:cubicBezTo>
                  <a:cubicBezTo>
                    <a:pt x="7955" y="3443"/>
                    <a:pt x="8136" y="3759"/>
                    <a:pt x="8283" y="4098"/>
                  </a:cubicBezTo>
                  <a:cubicBezTo>
                    <a:pt x="8441" y="4391"/>
                    <a:pt x="8576" y="4685"/>
                    <a:pt x="8689" y="5001"/>
                  </a:cubicBezTo>
                  <a:lnTo>
                    <a:pt x="9016" y="5802"/>
                  </a:lnTo>
                  <a:cubicBezTo>
                    <a:pt x="9106" y="6061"/>
                    <a:pt x="9185" y="6287"/>
                    <a:pt x="9231" y="6513"/>
                  </a:cubicBezTo>
                  <a:cubicBezTo>
                    <a:pt x="9287" y="6705"/>
                    <a:pt x="9321" y="6896"/>
                    <a:pt x="9355" y="7088"/>
                  </a:cubicBezTo>
                  <a:cubicBezTo>
                    <a:pt x="9377" y="7235"/>
                    <a:pt x="9400" y="7382"/>
                    <a:pt x="9411" y="7528"/>
                  </a:cubicBezTo>
                  <a:cubicBezTo>
                    <a:pt x="9422" y="7765"/>
                    <a:pt x="9434" y="7889"/>
                    <a:pt x="9434" y="7889"/>
                  </a:cubicBezTo>
                  <a:cubicBezTo>
                    <a:pt x="9434" y="7889"/>
                    <a:pt x="9422" y="7765"/>
                    <a:pt x="9411" y="7517"/>
                  </a:cubicBezTo>
                  <a:cubicBezTo>
                    <a:pt x="9411" y="7370"/>
                    <a:pt x="9389" y="7224"/>
                    <a:pt x="9366" y="7077"/>
                  </a:cubicBezTo>
                  <a:cubicBezTo>
                    <a:pt x="9343" y="6885"/>
                    <a:pt x="9310" y="6682"/>
                    <a:pt x="9253" y="6490"/>
                  </a:cubicBezTo>
                  <a:cubicBezTo>
                    <a:pt x="9208" y="6276"/>
                    <a:pt x="9129" y="6050"/>
                    <a:pt x="9050" y="5791"/>
                  </a:cubicBezTo>
                  <a:lnTo>
                    <a:pt x="8745" y="4978"/>
                  </a:lnTo>
                  <a:cubicBezTo>
                    <a:pt x="8621" y="4662"/>
                    <a:pt x="8497" y="4357"/>
                    <a:pt x="8350" y="4064"/>
                  </a:cubicBezTo>
                  <a:cubicBezTo>
                    <a:pt x="8204" y="3726"/>
                    <a:pt x="8034" y="3398"/>
                    <a:pt x="7854" y="3082"/>
                  </a:cubicBezTo>
                  <a:cubicBezTo>
                    <a:pt x="7448" y="2349"/>
                    <a:pt x="6974" y="1672"/>
                    <a:pt x="6432" y="1051"/>
                  </a:cubicBezTo>
                  <a:cubicBezTo>
                    <a:pt x="6127" y="724"/>
                    <a:pt x="5800" y="374"/>
                    <a:pt x="5360" y="160"/>
                  </a:cubicBezTo>
                  <a:cubicBezTo>
                    <a:pt x="5153" y="56"/>
                    <a:pt x="4918" y="0"/>
                    <a:pt x="468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4" name="Google Shape;4204;p21"/>
            <p:cNvSpPr/>
            <p:nvPr/>
          </p:nvSpPr>
          <p:spPr>
            <a:xfrm>
              <a:off x="779231" y="145377"/>
              <a:ext cx="384967" cy="318490"/>
            </a:xfrm>
            <a:custGeom>
              <a:rect b="b" l="l" r="r" t="t"/>
              <a:pathLst>
                <a:path extrusionOk="0" h="9280" w="11217">
                  <a:moveTo>
                    <a:pt x="4959" y="1"/>
                  </a:moveTo>
                  <a:cubicBezTo>
                    <a:pt x="3579" y="1"/>
                    <a:pt x="1996" y="340"/>
                    <a:pt x="0" y="1235"/>
                  </a:cubicBezTo>
                  <a:cubicBezTo>
                    <a:pt x="711" y="3323"/>
                    <a:pt x="1625" y="5489"/>
                    <a:pt x="2866" y="7227"/>
                  </a:cubicBezTo>
                  <a:cubicBezTo>
                    <a:pt x="3510" y="8141"/>
                    <a:pt x="4017" y="8829"/>
                    <a:pt x="5089" y="9224"/>
                  </a:cubicBezTo>
                  <a:cubicBezTo>
                    <a:pt x="5202" y="9267"/>
                    <a:pt x="5436" y="9280"/>
                    <a:pt x="5694" y="9280"/>
                  </a:cubicBezTo>
                  <a:cubicBezTo>
                    <a:pt x="6058" y="9280"/>
                    <a:pt x="6468" y="9254"/>
                    <a:pt x="6647" y="9247"/>
                  </a:cubicBezTo>
                  <a:cubicBezTo>
                    <a:pt x="7662" y="9168"/>
                    <a:pt x="8779" y="8547"/>
                    <a:pt x="9377" y="7882"/>
                  </a:cubicBezTo>
                  <a:cubicBezTo>
                    <a:pt x="11217" y="5692"/>
                    <a:pt x="11149" y="1664"/>
                    <a:pt x="8001" y="547"/>
                  </a:cubicBezTo>
                  <a:cubicBezTo>
                    <a:pt x="7046" y="220"/>
                    <a:pt x="6068" y="1"/>
                    <a:pt x="4959"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5" name="Google Shape;4205;p21"/>
            <p:cNvSpPr/>
            <p:nvPr/>
          </p:nvSpPr>
          <p:spPr>
            <a:xfrm>
              <a:off x="770719" y="137415"/>
              <a:ext cx="377623" cy="326623"/>
            </a:xfrm>
            <a:custGeom>
              <a:rect b="b" l="l" r="r" t="t"/>
              <a:pathLst>
                <a:path extrusionOk="0" h="9517" w="11003">
                  <a:moveTo>
                    <a:pt x="5078" y="0"/>
                  </a:moveTo>
                  <a:cubicBezTo>
                    <a:pt x="4649" y="12"/>
                    <a:pt x="4220" y="45"/>
                    <a:pt x="3792" y="124"/>
                  </a:cubicBezTo>
                  <a:cubicBezTo>
                    <a:pt x="3374" y="192"/>
                    <a:pt x="2956" y="282"/>
                    <a:pt x="2550" y="407"/>
                  </a:cubicBezTo>
                  <a:cubicBezTo>
                    <a:pt x="1727" y="632"/>
                    <a:pt x="937" y="937"/>
                    <a:pt x="169" y="1298"/>
                  </a:cubicBezTo>
                  <a:lnTo>
                    <a:pt x="0" y="1377"/>
                  </a:lnTo>
                  <a:lnTo>
                    <a:pt x="56" y="1535"/>
                  </a:lnTo>
                  <a:cubicBezTo>
                    <a:pt x="384" y="2415"/>
                    <a:pt x="745" y="3295"/>
                    <a:pt x="1140" y="4153"/>
                  </a:cubicBezTo>
                  <a:cubicBezTo>
                    <a:pt x="1332" y="4582"/>
                    <a:pt x="1546" y="5010"/>
                    <a:pt x="1772" y="5417"/>
                  </a:cubicBezTo>
                  <a:cubicBezTo>
                    <a:pt x="1997" y="5834"/>
                    <a:pt x="2234" y="6240"/>
                    <a:pt x="2494" y="6647"/>
                  </a:cubicBezTo>
                  <a:cubicBezTo>
                    <a:pt x="2607" y="6850"/>
                    <a:pt x="2753" y="7030"/>
                    <a:pt x="2889" y="7222"/>
                  </a:cubicBezTo>
                  <a:cubicBezTo>
                    <a:pt x="3024" y="7414"/>
                    <a:pt x="3160" y="7606"/>
                    <a:pt x="3306" y="7798"/>
                  </a:cubicBezTo>
                  <a:cubicBezTo>
                    <a:pt x="3577" y="8181"/>
                    <a:pt x="3893" y="8531"/>
                    <a:pt x="4243" y="8847"/>
                  </a:cubicBezTo>
                  <a:cubicBezTo>
                    <a:pt x="4423" y="9005"/>
                    <a:pt x="4627" y="9129"/>
                    <a:pt x="4830" y="9242"/>
                  </a:cubicBezTo>
                  <a:cubicBezTo>
                    <a:pt x="4931" y="9298"/>
                    <a:pt x="5044" y="9355"/>
                    <a:pt x="5146" y="9400"/>
                  </a:cubicBezTo>
                  <a:cubicBezTo>
                    <a:pt x="5258" y="9445"/>
                    <a:pt x="5371" y="9479"/>
                    <a:pt x="5484" y="9502"/>
                  </a:cubicBezTo>
                  <a:cubicBezTo>
                    <a:pt x="5680" y="9511"/>
                    <a:pt x="5877" y="9516"/>
                    <a:pt x="6072" y="9516"/>
                  </a:cubicBezTo>
                  <a:cubicBezTo>
                    <a:pt x="6349" y="9516"/>
                    <a:pt x="6624" y="9505"/>
                    <a:pt x="6895" y="9479"/>
                  </a:cubicBezTo>
                  <a:lnTo>
                    <a:pt x="6895" y="9479"/>
                  </a:lnTo>
                  <a:cubicBezTo>
                    <a:pt x="6663" y="9496"/>
                    <a:pt x="6429" y="9504"/>
                    <a:pt x="6194" y="9504"/>
                  </a:cubicBezTo>
                  <a:cubicBezTo>
                    <a:pt x="5958" y="9504"/>
                    <a:pt x="5721" y="9496"/>
                    <a:pt x="5484" y="9479"/>
                  </a:cubicBezTo>
                  <a:cubicBezTo>
                    <a:pt x="5371" y="9456"/>
                    <a:pt x="5258" y="9423"/>
                    <a:pt x="5157" y="9366"/>
                  </a:cubicBezTo>
                  <a:cubicBezTo>
                    <a:pt x="5044" y="9321"/>
                    <a:pt x="4943" y="9276"/>
                    <a:pt x="4841" y="9208"/>
                  </a:cubicBezTo>
                  <a:cubicBezTo>
                    <a:pt x="4638" y="9095"/>
                    <a:pt x="4446" y="8960"/>
                    <a:pt x="4277" y="8813"/>
                  </a:cubicBezTo>
                  <a:cubicBezTo>
                    <a:pt x="3927" y="8497"/>
                    <a:pt x="3622" y="8136"/>
                    <a:pt x="3363" y="7752"/>
                  </a:cubicBezTo>
                  <a:cubicBezTo>
                    <a:pt x="3227" y="7549"/>
                    <a:pt x="3103" y="7358"/>
                    <a:pt x="2979" y="7166"/>
                  </a:cubicBezTo>
                  <a:cubicBezTo>
                    <a:pt x="2855" y="6963"/>
                    <a:pt x="2720" y="6771"/>
                    <a:pt x="2607" y="6568"/>
                  </a:cubicBezTo>
                  <a:cubicBezTo>
                    <a:pt x="2370" y="6161"/>
                    <a:pt x="2144" y="5744"/>
                    <a:pt x="1952" y="5326"/>
                  </a:cubicBezTo>
                  <a:cubicBezTo>
                    <a:pt x="1760" y="4898"/>
                    <a:pt x="1557" y="4480"/>
                    <a:pt x="1388" y="4040"/>
                  </a:cubicBezTo>
                  <a:cubicBezTo>
                    <a:pt x="1050" y="3238"/>
                    <a:pt x="752" y="2416"/>
                    <a:pt x="484" y="1583"/>
                  </a:cubicBezTo>
                  <a:lnTo>
                    <a:pt x="484" y="1583"/>
                  </a:lnTo>
                  <a:cubicBezTo>
                    <a:pt x="815" y="1447"/>
                    <a:pt x="1147" y="1313"/>
                    <a:pt x="1478" y="1196"/>
                  </a:cubicBezTo>
                  <a:cubicBezTo>
                    <a:pt x="1873" y="1050"/>
                    <a:pt x="2268" y="926"/>
                    <a:pt x="2663" y="824"/>
                  </a:cubicBezTo>
                  <a:cubicBezTo>
                    <a:pt x="3058" y="722"/>
                    <a:pt x="3464" y="632"/>
                    <a:pt x="3871" y="576"/>
                  </a:cubicBezTo>
                  <a:cubicBezTo>
                    <a:pt x="4265" y="519"/>
                    <a:pt x="4672" y="485"/>
                    <a:pt x="5089" y="474"/>
                  </a:cubicBezTo>
                  <a:cubicBezTo>
                    <a:pt x="5163" y="472"/>
                    <a:pt x="5238" y="471"/>
                    <a:pt x="5312" y="471"/>
                  </a:cubicBezTo>
                  <a:cubicBezTo>
                    <a:pt x="6052" y="471"/>
                    <a:pt x="6798" y="573"/>
                    <a:pt x="7515" y="768"/>
                  </a:cubicBezTo>
                  <a:cubicBezTo>
                    <a:pt x="7899" y="869"/>
                    <a:pt x="8283" y="1005"/>
                    <a:pt x="8655" y="1174"/>
                  </a:cubicBezTo>
                  <a:cubicBezTo>
                    <a:pt x="9016" y="1343"/>
                    <a:pt x="9343" y="1569"/>
                    <a:pt x="9625" y="1851"/>
                  </a:cubicBezTo>
                  <a:cubicBezTo>
                    <a:pt x="10201" y="2438"/>
                    <a:pt x="10562" y="3182"/>
                    <a:pt x="10686" y="3995"/>
                  </a:cubicBezTo>
                  <a:cubicBezTo>
                    <a:pt x="10810" y="4807"/>
                    <a:pt x="10743" y="5642"/>
                    <a:pt x="10494" y="6432"/>
                  </a:cubicBezTo>
                  <a:cubicBezTo>
                    <a:pt x="10370" y="6827"/>
                    <a:pt x="10201" y="7211"/>
                    <a:pt x="9987" y="7561"/>
                  </a:cubicBezTo>
                  <a:cubicBezTo>
                    <a:pt x="9772" y="7922"/>
                    <a:pt x="9501" y="8238"/>
                    <a:pt x="9174" y="8497"/>
                  </a:cubicBezTo>
                  <a:cubicBezTo>
                    <a:pt x="8847" y="8768"/>
                    <a:pt x="8486" y="8982"/>
                    <a:pt x="8113" y="9152"/>
                  </a:cubicBezTo>
                  <a:cubicBezTo>
                    <a:pt x="7730" y="9321"/>
                    <a:pt x="7312" y="9434"/>
                    <a:pt x="6895" y="9479"/>
                  </a:cubicBezTo>
                  <a:cubicBezTo>
                    <a:pt x="7312" y="9445"/>
                    <a:pt x="7730" y="9344"/>
                    <a:pt x="8113" y="9174"/>
                  </a:cubicBezTo>
                  <a:cubicBezTo>
                    <a:pt x="8497" y="9005"/>
                    <a:pt x="8869" y="8802"/>
                    <a:pt x="9197" y="8542"/>
                  </a:cubicBezTo>
                  <a:cubicBezTo>
                    <a:pt x="9535" y="8283"/>
                    <a:pt x="9817" y="7956"/>
                    <a:pt x="10032" y="7595"/>
                  </a:cubicBezTo>
                  <a:cubicBezTo>
                    <a:pt x="10269" y="7245"/>
                    <a:pt x="10449" y="6861"/>
                    <a:pt x="10596" y="6466"/>
                  </a:cubicBezTo>
                  <a:cubicBezTo>
                    <a:pt x="10901" y="5665"/>
                    <a:pt x="11002" y="4807"/>
                    <a:pt x="10912" y="3961"/>
                  </a:cubicBezTo>
                  <a:cubicBezTo>
                    <a:pt x="10822" y="3092"/>
                    <a:pt x="10460" y="2268"/>
                    <a:pt x="9874" y="1614"/>
                  </a:cubicBezTo>
                  <a:cubicBezTo>
                    <a:pt x="9569" y="1287"/>
                    <a:pt x="9219" y="1016"/>
                    <a:pt x="8836" y="813"/>
                  </a:cubicBezTo>
                  <a:cubicBezTo>
                    <a:pt x="8441" y="621"/>
                    <a:pt x="8034" y="474"/>
                    <a:pt x="7617" y="361"/>
                  </a:cubicBezTo>
                  <a:cubicBezTo>
                    <a:pt x="6793" y="124"/>
                    <a:pt x="5936" y="0"/>
                    <a:pt x="5078"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6" name="Google Shape;4206;p21"/>
            <p:cNvSpPr/>
            <p:nvPr/>
          </p:nvSpPr>
          <p:spPr>
            <a:xfrm>
              <a:off x="712238" y="119191"/>
              <a:ext cx="61227" cy="59682"/>
            </a:xfrm>
            <a:custGeom>
              <a:rect b="b" l="l" r="r" t="t"/>
              <a:pathLst>
                <a:path extrusionOk="0" h="1739" w="1784">
                  <a:moveTo>
                    <a:pt x="0" y="1"/>
                  </a:moveTo>
                  <a:lnTo>
                    <a:pt x="0" y="1"/>
                  </a:lnTo>
                  <a:cubicBezTo>
                    <a:pt x="57" y="125"/>
                    <a:pt x="136" y="238"/>
                    <a:pt x="215" y="351"/>
                  </a:cubicBezTo>
                  <a:cubicBezTo>
                    <a:pt x="294" y="452"/>
                    <a:pt x="372" y="565"/>
                    <a:pt x="451" y="678"/>
                  </a:cubicBezTo>
                  <a:cubicBezTo>
                    <a:pt x="542" y="791"/>
                    <a:pt x="632" y="904"/>
                    <a:pt x="734" y="1016"/>
                  </a:cubicBezTo>
                  <a:cubicBezTo>
                    <a:pt x="925" y="1231"/>
                    <a:pt x="1151" y="1423"/>
                    <a:pt x="1399" y="1569"/>
                  </a:cubicBezTo>
                  <a:cubicBezTo>
                    <a:pt x="1523" y="1637"/>
                    <a:pt x="1648" y="1694"/>
                    <a:pt x="1783" y="1739"/>
                  </a:cubicBezTo>
                  <a:cubicBezTo>
                    <a:pt x="1727" y="1615"/>
                    <a:pt x="1670" y="1490"/>
                    <a:pt x="1602" y="1366"/>
                  </a:cubicBezTo>
                  <a:cubicBezTo>
                    <a:pt x="1444" y="1129"/>
                    <a:pt x="1275" y="904"/>
                    <a:pt x="1083" y="689"/>
                  </a:cubicBezTo>
                  <a:cubicBezTo>
                    <a:pt x="858" y="464"/>
                    <a:pt x="609" y="227"/>
                    <a:pt x="384" y="136"/>
                  </a:cubicBezTo>
                  <a:cubicBezTo>
                    <a:pt x="260" y="80"/>
                    <a:pt x="136" y="35"/>
                    <a:pt x="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7" name="Google Shape;4207;p21"/>
            <p:cNvSpPr/>
            <p:nvPr/>
          </p:nvSpPr>
          <p:spPr>
            <a:xfrm>
              <a:off x="742062" y="109513"/>
              <a:ext cx="30613" cy="57761"/>
            </a:xfrm>
            <a:custGeom>
              <a:rect b="b" l="l" r="r" t="t"/>
              <a:pathLst>
                <a:path extrusionOk="0" h="1683" w="892">
                  <a:moveTo>
                    <a:pt x="0" y="1"/>
                  </a:moveTo>
                  <a:cubicBezTo>
                    <a:pt x="0" y="114"/>
                    <a:pt x="11" y="215"/>
                    <a:pt x="45" y="328"/>
                  </a:cubicBezTo>
                  <a:cubicBezTo>
                    <a:pt x="68" y="418"/>
                    <a:pt x="102" y="520"/>
                    <a:pt x="124" y="621"/>
                  </a:cubicBezTo>
                  <a:cubicBezTo>
                    <a:pt x="158" y="734"/>
                    <a:pt x="203" y="836"/>
                    <a:pt x="248" y="937"/>
                  </a:cubicBezTo>
                  <a:cubicBezTo>
                    <a:pt x="339" y="1141"/>
                    <a:pt x="474" y="1321"/>
                    <a:pt x="632" y="1490"/>
                  </a:cubicBezTo>
                  <a:cubicBezTo>
                    <a:pt x="700" y="1558"/>
                    <a:pt x="790" y="1626"/>
                    <a:pt x="880" y="1682"/>
                  </a:cubicBezTo>
                  <a:cubicBezTo>
                    <a:pt x="891" y="1569"/>
                    <a:pt x="891" y="1468"/>
                    <a:pt x="869" y="1355"/>
                  </a:cubicBezTo>
                  <a:cubicBezTo>
                    <a:pt x="835" y="1141"/>
                    <a:pt x="767" y="926"/>
                    <a:pt x="688" y="734"/>
                  </a:cubicBezTo>
                  <a:cubicBezTo>
                    <a:pt x="587" y="520"/>
                    <a:pt x="451" y="339"/>
                    <a:pt x="282" y="181"/>
                  </a:cubicBezTo>
                  <a:cubicBezTo>
                    <a:pt x="192" y="114"/>
                    <a:pt x="102" y="46"/>
                    <a:pt x="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8" name="Google Shape;4208;p21"/>
            <p:cNvSpPr/>
            <p:nvPr/>
          </p:nvSpPr>
          <p:spPr>
            <a:xfrm>
              <a:off x="768385" y="103713"/>
              <a:ext cx="17469" cy="63938"/>
            </a:xfrm>
            <a:custGeom>
              <a:rect b="b" l="l" r="r" t="t"/>
              <a:pathLst>
                <a:path extrusionOk="0" h="1863" w="509">
                  <a:moveTo>
                    <a:pt x="91" y="1"/>
                  </a:moveTo>
                  <a:cubicBezTo>
                    <a:pt x="45" y="102"/>
                    <a:pt x="23" y="204"/>
                    <a:pt x="23" y="317"/>
                  </a:cubicBezTo>
                  <a:cubicBezTo>
                    <a:pt x="12" y="407"/>
                    <a:pt x="0" y="520"/>
                    <a:pt x="0" y="621"/>
                  </a:cubicBezTo>
                  <a:cubicBezTo>
                    <a:pt x="0" y="734"/>
                    <a:pt x="0" y="836"/>
                    <a:pt x="12" y="948"/>
                  </a:cubicBezTo>
                  <a:cubicBezTo>
                    <a:pt x="34" y="1163"/>
                    <a:pt x="79" y="1377"/>
                    <a:pt x="170" y="1580"/>
                  </a:cubicBezTo>
                  <a:cubicBezTo>
                    <a:pt x="203" y="1682"/>
                    <a:pt x="260" y="1772"/>
                    <a:pt x="316" y="1862"/>
                  </a:cubicBezTo>
                  <a:cubicBezTo>
                    <a:pt x="373" y="1772"/>
                    <a:pt x="418" y="1671"/>
                    <a:pt x="440" y="1558"/>
                  </a:cubicBezTo>
                  <a:cubicBezTo>
                    <a:pt x="497" y="1343"/>
                    <a:pt x="508" y="1118"/>
                    <a:pt x="486" y="903"/>
                  </a:cubicBezTo>
                  <a:cubicBezTo>
                    <a:pt x="463" y="666"/>
                    <a:pt x="395" y="452"/>
                    <a:pt x="282" y="249"/>
                  </a:cubicBezTo>
                  <a:cubicBezTo>
                    <a:pt x="226" y="159"/>
                    <a:pt x="158" y="68"/>
                    <a:pt x="9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9" name="Google Shape;4209;p21"/>
            <p:cNvSpPr/>
            <p:nvPr/>
          </p:nvSpPr>
          <p:spPr>
            <a:xfrm>
              <a:off x="791243" y="100247"/>
              <a:ext cx="97229" cy="76705"/>
            </a:xfrm>
            <a:custGeom>
              <a:rect b="b" l="l" r="r" t="t"/>
              <a:pathLst>
                <a:path extrusionOk="0" h="2235" w="2833">
                  <a:moveTo>
                    <a:pt x="2471" y="0"/>
                  </a:moveTo>
                  <a:cubicBezTo>
                    <a:pt x="2392" y="0"/>
                    <a:pt x="2302" y="11"/>
                    <a:pt x="2223" y="34"/>
                  </a:cubicBezTo>
                  <a:cubicBezTo>
                    <a:pt x="2133" y="56"/>
                    <a:pt x="2043" y="90"/>
                    <a:pt x="1941" y="124"/>
                  </a:cubicBezTo>
                  <a:cubicBezTo>
                    <a:pt x="1828" y="158"/>
                    <a:pt x="1727" y="203"/>
                    <a:pt x="1636" y="271"/>
                  </a:cubicBezTo>
                  <a:cubicBezTo>
                    <a:pt x="1535" y="327"/>
                    <a:pt x="1433" y="395"/>
                    <a:pt x="1343" y="463"/>
                  </a:cubicBezTo>
                  <a:lnTo>
                    <a:pt x="1072" y="700"/>
                  </a:lnTo>
                  <a:cubicBezTo>
                    <a:pt x="767" y="1004"/>
                    <a:pt x="508" y="1354"/>
                    <a:pt x="293" y="1726"/>
                  </a:cubicBezTo>
                  <a:lnTo>
                    <a:pt x="79" y="2099"/>
                  </a:lnTo>
                  <a:cubicBezTo>
                    <a:pt x="23" y="2178"/>
                    <a:pt x="0" y="2234"/>
                    <a:pt x="0" y="2234"/>
                  </a:cubicBezTo>
                  <a:cubicBezTo>
                    <a:pt x="181" y="2144"/>
                    <a:pt x="339" y="2042"/>
                    <a:pt x="497" y="1907"/>
                  </a:cubicBezTo>
                  <a:cubicBezTo>
                    <a:pt x="632" y="1794"/>
                    <a:pt x="779" y="1659"/>
                    <a:pt x="937" y="1512"/>
                  </a:cubicBezTo>
                  <a:lnTo>
                    <a:pt x="1162" y="1275"/>
                  </a:lnTo>
                  <a:cubicBezTo>
                    <a:pt x="1241" y="1196"/>
                    <a:pt x="1320" y="1117"/>
                    <a:pt x="1399" y="1049"/>
                  </a:cubicBezTo>
                  <a:cubicBezTo>
                    <a:pt x="1557" y="891"/>
                    <a:pt x="1715" y="756"/>
                    <a:pt x="1873" y="621"/>
                  </a:cubicBezTo>
                  <a:cubicBezTo>
                    <a:pt x="1952" y="553"/>
                    <a:pt x="2031" y="497"/>
                    <a:pt x="2110" y="440"/>
                  </a:cubicBezTo>
                  <a:cubicBezTo>
                    <a:pt x="2189" y="395"/>
                    <a:pt x="2257" y="339"/>
                    <a:pt x="2325" y="293"/>
                  </a:cubicBezTo>
                  <a:cubicBezTo>
                    <a:pt x="2392" y="248"/>
                    <a:pt x="2460" y="214"/>
                    <a:pt x="2528" y="181"/>
                  </a:cubicBezTo>
                  <a:lnTo>
                    <a:pt x="2686" y="90"/>
                  </a:lnTo>
                  <a:cubicBezTo>
                    <a:pt x="2776" y="34"/>
                    <a:pt x="2832" y="0"/>
                    <a:pt x="2832"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0" name="Google Shape;4210;p21"/>
            <p:cNvSpPr/>
            <p:nvPr/>
          </p:nvSpPr>
          <p:spPr>
            <a:xfrm>
              <a:off x="835378" y="124648"/>
              <a:ext cx="72072" cy="21587"/>
            </a:xfrm>
            <a:custGeom>
              <a:rect b="b" l="l" r="r" t="t"/>
              <a:pathLst>
                <a:path extrusionOk="0" h="629" w="2100">
                  <a:moveTo>
                    <a:pt x="1503" y="0"/>
                  </a:moveTo>
                  <a:cubicBezTo>
                    <a:pt x="1327" y="0"/>
                    <a:pt x="1152" y="18"/>
                    <a:pt x="982" y="56"/>
                  </a:cubicBezTo>
                  <a:cubicBezTo>
                    <a:pt x="847" y="90"/>
                    <a:pt x="711" y="135"/>
                    <a:pt x="587" y="203"/>
                  </a:cubicBezTo>
                  <a:cubicBezTo>
                    <a:pt x="463" y="237"/>
                    <a:pt x="362" y="293"/>
                    <a:pt x="271" y="372"/>
                  </a:cubicBezTo>
                  <a:cubicBezTo>
                    <a:pt x="170" y="440"/>
                    <a:pt x="79" y="530"/>
                    <a:pt x="0" y="621"/>
                  </a:cubicBezTo>
                  <a:cubicBezTo>
                    <a:pt x="63" y="626"/>
                    <a:pt x="125" y="629"/>
                    <a:pt x="187" y="629"/>
                  </a:cubicBezTo>
                  <a:cubicBezTo>
                    <a:pt x="249" y="629"/>
                    <a:pt x="311" y="626"/>
                    <a:pt x="373" y="621"/>
                  </a:cubicBezTo>
                  <a:cubicBezTo>
                    <a:pt x="474" y="609"/>
                    <a:pt x="587" y="598"/>
                    <a:pt x="711" y="587"/>
                  </a:cubicBezTo>
                  <a:cubicBezTo>
                    <a:pt x="836" y="587"/>
                    <a:pt x="948" y="553"/>
                    <a:pt x="1084" y="530"/>
                  </a:cubicBezTo>
                  <a:cubicBezTo>
                    <a:pt x="1332" y="474"/>
                    <a:pt x="1569" y="395"/>
                    <a:pt x="1795" y="282"/>
                  </a:cubicBezTo>
                  <a:cubicBezTo>
                    <a:pt x="1896" y="237"/>
                    <a:pt x="2009" y="169"/>
                    <a:pt x="2099" y="101"/>
                  </a:cubicBezTo>
                  <a:cubicBezTo>
                    <a:pt x="1987" y="56"/>
                    <a:pt x="1874" y="22"/>
                    <a:pt x="1750" y="11"/>
                  </a:cubicBezTo>
                  <a:cubicBezTo>
                    <a:pt x="1667" y="4"/>
                    <a:pt x="1585" y="0"/>
                    <a:pt x="1503"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1" name="Google Shape;4211;p21"/>
            <p:cNvSpPr/>
            <p:nvPr/>
          </p:nvSpPr>
          <p:spPr>
            <a:xfrm>
              <a:off x="785820" y="191641"/>
              <a:ext cx="109618" cy="75538"/>
            </a:xfrm>
            <a:custGeom>
              <a:rect b="b" l="l" r="r" t="t"/>
              <a:pathLst>
                <a:path extrusionOk="0" h="2201" w="3194">
                  <a:moveTo>
                    <a:pt x="0" y="0"/>
                  </a:moveTo>
                  <a:cubicBezTo>
                    <a:pt x="0" y="0"/>
                    <a:pt x="57" y="34"/>
                    <a:pt x="147" y="90"/>
                  </a:cubicBezTo>
                  <a:cubicBezTo>
                    <a:pt x="203" y="124"/>
                    <a:pt x="271" y="147"/>
                    <a:pt x="327" y="192"/>
                  </a:cubicBezTo>
                  <a:cubicBezTo>
                    <a:pt x="384" y="237"/>
                    <a:pt x="451" y="293"/>
                    <a:pt x="519" y="339"/>
                  </a:cubicBezTo>
                  <a:cubicBezTo>
                    <a:pt x="655" y="429"/>
                    <a:pt x="813" y="587"/>
                    <a:pt x="993" y="711"/>
                  </a:cubicBezTo>
                  <a:cubicBezTo>
                    <a:pt x="1083" y="779"/>
                    <a:pt x="1162" y="846"/>
                    <a:pt x="1264" y="925"/>
                  </a:cubicBezTo>
                  <a:cubicBezTo>
                    <a:pt x="1354" y="1004"/>
                    <a:pt x="1444" y="1072"/>
                    <a:pt x="1546" y="1151"/>
                  </a:cubicBezTo>
                  <a:cubicBezTo>
                    <a:pt x="1896" y="1422"/>
                    <a:pt x="2257" y="1681"/>
                    <a:pt x="2641" y="1918"/>
                  </a:cubicBezTo>
                  <a:cubicBezTo>
                    <a:pt x="2821" y="2020"/>
                    <a:pt x="3002" y="2110"/>
                    <a:pt x="3194" y="2200"/>
                  </a:cubicBezTo>
                  <a:cubicBezTo>
                    <a:pt x="3081" y="2020"/>
                    <a:pt x="2957" y="1851"/>
                    <a:pt x="2821" y="1693"/>
                  </a:cubicBezTo>
                  <a:cubicBezTo>
                    <a:pt x="2686" y="1535"/>
                    <a:pt x="2539" y="1377"/>
                    <a:pt x="2381" y="1241"/>
                  </a:cubicBezTo>
                  <a:cubicBezTo>
                    <a:pt x="2212" y="1072"/>
                    <a:pt x="2020" y="914"/>
                    <a:pt x="1839" y="756"/>
                  </a:cubicBezTo>
                  <a:cubicBezTo>
                    <a:pt x="1636" y="609"/>
                    <a:pt x="1433" y="474"/>
                    <a:pt x="1230" y="350"/>
                  </a:cubicBezTo>
                  <a:cubicBezTo>
                    <a:pt x="1038" y="248"/>
                    <a:pt x="835" y="147"/>
                    <a:pt x="632" y="79"/>
                  </a:cubicBezTo>
                  <a:cubicBezTo>
                    <a:pt x="530" y="56"/>
                    <a:pt x="440" y="34"/>
                    <a:pt x="372" y="11"/>
                  </a:cubicBezTo>
                  <a:cubicBezTo>
                    <a:pt x="305" y="0"/>
                    <a:pt x="237" y="0"/>
                    <a:pt x="18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2" name="Google Shape;4212;p21"/>
            <p:cNvSpPr/>
            <p:nvPr/>
          </p:nvSpPr>
          <p:spPr>
            <a:xfrm>
              <a:off x="812521" y="189307"/>
              <a:ext cx="47293" cy="20146"/>
            </a:xfrm>
            <a:custGeom>
              <a:rect b="b" l="l" r="r" t="t"/>
              <a:pathLst>
                <a:path extrusionOk="0" h="587" w="1378">
                  <a:moveTo>
                    <a:pt x="260" y="0"/>
                  </a:moveTo>
                  <a:cubicBezTo>
                    <a:pt x="181" y="12"/>
                    <a:pt x="91" y="23"/>
                    <a:pt x="1" y="57"/>
                  </a:cubicBezTo>
                  <a:cubicBezTo>
                    <a:pt x="46" y="136"/>
                    <a:pt x="102" y="203"/>
                    <a:pt x="170" y="260"/>
                  </a:cubicBezTo>
                  <a:cubicBezTo>
                    <a:pt x="294" y="384"/>
                    <a:pt x="441" y="474"/>
                    <a:pt x="599" y="531"/>
                  </a:cubicBezTo>
                  <a:cubicBezTo>
                    <a:pt x="714" y="569"/>
                    <a:pt x="835" y="587"/>
                    <a:pt x="954" y="587"/>
                  </a:cubicBezTo>
                  <a:cubicBezTo>
                    <a:pt x="1010" y="587"/>
                    <a:pt x="1064" y="583"/>
                    <a:pt x="1118" y="576"/>
                  </a:cubicBezTo>
                  <a:cubicBezTo>
                    <a:pt x="1208" y="576"/>
                    <a:pt x="1298" y="542"/>
                    <a:pt x="1377" y="508"/>
                  </a:cubicBezTo>
                  <a:cubicBezTo>
                    <a:pt x="1321" y="440"/>
                    <a:pt x="1265" y="373"/>
                    <a:pt x="1197" y="316"/>
                  </a:cubicBezTo>
                  <a:cubicBezTo>
                    <a:pt x="1061" y="215"/>
                    <a:pt x="926" y="136"/>
                    <a:pt x="768" y="79"/>
                  </a:cubicBezTo>
                  <a:cubicBezTo>
                    <a:pt x="599" y="23"/>
                    <a:pt x="430" y="0"/>
                    <a:pt x="26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3" name="Google Shape;4213;p21"/>
            <p:cNvSpPr/>
            <p:nvPr/>
          </p:nvSpPr>
          <p:spPr>
            <a:xfrm>
              <a:off x="1037145" y="202486"/>
              <a:ext cx="80583" cy="72827"/>
            </a:xfrm>
            <a:custGeom>
              <a:rect b="b" l="l" r="r" t="t"/>
              <a:pathLst>
                <a:path extrusionOk="0" h="2122" w="2348">
                  <a:moveTo>
                    <a:pt x="1" y="0"/>
                  </a:moveTo>
                  <a:lnTo>
                    <a:pt x="1" y="0"/>
                  </a:lnTo>
                  <a:cubicBezTo>
                    <a:pt x="1" y="0"/>
                    <a:pt x="23" y="45"/>
                    <a:pt x="102" y="102"/>
                  </a:cubicBezTo>
                  <a:cubicBezTo>
                    <a:pt x="170" y="169"/>
                    <a:pt x="271" y="248"/>
                    <a:pt x="384" y="350"/>
                  </a:cubicBezTo>
                  <a:lnTo>
                    <a:pt x="1185" y="1049"/>
                  </a:lnTo>
                  <a:cubicBezTo>
                    <a:pt x="1321" y="1185"/>
                    <a:pt x="1468" y="1320"/>
                    <a:pt x="1603" y="1433"/>
                  </a:cubicBezTo>
                  <a:cubicBezTo>
                    <a:pt x="1738" y="1557"/>
                    <a:pt x="1851" y="1670"/>
                    <a:pt x="1975" y="1772"/>
                  </a:cubicBezTo>
                  <a:cubicBezTo>
                    <a:pt x="2099" y="1862"/>
                    <a:pt x="2167" y="1963"/>
                    <a:pt x="2235" y="2020"/>
                  </a:cubicBezTo>
                  <a:cubicBezTo>
                    <a:pt x="2303" y="2088"/>
                    <a:pt x="2348" y="2121"/>
                    <a:pt x="2348" y="2121"/>
                  </a:cubicBezTo>
                  <a:cubicBezTo>
                    <a:pt x="2348" y="2121"/>
                    <a:pt x="2336" y="2076"/>
                    <a:pt x="2325" y="1975"/>
                  </a:cubicBezTo>
                  <a:cubicBezTo>
                    <a:pt x="2291" y="1851"/>
                    <a:pt x="2257" y="1726"/>
                    <a:pt x="2201" y="1614"/>
                  </a:cubicBezTo>
                  <a:cubicBezTo>
                    <a:pt x="2122" y="1444"/>
                    <a:pt x="2032" y="1298"/>
                    <a:pt x="1919" y="1151"/>
                  </a:cubicBezTo>
                  <a:cubicBezTo>
                    <a:pt x="1851" y="1072"/>
                    <a:pt x="1795" y="993"/>
                    <a:pt x="1727" y="914"/>
                  </a:cubicBezTo>
                  <a:lnTo>
                    <a:pt x="1501" y="700"/>
                  </a:lnTo>
                  <a:cubicBezTo>
                    <a:pt x="1343" y="564"/>
                    <a:pt x="1174" y="440"/>
                    <a:pt x="1005" y="339"/>
                  </a:cubicBezTo>
                  <a:cubicBezTo>
                    <a:pt x="847" y="248"/>
                    <a:pt x="678" y="169"/>
                    <a:pt x="508" y="113"/>
                  </a:cubicBezTo>
                  <a:cubicBezTo>
                    <a:pt x="396" y="68"/>
                    <a:pt x="271" y="34"/>
                    <a:pt x="147" y="23"/>
                  </a:cubicBezTo>
                  <a:cubicBezTo>
                    <a:pt x="57" y="0"/>
                    <a:pt x="1" y="0"/>
                    <a:pt x="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4" name="Google Shape;4214;p21"/>
            <p:cNvSpPr/>
            <p:nvPr/>
          </p:nvSpPr>
          <p:spPr>
            <a:xfrm>
              <a:off x="1062336" y="200907"/>
              <a:ext cx="57349" cy="41870"/>
            </a:xfrm>
            <a:custGeom>
              <a:rect b="b" l="l" r="r" t="t"/>
              <a:pathLst>
                <a:path extrusionOk="0" h="1220" w="1671">
                  <a:moveTo>
                    <a:pt x="0" y="1"/>
                  </a:moveTo>
                  <a:cubicBezTo>
                    <a:pt x="56" y="102"/>
                    <a:pt x="124" y="193"/>
                    <a:pt x="203" y="283"/>
                  </a:cubicBezTo>
                  <a:cubicBezTo>
                    <a:pt x="271" y="373"/>
                    <a:pt x="361" y="452"/>
                    <a:pt x="440" y="520"/>
                  </a:cubicBezTo>
                  <a:cubicBezTo>
                    <a:pt x="497" y="565"/>
                    <a:pt x="542" y="599"/>
                    <a:pt x="587" y="644"/>
                  </a:cubicBezTo>
                  <a:cubicBezTo>
                    <a:pt x="643" y="667"/>
                    <a:pt x="700" y="712"/>
                    <a:pt x="745" y="757"/>
                  </a:cubicBezTo>
                  <a:cubicBezTo>
                    <a:pt x="925" y="904"/>
                    <a:pt x="1117" y="1028"/>
                    <a:pt x="1332" y="1118"/>
                  </a:cubicBezTo>
                  <a:cubicBezTo>
                    <a:pt x="1433" y="1163"/>
                    <a:pt x="1546" y="1197"/>
                    <a:pt x="1670" y="1220"/>
                  </a:cubicBezTo>
                  <a:cubicBezTo>
                    <a:pt x="1625" y="1107"/>
                    <a:pt x="1580" y="1005"/>
                    <a:pt x="1512" y="915"/>
                  </a:cubicBezTo>
                  <a:cubicBezTo>
                    <a:pt x="1377" y="700"/>
                    <a:pt x="1196" y="509"/>
                    <a:pt x="1004" y="351"/>
                  </a:cubicBezTo>
                  <a:cubicBezTo>
                    <a:pt x="903" y="272"/>
                    <a:pt x="790" y="215"/>
                    <a:pt x="666" y="170"/>
                  </a:cubicBezTo>
                  <a:cubicBezTo>
                    <a:pt x="564" y="125"/>
                    <a:pt x="463" y="80"/>
                    <a:pt x="350" y="57"/>
                  </a:cubicBezTo>
                  <a:cubicBezTo>
                    <a:pt x="237" y="23"/>
                    <a:pt x="113" y="1"/>
                    <a:pt x="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5" name="Google Shape;4215;p21"/>
            <p:cNvSpPr/>
            <p:nvPr/>
          </p:nvSpPr>
          <p:spPr>
            <a:xfrm>
              <a:off x="673868" y="476668"/>
              <a:ext cx="51549" cy="95684"/>
            </a:xfrm>
            <a:custGeom>
              <a:rect b="b" l="l" r="r" t="t"/>
              <a:pathLst>
                <a:path extrusionOk="0" h="2788" w="1502">
                  <a:moveTo>
                    <a:pt x="1" y="0"/>
                  </a:moveTo>
                  <a:cubicBezTo>
                    <a:pt x="1" y="181"/>
                    <a:pt x="12" y="350"/>
                    <a:pt x="35" y="531"/>
                  </a:cubicBezTo>
                  <a:cubicBezTo>
                    <a:pt x="57" y="700"/>
                    <a:pt x="91" y="869"/>
                    <a:pt x="159" y="1038"/>
                  </a:cubicBezTo>
                  <a:cubicBezTo>
                    <a:pt x="215" y="1219"/>
                    <a:pt x="294" y="1411"/>
                    <a:pt x="373" y="1603"/>
                  </a:cubicBezTo>
                  <a:cubicBezTo>
                    <a:pt x="486" y="1783"/>
                    <a:pt x="599" y="1964"/>
                    <a:pt x="723" y="2122"/>
                  </a:cubicBezTo>
                  <a:cubicBezTo>
                    <a:pt x="768" y="2201"/>
                    <a:pt x="825" y="2268"/>
                    <a:pt x="904" y="2336"/>
                  </a:cubicBezTo>
                  <a:cubicBezTo>
                    <a:pt x="960" y="2392"/>
                    <a:pt x="1028" y="2449"/>
                    <a:pt x="1084" y="2494"/>
                  </a:cubicBezTo>
                  <a:cubicBezTo>
                    <a:pt x="1220" y="2607"/>
                    <a:pt x="1355" y="2708"/>
                    <a:pt x="1502" y="2787"/>
                  </a:cubicBezTo>
                  <a:cubicBezTo>
                    <a:pt x="1445" y="2629"/>
                    <a:pt x="1378" y="2471"/>
                    <a:pt x="1299" y="2313"/>
                  </a:cubicBezTo>
                  <a:cubicBezTo>
                    <a:pt x="1265" y="2246"/>
                    <a:pt x="1220" y="2178"/>
                    <a:pt x="1175" y="2099"/>
                  </a:cubicBezTo>
                  <a:cubicBezTo>
                    <a:pt x="1129" y="2020"/>
                    <a:pt x="1096" y="1941"/>
                    <a:pt x="1062" y="1862"/>
                  </a:cubicBezTo>
                  <a:cubicBezTo>
                    <a:pt x="983" y="1704"/>
                    <a:pt x="892" y="1546"/>
                    <a:pt x="802" y="1377"/>
                  </a:cubicBezTo>
                  <a:cubicBezTo>
                    <a:pt x="723" y="1196"/>
                    <a:pt x="633" y="1027"/>
                    <a:pt x="543" y="869"/>
                  </a:cubicBezTo>
                  <a:cubicBezTo>
                    <a:pt x="509" y="790"/>
                    <a:pt x="452" y="711"/>
                    <a:pt x="407" y="643"/>
                  </a:cubicBezTo>
                  <a:cubicBezTo>
                    <a:pt x="373" y="564"/>
                    <a:pt x="340" y="497"/>
                    <a:pt x="294" y="429"/>
                  </a:cubicBezTo>
                  <a:cubicBezTo>
                    <a:pt x="215" y="282"/>
                    <a:pt x="114" y="136"/>
                    <a:pt x="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6" name="Google Shape;4216;p21"/>
            <p:cNvSpPr/>
            <p:nvPr/>
          </p:nvSpPr>
          <p:spPr>
            <a:xfrm>
              <a:off x="650256" y="483258"/>
              <a:ext cx="26770" cy="55392"/>
            </a:xfrm>
            <a:custGeom>
              <a:rect b="b" l="l" r="r" t="t"/>
              <a:pathLst>
                <a:path extrusionOk="0" h="1614" w="780">
                  <a:moveTo>
                    <a:pt x="46" y="0"/>
                  </a:moveTo>
                  <a:cubicBezTo>
                    <a:pt x="12" y="90"/>
                    <a:pt x="1" y="203"/>
                    <a:pt x="1" y="305"/>
                  </a:cubicBezTo>
                  <a:cubicBezTo>
                    <a:pt x="1" y="519"/>
                    <a:pt x="57" y="733"/>
                    <a:pt x="147" y="925"/>
                  </a:cubicBezTo>
                  <a:cubicBezTo>
                    <a:pt x="249" y="1117"/>
                    <a:pt x="373" y="1286"/>
                    <a:pt x="520" y="1433"/>
                  </a:cubicBezTo>
                  <a:cubicBezTo>
                    <a:pt x="587" y="1501"/>
                    <a:pt x="678" y="1569"/>
                    <a:pt x="768" y="1614"/>
                  </a:cubicBezTo>
                  <a:cubicBezTo>
                    <a:pt x="779" y="1512"/>
                    <a:pt x="779" y="1411"/>
                    <a:pt x="768" y="1309"/>
                  </a:cubicBezTo>
                  <a:cubicBezTo>
                    <a:pt x="734" y="1106"/>
                    <a:pt x="678" y="903"/>
                    <a:pt x="587" y="722"/>
                  </a:cubicBezTo>
                  <a:cubicBezTo>
                    <a:pt x="542" y="621"/>
                    <a:pt x="486" y="542"/>
                    <a:pt x="429" y="451"/>
                  </a:cubicBezTo>
                  <a:cubicBezTo>
                    <a:pt x="373" y="372"/>
                    <a:pt x="305" y="293"/>
                    <a:pt x="260" y="226"/>
                  </a:cubicBezTo>
                  <a:cubicBezTo>
                    <a:pt x="192" y="135"/>
                    <a:pt x="125" y="68"/>
                    <a:pt x="46"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7" name="Google Shape;4217;p21"/>
            <p:cNvSpPr/>
            <p:nvPr/>
          </p:nvSpPr>
          <p:spPr>
            <a:xfrm>
              <a:off x="725005" y="210585"/>
              <a:ext cx="41459" cy="74028"/>
            </a:xfrm>
            <a:custGeom>
              <a:rect b="b" l="l" r="r" t="t"/>
              <a:pathLst>
                <a:path extrusionOk="0" h="2157" w="1208">
                  <a:moveTo>
                    <a:pt x="1208" y="1"/>
                  </a:moveTo>
                  <a:cubicBezTo>
                    <a:pt x="1174" y="12"/>
                    <a:pt x="1140" y="24"/>
                    <a:pt x="1095" y="35"/>
                  </a:cubicBezTo>
                  <a:cubicBezTo>
                    <a:pt x="1005" y="69"/>
                    <a:pt x="903" y="114"/>
                    <a:pt x="813" y="182"/>
                  </a:cubicBezTo>
                  <a:cubicBezTo>
                    <a:pt x="700" y="261"/>
                    <a:pt x="587" y="351"/>
                    <a:pt x="497" y="475"/>
                  </a:cubicBezTo>
                  <a:cubicBezTo>
                    <a:pt x="395" y="599"/>
                    <a:pt x="305" y="734"/>
                    <a:pt x="237" y="881"/>
                  </a:cubicBezTo>
                  <a:cubicBezTo>
                    <a:pt x="113" y="1152"/>
                    <a:pt x="34" y="1445"/>
                    <a:pt x="12" y="1739"/>
                  </a:cubicBezTo>
                  <a:cubicBezTo>
                    <a:pt x="0" y="1874"/>
                    <a:pt x="0" y="2021"/>
                    <a:pt x="23" y="2156"/>
                  </a:cubicBezTo>
                  <a:cubicBezTo>
                    <a:pt x="113" y="2055"/>
                    <a:pt x="204" y="1942"/>
                    <a:pt x="271" y="1829"/>
                  </a:cubicBezTo>
                  <a:cubicBezTo>
                    <a:pt x="339" y="1727"/>
                    <a:pt x="407" y="1603"/>
                    <a:pt x="474" y="1479"/>
                  </a:cubicBezTo>
                  <a:cubicBezTo>
                    <a:pt x="542" y="1355"/>
                    <a:pt x="610" y="1220"/>
                    <a:pt x="666" y="1084"/>
                  </a:cubicBezTo>
                  <a:cubicBezTo>
                    <a:pt x="734" y="949"/>
                    <a:pt x="802" y="825"/>
                    <a:pt x="858" y="701"/>
                  </a:cubicBezTo>
                  <a:cubicBezTo>
                    <a:pt x="903" y="565"/>
                    <a:pt x="960" y="464"/>
                    <a:pt x="1016" y="362"/>
                  </a:cubicBezTo>
                  <a:cubicBezTo>
                    <a:pt x="1072" y="249"/>
                    <a:pt x="1129" y="170"/>
                    <a:pt x="1163" y="114"/>
                  </a:cubicBezTo>
                  <a:cubicBezTo>
                    <a:pt x="1197" y="46"/>
                    <a:pt x="1208" y="1"/>
                    <a:pt x="120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8" name="Google Shape;4218;p21"/>
            <p:cNvSpPr/>
            <p:nvPr/>
          </p:nvSpPr>
          <p:spPr>
            <a:xfrm>
              <a:off x="764130" y="210997"/>
              <a:ext cx="17846" cy="71660"/>
            </a:xfrm>
            <a:custGeom>
              <a:rect b="b" l="l" r="r" t="t"/>
              <a:pathLst>
                <a:path extrusionOk="0" h="2088" w="520">
                  <a:moveTo>
                    <a:pt x="260" y="0"/>
                  </a:moveTo>
                  <a:cubicBezTo>
                    <a:pt x="192" y="102"/>
                    <a:pt x="136" y="203"/>
                    <a:pt x="102" y="316"/>
                  </a:cubicBezTo>
                  <a:cubicBezTo>
                    <a:pt x="23" y="553"/>
                    <a:pt x="0" y="813"/>
                    <a:pt x="23" y="1072"/>
                  </a:cubicBezTo>
                  <a:cubicBezTo>
                    <a:pt x="45" y="1309"/>
                    <a:pt x="90" y="1546"/>
                    <a:pt x="181" y="1772"/>
                  </a:cubicBezTo>
                  <a:cubicBezTo>
                    <a:pt x="226" y="1885"/>
                    <a:pt x="271" y="1998"/>
                    <a:pt x="339" y="2088"/>
                  </a:cubicBezTo>
                  <a:cubicBezTo>
                    <a:pt x="395" y="1986"/>
                    <a:pt x="429" y="1873"/>
                    <a:pt x="452" y="1761"/>
                  </a:cubicBezTo>
                  <a:cubicBezTo>
                    <a:pt x="508" y="1512"/>
                    <a:pt x="519" y="1275"/>
                    <a:pt x="497" y="1027"/>
                  </a:cubicBezTo>
                  <a:cubicBezTo>
                    <a:pt x="485" y="903"/>
                    <a:pt x="474" y="790"/>
                    <a:pt x="452" y="666"/>
                  </a:cubicBezTo>
                  <a:cubicBezTo>
                    <a:pt x="429" y="553"/>
                    <a:pt x="395" y="440"/>
                    <a:pt x="373" y="339"/>
                  </a:cubicBezTo>
                  <a:cubicBezTo>
                    <a:pt x="350" y="226"/>
                    <a:pt x="305" y="113"/>
                    <a:pt x="26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9" name="Google Shape;4219;p21"/>
            <p:cNvSpPr/>
            <p:nvPr/>
          </p:nvSpPr>
          <p:spPr>
            <a:xfrm>
              <a:off x="653345" y="189685"/>
              <a:ext cx="100352" cy="86006"/>
            </a:xfrm>
            <a:custGeom>
              <a:rect b="b" l="l" r="r" t="t"/>
              <a:pathLst>
                <a:path extrusionOk="0" h="2506" w="2924">
                  <a:moveTo>
                    <a:pt x="2924" y="1"/>
                  </a:moveTo>
                  <a:cubicBezTo>
                    <a:pt x="2709" y="34"/>
                    <a:pt x="2506" y="91"/>
                    <a:pt x="2314" y="181"/>
                  </a:cubicBezTo>
                  <a:cubicBezTo>
                    <a:pt x="2122" y="260"/>
                    <a:pt x="1931" y="350"/>
                    <a:pt x="1739" y="463"/>
                  </a:cubicBezTo>
                  <a:cubicBezTo>
                    <a:pt x="1637" y="520"/>
                    <a:pt x="1536" y="587"/>
                    <a:pt x="1434" y="655"/>
                  </a:cubicBezTo>
                  <a:cubicBezTo>
                    <a:pt x="1332" y="723"/>
                    <a:pt x="1242" y="802"/>
                    <a:pt x="1141" y="870"/>
                  </a:cubicBezTo>
                  <a:cubicBezTo>
                    <a:pt x="1039" y="949"/>
                    <a:pt x="949" y="1039"/>
                    <a:pt x="859" y="1118"/>
                  </a:cubicBezTo>
                  <a:cubicBezTo>
                    <a:pt x="768" y="1208"/>
                    <a:pt x="678" y="1287"/>
                    <a:pt x="599" y="1377"/>
                  </a:cubicBezTo>
                  <a:cubicBezTo>
                    <a:pt x="531" y="1468"/>
                    <a:pt x="452" y="1569"/>
                    <a:pt x="385" y="1648"/>
                  </a:cubicBezTo>
                  <a:cubicBezTo>
                    <a:pt x="317" y="1738"/>
                    <a:pt x="260" y="1829"/>
                    <a:pt x="215" y="1919"/>
                  </a:cubicBezTo>
                  <a:cubicBezTo>
                    <a:pt x="136" y="2043"/>
                    <a:pt x="69" y="2190"/>
                    <a:pt x="35" y="2336"/>
                  </a:cubicBezTo>
                  <a:cubicBezTo>
                    <a:pt x="12" y="2449"/>
                    <a:pt x="1" y="2506"/>
                    <a:pt x="1" y="2506"/>
                  </a:cubicBezTo>
                  <a:cubicBezTo>
                    <a:pt x="1" y="2506"/>
                    <a:pt x="46" y="2472"/>
                    <a:pt x="125" y="2382"/>
                  </a:cubicBezTo>
                  <a:cubicBezTo>
                    <a:pt x="159" y="2348"/>
                    <a:pt x="204" y="2291"/>
                    <a:pt x="260" y="2235"/>
                  </a:cubicBezTo>
                  <a:cubicBezTo>
                    <a:pt x="306" y="2190"/>
                    <a:pt x="373" y="2133"/>
                    <a:pt x="441" y="2077"/>
                  </a:cubicBezTo>
                  <a:cubicBezTo>
                    <a:pt x="509" y="2021"/>
                    <a:pt x="565" y="1953"/>
                    <a:pt x="655" y="1896"/>
                  </a:cubicBezTo>
                  <a:cubicBezTo>
                    <a:pt x="734" y="1829"/>
                    <a:pt x="825" y="1761"/>
                    <a:pt x="892" y="1682"/>
                  </a:cubicBezTo>
                  <a:cubicBezTo>
                    <a:pt x="971" y="1614"/>
                    <a:pt x="1073" y="1547"/>
                    <a:pt x="1163" y="1468"/>
                  </a:cubicBezTo>
                  <a:cubicBezTo>
                    <a:pt x="1253" y="1400"/>
                    <a:pt x="1344" y="1321"/>
                    <a:pt x="1434" y="1253"/>
                  </a:cubicBezTo>
                  <a:cubicBezTo>
                    <a:pt x="1806" y="949"/>
                    <a:pt x="2179" y="655"/>
                    <a:pt x="2461" y="418"/>
                  </a:cubicBezTo>
                  <a:cubicBezTo>
                    <a:pt x="2596" y="294"/>
                    <a:pt x="2720" y="192"/>
                    <a:pt x="2799" y="125"/>
                  </a:cubicBezTo>
                  <a:cubicBezTo>
                    <a:pt x="2878" y="46"/>
                    <a:pt x="2924" y="1"/>
                    <a:pt x="2924"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0" name="Google Shape;4220;p21"/>
            <p:cNvSpPr/>
            <p:nvPr/>
          </p:nvSpPr>
          <p:spPr>
            <a:xfrm>
              <a:off x="644456" y="183232"/>
              <a:ext cx="122008" cy="33977"/>
            </a:xfrm>
            <a:custGeom>
              <a:rect b="b" l="l" r="r" t="t"/>
              <a:pathLst>
                <a:path extrusionOk="0" h="990" w="3555">
                  <a:moveTo>
                    <a:pt x="2615" y="1"/>
                  </a:moveTo>
                  <a:cubicBezTo>
                    <a:pt x="2529" y="1"/>
                    <a:pt x="2443" y="3"/>
                    <a:pt x="2359" y="8"/>
                  </a:cubicBezTo>
                  <a:cubicBezTo>
                    <a:pt x="2246" y="8"/>
                    <a:pt x="2133" y="19"/>
                    <a:pt x="2020" y="42"/>
                  </a:cubicBezTo>
                  <a:lnTo>
                    <a:pt x="1682" y="121"/>
                  </a:lnTo>
                  <a:cubicBezTo>
                    <a:pt x="1456" y="166"/>
                    <a:pt x="1230" y="234"/>
                    <a:pt x="1016" y="324"/>
                  </a:cubicBezTo>
                  <a:cubicBezTo>
                    <a:pt x="824" y="403"/>
                    <a:pt x="644" y="493"/>
                    <a:pt x="474" y="606"/>
                  </a:cubicBezTo>
                  <a:cubicBezTo>
                    <a:pt x="339" y="674"/>
                    <a:pt x="226" y="764"/>
                    <a:pt x="125" y="866"/>
                  </a:cubicBezTo>
                  <a:cubicBezTo>
                    <a:pt x="46" y="945"/>
                    <a:pt x="0" y="990"/>
                    <a:pt x="0" y="990"/>
                  </a:cubicBezTo>
                  <a:cubicBezTo>
                    <a:pt x="0" y="990"/>
                    <a:pt x="57" y="967"/>
                    <a:pt x="158" y="945"/>
                  </a:cubicBezTo>
                  <a:cubicBezTo>
                    <a:pt x="260" y="922"/>
                    <a:pt x="407" y="888"/>
                    <a:pt x="565" y="843"/>
                  </a:cubicBezTo>
                  <a:cubicBezTo>
                    <a:pt x="734" y="798"/>
                    <a:pt x="926" y="764"/>
                    <a:pt x="1129" y="719"/>
                  </a:cubicBezTo>
                  <a:cubicBezTo>
                    <a:pt x="1230" y="685"/>
                    <a:pt x="1343" y="674"/>
                    <a:pt x="1445" y="651"/>
                  </a:cubicBezTo>
                  <a:cubicBezTo>
                    <a:pt x="1558" y="617"/>
                    <a:pt x="1659" y="595"/>
                    <a:pt x="1772" y="572"/>
                  </a:cubicBezTo>
                  <a:lnTo>
                    <a:pt x="2991" y="301"/>
                  </a:lnTo>
                  <a:lnTo>
                    <a:pt x="3397" y="200"/>
                  </a:lnTo>
                  <a:cubicBezTo>
                    <a:pt x="3498" y="177"/>
                    <a:pt x="3555" y="155"/>
                    <a:pt x="3555" y="155"/>
                  </a:cubicBezTo>
                  <a:cubicBezTo>
                    <a:pt x="3555" y="155"/>
                    <a:pt x="3498" y="132"/>
                    <a:pt x="3397" y="110"/>
                  </a:cubicBezTo>
                  <a:cubicBezTo>
                    <a:pt x="3262" y="65"/>
                    <a:pt x="3115" y="31"/>
                    <a:pt x="2979" y="19"/>
                  </a:cubicBezTo>
                  <a:cubicBezTo>
                    <a:pt x="2860" y="6"/>
                    <a:pt x="2738" y="1"/>
                    <a:pt x="2615"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1" name="Google Shape;4221;p21"/>
            <p:cNvSpPr/>
            <p:nvPr/>
          </p:nvSpPr>
          <p:spPr>
            <a:xfrm>
              <a:off x="567373" y="389530"/>
              <a:ext cx="17846" cy="52304"/>
            </a:xfrm>
            <a:custGeom>
              <a:rect b="b" l="l" r="r" t="t"/>
              <a:pathLst>
                <a:path extrusionOk="0" h="1524" w="520">
                  <a:moveTo>
                    <a:pt x="430" y="0"/>
                  </a:moveTo>
                  <a:cubicBezTo>
                    <a:pt x="351" y="57"/>
                    <a:pt x="283" y="124"/>
                    <a:pt x="238" y="192"/>
                  </a:cubicBezTo>
                  <a:cubicBezTo>
                    <a:pt x="125" y="350"/>
                    <a:pt x="46" y="531"/>
                    <a:pt x="23" y="722"/>
                  </a:cubicBezTo>
                  <a:cubicBezTo>
                    <a:pt x="12" y="813"/>
                    <a:pt x="1" y="926"/>
                    <a:pt x="12" y="1027"/>
                  </a:cubicBezTo>
                  <a:cubicBezTo>
                    <a:pt x="12" y="1106"/>
                    <a:pt x="35" y="1196"/>
                    <a:pt x="69" y="1287"/>
                  </a:cubicBezTo>
                  <a:cubicBezTo>
                    <a:pt x="102" y="1366"/>
                    <a:pt x="148" y="1445"/>
                    <a:pt x="204" y="1524"/>
                  </a:cubicBezTo>
                  <a:cubicBezTo>
                    <a:pt x="260" y="1445"/>
                    <a:pt x="317" y="1366"/>
                    <a:pt x="351" y="1287"/>
                  </a:cubicBezTo>
                  <a:cubicBezTo>
                    <a:pt x="373" y="1208"/>
                    <a:pt x="418" y="1129"/>
                    <a:pt x="441" y="1050"/>
                  </a:cubicBezTo>
                  <a:cubicBezTo>
                    <a:pt x="463" y="959"/>
                    <a:pt x="486" y="880"/>
                    <a:pt x="497" y="790"/>
                  </a:cubicBezTo>
                  <a:cubicBezTo>
                    <a:pt x="520" y="621"/>
                    <a:pt x="520" y="440"/>
                    <a:pt x="497" y="271"/>
                  </a:cubicBezTo>
                  <a:cubicBezTo>
                    <a:pt x="486" y="181"/>
                    <a:pt x="463" y="91"/>
                    <a:pt x="43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2" name="Google Shape;4222;p21"/>
            <p:cNvSpPr/>
            <p:nvPr/>
          </p:nvSpPr>
          <p:spPr>
            <a:xfrm>
              <a:off x="903160" y="386407"/>
              <a:ext cx="58516" cy="40463"/>
            </a:xfrm>
            <a:custGeom>
              <a:rect b="b" l="l" r="r" t="t"/>
              <a:pathLst>
                <a:path extrusionOk="0" h="1179" w="1705">
                  <a:moveTo>
                    <a:pt x="0" y="1"/>
                  </a:moveTo>
                  <a:lnTo>
                    <a:pt x="0" y="1"/>
                  </a:lnTo>
                  <a:cubicBezTo>
                    <a:pt x="34" y="114"/>
                    <a:pt x="68" y="227"/>
                    <a:pt x="124" y="328"/>
                  </a:cubicBezTo>
                  <a:cubicBezTo>
                    <a:pt x="181" y="430"/>
                    <a:pt x="248" y="531"/>
                    <a:pt x="350" y="610"/>
                  </a:cubicBezTo>
                  <a:cubicBezTo>
                    <a:pt x="440" y="701"/>
                    <a:pt x="553" y="791"/>
                    <a:pt x="666" y="870"/>
                  </a:cubicBezTo>
                  <a:cubicBezTo>
                    <a:pt x="869" y="1005"/>
                    <a:pt x="1106" y="1107"/>
                    <a:pt x="1354" y="1152"/>
                  </a:cubicBezTo>
                  <a:cubicBezTo>
                    <a:pt x="1437" y="1168"/>
                    <a:pt x="1526" y="1179"/>
                    <a:pt x="1611" y="1179"/>
                  </a:cubicBezTo>
                  <a:cubicBezTo>
                    <a:pt x="1643" y="1179"/>
                    <a:pt x="1674" y="1178"/>
                    <a:pt x="1704" y="1175"/>
                  </a:cubicBezTo>
                  <a:cubicBezTo>
                    <a:pt x="1636" y="1084"/>
                    <a:pt x="1569" y="994"/>
                    <a:pt x="1478" y="915"/>
                  </a:cubicBezTo>
                  <a:cubicBezTo>
                    <a:pt x="1309" y="746"/>
                    <a:pt x="1129" y="599"/>
                    <a:pt x="926" y="475"/>
                  </a:cubicBezTo>
                  <a:cubicBezTo>
                    <a:pt x="824" y="407"/>
                    <a:pt x="722" y="340"/>
                    <a:pt x="621" y="294"/>
                  </a:cubicBezTo>
                  <a:cubicBezTo>
                    <a:pt x="519" y="238"/>
                    <a:pt x="418" y="193"/>
                    <a:pt x="327" y="148"/>
                  </a:cubicBezTo>
                  <a:cubicBezTo>
                    <a:pt x="226" y="80"/>
                    <a:pt x="113" y="35"/>
                    <a:pt x="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3" name="Google Shape;4223;p21"/>
            <p:cNvSpPr/>
            <p:nvPr/>
          </p:nvSpPr>
          <p:spPr>
            <a:xfrm>
              <a:off x="891526" y="355038"/>
              <a:ext cx="44582" cy="34903"/>
            </a:xfrm>
            <a:custGeom>
              <a:rect b="b" l="l" r="r" t="t"/>
              <a:pathLst>
                <a:path extrusionOk="0" h="1017" w="1299">
                  <a:moveTo>
                    <a:pt x="1" y="1"/>
                  </a:moveTo>
                  <a:cubicBezTo>
                    <a:pt x="12" y="103"/>
                    <a:pt x="46" y="193"/>
                    <a:pt x="91" y="283"/>
                  </a:cubicBezTo>
                  <a:cubicBezTo>
                    <a:pt x="181" y="464"/>
                    <a:pt x="317" y="622"/>
                    <a:pt x="475" y="746"/>
                  </a:cubicBezTo>
                  <a:cubicBezTo>
                    <a:pt x="633" y="859"/>
                    <a:pt x="813" y="938"/>
                    <a:pt x="1005" y="983"/>
                  </a:cubicBezTo>
                  <a:cubicBezTo>
                    <a:pt x="1107" y="1017"/>
                    <a:pt x="1197" y="1017"/>
                    <a:pt x="1298" y="1017"/>
                  </a:cubicBezTo>
                  <a:cubicBezTo>
                    <a:pt x="1265" y="926"/>
                    <a:pt x="1219" y="836"/>
                    <a:pt x="1163" y="757"/>
                  </a:cubicBezTo>
                  <a:cubicBezTo>
                    <a:pt x="1050" y="599"/>
                    <a:pt x="915" y="464"/>
                    <a:pt x="757" y="362"/>
                  </a:cubicBezTo>
                  <a:cubicBezTo>
                    <a:pt x="689" y="306"/>
                    <a:pt x="610" y="249"/>
                    <a:pt x="520" y="204"/>
                  </a:cubicBezTo>
                  <a:cubicBezTo>
                    <a:pt x="441" y="170"/>
                    <a:pt x="362" y="136"/>
                    <a:pt x="283" y="91"/>
                  </a:cubicBezTo>
                  <a:cubicBezTo>
                    <a:pt x="193" y="46"/>
                    <a:pt x="102" y="24"/>
                    <a:pt x="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4" name="Google Shape;4224;p21"/>
            <p:cNvSpPr/>
            <p:nvPr/>
          </p:nvSpPr>
          <p:spPr>
            <a:xfrm>
              <a:off x="1002688" y="96369"/>
              <a:ext cx="52304" cy="27147"/>
            </a:xfrm>
            <a:custGeom>
              <a:rect b="b" l="l" r="r" t="t"/>
              <a:pathLst>
                <a:path extrusionOk="0" h="791" w="1524">
                  <a:moveTo>
                    <a:pt x="282" y="0"/>
                  </a:moveTo>
                  <a:cubicBezTo>
                    <a:pt x="192" y="11"/>
                    <a:pt x="91" y="34"/>
                    <a:pt x="0" y="68"/>
                  </a:cubicBezTo>
                  <a:cubicBezTo>
                    <a:pt x="57" y="147"/>
                    <a:pt x="136" y="215"/>
                    <a:pt x="215" y="271"/>
                  </a:cubicBezTo>
                  <a:lnTo>
                    <a:pt x="440" y="429"/>
                  </a:lnTo>
                  <a:cubicBezTo>
                    <a:pt x="519" y="485"/>
                    <a:pt x="598" y="531"/>
                    <a:pt x="689" y="576"/>
                  </a:cubicBezTo>
                  <a:cubicBezTo>
                    <a:pt x="858" y="655"/>
                    <a:pt x="1038" y="722"/>
                    <a:pt x="1219" y="756"/>
                  </a:cubicBezTo>
                  <a:cubicBezTo>
                    <a:pt x="1321" y="779"/>
                    <a:pt x="1422" y="790"/>
                    <a:pt x="1524" y="790"/>
                  </a:cubicBezTo>
                  <a:cubicBezTo>
                    <a:pt x="1490" y="700"/>
                    <a:pt x="1433" y="610"/>
                    <a:pt x="1377" y="531"/>
                  </a:cubicBezTo>
                  <a:cubicBezTo>
                    <a:pt x="1321" y="452"/>
                    <a:pt x="1253" y="373"/>
                    <a:pt x="1174" y="316"/>
                  </a:cubicBezTo>
                  <a:cubicBezTo>
                    <a:pt x="1084" y="248"/>
                    <a:pt x="993" y="192"/>
                    <a:pt x="892" y="136"/>
                  </a:cubicBezTo>
                  <a:cubicBezTo>
                    <a:pt x="711" y="45"/>
                    <a:pt x="497" y="0"/>
                    <a:pt x="282"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5" name="Google Shape;4225;p21"/>
            <p:cNvSpPr/>
            <p:nvPr/>
          </p:nvSpPr>
          <p:spPr>
            <a:xfrm>
              <a:off x="1587089" y="782597"/>
              <a:ext cx="20146" cy="64316"/>
            </a:xfrm>
            <a:custGeom>
              <a:rect b="b" l="l" r="r" t="t"/>
              <a:pathLst>
                <a:path extrusionOk="0" h="1874" w="587">
                  <a:moveTo>
                    <a:pt x="294" y="1"/>
                  </a:moveTo>
                  <a:cubicBezTo>
                    <a:pt x="124" y="1"/>
                    <a:pt x="0" y="418"/>
                    <a:pt x="0" y="937"/>
                  </a:cubicBezTo>
                  <a:cubicBezTo>
                    <a:pt x="0" y="1456"/>
                    <a:pt x="124" y="1874"/>
                    <a:pt x="294" y="1874"/>
                  </a:cubicBezTo>
                  <a:cubicBezTo>
                    <a:pt x="463" y="1874"/>
                    <a:pt x="587" y="1456"/>
                    <a:pt x="587" y="937"/>
                  </a:cubicBezTo>
                  <a:cubicBezTo>
                    <a:pt x="587" y="418"/>
                    <a:pt x="452" y="1"/>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6" name="Google Shape;4226;p21"/>
            <p:cNvSpPr/>
            <p:nvPr/>
          </p:nvSpPr>
          <p:spPr>
            <a:xfrm>
              <a:off x="1546420" y="707848"/>
              <a:ext cx="20558" cy="64728"/>
            </a:xfrm>
            <a:custGeom>
              <a:rect b="b" l="l" r="r" t="t"/>
              <a:pathLst>
                <a:path extrusionOk="0" h="1886" w="599">
                  <a:moveTo>
                    <a:pt x="294" y="1"/>
                  </a:moveTo>
                  <a:cubicBezTo>
                    <a:pt x="147" y="1"/>
                    <a:pt x="0" y="418"/>
                    <a:pt x="0" y="937"/>
                  </a:cubicBezTo>
                  <a:cubicBezTo>
                    <a:pt x="0" y="1456"/>
                    <a:pt x="136" y="1885"/>
                    <a:pt x="294" y="1885"/>
                  </a:cubicBezTo>
                  <a:cubicBezTo>
                    <a:pt x="463" y="1885"/>
                    <a:pt x="598" y="1456"/>
                    <a:pt x="598" y="937"/>
                  </a:cubicBezTo>
                  <a:cubicBezTo>
                    <a:pt x="598" y="418"/>
                    <a:pt x="452" y="1"/>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7" name="Google Shape;4227;p21"/>
            <p:cNvSpPr/>
            <p:nvPr/>
          </p:nvSpPr>
          <p:spPr>
            <a:xfrm>
              <a:off x="1530152" y="806998"/>
              <a:ext cx="20558" cy="64728"/>
            </a:xfrm>
            <a:custGeom>
              <a:rect b="b" l="l" r="r" t="t"/>
              <a:pathLst>
                <a:path extrusionOk="0" h="1886" w="599">
                  <a:moveTo>
                    <a:pt x="294" y="1"/>
                  </a:moveTo>
                  <a:cubicBezTo>
                    <a:pt x="136" y="1"/>
                    <a:pt x="0" y="418"/>
                    <a:pt x="0" y="937"/>
                  </a:cubicBezTo>
                  <a:cubicBezTo>
                    <a:pt x="0" y="1456"/>
                    <a:pt x="136" y="1885"/>
                    <a:pt x="294" y="1885"/>
                  </a:cubicBezTo>
                  <a:cubicBezTo>
                    <a:pt x="463" y="1885"/>
                    <a:pt x="598" y="1456"/>
                    <a:pt x="598" y="937"/>
                  </a:cubicBezTo>
                  <a:cubicBezTo>
                    <a:pt x="598" y="418"/>
                    <a:pt x="463" y="1"/>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8" name="Google Shape;4228;p21"/>
            <p:cNvSpPr/>
            <p:nvPr/>
          </p:nvSpPr>
          <p:spPr>
            <a:xfrm>
              <a:off x="1493361" y="741173"/>
              <a:ext cx="20180" cy="64693"/>
            </a:xfrm>
            <a:custGeom>
              <a:rect b="b" l="l" r="r" t="t"/>
              <a:pathLst>
                <a:path extrusionOk="0" h="1885" w="588">
                  <a:moveTo>
                    <a:pt x="294" y="0"/>
                  </a:moveTo>
                  <a:cubicBezTo>
                    <a:pt x="124" y="0"/>
                    <a:pt x="0" y="418"/>
                    <a:pt x="0" y="937"/>
                  </a:cubicBezTo>
                  <a:cubicBezTo>
                    <a:pt x="0" y="1456"/>
                    <a:pt x="136" y="1885"/>
                    <a:pt x="294" y="1885"/>
                  </a:cubicBezTo>
                  <a:cubicBezTo>
                    <a:pt x="452" y="1885"/>
                    <a:pt x="587" y="1456"/>
                    <a:pt x="587" y="937"/>
                  </a:cubicBezTo>
                  <a:cubicBezTo>
                    <a:pt x="587" y="418"/>
                    <a:pt x="463"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9" name="Google Shape;4229;p21"/>
            <p:cNvSpPr/>
            <p:nvPr/>
          </p:nvSpPr>
          <p:spPr>
            <a:xfrm>
              <a:off x="1475172" y="839156"/>
              <a:ext cx="20558" cy="64693"/>
            </a:xfrm>
            <a:custGeom>
              <a:rect b="b" l="l" r="r" t="t"/>
              <a:pathLst>
                <a:path extrusionOk="0" h="1885" w="599">
                  <a:moveTo>
                    <a:pt x="305" y="0"/>
                  </a:moveTo>
                  <a:cubicBezTo>
                    <a:pt x="135" y="0"/>
                    <a:pt x="0" y="429"/>
                    <a:pt x="0" y="948"/>
                  </a:cubicBezTo>
                  <a:cubicBezTo>
                    <a:pt x="0" y="1467"/>
                    <a:pt x="147" y="1885"/>
                    <a:pt x="305" y="1885"/>
                  </a:cubicBezTo>
                  <a:cubicBezTo>
                    <a:pt x="463" y="1885"/>
                    <a:pt x="598" y="1456"/>
                    <a:pt x="598" y="948"/>
                  </a:cubicBezTo>
                  <a:cubicBezTo>
                    <a:pt x="598" y="429"/>
                    <a:pt x="463" y="0"/>
                    <a:pt x="30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0" name="Google Shape;4230;p21"/>
            <p:cNvSpPr/>
            <p:nvPr/>
          </p:nvSpPr>
          <p:spPr>
            <a:xfrm>
              <a:off x="1503417" y="651323"/>
              <a:ext cx="20558" cy="64693"/>
            </a:xfrm>
            <a:custGeom>
              <a:rect b="b" l="l" r="r" t="t"/>
              <a:pathLst>
                <a:path extrusionOk="0" h="1885" w="599">
                  <a:moveTo>
                    <a:pt x="294" y="0"/>
                  </a:moveTo>
                  <a:cubicBezTo>
                    <a:pt x="136" y="0"/>
                    <a:pt x="1" y="418"/>
                    <a:pt x="1" y="937"/>
                  </a:cubicBezTo>
                  <a:cubicBezTo>
                    <a:pt x="1" y="1456"/>
                    <a:pt x="136" y="1885"/>
                    <a:pt x="294" y="1885"/>
                  </a:cubicBezTo>
                  <a:cubicBezTo>
                    <a:pt x="452" y="1885"/>
                    <a:pt x="599" y="1456"/>
                    <a:pt x="599" y="937"/>
                  </a:cubicBezTo>
                  <a:cubicBezTo>
                    <a:pt x="599" y="418"/>
                    <a:pt x="463"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1" name="Google Shape;4231;p21"/>
            <p:cNvSpPr/>
            <p:nvPr/>
          </p:nvSpPr>
          <p:spPr>
            <a:xfrm>
              <a:off x="1674228" y="807376"/>
              <a:ext cx="20558" cy="64728"/>
            </a:xfrm>
            <a:custGeom>
              <a:rect b="b" l="l" r="r" t="t"/>
              <a:pathLst>
                <a:path extrusionOk="0" h="1886" w="599">
                  <a:moveTo>
                    <a:pt x="305" y="1"/>
                  </a:moveTo>
                  <a:cubicBezTo>
                    <a:pt x="136" y="1"/>
                    <a:pt x="0" y="430"/>
                    <a:pt x="0" y="949"/>
                  </a:cubicBezTo>
                  <a:cubicBezTo>
                    <a:pt x="0" y="1468"/>
                    <a:pt x="136" y="1885"/>
                    <a:pt x="305" y="1885"/>
                  </a:cubicBezTo>
                  <a:cubicBezTo>
                    <a:pt x="463" y="1885"/>
                    <a:pt x="598" y="1468"/>
                    <a:pt x="598" y="949"/>
                  </a:cubicBezTo>
                  <a:cubicBezTo>
                    <a:pt x="598" y="430"/>
                    <a:pt x="463" y="1"/>
                    <a:pt x="30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2" name="Google Shape;4232;p21"/>
            <p:cNvSpPr/>
            <p:nvPr/>
          </p:nvSpPr>
          <p:spPr>
            <a:xfrm>
              <a:off x="1633558" y="732661"/>
              <a:ext cx="20558" cy="64693"/>
            </a:xfrm>
            <a:custGeom>
              <a:rect b="b" l="l" r="r" t="t"/>
              <a:pathLst>
                <a:path extrusionOk="0" h="1885" w="599">
                  <a:moveTo>
                    <a:pt x="294" y="0"/>
                  </a:moveTo>
                  <a:cubicBezTo>
                    <a:pt x="136" y="0"/>
                    <a:pt x="0" y="429"/>
                    <a:pt x="0" y="948"/>
                  </a:cubicBezTo>
                  <a:cubicBezTo>
                    <a:pt x="0" y="1467"/>
                    <a:pt x="147" y="1884"/>
                    <a:pt x="294" y="1884"/>
                  </a:cubicBezTo>
                  <a:cubicBezTo>
                    <a:pt x="452" y="1884"/>
                    <a:pt x="598" y="1467"/>
                    <a:pt x="598" y="948"/>
                  </a:cubicBezTo>
                  <a:cubicBezTo>
                    <a:pt x="598" y="429"/>
                    <a:pt x="463"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3" name="Google Shape;4233;p21"/>
            <p:cNvSpPr/>
            <p:nvPr/>
          </p:nvSpPr>
          <p:spPr>
            <a:xfrm>
              <a:off x="1623468" y="839156"/>
              <a:ext cx="20558" cy="64693"/>
            </a:xfrm>
            <a:custGeom>
              <a:rect b="b" l="l" r="r" t="t"/>
              <a:pathLst>
                <a:path extrusionOk="0" h="1885" w="599">
                  <a:moveTo>
                    <a:pt x="294" y="0"/>
                  </a:moveTo>
                  <a:cubicBezTo>
                    <a:pt x="136" y="0"/>
                    <a:pt x="1" y="429"/>
                    <a:pt x="1" y="948"/>
                  </a:cubicBezTo>
                  <a:cubicBezTo>
                    <a:pt x="1" y="1467"/>
                    <a:pt x="136" y="1885"/>
                    <a:pt x="294" y="1885"/>
                  </a:cubicBezTo>
                  <a:cubicBezTo>
                    <a:pt x="464" y="1885"/>
                    <a:pt x="599" y="1467"/>
                    <a:pt x="599" y="948"/>
                  </a:cubicBezTo>
                  <a:cubicBezTo>
                    <a:pt x="599" y="429"/>
                    <a:pt x="464"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4" name="Google Shape;4234;p21"/>
            <p:cNvSpPr/>
            <p:nvPr/>
          </p:nvSpPr>
          <p:spPr>
            <a:xfrm>
              <a:off x="-291588" y="279500"/>
              <a:ext cx="512020" cy="355418"/>
            </a:xfrm>
            <a:custGeom>
              <a:rect b="b" l="l" r="r" t="t"/>
              <a:pathLst>
                <a:path extrusionOk="0" h="10356" w="14919">
                  <a:moveTo>
                    <a:pt x="12546" y="0"/>
                  </a:moveTo>
                  <a:cubicBezTo>
                    <a:pt x="6445" y="0"/>
                    <a:pt x="1684" y="4184"/>
                    <a:pt x="0" y="10315"/>
                  </a:cubicBezTo>
                  <a:cubicBezTo>
                    <a:pt x="289" y="10342"/>
                    <a:pt x="587" y="10355"/>
                    <a:pt x="894" y="10355"/>
                  </a:cubicBezTo>
                  <a:cubicBezTo>
                    <a:pt x="6134" y="10355"/>
                    <a:pt x="13799" y="6483"/>
                    <a:pt x="14918" y="205"/>
                  </a:cubicBezTo>
                  <a:cubicBezTo>
                    <a:pt x="14109" y="67"/>
                    <a:pt x="13317" y="0"/>
                    <a:pt x="12546" y="0"/>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5" name="Google Shape;4235;p21"/>
            <p:cNvSpPr/>
            <p:nvPr/>
          </p:nvSpPr>
          <p:spPr>
            <a:xfrm>
              <a:off x="-273398" y="221053"/>
              <a:ext cx="594525" cy="408236"/>
            </a:xfrm>
            <a:custGeom>
              <a:rect b="b" l="l" r="r" t="t"/>
              <a:pathLst>
                <a:path extrusionOk="0" h="11895" w="17323">
                  <a:moveTo>
                    <a:pt x="17322" y="1"/>
                  </a:moveTo>
                  <a:cubicBezTo>
                    <a:pt x="17322" y="1"/>
                    <a:pt x="16182" y="655"/>
                    <a:pt x="14501" y="1671"/>
                  </a:cubicBezTo>
                  <a:cubicBezTo>
                    <a:pt x="13734" y="2145"/>
                    <a:pt x="12831" y="2686"/>
                    <a:pt x="11883" y="3284"/>
                  </a:cubicBezTo>
                  <a:cubicBezTo>
                    <a:pt x="11477" y="3126"/>
                    <a:pt x="11059" y="2968"/>
                    <a:pt x="10631" y="2822"/>
                  </a:cubicBezTo>
                  <a:cubicBezTo>
                    <a:pt x="10394" y="2743"/>
                    <a:pt x="10157" y="2675"/>
                    <a:pt x="9908" y="2607"/>
                  </a:cubicBezTo>
                  <a:cubicBezTo>
                    <a:pt x="9660" y="2551"/>
                    <a:pt x="9412" y="2506"/>
                    <a:pt x="9164" y="2461"/>
                  </a:cubicBezTo>
                  <a:lnTo>
                    <a:pt x="9164" y="2461"/>
                  </a:lnTo>
                  <a:cubicBezTo>
                    <a:pt x="9401" y="2562"/>
                    <a:pt x="9638" y="2652"/>
                    <a:pt x="9874" y="2743"/>
                  </a:cubicBezTo>
                  <a:cubicBezTo>
                    <a:pt x="10111" y="2833"/>
                    <a:pt x="10326" y="2946"/>
                    <a:pt x="10563" y="3036"/>
                  </a:cubicBezTo>
                  <a:cubicBezTo>
                    <a:pt x="10901" y="3183"/>
                    <a:pt x="11251" y="3329"/>
                    <a:pt x="11601" y="3465"/>
                  </a:cubicBezTo>
                  <a:cubicBezTo>
                    <a:pt x="11003" y="3837"/>
                    <a:pt x="10382" y="4232"/>
                    <a:pt x="9762" y="4638"/>
                  </a:cubicBezTo>
                  <a:cubicBezTo>
                    <a:pt x="9750" y="4605"/>
                    <a:pt x="9717" y="4571"/>
                    <a:pt x="9683" y="4559"/>
                  </a:cubicBezTo>
                  <a:lnTo>
                    <a:pt x="8994" y="4356"/>
                  </a:lnTo>
                  <a:cubicBezTo>
                    <a:pt x="8757" y="4311"/>
                    <a:pt x="8532" y="4266"/>
                    <a:pt x="8295" y="4221"/>
                  </a:cubicBezTo>
                  <a:cubicBezTo>
                    <a:pt x="8069" y="4176"/>
                    <a:pt x="7832" y="4142"/>
                    <a:pt x="7606" y="4108"/>
                  </a:cubicBezTo>
                  <a:cubicBezTo>
                    <a:pt x="7369" y="4063"/>
                    <a:pt x="7144" y="4007"/>
                    <a:pt x="6907" y="3973"/>
                  </a:cubicBezTo>
                  <a:lnTo>
                    <a:pt x="6907" y="3973"/>
                  </a:lnTo>
                  <a:cubicBezTo>
                    <a:pt x="7121" y="4063"/>
                    <a:pt x="7347" y="4153"/>
                    <a:pt x="7573" y="4243"/>
                  </a:cubicBezTo>
                  <a:cubicBezTo>
                    <a:pt x="7787" y="4334"/>
                    <a:pt x="8024" y="4379"/>
                    <a:pt x="8250" y="4447"/>
                  </a:cubicBezTo>
                  <a:cubicBezTo>
                    <a:pt x="8475" y="4503"/>
                    <a:pt x="8701" y="4559"/>
                    <a:pt x="8927" y="4616"/>
                  </a:cubicBezTo>
                  <a:cubicBezTo>
                    <a:pt x="9118" y="4672"/>
                    <a:pt x="9299" y="4740"/>
                    <a:pt x="9480" y="4785"/>
                  </a:cubicBezTo>
                  <a:cubicBezTo>
                    <a:pt x="9480" y="4796"/>
                    <a:pt x="9480" y="4808"/>
                    <a:pt x="9480" y="4819"/>
                  </a:cubicBezTo>
                  <a:cubicBezTo>
                    <a:pt x="9118" y="5056"/>
                    <a:pt x="8757" y="5282"/>
                    <a:pt x="8385" y="5519"/>
                  </a:cubicBezTo>
                  <a:lnTo>
                    <a:pt x="7888" y="5857"/>
                  </a:lnTo>
                  <a:lnTo>
                    <a:pt x="7324" y="5688"/>
                  </a:lnTo>
                  <a:cubicBezTo>
                    <a:pt x="7065" y="5620"/>
                    <a:pt x="6805" y="5575"/>
                    <a:pt x="6546" y="5519"/>
                  </a:cubicBezTo>
                  <a:cubicBezTo>
                    <a:pt x="6027" y="5440"/>
                    <a:pt x="5508" y="5349"/>
                    <a:pt x="4977" y="5293"/>
                  </a:cubicBezTo>
                  <a:lnTo>
                    <a:pt x="4977" y="5293"/>
                  </a:lnTo>
                  <a:cubicBezTo>
                    <a:pt x="5225" y="5383"/>
                    <a:pt x="5485" y="5451"/>
                    <a:pt x="5733" y="5541"/>
                  </a:cubicBezTo>
                  <a:lnTo>
                    <a:pt x="6501" y="5744"/>
                  </a:lnTo>
                  <a:cubicBezTo>
                    <a:pt x="6749" y="5812"/>
                    <a:pt x="6997" y="5880"/>
                    <a:pt x="7257" y="5947"/>
                  </a:cubicBezTo>
                  <a:lnTo>
                    <a:pt x="7606" y="6060"/>
                  </a:lnTo>
                  <a:cubicBezTo>
                    <a:pt x="7324" y="6252"/>
                    <a:pt x="7042" y="6444"/>
                    <a:pt x="6771" y="6624"/>
                  </a:cubicBezTo>
                  <a:cubicBezTo>
                    <a:pt x="6467" y="6828"/>
                    <a:pt x="6173" y="7031"/>
                    <a:pt x="5891" y="7234"/>
                  </a:cubicBezTo>
                  <a:cubicBezTo>
                    <a:pt x="5790" y="7189"/>
                    <a:pt x="5688" y="7144"/>
                    <a:pt x="5586" y="7110"/>
                  </a:cubicBezTo>
                  <a:cubicBezTo>
                    <a:pt x="5372" y="7031"/>
                    <a:pt x="5158" y="6963"/>
                    <a:pt x="4932" y="6895"/>
                  </a:cubicBezTo>
                  <a:cubicBezTo>
                    <a:pt x="4718" y="6828"/>
                    <a:pt x="4481" y="6805"/>
                    <a:pt x="4255" y="6760"/>
                  </a:cubicBezTo>
                  <a:cubicBezTo>
                    <a:pt x="4029" y="6749"/>
                    <a:pt x="3804" y="6737"/>
                    <a:pt x="3567" y="6737"/>
                  </a:cubicBezTo>
                  <a:cubicBezTo>
                    <a:pt x="3792" y="6805"/>
                    <a:pt x="4018" y="6850"/>
                    <a:pt x="4232" y="6907"/>
                  </a:cubicBezTo>
                  <a:cubicBezTo>
                    <a:pt x="4447" y="6963"/>
                    <a:pt x="4650" y="7053"/>
                    <a:pt x="4864" y="7121"/>
                  </a:cubicBezTo>
                  <a:cubicBezTo>
                    <a:pt x="5079" y="7189"/>
                    <a:pt x="5282" y="7279"/>
                    <a:pt x="5485" y="7358"/>
                  </a:cubicBezTo>
                  <a:lnTo>
                    <a:pt x="5632" y="7414"/>
                  </a:lnTo>
                  <a:cubicBezTo>
                    <a:pt x="5485" y="7516"/>
                    <a:pt x="5350" y="7617"/>
                    <a:pt x="5214" y="7719"/>
                  </a:cubicBezTo>
                  <a:cubicBezTo>
                    <a:pt x="4774" y="8024"/>
                    <a:pt x="4379" y="8317"/>
                    <a:pt x="3984" y="8588"/>
                  </a:cubicBezTo>
                  <a:cubicBezTo>
                    <a:pt x="3984" y="8588"/>
                    <a:pt x="3984" y="8577"/>
                    <a:pt x="3995" y="8565"/>
                  </a:cubicBezTo>
                  <a:lnTo>
                    <a:pt x="3995" y="8554"/>
                  </a:lnTo>
                  <a:cubicBezTo>
                    <a:pt x="4007" y="8475"/>
                    <a:pt x="3950" y="8407"/>
                    <a:pt x="3871" y="8407"/>
                  </a:cubicBezTo>
                  <a:lnTo>
                    <a:pt x="3860" y="8407"/>
                  </a:lnTo>
                  <a:cubicBezTo>
                    <a:pt x="3499" y="8396"/>
                    <a:pt x="3149" y="8385"/>
                    <a:pt x="2788" y="8385"/>
                  </a:cubicBezTo>
                  <a:cubicBezTo>
                    <a:pt x="2427" y="8351"/>
                    <a:pt x="2077" y="8340"/>
                    <a:pt x="1705" y="8340"/>
                  </a:cubicBezTo>
                  <a:cubicBezTo>
                    <a:pt x="2055" y="8441"/>
                    <a:pt x="2416" y="8531"/>
                    <a:pt x="2765" y="8599"/>
                  </a:cubicBezTo>
                  <a:cubicBezTo>
                    <a:pt x="3070" y="8644"/>
                    <a:pt x="3386" y="8656"/>
                    <a:pt x="3691" y="8678"/>
                  </a:cubicBezTo>
                  <a:cubicBezTo>
                    <a:pt x="3679" y="8735"/>
                    <a:pt x="3668" y="8780"/>
                    <a:pt x="3657" y="8836"/>
                  </a:cubicBezTo>
                  <a:cubicBezTo>
                    <a:pt x="3251" y="9163"/>
                    <a:pt x="2856" y="9468"/>
                    <a:pt x="2495" y="9750"/>
                  </a:cubicBezTo>
                  <a:cubicBezTo>
                    <a:pt x="2111" y="10066"/>
                    <a:pt x="1750" y="10337"/>
                    <a:pt x="1456" y="10596"/>
                  </a:cubicBezTo>
                  <a:cubicBezTo>
                    <a:pt x="1163" y="10867"/>
                    <a:pt x="892" y="11104"/>
                    <a:pt x="678" y="11296"/>
                  </a:cubicBezTo>
                  <a:lnTo>
                    <a:pt x="1" y="11894"/>
                  </a:lnTo>
                  <a:lnTo>
                    <a:pt x="700" y="11330"/>
                  </a:lnTo>
                  <a:lnTo>
                    <a:pt x="1513" y="10687"/>
                  </a:lnTo>
                  <a:cubicBezTo>
                    <a:pt x="1818" y="10427"/>
                    <a:pt x="2190" y="10168"/>
                    <a:pt x="2585" y="9874"/>
                  </a:cubicBezTo>
                  <a:lnTo>
                    <a:pt x="3600" y="9118"/>
                  </a:lnTo>
                  <a:lnTo>
                    <a:pt x="3600" y="9118"/>
                  </a:lnTo>
                  <a:cubicBezTo>
                    <a:pt x="3510" y="9637"/>
                    <a:pt x="3442" y="10168"/>
                    <a:pt x="3409" y="10698"/>
                  </a:cubicBezTo>
                  <a:cubicBezTo>
                    <a:pt x="3623" y="10100"/>
                    <a:pt x="3792" y="9502"/>
                    <a:pt x="3916" y="8893"/>
                  </a:cubicBezTo>
                  <a:cubicBezTo>
                    <a:pt x="4368" y="8577"/>
                    <a:pt x="4842" y="8249"/>
                    <a:pt x="5327" y="7911"/>
                  </a:cubicBezTo>
                  <a:cubicBezTo>
                    <a:pt x="5508" y="7787"/>
                    <a:pt x="5688" y="7663"/>
                    <a:pt x="5869" y="7538"/>
                  </a:cubicBezTo>
                  <a:lnTo>
                    <a:pt x="5970" y="7584"/>
                  </a:lnTo>
                  <a:cubicBezTo>
                    <a:pt x="5756" y="8261"/>
                    <a:pt x="5586" y="8960"/>
                    <a:pt x="5451" y="9660"/>
                  </a:cubicBezTo>
                  <a:cubicBezTo>
                    <a:pt x="5767" y="8972"/>
                    <a:pt x="6038" y="8261"/>
                    <a:pt x="6264" y="7550"/>
                  </a:cubicBezTo>
                  <a:cubicBezTo>
                    <a:pt x="6275" y="7482"/>
                    <a:pt x="6252" y="7414"/>
                    <a:pt x="6196" y="7392"/>
                  </a:cubicBezTo>
                  <a:lnTo>
                    <a:pt x="6139" y="7358"/>
                  </a:lnTo>
                  <a:cubicBezTo>
                    <a:pt x="6388" y="7189"/>
                    <a:pt x="6636" y="7019"/>
                    <a:pt x="6895" y="6850"/>
                  </a:cubicBezTo>
                  <a:lnTo>
                    <a:pt x="7843" y="6207"/>
                  </a:lnTo>
                  <a:lnTo>
                    <a:pt x="7843" y="6207"/>
                  </a:lnTo>
                  <a:cubicBezTo>
                    <a:pt x="7809" y="6354"/>
                    <a:pt x="7776" y="6512"/>
                    <a:pt x="7730" y="6658"/>
                  </a:cubicBezTo>
                  <a:cubicBezTo>
                    <a:pt x="7674" y="6873"/>
                    <a:pt x="7618" y="7087"/>
                    <a:pt x="7573" y="7302"/>
                  </a:cubicBezTo>
                  <a:cubicBezTo>
                    <a:pt x="7527" y="7516"/>
                    <a:pt x="7494" y="7742"/>
                    <a:pt x="7471" y="7967"/>
                  </a:cubicBezTo>
                  <a:cubicBezTo>
                    <a:pt x="7471" y="8080"/>
                    <a:pt x="7471" y="8193"/>
                    <a:pt x="7460" y="8306"/>
                  </a:cubicBezTo>
                  <a:cubicBezTo>
                    <a:pt x="7448" y="8419"/>
                    <a:pt x="7482" y="8531"/>
                    <a:pt x="7494" y="8633"/>
                  </a:cubicBezTo>
                  <a:lnTo>
                    <a:pt x="7527" y="8306"/>
                  </a:lnTo>
                  <a:cubicBezTo>
                    <a:pt x="7550" y="8193"/>
                    <a:pt x="7561" y="8091"/>
                    <a:pt x="7584" y="7990"/>
                  </a:cubicBezTo>
                  <a:cubicBezTo>
                    <a:pt x="7618" y="7888"/>
                    <a:pt x="7640" y="7775"/>
                    <a:pt x="7674" y="7674"/>
                  </a:cubicBezTo>
                  <a:lnTo>
                    <a:pt x="7764" y="7358"/>
                  </a:lnTo>
                  <a:cubicBezTo>
                    <a:pt x="7843" y="7155"/>
                    <a:pt x="7911" y="6940"/>
                    <a:pt x="7979" y="6726"/>
                  </a:cubicBezTo>
                  <a:cubicBezTo>
                    <a:pt x="8046" y="6523"/>
                    <a:pt x="8103" y="6308"/>
                    <a:pt x="8159" y="6083"/>
                  </a:cubicBezTo>
                  <a:cubicBezTo>
                    <a:pt x="8159" y="6060"/>
                    <a:pt x="8159" y="6026"/>
                    <a:pt x="8148" y="6004"/>
                  </a:cubicBezTo>
                  <a:lnTo>
                    <a:pt x="8532" y="5756"/>
                  </a:lnTo>
                  <a:lnTo>
                    <a:pt x="9423" y="5169"/>
                  </a:lnTo>
                  <a:lnTo>
                    <a:pt x="9423" y="5169"/>
                  </a:lnTo>
                  <a:cubicBezTo>
                    <a:pt x="9333" y="5846"/>
                    <a:pt x="9254" y="6534"/>
                    <a:pt x="9231" y="7234"/>
                  </a:cubicBezTo>
                  <a:cubicBezTo>
                    <a:pt x="9434" y="6489"/>
                    <a:pt x="9592" y="5733"/>
                    <a:pt x="9717" y="4977"/>
                  </a:cubicBezTo>
                  <a:cubicBezTo>
                    <a:pt x="10405" y="4514"/>
                    <a:pt x="11093" y="4063"/>
                    <a:pt x="11759" y="3645"/>
                  </a:cubicBezTo>
                  <a:lnTo>
                    <a:pt x="11782" y="3623"/>
                  </a:lnTo>
                  <a:lnTo>
                    <a:pt x="11782" y="3623"/>
                  </a:lnTo>
                  <a:cubicBezTo>
                    <a:pt x="11646" y="3950"/>
                    <a:pt x="11511" y="4289"/>
                    <a:pt x="11398" y="4605"/>
                  </a:cubicBezTo>
                  <a:cubicBezTo>
                    <a:pt x="11274" y="5022"/>
                    <a:pt x="11161" y="5440"/>
                    <a:pt x="11071" y="5857"/>
                  </a:cubicBezTo>
                  <a:cubicBezTo>
                    <a:pt x="11262" y="5473"/>
                    <a:pt x="11432" y="5079"/>
                    <a:pt x="11590" y="4684"/>
                  </a:cubicBezTo>
                  <a:cubicBezTo>
                    <a:pt x="11782" y="4300"/>
                    <a:pt x="11951" y="3916"/>
                    <a:pt x="12109" y="3521"/>
                  </a:cubicBezTo>
                  <a:cubicBezTo>
                    <a:pt x="12131" y="3487"/>
                    <a:pt x="12131" y="3442"/>
                    <a:pt x="12109" y="3408"/>
                  </a:cubicBezTo>
                  <a:cubicBezTo>
                    <a:pt x="13012" y="2833"/>
                    <a:pt x="13847" y="2280"/>
                    <a:pt x="14580" y="1806"/>
                  </a:cubicBezTo>
                  <a:cubicBezTo>
                    <a:pt x="16227" y="734"/>
                    <a:pt x="17322" y="1"/>
                    <a:pt x="17322" y="1"/>
                  </a:cubicBez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6" name="Google Shape;4236;p21"/>
            <p:cNvSpPr/>
            <p:nvPr/>
          </p:nvSpPr>
          <p:spPr>
            <a:xfrm>
              <a:off x="8421299" y="4016708"/>
              <a:ext cx="114286" cy="114663"/>
            </a:xfrm>
            <a:custGeom>
              <a:rect b="b" l="l" r="r" t="t"/>
              <a:pathLst>
                <a:path extrusionOk="0" h="3341" w="3330">
                  <a:moveTo>
                    <a:pt x="305" y="1"/>
                  </a:moveTo>
                  <a:cubicBezTo>
                    <a:pt x="215" y="125"/>
                    <a:pt x="147" y="226"/>
                    <a:pt x="1" y="260"/>
                  </a:cubicBezTo>
                  <a:cubicBezTo>
                    <a:pt x="937" y="1140"/>
                    <a:pt x="1219" y="1772"/>
                    <a:pt x="1885" y="2393"/>
                  </a:cubicBezTo>
                  <a:cubicBezTo>
                    <a:pt x="2133" y="2619"/>
                    <a:pt x="2664" y="2946"/>
                    <a:pt x="2664" y="3341"/>
                  </a:cubicBezTo>
                  <a:lnTo>
                    <a:pt x="3329" y="2856"/>
                  </a:lnTo>
                  <a:cubicBezTo>
                    <a:pt x="2167" y="2066"/>
                    <a:pt x="1253" y="1084"/>
                    <a:pt x="305" y="1"/>
                  </a:cubicBezTo>
                  <a:close/>
                </a:path>
              </a:pathLst>
            </a:custGeom>
            <a:solidFill>
              <a:srgbClr val="A5B5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7" name="Google Shape;4237;p21"/>
            <p:cNvSpPr/>
            <p:nvPr/>
          </p:nvSpPr>
          <p:spPr>
            <a:xfrm>
              <a:off x="7884912" y="3848265"/>
              <a:ext cx="566246" cy="188623"/>
            </a:xfrm>
            <a:custGeom>
              <a:rect b="b" l="l" r="r" t="t"/>
              <a:pathLst>
                <a:path extrusionOk="0" h="5496" w="16499">
                  <a:moveTo>
                    <a:pt x="5101" y="1"/>
                  </a:moveTo>
                  <a:cubicBezTo>
                    <a:pt x="4898" y="1"/>
                    <a:pt x="4695" y="4"/>
                    <a:pt x="4492" y="11"/>
                  </a:cubicBezTo>
                  <a:cubicBezTo>
                    <a:pt x="2833" y="79"/>
                    <a:pt x="599" y="677"/>
                    <a:pt x="1" y="2505"/>
                  </a:cubicBezTo>
                  <a:cubicBezTo>
                    <a:pt x="568" y="1938"/>
                    <a:pt x="1346" y="1624"/>
                    <a:pt x="2152" y="1624"/>
                  </a:cubicBezTo>
                  <a:cubicBezTo>
                    <a:pt x="2179" y="1624"/>
                    <a:pt x="2207" y="1624"/>
                    <a:pt x="2235" y="1625"/>
                  </a:cubicBezTo>
                  <a:cubicBezTo>
                    <a:pt x="3646" y="1693"/>
                    <a:pt x="5034" y="2415"/>
                    <a:pt x="6388" y="2708"/>
                  </a:cubicBezTo>
                  <a:cubicBezTo>
                    <a:pt x="7708" y="3013"/>
                    <a:pt x="8961" y="3555"/>
                    <a:pt x="10281" y="3859"/>
                  </a:cubicBezTo>
                  <a:cubicBezTo>
                    <a:pt x="11477" y="4119"/>
                    <a:pt x="12797" y="4412"/>
                    <a:pt x="13993" y="4875"/>
                  </a:cubicBezTo>
                  <a:cubicBezTo>
                    <a:pt x="14716" y="5134"/>
                    <a:pt x="15596" y="5462"/>
                    <a:pt x="16374" y="5462"/>
                  </a:cubicBezTo>
                  <a:lnTo>
                    <a:pt x="16498" y="5495"/>
                  </a:lnTo>
                  <a:cubicBezTo>
                    <a:pt x="16498" y="5462"/>
                    <a:pt x="16476" y="5428"/>
                    <a:pt x="16476" y="5394"/>
                  </a:cubicBezTo>
                  <a:cubicBezTo>
                    <a:pt x="15528" y="2776"/>
                    <a:pt x="12910" y="1230"/>
                    <a:pt x="10371" y="643"/>
                  </a:cubicBezTo>
                  <a:cubicBezTo>
                    <a:pt x="8650" y="259"/>
                    <a:pt x="6874" y="1"/>
                    <a:pt x="5101" y="1"/>
                  </a:cubicBezTo>
                  <a:close/>
                </a:path>
              </a:pathLst>
            </a:custGeom>
            <a:solidFill>
              <a:srgbClr val="96BD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8" name="Google Shape;4238;p21"/>
            <p:cNvSpPr/>
            <p:nvPr/>
          </p:nvSpPr>
          <p:spPr>
            <a:xfrm>
              <a:off x="7937971" y="3881933"/>
              <a:ext cx="510476" cy="149532"/>
            </a:xfrm>
            <a:custGeom>
              <a:rect b="b" l="l" r="r" t="t"/>
              <a:pathLst>
                <a:path extrusionOk="0" h="4357" w="14874">
                  <a:moveTo>
                    <a:pt x="2427" y="1"/>
                  </a:moveTo>
                  <a:cubicBezTo>
                    <a:pt x="2055" y="35"/>
                    <a:pt x="1716" y="68"/>
                    <a:pt x="1411" y="102"/>
                  </a:cubicBezTo>
                  <a:cubicBezTo>
                    <a:pt x="1152" y="136"/>
                    <a:pt x="904" y="193"/>
                    <a:pt x="655" y="272"/>
                  </a:cubicBezTo>
                  <a:lnTo>
                    <a:pt x="1" y="452"/>
                  </a:lnTo>
                  <a:lnTo>
                    <a:pt x="667" y="317"/>
                  </a:lnTo>
                  <a:cubicBezTo>
                    <a:pt x="915" y="249"/>
                    <a:pt x="1174" y="215"/>
                    <a:pt x="1434" y="204"/>
                  </a:cubicBezTo>
                  <a:lnTo>
                    <a:pt x="2427" y="147"/>
                  </a:lnTo>
                  <a:lnTo>
                    <a:pt x="3612" y="215"/>
                  </a:lnTo>
                  <a:cubicBezTo>
                    <a:pt x="4029" y="272"/>
                    <a:pt x="4469" y="351"/>
                    <a:pt x="4921" y="418"/>
                  </a:cubicBezTo>
                  <a:cubicBezTo>
                    <a:pt x="5372" y="520"/>
                    <a:pt x="5835" y="599"/>
                    <a:pt x="6297" y="734"/>
                  </a:cubicBezTo>
                  <a:cubicBezTo>
                    <a:pt x="6771" y="881"/>
                    <a:pt x="7245" y="994"/>
                    <a:pt x="7708" y="1163"/>
                  </a:cubicBezTo>
                  <a:cubicBezTo>
                    <a:pt x="8656" y="1456"/>
                    <a:pt x="9581" y="1772"/>
                    <a:pt x="10450" y="2100"/>
                  </a:cubicBezTo>
                  <a:cubicBezTo>
                    <a:pt x="10868" y="2280"/>
                    <a:pt x="11319" y="2393"/>
                    <a:pt x="11691" y="2585"/>
                  </a:cubicBezTo>
                  <a:lnTo>
                    <a:pt x="12763" y="3093"/>
                  </a:lnTo>
                  <a:cubicBezTo>
                    <a:pt x="13068" y="3228"/>
                    <a:pt x="13361" y="3386"/>
                    <a:pt x="13643" y="3555"/>
                  </a:cubicBezTo>
                  <a:cubicBezTo>
                    <a:pt x="13903" y="3713"/>
                    <a:pt x="14129" y="3849"/>
                    <a:pt x="14309" y="3973"/>
                  </a:cubicBezTo>
                  <a:cubicBezTo>
                    <a:pt x="14501" y="4086"/>
                    <a:pt x="14693" y="4210"/>
                    <a:pt x="14873" y="4356"/>
                  </a:cubicBezTo>
                  <a:cubicBezTo>
                    <a:pt x="14704" y="4198"/>
                    <a:pt x="14524" y="4063"/>
                    <a:pt x="14343" y="3928"/>
                  </a:cubicBezTo>
                  <a:cubicBezTo>
                    <a:pt x="14163" y="3792"/>
                    <a:pt x="13948" y="3646"/>
                    <a:pt x="13700" y="3476"/>
                  </a:cubicBezTo>
                  <a:cubicBezTo>
                    <a:pt x="13429" y="3273"/>
                    <a:pt x="13136" y="3104"/>
                    <a:pt x="12842" y="2946"/>
                  </a:cubicBezTo>
                  <a:lnTo>
                    <a:pt x="11770" y="2393"/>
                  </a:lnTo>
                  <a:cubicBezTo>
                    <a:pt x="11364" y="2201"/>
                    <a:pt x="10958" y="2021"/>
                    <a:pt x="10540" y="1874"/>
                  </a:cubicBezTo>
                  <a:cubicBezTo>
                    <a:pt x="9671" y="1535"/>
                    <a:pt x="8746" y="1197"/>
                    <a:pt x="7798" y="892"/>
                  </a:cubicBezTo>
                  <a:cubicBezTo>
                    <a:pt x="7324" y="734"/>
                    <a:pt x="6862" y="610"/>
                    <a:pt x="6376" y="486"/>
                  </a:cubicBezTo>
                  <a:cubicBezTo>
                    <a:pt x="5891" y="362"/>
                    <a:pt x="5417" y="283"/>
                    <a:pt x="4966" y="181"/>
                  </a:cubicBezTo>
                  <a:cubicBezTo>
                    <a:pt x="4503" y="114"/>
                    <a:pt x="4052" y="57"/>
                    <a:pt x="3634" y="23"/>
                  </a:cubicBezTo>
                  <a:lnTo>
                    <a:pt x="2427" y="1"/>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9" name="Google Shape;4239;p21"/>
            <p:cNvSpPr/>
            <p:nvPr/>
          </p:nvSpPr>
          <p:spPr>
            <a:xfrm>
              <a:off x="8103359" y="3856777"/>
              <a:ext cx="48837" cy="43792"/>
            </a:xfrm>
            <a:custGeom>
              <a:rect b="b" l="l" r="r" t="t"/>
              <a:pathLst>
                <a:path extrusionOk="0" h="1276" w="1423">
                  <a:moveTo>
                    <a:pt x="12" y="0"/>
                  </a:moveTo>
                  <a:lnTo>
                    <a:pt x="0" y="23"/>
                  </a:lnTo>
                  <a:cubicBezTo>
                    <a:pt x="0" y="23"/>
                    <a:pt x="79" y="102"/>
                    <a:pt x="215" y="226"/>
                  </a:cubicBezTo>
                  <a:cubicBezTo>
                    <a:pt x="361" y="361"/>
                    <a:pt x="553" y="486"/>
                    <a:pt x="745" y="643"/>
                  </a:cubicBezTo>
                  <a:cubicBezTo>
                    <a:pt x="824" y="711"/>
                    <a:pt x="903" y="790"/>
                    <a:pt x="982" y="869"/>
                  </a:cubicBezTo>
                  <a:cubicBezTo>
                    <a:pt x="1061" y="937"/>
                    <a:pt x="1129" y="1005"/>
                    <a:pt x="1185" y="1061"/>
                  </a:cubicBezTo>
                  <a:cubicBezTo>
                    <a:pt x="1219" y="1084"/>
                    <a:pt x="1241" y="1106"/>
                    <a:pt x="1264" y="1140"/>
                  </a:cubicBezTo>
                  <a:cubicBezTo>
                    <a:pt x="1287" y="1163"/>
                    <a:pt x="1309" y="1185"/>
                    <a:pt x="1332" y="1208"/>
                  </a:cubicBezTo>
                  <a:cubicBezTo>
                    <a:pt x="1366" y="1253"/>
                    <a:pt x="1388" y="1275"/>
                    <a:pt x="1388" y="1275"/>
                  </a:cubicBezTo>
                  <a:lnTo>
                    <a:pt x="1422" y="1275"/>
                  </a:lnTo>
                  <a:cubicBezTo>
                    <a:pt x="1422" y="1242"/>
                    <a:pt x="1422" y="1219"/>
                    <a:pt x="1422" y="1185"/>
                  </a:cubicBezTo>
                  <a:cubicBezTo>
                    <a:pt x="1422" y="1106"/>
                    <a:pt x="1399" y="1027"/>
                    <a:pt x="1366" y="948"/>
                  </a:cubicBezTo>
                  <a:cubicBezTo>
                    <a:pt x="1320" y="847"/>
                    <a:pt x="1264" y="745"/>
                    <a:pt x="1174" y="666"/>
                  </a:cubicBezTo>
                  <a:cubicBezTo>
                    <a:pt x="1084" y="587"/>
                    <a:pt x="971" y="519"/>
                    <a:pt x="869" y="463"/>
                  </a:cubicBezTo>
                  <a:cubicBezTo>
                    <a:pt x="643" y="339"/>
                    <a:pt x="429" y="237"/>
                    <a:pt x="271" y="158"/>
                  </a:cubicBezTo>
                  <a:cubicBezTo>
                    <a:pt x="113" y="68"/>
                    <a:pt x="12" y="0"/>
                    <a:pt x="12" y="0"/>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0" name="Google Shape;4240;p21"/>
            <p:cNvSpPr/>
            <p:nvPr/>
          </p:nvSpPr>
          <p:spPr>
            <a:xfrm>
              <a:off x="8040622" y="3896279"/>
              <a:ext cx="83295" cy="12801"/>
            </a:xfrm>
            <a:custGeom>
              <a:rect b="b" l="l" r="r" t="t"/>
              <a:pathLst>
                <a:path extrusionOk="0" h="373" w="2427">
                  <a:moveTo>
                    <a:pt x="2302" y="0"/>
                  </a:moveTo>
                  <a:cubicBezTo>
                    <a:pt x="2234" y="0"/>
                    <a:pt x="2133" y="0"/>
                    <a:pt x="2020" y="23"/>
                  </a:cubicBezTo>
                  <a:cubicBezTo>
                    <a:pt x="1907" y="34"/>
                    <a:pt x="1772" y="34"/>
                    <a:pt x="1636" y="68"/>
                  </a:cubicBezTo>
                  <a:cubicBezTo>
                    <a:pt x="1501" y="102"/>
                    <a:pt x="1354" y="124"/>
                    <a:pt x="1208" y="147"/>
                  </a:cubicBezTo>
                  <a:cubicBezTo>
                    <a:pt x="1033" y="169"/>
                    <a:pt x="853" y="181"/>
                    <a:pt x="675" y="181"/>
                  </a:cubicBezTo>
                  <a:cubicBezTo>
                    <a:pt x="577" y="181"/>
                    <a:pt x="480" y="178"/>
                    <a:pt x="384" y="170"/>
                  </a:cubicBezTo>
                  <a:cubicBezTo>
                    <a:pt x="282" y="170"/>
                    <a:pt x="192" y="158"/>
                    <a:pt x="102" y="136"/>
                  </a:cubicBezTo>
                  <a:cubicBezTo>
                    <a:pt x="34" y="113"/>
                    <a:pt x="0" y="113"/>
                    <a:pt x="0" y="113"/>
                  </a:cubicBezTo>
                  <a:lnTo>
                    <a:pt x="0" y="147"/>
                  </a:lnTo>
                  <a:lnTo>
                    <a:pt x="102" y="181"/>
                  </a:lnTo>
                  <a:cubicBezTo>
                    <a:pt x="181" y="215"/>
                    <a:pt x="271" y="249"/>
                    <a:pt x="361" y="271"/>
                  </a:cubicBezTo>
                  <a:cubicBezTo>
                    <a:pt x="643" y="339"/>
                    <a:pt x="937" y="373"/>
                    <a:pt x="1230" y="373"/>
                  </a:cubicBezTo>
                  <a:cubicBezTo>
                    <a:pt x="1377" y="373"/>
                    <a:pt x="1535" y="373"/>
                    <a:pt x="1693" y="350"/>
                  </a:cubicBezTo>
                  <a:cubicBezTo>
                    <a:pt x="1828" y="328"/>
                    <a:pt x="1952" y="294"/>
                    <a:pt x="2076" y="237"/>
                  </a:cubicBezTo>
                  <a:cubicBezTo>
                    <a:pt x="2201" y="181"/>
                    <a:pt x="2325" y="113"/>
                    <a:pt x="2426" y="23"/>
                  </a:cubicBezTo>
                  <a:lnTo>
                    <a:pt x="2415" y="0"/>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1" name="Google Shape;4241;p21"/>
            <p:cNvSpPr/>
            <p:nvPr/>
          </p:nvSpPr>
          <p:spPr>
            <a:xfrm>
              <a:off x="8010798" y="3864121"/>
              <a:ext cx="23269" cy="21347"/>
            </a:xfrm>
            <a:custGeom>
              <a:rect b="b" l="l" r="r" t="t"/>
              <a:pathLst>
                <a:path extrusionOk="0" h="622" w="678">
                  <a:moveTo>
                    <a:pt x="0" y="1"/>
                  </a:moveTo>
                  <a:lnTo>
                    <a:pt x="0" y="1"/>
                  </a:lnTo>
                  <a:cubicBezTo>
                    <a:pt x="102" y="80"/>
                    <a:pt x="203" y="181"/>
                    <a:pt x="294" y="283"/>
                  </a:cubicBezTo>
                  <a:cubicBezTo>
                    <a:pt x="350" y="350"/>
                    <a:pt x="384" y="418"/>
                    <a:pt x="407" y="497"/>
                  </a:cubicBezTo>
                  <a:cubicBezTo>
                    <a:pt x="407" y="508"/>
                    <a:pt x="407" y="565"/>
                    <a:pt x="407" y="576"/>
                  </a:cubicBezTo>
                  <a:lnTo>
                    <a:pt x="407" y="621"/>
                  </a:lnTo>
                  <a:lnTo>
                    <a:pt x="677" y="565"/>
                  </a:lnTo>
                  <a:lnTo>
                    <a:pt x="666" y="531"/>
                  </a:lnTo>
                  <a:cubicBezTo>
                    <a:pt x="655" y="497"/>
                    <a:pt x="644" y="463"/>
                    <a:pt x="632" y="429"/>
                  </a:cubicBezTo>
                  <a:cubicBezTo>
                    <a:pt x="565" y="328"/>
                    <a:pt x="486" y="249"/>
                    <a:pt x="395" y="181"/>
                  </a:cubicBezTo>
                  <a:cubicBezTo>
                    <a:pt x="271" y="102"/>
                    <a:pt x="136" y="46"/>
                    <a:pt x="0" y="1"/>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2" name="Google Shape;4242;p21"/>
            <p:cNvSpPr/>
            <p:nvPr/>
          </p:nvSpPr>
          <p:spPr>
            <a:xfrm>
              <a:off x="8160673" y="3919136"/>
              <a:ext cx="63149" cy="27181"/>
            </a:xfrm>
            <a:custGeom>
              <a:rect b="b" l="l" r="r" t="t"/>
              <a:pathLst>
                <a:path extrusionOk="0" h="792" w="1840">
                  <a:moveTo>
                    <a:pt x="1614" y="0"/>
                  </a:moveTo>
                  <a:lnTo>
                    <a:pt x="1569" y="68"/>
                  </a:lnTo>
                  <a:cubicBezTo>
                    <a:pt x="1535" y="124"/>
                    <a:pt x="1490" y="181"/>
                    <a:pt x="1445" y="226"/>
                  </a:cubicBezTo>
                  <a:cubicBezTo>
                    <a:pt x="1377" y="293"/>
                    <a:pt x="1309" y="350"/>
                    <a:pt x="1219" y="395"/>
                  </a:cubicBezTo>
                  <a:cubicBezTo>
                    <a:pt x="1129" y="451"/>
                    <a:pt x="1027" y="508"/>
                    <a:pt x="926" y="553"/>
                  </a:cubicBezTo>
                  <a:cubicBezTo>
                    <a:pt x="621" y="666"/>
                    <a:pt x="316" y="745"/>
                    <a:pt x="0" y="790"/>
                  </a:cubicBezTo>
                  <a:cubicBezTo>
                    <a:pt x="34" y="791"/>
                    <a:pt x="68" y="792"/>
                    <a:pt x="102" y="792"/>
                  </a:cubicBezTo>
                  <a:cubicBezTo>
                    <a:pt x="395" y="792"/>
                    <a:pt x="687" y="749"/>
                    <a:pt x="971" y="688"/>
                  </a:cubicBezTo>
                  <a:cubicBezTo>
                    <a:pt x="1084" y="655"/>
                    <a:pt x="1196" y="609"/>
                    <a:pt x="1309" y="564"/>
                  </a:cubicBezTo>
                  <a:cubicBezTo>
                    <a:pt x="1422" y="519"/>
                    <a:pt x="1524" y="463"/>
                    <a:pt x="1614" y="395"/>
                  </a:cubicBezTo>
                  <a:cubicBezTo>
                    <a:pt x="1670" y="350"/>
                    <a:pt x="1727" y="293"/>
                    <a:pt x="1783" y="237"/>
                  </a:cubicBezTo>
                  <a:lnTo>
                    <a:pt x="1840" y="169"/>
                  </a:lnTo>
                  <a:lnTo>
                    <a:pt x="1614" y="0"/>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3" name="Google Shape;4243;p21"/>
            <p:cNvSpPr/>
            <p:nvPr/>
          </p:nvSpPr>
          <p:spPr>
            <a:xfrm>
              <a:off x="8207143" y="3922980"/>
              <a:ext cx="25980" cy="26392"/>
            </a:xfrm>
            <a:custGeom>
              <a:rect b="b" l="l" r="r" t="t"/>
              <a:pathLst>
                <a:path extrusionOk="0" h="769" w="757">
                  <a:moveTo>
                    <a:pt x="497" y="1"/>
                  </a:moveTo>
                  <a:cubicBezTo>
                    <a:pt x="497" y="1"/>
                    <a:pt x="486" y="57"/>
                    <a:pt x="452" y="148"/>
                  </a:cubicBezTo>
                  <a:cubicBezTo>
                    <a:pt x="429" y="249"/>
                    <a:pt x="384" y="339"/>
                    <a:pt x="328" y="430"/>
                  </a:cubicBezTo>
                  <a:cubicBezTo>
                    <a:pt x="271" y="520"/>
                    <a:pt x="204" y="599"/>
                    <a:pt x="113" y="667"/>
                  </a:cubicBezTo>
                  <a:lnTo>
                    <a:pt x="0" y="768"/>
                  </a:lnTo>
                  <a:lnTo>
                    <a:pt x="136" y="700"/>
                  </a:lnTo>
                  <a:cubicBezTo>
                    <a:pt x="249" y="655"/>
                    <a:pt x="350" y="599"/>
                    <a:pt x="429" y="520"/>
                  </a:cubicBezTo>
                  <a:cubicBezTo>
                    <a:pt x="519" y="441"/>
                    <a:pt x="598" y="339"/>
                    <a:pt x="677" y="238"/>
                  </a:cubicBezTo>
                  <a:lnTo>
                    <a:pt x="756" y="114"/>
                  </a:lnTo>
                  <a:lnTo>
                    <a:pt x="497" y="1"/>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4" name="Google Shape;4244;p21"/>
            <p:cNvSpPr/>
            <p:nvPr/>
          </p:nvSpPr>
          <p:spPr>
            <a:xfrm>
              <a:off x="8241600" y="3898990"/>
              <a:ext cx="13591" cy="32570"/>
            </a:xfrm>
            <a:custGeom>
              <a:rect b="b" l="l" r="r" t="t"/>
              <a:pathLst>
                <a:path extrusionOk="0" h="949" w="396">
                  <a:moveTo>
                    <a:pt x="1" y="0"/>
                  </a:moveTo>
                  <a:lnTo>
                    <a:pt x="1" y="0"/>
                  </a:lnTo>
                  <a:cubicBezTo>
                    <a:pt x="57" y="147"/>
                    <a:pt x="114" y="305"/>
                    <a:pt x="147" y="463"/>
                  </a:cubicBezTo>
                  <a:cubicBezTo>
                    <a:pt x="159" y="564"/>
                    <a:pt x="159" y="666"/>
                    <a:pt x="147" y="768"/>
                  </a:cubicBezTo>
                  <a:lnTo>
                    <a:pt x="114" y="926"/>
                  </a:lnTo>
                  <a:lnTo>
                    <a:pt x="396" y="948"/>
                  </a:lnTo>
                  <a:cubicBezTo>
                    <a:pt x="396" y="948"/>
                    <a:pt x="384" y="880"/>
                    <a:pt x="384" y="790"/>
                  </a:cubicBezTo>
                  <a:cubicBezTo>
                    <a:pt x="373" y="666"/>
                    <a:pt x="339" y="542"/>
                    <a:pt x="283" y="418"/>
                  </a:cubicBezTo>
                  <a:cubicBezTo>
                    <a:pt x="204" y="271"/>
                    <a:pt x="102" y="136"/>
                    <a:pt x="1" y="0"/>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5" name="Google Shape;4245;p21"/>
            <p:cNvSpPr/>
            <p:nvPr/>
          </p:nvSpPr>
          <p:spPr>
            <a:xfrm>
              <a:off x="8241977" y="3880389"/>
              <a:ext cx="31025" cy="58893"/>
            </a:xfrm>
            <a:custGeom>
              <a:rect b="b" l="l" r="r" t="t"/>
              <a:pathLst>
                <a:path extrusionOk="0" h="1716" w="904">
                  <a:moveTo>
                    <a:pt x="1" y="1"/>
                  </a:moveTo>
                  <a:cubicBezTo>
                    <a:pt x="1" y="1"/>
                    <a:pt x="80" y="91"/>
                    <a:pt x="204" y="226"/>
                  </a:cubicBezTo>
                  <a:cubicBezTo>
                    <a:pt x="261" y="305"/>
                    <a:pt x="328" y="384"/>
                    <a:pt x="385" y="475"/>
                  </a:cubicBezTo>
                  <a:cubicBezTo>
                    <a:pt x="441" y="576"/>
                    <a:pt x="497" y="678"/>
                    <a:pt x="554" y="791"/>
                  </a:cubicBezTo>
                  <a:cubicBezTo>
                    <a:pt x="588" y="892"/>
                    <a:pt x="622" y="994"/>
                    <a:pt x="644" y="1106"/>
                  </a:cubicBezTo>
                  <a:cubicBezTo>
                    <a:pt x="655" y="1208"/>
                    <a:pt x="655" y="1298"/>
                    <a:pt x="655" y="1389"/>
                  </a:cubicBezTo>
                  <a:cubicBezTo>
                    <a:pt x="644" y="1468"/>
                    <a:pt x="633" y="1535"/>
                    <a:pt x="622" y="1603"/>
                  </a:cubicBezTo>
                  <a:cubicBezTo>
                    <a:pt x="599" y="1659"/>
                    <a:pt x="599" y="1693"/>
                    <a:pt x="599" y="1693"/>
                  </a:cubicBezTo>
                  <a:lnTo>
                    <a:pt x="892" y="1716"/>
                  </a:lnTo>
                  <a:cubicBezTo>
                    <a:pt x="892" y="1693"/>
                    <a:pt x="892" y="1659"/>
                    <a:pt x="892" y="1637"/>
                  </a:cubicBezTo>
                  <a:cubicBezTo>
                    <a:pt x="904" y="1558"/>
                    <a:pt x="904" y="1479"/>
                    <a:pt x="892" y="1411"/>
                  </a:cubicBezTo>
                  <a:cubicBezTo>
                    <a:pt x="892" y="1287"/>
                    <a:pt x="870" y="1174"/>
                    <a:pt x="836" y="1073"/>
                  </a:cubicBezTo>
                  <a:cubicBezTo>
                    <a:pt x="791" y="948"/>
                    <a:pt x="734" y="836"/>
                    <a:pt x="678" y="723"/>
                  </a:cubicBezTo>
                  <a:cubicBezTo>
                    <a:pt x="610" y="621"/>
                    <a:pt x="531" y="520"/>
                    <a:pt x="452" y="429"/>
                  </a:cubicBezTo>
                  <a:cubicBezTo>
                    <a:pt x="385" y="350"/>
                    <a:pt x="306" y="271"/>
                    <a:pt x="238" y="192"/>
                  </a:cubicBezTo>
                  <a:cubicBezTo>
                    <a:pt x="91" y="68"/>
                    <a:pt x="1" y="1"/>
                    <a:pt x="1" y="1"/>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6" name="Google Shape;4246;p21"/>
            <p:cNvSpPr/>
            <p:nvPr/>
          </p:nvSpPr>
          <p:spPr>
            <a:xfrm>
              <a:off x="8184663" y="3893156"/>
              <a:ext cx="19803" cy="22891"/>
            </a:xfrm>
            <a:custGeom>
              <a:rect b="b" l="l" r="r" t="t"/>
              <a:pathLst>
                <a:path extrusionOk="0" h="667" w="577">
                  <a:moveTo>
                    <a:pt x="1" y="1"/>
                  </a:moveTo>
                  <a:lnTo>
                    <a:pt x="1" y="1"/>
                  </a:lnTo>
                  <a:cubicBezTo>
                    <a:pt x="91" y="103"/>
                    <a:pt x="170" y="204"/>
                    <a:pt x="238" y="317"/>
                  </a:cubicBezTo>
                  <a:cubicBezTo>
                    <a:pt x="249" y="351"/>
                    <a:pt x="272" y="396"/>
                    <a:pt x="283" y="430"/>
                  </a:cubicBezTo>
                  <a:cubicBezTo>
                    <a:pt x="294" y="464"/>
                    <a:pt x="294" y="509"/>
                    <a:pt x="294" y="543"/>
                  </a:cubicBezTo>
                  <a:lnTo>
                    <a:pt x="294" y="667"/>
                  </a:lnTo>
                  <a:lnTo>
                    <a:pt x="576" y="622"/>
                  </a:lnTo>
                  <a:cubicBezTo>
                    <a:pt x="576" y="622"/>
                    <a:pt x="554" y="565"/>
                    <a:pt x="520" y="497"/>
                  </a:cubicBezTo>
                  <a:cubicBezTo>
                    <a:pt x="509" y="452"/>
                    <a:pt x="486" y="407"/>
                    <a:pt x="464" y="373"/>
                  </a:cubicBezTo>
                  <a:cubicBezTo>
                    <a:pt x="430" y="328"/>
                    <a:pt x="385" y="272"/>
                    <a:pt x="351" y="227"/>
                  </a:cubicBezTo>
                  <a:cubicBezTo>
                    <a:pt x="238" y="136"/>
                    <a:pt x="125" y="69"/>
                    <a:pt x="1" y="1"/>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7" name="Google Shape;4247;p21"/>
            <p:cNvSpPr/>
            <p:nvPr/>
          </p:nvSpPr>
          <p:spPr>
            <a:xfrm>
              <a:off x="8301248" y="3927647"/>
              <a:ext cx="15135" cy="31300"/>
            </a:xfrm>
            <a:custGeom>
              <a:rect b="b" l="l" r="r" t="t"/>
              <a:pathLst>
                <a:path extrusionOk="0" h="912" w="441">
                  <a:moveTo>
                    <a:pt x="183" y="745"/>
                  </a:moveTo>
                  <a:lnTo>
                    <a:pt x="183" y="745"/>
                  </a:lnTo>
                  <a:cubicBezTo>
                    <a:pt x="181" y="751"/>
                    <a:pt x="182" y="754"/>
                    <a:pt x="182" y="754"/>
                  </a:cubicBezTo>
                  <a:cubicBezTo>
                    <a:pt x="184" y="754"/>
                    <a:pt x="186" y="747"/>
                    <a:pt x="183" y="745"/>
                  </a:cubicBezTo>
                  <a:close/>
                  <a:moveTo>
                    <a:pt x="0" y="0"/>
                  </a:moveTo>
                  <a:lnTo>
                    <a:pt x="79" y="113"/>
                  </a:lnTo>
                  <a:cubicBezTo>
                    <a:pt x="136" y="203"/>
                    <a:pt x="170" y="294"/>
                    <a:pt x="181" y="395"/>
                  </a:cubicBezTo>
                  <a:cubicBezTo>
                    <a:pt x="192" y="497"/>
                    <a:pt x="192" y="587"/>
                    <a:pt x="192" y="689"/>
                  </a:cubicBezTo>
                  <a:cubicBezTo>
                    <a:pt x="181" y="711"/>
                    <a:pt x="181" y="722"/>
                    <a:pt x="181" y="745"/>
                  </a:cubicBezTo>
                  <a:cubicBezTo>
                    <a:pt x="182" y="745"/>
                    <a:pt x="182" y="745"/>
                    <a:pt x="183" y="745"/>
                  </a:cubicBezTo>
                  <a:lnTo>
                    <a:pt x="183" y="745"/>
                  </a:lnTo>
                  <a:cubicBezTo>
                    <a:pt x="184" y="739"/>
                    <a:pt x="187" y="728"/>
                    <a:pt x="192" y="711"/>
                  </a:cubicBezTo>
                  <a:cubicBezTo>
                    <a:pt x="204" y="677"/>
                    <a:pt x="249" y="643"/>
                    <a:pt x="283" y="643"/>
                  </a:cubicBezTo>
                  <a:cubicBezTo>
                    <a:pt x="313" y="643"/>
                    <a:pt x="335" y="653"/>
                    <a:pt x="355" y="663"/>
                  </a:cubicBezTo>
                  <a:lnTo>
                    <a:pt x="355" y="663"/>
                  </a:lnTo>
                  <a:lnTo>
                    <a:pt x="237" y="869"/>
                  </a:lnTo>
                  <a:cubicBezTo>
                    <a:pt x="237" y="880"/>
                    <a:pt x="237" y="880"/>
                    <a:pt x="237" y="880"/>
                  </a:cubicBezTo>
                  <a:cubicBezTo>
                    <a:pt x="249" y="892"/>
                    <a:pt x="237" y="903"/>
                    <a:pt x="260" y="903"/>
                  </a:cubicBezTo>
                  <a:cubicBezTo>
                    <a:pt x="271" y="909"/>
                    <a:pt x="283" y="911"/>
                    <a:pt x="294" y="911"/>
                  </a:cubicBezTo>
                  <a:cubicBezTo>
                    <a:pt x="305" y="911"/>
                    <a:pt x="316" y="909"/>
                    <a:pt x="328" y="903"/>
                  </a:cubicBezTo>
                  <a:cubicBezTo>
                    <a:pt x="384" y="892"/>
                    <a:pt x="418" y="858"/>
                    <a:pt x="429" y="824"/>
                  </a:cubicBezTo>
                  <a:cubicBezTo>
                    <a:pt x="441" y="745"/>
                    <a:pt x="441" y="756"/>
                    <a:pt x="429" y="745"/>
                  </a:cubicBezTo>
                  <a:cubicBezTo>
                    <a:pt x="418" y="722"/>
                    <a:pt x="418" y="700"/>
                    <a:pt x="418" y="677"/>
                  </a:cubicBezTo>
                  <a:cubicBezTo>
                    <a:pt x="395" y="564"/>
                    <a:pt x="362" y="452"/>
                    <a:pt x="316" y="350"/>
                  </a:cubicBezTo>
                  <a:cubicBezTo>
                    <a:pt x="260" y="249"/>
                    <a:pt x="192" y="158"/>
                    <a:pt x="113" y="79"/>
                  </a:cubicBezTo>
                  <a:lnTo>
                    <a:pt x="0" y="0"/>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8" name="Google Shape;4248;p21"/>
            <p:cNvSpPr/>
            <p:nvPr/>
          </p:nvSpPr>
          <p:spPr>
            <a:xfrm>
              <a:off x="8302415" y="3959393"/>
              <a:ext cx="31780" cy="10879"/>
            </a:xfrm>
            <a:custGeom>
              <a:rect b="b" l="l" r="r" t="t"/>
              <a:pathLst>
                <a:path extrusionOk="0" h="317" w="926">
                  <a:moveTo>
                    <a:pt x="802" y="1"/>
                  </a:moveTo>
                  <a:lnTo>
                    <a:pt x="689" y="80"/>
                  </a:lnTo>
                  <a:cubicBezTo>
                    <a:pt x="610" y="125"/>
                    <a:pt x="519" y="159"/>
                    <a:pt x="429" y="170"/>
                  </a:cubicBezTo>
                  <a:cubicBezTo>
                    <a:pt x="226" y="215"/>
                    <a:pt x="0" y="238"/>
                    <a:pt x="0" y="238"/>
                  </a:cubicBezTo>
                  <a:cubicBezTo>
                    <a:pt x="0" y="238"/>
                    <a:pt x="215" y="283"/>
                    <a:pt x="440" y="317"/>
                  </a:cubicBezTo>
                  <a:cubicBezTo>
                    <a:pt x="553" y="317"/>
                    <a:pt x="666" y="317"/>
                    <a:pt x="779" y="283"/>
                  </a:cubicBezTo>
                  <a:lnTo>
                    <a:pt x="926" y="249"/>
                  </a:lnTo>
                  <a:lnTo>
                    <a:pt x="802" y="1"/>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9" name="Google Shape;4249;p21"/>
            <p:cNvSpPr/>
            <p:nvPr/>
          </p:nvSpPr>
          <p:spPr>
            <a:xfrm>
              <a:off x="8354307" y="3958227"/>
              <a:ext cx="9713" cy="18258"/>
            </a:xfrm>
            <a:custGeom>
              <a:rect b="b" l="l" r="r" t="t"/>
              <a:pathLst>
                <a:path extrusionOk="0" h="532" w="283">
                  <a:moveTo>
                    <a:pt x="46" y="1"/>
                  </a:moveTo>
                  <a:lnTo>
                    <a:pt x="46" y="1"/>
                  </a:lnTo>
                  <a:cubicBezTo>
                    <a:pt x="68" y="80"/>
                    <a:pt x="79" y="170"/>
                    <a:pt x="79" y="249"/>
                  </a:cubicBezTo>
                  <a:cubicBezTo>
                    <a:pt x="68" y="305"/>
                    <a:pt x="57" y="351"/>
                    <a:pt x="34" y="407"/>
                  </a:cubicBezTo>
                  <a:lnTo>
                    <a:pt x="0" y="486"/>
                  </a:lnTo>
                  <a:lnTo>
                    <a:pt x="283" y="531"/>
                  </a:lnTo>
                  <a:cubicBezTo>
                    <a:pt x="283" y="531"/>
                    <a:pt x="271" y="497"/>
                    <a:pt x="271" y="441"/>
                  </a:cubicBezTo>
                  <a:cubicBezTo>
                    <a:pt x="260" y="373"/>
                    <a:pt x="237" y="294"/>
                    <a:pt x="215" y="226"/>
                  </a:cubicBezTo>
                  <a:cubicBezTo>
                    <a:pt x="170" y="136"/>
                    <a:pt x="113" y="57"/>
                    <a:pt x="46" y="1"/>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0" name="Google Shape;4250;p21"/>
            <p:cNvSpPr/>
            <p:nvPr/>
          </p:nvSpPr>
          <p:spPr>
            <a:xfrm>
              <a:off x="8410454" y="4103469"/>
              <a:ext cx="192913" cy="134843"/>
            </a:xfrm>
            <a:custGeom>
              <a:rect b="b" l="l" r="r" t="t"/>
              <a:pathLst>
                <a:path extrusionOk="0" h="3929" w="5621">
                  <a:moveTo>
                    <a:pt x="3590" y="86"/>
                  </a:moveTo>
                  <a:cubicBezTo>
                    <a:pt x="3425" y="86"/>
                    <a:pt x="3265" y="128"/>
                    <a:pt x="3104" y="260"/>
                  </a:cubicBezTo>
                  <a:cubicBezTo>
                    <a:pt x="2856" y="486"/>
                    <a:pt x="2799" y="914"/>
                    <a:pt x="2483" y="1140"/>
                  </a:cubicBezTo>
                  <a:cubicBezTo>
                    <a:pt x="2352" y="1224"/>
                    <a:pt x="2215" y="1239"/>
                    <a:pt x="2077" y="1239"/>
                  </a:cubicBezTo>
                  <a:cubicBezTo>
                    <a:pt x="2006" y="1239"/>
                    <a:pt x="1935" y="1235"/>
                    <a:pt x="1864" y="1235"/>
                  </a:cubicBezTo>
                  <a:cubicBezTo>
                    <a:pt x="1741" y="1235"/>
                    <a:pt x="1619" y="1246"/>
                    <a:pt x="1501" y="1309"/>
                  </a:cubicBezTo>
                  <a:cubicBezTo>
                    <a:pt x="1163" y="1467"/>
                    <a:pt x="1095" y="1840"/>
                    <a:pt x="745" y="1964"/>
                  </a:cubicBezTo>
                  <a:cubicBezTo>
                    <a:pt x="531" y="2065"/>
                    <a:pt x="91" y="2156"/>
                    <a:pt x="1" y="2223"/>
                  </a:cubicBezTo>
                  <a:lnTo>
                    <a:pt x="621" y="3893"/>
                  </a:lnTo>
                  <a:cubicBezTo>
                    <a:pt x="626" y="3918"/>
                    <a:pt x="632" y="3929"/>
                    <a:pt x="638" y="3929"/>
                  </a:cubicBezTo>
                  <a:cubicBezTo>
                    <a:pt x="675" y="3929"/>
                    <a:pt x="736" y="3563"/>
                    <a:pt x="813" y="3476"/>
                  </a:cubicBezTo>
                  <a:cubicBezTo>
                    <a:pt x="1039" y="3273"/>
                    <a:pt x="1411" y="3374"/>
                    <a:pt x="1659" y="3216"/>
                  </a:cubicBezTo>
                  <a:cubicBezTo>
                    <a:pt x="1964" y="3013"/>
                    <a:pt x="2461" y="2900"/>
                    <a:pt x="2675" y="2573"/>
                  </a:cubicBezTo>
                  <a:cubicBezTo>
                    <a:pt x="2743" y="2472"/>
                    <a:pt x="2731" y="2246"/>
                    <a:pt x="2822" y="2167"/>
                  </a:cubicBezTo>
                  <a:cubicBezTo>
                    <a:pt x="2867" y="2128"/>
                    <a:pt x="2929" y="2116"/>
                    <a:pt x="2999" y="2116"/>
                  </a:cubicBezTo>
                  <a:cubicBezTo>
                    <a:pt x="3105" y="2116"/>
                    <a:pt x="3230" y="2143"/>
                    <a:pt x="3346" y="2143"/>
                  </a:cubicBezTo>
                  <a:cubicBezTo>
                    <a:pt x="3418" y="2143"/>
                    <a:pt x="3486" y="2133"/>
                    <a:pt x="3544" y="2099"/>
                  </a:cubicBezTo>
                  <a:cubicBezTo>
                    <a:pt x="3928" y="1896"/>
                    <a:pt x="3826" y="1501"/>
                    <a:pt x="4052" y="1275"/>
                  </a:cubicBezTo>
                  <a:cubicBezTo>
                    <a:pt x="4242" y="1060"/>
                    <a:pt x="4550" y="1039"/>
                    <a:pt x="4867" y="1039"/>
                  </a:cubicBezTo>
                  <a:cubicBezTo>
                    <a:pt x="4944" y="1039"/>
                    <a:pt x="5021" y="1041"/>
                    <a:pt x="5097" y="1041"/>
                  </a:cubicBezTo>
                  <a:cubicBezTo>
                    <a:pt x="5285" y="1041"/>
                    <a:pt x="5467" y="1033"/>
                    <a:pt x="5620" y="982"/>
                  </a:cubicBezTo>
                  <a:cubicBezTo>
                    <a:pt x="5406" y="0"/>
                    <a:pt x="4808" y="294"/>
                    <a:pt x="4086" y="158"/>
                  </a:cubicBezTo>
                  <a:cubicBezTo>
                    <a:pt x="3914" y="125"/>
                    <a:pt x="3750" y="86"/>
                    <a:pt x="3590" y="86"/>
                  </a:cubicBezTo>
                  <a:close/>
                </a:path>
              </a:pathLst>
            </a:custGeom>
            <a:solidFill>
              <a:srgbClr val="9E4F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1" name="Google Shape;4251;p21"/>
            <p:cNvSpPr/>
            <p:nvPr/>
          </p:nvSpPr>
          <p:spPr>
            <a:xfrm>
              <a:off x="7545281" y="3999857"/>
              <a:ext cx="962024" cy="845302"/>
            </a:xfrm>
            <a:custGeom>
              <a:rect b="b" l="l" r="r" t="t"/>
              <a:pathLst>
                <a:path extrusionOk="0" h="24630" w="28031">
                  <a:moveTo>
                    <a:pt x="15615" y="0"/>
                  </a:moveTo>
                  <a:cubicBezTo>
                    <a:pt x="10035" y="0"/>
                    <a:pt x="4847" y="3322"/>
                    <a:pt x="2077" y="8402"/>
                  </a:cubicBezTo>
                  <a:cubicBezTo>
                    <a:pt x="757" y="10952"/>
                    <a:pt x="1" y="13389"/>
                    <a:pt x="633" y="16267"/>
                  </a:cubicBezTo>
                  <a:cubicBezTo>
                    <a:pt x="1061" y="18264"/>
                    <a:pt x="2348" y="20487"/>
                    <a:pt x="4018" y="22112"/>
                  </a:cubicBezTo>
                  <a:cubicBezTo>
                    <a:pt x="5158" y="23229"/>
                    <a:pt x="6478" y="24064"/>
                    <a:pt x="7821" y="24346"/>
                  </a:cubicBezTo>
                  <a:cubicBezTo>
                    <a:pt x="8744" y="24541"/>
                    <a:pt x="9666" y="24629"/>
                    <a:pt x="10585" y="24629"/>
                  </a:cubicBezTo>
                  <a:cubicBezTo>
                    <a:pt x="11902" y="24629"/>
                    <a:pt x="13215" y="24449"/>
                    <a:pt x="14523" y="24143"/>
                  </a:cubicBezTo>
                  <a:cubicBezTo>
                    <a:pt x="17660" y="23432"/>
                    <a:pt x="20177" y="22699"/>
                    <a:pt x="22885" y="20871"/>
                  </a:cubicBezTo>
                  <a:cubicBezTo>
                    <a:pt x="25266" y="19156"/>
                    <a:pt x="27591" y="16402"/>
                    <a:pt x="27782" y="13186"/>
                  </a:cubicBezTo>
                  <a:cubicBezTo>
                    <a:pt x="28031" y="7612"/>
                    <a:pt x="23889" y="1507"/>
                    <a:pt x="18608" y="322"/>
                  </a:cubicBezTo>
                  <a:cubicBezTo>
                    <a:pt x="17606" y="105"/>
                    <a:pt x="16604" y="0"/>
                    <a:pt x="15615" y="0"/>
                  </a:cubicBezTo>
                  <a:close/>
                </a:path>
              </a:pathLst>
            </a:custGeom>
            <a:solidFill>
              <a:srgbClr val="FF79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2" name="Google Shape;4252;p21"/>
            <p:cNvSpPr/>
            <p:nvPr/>
          </p:nvSpPr>
          <p:spPr>
            <a:xfrm>
              <a:off x="8405821" y="4132126"/>
              <a:ext cx="106529" cy="127053"/>
            </a:xfrm>
            <a:custGeom>
              <a:rect b="b" l="l" r="r" t="t"/>
              <a:pathLst>
                <a:path extrusionOk="0" h="3702" w="3104">
                  <a:moveTo>
                    <a:pt x="0" y="0"/>
                  </a:moveTo>
                  <a:lnTo>
                    <a:pt x="474" y="959"/>
                  </a:lnTo>
                  <a:cubicBezTo>
                    <a:pt x="643" y="1275"/>
                    <a:pt x="835" y="1580"/>
                    <a:pt x="1050" y="1873"/>
                  </a:cubicBezTo>
                  <a:cubicBezTo>
                    <a:pt x="1253" y="2144"/>
                    <a:pt x="1433" y="2449"/>
                    <a:pt x="1557" y="2765"/>
                  </a:cubicBezTo>
                  <a:cubicBezTo>
                    <a:pt x="1557" y="2686"/>
                    <a:pt x="1569" y="2596"/>
                    <a:pt x="1557" y="2505"/>
                  </a:cubicBezTo>
                  <a:cubicBezTo>
                    <a:pt x="1535" y="2415"/>
                    <a:pt x="1524" y="2325"/>
                    <a:pt x="1501" y="2235"/>
                  </a:cubicBezTo>
                  <a:cubicBezTo>
                    <a:pt x="1481" y="2175"/>
                    <a:pt x="1461" y="2115"/>
                    <a:pt x="1440" y="2055"/>
                  </a:cubicBezTo>
                  <a:lnTo>
                    <a:pt x="1440" y="2055"/>
                  </a:lnTo>
                  <a:cubicBezTo>
                    <a:pt x="1537" y="2182"/>
                    <a:pt x="1630" y="2307"/>
                    <a:pt x="1749" y="2426"/>
                  </a:cubicBezTo>
                  <a:cubicBezTo>
                    <a:pt x="1896" y="2584"/>
                    <a:pt x="2054" y="2754"/>
                    <a:pt x="2223" y="2900"/>
                  </a:cubicBezTo>
                  <a:lnTo>
                    <a:pt x="3103" y="3702"/>
                  </a:lnTo>
                  <a:lnTo>
                    <a:pt x="2641" y="2630"/>
                  </a:lnTo>
                  <a:cubicBezTo>
                    <a:pt x="2539" y="2426"/>
                    <a:pt x="2460" y="2212"/>
                    <a:pt x="2359" y="2009"/>
                  </a:cubicBezTo>
                  <a:cubicBezTo>
                    <a:pt x="2234" y="1828"/>
                    <a:pt x="2110" y="1648"/>
                    <a:pt x="1986" y="1467"/>
                  </a:cubicBezTo>
                  <a:cubicBezTo>
                    <a:pt x="1715" y="1140"/>
                    <a:pt x="1411" y="835"/>
                    <a:pt x="1095" y="542"/>
                  </a:cubicBezTo>
                  <a:lnTo>
                    <a:pt x="1095" y="542"/>
                  </a:lnTo>
                  <a:cubicBezTo>
                    <a:pt x="1206" y="764"/>
                    <a:pt x="1321" y="987"/>
                    <a:pt x="1438" y="1203"/>
                  </a:cubicBezTo>
                  <a:lnTo>
                    <a:pt x="1438" y="1203"/>
                  </a:lnTo>
                  <a:lnTo>
                    <a:pt x="1354" y="1106"/>
                  </a:lnTo>
                  <a:lnTo>
                    <a:pt x="824" y="677"/>
                  </a:lnTo>
                  <a:lnTo>
                    <a:pt x="0" y="0"/>
                  </a:ln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3" name="Google Shape;4253;p21"/>
            <p:cNvSpPr/>
            <p:nvPr/>
          </p:nvSpPr>
          <p:spPr>
            <a:xfrm>
              <a:off x="8458468" y="4141015"/>
              <a:ext cx="40326" cy="65105"/>
            </a:xfrm>
            <a:custGeom>
              <a:rect b="b" l="l" r="r" t="t"/>
              <a:pathLst>
                <a:path extrusionOk="0" h="1897" w="1175">
                  <a:moveTo>
                    <a:pt x="1" y="1"/>
                  </a:moveTo>
                  <a:cubicBezTo>
                    <a:pt x="12" y="125"/>
                    <a:pt x="46" y="249"/>
                    <a:pt x="102" y="373"/>
                  </a:cubicBezTo>
                  <a:cubicBezTo>
                    <a:pt x="136" y="486"/>
                    <a:pt x="193" y="588"/>
                    <a:pt x="249" y="700"/>
                  </a:cubicBezTo>
                  <a:cubicBezTo>
                    <a:pt x="306" y="813"/>
                    <a:pt x="385" y="926"/>
                    <a:pt x="441" y="1039"/>
                  </a:cubicBezTo>
                  <a:lnTo>
                    <a:pt x="543" y="1197"/>
                  </a:lnTo>
                  <a:cubicBezTo>
                    <a:pt x="576" y="1253"/>
                    <a:pt x="610" y="1287"/>
                    <a:pt x="644" y="1355"/>
                  </a:cubicBezTo>
                  <a:cubicBezTo>
                    <a:pt x="712" y="1457"/>
                    <a:pt x="779" y="1558"/>
                    <a:pt x="858" y="1648"/>
                  </a:cubicBezTo>
                  <a:cubicBezTo>
                    <a:pt x="937" y="1761"/>
                    <a:pt x="1050" y="1840"/>
                    <a:pt x="1174" y="1897"/>
                  </a:cubicBezTo>
                  <a:cubicBezTo>
                    <a:pt x="1174" y="1885"/>
                    <a:pt x="1152" y="1739"/>
                    <a:pt x="1152" y="1524"/>
                  </a:cubicBezTo>
                  <a:cubicBezTo>
                    <a:pt x="1141" y="1400"/>
                    <a:pt x="1129" y="1276"/>
                    <a:pt x="1095" y="1163"/>
                  </a:cubicBezTo>
                  <a:cubicBezTo>
                    <a:pt x="1084" y="1084"/>
                    <a:pt x="1062" y="1016"/>
                    <a:pt x="1028" y="949"/>
                  </a:cubicBezTo>
                  <a:lnTo>
                    <a:pt x="915" y="746"/>
                  </a:lnTo>
                  <a:cubicBezTo>
                    <a:pt x="768" y="509"/>
                    <a:pt x="576" y="317"/>
                    <a:pt x="339" y="170"/>
                  </a:cubicBezTo>
                  <a:cubicBezTo>
                    <a:pt x="238" y="91"/>
                    <a:pt x="114" y="35"/>
                    <a:pt x="1" y="1"/>
                  </a:cubicBez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4" name="Google Shape;4254;p21"/>
            <p:cNvSpPr/>
            <p:nvPr/>
          </p:nvSpPr>
          <p:spPr>
            <a:xfrm>
              <a:off x="8482869" y="4132126"/>
              <a:ext cx="32570" cy="60815"/>
            </a:xfrm>
            <a:custGeom>
              <a:rect b="b" l="l" r="r" t="t"/>
              <a:pathLst>
                <a:path extrusionOk="0" h="1772" w="949">
                  <a:moveTo>
                    <a:pt x="23" y="0"/>
                  </a:moveTo>
                  <a:cubicBezTo>
                    <a:pt x="1" y="113"/>
                    <a:pt x="1" y="226"/>
                    <a:pt x="23" y="339"/>
                  </a:cubicBezTo>
                  <a:cubicBezTo>
                    <a:pt x="57" y="576"/>
                    <a:pt x="136" y="790"/>
                    <a:pt x="249" y="1005"/>
                  </a:cubicBezTo>
                  <a:cubicBezTo>
                    <a:pt x="339" y="1208"/>
                    <a:pt x="475" y="1388"/>
                    <a:pt x="633" y="1558"/>
                  </a:cubicBezTo>
                  <a:cubicBezTo>
                    <a:pt x="712" y="1637"/>
                    <a:pt x="813" y="1716"/>
                    <a:pt x="915" y="1772"/>
                  </a:cubicBezTo>
                  <a:cubicBezTo>
                    <a:pt x="937" y="1659"/>
                    <a:pt x="949" y="1546"/>
                    <a:pt x="937" y="1433"/>
                  </a:cubicBezTo>
                  <a:cubicBezTo>
                    <a:pt x="915" y="1196"/>
                    <a:pt x="847" y="959"/>
                    <a:pt x="746" y="734"/>
                  </a:cubicBezTo>
                  <a:cubicBezTo>
                    <a:pt x="633" y="531"/>
                    <a:pt x="486" y="350"/>
                    <a:pt x="305" y="192"/>
                  </a:cubicBezTo>
                  <a:cubicBezTo>
                    <a:pt x="226" y="113"/>
                    <a:pt x="125" y="45"/>
                    <a:pt x="23" y="0"/>
                  </a:cubicBez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5" name="Google Shape;4255;p21"/>
            <p:cNvSpPr/>
            <p:nvPr/>
          </p:nvSpPr>
          <p:spPr>
            <a:xfrm>
              <a:off x="8491003" y="4087201"/>
              <a:ext cx="67439" cy="134020"/>
            </a:xfrm>
            <a:custGeom>
              <a:rect b="b" l="l" r="r" t="t"/>
              <a:pathLst>
                <a:path extrusionOk="0" h="3905" w="1965">
                  <a:moveTo>
                    <a:pt x="1" y="0"/>
                  </a:moveTo>
                  <a:lnTo>
                    <a:pt x="238" y="655"/>
                  </a:lnTo>
                  <a:cubicBezTo>
                    <a:pt x="271" y="770"/>
                    <a:pt x="317" y="880"/>
                    <a:pt x="370" y="989"/>
                  </a:cubicBezTo>
                  <a:lnTo>
                    <a:pt x="370" y="989"/>
                  </a:lnTo>
                  <a:lnTo>
                    <a:pt x="362" y="982"/>
                  </a:lnTo>
                  <a:lnTo>
                    <a:pt x="170" y="779"/>
                  </a:lnTo>
                  <a:lnTo>
                    <a:pt x="170" y="779"/>
                  </a:lnTo>
                  <a:cubicBezTo>
                    <a:pt x="204" y="869"/>
                    <a:pt x="204" y="948"/>
                    <a:pt x="260" y="1027"/>
                  </a:cubicBezTo>
                  <a:cubicBezTo>
                    <a:pt x="305" y="1117"/>
                    <a:pt x="351" y="1196"/>
                    <a:pt x="407" y="1275"/>
                  </a:cubicBezTo>
                  <a:cubicBezTo>
                    <a:pt x="520" y="1433"/>
                    <a:pt x="633" y="1569"/>
                    <a:pt x="723" y="1716"/>
                  </a:cubicBezTo>
                  <a:cubicBezTo>
                    <a:pt x="802" y="1874"/>
                    <a:pt x="892" y="2032"/>
                    <a:pt x="971" y="2189"/>
                  </a:cubicBezTo>
                  <a:cubicBezTo>
                    <a:pt x="1061" y="2359"/>
                    <a:pt x="1152" y="2517"/>
                    <a:pt x="1242" y="2675"/>
                  </a:cubicBezTo>
                  <a:lnTo>
                    <a:pt x="1964" y="3905"/>
                  </a:lnTo>
                  <a:lnTo>
                    <a:pt x="1693" y="2494"/>
                  </a:lnTo>
                  <a:lnTo>
                    <a:pt x="1637" y="2178"/>
                  </a:lnTo>
                  <a:cubicBezTo>
                    <a:pt x="1603" y="2088"/>
                    <a:pt x="1569" y="1998"/>
                    <a:pt x="1524" y="1896"/>
                  </a:cubicBezTo>
                  <a:cubicBezTo>
                    <a:pt x="1445" y="1727"/>
                    <a:pt x="1355" y="1546"/>
                    <a:pt x="1242" y="1388"/>
                  </a:cubicBezTo>
                  <a:lnTo>
                    <a:pt x="1221" y="1355"/>
                  </a:lnTo>
                  <a:lnTo>
                    <a:pt x="1221" y="1355"/>
                  </a:lnTo>
                  <a:cubicBezTo>
                    <a:pt x="1346" y="1440"/>
                    <a:pt x="1479" y="1533"/>
                    <a:pt x="1603" y="1637"/>
                  </a:cubicBezTo>
                  <a:cubicBezTo>
                    <a:pt x="1660" y="1682"/>
                    <a:pt x="1727" y="1738"/>
                    <a:pt x="1795" y="1795"/>
                  </a:cubicBezTo>
                  <a:cubicBezTo>
                    <a:pt x="1840" y="1862"/>
                    <a:pt x="1919" y="1919"/>
                    <a:pt x="1896" y="2009"/>
                  </a:cubicBezTo>
                  <a:cubicBezTo>
                    <a:pt x="1953" y="1930"/>
                    <a:pt x="1908" y="1817"/>
                    <a:pt x="1874" y="1738"/>
                  </a:cubicBezTo>
                  <a:cubicBezTo>
                    <a:pt x="1840" y="1659"/>
                    <a:pt x="1784" y="1580"/>
                    <a:pt x="1739" y="1501"/>
                  </a:cubicBezTo>
                  <a:cubicBezTo>
                    <a:pt x="1637" y="1354"/>
                    <a:pt x="1524" y="1219"/>
                    <a:pt x="1400" y="1084"/>
                  </a:cubicBezTo>
                  <a:cubicBezTo>
                    <a:pt x="1276" y="948"/>
                    <a:pt x="1152" y="824"/>
                    <a:pt x="1028" y="700"/>
                  </a:cubicBezTo>
                  <a:cubicBezTo>
                    <a:pt x="892" y="576"/>
                    <a:pt x="745" y="452"/>
                    <a:pt x="576" y="350"/>
                  </a:cubicBezTo>
                  <a:lnTo>
                    <a:pt x="1" y="0"/>
                  </a:ln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6" name="Google Shape;4256;p21"/>
            <p:cNvSpPr/>
            <p:nvPr/>
          </p:nvSpPr>
          <p:spPr>
            <a:xfrm>
              <a:off x="8545229" y="4102679"/>
              <a:ext cx="26358" cy="48460"/>
            </a:xfrm>
            <a:custGeom>
              <a:rect b="b" l="l" r="r" t="t"/>
              <a:pathLst>
                <a:path extrusionOk="0" h="1412" w="768">
                  <a:moveTo>
                    <a:pt x="46" y="1"/>
                  </a:moveTo>
                  <a:cubicBezTo>
                    <a:pt x="12" y="91"/>
                    <a:pt x="1" y="193"/>
                    <a:pt x="1" y="294"/>
                  </a:cubicBezTo>
                  <a:cubicBezTo>
                    <a:pt x="12" y="475"/>
                    <a:pt x="57" y="655"/>
                    <a:pt x="147" y="824"/>
                  </a:cubicBezTo>
                  <a:cubicBezTo>
                    <a:pt x="226" y="971"/>
                    <a:pt x="328" y="1107"/>
                    <a:pt x="452" y="1219"/>
                  </a:cubicBezTo>
                  <a:cubicBezTo>
                    <a:pt x="565" y="1321"/>
                    <a:pt x="655" y="1411"/>
                    <a:pt x="655" y="1411"/>
                  </a:cubicBezTo>
                  <a:cubicBezTo>
                    <a:pt x="723" y="1321"/>
                    <a:pt x="757" y="1231"/>
                    <a:pt x="757" y="1129"/>
                  </a:cubicBezTo>
                  <a:cubicBezTo>
                    <a:pt x="768" y="926"/>
                    <a:pt x="723" y="734"/>
                    <a:pt x="632" y="565"/>
                  </a:cubicBezTo>
                  <a:cubicBezTo>
                    <a:pt x="553" y="407"/>
                    <a:pt x="429" y="272"/>
                    <a:pt x="283" y="159"/>
                  </a:cubicBezTo>
                  <a:cubicBezTo>
                    <a:pt x="215" y="102"/>
                    <a:pt x="136" y="46"/>
                    <a:pt x="46" y="1"/>
                  </a:cubicBez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7" name="Google Shape;4257;p21"/>
            <p:cNvSpPr/>
            <p:nvPr/>
          </p:nvSpPr>
          <p:spPr>
            <a:xfrm>
              <a:off x="8571552" y="4106935"/>
              <a:ext cx="23269" cy="39159"/>
            </a:xfrm>
            <a:custGeom>
              <a:rect b="b" l="l" r="r" t="t"/>
              <a:pathLst>
                <a:path extrusionOk="0" h="1141" w="678">
                  <a:moveTo>
                    <a:pt x="35" y="1"/>
                  </a:moveTo>
                  <a:cubicBezTo>
                    <a:pt x="1" y="80"/>
                    <a:pt x="1" y="159"/>
                    <a:pt x="1" y="249"/>
                  </a:cubicBezTo>
                  <a:cubicBezTo>
                    <a:pt x="1" y="396"/>
                    <a:pt x="35" y="531"/>
                    <a:pt x="91" y="667"/>
                  </a:cubicBezTo>
                  <a:cubicBezTo>
                    <a:pt x="148" y="779"/>
                    <a:pt x="238" y="892"/>
                    <a:pt x="339" y="983"/>
                  </a:cubicBezTo>
                  <a:cubicBezTo>
                    <a:pt x="396" y="1039"/>
                    <a:pt x="464" y="1095"/>
                    <a:pt x="531" y="1141"/>
                  </a:cubicBezTo>
                  <a:cubicBezTo>
                    <a:pt x="588" y="1073"/>
                    <a:pt x="621" y="994"/>
                    <a:pt x="644" y="904"/>
                  </a:cubicBezTo>
                  <a:cubicBezTo>
                    <a:pt x="678" y="746"/>
                    <a:pt x="667" y="576"/>
                    <a:pt x="599" y="418"/>
                  </a:cubicBezTo>
                  <a:cubicBezTo>
                    <a:pt x="520" y="283"/>
                    <a:pt x="407" y="159"/>
                    <a:pt x="272" y="80"/>
                  </a:cubicBezTo>
                  <a:cubicBezTo>
                    <a:pt x="193" y="46"/>
                    <a:pt x="114" y="12"/>
                    <a:pt x="35" y="1"/>
                  </a:cubicBez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8" name="Google Shape;4258;p21"/>
            <p:cNvSpPr/>
            <p:nvPr/>
          </p:nvSpPr>
          <p:spPr>
            <a:xfrm>
              <a:off x="7703668" y="4204919"/>
              <a:ext cx="16302" cy="24813"/>
            </a:xfrm>
            <a:custGeom>
              <a:rect b="b" l="l" r="r" t="t"/>
              <a:pathLst>
                <a:path extrusionOk="0" h="723" w="475">
                  <a:moveTo>
                    <a:pt x="238" y="1"/>
                  </a:moveTo>
                  <a:cubicBezTo>
                    <a:pt x="102" y="1"/>
                    <a:pt x="1" y="159"/>
                    <a:pt x="1" y="362"/>
                  </a:cubicBezTo>
                  <a:cubicBezTo>
                    <a:pt x="1" y="554"/>
                    <a:pt x="102" y="723"/>
                    <a:pt x="238" y="723"/>
                  </a:cubicBezTo>
                  <a:cubicBezTo>
                    <a:pt x="373" y="723"/>
                    <a:pt x="475" y="554"/>
                    <a:pt x="475" y="362"/>
                  </a:cubicBezTo>
                  <a:cubicBezTo>
                    <a:pt x="475" y="159"/>
                    <a:pt x="373" y="1"/>
                    <a:pt x="23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9" name="Google Shape;4259;p21"/>
            <p:cNvSpPr/>
            <p:nvPr/>
          </p:nvSpPr>
          <p:spPr>
            <a:xfrm>
              <a:off x="7716469" y="4187862"/>
              <a:ext cx="23715" cy="19425"/>
            </a:xfrm>
            <a:custGeom>
              <a:rect b="b" l="l" r="r" t="t"/>
              <a:pathLst>
                <a:path extrusionOk="0" h="566" w="691">
                  <a:moveTo>
                    <a:pt x="404" y="0"/>
                  </a:moveTo>
                  <a:cubicBezTo>
                    <a:pt x="397" y="0"/>
                    <a:pt x="391" y="1"/>
                    <a:pt x="384" y="1"/>
                  </a:cubicBezTo>
                  <a:cubicBezTo>
                    <a:pt x="124" y="1"/>
                    <a:pt x="0" y="328"/>
                    <a:pt x="203" y="498"/>
                  </a:cubicBezTo>
                  <a:cubicBezTo>
                    <a:pt x="257" y="545"/>
                    <a:pt x="320" y="566"/>
                    <a:pt x="381" y="566"/>
                  </a:cubicBezTo>
                  <a:cubicBezTo>
                    <a:pt x="539" y="566"/>
                    <a:pt x="690" y="428"/>
                    <a:pt x="666" y="249"/>
                  </a:cubicBezTo>
                  <a:cubicBezTo>
                    <a:pt x="655" y="110"/>
                    <a:pt x="542" y="0"/>
                    <a:pt x="40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0" name="Google Shape;4260;p21"/>
            <p:cNvSpPr/>
            <p:nvPr/>
          </p:nvSpPr>
          <p:spPr>
            <a:xfrm>
              <a:off x="7751304" y="4158449"/>
              <a:ext cx="31025" cy="29481"/>
            </a:xfrm>
            <a:custGeom>
              <a:rect b="b" l="l" r="r" t="t"/>
              <a:pathLst>
                <a:path extrusionOk="0" h="859" w="904">
                  <a:moveTo>
                    <a:pt x="452" y="1"/>
                  </a:moveTo>
                  <a:cubicBezTo>
                    <a:pt x="204" y="1"/>
                    <a:pt x="1" y="192"/>
                    <a:pt x="1" y="429"/>
                  </a:cubicBezTo>
                  <a:cubicBezTo>
                    <a:pt x="1" y="666"/>
                    <a:pt x="204" y="858"/>
                    <a:pt x="452" y="858"/>
                  </a:cubicBezTo>
                  <a:cubicBezTo>
                    <a:pt x="701" y="858"/>
                    <a:pt x="904" y="666"/>
                    <a:pt x="904" y="429"/>
                  </a:cubicBezTo>
                  <a:cubicBezTo>
                    <a:pt x="904" y="192"/>
                    <a:pt x="701" y="1"/>
                    <a:pt x="45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1" name="Google Shape;4261;p21"/>
            <p:cNvSpPr/>
            <p:nvPr/>
          </p:nvSpPr>
          <p:spPr>
            <a:xfrm>
              <a:off x="7751304" y="4204919"/>
              <a:ext cx="31025" cy="24813"/>
            </a:xfrm>
            <a:custGeom>
              <a:rect b="b" l="l" r="r" t="t"/>
              <a:pathLst>
                <a:path extrusionOk="0" h="723" w="904">
                  <a:moveTo>
                    <a:pt x="452" y="1"/>
                  </a:moveTo>
                  <a:cubicBezTo>
                    <a:pt x="204" y="1"/>
                    <a:pt x="1" y="159"/>
                    <a:pt x="1" y="362"/>
                  </a:cubicBezTo>
                  <a:cubicBezTo>
                    <a:pt x="1" y="554"/>
                    <a:pt x="204" y="723"/>
                    <a:pt x="452" y="723"/>
                  </a:cubicBezTo>
                  <a:cubicBezTo>
                    <a:pt x="701" y="723"/>
                    <a:pt x="904" y="554"/>
                    <a:pt x="904" y="362"/>
                  </a:cubicBezTo>
                  <a:cubicBezTo>
                    <a:pt x="904" y="159"/>
                    <a:pt x="712" y="1"/>
                    <a:pt x="45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2" name="Google Shape;4262;p21"/>
            <p:cNvSpPr/>
            <p:nvPr/>
          </p:nvSpPr>
          <p:spPr>
            <a:xfrm>
              <a:off x="7800897" y="4173173"/>
              <a:ext cx="9713" cy="14758"/>
            </a:xfrm>
            <a:custGeom>
              <a:rect b="b" l="l" r="r" t="t"/>
              <a:pathLst>
                <a:path extrusionOk="0" h="430" w="283">
                  <a:moveTo>
                    <a:pt x="147" y="0"/>
                  </a:moveTo>
                  <a:cubicBezTo>
                    <a:pt x="68" y="0"/>
                    <a:pt x="0" y="91"/>
                    <a:pt x="0" y="215"/>
                  </a:cubicBezTo>
                  <a:cubicBezTo>
                    <a:pt x="0" y="328"/>
                    <a:pt x="68" y="429"/>
                    <a:pt x="147" y="429"/>
                  </a:cubicBezTo>
                  <a:cubicBezTo>
                    <a:pt x="215" y="429"/>
                    <a:pt x="282" y="328"/>
                    <a:pt x="282" y="215"/>
                  </a:cubicBezTo>
                  <a:cubicBezTo>
                    <a:pt x="282" y="91"/>
                    <a:pt x="215" y="0"/>
                    <a:pt x="14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3" name="Google Shape;4263;p21"/>
            <p:cNvSpPr/>
            <p:nvPr/>
          </p:nvSpPr>
          <p:spPr>
            <a:xfrm>
              <a:off x="7826843" y="4127081"/>
              <a:ext cx="21725" cy="31403"/>
            </a:xfrm>
            <a:custGeom>
              <a:rect b="b" l="l" r="r" t="t"/>
              <a:pathLst>
                <a:path extrusionOk="0" h="915" w="633">
                  <a:moveTo>
                    <a:pt x="316" y="1"/>
                  </a:moveTo>
                  <a:cubicBezTo>
                    <a:pt x="136" y="1"/>
                    <a:pt x="0" y="204"/>
                    <a:pt x="0" y="452"/>
                  </a:cubicBezTo>
                  <a:cubicBezTo>
                    <a:pt x="0" y="712"/>
                    <a:pt x="136" y="915"/>
                    <a:pt x="316" y="915"/>
                  </a:cubicBezTo>
                  <a:cubicBezTo>
                    <a:pt x="486" y="915"/>
                    <a:pt x="632" y="712"/>
                    <a:pt x="632" y="452"/>
                  </a:cubicBezTo>
                  <a:cubicBezTo>
                    <a:pt x="632" y="204"/>
                    <a:pt x="486" y="1"/>
                    <a:pt x="31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4" name="Google Shape;4264;p21"/>
            <p:cNvSpPr/>
            <p:nvPr/>
          </p:nvSpPr>
          <p:spPr>
            <a:xfrm>
              <a:off x="7860133" y="4106558"/>
              <a:ext cx="36825" cy="43037"/>
            </a:xfrm>
            <a:custGeom>
              <a:rect b="b" l="l" r="r" t="t"/>
              <a:pathLst>
                <a:path extrusionOk="0" h="1254" w="1073">
                  <a:moveTo>
                    <a:pt x="531" y="1"/>
                  </a:moveTo>
                  <a:cubicBezTo>
                    <a:pt x="238" y="1"/>
                    <a:pt x="1" y="283"/>
                    <a:pt x="1" y="621"/>
                  </a:cubicBezTo>
                  <a:cubicBezTo>
                    <a:pt x="1" y="971"/>
                    <a:pt x="238" y="1253"/>
                    <a:pt x="531" y="1253"/>
                  </a:cubicBezTo>
                  <a:cubicBezTo>
                    <a:pt x="836" y="1253"/>
                    <a:pt x="1073" y="971"/>
                    <a:pt x="1073" y="621"/>
                  </a:cubicBezTo>
                  <a:cubicBezTo>
                    <a:pt x="1073" y="283"/>
                    <a:pt x="836" y="1"/>
                    <a:pt x="53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5" name="Google Shape;4265;p21"/>
            <p:cNvSpPr/>
            <p:nvPr/>
          </p:nvSpPr>
          <p:spPr>
            <a:xfrm>
              <a:off x="7851999" y="4180517"/>
              <a:ext cx="26392" cy="22720"/>
            </a:xfrm>
            <a:custGeom>
              <a:rect b="b" l="l" r="r" t="t"/>
              <a:pathLst>
                <a:path extrusionOk="0" h="662" w="769">
                  <a:moveTo>
                    <a:pt x="441" y="1"/>
                  </a:moveTo>
                  <a:cubicBezTo>
                    <a:pt x="147" y="1"/>
                    <a:pt x="1" y="351"/>
                    <a:pt x="193" y="554"/>
                  </a:cubicBezTo>
                  <a:cubicBezTo>
                    <a:pt x="263" y="628"/>
                    <a:pt x="351" y="662"/>
                    <a:pt x="437" y="662"/>
                  </a:cubicBezTo>
                  <a:cubicBezTo>
                    <a:pt x="599" y="662"/>
                    <a:pt x="753" y="542"/>
                    <a:pt x="768" y="351"/>
                  </a:cubicBezTo>
                  <a:cubicBezTo>
                    <a:pt x="768" y="159"/>
                    <a:pt x="621" y="1"/>
                    <a:pt x="44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6" name="Google Shape;4266;p21"/>
            <p:cNvSpPr/>
            <p:nvPr/>
          </p:nvSpPr>
          <p:spPr>
            <a:xfrm>
              <a:off x="7785384" y="4118947"/>
              <a:ext cx="25603" cy="21793"/>
            </a:xfrm>
            <a:custGeom>
              <a:rect b="b" l="l" r="r" t="t"/>
              <a:pathLst>
                <a:path extrusionOk="0" h="635" w="746">
                  <a:moveTo>
                    <a:pt x="418" y="1"/>
                  </a:moveTo>
                  <a:cubicBezTo>
                    <a:pt x="148" y="1"/>
                    <a:pt x="1" y="328"/>
                    <a:pt x="181" y="531"/>
                  </a:cubicBezTo>
                  <a:cubicBezTo>
                    <a:pt x="249" y="603"/>
                    <a:pt x="335" y="635"/>
                    <a:pt x="419" y="635"/>
                  </a:cubicBezTo>
                  <a:cubicBezTo>
                    <a:pt x="573" y="635"/>
                    <a:pt x="720" y="526"/>
                    <a:pt x="734" y="350"/>
                  </a:cubicBezTo>
                  <a:cubicBezTo>
                    <a:pt x="746" y="170"/>
                    <a:pt x="599" y="12"/>
                    <a:pt x="4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7" name="Google Shape;4267;p21"/>
            <p:cNvSpPr/>
            <p:nvPr/>
          </p:nvSpPr>
          <p:spPr>
            <a:xfrm>
              <a:off x="7678889" y="4267656"/>
              <a:ext cx="16302" cy="11257"/>
            </a:xfrm>
            <a:custGeom>
              <a:rect b="b" l="l" r="r" t="t"/>
              <a:pathLst>
                <a:path extrusionOk="0" h="328" w="475">
                  <a:moveTo>
                    <a:pt x="238" y="1"/>
                  </a:moveTo>
                  <a:cubicBezTo>
                    <a:pt x="102" y="1"/>
                    <a:pt x="1" y="68"/>
                    <a:pt x="1" y="170"/>
                  </a:cubicBezTo>
                  <a:cubicBezTo>
                    <a:pt x="1" y="260"/>
                    <a:pt x="114" y="328"/>
                    <a:pt x="238" y="328"/>
                  </a:cubicBezTo>
                  <a:cubicBezTo>
                    <a:pt x="373" y="328"/>
                    <a:pt x="475" y="260"/>
                    <a:pt x="475" y="170"/>
                  </a:cubicBezTo>
                  <a:cubicBezTo>
                    <a:pt x="475" y="80"/>
                    <a:pt x="373" y="1"/>
                    <a:pt x="23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8" name="Google Shape;4268;p21"/>
            <p:cNvSpPr/>
            <p:nvPr/>
          </p:nvSpPr>
          <p:spPr>
            <a:xfrm>
              <a:off x="7708336" y="4253310"/>
              <a:ext cx="22445" cy="18121"/>
            </a:xfrm>
            <a:custGeom>
              <a:rect b="b" l="l" r="r" t="t"/>
              <a:pathLst>
                <a:path extrusionOk="0" h="528" w="654">
                  <a:moveTo>
                    <a:pt x="384" y="0"/>
                  </a:moveTo>
                  <a:cubicBezTo>
                    <a:pt x="377" y="0"/>
                    <a:pt x="369" y="1"/>
                    <a:pt x="361" y="1"/>
                  </a:cubicBezTo>
                  <a:cubicBezTo>
                    <a:pt x="113" y="1"/>
                    <a:pt x="0" y="306"/>
                    <a:pt x="192" y="464"/>
                  </a:cubicBezTo>
                  <a:cubicBezTo>
                    <a:pt x="245" y="508"/>
                    <a:pt x="306" y="527"/>
                    <a:pt x="364" y="527"/>
                  </a:cubicBezTo>
                  <a:cubicBezTo>
                    <a:pt x="515" y="527"/>
                    <a:pt x="654" y="395"/>
                    <a:pt x="621" y="216"/>
                  </a:cubicBezTo>
                  <a:cubicBezTo>
                    <a:pt x="610" y="88"/>
                    <a:pt x="509" y="0"/>
                    <a:pt x="38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9" name="Google Shape;4269;p21"/>
            <p:cNvSpPr/>
            <p:nvPr/>
          </p:nvSpPr>
          <p:spPr>
            <a:xfrm>
              <a:off x="7695157" y="4309492"/>
              <a:ext cx="16680" cy="12424"/>
            </a:xfrm>
            <a:custGeom>
              <a:rect b="b" l="l" r="r" t="t"/>
              <a:pathLst>
                <a:path extrusionOk="0" h="362" w="486">
                  <a:moveTo>
                    <a:pt x="238" y="0"/>
                  </a:moveTo>
                  <a:cubicBezTo>
                    <a:pt x="102" y="0"/>
                    <a:pt x="1" y="79"/>
                    <a:pt x="1" y="181"/>
                  </a:cubicBezTo>
                  <a:cubicBezTo>
                    <a:pt x="1" y="283"/>
                    <a:pt x="102" y="362"/>
                    <a:pt x="238" y="362"/>
                  </a:cubicBezTo>
                  <a:cubicBezTo>
                    <a:pt x="373" y="362"/>
                    <a:pt x="486" y="283"/>
                    <a:pt x="486" y="181"/>
                  </a:cubicBezTo>
                  <a:cubicBezTo>
                    <a:pt x="486" y="79"/>
                    <a:pt x="373" y="0"/>
                    <a:pt x="23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0" name="Google Shape;4270;p21"/>
            <p:cNvSpPr/>
            <p:nvPr/>
          </p:nvSpPr>
          <p:spPr>
            <a:xfrm>
              <a:off x="7667666" y="4348994"/>
              <a:ext cx="11257" cy="9678"/>
            </a:xfrm>
            <a:custGeom>
              <a:rect b="b" l="l" r="r" t="t"/>
              <a:pathLst>
                <a:path extrusionOk="0" h="282" w="328">
                  <a:moveTo>
                    <a:pt x="192" y="0"/>
                  </a:moveTo>
                  <a:cubicBezTo>
                    <a:pt x="57" y="0"/>
                    <a:pt x="1" y="158"/>
                    <a:pt x="91" y="237"/>
                  </a:cubicBezTo>
                  <a:cubicBezTo>
                    <a:pt x="121" y="268"/>
                    <a:pt x="158" y="282"/>
                    <a:pt x="194" y="282"/>
                  </a:cubicBezTo>
                  <a:cubicBezTo>
                    <a:pt x="264" y="282"/>
                    <a:pt x="328" y="229"/>
                    <a:pt x="328" y="147"/>
                  </a:cubicBezTo>
                  <a:cubicBezTo>
                    <a:pt x="328" y="68"/>
                    <a:pt x="271" y="0"/>
                    <a:pt x="19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1" name="Google Shape;4271;p21"/>
            <p:cNvSpPr/>
            <p:nvPr/>
          </p:nvSpPr>
          <p:spPr>
            <a:xfrm>
              <a:off x="7748215" y="4278913"/>
              <a:ext cx="22891" cy="19356"/>
            </a:xfrm>
            <a:custGeom>
              <a:rect b="b" l="l" r="r" t="t"/>
              <a:pathLst>
                <a:path extrusionOk="0" h="564" w="667">
                  <a:moveTo>
                    <a:pt x="384" y="0"/>
                  </a:moveTo>
                  <a:cubicBezTo>
                    <a:pt x="125" y="0"/>
                    <a:pt x="1" y="305"/>
                    <a:pt x="181" y="485"/>
                  </a:cubicBezTo>
                  <a:cubicBezTo>
                    <a:pt x="238" y="539"/>
                    <a:pt x="308" y="563"/>
                    <a:pt x="377" y="563"/>
                  </a:cubicBezTo>
                  <a:cubicBezTo>
                    <a:pt x="524" y="563"/>
                    <a:pt x="666" y="452"/>
                    <a:pt x="666" y="282"/>
                  </a:cubicBezTo>
                  <a:cubicBezTo>
                    <a:pt x="666" y="124"/>
                    <a:pt x="542" y="0"/>
                    <a:pt x="38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2" name="Google Shape;4272;p21"/>
            <p:cNvSpPr/>
            <p:nvPr/>
          </p:nvSpPr>
          <p:spPr>
            <a:xfrm>
              <a:off x="7645599" y="4303692"/>
              <a:ext cx="8546" cy="5834"/>
            </a:xfrm>
            <a:custGeom>
              <a:rect b="b" l="l" r="r" t="t"/>
              <a:pathLst>
                <a:path extrusionOk="0" h="170" w="249">
                  <a:moveTo>
                    <a:pt x="124" y="0"/>
                  </a:moveTo>
                  <a:cubicBezTo>
                    <a:pt x="57" y="0"/>
                    <a:pt x="0" y="45"/>
                    <a:pt x="0" y="90"/>
                  </a:cubicBezTo>
                  <a:cubicBezTo>
                    <a:pt x="0" y="136"/>
                    <a:pt x="57" y="169"/>
                    <a:pt x="124" y="169"/>
                  </a:cubicBezTo>
                  <a:cubicBezTo>
                    <a:pt x="192" y="169"/>
                    <a:pt x="249" y="136"/>
                    <a:pt x="249" y="90"/>
                  </a:cubicBezTo>
                  <a:cubicBezTo>
                    <a:pt x="249" y="45"/>
                    <a:pt x="192" y="0"/>
                    <a:pt x="12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3" name="Google Shape;4273;p21"/>
            <p:cNvSpPr/>
            <p:nvPr/>
          </p:nvSpPr>
          <p:spPr>
            <a:xfrm>
              <a:off x="7821798" y="4238621"/>
              <a:ext cx="34114" cy="29172"/>
            </a:xfrm>
            <a:custGeom>
              <a:rect b="b" l="l" r="r" t="t"/>
              <a:pathLst>
                <a:path extrusionOk="0" h="850" w="994">
                  <a:moveTo>
                    <a:pt x="565" y="0"/>
                  </a:moveTo>
                  <a:cubicBezTo>
                    <a:pt x="192" y="0"/>
                    <a:pt x="1" y="452"/>
                    <a:pt x="271" y="723"/>
                  </a:cubicBezTo>
                  <a:cubicBezTo>
                    <a:pt x="355" y="810"/>
                    <a:pt x="460" y="849"/>
                    <a:pt x="564" y="849"/>
                  </a:cubicBezTo>
                  <a:cubicBezTo>
                    <a:pt x="782" y="849"/>
                    <a:pt x="994" y="678"/>
                    <a:pt x="994" y="418"/>
                  </a:cubicBezTo>
                  <a:cubicBezTo>
                    <a:pt x="994" y="192"/>
                    <a:pt x="802" y="0"/>
                    <a:pt x="56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4" name="Google Shape;4274;p21"/>
            <p:cNvSpPr/>
            <p:nvPr/>
          </p:nvSpPr>
          <p:spPr>
            <a:xfrm>
              <a:off x="7792763" y="4229320"/>
              <a:ext cx="18224" cy="15547"/>
            </a:xfrm>
            <a:custGeom>
              <a:rect b="b" l="l" r="r" t="t"/>
              <a:pathLst>
                <a:path extrusionOk="0" h="453" w="531">
                  <a:moveTo>
                    <a:pt x="294" y="1"/>
                  </a:moveTo>
                  <a:cubicBezTo>
                    <a:pt x="102" y="1"/>
                    <a:pt x="0" y="226"/>
                    <a:pt x="124" y="373"/>
                  </a:cubicBezTo>
                  <a:cubicBezTo>
                    <a:pt x="171" y="428"/>
                    <a:pt x="234" y="453"/>
                    <a:pt x="295" y="453"/>
                  </a:cubicBezTo>
                  <a:cubicBezTo>
                    <a:pt x="398" y="453"/>
                    <a:pt x="498" y="384"/>
                    <a:pt x="519" y="271"/>
                  </a:cubicBezTo>
                  <a:cubicBezTo>
                    <a:pt x="531" y="136"/>
                    <a:pt x="429" y="12"/>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5" name="Google Shape;4275;p21"/>
            <p:cNvSpPr/>
            <p:nvPr/>
          </p:nvSpPr>
          <p:spPr>
            <a:xfrm>
              <a:off x="7907769" y="4216931"/>
              <a:ext cx="12424" cy="7001"/>
            </a:xfrm>
            <a:custGeom>
              <a:rect b="b" l="l" r="r" t="t"/>
              <a:pathLst>
                <a:path extrusionOk="0" h="204" w="362">
                  <a:moveTo>
                    <a:pt x="181" y="1"/>
                  </a:moveTo>
                  <a:cubicBezTo>
                    <a:pt x="80" y="1"/>
                    <a:pt x="1" y="46"/>
                    <a:pt x="1" y="102"/>
                  </a:cubicBezTo>
                  <a:cubicBezTo>
                    <a:pt x="1" y="159"/>
                    <a:pt x="80" y="204"/>
                    <a:pt x="181" y="204"/>
                  </a:cubicBezTo>
                  <a:cubicBezTo>
                    <a:pt x="283" y="204"/>
                    <a:pt x="362" y="159"/>
                    <a:pt x="362" y="102"/>
                  </a:cubicBezTo>
                  <a:cubicBezTo>
                    <a:pt x="362" y="46"/>
                    <a:pt x="272" y="1"/>
                    <a:pt x="18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6" name="Google Shape;4276;p21"/>
            <p:cNvSpPr/>
            <p:nvPr/>
          </p:nvSpPr>
          <p:spPr>
            <a:xfrm>
              <a:off x="7937971" y="4164249"/>
              <a:ext cx="14003" cy="23681"/>
            </a:xfrm>
            <a:custGeom>
              <a:rect b="b" l="l" r="r" t="t"/>
              <a:pathLst>
                <a:path extrusionOk="0" h="690" w="408">
                  <a:moveTo>
                    <a:pt x="204" y="1"/>
                  </a:moveTo>
                  <a:cubicBezTo>
                    <a:pt x="91" y="1"/>
                    <a:pt x="1" y="148"/>
                    <a:pt x="1" y="339"/>
                  </a:cubicBezTo>
                  <a:cubicBezTo>
                    <a:pt x="1" y="531"/>
                    <a:pt x="91" y="689"/>
                    <a:pt x="204" y="689"/>
                  </a:cubicBezTo>
                  <a:cubicBezTo>
                    <a:pt x="317" y="689"/>
                    <a:pt x="407" y="531"/>
                    <a:pt x="407" y="339"/>
                  </a:cubicBezTo>
                  <a:cubicBezTo>
                    <a:pt x="407" y="148"/>
                    <a:pt x="317" y="1"/>
                    <a:pt x="20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7" name="Google Shape;4277;p21"/>
            <p:cNvSpPr/>
            <p:nvPr/>
          </p:nvSpPr>
          <p:spPr>
            <a:xfrm>
              <a:off x="7937971" y="4065133"/>
              <a:ext cx="14003" cy="21313"/>
            </a:xfrm>
            <a:custGeom>
              <a:rect b="b" l="l" r="r" t="t"/>
              <a:pathLst>
                <a:path extrusionOk="0" h="621" w="408">
                  <a:moveTo>
                    <a:pt x="204" y="0"/>
                  </a:moveTo>
                  <a:cubicBezTo>
                    <a:pt x="91" y="0"/>
                    <a:pt x="1" y="136"/>
                    <a:pt x="1" y="305"/>
                  </a:cubicBezTo>
                  <a:cubicBezTo>
                    <a:pt x="1" y="485"/>
                    <a:pt x="91" y="621"/>
                    <a:pt x="204" y="621"/>
                  </a:cubicBezTo>
                  <a:cubicBezTo>
                    <a:pt x="317" y="621"/>
                    <a:pt x="407" y="485"/>
                    <a:pt x="407" y="305"/>
                  </a:cubicBezTo>
                  <a:cubicBezTo>
                    <a:pt x="407" y="136"/>
                    <a:pt x="317" y="0"/>
                    <a:pt x="20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8" name="Google Shape;4278;p21"/>
            <p:cNvSpPr/>
            <p:nvPr/>
          </p:nvSpPr>
          <p:spPr>
            <a:xfrm>
              <a:off x="7692445" y="4459367"/>
              <a:ext cx="669652" cy="622222"/>
            </a:xfrm>
            <a:custGeom>
              <a:rect b="b" l="l" r="r" t="t"/>
              <a:pathLst>
                <a:path extrusionOk="0" h="18130" w="19512">
                  <a:moveTo>
                    <a:pt x="14896" y="0"/>
                  </a:moveTo>
                  <a:lnTo>
                    <a:pt x="14896" y="0"/>
                  </a:lnTo>
                  <a:cubicBezTo>
                    <a:pt x="13451" y="1591"/>
                    <a:pt x="1411" y="14941"/>
                    <a:pt x="1" y="16419"/>
                  </a:cubicBezTo>
                  <a:cubicBezTo>
                    <a:pt x="88" y="16397"/>
                    <a:pt x="147" y="16385"/>
                    <a:pt x="166" y="16385"/>
                  </a:cubicBezTo>
                  <a:cubicBezTo>
                    <a:pt x="176" y="16385"/>
                    <a:pt x="175" y="16388"/>
                    <a:pt x="159" y="16396"/>
                  </a:cubicBezTo>
                  <a:cubicBezTo>
                    <a:pt x="11" y="16477"/>
                    <a:pt x="2909" y="18129"/>
                    <a:pt x="6585" y="18129"/>
                  </a:cubicBezTo>
                  <a:cubicBezTo>
                    <a:pt x="9068" y="18129"/>
                    <a:pt x="11906" y="17375"/>
                    <a:pt x="14399" y="14873"/>
                  </a:cubicBezTo>
                  <a:cubicBezTo>
                    <a:pt x="19511" y="9739"/>
                    <a:pt x="16205" y="2415"/>
                    <a:pt x="14896" y="0"/>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9" name="Google Shape;4279;p21"/>
            <p:cNvSpPr/>
            <p:nvPr/>
          </p:nvSpPr>
          <p:spPr>
            <a:xfrm>
              <a:off x="7689357" y="4453945"/>
              <a:ext cx="784658" cy="756378"/>
            </a:xfrm>
            <a:custGeom>
              <a:rect b="b" l="l" r="r" t="t"/>
              <a:pathLst>
                <a:path extrusionOk="0" h="22039" w="22863">
                  <a:moveTo>
                    <a:pt x="14986" y="158"/>
                  </a:moveTo>
                  <a:cubicBezTo>
                    <a:pt x="16306" y="2573"/>
                    <a:pt x="19601" y="9897"/>
                    <a:pt x="14501" y="15031"/>
                  </a:cubicBezTo>
                  <a:cubicBezTo>
                    <a:pt x="8306" y="21237"/>
                    <a:pt x="0" y="16690"/>
                    <a:pt x="249" y="16554"/>
                  </a:cubicBezTo>
                  <a:cubicBezTo>
                    <a:pt x="294" y="16532"/>
                    <a:pt x="237" y="16543"/>
                    <a:pt x="113" y="16577"/>
                  </a:cubicBezTo>
                  <a:cubicBezTo>
                    <a:pt x="68" y="16633"/>
                    <a:pt x="23" y="16667"/>
                    <a:pt x="12" y="16690"/>
                  </a:cubicBezTo>
                  <a:cubicBezTo>
                    <a:pt x="12" y="16690"/>
                    <a:pt x="7843" y="22038"/>
                    <a:pt x="13801" y="16712"/>
                  </a:cubicBezTo>
                  <a:cubicBezTo>
                    <a:pt x="22862" y="8610"/>
                    <a:pt x="15144" y="0"/>
                    <a:pt x="15144" y="0"/>
                  </a:cubicBezTo>
                  <a:close/>
                </a:path>
              </a:pathLst>
            </a:custGeom>
            <a:solidFill>
              <a:srgbClr val="C798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0" name="Google Shape;4280;p21"/>
            <p:cNvSpPr/>
            <p:nvPr/>
          </p:nvSpPr>
          <p:spPr>
            <a:xfrm>
              <a:off x="7972840" y="4613498"/>
              <a:ext cx="125886" cy="146409"/>
            </a:xfrm>
            <a:custGeom>
              <a:rect b="b" l="l" r="r" t="t"/>
              <a:pathLst>
                <a:path extrusionOk="0" h="4266" w="3668">
                  <a:moveTo>
                    <a:pt x="3668" y="1"/>
                  </a:moveTo>
                  <a:cubicBezTo>
                    <a:pt x="3420" y="170"/>
                    <a:pt x="3183" y="350"/>
                    <a:pt x="2957" y="542"/>
                  </a:cubicBezTo>
                  <a:cubicBezTo>
                    <a:pt x="2720" y="734"/>
                    <a:pt x="2494" y="937"/>
                    <a:pt x="2291" y="1163"/>
                  </a:cubicBezTo>
                  <a:cubicBezTo>
                    <a:pt x="2065" y="1411"/>
                    <a:pt x="1817" y="1682"/>
                    <a:pt x="1603" y="1953"/>
                  </a:cubicBezTo>
                  <a:cubicBezTo>
                    <a:pt x="1400" y="2223"/>
                    <a:pt x="1174" y="2494"/>
                    <a:pt x="993" y="2765"/>
                  </a:cubicBezTo>
                  <a:cubicBezTo>
                    <a:pt x="802" y="3036"/>
                    <a:pt x="610" y="3284"/>
                    <a:pt x="474" y="3510"/>
                  </a:cubicBezTo>
                  <a:cubicBezTo>
                    <a:pt x="294" y="3747"/>
                    <a:pt x="147" y="4006"/>
                    <a:pt x="0" y="4266"/>
                  </a:cubicBezTo>
                  <a:cubicBezTo>
                    <a:pt x="249" y="4097"/>
                    <a:pt x="486" y="3916"/>
                    <a:pt x="700" y="3713"/>
                  </a:cubicBezTo>
                  <a:cubicBezTo>
                    <a:pt x="937" y="3521"/>
                    <a:pt x="1151" y="3318"/>
                    <a:pt x="1355" y="3092"/>
                  </a:cubicBezTo>
                  <a:cubicBezTo>
                    <a:pt x="1580" y="2844"/>
                    <a:pt x="1817" y="2573"/>
                    <a:pt x="2043" y="2302"/>
                  </a:cubicBezTo>
                  <a:cubicBezTo>
                    <a:pt x="2257" y="2020"/>
                    <a:pt x="2472" y="1750"/>
                    <a:pt x="2664" y="1479"/>
                  </a:cubicBezTo>
                  <a:cubicBezTo>
                    <a:pt x="2765" y="1355"/>
                    <a:pt x="2844" y="1208"/>
                    <a:pt x="2934" y="1095"/>
                  </a:cubicBezTo>
                  <a:cubicBezTo>
                    <a:pt x="3025" y="982"/>
                    <a:pt x="3115" y="858"/>
                    <a:pt x="3183" y="757"/>
                  </a:cubicBezTo>
                  <a:cubicBezTo>
                    <a:pt x="3363" y="520"/>
                    <a:pt x="3521" y="260"/>
                    <a:pt x="36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1" name="Google Shape;4281;p21"/>
            <p:cNvSpPr/>
            <p:nvPr/>
          </p:nvSpPr>
          <p:spPr>
            <a:xfrm>
              <a:off x="8099103" y="4592975"/>
              <a:ext cx="42248" cy="53848"/>
            </a:xfrm>
            <a:custGeom>
              <a:rect b="b" l="l" r="r" t="t"/>
              <a:pathLst>
                <a:path extrusionOk="0" h="1569" w="1231">
                  <a:moveTo>
                    <a:pt x="1230" y="0"/>
                  </a:moveTo>
                  <a:lnTo>
                    <a:pt x="1230" y="0"/>
                  </a:lnTo>
                  <a:cubicBezTo>
                    <a:pt x="1117" y="34"/>
                    <a:pt x="1016" y="91"/>
                    <a:pt x="914" y="158"/>
                  </a:cubicBezTo>
                  <a:cubicBezTo>
                    <a:pt x="722" y="283"/>
                    <a:pt x="553" y="452"/>
                    <a:pt x="418" y="655"/>
                  </a:cubicBezTo>
                  <a:cubicBezTo>
                    <a:pt x="350" y="745"/>
                    <a:pt x="293" y="835"/>
                    <a:pt x="248" y="937"/>
                  </a:cubicBezTo>
                  <a:cubicBezTo>
                    <a:pt x="192" y="1050"/>
                    <a:pt x="147" y="1140"/>
                    <a:pt x="102" y="1242"/>
                  </a:cubicBezTo>
                  <a:cubicBezTo>
                    <a:pt x="57" y="1343"/>
                    <a:pt x="23" y="1456"/>
                    <a:pt x="0" y="1569"/>
                  </a:cubicBezTo>
                  <a:cubicBezTo>
                    <a:pt x="113" y="1546"/>
                    <a:pt x="226" y="1513"/>
                    <a:pt x="339" y="1456"/>
                  </a:cubicBezTo>
                  <a:cubicBezTo>
                    <a:pt x="519" y="1388"/>
                    <a:pt x="711" y="1185"/>
                    <a:pt x="880" y="971"/>
                  </a:cubicBezTo>
                  <a:cubicBezTo>
                    <a:pt x="1004" y="779"/>
                    <a:pt x="1106" y="565"/>
                    <a:pt x="1174" y="350"/>
                  </a:cubicBezTo>
                  <a:cubicBezTo>
                    <a:pt x="1208" y="237"/>
                    <a:pt x="1230" y="113"/>
                    <a:pt x="123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2" name="Google Shape;4282;p21"/>
            <p:cNvSpPr/>
            <p:nvPr/>
          </p:nvSpPr>
          <p:spPr>
            <a:xfrm>
              <a:off x="6636728" y="3868789"/>
              <a:ext cx="435727" cy="438816"/>
            </a:xfrm>
            <a:custGeom>
              <a:rect b="b" l="l" r="r" t="t"/>
              <a:pathLst>
                <a:path extrusionOk="0" h="12786" w="12696">
                  <a:moveTo>
                    <a:pt x="1" y="0"/>
                  </a:moveTo>
                  <a:lnTo>
                    <a:pt x="1" y="0"/>
                  </a:lnTo>
                  <a:cubicBezTo>
                    <a:pt x="472" y="5187"/>
                    <a:pt x="5881" y="12786"/>
                    <a:pt x="12592" y="12786"/>
                  </a:cubicBezTo>
                  <a:cubicBezTo>
                    <a:pt x="12626" y="12786"/>
                    <a:pt x="12661" y="12785"/>
                    <a:pt x="12696" y="12785"/>
                  </a:cubicBezTo>
                  <a:cubicBezTo>
                    <a:pt x="12549" y="5462"/>
                    <a:pt x="7133" y="587"/>
                    <a:pt x="1" y="0"/>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3" name="Google Shape;4283;p21"/>
            <p:cNvSpPr/>
            <p:nvPr/>
          </p:nvSpPr>
          <p:spPr>
            <a:xfrm>
              <a:off x="6643317" y="3885811"/>
              <a:ext cx="512020" cy="508519"/>
            </a:xfrm>
            <a:custGeom>
              <a:rect b="b" l="l" r="r" t="t"/>
              <a:pathLst>
                <a:path extrusionOk="0" h="14817" w="14919">
                  <a:moveTo>
                    <a:pt x="1" y="1"/>
                  </a:moveTo>
                  <a:cubicBezTo>
                    <a:pt x="1" y="1"/>
                    <a:pt x="249" y="226"/>
                    <a:pt x="689" y="599"/>
                  </a:cubicBezTo>
                  <a:cubicBezTo>
                    <a:pt x="904" y="790"/>
                    <a:pt x="1163" y="1016"/>
                    <a:pt x="1468" y="1276"/>
                  </a:cubicBezTo>
                  <a:cubicBezTo>
                    <a:pt x="1772" y="1535"/>
                    <a:pt x="2100" y="1840"/>
                    <a:pt x="2461" y="2178"/>
                  </a:cubicBezTo>
                  <a:lnTo>
                    <a:pt x="3386" y="3036"/>
                  </a:lnTo>
                  <a:cubicBezTo>
                    <a:pt x="2867" y="3036"/>
                    <a:pt x="2337" y="3070"/>
                    <a:pt x="1806" y="3138"/>
                  </a:cubicBezTo>
                  <a:cubicBezTo>
                    <a:pt x="2427" y="3239"/>
                    <a:pt x="3059" y="3296"/>
                    <a:pt x="3691" y="3307"/>
                  </a:cubicBezTo>
                  <a:cubicBezTo>
                    <a:pt x="4074" y="3691"/>
                    <a:pt x="4481" y="4085"/>
                    <a:pt x="4909" y="4503"/>
                  </a:cubicBezTo>
                  <a:cubicBezTo>
                    <a:pt x="5067" y="4650"/>
                    <a:pt x="5214" y="4808"/>
                    <a:pt x="5372" y="4966"/>
                  </a:cubicBezTo>
                  <a:cubicBezTo>
                    <a:pt x="5372" y="4999"/>
                    <a:pt x="5361" y="5033"/>
                    <a:pt x="5349" y="5067"/>
                  </a:cubicBezTo>
                  <a:cubicBezTo>
                    <a:pt x="4711" y="4996"/>
                    <a:pt x="4073" y="4953"/>
                    <a:pt x="3434" y="4953"/>
                  </a:cubicBezTo>
                  <a:cubicBezTo>
                    <a:pt x="3362" y="4953"/>
                    <a:pt x="3289" y="4953"/>
                    <a:pt x="3217" y="4954"/>
                  </a:cubicBezTo>
                  <a:cubicBezTo>
                    <a:pt x="3950" y="5135"/>
                    <a:pt x="4695" y="5270"/>
                    <a:pt x="5440" y="5361"/>
                  </a:cubicBezTo>
                  <a:cubicBezTo>
                    <a:pt x="5507" y="5361"/>
                    <a:pt x="5575" y="5315"/>
                    <a:pt x="5586" y="5259"/>
                  </a:cubicBezTo>
                  <a:cubicBezTo>
                    <a:pt x="5586" y="5236"/>
                    <a:pt x="5598" y="5214"/>
                    <a:pt x="5609" y="5191"/>
                  </a:cubicBezTo>
                  <a:cubicBezTo>
                    <a:pt x="5823" y="5394"/>
                    <a:pt x="6038" y="5620"/>
                    <a:pt x="6252" y="5846"/>
                  </a:cubicBezTo>
                  <a:cubicBezTo>
                    <a:pt x="6512" y="6105"/>
                    <a:pt x="6783" y="6387"/>
                    <a:pt x="7053" y="6658"/>
                  </a:cubicBezTo>
                  <a:cubicBezTo>
                    <a:pt x="6895" y="6647"/>
                    <a:pt x="6749" y="6636"/>
                    <a:pt x="6591" y="6636"/>
                  </a:cubicBezTo>
                  <a:cubicBezTo>
                    <a:pt x="6376" y="6613"/>
                    <a:pt x="6151" y="6602"/>
                    <a:pt x="5925" y="6591"/>
                  </a:cubicBezTo>
                  <a:cubicBezTo>
                    <a:pt x="5711" y="6591"/>
                    <a:pt x="5485" y="6591"/>
                    <a:pt x="5259" y="6613"/>
                  </a:cubicBezTo>
                  <a:cubicBezTo>
                    <a:pt x="5146" y="6624"/>
                    <a:pt x="5034" y="6647"/>
                    <a:pt x="4921" y="6658"/>
                  </a:cubicBezTo>
                  <a:cubicBezTo>
                    <a:pt x="4808" y="6681"/>
                    <a:pt x="4706" y="6726"/>
                    <a:pt x="4605" y="6760"/>
                  </a:cubicBezTo>
                  <a:lnTo>
                    <a:pt x="4932" y="6726"/>
                  </a:lnTo>
                  <a:lnTo>
                    <a:pt x="5259" y="6726"/>
                  </a:lnTo>
                  <a:cubicBezTo>
                    <a:pt x="5372" y="6726"/>
                    <a:pt x="5474" y="6749"/>
                    <a:pt x="5586" y="6749"/>
                  </a:cubicBezTo>
                  <a:lnTo>
                    <a:pt x="5914" y="6794"/>
                  </a:lnTo>
                  <a:cubicBezTo>
                    <a:pt x="6128" y="6828"/>
                    <a:pt x="6342" y="6850"/>
                    <a:pt x="6568" y="6884"/>
                  </a:cubicBezTo>
                  <a:cubicBezTo>
                    <a:pt x="6794" y="6906"/>
                    <a:pt x="7020" y="6929"/>
                    <a:pt x="7234" y="6940"/>
                  </a:cubicBezTo>
                  <a:cubicBezTo>
                    <a:pt x="7268" y="6940"/>
                    <a:pt x="7290" y="6929"/>
                    <a:pt x="7302" y="6918"/>
                  </a:cubicBezTo>
                  <a:lnTo>
                    <a:pt x="7629" y="7234"/>
                  </a:lnTo>
                  <a:cubicBezTo>
                    <a:pt x="7877" y="7493"/>
                    <a:pt x="8125" y="7753"/>
                    <a:pt x="8374" y="8001"/>
                  </a:cubicBezTo>
                  <a:cubicBezTo>
                    <a:pt x="7685" y="8046"/>
                    <a:pt x="6997" y="8103"/>
                    <a:pt x="6309" y="8204"/>
                  </a:cubicBezTo>
                  <a:cubicBezTo>
                    <a:pt x="6844" y="8251"/>
                    <a:pt x="7384" y="8271"/>
                    <a:pt x="7922" y="8271"/>
                  </a:cubicBezTo>
                  <a:cubicBezTo>
                    <a:pt x="8156" y="8271"/>
                    <a:pt x="8390" y="8267"/>
                    <a:pt x="8622" y="8261"/>
                  </a:cubicBezTo>
                  <a:cubicBezTo>
                    <a:pt x="9197" y="8859"/>
                    <a:pt x="9762" y="9445"/>
                    <a:pt x="10315" y="10021"/>
                  </a:cubicBezTo>
                  <a:lnTo>
                    <a:pt x="10337" y="10043"/>
                  </a:lnTo>
                  <a:cubicBezTo>
                    <a:pt x="9987" y="9976"/>
                    <a:pt x="9637" y="9897"/>
                    <a:pt x="9288" y="9852"/>
                  </a:cubicBezTo>
                  <a:cubicBezTo>
                    <a:pt x="8870" y="9807"/>
                    <a:pt x="8430" y="9773"/>
                    <a:pt x="8001" y="9761"/>
                  </a:cubicBezTo>
                  <a:lnTo>
                    <a:pt x="8001" y="9761"/>
                  </a:lnTo>
                  <a:cubicBezTo>
                    <a:pt x="8419" y="9874"/>
                    <a:pt x="8836" y="9965"/>
                    <a:pt x="9254" y="10055"/>
                  </a:cubicBezTo>
                  <a:cubicBezTo>
                    <a:pt x="9671" y="10168"/>
                    <a:pt x="10078" y="10258"/>
                    <a:pt x="10495" y="10348"/>
                  </a:cubicBezTo>
                  <a:cubicBezTo>
                    <a:pt x="10504" y="10351"/>
                    <a:pt x="10513" y="10353"/>
                    <a:pt x="10522" y="10353"/>
                  </a:cubicBezTo>
                  <a:cubicBezTo>
                    <a:pt x="10547" y="10353"/>
                    <a:pt x="10572" y="10342"/>
                    <a:pt x="10597" y="10326"/>
                  </a:cubicBezTo>
                  <a:cubicBezTo>
                    <a:pt x="11330" y="11093"/>
                    <a:pt x="12030" y="11826"/>
                    <a:pt x="12628" y="12447"/>
                  </a:cubicBezTo>
                  <a:cubicBezTo>
                    <a:pt x="13993" y="13880"/>
                    <a:pt x="14918" y="14817"/>
                    <a:pt x="14918" y="14817"/>
                  </a:cubicBezTo>
                  <a:cubicBezTo>
                    <a:pt x="14918" y="14817"/>
                    <a:pt x="14061" y="13812"/>
                    <a:pt x="12741" y="12345"/>
                  </a:cubicBezTo>
                  <a:cubicBezTo>
                    <a:pt x="12143" y="11668"/>
                    <a:pt x="11443" y="10890"/>
                    <a:pt x="10687" y="10066"/>
                  </a:cubicBezTo>
                  <a:cubicBezTo>
                    <a:pt x="10755" y="9637"/>
                    <a:pt x="10834" y="9197"/>
                    <a:pt x="10901" y="8757"/>
                  </a:cubicBezTo>
                  <a:cubicBezTo>
                    <a:pt x="10935" y="8509"/>
                    <a:pt x="10958" y="8261"/>
                    <a:pt x="10980" y="8001"/>
                  </a:cubicBezTo>
                  <a:lnTo>
                    <a:pt x="10980" y="7245"/>
                  </a:lnTo>
                  <a:cubicBezTo>
                    <a:pt x="10924" y="7493"/>
                    <a:pt x="10890" y="7742"/>
                    <a:pt x="10845" y="7978"/>
                  </a:cubicBezTo>
                  <a:cubicBezTo>
                    <a:pt x="10800" y="8227"/>
                    <a:pt x="10732" y="8475"/>
                    <a:pt x="10676" y="8712"/>
                  </a:cubicBezTo>
                  <a:cubicBezTo>
                    <a:pt x="10597" y="9073"/>
                    <a:pt x="10518" y="9445"/>
                    <a:pt x="10450" y="9818"/>
                  </a:cubicBezTo>
                  <a:cubicBezTo>
                    <a:pt x="9976" y="9299"/>
                    <a:pt x="9468" y="8768"/>
                    <a:pt x="8949" y="8227"/>
                  </a:cubicBezTo>
                  <a:cubicBezTo>
                    <a:pt x="8983" y="8204"/>
                    <a:pt x="9006" y="8170"/>
                    <a:pt x="9017" y="8136"/>
                  </a:cubicBezTo>
                  <a:lnTo>
                    <a:pt x="9085" y="7426"/>
                  </a:lnTo>
                  <a:lnTo>
                    <a:pt x="9085" y="6715"/>
                  </a:lnTo>
                  <a:cubicBezTo>
                    <a:pt x="9085" y="6489"/>
                    <a:pt x="9085" y="6252"/>
                    <a:pt x="9073" y="6015"/>
                  </a:cubicBezTo>
                  <a:cubicBezTo>
                    <a:pt x="9051" y="5778"/>
                    <a:pt x="9073" y="5541"/>
                    <a:pt x="9073" y="5304"/>
                  </a:cubicBezTo>
                  <a:lnTo>
                    <a:pt x="9073" y="5304"/>
                  </a:lnTo>
                  <a:cubicBezTo>
                    <a:pt x="9017" y="5541"/>
                    <a:pt x="8972" y="5767"/>
                    <a:pt x="8927" y="6015"/>
                  </a:cubicBezTo>
                  <a:cubicBezTo>
                    <a:pt x="8881" y="6252"/>
                    <a:pt x="8870" y="6478"/>
                    <a:pt x="8859" y="6715"/>
                  </a:cubicBezTo>
                  <a:cubicBezTo>
                    <a:pt x="8836" y="6952"/>
                    <a:pt x="8825" y="7189"/>
                    <a:pt x="8802" y="7426"/>
                  </a:cubicBezTo>
                  <a:cubicBezTo>
                    <a:pt x="8780" y="7617"/>
                    <a:pt x="8757" y="7809"/>
                    <a:pt x="8746" y="8001"/>
                  </a:cubicBezTo>
                  <a:lnTo>
                    <a:pt x="8712" y="8001"/>
                  </a:lnTo>
                  <a:cubicBezTo>
                    <a:pt x="8419" y="7685"/>
                    <a:pt x="8114" y="7369"/>
                    <a:pt x="7821" y="7053"/>
                  </a:cubicBezTo>
                  <a:lnTo>
                    <a:pt x="7392" y="6636"/>
                  </a:lnTo>
                  <a:cubicBezTo>
                    <a:pt x="7414" y="6433"/>
                    <a:pt x="7437" y="6241"/>
                    <a:pt x="7460" y="6038"/>
                  </a:cubicBezTo>
                  <a:cubicBezTo>
                    <a:pt x="7471" y="5778"/>
                    <a:pt x="7482" y="5507"/>
                    <a:pt x="7482" y="5248"/>
                  </a:cubicBezTo>
                  <a:cubicBezTo>
                    <a:pt x="7460" y="4717"/>
                    <a:pt x="7460" y="4187"/>
                    <a:pt x="7414" y="3657"/>
                  </a:cubicBezTo>
                  <a:cubicBezTo>
                    <a:pt x="7369" y="3927"/>
                    <a:pt x="7347" y="4187"/>
                    <a:pt x="7313" y="4447"/>
                  </a:cubicBezTo>
                  <a:lnTo>
                    <a:pt x="7245" y="5236"/>
                  </a:lnTo>
                  <a:cubicBezTo>
                    <a:pt x="7234" y="5496"/>
                    <a:pt x="7211" y="5756"/>
                    <a:pt x="7189" y="6015"/>
                  </a:cubicBezTo>
                  <a:cubicBezTo>
                    <a:pt x="7178" y="6139"/>
                    <a:pt x="7166" y="6263"/>
                    <a:pt x="7144" y="6387"/>
                  </a:cubicBezTo>
                  <a:cubicBezTo>
                    <a:pt x="6907" y="6150"/>
                    <a:pt x="6670" y="5902"/>
                    <a:pt x="6433" y="5677"/>
                  </a:cubicBezTo>
                  <a:cubicBezTo>
                    <a:pt x="6173" y="5406"/>
                    <a:pt x="5925" y="5157"/>
                    <a:pt x="5665" y="4909"/>
                  </a:cubicBezTo>
                  <a:cubicBezTo>
                    <a:pt x="5688" y="4808"/>
                    <a:pt x="5711" y="4706"/>
                    <a:pt x="5733" y="4593"/>
                  </a:cubicBezTo>
                  <a:cubicBezTo>
                    <a:pt x="5767" y="4368"/>
                    <a:pt x="5801" y="4142"/>
                    <a:pt x="5823" y="3916"/>
                  </a:cubicBezTo>
                  <a:cubicBezTo>
                    <a:pt x="5846" y="3691"/>
                    <a:pt x="5835" y="3454"/>
                    <a:pt x="5823" y="3228"/>
                  </a:cubicBezTo>
                  <a:cubicBezTo>
                    <a:pt x="5790" y="3002"/>
                    <a:pt x="5767" y="2765"/>
                    <a:pt x="5722" y="2551"/>
                  </a:cubicBezTo>
                  <a:cubicBezTo>
                    <a:pt x="5699" y="2776"/>
                    <a:pt x="5688" y="3002"/>
                    <a:pt x="5677" y="3228"/>
                  </a:cubicBezTo>
                  <a:cubicBezTo>
                    <a:pt x="5665" y="3442"/>
                    <a:pt x="5609" y="3668"/>
                    <a:pt x="5586" y="3882"/>
                  </a:cubicBezTo>
                  <a:cubicBezTo>
                    <a:pt x="5564" y="4108"/>
                    <a:pt x="5496" y="4322"/>
                    <a:pt x="5462" y="4548"/>
                  </a:cubicBezTo>
                  <a:lnTo>
                    <a:pt x="5428" y="4684"/>
                  </a:lnTo>
                  <a:cubicBezTo>
                    <a:pt x="5304" y="4571"/>
                    <a:pt x="5180" y="4447"/>
                    <a:pt x="5067" y="4334"/>
                  </a:cubicBezTo>
                  <a:cubicBezTo>
                    <a:pt x="4706" y="3973"/>
                    <a:pt x="4345" y="3634"/>
                    <a:pt x="3995" y="3307"/>
                  </a:cubicBezTo>
                  <a:lnTo>
                    <a:pt x="4041" y="3307"/>
                  </a:lnTo>
                  <a:cubicBezTo>
                    <a:pt x="4108" y="3296"/>
                    <a:pt x="4153" y="3239"/>
                    <a:pt x="4153" y="3171"/>
                  </a:cubicBezTo>
                  <a:lnTo>
                    <a:pt x="4153" y="3149"/>
                  </a:lnTo>
                  <a:cubicBezTo>
                    <a:pt x="4097" y="2799"/>
                    <a:pt x="4041" y="2438"/>
                    <a:pt x="3973" y="2099"/>
                  </a:cubicBezTo>
                  <a:cubicBezTo>
                    <a:pt x="3939" y="1738"/>
                    <a:pt x="3894" y="1389"/>
                    <a:pt x="3815" y="1027"/>
                  </a:cubicBezTo>
                  <a:cubicBezTo>
                    <a:pt x="3781" y="1377"/>
                    <a:pt x="3758" y="1750"/>
                    <a:pt x="3758" y="2111"/>
                  </a:cubicBezTo>
                  <a:cubicBezTo>
                    <a:pt x="3781" y="2415"/>
                    <a:pt x="3815" y="2731"/>
                    <a:pt x="3860" y="3036"/>
                  </a:cubicBezTo>
                  <a:lnTo>
                    <a:pt x="3691" y="3036"/>
                  </a:lnTo>
                  <a:cubicBezTo>
                    <a:pt x="3296" y="2686"/>
                    <a:pt x="2912" y="2359"/>
                    <a:pt x="2574" y="2054"/>
                  </a:cubicBezTo>
                  <a:cubicBezTo>
                    <a:pt x="2201" y="1738"/>
                    <a:pt x="1863" y="1434"/>
                    <a:pt x="1535" y="1197"/>
                  </a:cubicBezTo>
                  <a:cubicBezTo>
                    <a:pt x="1219" y="948"/>
                    <a:pt x="949" y="734"/>
                    <a:pt x="712" y="554"/>
                  </a:cubicBezTo>
                  <a:lnTo>
                    <a:pt x="1" y="1"/>
                  </a:ln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4" name="Google Shape;4284;p21"/>
            <p:cNvSpPr/>
            <p:nvPr/>
          </p:nvSpPr>
          <p:spPr>
            <a:xfrm>
              <a:off x="6479886" y="4102679"/>
              <a:ext cx="550356" cy="284684"/>
            </a:xfrm>
            <a:custGeom>
              <a:rect b="b" l="l" r="r" t="t"/>
              <a:pathLst>
                <a:path extrusionOk="0" h="8295" w="16036">
                  <a:moveTo>
                    <a:pt x="9414" y="0"/>
                  </a:moveTo>
                  <a:cubicBezTo>
                    <a:pt x="9066" y="0"/>
                    <a:pt x="8702" y="36"/>
                    <a:pt x="8317" y="114"/>
                  </a:cubicBezTo>
                  <a:cubicBezTo>
                    <a:pt x="5214" y="576"/>
                    <a:pt x="3239" y="3499"/>
                    <a:pt x="384" y="4650"/>
                  </a:cubicBezTo>
                  <a:lnTo>
                    <a:pt x="1" y="4830"/>
                  </a:lnTo>
                  <a:lnTo>
                    <a:pt x="621" y="4954"/>
                  </a:lnTo>
                  <a:cubicBezTo>
                    <a:pt x="3206" y="5609"/>
                    <a:pt x="5372" y="7979"/>
                    <a:pt x="7945" y="8238"/>
                  </a:cubicBezTo>
                  <a:cubicBezTo>
                    <a:pt x="8220" y="8276"/>
                    <a:pt x="8489" y="8294"/>
                    <a:pt x="8754" y="8294"/>
                  </a:cubicBezTo>
                  <a:cubicBezTo>
                    <a:pt x="11798" y="8294"/>
                    <a:pt x="14146" y="5899"/>
                    <a:pt x="16036" y="3781"/>
                  </a:cubicBezTo>
                  <a:cubicBezTo>
                    <a:pt x="13862" y="2228"/>
                    <a:pt x="12160" y="0"/>
                    <a:pt x="9414" y="0"/>
                  </a:cubicBezTo>
                  <a:close/>
                </a:path>
              </a:pathLst>
            </a:custGeom>
            <a:solidFill>
              <a:srgbClr val="60A7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5" name="Google Shape;4285;p21"/>
            <p:cNvSpPr/>
            <p:nvPr/>
          </p:nvSpPr>
          <p:spPr>
            <a:xfrm>
              <a:off x="6592970" y="4195240"/>
              <a:ext cx="429515" cy="137143"/>
            </a:xfrm>
            <a:custGeom>
              <a:rect b="b" l="l" r="r" t="t"/>
              <a:pathLst>
                <a:path extrusionOk="0" h="3996" w="12515">
                  <a:moveTo>
                    <a:pt x="2348" y="1"/>
                  </a:moveTo>
                  <a:cubicBezTo>
                    <a:pt x="2856" y="328"/>
                    <a:pt x="3386" y="610"/>
                    <a:pt x="3883" y="926"/>
                  </a:cubicBezTo>
                  <a:cubicBezTo>
                    <a:pt x="4007" y="1016"/>
                    <a:pt x="4131" y="1095"/>
                    <a:pt x="4255" y="1174"/>
                  </a:cubicBezTo>
                  <a:cubicBezTo>
                    <a:pt x="4368" y="1264"/>
                    <a:pt x="4481" y="1355"/>
                    <a:pt x="4593" y="1445"/>
                  </a:cubicBezTo>
                  <a:cubicBezTo>
                    <a:pt x="4706" y="1535"/>
                    <a:pt x="4819" y="1637"/>
                    <a:pt x="4921" y="1738"/>
                  </a:cubicBezTo>
                  <a:cubicBezTo>
                    <a:pt x="4943" y="1750"/>
                    <a:pt x="4955" y="1772"/>
                    <a:pt x="4977" y="1795"/>
                  </a:cubicBezTo>
                  <a:cubicBezTo>
                    <a:pt x="4627" y="1817"/>
                    <a:pt x="4278" y="1851"/>
                    <a:pt x="3950" y="1885"/>
                  </a:cubicBezTo>
                  <a:cubicBezTo>
                    <a:pt x="3217" y="1964"/>
                    <a:pt x="2528" y="2043"/>
                    <a:pt x="1953" y="2111"/>
                  </a:cubicBezTo>
                  <a:cubicBezTo>
                    <a:pt x="1366" y="2167"/>
                    <a:pt x="870" y="2246"/>
                    <a:pt x="542" y="2280"/>
                  </a:cubicBezTo>
                  <a:lnTo>
                    <a:pt x="1" y="2359"/>
                  </a:lnTo>
                  <a:lnTo>
                    <a:pt x="542" y="2348"/>
                  </a:lnTo>
                  <a:cubicBezTo>
                    <a:pt x="892" y="2336"/>
                    <a:pt x="1389" y="2336"/>
                    <a:pt x="1976" y="2303"/>
                  </a:cubicBezTo>
                  <a:cubicBezTo>
                    <a:pt x="2551" y="2269"/>
                    <a:pt x="3239" y="2246"/>
                    <a:pt x="3984" y="2190"/>
                  </a:cubicBezTo>
                  <a:lnTo>
                    <a:pt x="4909" y="2133"/>
                  </a:lnTo>
                  <a:lnTo>
                    <a:pt x="4695" y="2325"/>
                  </a:lnTo>
                  <a:lnTo>
                    <a:pt x="4424" y="2573"/>
                  </a:lnTo>
                  <a:cubicBezTo>
                    <a:pt x="4334" y="2664"/>
                    <a:pt x="4244" y="2754"/>
                    <a:pt x="4153" y="2833"/>
                  </a:cubicBezTo>
                  <a:lnTo>
                    <a:pt x="3871" y="3070"/>
                  </a:lnTo>
                  <a:cubicBezTo>
                    <a:pt x="3781" y="3149"/>
                    <a:pt x="3691" y="3239"/>
                    <a:pt x="3589" y="3318"/>
                  </a:cubicBezTo>
                  <a:cubicBezTo>
                    <a:pt x="3386" y="3476"/>
                    <a:pt x="3183" y="3612"/>
                    <a:pt x="2991" y="3781"/>
                  </a:cubicBezTo>
                  <a:cubicBezTo>
                    <a:pt x="3228" y="3679"/>
                    <a:pt x="3443" y="3555"/>
                    <a:pt x="3668" y="3454"/>
                  </a:cubicBezTo>
                  <a:cubicBezTo>
                    <a:pt x="3781" y="3397"/>
                    <a:pt x="3883" y="3307"/>
                    <a:pt x="3995" y="3250"/>
                  </a:cubicBezTo>
                  <a:cubicBezTo>
                    <a:pt x="4097" y="3183"/>
                    <a:pt x="4199" y="3104"/>
                    <a:pt x="4311" y="3036"/>
                  </a:cubicBezTo>
                  <a:cubicBezTo>
                    <a:pt x="4413" y="2957"/>
                    <a:pt x="4515" y="2878"/>
                    <a:pt x="4616" y="2799"/>
                  </a:cubicBezTo>
                  <a:lnTo>
                    <a:pt x="4909" y="2562"/>
                  </a:lnTo>
                  <a:cubicBezTo>
                    <a:pt x="5090" y="2404"/>
                    <a:pt x="5259" y="2246"/>
                    <a:pt x="5440" y="2088"/>
                  </a:cubicBezTo>
                  <a:lnTo>
                    <a:pt x="6286" y="2020"/>
                  </a:lnTo>
                  <a:lnTo>
                    <a:pt x="7527" y="1885"/>
                  </a:lnTo>
                  <a:lnTo>
                    <a:pt x="7527" y="1885"/>
                  </a:lnTo>
                  <a:cubicBezTo>
                    <a:pt x="7516" y="1896"/>
                    <a:pt x="7505" y="1919"/>
                    <a:pt x="7494" y="1930"/>
                  </a:cubicBezTo>
                  <a:cubicBezTo>
                    <a:pt x="7392" y="2043"/>
                    <a:pt x="7290" y="2156"/>
                    <a:pt x="7189" y="2269"/>
                  </a:cubicBezTo>
                  <a:cubicBezTo>
                    <a:pt x="7087" y="2382"/>
                    <a:pt x="6974" y="2472"/>
                    <a:pt x="6862" y="2573"/>
                  </a:cubicBezTo>
                  <a:cubicBezTo>
                    <a:pt x="6749" y="2664"/>
                    <a:pt x="6613" y="2754"/>
                    <a:pt x="6489" y="2856"/>
                  </a:cubicBezTo>
                  <a:lnTo>
                    <a:pt x="5722" y="3386"/>
                  </a:lnTo>
                  <a:cubicBezTo>
                    <a:pt x="5462" y="3578"/>
                    <a:pt x="5225" y="3781"/>
                    <a:pt x="5000" y="3995"/>
                  </a:cubicBezTo>
                  <a:cubicBezTo>
                    <a:pt x="5135" y="3916"/>
                    <a:pt x="5271" y="3837"/>
                    <a:pt x="5406" y="3758"/>
                  </a:cubicBezTo>
                  <a:cubicBezTo>
                    <a:pt x="5541" y="3679"/>
                    <a:pt x="5688" y="3623"/>
                    <a:pt x="5812" y="3533"/>
                  </a:cubicBezTo>
                  <a:cubicBezTo>
                    <a:pt x="6083" y="3397"/>
                    <a:pt x="6365" y="3239"/>
                    <a:pt x="6636" y="3081"/>
                  </a:cubicBezTo>
                  <a:cubicBezTo>
                    <a:pt x="6771" y="2991"/>
                    <a:pt x="6895" y="2901"/>
                    <a:pt x="7031" y="2810"/>
                  </a:cubicBezTo>
                  <a:cubicBezTo>
                    <a:pt x="7166" y="2720"/>
                    <a:pt x="7290" y="2607"/>
                    <a:pt x="7403" y="2506"/>
                  </a:cubicBezTo>
                  <a:cubicBezTo>
                    <a:pt x="7527" y="2393"/>
                    <a:pt x="7629" y="2269"/>
                    <a:pt x="7742" y="2145"/>
                  </a:cubicBezTo>
                  <a:cubicBezTo>
                    <a:pt x="7821" y="2043"/>
                    <a:pt x="7900" y="1930"/>
                    <a:pt x="7979" y="1829"/>
                  </a:cubicBezTo>
                  <a:lnTo>
                    <a:pt x="8566" y="1750"/>
                  </a:lnTo>
                  <a:cubicBezTo>
                    <a:pt x="9254" y="1671"/>
                    <a:pt x="9908" y="1569"/>
                    <a:pt x="10473" y="1490"/>
                  </a:cubicBezTo>
                  <a:lnTo>
                    <a:pt x="10473" y="1490"/>
                  </a:lnTo>
                  <a:cubicBezTo>
                    <a:pt x="10078" y="1817"/>
                    <a:pt x="9683" y="2145"/>
                    <a:pt x="9288" y="2494"/>
                  </a:cubicBezTo>
                  <a:cubicBezTo>
                    <a:pt x="9039" y="2698"/>
                    <a:pt x="8791" y="2901"/>
                    <a:pt x="8532" y="3104"/>
                  </a:cubicBezTo>
                  <a:cubicBezTo>
                    <a:pt x="8283" y="3318"/>
                    <a:pt x="8046" y="3533"/>
                    <a:pt x="7809" y="3758"/>
                  </a:cubicBezTo>
                  <a:cubicBezTo>
                    <a:pt x="8092" y="3600"/>
                    <a:pt x="8374" y="3431"/>
                    <a:pt x="8656" y="3262"/>
                  </a:cubicBezTo>
                  <a:cubicBezTo>
                    <a:pt x="8938" y="3092"/>
                    <a:pt x="9197" y="2912"/>
                    <a:pt x="9468" y="2731"/>
                  </a:cubicBezTo>
                  <a:cubicBezTo>
                    <a:pt x="9987" y="2325"/>
                    <a:pt x="10506" y="1919"/>
                    <a:pt x="11003" y="1490"/>
                  </a:cubicBezTo>
                  <a:lnTo>
                    <a:pt x="11014" y="1490"/>
                  </a:lnTo>
                  <a:lnTo>
                    <a:pt x="11025" y="1468"/>
                  </a:lnTo>
                  <a:cubicBezTo>
                    <a:pt x="11037" y="1456"/>
                    <a:pt x="11048" y="1422"/>
                    <a:pt x="11059" y="1400"/>
                  </a:cubicBezTo>
                  <a:cubicBezTo>
                    <a:pt x="11420" y="1343"/>
                    <a:pt x="11736" y="1287"/>
                    <a:pt x="11985" y="1264"/>
                  </a:cubicBezTo>
                  <a:lnTo>
                    <a:pt x="12515" y="1163"/>
                  </a:lnTo>
                  <a:lnTo>
                    <a:pt x="12515" y="1163"/>
                  </a:lnTo>
                  <a:lnTo>
                    <a:pt x="11973" y="1185"/>
                  </a:lnTo>
                  <a:cubicBezTo>
                    <a:pt x="11714" y="1208"/>
                    <a:pt x="11387" y="1219"/>
                    <a:pt x="11003" y="1242"/>
                  </a:cubicBezTo>
                  <a:cubicBezTo>
                    <a:pt x="10901" y="1163"/>
                    <a:pt x="10800" y="1061"/>
                    <a:pt x="10698" y="982"/>
                  </a:cubicBezTo>
                  <a:cubicBezTo>
                    <a:pt x="10597" y="903"/>
                    <a:pt x="10473" y="847"/>
                    <a:pt x="10348" y="779"/>
                  </a:cubicBezTo>
                  <a:cubicBezTo>
                    <a:pt x="10236" y="723"/>
                    <a:pt x="10111" y="678"/>
                    <a:pt x="9987" y="633"/>
                  </a:cubicBezTo>
                  <a:lnTo>
                    <a:pt x="9626" y="508"/>
                  </a:lnTo>
                  <a:cubicBezTo>
                    <a:pt x="9378" y="441"/>
                    <a:pt x="9130" y="384"/>
                    <a:pt x="8881" y="350"/>
                  </a:cubicBezTo>
                  <a:cubicBezTo>
                    <a:pt x="8622" y="305"/>
                    <a:pt x="8374" y="271"/>
                    <a:pt x="8125" y="238"/>
                  </a:cubicBezTo>
                  <a:lnTo>
                    <a:pt x="8125" y="238"/>
                  </a:lnTo>
                  <a:cubicBezTo>
                    <a:pt x="8362" y="328"/>
                    <a:pt x="8599" y="407"/>
                    <a:pt x="8836" y="486"/>
                  </a:cubicBezTo>
                  <a:cubicBezTo>
                    <a:pt x="8960" y="542"/>
                    <a:pt x="9073" y="576"/>
                    <a:pt x="9197" y="610"/>
                  </a:cubicBezTo>
                  <a:lnTo>
                    <a:pt x="9547" y="745"/>
                  </a:lnTo>
                  <a:lnTo>
                    <a:pt x="9886" y="881"/>
                  </a:lnTo>
                  <a:lnTo>
                    <a:pt x="10202" y="1050"/>
                  </a:lnTo>
                  <a:cubicBezTo>
                    <a:pt x="10303" y="1118"/>
                    <a:pt x="10405" y="1185"/>
                    <a:pt x="10506" y="1253"/>
                  </a:cubicBezTo>
                  <a:lnTo>
                    <a:pt x="10529" y="1276"/>
                  </a:lnTo>
                  <a:cubicBezTo>
                    <a:pt x="9942" y="1321"/>
                    <a:pt x="9265" y="1366"/>
                    <a:pt x="8532" y="1445"/>
                  </a:cubicBezTo>
                  <a:cubicBezTo>
                    <a:pt x="8351" y="1456"/>
                    <a:pt x="8148" y="1479"/>
                    <a:pt x="7956" y="1501"/>
                  </a:cubicBezTo>
                  <a:cubicBezTo>
                    <a:pt x="7719" y="1377"/>
                    <a:pt x="7471" y="1242"/>
                    <a:pt x="7223" y="1118"/>
                  </a:cubicBezTo>
                  <a:cubicBezTo>
                    <a:pt x="6963" y="994"/>
                    <a:pt x="6726" y="870"/>
                    <a:pt x="6467" y="745"/>
                  </a:cubicBezTo>
                  <a:cubicBezTo>
                    <a:pt x="6218" y="633"/>
                    <a:pt x="5959" y="520"/>
                    <a:pt x="5688" y="418"/>
                  </a:cubicBezTo>
                  <a:cubicBezTo>
                    <a:pt x="5564" y="362"/>
                    <a:pt x="5417" y="328"/>
                    <a:pt x="5282" y="283"/>
                  </a:cubicBezTo>
                  <a:cubicBezTo>
                    <a:pt x="5146" y="238"/>
                    <a:pt x="5011" y="215"/>
                    <a:pt x="4876" y="192"/>
                  </a:cubicBezTo>
                  <a:lnTo>
                    <a:pt x="4876" y="192"/>
                  </a:lnTo>
                  <a:cubicBezTo>
                    <a:pt x="5000" y="260"/>
                    <a:pt x="5135" y="294"/>
                    <a:pt x="5248" y="362"/>
                  </a:cubicBezTo>
                  <a:cubicBezTo>
                    <a:pt x="5372" y="441"/>
                    <a:pt x="5508" y="486"/>
                    <a:pt x="5620" y="565"/>
                  </a:cubicBezTo>
                  <a:cubicBezTo>
                    <a:pt x="5857" y="700"/>
                    <a:pt x="6106" y="847"/>
                    <a:pt x="6343" y="982"/>
                  </a:cubicBezTo>
                  <a:cubicBezTo>
                    <a:pt x="6681" y="1174"/>
                    <a:pt x="7008" y="1366"/>
                    <a:pt x="7347" y="1558"/>
                  </a:cubicBezTo>
                  <a:lnTo>
                    <a:pt x="6241" y="1671"/>
                  </a:lnTo>
                  <a:lnTo>
                    <a:pt x="5406" y="1750"/>
                  </a:lnTo>
                  <a:lnTo>
                    <a:pt x="5158" y="1490"/>
                  </a:lnTo>
                  <a:cubicBezTo>
                    <a:pt x="5034" y="1377"/>
                    <a:pt x="4921" y="1287"/>
                    <a:pt x="4797" y="1185"/>
                  </a:cubicBezTo>
                  <a:cubicBezTo>
                    <a:pt x="4548" y="994"/>
                    <a:pt x="4300" y="824"/>
                    <a:pt x="4029" y="678"/>
                  </a:cubicBezTo>
                  <a:cubicBezTo>
                    <a:pt x="3758" y="542"/>
                    <a:pt x="3476" y="418"/>
                    <a:pt x="3194" y="305"/>
                  </a:cubicBezTo>
                  <a:cubicBezTo>
                    <a:pt x="2912" y="204"/>
                    <a:pt x="2630" y="91"/>
                    <a:pt x="2348" y="1"/>
                  </a:cubicBez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6" name="Google Shape;4286;p21"/>
            <p:cNvSpPr/>
            <p:nvPr/>
          </p:nvSpPr>
          <p:spPr>
            <a:xfrm>
              <a:off x="6986449" y="4268445"/>
              <a:ext cx="193290" cy="208906"/>
            </a:xfrm>
            <a:custGeom>
              <a:rect b="b" l="l" r="r" t="t"/>
              <a:pathLst>
                <a:path extrusionOk="0" h="6087" w="5632">
                  <a:moveTo>
                    <a:pt x="1389" y="0"/>
                  </a:moveTo>
                  <a:cubicBezTo>
                    <a:pt x="1242" y="102"/>
                    <a:pt x="1106" y="215"/>
                    <a:pt x="994" y="350"/>
                  </a:cubicBezTo>
                  <a:lnTo>
                    <a:pt x="283" y="1038"/>
                  </a:lnTo>
                  <a:cubicBezTo>
                    <a:pt x="170" y="2189"/>
                    <a:pt x="1" y="3352"/>
                    <a:pt x="700" y="4367"/>
                  </a:cubicBezTo>
                  <a:cubicBezTo>
                    <a:pt x="1061" y="4875"/>
                    <a:pt x="1524" y="5315"/>
                    <a:pt x="2066" y="5631"/>
                  </a:cubicBezTo>
                  <a:cubicBezTo>
                    <a:pt x="2557" y="5938"/>
                    <a:pt x="3075" y="6087"/>
                    <a:pt x="3585" y="6087"/>
                  </a:cubicBezTo>
                  <a:cubicBezTo>
                    <a:pt x="4070" y="6087"/>
                    <a:pt x="4548" y="5952"/>
                    <a:pt x="4988" y="5688"/>
                  </a:cubicBezTo>
                  <a:cubicBezTo>
                    <a:pt x="5631" y="4807"/>
                    <a:pt x="5394" y="3284"/>
                    <a:pt x="4954" y="2381"/>
                  </a:cubicBezTo>
                  <a:cubicBezTo>
                    <a:pt x="4661" y="1828"/>
                    <a:pt x="4255" y="1332"/>
                    <a:pt x="3758" y="948"/>
                  </a:cubicBezTo>
                  <a:cubicBezTo>
                    <a:pt x="3081" y="395"/>
                    <a:pt x="2257" y="68"/>
                    <a:pt x="1389"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7" name="Google Shape;4287;p21"/>
            <p:cNvSpPr/>
            <p:nvPr/>
          </p:nvSpPr>
          <p:spPr>
            <a:xfrm>
              <a:off x="6998461" y="4266454"/>
              <a:ext cx="158799" cy="157357"/>
            </a:xfrm>
            <a:custGeom>
              <a:rect b="b" l="l" r="r" t="t"/>
              <a:pathLst>
                <a:path extrusionOk="0" h="4585" w="4627">
                  <a:moveTo>
                    <a:pt x="1399" y="0"/>
                  </a:moveTo>
                  <a:cubicBezTo>
                    <a:pt x="870" y="0"/>
                    <a:pt x="394" y="191"/>
                    <a:pt x="170" y="735"/>
                  </a:cubicBezTo>
                  <a:cubicBezTo>
                    <a:pt x="57" y="995"/>
                    <a:pt x="0" y="1288"/>
                    <a:pt x="12" y="1582"/>
                  </a:cubicBezTo>
                  <a:cubicBezTo>
                    <a:pt x="23" y="1830"/>
                    <a:pt x="158" y="2010"/>
                    <a:pt x="215" y="2247"/>
                  </a:cubicBezTo>
                  <a:cubicBezTo>
                    <a:pt x="350" y="2834"/>
                    <a:pt x="170" y="3455"/>
                    <a:pt x="486" y="4008"/>
                  </a:cubicBezTo>
                  <a:cubicBezTo>
                    <a:pt x="581" y="4185"/>
                    <a:pt x="899" y="4399"/>
                    <a:pt x="1118" y="4399"/>
                  </a:cubicBezTo>
                  <a:cubicBezTo>
                    <a:pt x="1262" y="4399"/>
                    <a:pt x="1363" y="4307"/>
                    <a:pt x="1332" y="4053"/>
                  </a:cubicBezTo>
                  <a:lnTo>
                    <a:pt x="1332" y="4053"/>
                  </a:lnTo>
                  <a:cubicBezTo>
                    <a:pt x="1434" y="4285"/>
                    <a:pt x="1680" y="4585"/>
                    <a:pt x="1940" y="4585"/>
                  </a:cubicBezTo>
                  <a:cubicBezTo>
                    <a:pt x="1997" y="4585"/>
                    <a:pt x="2054" y="4570"/>
                    <a:pt x="2111" y="4538"/>
                  </a:cubicBezTo>
                  <a:cubicBezTo>
                    <a:pt x="2393" y="4380"/>
                    <a:pt x="2460" y="3850"/>
                    <a:pt x="2302" y="3602"/>
                  </a:cubicBezTo>
                  <a:lnTo>
                    <a:pt x="2302" y="3602"/>
                  </a:lnTo>
                  <a:cubicBezTo>
                    <a:pt x="2421" y="3666"/>
                    <a:pt x="2548" y="3695"/>
                    <a:pt x="2665" y="3695"/>
                  </a:cubicBezTo>
                  <a:cubicBezTo>
                    <a:pt x="3060" y="3695"/>
                    <a:pt x="3357" y="3367"/>
                    <a:pt x="2957" y="2958"/>
                  </a:cubicBezTo>
                  <a:lnTo>
                    <a:pt x="2957" y="2958"/>
                  </a:lnTo>
                  <a:cubicBezTo>
                    <a:pt x="3094" y="3034"/>
                    <a:pt x="3310" y="3126"/>
                    <a:pt x="3502" y="3126"/>
                  </a:cubicBezTo>
                  <a:cubicBezTo>
                    <a:pt x="3625" y="3126"/>
                    <a:pt x="3739" y="3087"/>
                    <a:pt x="3814" y="2981"/>
                  </a:cubicBezTo>
                  <a:cubicBezTo>
                    <a:pt x="3984" y="2755"/>
                    <a:pt x="3747" y="2507"/>
                    <a:pt x="3623" y="2315"/>
                  </a:cubicBezTo>
                  <a:cubicBezTo>
                    <a:pt x="4627" y="1762"/>
                    <a:pt x="3792" y="871"/>
                    <a:pt x="3115" y="487"/>
                  </a:cubicBezTo>
                  <a:cubicBezTo>
                    <a:pt x="2618" y="205"/>
                    <a:pt x="2065" y="36"/>
                    <a:pt x="1490" y="2"/>
                  </a:cubicBezTo>
                  <a:cubicBezTo>
                    <a:pt x="1459" y="1"/>
                    <a:pt x="1429" y="0"/>
                    <a:pt x="1399"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8" name="Google Shape;4288;p21"/>
            <p:cNvSpPr/>
            <p:nvPr/>
          </p:nvSpPr>
          <p:spPr>
            <a:xfrm>
              <a:off x="7034085" y="4262782"/>
              <a:ext cx="177023" cy="201252"/>
            </a:xfrm>
            <a:custGeom>
              <a:rect b="b" l="l" r="r" t="t"/>
              <a:pathLst>
                <a:path extrusionOk="0" h="5864" w="5158">
                  <a:moveTo>
                    <a:pt x="768" y="1"/>
                  </a:moveTo>
                  <a:cubicBezTo>
                    <a:pt x="543" y="1"/>
                    <a:pt x="319" y="37"/>
                    <a:pt x="102" y="109"/>
                  </a:cubicBezTo>
                  <a:cubicBezTo>
                    <a:pt x="80" y="120"/>
                    <a:pt x="68" y="120"/>
                    <a:pt x="46" y="131"/>
                  </a:cubicBezTo>
                  <a:cubicBezTo>
                    <a:pt x="34" y="143"/>
                    <a:pt x="12" y="154"/>
                    <a:pt x="1" y="165"/>
                  </a:cubicBezTo>
                  <a:cubicBezTo>
                    <a:pt x="869" y="233"/>
                    <a:pt x="1693" y="560"/>
                    <a:pt x="2370" y="1113"/>
                  </a:cubicBezTo>
                  <a:cubicBezTo>
                    <a:pt x="2867" y="1497"/>
                    <a:pt x="3273" y="1993"/>
                    <a:pt x="3566" y="2546"/>
                  </a:cubicBezTo>
                  <a:cubicBezTo>
                    <a:pt x="4006" y="3449"/>
                    <a:pt x="4243" y="4972"/>
                    <a:pt x="3589" y="5864"/>
                  </a:cubicBezTo>
                  <a:cubicBezTo>
                    <a:pt x="3815" y="5728"/>
                    <a:pt x="4018" y="5559"/>
                    <a:pt x="4210" y="5379"/>
                  </a:cubicBezTo>
                  <a:cubicBezTo>
                    <a:pt x="5157" y="4431"/>
                    <a:pt x="4582" y="2749"/>
                    <a:pt x="3905" y="1802"/>
                  </a:cubicBezTo>
                  <a:cubicBezTo>
                    <a:pt x="3386" y="1158"/>
                    <a:pt x="2720" y="651"/>
                    <a:pt x="1941" y="357"/>
                  </a:cubicBezTo>
                  <a:cubicBezTo>
                    <a:pt x="1625" y="199"/>
                    <a:pt x="1287" y="86"/>
                    <a:pt x="937" y="7"/>
                  </a:cubicBezTo>
                  <a:cubicBezTo>
                    <a:pt x="881" y="3"/>
                    <a:pt x="824" y="1"/>
                    <a:pt x="76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9" name="Google Shape;4289;p21"/>
            <p:cNvSpPr/>
            <p:nvPr/>
          </p:nvSpPr>
          <p:spPr>
            <a:xfrm>
              <a:off x="7034874" y="4273078"/>
              <a:ext cx="94140" cy="84084"/>
            </a:xfrm>
            <a:custGeom>
              <a:rect b="b" l="l" r="r" t="t"/>
              <a:pathLst>
                <a:path extrusionOk="0" h="2450" w="2743">
                  <a:moveTo>
                    <a:pt x="0" y="1"/>
                  </a:moveTo>
                  <a:cubicBezTo>
                    <a:pt x="0" y="1"/>
                    <a:pt x="57" y="12"/>
                    <a:pt x="169" y="23"/>
                  </a:cubicBezTo>
                  <a:cubicBezTo>
                    <a:pt x="226" y="35"/>
                    <a:pt x="293" y="57"/>
                    <a:pt x="350" y="68"/>
                  </a:cubicBezTo>
                  <a:cubicBezTo>
                    <a:pt x="418" y="102"/>
                    <a:pt x="497" y="136"/>
                    <a:pt x="564" y="170"/>
                  </a:cubicBezTo>
                  <a:cubicBezTo>
                    <a:pt x="643" y="204"/>
                    <a:pt x="734" y="249"/>
                    <a:pt x="813" y="317"/>
                  </a:cubicBezTo>
                  <a:cubicBezTo>
                    <a:pt x="892" y="373"/>
                    <a:pt x="982" y="430"/>
                    <a:pt x="1061" y="497"/>
                  </a:cubicBezTo>
                  <a:cubicBezTo>
                    <a:pt x="1106" y="531"/>
                    <a:pt x="1151" y="565"/>
                    <a:pt x="1196" y="599"/>
                  </a:cubicBezTo>
                  <a:lnTo>
                    <a:pt x="1320" y="712"/>
                  </a:lnTo>
                  <a:cubicBezTo>
                    <a:pt x="1411" y="791"/>
                    <a:pt x="1490" y="870"/>
                    <a:pt x="1569" y="960"/>
                  </a:cubicBezTo>
                  <a:cubicBezTo>
                    <a:pt x="1648" y="1050"/>
                    <a:pt x="1738" y="1129"/>
                    <a:pt x="1806" y="1219"/>
                  </a:cubicBezTo>
                  <a:cubicBezTo>
                    <a:pt x="1885" y="1298"/>
                    <a:pt x="1964" y="1389"/>
                    <a:pt x="2031" y="1479"/>
                  </a:cubicBezTo>
                  <a:cubicBezTo>
                    <a:pt x="2167" y="1648"/>
                    <a:pt x="2291" y="1817"/>
                    <a:pt x="2404" y="1953"/>
                  </a:cubicBezTo>
                  <a:cubicBezTo>
                    <a:pt x="2449" y="2032"/>
                    <a:pt x="2505" y="2088"/>
                    <a:pt x="2539" y="2156"/>
                  </a:cubicBezTo>
                  <a:cubicBezTo>
                    <a:pt x="2584" y="2212"/>
                    <a:pt x="2618" y="2269"/>
                    <a:pt x="2652" y="2314"/>
                  </a:cubicBezTo>
                  <a:cubicBezTo>
                    <a:pt x="2708" y="2404"/>
                    <a:pt x="2742" y="2449"/>
                    <a:pt x="2742" y="2449"/>
                  </a:cubicBezTo>
                  <a:cubicBezTo>
                    <a:pt x="2663" y="2258"/>
                    <a:pt x="2584" y="2077"/>
                    <a:pt x="2483" y="1908"/>
                  </a:cubicBezTo>
                  <a:cubicBezTo>
                    <a:pt x="2437" y="1829"/>
                    <a:pt x="2392" y="1739"/>
                    <a:pt x="2336" y="1660"/>
                  </a:cubicBezTo>
                  <a:cubicBezTo>
                    <a:pt x="2280" y="1569"/>
                    <a:pt x="2212" y="1479"/>
                    <a:pt x="2144" y="1389"/>
                  </a:cubicBezTo>
                  <a:cubicBezTo>
                    <a:pt x="2076" y="1298"/>
                    <a:pt x="2009" y="1208"/>
                    <a:pt x="1930" y="1118"/>
                  </a:cubicBezTo>
                  <a:cubicBezTo>
                    <a:pt x="1862" y="1028"/>
                    <a:pt x="1783" y="926"/>
                    <a:pt x="1693" y="847"/>
                  </a:cubicBezTo>
                  <a:cubicBezTo>
                    <a:pt x="1602" y="768"/>
                    <a:pt x="1523" y="678"/>
                    <a:pt x="1433" y="599"/>
                  </a:cubicBezTo>
                  <a:cubicBezTo>
                    <a:pt x="1343" y="520"/>
                    <a:pt x="1241" y="452"/>
                    <a:pt x="1151" y="384"/>
                  </a:cubicBezTo>
                  <a:cubicBezTo>
                    <a:pt x="1050" y="317"/>
                    <a:pt x="948" y="272"/>
                    <a:pt x="869" y="215"/>
                  </a:cubicBezTo>
                  <a:cubicBezTo>
                    <a:pt x="779" y="170"/>
                    <a:pt x="688" y="125"/>
                    <a:pt x="598" y="91"/>
                  </a:cubicBezTo>
                  <a:cubicBezTo>
                    <a:pt x="519" y="57"/>
                    <a:pt x="440" y="35"/>
                    <a:pt x="350" y="23"/>
                  </a:cubicBezTo>
                  <a:cubicBezTo>
                    <a:pt x="293" y="12"/>
                    <a:pt x="226" y="1"/>
                    <a:pt x="169"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0" name="Google Shape;4290;p21"/>
            <p:cNvSpPr/>
            <p:nvPr/>
          </p:nvSpPr>
          <p:spPr>
            <a:xfrm>
              <a:off x="7058109" y="4290135"/>
              <a:ext cx="41459" cy="56182"/>
            </a:xfrm>
            <a:custGeom>
              <a:rect b="b" l="l" r="r" t="t"/>
              <a:pathLst>
                <a:path extrusionOk="0" h="1637" w="1208">
                  <a:moveTo>
                    <a:pt x="0" y="0"/>
                  </a:moveTo>
                  <a:cubicBezTo>
                    <a:pt x="0" y="0"/>
                    <a:pt x="79" y="113"/>
                    <a:pt x="203" y="249"/>
                  </a:cubicBezTo>
                  <a:cubicBezTo>
                    <a:pt x="260" y="327"/>
                    <a:pt x="339" y="406"/>
                    <a:pt x="418" y="497"/>
                  </a:cubicBezTo>
                  <a:cubicBezTo>
                    <a:pt x="497" y="587"/>
                    <a:pt x="587" y="677"/>
                    <a:pt x="666" y="779"/>
                  </a:cubicBezTo>
                  <a:cubicBezTo>
                    <a:pt x="745" y="880"/>
                    <a:pt x="824" y="971"/>
                    <a:pt x="880" y="1072"/>
                  </a:cubicBezTo>
                  <a:cubicBezTo>
                    <a:pt x="914" y="1129"/>
                    <a:pt x="959" y="1174"/>
                    <a:pt x="982" y="1219"/>
                  </a:cubicBezTo>
                  <a:cubicBezTo>
                    <a:pt x="1004" y="1264"/>
                    <a:pt x="1027" y="1309"/>
                    <a:pt x="1061" y="1354"/>
                  </a:cubicBezTo>
                  <a:cubicBezTo>
                    <a:pt x="1083" y="1388"/>
                    <a:pt x="1106" y="1422"/>
                    <a:pt x="1117" y="1467"/>
                  </a:cubicBezTo>
                  <a:cubicBezTo>
                    <a:pt x="1140" y="1501"/>
                    <a:pt x="1151" y="1535"/>
                    <a:pt x="1162" y="1557"/>
                  </a:cubicBezTo>
                  <a:lnTo>
                    <a:pt x="1208" y="1636"/>
                  </a:lnTo>
                  <a:cubicBezTo>
                    <a:pt x="1208" y="1636"/>
                    <a:pt x="1208" y="1603"/>
                    <a:pt x="1196" y="1546"/>
                  </a:cubicBezTo>
                  <a:cubicBezTo>
                    <a:pt x="1185" y="1512"/>
                    <a:pt x="1196" y="1478"/>
                    <a:pt x="1185" y="1445"/>
                  </a:cubicBezTo>
                  <a:cubicBezTo>
                    <a:pt x="1185" y="1388"/>
                    <a:pt x="1174" y="1343"/>
                    <a:pt x="1162" y="1298"/>
                  </a:cubicBezTo>
                  <a:cubicBezTo>
                    <a:pt x="1151" y="1253"/>
                    <a:pt x="1140" y="1185"/>
                    <a:pt x="1129" y="1129"/>
                  </a:cubicBezTo>
                  <a:cubicBezTo>
                    <a:pt x="1106" y="1072"/>
                    <a:pt x="1106" y="1005"/>
                    <a:pt x="1072" y="948"/>
                  </a:cubicBezTo>
                  <a:cubicBezTo>
                    <a:pt x="1038" y="892"/>
                    <a:pt x="1083" y="790"/>
                    <a:pt x="1038" y="734"/>
                  </a:cubicBezTo>
                  <a:cubicBezTo>
                    <a:pt x="1004" y="677"/>
                    <a:pt x="959" y="632"/>
                    <a:pt x="925" y="576"/>
                  </a:cubicBezTo>
                  <a:cubicBezTo>
                    <a:pt x="880" y="519"/>
                    <a:pt x="767" y="531"/>
                    <a:pt x="722" y="474"/>
                  </a:cubicBezTo>
                  <a:cubicBezTo>
                    <a:pt x="688" y="429"/>
                    <a:pt x="564" y="440"/>
                    <a:pt x="519" y="395"/>
                  </a:cubicBezTo>
                  <a:cubicBezTo>
                    <a:pt x="440" y="316"/>
                    <a:pt x="361" y="249"/>
                    <a:pt x="271" y="181"/>
                  </a:cubicBezTo>
                  <a:cubicBezTo>
                    <a:pt x="181" y="113"/>
                    <a:pt x="90" y="57"/>
                    <a:pt x="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1" name="Google Shape;4291;p21"/>
            <p:cNvSpPr/>
            <p:nvPr/>
          </p:nvSpPr>
          <p:spPr>
            <a:xfrm>
              <a:off x="7054608" y="4292057"/>
              <a:ext cx="29858" cy="51171"/>
            </a:xfrm>
            <a:custGeom>
              <a:rect b="b" l="l" r="r" t="t"/>
              <a:pathLst>
                <a:path extrusionOk="0" h="1491" w="870">
                  <a:moveTo>
                    <a:pt x="1" y="1"/>
                  </a:moveTo>
                  <a:lnTo>
                    <a:pt x="46" y="68"/>
                  </a:lnTo>
                  <a:cubicBezTo>
                    <a:pt x="68" y="114"/>
                    <a:pt x="113" y="159"/>
                    <a:pt x="159" y="226"/>
                  </a:cubicBezTo>
                  <a:cubicBezTo>
                    <a:pt x="181" y="260"/>
                    <a:pt x="215" y="294"/>
                    <a:pt x="238" y="328"/>
                  </a:cubicBezTo>
                  <a:cubicBezTo>
                    <a:pt x="271" y="373"/>
                    <a:pt x="294" y="418"/>
                    <a:pt x="317" y="452"/>
                  </a:cubicBezTo>
                  <a:cubicBezTo>
                    <a:pt x="384" y="531"/>
                    <a:pt x="441" y="621"/>
                    <a:pt x="486" y="712"/>
                  </a:cubicBezTo>
                  <a:cubicBezTo>
                    <a:pt x="542" y="802"/>
                    <a:pt x="599" y="892"/>
                    <a:pt x="644" y="994"/>
                  </a:cubicBezTo>
                  <a:cubicBezTo>
                    <a:pt x="655" y="1028"/>
                    <a:pt x="689" y="1073"/>
                    <a:pt x="700" y="1118"/>
                  </a:cubicBezTo>
                  <a:cubicBezTo>
                    <a:pt x="723" y="1152"/>
                    <a:pt x="745" y="1197"/>
                    <a:pt x="757" y="1231"/>
                  </a:cubicBezTo>
                  <a:cubicBezTo>
                    <a:pt x="790" y="1310"/>
                    <a:pt x="813" y="1366"/>
                    <a:pt x="836" y="1411"/>
                  </a:cubicBezTo>
                  <a:cubicBezTo>
                    <a:pt x="858" y="1456"/>
                    <a:pt x="869" y="1490"/>
                    <a:pt x="869" y="1490"/>
                  </a:cubicBezTo>
                  <a:cubicBezTo>
                    <a:pt x="869" y="1456"/>
                    <a:pt x="869" y="1422"/>
                    <a:pt x="869" y="1400"/>
                  </a:cubicBezTo>
                  <a:cubicBezTo>
                    <a:pt x="869" y="1332"/>
                    <a:pt x="858" y="1264"/>
                    <a:pt x="847" y="1197"/>
                  </a:cubicBezTo>
                  <a:cubicBezTo>
                    <a:pt x="836" y="1152"/>
                    <a:pt x="836" y="1107"/>
                    <a:pt x="824" y="1061"/>
                  </a:cubicBezTo>
                  <a:cubicBezTo>
                    <a:pt x="802" y="1016"/>
                    <a:pt x="790" y="971"/>
                    <a:pt x="768" y="926"/>
                  </a:cubicBezTo>
                  <a:cubicBezTo>
                    <a:pt x="757" y="870"/>
                    <a:pt x="734" y="824"/>
                    <a:pt x="712" y="768"/>
                  </a:cubicBezTo>
                  <a:cubicBezTo>
                    <a:pt x="678" y="723"/>
                    <a:pt x="666" y="678"/>
                    <a:pt x="633" y="633"/>
                  </a:cubicBezTo>
                  <a:cubicBezTo>
                    <a:pt x="599" y="587"/>
                    <a:pt x="565" y="542"/>
                    <a:pt x="531" y="486"/>
                  </a:cubicBezTo>
                  <a:cubicBezTo>
                    <a:pt x="508" y="441"/>
                    <a:pt x="475" y="407"/>
                    <a:pt x="429" y="362"/>
                  </a:cubicBezTo>
                  <a:cubicBezTo>
                    <a:pt x="373" y="294"/>
                    <a:pt x="305" y="226"/>
                    <a:pt x="226" y="159"/>
                  </a:cubicBezTo>
                  <a:cubicBezTo>
                    <a:pt x="181" y="114"/>
                    <a:pt x="125" y="80"/>
                    <a:pt x="68" y="46"/>
                  </a:cubicBezTo>
                  <a:lnTo>
                    <a:pt x="1"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2" name="Google Shape;4292;p21"/>
            <p:cNvSpPr/>
            <p:nvPr/>
          </p:nvSpPr>
          <p:spPr>
            <a:xfrm>
              <a:off x="6826895" y="4259007"/>
              <a:ext cx="225826" cy="191712"/>
            </a:xfrm>
            <a:custGeom>
              <a:rect b="b" l="l" r="r" t="t"/>
              <a:pathLst>
                <a:path extrusionOk="0" h="5586" w="6580">
                  <a:moveTo>
                    <a:pt x="5856" y="1"/>
                  </a:moveTo>
                  <a:cubicBezTo>
                    <a:pt x="5482" y="1"/>
                    <a:pt x="5111" y="31"/>
                    <a:pt x="4751" y="95"/>
                  </a:cubicBezTo>
                  <a:cubicBezTo>
                    <a:pt x="3059" y="377"/>
                    <a:pt x="1129" y="1054"/>
                    <a:pt x="395" y="2747"/>
                  </a:cubicBezTo>
                  <a:cubicBezTo>
                    <a:pt x="0" y="3672"/>
                    <a:pt x="57" y="4766"/>
                    <a:pt x="768" y="5410"/>
                  </a:cubicBezTo>
                  <a:lnTo>
                    <a:pt x="869" y="5489"/>
                  </a:lnTo>
                  <a:cubicBezTo>
                    <a:pt x="1050" y="5534"/>
                    <a:pt x="1230" y="5568"/>
                    <a:pt x="1411" y="5579"/>
                  </a:cubicBezTo>
                  <a:cubicBezTo>
                    <a:pt x="1478" y="5583"/>
                    <a:pt x="1545" y="5585"/>
                    <a:pt x="1611" y="5585"/>
                  </a:cubicBezTo>
                  <a:cubicBezTo>
                    <a:pt x="2604" y="5585"/>
                    <a:pt x="3506" y="5122"/>
                    <a:pt x="4288" y="4541"/>
                  </a:cubicBezTo>
                  <a:cubicBezTo>
                    <a:pt x="4796" y="4157"/>
                    <a:pt x="5225" y="3536"/>
                    <a:pt x="5552" y="3006"/>
                  </a:cubicBezTo>
                  <a:cubicBezTo>
                    <a:pt x="6060" y="2137"/>
                    <a:pt x="6579" y="1043"/>
                    <a:pt x="6365" y="72"/>
                  </a:cubicBezTo>
                  <a:cubicBezTo>
                    <a:pt x="6342" y="50"/>
                    <a:pt x="6331" y="38"/>
                    <a:pt x="6320" y="16"/>
                  </a:cubicBezTo>
                  <a:cubicBezTo>
                    <a:pt x="6165" y="6"/>
                    <a:pt x="6010" y="1"/>
                    <a:pt x="5856"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3" name="Google Shape;4293;p21"/>
            <p:cNvSpPr/>
            <p:nvPr/>
          </p:nvSpPr>
          <p:spPr>
            <a:xfrm>
              <a:off x="6917122" y="4254511"/>
              <a:ext cx="134431" cy="135564"/>
            </a:xfrm>
            <a:custGeom>
              <a:rect b="b" l="l" r="r" t="t"/>
              <a:pathLst>
                <a:path extrusionOk="0" h="3950" w="3917">
                  <a:moveTo>
                    <a:pt x="3205" y="0"/>
                  </a:moveTo>
                  <a:cubicBezTo>
                    <a:pt x="2574" y="147"/>
                    <a:pt x="1919" y="169"/>
                    <a:pt x="1298" y="271"/>
                  </a:cubicBezTo>
                  <a:cubicBezTo>
                    <a:pt x="949" y="361"/>
                    <a:pt x="407" y="418"/>
                    <a:pt x="226" y="767"/>
                  </a:cubicBezTo>
                  <a:cubicBezTo>
                    <a:pt x="1" y="1185"/>
                    <a:pt x="317" y="1760"/>
                    <a:pt x="768" y="1828"/>
                  </a:cubicBezTo>
                  <a:cubicBezTo>
                    <a:pt x="565" y="1918"/>
                    <a:pt x="226" y="2144"/>
                    <a:pt x="272" y="2392"/>
                  </a:cubicBezTo>
                  <a:cubicBezTo>
                    <a:pt x="328" y="2731"/>
                    <a:pt x="757" y="2765"/>
                    <a:pt x="982" y="2855"/>
                  </a:cubicBezTo>
                  <a:cubicBezTo>
                    <a:pt x="937" y="3002"/>
                    <a:pt x="768" y="3352"/>
                    <a:pt x="892" y="3509"/>
                  </a:cubicBezTo>
                  <a:cubicBezTo>
                    <a:pt x="937" y="3562"/>
                    <a:pt x="985" y="3583"/>
                    <a:pt x="1033" y="3583"/>
                  </a:cubicBezTo>
                  <a:cubicBezTo>
                    <a:pt x="1129" y="3583"/>
                    <a:pt x="1227" y="3498"/>
                    <a:pt x="1310" y="3408"/>
                  </a:cubicBezTo>
                  <a:lnTo>
                    <a:pt x="1310" y="3408"/>
                  </a:lnTo>
                  <a:cubicBezTo>
                    <a:pt x="1186" y="3611"/>
                    <a:pt x="1310" y="3882"/>
                    <a:pt x="1547" y="3927"/>
                  </a:cubicBezTo>
                  <a:cubicBezTo>
                    <a:pt x="1597" y="3943"/>
                    <a:pt x="1650" y="3950"/>
                    <a:pt x="1706" y="3950"/>
                  </a:cubicBezTo>
                  <a:cubicBezTo>
                    <a:pt x="2174" y="3950"/>
                    <a:pt x="2798" y="3442"/>
                    <a:pt x="3070" y="3160"/>
                  </a:cubicBezTo>
                  <a:cubicBezTo>
                    <a:pt x="3736" y="2471"/>
                    <a:pt x="3724" y="1185"/>
                    <a:pt x="3916" y="350"/>
                  </a:cubicBezTo>
                  <a:lnTo>
                    <a:pt x="3205" y="0"/>
                  </a:ln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4" name="Google Shape;4294;p21"/>
            <p:cNvSpPr/>
            <p:nvPr/>
          </p:nvSpPr>
          <p:spPr>
            <a:xfrm>
              <a:off x="6856719" y="4261478"/>
              <a:ext cx="205268" cy="206812"/>
            </a:xfrm>
            <a:custGeom>
              <a:rect b="b" l="l" r="r" t="t"/>
              <a:pathLst>
                <a:path extrusionOk="0" h="6026" w="5981">
                  <a:moveTo>
                    <a:pt x="5484" y="0"/>
                  </a:moveTo>
                  <a:lnTo>
                    <a:pt x="5484" y="0"/>
                  </a:lnTo>
                  <a:cubicBezTo>
                    <a:pt x="5710" y="971"/>
                    <a:pt x="5180" y="2077"/>
                    <a:pt x="4683" y="2934"/>
                  </a:cubicBezTo>
                  <a:cubicBezTo>
                    <a:pt x="4356" y="3464"/>
                    <a:pt x="3927" y="4085"/>
                    <a:pt x="3408" y="4469"/>
                  </a:cubicBezTo>
                  <a:cubicBezTo>
                    <a:pt x="2626" y="5050"/>
                    <a:pt x="1724" y="5513"/>
                    <a:pt x="740" y="5513"/>
                  </a:cubicBezTo>
                  <a:cubicBezTo>
                    <a:pt x="675" y="5513"/>
                    <a:pt x="609" y="5511"/>
                    <a:pt x="542" y="5507"/>
                  </a:cubicBezTo>
                  <a:cubicBezTo>
                    <a:pt x="361" y="5496"/>
                    <a:pt x="181" y="5462"/>
                    <a:pt x="0" y="5417"/>
                  </a:cubicBezTo>
                  <a:lnTo>
                    <a:pt x="0" y="5417"/>
                  </a:lnTo>
                  <a:cubicBezTo>
                    <a:pt x="442" y="5764"/>
                    <a:pt x="1031" y="6025"/>
                    <a:pt x="1588" y="6025"/>
                  </a:cubicBezTo>
                  <a:cubicBezTo>
                    <a:pt x="1700" y="6025"/>
                    <a:pt x="1811" y="6015"/>
                    <a:pt x="1919" y="5992"/>
                  </a:cubicBezTo>
                  <a:cubicBezTo>
                    <a:pt x="2912" y="5823"/>
                    <a:pt x="3442" y="5552"/>
                    <a:pt x="4255" y="4943"/>
                  </a:cubicBezTo>
                  <a:cubicBezTo>
                    <a:pt x="4807" y="4536"/>
                    <a:pt x="5417" y="3543"/>
                    <a:pt x="5620" y="2855"/>
                  </a:cubicBezTo>
                  <a:cubicBezTo>
                    <a:pt x="5834" y="2110"/>
                    <a:pt x="5981" y="598"/>
                    <a:pt x="548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5" name="Google Shape;4295;p21"/>
            <p:cNvSpPr/>
            <p:nvPr/>
          </p:nvSpPr>
          <p:spPr>
            <a:xfrm>
              <a:off x="7007350" y="4245210"/>
              <a:ext cx="35693" cy="101107"/>
            </a:xfrm>
            <a:custGeom>
              <a:rect b="b" l="l" r="r" t="t"/>
              <a:pathLst>
                <a:path extrusionOk="0" h="2946" w="1040">
                  <a:moveTo>
                    <a:pt x="1028" y="0"/>
                  </a:moveTo>
                  <a:cubicBezTo>
                    <a:pt x="1028" y="0"/>
                    <a:pt x="1028" y="57"/>
                    <a:pt x="1005" y="136"/>
                  </a:cubicBezTo>
                  <a:cubicBezTo>
                    <a:pt x="994" y="226"/>
                    <a:pt x="960" y="350"/>
                    <a:pt x="938" y="497"/>
                  </a:cubicBezTo>
                  <a:cubicBezTo>
                    <a:pt x="915" y="643"/>
                    <a:pt x="870" y="813"/>
                    <a:pt x="825" y="993"/>
                  </a:cubicBezTo>
                  <a:cubicBezTo>
                    <a:pt x="802" y="1084"/>
                    <a:pt x="780" y="1163"/>
                    <a:pt x="757" y="1264"/>
                  </a:cubicBezTo>
                  <a:cubicBezTo>
                    <a:pt x="734" y="1354"/>
                    <a:pt x="712" y="1445"/>
                    <a:pt x="678" y="1546"/>
                  </a:cubicBezTo>
                  <a:cubicBezTo>
                    <a:pt x="644" y="1636"/>
                    <a:pt x="622" y="1738"/>
                    <a:pt x="588" y="1828"/>
                  </a:cubicBezTo>
                  <a:cubicBezTo>
                    <a:pt x="554" y="1919"/>
                    <a:pt x="520" y="2009"/>
                    <a:pt x="486" y="2088"/>
                  </a:cubicBezTo>
                  <a:cubicBezTo>
                    <a:pt x="464" y="2178"/>
                    <a:pt x="430" y="2268"/>
                    <a:pt x="385" y="2336"/>
                  </a:cubicBezTo>
                  <a:cubicBezTo>
                    <a:pt x="351" y="2404"/>
                    <a:pt x="317" y="2483"/>
                    <a:pt x="283" y="2551"/>
                  </a:cubicBezTo>
                  <a:cubicBezTo>
                    <a:pt x="249" y="2607"/>
                    <a:pt x="215" y="2663"/>
                    <a:pt x="181" y="2720"/>
                  </a:cubicBezTo>
                  <a:cubicBezTo>
                    <a:pt x="148" y="2765"/>
                    <a:pt x="114" y="2799"/>
                    <a:pt x="80" y="2844"/>
                  </a:cubicBezTo>
                  <a:lnTo>
                    <a:pt x="1" y="2945"/>
                  </a:lnTo>
                  <a:cubicBezTo>
                    <a:pt x="1" y="2945"/>
                    <a:pt x="46" y="2923"/>
                    <a:pt x="91" y="2855"/>
                  </a:cubicBezTo>
                  <a:cubicBezTo>
                    <a:pt x="125" y="2821"/>
                    <a:pt x="170" y="2787"/>
                    <a:pt x="204" y="2742"/>
                  </a:cubicBezTo>
                  <a:cubicBezTo>
                    <a:pt x="249" y="2697"/>
                    <a:pt x="306" y="2641"/>
                    <a:pt x="339" y="2584"/>
                  </a:cubicBezTo>
                  <a:cubicBezTo>
                    <a:pt x="396" y="2517"/>
                    <a:pt x="441" y="2449"/>
                    <a:pt x="486" y="2381"/>
                  </a:cubicBezTo>
                  <a:cubicBezTo>
                    <a:pt x="531" y="2302"/>
                    <a:pt x="576" y="2223"/>
                    <a:pt x="610" y="2133"/>
                  </a:cubicBezTo>
                  <a:cubicBezTo>
                    <a:pt x="655" y="2054"/>
                    <a:pt x="689" y="1952"/>
                    <a:pt x="734" y="1873"/>
                  </a:cubicBezTo>
                  <a:cubicBezTo>
                    <a:pt x="768" y="1783"/>
                    <a:pt x="791" y="1682"/>
                    <a:pt x="825" y="1591"/>
                  </a:cubicBezTo>
                  <a:cubicBezTo>
                    <a:pt x="881" y="1400"/>
                    <a:pt x="926" y="1208"/>
                    <a:pt x="971" y="1016"/>
                  </a:cubicBezTo>
                  <a:cubicBezTo>
                    <a:pt x="994" y="847"/>
                    <a:pt x="1017" y="677"/>
                    <a:pt x="1028" y="497"/>
                  </a:cubicBezTo>
                  <a:cubicBezTo>
                    <a:pt x="1039" y="339"/>
                    <a:pt x="1039" y="170"/>
                    <a:pt x="1028"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6" name="Google Shape;4296;p21"/>
            <p:cNvSpPr/>
            <p:nvPr/>
          </p:nvSpPr>
          <p:spPr>
            <a:xfrm>
              <a:off x="7000383" y="4255644"/>
              <a:ext cx="39537" cy="71317"/>
            </a:xfrm>
            <a:custGeom>
              <a:rect b="b" l="l" r="r" t="t"/>
              <a:pathLst>
                <a:path extrusionOk="0" h="2078" w="1152">
                  <a:moveTo>
                    <a:pt x="1152" y="1"/>
                  </a:moveTo>
                  <a:lnTo>
                    <a:pt x="1107" y="91"/>
                  </a:lnTo>
                  <a:cubicBezTo>
                    <a:pt x="1073" y="148"/>
                    <a:pt x="1050" y="238"/>
                    <a:pt x="994" y="339"/>
                  </a:cubicBezTo>
                  <a:cubicBezTo>
                    <a:pt x="971" y="385"/>
                    <a:pt x="949" y="441"/>
                    <a:pt x="915" y="497"/>
                  </a:cubicBezTo>
                  <a:cubicBezTo>
                    <a:pt x="892" y="565"/>
                    <a:pt x="858" y="622"/>
                    <a:pt x="825" y="678"/>
                  </a:cubicBezTo>
                  <a:cubicBezTo>
                    <a:pt x="757" y="802"/>
                    <a:pt x="689" y="938"/>
                    <a:pt x="621" y="1062"/>
                  </a:cubicBezTo>
                  <a:cubicBezTo>
                    <a:pt x="542" y="1186"/>
                    <a:pt x="463" y="1310"/>
                    <a:pt x="396" y="1434"/>
                  </a:cubicBezTo>
                  <a:cubicBezTo>
                    <a:pt x="317" y="1547"/>
                    <a:pt x="249" y="1660"/>
                    <a:pt x="193" y="1761"/>
                  </a:cubicBezTo>
                  <a:cubicBezTo>
                    <a:pt x="136" y="1852"/>
                    <a:pt x="80" y="1931"/>
                    <a:pt x="46" y="1987"/>
                  </a:cubicBezTo>
                  <a:cubicBezTo>
                    <a:pt x="12" y="2043"/>
                    <a:pt x="1" y="2077"/>
                    <a:pt x="1" y="2077"/>
                  </a:cubicBezTo>
                  <a:cubicBezTo>
                    <a:pt x="1" y="2077"/>
                    <a:pt x="23" y="2055"/>
                    <a:pt x="69" y="2010"/>
                  </a:cubicBezTo>
                  <a:cubicBezTo>
                    <a:pt x="125" y="1964"/>
                    <a:pt x="193" y="1897"/>
                    <a:pt x="260" y="1818"/>
                  </a:cubicBezTo>
                  <a:cubicBezTo>
                    <a:pt x="351" y="1716"/>
                    <a:pt x="441" y="1615"/>
                    <a:pt x="509" y="1513"/>
                  </a:cubicBezTo>
                  <a:cubicBezTo>
                    <a:pt x="599" y="1400"/>
                    <a:pt x="678" y="1276"/>
                    <a:pt x="757" y="1141"/>
                  </a:cubicBezTo>
                  <a:cubicBezTo>
                    <a:pt x="791" y="1084"/>
                    <a:pt x="825" y="994"/>
                    <a:pt x="870" y="938"/>
                  </a:cubicBezTo>
                  <a:cubicBezTo>
                    <a:pt x="904" y="881"/>
                    <a:pt x="937" y="802"/>
                    <a:pt x="960" y="746"/>
                  </a:cubicBezTo>
                  <a:cubicBezTo>
                    <a:pt x="983" y="678"/>
                    <a:pt x="1016" y="610"/>
                    <a:pt x="1028" y="554"/>
                  </a:cubicBezTo>
                  <a:cubicBezTo>
                    <a:pt x="1050" y="486"/>
                    <a:pt x="1073" y="430"/>
                    <a:pt x="1084" y="373"/>
                  </a:cubicBezTo>
                  <a:cubicBezTo>
                    <a:pt x="1107" y="283"/>
                    <a:pt x="1129" y="193"/>
                    <a:pt x="1141" y="103"/>
                  </a:cubicBezTo>
                  <a:lnTo>
                    <a:pt x="1152"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7" name="Google Shape;4297;p21"/>
            <p:cNvSpPr/>
            <p:nvPr/>
          </p:nvSpPr>
          <p:spPr>
            <a:xfrm>
              <a:off x="6997671" y="4249844"/>
              <a:ext cx="44959" cy="55804"/>
            </a:xfrm>
            <a:custGeom>
              <a:rect b="b" l="l" r="r" t="t"/>
              <a:pathLst>
                <a:path extrusionOk="0" h="1626" w="1310">
                  <a:moveTo>
                    <a:pt x="1310" y="1"/>
                  </a:moveTo>
                  <a:cubicBezTo>
                    <a:pt x="1310" y="1"/>
                    <a:pt x="1219" y="91"/>
                    <a:pt x="1095" y="238"/>
                  </a:cubicBezTo>
                  <a:lnTo>
                    <a:pt x="994" y="362"/>
                  </a:lnTo>
                  <a:cubicBezTo>
                    <a:pt x="971" y="418"/>
                    <a:pt x="926" y="452"/>
                    <a:pt x="881" y="508"/>
                  </a:cubicBezTo>
                  <a:cubicBezTo>
                    <a:pt x="802" y="599"/>
                    <a:pt x="734" y="700"/>
                    <a:pt x="655" y="802"/>
                  </a:cubicBezTo>
                  <a:cubicBezTo>
                    <a:pt x="565" y="903"/>
                    <a:pt x="486" y="1005"/>
                    <a:pt x="407" y="1095"/>
                  </a:cubicBezTo>
                  <a:cubicBezTo>
                    <a:pt x="373" y="1152"/>
                    <a:pt x="339" y="1197"/>
                    <a:pt x="305" y="1242"/>
                  </a:cubicBezTo>
                  <a:cubicBezTo>
                    <a:pt x="260" y="1287"/>
                    <a:pt x="227" y="1321"/>
                    <a:pt x="204" y="1366"/>
                  </a:cubicBezTo>
                  <a:cubicBezTo>
                    <a:pt x="80" y="1513"/>
                    <a:pt x="1" y="1626"/>
                    <a:pt x="1" y="1626"/>
                  </a:cubicBezTo>
                  <a:cubicBezTo>
                    <a:pt x="91" y="1558"/>
                    <a:pt x="181" y="1490"/>
                    <a:pt x="260" y="1423"/>
                  </a:cubicBezTo>
                  <a:cubicBezTo>
                    <a:pt x="305" y="1389"/>
                    <a:pt x="339" y="1355"/>
                    <a:pt x="384" y="1321"/>
                  </a:cubicBezTo>
                  <a:cubicBezTo>
                    <a:pt x="430" y="1287"/>
                    <a:pt x="475" y="1242"/>
                    <a:pt x="520" y="1197"/>
                  </a:cubicBezTo>
                  <a:cubicBezTo>
                    <a:pt x="599" y="1107"/>
                    <a:pt x="689" y="1005"/>
                    <a:pt x="779" y="903"/>
                  </a:cubicBezTo>
                  <a:cubicBezTo>
                    <a:pt x="858" y="802"/>
                    <a:pt x="937" y="689"/>
                    <a:pt x="1005" y="587"/>
                  </a:cubicBezTo>
                  <a:cubicBezTo>
                    <a:pt x="1062" y="497"/>
                    <a:pt x="1118" y="396"/>
                    <a:pt x="1174" y="294"/>
                  </a:cubicBezTo>
                  <a:cubicBezTo>
                    <a:pt x="1231" y="193"/>
                    <a:pt x="1276" y="102"/>
                    <a:pt x="131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8" name="Google Shape;4298;p21"/>
            <p:cNvSpPr/>
            <p:nvPr/>
          </p:nvSpPr>
          <p:spPr>
            <a:xfrm>
              <a:off x="6841618" y="4118364"/>
              <a:ext cx="205680" cy="157563"/>
            </a:xfrm>
            <a:custGeom>
              <a:rect b="b" l="l" r="r" t="t"/>
              <a:pathLst>
                <a:path extrusionOk="0" h="4591" w="5993">
                  <a:moveTo>
                    <a:pt x="1488" y="1"/>
                  </a:moveTo>
                  <a:cubicBezTo>
                    <a:pt x="1392" y="1"/>
                    <a:pt x="1294" y="6"/>
                    <a:pt x="1196" y="18"/>
                  </a:cubicBezTo>
                  <a:cubicBezTo>
                    <a:pt x="779" y="74"/>
                    <a:pt x="384" y="277"/>
                    <a:pt x="102" y="593"/>
                  </a:cubicBezTo>
                  <a:cubicBezTo>
                    <a:pt x="34" y="774"/>
                    <a:pt x="0" y="966"/>
                    <a:pt x="0" y="1169"/>
                  </a:cubicBezTo>
                  <a:cubicBezTo>
                    <a:pt x="45" y="2015"/>
                    <a:pt x="429" y="2715"/>
                    <a:pt x="982" y="3358"/>
                  </a:cubicBezTo>
                  <a:cubicBezTo>
                    <a:pt x="1625" y="4080"/>
                    <a:pt x="2562" y="4464"/>
                    <a:pt x="3510" y="4565"/>
                  </a:cubicBezTo>
                  <a:cubicBezTo>
                    <a:pt x="3707" y="4582"/>
                    <a:pt x="3905" y="4591"/>
                    <a:pt x="4101" y="4591"/>
                  </a:cubicBezTo>
                  <a:cubicBezTo>
                    <a:pt x="4297" y="4591"/>
                    <a:pt x="4491" y="4582"/>
                    <a:pt x="4683" y="4565"/>
                  </a:cubicBezTo>
                  <a:cubicBezTo>
                    <a:pt x="5135" y="4509"/>
                    <a:pt x="5575" y="4385"/>
                    <a:pt x="5992" y="4204"/>
                  </a:cubicBezTo>
                  <a:cubicBezTo>
                    <a:pt x="5947" y="4103"/>
                    <a:pt x="5823" y="3832"/>
                    <a:pt x="5823" y="3832"/>
                  </a:cubicBezTo>
                  <a:cubicBezTo>
                    <a:pt x="5631" y="3380"/>
                    <a:pt x="5383" y="2940"/>
                    <a:pt x="5112" y="2523"/>
                  </a:cubicBezTo>
                  <a:cubicBezTo>
                    <a:pt x="4338" y="1366"/>
                    <a:pt x="3005" y="1"/>
                    <a:pt x="1488"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9" name="Google Shape;4299;p21"/>
            <p:cNvSpPr/>
            <p:nvPr/>
          </p:nvSpPr>
          <p:spPr>
            <a:xfrm>
              <a:off x="6920623" y="4171319"/>
              <a:ext cx="135564" cy="111403"/>
            </a:xfrm>
            <a:custGeom>
              <a:rect b="b" l="l" r="r" t="t"/>
              <a:pathLst>
                <a:path extrusionOk="0" h="3246" w="3950">
                  <a:moveTo>
                    <a:pt x="1809" y="1"/>
                  </a:moveTo>
                  <a:cubicBezTo>
                    <a:pt x="1505" y="1"/>
                    <a:pt x="1072" y="216"/>
                    <a:pt x="1366" y="540"/>
                  </a:cubicBezTo>
                  <a:cubicBezTo>
                    <a:pt x="1329" y="533"/>
                    <a:pt x="1283" y="530"/>
                    <a:pt x="1233" y="530"/>
                  </a:cubicBezTo>
                  <a:cubicBezTo>
                    <a:pt x="933" y="530"/>
                    <a:pt x="476" y="654"/>
                    <a:pt x="756" y="1002"/>
                  </a:cubicBezTo>
                  <a:cubicBezTo>
                    <a:pt x="192" y="1126"/>
                    <a:pt x="102" y="1770"/>
                    <a:pt x="711" y="1973"/>
                  </a:cubicBezTo>
                  <a:cubicBezTo>
                    <a:pt x="0" y="1973"/>
                    <a:pt x="553" y="2842"/>
                    <a:pt x="880" y="3011"/>
                  </a:cubicBezTo>
                  <a:cubicBezTo>
                    <a:pt x="1199" y="3181"/>
                    <a:pt x="1534" y="3246"/>
                    <a:pt x="1875" y="3246"/>
                  </a:cubicBezTo>
                  <a:cubicBezTo>
                    <a:pt x="2574" y="3246"/>
                    <a:pt x="3298" y="2975"/>
                    <a:pt x="3950" y="2785"/>
                  </a:cubicBezTo>
                  <a:lnTo>
                    <a:pt x="3950" y="2785"/>
                  </a:lnTo>
                  <a:cubicBezTo>
                    <a:pt x="3949" y="2785"/>
                    <a:pt x="3948" y="2786"/>
                    <a:pt x="3947" y="2786"/>
                  </a:cubicBezTo>
                  <a:cubicBezTo>
                    <a:pt x="3850" y="2786"/>
                    <a:pt x="3362" y="1577"/>
                    <a:pt x="3295" y="1454"/>
                  </a:cubicBezTo>
                  <a:cubicBezTo>
                    <a:pt x="2934" y="833"/>
                    <a:pt x="2708" y="145"/>
                    <a:pt x="1907" y="9"/>
                  </a:cubicBezTo>
                  <a:cubicBezTo>
                    <a:pt x="1877" y="4"/>
                    <a:pt x="1844" y="1"/>
                    <a:pt x="1809"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0" name="Google Shape;4300;p21"/>
            <p:cNvSpPr/>
            <p:nvPr/>
          </p:nvSpPr>
          <p:spPr>
            <a:xfrm>
              <a:off x="6817217" y="4138304"/>
              <a:ext cx="230459" cy="157083"/>
            </a:xfrm>
            <a:custGeom>
              <a:rect b="b" l="l" r="r" t="t"/>
              <a:pathLst>
                <a:path extrusionOk="0" h="4577" w="6715">
                  <a:moveTo>
                    <a:pt x="813" y="1"/>
                  </a:moveTo>
                  <a:lnTo>
                    <a:pt x="813" y="1"/>
                  </a:lnTo>
                  <a:cubicBezTo>
                    <a:pt x="565" y="272"/>
                    <a:pt x="384" y="588"/>
                    <a:pt x="316" y="949"/>
                  </a:cubicBezTo>
                  <a:cubicBezTo>
                    <a:pt x="0" y="2438"/>
                    <a:pt x="1400" y="4063"/>
                    <a:pt x="2788" y="4379"/>
                  </a:cubicBezTo>
                  <a:cubicBezTo>
                    <a:pt x="3267" y="4500"/>
                    <a:pt x="3767" y="4576"/>
                    <a:pt x="4261" y="4576"/>
                  </a:cubicBezTo>
                  <a:cubicBezTo>
                    <a:pt x="5153" y="4576"/>
                    <a:pt x="6025" y="4328"/>
                    <a:pt x="6714" y="3646"/>
                  </a:cubicBezTo>
                  <a:cubicBezTo>
                    <a:pt x="6703" y="3634"/>
                    <a:pt x="6703" y="3623"/>
                    <a:pt x="6703" y="3612"/>
                  </a:cubicBezTo>
                  <a:cubicBezTo>
                    <a:pt x="6286" y="3804"/>
                    <a:pt x="5846" y="3928"/>
                    <a:pt x="5394" y="3973"/>
                  </a:cubicBezTo>
                  <a:cubicBezTo>
                    <a:pt x="5202" y="3990"/>
                    <a:pt x="5008" y="3998"/>
                    <a:pt x="4812" y="3998"/>
                  </a:cubicBezTo>
                  <a:cubicBezTo>
                    <a:pt x="4616" y="3998"/>
                    <a:pt x="4418" y="3990"/>
                    <a:pt x="4221" y="3973"/>
                  </a:cubicBezTo>
                  <a:cubicBezTo>
                    <a:pt x="3273" y="3871"/>
                    <a:pt x="2336" y="3499"/>
                    <a:pt x="1693" y="2765"/>
                  </a:cubicBezTo>
                  <a:cubicBezTo>
                    <a:pt x="1129" y="2134"/>
                    <a:pt x="768" y="1434"/>
                    <a:pt x="711" y="576"/>
                  </a:cubicBezTo>
                  <a:cubicBezTo>
                    <a:pt x="711" y="385"/>
                    <a:pt x="734" y="181"/>
                    <a:pt x="81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1" name="Google Shape;4301;p21"/>
            <p:cNvSpPr/>
            <p:nvPr/>
          </p:nvSpPr>
          <p:spPr>
            <a:xfrm>
              <a:off x="6934934" y="4256055"/>
              <a:ext cx="114286" cy="15890"/>
            </a:xfrm>
            <a:custGeom>
              <a:rect b="b" l="l" r="r" t="t"/>
              <a:pathLst>
                <a:path extrusionOk="0" h="463" w="3330">
                  <a:moveTo>
                    <a:pt x="1" y="0"/>
                  </a:moveTo>
                  <a:lnTo>
                    <a:pt x="1" y="0"/>
                  </a:lnTo>
                  <a:cubicBezTo>
                    <a:pt x="1" y="0"/>
                    <a:pt x="204" y="79"/>
                    <a:pt x="509" y="181"/>
                  </a:cubicBezTo>
                  <a:cubicBezTo>
                    <a:pt x="655" y="226"/>
                    <a:pt x="836" y="271"/>
                    <a:pt x="1028" y="316"/>
                  </a:cubicBezTo>
                  <a:cubicBezTo>
                    <a:pt x="1231" y="373"/>
                    <a:pt x="1434" y="406"/>
                    <a:pt x="1648" y="429"/>
                  </a:cubicBezTo>
                  <a:cubicBezTo>
                    <a:pt x="1761" y="440"/>
                    <a:pt x="1863" y="463"/>
                    <a:pt x="1976" y="463"/>
                  </a:cubicBezTo>
                  <a:lnTo>
                    <a:pt x="2280" y="463"/>
                  </a:lnTo>
                  <a:cubicBezTo>
                    <a:pt x="2382" y="463"/>
                    <a:pt x="2483" y="452"/>
                    <a:pt x="2574" y="452"/>
                  </a:cubicBezTo>
                  <a:cubicBezTo>
                    <a:pt x="2653" y="440"/>
                    <a:pt x="2743" y="418"/>
                    <a:pt x="2833" y="406"/>
                  </a:cubicBezTo>
                  <a:cubicBezTo>
                    <a:pt x="2901" y="384"/>
                    <a:pt x="2969" y="361"/>
                    <a:pt x="3048" y="339"/>
                  </a:cubicBezTo>
                  <a:cubicBezTo>
                    <a:pt x="3093" y="327"/>
                    <a:pt x="3149" y="305"/>
                    <a:pt x="3205" y="282"/>
                  </a:cubicBezTo>
                  <a:cubicBezTo>
                    <a:pt x="3284" y="237"/>
                    <a:pt x="3330" y="215"/>
                    <a:pt x="3330" y="215"/>
                  </a:cubicBezTo>
                  <a:lnTo>
                    <a:pt x="3330" y="215"/>
                  </a:lnTo>
                  <a:lnTo>
                    <a:pt x="3183" y="248"/>
                  </a:lnTo>
                  <a:cubicBezTo>
                    <a:pt x="3138" y="271"/>
                    <a:pt x="3081" y="271"/>
                    <a:pt x="3025" y="294"/>
                  </a:cubicBezTo>
                  <a:cubicBezTo>
                    <a:pt x="2957" y="305"/>
                    <a:pt x="2878" y="305"/>
                    <a:pt x="2811" y="316"/>
                  </a:cubicBezTo>
                  <a:cubicBezTo>
                    <a:pt x="2732" y="327"/>
                    <a:pt x="2653" y="327"/>
                    <a:pt x="2562" y="327"/>
                  </a:cubicBezTo>
                  <a:lnTo>
                    <a:pt x="2280" y="327"/>
                  </a:lnTo>
                  <a:cubicBezTo>
                    <a:pt x="2179" y="327"/>
                    <a:pt x="2077" y="316"/>
                    <a:pt x="1976" y="305"/>
                  </a:cubicBezTo>
                  <a:cubicBezTo>
                    <a:pt x="1874" y="305"/>
                    <a:pt x="1772" y="282"/>
                    <a:pt x="1671" y="271"/>
                  </a:cubicBezTo>
                  <a:cubicBezTo>
                    <a:pt x="1456" y="248"/>
                    <a:pt x="1253" y="215"/>
                    <a:pt x="1050" y="181"/>
                  </a:cubicBezTo>
                  <a:lnTo>
                    <a:pt x="520" y="91"/>
                  </a:lnTo>
                  <a:lnTo>
                    <a:pt x="147" y="23"/>
                  </a:lnTo>
                  <a:lnTo>
                    <a:pt x="1" y="0"/>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2" name="Google Shape;4302;p21"/>
            <p:cNvSpPr/>
            <p:nvPr/>
          </p:nvSpPr>
          <p:spPr>
            <a:xfrm>
              <a:off x="6935346" y="4234365"/>
              <a:ext cx="107696" cy="29858"/>
            </a:xfrm>
            <a:custGeom>
              <a:rect b="b" l="l" r="r" t="t"/>
              <a:pathLst>
                <a:path extrusionOk="0" h="870" w="3138">
                  <a:moveTo>
                    <a:pt x="0" y="0"/>
                  </a:moveTo>
                  <a:cubicBezTo>
                    <a:pt x="0" y="0"/>
                    <a:pt x="169" y="124"/>
                    <a:pt x="440" y="260"/>
                  </a:cubicBezTo>
                  <a:cubicBezTo>
                    <a:pt x="587" y="328"/>
                    <a:pt x="756" y="418"/>
                    <a:pt x="925" y="486"/>
                  </a:cubicBezTo>
                  <a:cubicBezTo>
                    <a:pt x="1095" y="553"/>
                    <a:pt x="1286" y="632"/>
                    <a:pt x="1490" y="700"/>
                  </a:cubicBezTo>
                  <a:cubicBezTo>
                    <a:pt x="1591" y="723"/>
                    <a:pt x="1693" y="756"/>
                    <a:pt x="1794" y="779"/>
                  </a:cubicBezTo>
                  <a:cubicBezTo>
                    <a:pt x="1885" y="802"/>
                    <a:pt x="1986" y="824"/>
                    <a:pt x="2088" y="835"/>
                  </a:cubicBezTo>
                  <a:cubicBezTo>
                    <a:pt x="2189" y="858"/>
                    <a:pt x="2279" y="858"/>
                    <a:pt x="2370" y="869"/>
                  </a:cubicBezTo>
                  <a:lnTo>
                    <a:pt x="2618" y="869"/>
                  </a:lnTo>
                  <a:cubicBezTo>
                    <a:pt x="2697" y="869"/>
                    <a:pt x="2765" y="858"/>
                    <a:pt x="2844" y="847"/>
                  </a:cubicBezTo>
                  <a:cubicBezTo>
                    <a:pt x="2889" y="835"/>
                    <a:pt x="2945" y="824"/>
                    <a:pt x="3002" y="813"/>
                  </a:cubicBezTo>
                  <a:cubicBezTo>
                    <a:pt x="3092" y="790"/>
                    <a:pt x="3137" y="768"/>
                    <a:pt x="3137" y="768"/>
                  </a:cubicBezTo>
                  <a:lnTo>
                    <a:pt x="3137" y="768"/>
                  </a:lnTo>
                  <a:cubicBezTo>
                    <a:pt x="3137" y="768"/>
                    <a:pt x="3081" y="768"/>
                    <a:pt x="2990" y="790"/>
                  </a:cubicBezTo>
                  <a:lnTo>
                    <a:pt x="2832" y="790"/>
                  </a:lnTo>
                  <a:cubicBezTo>
                    <a:pt x="2765" y="790"/>
                    <a:pt x="2697" y="779"/>
                    <a:pt x="2618" y="779"/>
                  </a:cubicBezTo>
                  <a:cubicBezTo>
                    <a:pt x="2550" y="779"/>
                    <a:pt x="2471" y="756"/>
                    <a:pt x="2381" y="745"/>
                  </a:cubicBezTo>
                  <a:cubicBezTo>
                    <a:pt x="2302" y="734"/>
                    <a:pt x="2212" y="711"/>
                    <a:pt x="2110" y="700"/>
                  </a:cubicBezTo>
                  <a:cubicBezTo>
                    <a:pt x="2020" y="677"/>
                    <a:pt x="1930" y="655"/>
                    <a:pt x="1828" y="621"/>
                  </a:cubicBezTo>
                  <a:cubicBezTo>
                    <a:pt x="1738" y="598"/>
                    <a:pt x="1636" y="576"/>
                    <a:pt x="1546" y="542"/>
                  </a:cubicBezTo>
                  <a:cubicBezTo>
                    <a:pt x="1354" y="486"/>
                    <a:pt x="1162" y="418"/>
                    <a:pt x="982" y="350"/>
                  </a:cubicBezTo>
                  <a:cubicBezTo>
                    <a:pt x="801" y="282"/>
                    <a:pt x="621" y="226"/>
                    <a:pt x="485" y="170"/>
                  </a:cubicBezTo>
                  <a:cubicBezTo>
                    <a:pt x="339" y="124"/>
                    <a:pt x="214" y="79"/>
                    <a:pt x="124" y="45"/>
                  </a:cubicBezTo>
                  <a:cubicBezTo>
                    <a:pt x="45" y="23"/>
                    <a:pt x="0" y="0"/>
                    <a:pt x="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3" name="Google Shape;4303;p21"/>
            <p:cNvSpPr/>
            <p:nvPr/>
          </p:nvSpPr>
          <p:spPr>
            <a:xfrm>
              <a:off x="6976393" y="4232031"/>
              <a:ext cx="63526" cy="27936"/>
            </a:xfrm>
            <a:custGeom>
              <a:rect b="b" l="l" r="r" t="t"/>
              <a:pathLst>
                <a:path extrusionOk="0" h="814" w="1851">
                  <a:moveTo>
                    <a:pt x="0" y="1"/>
                  </a:moveTo>
                  <a:lnTo>
                    <a:pt x="0" y="1"/>
                  </a:lnTo>
                  <a:cubicBezTo>
                    <a:pt x="23" y="23"/>
                    <a:pt x="34" y="57"/>
                    <a:pt x="57" y="80"/>
                  </a:cubicBezTo>
                  <a:cubicBezTo>
                    <a:pt x="113" y="136"/>
                    <a:pt x="169" y="192"/>
                    <a:pt x="226" y="249"/>
                  </a:cubicBezTo>
                  <a:cubicBezTo>
                    <a:pt x="271" y="271"/>
                    <a:pt x="294" y="328"/>
                    <a:pt x="339" y="362"/>
                  </a:cubicBezTo>
                  <a:cubicBezTo>
                    <a:pt x="395" y="396"/>
                    <a:pt x="418" y="486"/>
                    <a:pt x="474" y="508"/>
                  </a:cubicBezTo>
                  <a:cubicBezTo>
                    <a:pt x="519" y="542"/>
                    <a:pt x="531" y="689"/>
                    <a:pt x="587" y="712"/>
                  </a:cubicBezTo>
                  <a:lnTo>
                    <a:pt x="756" y="791"/>
                  </a:lnTo>
                  <a:cubicBezTo>
                    <a:pt x="785" y="801"/>
                    <a:pt x="817" y="805"/>
                    <a:pt x="850" y="805"/>
                  </a:cubicBezTo>
                  <a:cubicBezTo>
                    <a:pt x="931" y="805"/>
                    <a:pt x="1020" y="782"/>
                    <a:pt x="1100" y="782"/>
                  </a:cubicBezTo>
                  <a:cubicBezTo>
                    <a:pt x="1126" y="782"/>
                    <a:pt x="1151" y="784"/>
                    <a:pt x="1174" y="791"/>
                  </a:cubicBezTo>
                  <a:cubicBezTo>
                    <a:pt x="1192" y="796"/>
                    <a:pt x="1211" y="798"/>
                    <a:pt x="1231" y="798"/>
                  </a:cubicBezTo>
                  <a:cubicBezTo>
                    <a:pt x="1322" y="798"/>
                    <a:pt x="1426" y="753"/>
                    <a:pt x="1502" y="753"/>
                  </a:cubicBezTo>
                  <a:cubicBezTo>
                    <a:pt x="1513" y="753"/>
                    <a:pt x="1525" y="754"/>
                    <a:pt x="1535" y="757"/>
                  </a:cubicBezTo>
                  <a:cubicBezTo>
                    <a:pt x="1636" y="779"/>
                    <a:pt x="1738" y="802"/>
                    <a:pt x="1851" y="813"/>
                  </a:cubicBezTo>
                  <a:cubicBezTo>
                    <a:pt x="1761" y="768"/>
                    <a:pt x="1670" y="712"/>
                    <a:pt x="1569" y="678"/>
                  </a:cubicBezTo>
                  <a:cubicBezTo>
                    <a:pt x="1388" y="587"/>
                    <a:pt x="1162" y="497"/>
                    <a:pt x="925" y="407"/>
                  </a:cubicBezTo>
                  <a:cubicBezTo>
                    <a:pt x="813" y="362"/>
                    <a:pt x="689" y="317"/>
                    <a:pt x="587" y="260"/>
                  </a:cubicBezTo>
                  <a:cubicBezTo>
                    <a:pt x="531" y="238"/>
                    <a:pt x="485" y="226"/>
                    <a:pt x="429" y="204"/>
                  </a:cubicBezTo>
                  <a:cubicBezTo>
                    <a:pt x="384" y="181"/>
                    <a:pt x="339" y="159"/>
                    <a:pt x="294" y="136"/>
                  </a:cubicBezTo>
                  <a:cubicBezTo>
                    <a:pt x="203" y="102"/>
                    <a:pt x="136" y="57"/>
                    <a:pt x="79" y="34"/>
                  </a:cubicBezTo>
                  <a:cubicBezTo>
                    <a:pt x="57" y="23"/>
                    <a:pt x="34" y="12"/>
                    <a:pt x="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4" name="Google Shape;4304;p21"/>
            <p:cNvSpPr/>
            <p:nvPr/>
          </p:nvSpPr>
          <p:spPr>
            <a:xfrm>
              <a:off x="6989160" y="4218098"/>
              <a:ext cx="36825" cy="33325"/>
            </a:xfrm>
            <a:custGeom>
              <a:rect b="b" l="l" r="r" t="t"/>
              <a:pathLst>
                <a:path extrusionOk="0" h="971" w="1073">
                  <a:moveTo>
                    <a:pt x="1" y="0"/>
                  </a:moveTo>
                  <a:lnTo>
                    <a:pt x="1" y="0"/>
                  </a:lnTo>
                  <a:cubicBezTo>
                    <a:pt x="34" y="68"/>
                    <a:pt x="80" y="136"/>
                    <a:pt x="125" y="204"/>
                  </a:cubicBezTo>
                  <a:cubicBezTo>
                    <a:pt x="159" y="271"/>
                    <a:pt x="215" y="339"/>
                    <a:pt x="260" y="395"/>
                  </a:cubicBezTo>
                  <a:cubicBezTo>
                    <a:pt x="317" y="452"/>
                    <a:pt x="384" y="519"/>
                    <a:pt x="452" y="587"/>
                  </a:cubicBezTo>
                  <a:cubicBezTo>
                    <a:pt x="576" y="700"/>
                    <a:pt x="711" y="790"/>
                    <a:pt x="869" y="881"/>
                  </a:cubicBezTo>
                  <a:cubicBezTo>
                    <a:pt x="937" y="914"/>
                    <a:pt x="1005" y="948"/>
                    <a:pt x="1073" y="971"/>
                  </a:cubicBezTo>
                  <a:cubicBezTo>
                    <a:pt x="1027" y="914"/>
                    <a:pt x="982" y="858"/>
                    <a:pt x="926" y="802"/>
                  </a:cubicBezTo>
                  <a:cubicBezTo>
                    <a:pt x="881" y="756"/>
                    <a:pt x="824" y="700"/>
                    <a:pt x="757" y="644"/>
                  </a:cubicBezTo>
                  <a:cubicBezTo>
                    <a:pt x="700" y="587"/>
                    <a:pt x="632" y="531"/>
                    <a:pt x="565" y="463"/>
                  </a:cubicBezTo>
                  <a:cubicBezTo>
                    <a:pt x="508" y="407"/>
                    <a:pt x="441" y="350"/>
                    <a:pt x="373" y="294"/>
                  </a:cubicBezTo>
                  <a:cubicBezTo>
                    <a:pt x="339" y="271"/>
                    <a:pt x="305" y="237"/>
                    <a:pt x="271" y="215"/>
                  </a:cubicBezTo>
                  <a:cubicBezTo>
                    <a:pt x="249" y="192"/>
                    <a:pt x="215" y="170"/>
                    <a:pt x="192" y="147"/>
                  </a:cubicBezTo>
                  <a:cubicBezTo>
                    <a:pt x="136" y="91"/>
                    <a:pt x="68" y="46"/>
                    <a:pt x="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5" name="Google Shape;4305;p21"/>
            <p:cNvSpPr/>
            <p:nvPr/>
          </p:nvSpPr>
          <p:spPr>
            <a:xfrm>
              <a:off x="6984115" y="4025631"/>
              <a:ext cx="151077" cy="242848"/>
            </a:xfrm>
            <a:custGeom>
              <a:rect b="b" l="l" r="r" t="t"/>
              <a:pathLst>
                <a:path extrusionOk="0" h="7076" w="4402">
                  <a:moveTo>
                    <a:pt x="1592" y="0"/>
                  </a:moveTo>
                  <a:cubicBezTo>
                    <a:pt x="1084" y="452"/>
                    <a:pt x="678" y="1004"/>
                    <a:pt x="418" y="1636"/>
                  </a:cubicBezTo>
                  <a:cubicBezTo>
                    <a:pt x="1" y="2708"/>
                    <a:pt x="114" y="3927"/>
                    <a:pt x="700" y="4920"/>
                  </a:cubicBezTo>
                  <a:cubicBezTo>
                    <a:pt x="870" y="5202"/>
                    <a:pt x="1727" y="6342"/>
                    <a:pt x="1863" y="7075"/>
                  </a:cubicBezTo>
                  <a:lnTo>
                    <a:pt x="2901" y="5879"/>
                  </a:lnTo>
                  <a:cubicBezTo>
                    <a:pt x="3939" y="4570"/>
                    <a:pt x="4402" y="3306"/>
                    <a:pt x="3894" y="1625"/>
                  </a:cubicBezTo>
                  <a:cubicBezTo>
                    <a:pt x="3555" y="531"/>
                    <a:pt x="2709" y="11"/>
                    <a:pt x="1592"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6" name="Google Shape;4306;p21"/>
            <p:cNvSpPr/>
            <p:nvPr/>
          </p:nvSpPr>
          <p:spPr>
            <a:xfrm>
              <a:off x="7003060" y="4127355"/>
              <a:ext cx="104642" cy="141124"/>
            </a:xfrm>
            <a:custGeom>
              <a:rect b="b" l="l" r="r" t="t"/>
              <a:pathLst>
                <a:path extrusionOk="0" h="4112" w="3049">
                  <a:moveTo>
                    <a:pt x="1949" y="0"/>
                  </a:moveTo>
                  <a:cubicBezTo>
                    <a:pt x="1795" y="0"/>
                    <a:pt x="1605" y="108"/>
                    <a:pt x="1424" y="331"/>
                  </a:cubicBezTo>
                  <a:cubicBezTo>
                    <a:pt x="1311" y="174"/>
                    <a:pt x="1181" y="109"/>
                    <a:pt x="1052" y="109"/>
                  </a:cubicBezTo>
                  <a:cubicBezTo>
                    <a:pt x="634" y="109"/>
                    <a:pt x="229" y="781"/>
                    <a:pt x="487" y="1177"/>
                  </a:cubicBezTo>
                  <a:cubicBezTo>
                    <a:pt x="411" y="1130"/>
                    <a:pt x="347" y="1109"/>
                    <a:pt x="293" y="1109"/>
                  </a:cubicBezTo>
                  <a:cubicBezTo>
                    <a:pt x="1" y="1109"/>
                    <a:pt x="5" y="1713"/>
                    <a:pt x="81" y="1922"/>
                  </a:cubicBezTo>
                  <a:cubicBezTo>
                    <a:pt x="374" y="2735"/>
                    <a:pt x="1390" y="3197"/>
                    <a:pt x="1311" y="4111"/>
                  </a:cubicBezTo>
                  <a:lnTo>
                    <a:pt x="1582" y="3683"/>
                  </a:lnTo>
                  <a:cubicBezTo>
                    <a:pt x="2067" y="3107"/>
                    <a:pt x="2597" y="2836"/>
                    <a:pt x="2879" y="2159"/>
                  </a:cubicBezTo>
                  <a:cubicBezTo>
                    <a:pt x="3049" y="1821"/>
                    <a:pt x="3015" y="1200"/>
                    <a:pt x="2981" y="816"/>
                  </a:cubicBezTo>
                  <a:cubicBezTo>
                    <a:pt x="2969" y="536"/>
                    <a:pt x="2856" y="426"/>
                    <a:pt x="2704" y="426"/>
                  </a:cubicBezTo>
                  <a:cubicBezTo>
                    <a:pt x="2569" y="426"/>
                    <a:pt x="2402" y="514"/>
                    <a:pt x="2247" y="647"/>
                  </a:cubicBezTo>
                  <a:cubicBezTo>
                    <a:pt x="2314" y="222"/>
                    <a:pt x="2169" y="0"/>
                    <a:pt x="1949"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7" name="Google Shape;4307;p21"/>
            <p:cNvSpPr/>
            <p:nvPr/>
          </p:nvSpPr>
          <p:spPr>
            <a:xfrm>
              <a:off x="6960880" y="4025631"/>
              <a:ext cx="86795" cy="244393"/>
            </a:xfrm>
            <a:custGeom>
              <a:rect b="b" l="l" r="r" t="t"/>
              <a:pathLst>
                <a:path extrusionOk="0" h="7121" w="2529">
                  <a:moveTo>
                    <a:pt x="2213" y="0"/>
                  </a:moveTo>
                  <a:cubicBezTo>
                    <a:pt x="892" y="0"/>
                    <a:pt x="1" y="1828"/>
                    <a:pt x="80" y="2957"/>
                  </a:cubicBezTo>
                  <a:cubicBezTo>
                    <a:pt x="136" y="3826"/>
                    <a:pt x="599" y="4469"/>
                    <a:pt x="1073" y="5157"/>
                  </a:cubicBezTo>
                  <a:cubicBezTo>
                    <a:pt x="1344" y="5563"/>
                    <a:pt x="1637" y="5958"/>
                    <a:pt x="1953" y="6331"/>
                  </a:cubicBezTo>
                  <a:cubicBezTo>
                    <a:pt x="2167" y="6568"/>
                    <a:pt x="2348" y="6827"/>
                    <a:pt x="2495" y="7120"/>
                  </a:cubicBezTo>
                  <a:lnTo>
                    <a:pt x="2528" y="7075"/>
                  </a:lnTo>
                  <a:cubicBezTo>
                    <a:pt x="2404" y="6342"/>
                    <a:pt x="1547" y="5202"/>
                    <a:pt x="1377" y="4920"/>
                  </a:cubicBezTo>
                  <a:cubicBezTo>
                    <a:pt x="791" y="3927"/>
                    <a:pt x="689" y="2720"/>
                    <a:pt x="1095" y="1636"/>
                  </a:cubicBezTo>
                  <a:cubicBezTo>
                    <a:pt x="1355" y="1004"/>
                    <a:pt x="1761" y="452"/>
                    <a:pt x="226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8" name="Google Shape;4308;p21"/>
            <p:cNvSpPr/>
            <p:nvPr/>
          </p:nvSpPr>
          <p:spPr>
            <a:xfrm>
              <a:off x="7020529" y="4119393"/>
              <a:ext cx="24985" cy="139511"/>
            </a:xfrm>
            <a:custGeom>
              <a:rect b="b" l="l" r="r" t="t"/>
              <a:pathLst>
                <a:path extrusionOk="0" h="4065" w="728">
                  <a:moveTo>
                    <a:pt x="390" y="0"/>
                  </a:moveTo>
                  <a:cubicBezTo>
                    <a:pt x="373" y="0"/>
                    <a:pt x="358" y="3"/>
                    <a:pt x="350" y="10"/>
                  </a:cubicBezTo>
                  <a:cubicBezTo>
                    <a:pt x="328" y="44"/>
                    <a:pt x="215" y="44"/>
                    <a:pt x="181" y="100"/>
                  </a:cubicBezTo>
                  <a:cubicBezTo>
                    <a:pt x="147" y="157"/>
                    <a:pt x="125" y="225"/>
                    <a:pt x="102" y="292"/>
                  </a:cubicBezTo>
                  <a:cubicBezTo>
                    <a:pt x="68" y="383"/>
                    <a:pt x="46" y="484"/>
                    <a:pt x="34" y="574"/>
                  </a:cubicBezTo>
                  <a:cubicBezTo>
                    <a:pt x="1" y="811"/>
                    <a:pt x="1" y="1048"/>
                    <a:pt x="23" y="1285"/>
                  </a:cubicBezTo>
                  <a:cubicBezTo>
                    <a:pt x="34" y="1409"/>
                    <a:pt x="46" y="1545"/>
                    <a:pt x="68" y="1680"/>
                  </a:cubicBezTo>
                  <a:cubicBezTo>
                    <a:pt x="80" y="1816"/>
                    <a:pt x="113" y="1951"/>
                    <a:pt x="147" y="2075"/>
                  </a:cubicBezTo>
                  <a:cubicBezTo>
                    <a:pt x="226" y="2346"/>
                    <a:pt x="317" y="2594"/>
                    <a:pt x="407" y="2843"/>
                  </a:cubicBezTo>
                  <a:cubicBezTo>
                    <a:pt x="452" y="2955"/>
                    <a:pt x="486" y="3068"/>
                    <a:pt x="531" y="3181"/>
                  </a:cubicBezTo>
                  <a:cubicBezTo>
                    <a:pt x="565" y="3294"/>
                    <a:pt x="587" y="3395"/>
                    <a:pt x="610" y="3497"/>
                  </a:cubicBezTo>
                  <a:cubicBezTo>
                    <a:pt x="633" y="3576"/>
                    <a:pt x="644" y="3666"/>
                    <a:pt x="655" y="3757"/>
                  </a:cubicBezTo>
                  <a:cubicBezTo>
                    <a:pt x="666" y="3824"/>
                    <a:pt x="666" y="3903"/>
                    <a:pt x="666" y="3971"/>
                  </a:cubicBezTo>
                  <a:lnTo>
                    <a:pt x="666" y="4009"/>
                  </a:lnTo>
                  <a:lnTo>
                    <a:pt x="666" y="4009"/>
                  </a:lnTo>
                  <a:cubicBezTo>
                    <a:pt x="665" y="4009"/>
                    <a:pt x="664" y="4009"/>
                    <a:pt x="663" y="4009"/>
                  </a:cubicBezTo>
                  <a:cubicBezTo>
                    <a:pt x="658" y="4009"/>
                    <a:pt x="651" y="4010"/>
                    <a:pt x="645" y="4011"/>
                  </a:cubicBezTo>
                  <a:lnTo>
                    <a:pt x="645" y="4011"/>
                  </a:lnTo>
                  <a:cubicBezTo>
                    <a:pt x="631" y="4003"/>
                    <a:pt x="621" y="3997"/>
                    <a:pt x="621" y="3994"/>
                  </a:cubicBezTo>
                  <a:cubicBezTo>
                    <a:pt x="587" y="3982"/>
                    <a:pt x="554" y="3971"/>
                    <a:pt x="508" y="3960"/>
                  </a:cubicBezTo>
                  <a:lnTo>
                    <a:pt x="508" y="3971"/>
                  </a:lnTo>
                  <a:cubicBezTo>
                    <a:pt x="542" y="3982"/>
                    <a:pt x="587" y="4005"/>
                    <a:pt x="621" y="4016"/>
                  </a:cubicBezTo>
                  <a:cubicBezTo>
                    <a:pt x="621" y="4016"/>
                    <a:pt x="633" y="4013"/>
                    <a:pt x="645" y="4011"/>
                  </a:cubicBezTo>
                  <a:lnTo>
                    <a:pt x="645" y="4011"/>
                  </a:lnTo>
                  <a:cubicBezTo>
                    <a:pt x="652" y="4014"/>
                    <a:pt x="659" y="4018"/>
                    <a:pt x="666" y="4021"/>
                  </a:cubicBezTo>
                  <a:lnTo>
                    <a:pt x="666" y="4021"/>
                  </a:lnTo>
                  <a:lnTo>
                    <a:pt x="666" y="4027"/>
                  </a:lnTo>
                  <a:cubicBezTo>
                    <a:pt x="668" y="4026"/>
                    <a:pt x="669" y="4024"/>
                    <a:pt x="670" y="4023"/>
                  </a:cubicBezTo>
                  <a:lnTo>
                    <a:pt x="670" y="4023"/>
                  </a:lnTo>
                  <a:cubicBezTo>
                    <a:pt x="677" y="4026"/>
                    <a:pt x="683" y="4029"/>
                    <a:pt x="689" y="4032"/>
                  </a:cubicBezTo>
                  <a:lnTo>
                    <a:pt x="689" y="4032"/>
                  </a:lnTo>
                  <a:cubicBezTo>
                    <a:pt x="689" y="4008"/>
                    <a:pt x="689" y="3989"/>
                    <a:pt x="689" y="3971"/>
                  </a:cubicBezTo>
                  <a:cubicBezTo>
                    <a:pt x="711" y="3903"/>
                    <a:pt x="711" y="3824"/>
                    <a:pt x="711" y="3757"/>
                  </a:cubicBezTo>
                  <a:cubicBezTo>
                    <a:pt x="711" y="3655"/>
                    <a:pt x="711" y="3565"/>
                    <a:pt x="700" y="3474"/>
                  </a:cubicBezTo>
                  <a:cubicBezTo>
                    <a:pt x="666" y="3237"/>
                    <a:pt x="610" y="3012"/>
                    <a:pt x="542" y="2786"/>
                  </a:cubicBezTo>
                  <a:cubicBezTo>
                    <a:pt x="475" y="2538"/>
                    <a:pt x="384" y="2290"/>
                    <a:pt x="305" y="2030"/>
                  </a:cubicBezTo>
                  <a:cubicBezTo>
                    <a:pt x="271" y="1906"/>
                    <a:pt x="238" y="1782"/>
                    <a:pt x="226" y="1646"/>
                  </a:cubicBezTo>
                  <a:cubicBezTo>
                    <a:pt x="204" y="1522"/>
                    <a:pt x="181" y="1398"/>
                    <a:pt x="170" y="1274"/>
                  </a:cubicBezTo>
                  <a:cubicBezTo>
                    <a:pt x="147" y="1048"/>
                    <a:pt x="136" y="823"/>
                    <a:pt x="147" y="597"/>
                  </a:cubicBezTo>
                  <a:cubicBezTo>
                    <a:pt x="159" y="507"/>
                    <a:pt x="181" y="416"/>
                    <a:pt x="204" y="337"/>
                  </a:cubicBezTo>
                  <a:cubicBezTo>
                    <a:pt x="226" y="247"/>
                    <a:pt x="283" y="202"/>
                    <a:pt x="305" y="146"/>
                  </a:cubicBezTo>
                  <a:cubicBezTo>
                    <a:pt x="328" y="89"/>
                    <a:pt x="429" y="89"/>
                    <a:pt x="441" y="55"/>
                  </a:cubicBezTo>
                  <a:cubicBezTo>
                    <a:pt x="452" y="44"/>
                    <a:pt x="452" y="33"/>
                    <a:pt x="463" y="10"/>
                  </a:cubicBezTo>
                  <a:cubicBezTo>
                    <a:pt x="463" y="10"/>
                    <a:pt x="423" y="0"/>
                    <a:pt x="390" y="0"/>
                  </a:cubicBezTo>
                  <a:close/>
                  <a:moveTo>
                    <a:pt x="689" y="4032"/>
                  </a:moveTo>
                  <a:cubicBezTo>
                    <a:pt x="689" y="4038"/>
                    <a:pt x="689" y="4044"/>
                    <a:pt x="689" y="4050"/>
                  </a:cubicBezTo>
                  <a:cubicBezTo>
                    <a:pt x="689" y="4054"/>
                    <a:pt x="693" y="4055"/>
                    <a:pt x="698" y="4055"/>
                  </a:cubicBezTo>
                  <a:cubicBezTo>
                    <a:pt x="708" y="4055"/>
                    <a:pt x="723" y="4050"/>
                    <a:pt x="723" y="4050"/>
                  </a:cubicBezTo>
                  <a:cubicBezTo>
                    <a:pt x="728" y="4050"/>
                    <a:pt x="710" y="4042"/>
                    <a:pt x="689" y="4032"/>
                  </a:cubicBezTo>
                  <a:close/>
                  <a:moveTo>
                    <a:pt x="666" y="4027"/>
                  </a:moveTo>
                  <a:lnTo>
                    <a:pt x="666" y="4050"/>
                  </a:lnTo>
                  <a:cubicBezTo>
                    <a:pt x="666" y="4061"/>
                    <a:pt x="666" y="4064"/>
                    <a:pt x="668" y="4064"/>
                  </a:cubicBezTo>
                  <a:cubicBezTo>
                    <a:pt x="669" y="4064"/>
                    <a:pt x="672" y="4061"/>
                    <a:pt x="678" y="4061"/>
                  </a:cubicBezTo>
                  <a:cubicBezTo>
                    <a:pt x="689" y="4050"/>
                    <a:pt x="666" y="4027"/>
                    <a:pt x="666" y="4027"/>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9" name="Google Shape;4309;p21"/>
            <p:cNvSpPr/>
            <p:nvPr/>
          </p:nvSpPr>
          <p:spPr>
            <a:xfrm>
              <a:off x="7045719" y="4171251"/>
              <a:ext cx="9301" cy="80172"/>
            </a:xfrm>
            <a:custGeom>
              <a:rect b="b" l="l" r="r" t="t"/>
              <a:pathLst>
                <a:path extrusionOk="0" h="2336" w="271">
                  <a:moveTo>
                    <a:pt x="271" y="0"/>
                  </a:moveTo>
                  <a:cubicBezTo>
                    <a:pt x="267" y="7"/>
                    <a:pt x="264" y="16"/>
                    <a:pt x="260" y="25"/>
                  </a:cubicBezTo>
                  <a:lnTo>
                    <a:pt x="260" y="25"/>
                  </a:lnTo>
                  <a:cubicBezTo>
                    <a:pt x="267" y="8"/>
                    <a:pt x="271" y="0"/>
                    <a:pt x="271" y="0"/>
                  </a:cubicBezTo>
                  <a:close/>
                  <a:moveTo>
                    <a:pt x="260" y="25"/>
                  </a:moveTo>
                  <a:cubicBezTo>
                    <a:pt x="255" y="39"/>
                    <a:pt x="247" y="60"/>
                    <a:pt x="237" y="90"/>
                  </a:cubicBezTo>
                  <a:cubicBezTo>
                    <a:pt x="214" y="124"/>
                    <a:pt x="192" y="158"/>
                    <a:pt x="169" y="192"/>
                  </a:cubicBezTo>
                  <a:cubicBezTo>
                    <a:pt x="147" y="237"/>
                    <a:pt x="124" y="282"/>
                    <a:pt x="102" y="327"/>
                  </a:cubicBezTo>
                  <a:cubicBezTo>
                    <a:pt x="68" y="451"/>
                    <a:pt x="45" y="576"/>
                    <a:pt x="34" y="711"/>
                  </a:cubicBezTo>
                  <a:cubicBezTo>
                    <a:pt x="23" y="779"/>
                    <a:pt x="11" y="846"/>
                    <a:pt x="11" y="925"/>
                  </a:cubicBezTo>
                  <a:lnTo>
                    <a:pt x="11" y="1151"/>
                  </a:lnTo>
                  <a:cubicBezTo>
                    <a:pt x="11" y="1298"/>
                    <a:pt x="0" y="1444"/>
                    <a:pt x="11" y="1580"/>
                  </a:cubicBezTo>
                  <a:cubicBezTo>
                    <a:pt x="11" y="1726"/>
                    <a:pt x="23" y="1851"/>
                    <a:pt x="23" y="1963"/>
                  </a:cubicBezTo>
                  <a:lnTo>
                    <a:pt x="23" y="2234"/>
                  </a:lnTo>
                  <a:lnTo>
                    <a:pt x="23" y="2336"/>
                  </a:lnTo>
                  <a:cubicBezTo>
                    <a:pt x="23" y="2336"/>
                    <a:pt x="34" y="2302"/>
                    <a:pt x="68" y="2234"/>
                  </a:cubicBezTo>
                  <a:cubicBezTo>
                    <a:pt x="90" y="2144"/>
                    <a:pt x="102" y="2054"/>
                    <a:pt x="124" y="1963"/>
                  </a:cubicBezTo>
                  <a:cubicBezTo>
                    <a:pt x="135" y="1851"/>
                    <a:pt x="147" y="1715"/>
                    <a:pt x="158" y="1580"/>
                  </a:cubicBezTo>
                  <a:cubicBezTo>
                    <a:pt x="169" y="1444"/>
                    <a:pt x="158" y="1286"/>
                    <a:pt x="169" y="1140"/>
                  </a:cubicBezTo>
                  <a:cubicBezTo>
                    <a:pt x="169" y="1004"/>
                    <a:pt x="169" y="858"/>
                    <a:pt x="181" y="722"/>
                  </a:cubicBezTo>
                  <a:cubicBezTo>
                    <a:pt x="169" y="654"/>
                    <a:pt x="181" y="587"/>
                    <a:pt x="181" y="530"/>
                  </a:cubicBezTo>
                  <a:cubicBezTo>
                    <a:pt x="192" y="463"/>
                    <a:pt x="203" y="406"/>
                    <a:pt x="203" y="350"/>
                  </a:cubicBezTo>
                  <a:cubicBezTo>
                    <a:pt x="203" y="305"/>
                    <a:pt x="214" y="248"/>
                    <a:pt x="226" y="203"/>
                  </a:cubicBezTo>
                  <a:cubicBezTo>
                    <a:pt x="226" y="169"/>
                    <a:pt x="237" y="124"/>
                    <a:pt x="248" y="90"/>
                  </a:cubicBezTo>
                  <a:cubicBezTo>
                    <a:pt x="248" y="67"/>
                    <a:pt x="253" y="45"/>
                    <a:pt x="260" y="25"/>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0" name="Google Shape;4310;p21"/>
            <p:cNvSpPr/>
            <p:nvPr/>
          </p:nvSpPr>
          <p:spPr>
            <a:xfrm>
              <a:off x="7049186" y="4170839"/>
              <a:ext cx="19803" cy="77872"/>
            </a:xfrm>
            <a:custGeom>
              <a:rect b="b" l="l" r="r" t="t"/>
              <a:pathLst>
                <a:path extrusionOk="0" h="2269" w="577">
                  <a:moveTo>
                    <a:pt x="576" y="1"/>
                  </a:moveTo>
                  <a:cubicBezTo>
                    <a:pt x="576" y="1"/>
                    <a:pt x="508" y="125"/>
                    <a:pt x="418" y="328"/>
                  </a:cubicBezTo>
                  <a:cubicBezTo>
                    <a:pt x="317" y="576"/>
                    <a:pt x="226" y="836"/>
                    <a:pt x="159" y="1095"/>
                  </a:cubicBezTo>
                  <a:cubicBezTo>
                    <a:pt x="125" y="1242"/>
                    <a:pt x="102" y="1377"/>
                    <a:pt x="68" y="1524"/>
                  </a:cubicBezTo>
                  <a:cubicBezTo>
                    <a:pt x="46" y="1648"/>
                    <a:pt x="34" y="1772"/>
                    <a:pt x="23" y="1896"/>
                  </a:cubicBezTo>
                  <a:cubicBezTo>
                    <a:pt x="1" y="2111"/>
                    <a:pt x="1" y="2269"/>
                    <a:pt x="1" y="2269"/>
                  </a:cubicBezTo>
                  <a:cubicBezTo>
                    <a:pt x="1" y="2269"/>
                    <a:pt x="57" y="2122"/>
                    <a:pt x="113" y="1919"/>
                  </a:cubicBezTo>
                  <a:cubicBezTo>
                    <a:pt x="125" y="1874"/>
                    <a:pt x="147" y="1817"/>
                    <a:pt x="159" y="1750"/>
                  </a:cubicBezTo>
                  <a:cubicBezTo>
                    <a:pt x="170" y="1693"/>
                    <a:pt x="192" y="1626"/>
                    <a:pt x="215" y="1558"/>
                  </a:cubicBezTo>
                  <a:cubicBezTo>
                    <a:pt x="249" y="1434"/>
                    <a:pt x="283" y="1298"/>
                    <a:pt x="317" y="1152"/>
                  </a:cubicBezTo>
                  <a:cubicBezTo>
                    <a:pt x="362" y="994"/>
                    <a:pt x="396" y="858"/>
                    <a:pt x="418" y="723"/>
                  </a:cubicBezTo>
                  <a:cubicBezTo>
                    <a:pt x="452" y="588"/>
                    <a:pt x="486" y="463"/>
                    <a:pt x="508" y="362"/>
                  </a:cubicBezTo>
                  <a:cubicBezTo>
                    <a:pt x="554" y="136"/>
                    <a:pt x="576" y="1"/>
                    <a:pt x="576"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1" name="Google Shape;4311;p21"/>
            <p:cNvSpPr/>
            <p:nvPr/>
          </p:nvSpPr>
          <p:spPr>
            <a:xfrm>
              <a:off x="7043386" y="4181409"/>
              <a:ext cx="237803" cy="136868"/>
            </a:xfrm>
            <a:custGeom>
              <a:rect b="b" l="l" r="r" t="t"/>
              <a:pathLst>
                <a:path extrusionOk="0" h="3988" w="6929">
                  <a:moveTo>
                    <a:pt x="4383" y="1"/>
                  </a:moveTo>
                  <a:cubicBezTo>
                    <a:pt x="4312" y="1"/>
                    <a:pt x="4239" y="3"/>
                    <a:pt x="4164" y="9"/>
                  </a:cubicBezTo>
                  <a:cubicBezTo>
                    <a:pt x="3239" y="88"/>
                    <a:pt x="2754" y="189"/>
                    <a:pt x="1998" y="674"/>
                  </a:cubicBezTo>
                  <a:cubicBezTo>
                    <a:pt x="1546" y="968"/>
                    <a:pt x="486" y="1611"/>
                    <a:pt x="79" y="2243"/>
                  </a:cubicBezTo>
                  <a:cubicBezTo>
                    <a:pt x="45" y="2322"/>
                    <a:pt x="23" y="2412"/>
                    <a:pt x="0" y="2491"/>
                  </a:cubicBezTo>
                  <a:cubicBezTo>
                    <a:pt x="1039" y="2548"/>
                    <a:pt x="1275" y="2717"/>
                    <a:pt x="2156" y="3112"/>
                  </a:cubicBezTo>
                  <a:cubicBezTo>
                    <a:pt x="2449" y="3247"/>
                    <a:pt x="2979" y="3699"/>
                    <a:pt x="3261" y="3800"/>
                  </a:cubicBezTo>
                  <a:cubicBezTo>
                    <a:pt x="3544" y="3913"/>
                    <a:pt x="3713" y="3924"/>
                    <a:pt x="4006" y="3969"/>
                  </a:cubicBezTo>
                  <a:cubicBezTo>
                    <a:pt x="4088" y="3982"/>
                    <a:pt x="4169" y="3988"/>
                    <a:pt x="4251" y="3988"/>
                  </a:cubicBezTo>
                  <a:cubicBezTo>
                    <a:pt x="5212" y="3988"/>
                    <a:pt x="6122" y="3163"/>
                    <a:pt x="6590" y="2435"/>
                  </a:cubicBezTo>
                  <a:cubicBezTo>
                    <a:pt x="6726" y="2243"/>
                    <a:pt x="6839" y="2040"/>
                    <a:pt x="6929" y="1814"/>
                  </a:cubicBezTo>
                  <a:cubicBezTo>
                    <a:pt x="6363" y="832"/>
                    <a:pt x="5645" y="1"/>
                    <a:pt x="4383"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2" name="Google Shape;4312;p21"/>
            <p:cNvSpPr/>
            <p:nvPr/>
          </p:nvSpPr>
          <p:spPr>
            <a:xfrm>
              <a:off x="7029829" y="4276956"/>
              <a:ext cx="3912" cy="3123"/>
            </a:xfrm>
            <a:custGeom>
              <a:rect b="b" l="l" r="r" t="t"/>
              <a:pathLst>
                <a:path extrusionOk="0" h="91" w="114">
                  <a:moveTo>
                    <a:pt x="113" y="1"/>
                  </a:moveTo>
                  <a:lnTo>
                    <a:pt x="0" y="68"/>
                  </a:lnTo>
                  <a:lnTo>
                    <a:pt x="113" y="91"/>
                  </a:lnTo>
                  <a:cubicBezTo>
                    <a:pt x="113" y="57"/>
                    <a:pt x="113" y="23"/>
                    <a:pt x="113"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3" name="Google Shape;4313;p21"/>
            <p:cNvSpPr/>
            <p:nvPr/>
          </p:nvSpPr>
          <p:spPr>
            <a:xfrm>
              <a:off x="7043763" y="4192220"/>
              <a:ext cx="148743" cy="107147"/>
            </a:xfrm>
            <a:custGeom>
              <a:rect b="b" l="l" r="r" t="t"/>
              <a:pathLst>
                <a:path extrusionOk="0" h="3122" w="4334">
                  <a:moveTo>
                    <a:pt x="2968" y="1"/>
                  </a:moveTo>
                  <a:cubicBezTo>
                    <a:pt x="2847" y="1"/>
                    <a:pt x="2727" y="11"/>
                    <a:pt x="2607" y="32"/>
                  </a:cubicBezTo>
                  <a:cubicBezTo>
                    <a:pt x="2393" y="122"/>
                    <a:pt x="2190" y="235"/>
                    <a:pt x="1987" y="359"/>
                  </a:cubicBezTo>
                  <a:cubicBezTo>
                    <a:pt x="1547" y="653"/>
                    <a:pt x="486" y="1296"/>
                    <a:pt x="68" y="1928"/>
                  </a:cubicBezTo>
                  <a:cubicBezTo>
                    <a:pt x="34" y="2007"/>
                    <a:pt x="12" y="2097"/>
                    <a:pt x="1" y="2176"/>
                  </a:cubicBezTo>
                  <a:cubicBezTo>
                    <a:pt x="1028" y="2233"/>
                    <a:pt x="1264" y="2402"/>
                    <a:pt x="2145" y="2797"/>
                  </a:cubicBezTo>
                  <a:cubicBezTo>
                    <a:pt x="2314" y="2876"/>
                    <a:pt x="2472" y="2977"/>
                    <a:pt x="2619" y="3090"/>
                  </a:cubicBezTo>
                  <a:cubicBezTo>
                    <a:pt x="2690" y="3111"/>
                    <a:pt x="2765" y="3122"/>
                    <a:pt x="2841" y="3122"/>
                  </a:cubicBezTo>
                  <a:cubicBezTo>
                    <a:pt x="2934" y="3122"/>
                    <a:pt x="3028" y="3105"/>
                    <a:pt x="3115" y="3068"/>
                  </a:cubicBezTo>
                  <a:cubicBezTo>
                    <a:pt x="3420" y="2910"/>
                    <a:pt x="3194" y="2661"/>
                    <a:pt x="3070" y="2436"/>
                  </a:cubicBezTo>
                  <a:cubicBezTo>
                    <a:pt x="3080" y="2435"/>
                    <a:pt x="3091" y="2435"/>
                    <a:pt x="3101" y="2435"/>
                  </a:cubicBezTo>
                  <a:cubicBezTo>
                    <a:pt x="3243" y="2435"/>
                    <a:pt x="3452" y="2467"/>
                    <a:pt x="3651" y="2467"/>
                  </a:cubicBezTo>
                  <a:cubicBezTo>
                    <a:pt x="3865" y="2467"/>
                    <a:pt x="4069" y="2430"/>
                    <a:pt x="4165" y="2278"/>
                  </a:cubicBezTo>
                  <a:cubicBezTo>
                    <a:pt x="4334" y="1984"/>
                    <a:pt x="3882" y="1725"/>
                    <a:pt x="3713" y="1578"/>
                  </a:cubicBezTo>
                  <a:cubicBezTo>
                    <a:pt x="3826" y="1431"/>
                    <a:pt x="4266" y="1172"/>
                    <a:pt x="4255" y="935"/>
                  </a:cubicBezTo>
                  <a:cubicBezTo>
                    <a:pt x="4232" y="642"/>
                    <a:pt x="3894" y="743"/>
                    <a:pt x="3668" y="698"/>
                  </a:cubicBezTo>
                  <a:cubicBezTo>
                    <a:pt x="3928" y="427"/>
                    <a:pt x="3961" y="190"/>
                    <a:pt x="3555" y="77"/>
                  </a:cubicBezTo>
                  <a:cubicBezTo>
                    <a:pt x="3366" y="28"/>
                    <a:pt x="3167" y="1"/>
                    <a:pt x="2968"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4" name="Google Shape;4314;p21"/>
            <p:cNvSpPr/>
            <p:nvPr/>
          </p:nvSpPr>
          <p:spPr>
            <a:xfrm>
              <a:off x="7046097" y="4147467"/>
              <a:ext cx="250193" cy="110922"/>
            </a:xfrm>
            <a:custGeom>
              <a:rect b="b" l="l" r="r" t="t"/>
              <a:pathLst>
                <a:path extrusionOk="0" h="3232" w="7290">
                  <a:moveTo>
                    <a:pt x="4149" y="1"/>
                  </a:moveTo>
                  <a:cubicBezTo>
                    <a:pt x="3229" y="1"/>
                    <a:pt x="2442" y="445"/>
                    <a:pt x="1490" y="1269"/>
                  </a:cubicBezTo>
                  <a:cubicBezTo>
                    <a:pt x="1377" y="1359"/>
                    <a:pt x="373" y="2126"/>
                    <a:pt x="0" y="3232"/>
                  </a:cubicBezTo>
                  <a:cubicBezTo>
                    <a:pt x="407" y="2600"/>
                    <a:pt x="1479" y="1957"/>
                    <a:pt x="1919" y="1663"/>
                  </a:cubicBezTo>
                  <a:cubicBezTo>
                    <a:pt x="2686" y="1178"/>
                    <a:pt x="3160" y="1077"/>
                    <a:pt x="4085" y="998"/>
                  </a:cubicBezTo>
                  <a:cubicBezTo>
                    <a:pt x="4160" y="992"/>
                    <a:pt x="4233" y="990"/>
                    <a:pt x="4304" y="990"/>
                  </a:cubicBezTo>
                  <a:cubicBezTo>
                    <a:pt x="5566" y="990"/>
                    <a:pt x="6284" y="1821"/>
                    <a:pt x="6850" y="2803"/>
                  </a:cubicBezTo>
                  <a:cubicBezTo>
                    <a:pt x="7290" y="1675"/>
                    <a:pt x="6737" y="693"/>
                    <a:pt x="5372" y="230"/>
                  </a:cubicBezTo>
                  <a:cubicBezTo>
                    <a:pt x="4928" y="76"/>
                    <a:pt x="4527" y="1"/>
                    <a:pt x="414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5" name="Google Shape;4315;p21"/>
            <p:cNvSpPr/>
            <p:nvPr/>
          </p:nvSpPr>
          <p:spPr>
            <a:xfrm>
              <a:off x="7058864" y="4217789"/>
              <a:ext cx="110407" cy="38679"/>
            </a:xfrm>
            <a:custGeom>
              <a:rect b="b" l="l" r="r" t="t"/>
              <a:pathLst>
                <a:path extrusionOk="0" h="1127" w="3217">
                  <a:moveTo>
                    <a:pt x="2782" y="1"/>
                  </a:moveTo>
                  <a:cubicBezTo>
                    <a:pt x="2746" y="1"/>
                    <a:pt x="2709" y="4"/>
                    <a:pt x="2675" y="9"/>
                  </a:cubicBezTo>
                  <a:lnTo>
                    <a:pt x="2404" y="32"/>
                  </a:lnTo>
                  <a:cubicBezTo>
                    <a:pt x="2303" y="32"/>
                    <a:pt x="2212" y="55"/>
                    <a:pt x="2111" y="77"/>
                  </a:cubicBezTo>
                  <a:cubicBezTo>
                    <a:pt x="2009" y="88"/>
                    <a:pt x="1908" y="111"/>
                    <a:pt x="1806" y="145"/>
                  </a:cubicBezTo>
                  <a:lnTo>
                    <a:pt x="1490" y="235"/>
                  </a:lnTo>
                  <a:lnTo>
                    <a:pt x="1186" y="359"/>
                  </a:lnTo>
                  <a:cubicBezTo>
                    <a:pt x="1095" y="404"/>
                    <a:pt x="994" y="461"/>
                    <a:pt x="903" y="506"/>
                  </a:cubicBezTo>
                  <a:cubicBezTo>
                    <a:pt x="813" y="551"/>
                    <a:pt x="734" y="596"/>
                    <a:pt x="655" y="641"/>
                  </a:cubicBezTo>
                  <a:cubicBezTo>
                    <a:pt x="576" y="686"/>
                    <a:pt x="497" y="743"/>
                    <a:pt x="430" y="788"/>
                  </a:cubicBezTo>
                  <a:cubicBezTo>
                    <a:pt x="362" y="822"/>
                    <a:pt x="305" y="867"/>
                    <a:pt x="249" y="912"/>
                  </a:cubicBezTo>
                  <a:lnTo>
                    <a:pt x="114" y="1025"/>
                  </a:lnTo>
                  <a:cubicBezTo>
                    <a:pt x="35" y="1081"/>
                    <a:pt x="1" y="1127"/>
                    <a:pt x="1" y="1127"/>
                  </a:cubicBezTo>
                  <a:lnTo>
                    <a:pt x="136" y="1059"/>
                  </a:lnTo>
                  <a:cubicBezTo>
                    <a:pt x="215" y="1014"/>
                    <a:pt x="339" y="935"/>
                    <a:pt x="475" y="867"/>
                  </a:cubicBezTo>
                  <a:cubicBezTo>
                    <a:pt x="554" y="833"/>
                    <a:pt x="621" y="788"/>
                    <a:pt x="712" y="754"/>
                  </a:cubicBezTo>
                  <a:cubicBezTo>
                    <a:pt x="791" y="709"/>
                    <a:pt x="881" y="675"/>
                    <a:pt x="971" y="630"/>
                  </a:cubicBezTo>
                  <a:cubicBezTo>
                    <a:pt x="1061" y="585"/>
                    <a:pt x="1152" y="540"/>
                    <a:pt x="1253" y="506"/>
                  </a:cubicBezTo>
                  <a:cubicBezTo>
                    <a:pt x="1344" y="472"/>
                    <a:pt x="1445" y="427"/>
                    <a:pt x="1547" y="393"/>
                  </a:cubicBezTo>
                  <a:lnTo>
                    <a:pt x="1840" y="292"/>
                  </a:lnTo>
                  <a:cubicBezTo>
                    <a:pt x="1942" y="258"/>
                    <a:pt x="2043" y="235"/>
                    <a:pt x="2145" y="213"/>
                  </a:cubicBezTo>
                  <a:cubicBezTo>
                    <a:pt x="2246" y="190"/>
                    <a:pt x="2337" y="156"/>
                    <a:pt x="2427" y="145"/>
                  </a:cubicBezTo>
                  <a:lnTo>
                    <a:pt x="2675" y="100"/>
                  </a:lnTo>
                  <a:cubicBezTo>
                    <a:pt x="2833" y="66"/>
                    <a:pt x="2968" y="66"/>
                    <a:pt x="3059" y="43"/>
                  </a:cubicBezTo>
                  <a:lnTo>
                    <a:pt x="3217" y="32"/>
                  </a:lnTo>
                  <a:cubicBezTo>
                    <a:pt x="3217" y="32"/>
                    <a:pt x="3160" y="21"/>
                    <a:pt x="3059" y="21"/>
                  </a:cubicBezTo>
                  <a:cubicBezTo>
                    <a:pt x="3014" y="9"/>
                    <a:pt x="2957" y="9"/>
                    <a:pt x="2889" y="9"/>
                  </a:cubicBezTo>
                  <a:cubicBezTo>
                    <a:pt x="2856" y="4"/>
                    <a:pt x="2819" y="1"/>
                    <a:pt x="2782"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6" name="Google Shape;4316;p21"/>
            <p:cNvSpPr/>
            <p:nvPr/>
          </p:nvSpPr>
          <p:spPr>
            <a:xfrm>
              <a:off x="7047264" y="4238998"/>
              <a:ext cx="149498" cy="23269"/>
            </a:xfrm>
            <a:custGeom>
              <a:rect b="b" l="l" r="r" t="t"/>
              <a:pathLst>
                <a:path extrusionOk="0" h="678" w="4356">
                  <a:moveTo>
                    <a:pt x="2562" y="1"/>
                  </a:moveTo>
                  <a:cubicBezTo>
                    <a:pt x="2415" y="1"/>
                    <a:pt x="2268" y="12"/>
                    <a:pt x="2133" y="35"/>
                  </a:cubicBezTo>
                  <a:cubicBezTo>
                    <a:pt x="1998" y="57"/>
                    <a:pt x="1862" y="68"/>
                    <a:pt x="1715" y="91"/>
                  </a:cubicBezTo>
                  <a:cubicBezTo>
                    <a:pt x="1580" y="114"/>
                    <a:pt x="1456" y="159"/>
                    <a:pt x="1320" y="181"/>
                  </a:cubicBezTo>
                  <a:cubicBezTo>
                    <a:pt x="1196" y="215"/>
                    <a:pt x="1072" y="249"/>
                    <a:pt x="959" y="283"/>
                  </a:cubicBezTo>
                  <a:cubicBezTo>
                    <a:pt x="835" y="328"/>
                    <a:pt x="734" y="362"/>
                    <a:pt x="632" y="396"/>
                  </a:cubicBezTo>
                  <a:cubicBezTo>
                    <a:pt x="542" y="418"/>
                    <a:pt x="452" y="463"/>
                    <a:pt x="373" y="497"/>
                  </a:cubicBezTo>
                  <a:cubicBezTo>
                    <a:pt x="294" y="531"/>
                    <a:pt x="215" y="565"/>
                    <a:pt x="169" y="599"/>
                  </a:cubicBezTo>
                  <a:cubicBezTo>
                    <a:pt x="57" y="644"/>
                    <a:pt x="0" y="678"/>
                    <a:pt x="0" y="678"/>
                  </a:cubicBezTo>
                  <a:cubicBezTo>
                    <a:pt x="0" y="678"/>
                    <a:pt x="68" y="667"/>
                    <a:pt x="181" y="633"/>
                  </a:cubicBezTo>
                  <a:cubicBezTo>
                    <a:pt x="294" y="588"/>
                    <a:pt x="463" y="542"/>
                    <a:pt x="666" y="486"/>
                  </a:cubicBezTo>
                  <a:cubicBezTo>
                    <a:pt x="858" y="430"/>
                    <a:pt x="1095" y="384"/>
                    <a:pt x="1354" y="328"/>
                  </a:cubicBezTo>
                  <a:cubicBezTo>
                    <a:pt x="1478" y="305"/>
                    <a:pt x="1614" y="283"/>
                    <a:pt x="1749" y="260"/>
                  </a:cubicBezTo>
                  <a:cubicBezTo>
                    <a:pt x="1885" y="238"/>
                    <a:pt x="2020" y="215"/>
                    <a:pt x="2155" y="204"/>
                  </a:cubicBezTo>
                  <a:cubicBezTo>
                    <a:pt x="2291" y="193"/>
                    <a:pt x="2426" y="170"/>
                    <a:pt x="2562" y="159"/>
                  </a:cubicBezTo>
                  <a:cubicBezTo>
                    <a:pt x="2697" y="159"/>
                    <a:pt x="2833" y="147"/>
                    <a:pt x="2968" y="147"/>
                  </a:cubicBezTo>
                  <a:lnTo>
                    <a:pt x="3340" y="147"/>
                  </a:lnTo>
                  <a:cubicBezTo>
                    <a:pt x="3453" y="159"/>
                    <a:pt x="3566" y="159"/>
                    <a:pt x="3668" y="170"/>
                  </a:cubicBezTo>
                  <a:cubicBezTo>
                    <a:pt x="3769" y="181"/>
                    <a:pt x="3871" y="193"/>
                    <a:pt x="3950" y="204"/>
                  </a:cubicBezTo>
                  <a:cubicBezTo>
                    <a:pt x="4040" y="215"/>
                    <a:pt x="4108" y="226"/>
                    <a:pt x="4164" y="249"/>
                  </a:cubicBezTo>
                  <a:lnTo>
                    <a:pt x="4356" y="294"/>
                  </a:lnTo>
                  <a:cubicBezTo>
                    <a:pt x="4356" y="294"/>
                    <a:pt x="4288" y="260"/>
                    <a:pt x="4175" y="215"/>
                  </a:cubicBezTo>
                  <a:cubicBezTo>
                    <a:pt x="4108" y="181"/>
                    <a:pt x="4040" y="159"/>
                    <a:pt x="3961" y="147"/>
                  </a:cubicBezTo>
                  <a:cubicBezTo>
                    <a:pt x="3871" y="114"/>
                    <a:pt x="3780" y="91"/>
                    <a:pt x="3679" y="80"/>
                  </a:cubicBezTo>
                  <a:cubicBezTo>
                    <a:pt x="3577" y="46"/>
                    <a:pt x="3464" y="35"/>
                    <a:pt x="3340" y="23"/>
                  </a:cubicBezTo>
                  <a:cubicBezTo>
                    <a:pt x="3227" y="12"/>
                    <a:pt x="3092" y="1"/>
                    <a:pt x="2968"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7" name="Google Shape;4317;p21"/>
            <p:cNvSpPr/>
            <p:nvPr/>
          </p:nvSpPr>
          <p:spPr>
            <a:xfrm>
              <a:off x="7047641" y="4254511"/>
              <a:ext cx="106529" cy="8923"/>
            </a:xfrm>
            <a:custGeom>
              <a:rect b="b" l="l" r="r" t="t"/>
              <a:pathLst>
                <a:path extrusionOk="0" h="260" w="3104">
                  <a:moveTo>
                    <a:pt x="1546" y="0"/>
                  </a:moveTo>
                  <a:lnTo>
                    <a:pt x="1253" y="23"/>
                  </a:lnTo>
                  <a:cubicBezTo>
                    <a:pt x="1163" y="23"/>
                    <a:pt x="1061" y="34"/>
                    <a:pt x="971" y="45"/>
                  </a:cubicBezTo>
                  <a:cubicBezTo>
                    <a:pt x="790" y="68"/>
                    <a:pt x="621" y="102"/>
                    <a:pt x="474" y="136"/>
                  </a:cubicBezTo>
                  <a:cubicBezTo>
                    <a:pt x="328" y="158"/>
                    <a:pt x="215" y="203"/>
                    <a:pt x="125" y="226"/>
                  </a:cubicBezTo>
                  <a:cubicBezTo>
                    <a:pt x="79" y="237"/>
                    <a:pt x="34" y="248"/>
                    <a:pt x="0" y="260"/>
                  </a:cubicBezTo>
                  <a:lnTo>
                    <a:pt x="125" y="248"/>
                  </a:lnTo>
                  <a:lnTo>
                    <a:pt x="283" y="237"/>
                  </a:lnTo>
                  <a:cubicBezTo>
                    <a:pt x="339" y="226"/>
                    <a:pt x="407" y="226"/>
                    <a:pt x="474" y="215"/>
                  </a:cubicBezTo>
                  <a:cubicBezTo>
                    <a:pt x="553" y="215"/>
                    <a:pt x="632" y="203"/>
                    <a:pt x="711" y="203"/>
                  </a:cubicBezTo>
                  <a:cubicBezTo>
                    <a:pt x="802" y="192"/>
                    <a:pt x="892" y="192"/>
                    <a:pt x="982" y="192"/>
                  </a:cubicBezTo>
                  <a:cubicBezTo>
                    <a:pt x="1163" y="169"/>
                    <a:pt x="1355" y="169"/>
                    <a:pt x="1546" y="158"/>
                  </a:cubicBezTo>
                  <a:lnTo>
                    <a:pt x="1829" y="158"/>
                  </a:lnTo>
                  <a:cubicBezTo>
                    <a:pt x="1879" y="152"/>
                    <a:pt x="1927" y="150"/>
                    <a:pt x="1974" y="150"/>
                  </a:cubicBezTo>
                  <a:cubicBezTo>
                    <a:pt x="2020" y="150"/>
                    <a:pt x="2065" y="152"/>
                    <a:pt x="2111" y="158"/>
                  </a:cubicBezTo>
                  <a:lnTo>
                    <a:pt x="2381" y="158"/>
                  </a:lnTo>
                  <a:lnTo>
                    <a:pt x="2607" y="169"/>
                  </a:lnTo>
                  <a:cubicBezTo>
                    <a:pt x="2647" y="175"/>
                    <a:pt x="2683" y="175"/>
                    <a:pt x="2717" y="175"/>
                  </a:cubicBezTo>
                  <a:cubicBezTo>
                    <a:pt x="2751" y="175"/>
                    <a:pt x="2782" y="175"/>
                    <a:pt x="2810" y="181"/>
                  </a:cubicBezTo>
                  <a:lnTo>
                    <a:pt x="2968" y="203"/>
                  </a:lnTo>
                  <a:lnTo>
                    <a:pt x="3104" y="215"/>
                  </a:lnTo>
                  <a:cubicBezTo>
                    <a:pt x="3104" y="215"/>
                    <a:pt x="3059" y="203"/>
                    <a:pt x="2980" y="169"/>
                  </a:cubicBezTo>
                  <a:lnTo>
                    <a:pt x="2833" y="124"/>
                  </a:lnTo>
                  <a:cubicBezTo>
                    <a:pt x="2765" y="102"/>
                    <a:pt x="2697" y="90"/>
                    <a:pt x="2630" y="79"/>
                  </a:cubicBezTo>
                  <a:cubicBezTo>
                    <a:pt x="2562" y="57"/>
                    <a:pt x="2483" y="45"/>
                    <a:pt x="2393" y="34"/>
                  </a:cubicBezTo>
                  <a:cubicBezTo>
                    <a:pt x="2302" y="23"/>
                    <a:pt x="2212" y="23"/>
                    <a:pt x="2122" y="11"/>
                  </a:cubicBezTo>
                  <a:cubicBezTo>
                    <a:pt x="2032" y="0"/>
                    <a:pt x="1941" y="0"/>
                    <a:pt x="184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8" name="Google Shape;4318;p21"/>
            <p:cNvSpPr/>
            <p:nvPr/>
          </p:nvSpPr>
          <p:spPr>
            <a:xfrm>
              <a:off x="7047641" y="4262096"/>
              <a:ext cx="85628" cy="14140"/>
            </a:xfrm>
            <a:custGeom>
              <a:rect b="b" l="l" r="r" t="t"/>
              <a:pathLst>
                <a:path extrusionOk="0" h="412" w="2495">
                  <a:moveTo>
                    <a:pt x="311" y="0"/>
                  </a:moveTo>
                  <a:cubicBezTo>
                    <a:pt x="245" y="0"/>
                    <a:pt x="176" y="11"/>
                    <a:pt x="102" y="27"/>
                  </a:cubicBezTo>
                  <a:lnTo>
                    <a:pt x="0" y="39"/>
                  </a:lnTo>
                  <a:lnTo>
                    <a:pt x="102" y="50"/>
                  </a:lnTo>
                  <a:lnTo>
                    <a:pt x="226" y="61"/>
                  </a:lnTo>
                  <a:cubicBezTo>
                    <a:pt x="283" y="72"/>
                    <a:pt x="328" y="84"/>
                    <a:pt x="395" y="95"/>
                  </a:cubicBezTo>
                  <a:cubicBezTo>
                    <a:pt x="497" y="106"/>
                    <a:pt x="644" y="129"/>
                    <a:pt x="779" y="151"/>
                  </a:cubicBezTo>
                  <a:lnTo>
                    <a:pt x="1242" y="230"/>
                  </a:lnTo>
                  <a:lnTo>
                    <a:pt x="1704" y="298"/>
                  </a:lnTo>
                  <a:cubicBezTo>
                    <a:pt x="1851" y="321"/>
                    <a:pt x="1987" y="343"/>
                    <a:pt x="2099" y="366"/>
                  </a:cubicBezTo>
                  <a:cubicBezTo>
                    <a:pt x="2212" y="377"/>
                    <a:pt x="2314" y="388"/>
                    <a:pt x="2381" y="400"/>
                  </a:cubicBezTo>
                  <a:cubicBezTo>
                    <a:pt x="2415" y="411"/>
                    <a:pt x="2460" y="411"/>
                    <a:pt x="2494" y="411"/>
                  </a:cubicBezTo>
                  <a:lnTo>
                    <a:pt x="2393" y="366"/>
                  </a:lnTo>
                  <a:cubicBezTo>
                    <a:pt x="2302" y="332"/>
                    <a:pt x="2212" y="298"/>
                    <a:pt x="2122" y="276"/>
                  </a:cubicBezTo>
                  <a:cubicBezTo>
                    <a:pt x="2009" y="230"/>
                    <a:pt x="1874" y="197"/>
                    <a:pt x="1727" y="163"/>
                  </a:cubicBezTo>
                  <a:cubicBezTo>
                    <a:pt x="1580" y="118"/>
                    <a:pt x="1422" y="84"/>
                    <a:pt x="1264" y="72"/>
                  </a:cubicBezTo>
                  <a:cubicBezTo>
                    <a:pt x="1106" y="50"/>
                    <a:pt x="948" y="27"/>
                    <a:pt x="802" y="16"/>
                  </a:cubicBezTo>
                  <a:cubicBezTo>
                    <a:pt x="723" y="5"/>
                    <a:pt x="655" y="5"/>
                    <a:pt x="587" y="5"/>
                  </a:cubicBezTo>
                  <a:lnTo>
                    <a:pt x="384" y="5"/>
                  </a:lnTo>
                  <a:cubicBezTo>
                    <a:pt x="360" y="2"/>
                    <a:pt x="336" y="0"/>
                    <a:pt x="31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9" name="Google Shape;4319;p21"/>
            <p:cNvSpPr/>
            <p:nvPr/>
          </p:nvSpPr>
          <p:spPr>
            <a:xfrm>
              <a:off x="2141666" y="5012777"/>
              <a:ext cx="24024" cy="64693"/>
            </a:xfrm>
            <a:custGeom>
              <a:rect b="b" l="l" r="r" t="t"/>
              <a:pathLst>
                <a:path extrusionOk="0" h="1885" w="700">
                  <a:moveTo>
                    <a:pt x="350" y="0"/>
                  </a:moveTo>
                  <a:cubicBezTo>
                    <a:pt x="158" y="0"/>
                    <a:pt x="0" y="429"/>
                    <a:pt x="0" y="948"/>
                  </a:cubicBezTo>
                  <a:cubicBezTo>
                    <a:pt x="0" y="1467"/>
                    <a:pt x="158" y="1885"/>
                    <a:pt x="350" y="1885"/>
                  </a:cubicBezTo>
                  <a:cubicBezTo>
                    <a:pt x="542" y="1885"/>
                    <a:pt x="700" y="1467"/>
                    <a:pt x="700" y="948"/>
                  </a:cubicBezTo>
                  <a:cubicBezTo>
                    <a:pt x="700" y="429"/>
                    <a:pt x="542" y="0"/>
                    <a:pt x="35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0" name="Google Shape;4320;p21"/>
            <p:cNvSpPr/>
            <p:nvPr/>
          </p:nvSpPr>
          <p:spPr>
            <a:xfrm>
              <a:off x="2189302" y="5087526"/>
              <a:ext cx="24024" cy="64693"/>
            </a:xfrm>
            <a:custGeom>
              <a:rect b="b" l="l" r="r" t="t"/>
              <a:pathLst>
                <a:path extrusionOk="0" h="1885" w="700">
                  <a:moveTo>
                    <a:pt x="350" y="0"/>
                  </a:moveTo>
                  <a:cubicBezTo>
                    <a:pt x="158" y="0"/>
                    <a:pt x="0" y="429"/>
                    <a:pt x="0" y="948"/>
                  </a:cubicBezTo>
                  <a:cubicBezTo>
                    <a:pt x="0" y="1467"/>
                    <a:pt x="158" y="1885"/>
                    <a:pt x="350" y="1885"/>
                  </a:cubicBezTo>
                  <a:cubicBezTo>
                    <a:pt x="542" y="1885"/>
                    <a:pt x="700" y="1467"/>
                    <a:pt x="700" y="948"/>
                  </a:cubicBezTo>
                  <a:cubicBezTo>
                    <a:pt x="700" y="429"/>
                    <a:pt x="542" y="0"/>
                    <a:pt x="35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1" name="Google Shape;4321;p21"/>
            <p:cNvSpPr/>
            <p:nvPr/>
          </p:nvSpPr>
          <p:spPr>
            <a:xfrm>
              <a:off x="2208281" y="4988376"/>
              <a:ext cx="24024" cy="64728"/>
            </a:xfrm>
            <a:custGeom>
              <a:rect b="b" l="l" r="r" t="t"/>
              <a:pathLst>
                <a:path extrusionOk="0" h="1886" w="700">
                  <a:moveTo>
                    <a:pt x="350" y="1"/>
                  </a:moveTo>
                  <a:cubicBezTo>
                    <a:pt x="147" y="1"/>
                    <a:pt x="0" y="429"/>
                    <a:pt x="0" y="948"/>
                  </a:cubicBezTo>
                  <a:cubicBezTo>
                    <a:pt x="0" y="1456"/>
                    <a:pt x="158" y="1885"/>
                    <a:pt x="350" y="1885"/>
                  </a:cubicBezTo>
                  <a:cubicBezTo>
                    <a:pt x="542" y="1885"/>
                    <a:pt x="700" y="1468"/>
                    <a:pt x="700" y="948"/>
                  </a:cubicBezTo>
                  <a:cubicBezTo>
                    <a:pt x="700" y="418"/>
                    <a:pt x="542" y="1"/>
                    <a:pt x="3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2" name="Google Shape;4322;p21"/>
            <p:cNvSpPr/>
            <p:nvPr/>
          </p:nvSpPr>
          <p:spPr>
            <a:xfrm>
              <a:off x="2251250" y="5054201"/>
              <a:ext cx="24058" cy="64728"/>
            </a:xfrm>
            <a:custGeom>
              <a:rect b="b" l="l" r="r" t="t"/>
              <a:pathLst>
                <a:path extrusionOk="0" h="1886" w="701">
                  <a:moveTo>
                    <a:pt x="350" y="1"/>
                  </a:moveTo>
                  <a:cubicBezTo>
                    <a:pt x="159" y="1"/>
                    <a:pt x="1" y="418"/>
                    <a:pt x="1" y="937"/>
                  </a:cubicBezTo>
                  <a:cubicBezTo>
                    <a:pt x="1" y="1457"/>
                    <a:pt x="159" y="1885"/>
                    <a:pt x="350" y="1885"/>
                  </a:cubicBezTo>
                  <a:cubicBezTo>
                    <a:pt x="542" y="1885"/>
                    <a:pt x="700" y="1457"/>
                    <a:pt x="700" y="937"/>
                  </a:cubicBezTo>
                  <a:cubicBezTo>
                    <a:pt x="700" y="418"/>
                    <a:pt x="542" y="1"/>
                    <a:pt x="3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3" name="Google Shape;4323;p21"/>
            <p:cNvSpPr/>
            <p:nvPr/>
          </p:nvSpPr>
          <p:spPr>
            <a:xfrm>
              <a:off x="2272562" y="4955840"/>
              <a:ext cx="23646" cy="65105"/>
            </a:xfrm>
            <a:custGeom>
              <a:rect b="b" l="l" r="r" t="t"/>
              <a:pathLst>
                <a:path extrusionOk="0" h="1897" w="689">
                  <a:moveTo>
                    <a:pt x="339" y="1"/>
                  </a:moveTo>
                  <a:cubicBezTo>
                    <a:pt x="147" y="1"/>
                    <a:pt x="0" y="430"/>
                    <a:pt x="0" y="949"/>
                  </a:cubicBezTo>
                  <a:cubicBezTo>
                    <a:pt x="0" y="1468"/>
                    <a:pt x="147" y="1896"/>
                    <a:pt x="339" y="1896"/>
                  </a:cubicBezTo>
                  <a:cubicBezTo>
                    <a:pt x="542" y="1896"/>
                    <a:pt x="689" y="1468"/>
                    <a:pt x="689" y="949"/>
                  </a:cubicBezTo>
                  <a:cubicBezTo>
                    <a:pt x="689" y="430"/>
                    <a:pt x="542" y="1"/>
                    <a:pt x="33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4" name="Google Shape;4324;p21"/>
            <p:cNvSpPr/>
            <p:nvPr/>
          </p:nvSpPr>
          <p:spPr>
            <a:xfrm>
              <a:off x="2039015" y="4987621"/>
              <a:ext cx="24058" cy="64693"/>
            </a:xfrm>
            <a:custGeom>
              <a:rect b="b" l="l" r="r" t="t"/>
              <a:pathLst>
                <a:path extrusionOk="0" h="1885" w="701">
                  <a:moveTo>
                    <a:pt x="351" y="0"/>
                  </a:moveTo>
                  <a:cubicBezTo>
                    <a:pt x="159" y="0"/>
                    <a:pt x="1" y="429"/>
                    <a:pt x="1" y="948"/>
                  </a:cubicBezTo>
                  <a:cubicBezTo>
                    <a:pt x="1" y="1467"/>
                    <a:pt x="159" y="1884"/>
                    <a:pt x="351" y="1884"/>
                  </a:cubicBezTo>
                  <a:cubicBezTo>
                    <a:pt x="554" y="1884"/>
                    <a:pt x="700" y="1467"/>
                    <a:pt x="700" y="948"/>
                  </a:cubicBezTo>
                  <a:cubicBezTo>
                    <a:pt x="700" y="429"/>
                    <a:pt x="542" y="0"/>
                    <a:pt x="35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5" name="Google Shape;4325;p21"/>
            <p:cNvSpPr/>
            <p:nvPr/>
          </p:nvSpPr>
          <p:spPr>
            <a:xfrm>
              <a:off x="2086651" y="5062335"/>
              <a:ext cx="24058" cy="64728"/>
            </a:xfrm>
            <a:custGeom>
              <a:rect b="b" l="l" r="r" t="t"/>
              <a:pathLst>
                <a:path extrusionOk="0" h="1886" w="701">
                  <a:moveTo>
                    <a:pt x="351" y="1"/>
                  </a:moveTo>
                  <a:cubicBezTo>
                    <a:pt x="159" y="1"/>
                    <a:pt x="1" y="430"/>
                    <a:pt x="1" y="949"/>
                  </a:cubicBezTo>
                  <a:cubicBezTo>
                    <a:pt x="1" y="1468"/>
                    <a:pt x="159" y="1885"/>
                    <a:pt x="351" y="1885"/>
                  </a:cubicBezTo>
                  <a:cubicBezTo>
                    <a:pt x="554" y="1885"/>
                    <a:pt x="700" y="1468"/>
                    <a:pt x="700" y="949"/>
                  </a:cubicBezTo>
                  <a:cubicBezTo>
                    <a:pt x="700" y="430"/>
                    <a:pt x="554" y="1"/>
                    <a:pt x="3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6" name="Google Shape;4326;p21"/>
            <p:cNvSpPr/>
            <p:nvPr/>
          </p:nvSpPr>
          <p:spPr>
            <a:xfrm>
              <a:off x="2098663" y="4955840"/>
              <a:ext cx="24058" cy="65105"/>
            </a:xfrm>
            <a:custGeom>
              <a:rect b="b" l="l" r="r" t="t"/>
              <a:pathLst>
                <a:path extrusionOk="0" h="1897" w="701">
                  <a:moveTo>
                    <a:pt x="350" y="1"/>
                  </a:moveTo>
                  <a:cubicBezTo>
                    <a:pt x="159" y="1"/>
                    <a:pt x="1" y="430"/>
                    <a:pt x="1" y="949"/>
                  </a:cubicBezTo>
                  <a:cubicBezTo>
                    <a:pt x="1" y="1468"/>
                    <a:pt x="159" y="1896"/>
                    <a:pt x="350" y="1896"/>
                  </a:cubicBezTo>
                  <a:cubicBezTo>
                    <a:pt x="542" y="1896"/>
                    <a:pt x="700" y="1468"/>
                    <a:pt x="700" y="949"/>
                  </a:cubicBezTo>
                  <a:cubicBezTo>
                    <a:pt x="700" y="430"/>
                    <a:pt x="542" y="1"/>
                    <a:pt x="3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7" name="Google Shape;4327;p21"/>
            <p:cNvSpPr/>
            <p:nvPr/>
          </p:nvSpPr>
          <p:spPr>
            <a:xfrm>
              <a:off x="5804880" y="3940792"/>
              <a:ext cx="24058" cy="64728"/>
            </a:xfrm>
            <a:custGeom>
              <a:rect b="b" l="l" r="r" t="t"/>
              <a:pathLst>
                <a:path extrusionOk="0" h="1886" w="701">
                  <a:moveTo>
                    <a:pt x="350" y="1"/>
                  </a:moveTo>
                  <a:cubicBezTo>
                    <a:pt x="158" y="1"/>
                    <a:pt x="0" y="418"/>
                    <a:pt x="0" y="949"/>
                  </a:cubicBezTo>
                  <a:cubicBezTo>
                    <a:pt x="0" y="1468"/>
                    <a:pt x="158" y="1885"/>
                    <a:pt x="350" y="1885"/>
                  </a:cubicBezTo>
                  <a:cubicBezTo>
                    <a:pt x="542" y="1885"/>
                    <a:pt x="700" y="1457"/>
                    <a:pt x="700" y="949"/>
                  </a:cubicBezTo>
                  <a:cubicBezTo>
                    <a:pt x="700" y="430"/>
                    <a:pt x="553" y="1"/>
                    <a:pt x="3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8" name="Google Shape;4328;p21"/>
            <p:cNvSpPr/>
            <p:nvPr/>
          </p:nvSpPr>
          <p:spPr>
            <a:xfrm>
              <a:off x="5757244" y="3866077"/>
              <a:ext cx="24058" cy="64693"/>
            </a:xfrm>
            <a:custGeom>
              <a:rect b="b" l="l" r="r" t="t"/>
              <a:pathLst>
                <a:path extrusionOk="0" h="1885" w="701">
                  <a:moveTo>
                    <a:pt x="350" y="0"/>
                  </a:moveTo>
                  <a:cubicBezTo>
                    <a:pt x="158" y="0"/>
                    <a:pt x="1" y="418"/>
                    <a:pt x="1" y="948"/>
                  </a:cubicBezTo>
                  <a:cubicBezTo>
                    <a:pt x="1" y="1467"/>
                    <a:pt x="158" y="1885"/>
                    <a:pt x="350" y="1885"/>
                  </a:cubicBezTo>
                  <a:cubicBezTo>
                    <a:pt x="542" y="1885"/>
                    <a:pt x="700" y="1456"/>
                    <a:pt x="700" y="948"/>
                  </a:cubicBezTo>
                  <a:cubicBezTo>
                    <a:pt x="700" y="429"/>
                    <a:pt x="553" y="0"/>
                    <a:pt x="35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9" name="Google Shape;4329;p21"/>
            <p:cNvSpPr/>
            <p:nvPr/>
          </p:nvSpPr>
          <p:spPr>
            <a:xfrm>
              <a:off x="5738642" y="3965193"/>
              <a:ext cx="24058" cy="64728"/>
            </a:xfrm>
            <a:custGeom>
              <a:rect b="b" l="l" r="r" t="t"/>
              <a:pathLst>
                <a:path extrusionOk="0" h="1886" w="701">
                  <a:moveTo>
                    <a:pt x="351" y="1"/>
                  </a:moveTo>
                  <a:cubicBezTo>
                    <a:pt x="159" y="1"/>
                    <a:pt x="1" y="430"/>
                    <a:pt x="1" y="949"/>
                  </a:cubicBezTo>
                  <a:cubicBezTo>
                    <a:pt x="1" y="1468"/>
                    <a:pt x="159" y="1885"/>
                    <a:pt x="351" y="1885"/>
                  </a:cubicBezTo>
                  <a:cubicBezTo>
                    <a:pt x="543" y="1885"/>
                    <a:pt x="700" y="1468"/>
                    <a:pt x="700" y="949"/>
                  </a:cubicBezTo>
                  <a:cubicBezTo>
                    <a:pt x="700" y="430"/>
                    <a:pt x="543" y="1"/>
                    <a:pt x="3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0" name="Google Shape;4330;p21"/>
            <p:cNvSpPr/>
            <p:nvPr/>
          </p:nvSpPr>
          <p:spPr>
            <a:xfrm>
              <a:off x="5695296" y="3899745"/>
              <a:ext cx="24024" cy="64728"/>
            </a:xfrm>
            <a:custGeom>
              <a:rect b="b" l="l" r="r" t="t"/>
              <a:pathLst>
                <a:path extrusionOk="0" h="1886" w="700">
                  <a:moveTo>
                    <a:pt x="350" y="1"/>
                  </a:moveTo>
                  <a:cubicBezTo>
                    <a:pt x="158" y="1"/>
                    <a:pt x="0" y="418"/>
                    <a:pt x="0" y="937"/>
                  </a:cubicBezTo>
                  <a:cubicBezTo>
                    <a:pt x="0" y="1456"/>
                    <a:pt x="158" y="1885"/>
                    <a:pt x="350" y="1885"/>
                  </a:cubicBezTo>
                  <a:cubicBezTo>
                    <a:pt x="542" y="1885"/>
                    <a:pt x="700" y="1456"/>
                    <a:pt x="700" y="937"/>
                  </a:cubicBezTo>
                  <a:cubicBezTo>
                    <a:pt x="700" y="418"/>
                    <a:pt x="542" y="1"/>
                    <a:pt x="3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1" name="Google Shape;4331;p21"/>
            <p:cNvSpPr/>
            <p:nvPr/>
          </p:nvSpPr>
          <p:spPr>
            <a:xfrm>
              <a:off x="5674361" y="3997729"/>
              <a:ext cx="24058" cy="64728"/>
            </a:xfrm>
            <a:custGeom>
              <a:rect b="b" l="l" r="r" t="t"/>
              <a:pathLst>
                <a:path extrusionOk="0" h="1886" w="701">
                  <a:moveTo>
                    <a:pt x="350" y="1"/>
                  </a:moveTo>
                  <a:cubicBezTo>
                    <a:pt x="159" y="1"/>
                    <a:pt x="1" y="418"/>
                    <a:pt x="1" y="937"/>
                  </a:cubicBezTo>
                  <a:cubicBezTo>
                    <a:pt x="1" y="1456"/>
                    <a:pt x="159" y="1885"/>
                    <a:pt x="350" y="1885"/>
                  </a:cubicBezTo>
                  <a:cubicBezTo>
                    <a:pt x="542" y="1885"/>
                    <a:pt x="700" y="1456"/>
                    <a:pt x="700" y="937"/>
                  </a:cubicBezTo>
                  <a:cubicBezTo>
                    <a:pt x="700" y="418"/>
                    <a:pt x="542" y="1"/>
                    <a:pt x="3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2" name="Google Shape;4332;p21"/>
            <p:cNvSpPr/>
            <p:nvPr/>
          </p:nvSpPr>
          <p:spPr>
            <a:xfrm>
              <a:off x="5707274" y="3809518"/>
              <a:ext cx="24058" cy="64728"/>
            </a:xfrm>
            <a:custGeom>
              <a:rect b="b" l="l" r="r" t="t"/>
              <a:pathLst>
                <a:path extrusionOk="0" h="1886" w="701">
                  <a:moveTo>
                    <a:pt x="351" y="1"/>
                  </a:moveTo>
                  <a:cubicBezTo>
                    <a:pt x="159" y="1"/>
                    <a:pt x="1" y="429"/>
                    <a:pt x="1" y="948"/>
                  </a:cubicBezTo>
                  <a:cubicBezTo>
                    <a:pt x="1" y="1468"/>
                    <a:pt x="159" y="1885"/>
                    <a:pt x="351" y="1885"/>
                  </a:cubicBezTo>
                  <a:cubicBezTo>
                    <a:pt x="542" y="1885"/>
                    <a:pt x="700" y="1468"/>
                    <a:pt x="700" y="948"/>
                  </a:cubicBezTo>
                  <a:cubicBezTo>
                    <a:pt x="700" y="429"/>
                    <a:pt x="542" y="1"/>
                    <a:pt x="3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3" name="Google Shape;4333;p21"/>
            <p:cNvSpPr/>
            <p:nvPr/>
          </p:nvSpPr>
          <p:spPr>
            <a:xfrm>
              <a:off x="5907497" y="3965983"/>
              <a:ext cx="24058" cy="64693"/>
            </a:xfrm>
            <a:custGeom>
              <a:rect b="b" l="l" r="r" t="t"/>
              <a:pathLst>
                <a:path extrusionOk="0" h="1885" w="701">
                  <a:moveTo>
                    <a:pt x="351" y="0"/>
                  </a:moveTo>
                  <a:cubicBezTo>
                    <a:pt x="147" y="0"/>
                    <a:pt x="1" y="418"/>
                    <a:pt x="1" y="937"/>
                  </a:cubicBezTo>
                  <a:cubicBezTo>
                    <a:pt x="1" y="1467"/>
                    <a:pt x="147" y="1885"/>
                    <a:pt x="351" y="1885"/>
                  </a:cubicBezTo>
                  <a:cubicBezTo>
                    <a:pt x="542" y="1885"/>
                    <a:pt x="700" y="1456"/>
                    <a:pt x="700" y="937"/>
                  </a:cubicBezTo>
                  <a:cubicBezTo>
                    <a:pt x="700" y="418"/>
                    <a:pt x="542" y="0"/>
                    <a:pt x="35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4" name="Google Shape;4334;p21"/>
            <p:cNvSpPr/>
            <p:nvPr/>
          </p:nvSpPr>
          <p:spPr>
            <a:xfrm>
              <a:off x="5859860" y="3891234"/>
              <a:ext cx="23681" cy="64728"/>
            </a:xfrm>
            <a:custGeom>
              <a:rect b="b" l="l" r="r" t="t"/>
              <a:pathLst>
                <a:path extrusionOk="0" h="1886" w="690">
                  <a:moveTo>
                    <a:pt x="351" y="1"/>
                  </a:moveTo>
                  <a:cubicBezTo>
                    <a:pt x="148" y="1"/>
                    <a:pt x="1" y="418"/>
                    <a:pt x="1" y="937"/>
                  </a:cubicBezTo>
                  <a:cubicBezTo>
                    <a:pt x="1" y="1468"/>
                    <a:pt x="159" y="1885"/>
                    <a:pt x="351" y="1885"/>
                  </a:cubicBezTo>
                  <a:cubicBezTo>
                    <a:pt x="542" y="1885"/>
                    <a:pt x="689" y="1456"/>
                    <a:pt x="689" y="937"/>
                  </a:cubicBezTo>
                  <a:cubicBezTo>
                    <a:pt x="689" y="429"/>
                    <a:pt x="542" y="1"/>
                    <a:pt x="3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5" name="Google Shape;4335;p21"/>
            <p:cNvSpPr/>
            <p:nvPr/>
          </p:nvSpPr>
          <p:spPr>
            <a:xfrm>
              <a:off x="5847883" y="3997729"/>
              <a:ext cx="24024" cy="64728"/>
            </a:xfrm>
            <a:custGeom>
              <a:rect b="b" l="l" r="r" t="t"/>
              <a:pathLst>
                <a:path extrusionOk="0" h="1886" w="700">
                  <a:moveTo>
                    <a:pt x="350" y="1"/>
                  </a:moveTo>
                  <a:cubicBezTo>
                    <a:pt x="158" y="1"/>
                    <a:pt x="0" y="418"/>
                    <a:pt x="0" y="937"/>
                  </a:cubicBezTo>
                  <a:cubicBezTo>
                    <a:pt x="0" y="1456"/>
                    <a:pt x="147" y="1885"/>
                    <a:pt x="350" y="1885"/>
                  </a:cubicBezTo>
                  <a:cubicBezTo>
                    <a:pt x="542" y="1885"/>
                    <a:pt x="700" y="1456"/>
                    <a:pt x="700" y="937"/>
                  </a:cubicBezTo>
                  <a:cubicBezTo>
                    <a:pt x="700" y="418"/>
                    <a:pt x="542" y="1"/>
                    <a:pt x="3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6" name="Google Shape;4336;p21"/>
            <p:cNvSpPr/>
            <p:nvPr/>
          </p:nvSpPr>
          <p:spPr>
            <a:xfrm>
              <a:off x="1670727" y="2575680"/>
              <a:ext cx="22102" cy="18842"/>
            </a:xfrm>
            <a:custGeom>
              <a:rect b="b" l="l" r="r" t="t"/>
              <a:pathLst>
                <a:path extrusionOk="0" h="549" w="644">
                  <a:moveTo>
                    <a:pt x="373" y="0"/>
                  </a:moveTo>
                  <a:cubicBezTo>
                    <a:pt x="125" y="0"/>
                    <a:pt x="1" y="294"/>
                    <a:pt x="181" y="463"/>
                  </a:cubicBezTo>
                  <a:cubicBezTo>
                    <a:pt x="237" y="522"/>
                    <a:pt x="306" y="549"/>
                    <a:pt x="373" y="549"/>
                  </a:cubicBezTo>
                  <a:cubicBezTo>
                    <a:pt x="511" y="549"/>
                    <a:pt x="644" y="438"/>
                    <a:pt x="644" y="271"/>
                  </a:cubicBezTo>
                  <a:cubicBezTo>
                    <a:pt x="644" y="124"/>
                    <a:pt x="520" y="0"/>
                    <a:pt x="373"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7" name="Google Shape;4337;p21"/>
            <p:cNvSpPr/>
            <p:nvPr/>
          </p:nvSpPr>
          <p:spPr>
            <a:xfrm>
              <a:off x="950831" y="4456416"/>
              <a:ext cx="225002" cy="101724"/>
            </a:xfrm>
            <a:custGeom>
              <a:rect b="b" l="l" r="r" t="t"/>
              <a:pathLst>
                <a:path extrusionOk="0" h="2964" w="6556">
                  <a:moveTo>
                    <a:pt x="247" y="1384"/>
                  </a:moveTo>
                  <a:cubicBezTo>
                    <a:pt x="247" y="1385"/>
                    <a:pt x="246" y="1386"/>
                    <a:pt x="246" y="1387"/>
                  </a:cubicBezTo>
                  <a:lnTo>
                    <a:pt x="246" y="1387"/>
                  </a:lnTo>
                  <a:cubicBezTo>
                    <a:pt x="246" y="1386"/>
                    <a:pt x="247" y="1385"/>
                    <a:pt x="247" y="1384"/>
                  </a:cubicBezTo>
                  <a:close/>
                  <a:moveTo>
                    <a:pt x="4143" y="0"/>
                  </a:moveTo>
                  <a:cubicBezTo>
                    <a:pt x="3633" y="0"/>
                    <a:pt x="2999" y="150"/>
                    <a:pt x="2640" y="222"/>
                  </a:cubicBezTo>
                  <a:cubicBezTo>
                    <a:pt x="2200" y="346"/>
                    <a:pt x="1692" y="718"/>
                    <a:pt x="1319" y="899"/>
                  </a:cubicBezTo>
                  <a:cubicBezTo>
                    <a:pt x="1319" y="899"/>
                    <a:pt x="317" y="1390"/>
                    <a:pt x="249" y="1390"/>
                  </a:cubicBezTo>
                  <a:cubicBezTo>
                    <a:pt x="246" y="1390"/>
                    <a:pt x="245" y="1389"/>
                    <a:pt x="246" y="1387"/>
                  </a:cubicBezTo>
                  <a:lnTo>
                    <a:pt x="246" y="1387"/>
                  </a:lnTo>
                  <a:cubicBezTo>
                    <a:pt x="1" y="1759"/>
                    <a:pt x="304" y="2322"/>
                    <a:pt x="360" y="2693"/>
                  </a:cubicBezTo>
                  <a:lnTo>
                    <a:pt x="1861" y="2964"/>
                  </a:lnTo>
                  <a:cubicBezTo>
                    <a:pt x="2549" y="2783"/>
                    <a:pt x="6555" y="1644"/>
                    <a:pt x="4818" y="188"/>
                  </a:cubicBezTo>
                  <a:cubicBezTo>
                    <a:pt x="4682" y="49"/>
                    <a:pt x="4433" y="0"/>
                    <a:pt x="414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8" name="Google Shape;4338;p21"/>
            <p:cNvSpPr/>
            <p:nvPr/>
          </p:nvSpPr>
          <p:spPr>
            <a:xfrm>
              <a:off x="889604" y="4476870"/>
              <a:ext cx="983302" cy="710973"/>
            </a:xfrm>
            <a:custGeom>
              <a:rect b="b" l="l" r="r" t="t"/>
              <a:pathLst>
                <a:path extrusionOk="0" h="20716" w="28651">
                  <a:moveTo>
                    <a:pt x="7812" y="0"/>
                  </a:moveTo>
                  <a:cubicBezTo>
                    <a:pt x="7316" y="0"/>
                    <a:pt x="6821" y="55"/>
                    <a:pt x="6331" y="156"/>
                  </a:cubicBezTo>
                  <a:cubicBezTo>
                    <a:pt x="5552" y="314"/>
                    <a:pt x="4852" y="653"/>
                    <a:pt x="4130" y="946"/>
                  </a:cubicBezTo>
                  <a:lnTo>
                    <a:pt x="1952" y="1770"/>
                  </a:lnTo>
                  <a:cubicBezTo>
                    <a:pt x="1242" y="2052"/>
                    <a:pt x="508" y="2390"/>
                    <a:pt x="0" y="3000"/>
                  </a:cubicBezTo>
                  <a:cubicBezTo>
                    <a:pt x="519" y="2402"/>
                    <a:pt x="1253" y="2074"/>
                    <a:pt x="1964" y="1792"/>
                  </a:cubicBezTo>
                  <a:lnTo>
                    <a:pt x="4153" y="1003"/>
                  </a:lnTo>
                  <a:cubicBezTo>
                    <a:pt x="4875" y="720"/>
                    <a:pt x="5586" y="393"/>
                    <a:pt x="6342" y="246"/>
                  </a:cubicBezTo>
                  <a:cubicBezTo>
                    <a:pt x="6801" y="157"/>
                    <a:pt x="7269" y="114"/>
                    <a:pt x="7738" y="114"/>
                  </a:cubicBezTo>
                  <a:cubicBezTo>
                    <a:pt x="8040" y="114"/>
                    <a:pt x="8343" y="132"/>
                    <a:pt x="8644" y="167"/>
                  </a:cubicBezTo>
                  <a:cubicBezTo>
                    <a:pt x="9400" y="280"/>
                    <a:pt x="10134" y="551"/>
                    <a:pt x="10777" y="957"/>
                  </a:cubicBezTo>
                  <a:cubicBezTo>
                    <a:pt x="11442" y="1375"/>
                    <a:pt x="11939" y="1950"/>
                    <a:pt x="12402" y="2571"/>
                  </a:cubicBezTo>
                  <a:cubicBezTo>
                    <a:pt x="13271" y="3835"/>
                    <a:pt x="13823" y="5302"/>
                    <a:pt x="14568" y="6678"/>
                  </a:cubicBezTo>
                  <a:cubicBezTo>
                    <a:pt x="14737" y="7017"/>
                    <a:pt x="14941" y="7355"/>
                    <a:pt x="15132" y="7705"/>
                  </a:cubicBezTo>
                  <a:cubicBezTo>
                    <a:pt x="15336" y="8033"/>
                    <a:pt x="15539" y="8371"/>
                    <a:pt x="15764" y="8687"/>
                  </a:cubicBezTo>
                  <a:cubicBezTo>
                    <a:pt x="16227" y="9330"/>
                    <a:pt x="16791" y="9883"/>
                    <a:pt x="17322" y="10447"/>
                  </a:cubicBezTo>
                  <a:cubicBezTo>
                    <a:pt x="18394" y="11576"/>
                    <a:pt x="19545" y="12636"/>
                    <a:pt x="20696" y="13675"/>
                  </a:cubicBezTo>
                  <a:lnTo>
                    <a:pt x="24171" y="16778"/>
                  </a:lnTo>
                  <a:cubicBezTo>
                    <a:pt x="24747" y="17297"/>
                    <a:pt x="25311" y="17827"/>
                    <a:pt x="25875" y="18346"/>
                  </a:cubicBezTo>
                  <a:cubicBezTo>
                    <a:pt x="26450" y="18877"/>
                    <a:pt x="26981" y="19441"/>
                    <a:pt x="27534" y="19982"/>
                  </a:cubicBezTo>
                  <a:cubicBezTo>
                    <a:pt x="27759" y="20219"/>
                    <a:pt x="27985" y="20468"/>
                    <a:pt x="28211" y="20716"/>
                  </a:cubicBezTo>
                  <a:lnTo>
                    <a:pt x="28651" y="20716"/>
                  </a:lnTo>
                  <a:cubicBezTo>
                    <a:pt x="28358" y="20389"/>
                    <a:pt x="28064" y="20073"/>
                    <a:pt x="27759" y="19757"/>
                  </a:cubicBezTo>
                  <a:cubicBezTo>
                    <a:pt x="27195" y="19215"/>
                    <a:pt x="26665" y="18651"/>
                    <a:pt x="26089" y="18121"/>
                  </a:cubicBezTo>
                  <a:cubicBezTo>
                    <a:pt x="25525" y="17590"/>
                    <a:pt x="24950" y="17060"/>
                    <a:pt x="24363" y="16552"/>
                  </a:cubicBezTo>
                  <a:lnTo>
                    <a:pt x="20876" y="13471"/>
                  </a:lnTo>
                  <a:cubicBezTo>
                    <a:pt x="19725" y="12433"/>
                    <a:pt x="18585" y="11384"/>
                    <a:pt x="17513" y="10267"/>
                  </a:cubicBezTo>
                  <a:cubicBezTo>
                    <a:pt x="16972" y="9703"/>
                    <a:pt x="16419" y="9161"/>
                    <a:pt x="15967" y="8552"/>
                  </a:cubicBezTo>
                  <a:cubicBezTo>
                    <a:pt x="15753" y="8236"/>
                    <a:pt x="15550" y="7908"/>
                    <a:pt x="15347" y="7581"/>
                  </a:cubicBezTo>
                  <a:cubicBezTo>
                    <a:pt x="15132" y="7254"/>
                    <a:pt x="14963" y="6915"/>
                    <a:pt x="14783" y="6566"/>
                  </a:cubicBezTo>
                  <a:cubicBezTo>
                    <a:pt x="14027" y="5223"/>
                    <a:pt x="13451" y="3767"/>
                    <a:pt x="12560" y="2469"/>
                  </a:cubicBezTo>
                  <a:cubicBezTo>
                    <a:pt x="12086" y="1849"/>
                    <a:pt x="11533" y="1239"/>
                    <a:pt x="10867" y="845"/>
                  </a:cubicBezTo>
                  <a:cubicBezTo>
                    <a:pt x="10190" y="427"/>
                    <a:pt x="9445" y="156"/>
                    <a:pt x="8655" y="55"/>
                  </a:cubicBezTo>
                  <a:cubicBezTo>
                    <a:pt x="8374" y="18"/>
                    <a:pt x="8093" y="0"/>
                    <a:pt x="781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9" name="Google Shape;4339;p21"/>
            <p:cNvSpPr/>
            <p:nvPr/>
          </p:nvSpPr>
          <p:spPr>
            <a:xfrm>
              <a:off x="799376" y="4579796"/>
              <a:ext cx="90639" cy="607670"/>
            </a:xfrm>
            <a:custGeom>
              <a:rect b="b" l="l" r="r" t="t"/>
              <a:pathLst>
                <a:path extrusionOk="0" h="17706" w="2641">
                  <a:moveTo>
                    <a:pt x="2641" y="1"/>
                  </a:moveTo>
                  <a:cubicBezTo>
                    <a:pt x="2144" y="588"/>
                    <a:pt x="1828" y="1287"/>
                    <a:pt x="1704" y="2032"/>
                  </a:cubicBezTo>
                  <a:cubicBezTo>
                    <a:pt x="1072" y="6681"/>
                    <a:pt x="1275" y="11375"/>
                    <a:pt x="361" y="16013"/>
                  </a:cubicBezTo>
                  <a:cubicBezTo>
                    <a:pt x="248" y="16577"/>
                    <a:pt x="124" y="17141"/>
                    <a:pt x="0" y="17706"/>
                  </a:cubicBezTo>
                  <a:lnTo>
                    <a:pt x="643" y="17706"/>
                  </a:lnTo>
                  <a:cubicBezTo>
                    <a:pt x="666" y="17593"/>
                    <a:pt x="688" y="17480"/>
                    <a:pt x="711" y="17367"/>
                  </a:cubicBezTo>
                  <a:cubicBezTo>
                    <a:pt x="959" y="15923"/>
                    <a:pt x="1151" y="14467"/>
                    <a:pt x="1309" y="13011"/>
                  </a:cubicBezTo>
                  <a:cubicBezTo>
                    <a:pt x="1456" y="11556"/>
                    <a:pt x="1569" y="10089"/>
                    <a:pt x="1648" y="8622"/>
                  </a:cubicBezTo>
                  <a:cubicBezTo>
                    <a:pt x="1727" y="7155"/>
                    <a:pt x="1783" y="5699"/>
                    <a:pt x="1794" y="4232"/>
                  </a:cubicBezTo>
                  <a:cubicBezTo>
                    <a:pt x="1817" y="3499"/>
                    <a:pt x="1794" y="2765"/>
                    <a:pt x="1885" y="2032"/>
                  </a:cubicBezTo>
                  <a:cubicBezTo>
                    <a:pt x="1975" y="1310"/>
                    <a:pt x="2167" y="576"/>
                    <a:pt x="264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0" name="Google Shape;4340;p21"/>
            <p:cNvSpPr/>
            <p:nvPr/>
          </p:nvSpPr>
          <p:spPr>
            <a:xfrm>
              <a:off x="817566" y="4478449"/>
              <a:ext cx="1048373" cy="709017"/>
            </a:xfrm>
            <a:custGeom>
              <a:rect b="b" l="l" r="r" t="t"/>
              <a:pathLst>
                <a:path extrusionOk="0" h="20659" w="30547">
                  <a:moveTo>
                    <a:pt x="9853" y="1"/>
                  </a:moveTo>
                  <a:cubicBezTo>
                    <a:pt x="8897" y="1"/>
                    <a:pt x="7936" y="208"/>
                    <a:pt x="7076" y="584"/>
                  </a:cubicBezTo>
                  <a:cubicBezTo>
                    <a:pt x="3228" y="2254"/>
                    <a:pt x="1298" y="1814"/>
                    <a:pt x="1253" y="6283"/>
                  </a:cubicBezTo>
                  <a:cubicBezTo>
                    <a:pt x="1208" y="10661"/>
                    <a:pt x="858" y="16156"/>
                    <a:pt x="0" y="20659"/>
                  </a:cubicBezTo>
                  <a:lnTo>
                    <a:pt x="30547" y="20659"/>
                  </a:lnTo>
                  <a:cubicBezTo>
                    <a:pt x="26868" y="16653"/>
                    <a:pt x="22072" y="13245"/>
                    <a:pt x="18484" y="9217"/>
                  </a:cubicBezTo>
                  <a:cubicBezTo>
                    <a:pt x="17649" y="8302"/>
                    <a:pt x="17006" y="7039"/>
                    <a:pt x="16442" y="5944"/>
                  </a:cubicBezTo>
                  <a:cubicBezTo>
                    <a:pt x="15460" y="4060"/>
                    <a:pt x="14715" y="1904"/>
                    <a:pt x="12785" y="765"/>
                  </a:cubicBezTo>
                  <a:cubicBezTo>
                    <a:pt x="11898" y="239"/>
                    <a:pt x="10878" y="1"/>
                    <a:pt x="9853" y="1"/>
                  </a:cubicBezTo>
                  <a:close/>
                </a:path>
              </a:pathLst>
            </a:custGeom>
            <a:solidFill>
              <a:srgbClr val="FF9B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1" name="Google Shape;4341;p21"/>
            <p:cNvSpPr/>
            <p:nvPr/>
          </p:nvSpPr>
          <p:spPr>
            <a:xfrm>
              <a:off x="851268" y="4548050"/>
              <a:ext cx="257949" cy="639793"/>
            </a:xfrm>
            <a:custGeom>
              <a:rect b="b" l="l" r="r" t="t"/>
              <a:pathLst>
                <a:path extrusionOk="0" h="18642" w="7516">
                  <a:moveTo>
                    <a:pt x="5067" y="0"/>
                  </a:moveTo>
                  <a:cubicBezTo>
                    <a:pt x="4807" y="102"/>
                    <a:pt x="4548" y="192"/>
                    <a:pt x="4311" y="283"/>
                  </a:cubicBezTo>
                  <a:cubicBezTo>
                    <a:pt x="1907" y="1151"/>
                    <a:pt x="1264" y="1377"/>
                    <a:pt x="1241" y="4277"/>
                  </a:cubicBezTo>
                  <a:cubicBezTo>
                    <a:pt x="1208" y="6918"/>
                    <a:pt x="1027" y="13169"/>
                    <a:pt x="0" y="18642"/>
                  </a:cubicBezTo>
                  <a:lnTo>
                    <a:pt x="4649" y="18631"/>
                  </a:lnTo>
                  <a:cubicBezTo>
                    <a:pt x="4683" y="18168"/>
                    <a:pt x="4740" y="17694"/>
                    <a:pt x="4796" y="17209"/>
                  </a:cubicBezTo>
                  <a:cubicBezTo>
                    <a:pt x="4909" y="16340"/>
                    <a:pt x="5101" y="15460"/>
                    <a:pt x="5067" y="14568"/>
                  </a:cubicBezTo>
                  <a:cubicBezTo>
                    <a:pt x="5010" y="13485"/>
                    <a:pt x="4706" y="12921"/>
                    <a:pt x="5134" y="11838"/>
                  </a:cubicBezTo>
                  <a:cubicBezTo>
                    <a:pt x="5586" y="10709"/>
                    <a:pt x="5891" y="9648"/>
                    <a:pt x="6421" y="8554"/>
                  </a:cubicBezTo>
                  <a:cubicBezTo>
                    <a:pt x="6635" y="8136"/>
                    <a:pt x="6793" y="7708"/>
                    <a:pt x="6974" y="7324"/>
                  </a:cubicBezTo>
                  <a:cubicBezTo>
                    <a:pt x="7515" y="6105"/>
                    <a:pt x="6015" y="3149"/>
                    <a:pt x="506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2" name="Google Shape;4342;p21"/>
            <p:cNvSpPr/>
            <p:nvPr/>
          </p:nvSpPr>
          <p:spPr>
            <a:xfrm>
              <a:off x="1111517" y="4511534"/>
              <a:ext cx="709120" cy="675932"/>
            </a:xfrm>
            <a:custGeom>
              <a:rect b="b" l="l" r="r" t="t"/>
              <a:pathLst>
                <a:path extrusionOk="0" h="19695" w="20662">
                  <a:moveTo>
                    <a:pt x="1316" y="0"/>
                  </a:moveTo>
                  <a:cubicBezTo>
                    <a:pt x="884" y="0"/>
                    <a:pt x="442" y="50"/>
                    <a:pt x="0" y="150"/>
                  </a:cubicBezTo>
                  <a:cubicBezTo>
                    <a:pt x="136" y="286"/>
                    <a:pt x="248" y="455"/>
                    <a:pt x="339" y="624"/>
                  </a:cubicBezTo>
                  <a:cubicBezTo>
                    <a:pt x="1185" y="2351"/>
                    <a:pt x="971" y="4461"/>
                    <a:pt x="2031" y="6041"/>
                  </a:cubicBezTo>
                  <a:cubicBezTo>
                    <a:pt x="3069" y="7587"/>
                    <a:pt x="4615" y="8738"/>
                    <a:pt x="5439" y="10430"/>
                  </a:cubicBezTo>
                  <a:cubicBezTo>
                    <a:pt x="6229" y="12055"/>
                    <a:pt x="7651" y="13364"/>
                    <a:pt x="8734" y="14797"/>
                  </a:cubicBezTo>
                  <a:cubicBezTo>
                    <a:pt x="9919" y="16332"/>
                    <a:pt x="11025" y="17912"/>
                    <a:pt x="12210" y="19435"/>
                  </a:cubicBezTo>
                  <a:cubicBezTo>
                    <a:pt x="12277" y="19525"/>
                    <a:pt x="12356" y="19616"/>
                    <a:pt x="12413" y="19695"/>
                  </a:cubicBezTo>
                  <a:lnTo>
                    <a:pt x="20662" y="19695"/>
                  </a:lnTo>
                  <a:cubicBezTo>
                    <a:pt x="19048" y="18013"/>
                    <a:pt x="17231" y="16411"/>
                    <a:pt x="15460" y="14854"/>
                  </a:cubicBezTo>
                  <a:cubicBezTo>
                    <a:pt x="13304" y="12958"/>
                    <a:pt x="11081" y="11006"/>
                    <a:pt x="9197" y="8896"/>
                  </a:cubicBezTo>
                  <a:cubicBezTo>
                    <a:pt x="8294" y="7880"/>
                    <a:pt x="7617" y="6582"/>
                    <a:pt x="7019" y="5420"/>
                  </a:cubicBezTo>
                  <a:cubicBezTo>
                    <a:pt x="6850" y="5082"/>
                    <a:pt x="6680" y="4732"/>
                    <a:pt x="6511" y="4382"/>
                  </a:cubicBezTo>
                  <a:cubicBezTo>
                    <a:pt x="5766" y="2859"/>
                    <a:pt x="5078" y="1426"/>
                    <a:pt x="3735" y="624"/>
                  </a:cubicBezTo>
                  <a:cubicBezTo>
                    <a:pt x="3031" y="208"/>
                    <a:pt x="2195" y="0"/>
                    <a:pt x="131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3" name="Google Shape;4343;p21"/>
            <p:cNvSpPr/>
            <p:nvPr/>
          </p:nvSpPr>
          <p:spPr>
            <a:xfrm>
              <a:off x="1327801" y="5107741"/>
              <a:ext cx="41012" cy="29412"/>
            </a:xfrm>
            <a:custGeom>
              <a:rect b="b" l="l" r="r" t="t"/>
              <a:pathLst>
                <a:path extrusionOk="0" h="857" w="1195">
                  <a:moveTo>
                    <a:pt x="421" y="1"/>
                  </a:moveTo>
                  <a:cubicBezTo>
                    <a:pt x="196" y="1"/>
                    <a:pt x="0" y="114"/>
                    <a:pt x="6" y="393"/>
                  </a:cubicBezTo>
                  <a:cubicBezTo>
                    <a:pt x="17" y="706"/>
                    <a:pt x="330" y="856"/>
                    <a:pt x="617" y="856"/>
                  </a:cubicBezTo>
                  <a:cubicBezTo>
                    <a:pt x="920" y="856"/>
                    <a:pt x="1194" y="689"/>
                    <a:pt x="1055" y="370"/>
                  </a:cubicBezTo>
                  <a:cubicBezTo>
                    <a:pt x="1044" y="348"/>
                    <a:pt x="1033" y="325"/>
                    <a:pt x="1022" y="303"/>
                  </a:cubicBezTo>
                  <a:cubicBezTo>
                    <a:pt x="913" y="120"/>
                    <a:pt x="651" y="1"/>
                    <a:pt x="42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4" name="Google Shape;4344;p21"/>
            <p:cNvSpPr/>
            <p:nvPr/>
          </p:nvSpPr>
          <p:spPr>
            <a:xfrm>
              <a:off x="1242036" y="5165982"/>
              <a:ext cx="40292" cy="29412"/>
            </a:xfrm>
            <a:custGeom>
              <a:rect b="b" l="l" r="r" t="t"/>
              <a:pathLst>
                <a:path extrusionOk="0" h="857" w="1174">
                  <a:moveTo>
                    <a:pt x="555" y="1"/>
                  </a:moveTo>
                  <a:cubicBezTo>
                    <a:pt x="263" y="1"/>
                    <a:pt x="0" y="159"/>
                    <a:pt x="124" y="468"/>
                  </a:cubicBezTo>
                  <a:cubicBezTo>
                    <a:pt x="135" y="490"/>
                    <a:pt x="147" y="513"/>
                    <a:pt x="158" y="535"/>
                  </a:cubicBezTo>
                  <a:cubicBezTo>
                    <a:pt x="259" y="726"/>
                    <a:pt x="530" y="857"/>
                    <a:pt x="765" y="857"/>
                  </a:cubicBezTo>
                  <a:cubicBezTo>
                    <a:pt x="975" y="857"/>
                    <a:pt x="1157" y="752"/>
                    <a:pt x="1162" y="490"/>
                  </a:cubicBezTo>
                  <a:cubicBezTo>
                    <a:pt x="1174" y="162"/>
                    <a:pt x="849" y="1"/>
                    <a:pt x="555"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5" name="Google Shape;4345;p21"/>
            <p:cNvSpPr/>
            <p:nvPr/>
          </p:nvSpPr>
          <p:spPr>
            <a:xfrm>
              <a:off x="1416278" y="5074038"/>
              <a:ext cx="43552" cy="28726"/>
            </a:xfrm>
            <a:custGeom>
              <a:rect b="b" l="l" r="r" t="t"/>
              <a:pathLst>
                <a:path extrusionOk="0" h="837" w="1269">
                  <a:moveTo>
                    <a:pt x="676" y="1"/>
                  </a:moveTo>
                  <a:cubicBezTo>
                    <a:pt x="336" y="1"/>
                    <a:pt x="0" y="207"/>
                    <a:pt x="193" y="540"/>
                  </a:cubicBezTo>
                  <a:cubicBezTo>
                    <a:pt x="204" y="563"/>
                    <a:pt x="226" y="574"/>
                    <a:pt x="238" y="596"/>
                  </a:cubicBezTo>
                  <a:cubicBezTo>
                    <a:pt x="349" y="749"/>
                    <a:pt x="575" y="837"/>
                    <a:pt x="783" y="837"/>
                  </a:cubicBezTo>
                  <a:cubicBezTo>
                    <a:pt x="1038" y="837"/>
                    <a:pt x="1268" y="704"/>
                    <a:pt x="1231" y="393"/>
                  </a:cubicBezTo>
                  <a:cubicBezTo>
                    <a:pt x="1197" y="120"/>
                    <a:pt x="935" y="1"/>
                    <a:pt x="67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6" name="Google Shape;4346;p21"/>
            <p:cNvSpPr/>
            <p:nvPr/>
          </p:nvSpPr>
          <p:spPr>
            <a:xfrm>
              <a:off x="1096725" y="5133412"/>
              <a:ext cx="40498" cy="38267"/>
            </a:xfrm>
            <a:custGeom>
              <a:rect b="b" l="l" r="r" t="t"/>
              <a:pathLst>
                <a:path extrusionOk="0" h="1115" w="1180">
                  <a:moveTo>
                    <a:pt x="672" y="1"/>
                  </a:moveTo>
                  <a:cubicBezTo>
                    <a:pt x="619" y="1"/>
                    <a:pt x="561" y="13"/>
                    <a:pt x="499" y="40"/>
                  </a:cubicBezTo>
                  <a:cubicBezTo>
                    <a:pt x="1" y="256"/>
                    <a:pt x="293" y="1115"/>
                    <a:pt x="679" y="1115"/>
                  </a:cubicBezTo>
                  <a:cubicBezTo>
                    <a:pt x="756" y="1115"/>
                    <a:pt x="837" y="1080"/>
                    <a:pt x="916" y="999"/>
                  </a:cubicBezTo>
                  <a:cubicBezTo>
                    <a:pt x="928" y="988"/>
                    <a:pt x="939" y="965"/>
                    <a:pt x="961" y="943"/>
                  </a:cubicBezTo>
                  <a:cubicBezTo>
                    <a:pt x="1180" y="655"/>
                    <a:pt x="1058" y="1"/>
                    <a:pt x="67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7" name="Google Shape;4347;p21"/>
            <p:cNvSpPr/>
            <p:nvPr/>
          </p:nvSpPr>
          <p:spPr>
            <a:xfrm>
              <a:off x="1043701" y="5136947"/>
              <a:ext cx="50931" cy="29069"/>
            </a:xfrm>
            <a:custGeom>
              <a:rect b="b" l="l" r="r" t="t"/>
              <a:pathLst>
                <a:path extrusionOk="0" h="847" w="1484">
                  <a:moveTo>
                    <a:pt x="719" y="1"/>
                  </a:moveTo>
                  <a:cubicBezTo>
                    <a:pt x="373" y="1"/>
                    <a:pt x="1" y="224"/>
                    <a:pt x="182" y="603"/>
                  </a:cubicBezTo>
                  <a:cubicBezTo>
                    <a:pt x="266" y="777"/>
                    <a:pt x="428" y="847"/>
                    <a:pt x="602" y="847"/>
                  </a:cubicBezTo>
                  <a:cubicBezTo>
                    <a:pt x="1012" y="847"/>
                    <a:pt x="1483" y="457"/>
                    <a:pt x="1119" y="140"/>
                  </a:cubicBezTo>
                  <a:cubicBezTo>
                    <a:pt x="1107" y="129"/>
                    <a:pt x="1085" y="106"/>
                    <a:pt x="1062" y="95"/>
                  </a:cubicBezTo>
                  <a:cubicBezTo>
                    <a:pt x="971" y="31"/>
                    <a:pt x="847" y="1"/>
                    <a:pt x="719"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8" name="Google Shape;4348;p21"/>
            <p:cNvSpPr/>
            <p:nvPr/>
          </p:nvSpPr>
          <p:spPr>
            <a:xfrm>
              <a:off x="1142508" y="5052417"/>
              <a:ext cx="51514" cy="34389"/>
            </a:xfrm>
            <a:custGeom>
              <a:rect b="b" l="l" r="r" t="t"/>
              <a:pathLst>
                <a:path extrusionOk="0" h="1002" w="1501">
                  <a:moveTo>
                    <a:pt x="818" y="0"/>
                  </a:moveTo>
                  <a:cubicBezTo>
                    <a:pt x="312" y="0"/>
                    <a:pt x="1" y="1001"/>
                    <a:pt x="582" y="1001"/>
                  </a:cubicBezTo>
                  <a:cubicBezTo>
                    <a:pt x="591" y="1001"/>
                    <a:pt x="600" y="1001"/>
                    <a:pt x="609" y="1001"/>
                  </a:cubicBezTo>
                  <a:cubicBezTo>
                    <a:pt x="632" y="1001"/>
                    <a:pt x="654" y="1001"/>
                    <a:pt x="677" y="989"/>
                  </a:cubicBezTo>
                  <a:cubicBezTo>
                    <a:pt x="1094" y="933"/>
                    <a:pt x="1501" y="222"/>
                    <a:pt x="970" y="30"/>
                  </a:cubicBezTo>
                  <a:cubicBezTo>
                    <a:pt x="918" y="10"/>
                    <a:pt x="867" y="0"/>
                    <a:pt x="81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9" name="Google Shape;4349;p21"/>
            <p:cNvSpPr/>
            <p:nvPr/>
          </p:nvSpPr>
          <p:spPr>
            <a:xfrm>
              <a:off x="1264790" y="5099435"/>
              <a:ext cx="50828" cy="34629"/>
            </a:xfrm>
            <a:custGeom>
              <a:rect b="b" l="l" r="r" t="t"/>
              <a:pathLst>
                <a:path extrusionOk="0" h="1009" w="1481">
                  <a:moveTo>
                    <a:pt x="809" y="1"/>
                  </a:moveTo>
                  <a:cubicBezTo>
                    <a:pt x="294" y="1"/>
                    <a:pt x="0" y="1009"/>
                    <a:pt x="577" y="1009"/>
                  </a:cubicBezTo>
                  <a:cubicBezTo>
                    <a:pt x="588" y="1009"/>
                    <a:pt x="600" y="1008"/>
                    <a:pt x="612" y="1007"/>
                  </a:cubicBezTo>
                  <a:cubicBezTo>
                    <a:pt x="635" y="1007"/>
                    <a:pt x="657" y="1007"/>
                    <a:pt x="680" y="996"/>
                  </a:cubicBezTo>
                  <a:cubicBezTo>
                    <a:pt x="1097" y="928"/>
                    <a:pt x="1481" y="206"/>
                    <a:pt x="951" y="26"/>
                  </a:cubicBezTo>
                  <a:cubicBezTo>
                    <a:pt x="902" y="9"/>
                    <a:pt x="855" y="1"/>
                    <a:pt x="809"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0" name="Google Shape;4350;p21"/>
            <p:cNvSpPr/>
            <p:nvPr/>
          </p:nvSpPr>
          <p:spPr>
            <a:xfrm>
              <a:off x="1173464" y="5131147"/>
              <a:ext cx="38953" cy="32741"/>
            </a:xfrm>
            <a:custGeom>
              <a:rect b="b" l="l" r="r" t="t"/>
              <a:pathLst>
                <a:path extrusionOk="0" h="954" w="1135">
                  <a:moveTo>
                    <a:pt x="476" y="0"/>
                  </a:moveTo>
                  <a:cubicBezTo>
                    <a:pt x="333" y="0"/>
                    <a:pt x="203" y="75"/>
                    <a:pt x="136" y="264"/>
                  </a:cubicBezTo>
                  <a:cubicBezTo>
                    <a:pt x="0" y="649"/>
                    <a:pt x="447" y="954"/>
                    <a:pt x="783" y="954"/>
                  </a:cubicBezTo>
                  <a:cubicBezTo>
                    <a:pt x="977" y="954"/>
                    <a:pt x="1134" y="851"/>
                    <a:pt x="1118" y="602"/>
                  </a:cubicBezTo>
                  <a:cubicBezTo>
                    <a:pt x="1118" y="580"/>
                    <a:pt x="1118" y="557"/>
                    <a:pt x="1106" y="535"/>
                  </a:cubicBezTo>
                  <a:cubicBezTo>
                    <a:pt x="1062" y="263"/>
                    <a:pt x="745" y="0"/>
                    <a:pt x="47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1" name="Google Shape;4351;p21"/>
            <p:cNvSpPr/>
            <p:nvPr/>
          </p:nvSpPr>
          <p:spPr>
            <a:xfrm>
              <a:off x="1165399" y="4972348"/>
              <a:ext cx="38988" cy="32810"/>
            </a:xfrm>
            <a:custGeom>
              <a:rect b="b" l="l" r="r" t="t"/>
              <a:pathLst>
                <a:path extrusionOk="0" h="956" w="1136">
                  <a:moveTo>
                    <a:pt x="483" y="1"/>
                  </a:moveTo>
                  <a:cubicBezTo>
                    <a:pt x="342" y="1"/>
                    <a:pt x="214" y="73"/>
                    <a:pt x="145" y="253"/>
                  </a:cubicBezTo>
                  <a:cubicBezTo>
                    <a:pt x="0" y="637"/>
                    <a:pt x="455" y="956"/>
                    <a:pt x="794" y="956"/>
                  </a:cubicBezTo>
                  <a:cubicBezTo>
                    <a:pt x="983" y="956"/>
                    <a:pt x="1135" y="857"/>
                    <a:pt x="1127" y="614"/>
                  </a:cubicBezTo>
                  <a:cubicBezTo>
                    <a:pt x="1127" y="592"/>
                    <a:pt x="1116" y="569"/>
                    <a:pt x="1116" y="547"/>
                  </a:cubicBezTo>
                  <a:cubicBezTo>
                    <a:pt x="1079" y="271"/>
                    <a:pt x="757" y="1"/>
                    <a:pt x="48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2" name="Google Shape;4352;p21"/>
            <p:cNvSpPr/>
            <p:nvPr/>
          </p:nvSpPr>
          <p:spPr>
            <a:xfrm>
              <a:off x="1222473" y="5071739"/>
              <a:ext cx="40841" cy="29206"/>
            </a:xfrm>
            <a:custGeom>
              <a:rect b="b" l="l" r="r" t="t"/>
              <a:pathLst>
                <a:path extrusionOk="0" h="851" w="1190">
                  <a:moveTo>
                    <a:pt x="415" y="0"/>
                  </a:moveTo>
                  <a:cubicBezTo>
                    <a:pt x="193" y="0"/>
                    <a:pt x="0" y="114"/>
                    <a:pt x="6" y="393"/>
                  </a:cubicBezTo>
                  <a:cubicBezTo>
                    <a:pt x="11" y="703"/>
                    <a:pt x="318" y="850"/>
                    <a:pt x="603" y="850"/>
                  </a:cubicBezTo>
                  <a:cubicBezTo>
                    <a:pt x="909" y="850"/>
                    <a:pt x="1190" y="680"/>
                    <a:pt x="1044" y="359"/>
                  </a:cubicBezTo>
                  <a:cubicBezTo>
                    <a:pt x="1033" y="347"/>
                    <a:pt x="1033" y="325"/>
                    <a:pt x="1010" y="302"/>
                  </a:cubicBezTo>
                  <a:cubicBezTo>
                    <a:pt x="901" y="120"/>
                    <a:pt x="643" y="0"/>
                    <a:pt x="415"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3" name="Google Shape;4353;p21"/>
            <p:cNvSpPr/>
            <p:nvPr/>
          </p:nvSpPr>
          <p:spPr>
            <a:xfrm>
              <a:off x="1175970" y="4994862"/>
              <a:ext cx="40326" cy="29652"/>
            </a:xfrm>
            <a:custGeom>
              <a:rect b="b" l="l" r="r" t="t"/>
              <a:pathLst>
                <a:path extrusionOk="0" h="864" w="1175">
                  <a:moveTo>
                    <a:pt x="557" y="1"/>
                  </a:moveTo>
                  <a:cubicBezTo>
                    <a:pt x="263" y="1"/>
                    <a:pt x="1" y="161"/>
                    <a:pt x="131" y="477"/>
                  </a:cubicBezTo>
                  <a:cubicBezTo>
                    <a:pt x="142" y="489"/>
                    <a:pt x="153" y="511"/>
                    <a:pt x="165" y="534"/>
                  </a:cubicBezTo>
                  <a:cubicBezTo>
                    <a:pt x="266" y="730"/>
                    <a:pt x="536" y="863"/>
                    <a:pt x="770" y="863"/>
                  </a:cubicBezTo>
                  <a:cubicBezTo>
                    <a:pt x="981" y="863"/>
                    <a:pt x="1164" y="756"/>
                    <a:pt x="1169" y="489"/>
                  </a:cubicBezTo>
                  <a:cubicBezTo>
                    <a:pt x="1175" y="161"/>
                    <a:pt x="850" y="1"/>
                    <a:pt x="557"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4" name="Google Shape;4354;p21"/>
            <p:cNvSpPr/>
            <p:nvPr/>
          </p:nvSpPr>
          <p:spPr>
            <a:xfrm>
              <a:off x="1316167" y="4991945"/>
              <a:ext cx="41047" cy="29241"/>
            </a:xfrm>
            <a:custGeom>
              <a:rect b="b" l="l" r="r" t="t"/>
              <a:pathLst>
                <a:path extrusionOk="0" h="852" w="1196">
                  <a:moveTo>
                    <a:pt x="421" y="1"/>
                  </a:moveTo>
                  <a:cubicBezTo>
                    <a:pt x="196" y="1"/>
                    <a:pt x="1" y="114"/>
                    <a:pt x="6" y="393"/>
                  </a:cubicBezTo>
                  <a:cubicBezTo>
                    <a:pt x="12" y="705"/>
                    <a:pt x="322" y="852"/>
                    <a:pt x="609" y="852"/>
                  </a:cubicBezTo>
                  <a:cubicBezTo>
                    <a:pt x="915" y="852"/>
                    <a:pt x="1196" y="685"/>
                    <a:pt x="1056" y="371"/>
                  </a:cubicBezTo>
                  <a:cubicBezTo>
                    <a:pt x="1045" y="348"/>
                    <a:pt x="1033" y="325"/>
                    <a:pt x="1022" y="303"/>
                  </a:cubicBezTo>
                  <a:cubicBezTo>
                    <a:pt x="914" y="120"/>
                    <a:pt x="652" y="1"/>
                    <a:pt x="42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5" name="Google Shape;4355;p21"/>
            <p:cNvSpPr/>
            <p:nvPr/>
          </p:nvSpPr>
          <p:spPr>
            <a:xfrm>
              <a:off x="1197488" y="4913730"/>
              <a:ext cx="40909" cy="37134"/>
            </a:xfrm>
            <a:custGeom>
              <a:rect b="b" l="l" r="r" t="t"/>
              <a:pathLst>
                <a:path extrusionOk="0" h="1082" w="1192">
                  <a:moveTo>
                    <a:pt x="723" y="0"/>
                  </a:moveTo>
                  <a:cubicBezTo>
                    <a:pt x="679" y="0"/>
                    <a:pt x="630" y="10"/>
                    <a:pt x="576" y="32"/>
                  </a:cubicBezTo>
                  <a:cubicBezTo>
                    <a:pt x="553" y="43"/>
                    <a:pt x="531" y="54"/>
                    <a:pt x="508" y="65"/>
                  </a:cubicBezTo>
                  <a:cubicBezTo>
                    <a:pt x="147" y="269"/>
                    <a:pt x="0" y="1070"/>
                    <a:pt x="564" y="1081"/>
                  </a:cubicBezTo>
                  <a:cubicBezTo>
                    <a:pt x="567" y="1081"/>
                    <a:pt x="570" y="1081"/>
                    <a:pt x="573" y="1081"/>
                  </a:cubicBezTo>
                  <a:cubicBezTo>
                    <a:pt x="1152" y="1081"/>
                    <a:pt x="1191" y="0"/>
                    <a:pt x="72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6" name="Google Shape;4356;p21"/>
            <p:cNvSpPr/>
            <p:nvPr/>
          </p:nvSpPr>
          <p:spPr>
            <a:xfrm>
              <a:off x="1378423" y="5111379"/>
              <a:ext cx="38953" cy="32913"/>
            </a:xfrm>
            <a:custGeom>
              <a:rect b="b" l="l" r="r" t="t"/>
              <a:pathLst>
                <a:path extrusionOk="0" h="959" w="1135">
                  <a:moveTo>
                    <a:pt x="480" y="1"/>
                  </a:moveTo>
                  <a:cubicBezTo>
                    <a:pt x="340" y="1"/>
                    <a:pt x="214" y="73"/>
                    <a:pt x="145" y="253"/>
                  </a:cubicBezTo>
                  <a:cubicBezTo>
                    <a:pt x="0" y="643"/>
                    <a:pt x="451" y="959"/>
                    <a:pt x="789" y="959"/>
                  </a:cubicBezTo>
                  <a:cubicBezTo>
                    <a:pt x="980" y="959"/>
                    <a:pt x="1135" y="858"/>
                    <a:pt x="1126" y="614"/>
                  </a:cubicBezTo>
                  <a:cubicBezTo>
                    <a:pt x="1126" y="592"/>
                    <a:pt x="1115" y="569"/>
                    <a:pt x="1115" y="547"/>
                  </a:cubicBezTo>
                  <a:cubicBezTo>
                    <a:pt x="1070" y="271"/>
                    <a:pt x="751" y="1"/>
                    <a:pt x="480"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7" name="Google Shape;4357;p21"/>
            <p:cNvSpPr/>
            <p:nvPr/>
          </p:nvSpPr>
          <p:spPr>
            <a:xfrm>
              <a:off x="1356184" y="5091370"/>
              <a:ext cx="41150" cy="37134"/>
            </a:xfrm>
            <a:custGeom>
              <a:rect b="b" l="l" r="r" t="t"/>
              <a:pathLst>
                <a:path extrusionOk="0" h="1082" w="1199">
                  <a:moveTo>
                    <a:pt x="618" y="1"/>
                  </a:moveTo>
                  <a:cubicBezTo>
                    <a:pt x="46" y="1"/>
                    <a:pt x="1" y="1082"/>
                    <a:pt x="474" y="1082"/>
                  </a:cubicBezTo>
                  <a:cubicBezTo>
                    <a:pt x="519" y="1082"/>
                    <a:pt x="569" y="1072"/>
                    <a:pt x="623" y="1051"/>
                  </a:cubicBezTo>
                  <a:cubicBezTo>
                    <a:pt x="635" y="1039"/>
                    <a:pt x="657" y="1028"/>
                    <a:pt x="680" y="1017"/>
                  </a:cubicBezTo>
                  <a:cubicBezTo>
                    <a:pt x="1052" y="814"/>
                    <a:pt x="1199" y="24"/>
                    <a:pt x="635" y="1"/>
                  </a:cubicBezTo>
                  <a:cubicBezTo>
                    <a:pt x="629" y="1"/>
                    <a:pt x="624" y="1"/>
                    <a:pt x="61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8" name="Google Shape;4358;p21"/>
            <p:cNvSpPr/>
            <p:nvPr/>
          </p:nvSpPr>
          <p:spPr>
            <a:xfrm>
              <a:off x="1178304" y="5074828"/>
              <a:ext cx="40841" cy="29241"/>
            </a:xfrm>
            <a:custGeom>
              <a:rect b="b" l="l" r="r" t="t"/>
              <a:pathLst>
                <a:path extrusionOk="0" h="852" w="1190">
                  <a:moveTo>
                    <a:pt x="416" y="1"/>
                  </a:moveTo>
                  <a:cubicBezTo>
                    <a:pt x="193" y="1"/>
                    <a:pt x="1" y="114"/>
                    <a:pt x="6" y="393"/>
                  </a:cubicBezTo>
                  <a:cubicBezTo>
                    <a:pt x="12" y="704"/>
                    <a:pt x="322" y="852"/>
                    <a:pt x="608" y="852"/>
                  </a:cubicBezTo>
                  <a:cubicBezTo>
                    <a:pt x="912" y="852"/>
                    <a:pt x="1190" y="685"/>
                    <a:pt x="1044" y="370"/>
                  </a:cubicBezTo>
                  <a:cubicBezTo>
                    <a:pt x="1033" y="348"/>
                    <a:pt x="1022" y="325"/>
                    <a:pt x="1011" y="303"/>
                  </a:cubicBezTo>
                  <a:cubicBezTo>
                    <a:pt x="902" y="120"/>
                    <a:pt x="643" y="1"/>
                    <a:pt x="416"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9" name="Google Shape;4359;p21"/>
            <p:cNvSpPr/>
            <p:nvPr/>
          </p:nvSpPr>
          <p:spPr>
            <a:xfrm>
              <a:off x="1374854" y="5149645"/>
              <a:ext cx="47979" cy="35590"/>
            </a:xfrm>
            <a:custGeom>
              <a:rect b="b" l="l" r="r" t="t"/>
              <a:pathLst>
                <a:path extrusionOk="0" h="1037" w="1398">
                  <a:moveTo>
                    <a:pt x="869" y="0"/>
                  </a:moveTo>
                  <a:cubicBezTo>
                    <a:pt x="845" y="0"/>
                    <a:pt x="818" y="2"/>
                    <a:pt x="790" y="7"/>
                  </a:cubicBezTo>
                  <a:lnTo>
                    <a:pt x="723" y="30"/>
                  </a:lnTo>
                  <a:cubicBezTo>
                    <a:pt x="316" y="142"/>
                    <a:pt x="0" y="887"/>
                    <a:pt x="553" y="1023"/>
                  </a:cubicBezTo>
                  <a:cubicBezTo>
                    <a:pt x="589" y="1032"/>
                    <a:pt x="624" y="1036"/>
                    <a:pt x="658" y="1036"/>
                  </a:cubicBezTo>
                  <a:cubicBezTo>
                    <a:pt x="1179" y="1036"/>
                    <a:pt x="1398" y="0"/>
                    <a:pt x="869"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0" name="Google Shape;4360;p21"/>
            <p:cNvSpPr/>
            <p:nvPr/>
          </p:nvSpPr>
          <p:spPr>
            <a:xfrm>
              <a:off x="1217600" y="4998397"/>
              <a:ext cx="42660" cy="36619"/>
            </a:xfrm>
            <a:custGeom>
              <a:rect b="b" l="l" r="r" t="t"/>
              <a:pathLst>
                <a:path extrusionOk="0" h="1067" w="1243">
                  <a:moveTo>
                    <a:pt x="646" y="1"/>
                  </a:moveTo>
                  <a:cubicBezTo>
                    <a:pt x="83" y="1"/>
                    <a:pt x="0" y="1066"/>
                    <a:pt x="481" y="1066"/>
                  </a:cubicBezTo>
                  <a:cubicBezTo>
                    <a:pt x="524" y="1066"/>
                    <a:pt x="571" y="1058"/>
                    <a:pt x="622" y="1040"/>
                  </a:cubicBezTo>
                  <a:cubicBezTo>
                    <a:pt x="644" y="1029"/>
                    <a:pt x="655" y="1018"/>
                    <a:pt x="678" y="1018"/>
                  </a:cubicBezTo>
                  <a:cubicBezTo>
                    <a:pt x="1062" y="826"/>
                    <a:pt x="1242" y="36"/>
                    <a:pt x="678" y="2"/>
                  </a:cubicBezTo>
                  <a:cubicBezTo>
                    <a:pt x="667" y="1"/>
                    <a:pt x="656" y="1"/>
                    <a:pt x="646"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1" name="Google Shape;4361;p21"/>
            <p:cNvSpPr/>
            <p:nvPr/>
          </p:nvSpPr>
          <p:spPr>
            <a:xfrm>
              <a:off x="1133585" y="4955154"/>
              <a:ext cx="41218" cy="37134"/>
            </a:xfrm>
            <a:custGeom>
              <a:rect b="b" l="l" r="r" t="t"/>
              <a:pathLst>
                <a:path extrusionOk="0" h="1082" w="1201">
                  <a:moveTo>
                    <a:pt x="726" y="1"/>
                  </a:moveTo>
                  <a:cubicBezTo>
                    <a:pt x="681" y="1"/>
                    <a:pt x="631" y="10"/>
                    <a:pt x="576" y="32"/>
                  </a:cubicBezTo>
                  <a:cubicBezTo>
                    <a:pt x="553" y="43"/>
                    <a:pt x="542" y="55"/>
                    <a:pt x="519" y="66"/>
                  </a:cubicBezTo>
                  <a:cubicBezTo>
                    <a:pt x="147" y="269"/>
                    <a:pt x="0" y="1059"/>
                    <a:pt x="565" y="1081"/>
                  </a:cubicBezTo>
                  <a:cubicBezTo>
                    <a:pt x="567" y="1081"/>
                    <a:pt x="570" y="1081"/>
                    <a:pt x="573" y="1081"/>
                  </a:cubicBezTo>
                  <a:cubicBezTo>
                    <a:pt x="1152" y="1081"/>
                    <a:pt x="1201" y="1"/>
                    <a:pt x="72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2" name="Google Shape;4362;p21"/>
            <p:cNvSpPr/>
            <p:nvPr/>
          </p:nvSpPr>
          <p:spPr>
            <a:xfrm>
              <a:off x="1141375" y="5163270"/>
              <a:ext cx="40841" cy="29344"/>
            </a:xfrm>
            <a:custGeom>
              <a:rect b="b" l="l" r="r" t="t"/>
              <a:pathLst>
                <a:path extrusionOk="0" h="855" w="1190">
                  <a:moveTo>
                    <a:pt x="582" y="0"/>
                  </a:moveTo>
                  <a:cubicBezTo>
                    <a:pt x="278" y="0"/>
                    <a:pt x="0" y="170"/>
                    <a:pt x="146" y="490"/>
                  </a:cubicBezTo>
                  <a:cubicBezTo>
                    <a:pt x="157" y="513"/>
                    <a:pt x="157" y="535"/>
                    <a:pt x="180" y="547"/>
                  </a:cubicBezTo>
                  <a:cubicBezTo>
                    <a:pt x="289" y="732"/>
                    <a:pt x="553" y="854"/>
                    <a:pt x="783" y="854"/>
                  </a:cubicBezTo>
                  <a:cubicBezTo>
                    <a:pt x="1001" y="854"/>
                    <a:pt x="1189" y="743"/>
                    <a:pt x="1184" y="468"/>
                  </a:cubicBezTo>
                  <a:cubicBezTo>
                    <a:pt x="1178" y="151"/>
                    <a:pt x="868" y="0"/>
                    <a:pt x="58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3" name="Google Shape;4363;p21"/>
            <p:cNvSpPr/>
            <p:nvPr/>
          </p:nvSpPr>
          <p:spPr>
            <a:xfrm>
              <a:off x="1206274" y="4934047"/>
              <a:ext cx="51205" cy="28966"/>
            </a:xfrm>
            <a:custGeom>
              <a:rect b="b" l="l" r="r" t="t"/>
              <a:pathLst>
                <a:path extrusionOk="0" h="844" w="1492">
                  <a:moveTo>
                    <a:pt x="742" y="1"/>
                  </a:moveTo>
                  <a:cubicBezTo>
                    <a:pt x="386" y="1"/>
                    <a:pt x="1" y="240"/>
                    <a:pt x="196" y="613"/>
                  </a:cubicBezTo>
                  <a:cubicBezTo>
                    <a:pt x="283" y="778"/>
                    <a:pt x="438" y="844"/>
                    <a:pt x="604" y="844"/>
                  </a:cubicBezTo>
                  <a:cubicBezTo>
                    <a:pt x="1017" y="844"/>
                    <a:pt x="1491" y="434"/>
                    <a:pt x="1121" y="128"/>
                  </a:cubicBezTo>
                  <a:cubicBezTo>
                    <a:pt x="1098" y="117"/>
                    <a:pt x="1076" y="94"/>
                    <a:pt x="1064" y="83"/>
                  </a:cubicBezTo>
                  <a:cubicBezTo>
                    <a:pt x="975" y="27"/>
                    <a:pt x="860" y="1"/>
                    <a:pt x="742"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4" name="Google Shape;4364;p21"/>
            <p:cNvSpPr/>
            <p:nvPr/>
          </p:nvSpPr>
          <p:spPr>
            <a:xfrm>
              <a:off x="1157986" y="4829955"/>
              <a:ext cx="50828" cy="34595"/>
            </a:xfrm>
            <a:custGeom>
              <a:rect b="b" l="l" r="r" t="t"/>
              <a:pathLst>
                <a:path extrusionOk="0" h="1008" w="1481">
                  <a:moveTo>
                    <a:pt x="904" y="0"/>
                  </a:moveTo>
                  <a:cubicBezTo>
                    <a:pt x="893" y="0"/>
                    <a:pt x="881" y="1"/>
                    <a:pt x="869" y="1"/>
                  </a:cubicBezTo>
                  <a:lnTo>
                    <a:pt x="801" y="13"/>
                  </a:lnTo>
                  <a:cubicBezTo>
                    <a:pt x="384" y="80"/>
                    <a:pt x="0" y="803"/>
                    <a:pt x="531" y="983"/>
                  </a:cubicBezTo>
                  <a:cubicBezTo>
                    <a:pt x="579" y="1000"/>
                    <a:pt x="626" y="1008"/>
                    <a:pt x="672" y="1008"/>
                  </a:cubicBezTo>
                  <a:cubicBezTo>
                    <a:pt x="1188" y="1008"/>
                    <a:pt x="1481" y="0"/>
                    <a:pt x="90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5" name="Google Shape;4365;p21"/>
            <p:cNvSpPr/>
            <p:nvPr/>
          </p:nvSpPr>
          <p:spPr>
            <a:xfrm>
              <a:off x="1209397" y="4847767"/>
              <a:ext cx="42728" cy="36688"/>
            </a:xfrm>
            <a:custGeom>
              <a:rect b="b" l="l" r="r" t="t"/>
              <a:pathLst>
                <a:path extrusionOk="0" h="1069" w="1245">
                  <a:moveTo>
                    <a:pt x="656" y="1"/>
                  </a:moveTo>
                  <a:cubicBezTo>
                    <a:pt x="88" y="1"/>
                    <a:pt x="1" y="1068"/>
                    <a:pt x="478" y="1068"/>
                  </a:cubicBezTo>
                  <a:cubicBezTo>
                    <a:pt x="522" y="1068"/>
                    <a:pt x="570" y="1059"/>
                    <a:pt x="624" y="1040"/>
                  </a:cubicBezTo>
                  <a:cubicBezTo>
                    <a:pt x="635" y="1028"/>
                    <a:pt x="658" y="1028"/>
                    <a:pt x="680" y="1017"/>
                  </a:cubicBezTo>
                  <a:cubicBezTo>
                    <a:pt x="1064" y="825"/>
                    <a:pt x="1244" y="35"/>
                    <a:pt x="680" y="1"/>
                  </a:cubicBezTo>
                  <a:cubicBezTo>
                    <a:pt x="672" y="1"/>
                    <a:pt x="664" y="1"/>
                    <a:pt x="65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6" name="Google Shape;4366;p21"/>
            <p:cNvSpPr/>
            <p:nvPr/>
          </p:nvSpPr>
          <p:spPr>
            <a:xfrm>
              <a:off x="1312632" y="5144703"/>
              <a:ext cx="39605" cy="38164"/>
            </a:xfrm>
            <a:custGeom>
              <a:rect b="b" l="l" r="r" t="t"/>
              <a:pathLst>
                <a:path extrusionOk="0" h="1112" w="1154">
                  <a:moveTo>
                    <a:pt x="665" y="1"/>
                  </a:moveTo>
                  <a:cubicBezTo>
                    <a:pt x="619" y="1"/>
                    <a:pt x="570" y="9"/>
                    <a:pt x="516" y="27"/>
                  </a:cubicBezTo>
                  <a:cubicBezTo>
                    <a:pt x="1" y="199"/>
                    <a:pt x="243" y="1111"/>
                    <a:pt x="630" y="1111"/>
                  </a:cubicBezTo>
                  <a:cubicBezTo>
                    <a:pt x="701" y="1111"/>
                    <a:pt x="777" y="1080"/>
                    <a:pt x="854" y="1009"/>
                  </a:cubicBezTo>
                  <a:cubicBezTo>
                    <a:pt x="877" y="997"/>
                    <a:pt x="888" y="975"/>
                    <a:pt x="899" y="964"/>
                  </a:cubicBezTo>
                  <a:cubicBezTo>
                    <a:pt x="1153" y="679"/>
                    <a:pt x="1078" y="1"/>
                    <a:pt x="66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7" name="Google Shape;4367;p21"/>
            <p:cNvSpPr/>
            <p:nvPr/>
          </p:nvSpPr>
          <p:spPr>
            <a:xfrm>
              <a:off x="1313593" y="5058594"/>
              <a:ext cx="40772" cy="38061"/>
            </a:xfrm>
            <a:custGeom>
              <a:rect b="b" l="l" r="r" t="t"/>
              <a:pathLst>
                <a:path extrusionOk="0" h="1109" w="1188">
                  <a:moveTo>
                    <a:pt x="511" y="1"/>
                  </a:moveTo>
                  <a:cubicBezTo>
                    <a:pt x="433" y="1"/>
                    <a:pt x="352" y="37"/>
                    <a:pt x="273" y="121"/>
                  </a:cubicBezTo>
                  <a:cubicBezTo>
                    <a:pt x="251" y="132"/>
                    <a:pt x="239" y="155"/>
                    <a:pt x="228" y="166"/>
                  </a:cubicBezTo>
                  <a:cubicBezTo>
                    <a:pt x="0" y="464"/>
                    <a:pt x="129" y="1109"/>
                    <a:pt x="515" y="1109"/>
                  </a:cubicBezTo>
                  <a:cubicBezTo>
                    <a:pt x="569" y="1109"/>
                    <a:pt x="628" y="1096"/>
                    <a:pt x="691" y="1069"/>
                  </a:cubicBezTo>
                  <a:cubicBezTo>
                    <a:pt x="1187" y="854"/>
                    <a:pt x="891" y="1"/>
                    <a:pt x="51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8" name="Google Shape;4368;p21"/>
            <p:cNvSpPr/>
            <p:nvPr/>
          </p:nvSpPr>
          <p:spPr>
            <a:xfrm>
              <a:off x="1415112" y="5153661"/>
              <a:ext cx="40429" cy="38164"/>
            </a:xfrm>
            <a:custGeom>
              <a:rect b="b" l="l" r="r" t="t"/>
              <a:pathLst>
                <a:path extrusionOk="0" h="1112" w="1178">
                  <a:moveTo>
                    <a:pt x="661" y="1"/>
                  </a:moveTo>
                  <a:cubicBezTo>
                    <a:pt x="604" y="1"/>
                    <a:pt x="542" y="15"/>
                    <a:pt x="475" y="48"/>
                  </a:cubicBezTo>
                  <a:cubicBezTo>
                    <a:pt x="0" y="281"/>
                    <a:pt x="316" y="1111"/>
                    <a:pt x="688" y="1111"/>
                  </a:cubicBezTo>
                  <a:cubicBezTo>
                    <a:pt x="767" y="1111"/>
                    <a:pt x="849" y="1074"/>
                    <a:pt x="926" y="985"/>
                  </a:cubicBezTo>
                  <a:cubicBezTo>
                    <a:pt x="949" y="973"/>
                    <a:pt x="960" y="951"/>
                    <a:pt x="971" y="928"/>
                  </a:cubicBezTo>
                  <a:cubicBezTo>
                    <a:pt x="1177" y="634"/>
                    <a:pt x="1034" y="1"/>
                    <a:pt x="66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9" name="Google Shape;4369;p21"/>
            <p:cNvSpPr/>
            <p:nvPr/>
          </p:nvSpPr>
          <p:spPr>
            <a:xfrm>
              <a:off x="1128574" y="4730907"/>
              <a:ext cx="51411" cy="28932"/>
            </a:xfrm>
            <a:custGeom>
              <a:rect b="b" l="l" r="r" t="t"/>
              <a:pathLst>
                <a:path extrusionOk="0" h="843" w="1498">
                  <a:moveTo>
                    <a:pt x="734" y="0"/>
                  </a:moveTo>
                  <a:cubicBezTo>
                    <a:pt x="382" y="0"/>
                    <a:pt x="1" y="241"/>
                    <a:pt x="203" y="619"/>
                  </a:cubicBezTo>
                  <a:cubicBezTo>
                    <a:pt x="289" y="779"/>
                    <a:pt x="442" y="843"/>
                    <a:pt x="604" y="843"/>
                  </a:cubicBezTo>
                  <a:cubicBezTo>
                    <a:pt x="1018" y="843"/>
                    <a:pt x="1497" y="430"/>
                    <a:pt x="1117" y="123"/>
                  </a:cubicBezTo>
                  <a:lnTo>
                    <a:pt x="1060" y="89"/>
                  </a:lnTo>
                  <a:cubicBezTo>
                    <a:pt x="971" y="28"/>
                    <a:pt x="854" y="0"/>
                    <a:pt x="73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0" name="Google Shape;4370;p21"/>
            <p:cNvSpPr/>
            <p:nvPr/>
          </p:nvSpPr>
          <p:spPr>
            <a:xfrm>
              <a:off x="1159187" y="4897153"/>
              <a:ext cx="39640" cy="37031"/>
            </a:xfrm>
            <a:custGeom>
              <a:rect b="b" l="l" r="r" t="t"/>
              <a:pathLst>
                <a:path extrusionOk="0" h="1079" w="1155">
                  <a:moveTo>
                    <a:pt x="694" y="1"/>
                  </a:moveTo>
                  <a:cubicBezTo>
                    <a:pt x="645" y="1"/>
                    <a:pt x="590" y="13"/>
                    <a:pt x="529" y="41"/>
                  </a:cubicBezTo>
                  <a:cubicBezTo>
                    <a:pt x="507" y="52"/>
                    <a:pt x="496" y="63"/>
                    <a:pt x="473" y="75"/>
                  </a:cubicBezTo>
                  <a:cubicBezTo>
                    <a:pt x="114" y="287"/>
                    <a:pt x="1" y="1079"/>
                    <a:pt x="552" y="1079"/>
                  </a:cubicBezTo>
                  <a:cubicBezTo>
                    <a:pt x="555" y="1079"/>
                    <a:pt x="559" y="1079"/>
                    <a:pt x="563" y="1079"/>
                  </a:cubicBezTo>
                  <a:cubicBezTo>
                    <a:pt x="1144" y="1069"/>
                    <a:pt x="1154" y="1"/>
                    <a:pt x="694"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1" name="Google Shape;4371;p21"/>
            <p:cNvSpPr/>
            <p:nvPr/>
          </p:nvSpPr>
          <p:spPr>
            <a:xfrm>
              <a:off x="1117351" y="5105853"/>
              <a:ext cx="40841" cy="29206"/>
            </a:xfrm>
            <a:custGeom>
              <a:rect b="b" l="l" r="r" t="t"/>
              <a:pathLst>
                <a:path extrusionOk="0" h="851" w="1190">
                  <a:moveTo>
                    <a:pt x="583" y="0"/>
                  </a:moveTo>
                  <a:cubicBezTo>
                    <a:pt x="278" y="0"/>
                    <a:pt x="1" y="168"/>
                    <a:pt x="146" y="482"/>
                  </a:cubicBezTo>
                  <a:cubicBezTo>
                    <a:pt x="157" y="504"/>
                    <a:pt x="169" y="527"/>
                    <a:pt x="180" y="538"/>
                  </a:cubicBezTo>
                  <a:cubicBezTo>
                    <a:pt x="289" y="728"/>
                    <a:pt x="550" y="850"/>
                    <a:pt x="779" y="850"/>
                  </a:cubicBezTo>
                  <a:cubicBezTo>
                    <a:pt x="999" y="850"/>
                    <a:pt x="1190" y="736"/>
                    <a:pt x="1184" y="459"/>
                  </a:cubicBezTo>
                  <a:cubicBezTo>
                    <a:pt x="1179" y="148"/>
                    <a:pt x="869" y="0"/>
                    <a:pt x="58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2" name="Google Shape;4372;p21"/>
            <p:cNvSpPr/>
            <p:nvPr/>
          </p:nvSpPr>
          <p:spPr>
            <a:xfrm>
              <a:off x="1226729" y="5137359"/>
              <a:ext cx="40498" cy="29378"/>
            </a:xfrm>
            <a:custGeom>
              <a:rect b="b" l="l" r="r" t="t"/>
              <a:pathLst>
                <a:path extrusionOk="0" h="856" w="1180">
                  <a:moveTo>
                    <a:pt x="409" y="0"/>
                  </a:moveTo>
                  <a:cubicBezTo>
                    <a:pt x="195" y="0"/>
                    <a:pt x="11" y="108"/>
                    <a:pt x="6" y="376"/>
                  </a:cubicBezTo>
                  <a:cubicBezTo>
                    <a:pt x="0" y="698"/>
                    <a:pt x="325" y="856"/>
                    <a:pt x="619" y="856"/>
                  </a:cubicBezTo>
                  <a:cubicBezTo>
                    <a:pt x="914" y="856"/>
                    <a:pt x="1179" y="698"/>
                    <a:pt x="1055" y="388"/>
                  </a:cubicBezTo>
                  <a:cubicBezTo>
                    <a:pt x="1044" y="365"/>
                    <a:pt x="1033" y="342"/>
                    <a:pt x="1021" y="320"/>
                  </a:cubicBezTo>
                  <a:cubicBezTo>
                    <a:pt x="915" y="131"/>
                    <a:pt x="644" y="0"/>
                    <a:pt x="409"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3" name="Google Shape;4373;p21"/>
            <p:cNvSpPr/>
            <p:nvPr/>
          </p:nvSpPr>
          <p:spPr>
            <a:xfrm>
              <a:off x="1135953" y="5023107"/>
              <a:ext cx="43586" cy="28726"/>
            </a:xfrm>
            <a:custGeom>
              <a:rect b="b" l="l" r="r" t="t"/>
              <a:pathLst>
                <a:path extrusionOk="0" h="837" w="1270">
                  <a:moveTo>
                    <a:pt x="488" y="1"/>
                  </a:moveTo>
                  <a:cubicBezTo>
                    <a:pt x="231" y="1"/>
                    <a:pt x="1" y="133"/>
                    <a:pt x="44" y="444"/>
                  </a:cubicBezTo>
                  <a:cubicBezTo>
                    <a:pt x="78" y="717"/>
                    <a:pt x="340" y="837"/>
                    <a:pt x="598" y="837"/>
                  </a:cubicBezTo>
                  <a:cubicBezTo>
                    <a:pt x="937" y="837"/>
                    <a:pt x="1270" y="631"/>
                    <a:pt x="1071" y="298"/>
                  </a:cubicBezTo>
                  <a:cubicBezTo>
                    <a:pt x="1060" y="286"/>
                    <a:pt x="1048" y="264"/>
                    <a:pt x="1037" y="241"/>
                  </a:cubicBezTo>
                  <a:cubicBezTo>
                    <a:pt x="926" y="89"/>
                    <a:pt x="698" y="1"/>
                    <a:pt x="488"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4" name="Google Shape;4374;p21"/>
            <p:cNvSpPr/>
            <p:nvPr/>
          </p:nvSpPr>
          <p:spPr>
            <a:xfrm>
              <a:off x="1109801" y="4984875"/>
              <a:ext cx="41253" cy="37134"/>
            </a:xfrm>
            <a:custGeom>
              <a:rect b="b" l="l" r="r" t="t"/>
              <a:pathLst>
                <a:path extrusionOk="0" h="1082" w="1202">
                  <a:moveTo>
                    <a:pt x="629" y="1"/>
                  </a:moveTo>
                  <a:cubicBezTo>
                    <a:pt x="49" y="1"/>
                    <a:pt x="1" y="1082"/>
                    <a:pt x="476" y="1082"/>
                  </a:cubicBezTo>
                  <a:cubicBezTo>
                    <a:pt x="521" y="1082"/>
                    <a:pt x="571" y="1072"/>
                    <a:pt x="626" y="1050"/>
                  </a:cubicBezTo>
                  <a:cubicBezTo>
                    <a:pt x="648" y="1039"/>
                    <a:pt x="671" y="1028"/>
                    <a:pt x="693" y="1017"/>
                  </a:cubicBezTo>
                  <a:cubicBezTo>
                    <a:pt x="1054" y="813"/>
                    <a:pt x="1201" y="12"/>
                    <a:pt x="637" y="1"/>
                  </a:cubicBezTo>
                  <a:cubicBezTo>
                    <a:pt x="634" y="1"/>
                    <a:pt x="631" y="1"/>
                    <a:pt x="629"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5" name="Google Shape;4375;p21"/>
            <p:cNvSpPr/>
            <p:nvPr/>
          </p:nvSpPr>
          <p:spPr>
            <a:xfrm>
              <a:off x="1243923" y="4950692"/>
              <a:ext cx="38713" cy="32844"/>
            </a:xfrm>
            <a:custGeom>
              <a:rect b="b" l="l" r="r" t="t"/>
              <a:pathLst>
                <a:path extrusionOk="0" h="957" w="1128">
                  <a:moveTo>
                    <a:pt x="338" y="1"/>
                  </a:moveTo>
                  <a:cubicBezTo>
                    <a:pt x="150" y="1"/>
                    <a:pt x="1" y="100"/>
                    <a:pt x="13" y="343"/>
                  </a:cubicBezTo>
                  <a:cubicBezTo>
                    <a:pt x="13" y="365"/>
                    <a:pt x="13" y="388"/>
                    <a:pt x="13" y="410"/>
                  </a:cubicBezTo>
                  <a:cubicBezTo>
                    <a:pt x="57" y="686"/>
                    <a:pt x="377" y="956"/>
                    <a:pt x="648" y="956"/>
                  </a:cubicBezTo>
                  <a:cubicBezTo>
                    <a:pt x="787" y="956"/>
                    <a:pt x="914" y="884"/>
                    <a:pt x="983" y="704"/>
                  </a:cubicBezTo>
                  <a:cubicBezTo>
                    <a:pt x="1128" y="320"/>
                    <a:pt x="673" y="1"/>
                    <a:pt x="33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6" name="Google Shape;4376;p21"/>
            <p:cNvSpPr/>
            <p:nvPr/>
          </p:nvSpPr>
          <p:spPr>
            <a:xfrm>
              <a:off x="1288093" y="5013258"/>
              <a:ext cx="41253" cy="37134"/>
            </a:xfrm>
            <a:custGeom>
              <a:rect b="b" l="l" r="r" t="t"/>
              <a:pathLst>
                <a:path extrusionOk="0" h="1082" w="1202">
                  <a:moveTo>
                    <a:pt x="726" y="0"/>
                  </a:moveTo>
                  <a:cubicBezTo>
                    <a:pt x="681" y="0"/>
                    <a:pt x="631" y="10"/>
                    <a:pt x="576" y="32"/>
                  </a:cubicBezTo>
                  <a:cubicBezTo>
                    <a:pt x="554" y="43"/>
                    <a:pt x="542" y="54"/>
                    <a:pt x="520" y="65"/>
                  </a:cubicBezTo>
                  <a:cubicBezTo>
                    <a:pt x="147" y="269"/>
                    <a:pt x="1" y="1058"/>
                    <a:pt x="565" y="1081"/>
                  </a:cubicBezTo>
                  <a:cubicBezTo>
                    <a:pt x="568" y="1081"/>
                    <a:pt x="570" y="1081"/>
                    <a:pt x="573" y="1081"/>
                  </a:cubicBezTo>
                  <a:cubicBezTo>
                    <a:pt x="1153" y="1081"/>
                    <a:pt x="1201" y="0"/>
                    <a:pt x="726"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7" name="Google Shape;4377;p21"/>
            <p:cNvSpPr/>
            <p:nvPr/>
          </p:nvSpPr>
          <p:spPr>
            <a:xfrm>
              <a:off x="1261221" y="5014390"/>
              <a:ext cx="40292" cy="29481"/>
            </a:xfrm>
            <a:custGeom>
              <a:rect b="b" l="l" r="r" t="t"/>
              <a:pathLst>
                <a:path extrusionOk="0" h="859" w="1174">
                  <a:moveTo>
                    <a:pt x="551" y="0"/>
                  </a:moveTo>
                  <a:cubicBezTo>
                    <a:pt x="260" y="0"/>
                    <a:pt x="0" y="158"/>
                    <a:pt x="129" y="473"/>
                  </a:cubicBezTo>
                  <a:cubicBezTo>
                    <a:pt x="141" y="484"/>
                    <a:pt x="152" y="506"/>
                    <a:pt x="163" y="529"/>
                  </a:cubicBezTo>
                  <a:cubicBezTo>
                    <a:pt x="264" y="725"/>
                    <a:pt x="534" y="859"/>
                    <a:pt x="769" y="859"/>
                  </a:cubicBezTo>
                  <a:cubicBezTo>
                    <a:pt x="980" y="859"/>
                    <a:pt x="1162" y="751"/>
                    <a:pt x="1167" y="484"/>
                  </a:cubicBezTo>
                  <a:cubicBezTo>
                    <a:pt x="1173" y="161"/>
                    <a:pt x="846" y="0"/>
                    <a:pt x="551"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8" name="Google Shape;4378;p21"/>
            <p:cNvSpPr/>
            <p:nvPr/>
          </p:nvSpPr>
          <p:spPr>
            <a:xfrm>
              <a:off x="1273782" y="5054201"/>
              <a:ext cx="41218" cy="36825"/>
            </a:xfrm>
            <a:custGeom>
              <a:rect b="b" l="l" r="r" t="t"/>
              <a:pathLst>
                <a:path extrusionOk="0" h="1073" w="1201">
                  <a:moveTo>
                    <a:pt x="731" y="1"/>
                  </a:moveTo>
                  <a:cubicBezTo>
                    <a:pt x="685" y="1"/>
                    <a:pt x="633" y="11"/>
                    <a:pt x="576" y="35"/>
                  </a:cubicBezTo>
                  <a:cubicBezTo>
                    <a:pt x="553" y="46"/>
                    <a:pt x="531" y="46"/>
                    <a:pt x="508" y="69"/>
                  </a:cubicBezTo>
                  <a:cubicBezTo>
                    <a:pt x="147" y="260"/>
                    <a:pt x="0" y="1062"/>
                    <a:pt x="564" y="1073"/>
                  </a:cubicBezTo>
                  <a:cubicBezTo>
                    <a:pt x="567" y="1073"/>
                    <a:pt x="570" y="1073"/>
                    <a:pt x="573" y="1073"/>
                  </a:cubicBezTo>
                  <a:cubicBezTo>
                    <a:pt x="1150" y="1073"/>
                    <a:pt x="1200" y="1"/>
                    <a:pt x="731"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9" name="Google Shape;4379;p21"/>
            <p:cNvSpPr/>
            <p:nvPr/>
          </p:nvSpPr>
          <p:spPr>
            <a:xfrm>
              <a:off x="1053619" y="5082344"/>
              <a:ext cx="40292" cy="29550"/>
            </a:xfrm>
            <a:custGeom>
              <a:rect b="b" l="l" r="r" t="t"/>
              <a:pathLst>
                <a:path extrusionOk="0" h="861" w="1174">
                  <a:moveTo>
                    <a:pt x="552" y="0"/>
                  </a:moveTo>
                  <a:cubicBezTo>
                    <a:pt x="260" y="0"/>
                    <a:pt x="1" y="158"/>
                    <a:pt x="130" y="467"/>
                  </a:cubicBezTo>
                  <a:cubicBezTo>
                    <a:pt x="141" y="490"/>
                    <a:pt x="152" y="512"/>
                    <a:pt x="164" y="535"/>
                  </a:cubicBezTo>
                  <a:cubicBezTo>
                    <a:pt x="265" y="726"/>
                    <a:pt x="538" y="861"/>
                    <a:pt x="774" y="861"/>
                  </a:cubicBezTo>
                  <a:cubicBezTo>
                    <a:pt x="983" y="861"/>
                    <a:pt x="1163" y="755"/>
                    <a:pt x="1168" y="490"/>
                  </a:cubicBezTo>
                  <a:cubicBezTo>
                    <a:pt x="1174" y="161"/>
                    <a:pt x="846" y="0"/>
                    <a:pt x="55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0" name="Google Shape;4380;p21"/>
            <p:cNvSpPr/>
            <p:nvPr/>
          </p:nvSpPr>
          <p:spPr>
            <a:xfrm>
              <a:off x="1120303" y="4923648"/>
              <a:ext cx="42728" cy="36619"/>
            </a:xfrm>
            <a:custGeom>
              <a:rect b="b" l="l" r="r" t="t"/>
              <a:pathLst>
                <a:path extrusionOk="0" h="1067" w="1245">
                  <a:moveTo>
                    <a:pt x="637" y="1"/>
                  </a:moveTo>
                  <a:cubicBezTo>
                    <a:pt x="74" y="1"/>
                    <a:pt x="1" y="1066"/>
                    <a:pt x="475" y="1066"/>
                  </a:cubicBezTo>
                  <a:cubicBezTo>
                    <a:pt x="517" y="1066"/>
                    <a:pt x="563" y="1058"/>
                    <a:pt x="613" y="1040"/>
                  </a:cubicBezTo>
                  <a:cubicBezTo>
                    <a:pt x="636" y="1029"/>
                    <a:pt x="658" y="1018"/>
                    <a:pt x="681" y="1006"/>
                  </a:cubicBezTo>
                  <a:cubicBezTo>
                    <a:pt x="1053" y="826"/>
                    <a:pt x="1245" y="36"/>
                    <a:pt x="669" y="2"/>
                  </a:cubicBezTo>
                  <a:cubicBezTo>
                    <a:pt x="659" y="1"/>
                    <a:pt x="648" y="1"/>
                    <a:pt x="637"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1" name="Google Shape;4381;p21"/>
            <p:cNvSpPr/>
            <p:nvPr/>
          </p:nvSpPr>
          <p:spPr>
            <a:xfrm>
              <a:off x="1090204" y="5061855"/>
              <a:ext cx="51446" cy="28726"/>
            </a:xfrm>
            <a:custGeom>
              <a:rect b="b" l="l" r="r" t="t"/>
              <a:pathLst>
                <a:path extrusionOk="0" h="837" w="1499">
                  <a:moveTo>
                    <a:pt x="744" y="0"/>
                  </a:moveTo>
                  <a:cubicBezTo>
                    <a:pt x="389" y="0"/>
                    <a:pt x="0" y="240"/>
                    <a:pt x="204" y="613"/>
                  </a:cubicBezTo>
                  <a:cubicBezTo>
                    <a:pt x="290" y="772"/>
                    <a:pt x="442" y="836"/>
                    <a:pt x="605" y="836"/>
                  </a:cubicBezTo>
                  <a:cubicBezTo>
                    <a:pt x="1019" y="836"/>
                    <a:pt x="1498" y="424"/>
                    <a:pt x="1118" y="116"/>
                  </a:cubicBezTo>
                  <a:cubicBezTo>
                    <a:pt x="1106" y="105"/>
                    <a:pt x="1084" y="94"/>
                    <a:pt x="1061" y="83"/>
                  </a:cubicBezTo>
                  <a:cubicBezTo>
                    <a:pt x="974" y="27"/>
                    <a:pt x="861" y="0"/>
                    <a:pt x="744"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2" name="Google Shape;4382;p21"/>
            <p:cNvSpPr/>
            <p:nvPr/>
          </p:nvSpPr>
          <p:spPr>
            <a:xfrm>
              <a:off x="1274159" y="5155686"/>
              <a:ext cx="41218" cy="36825"/>
            </a:xfrm>
            <a:custGeom>
              <a:rect b="b" l="l" r="r" t="t"/>
              <a:pathLst>
                <a:path extrusionOk="0" h="1073" w="1201">
                  <a:moveTo>
                    <a:pt x="732" y="0"/>
                  </a:moveTo>
                  <a:cubicBezTo>
                    <a:pt x="685" y="0"/>
                    <a:pt x="633" y="11"/>
                    <a:pt x="576" y="34"/>
                  </a:cubicBezTo>
                  <a:cubicBezTo>
                    <a:pt x="553" y="34"/>
                    <a:pt x="531" y="45"/>
                    <a:pt x="520" y="57"/>
                  </a:cubicBezTo>
                  <a:cubicBezTo>
                    <a:pt x="147" y="260"/>
                    <a:pt x="1" y="1061"/>
                    <a:pt x="565" y="1072"/>
                  </a:cubicBezTo>
                  <a:cubicBezTo>
                    <a:pt x="567" y="1072"/>
                    <a:pt x="570" y="1072"/>
                    <a:pt x="573" y="1072"/>
                  </a:cubicBezTo>
                  <a:cubicBezTo>
                    <a:pt x="1150" y="1072"/>
                    <a:pt x="1200" y="0"/>
                    <a:pt x="732"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3" name="Google Shape;4383;p21"/>
            <p:cNvSpPr/>
            <p:nvPr/>
          </p:nvSpPr>
          <p:spPr>
            <a:xfrm>
              <a:off x="1051388" y="5005295"/>
              <a:ext cx="41253" cy="37821"/>
            </a:xfrm>
            <a:custGeom>
              <a:rect b="b" l="l" r="r" t="t"/>
              <a:pathLst>
                <a:path extrusionOk="0" h="1102" w="1202">
                  <a:moveTo>
                    <a:pt x="448" y="0"/>
                  </a:moveTo>
                  <a:cubicBezTo>
                    <a:pt x="352" y="0"/>
                    <a:pt x="259" y="51"/>
                    <a:pt x="184" y="173"/>
                  </a:cubicBezTo>
                  <a:cubicBezTo>
                    <a:pt x="172" y="185"/>
                    <a:pt x="161" y="207"/>
                    <a:pt x="150" y="230"/>
                  </a:cubicBezTo>
                  <a:cubicBezTo>
                    <a:pt x="1" y="546"/>
                    <a:pt x="213" y="1102"/>
                    <a:pt x="552" y="1102"/>
                  </a:cubicBezTo>
                  <a:cubicBezTo>
                    <a:pt x="624" y="1102"/>
                    <a:pt x="701" y="1077"/>
                    <a:pt x="782" y="1020"/>
                  </a:cubicBezTo>
                  <a:cubicBezTo>
                    <a:pt x="1201" y="725"/>
                    <a:pt x="809" y="0"/>
                    <a:pt x="44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4" name="Google Shape;4384;p21"/>
            <p:cNvSpPr/>
            <p:nvPr/>
          </p:nvSpPr>
          <p:spPr>
            <a:xfrm>
              <a:off x="1221924" y="5036183"/>
              <a:ext cx="39640" cy="37031"/>
            </a:xfrm>
            <a:custGeom>
              <a:rect b="b" l="l" r="r" t="t"/>
              <a:pathLst>
                <a:path extrusionOk="0" h="1079" w="1155">
                  <a:moveTo>
                    <a:pt x="703" y="1"/>
                  </a:moveTo>
                  <a:cubicBezTo>
                    <a:pt x="654" y="1"/>
                    <a:pt x="600" y="13"/>
                    <a:pt x="541" y="41"/>
                  </a:cubicBezTo>
                  <a:cubicBezTo>
                    <a:pt x="518" y="52"/>
                    <a:pt x="496" y="63"/>
                    <a:pt x="473" y="75"/>
                  </a:cubicBezTo>
                  <a:cubicBezTo>
                    <a:pt x="115" y="287"/>
                    <a:pt x="1" y="1079"/>
                    <a:pt x="552" y="1079"/>
                  </a:cubicBezTo>
                  <a:cubicBezTo>
                    <a:pt x="555" y="1079"/>
                    <a:pt x="559" y="1079"/>
                    <a:pt x="563" y="1079"/>
                  </a:cubicBezTo>
                  <a:cubicBezTo>
                    <a:pt x="1144" y="1069"/>
                    <a:pt x="1154" y="1"/>
                    <a:pt x="70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5" name="Google Shape;4385;p21"/>
            <p:cNvSpPr/>
            <p:nvPr/>
          </p:nvSpPr>
          <p:spPr>
            <a:xfrm>
              <a:off x="1279204" y="4988067"/>
              <a:ext cx="41218" cy="37134"/>
            </a:xfrm>
            <a:custGeom>
              <a:rect b="b" l="l" r="r" t="t"/>
              <a:pathLst>
                <a:path extrusionOk="0" h="1082" w="1201">
                  <a:moveTo>
                    <a:pt x="726" y="1"/>
                  </a:moveTo>
                  <a:cubicBezTo>
                    <a:pt x="680" y="1"/>
                    <a:pt x="630" y="11"/>
                    <a:pt x="576" y="32"/>
                  </a:cubicBezTo>
                  <a:cubicBezTo>
                    <a:pt x="553" y="43"/>
                    <a:pt x="531" y="55"/>
                    <a:pt x="519" y="66"/>
                  </a:cubicBezTo>
                  <a:cubicBezTo>
                    <a:pt x="147" y="269"/>
                    <a:pt x="0" y="1059"/>
                    <a:pt x="564" y="1082"/>
                  </a:cubicBezTo>
                  <a:cubicBezTo>
                    <a:pt x="567" y="1082"/>
                    <a:pt x="570" y="1082"/>
                    <a:pt x="573" y="1082"/>
                  </a:cubicBezTo>
                  <a:cubicBezTo>
                    <a:pt x="1152" y="1082"/>
                    <a:pt x="1201" y="1"/>
                    <a:pt x="72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6" name="Google Shape;4386;p21"/>
            <p:cNvSpPr/>
            <p:nvPr/>
          </p:nvSpPr>
          <p:spPr>
            <a:xfrm>
              <a:off x="1210942" y="4977462"/>
              <a:ext cx="50862" cy="35006"/>
            </a:xfrm>
            <a:custGeom>
              <a:rect b="b" l="l" r="r" t="t"/>
              <a:pathLst>
                <a:path extrusionOk="0" h="1020" w="1482">
                  <a:moveTo>
                    <a:pt x="811" y="0"/>
                  </a:moveTo>
                  <a:cubicBezTo>
                    <a:pt x="294" y="0"/>
                    <a:pt x="0" y="1019"/>
                    <a:pt x="578" y="1019"/>
                  </a:cubicBezTo>
                  <a:cubicBezTo>
                    <a:pt x="589" y="1019"/>
                    <a:pt x="601" y="1019"/>
                    <a:pt x="613" y="1018"/>
                  </a:cubicBezTo>
                  <a:cubicBezTo>
                    <a:pt x="635" y="1007"/>
                    <a:pt x="658" y="1007"/>
                    <a:pt x="680" y="1007"/>
                  </a:cubicBezTo>
                  <a:cubicBezTo>
                    <a:pt x="1086" y="928"/>
                    <a:pt x="1481" y="217"/>
                    <a:pt x="951" y="25"/>
                  </a:cubicBezTo>
                  <a:cubicBezTo>
                    <a:pt x="903" y="8"/>
                    <a:pt x="856" y="0"/>
                    <a:pt x="81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7" name="Google Shape;4387;p21"/>
            <p:cNvSpPr/>
            <p:nvPr/>
          </p:nvSpPr>
          <p:spPr>
            <a:xfrm>
              <a:off x="1145425" y="4788153"/>
              <a:ext cx="41253" cy="37134"/>
            </a:xfrm>
            <a:custGeom>
              <a:rect b="b" l="l" r="r" t="t"/>
              <a:pathLst>
                <a:path extrusionOk="0" h="1082" w="1202">
                  <a:moveTo>
                    <a:pt x="629" y="1"/>
                  </a:moveTo>
                  <a:cubicBezTo>
                    <a:pt x="49" y="1"/>
                    <a:pt x="1" y="1081"/>
                    <a:pt x="476" y="1081"/>
                  </a:cubicBezTo>
                  <a:cubicBezTo>
                    <a:pt x="521" y="1081"/>
                    <a:pt x="571" y="1072"/>
                    <a:pt x="626" y="1050"/>
                  </a:cubicBezTo>
                  <a:cubicBezTo>
                    <a:pt x="648" y="1039"/>
                    <a:pt x="671" y="1028"/>
                    <a:pt x="693" y="1016"/>
                  </a:cubicBezTo>
                  <a:cubicBezTo>
                    <a:pt x="1055" y="813"/>
                    <a:pt x="1201" y="23"/>
                    <a:pt x="637" y="1"/>
                  </a:cubicBezTo>
                  <a:cubicBezTo>
                    <a:pt x="634" y="1"/>
                    <a:pt x="632" y="1"/>
                    <a:pt x="629"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8" name="Google Shape;4388;p21"/>
            <p:cNvSpPr/>
            <p:nvPr/>
          </p:nvSpPr>
          <p:spPr>
            <a:xfrm>
              <a:off x="1118106" y="4849894"/>
              <a:ext cx="43518" cy="28692"/>
            </a:xfrm>
            <a:custGeom>
              <a:rect b="b" l="l" r="r" t="t"/>
              <a:pathLst>
                <a:path extrusionOk="0" h="836" w="1268">
                  <a:moveTo>
                    <a:pt x="670" y="1"/>
                  </a:moveTo>
                  <a:cubicBezTo>
                    <a:pt x="332" y="1"/>
                    <a:pt x="1" y="206"/>
                    <a:pt x="192" y="537"/>
                  </a:cubicBezTo>
                  <a:cubicBezTo>
                    <a:pt x="214" y="560"/>
                    <a:pt x="226" y="571"/>
                    <a:pt x="237" y="594"/>
                  </a:cubicBezTo>
                  <a:cubicBezTo>
                    <a:pt x="349" y="747"/>
                    <a:pt x="576" y="835"/>
                    <a:pt x="786" y="835"/>
                  </a:cubicBezTo>
                  <a:cubicBezTo>
                    <a:pt x="1040" y="835"/>
                    <a:pt x="1267" y="705"/>
                    <a:pt x="1230" y="402"/>
                  </a:cubicBezTo>
                  <a:cubicBezTo>
                    <a:pt x="1196" y="122"/>
                    <a:pt x="931" y="1"/>
                    <a:pt x="67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9" name="Google Shape;4389;p21"/>
            <p:cNvSpPr/>
            <p:nvPr/>
          </p:nvSpPr>
          <p:spPr>
            <a:xfrm>
              <a:off x="1456193" y="5117385"/>
              <a:ext cx="40292" cy="29515"/>
            </a:xfrm>
            <a:custGeom>
              <a:rect b="b" l="l" r="r" t="t"/>
              <a:pathLst>
                <a:path extrusionOk="0" h="860" w="1174">
                  <a:moveTo>
                    <a:pt x="555" y="1"/>
                  </a:moveTo>
                  <a:cubicBezTo>
                    <a:pt x="263" y="1"/>
                    <a:pt x="1" y="159"/>
                    <a:pt x="124" y="473"/>
                  </a:cubicBezTo>
                  <a:cubicBezTo>
                    <a:pt x="135" y="496"/>
                    <a:pt x="147" y="507"/>
                    <a:pt x="158" y="530"/>
                  </a:cubicBezTo>
                  <a:cubicBezTo>
                    <a:pt x="265" y="726"/>
                    <a:pt x="535" y="859"/>
                    <a:pt x="768" y="859"/>
                  </a:cubicBezTo>
                  <a:cubicBezTo>
                    <a:pt x="977" y="859"/>
                    <a:pt x="1157" y="751"/>
                    <a:pt x="1162" y="484"/>
                  </a:cubicBezTo>
                  <a:cubicBezTo>
                    <a:pt x="1174" y="161"/>
                    <a:pt x="849" y="1"/>
                    <a:pt x="55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0" name="Google Shape;4390;p21"/>
            <p:cNvSpPr/>
            <p:nvPr/>
          </p:nvSpPr>
          <p:spPr>
            <a:xfrm>
              <a:off x="1159496" y="4872820"/>
              <a:ext cx="38953" cy="32673"/>
            </a:xfrm>
            <a:custGeom>
              <a:rect b="b" l="l" r="r" t="t"/>
              <a:pathLst>
                <a:path extrusionOk="0" h="952" w="1135">
                  <a:moveTo>
                    <a:pt x="474" y="0"/>
                  </a:moveTo>
                  <a:cubicBezTo>
                    <a:pt x="329" y="0"/>
                    <a:pt x="200" y="75"/>
                    <a:pt x="137" y="264"/>
                  </a:cubicBezTo>
                  <a:cubicBezTo>
                    <a:pt x="1" y="644"/>
                    <a:pt x="452" y="951"/>
                    <a:pt x="787" y="951"/>
                  </a:cubicBezTo>
                  <a:cubicBezTo>
                    <a:pt x="980" y="951"/>
                    <a:pt x="1135" y="850"/>
                    <a:pt x="1119" y="603"/>
                  </a:cubicBezTo>
                  <a:cubicBezTo>
                    <a:pt x="1119" y="580"/>
                    <a:pt x="1119" y="547"/>
                    <a:pt x="1107" y="524"/>
                  </a:cubicBezTo>
                  <a:cubicBezTo>
                    <a:pt x="1063" y="260"/>
                    <a:pt x="742" y="0"/>
                    <a:pt x="47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1" name="Google Shape;4391;p21"/>
            <p:cNvSpPr/>
            <p:nvPr/>
          </p:nvSpPr>
          <p:spPr>
            <a:xfrm>
              <a:off x="1363151" y="5027844"/>
              <a:ext cx="42728" cy="36585"/>
            </a:xfrm>
            <a:custGeom>
              <a:rect b="b" l="l" r="r" t="t"/>
              <a:pathLst>
                <a:path extrusionOk="0" h="1066" w="1245">
                  <a:moveTo>
                    <a:pt x="647" y="0"/>
                  </a:moveTo>
                  <a:cubicBezTo>
                    <a:pt x="74" y="0"/>
                    <a:pt x="0" y="1066"/>
                    <a:pt x="474" y="1066"/>
                  </a:cubicBezTo>
                  <a:cubicBezTo>
                    <a:pt x="516" y="1066"/>
                    <a:pt x="562" y="1058"/>
                    <a:pt x="612" y="1040"/>
                  </a:cubicBezTo>
                  <a:cubicBezTo>
                    <a:pt x="635" y="1028"/>
                    <a:pt x="657" y="1017"/>
                    <a:pt x="680" y="1017"/>
                  </a:cubicBezTo>
                  <a:cubicBezTo>
                    <a:pt x="1064" y="825"/>
                    <a:pt x="1244" y="35"/>
                    <a:pt x="680" y="2"/>
                  </a:cubicBezTo>
                  <a:cubicBezTo>
                    <a:pt x="669" y="1"/>
                    <a:pt x="658" y="0"/>
                    <a:pt x="647"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2" name="Google Shape;4392;p21"/>
            <p:cNvSpPr/>
            <p:nvPr/>
          </p:nvSpPr>
          <p:spPr>
            <a:xfrm>
              <a:off x="1175764" y="5036870"/>
              <a:ext cx="41562" cy="37821"/>
            </a:xfrm>
            <a:custGeom>
              <a:rect b="b" l="l" r="r" t="t"/>
              <a:pathLst>
                <a:path extrusionOk="0" h="1102" w="1211">
                  <a:moveTo>
                    <a:pt x="451" y="1"/>
                  </a:moveTo>
                  <a:cubicBezTo>
                    <a:pt x="358" y="1"/>
                    <a:pt x="267" y="50"/>
                    <a:pt x="193" y="167"/>
                  </a:cubicBezTo>
                  <a:cubicBezTo>
                    <a:pt x="182" y="190"/>
                    <a:pt x="171" y="201"/>
                    <a:pt x="159" y="224"/>
                  </a:cubicBezTo>
                  <a:cubicBezTo>
                    <a:pt x="0" y="542"/>
                    <a:pt x="214" y="1102"/>
                    <a:pt x="556" y="1102"/>
                  </a:cubicBezTo>
                  <a:cubicBezTo>
                    <a:pt x="626" y="1102"/>
                    <a:pt x="701" y="1079"/>
                    <a:pt x="780" y="1025"/>
                  </a:cubicBezTo>
                  <a:cubicBezTo>
                    <a:pt x="1211" y="738"/>
                    <a:pt x="813" y="1"/>
                    <a:pt x="45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3" name="Google Shape;4393;p21"/>
            <p:cNvSpPr/>
            <p:nvPr/>
          </p:nvSpPr>
          <p:spPr>
            <a:xfrm>
              <a:off x="1271242" y="4954605"/>
              <a:ext cx="40154" cy="30099"/>
            </a:xfrm>
            <a:custGeom>
              <a:rect b="b" l="l" r="r" t="t"/>
              <a:pathLst>
                <a:path extrusionOk="0" h="877" w="1170">
                  <a:moveTo>
                    <a:pt x="518" y="0"/>
                  </a:moveTo>
                  <a:cubicBezTo>
                    <a:pt x="241" y="0"/>
                    <a:pt x="1" y="148"/>
                    <a:pt x="108" y="454"/>
                  </a:cubicBezTo>
                  <a:cubicBezTo>
                    <a:pt x="119" y="477"/>
                    <a:pt x="131" y="499"/>
                    <a:pt x="142" y="522"/>
                  </a:cubicBezTo>
                  <a:cubicBezTo>
                    <a:pt x="241" y="727"/>
                    <a:pt x="525" y="877"/>
                    <a:pt x="765" y="877"/>
                  </a:cubicBezTo>
                  <a:cubicBezTo>
                    <a:pt x="962" y="877"/>
                    <a:pt x="1131" y="776"/>
                    <a:pt x="1146" y="522"/>
                  </a:cubicBezTo>
                  <a:cubicBezTo>
                    <a:pt x="1170" y="179"/>
                    <a:pt x="822" y="0"/>
                    <a:pt x="51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4" name="Google Shape;4394;p21"/>
            <p:cNvSpPr/>
            <p:nvPr/>
          </p:nvSpPr>
          <p:spPr>
            <a:xfrm>
              <a:off x="1249209" y="4877282"/>
              <a:ext cx="41356" cy="37683"/>
            </a:xfrm>
            <a:custGeom>
              <a:rect b="b" l="l" r="r" t="t"/>
              <a:pathLst>
                <a:path extrusionOk="0" h="1098" w="1205">
                  <a:moveTo>
                    <a:pt x="651" y="1"/>
                  </a:moveTo>
                  <a:cubicBezTo>
                    <a:pt x="580" y="1"/>
                    <a:pt x="503" y="24"/>
                    <a:pt x="423" y="78"/>
                  </a:cubicBezTo>
                  <a:cubicBezTo>
                    <a:pt x="0" y="366"/>
                    <a:pt x="402" y="1098"/>
                    <a:pt x="765" y="1098"/>
                  </a:cubicBezTo>
                  <a:cubicBezTo>
                    <a:pt x="857" y="1098"/>
                    <a:pt x="948" y="1050"/>
                    <a:pt x="1021" y="936"/>
                  </a:cubicBezTo>
                  <a:cubicBezTo>
                    <a:pt x="1032" y="913"/>
                    <a:pt x="1043" y="890"/>
                    <a:pt x="1055" y="879"/>
                  </a:cubicBezTo>
                  <a:cubicBezTo>
                    <a:pt x="1205" y="561"/>
                    <a:pt x="997" y="1"/>
                    <a:pt x="65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5" name="Google Shape;4395;p21"/>
            <p:cNvSpPr/>
            <p:nvPr/>
          </p:nvSpPr>
          <p:spPr>
            <a:xfrm>
              <a:off x="1081933" y="4914794"/>
              <a:ext cx="41218" cy="37134"/>
            </a:xfrm>
            <a:custGeom>
              <a:rect b="b" l="l" r="r" t="t"/>
              <a:pathLst>
                <a:path extrusionOk="0" h="1082" w="1201">
                  <a:moveTo>
                    <a:pt x="628" y="1"/>
                  </a:moveTo>
                  <a:cubicBezTo>
                    <a:pt x="49" y="1"/>
                    <a:pt x="0" y="1081"/>
                    <a:pt x="475" y="1081"/>
                  </a:cubicBezTo>
                  <a:cubicBezTo>
                    <a:pt x="520" y="1081"/>
                    <a:pt x="570" y="1072"/>
                    <a:pt x="625" y="1050"/>
                  </a:cubicBezTo>
                  <a:cubicBezTo>
                    <a:pt x="648" y="1039"/>
                    <a:pt x="659" y="1027"/>
                    <a:pt x="682" y="1016"/>
                  </a:cubicBezTo>
                  <a:cubicBezTo>
                    <a:pt x="1054" y="813"/>
                    <a:pt x="1201" y="23"/>
                    <a:pt x="636" y="1"/>
                  </a:cubicBezTo>
                  <a:cubicBezTo>
                    <a:pt x="634" y="1"/>
                    <a:pt x="631" y="1"/>
                    <a:pt x="62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6" name="Google Shape;4396;p21"/>
            <p:cNvSpPr/>
            <p:nvPr/>
          </p:nvSpPr>
          <p:spPr>
            <a:xfrm>
              <a:off x="3214784" y="4016708"/>
              <a:ext cx="114286" cy="114663"/>
            </a:xfrm>
            <a:custGeom>
              <a:rect b="b" l="l" r="r" t="t"/>
              <a:pathLst>
                <a:path extrusionOk="0" h="3341" w="3330">
                  <a:moveTo>
                    <a:pt x="305" y="1"/>
                  </a:moveTo>
                  <a:cubicBezTo>
                    <a:pt x="215" y="125"/>
                    <a:pt x="159" y="226"/>
                    <a:pt x="1" y="260"/>
                  </a:cubicBezTo>
                  <a:cubicBezTo>
                    <a:pt x="937" y="1140"/>
                    <a:pt x="1219" y="1772"/>
                    <a:pt x="1885" y="2393"/>
                  </a:cubicBezTo>
                  <a:cubicBezTo>
                    <a:pt x="2133" y="2619"/>
                    <a:pt x="2664" y="2946"/>
                    <a:pt x="2664" y="3341"/>
                  </a:cubicBezTo>
                  <a:lnTo>
                    <a:pt x="3330" y="2856"/>
                  </a:lnTo>
                  <a:cubicBezTo>
                    <a:pt x="2167" y="2066"/>
                    <a:pt x="1253" y="1084"/>
                    <a:pt x="305" y="1"/>
                  </a:cubicBezTo>
                  <a:close/>
                </a:path>
              </a:pathLst>
            </a:custGeom>
            <a:solidFill>
              <a:srgbClr val="A5B5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7" name="Google Shape;4397;p21"/>
            <p:cNvSpPr/>
            <p:nvPr/>
          </p:nvSpPr>
          <p:spPr>
            <a:xfrm>
              <a:off x="2678808" y="3848265"/>
              <a:ext cx="566211" cy="188623"/>
            </a:xfrm>
            <a:custGeom>
              <a:rect b="b" l="l" r="r" t="t"/>
              <a:pathLst>
                <a:path extrusionOk="0" h="5496" w="16498">
                  <a:moveTo>
                    <a:pt x="5101" y="1"/>
                  </a:moveTo>
                  <a:cubicBezTo>
                    <a:pt x="4898" y="1"/>
                    <a:pt x="4694" y="4"/>
                    <a:pt x="4491" y="11"/>
                  </a:cubicBezTo>
                  <a:cubicBezTo>
                    <a:pt x="2833" y="79"/>
                    <a:pt x="598" y="677"/>
                    <a:pt x="0" y="2505"/>
                  </a:cubicBezTo>
                  <a:cubicBezTo>
                    <a:pt x="567" y="1938"/>
                    <a:pt x="1345" y="1624"/>
                    <a:pt x="2151" y="1624"/>
                  </a:cubicBezTo>
                  <a:cubicBezTo>
                    <a:pt x="2179" y="1624"/>
                    <a:pt x="2207" y="1624"/>
                    <a:pt x="2235" y="1625"/>
                  </a:cubicBezTo>
                  <a:cubicBezTo>
                    <a:pt x="3645" y="1693"/>
                    <a:pt x="5033" y="2415"/>
                    <a:pt x="6376" y="2708"/>
                  </a:cubicBezTo>
                  <a:cubicBezTo>
                    <a:pt x="7696" y="3013"/>
                    <a:pt x="8960" y="3555"/>
                    <a:pt x="10280" y="3859"/>
                  </a:cubicBezTo>
                  <a:cubicBezTo>
                    <a:pt x="11476" y="4119"/>
                    <a:pt x="12797" y="4412"/>
                    <a:pt x="13981" y="4875"/>
                  </a:cubicBezTo>
                  <a:cubicBezTo>
                    <a:pt x="14704" y="5134"/>
                    <a:pt x="15584" y="5462"/>
                    <a:pt x="16374" y="5462"/>
                  </a:cubicBezTo>
                  <a:lnTo>
                    <a:pt x="16498" y="5495"/>
                  </a:lnTo>
                  <a:cubicBezTo>
                    <a:pt x="16498" y="5462"/>
                    <a:pt x="16464" y="5428"/>
                    <a:pt x="16464" y="5394"/>
                  </a:cubicBezTo>
                  <a:cubicBezTo>
                    <a:pt x="15527" y="2776"/>
                    <a:pt x="12921" y="1230"/>
                    <a:pt x="10371" y="643"/>
                  </a:cubicBezTo>
                  <a:cubicBezTo>
                    <a:pt x="8649" y="259"/>
                    <a:pt x="6874" y="1"/>
                    <a:pt x="5101" y="1"/>
                  </a:cubicBezTo>
                  <a:close/>
                </a:path>
              </a:pathLst>
            </a:custGeom>
            <a:solidFill>
              <a:srgbClr val="96BD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8" name="Google Shape;4398;p21"/>
            <p:cNvSpPr/>
            <p:nvPr/>
          </p:nvSpPr>
          <p:spPr>
            <a:xfrm>
              <a:off x="2731455" y="3881933"/>
              <a:ext cx="510476" cy="149532"/>
            </a:xfrm>
            <a:custGeom>
              <a:rect b="b" l="l" r="r" t="t"/>
              <a:pathLst>
                <a:path extrusionOk="0" h="4357" w="14874">
                  <a:moveTo>
                    <a:pt x="2427" y="1"/>
                  </a:moveTo>
                  <a:cubicBezTo>
                    <a:pt x="2055" y="35"/>
                    <a:pt x="1716" y="68"/>
                    <a:pt x="1412" y="102"/>
                  </a:cubicBezTo>
                  <a:cubicBezTo>
                    <a:pt x="1163" y="136"/>
                    <a:pt x="904" y="193"/>
                    <a:pt x="655" y="272"/>
                  </a:cubicBezTo>
                  <a:lnTo>
                    <a:pt x="1" y="452"/>
                  </a:lnTo>
                  <a:lnTo>
                    <a:pt x="667" y="317"/>
                  </a:lnTo>
                  <a:cubicBezTo>
                    <a:pt x="915" y="249"/>
                    <a:pt x="1175" y="215"/>
                    <a:pt x="1434" y="204"/>
                  </a:cubicBezTo>
                  <a:lnTo>
                    <a:pt x="2427" y="147"/>
                  </a:lnTo>
                  <a:lnTo>
                    <a:pt x="3612" y="215"/>
                  </a:lnTo>
                  <a:cubicBezTo>
                    <a:pt x="4029" y="272"/>
                    <a:pt x="4470" y="351"/>
                    <a:pt x="4921" y="418"/>
                  </a:cubicBezTo>
                  <a:cubicBezTo>
                    <a:pt x="5372" y="520"/>
                    <a:pt x="5835" y="599"/>
                    <a:pt x="6298" y="734"/>
                  </a:cubicBezTo>
                  <a:cubicBezTo>
                    <a:pt x="6772" y="881"/>
                    <a:pt x="7245" y="994"/>
                    <a:pt x="7708" y="1163"/>
                  </a:cubicBezTo>
                  <a:cubicBezTo>
                    <a:pt x="8656" y="1456"/>
                    <a:pt x="9581" y="1772"/>
                    <a:pt x="10450" y="2100"/>
                  </a:cubicBezTo>
                  <a:cubicBezTo>
                    <a:pt x="10879" y="2280"/>
                    <a:pt x="11319" y="2393"/>
                    <a:pt x="11691" y="2585"/>
                  </a:cubicBezTo>
                  <a:lnTo>
                    <a:pt x="12763" y="3093"/>
                  </a:lnTo>
                  <a:cubicBezTo>
                    <a:pt x="13068" y="3228"/>
                    <a:pt x="13361" y="3386"/>
                    <a:pt x="13644" y="3555"/>
                  </a:cubicBezTo>
                  <a:cubicBezTo>
                    <a:pt x="13903" y="3713"/>
                    <a:pt x="14129" y="3849"/>
                    <a:pt x="14309" y="3973"/>
                  </a:cubicBezTo>
                  <a:cubicBezTo>
                    <a:pt x="14501" y="4086"/>
                    <a:pt x="14693" y="4210"/>
                    <a:pt x="14874" y="4356"/>
                  </a:cubicBezTo>
                  <a:cubicBezTo>
                    <a:pt x="14704" y="4198"/>
                    <a:pt x="14524" y="4063"/>
                    <a:pt x="14343" y="3928"/>
                  </a:cubicBezTo>
                  <a:cubicBezTo>
                    <a:pt x="14174" y="3792"/>
                    <a:pt x="13948" y="3646"/>
                    <a:pt x="13711" y="3476"/>
                  </a:cubicBezTo>
                  <a:cubicBezTo>
                    <a:pt x="13429" y="3273"/>
                    <a:pt x="13147" y="3104"/>
                    <a:pt x="12842" y="2946"/>
                  </a:cubicBezTo>
                  <a:lnTo>
                    <a:pt x="11770" y="2393"/>
                  </a:lnTo>
                  <a:cubicBezTo>
                    <a:pt x="11375" y="2201"/>
                    <a:pt x="10958" y="2021"/>
                    <a:pt x="10540" y="1874"/>
                  </a:cubicBezTo>
                  <a:cubicBezTo>
                    <a:pt x="9683" y="1535"/>
                    <a:pt x="8746" y="1197"/>
                    <a:pt x="7798" y="892"/>
                  </a:cubicBezTo>
                  <a:cubicBezTo>
                    <a:pt x="7336" y="734"/>
                    <a:pt x="6862" y="610"/>
                    <a:pt x="6377" y="486"/>
                  </a:cubicBezTo>
                  <a:cubicBezTo>
                    <a:pt x="5903" y="362"/>
                    <a:pt x="5429" y="283"/>
                    <a:pt x="4966" y="181"/>
                  </a:cubicBezTo>
                  <a:cubicBezTo>
                    <a:pt x="4503" y="114"/>
                    <a:pt x="4063" y="57"/>
                    <a:pt x="3634" y="23"/>
                  </a:cubicBezTo>
                  <a:lnTo>
                    <a:pt x="2427" y="1"/>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9" name="Google Shape;4399;p21"/>
            <p:cNvSpPr/>
            <p:nvPr/>
          </p:nvSpPr>
          <p:spPr>
            <a:xfrm>
              <a:off x="2896843" y="3856777"/>
              <a:ext cx="48837" cy="43792"/>
            </a:xfrm>
            <a:custGeom>
              <a:rect b="b" l="l" r="r" t="t"/>
              <a:pathLst>
                <a:path extrusionOk="0" h="1276" w="1423">
                  <a:moveTo>
                    <a:pt x="12" y="0"/>
                  </a:moveTo>
                  <a:lnTo>
                    <a:pt x="0" y="23"/>
                  </a:lnTo>
                  <a:cubicBezTo>
                    <a:pt x="0" y="23"/>
                    <a:pt x="79" y="102"/>
                    <a:pt x="215" y="237"/>
                  </a:cubicBezTo>
                  <a:cubicBezTo>
                    <a:pt x="361" y="361"/>
                    <a:pt x="553" y="497"/>
                    <a:pt x="734" y="643"/>
                  </a:cubicBezTo>
                  <a:cubicBezTo>
                    <a:pt x="824" y="722"/>
                    <a:pt x="903" y="790"/>
                    <a:pt x="982" y="880"/>
                  </a:cubicBezTo>
                  <a:cubicBezTo>
                    <a:pt x="1061" y="948"/>
                    <a:pt x="1129" y="1005"/>
                    <a:pt x="1185" y="1061"/>
                  </a:cubicBezTo>
                  <a:cubicBezTo>
                    <a:pt x="1219" y="1084"/>
                    <a:pt x="1242" y="1117"/>
                    <a:pt x="1264" y="1151"/>
                  </a:cubicBezTo>
                  <a:cubicBezTo>
                    <a:pt x="1287" y="1174"/>
                    <a:pt x="1309" y="1196"/>
                    <a:pt x="1321" y="1219"/>
                  </a:cubicBezTo>
                  <a:cubicBezTo>
                    <a:pt x="1366" y="1253"/>
                    <a:pt x="1388" y="1275"/>
                    <a:pt x="1388" y="1275"/>
                  </a:cubicBezTo>
                  <a:lnTo>
                    <a:pt x="1422" y="1275"/>
                  </a:lnTo>
                  <a:cubicBezTo>
                    <a:pt x="1422" y="1253"/>
                    <a:pt x="1422" y="1219"/>
                    <a:pt x="1422" y="1196"/>
                  </a:cubicBezTo>
                  <a:cubicBezTo>
                    <a:pt x="1422" y="1106"/>
                    <a:pt x="1411" y="1027"/>
                    <a:pt x="1377" y="948"/>
                  </a:cubicBezTo>
                  <a:cubicBezTo>
                    <a:pt x="1332" y="847"/>
                    <a:pt x="1264" y="745"/>
                    <a:pt x="1174" y="666"/>
                  </a:cubicBezTo>
                  <a:cubicBezTo>
                    <a:pt x="1084" y="587"/>
                    <a:pt x="982" y="519"/>
                    <a:pt x="869" y="463"/>
                  </a:cubicBezTo>
                  <a:cubicBezTo>
                    <a:pt x="655" y="339"/>
                    <a:pt x="440" y="237"/>
                    <a:pt x="271" y="158"/>
                  </a:cubicBezTo>
                  <a:cubicBezTo>
                    <a:pt x="113" y="68"/>
                    <a:pt x="12" y="0"/>
                    <a:pt x="12" y="0"/>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0" name="Google Shape;4400;p21"/>
            <p:cNvSpPr/>
            <p:nvPr/>
          </p:nvSpPr>
          <p:spPr>
            <a:xfrm>
              <a:off x="2834106" y="3896279"/>
              <a:ext cx="83295" cy="12801"/>
            </a:xfrm>
            <a:custGeom>
              <a:rect b="b" l="l" r="r" t="t"/>
              <a:pathLst>
                <a:path extrusionOk="0" h="373" w="2427">
                  <a:moveTo>
                    <a:pt x="2314" y="0"/>
                  </a:moveTo>
                  <a:cubicBezTo>
                    <a:pt x="2235" y="0"/>
                    <a:pt x="2144" y="0"/>
                    <a:pt x="2031" y="23"/>
                  </a:cubicBezTo>
                  <a:cubicBezTo>
                    <a:pt x="1919" y="34"/>
                    <a:pt x="1783" y="34"/>
                    <a:pt x="1648" y="68"/>
                  </a:cubicBezTo>
                  <a:cubicBezTo>
                    <a:pt x="1512" y="102"/>
                    <a:pt x="1366" y="124"/>
                    <a:pt x="1208" y="147"/>
                  </a:cubicBezTo>
                  <a:cubicBezTo>
                    <a:pt x="1033" y="169"/>
                    <a:pt x="858" y="181"/>
                    <a:pt x="680" y="181"/>
                  </a:cubicBezTo>
                  <a:cubicBezTo>
                    <a:pt x="582" y="181"/>
                    <a:pt x="484" y="178"/>
                    <a:pt x="384" y="170"/>
                  </a:cubicBezTo>
                  <a:cubicBezTo>
                    <a:pt x="294" y="170"/>
                    <a:pt x="192" y="158"/>
                    <a:pt x="102" y="136"/>
                  </a:cubicBezTo>
                  <a:cubicBezTo>
                    <a:pt x="45" y="113"/>
                    <a:pt x="0" y="113"/>
                    <a:pt x="0" y="113"/>
                  </a:cubicBezTo>
                  <a:lnTo>
                    <a:pt x="0" y="147"/>
                  </a:lnTo>
                  <a:lnTo>
                    <a:pt x="102" y="181"/>
                  </a:lnTo>
                  <a:cubicBezTo>
                    <a:pt x="192" y="215"/>
                    <a:pt x="282" y="249"/>
                    <a:pt x="373" y="271"/>
                  </a:cubicBezTo>
                  <a:cubicBezTo>
                    <a:pt x="655" y="339"/>
                    <a:pt x="937" y="373"/>
                    <a:pt x="1230" y="373"/>
                  </a:cubicBezTo>
                  <a:cubicBezTo>
                    <a:pt x="1388" y="373"/>
                    <a:pt x="1546" y="373"/>
                    <a:pt x="1693" y="350"/>
                  </a:cubicBezTo>
                  <a:cubicBezTo>
                    <a:pt x="1828" y="328"/>
                    <a:pt x="1964" y="294"/>
                    <a:pt x="2088" y="237"/>
                  </a:cubicBezTo>
                  <a:cubicBezTo>
                    <a:pt x="2212" y="181"/>
                    <a:pt x="2325" y="113"/>
                    <a:pt x="2426" y="23"/>
                  </a:cubicBezTo>
                  <a:lnTo>
                    <a:pt x="2426" y="0"/>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1" name="Google Shape;4401;p21"/>
            <p:cNvSpPr/>
            <p:nvPr/>
          </p:nvSpPr>
          <p:spPr>
            <a:xfrm>
              <a:off x="2804282" y="3864121"/>
              <a:ext cx="23646" cy="21347"/>
            </a:xfrm>
            <a:custGeom>
              <a:rect b="b" l="l" r="r" t="t"/>
              <a:pathLst>
                <a:path extrusionOk="0" h="622" w="689">
                  <a:moveTo>
                    <a:pt x="0" y="1"/>
                  </a:moveTo>
                  <a:lnTo>
                    <a:pt x="0" y="1"/>
                  </a:lnTo>
                  <a:cubicBezTo>
                    <a:pt x="113" y="80"/>
                    <a:pt x="215" y="181"/>
                    <a:pt x="305" y="283"/>
                  </a:cubicBezTo>
                  <a:cubicBezTo>
                    <a:pt x="350" y="350"/>
                    <a:pt x="384" y="418"/>
                    <a:pt x="407" y="497"/>
                  </a:cubicBezTo>
                  <a:cubicBezTo>
                    <a:pt x="418" y="508"/>
                    <a:pt x="418" y="565"/>
                    <a:pt x="418" y="576"/>
                  </a:cubicBezTo>
                  <a:lnTo>
                    <a:pt x="418" y="621"/>
                  </a:lnTo>
                  <a:lnTo>
                    <a:pt x="689" y="565"/>
                  </a:lnTo>
                  <a:lnTo>
                    <a:pt x="666" y="531"/>
                  </a:lnTo>
                  <a:cubicBezTo>
                    <a:pt x="666" y="497"/>
                    <a:pt x="644" y="463"/>
                    <a:pt x="632" y="429"/>
                  </a:cubicBezTo>
                  <a:cubicBezTo>
                    <a:pt x="576" y="328"/>
                    <a:pt x="486" y="249"/>
                    <a:pt x="395" y="181"/>
                  </a:cubicBezTo>
                  <a:cubicBezTo>
                    <a:pt x="271" y="102"/>
                    <a:pt x="136" y="46"/>
                    <a:pt x="0" y="1"/>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2" name="Google Shape;4402;p21"/>
            <p:cNvSpPr/>
            <p:nvPr/>
          </p:nvSpPr>
          <p:spPr>
            <a:xfrm>
              <a:off x="2954158" y="3919136"/>
              <a:ext cx="63149" cy="27181"/>
            </a:xfrm>
            <a:custGeom>
              <a:rect b="b" l="l" r="r" t="t"/>
              <a:pathLst>
                <a:path extrusionOk="0" h="792" w="1840">
                  <a:moveTo>
                    <a:pt x="1614" y="0"/>
                  </a:moveTo>
                  <a:lnTo>
                    <a:pt x="1569" y="68"/>
                  </a:lnTo>
                  <a:cubicBezTo>
                    <a:pt x="1535" y="124"/>
                    <a:pt x="1490" y="181"/>
                    <a:pt x="1445" y="226"/>
                  </a:cubicBezTo>
                  <a:cubicBezTo>
                    <a:pt x="1377" y="293"/>
                    <a:pt x="1309" y="350"/>
                    <a:pt x="1230" y="395"/>
                  </a:cubicBezTo>
                  <a:cubicBezTo>
                    <a:pt x="1129" y="451"/>
                    <a:pt x="1027" y="508"/>
                    <a:pt x="926" y="553"/>
                  </a:cubicBezTo>
                  <a:cubicBezTo>
                    <a:pt x="632" y="666"/>
                    <a:pt x="316" y="756"/>
                    <a:pt x="0" y="790"/>
                  </a:cubicBezTo>
                  <a:cubicBezTo>
                    <a:pt x="34" y="791"/>
                    <a:pt x="68" y="792"/>
                    <a:pt x="102" y="792"/>
                  </a:cubicBezTo>
                  <a:cubicBezTo>
                    <a:pt x="395" y="792"/>
                    <a:pt x="687" y="749"/>
                    <a:pt x="971" y="688"/>
                  </a:cubicBezTo>
                  <a:cubicBezTo>
                    <a:pt x="1084" y="655"/>
                    <a:pt x="1208" y="609"/>
                    <a:pt x="1321" y="564"/>
                  </a:cubicBezTo>
                  <a:cubicBezTo>
                    <a:pt x="1422" y="519"/>
                    <a:pt x="1524" y="463"/>
                    <a:pt x="1614" y="395"/>
                  </a:cubicBezTo>
                  <a:cubicBezTo>
                    <a:pt x="1682" y="350"/>
                    <a:pt x="1738" y="293"/>
                    <a:pt x="1783" y="237"/>
                  </a:cubicBezTo>
                  <a:lnTo>
                    <a:pt x="1840" y="169"/>
                  </a:lnTo>
                  <a:lnTo>
                    <a:pt x="1614" y="0"/>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3" name="Google Shape;4403;p21"/>
            <p:cNvSpPr/>
            <p:nvPr/>
          </p:nvSpPr>
          <p:spPr>
            <a:xfrm>
              <a:off x="3000627" y="3922980"/>
              <a:ext cx="25980" cy="26392"/>
            </a:xfrm>
            <a:custGeom>
              <a:rect b="b" l="l" r="r" t="t"/>
              <a:pathLst>
                <a:path extrusionOk="0" h="769" w="757">
                  <a:moveTo>
                    <a:pt x="497" y="1"/>
                  </a:moveTo>
                  <a:cubicBezTo>
                    <a:pt x="497" y="1"/>
                    <a:pt x="486" y="57"/>
                    <a:pt x="463" y="148"/>
                  </a:cubicBezTo>
                  <a:cubicBezTo>
                    <a:pt x="429" y="249"/>
                    <a:pt x="384" y="339"/>
                    <a:pt x="328" y="430"/>
                  </a:cubicBezTo>
                  <a:cubicBezTo>
                    <a:pt x="271" y="520"/>
                    <a:pt x="204" y="599"/>
                    <a:pt x="125" y="667"/>
                  </a:cubicBezTo>
                  <a:lnTo>
                    <a:pt x="1" y="768"/>
                  </a:lnTo>
                  <a:lnTo>
                    <a:pt x="136" y="700"/>
                  </a:lnTo>
                  <a:cubicBezTo>
                    <a:pt x="249" y="655"/>
                    <a:pt x="350" y="599"/>
                    <a:pt x="441" y="520"/>
                  </a:cubicBezTo>
                  <a:cubicBezTo>
                    <a:pt x="531" y="441"/>
                    <a:pt x="610" y="339"/>
                    <a:pt x="678" y="238"/>
                  </a:cubicBezTo>
                  <a:lnTo>
                    <a:pt x="757" y="114"/>
                  </a:lnTo>
                  <a:lnTo>
                    <a:pt x="497" y="1"/>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4" name="Google Shape;4404;p21"/>
            <p:cNvSpPr/>
            <p:nvPr/>
          </p:nvSpPr>
          <p:spPr>
            <a:xfrm>
              <a:off x="3035084" y="3898990"/>
              <a:ext cx="13591" cy="32570"/>
            </a:xfrm>
            <a:custGeom>
              <a:rect b="b" l="l" r="r" t="t"/>
              <a:pathLst>
                <a:path extrusionOk="0" h="949" w="396">
                  <a:moveTo>
                    <a:pt x="1" y="0"/>
                  </a:moveTo>
                  <a:lnTo>
                    <a:pt x="1" y="0"/>
                  </a:lnTo>
                  <a:cubicBezTo>
                    <a:pt x="69" y="147"/>
                    <a:pt x="114" y="305"/>
                    <a:pt x="147" y="463"/>
                  </a:cubicBezTo>
                  <a:cubicBezTo>
                    <a:pt x="159" y="564"/>
                    <a:pt x="159" y="666"/>
                    <a:pt x="147" y="768"/>
                  </a:cubicBezTo>
                  <a:lnTo>
                    <a:pt x="114" y="926"/>
                  </a:lnTo>
                  <a:lnTo>
                    <a:pt x="396" y="948"/>
                  </a:lnTo>
                  <a:cubicBezTo>
                    <a:pt x="396" y="948"/>
                    <a:pt x="384" y="880"/>
                    <a:pt x="384" y="790"/>
                  </a:cubicBezTo>
                  <a:cubicBezTo>
                    <a:pt x="373" y="666"/>
                    <a:pt x="339" y="542"/>
                    <a:pt x="283" y="418"/>
                  </a:cubicBezTo>
                  <a:cubicBezTo>
                    <a:pt x="204" y="271"/>
                    <a:pt x="114" y="136"/>
                    <a:pt x="1" y="0"/>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5" name="Google Shape;4405;p21"/>
            <p:cNvSpPr/>
            <p:nvPr/>
          </p:nvSpPr>
          <p:spPr>
            <a:xfrm>
              <a:off x="3035496" y="3880011"/>
              <a:ext cx="30613" cy="59271"/>
            </a:xfrm>
            <a:custGeom>
              <a:rect b="b" l="l" r="r" t="t"/>
              <a:pathLst>
                <a:path extrusionOk="0" h="1727" w="892">
                  <a:moveTo>
                    <a:pt x="0" y="0"/>
                  </a:moveTo>
                  <a:cubicBezTo>
                    <a:pt x="0" y="0"/>
                    <a:pt x="90" y="91"/>
                    <a:pt x="203" y="237"/>
                  </a:cubicBezTo>
                  <a:cubicBezTo>
                    <a:pt x="271" y="316"/>
                    <a:pt x="327" y="395"/>
                    <a:pt x="384" y="486"/>
                  </a:cubicBezTo>
                  <a:cubicBezTo>
                    <a:pt x="451" y="587"/>
                    <a:pt x="508" y="689"/>
                    <a:pt x="553" y="790"/>
                  </a:cubicBezTo>
                  <a:cubicBezTo>
                    <a:pt x="598" y="903"/>
                    <a:pt x="621" y="1005"/>
                    <a:pt x="643" y="1117"/>
                  </a:cubicBezTo>
                  <a:cubicBezTo>
                    <a:pt x="655" y="1219"/>
                    <a:pt x="666" y="1309"/>
                    <a:pt x="655" y="1400"/>
                  </a:cubicBezTo>
                  <a:cubicBezTo>
                    <a:pt x="655" y="1479"/>
                    <a:pt x="643" y="1546"/>
                    <a:pt x="621" y="1614"/>
                  </a:cubicBezTo>
                  <a:cubicBezTo>
                    <a:pt x="609" y="1670"/>
                    <a:pt x="609" y="1704"/>
                    <a:pt x="609" y="1704"/>
                  </a:cubicBezTo>
                  <a:lnTo>
                    <a:pt x="892" y="1727"/>
                  </a:lnTo>
                  <a:cubicBezTo>
                    <a:pt x="892" y="1704"/>
                    <a:pt x="892" y="1670"/>
                    <a:pt x="892" y="1648"/>
                  </a:cubicBezTo>
                  <a:cubicBezTo>
                    <a:pt x="892" y="1569"/>
                    <a:pt x="892" y="1490"/>
                    <a:pt x="892" y="1422"/>
                  </a:cubicBezTo>
                  <a:cubicBezTo>
                    <a:pt x="880" y="1298"/>
                    <a:pt x="858" y="1185"/>
                    <a:pt x="824" y="1072"/>
                  </a:cubicBezTo>
                  <a:cubicBezTo>
                    <a:pt x="790" y="959"/>
                    <a:pt x="745" y="835"/>
                    <a:pt x="677" y="734"/>
                  </a:cubicBezTo>
                  <a:cubicBezTo>
                    <a:pt x="553" y="542"/>
                    <a:pt x="406" y="361"/>
                    <a:pt x="237" y="203"/>
                  </a:cubicBezTo>
                  <a:cubicBezTo>
                    <a:pt x="102" y="79"/>
                    <a:pt x="0" y="0"/>
                    <a:pt x="0" y="0"/>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6" name="Google Shape;4406;p21"/>
            <p:cNvSpPr/>
            <p:nvPr/>
          </p:nvSpPr>
          <p:spPr>
            <a:xfrm>
              <a:off x="2978182" y="3893156"/>
              <a:ext cx="19768" cy="22891"/>
            </a:xfrm>
            <a:custGeom>
              <a:rect b="b" l="l" r="r" t="t"/>
              <a:pathLst>
                <a:path extrusionOk="0" h="667" w="576">
                  <a:moveTo>
                    <a:pt x="0" y="1"/>
                  </a:moveTo>
                  <a:cubicBezTo>
                    <a:pt x="90" y="103"/>
                    <a:pt x="169" y="204"/>
                    <a:pt x="237" y="317"/>
                  </a:cubicBezTo>
                  <a:cubicBezTo>
                    <a:pt x="260" y="351"/>
                    <a:pt x="271" y="396"/>
                    <a:pt x="282" y="430"/>
                  </a:cubicBezTo>
                  <a:cubicBezTo>
                    <a:pt x="293" y="464"/>
                    <a:pt x="305" y="509"/>
                    <a:pt x="293" y="543"/>
                  </a:cubicBezTo>
                  <a:lnTo>
                    <a:pt x="293" y="667"/>
                  </a:lnTo>
                  <a:lnTo>
                    <a:pt x="576" y="622"/>
                  </a:lnTo>
                  <a:cubicBezTo>
                    <a:pt x="576" y="622"/>
                    <a:pt x="553" y="565"/>
                    <a:pt x="530" y="497"/>
                  </a:cubicBezTo>
                  <a:cubicBezTo>
                    <a:pt x="519" y="452"/>
                    <a:pt x="497" y="407"/>
                    <a:pt x="463" y="373"/>
                  </a:cubicBezTo>
                  <a:cubicBezTo>
                    <a:pt x="429" y="328"/>
                    <a:pt x="384" y="272"/>
                    <a:pt x="350" y="227"/>
                  </a:cubicBezTo>
                  <a:cubicBezTo>
                    <a:pt x="237" y="136"/>
                    <a:pt x="124" y="69"/>
                    <a:pt x="0" y="1"/>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7" name="Google Shape;4407;p21"/>
            <p:cNvSpPr/>
            <p:nvPr/>
          </p:nvSpPr>
          <p:spPr>
            <a:xfrm>
              <a:off x="3094732" y="3927647"/>
              <a:ext cx="15135" cy="31300"/>
            </a:xfrm>
            <a:custGeom>
              <a:rect b="b" l="l" r="r" t="t"/>
              <a:pathLst>
                <a:path extrusionOk="0" h="912" w="441">
                  <a:moveTo>
                    <a:pt x="181" y="711"/>
                  </a:moveTo>
                  <a:cubicBezTo>
                    <a:pt x="175" y="745"/>
                    <a:pt x="175" y="754"/>
                    <a:pt x="177" y="754"/>
                  </a:cubicBezTo>
                  <a:cubicBezTo>
                    <a:pt x="178" y="754"/>
                    <a:pt x="181" y="745"/>
                    <a:pt x="181" y="745"/>
                  </a:cubicBezTo>
                  <a:cubicBezTo>
                    <a:pt x="181" y="731"/>
                    <a:pt x="181" y="722"/>
                    <a:pt x="181" y="711"/>
                  </a:cubicBezTo>
                  <a:close/>
                  <a:moveTo>
                    <a:pt x="1" y="0"/>
                  </a:moveTo>
                  <a:lnTo>
                    <a:pt x="91" y="113"/>
                  </a:lnTo>
                  <a:cubicBezTo>
                    <a:pt x="136" y="203"/>
                    <a:pt x="170" y="294"/>
                    <a:pt x="181" y="395"/>
                  </a:cubicBezTo>
                  <a:cubicBezTo>
                    <a:pt x="192" y="497"/>
                    <a:pt x="192" y="587"/>
                    <a:pt x="181" y="689"/>
                  </a:cubicBezTo>
                  <a:cubicBezTo>
                    <a:pt x="181" y="697"/>
                    <a:pt x="181" y="704"/>
                    <a:pt x="181" y="711"/>
                  </a:cubicBezTo>
                  <a:cubicBezTo>
                    <a:pt x="204" y="677"/>
                    <a:pt x="238" y="643"/>
                    <a:pt x="283" y="643"/>
                  </a:cubicBezTo>
                  <a:cubicBezTo>
                    <a:pt x="303" y="643"/>
                    <a:pt x="333" y="653"/>
                    <a:pt x="355" y="663"/>
                  </a:cubicBezTo>
                  <a:lnTo>
                    <a:pt x="355" y="663"/>
                  </a:lnTo>
                  <a:lnTo>
                    <a:pt x="238" y="869"/>
                  </a:lnTo>
                  <a:cubicBezTo>
                    <a:pt x="238" y="880"/>
                    <a:pt x="238" y="880"/>
                    <a:pt x="238" y="880"/>
                  </a:cubicBezTo>
                  <a:cubicBezTo>
                    <a:pt x="238" y="892"/>
                    <a:pt x="226" y="892"/>
                    <a:pt x="249" y="903"/>
                  </a:cubicBezTo>
                  <a:cubicBezTo>
                    <a:pt x="260" y="909"/>
                    <a:pt x="274" y="911"/>
                    <a:pt x="288" y="911"/>
                  </a:cubicBezTo>
                  <a:cubicBezTo>
                    <a:pt x="302" y="911"/>
                    <a:pt x="317" y="909"/>
                    <a:pt x="328" y="903"/>
                  </a:cubicBezTo>
                  <a:cubicBezTo>
                    <a:pt x="373" y="892"/>
                    <a:pt x="407" y="858"/>
                    <a:pt x="429" y="824"/>
                  </a:cubicBezTo>
                  <a:cubicBezTo>
                    <a:pt x="441" y="745"/>
                    <a:pt x="429" y="756"/>
                    <a:pt x="429" y="745"/>
                  </a:cubicBezTo>
                  <a:cubicBezTo>
                    <a:pt x="418" y="722"/>
                    <a:pt x="418" y="700"/>
                    <a:pt x="418" y="677"/>
                  </a:cubicBezTo>
                  <a:cubicBezTo>
                    <a:pt x="396" y="564"/>
                    <a:pt x="350" y="452"/>
                    <a:pt x="305" y="350"/>
                  </a:cubicBezTo>
                  <a:cubicBezTo>
                    <a:pt x="260" y="249"/>
                    <a:pt x="192" y="158"/>
                    <a:pt x="125" y="79"/>
                  </a:cubicBezTo>
                  <a:lnTo>
                    <a:pt x="1" y="0"/>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8" name="Google Shape;4408;p21"/>
            <p:cNvSpPr/>
            <p:nvPr/>
          </p:nvSpPr>
          <p:spPr>
            <a:xfrm>
              <a:off x="3095899" y="3959393"/>
              <a:ext cx="31780" cy="10879"/>
            </a:xfrm>
            <a:custGeom>
              <a:rect b="b" l="l" r="r" t="t"/>
              <a:pathLst>
                <a:path extrusionOk="0" h="317" w="926">
                  <a:moveTo>
                    <a:pt x="813" y="1"/>
                  </a:moveTo>
                  <a:lnTo>
                    <a:pt x="689" y="80"/>
                  </a:lnTo>
                  <a:cubicBezTo>
                    <a:pt x="610" y="125"/>
                    <a:pt x="531" y="159"/>
                    <a:pt x="441" y="170"/>
                  </a:cubicBezTo>
                  <a:cubicBezTo>
                    <a:pt x="226" y="215"/>
                    <a:pt x="0" y="238"/>
                    <a:pt x="0" y="238"/>
                  </a:cubicBezTo>
                  <a:cubicBezTo>
                    <a:pt x="0" y="238"/>
                    <a:pt x="215" y="283"/>
                    <a:pt x="452" y="317"/>
                  </a:cubicBezTo>
                  <a:cubicBezTo>
                    <a:pt x="565" y="317"/>
                    <a:pt x="677" y="317"/>
                    <a:pt x="790" y="283"/>
                  </a:cubicBezTo>
                  <a:lnTo>
                    <a:pt x="926" y="249"/>
                  </a:lnTo>
                  <a:lnTo>
                    <a:pt x="813" y="1"/>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9" name="Google Shape;4409;p21"/>
            <p:cNvSpPr/>
            <p:nvPr/>
          </p:nvSpPr>
          <p:spPr>
            <a:xfrm>
              <a:off x="3147791" y="3958227"/>
              <a:ext cx="9713" cy="18258"/>
            </a:xfrm>
            <a:custGeom>
              <a:rect b="b" l="l" r="r" t="t"/>
              <a:pathLst>
                <a:path extrusionOk="0" h="532" w="283">
                  <a:moveTo>
                    <a:pt x="46" y="1"/>
                  </a:moveTo>
                  <a:cubicBezTo>
                    <a:pt x="68" y="80"/>
                    <a:pt x="79" y="170"/>
                    <a:pt x="79" y="249"/>
                  </a:cubicBezTo>
                  <a:cubicBezTo>
                    <a:pt x="68" y="305"/>
                    <a:pt x="57" y="351"/>
                    <a:pt x="34" y="407"/>
                  </a:cubicBezTo>
                  <a:lnTo>
                    <a:pt x="1" y="486"/>
                  </a:lnTo>
                  <a:lnTo>
                    <a:pt x="283" y="531"/>
                  </a:lnTo>
                  <a:cubicBezTo>
                    <a:pt x="283" y="531"/>
                    <a:pt x="271" y="497"/>
                    <a:pt x="271" y="441"/>
                  </a:cubicBezTo>
                  <a:cubicBezTo>
                    <a:pt x="260" y="373"/>
                    <a:pt x="237" y="294"/>
                    <a:pt x="215" y="226"/>
                  </a:cubicBezTo>
                  <a:cubicBezTo>
                    <a:pt x="170" y="136"/>
                    <a:pt x="113" y="57"/>
                    <a:pt x="46" y="1"/>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0" name="Google Shape;4410;p21"/>
            <p:cNvSpPr/>
            <p:nvPr/>
          </p:nvSpPr>
          <p:spPr>
            <a:xfrm>
              <a:off x="3203939" y="4103469"/>
              <a:ext cx="192913" cy="134843"/>
            </a:xfrm>
            <a:custGeom>
              <a:rect b="b" l="l" r="r" t="t"/>
              <a:pathLst>
                <a:path extrusionOk="0" h="3929" w="5621">
                  <a:moveTo>
                    <a:pt x="3596" y="86"/>
                  </a:moveTo>
                  <a:cubicBezTo>
                    <a:pt x="3434" y="86"/>
                    <a:pt x="3276" y="128"/>
                    <a:pt x="3115" y="260"/>
                  </a:cubicBezTo>
                  <a:cubicBezTo>
                    <a:pt x="2856" y="486"/>
                    <a:pt x="2799" y="914"/>
                    <a:pt x="2483" y="1140"/>
                  </a:cubicBezTo>
                  <a:cubicBezTo>
                    <a:pt x="2352" y="1224"/>
                    <a:pt x="2215" y="1239"/>
                    <a:pt x="2078" y="1239"/>
                  </a:cubicBezTo>
                  <a:cubicBezTo>
                    <a:pt x="2007" y="1239"/>
                    <a:pt x="1937" y="1235"/>
                    <a:pt x="1867" y="1235"/>
                  </a:cubicBezTo>
                  <a:cubicBezTo>
                    <a:pt x="1746" y="1235"/>
                    <a:pt x="1626" y="1246"/>
                    <a:pt x="1513" y="1309"/>
                  </a:cubicBezTo>
                  <a:cubicBezTo>
                    <a:pt x="1163" y="1467"/>
                    <a:pt x="1095" y="1840"/>
                    <a:pt x="757" y="1964"/>
                  </a:cubicBezTo>
                  <a:cubicBezTo>
                    <a:pt x="531" y="2065"/>
                    <a:pt x="91" y="2156"/>
                    <a:pt x="1" y="2223"/>
                  </a:cubicBezTo>
                  <a:lnTo>
                    <a:pt x="633" y="3893"/>
                  </a:lnTo>
                  <a:cubicBezTo>
                    <a:pt x="638" y="3918"/>
                    <a:pt x="643" y="3929"/>
                    <a:pt x="649" y="3929"/>
                  </a:cubicBezTo>
                  <a:cubicBezTo>
                    <a:pt x="684" y="3929"/>
                    <a:pt x="738" y="3563"/>
                    <a:pt x="824" y="3476"/>
                  </a:cubicBezTo>
                  <a:cubicBezTo>
                    <a:pt x="1039" y="3273"/>
                    <a:pt x="1411" y="3374"/>
                    <a:pt x="1671" y="3216"/>
                  </a:cubicBezTo>
                  <a:cubicBezTo>
                    <a:pt x="1975" y="3013"/>
                    <a:pt x="2472" y="2900"/>
                    <a:pt x="2675" y="2573"/>
                  </a:cubicBezTo>
                  <a:cubicBezTo>
                    <a:pt x="2743" y="2472"/>
                    <a:pt x="2731" y="2246"/>
                    <a:pt x="2833" y="2167"/>
                  </a:cubicBezTo>
                  <a:cubicBezTo>
                    <a:pt x="2879" y="2128"/>
                    <a:pt x="2939" y="2116"/>
                    <a:pt x="3008" y="2116"/>
                  </a:cubicBezTo>
                  <a:cubicBezTo>
                    <a:pt x="3113" y="2116"/>
                    <a:pt x="3236" y="2143"/>
                    <a:pt x="3352" y="2143"/>
                  </a:cubicBezTo>
                  <a:cubicBezTo>
                    <a:pt x="3424" y="2143"/>
                    <a:pt x="3494" y="2133"/>
                    <a:pt x="3555" y="2099"/>
                  </a:cubicBezTo>
                  <a:cubicBezTo>
                    <a:pt x="3928" y="1896"/>
                    <a:pt x="3837" y="1501"/>
                    <a:pt x="4052" y="1275"/>
                  </a:cubicBezTo>
                  <a:cubicBezTo>
                    <a:pt x="4242" y="1060"/>
                    <a:pt x="4553" y="1039"/>
                    <a:pt x="4872" y="1039"/>
                  </a:cubicBezTo>
                  <a:cubicBezTo>
                    <a:pt x="4949" y="1039"/>
                    <a:pt x="5026" y="1041"/>
                    <a:pt x="5102" y="1041"/>
                  </a:cubicBezTo>
                  <a:cubicBezTo>
                    <a:pt x="5290" y="1041"/>
                    <a:pt x="5470" y="1033"/>
                    <a:pt x="5620" y="982"/>
                  </a:cubicBezTo>
                  <a:cubicBezTo>
                    <a:pt x="5406" y="0"/>
                    <a:pt x="4808" y="294"/>
                    <a:pt x="4086" y="158"/>
                  </a:cubicBezTo>
                  <a:cubicBezTo>
                    <a:pt x="3914" y="125"/>
                    <a:pt x="3753" y="86"/>
                    <a:pt x="3596" y="86"/>
                  </a:cubicBezTo>
                  <a:close/>
                </a:path>
              </a:pathLst>
            </a:custGeom>
            <a:solidFill>
              <a:srgbClr val="9E4F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1" name="Google Shape;4411;p21"/>
            <p:cNvSpPr/>
            <p:nvPr/>
          </p:nvSpPr>
          <p:spPr>
            <a:xfrm>
              <a:off x="2338766" y="3999857"/>
              <a:ext cx="962436" cy="845302"/>
            </a:xfrm>
            <a:custGeom>
              <a:rect b="b" l="l" r="r" t="t"/>
              <a:pathLst>
                <a:path extrusionOk="0" h="24630" w="28043">
                  <a:moveTo>
                    <a:pt x="15615" y="0"/>
                  </a:moveTo>
                  <a:cubicBezTo>
                    <a:pt x="10035" y="0"/>
                    <a:pt x="4847" y="3322"/>
                    <a:pt x="2077" y="8402"/>
                  </a:cubicBezTo>
                  <a:cubicBezTo>
                    <a:pt x="757" y="10952"/>
                    <a:pt x="1" y="13389"/>
                    <a:pt x="633" y="16267"/>
                  </a:cubicBezTo>
                  <a:cubicBezTo>
                    <a:pt x="1062" y="18264"/>
                    <a:pt x="2348" y="20487"/>
                    <a:pt x="4018" y="22112"/>
                  </a:cubicBezTo>
                  <a:cubicBezTo>
                    <a:pt x="5158" y="23229"/>
                    <a:pt x="6478" y="24064"/>
                    <a:pt x="7821" y="24346"/>
                  </a:cubicBezTo>
                  <a:cubicBezTo>
                    <a:pt x="8744" y="24541"/>
                    <a:pt x="9666" y="24629"/>
                    <a:pt x="10585" y="24629"/>
                  </a:cubicBezTo>
                  <a:cubicBezTo>
                    <a:pt x="11902" y="24629"/>
                    <a:pt x="13215" y="24449"/>
                    <a:pt x="14524" y="24143"/>
                  </a:cubicBezTo>
                  <a:cubicBezTo>
                    <a:pt x="17661" y="23432"/>
                    <a:pt x="20177" y="22699"/>
                    <a:pt x="22885" y="20871"/>
                  </a:cubicBezTo>
                  <a:cubicBezTo>
                    <a:pt x="25266" y="19156"/>
                    <a:pt x="27602" y="16402"/>
                    <a:pt x="27783" y="13186"/>
                  </a:cubicBezTo>
                  <a:cubicBezTo>
                    <a:pt x="28042" y="7612"/>
                    <a:pt x="23889" y="1507"/>
                    <a:pt x="18608" y="322"/>
                  </a:cubicBezTo>
                  <a:cubicBezTo>
                    <a:pt x="17606" y="105"/>
                    <a:pt x="16604" y="0"/>
                    <a:pt x="15615" y="0"/>
                  </a:cubicBezTo>
                  <a:close/>
                </a:path>
              </a:pathLst>
            </a:custGeom>
            <a:solidFill>
              <a:srgbClr val="FF79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2" name="Google Shape;4412;p21"/>
            <p:cNvSpPr/>
            <p:nvPr/>
          </p:nvSpPr>
          <p:spPr>
            <a:xfrm>
              <a:off x="3199305" y="4132126"/>
              <a:ext cx="106907" cy="127053"/>
            </a:xfrm>
            <a:custGeom>
              <a:rect b="b" l="l" r="r" t="t"/>
              <a:pathLst>
                <a:path extrusionOk="0" h="3702" w="3115">
                  <a:moveTo>
                    <a:pt x="0" y="0"/>
                  </a:moveTo>
                  <a:lnTo>
                    <a:pt x="474" y="959"/>
                  </a:lnTo>
                  <a:cubicBezTo>
                    <a:pt x="644" y="1275"/>
                    <a:pt x="835" y="1580"/>
                    <a:pt x="1050" y="1873"/>
                  </a:cubicBezTo>
                  <a:cubicBezTo>
                    <a:pt x="1264" y="2144"/>
                    <a:pt x="1433" y="2449"/>
                    <a:pt x="1558" y="2765"/>
                  </a:cubicBezTo>
                  <a:cubicBezTo>
                    <a:pt x="1558" y="2686"/>
                    <a:pt x="1569" y="2596"/>
                    <a:pt x="1558" y="2505"/>
                  </a:cubicBezTo>
                  <a:cubicBezTo>
                    <a:pt x="1535" y="2415"/>
                    <a:pt x="1524" y="2325"/>
                    <a:pt x="1501" y="2235"/>
                  </a:cubicBezTo>
                  <a:cubicBezTo>
                    <a:pt x="1481" y="2176"/>
                    <a:pt x="1462" y="2117"/>
                    <a:pt x="1442" y="2058"/>
                  </a:cubicBezTo>
                  <a:lnTo>
                    <a:pt x="1442" y="2058"/>
                  </a:lnTo>
                  <a:cubicBezTo>
                    <a:pt x="1538" y="2184"/>
                    <a:pt x="1640" y="2305"/>
                    <a:pt x="1761" y="2426"/>
                  </a:cubicBezTo>
                  <a:cubicBezTo>
                    <a:pt x="1907" y="2596"/>
                    <a:pt x="2065" y="2765"/>
                    <a:pt x="2235" y="2900"/>
                  </a:cubicBezTo>
                  <a:lnTo>
                    <a:pt x="3115" y="3702"/>
                  </a:lnTo>
                  <a:lnTo>
                    <a:pt x="2652" y="2630"/>
                  </a:lnTo>
                  <a:cubicBezTo>
                    <a:pt x="2551" y="2426"/>
                    <a:pt x="2472" y="2212"/>
                    <a:pt x="2370" y="2009"/>
                  </a:cubicBezTo>
                  <a:cubicBezTo>
                    <a:pt x="2246" y="1828"/>
                    <a:pt x="2122" y="1648"/>
                    <a:pt x="1998" y="1467"/>
                  </a:cubicBezTo>
                  <a:cubicBezTo>
                    <a:pt x="1727" y="1140"/>
                    <a:pt x="1422" y="835"/>
                    <a:pt x="1117" y="542"/>
                  </a:cubicBezTo>
                  <a:lnTo>
                    <a:pt x="1117" y="542"/>
                  </a:lnTo>
                  <a:cubicBezTo>
                    <a:pt x="1228" y="777"/>
                    <a:pt x="1347" y="1012"/>
                    <a:pt x="1470" y="1240"/>
                  </a:cubicBezTo>
                  <a:lnTo>
                    <a:pt x="1470" y="1240"/>
                  </a:lnTo>
                  <a:lnTo>
                    <a:pt x="1354" y="1106"/>
                  </a:lnTo>
                  <a:lnTo>
                    <a:pt x="835" y="677"/>
                  </a:lnTo>
                  <a:lnTo>
                    <a:pt x="0" y="0"/>
                  </a:ln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3" name="Google Shape;4413;p21"/>
            <p:cNvSpPr/>
            <p:nvPr/>
          </p:nvSpPr>
          <p:spPr>
            <a:xfrm>
              <a:off x="3251952" y="4141015"/>
              <a:ext cx="40326" cy="65105"/>
            </a:xfrm>
            <a:custGeom>
              <a:rect b="b" l="l" r="r" t="t"/>
              <a:pathLst>
                <a:path extrusionOk="0" h="1897" w="1175">
                  <a:moveTo>
                    <a:pt x="1" y="1"/>
                  </a:moveTo>
                  <a:lnTo>
                    <a:pt x="1" y="1"/>
                  </a:lnTo>
                  <a:cubicBezTo>
                    <a:pt x="12" y="125"/>
                    <a:pt x="46" y="249"/>
                    <a:pt x="103" y="373"/>
                  </a:cubicBezTo>
                  <a:cubicBezTo>
                    <a:pt x="148" y="486"/>
                    <a:pt x="193" y="599"/>
                    <a:pt x="260" y="700"/>
                  </a:cubicBezTo>
                  <a:cubicBezTo>
                    <a:pt x="306" y="813"/>
                    <a:pt x="385" y="926"/>
                    <a:pt x="441" y="1039"/>
                  </a:cubicBezTo>
                  <a:lnTo>
                    <a:pt x="554" y="1197"/>
                  </a:lnTo>
                  <a:cubicBezTo>
                    <a:pt x="588" y="1265"/>
                    <a:pt x="622" y="1287"/>
                    <a:pt x="655" y="1355"/>
                  </a:cubicBezTo>
                  <a:cubicBezTo>
                    <a:pt x="712" y="1457"/>
                    <a:pt x="780" y="1558"/>
                    <a:pt x="859" y="1660"/>
                  </a:cubicBezTo>
                  <a:cubicBezTo>
                    <a:pt x="938" y="1761"/>
                    <a:pt x="1050" y="1840"/>
                    <a:pt x="1175" y="1897"/>
                  </a:cubicBezTo>
                  <a:cubicBezTo>
                    <a:pt x="1175" y="1885"/>
                    <a:pt x="1152" y="1739"/>
                    <a:pt x="1152" y="1524"/>
                  </a:cubicBezTo>
                  <a:cubicBezTo>
                    <a:pt x="1152" y="1400"/>
                    <a:pt x="1129" y="1276"/>
                    <a:pt x="1107" y="1163"/>
                  </a:cubicBezTo>
                  <a:cubicBezTo>
                    <a:pt x="1084" y="1084"/>
                    <a:pt x="1062" y="1016"/>
                    <a:pt x="1028" y="949"/>
                  </a:cubicBezTo>
                  <a:lnTo>
                    <a:pt x="926" y="746"/>
                  </a:lnTo>
                  <a:cubicBezTo>
                    <a:pt x="768" y="509"/>
                    <a:pt x="576" y="317"/>
                    <a:pt x="351" y="170"/>
                  </a:cubicBezTo>
                  <a:cubicBezTo>
                    <a:pt x="238" y="91"/>
                    <a:pt x="125" y="35"/>
                    <a:pt x="1" y="1"/>
                  </a:cubicBez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4" name="Google Shape;4414;p21"/>
            <p:cNvSpPr/>
            <p:nvPr/>
          </p:nvSpPr>
          <p:spPr>
            <a:xfrm>
              <a:off x="3276354" y="4132126"/>
              <a:ext cx="32192" cy="60815"/>
            </a:xfrm>
            <a:custGeom>
              <a:rect b="b" l="l" r="r" t="t"/>
              <a:pathLst>
                <a:path extrusionOk="0" h="1772" w="938">
                  <a:moveTo>
                    <a:pt x="12" y="0"/>
                  </a:moveTo>
                  <a:cubicBezTo>
                    <a:pt x="1" y="113"/>
                    <a:pt x="1" y="226"/>
                    <a:pt x="23" y="339"/>
                  </a:cubicBezTo>
                  <a:cubicBezTo>
                    <a:pt x="57" y="576"/>
                    <a:pt x="136" y="790"/>
                    <a:pt x="249" y="1005"/>
                  </a:cubicBezTo>
                  <a:cubicBezTo>
                    <a:pt x="339" y="1208"/>
                    <a:pt x="464" y="1388"/>
                    <a:pt x="633" y="1558"/>
                  </a:cubicBezTo>
                  <a:cubicBezTo>
                    <a:pt x="712" y="1637"/>
                    <a:pt x="813" y="1716"/>
                    <a:pt x="915" y="1772"/>
                  </a:cubicBezTo>
                  <a:cubicBezTo>
                    <a:pt x="937" y="1659"/>
                    <a:pt x="937" y="1546"/>
                    <a:pt x="926" y="1433"/>
                  </a:cubicBezTo>
                  <a:cubicBezTo>
                    <a:pt x="904" y="1196"/>
                    <a:pt x="847" y="959"/>
                    <a:pt x="746" y="734"/>
                  </a:cubicBezTo>
                  <a:cubicBezTo>
                    <a:pt x="633" y="531"/>
                    <a:pt x="486" y="350"/>
                    <a:pt x="306" y="192"/>
                  </a:cubicBezTo>
                  <a:cubicBezTo>
                    <a:pt x="215" y="113"/>
                    <a:pt x="125" y="45"/>
                    <a:pt x="12" y="0"/>
                  </a:cubicBez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5" name="Google Shape;4415;p21"/>
            <p:cNvSpPr/>
            <p:nvPr/>
          </p:nvSpPr>
          <p:spPr>
            <a:xfrm>
              <a:off x="3284899" y="4087201"/>
              <a:ext cx="67027" cy="134020"/>
            </a:xfrm>
            <a:custGeom>
              <a:rect b="b" l="l" r="r" t="t"/>
              <a:pathLst>
                <a:path extrusionOk="0" h="3905" w="1953">
                  <a:moveTo>
                    <a:pt x="0" y="0"/>
                  </a:moveTo>
                  <a:lnTo>
                    <a:pt x="226" y="655"/>
                  </a:lnTo>
                  <a:cubicBezTo>
                    <a:pt x="267" y="771"/>
                    <a:pt x="312" y="883"/>
                    <a:pt x="364" y="994"/>
                  </a:cubicBezTo>
                  <a:lnTo>
                    <a:pt x="364" y="994"/>
                  </a:lnTo>
                  <a:lnTo>
                    <a:pt x="350" y="982"/>
                  </a:lnTo>
                  <a:lnTo>
                    <a:pt x="158" y="779"/>
                  </a:lnTo>
                  <a:lnTo>
                    <a:pt x="158" y="779"/>
                  </a:lnTo>
                  <a:cubicBezTo>
                    <a:pt x="192" y="869"/>
                    <a:pt x="203" y="948"/>
                    <a:pt x="248" y="1027"/>
                  </a:cubicBezTo>
                  <a:cubicBezTo>
                    <a:pt x="294" y="1117"/>
                    <a:pt x="350" y="1196"/>
                    <a:pt x="406" y="1275"/>
                  </a:cubicBezTo>
                  <a:cubicBezTo>
                    <a:pt x="519" y="1433"/>
                    <a:pt x="621" y="1569"/>
                    <a:pt x="711" y="1716"/>
                  </a:cubicBezTo>
                  <a:cubicBezTo>
                    <a:pt x="790" y="1874"/>
                    <a:pt x="880" y="2032"/>
                    <a:pt x="959" y="2189"/>
                  </a:cubicBezTo>
                  <a:cubicBezTo>
                    <a:pt x="1050" y="2359"/>
                    <a:pt x="1140" y="2517"/>
                    <a:pt x="1230" y="2675"/>
                  </a:cubicBezTo>
                  <a:lnTo>
                    <a:pt x="1952" y="3905"/>
                  </a:lnTo>
                  <a:lnTo>
                    <a:pt x="1693" y="2494"/>
                  </a:lnTo>
                  <a:lnTo>
                    <a:pt x="1625" y="2178"/>
                  </a:lnTo>
                  <a:cubicBezTo>
                    <a:pt x="1591" y="2088"/>
                    <a:pt x="1557" y="1998"/>
                    <a:pt x="1523" y="1896"/>
                  </a:cubicBezTo>
                  <a:cubicBezTo>
                    <a:pt x="1433" y="1727"/>
                    <a:pt x="1343" y="1546"/>
                    <a:pt x="1241" y="1388"/>
                  </a:cubicBezTo>
                  <a:lnTo>
                    <a:pt x="1225" y="1364"/>
                  </a:lnTo>
                  <a:lnTo>
                    <a:pt x="1225" y="1364"/>
                  </a:lnTo>
                  <a:cubicBezTo>
                    <a:pt x="1352" y="1446"/>
                    <a:pt x="1472" y="1537"/>
                    <a:pt x="1591" y="1637"/>
                  </a:cubicBezTo>
                  <a:cubicBezTo>
                    <a:pt x="1659" y="1682"/>
                    <a:pt x="1727" y="1738"/>
                    <a:pt x="1783" y="1795"/>
                  </a:cubicBezTo>
                  <a:cubicBezTo>
                    <a:pt x="1828" y="1862"/>
                    <a:pt x="1907" y="1919"/>
                    <a:pt x="1896" y="2009"/>
                  </a:cubicBezTo>
                  <a:cubicBezTo>
                    <a:pt x="1952" y="1930"/>
                    <a:pt x="1896" y="1817"/>
                    <a:pt x="1862" y="1738"/>
                  </a:cubicBezTo>
                  <a:cubicBezTo>
                    <a:pt x="1828" y="1659"/>
                    <a:pt x="1783" y="1580"/>
                    <a:pt x="1727" y="1501"/>
                  </a:cubicBezTo>
                  <a:cubicBezTo>
                    <a:pt x="1625" y="1354"/>
                    <a:pt x="1512" y="1219"/>
                    <a:pt x="1388" y="1084"/>
                  </a:cubicBezTo>
                  <a:cubicBezTo>
                    <a:pt x="1275" y="948"/>
                    <a:pt x="1151" y="824"/>
                    <a:pt x="1016" y="700"/>
                  </a:cubicBezTo>
                  <a:cubicBezTo>
                    <a:pt x="880" y="576"/>
                    <a:pt x="734" y="452"/>
                    <a:pt x="576" y="350"/>
                  </a:cubicBezTo>
                  <a:lnTo>
                    <a:pt x="0" y="0"/>
                  </a:ln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6" name="Google Shape;4416;p21"/>
            <p:cNvSpPr/>
            <p:nvPr/>
          </p:nvSpPr>
          <p:spPr>
            <a:xfrm>
              <a:off x="3338713" y="4102679"/>
              <a:ext cx="26770" cy="48460"/>
            </a:xfrm>
            <a:custGeom>
              <a:rect b="b" l="l" r="r" t="t"/>
              <a:pathLst>
                <a:path extrusionOk="0" h="1412" w="780">
                  <a:moveTo>
                    <a:pt x="46" y="1"/>
                  </a:moveTo>
                  <a:cubicBezTo>
                    <a:pt x="12" y="91"/>
                    <a:pt x="1" y="193"/>
                    <a:pt x="1" y="294"/>
                  </a:cubicBezTo>
                  <a:cubicBezTo>
                    <a:pt x="12" y="475"/>
                    <a:pt x="57" y="655"/>
                    <a:pt x="147" y="824"/>
                  </a:cubicBezTo>
                  <a:cubicBezTo>
                    <a:pt x="226" y="971"/>
                    <a:pt x="339" y="1107"/>
                    <a:pt x="463" y="1219"/>
                  </a:cubicBezTo>
                  <a:cubicBezTo>
                    <a:pt x="576" y="1321"/>
                    <a:pt x="666" y="1411"/>
                    <a:pt x="666" y="1411"/>
                  </a:cubicBezTo>
                  <a:cubicBezTo>
                    <a:pt x="723" y="1321"/>
                    <a:pt x="757" y="1231"/>
                    <a:pt x="768" y="1129"/>
                  </a:cubicBezTo>
                  <a:cubicBezTo>
                    <a:pt x="779" y="926"/>
                    <a:pt x="734" y="734"/>
                    <a:pt x="644" y="565"/>
                  </a:cubicBezTo>
                  <a:cubicBezTo>
                    <a:pt x="554" y="407"/>
                    <a:pt x="429" y="272"/>
                    <a:pt x="294" y="159"/>
                  </a:cubicBezTo>
                  <a:cubicBezTo>
                    <a:pt x="215" y="102"/>
                    <a:pt x="136" y="46"/>
                    <a:pt x="46" y="1"/>
                  </a:cubicBez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7" name="Google Shape;4417;p21"/>
            <p:cNvSpPr/>
            <p:nvPr/>
          </p:nvSpPr>
          <p:spPr>
            <a:xfrm>
              <a:off x="3365037" y="4106935"/>
              <a:ext cx="23681" cy="39159"/>
            </a:xfrm>
            <a:custGeom>
              <a:rect b="b" l="l" r="r" t="t"/>
              <a:pathLst>
                <a:path extrusionOk="0" h="1141" w="690">
                  <a:moveTo>
                    <a:pt x="35" y="1"/>
                  </a:moveTo>
                  <a:cubicBezTo>
                    <a:pt x="12" y="80"/>
                    <a:pt x="1" y="159"/>
                    <a:pt x="1" y="249"/>
                  </a:cubicBezTo>
                  <a:cubicBezTo>
                    <a:pt x="1" y="396"/>
                    <a:pt x="35" y="531"/>
                    <a:pt x="103" y="667"/>
                  </a:cubicBezTo>
                  <a:cubicBezTo>
                    <a:pt x="159" y="779"/>
                    <a:pt x="238" y="892"/>
                    <a:pt x="339" y="983"/>
                  </a:cubicBezTo>
                  <a:cubicBezTo>
                    <a:pt x="396" y="1039"/>
                    <a:pt x="464" y="1095"/>
                    <a:pt x="543" y="1141"/>
                  </a:cubicBezTo>
                  <a:cubicBezTo>
                    <a:pt x="588" y="1073"/>
                    <a:pt x="633" y="994"/>
                    <a:pt x="644" y="904"/>
                  </a:cubicBezTo>
                  <a:cubicBezTo>
                    <a:pt x="689" y="746"/>
                    <a:pt x="667" y="576"/>
                    <a:pt x="599" y="418"/>
                  </a:cubicBezTo>
                  <a:cubicBezTo>
                    <a:pt x="520" y="283"/>
                    <a:pt x="407" y="159"/>
                    <a:pt x="272" y="80"/>
                  </a:cubicBezTo>
                  <a:cubicBezTo>
                    <a:pt x="193" y="46"/>
                    <a:pt x="114" y="12"/>
                    <a:pt x="35" y="1"/>
                  </a:cubicBez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8" name="Google Shape;4418;p21"/>
            <p:cNvSpPr/>
            <p:nvPr/>
          </p:nvSpPr>
          <p:spPr>
            <a:xfrm>
              <a:off x="2497564" y="4204919"/>
              <a:ext cx="15890" cy="24813"/>
            </a:xfrm>
            <a:custGeom>
              <a:rect b="b" l="l" r="r" t="t"/>
              <a:pathLst>
                <a:path extrusionOk="0" h="723" w="463">
                  <a:moveTo>
                    <a:pt x="226" y="1"/>
                  </a:moveTo>
                  <a:cubicBezTo>
                    <a:pt x="102" y="1"/>
                    <a:pt x="0" y="159"/>
                    <a:pt x="0" y="362"/>
                  </a:cubicBezTo>
                  <a:cubicBezTo>
                    <a:pt x="0" y="554"/>
                    <a:pt x="102" y="723"/>
                    <a:pt x="226" y="723"/>
                  </a:cubicBezTo>
                  <a:cubicBezTo>
                    <a:pt x="361" y="723"/>
                    <a:pt x="463" y="554"/>
                    <a:pt x="463" y="362"/>
                  </a:cubicBezTo>
                  <a:cubicBezTo>
                    <a:pt x="463" y="159"/>
                    <a:pt x="361" y="1"/>
                    <a:pt x="22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9" name="Google Shape;4419;p21"/>
            <p:cNvSpPr/>
            <p:nvPr/>
          </p:nvSpPr>
          <p:spPr>
            <a:xfrm>
              <a:off x="2510331" y="4187862"/>
              <a:ext cx="23338" cy="19425"/>
            </a:xfrm>
            <a:custGeom>
              <a:rect b="b" l="l" r="r" t="t"/>
              <a:pathLst>
                <a:path extrusionOk="0" h="566" w="680">
                  <a:moveTo>
                    <a:pt x="393" y="0"/>
                  </a:moveTo>
                  <a:cubicBezTo>
                    <a:pt x="387" y="0"/>
                    <a:pt x="380" y="1"/>
                    <a:pt x="373" y="1"/>
                  </a:cubicBezTo>
                  <a:cubicBezTo>
                    <a:pt x="114" y="1"/>
                    <a:pt x="1" y="328"/>
                    <a:pt x="193" y="498"/>
                  </a:cubicBezTo>
                  <a:cubicBezTo>
                    <a:pt x="246" y="545"/>
                    <a:pt x="309" y="566"/>
                    <a:pt x="370" y="566"/>
                  </a:cubicBezTo>
                  <a:cubicBezTo>
                    <a:pt x="528" y="566"/>
                    <a:pt x="680" y="428"/>
                    <a:pt x="655" y="249"/>
                  </a:cubicBezTo>
                  <a:cubicBezTo>
                    <a:pt x="644" y="110"/>
                    <a:pt x="531" y="0"/>
                    <a:pt x="39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0" name="Google Shape;4420;p21"/>
            <p:cNvSpPr/>
            <p:nvPr/>
          </p:nvSpPr>
          <p:spPr>
            <a:xfrm>
              <a:off x="2544789" y="4158449"/>
              <a:ext cx="31437" cy="29481"/>
            </a:xfrm>
            <a:custGeom>
              <a:rect b="b" l="l" r="r" t="t"/>
              <a:pathLst>
                <a:path extrusionOk="0" h="859" w="916">
                  <a:moveTo>
                    <a:pt x="452" y="1"/>
                  </a:moveTo>
                  <a:cubicBezTo>
                    <a:pt x="204" y="1"/>
                    <a:pt x="1" y="192"/>
                    <a:pt x="1" y="429"/>
                  </a:cubicBezTo>
                  <a:cubicBezTo>
                    <a:pt x="1" y="666"/>
                    <a:pt x="204" y="858"/>
                    <a:pt x="452" y="858"/>
                  </a:cubicBezTo>
                  <a:cubicBezTo>
                    <a:pt x="712" y="858"/>
                    <a:pt x="915" y="666"/>
                    <a:pt x="915" y="429"/>
                  </a:cubicBezTo>
                  <a:cubicBezTo>
                    <a:pt x="915" y="192"/>
                    <a:pt x="712" y="1"/>
                    <a:pt x="45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1" name="Google Shape;4421;p21"/>
            <p:cNvSpPr/>
            <p:nvPr/>
          </p:nvSpPr>
          <p:spPr>
            <a:xfrm>
              <a:off x="2544789" y="4204919"/>
              <a:ext cx="31437" cy="24813"/>
            </a:xfrm>
            <a:custGeom>
              <a:rect b="b" l="l" r="r" t="t"/>
              <a:pathLst>
                <a:path extrusionOk="0" h="723" w="916">
                  <a:moveTo>
                    <a:pt x="452" y="1"/>
                  </a:moveTo>
                  <a:cubicBezTo>
                    <a:pt x="204" y="1"/>
                    <a:pt x="1" y="159"/>
                    <a:pt x="1" y="362"/>
                  </a:cubicBezTo>
                  <a:cubicBezTo>
                    <a:pt x="1" y="554"/>
                    <a:pt x="204" y="723"/>
                    <a:pt x="452" y="723"/>
                  </a:cubicBezTo>
                  <a:cubicBezTo>
                    <a:pt x="712" y="723"/>
                    <a:pt x="915" y="554"/>
                    <a:pt x="915" y="362"/>
                  </a:cubicBezTo>
                  <a:cubicBezTo>
                    <a:pt x="915" y="159"/>
                    <a:pt x="712" y="1"/>
                    <a:pt x="45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2" name="Google Shape;4422;p21"/>
            <p:cNvSpPr/>
            <p:nvPr/>
          </p:nvSpPr>
          <p:spPr>
            <a:xfrm>
              <a:off x="2594381" y="4173173"/>
              <a:ext cx="9713" cy="14758"/>
            </a:xfrm>
            <a:custGeom>
              <a:rect b="b" l="l" r="r" t="t"/>
              <a:pathLst>
                <a:path extrusionOk="0" h="430" w="283">
                  <a:moveTo>
                    <a:pt x="147" y="0"/>
                  </a:moveTo>
                  <a:cubicBezTo>
                    <a:pt x="68" y="0"/>
                    <a:pt x="0" y="91"/>
                    <a:pt x="0" y="215"/>
                  </a:cubicBezTo>
                  <a:cubicBezTo>
                    <a:pt x="0" y="328"/>
                    <a:pt x="68" y="429"/>
                    <a:pt x="147" y="429"/>
                  </a:cubicBezTo>
                  <a:cubicBezTo>
                    <a:pt x="226" y="429"/>
                    <a:pt x="282" y="328"/>
                    <a:pt x="282" y="215"/>
                  </a:cubicBezTo>
                  <a:cubicBezTo>
                    <a:pt x="282" y="91"/>
                    <a:pt x="226" y="0"/>
                    <a:pt x="14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3" name="Google Shape;4423;p21"/>
            <p:cNvSpPr/>
            <p:nvPr/>
          </p:nvSpPr>
          <p:spPr>
            <a:xfrm>
              <a:off x="2620327" y="4127081"/>
              <a:ext cx="21725" cy="31403"/>
            </a:xfrm>
            <a:custGeom>
              <a:rect b="b" l="l" r="r" t="t"/>
              <a:pathLst>
                <a:path extrusionOk="0" h="915" w="633">
                  <a:moveTo>
                    <a:pt x="316" y="1"/>
                  </a:moveTo>
                  <a:cubicBezTo>
                    <a:pt x="136" y="1"/>
                    <a:pt x="0" y="204"/>
                    <a:pt x="0" y="452"/>
                  </a:cubicBezTo>
                  <a:cubicBezTo>
                    <a:pt x="0" y="712"/>
                    <a:pt x="136" y="915"/>
                    <a:pt x="316" y="915"/>
                  </a:cubicBezTo>
                  <a:cubicBezTo>
                    <a:pt x="486" y="915"/>
                    <a:pt x="632" y="712"/>
                    <a:pt x="632" y="452"/>
                  </a:cubicBezTo>
                  <a:cubicBezTo>
                    <a:pt x="632" y="204"/>
                    <a:pt x="486" y="1"/>
                    <a:pt x="31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4" name="Google Shape;4424;p21"/>
            <p:cNvSpPr/>
            <p:nvPr/>
          </p:nvSpPr>
          <p:spPr>
            <a:xfrm>
              <a:off x="2653617" y="4106558"/>
              <a:ext cx="36825" cy="43037"/>
            </a:xfrm>
            <a:custGeom>
              <a:rect b="b" l="l" r="r" t="t"/>
              <a:pathLst>
                <a:path extrusionOk="0" h="1254" w="1073">
                  <a:moveTo>
                    <a:pt x="542" y="1"/>
                  </a:moveTo>
                  <a:cubicBezTo>
                    <a:pt x="249" y="1"/>
                    <a:pt x="1" y="283"/>
                    <a:pt x="1" y="621"/>
                  </a:cubicBezTo>
                  <a:cubicBezTo>
                    <a:pt x="1" y="971"/>
                    <a:pt x="238" y="1253"/>
                    <a:pt x="542" y="1253"/>
                  </a:cubicBezTo>
                  <a:cubicBezTo>
                    <a:pt x="836" y="1253"/>
                    <a:pt x="1073" y="971"/>
                    <a:pt x="1073" y="621"/>
                  </a:cubicBezTo>
                  <a:cubicBezTo>
                    <a:pt x="1073" y="283"/>
                    <a:pt x="836" y="1"/>
                    <a:pt x="54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5" name="Google Shape;4425;p21"/>
            <p:cNvSpPr/>
            <p:nvPr/>
          </p:nvSpPr>
          <p:spPr>
            <a:xfrm>
              <a:off x="2645484" y="4180517"/>
              <a:ext cx="26770" cy="22720"/>
            </a:xfrm>
            <a:custGeom>
              <a:rect b="b" l="l" r="r" t="t"/>
              <a:pathLst>
                <a:path extrusionOk="0" h="662" w="780">
                  <a:moveTo>
                    <a:pt x="441" y="1"/>
                  </a:moveTo>
                  <a:cubicBezTo>
                    <a:pt x="159" y="1"/>
                    <a:pt x="1" y="351"/>
                    <a:pt x="204" y="554"/>
                  </a:cubicBezTo>
                  <a:cubicBezTo>
                    <a:pt x="271" y="628"/>
                    <a:pt x="357" y="662"/>
                    <a:pt x="443" y="662"/>
                  </a:cubicBezTo>
                  <a:cubicBezTo>
                    <a:pt x="606" y="662"/>
                    <a:pt x="765" y="542"/>
                    <a:pt x="779" y="351"/>
                  </a:cubicBezTo>
                  <a:cubicBezTo>
                    <a:pt x="779" y="159"/>
                    <a:pt x="633" y="1"/>
                    <a:pt x="44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6" name="Google Shape;4426;p21"/>
            <p:cNvSpPr/>
            <p:nvPr/>
          </p:nvSpPr>
          <p:spPr>
            <a:xfrm>
              <a:off x="2578903" y="4118947"/>
              <a:ext cx="25568" cy="21793"/>
            </a:xfrm>
            <a:custGeom>
              <a:rect b="b" l="l" r="r" t="t"/>
              <a:pathLst>
                <a:path extrusionOk="0" h="635" w="745">
                  <a:moveTo>
                    <a:pt x="418" y="1"/>
                  </a:moveTo>
                  <a:cubicBezTo>
                    <a:pt x="147" y="1"/>
                    <a:pt x="0" y="328"/>
                    <a:pt x="192" y="531"/>
                  </a:cubicBezTo>
                  <a:cubicBezTo>
                    <a:pt x="255" y="603"/>
                    <a:pt x="339" y="635"/>
                    <a:pt x="421" y="635"/>
                  </a:cubicBezTo>
                  <a:cubicBezTo>
                    <a:pt x="572" y="635"/>
                    <a:pt x="719" y="526"/>
                    <a:pt x="733" y="350"/>
                  </a:cubicBezTo>
                  <a:cubicBezTo>
                    <a:pt x="745" y="170"/>
                    <a:pt x="598" y="12"/>
                    <a:pt x="4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7" name="Google Shape;4427;p21"/>
            <p:cNvSpPr/>
            <p:nvPr/>
          </p:nvSpPr>
          <p:spPr>
            <a:xfrm>
              <a:off x="2472373" y="4267656"/>
              <a:ext cx="16302" cy="11257"/>
            </a:xfrm>
            <a:custGeom>
              <a:rect b="b" l="l" r="r" t="t"/>
              <a:pathLst>
                <a:path extrusionOk="0" h="328" w="475">
                  <a:moveTo>
                    <a:pt x="238" y="1"/>
                  </a:moveTo>
                  <a:cubicBezTo>
                    <a:pt x="114" y="1"/>
                    <a:pt x="1" y="68"/>
                    <a:pt x="1" y="170"/>
                  </a:cubicBezTo>
                  <a:cubicBezTo>
                    <a:pt x="1" y="260"/>
                    <a:pt x="114" y="328"/>
                    <a:pt x="238" y="328"/>
                  </a:cubicBezTo>
                  <a:cubicBezTo>
                    <a:pt x="373" y="328"/>
                    <a:pt x="475" y="260"/>
                    <a:pt x="475" y="170"/>
                  </a:cubicBezTo>
                  <a:cubicBezTo>
                    <a:pt x="475" y="80"/>
                    <a:pt x="373" y="1"/>
                    <a:pt x="23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8" name="Google Shape;4428;p21"/>
            <p:cNvSpPr/>
            <p:nvPr/>
          </p:nvSpPr>
          <p:spPr>
            <a:xfrm>
              <a:off x="2502198" y="4253310"/>
              <a:ext cx="22068" cy="18121"/>
            </a:xfrm>
            <a:custGeom>
              <a:rect b="b" l="l" r="r" t="t"/>
              <a:pathLst>
                <a:path extrusionOk="0" h="528" w="643">
                  <a:moveTo>
                    <a:pt x="373" y="0"/>
                  </a:moveTo>
                  <a:cubicBezTo>
                    <a:pt x="366" y="0"/>
                    <a:pt x="358" y="1"/>
                    <a:pt x="351" y="1"/>
                  </a:cubicBezTo>
                  <a:cubicBezTo>
                    <a:pt x="102" y="1"/>
                    <a:pt x="1" y="306"/>
                    <a:pt x="181" y="464"/>
                  </a:cubicBezTo>
                  <a:cubicBezTo>
                    <a:pt x="235" y="508"/>
                    <a:pt x="295" y="527"/>
                    <a:pt x="353" y="527"/>
                  </a:cubicBezTo>
                  <a:cubicBezTo>
                    <a:pt x="504" y="527"/>
                    <a:pt x="643" y="395"/>
                    <a:pt x="610" y="216"/>
                  </a:cubicBezTo>
                  <a:cubicBezTo>
                    <a:pt x="599" y="88"/>
                    <a:pt x="498" y="0"/>
                    <a:pt x="37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9" name="Google Shape;4429;p21"/>
            <p:cNvSpPr/>
            <p:nvPr/>
          </p:nvSpPr>
          <p:spPr>
            <a:xfrm>
              <a:off x="2488641" y="4309492"/>
              <a:ext cx="16680" cy="12424"/>
            </a:xfrm>
            <a:custGeom>
              <a:rect b="b" l="l" r="r" t="t"/>
              <a:pathLst>
                <a:path extrusionOk="0" h="362" w="486">
                  <a:moveTo>
                    <a:pt x="249" y="0"/>
                  </a:moveTo>
                  <a:cubicBezTo>
                    <a:pt x="114" y="0"/>
                    <a:pt x="1" y="79"/>
                    <a:pt x="1" y="181"/>
                  </a:cubicBezTo>
                  <a:cubicBezTo>
                    <a:pt x="1" y="283"/>
                    <a:pt x="114" y="362"/>
                    <a:pt x="249" y="362"/>
                  </a:cubicBezTo>
                  <a:cubicBezTo>
                    <a:pt x="384" y="362"/>
                    <a:pt x="486" y="283"/>
                    <a:pt x="486" y="181"/>
                  </a:cubicBezTo>
                  <a:cubicBezTo>
                    <a:pt x="486" y="79"/>
                    <a:pt x="384" y="0"/>
                    <a:pt x="24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0" name="Google Shape;4430;p21"/>
            <p:cNvSpPr/>
            <p:nvPr/>
          </p:nvSpPr>
          <p:spPr>
            <a:xfrm>
              <a:off x="2461151" y="4348994"/>
              <a:ext cx="11257" cy="9678"/>
            </a:xfrm>
            <a:custGeom>
              <a:rect b="b" l="l" r="r" t="t"/>
              <a:pathLst>
                <a:path extrusionOk="0" h="282" w="328">
                  <a:moveTo>
                    <a:pt x="192" y="0"/>
                  </a:moveTo>
                  <a:cubicBezTo>
                    <a:pt x="68" y="0"/>
                    <a:pt x="1" y="158"/>
                    <a:pt x="91" y="237"/>
                  </a:cubicBezTo>
                  <a:cubicBezTo>
                    <a:pt x="121" y="268"/>
                    <a:pt x="158" y="282"/>
                    <a:pt x="194" y="282"/>
                  </a:cubicBezTo>
                  <a:cubicBezTo>
                    <a:pt x="264" y="282"/>
                    <a:pt x="328" y="229"/>
                    <a:pt x="328" y="147"/>
                  </a:cubicBezTo>
                  <a:cubicBezTo>
                    <a:pt x="328" y="68"/>
                    <a:pt x="271" y="0"/>
                    <a:pt x="19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1" name="Google Shape;4431;p21"/>
            <p:cNvSpPr/>
            <p:nvPr/>
          </p:nvSpPr>
          <p:spPr>
            <a:xfrm>
              <a:off x="2542112" y="4278913"/>
              <a:ext cx="22480" cy="19356"/>
            </a:xfrm>
            <a:custGeom>
              <a:rect b="b" l="l" r="r" t="t"/>
              <a:pathLst>
                <a:path extrusionOk="0" h="564" w="655">
                  <a:moveTo>
                    <a:pt x="372" y="0"/>
                  </a:moveTo>
                  <a:cubicBezTo>
                    <a:pt x="124" y="0"/>
                    <a:pt x="0" y="305"/>
                    <a:pt x="169" y="485"/>
                  </a:cubicBezTo>
                  <a:cubicBezTo>
                    <a:pt x="227" y="539"/>
                    <a:pt x="296" y="563"/>
                    <a:pt x="365" y="563"/>
                  </a:cubicBezTo>
                  <a:cubicBezTo>
                    <a:pt x="513" y="563"/>
                    <a:pt x="654" y="452"/>
                    <a:pt x="654" y="282"/>
                  </a:cubicBezTo>
                  <a:cubicBezTo>
                    <a:pt x="654" y="124"/>
                    <a:pt x="530" y="0"/>
                    <a:pt x="37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2" name="Google Shape;4432;p21"/>
            <p:cNvSpPr/>
            <p:nvPr/>
          </p:nvSpPr>
          <p:spPr>
            <a:xfrm>
              <a:off x="2439083" y="4303692"/>
              <a:ext cx="8546" cy="5834"/>
            </a:xfrm>
            <a:custGeom>
              <a:rect b="b" l="l" r="r" t="t"/>
              <a:pathLst>
                <a:path extrusionOk="0" h="170" w="249">
                  <a:moveTo>
                    <a:pt x="125" y="0"/>
                  </a:moveTo>
                  <a:cubicBezTo>
                    <a:pt x="57" y="0"/>
                    <a:pt x="0" y="45"/>
                    <a:pt x="0" y="90"/>
                  </a:cubicBezTo>
                  <a:cubicBezTo>
                    <a:pt x="0" y="136"/>
                    <a:pt x="57" y="169"/>
                    <a:pt x="125" y="169"/>
                  </a:cubicBezTo>
                  <a:cubicBezTo>
                    <a:pt x="192" y="169"/>
                    <a:pt x="249" y="136"/>
                    <a:pt x="249" y="90"/>
                  </a:cubicBezTo>
                  <a:cubicBezTo>
                    <a:pt x="249" y="45"/>
                    <a:pt x="192" y="0"/>
                    <a:pt x="12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3" name="Google Shape;4433;p21"/>
            <p:cNvSpPr/>
            <p:nvPr/>
          </p:nvSpPr>
          <p:spPr>
            <a:xfrm>
              <a:off x="2615282" y="4238621"/>
              <a:ext cx="34114" cy="29172"/>
            </a:xfrm>
            <a:custGeom>
              <a:rect b="b" l="l" r="r" t="t"/>
              <a:pathLst>
                <a:path extrusionOk="0" h="850" w="994">
                  <a:moveTo>
                    <a:pt x="576" y="0"/>
                  </a:moveTo>
                  <a:cubicBezTo>
                    <a:pt x="193" y="0"/>
                    <a:pt x="1" y="452"/>
                    <a:pt x="272" y="723"/>
                  </a:cubicBezTo>
                  <a:cubicBezTo>
                    <a:pt x="359" y="810"/>
                    <a:pt x="466" y="849"/>
                    <a:pt x="569" y="849"/>
                  </a:cubicBezTo>
                  <a:cubicBezTo>
                    <a:pt x="787" y="849"/>
                    <a:pt x="994" y="678"/>
                    <a:pt x="994" y="418"/>
                  </a:cubicBezTo>
                  <a:cubicBezTo>
                    <a:pt x="994" y="192"/>
                    <a:pt x="802" y="0"/>
                    <a:pt x="57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4" name="Google Shape;4434;p21"/>
            <p:cNvSpPr/>
            <p:nvPr/>
          </p:nvSpPr>
          <p:spPr>
            <a:xfrm>
              <a:off x="2586625" y="4229320"/>
              <a:ext cx="17846" cy="15547"/>
            </a:xfrm>
            <a:custGeom>
              <a:rect b="b" l="l" r="r" t="t"/>
              <a:pathLst>
                <a:path extrusionOk="0" h="453" w="520">
                  <a:moveTo>
                    <a:pt x="294" y="1"/>
                  </a:moveTo>
                  <a:cubicBezTo>
                    <a:pt x="102" y="1"/>
                    <a:pt x="1" y="226"/>
                    <a:pt x="114" y="373"/>
                  </a:cubicBezTo>
                  <a:cubicBezTo>
                    <a:pt x="160" y="428"/>
                    <a:pt x="223" y="453"/>
                    <a:pt x="284" y="453"/>
                  </a:cubicBezTo>
                  <a:cubicBezTo>
                    <a:pt x="387" y="453"/>
                    <a:pt x="487" y="384"/>
                    <a:pt x="508" y="271"/>
                  </a:cubicBezTo>
                  <a:cubicBezTo>
                    <a:pt x="520" y="136"/>
                    <a:pt x="418" y="12"/>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5" name="Google Shape;4435;p21"/>
            <p:cNvSpPr/>
            <p:nvPr/>
          </p:nvSpPr>
          <p:spPr>
            <a:xfrm>
              <a:off x="2701254" y="4216931"/>
              <a:ext cx="12424" cy="7001"/>
            </a:xfrm>
            <a:custGeom>
              <a:rect b="b" l="l" r="r" t="t"/>
              <a:pathLst>
                <a:path extrusionOk="0" h="204" w="362">
                  <a:moveTo>
                    <a:pt x="181" y="1"/>
                  </a:moveTo>
                  <a:cubicBezTo>
                    <a:pt x="80" y="1"/>
                    <a:pt x="1" y="46"/>
                    <a:pt x="1" y="102"/>
                  </a:cubicBezTo>
                  <a:cubicBezTo>
                    <a:pt x="1" y="159"/>
                    <a:pt x="80" y="204"/>
                    <a:pt x="181" y="204"/>
                  </a:cubicBezTo>
                  <a:cubicBezTo>
                    <a:pt x="283" y="204"/>
                    <a:pt x="362" y="159"/>
                    <a:pt x="362" y="102"/>
                  </a:cubicBezTo>
                  <a:cubicBezTo>
                    <a:pt x="362" y="46"/>
                    <a:pt x="283" y="1"/>
                    <a:pt x="18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6" name="Google Shape;4436;p21"/>
            <p:cNvSpPr/>
            <p:nvPr/>
          </p:nvSpPr>
          <p:spPr>
            <a:xfrm>
              <a:off x="2731455" y="4164249"/>
              <a:ext cx="14003" cy="23681"/>
            </a:xfrm>
            <a:custGeom>
              <a:rect b="b" l="l" r="r" t="t"/>
              <a:pathLst>
                <a:path extrusionOk="0" h="690" w="408">
                  <a:moveTo>
                    <a:pt x="204" y="1"/>
                  </a:moveTo>
                  <a:cubicBezTo>
                    <a:pt x="91" y="1"/>
                    <a:pt x="1" y="148"/>
                    <a:pt x="1" y="339"/>
                  </a:cubicBezTo>
                  <a:cubicBezTo>
                    <a:pt x="1" y="531"/>
                    <a:pt x="91" y="689"/>
                    <a:pt x="204" y="689"/>
                  </a:cubicBezTo>
                  <a:cubicBezTo>
                    <a:pt x="317" y="689"/>
                    <a:pt x="407" y="531"/>
                    <a:pt x="407" y="339"/>
                  </a:cubicBezTo>
                  <a:cubicBezTo>
                    <a:pt x="407" y="148"/>
                    <a:pt x="317" y="1"/>
                    <a:pt x="20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7" name="Google Shape;4437;p21"/>
            <p:cNvSpPr/>
            <p:nvPr/>
          </p:nvSpPr>
          <p:spPr>
            <a:xfrm>
              <a:off x="2731455" y="4065133"/>
              <a:ext cx="14003" cy="21313"/>
            </a:xfrm>
            <a:custGeom>
              <a:rect b="b" l="l" r="r" t="t"/>
              <a:pathLst>
                <a:path extrusionOk="0" h="621" w="408">
                  <a:moveTo>
                    <a:pt x="204" y="0"/>
                  </a:moveTo>
                  <a:cubicBezTo>
                    <a:pt x="91" y="0"/>
                    <a:pt x="1" y="136"/>
                    <a:pt x="1" y="305"/>
                  </a:cubicBezTo>
                  <a:cubicBezTo>
                    <a:pt x="1" y="485"/>
                    <a:pt x="91" y="621"/>
                    <a:pt x="204" y="621"/>
                  </a:cubicBezTo>
                  <a:cubicBezTo>
                    <a:pt x="317" y="621"/>
                    <a:pt x="407" y="485"/>
                    <a:pt x="407" y="305"/>
                  </a:cubicBezTo>
                  <a:cubicBezTo>
                    <a:pt x="407" y="136"/>
                    <a:pt x="317" y="0"/>
                    <a:pt x="20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8" name="Google Shape;4438;p21"/>
            <p:cNvSpPr/>
            <p:nvPr/>
          </p:nvSpPr>
          <p:spPr>
            <a:xfrm>
              <a:off x="2486273" y="4459367"/>
              <a:ext cx="669309" cy="622222"/>
            </a:xfrm>
            <a:custGeom>
              <a:rect b="b" l="l" r="r" t="t"/>
              <a:pathLst>
                <a:path extrusionOk="0" h="18130" w="19502">
                  <a:moveTo>
                    <a:pt x="14886" y="0"/>
                  </a:moveTo>
                  <a:lnTo>
                    <a:pt x="14886" y="0"/>
                  </a:lnTo>
                  <a:cubicBezTo>
                    <a:pt x="13453" y="1591"/>
                    <a:pt x="1401" y="14941"/>
                    <a:pt x="2" y="16419"/>
                  </a:cubicBezTo>
                  <a:cubicBezTo>
                    <a:pt x="90" y="16397"/>
                    <a:pt x="144" y="16385"/>
                    <a:pt x="160" y="16385"/>
                  </a:cubicBezTo>
                  <a:cubicBezTo>
                    <a:pt x="168" y="16385"/>
                    <a:pt x="165" y="16388"/>
                    <a:pt x="149" y="16396"/>
                  </a:cubicBezTo>
                  <a:cubicBezTo>
                    <a:pt x="1" y="16477"/>
                    <a:pt x="2903" y="18129"/>
                    <a:pt x="6582" y="18129"/>
                  </a:cubicBezTo>
                  <a:cubicBezTo>
                    <a:pt x="9068" y="18129"/>
                    <a:pt x="11907" y="17375"/>
                    <a:pt x="14401" y="14873"/>
                  </a:cubicBezTo>
                  <a:cubicBezTo>
                    <a:pt x="19501" y="9739"/>
                    <a:pt x="16195" y="2415"/>
                    <a:pt x="14886" y="0"/>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9" name="Google Shape;4439;p21"/>
            <p:cNvSpPr/>
            <p:nvPr/>
          </p:nvSpPr>
          <p:spPr>
            <a:xfrm>
              <a:off x="2482841" y="4453945"/>
              <a:ext cx="784658" cy="756378"/>
            </a:xfrm>
            <a:custGeom>
              <a:rect b="b" l="l" r="r" t="t"/>
              <a:pathLst>
                <a:path extrusionOk="0" h="22039" w="22863">
                  <a:moveTo>
                    <a:pt x="14986" y="158"/>
                  </a:moveTo>
                  <a:cubicBezTo>
                    <a:pt x="16306" y="2573"/>
                    <a:pt x="19601" y="9897"/>
                    <a:pt x="14501" y="15031"/>
                  </a:cubicBezTo>
                  <a:cubicBezTo>
                    <a:pt x="8317" y="21237"/>
                    <a:pt x="1" y="16690"/>
                    <a:pt x="260" y="16554"/>
                  </a:cubicBezTo>
                  <a:cubicBezTo>
                    <a:pt x="294" y="16532"/>
                    <a:pt x="237" y="16543"/>
                    <a:pt x="113" y="16577"/>
                  </a:cubicBezTo>
                  <a:cubicBezTo>
                    <a:pt x="68" y="16633"/>
                    <a:pt x="34" y="16667"/>
                    <a:pt x="12" y="16690"/>
                  </a:cubicBezTo>
                  <a:cubicBezTo>
                    <a:pt x="12" y="16690"/>
                    <a:pt x="7843" y="22038"/>
                    <a:pt x="13801" y="16712"/>
                  </a:cubicBezTo>
                  <a:cubicBezTo>
                    <a:pt x="22862" y="8610"/>
                    <a:pt x="15144" y="0"/>
                    <a:pt x="15144" y="0"/>
                  </a:cubicBezTo>
                  <a:close/>
                </a:path>
              </a:pathLst>
            </a:custGeom>
            <a:solidFill>
              <a:srgbClr val="C798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0" name="Google Shape;4440;p21"/>
            <p:cNvSpPr/>
            <p:nvPr/>
          </p:nvSpPr>
          <p:spPr>
            <a:xfrm>
              <a:off x="2766324" y="4613498"/>
              <a:ext cx="126298" cy="146409"/>
            </a:xfrm>
            <a:custGeom>
              <a:rect b="b" l="l" r="r" t="t"/>
              <a:pathLst>
                <a:path extrusionOk="0" h="4266" w="3680">
                  <a:moveTo>
                    <a:pt x="3679" y="1"/>
                  </a:moveTo>
                  <a:cubicBezTo>
                    <a:pt x="3431" y="170"/>
                    <a:pt x="3194" y="350"/>
                    <a:pt x="2968" y="542"/>
                  </a:cubicBezTo>
                  <a:cubicBezTo>
                    <a:pt x="2720" y="734"/>
                    <a:pt x="2494" y="937"/>
                    <a:pt x="2291" y="1163"/>
                  </a:cubicBezTo>
                  <a:cubicBezTo>
                    <a:pt x="2066" y="1411"/>
                    <a:pt x="1817" y="1682"/>
                    <a:pt x="1603" y="1953"/>
                  </a:cubicBezTo>
                  <a:cubicBezTo>
                    <a:pt x="1389" y="2223"/>
                    <a:pt x="1174" y="2494"/>
                    <a:pt x="994" y="2765"/>
                  </a:cubicBezTo>
                  <a:cubicBezTo>
                    <a:pt x="802" y="3036"/>
                    <a:pt x="610" y="3284"/>
                    <a:pt x="463" y="3510"/>
                  </a:cubicBezTo>
                  <a:cubicBezTo>
                    <a:pt x="294" y="3747"/>
                    <a:pt x="136" y="4006"/>
                    <a:pt x="1" y="4266"/>
                  </a:cubicBezTo>
                  <a:cubicBezTo>
                    <a:pt x="249" y="4097"/>
                    <a:pt x="486" y="3916"/>
                    <a:pt x="711" y="3713"/>
                  </a:cubicBezTo>
                  <a:cubicBezTo>
                    <a:pt x="948" y="3521"/>
                    <a:pt x="1163" y="3318"/>
                    <a:pt x="1366" y="3092"/>
                  </a:cubicBezTo>
                  <a:cubicBezTo>
                    <a:pt x="1592" y="2844"/>
                    <a:pt x="1829" y="2573"/>
                    <a:pt x="2054" y="2302"/>
                  </a:cubicBezTo>
                  <a:cubicBezTo>
                    <a:pt x="2269" y="2020"/>
                    <a:pt x="2483" y="1750"/>
                    <a:pt x="2675" y="1479"/>
                  </a:cubicBezTo>
                  <a:cubicBezTo>
                    <a:pt x="2776" y="1355"/>
                    <a:pt x="2855" y="1208"/>
                    <a:pt x="2946" y="1095"/>
                  </a:cubicBezTo>
                  <a:cubicBezTo>
                    <a:pt x="3036" y="982"/>
                    <a:pt x="3126" y="858"/>
                    <a:pt x="3194" y="757"/>
                  </a:cubicBezTo>
                  <a:cubicBezTo>
                    <a:pt x="3375" y="520"/>
                    <a:pt x="3533" y="260"/>
                    <a:pt x="367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1" name="Google Shape;4441;p21"/>
            <p:cNvSpPr/>
            <p:nvPr/>
          </p:nvSpPr>
          <p:spPr>
            <a:xfrm>
              <a:off x="2892588" y="4592975"/>
              <a:ext cx="42248" cy="53848"/>
            </a:xfrm>
            <a:custGeom>
              <a:rect b="b" l="l" r="r" t="t"/>
              <a:pathLst>
                <a:path extrusionOk="0" h="1569" w="1231">
                  <a:moveTo>
                    <a:pt x="1230" y="0"/>
                  </a:moveTo>
                  <a:cubicBezTo>
                    <a:pt x="1117" y="34"/>
                    <a:pt x="1016" y="91"/>
                    <a:pt x="914" y="158"/>
                  </a:cubicBezTo>
                  <a:cubicBezTo>
                    <a:pt x="722" y="283"/>
                    <a:pt x="553" y="452"/>
                    <a:pt x="418" y="655"/>
                  </a:cubicBezTo>
                  <a:cubicBezTo>
                    <a:pt x="361" y="745"/>
                    <a:pt x="294" y="835"/>
                    <a:pt x="248" y="937"/>
                  </a:cubicBezTo>
                  <a:cubicBezTo>
                    <a:pt x="203" y="1050"/>
                    <a:pt x="147" y="1140"/>
                    <a:pt x="102" y="1242"/>
                  </a:cubicBezTo>
                  <a:cubicBezTo>
                    <a:pt x="57" y="1343"/>
                    <a:pt x="23" y="1456"/>
                    <a:pt x="0" y="1569"/>
                  </a:cubicBezTo>
                  <a:cubicBezTo>
                    <a:pt x="113" y="1546"/>
                    <a:pt x="226" y="1513"/>
                    <a:pt x="339" y="1456"/>
                  </a:cubicBezTo>
                  <a:cubicBezTo>
                    <a:pt x="519" y="1388"/>
                    <a:pt x="711" y="1185"/>
                    <a:pt x="880" y="971"/>
                  </a:cubicBezTo>
                  <a:cubicBezTo>
                    <a:pt x="1005" y="779"/>
                    <a:pt x="1106" y="565"/>
                    <a:pt x="1174" y="350"/>
                  </a:cubicBezTo>
                  <a:cubicBezTo>
                    <a:pt x="1208" y="237"/>
                    <a:pt x="1230" y="113"/>
                    <a:pt x="123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2" name="Google Shape;4442;p21"/>
            <p:cNvSpPr/>
            <p:nvPr/>
          </p:nvSpPr>
          <p:spPr>
            <a:xfrm>
              <a:off x="3651643" y="3855575"/>
              <a:ext cx="1687377" cy="1471298"/>
            </a:xfrm>
            <a:custGeom>
              <a:rect b="b" l="l" r="r" t="t"/>
              <a:pathLst>
                <a:path extrusionOk="0" h="42870" w="49166">
                  <a:moveTo>
                    <a:pt x="37814" y="1"/>
                  </a:moveTo>
                  <a:cubicBezTo>
                    <a:pt x="37810" y="1"/>
                    <a:pt x="37806" y="1"/>
                    <a:pt x="37802" y="1"/>
                  </a:cubicBezTo>
                  <a:cubicBezTo>
                    <a:pt x="36922" y="4177"/>
                    <a:pt x="36065" y="7844"/>
                    <a:pt x="36279" y="12143"/>
                  </a:cubicBezTo>
                  <a:cubicBezTo>
                    <a:pt x="36437" y="15393"/>
                    <a:pt x="35974" y="19184"/>
                    <a:pt x="36854" y="22276"/>
                  </a:cubicBezTo>
                  <a:cubicBezTo>
                    <a:pt x="36448" y="22073"/>
                    <a:pt x="36031" y="21870"/>
                    <a:pt x="35613" y="21678"/>
                  </a:cubicBezTo>
                  <a:cubicBezTo>
                    <a:pt x="35196" y="21475"/>
                    <a:pt x="34767" y="21295"/>
                    <a:pt x="34338" y="21114"/>
                  </a:cubicBezTo>
                  <a:cubicBezTo>
                    <a:pt x="36347" y="14061"/>
                    <a:pt x="31100" y="5745"/>
                    <a:pt x="27624" y="171"/>
                  </a:cubicBezTo>
                  <a:lnTo>
                    <a:pt x="27624" y="171"/>
                  </a:lnTo>
                  <a:cubicBezTo>
                    <a:pt x="28121" y="3545"/>
                    <a:pt x="29373" y="6952"/>
                    <a:pt x="29994" y="10383"/>
                  </a:cubicBezTo>
                  <a:cubicBezTo>
                    <a:pt x="30614" y="13621"/>
                    <a:pt x="31438" y="17650"/>
                    <a:pt x="33244" y="20640"/>
                  </a:cubicBezTo>
                  <a:lnTo>
                    <a:pt x="31946" y="20087"/>
                  </a:lnTo>
                  <a:cubicBezTo>
                    <a:pt x="31686" y="19986"/>
                    <a:pt x="31438" y="19873"/>
                    <a:pt x="31179" y="19771"/>
                  </a:cubicBezTo>
                  <a:cubicBezTo>
                    <a:pt x="31179" y="17119"/>
                    <a:pt x="29125" y="13305"/>
                    <a:pt x="27805" y="11286"/>
                  </a:cubicBezTo>
                  <a:cubicBezTo>
                    <a:pt x="25762" y="7957"/>
                    <a:pt x="22885" y="4086"/>
                    <a:pt x="19748" y="1796"/>
                  </a:cubicBezTo>
                  <a:lnTo>
                    <a:pt x="19748" y="1796"/>
                  </a:lnTo>
                  <a:cubicBezTo>
                    <a:pt x="21598" y="5711"/>
                    <a:pt x="23449" y="9638"/>
                    <a:pt x="25875" y="13136"/>
                  </a:cubicBezTo>
                  <a:cubicBezTo>
                    <a:pt x="27477" y="15461"/>
                    <a:pt x="29215" y="17481"/>
                    <a:pt x="30885" y="19647"/>
                  </a:cubicBezTo>
                  <a:cubicBezTo>
                    <a:pt x="30626" y="19546"/>
                    <a:pt x="30355" y="19444"/>
                    <a:pt x="30073" y="19331"/>
                  </a:cubicBezTo>
                  <a:lnTo>
                    <a:pt x="28211" y="18677"/>
                  </a:lnTo>
                  <a:cubicBezTo>
                    <a:pt x="27771" y="18530"/>
                    <a:pt x="27319" y="18406"/>
                    <a:pt x="26868" y="18304"/>
                  </a:cubicBezTo>
                  <a:cubicBezTo>
                    <a:pt x="25390" y="16172"/>
                    <a:pt x="24306" y="13712"/>
                    <a:pt x="22264" y="11839"/>
                  </a:cubicBezTo>
                  <a:cubicBezTo>
                    <a:pt x="19781" y="9616"/>
                    <a:pt x="15674" y="7246"/>
                    <a:pt x="12458" y="6445"/>
                  </a:cubicBezTo>
                  <a:lnTo>
                    <a:pt x="12458" y="6445"/>
                  </a:lnTo>
                  <a:cubicBezTo>
                    <a:pt x="15821" y="11410"/>
                    <a:pt x="21655" y="15021"/>
                    <a:pt x="26642" y="18248"/>
                  </a:cubicBezTo>
                  <a:cubicBezTo>
                    <a:pt x="26529" y="18225"/>
                    <a:pt x="26417" y="18191"/>
                    <a:pt x="26292" y="18169"/>
                  </a:cubicBezTo>
                  <a:lnTo>
                    <a:pt x="25345" y="17932"/>
                  </a:lnTo>
                  <a:cubicBezTo>
                    <a:pt x="25040" y="17864"/>
                    <a:pt x="24724" y="17808"/>
                    <a:pt x="24419" y="17751"/>
                  </a:cubicBezTo>
                  <a:cubicBezTo>
                    <a:pt x="23212" y="17503"/>
                    <a:pt x="22038" y="17311"/>
                    <a:pt x="20932" y="17131"/>
                  </a:cubicBezTo>
                  <a:cubicBezTo>
                    <a:pt x="18953" y="12433"/>
                    <a:pt x="13274" y="9422"/>
                    <a:pt x="8259" y="9422"/>
                  </a:cubicBezTo>
                  <a:cubicBezTo>
                    <a:pt x="8070" y="9422"/>
                    <a:pt x="7883" y="9426"/>
                    <a:pt x="7696" y="9435"/>
                  </a:cubicBezTo>
                  <a:cubicBezTo>
                    <a:pt x="11950" y="11929"/>
                    <a:pt x="17152" y="13791"/>
                    <a:pt x="20718" y="17097"/>
                  </a:cubicBezTo>
                  <a:cubicBezTo>
                    <a:pt x="19646" y="16916"/>
                    <a:pt x="18630" y="16725"/>
                    <a:pt x="17694" y="16555"/>
                  </a:cubicBezTo>
                  <a:cubicBezTo>
                    <a:pt x="17051" y="16442"/>
                    <a:pt x="16441" y="16341"/>
                    <a:pt x="15877" y="16273"/>
                  </a:cubicBezTo>
                  <a:cubicBezTo>
                    <a:pt x="14309" y="15122"/>
                    <a:pt x="13609" y="13147"/>
                    <a:pt x="11330" y="12504"/>
                  </a:cubicBezTo>
                  <a:cubicBezTo>
                    <a:pt x="10765" y="12373"/>
                    <a:pt x="10222" y="12316"/>
                    <a:pt x="9695" y="12316"/>
                  </a:cubicBezTo>
                  <a:cubicBezTo>
                    <a:pt x="7768" y="12316"/>
                    <a:pt x="6042" y="13077"/>
                    <a:pt x="4164" y="13768"/>
                  </a:cubicBezTo>
                  <a:cubicBezTo>
                    <a:pt x="6658" y="14310"/>
                    <a:pt x="9355" y="13960"/>
                    <a:pt x="11883" y="14592"/>
                  </a:cubicBezTo>
                  <a:cubicBezTo>
                    <a:pt x="13124" y="14998"/>
                    <a:pt x="14286" y="15675"/>
                    <a:pt x="15460" y="16228"/>
                  </a:cubicBezTo>
                  <a:cubicBezTo>
                    <a:pt x="15290" y="16205"/>
                    <a:pt x="15132" y="16183"/>
                    <a:pt x="14974" y="16172"/>
                  </a:cubicBezTo>
                  <a:cubicBezTo>
                    <a:pt x="14568" y="16126"/>
                    <a:pt x="14185" y="16104"/>
                    <a:pt x="13835" y="16093"/>
                  </a:cubicBezTo>
                  <a:cubicBezTo>
                    <a:pt x="13627" y="16085"/>
                    <a:pt x="13431" y="16077"/>
                    <a:pt x="13246" y="16077"/>
                  </a:cubicBezTo>
                  <a:cubicBezTo>
                    <a:pt x="13170" y="16077"/>
                    <a:pt x="13095" y="16078"/>
                    <a:pt x="13022" y="16081"/>
                  </a:cubicBezTo>
                  <a:cubicBezTo>
                    <a:pt x="12201" y="15678"/>
                    <a:pt x="11119" y="15487"/>
                    <a:pt x="9924" y="15487"/>
                  </a:cubicBezTo>
                  <a:cubicBezTo>
                    <a:pt x="6309" y="15487"/>
                    <a:pt x="1654" y="17230"/>
                    <a:pt x="0" y="20087"/>
                  </a:cubicBezTo>
                  <a:lnTo>
                    <a:pt x="0" y="20087"/>
                  </a:lnTo>
                  <a:cubicBezTo>
                    <a:pt x="4310" y="17887"/>
                    <a:pt x="9116" y="17898"/>
                    <a:pt x="13449" y="16319"/>
                  </a:cubicBezTo>
                  <a:lnTo>
                    <a:pt x="13449" y="16319"/>
                  </a:lnTo>
                  <a:cubicBezTo>
                    <a:pt x="13570" y="16330"/>
                    <a:pt x="13691" y="16341"/>
                    <a:pt x="13812" y="16363"/>
                  </a:cubicBezTo>
                  <a:cubicBezTo>
                    <a:pt x="14151" y="16397"/>
                    <a:pt x="14534" y="16454"/>
                    <a:pt x="14929" y="16533"/>
                  </a:cubicBezTo>
                  <a:cubicBezTo>
                    <a:pt x="15324" y="16612"/>
                    <a:pt x="15742" y="16679"/>
                    <a:pt x="16182" y="16781"/>
                  </a:cubicBezTo>
                  <a:lnTo>
                    <a:pt x="16283" y="16804"/>
                  </a:lnTo>
                  <a:cubicBezTo>
                    <a:pt x="15685" y="16796"/>
                    <a:pt x="15100" y="16734"/>
                    <a:pt x="14517" y="16734"/>
                  </a:cubicBezTo>
                  <a:cubicBezTo>
                    <a:pt x="14188" y="16734"/>
                    <a:pt x="13860" y="16754"/>
                    <a:pt x="13530" y="16815"/>
                  </a:cubicBezTo>
                  <a:cubicBezTo>
                    <a:pt x="12041" y="17041"/>
                    <a:pt x="10675" y="17864"/>
                    <a:pt x="9355" y="18553"/>
                  </a:cubicBezTo>
                  <a:cubicBezTo>
                    <a:pt x="6534" y="19997"/>
                    <a:pt x="3216" y="22051"/>
                    <a:pt x="1941" y="25131"/>
                  </a:cubicBezTo>
                  <a:cubicBezTo>
                    <a:pt x="5056" y="23360"/>
                    <a:pt x="7719" y="20922"/>
                    <a:pt x="11149" y="19455"/>
                  </a:cubicBezTo>
                  <a:cubicBezTo>
                    <a:pt x="13056" y="18665"/>
                    <a:pt x="15121" y="18011"/>
                    <a:pt x="16859" y="17063"/>
                  </a:cubicBezTo>
                  <a:lnTo>
                    <a:pt x="16938" y="16950"/>
                  </a:lnTo>
                  <a:lnTo>
                    <a:pt x="17581" y="17097"/>
                  </a:lnTo>
                  <a:cubicBezTo>
                    <a:pt x="18473" y="17311"/>
                    <a:pt x="19432" y="17548"/>
                    <a:pt x="20459" y="17763"/>
                  </a:cubicBezTo>
                  <a:cubicBezTo>
                    <a:pt x="18337" y="18654"/>
                    <a:pt x="15516" y="19444"/>
                    <a:pt x="13293" y="20437"/>
                  </a:cubicBezTo>
                  <a:cubicBezTo>
                    <a:pt x="9276" y="22321"/>
                    <a:pt x="7211" y="24951"/>
                    <a:pt x="4458" y="28268"/>
                  </a:cubicBezTo>
                  <a:cubicBezTo>
                    <a:pt x="7403" y="26045"/>
                    <a:pt x="10348" y="23811"/>
                    <a:pt x="13643" y="21983"/>
                  </a:cubicBezTo>
                  <a:cubicBezTo>
                    <a:pt x="15934" y="20843"/>
                    <a:pt x="19037" y="19704"/>
                    <a:pt x="20966" y="17864"/>
                  </a:cubicBezTo>
                  <a:cubicBezTo>
                    <a:pt x="22016" y="18079"/>
                    <a:pt x="23110" y="18316"/>
                    <a:pt x="24239" y="18564"/>
                  </a:cubicBezTo>
                  <a:cubicBezTo>
                    <a:pt x="24543" y="18632"/>
                    <a:pt x="24848" y="18699"/>
                    <a:pt x="25153" y="18767"/>
                  </a:cubicBezTo>
                  <a:cubicBezTo>
                    <a:pt x="25457" y="18846"/>
                    <a:pt x="25751" y="18936"/>
                    <a:pt x="26056" y="19015"/>
                  </a:cubicBezTo>
                  <a:cubicBezTo>
                    <a:pt x="26360" y="19094"/>
                    <a:pt x="26654" y="19184"/>
                    <a:pt x="26947" y="19263"/>
                  </a:cubicBezTo>
                  <a:cubicBezTo>
                    <a:pt x="19511" y="21171"/>
                    <a:pt x="11025" y="23732"/>
                    <a:pt x="8249" y="31789"/>
                  </a:cubicBezTo>
                  <a:cubicBezTo>
                    <a:pt x="11138" y="28855"/>
                    <a:pt x="15144" y="26350"/>
                    <a:pt x="18709" y="24104"/>
                  </a:cubicBezTo>
                  <a:cubicBezTo>
                    <a:pt x="21169" y="22525"/>
                    <a:pt x="25175" y="21385"/>
                    <a:pt x="27297" y="19354"/>
                  </a:cubicBezTo>
                  <a:cubicBezTo>
                    <a:pt x="27500" y="19410"/>
                    <a:pt x="27703" y="19467"/>
                    <a:pt x="27895" y="19546"/>
                  </a:cubicBezTo>
                  <a:cubicBezTo>
                    <a:pt x="28515" y="19771"/>
                    <a:pt x="29136" y="19997"/>
                    <a:pt x="29757" y="20211"/>
                  </a:cubicBezTo>
                  <a:cubicBezTo>
                    <a:pt x="29960" y="20290"/>
                    <a:pt x="30163" y="20381"/>
                    <a:pt x="30377" y="20471"/>
                  </a:cubicBezTo>
                  <a:cubicBezTo>
                    <a:pt x="27206" y="21599"/>
                    <a:pt x="24182" y="22367"/>
                    <a:pt x="21452" y="24465"/>
                  </a:cubicBezTo>
                  <a:cubicBezTo>
                    <a:pt x="19838" y="25684"/>
                    <a:pt x="18473" y="27208"/>
                    <a:pt x="17446" y="28957"/>
                  </a:cubicBezTo>
                  <a:cubicBezTo>
                    <a:pt x="16464" y="30559"/>
                    <a:pt x="14467" y="34226"/>
                    <a:pt x="14737" y="36111"/>
                  </a:cubicBezTo>
                  <a:cubicBezTo>
                    <a:pt x="17276" y="32466"/>
                    <a:pt x="19860" y="28697"/>
                    <a:pt x="23325" y="25865"/>
                  </a:cubicBezTo>
                  <a:cubicBezTo>
                    <a:pt x="25627" y="23913"/>
                    <a:pt x="28482" y="22434"/>
                    <a:pt x="30671" y="20584"/>
                  </a:cubicBezTo>
                  <a:cubicBezTo>
                    <a:pt x="30975" y="20708"/>
                    <a:pt x="31280" y="20843"/>
                    <a:pt x="31585" y="20967"/>
                  </a:cubicBezTo>
                  <a:cubicBezTo>
                    <a:pt x="32386" y="21295"/>
                    <a:pt x="33176" y="21622"/>
                    <a:pt x="33954" y="21960"/>
                  </a:cubicBezTo>
                  <a:cubicBezTo>
                    <a:pt x="31472" y="23755"/>
                    <a:pt x="28651" y="25064"/>
                    <a:pt x="26371" y="27366"/>
                  </a:cubicBezTo>
                  <a:cubicBezTo>
                    <a:pt x="23539" y="30175"/>
                    <a:pt x="20899" y="34689"/>
                    <a:pt x="21181" y="38875"/>
                  </a:cubicBezTo>
                  <a:cubicBezTo>
                    <a:pt x="23336" y="35061"/>
                    <a:pt x="26033" y="31563"/>
                    <a:pt x="28854" y="28133"/>
                  </a:cubicBezTo>
                  <a:cubicBezTo>
                    <a:pt x="29700" y="27072"/>
                    <a:pt x="30614" y="26068"/>
                    <a:pt x="31517" y="25041"/>
                  </a:cubicBezTo>
                  <a:cubicBezTo>
                    <a:pt x="31991" y="24499"/>
                    <a:pt x="32465" y="23958"/>
                    <a:pt x="32916" y="23393"/>
                  </a:cubicBezTo>
                  <a:cubicBezTo>
                    <a:pt x="33142" y="23111"/>
                    <a:pt x="33661" y="22096"/>
                    <a:pt x="34045" y="22062"/>
                  </a:cubicBezTo>
                  <a:cubicBezTo>
                    <a:pt x="34203" y="22062"/>
                    <a:pt x="34372" y="22107"/>
                    <a:pt x="34507" y="22186"/>
                  </a:cubicBezTo>
                  <a:lnTo>
                    <a:pt x="36572" y="23157"/>
                  </a:lnTo>
                  <a:cubicBezTo>
                    <a:pt x="36065" y="23879"/>
                    <a:pt x="28256" y="32962"/>
                    <a:pt x="30005" y="42870"/>
                  </a:cubicBezTo>
                  <a:cubicBezTo>
                    <a:pt x="31021" y="41132"/>
                    <a:pt x="37170" y="31225"/>
                    <a:pt x="36651" y="23190"/>
                  </a:cubicBezTo>
                  <a:lnTo>
                    <a:pt x="36651" y="23190"/>
                  </a:lnTo>
                  <a:cubicBezTo>
                    <a:pt x="37340" y="23506"/>
                    <a:pt x="38005" y="23845"/>
                    <a:pt x="38649" y="24195"/>
                  </a:cubicBezTo>
                  <a:cubicBezTo>
                    <a:pt x="38807" y="24274"/>
                    <a:pt x="38976" y="24364"/>
                    <a:pt x="39134" y="24454"/>
                  </a:cubicBezTo>
                  <a:cubicBezTo>
                    <a:pt x="37159" y="28866"/>
                    <a:pt x="36335" y="37126"/>
                    <a:pt x="39021" y="41132"/>
                  </a:cubicBezTo>
                  <a:cubicBezTo>
                    <a:pt x="40138" y="35964"/>
                    <a:pt x="41842" y="29667"/>
                    <a:pt x="39360" y="24578"/>
                  </a:cubicBezTo>
                  <a:lnTo>
                    <a:pt x="39360" y="24578"/>
                  </a:lnTo>
                  <a:cubicBezTo>
                    <a:pt x="39653" y="24748"/>
                    <a:pt x="39946" y="24917"/>
                    <a:pt x="40228" y="25086"/>
                  </a:cubicBezTo>
                  <a:cubicBezTo>
                    <a:pt x="40736" y="25379"/>
                    <a:pt x="41233" y="25673"/>
                    <a:pt x="41707" y="26011"/>
                  </a:cubicBezTo>
                  <a:lnTo>
                    <a:pt x="42406" y="26485"/>
                  </a:lnTo>
                  <a:cubicBezTo>
                    <a:pt x="42508" y="26564"/>
                    <a:pt x="42621" y="26643"/>
                    <a:pt x="42734" y="26711"/>
                  </a:cubicBezTo>
                  <a:lnTo>
                    <a:pt x="43072" y="26948"/>
                  </a:lnTo>
                  <a:lnTo>
                    <a:pt x="44347" y="27839"/>
                  </a:lnTo>
                  <a:cubicBezTo>
                    <a:pt x="45160" y="28426"/>
                    <a:pt x="45904" y="28945"/>
                    <a:pt x="46525" y="29453"/>
                  </a:cubicBezTo>
                  <a:cubicBezTo>
                    <a:pt x="46841" y="29701"/>
                    <a:pt x="47134" y="29938"/>
                    <a:pt x="47383" y="30187"/>
                  </a:cubicBezTo>
                  <a:cubicBezTo>
                    <a:pt x="47620" y="30390"/>
                    <a:pt x="47845" y="30615"/>
                    <a:pt x="48060" y="30852"/>
                  </a:cubicBezTo>
                  <a:cubicBezTo>
                    <a:pt x="48252" y="31078"/>
                    <a:pt x="48421" y="31270"/>
                    <a:pt x="48567" y="31428"/>
                  </a:cubicBezTo>
                  <a:cubicBezTo>
                    <a:pt x="48725" y="31597"/>
                    <a:pt x="48816" y="31778"/>
                    <a:pt x="48906" y="31902"/>
                  </a:cubicBezTo>
                  <a:lnTo>
                    <a:pt x="49166" y="32308"/>
                  </a:lnTo>
                  <a:lnTo>
                    <a:pt x="48962" y="31879"/>
                  </a:lnTo>
                  <a:cubicBezTo>
                    <a:pt x="48883" y="31744"/>
                    <a:pt x="48804" y="31563"/>
                    <a:pt x="48692" y="31371"/>
                  </a:cubicBezTo>
                  <a:cubicBezTo>
                    <a:pt x="48545" y="31191"/>
                    <a:pt x="48398" y="30976"/>
                    <a:pt x="48229" y="30739"/>
                  </a:cubicBezTo>
                  <a:cubicBezTo>
                    <a:pt x="48026" y="30480"/>
                    <a:pt x="47811" y="30232"/>
                    <a:pt x="47586" y="29995"/>
                  </a:cubicBezTo>
                  <a:cubicBezTo>
                    <a:pt x="47338" y="29713"/>
                    <a:pt x="47067" y="29442"/>
                    <a:pt x="46785" y="29182"/>
                  </a:cubicBezTo>
                  <a:cubicBezTo>
                    <a:pt x="46187" y="28607"/>
                    <a:pt x="45476" y="28020"/>
                    <a:pt x="44697" y="27399"/>
                  </a:cubicBezTo>
                  <a:lnTo>
                    <a:pt x="43467" y="26440"/>
                  </a:lnTo>
                  <a:cubicBezTo>
                    <a:pt x="43365" y="26350"/>
                    <a:pt x="43264" y="26271"/>
                    <a:pt x="43151" y="26192"/>
                  </a:cubicBezTo>
                  <a:cubicBezTo>
                    <a:pt x="43050" y="26102"/>
                    <a:pt x="42925" y="26011"/>
                    <a:pt x="42813" y="25932"/>
                  </a:cubicBezTo>
                  <a:lnTo>
                    <a:pt x="42135" y="25425"/>
                  </a:lnTo>
                  <a:cubicBezTo>
                    <a:pt x="41684" y="25075"/>
                    <a:pt x="41188" y="24748"/>
                    <a:pt x="40669" y="24420"/>
                  </a:cubicBezTo>
                  <a:cubicBezTo>
                    <a:pt x="40353" y="24195"/>
                    <a:pt x="40025" y="24003"/>
                    <a:pt x="39698" y="23811"/>
                  </a:cubicBezTo>
                  <a:cubicBezTo>
                    <a:pt x="43749" y="19929"/>
                    <a:pt x="46875" y="12662"/>
                    <a:pt x="46480" y="7167"/>
                  </a:cubicBezTo>
                  <a:lnTo>
                    <a:pt x="46480" y="7167"/>
                  </a:lnTo>
                  <a:cubicBezTo>
                    <a:pt x="44889" y="9943"/>
                    <a:pt x="42948" y="12640"/>
                    <a:pt x="41447" y="15686"/>
                  </a:cubicBezTo>
                  <a:cubicBezTo>
                    <a:pt x="40149" y="18316"/>
                    <a:pt x="39935" y="20843"/>
                    <a:pt x="39563" y="23732"/>
                  </a:cubicBezTo>
                  <a:lnTo>
                    <a:pt x="39077" y="23450"/>
                  </a:lnTo>
                  <a:cubicBezTo>
                    <a:pt x="38536" y="23123"/>
                    <a:pt x="37960" y="22841"/>
                    <a:pt x="37385" y="22536"/>
                  </a:cubicBezTo>
                  <a:cubicBezTo>
                    <a:pt x="37249" y="22468"/>
                    <a:pt x="37114" y="22389"/>
                    <a:pt x="36979" y="22333"/>
                  </a:cubicBezTo>
                  <a:cubicBezTo>
                    <a:pt x="38457" y="18237"/>
                    <a:pt x="40228" y="14705"/>
                    <a:pt x="39890" y="9999"/>
                  </a:cubicBezTo>
                  <a:cubicBezTo>
                    <a:pt x="39890" y="9157"/>
                    <a:pt x="38616" y="1"/>
                    <a:pt x="3781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3" name="Google Shape;4443;p21"/>
            <p:cNvSpPr/>
            <p:nvPr/>
          </p:nvSpPr>
          <p:spPr>
            <a:xfrm>
              <a:off x="5124829" y="4143349"/>
              <a:ext cx="493796" cy="779991"/>
            </a:xfrm>
            <a:custGeom>
              <a:rect b="b" l="l" r="r" t="t"/>
              <a:pathLst>
                <a:path extrusionOk="0" h="22727" w="14388">
                  <a:moveTo>
                    <a:pt x="10190" y="1"/>
                  </a:moveTo>
                  <a:lnTo>
                    <a:pt x="10190" y="1"/>
                  </a:lnTo>
                  <a:cubicBezTo>
                    <a:pt x="4751" y="4074"/>
                    <a:pt x="0" y="15302"/>
                    <a:pt x="4661" y="22727"/>
                  </a:cubicBezTo>
                  <a:cubicBezTo>
                    <a:pt x="12673" y="17615"/>
                    <a:pt x="14388" y="8294"/>
                    <a:pt x="10190" y="1"/>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4" name="Google Shape;4444;p21"/>
            <p:cNvSpPr/>
            <p:nvPr/>
          </p:nvSpPr>
          <p:spPr>
            <a:xfrm>
              <a:off x="5245258" y="4162705"/>
              <a:ext cx="265328" cy="911299"/>
            </a:xfrm>
            <a:custGeom>
              <a:rect b="b" l="l" r="r" t="t"/>
              <a:pathLst>
                <a:path extrusionOk="0" h="26553" w="7731">
                  <a:moveTo>
                    <a:pt x="6264" y="1"/>
                  </a:moveTo>
                  <a:lnTo>
                    <a:pt x="6072" y="1163"/>
                  </a:lnTo>
                  <a:cubicBezTo>
                    <a:pt x="6015" y="1524"/>
                    <a:pt x="5936" y="1975"/>
                    <a:pt x="5857" y="2483"/>
                  </a:cubicBezTo>
                  <a:cubicBezTo>
                    <a:pt x="5778" y="3002"/>
                    <a:pt x="5654" y="3578"/>
                    <a:pt x="5530" y="4198"/>
                  </a:cubicBezTo>
                  <a:cubicBezTo>
                    <a:pt x="5428" y="4706"/>
                    <a:pt x="5327" y="5248"/>
                    <a:pt x="5214" y="5812"/>
                  </a:cubicBezTo>
                  <a:cubicBezTo>
                    <a:pt x="4853" y="5225"/>
                    <a:pt x="4458" y="4661"/>
                    <a:pt x="4029" y="4131"/>
                  </a:cubicBezTo>
                  <a:lnTo>
                    <a:pt x="4029" y="4131"/>
                  </a:lnTo>
                  <a:cubicBezTo>
                    <a:pt x="4334" y="4876"/>
                    <a:pt x="4695" y="5609"/>
                    <a:pt x="5113" y="6309"/>
                  </a:cubicBezTo>
                  <a:cubicBezTo>
                    <a:pt x="4955" y="6997"/>
                    <a:pt x="4785" y="7719"/>
                    <a:pt x="4616" y="8475"/>
                  </a:cubicBezTo>
                  <a:cubicBezTo>
                    <a:pt x="4548" y="8746"/>
                    <a:pt x="4481" y="9028"/>
                    <a:pt x="4424" y="9310"/>
                  </a:cubicBezTo>
                  <a:lnTo>
                    <a:pt x="4277" y="9355"/>
                  </a:lnTo>
                  <a:cubicBezTo>
                    <a:pt x="3894" y="8509"/>
                    <a:pt x="3454" y="7685"/>
                    <a:pt x="2969" y="6895"/>
                  </a:cubicBezTo>
                  <a:lnTo>
                    <a:pt x="2969" y="6895"/>
                  </a:lnTo>
                  <a:cubicBezTo>
                    <a:pt x="3262" y="7832"/>
                    <a:pt x="3612" y="8746"/>
                    <a:pt x="4029" y="9649"/>
                  </a:cubicBezTo>
                  <a:cubicBezTo>
                    <a:pt x="4056" y="9712"/>
                    <a:pt x="4119" y="9746"/>
                    <a:pt x="4189" y="9746"/>
                  </a:cubicBezTo>
                  <a:cubicBezTo>
                    <a:pt x="4207" y="9746"/>
                    <a:pt x="4225" y="9744"/>
                    <a:pt x="4244" y="9739"/>
                  </a:cubicBezTo>
                  <a:cubicBezTo>
                    <a:pt x="4266" y="9739"/>
                    <a:pt x="4300" y="9716"/>
                    <a:pt x="4323" y="9716"/>
                  </a:cubicBezTo>
                  <a:cubicBezTo>
                    <a:pt x="4232" y="10100"/>
                    <a:pt x="4142" y="10484"/>
                    <a:pt x="4041" y="10879"/>
                  </a:cubicBezTo>
                  <a:lnTo>
                    <a:pt x="3691" y="12312"/>
                  </a:lnTo>
                  <a:cubicBezTo>
                    <a:pt x="3600" y="12131"/>
                    <a:pt x="3499" y="11962"/>
                    <a:pt x="3409" y="11781"/>
                  </a:cubicBezTo>
                  <a:cubicBezTo>
                    <a:pt x="3284" y="11522"/>
                    <a:pt x="3149" y="11274"/>
                    <a:pt x="3002" y="11025"/>
                  </a:cubicBezTo>
                  <a:cubicBezTo>
                    <a:pt x="2856" y="10766"/>
                    <a:pt x="2698" y="10518"/>
                    <a:pt x="2528" y="10292"/>
                  </a:cubicBezTo>
                  <a:cubicBezTo>
                    <a:pt x="2438" y="10168"/>
                    <a:pt x="2337" y="10066"/>
                    <a:pt x="2246" y="9953"/>
                  </a:cubicBezTo>
                  <a:cubicBezTo>
                    <a:pt x="2156" y="9841"/>
                    <a:pt x="2032" y="9762"/>
                    <a:pt x="1930" y="9671"/>
                  </a:cubicBezTo>
                  <a:lnTo>
                    <a:pt x="1930" y="9671"/>
                  </a:lnTo>
                  <a:lnTo>
                    <a:pt x="2179" y="10021"/>
                  </a:lnTo>
                  <a:cubicBezTo>
                    <a:pt x="2258" y="10134"/>
                    <a:pt x="2325" y="10258"/>
                    <a:pt x="2404" y="10382"/>
                  </a:cubicBezTo>
                  <a:cubicBezTo>
                    <a:pt x="2472" y="10495"/>
                    <a:pt x="2528" y="10630"/>
                    <a:pt x="2596" y="10755"/>
                  </a:cubicBezTo>
                  <a:lnTo>
                    <a:pt x="2777" y="11138"/>
                  </a:lnTo>
                  <a:cubicBezTo>
                    <a:pt x="2890" y="11409"/>
                    <a:pt x="3002" y="11669"/>
                    <a:pt x="3115" y="11928"/>
                  </a:cubicBezTo>
                  <a:cubicBezTo>
                    <a:pt x="3239" y="12199"/>
                    <a:pt x="3375" y="12458"/>
                    <a:pt x="3510" y="12707"/>
                  </a:cubicBezTo>
                  <a:cubicBezTo>
                    <a:pt x="3533" y="12729"/>
                    <a:pt x="3555" y="12752"/>
                    <a:pt x="3589" y="12774"/>
                  </a:cubicBezTo>
                  <a:cubicBezTo>
                    <a:pt x="3544" y="12966"/>
                    <a:pt x="3488" y="13147"/>
                    <a:pt x="3442" y="13339"/>
                  </a:cubicBezTo>
                  <a:cubicBezTo>
                    <a:pt x="3330" y="13790"/>
                    <a:pt x="3217" y="14241"/>
                    <a:pt x="3104" y="14681"/>
                  </a:cubicBezTo>
                  <a:cubicBezTo>
                    <a:pt x="2596" y="13948"/>
                    <a:pt x="2066" y="13226"/>
                    <a:pt x="1479" y="12549"/>
                  </a:cubicBezTo>
                  <a:lnTo>
                    <a:pt x="1479" y="12549"/>
                  </a:lnTo>
                  <a:cubicBezTo>
                    <a:pt x="1930" y="13440"/>
                    <a:pt x="2438" y="14298"/>
                    <a:pt x="2980" y="15144"/>
                  </a:cubicBezTo>
                  <a:cubicBezTo>
                    <a:pt x="2720" y="16182"/>
                    <a:pt x="2449" y="17209"/>
                    <a:pt x="2190" y="18191"/>
                  </a:cubicBezTo>
                  <a:cubicBezTo>
                    <a:pt x="2190" y="18202"/>
                    <a:pt x="2190" y="18213"/>
                    <a:pt x="2167" y="18236"/>
                  </a:cubicBezTo>
                  <a:cubicBezTo>
                    <a:pt x="2009" y="17796"/>
                    <a:pt x="1851" y="17367"/>
                    <a:pt x="1682" y="16938"/>
                  </a:cubicBezTo>
                  <a:cubicBezTo>
                    <a:pt x="1434" y="16442"/>
                    <a:pt x="1186" y="15945"/>
                    <a:pt x="904" y="15460"/>
                  </a:cubicBezTo>
                  <a:lnTo>
                    <a:pt x="904" y="15460"/>
                  </a:lnTo>
                  <a:cubicBezTo>
                    <a:pt x="1061" y="16002"/>
                    <a:pt x="1242" y="16532"/>
                    <a:pt x="1434" y="17051"/>
                  </a:cubicBezTo>
                  <a:cubicBezTo>
                    <a:pt x="1592" y="17581"/>
                    <a:pt x="1761" y="18101"/>
                    <a:pt x="1942" y="18620"/>
                  </a:cubicBezTo>
                  <a:cubicBezTo>
                    <a:pt x="1953" y="18665"/>
                    <a:pt x="1987" y="18699"/>
                    <a:pt x="2043" y="18721"/>
                  </a:cubicBezTo>
                  <a:cubicBezTo>
                    <a:pt x="1682" y="20064"/>
                    <a:pt x="1344" y="21317"/>
                    <a:pt x="1061" y="22411"/>
                  </a:cubicBezTo>
                  <a:cubicBezTo>
                    <a:pt x="407" y="24894"/>
                    <a:pt x="1" y="26552"/>
                    <a:pt x="1" y="26552"/>
                  </a:cubicBezTo>
                  <a:cubicBezTo>
                    <a:pt x="1" y="26552"/>
                    <a:pt x="520" y="24916"/>
                    <a:pt x="1253" y="22468"/>
                  </a:cubicBezTo>
                  <a:cubicBezTo>
                    <a:pt x="1592" y="21339"/>
                    <a:pt x="1987" y="20041"/>
                    <a:pt x="2382" y="18642"/>
                  </a:cubicBezTo>
                  <a:cubicBezTo>
                    <a:pt x="2912" y="18428"/>
                    <a:pt x="3442" y="18213"/>
                    <a:pt x="3984" y="17988"/>
                  </a:cubicBezTo>
                  <a:cubicBezTo>
                    <a:pt x="4277" y="17852"/>
                    <a:pt x="4571" y="17706"/>
                    <a:pt x="4864" y="17570"/>
                  </a:cubicBezTo>
                  <a:cubicBezTo>
                    <a:pt x="5146" y="17401"/>
                    <a:pt x="5428" y="17232"/>
                    <a:pt x="5711" y="17051"/>
                  </a:cubicBezTo>
                  <a:lnTo>
                    <a:pt x="5711" y="17051"/>
                  </a:lnTo>
                  <a:cubicBezTo>
                    <a:pt x="5406" y="17153"/>
                    <a:pt x="5101" y="17288"/>
                    <a:pt x="4797" y="17401"/>
                  </a:cubicBezTo>
                  <a:cubicBezTo>
                    <a:pt x="4492" y="17514"/>
                    <a:pt x="4187" y="17604"/>
                    <a:pt x="3883" y="17717"/>
                  </a:cubicBezTo>
                  <a:cubicBezTo>
                    <a:pt x="3420" y="17864"/>
                    <a:pt x="2957" y="18033"/>
                    <a:pt x="2506" y="18213"/>
                  </a:cubicBezTo>
                  <a:cubicBezTo>
                    <a:pt x="2754" y="17333"/>
                    <a:pt x="3002" y="16408"/>
                    <a:pt x="3251" y="15471"/>
                  </a:cubicBezTo>
                  <a:cubicBezTo>
                    <a:pt x="3273" y="15483"/>
                    <a:pt x="3296" y="15488"/>
                    <a:pt x="3318" y="15488"/>
                  </a:cubicBezTo>
                  <a:cubicBezTo>
                    <a:pt x="3341" y="15488"/>
                    <a:pt x="3363" y="15483"/>
                    <a:pt x="3386" y="15471"/>
                  </a:cubicBezTo>
                  <a:lnTo>
                    <a:pt x="4232" y="15065"/>
                  </a:lnTo>
                  <a:cubicBezTo>
                    <a:pt x="4503" y="14907"/>
                    <a:pt x="4763" y="14749"/>
                    <a:pt x="5022" y="14591"/>
                  </a:cubicBezTo>
                  <a:cubicBezTo>
                    <a:pt x="5282" y="14422"/>
                    <a:pt x="5541" y="14264"/>
                    <a:pt x="5801" y="14095"/>
                  </a:cubicBezTo>
                  <a:cubicBezTo>
                    <a:pt x="6049" y="13925"/>
                    <a:pt x="6320" y="13790"/>
                    <a:pt x="6579" y="13621"/>
                  </a:cubicBezTo>
                  <a:lnTo>
                    <a:pt x="6579" y="13621"/>
                  </a:lnTo>
                  <a:cubicBezTo>
                    <a:pt x="6286" y="13711"/>
                    <a:pt x="6004" y="13824"/>
                    <a:pt x="5711" y="13937"/>
                  </a:cubicBezTo>
                  <a:cubicBezTo>
                    <a:pt x="5417" y="14038"/>
                    <a:pt x="5158" y="14196"/>
                    <a:pt x="4876" y="14332"/>
                  </a:cubicBezTo>
                  <a:cubicBezTo>
                    <a:pt x="4605" y="14478"/>
                    <a:pt x="4334" y="14614"/>
                    <a:pt x="4074" y="14760"/>
                  </a:cubicBezTo>
                  <a:cubicBezTo>
                    <a:pt x="3849" y="14873"/>
                    <a:pt x="3612" y="14975"/>
                    <a:pt x="3386" y="15088"/>
                  </a:cubicBezTo>
                  <a:lnTo>
                    <a:pt x="3375" y="15054"/>
                  </a:lnTo>
                  <a:cubicBezTo>
                    <a:pt x="3510" y="14512"/>
                    <a:pt x="3657" y="13971"/>
                    <a:pt x="3804" y="13418"/>
                  </a:cubicBezTo>
                  <a:cubicBezTo>
                    <a:pt x="3871" y="13169"/>
                    <a:pt x="3928" y="12910"/>
                    <a:pt x="3984" y="12662"/>
                  </a:cubicBezTo>
                  <a:lnTo>
                    <a:pt x="4695" y="12334"/>
                  </a:lnTo>
                  <a:cubicBezTo>
                    <a:pt x="4988" y="12165"/>
                    <a:pt x="5293" y="11985"/>
                    <a:pt x="5586" y="11815"/>
                  </a:cubicBezTo>
                  <a:cubicBezTo>
                    <a:pt x="6162" y="11432"/>
                    <a:pt x="6737" y="11071"/>
                    <a:pt x="7290" y="10664"/>
                  </a:cubicBezTo>
                  <a:lnTo>
                    <a:pt x="7290" y="10664"/>
                  </a:lnTo>
                  <a:cubicBezTo>
                    <a:pt x="6974" y="10800"/>
                    <a:pt x="6670" y="10946"/>
                    <a:pt x="6354" y="11093"/>
                  </a:cubicBezTo>
                  <a:lnTo>
                    <a:pt x="5440" y="11556"/>
                  </a:lnTo>
                  <a:cubicBezTo>
                    <a:pt x="5135" y="11714"/>
                    <a:pt x="4830" y="11872"/>
                    <a:pt x="4526" y="12030"/>
                  </a:cubicBezTo>
                  <a:lnTo>
                    <a:pt x="4097" y="12233"/>
                  </a:lnTo>
                  <a:cubicBezTo>
                    <a:pt x="4199" y="11804"/>
                    <a:pt x="4300" y="11364"/>
                    <a:pt x="4402" y="10946"/>
                  </a:cubicBezTo>
                  <a:cubicBezTo>
                    <a:pt x="4514" y="10484"/>
                    <a:pt x="4616" y="10032"/>
                    <a:pt x="4718" y="9581"/>
                  </a:cubicBezTo>
                  <a:cubicBezTo>
                    <a:pt x="4853" y="9536"/>
                    <a:pt x="4988" y="9502"/>
                    <a:pt x="5113" y="9446"/>
                  </a:cubicBezTo>
                  <a:cubicBezTo>
                    <a:pt x="5395" y="9321"/>
                    <a:pt x="5665" y="9209"/>
                    <a:pt x="5936" y="9073"/>
                  </a:cubicBezTo>
                  <a:cubicBezTo>
                    <a:pt x="6185" y="8927"/>
                    <a:pt x="6444" y="8780"/>
                    <a:pt x="6692" y="8611"/>
                  </a:cubicBezTo>
                  <a:cubicBezTo>
                    <a:pt x="6929" y="8419"/>
                    <a:pt x="7166" y="8238"/>
                    <a:pt x="7381" y="8046"/>
                  </a:cubicBezTo>
                  <a:lnTo>
                    <a:pt x="7381" y="8046"/>
                  </a:lnTo>
                  <a:cubicBezTo>
                    <a:pt x="7110" y="8182"/>
                    <a:pt x="6862" y="8317"/>
                    <a:pt x="6602" y="8453"/>
                  </a:cubicBezTo>
                  <a:cubicBezTo>
                    <a:pt x="6343" y="8588"/>
                    <a:pt x="6060" y="8690"/>
                    <a:pt x="5801" y="8814"/>
                  </a:cubicBezTo>
                  <a:cubicBezTo>
                    <a:pt x="5541" y="8938"/>
                    <a:pt x="5259" y="9017"/>
                    <a:pt x="4988" y="9118"/>
                  </a:cubicBezTo>
                  <a:lnTo>
                    <a:pt x="4808" y="9186"/>
                  </a:lnTo>
                  <a:cubicBezTo>
                    <a:pt x="4853" y="8972"/>
                    <a:pt x="4898" y="8746"/>
                    <a:pt x="4943" y="8543"/>
                  </a:cubicBezTo>
                  <a:cubicBezTo>
                    <a:pt x="5067" y="7888"/>
                    <a:pt x="5192" y="7268"/>
                    <a:pt x="5316" y="6670"/>
                  </a:cubicBezTo>
                  <a:cubicBezTo>
                    <a:pt x="5316" y="6670"/>
                    <a:pt x="5327" y="6681"/>
                    <a:pt x="5327" y="6692"/>
                  </a:cubicBezTo>
                  <a:lnTo>
                    <a:pt x="5349" y="6715"/>
                  </a:lnTo>
                  <a:cubicBezTo>
                    <a:pt x="5382" y="6753"/>
                    <a:pt x="5428" y="6774"/>
                    <a:pt x="5477" y="6774"/>
                  </a:cubicBezTo>
                  <a:cubicBezTo>
                    <a:pt x="5514" y="6774"/>
                    <a:pt x="5552" y="6762"/>
                    <a:pt x="5586" y="6737"/>
                  </a:cubicBezTo>
                  <a:lnTo>
                    <a:pt x="5609" y="6726"/>
                  </a:lnTo>
                  <a:cubicBezTo>
                    <a:pt x="5959" y="6433"/>
                    <a:pt x="6309" y="6128"/>
                    <a:pt x="6647" y="5812"/>
                  </a:cubicBezTo>
                  <a:cubicBezTo>
                    <a:pt x="7020" y="5530"/>
                    <a:pt x="7381" y="5225"/>
                    <a:pt x="7730" y="4909"/>
                  </a:cubicBezTo>
                  <a:lnTo>
                    <a:pt x="7730" y="4909"/>
                  </a:lnTo>
                  <a:cubicBezTo>
                    <a:pt x="7302" y="5112"/>
                    <a:pt x="6884" y="5338"/>
                    <a:pt x="6478" y="5586"/>
                  </a:cubicBezTo>
                  <a:cubicBezTo>
                    <a:pt x="6151" y="5812"/>
                    <a:pt x="5846" y="6072"/>
                    <a:pt x="5530" y="6320"/>
                  </a:cubicBezTo>
                  <a:cubicBezTo>
                    <a:pt x="5485" y="6263"/>
                    <a:pt x="5451" y="6196"/>
                    <a:pt x="5417" y="6139"/>
                  </a:cubicBezTo>
                  <a:cubicBezTo>
                    <a:pt x="5530" y="5474"/>
                    <a:pt x="5643" y="4830"/>
                    <a:pt x="5744" y="4244"/>
                  </a:cubicBezTo>
                  <a:cubicBezTo>
                    <a:pt x="5846" y="3612"/>
                    <a:pt x="5959" y="3025"/>
                    <a:pt x="6004" y="2506"/>
                  </a:cubicBezTo>
                  <a:cubicBezTo>
                    <a:pt x="6049" y="1987"/>
                    <a:pt x="6106" y="1547"/>
                    <a:pt x="6139" y="1163"/>
                  </a:cubicBezTo>
                  <a:cubicBezTo>
                    <a:pt x="6218" y="430"/>
                    <a:pt x="6263" y="1"/>
                    <a:pt x="6264" y="1"/>
                  </a:cubicBez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5" name="Google Shape;4445;p21"/>
            <p:cNvSpPr/>
            <p:nvPr/>
          </p:nvSpPr>
          <p:spPr>
            <a:xfrm>
              <a:off x="4911050" y="4222731"/>
              <a:ext cx="478318" cy="584435"/>
            </a:xfrm>
            <a:custGeom>
              <a:rect b="b" l="l" r="r" t="t"/>
              <a:pathLst>
                <a:path extrusionOk="0" h="17029" w="13937">
                  <a:moveTo>
                    <a:pt x="1" y="1"/>
                  </a:moveTo>
                  <a:lnTo>
                    <a:pt x="283" y="768"/>
                  </a:lnTo>
                  <a:cubicBezTo>
                    <a:pt x="1321" y="4074"/>
                    <a:pt x="147" y="8069"/>
                    <a:pt x="1614" y="11093"/>
                  </a:cubicBezTo>
                  <a:cubicBezTo>
                    <a:pt x="3431" y="15223"/>
                    <a:pt x="8103" y="16318"/>
                    <a:pt x="12041" y="17029"/>
                  </a:cubicBezTo>
                  <a:cubicBezTo>
                    <a:pt x="12300" y="13136"/>
                    <a:pt x="13937" y="9310"/>
                    <a:pt x="10856" y="6004"/>
                  </a:cubicBezTo>
                  <a:cubicBezTo>
                    <a:pt x="8238" y="2867"/>
                    <a:pt x="3668" y="2686"/>
                    <a:pt x="452" y="294"/>
                  </a:cubicBezTo>
                  <a:lnTo>
                    <a:pt x="1" y="1"/>
                  </a:lnTo>
                  <a:close/>
                </a:path>
              </a:pathLst>
            </a:custGeom>
            <a:solidFill>
              <a:srgbClr val="60A7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6" name="Google Shape;4446;p21"/>
            <p:cNvSpPr/>
            <p:nvPr/>
          </p:nvSpPr>
          <p:spPr>
            <a:xfrm>
              <a:off x="4978420" y="4352460"/>
              <a:ext cx="337366" cy="447739"/>
            </a:xfrm>
            <a:custGeom>
              <a:rect b="b" l="l" r="r" t="t"/>
              <a:pathLst>
                <a:path extrusionOk="0" h="13046" w="9830">
                  <a:moveTo>
                    <a:pt x="1" y="1"/>
                  </a:moveTo>
                  <a:lnTo>
                    <a:pt x="1" y="1"/>
                  </a:lnTo>
                  <a:cubicBezTo>
                    <a:pt x="1" y="1"/>
                    <a:pt x="148" y="216"/>
                    <a:pt x="385" y="588"/>
                  </a:cubicBezTo>
                  <a:cubicBezTo>
                    <a:pt x="622" y="971"/>
                    <a:pt x="971" y="1502"/>
                    <a:pt x="1411" y="2134"/>
                  </a:cubicBezTo>
                  <a:cubicBezTo>
                    <a:pt x="1840" y="2766"/>
                    <a:pt x="2337" y="3510"/>
                    <a:pt x="2890" y="4289"/>
                  </a:cubicBezTo>
                  <a:lnTo>
                    <a:pt x="3589" y="5271"/>
                  </a:lnTo>
                  <a:cubicBezTo>
                    <a:pt x="3465" y="5237"/>
                    <a:pt x="3352" y="5203"/>
                    <a:pt x="3228" y="5169"/>
                  </a:cubicBezTo>
                  <a:lnTo>
                    <a:pt x="2766" y="5045"/>
                  </a:lnTo>
                  <a:cubicBezTo>
                    <a:pt x="2608" y="5000"/>
                    <a:pt x="2450" y="4966"/>
                    <a:pt x="2303" y="4910"/>
                  </a:cubicBezTo>
                  <a:lnTo>
                    <a:pt x="1840" y="4774"/>
                  </a:lnTo>
                  <a:cubicBezTo>
                    <a:pt x="1694" y="4718"/>
                    <a:pt x="1536" y="4673"/>
                    <a:pt x="1378" y="4628"/>
                  </a:cubicBezTo>
                  <a:cubicBezTo>
                    <a:pt x="1073" y="4515"/>
                    <a:pt x="780" y="4391"/>
                    <a:pt x="464" y="4289"/>
                  </a:cubicBezTo>
                  <a:lnTo>
                    <a:pt x="464" y="4289"/>
                  </a:lnTo>
                  <a:cubicBezTo>
                    <a:pt x="734" y="4470"/>
                    <a:pt x="1017" y="4639"/>
                    <a:pt x="1287" y="4808"/>
                  </a:cubicBezTo>
                  <a:cubicBezTo>
                    <a:pt x="1434" y="4887"/>
                    <a:pt x="1581" y="4966"/>
                    <a:pt x="1739" y="5022"/>
                  </a:cubicBezTo>
                  <a:cubicBezTo>
                    <a:pt x="1874" y="5101"/>
                    <a:pt x="2032" y="5169"/>
                    <a:pt x="2190" y="5237"/>
                  </a:cubicBezTo>
                  <a:cubicBezTo>
                    <a:pt x="2337" y="5305"/>
                    <a:pt x="2495" y="5350"/>
                    <a:pt x="2653" y="5417"/>
                  </a:cubicBezTo>
                  <a:lnTo>
                    <a:pt x="3115" y="5575"/>
                  </a:lnTo>
                  <a:cubicBezTo>
                    <a:pt x="3409" y="5677"/>
                    <a:pt x="3702" y="5756"/>
                    <a:pt x="3996" y="5846"/>
                  </a:cubicBezTo>
                  <a:lnTo>
                    <a:pt x="4639" y="6738"/>
                  </a:lnTo>
                  <a:cubicBezTo>
                    <a:pt x="4977" y="7166"/>
                    <a:pt x="5316" y="7595"/>
                    <a:pt x="5643" y="8013"/>
                  </a:cubicBezTo>
                  <a:lnTo>
                    <a:pt x="5564" y="8013"/>
                  </a:lnTo>
                  <a:cubicBezTo>
                    <a:pt x="5372" y="7979"/>
                    <a:pt x="5192" y="7934"/>
                    <a:pt x="5000" y="7900"/>
                  </a:cubicBezTo>
                  <a:cubicBezTo>
                    <a:pt x="4797" y="7866"/>
                    <a:pt x="4616" y="7798"/>
                    <a:pt x="4436" y="7742"/>
                  </a:cubicBezTo>
                  <a:cubicBezTo>
                    <a:pt x="4244" y="7686"/>
                    <a:pt x="4063" y="7595"/>
                    <a:pt x="3871" y="7528"/>
                  </a:cubicBezTo>
                  <a:lnTo>
                    <a:pt x="2754" y="7054"/>
                  </a:lnTo>
                  <a:cubicBezTo>
                    <a:pt x="2371" y="6896"/>
                    <a:pt x="1987" y="6771"/>
                    <a:pt x="1592" y="6670"/>
                  </a:cubicBezTo>
                  <a:lnTo>
                    <a:pt x="1592" y="6670"/>
                  </a:lnTo>
                  <a:cubicBezTo>
                    <a:pt x="1773" y="6760"/>
                    <a:pt x="1953" y="6862"/>
                    <a:pt x="2134" y="6952"/>
                  </a:cubicBezTo>
                  <a:cubicBezTo>
                    <a:pt x="2314" y="7054"/>
                    <a:pt x="2483" y="7166"/>
                    <a:pt x="2653" y="7257"/>
                  </a:cubicBezTo>
                  <a:cubicBezTo>
                    <a:pt x="3003" y="7460"/>
                    <a:pt x="3364" y="7663"/>
                    <a:pt x="3725" y="7855"/>
                  </a:cubicBezTo>
                  <a:cubicBezTo>
                    <a:pt x="3905" y="7945"/>
                    <a:pt x="4097" y="8035"/>
                    <a:pt x="4289" y="8114"/>
                  </a:cubicBezTo>
                  <a:cubicBezTo>
                    <a:pt x="4481" y="8205"/>
                    <a:pt x="4684" y="8261"/>
                    <a:pt x="4887" y="8329"/>
                  </a:cubicBezTo>
                  <a:cubicBezTo>
                    <a:pt x="5090" y="8363"/>
                    <a:pt x="5293" y="8419"/>
                    <a:pt x="5508" y="8453"/>
                  </a:cubicBezTo>
                  <a:cubicBezTo>
                    <a:pt x="5677" y="8464"/>
                    <a:pt x="5857" y="8475"/>
                    <a:pt x="6027" y="8487"/>
                  </a:cubicBezTo>
                  <a:cubicBezTo>
                    <a:pt x="6185" y="8690"/>
                    <a:pt x="6343" y="8893"/>
                    <a:pt x="6501" y="9096"/>
                  </a:cubicBezTo>
                  <a:cubicBezTo>
                    <a:pt x="7065" y="9796"/>
                    <a:pt x="7618" y="10450"/>
                    <a:pt x="8080" y="11026"/>
                  </a:cubicBezTo>
                  <a:cubicBezTo>
                    <a:pt x="7449" y="10800"/>
                    <a:pt x="6817" y="10597"/>
                    <a:pt x="6185" y="10405"/>
                  </a:cubicBezTo>
                  <a:cubicBezTo>
                    <a:pt x="5778" y="10258"/>
                    <a:pt x="5384" y="10123"/>
                    <a:pt x="4989" y="9976"/>
                  </a:cubicBezTo>
                  <a:cubicBezTo>
                    <a:pt x="4582" y="9841"/>
                    <a:pt x="4176" y="9717"/>
                    <a:pt x="3770" y="9615"/>
                  </a:cubicBezTo>
                  <a:lnTo>
                    <a:pt x="3770" y="9615"/>
                  </a:lnTo>
                  <a:cubicBezTo>
                    <a:pt x="4142" y="9818"/>
                    <a:pt x="4515" y="10010"/>
                    <a:pt x="4887" y="10202"/>
                  </a:cubicBezTo>
                  <a:cubicBezTo>
                    <a:pt x="5271" y="10394"/>
                    <a:pt x="5654" y="10563"/>
                    <a:pt x="6038" y="10744"/>
                  </a:cubicBezTo>
                  <a:cubicBezTo>
                    <a:pt x="6828" y="11048"/>
                    <a:pt x="7629" y="11342"/>
                    <a:pt x="8430" y="11601"/>
                  </a:cubicBezTo>
                  <a:lnTo>
                    <a:pt x="8475" y="11601"/>
                  </a:lnTo>
                  <a:cubicBezTo>
                    <a:pt x="8487" y="11605"/>
                    <a:pt x="8498" y="11606"/>
                    <a:pt x="8509" y="11606"/>
                  </a:cubicBezTo>
                  <a:cubicBezTo>
                    <a:pt x="8531" y="11606"/>
                    <a:pt x="8551" y="11601"/>
                    <a:pt x="8566" y="11601"/>
                  </a:cubicBezTo>
                  <a:cubicBezTo>
                    <a:pt x="8882" y="11962"/>
                    <a:pt x="9152" y="12278"/>
                    <a:pt x="9367" y="12515"/>
                  </a:cubicBezTo>
                  <a:cubicBezTo>
                    <a:pt x="9660" y="12854"/>
                    <a:pt x="9830" y="13045"/>
                    <a:pt x="9830" y="13045"/>
                  </a:cubicBezTo>
                  <a:lnTo>
                    <a:pt x="9435" y="12470"/>
                  </a:lnTo>
                  <a:cubicBezTo>
                    <a:pt x="9243" y="12199"/>
                    <a:pt x="9006" y="11838"/>
                    <a:pt x="8712" y="11432"/>
                  </a:cubicBezTo>
                  <a:cubicBezTo>
                    <a:pt x="8735" y="11263"/>
                    <a:pt x="8769" y="11093"/>
                    <a:pt x="8791" y="10924"/>
                  </a:cubicBezTo>
                  <a:cubicBezTo>
                    <a:pt x="8803" y="10755"/>
                    <a:pt x="8791" y="10574"/>
                    <a:pt x="8780" y="10405"/>
                  </a:cubicBezTo>
                  <a:cubicBezTo>
                    <a:pt x="8769" y="10236"/>
                    <a:pt x="8735" y="10066"/>
                    <a:pt x="8712" y="9897"/>
                  </a:cubicBezTo>
                  <a:lnTo>
                    <a:pt x="8588" y="9412"/>
                  </a:lnTo>
                  <a:cubicBezTo>
                    <a:pt x="8498" y="9096"/>
                    <a:pt x="8385" y="8780"/>
                    <a:pt x="8261" y="8475"/>
                  </a:cubicBezTo>
                  <a:cubicBezTo>
                    <a:pt x="8137" y="8171"/>
                    <a:pt x="8013" y="7866"/>
                    <a:pt x="7866" y="7573"/>
                  </a:cubicBezTo>
                  <a:lnTo>
                    <a:pt x="7866" y="7573"/>
                  </a:lnTo>
                  <a:cubicBezTo>
                    <a:pt x="7922" y="7889"/>
                    <a:pt x="8013" y="8205"/>
                    <a:pt x="8080" y="8532"/>
                  </a:cubicBezTo>
                  <a:cubicBezTo>
                    <a:pt x="8114" y="8690"/>
                    <a:pt x="8148" y="8848"/>
                    <a:pt x="8182" y="9006"/>
                  </a:cubicBezTo>
                  <a:lnTo>
                    <a:pt x="8272" y="9480"/>
                  </a:lnTo>
                  <a:lnTo>
                    <a:pt x="8340" y="9954"/>
                  </a:lnTo>
                  <a:lnTo>
                    <a:pt x="8374" y="10428"/>
                  </a:lnTo>
                  <a:cubicBezTo>
                    <a:pt x="8374" y="10574"/>
                    <a:pt x="8363" y="10732"/>
                    <a:pt x="8363" y="10879"/>
                  </a:cubicBezTo>
                  <a:cubicBezTo>
                    <a:pt x="8351" y="10901"/>
                    <a:pt x="8351" y="10924"/>
                    <a:pt x="8351" y="10935"/>
                  </a:cubicBezTo>
                  <a:cubicBezTo>
                    <a:pt x="7900" y="10326"/>
                    <a:pt x="7392" y="9593"/>
                    <a:pt x="6817" y="8836"/>
                  </a:cubicBezTo>
                  <a:cubicBezTo>
                    <a:pt x="6681" y="8645"/>
                    <a:pt x="6512" y="8442"/>
                    <a:pt x="6365" y="8238"/>
                  </a:cubicBezTo>
                  <a:cubicBezTo>
                    <a:pt x="6320" y="7889"/>
                    <a:pt x="6309" y="7539"/>
                    <a:pt x="6275" y="7166"/>
                  </a:cubicBezTo>
                  <a:cubicBezTo>
                    <a:pt x="6241" y="6794"/>
                    <a:pt x="6219" y="6444"/>
                    <a:pt x="6173" y="6083"/>
                  </a:cubicBezTo>
                  <a:cubicBezTo>
                    <a:pt x="6140" y="5711"/>
                    <a:pt x="6083" y="5350"/>
                    <a:pt x="6015" y="4989"/>
                  </a:cubicBezTo>
                  <a:cubicBezTo>
                    <a:pt x="5982" y="4808"/>
                    <a:pt x="5936" y="4639"/>
                    <a:pt x="5891" y="4458"/>
                  </a:cubicBezTo>
                  <a:cubicBezTo>
                    <a:pt x="5846" y="4278"/>
                    <a:pt x="5778" y="4108"/>
                    <a:pt x="5711" y="3939"/>
                  </a:cubicBezTo>
                  <a:lnTo>
                    <a:pt x="5711" y="3939"/>
                  </a:lnTo>
                  <a:cubicBezTo>
                    <a:pt x="5722" y="4120"/>
                    <a:pt x="5767" y="4289"/>
                    <a:pt x="5778" y="4481"/>
                  </a:cubicBezTo>
                  <a:cubicBezTo>
                    <a:pt x="5790" y="4661"/>
                    <a:pt x="5812" y="4831"/>
                    <a:pt x="5812" y="5022"/>
                  </a:cubicBezTo>
                  <a:cubicBezTo>
                    <a:pt x="5824" y="5384"/>
                    <a:pt x="5824" y="5745"/>
                    <a:pt x="5835" y="6106"/>
                  </a:cubicBezTo>
                  <a:cubicBezTo>
                    <a:pt x="5846" y="6602"/>
                    <a:pt x="5857" y="7099"/>
                    <a:pt x="5880" y="7607"/>
                  </a:cubicBezTo>
                  <a:cubicBezTo>
                    <a:pt x="5598" y="7223"/>
                    <a:pt x="5293" y="6839"/>
                    <a:pt x="5000" y="6456"/>
                  </a:cubicBezTo>
                  <a:cubicBezTo>
                    <a:pt x="4785" y="6162"/>
                    <a:pt x="4571" y="5869"/>
                    <a:pt x="4357" y="5575"/>
                  </a:cubicBezTo>
                  <a:lnTo>
                    <a:pt x="4470" y="5113"/>
                  </a:lnTo>
                  <a:cubicBezTo>
                    <a:pt x="4515" y="4921"/>
                    <a:pt x="4537" y="4718"/>
                    <a:pt x="4571" y="4515"/>
                  </a:cubicBezTo>
                  <a:cubicBezTo>
                    <a:pt x="4605" y="4120"/>
                    <a:pt x="4616" y="3725"/>
                    <a:pt x="4594" y="3319"/>
                  </a:cubicBezTo>
                  <a:cubicBezTo>
                    <a:pt x="4571" y="2924"/>
                    <a:pt x="4526" y="2540"/>
                    <a:pt x="4458" y="2145"/>
                  </a:cubicBezTo>
                  <a:cubicBezTo>
                    <a:pt x="4379" y="1761"/>
                    <a:pt x="4312" y="1378"/>
                    <a:pt x="4210" y="994"/>
                  </a:cubicBezTo>
                  <a:lnTo>
                    <a:pt x="4210" y="994"/>
                  </a:lnTo>
                  <a:cubicBezTo>
                    <a:pt x="4199" y="1784"/>
                    <a:pt x="4244" y="2563"/>
                    <a:pt x="4233" y="3330"/>
                  </a:cubicBezTo>
                  <a:cubicBezTo>
                    <a:pt x="4210" y="3522"/>
                    <a:pt x="4221" y="3713"/>
                    <a:pt x="4199" y="3894"/>
                  </a:cubicBezTo>
                  <a:cubicBezTo>
                    <a:pt x="4187" y="4086"/>
                    <a:pt x="4165" y="4278"/>
                    <a:pt x="4142" y="4458"/>
                  </a:cubicBezTo>
                  <a:cubicBezTo>
                    <a:pt x="4108" y="4650"/>
                    <a:pt x="4075" y="4842"/>
                    <a:pt x="4041" y="5022"/>
                  </a:cubicBezTo>
                  <a:cubicBezTo>
                    <a:pt x="4029" y="5056"/>
                    <a:pt x="4018" y="5090"/>
                    <a:pt x="4018" y="5113"/>
                  </a:cubicBezTo>
                  <a:cubicBezTo>
                    <a:pt x="3747" y="4752"/>
                    <a:pt x="3476" y="4391"/>
                    <a:pt x="3217" y="4052"/>
                  </a:cubicBezTo>
                  <a:cubicBezTo>
                    <a:pt x="2641" y="3285"/>
                    <a:pt x="2089" y="2585"/>
                    <a:pt x="1615" y="1987"/>
                  </a:cubicBezTo>
                  <a:cubicBezTo>
                    <a:pt x="1141" y="1378"/>
                    <a:pt x="734" y="881"/>
                    <a:pt x="452" y="543"/>
                  </a:cubicBezTo>
                  <a:lnTo>
                    <a:pt x="1" y="1"/>
                  </a:ln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7" name="Google Shape;4447;p21"/>
            <p:cNvSpPr/>
            <p:nvPr/>
          </p:nvSpPr>
          <p:spPr>
            <a:xfrm>
              <a:off x="5103928" y="4836578"/>
              <a:ext cx="228125" cy="287224"/>
            </a:xfrm>
            <a:custGeom>
              <a:rect b="b" l="l" r="r" t="t"/>
              <a:pathLst>
                <a:path extrusionOk="0" h="8369" w="6647">
                  <a:moveTo>
                    <a:pt x="3871" y="0"/>
                  </a:moveTo>
                  <a:cubicBezTo>
                    <a:pt x="2516" y="655"/>
                    <a:pt x="1128" y="1241"/>
                    <a:pt x="485" y="2720"/>
                  </a:cubicBezTo>
                  <a:cubicBezTo>
                    <a:pt x="158" y="3464"/>
                    <a:pt x="0" y="4277"/>
                    <a:pt x="0" y="5089"/>
                  </a:cubicBezTo>
                  <a:cubicBezTo>
                    <a:pt x="0" y="6545"/>
                    <a:pt x="722" y="7730"/>
                    <a:pt x="1918" y="8362"/>
                  </a:cubicBezTo>
                  <a:cubicBezTo>
                    <a:pt x="1977" y="8366"/>
                    <a:pt x="2035" y="8369"/>
                    <a:pt x="2093" y="8369"/>
                  </a:cubicBezTo>
                  <a:cubicBezTo>
                    <a:pt x="3463" y="8369"/>
                    <a:pt x="4881" y="7132"/>
                    <a:pt x="5552" y="6082"/>
                  </a:cubicBezTo>
                  <a:cubicBezTo>
                    <a:pt x="6567" y="4378"/>
                    <a:pt x="6646" y="2291"/>
                    <a:pt x="5778" y="519"/>
                  </a:cubicBezTo>
                  <a:cubicBezTo>
                    <a:pt x="5574" y="429"/>
                    <a:pt x="5349" y="361"/>
                    <a:pt x="5123" y="327"/>
                  </a:cubicBezTo>
                  <a:cubicBezTo>
                    <a:pt x="4694" y="215"/>
                    <a:pt x="4288" y="113"/>
                    <a:pt x="3871"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8" name="Google Shape;4448;p21"/>
            <p:cNvSpPr/>
            <p:nvPr/>
          </p:nvSpPr>
          <p:spPr>
            <a:xfrm>
              <a:off x="5133546" y="4836647"/>
              <a:ext cx="201767" cy="191677"/>
            </a:xfrm>
            <a:custGeom>
              <a:rect b="b" l="l" r="r" t="t"/>
              <a:pathLst>
                <a:path extrusionOk="0" h="5585" w="5879">
                  <a:moveTo>
                    <a:pt x="3840" y="0"/>
                  </a:moveTo>
                  <a:cubicBezTo>
                    <a:pt x="3757" y="0"/>
                    <a:pt x="3672" y="7"/>
                    <a:pt x="3583" y="21"/>
                  </a:cubicBezTo>
                  <a:cubicBezTo>
                    <a:pt x="3211" y="66"/>
                    <a:pt x="2850" y="213"/>
                    <a:pt x="2545" y="416"/>
                  </a:cubicBezTo>
                  <a:cubicBezTo>
                    <a:pt x="2263" y="608"/>
                    <a:pt x="2161" y="867"/>
                    <a:pt x="1924" y="1093"/>
                  </a:cubicBezTo>
                  <a:cubicBezTo>
                    <a:pt x="1371" y="1634"/>
                    <a:pt x="570" y="1860"/>
                    <a:pt x="175" y="2582"/>
                  </a:cubicBezTo>
                  <a:cubicBezTo>
                    <a:pt x="0" y="2895"/>
                    <a:pt x="13" y="3689"/>
                    <a:pt x="379" y="3689"/>
                  </a:cubicBezTo>
                  <a:cubicBezTo>
                    <a:pt x="462" y="3689"/>
                    <a:pt x="562" y="3648"/>
                    <a:pt x="683" y="3553"/>
                  </a:cubicBezTo>
                  <a:lnTo>
                    <a:pt x="683" y="3553"/>
                  </a:lnTo>
                  <a:cubicBezTo>
                    <a:pt x="469" y="3880"/>
                    <a:pt x="277" y="4512"/>
                    <a:pt x="694" y="4738"/>
                  </a:cubicBezTo>
                  <a:cubicBezTo>
                    <a:pt x="781" y="4789"/>
                    <a:pt x="884" y="4812"/>
                    <a:pt x="992" y="4812"/>
                  </a:cubicBezTo>
                  <a:cubicBezTo>
                    <a:pt x="1333" y="4812"/>
                    <a:pt x="1728" y="4586"/>
                    <a:pt x="1857" y="4320"/>
                  </a:cubicBezTo>
                  <a:cubicBezTo>
                    <a:pt x="1877" y="4783"/>
                    <a:pt x="2206" y="5136"/>
                    <a:pt x="2516" y="5136"/>
                  </a:cubicBezTo>
                  <a:cubicBezTo>
                    <a:pt x="2719" y="5136"/>
                    <a:pt x="2914" y="4984"/>
                    <a:pt x="3008" y="4613"/>
                  </a:cubicBezTo>
                  <a:cubicBezTo>
                    <a:pt x="3030" y="4941"/>
                    <a:pt x="3143" y="5550"/>
                    <a:pt x="3560" y="5584"/>
                  </a:cubicBezTo>
                  <a:cubicBezTo>
                    <a:pt x="3570" y="5584"/>
                    <a:pt x="3579" y="5585"/>
                    <a:pt x="3588" y="5585"/>
                  </a:cubicBezTo>
                  <a:cubicBezTo>
                    <a:pt x="3928" y="5585"/>
                    <a:pt x="4049" y="5171"/>
                    <a:pt x="4170" y="4918"/>
                  </a:cubicBezTo>
                  <a:cubicBezTo>
                    <a:pt x="4408" y="5052"/>
                    <a:pt x="4617" y="5110"/>
                    <a:pt x="4798" y="5110"/>
                  </a:cubicBezTo>
                  <a:cubicBezTo>
                    <a:pt x="5612" y="5110"/>
                    <a:pt x="5879" y="3934"/>
                    <a:pt x="5851" y="3113"/>
                  </a:cubicBezTo>
                  <a:cubicBezTo>
                    <a:pt x="5817" y="2368"/>
                    <a:pt x="5625" y="1646"/>
                    <a:pt x="5287" y="991"/>
                  </a:cubicBezTo>
                  <a:cubicBezTo>
                    <a:pt x="4966" y="420"/>
                    <a:pt x="4494" y="0"/>
                    <a:pt x="3840"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9" name="Google Shape;4449;p21"/>
            <p:cNvSpPr/>
            <p:nvPr/>
          </p:nvSpPr>
          <p:spPr>
            <a:xfrm>
              <a:off x="5169376" y="4854768"/>
              <a:ext cx="176611" cy="282831"/>
            </a:xfrm>
            <a:custGeom>
              <a:rect b="b" l="l" r="r" t="t"/>
              <a:pathLst>
                <a:path extrusionOk="0" h="8241" w="5146">
                  <a:moveTo>
                    <a:pt x="3871" y="1"/>
                  </a:moveTo>
                  <a:lnTo>
                    <a:pt x="3871" y="1"/>
                  </a:lnTo>
                  <a:cubicBezTo>
                    <a:pt x="4390" y="1005"/>
                    <a:pt x="4581" y="2145"/>
                    <a:pt x="4423" y="3262"/>
                  </a:cubicBezTo>
                  <a:cubicBezTo>
                    <a:pt x="4333" y="4074"/>
                    <a:pt x="4074" y="4853"/>
                    <a:pt x="3645" y="5552"/>
                  </a:cubicBezTo>
                  <a:cubicBezTo>
                    <a:pt x="2974" y="6602"/>
                    <a:pt x="1556" y="7839"/>
                    <a:pt x="177" y="7839"/>
                  </a:cubicBezTo>
                  <a:cubicBezTo>
                    <a:pt x="118" y="7839"/>
                    <a:pt x="59" y="7836"/>
                    <a:pt x="0" y="7832"/>
                  </a:cubicBezTo>
                  <a:lnTo>
                    <a:pt x="0" y="7832"/>
                  </a:lnTo>
                  <a:cubicBezTo>
                    <a:pt x="305" y="7978"/>
                    <a:pt x="621" y="8103"/>
                    <a:pt x="948" y="8182"/>
                  </a:cubicBezTo>
                  <a:cubicBezTo>
                    <a:pt x="1116" y="8222"/>
                    <a:pt x="1281" y="8241"/>
                    <a:pt x="1444" y="8241"/>
                  </a:cubicBezTo>
                  <a:cubicBezTo>
                    <a:pt x="2924" y="8241"/>
                    <a:pt x="4176" y="6678"/>
                    <a:pt x="4694" y="5417"/>
                  </a:cubicBezTo>
                  <a:cubicBezTo>
                    <a:pt x="5101" y="4435"/>
                    <a:pt x="5146" y="3307"/>
                    <a:pt x="4976" y="2269"/>
                  </a:cubicBezTo>
                  <a:cubicBezTo>
                    <a:pt x="4909" y="1829"/>
                    <a:pt x="4864" y="1332"/>
                    <a:pt x="4672" y="915"/>
                  </a:cubicBezTo>
                  <a:cubicBezTo>
                    <a:pt x="4514" y="587"/>
                    <a:pt x="4288" y="305"/>
                    <a:pt x="3995" y="68"/>
                  </a:cubicBezTo>
                  <a:cubicBezTo>
                    <a:pt x="3972" y="57"/>
                    <a:pt x="3961" y="46"/>
                    <a:pt x="3938" y="34"/>
                  </a:cubicBezTo>
                  <a:cubicBezTo>
                    <a:pt x="3916" y="23"/>
                    <a:pt x="3893" y="12"/>
                    <a:pt x="387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0" name="Google Shape;4450;p21"/>
            <p:cNvSpPr/>
            <p:nvPr/>
          </p:nvSpPr>
          <p:spPr>
            <a:xfrm>
              <a:off x="5268115" y="4858269"/>
              <a:ext cx="41870" cy="160755"/>
            </a:xfrm>
            <a:custGeom>
              <a:rect b="b" l="l" r="r" t="t"/>
              <a:pathLst>
                <a:path extrusionOk="0" h="4684" w="1220">
                  <a:moveTo>
                    <a:pt x="869" y="0"/>
                  </a:moveTo>
                  <a:cubicBezTo>
                    <a:pt x="869" y="0"/>
                    <a:pt x="892" y="79"/>
                    <a:pt x="948" y="192"/>
                  </a:cubicBezTo>
                  <a:cubicBezTo>
                    <a:pt x="971" y="271"/>
                    <a:pt x="994" y="350"/>
                    <a:pt x="1005" y="429"/>
                  </a:cubicBezTo>
                  <a:cubicBezTo>
                    <a:pt x="1027" y="530"/>
                    <a:pt x="1039" y="632"/>
                    <a:pt x="1050" y="734"/>
                  </a:cubicBezTo>
                  <a:cubicBezTo>
                    <a:pt x="1061" y="846"/>
                    <a:pt x="1073" y="982"/>
                    <a:pt x="1061" y="1095"/>
                  </a:cubicBezTo>
                  <a:cubicBezTo>
                    <a:pt x="1050" y="1219"/>
                    <a:pt x="1050" y="1365"/>
                    <a:pt x="1027" y="1501"/>
                  </a:cubicBezTo>
                  <a:cubicBezTo>
                    <a:pt x="1016" y="1580"/>
                    <a:pt x="1016" y="1648"/>
                    <a:pt x="1005" y="1727"/>
                  </a:cubicBezTo>
                  <a:cubicBezTo>
                    <a:pt x="994" y="1794"/>
                    <a:pt x="982" y="1862"/>
                    <a:pt x="960" y="1941"/>
                  </a:cubicBezTo>
                  <a:cubicBezTo>
                    <a:pt x="937" y="2088"/>
                    <a:pt x="903" y="2234"/>
                    <a:pt x="869" y="2381"/>
                  </a:cubicBezTo>
                  <a:cubicBezTo>
                    <a:pt x="824" y="2528"/>
                    <a:pt x="790" y="2674"/>
                    <a:pt x="745" y="2821"/>
                  </a:cubicBezTo>
                  <a:cubicBezTo>
                    <a:pt x="700" y="2957"/>
                    <a:pt x="655" y="3103"/>
                    <a:pt x="599" y="3239"/>
                  </a:cubicBezTo>
                  <a:cubicBezTo>
                    <a:pt x="508" y="3509"/>
                    <a:pt x="407" y="3769"/>
                    <a:pt x="317" y="3972"/>
                  </a:cubicBezTo>
                  <a:cubicBezTo>
                    <a:pt x="271" y="4085"/>
                    <a:pt x="238" y="4187"/>
                    <a:pt x="192" y="4266"/>
                  </a:cubicBezTo>
                  <a:cubicBezTo>
                    <a:pt x="159" y="4345"/>
                    <a:pt x="125" y="4435"/>
                    <a:pt x="91" y="4491"/>
                  </a:cubicBezTo>
                  <a:cubicBezTo>
                    <a:pt x="34" y="4615"/>
                    <a:pt x="1" y="4683"/>
                    <a:pt x="1" y="4683"/>
                  </a:cubicBezTo>
                  <a:cubicBezTo>
                    <a:pt x="159" y="4480"/>
                    <a:pt x="305" y="4254"/>
                    <a:pt x="429" y="4029"/>
                  </a:cubicBezTo>
                  <a:cubicBezTo>
                    <a:pt x="486" y="3927"/>
                    <a:pt x="553" y="3825"/>
                    <a:pt x="599" y="3701"/>
                  </a:cubicBezTo>
                  <a:cubicBezTo>
                    <a:pt x="655" y="3577"/>
                    <a:pt x="723" y="3442"/>
                    <a:pt x="768" y="3306"/>
                  </a:cubicBezTo>
                  <a:cubicBezTo>
                    <a:pt x="824" y="3182"/>
                    <a:pt x="869" y="3024"/>
                    <a:pt x="926" y="2889"/>
                  </a:cubicBezTo>
                  <a:cubicBezTo>
                    <a:pt x="982" y="2742"/>
                    <a:pt x="1039" y="2595"/>
                    <a:pt x="1073" y="2437"/>
                  </a:cubicBezTo>
                  <a:cubicBezTo>
                    <a:pt x="1095" y="2280"/>
                    <a:pt x="1140" y="2133"/>
                    <a:pt x="1163" y="1986"/>
                  </a:cubicBezTo>
                  <a:cubicBezTo>
                    <a:pt x="1185" y="1828"/>
                    <a:pt x="1208" y="1681"/>
                    <a:pt x="1208" y="1523"/>
                  </a:cubicBezTo>
                  <a:cubicBezTo>
                    <a:pt x="1219" y="1388"/>
                    <a:pt x="1208" y="1241"/>
                    <a:pt x="1208" y="1106"/>
                  </a:cubicBezTo>
                  <a:cubicBezTo>
                    <a:pt x="1208" y="971"/>
                    <a:pt x="1185" y="846"/>
                    <a:pt x="1163" y="722"/>
                  </a:cubicBezTo>
                  <a:cubicBezTo>
                    <a:pt x="1140" y="621"/>
                    <a:pt x="1106" y="508"/>
                    <a:pt x="1073" y="406"/>
                  </a:cubicBezTo>
                  <a:cubicBezTo>
                    <a:pt x="1039" y="339"/>
                    <a:pt x="1016" y="260"/>
                    <a:pt x="971" y="192"/>
                  </a:cubicBezTo>
                  <a:cubicBezTo>
                    <a:pt x="903" y="68"/>
                    <a:pt x="869" y="0"/>
                    <a:pt x="869"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1" name="Google Shape;4451;p21"/>
            <p:cNvSpPr/>
            <p:nvPr/>
          </p:nvSpPr>
          <p:spPr>
            <a:xfrm>
              <a:off x="5260359" y="4895815"/>
              <a:ext cx="34526" cy="84084"/>
            </a:xfrm>
            <a:custGeom>
              <a:rect b="b" l="l" r="r" t="t"/>
              <a:pathLst>
                <a:path extrusionOk="0" h="2450" w="1006">
                  <a:moveTo>
                    <a:pt x="983" y="1"/>
                  </a:moveTo>
                  <a:cubicBezTo>
                    <a:pt x="983" y="1"/>
                    <a:pt x="915" y="159"/>
                    <a:pt x="847" y="407"/>
                  </a:cubicBezTo>
                  <a:cubicBezTo>
                    <a:pt x="802" y="520"/>
                    <a:pt x="757" y="655"/>
                    <a:pt x="712" y="802"/>
                  </a:cubicBezTo>
                  <a:cubicBezTo>
                    <a:pt x="678" y="960"/>
                    <a:pt x="633" y="1118"/>
                    <a:pt x="576" y="1264"/>
                  </a:cubicBezTo>
                  <a:cubicBezTo>
                    <a:pt x="520" y="1422"/>
                    <a:pt x="464" y="1569"/>
                    <a:pt x="396" y="1716"/>
                  </a:cubicBezTo>
                  <a:cubicBezTo>
                    <a:pt x="362" y="1784"/>
                    <a:pt x="339" y="1851"/>
                    <a:pt x="306" y="1919"/>
                  </a:cubicBezTo>
                  <a:cubicBezTo>
                    <a:pt x="272" y="1975"/>
                    <a:pt x="249" y="2032"/>
                    <a:pt x="215" y="2088"/>
                  </a:cubicBezTo>
                  <a:cubicBezTo>
                    <a:pt x="193" y="2133"/>
                    <a:pt x="159" y="2190"/>
                    <a:pt x="136" y="2235"/>
                  </a:cubicBezTo>
                  <a:cubicBezTo>
                    <a:pt x="102" y="2269"/>
                    <a:pt x="80" y="2314"/>
                    <a:pt x="57" y="2348"/>
                  </a:cubicBezTo>
                  <a:lnTo>
                    <a:pt x="1" y="2449"/>
                  </a:lnTo>
                  <a:cubicBezTo>
                    <a:pt x="1" y="2449"/>
                    <a:pt x="35" y="2415"/>
                    <a:pt x="102" y="2370"/>
                  </a:cubicBezTo>
                  <a:cubicBezTo>
                    <a:pt x="125" y="2348"/>
                    <a:pt x="170" y="2314"/>
                    <a:pt x="204" y="2291"/>
                  </a:cubicBezTo>
                  <a:cubicBezTo>
                    <a:pt x="249" y="2257"/>
                    <a:pt x="294" y="2212"/>
                    <a:pt x="339" y="2167"/>
                  </a:cubicBezTo>
                  <a:cubicBezTo>
                    <a:pt x="385" y="2111"/>
                    <a:pt x="452" y="2077"/>
                    <a:pt x="497" y="2009"/>
                  </a:cubicBezTo>
                  <a:cubicBezTo>
                    <a:pt x="543" y="1953"/>
                    <a:pt x="633" y="1908"/>
                    <a:pt x="667" y="1829"/>
                  </a:cubicBezTo>
                  <a:cubicBezTo>
                    <a:pt x="700" y="1761"/>
                    <a:pt x="847" y="1727"/>
                    <a:pt x="881" y="1648"/>
                  </a:cubicBezTo>
                  <a:cubicBezTo>
                    <a:pt x="915" y="1569"/>
                    <a:pt x="937" y="1490"/>
                    <a:pt x="971" y="1411"/>
                  </a:cubicBezTo>
                  <a:cubicBezTo>
                    <a:pt x="1005" y="1343"/>
                    <a:pt x="915" y="1208"/>
                    <a:pt x="949" y="1129"/>
                  </a:cubicBezTo>
                  <a:cubicBezTo>
                    <a:pt x="971" y="1050"/>
                    <a:pt x="881" y="926"/>
                    <a:pt x="904" y="847"/>
                  </a:cubicBezTo>
                  <a:cubicBezTo>
                    <a:pt x="937" y="700"/>
                    <a:pt x="949" y="554"/>
                    <a:pt x="971" y="429"/>
                  </a:cubicBezTo>
                  <a:cubicBezTo>
                    <a:pt x="983" y="283"/>
                    <a:pt x="994" y="147"/>
                    <a:pt x="983"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2" name="Google Shape;4452;p21"/>
            <p:cNvSpPr/>
            <p:nvPr/>
          </p:nvSpPr>
          <p:spPr>
            <a:xfrm>
              <a:off x="5253804" y="4893481"/>
              <a:ext cx="35658" cy="67439"/>
            </a:xfrm>
            <a:custGeom>
              <a:rect b="b" l="l" r="r" t="t"/>
              <a:pathLst>
                <a:path extrusionOk="0" h="1965" w="1039">
                  <a:moveTo>
                    <a:pt x="1038" y="1"/>
                  </a:moveTo>
                  <a:cubicBezTo>
                    <a:pt x="1038" y="1"/>
                    <a:pt x="1027" y="35"/>
                    <a:pt x="1004" y="91"/>
                  </a:cubicBezTo>
                  <a:cubicBezTo>
                    <a:pt x="970" y="148"/>
                    <a:pt x="948" y="227"/>
                    <a:pt x="903" y="328"/>
                  </a:cubicBezTo>
                  <a:cubicBezTo>
                    <a:pt x="880" y="373"/>
                    <a:pt x="858" y="430"/>
                    <a:pt x="835" y="486"/>
                  </a:cubicBezTo>
                  <a:cubicBezTo>
                    <a:pt x="824" y="543"/>
                    <a:pt x="790" y="599"/>
                    <a:pt x="767" y="655"/>
                  </a:cubicBezTo>
                  <a:cubicBezTo>
                    <a:pt x="711" y="780"/>
                    <a:pt x="655" y="904"/>
                    <a:pt x="587" y="1017"/>
                  </a:cubicBezTo>
                  <a:cubicBezTo>
                    <a:pt x="519" y="1141"/>
                    <a:pt x="463" y="1265"/>
                    <a:pt x="384" y="1378"/>
                  </a:cubicBezTo>
                  <a:cubicBezTo>
                    <a:pt x="350" y="1423"/>
                    <a:pt x="327" y="1479"/>
                    <a:pt x="293" y="1524"/>
                  </a:cubicBezTo>
                  <a:cubicBezTo>
                    <a:pt x="260" y="1581"/>
                    <a:pt x="226" y="1626"/>
                    <a:pt x="192" y="1671"/>
                  </a:cubicBezTo>
                  <a:cubicBezTo>
                    <a:pt x="147" y="1761"/>
                    <a:pt x="90" y="1829"/>
                    <a:pt x="56" y="1885"/>
                  </a:cubicBezTo>
                  <a:cubicBezTo>
                    <a:pt x="23" y="1931"/>
                    <a:pt x="0" y="1964"/>
                    <a:pt x="0" y="1964"/>
                  </a:cubicBezTo>
                  <a:cubicBezTo>
                    <a:pt x="23" y="1942"/>
                    <a:pt x="56" y="1931"/>
                    <a:pt x="79" y="1908"/>
                  </a:cubicBezTo>
                  <a:cubicBezTo>
                    <a:pt x="147" y="1852"/>
                    <a:pt x="226" y="1806"/>
                    <a:pt x="282" y="1750"/>
                  </a:cubicBezTo>
                  <a:cubicBezTo>
                    <a:pt x="327" y="1705"/>
                    <a:pt x="372" y="1660"/>
                    <a:pt x="418" y="1615"/>
                  </a:cubicBezTo>
                  <a:cubicBezTo>
                    <a:pt x="463" y="1569"/>
                    <a:pt x="508" y="1524"/>
                    <a:pt x="542" y="1479"/>
                  </a:cubicBezTo>
                  <a:cubicBezTo>
                    <a:pt x="587" y="1423"/>
                    <a:pt x="632" y="1366"/>
                    <a:pt x="666" y="1299"/>
                  </a:cubicBezTo>
                  <a:cubicBezTo>
                    <a:pt x="700" y="1242"/>
                    <a:pt x="745" y="1186"/>
                    <a:pt x="779" y="1118"/>
                  </a:cubicBezTo>
                  <a:cubicBezTo>
                    <a:pt x="812" y="1050"/>
                    <a:pt x="835" y="983"/>
                    <a:pt x="869" y="915"/>
                  </a:cubicBezTo>
                  <a:cubicBezTo>
                    <a:pt x="891" y="859"/>
                    <a:pt x="914" y="791"/>
                    <a:pt x="937" y="723"/>
                  </a:cubicBezTo>
                  <a:cubicBezTo>
                    <a:pt x="982" y="599"/>
                    <a:pt x="1004" y="486"/>
                    <a:pt x="1016" y="362"/>
                  </a:cubicBezTo>
                  <a:cubicBezTo>
                    <a:pt x="1038" y="272"/>
                    <a:pt x="1038" y="182"/>
                    <a:pt x="1038" y="103"/>
                  </a:cubicBezTo>
                  <a:lnTo>
                    <a:pt x="1038"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3" name="Google Shape;4453;p21"/>
            <p:cNvSpPr/>
            <p:nvPr/>
          </p:nvSpPr>
          <p:spPr>
            <a:xfrm>
              <a:off x="4983465" y="4696347"/>
              <a:ext cx="335032" cy="203003"/>
            </a:xfrm>
            <a:custGeom>
              <a:rect b="b" l="l" r="r" t="t"/>
              <a:pathLst>
                <a:path extrusionOk="0" h="5915" w="9762">
                  <a:moveTo>
                    <a:pt x="3350" y="0"/>
                  </a:moveTo>
                  <a:cubicBezTo>
                    <a:pt x="3143" y="0"/>
                    <a:pt x="2933" y="15"/>
                    <a:pt x="2720" y="46"/>
                  </a:cubicBezTo>
                  <a:cubicBezTo>
                    <a:pt x="1422" y="238"/>
                    <a:pt x="260" y="1028"/>
                    <a:pt x="35" y="2258"/>
                  </a:cubicBezTo>
                  <a:cubicBezTo>
                    <a:pt x="23" y="2315"/>
                    <a:pt x="12" y="2371"/>
                    <a:pt x="1" y="2427"/>
                  </a:cubicBezTo>
                  <a:cubicBezTo>
                    <a:pt x="80" y="2653"/>
                    <a:pt x="170" y="2879"/>
                    <a:pt x="271" y="3093"/>
                  </a:cubicBezTo>
                  <a:cubicBezTo>
                    <a:pt x="926" y="4312"/>
                    <a:pt x="2122" y="5057"/>
                    <a:pt x="3375" y="5564"/>
                  </a:cubicBezTo>
                  <a:cubicBezTo>
                    <a:pt x="4142" y="5869"/>
                    <a:pt x="5124" y="5914"/>
                    <a:pt x="5936" y="5914"/>
                  </a:cubicBezTo>
                  <a:cubicBezTo>
                    <a:pt x="7234" y="5892"/>
                    <a:pt x="8802" y="5722"/>
                    <a:pt x="9728" y="4820"/>
                  </a:cubicBezTo>
                  <a:cubicBezTo>
                    <a:pt x="9739" y="4797"/>
                    <a:pt x="9750" y="4763"/>
                    <a:pt x="9761" y="4741"/>
                  </a:cubicBezTo>
                  <a:cubicBezTo>
                    <a:pt x="9446" y="4131"/>
                    <a:pt x="9051" y="3567"/>
                    <a:pt x="8611" y="3048"/>
                  </a:cubicBezTo>
                  <a:cubicBezTo>
                    <a:pt x="7275" y="1538"/>
                    <a:pt x="5454" y="0"/>
                    <a:pt x="3350"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4" name="Google Shape;4454;p21"/>
            <p:cNvSpPr/>
            <p:nvPr/>
          </p:nvSpPr>
          <p:spPr>
            <a:xfrm>
              <a:off x="5122118" y="4742747"/>
              <a:ext cx="194045" cy="164667"/>
            </a:xfrm>
            <a:custGeom>
              <a:rect b="b" l="l" r="r" t="t"/>
              <a:pathLst>
                <a:path extrusionOk="0" h="4798" w="5654">
                  <a:moveTo>
                    <a:pt x="2746" y="1"/>
                  </a:moveTo>
                  <a:cubicBezTo>
                    <a:pt x="2726" y="1"/>
                    <a:pt x="2706" y="2"/>
                    <a:pt x="2686" y="3"/>
                  </a:cubicBezTo>
                  <a:cubicBezTo>
                    <a:pt x="2065" y="15"/>
                    <a:pt x="1648" y="771"/>
                    <a:pt x="1885" y="1324"/>
                  </a:cubicBezTo>
                  <a:cubicBezTo>
                    <a:pt x="1719" y="1197"/>
                    <a:pt x="1436" y="1048"/>
                    <a:pt x="1197" y="1048"/>
                  </a:cubicBezTo>
                  <a:cubicBezTo>
                    <a:pt x="1095" y="1048"/>
                    <a:pt x="1000" y="1076"/>
                    <a:pt x="926" y="1143"/>
                  </a:cubicBezTo>
                  <a:cubicBezTo>
                    <a:pt x="587" y="1414"/>
                    <a:pt x="835" y="1910"/>
                    <a:pt x="892" y="2226"/>
                  </a:cubicBezTo>
                  <a:cubicBezTo>
                    <a:pt x="689" y="2283"/>
                    <a:pt x="181" y="2317"/>
                    <a:pt x="113" y="2576"/>
                  </a:cubicBezTo>
                  <a:cubicBezTo>
                    <a:pt x="23" y="2824"/>
                    <a:pt x="260" y="2937"/>
                    <a:pt x="497" y="2971"/>
                  </a:cubicBezTo>
                  <a:cubicBezTo>
                    <a:pt x="136" y="3005"/>
                    <a:pt x="0" y="3276"/>
                    <a:pt x="91" y="3581"/>
                  </a:cubicBezTo>
                  <a:cubicBezTo>
                    <a:pt x="249" y="4212"/>
                    <a:pt x="1411" y="4630"/>
                    <a:pt x="1964" y="4743"/>
                  </a:cubicBezTo>
                  <a:cubicBezTo>
                    <a:pt x="2127" y="4780"/>
                    <a:pt x="2294" y="4797"/>
                    <a:pt x="2463" y="4797"/>
                  </a:cubicBezTo>
                  <a:cubicBezTo>
                    <a:pt x="3563" y="4797"/>
                    <a:pt x="4744" y="4085"/>
                    <a:pt x="5654" y="3772"/>
                  </a:cubicBezTo>
                  <a:lnTo>
                    <a:pt x="5552" y="2768"/>
                  </a:lnTo>
                  <a:cubicBezTo>
                    <a:pt x="4965" y="2170"/>
                    <a:pt x="4503" y="1459"/>
                    <a:pt x="3961" y="850"/>
                  </a:cubicBezTo>
                  <a:cubicBezTo>
                    <a:pt x="3647" y="524"/>
                    <a:pt x="3238" y="1"/>
                    <a:pt x="2746"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5" name="Google Shape;4455;p21"/>
            <p:cNvSpPr/>
            <p:nvPr/>
          </p:nvSpPr>
          <p:spPr>
            <a:xfrm>
              <a:off x="4979999" y="4779641"/>
              <a:ext cx="336954" cy="159828"/>
            </a:xfrm>
            <a:custGeom>
              <a:rect b="b" l="l" r="r" t="t"/>
              <a:pathLst>
                <a:path extrusionOk="0" h="4657" w="9818">
                  <a:moveTo>
                    <a:pt x="102" y="0"/>
                  </a:moveTo>
                  <a:lnTo>
                    <a:pt x="102" y="0"/>
                  </a:lnTo>
                  <a:cubicBezTo>
                    <a:pt x="0" y="869"/>
                    <a:pt x="181" y="1896"/>
                    <a:pt x="767" y="2528"/>
                  </a:cubicBezTo>
                  <a:cubicBezTo>
                    <a:pt x="1636" y="3487"/>
                    <a:pt x="2291" y="3905"/>
                    <a:pt x="3509" y="4390"/>
                  </a:cubicBezTo>
                  <a:cubicBezTo>
                    <a:pt x="3953" y="4572"/>
                    <a:pt x="4597" y="4656"/>
                    <a:pt x="5237" y="4656"/>
                  </a:cubicBezTo>
                  <a:cubicBezTo>
                    <a:pt x="5786" y="4656"/>
                    <a:pt x="6332" y="4595"/>
                    <a:pt x="6748" y="4480"/>
                  </a:cubicBezTo>
                  <a:cubicBezTo>
                    <a:pt x="7718" y="4221"/>
                    <a:pt x="9501" y="3352"/>
                    <a:pt x="9817" y="2393"/>
                  </a:cubicBezTo>
                  <a:lnTo>
                    <a:pt x="9817" y="2393"/>
                  </a:lnTo>
                  <a:cubicBezTo>
                    <a:pt x="8903" y="3295"/>
                    <a:pt x="7335" y="3465"/>
                    <a:pt x="6037" y="3487"/>
                  </a:cubicBezTo>
                  <a:cubicBezTo>
                    <a:pt x="5225" y="3487"/>
                    <a:pt x="4243" y="3442"/>
                    <a:pt x="3476" y="3137"/>
                  </a:cubicBezTo>
                  <a:cubicBezTo>
                    <a:pt x="2234" y="2630"/>
                    <a:pt x="1027" y="1885"/>
                    <a:pt x="372" y="666"/>
                  </a:cubicBezTo>
                  <a:cubicBezTo>
                    <a:pt x="271" y="452"/>
                    <a:pt x="181" y="226"/>
                    <a:pt x="10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6" name="Google Shape;4456;p21"/>
            <p:cNvSpPr/>
            <p:nvPr/>
          </p:nvSpPr>
          <p:spPr>
            <a:xfrm>
              <a:off x="5197622" y="4848556"/>
              <a:ext cx="135976" cy="35281"/>
            </a:xfrm>
            <a:custGeom>
              <a:rect b="b" l="l" r="r" t="t"/>
              <a:pathLst>
                <a:path extrusionOk="0" h="1028" w="3962">
                  <a:moveTo>
                    <a:pt x="3962" y="1"/>
                  </a:moveTo>
                  <a:cubicBezTo>
                    <a:pt x="3905" y="12"/>
                    <a:pt x="3849" y="35"/>
                    <a:pt x="3792" y="57"/>
                  </a:cubicBezTo>
                  <a:cubicBezTo>
                    <a:pt x="3679" y="103"/>
                    <a:pt x="3533" y="159"/>
                    <a:pt x="3352" y="227"/>
                  </a:cubicBezTo>
                  <a:cubicBezTo>
                    <a:pt x="3172" y="294"/>
                    <a:pt x="2957" y="362"/>
                    <a:pt x="2732" y="441"/>
                  </a:cubicBezTo>
                  <a:cubicBezTo>
                    <a:pt x="2619" y="475"/>
                    <a:pt x="2495" y="509"/>
                    <a:pt x="2382" y="554"/>
                  </a:cubicBezTo>
                  <a:cubicBezTo>
                    <a:pt x="2258" y="588"/>
                    <a:pt x="2145" y="622"/>
                    <a:pt x="2009" y="655"/>
                  </a:cubicBezTo>
                  <a:cubicBezTo>
                    <a:pt x="1885" y="678"/>
                    <a:pt x="1772" y="712"/>
                    <a:pt x="1648" y="746"/>
                  </a:cubicBezTo>
                  <a:cubicBezTo>
                    <a:pt x="1524" y="768"/>
                    <a:pt x="1400" y="791"/>
                    <a:pt x="1287" y="813"/>
                  </a:cubicBezTo>
                  <a:cubicBezTo>
                    <a:pt x="1163" y="836"/>
                    <a:pt x="1050" y="859"/>
                    <a:pt x="949" y="870"/>
                  </a:cubicBezTo>
                  <a:cubicBezTo>
                    <a:pt x="836" y="870"/>
                    <a:pt x="734" y="892"/>
                    <a:pt x="644" y="892"/>
                  </a:cubicBezTo>
                  <a:lnTo>
                    <a:pt x="384" y="892"/>
                  </a:lnTo>
                  <a:cubicBezTo>
                    <a:pt x="317" y="892"/>
                    <a:pt x="249" y="881"/>
                    <a:pt x="181" y="870"/>
                  </a:cubicBezTo>
                  <a:lnTo>
                    <a:pt x="1" y="847"/>
                  </a:lnTo>
                  <a:lnTo>
                    <a:pt x="1" y="847"/>
                  </a:lnTo>
                  <a:cubicBezTo>
                    <a:pt x="1" y="847"/>
                    <a:pt x="57" y="881"/>
                    <a:pt x="170" y="926"/>
                  </a:cubicBezTo>
                  <a:cubicBezTo>
                    <a:pt x="238" y="949"/>
                    <a:pt x="294" y="960"/>
                    <a:pt x="362" y="971"/>
                  </a:cubicBezTo>
                  <a:cubicBezTo>
                    <a:pt x="452" y="994"/>
                    <a:pt x="542" y="1005"/>
                    <a:pt x="633" y="1017"/>
                  </a:cubicBezTo>
                  <a:cubicBezTo>
                    <a:pt x="746" y="1028"/>
                    <a:pt x="847" y="1028"/>
                    <a:pt x="960" y="1028"/>
                  </a:cubicBezTo>
                  <a:cubicBezTo>
                    <a:pt x="1062" y="1017"/>
                    <a:pt x="1186" y="1017"/>
                    <a:pt x="1310" y="1005"/>
                  </a:cubicBezTo>
                  <a:cubicBezTo>
                    <a:pt x="1434" y="994"/>
                    <a:pt x="1558" y="971"/>
                    <a:pt x="1682" y="949"/>
                  </a:cubicBezTo>
                  <a:cubicBezTo>
                    <a:pt x="1818" y="926"/>
                    <a:pt x="1942" y="892"/>
                    <a:pt x="2066" y="859"/>
                  </a:cubicBezTo>
                  <a:cubicBezTo>
                    <a:pt x="2314" y="802"/>
                    <a:pt x="2551" y="712"/>
                    <a:pt x="2799" y="622"/>
                  </a:cubicBezTo>
                  <a:cubicBezTo>
                    <a:pt x="3002" y="543"/>
                    <a:pt x="3206" y="441"/>
                    <a:pt x="3409" y="340"/>
                  </a:cubicBezTo>
                  <a:cubicBezTo>
                    <a:pt x="3600" y="238"/>
                    <a:pt x="3781" y="125"/>
                    <a:pt x="3962"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7" name="Google Shape;4457;p21"/>
            <p:cNvSpPr/>
            <p:nvPr/>
          </p:nvSpPr>
          <p:spPr>
            <a:xfrm>
              <a:off x="5214301" y="4852057"/>
              <a:ext cx="106529" cy="12046"/>
            </a:xfrm>
            <a:custGeom>
              <a:rect b="b" l="l" r="r" t="t"/>
              <a:pathLst>
                <a:path extrusionOk="0" h="351" w="3104">
                  <a:moveTo>
                    <a:pt x="3103" y="1"/>
                  </a:moveTo>
                  <a:lnTo>
                    <a:pt x="3103" y="1"/>
                  </a:lnTo>
                  <a:cubicBezTo>
                    <a:pt x="3103" y="1"/>
                    <a:pt x="3058" y="12"/>
                    <a:pt x="2968" y="12"/>
                  </a:cubicBezTo>
                  <a:cubicBezTo>
                    <a:pt x="2878" y="23"/>
                    <a:pt x="2753" y="57"/>
                    <a:pt x="2618" y="68"/>
                  </a:cubicBezTo>
                  <a:cubicBezTo>
                    <a:pt x="2539" y="68"/>
                    <a:pt x="2471" y="80"/>
                    <a:pt x="2381" y="91"/>
                  </a:cubicBezTo>
                  <a:cubicBezTo>
                    <a:pt x="2302" y="102"/>
                    <a:pt x="2212" y="102"/>
                    <a:pt x="2121" y="102"/>
                  </a:cubicBezTo>
                  <a:cubicBezTo>
                    <a:pt x="1941" y="125"/>
                    <a:pt x="1749" y="136"/>
                    <a:pt x="1557" y="136"/>
                  </a:cubicBezTo>
                  <a:lnTo>
                    <a:pt x="0" y="136"/>
                  </a:lnTo>
                  <a:cubicBezTo>
                    <a:pt x="0" y="136"/>
                    <a:pt x="56" y="159"/>
                    <a:pt x="147" y="181"/>
                  </a:cubicBezTo>
                  <a:cubicBezTo>
                    <a:pt x="226" y="192"/>
                    <a:pt x="339" y="226"/>
                    <a:pt x="485" y="260"/>
                  </a:cubicBezTo>
                  <a:cubicBezTo>
                    <a:pt x="632" y="283"/>
                    <a:pt x="801" y="305"/>
                    <a:pt x="993" y="328"/>
                  </a:cubicBezTo>
                  <a:cubicBezTo>
                    <a:pt x="1174" y="350"/>
                    <a:pt x="1365" y="350"/>
                    <a:pt x="1569" y="350"/>
                  </a:cubicBezTo>
                  <a:cubicBezTo>
                    <a:pt x="1670" y="339"/>
                    <a:pt x="1760" y="339"/>
                    <a:pt x="1862" y="328"/>
                  </a:cubicBezTo>
                  <a:cubicBezTo>
                    <a:pt x="1952" y="328"/>
                    <a:pt x="2054" y="317"/>
                    <a:pt x="2144" y="294"/>
                  </a:cubicBezTo>
                  <a:cubicBezTo>
                    <a:pt x="2234" y="283"/>
                    <a:pt x="2325" y="271"/>
                    <a:pt x="2415" y="249"/>
                  </a:cubicBezTo>
                  <a:cubicBezTo>
                    <a:pt x="2494" y="226"/>
                    <a:pt x="2573" y="204"/>
                    <a:pt x="2641" y="181"/>
                  </a:cubicBezTo>
                  <a:cubicBezTo>
                    <a:pt x="2753" y="147"/>
                    <a:pt x="2866" y="113"/>
                    <a:pt x="2979" y="57"/>
                  </a:cubicBezTo>
                  <a:lnTo>
                    <a:pt x="3103"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8" name="Google Shape;4458;p21"/>
            <p:cNvSpPr/>
            <p:nvPr/>
          </p:nvSpPr>
          <p:spPr>
            <a:xfrm>
              <a:off x="5236369" y="4839290"/>
              <a:ext cx="92184" cy="14346"/>
            </a:xfrm>
            <a:custGeom>
              <a:rect b="b" l="l" r="r" t="t"/>
              <a:pathLst>
                <a:path extrusionOk="0" h="418" w="2686">
                  <a:moveTo>
                    <a:pt x="0" y="0"/>
                  </a:moveTo>
                  <a:cubicBezTo>
                    <a:pt x="124" y="68"/>
                    <a:pt x="260" y="113"/>
                    <a:pt x="395" y="158"/>
                  </a:cubicBezTo>
                  <a:lnTo>
                    <a:pt x="587" y="237"/>
                  </a:lnTo>
                  <a:cubicBezTo>
                    <a:pt x="655" y="248"/>
                    <a:pt x="734" y="271"/>
                    <a:pt x="813" y="282"/>
                  </a:cubicBezTo>
                  <a:cubicBezTo>
                    <a:pt x="971" y="316"/>
                    <a:pt x="1140" y="361"/>
                    <a:pt x="1309" y="384"/>
                  </a:cubicBezTo>
                  <a:cubicBezTo>
                    <a:pt x="1490" y="395"/>
                    <a:pt x="1659" y="418"/>
                    <a:pt x="1817" y="418"/>
                  </a:cubicBezTo>
                  <a:cubicBezTo>
                    <a:pt x="1964" y="418"/>
                    <a:pt x="2110" y="418"/>
                    <a:pt x="2257" y="406"/>
                  </a:cubicBezTo>
                  <a:cubicBezTo>
                    <a:pt x="2517" y="384"/>
                    <a:pt x="2686" y="361"/>
                    <a:pt x="2686" y="361"/>
                  </a:cubicBezTo>
                  <a:cubicBezTo>
                    <a:pt x="2686" y="361"/>
                    <a:pt x="2505" y="316"/>
                    <a:pt x="2257" y="282"/>
                  </a:cubicBezTo>
                  <a:cubicBezTo>
                    <a:pt x="2189" y="271"/>
                    <a:pt x="2122" y="271"/>
                    <a:pt x="2054" y="260"/>
                  </a:cubicBezTo>
                  <a:cubicBezTo>
                    <a:pt x="1986" y="248"/>
                    <a:pt x="1907" y="237"/>
                    <a:pt x="1828" y="226"/>
                  </a:cubicBezTo>
                  <a:cubicBezTo>
                    <a:pt x="1670" y="203"/>
                    <a:pt x="1501" y="192"/>
                    <a:pt x="1343" y="169"/>
                  </a:cubicBezTo>
                  <a:cubicBezTo>
                    <a:pt x="1174" y="147"/>
                    <a:pt x="1005" y="113"/>
                    <a:pt x="847" y="102"/>
                  </a:cubicBezTo>
                  <a:cubicBezTo>
                    <a:pt x="768" y="90"/>
                    <a:pt x="689" y="90"/>
                    <a:pt x="621" y="79"/>
                  </a:cubicBezTo>
                  <a:cubicBezTo>
                    <a:pt x="553" y="68"/>
                    <a:pt x="485" y="57"/>
                    <a:pt x="418" y="45"/>
                  </a:cubicBezTo>
                  <a:cubicBezTo>
                    <a:pt x="170" y="11"/>
                    <a:pt x="0" y="0"/>
                    <a:pt x="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9" name="Google Shape;4459;p21"/>
            <p:cNvSpPr/>
            <p:nvPr/>
          </p:nvSpPr>
          <p:spPr>
            <a:xfrm>
              <a:off x="5220479" y="4556973"/>
              <a:ext cx="189790" cy="307885"/>
            </a:xfrm>
            <a:custGeom>
              <a:rect b="b" l="l" r="r" t="t"/>
              <a:pathLst>
                <a:path extrusionOk="0" h="8971" w="5530">
                  <a:moveTo>
                    <a:pt x="2822" y="0"/>
                  </a:moveTo>
                  <a:cubicBezTo>
                    <a:pt x="2573" y="45"/>
                    <a:pt x="2336" y="147"/>
                    <a:pt x="2133" y="282"/>
                  </a:cubicBezTo>
                  <a:cubicBezTo>
                    <a:pt x="1219" y="914"/>
                    <a:pt x="689" y="1805"/>
                    <a:pt x="373" y="2855"/>
                  </a:cubicBezTo>
                  <a:cubicBezTo>
                    <a:pt x="1" y="4062"/>
                    <a:pt x="215" y="5349"/>
                    <a:pt x="745" y="6477"/>
                  </a:cubicBezTo>
                  <a:cubicBezTo>
                    <a:pt x="982" y="6929"/>
                    <a:pt x="1242" y="7357"/>
                    <a:pt x="1547" y="7775"/>
                  </a:cubicBezTo>
                  <a:cubicBezTo>
                    <a:pt x="1908" y="8237"/>
                    <a:pt x="2336" y="8644"/>
                    <a:pt x="2833" y="8971"/>
                  </a:cubicBezTo>
                  <a:lnTo>
                    <a:pt x="3126" y="8542"/>
                  </a:lnTo>
                  <a:cubicBezTo>
                    <a:pt x="3499" y="8012"/>
                    <a:pt x="3815" y="7448"/>
                    <a:pt x="4097" y="6872"/>
                  </a:cubicBezTo>
                  <a:cubicBezTo>
                    <a:pt x="4898" y="5123"/>
                    <a:pt x="5530" y="2516"/>
                    <a:pt x="4210" y="835"/>
                  </a:cubicBezTo>
                  <a:cubicBezTo>
                    <a:pt x="3860" y="395"/>
                    <a:pt x="3375" y="102"/>
                    <a:pt x="2822"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0" name="Google Shape;4460;p21"/>
            <p:cNvSpPr/>
            <p:nvPr/>
          </p:nvSpPr>
          <p:spPr>
            <a:xfrm>
              <a:off x="5237810" y="4705853"/>
              <a:ext cx="152724" cy="171806"/>
            </a:xfrm>
            <a:custGeom>
              <a:rect b="b" l="l" r="r" t="t"/>
              <a:pathLst>
                <a:path extrusionOk="0" h="5006" w="4450">
                  <a:moveTo>
                    <a:pt x="1600" y="0"/>
                  </a:moveTo>
                  <a:cubicBezTo>
                    <a:pt x="1237" y="0"/>
                    <a:pt x="944" y="328"/>
                    <a:pt x="1064" y="875"/>
                  </a:cubicBezTo>
                  <a:cubicBezTo>
                    <a:pt x="949" y="688"/>
                    <a:pt x="828" y="612"/>
                    <a:pt x="711" y="612"/>
                  </a:cubicBezTo>
                  <a:cubicBezTo>
                    <a:pt x="335" y="612"/>
                    <a:pt x="0" y="1394"/>
                    <a:pt x="26" y="1755"/>
                  </a:cubicBezTo>
                  <a:cubicBezTo>
                    <a:pt x="105" y="3188"/>
                    <a:pt x="1402" y="4114"/>
                    <a:pt x="2361" y="5005"/>
                  </a:cubicBezTo>
                  <a:lnTo>
                    <a:pt x="2361" y="5005"/>
                  </a:lnTo>
                  <a:cubicBezTo>
                    <a:pt x="2264" y="4910"/>
                    <a:pt x="3299" y="3549"/>
                    <a:pt x="3389" y="3380"/>
                  </a:cubicBezTo>
                  <a:cubicBezTo>
                    <a:pt x="3829" y="2557"/>
                    <a:pt x="4449" y="1857"/>
                    <a:pt x="4054" y="864"/>
                  </a:cubicBezTo>
                  <a:cubicBezTo>
                    <a:pt x="3958" y="627"/>
                    <a:pt x="3649" y="342"/>
                    <a:pt x="3399" y="342"/>
                  </a:cubicBezTo>
                  <a:cubicBezTo>
                    <a:pt x="3268" y="342"/>
                    <a:pt x="3154" y="421"/>
                    <a:pt x="3095" y="627"/>
                  </a:cubicBezTo>
                  <a:cubicBezTo>
                    <a:pt x="3000" y="405"/>
                    <a:pt x="2688" y="6"/>
                    <a:pt x="2433" y="6"/>
                  </a:cubicBezTo>
                  <a:cubicBezTo>
                    <a:pt x="2324" y="6"/>
                    <a:pt x="2226" y="78"/>
                    <a:pt x="2159" y="266"/>
                  </a:cubicBezTo>
                  <a:cubicBezTo>
                    <a:pt x="1984" y="84"/>
                    <a:pt x="1783" y="0"/>
                    <a:pt x="1600" y="0"/>
                  </a:cubicBezTo>
                  <a:close/>
                  <a:moveTo>
                    <a:pt x="2361" y="5005"/>
                  </a:moveTo>
                  <a:lnTo>
                    <a:pt x="2361" y="5005"/>
                  </a:lnTo>
                  <a:cubicBezTo>
                    <a:pt x="2361" y="5005"/>
                    <a:pt x="2362" y="5005"/>
                    <a:pt x="2362" y="5005"/>
                  </a:cubicBezTo>
                  <a:cubicBezTo>
                    <a:pt x="2362" y="5005"/>
                    <a:pt x="2361" y="5005"/>
                    <a:pt x="2361" y="5005"/>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1" name="Google Shape;4461;p21"/>
            <p:cNvSpPr/>
            <p:nvPr/>
          </p:nvSpPr>
          <p:spPr>
            <a:xfrm>
              <a:off x="5177510" y="4555257"/>
              <a:ext cx="140197" cy="310768"/>
            </a:xfrm>
            <a:custGeom>
              <a:rect b="b" l="l" r="r" t="t"/>
              <a:pathLst>
                <a:path extrusionOk="0" h="9055" w="4085">
                  <a:moveTo>
                    <a:pt x="3578" y="1"/>
                  </a:moveTo>
                  <a:cubicBezTo>
                    <a:pt x="3282" y="1"/>
                    <a:pt x="2988" y="51"/>
                    <a:pt x="2708" y="152"/>
                  </a:cubicBezTo>
                  <a:cubicBezTo>
                    <a:pt x="846" y="806"/>
                    <a:pt x="0" y="3458"/>
                    <a:pt x="587" y="5196"/>
                  </a:cubicBezTo>
                  <a:cubicBezTo>
                    <a:pt x="1117" y="6922"/>
                    <a:pt x="2167" y="8592"/>
                    <a:pt x="4051" y="9055"/>
                  </a:cubicBezTo>
                  <a:cubicBezTo>
                    <a:pt x="4062" y="9044"/>
                    <a:pt x="4074" y="9032"/>
                    <a:pt x="4085" y="9021"/>
                  </a:cubicBezTo>
                  <a:cubicBezTo>
                    <a:pt x="3588" y="8694"/>
                    <a:pt x="3160" y="8287"/>
                    <a:pt x="2799" y="7825"/>
                  </a:cubicBezTo>
                  <a:cubicBezTo>
                    <a:pt x="2494" y="7407"/>
                    <a:pt x="2234" y="6979"/>
                    <a:pt x="1997" y="6527"/>
                  </a:cubicBezTo>
                  <a:cubicBezTo>
                    <a:pt x="1467" y="5399"/>
                    <a:pt x="1253" y="4112"/>
                    <a:pt x="1625" y="2905"/>
                  </a:cubicBezTo>
                  <a:cubicBezTo>
                    <a:pt x="1941" y="1855"/>
                    <a:pt x="2471" y="964"/>
                    <a:pt x="3385" y="332"/>
                  </a:cubicBezTo>
                  <a:cubicBezTo>
                    <a:pt x="3600" y="197"/>
                    <a:pt x="3837" y="95"/>
                    <a:pt x="4085" y="50"/>
                  </a:cubicBezTo>
                  <a:cubicBezTo>
                    <a:pt x="3917" y="17"/>
                    <a:pt x="3747" y="1"/>
                    <a:pt x="357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2" name="Google Shape;4462;p21"/>
            <p:cNvSpPr/>
            <p:nvPr/>
          </p:nvSpPr>
          <p:spPr>
            <a:xfrm>
              <a:off x="5248759" y="4736261"/>
              <a:ext cx="69361" cy="131720"/>
            </a:xfrm>
            <a:custGeom>
              <a:rect b="b" l="l" r="r" t="t"/>
              <a:pathLst>
                <a:path extrusionOk="0" h="3838" w="2021">
                  <a:moveTo>
                    <a:pt x="0" y="1"/>
                  </a:moveTo>
                  <a:lnTo>
                    <a:pt x="0" y="1"/>
                  </a:lnTo>
                  <a:cubicBezTo>
                    <a:pt x="0" y="1"/>
                    <a:pt x="45" y="272"/>
                    <a:pt x="147" y="678"/>
                  </a:cubicBezTo>
                  <a:cubicBezTo>
                    <a:pt x="203" y="881"/>
                    <a:pt x="260" y="1106"/>
                    <a:pt x="339" y="1355"/>
                  </a:cubicBezTo>
                  <a:cubicBezTo>
                    <a:pt x="429" y="1603"/>
                    <a:pt x="531" y="1862"/>
                    <a:pt x="632" y="2111"/>
                  </a:cubicBezTo>
                  <a:cubicBezTo>
                    <a:pt x="700" y="2246"/>
                    <a:pt x="756" y="2370"/>
                    <a:pt x="824" y="2494"/>
                  </a:cubicBezTo>
                  <a:cubicBezTo>
                    <a:pt x="892" y="2607"/>
                    <a:pt x="948" y="2720"/>
                    <a:pt x="1027" y="2844"/>
                  </a:cubicBezTo>
                  <a:cubicBezTo>
                    <a:pt x="1106" y="2957"/>
                    <a:pt x="1163" y="3059"/>
                    <a:pt x="1242" y="3149"/>
                  </a:cubicBezTo>
                  <a:cubicBezTo>
                    <a:pt x="1332" y="3239"/>
                    <a:pt x="1388" y="3329"/>
                    <a:pt x="1467" y="3408"/>
                  </a:cubicBezTo>
                  <a:cubicBezTo>
                    <a:pt x="1535" y="3476"/>
                    <a:pt x="1603" y="3544"/>
                    <a:pt x="1682" y="3600"/>
                  </a:cubicBezTo>
                  <a:cubicBezTo>
                    <a:pt x="1738" y="3645"/>
                    <a:pt x="1795" y="3691"/>
                    <a:pt x="1862" y="3736"/>
                  </a:cubicBezTo>
                  <a:cubicBezTo>
                    <a:pt x="1964" y="3792"/>
                    <a:pt x="2020" y="3837"/>
                    <a:pt x="2020" y="3837"/>
                  </a:cubicBezTo>
                  <a:cubicBezTo>
                    <a:pt x="2020" y="3837"/>
                    <a:pt x="1975" y="3781"/>
                    <a:pt x="1885" y="3702"/>
                  </a:cubicBezTo>
                  <a:cubicBezTo>
                    <a:pt x="1828" y="3657"/>
                    <a:pt x="1795" y="3600"/>
                    <a:pt x="1738" y="3544"/>
                  </a:cubicBezTo>
                  <a:cubicBezTo>
                    <a:pt x="1670" y="3476"/>
                    <a:pt x="1614" y="3397"/>
                    <a:pt x="1558" y="3329"/>
                  </a:cubicBezTo>
                  <a:cubicBezTo>
                    <a:pt x="1501" y="3250"/>
                    <a:pt x="1433" y="3149"/>
                    <a:pt x="1377" y="3059"/>
                  </a:cubicBezTo>
                  <a:cubicBezTo>
                    <a:pt x="1309" y="2957"/>
                    <a:pt x="1253" y="2844"/>
                    <a:pt x="1185" y="2743"/>
                  </a:cubicBezTo>
                  <a:cubicBezTo>
                    <a:pt x="1129" y="2630"/>
                    <a:pt x="1072" y="2517"/>
                    <a:pt x="1005" y="2393"/>
                  </a:cubicBezTo>
                  <a:cubicBezTo>
                    <a:pt x="948" y="2280"/>
                    <a:pt x="892" y="2156"/>
                    <a:pt x="835" y="2032"/>
                  </a:cubicBezTo>
                  <a:cubicBezTo>
                    <a:pt x="723" y="1783"/>
                    <a:pt x="621" y="1513"/>
                    <a:pt x="519" y="1287"/>
                  </a:cubicBezTo>
                  <a:cubicBezTo>
                    <a:pt x="429" y="1061"/>
                    <a:pt x="339" y="824"/>
                    <a:pt x="260" y="633"/>
                  </a:cubicBezTo>
                  <a:cubicBezTo>
                    <a:pt x="181" y="441"/>
                    <a:pt x="124" y="294"/>
                    <a:pt x="79" y="170"/>
                  </a:cubicBezTo>
                  <a:cubicBezTo>
                    <a:pt x="34" y="57"/>
                    <a:pt x="0" y="1"/>
                    <a:pt x="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3" name="Google Shape;4463;p21"/>
            <p:cNvSpPr/>
            <p:nvPr/>
          </p:nvSpPr>
          <p:spPr>
            <a:xfrm>
              <a:off x="5272371" y="4721949"/>
              <a:ext cx="44204" cy="137108"/>
            </a:xfrm>
            <a:custGeom>
              <a:rect b="b" l="l" r="r" t="t"/>
              <a:pathLst>
                <a:path extrusionOk="0" h="3995" w="1288">
                  <a:moveTo>
                    <a:pt x="1" y="0"/>
                  </a:moveTo>
                  <a:cubicBezTo>
                    <a:pt x="1" y="0"/>
                    <a:pt x="1" y="271"/>
                    <a:pt x="23" y="666"/>
                  </a:cubicBezTo>
                  <a:cubicBezTo>
                    <a:pt x="46" y="869"/>
                    <a:pt x="68" y="1106"/>
                    <a:pt x="102" y="1354"/>
                  </a:cubicBezTo>
                  <a:cubicBezTo>
                    <a:pt x="136" y="1614"/>
                    <a:pt x="193" y="1873"/>
                    <a:pt x="260" y="2133"/>
                  </a:cubicBezTo>
                  <a:cubicBezTo>
                    <a:pt x="294" y="2257"/>
                    <a:pt x="328" y="2392"/>
                    <a:pt x="373" y="2516"/>
                  </a:cubicBezTo>
                  <a:cubicBezTo>
                    <a:pt x="407" y="2641"/>
                    <a:pt x="463" y="2765"/>
                    <a:pt x="508" y="2889"/>
                  </a:cubicBezTo>
                  <a:cubicBezTo>
                    <a:pt x="554" y="3002"/>
                    <a:pt x="621" y="3115"/>
                    <a:pt x="666" y="3216"/>
                  </a:cubicBezTo>
                  <a:cubicBezTo>
                    <a:pt x="712" y="3318"/>
                    <a:pt x="779" y="3408"/>
                    <a:pt x="836" y="3498"/>
                  </a:cubicBezTo>
                  <a:cubicBezTo>
                    <a:pt x="892" y="3577"/>
                    <a:pt x="949" y="3656"/>
                    <a:pt x="1005" y="3724"/>
                  </a:cubicBezTo>
                  <a:cubicBezTo>
                    <a:pt x="1050" y="3780"/>
                    <a:pt x="1095" y="3825"/>
                    <a:pt x="1152" y="3871"/>
                  </a:cubicBezTo>
                  <a:cubicBezTo>
                    <a:pt x="1197" y="3916"/>
                    <a:pt x="1242" y="3961"/>
                    <a:pt x="1287" y="3995"/>
                  </a:cubicBezTo>
                  <a:cubicBezTo>
                    <a:pt x="1287" y="3995"/>
                    <a:pt x="1253" y="3938"/>
                    <a:pt x="1186" y="3848"/>
                  </a:cubicBezTo>
                  <a:cubicBezTo>
                    <a:pt x="1140" y="3792"/>
                    <a:pt x="1107" y="3735"/>
                    <a:pt x="1073" y="3667"/>
                  </a:cubicBezTo>
                  <a:cubicBezTo>
                    <a:pt x="1028" y="3611"/>
                    <a:pt x="994" y="3521"/>
                    <a:pt x="937" y="3442"/>
                  </a:cubicBezTo>
                  <a:cubicBezTo>
                    <a:pt x="892" y="3351"/>
                    <a:pt x="847" y="3250"/>
                    <a:pt x="813" y="3148"/>
                  </a:cubicBezTo>
                  <a:cubicBezTo>
                    <a:pt x="768" y="3047"/>
                    <a:pt x="723" y="2934"/>
                    <a:pt x="678" y="2810"/>
                  </a:cubicBezTo>
                  <a:cubicBezTo>
                    <a:pt x="644" y="2697"/>
                    <a:pt x="610" y="2584"/>
                    <a:pt x="565" y="2460"/>
                  </a:cubicBezTo>
                  <a:cubicBezTo>
                    <a:pt x="531" y="2336"/>
                    <a:pt x="497" y="2200"/>
                    <a:pt x="463" y="2076"/>
                  </a:cubicBezTo>
                  <a:cubicBezTo>
                    <a:pt x="396" y="1817"/>
                    <a:pt x="339" y="1569"/>
                    <a:pt x="283" y="1320"/>
                  </a:cubicBezTo>
                  <a:cubicBezTo>
                    <a:pt x="238" y="1072"/>
                    <a:pt x="181" y="846"/>
                    <a:pt x="147" y="655"/>
                  </a:cubicBezTo>
                  <a:cubicBezTo>
                    <a:pt x="114" y="463"/>
                    <a:pt x="68" y="293"/>
                    <a:pt x="46" y="181"/>
                  </a:cubicBezTo>
                  <a:cubicBezTo>
                    <a:pt x="23" y="57"/>
                    <a:pt x="1" y="0"/>
                    <a:pt x="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4" name="Google Shape;4464;p21"/>
            <p:cNvSpPr/>
            <p:nvPr/>
          </p:nvSpPr>
          <p:spPr>
            <a:xfrm>
              <a:off x="5289805" y="4766085"/>
              <a:ext cx="25603" cy="89095"/>
            </a:xfrm>
            <a:custGeom>
              <a:rect b="b" l="l" r="r" t="t"/>
              <a:pathLst>
                <a:path extrusionOk="0" h="2596" w="746">
                  <a:moveTo>
                    <a:pt x="395" y="0"/>
                  </a:moveTo>
                  <a:cubicBezTo>
                    <a:pt x="384" y="34"/>
                    <a:pt x="373" y="68"/>
                    <a:pt x="362" y="113"/>
                  </a:cubicBezTo>
                  <a:cubicBezTo>
                    <a:pt x="328" y="204"/>
                    <a:pt x="294" y="305"/>
                    <a:pt x="283" y="418"/>
                  </a:cubicBezTo>
                  <a:cubicBezTo>
                    <a:pt x="283" y="474"/>
                    <a:pt x="237" y="542"/>
                    <a:pt x="226" y="621"/>
                  </a:cubicBezTo>
                  <a:cubicBezTo>
                    <a:pt x="226" y="700"/>
                    <a:pt x="136" y="779"/>
                    <a:pt x="147" y="858"/>
                  </a:cubicBezTo>
                  <a:cubicBezTo>
                    <a:pt x="158" y="937"/>
                    <a:pt x="0" y="1039"/>
                    <a:pt x="12" y="1118"/>
                  </a:cubicBezTo>
                  <a:cubicBezTo>
                    <a:pt x="23" y="1208"/>
                    <a:pt x="34" y="1287"/>
                    <a:pt x="46" y="1366"/>
                  </a:cubicBezTo>
                  <a:cubicBezTo>
                    <a:pt x="68" y="1546"/>
                    <a:pt x="283" y="1671"/>
                    <a:pt x="316" y="1829"/>
                  </a:cubicBezTo>
                  <a:cubicBezTo>
                    <a:pt x="350" y="1975"/>
                    <a:pt x="565" y="2088"/>
                    <a:pt x="599" y="2201"/>
                  </a:cubicBezTo>
                  <a:cubicBezTo>
                    <a:pt x="678" y="2449"/>
                    <a:pt x="745" y="2596"/>
                    <a:pt x="745" y="2596"/>
                  </a:cubicBezTo>
                  <a:cubicBezTo>
                    <a:pt x="745" y="2460"/>
                    <a:pt x="734" y="2314"/>
                    <a:pt x="723" y="2178"/>
                  </a:cubicBezTo>
                  <a:cubicBezTo>
                    <a:pt x="700" y="1930"/>
                    <a:pt x="632" y="1614"/>
                    <a:pt x="576" y="1287"/>
                  </a:cubicBezTo>
                  <a:cubicBezTo>
                    <a:pt x="553" y="1129"/>
                    <a:pt x="520" y="971"/>
                    <a:pt x="497" y="813"/>
                  </a:cubicBezTo>
                  <a:cubicBezTo>
                    <a:pt x="497" y="745"/>
                    <a:pt x="474" y="678"/>
                    <a:pt x="474" y="599"/>
                  </a:cubicBezTo>
                  <a:cubicBezTo>
                    <a:pt x="463" y="531"/>
                    <a:pt x="452" y="474"/>
                    <a:pt x="441" y="407"/>
                  </a:cubicBezTo>
                  <a:cubicBezTo>
                    <a:pt x="429" y="283"/>
                    <a:pt x="429" y="181"/>
                    <a:pt x="418" y="113"/>
                  </a:cubicBezTo>
                  <a:cubicBezTo>
                    <a:pt x="418" y="68"/>
                    <a:pt x="407" y="34"/>
                    <a:pt x="395"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5" name="Google Shape;4465;p21"/>
            <p:cNvSpPr/>
            <p:nvPr/>
          </p:nvSpPr>
          <p:spPr>
            <a:xfrm>
              <a:off x="5313829" y="4770341"/>
              <a:ext cx="13179" cy="63561"/>
            </a:xfrm>
            <a:custGeom>
              <a:rect b="b" l="l" r="r" t="t"/>
              <a:pathLst>
                <a:path extrusionOk="0" h="1852" w="384">
                  <a:moveTo>
                    <a:pt x="384" y="1"/>
                  </a:moveTo>
                  <a:lnTo>
                    <a:pt x="384" y="1"/>
                  </a:lnTo>
                  <a:cubicBezTo>
                    <a:pt x="339" y="91"/>
                    <a:pt x="293" y="181"/>
                    <a:pt x="248" y="271"/>
                  </a:cubicBezTo>
                  <a:cubicBezTo>
                    <a:pt x="203" y="362"/>
                    <a:pt x="169" y="463"/>
                    <a:pt x="135" y="565"/>
                  </a:cubicBezTo>
                  <a:cubicBezTo>
                    <a:pt x="113" y="666"/>
                    <a:pt x="79" y="779"/>
                    <a:pt x="57" y="903"/>
                  </a:cubicBezTo>
                  <a:cubicBezTo>
                    <a:pt x="11" y="1118"/>
                    <a:pt x="0" y="1332"/>
                    <a:pt x="11" y="1558"/>
                  </a:cubicBezTo>
                  <a:cubicBezTo>
                    <a:pt x="11" y="1659"/>
                    <a:pt x="23" y="1761"/>
                    <a:pt x="45" y="1851"/>
                  </a:cubicBezTo>
                  <a:cubicBezTo>
                    <a:pt x="79" y="1761"/>
                    <a:pt x="113" y="1659"/>
                    <a:pt x="135" y="1569"/>
                  </a:cubicBezTo>
                  <a:cubicBezTo>
                    <a:pt x="158" y="1479"/>
                    <a:pt x="181" y="1377"/>
                    <a:pt x="203" y="1276"/>
                  </a:cubicBezTo>
                  <a:cubicBezTo>
                    <a:pt x="226" y="1163"/>
                    <a:pt x="237" y="1061"/>
                    <a:pt x="271" y="937"/>
                  </a:cubicBezTo>
                  <a:cubicBezTo>
                    <a:pt x="293" y="824"/>
                    <a:pt x="316" y="712"/>
                    <a:pt x="327" y="599"/>
                  </a:cubicBezTo>
                  <a:cubicBezTo>
                    <a:pt x="339" y="554"/>
                    <a:pt x="339" y="497"/>
                    <a:pt x="350" y="452"/>
                  </a:cubicBezTo>
                  <a:cubicBezTo>
                    <a:pt x="361" y="396"/>
                    <a:pt x="372" y="350"/>
                    <a:pt x="372" y="305"/>
                  </a:cubicBezTo>
                  <a:cubicBezTo>
                    <a:pt x="384" y="204"/>
                    <a:pt x="384" y="102"/>
                    <a:pt x="384"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6" name="Google Shape;4466;p21"/>
            <p:cNvSpPr/>
            <p:nvPr/>
          </p:nvSpPr>
          <p:spPr>
            <a:xfrm>
              <a:off x="5311495" y="4685913"/>
              <a:ext cx="288151" cy="198267"/>
            </a:xfrm>
            <a:custGeom>
              <a:rect b="b" l="l" r="r" t="t"/>
              <a:pathLst>
                <a:path extrusionOk="0" h="5777" w="8396">
                  <a:moveTo>
                    <a:pt x="5927" y="0"/>
                  </a:moveTo>
                  <a:cubicBezTo>
                    <a:pt x="5632" y="0"/>
                    <a:pt x="5337" y="23"/>
                    <a:pt x="5044" y="68"/>
                  </a:cubicBezTo>
                  <a:cubicBezTo>
                    <a:pt x="3577" y="305"/>
                    <a:pt x="2291" y="1332"/>
                    <a:pt x="1603" y="2607"/>
                  </a:cubicBezTo>
                  <a:cubicBezTo>
                    <a:pt x="1411" y="2991"/>
                    <a:pt x="723" y="4717"/>
                    <a:pt x="0" y="5361"/>
                  </a:cubicBezTo>
                  <a:lnTo>
                    <a:pt x="2043" y="5699"/>
                  </a:lnTo>
                  <a:cubicBezTo>
                    <a:pt x="2456" y="5749"/>
                    <a:pt x="2854" y="5777"/>
                    <a:pt x="3237" y="5777"/>
                  </a:cubicBezTo>
                  <a:cubicBezTo>
                    <a:pt x="4841" y="5777"/>
                    <a:pt x="6194" y="5289"/>
                    <a:pt x="7414" y="3905"/>
                  </a:cubicBezTo>
                  <a:cubicBezTo>
                    <a:pt x="8396" y="2777"/>
                    <a:pt x="8396" y="1513"/>
                    <a:pt x="7651" y="260"/>
                  </a:cubicBezTo>
                  <a:cubicBezTo>
                    <a:pt x="7090" y="88"/>
                    <a:pt x="6508" y="0"/>
                    <a:pt x="5927"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7" name="Google Shape;4467;p21"/>
            <p:cNvSpPr/>
            <p:nvPr/>
          </p:nvSpPr>
          <p:spPr>
            <a:xfrm>
              <a:off x="5311495" y="4755549"/>
              <a:ext cx="183612" cy="129798"/>
            </a:xfrm>
            <a:custGeom>
              <a:rect b="b" l="l" r="r" t="t"/>
              <a:pathLst>
                <a:path extrusionOk="0" h="3782" w="5350">
                  <a:moveTo>
                    <a:pt x="3515" y="0"/>
                  </a:moveTo>
                  <a:cubicBezTo>
                    <a:pt x="3175" y="0"/>
                    <a:pt x="2827" y="141"/>
                    <a:pt x="2686" y="432"/>
                  </a:cubicBezTo>
                  <a:cubicBezTo>
                    <a:pt x="2690" y="150"/>
                    <a:pt x="2567" y="51"/>
                    <a:pt x="2400" y="51"/>
                  </a:cubicBezTo>
                  <a:cubicBezTo>
                    <a:pt x="2125" y="51"/>
                    <a:pt x="1732" y="320"/>
                    <a:pt x="1591" y="488"/>
                  </a:cubicBezTo>
                  <a:cubicBezTo>
                    <a:pt x="881" y="1357"/>
                    <a:pt x="1072" y="2801"/>
                    <a:pt x="0" y="3332"/>
                  </a:cubicBezTo>
                  <a:lnTo>
                    <a:pt x="655" y="3343"/>
                  </a:lnTo>
                  <a:cubicBezTo>
                    <a:pt x="1478" y="3477"/>
                    <a:pt x="2073" y="3781"/>
                    <a:pt x="2814" y="3781"/>
                  </a:cubicBezTo>
                  <a:cubicBezTo>
                    <a:pt x="2946" y="3781"/>
                    <a:pt x="3084" y="3771"/>
                    <a:pt x="3228" y="3749"/>
                  </a:cubicBezTo>
                  <a:cubicBezTo>
                    <a:pt x="3713" y="3693"/>
                    <a:pt x="4379" y="3241"/>
                    <a:pt x="4774" y="2948"/>
                  </a:cubicBezTo>
                  <a:cubicBezTo>
                    <a:pt x="5349" y="2553"/>
                    <a:pt x="4999" y="2192"/>
                    <a:pt x="4469" y="2023"/>
                  </a:cubicBezTo>
                  <a:cubicBezTo>
                    <a:pt x="5338" y="1650"/>
                    <a:pt x="5157" y="1018"/>
                    <a:pt x="4255" y="906"/>
                  </a:cubicBezTo>
                  <a:cubicBezTo>
                    <a:pt x="4504" y="312"/>
                    <a:pt x="4020" y="0"/>
                    <a:pt x="3515"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8" name="Google Shape;4468;p21"/>
            <p:cNvSpPr/>
            <p:nvPr/>
          </p:nvSpPr>
          <p:spPr>
            <a:xfrm>
              <a:off x="5309162" y="4656570"/>
              <a:ext cx="264950" cy="212956"/>
            </a:xfrm>
            <a:custGeom>
              <a:rect b="b" l="l" r="r" t="t"/>
              <a:pathLst>
                <a:path extrusionOk="0" h="6205" w="7720">
                  <a:moveTo>
                    <a:pt x="5382" y="1"/>
                  </a:moveTo>
                  <a:cubicBezTo>
                    <a:pt x="4483" y="1"/>
                    <a:pt x="3555" y="277"/>
                    <a:pt x="2968" y="698"/>
                  </a:cubicBezTo>
                  <a:cubicBezTo>
                    <a:pt x="2032" y="1352"/>
                    <a:pt x="1637" y="2300"/>
                    <a:pt x="1197" y="3293"/>
                  </a:cubicBezTo>
                  <a:cubicBezTo>
                    <a:pt x="926" y="3869"/>
                    <a:pt x="689" y="4455"/>
                    <a:pt x="497" y="5065"/>
                  </a:cubicBezTo>
                  <a:cubicBezTo>
                    <a:pt x="328" y="5697"/>
                    <a:pt x="136" y="5911"/>
                    <a:pt x="1" y="6193"/>
                  </a:cubicBezTo>
                  <a:lnTo>
                    <a:pt x="68" y="6204"/>
                  </a:lnTo>
                  <a:cubicBezTo>
                    <a:pt x="802" y="5561"/>
                    <a:pt x="1479" y="3835"/>
                    <a:pt x="1671" y="3462"/>
                  </a:cubicBezTo>
                  <a:cubicBezTo>
                    <a:pt x="2359" y="2176"/>
                    <a:pt x="3645" y="1149"/>
                    <a:pt x="5112" y="912"/>
                  </a:cubicBezTo>
                  <a:cubicBezTo>
                    <a:pt x="5402" y="867"/>
                    <a:pt x="5694" y="844"/>
                    <a:pt x="5986" y="844"/>
                  </a:cubicBezTo>
                  <a:cubicBezTo>
                    <a:pt x="6571" y="844"/>
                    <a:pt x="7155" y="935"/>
                    <a:pt x="7719" y="1115"/>
                  </a:cubicBezTo>
                  <a:cubicBezTo>
                    <a:pt x="7708" y="1093"/>
                    <a:pt x="7685" y="1070"/>
                    <a:pt x="7674" y="1047"/>
                  </a:cubicBezTo>
                  <a:cubicBezTo>
                    <a:pt x="7220" y="300"/>
                    <a:pt x="6316" y="1"/>
                    <a:pt x="538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9" name="Google Shape;4469;p21"/>
            <p:cNvSpPr/>
            <p:nvPr/>
          </p:nvSpPr>
          <p:spPr>
            <a:xfrm>
              <a:off x="5318840" y="4747484"/>
              <a:ext cx="149155" cy="112741"/>
            </a:xfrm>
            <a:custGeom>
              <a:rect b="b" l="l" r="r" t="t"/>
              <a:pathLst>
                <a:path extrusionOk="0" h="3285" w="4346">
                  <a:moveTo>
                    <a:pt x="12" y="2991"/>
                  </a:moveTo>
                  <a:cubicBezTo>
                    <a:pt x="12" y="3048"/>
                    <a:pt x="23" y="3093"/>
                    <a:pt x="35" y="3149"/>
                  </a:cubicBezTo>
                  <a:cubicBezTo>
                    <a:pt x="29" y="3149"/>
                    <a:pt x="51" y="3168"/>
                    <a:pt x="63" y="3184"/>
                  </a:cubicBezTo>
                  <a:lnTo>
                    <a:pt x="63" y="3184"/>
                  </a:lnTo>
                  <a:cubicBezTo>
                    <a:pt x="57" y="3153"/>
                    <a:pt x="53" y="3127"/>
                    <a:pt x="57" y="3127"/>
                  </a:cubicBezTo>
                  <a:cubicBezTo>
                    <a:pt x="46" y="3081"/>
                    <a:pt x="35" y="3036"/>
                    <a:pt x="23" y="2991"/>
                  </a:cubicBezTo>
                  <a:close/>
                  <a:moveTo>
                    <a:pt x="4063" y="1"/>
                  </a:moveTo>
                  <a:cubicBezTo>
                    <a:pt x="3973" y="12"/>
                    <a:pt x="3871" y="35"/>
                    <a:pt x="3781" y="57"/>
                  </a:cubicBezTo>
                  <a:cubicBezTo>
                    <a:pt x="3668" y="80"/>
                    <a:pt x="3544" y="125"/>
                    <a:pt x="3431" y="170"/>
                  </a:cubicBezTo>
                  <a:cubicBezTo>
                    <a:pt x="3149" y="294"/>
                    <a:pt x="2890" y="441"/>
                    <a:pt x="2641" y="633"/>
                  </a:cubicBezTo>
                  <a:cubicBezTo>
                    <a:pt x="2506" y="723"/>
                    <a:pt x="2370" y="836"/>
                    <a:pt x="2235" y="949"/>
                  </a:cubicBezTo>
                  <a:cubicBezTo>
                    <a:pt x="2100" y="1062"/>
                    <a:pt x="1964" y="1186"/>
                    <a:pt x="1851" y="1310"/>
                  </a:cubicBezTo>
                  <a:cubicBezTo>
                    <a:pt x="1603" y="1581"/>
                    <a:pt x="1389" y="1851"/>
                    <a:pt x="1186" y="2111"/>
                  </a:cubicBezTo>
                  <a:cubicBezTo>
                    <a:pt x="1084" y="2235"/>
                    <a:pt x="983" y="2359"/>
                    <a:pt x="881" y="2472"/>
                  </a:cubicBezTo>
                  <a:cubicBezTo>
                    <a:pt x="791" y="2585"/>
                    <a:pt x="700" y="2686"/>
                    <a:pt x="599" y="2777"/>
                  </a:cubicBezTo>
                  <a:cubicBezTo>
                    <a:pt x="509" y="2867"/>
                    <a:pt x="418" y="2946"/>
                    <a:pt x="339" y="3014"/>
                  </a:cubicBezTo>
                  <a:cubicBezTo>
                    <a:pt x="272" y="3070"/>
                    <a:pt x="193" y="3115"/>
                    <a:pt x="114" y="3160"/>
                  </a:cubicBezTo>
                  <a:cubicBezTo>
                    <a:pt x="98" y="3171"/>
                    <a:pt x="82" y="3181"/>
                    <a:pt x="68" y="3190"/>
                  </a:cubicBezTo>
                  <a:lnTo>
                    <a:pt x="68" y="3190"/>
                  </a:lnTo>
                  <a:cubicBezTo>
                    <a:pt x="67" y="3188"/>
                    <a:pt x="65" y="3186"/>
                    <a:pt x="63" y="3184"/>
                  </a:cubicBezTo>
                  <a:lnTo>
                    <a:pt x="63" y="3184"/>
                  </a:lnTo>
                  <a:cubicBezTo>
                    <a:pt x="64" y="3187"/>
                    <a:pt x="64" y="3190"/>
                    <a:pt x="65" y="3193"/>
                  </a:cubicBezTo>
                  <a:lnTo>
                    <a:pt x="65" y="3193"/>
                  </a:lnTo>
                  <a:cubicBezTo>
                    <a:pt x="49" y="3203"/>
                    <a:pt x="35" y="3211"/>
                    <a:pt x="23" y="3217"/>
                  </a:cubicBezTo>
                  <a:cubicBezTo>
                    <a:pt x="1" y="3217"/>
                    <a:pt x="1" y="3239"/>
                    <a:pt x="23" y="3239"/>
                  </a:cubicBezTo>
                  <a:cubicBezTo>
                    <a:pt x="25" y="3241"/>
                    <a:pt x="26" y="3241"/>
                    <a:pt x="27" y="3241"/>
                  </a:cubicBezTo>
                  <a:cubicBezTo>
                    <a:pt x="35" y="3241"/>
                    <a:pt x="36" y="3206"/>
                    <a:pt x="46" y="3206"/>
                  </a:cubicBezTo>
                  <a:cubicBezTo>
                    <a:pt x="51" y="3206"/>
                    <a:pt x="55" y="3207"/>
                    <a:pt x="59" y="3207"/>
                  </a:cubicBezTo>
                  <a:cubicBezTo>
                    <a:pt x="62" y="3207"/>
                    <a:pt x="65" y="3206"/>
                    <a:pt x="67" y="3206"/>
                  </a:cubicBezTo>
                  <a:lnTo>
                    <a:pt x="67" y="3206"/>
                  </a:lnTo>
                  <a:cubicBezTo>
                    <a:pt x="69" y="3214"/>
                    <a:pt x="70" y="3223"/>
                    <a:pt x="71" y="3231"/>
                  </a:cubicBezTo>
                  <a:lnTo>
                    <a:pt x="71" y="3231"/>
                  </a:lnTo>
                  <a:cubicBezTo>
                    <a:pt x="90" y="3221"/>
                    <a:pt x="110" y="3213"/>
                    <a:pt x="125" y="3206"/>
                  </a:cubicBezTo>
                  <a:cubicBezTo>
                    <a:pt x="215" y="3172"/>
                    <a:pt x="305" y="3127"/>
                    <a:pt x="384" y="3081"/>
                  </a:cubicBezTo>
                  <a:cubicBezTo>
                    <a:pt x="486" y="3014"/>
                    <a:pt x="588" y="2946"/>
                    <a:pt x="678" y="2867"/>
                  </a:cubicBezTo>
                  <a:cubicBezTo>
                    <a:pt x="915" y="2675"/>
                    <a:pt x="1129" y="2461"/>
                    <a:pt x="1332" y="2235"/>
                  </a:cubicBezTo>
                  <a:cubicBezTo>
                    <a:pt x="1558" y="1987"/>
                    <a:pt x="1772" y="1716"/>
                    <a:pt x="2009" y="1456"/>
                  </a:cubicBezTo>
                  <a:cubicBezTo>
                    <a:pt x="2122" y="1332"/>
                    <a:pt x="2246" y="1220"/>
                    <a:pt x="2382" y="1107"/>
                  </a:cubicBezTo>
                  <a:cubicBezTo>
                    <a:pt x="2506" y="994"/>
                    <a:pt x="2630" y="892"/>
                    <a:pt x="2765" y="791"/>
                  </a:cubicBezTo>
                  <a:cubicBezTo>
                    <a:pt x="2991" y="610"/>
                    <a:pt x="3239" y="441"/>
                    <a:pt x="3499" y="306"/>
                  </a:cubicBezTo>
                  <a:cubicBezTo>
                    <a:pt x="3600" y="260"/>
                    <a:pt x="3713" y="227"/>
                    <a:pt x="3826" y="193"/>
                  </a:cubicBezTo>
                  <a:cubicBezTo>
                    <a:pt x="3858" y="181"/>
                    <a:pt x="3892" y="177"/>
                    <a:pt x="3925" y="177"/>
                  </a:cubicBezTo>
                  <a:cubicBezTo>
                    <a:pt x="3971" y="177"/>
                    <a:pt x="4017" y="184"/>
                    <a:pt x="4059" y="184"/>
                  </a:cubicBezTo>
                  <a:cubicBezTo>
                    <a:pt x="4072" y="184"/>
                    <a:pt x="4085" y="183"/>
                    <a:pt x="4097" y="181"/>
                  </a:cubicBezTo>
                  <a:cubicBezTo>
                    <a:pt x="4103" y="179"/>
                    <a:pt x="4109" y="178"/>
                    <a:pt x="4116" y="178"/>
                  </a:cubicBezTo>
                  <a:cubicBezTo>
                    <a:pt x="4179" y="178"/>
                    <a:pt x="4248" y="272"/>
                    <a:pt x="4289" y="272"/>
                  </a:cubicBezTo>
                  <a:lnTo>
                    <a:pt x="4345" y="260"/>
                  </a:lnTo>
                  <a:cubicBezTo>
                    <a:pt x="4345" y="260"/>
                    <a:pt x="4311" y="136"/>
                    <a:pt x="4266" y="125"/>
                  </a:cubicBezTo>
                  <a:cubicBezTo>
                    <a:pt x="4221" y="125"/>
                    <a:pt x="4142" y="1"/>
                    <a:pt x="4063" y="1"/>
                  </a:cubicBezTo>
                  <a:close/>
                  <a:moveTo>
                    <a:pt x="71" y="3231"/>
                  </a:moveTo>
                  <a:cubicBezTo>
                    <a:pt x="62" y="3237"/>
                    <a:pt x="53" y="3243"/>
                    <a:pt x="46" y="3251"/>
                  </a:cubicBezTo>
                  <a:cubicBezTo>
                    <a:pt x="23" y="3262"/>
                    <a:pt x="57" y="3273"/>
                    <a:pt x="68" y="3285"/>
                  </a:cubicBezTo>
                  <a:cubicBezTo>
                    <a:pt x="77" y="3285"/>
                    <a:pt x="76" y="3261"/>
                    <a:pt x="71" y="323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0" name="Google Shape;4470;p21"/>
            <p:cNvSpPr/>
            <p:nvPr/>
          </p:nvSpPr>
          <p:spPr>
            <a:xfrm>
              <a:off x="5329685" y="4811010"/>
              <a:ext cx="94140" cy="45337"/>
            </a:xfrm>
            <a:custGeom>
              <a:rect b="b" l="l" r="r" t="t"/>
              <a:pathLst>
                <a:path extrusionOk="0" h="1321" w="2743">
                  <a:moveTo>
                    <a:pt x="2743" y="0"/>
                  </a:moveTo>
                  <a:cubicBezTo>
                    <a:pt x="2722" y="0"/>
                    <a:pt x="2702" y="5"/>
                    <a:pt x="2683" y="12"/>
                  </a:cubicBezTo>
                  <a:lnTo>
                    <a:pt x="2683" y="12"/>
                  </a:lnTo>
                  <a:cubicBezTo>
                    <a:pt x="2723" y="5"/>
                    <a:pt x="2743" y="0"/>
                    <a:pt x="2743" y="0"/>
                  </a:cubicBezTo>
                  <a:close/>
                  <a:moveTo>
                    <a:pt x="2683" y="12"/>
                  </a:moveTo>
                  <a:cubicBezTo>
                    <a:pt x="2663" y="15"/>
                    <a:pt x="2638" y="19"/>
                    <a:pt x="2607" y="23"/>
                  </a:cubicBezTo>
                  <a:cubicBezTo>
                    <a:pt x="2577" y="23"/>
                    <a:pt x="2547" y="18"/>
                    <a:pt x="2514" y="18"/>
                  </a:cubicBezTo>
                  <a:cubicBezTo>
                    <a:pt x="2497" y="18"/>
                    <a:pt x="2480" y="19"/>
                    <a:pt x="2461" y="23"/>
                  </a:cubicBezTo>
                  <a:cubicBezTo>
                    <a:pt x="2393" y="23"/>
                    <a:pt x="2325" y="34"/>
                    <a:pt x="2258" y="46"/>
                  </a:cubicBezTo>
                  <a:cubicBezTo>
                    <a:pt x="2100" y="91"/>
                    <a:pt x="1942" y="147"/>
                    <a:pt x="1784" y="215"/>
                  </a:cubicBezTo>
                  <a:cubicBezTo>
                    <a:pt x="1705" y="260"/>
                    <a:pt x="1614" y="294"/>
                    <a:pt x="1535" y="339"/>
                  </a:cubicBezTo>
                  <a:lnTo>
                    <a:pt x="1276" y="486"/>
                  </a:lnTo>
                  <a:cubicBezTo>
                    <a:pt x="1118" y="587"/>
                    <a:pt x="960" y="689"/>
                    <a:pt x="802" y="790"/>
                  </a:cubicBezTo>
                  <a:cubicBezTo>
                    <a:pt x="655" y="892"/>
                    <a:pt x="520" y="982"/>
                    <a:pt x="396" y="1061"/>
                  </a:cubicBezTo>
                  <a:cubicBezTo>
                    <a:pt x="283" y="1140"/>
                    <a:pt x="170" y="1197"/>
                    <a:pt x="102" y="1253"/>
                  </a:cubicBezTo>
                  <a:lnTo>
                    <a:pt x="1" y="1321"/>
                  </a:lnTo>
                  <a:lnTo>
                    <a:pt x="125" y="1287"/>
                  </a:lnTo>
                  <a:cubicBezTo>
                    <a:pt x="204" y="1264"/>
                    <a:pt x="317" y="1230"/>
                    <a:pt x="452" y="1174"/>
                  </a:cubicBezTo>
                  <a:cubicBezTo>
                    <a:pt x="588" y="1106"/>
                    <a:pt x="745" y="1039"/>
                    <a:pt x="903" y="960"/>
                  </a:cubicBezTo>
                  <a:cubicBezTo>
                    <a:pt x="1061" y="869"/>
                    <a:pt x="1231" y="768"/>
                    <a:pt x="1389" y="677"/>
                  </a:cubicBezTo>
                  <a:cubicBezTo>
                    <a:pt x="1558" y="576"/>
                    <a:pt x="1716" y="474"/>
                    <a:pt x="1874" y="395"/>
                  </a:cubicBezTo>
                  <a:cubicBezTo>
                    <a:pt x="1942" y="350"/>
                    <a:pt x="2021" y="305"/>
                    <a:pt x="2100" y="271"/>
                  </a:cubicBezTo>
                  <a:lnTo>
                    <a:pt x="2303" y="170"/>
                  </a:lnTo>
                  <a:cubicBezTo>
                    <a:pt x="2359" y="136"/>
                    <a:pt x="2416" y="113"/>
                    <a:pt x="2483" y="91"/>
                  </a:cubicBezTo>
                  <a:cubicBezTo>
                    <a:pt x="2528" y="68"/>
                    <a:pt x="2585" y="57"/>
                    <a:pt x="2619" y="46"/>
                  </a:cubicBezTo>
                  <a:cubicBezTo>
                    <a:pt x="2637" y="33"/>
                    <a:pt x="2659" y="21"/>
                    <a:pt x="2683" y="12"/>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1" name="Google Shape;4471;p21"/>
            <p:cNvSpPr/>
            <p:nvPr/>
          </p:nvSpPr>
          <p:spPr>
            <a:xfrm>
              <a:off x="5334353" y="4826900"/>
              <a:ext cx="99940" cy="30991"/>
            </a:xfrm>
            <a:custGeom>
              <a:rect b="b" l="l" r="r" t="t"/>
              <a:pathLst>
                <a:path extrusionOk="0" h="903" w="2912">
                  <a:moveTo>
                    <a:pt x="2911" y="0"/>
                  </a:moveTo>
                  <a:cubicBezTo>
                    <a:pt x="2753" y="0"/>
                    <a:pt x="2596" y="23"/>
                    <a:pt x="2438" y="45"/>
                  </a:cubicBezTo>
                  <a:cubicBezTo>
                    <a:pt x="2088" y="102"/>
                    <a:pt x="1738" y="181"/>
                    <a:pt x="1411" y="282"/>
                  </a:cubicBezTo>
                  <a:cubicBezTo>
                    <a:pt x="1219" y="339"/>
                    <a:pt x="1038" y="406"/>
                    <a:pt x="880" y="474"/>
                  </a:cubicBezTo>
                  <a:cubicBezTo>
                    <a:pt x="722" y="530"/>
                    <a:pt x="576" y="598"/>
                    <a:pt x="429" y="666"/>
                  </a:cubicBezTo>
                  <a:cubicBezTo>
                    <a:pt x="169" y="790"/>
                    <a:pt x="0" y="903"/>
                    <a:pt x="0" y="903"/>
                  </a:cubicBezTo>
                  <a:cubicBezTo>
                    <a:pt x="0" y="903"/>
                    <a:pt x="192" y="869"/>
                    <a:pt x="474" y="790"/>
                  </a:cubicBezTo>
                  <a:cubicBezTo>
                    <a:pt x="542" y="767"/>
                    <a:pt x="621" y="745"/>
                    <a:pt x="688" y="722"/>
                  </a:cubicBezTo>
                  <a:cubicBezTo>
                    <a:pt x="767" y="688"/>
                    <a:pt x="858" y="666"/>
                    <a:pt x="937" y="643"/>
                  </a:cubicBezTo>
                  <a:cubicBezTo>
                    <a:pt x="1106" y="598"/>
                    <a:pt x="1275" y="542"/>
                    <a:pt x="1467" y="485"/>
                  </a:cubicBezTo>
                  <a:cubicBezTo>
                    <a:pt x="1648" y="429"/>
                    <a:pt x="1828" y="372"/>
                    <a:pt x="1997" y="316"/>
                  </a:cubicBezTo>
                  <a:lnTo>
                    <a:pt x="2460" y="158"/>
                  </a:lnTo>
                  <a:cubicBezTo>
                    <a:pt x="2731" y="68"/>
                    <a:pt x="2911" y="0"/>
                    <a:pt x="291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2" name="Google Shape;4472;p21"/>
            <p:cNvSpPr/>
            <p:nvPr/>
          </p:nvSpPr>
          <p:spPr>
            <a:xfrm>
              <a:off x="5310329" y="4860980"/>
              <a:ext cx="227370" cy="252424"/>
            </a:xfrm>
            <a:custGeom>
              <a:rect b="b" l="l" r="r" t="t"/>
              <a:pathLst>
                <a:path extrusionOk="0" h="7355" w="6625">
                  <a:moveTo>
                    <a:pt x="328" y="0"/>
                  </a:moveTo>
                  <a:cubicBezTo>
                    <a:pt x="226" y="23"/>
                    <a:pt x="113" y="57"/>
                    <a:pt x="1" y="90"/>
                  </a:cubicBezTo>
                  <a:cubicBezTo>
                    <a:pt x="644" y="1264"/>
                    <a:pt x="621" y="1648"/>
                    <a:pt x="779" y="2889"/>
                  </a:cubicBezTo>
                  <a:cubicBezTo>
                    <a:pt x="836" y="3306"/>
                    <a:pt x="689" y="4187"/>
                    <a:pt x="768" y="4581"/>
                  </a:cubicBezTo>
                  <a:cubicBezTo>
                    <a:pt x="813" y="4965"/>
                    <a:pt x="937" y="5157"/>
                    <a:pt x="1095" y="5529"/>
                  </a:cubicBezTo>
                  <a:cubicBezTo>
                    <a:pt x="1614" y="6782"/>
                    <a:pt x="3318" y="7312"/>
                    <a:pt x="4537" y="7346"/>
                  </a:cubicBezTo>
                  <a:cubicBezTo>
                    <a:pt x="4618" y="7352"/>
                    <a:pt x="4700" y="7355"/>
                    <a:pt x="4782" y="7355"/>
                  </a:cubicBezTo>
                  <a:cubicBezTo>
                    <a:pt x="5005" y="7355"/>
                    <a:pt x="5228" y="7334"/>
                    <a:pt x="5451" y="7301"/>
                  </a:cubicBezTo>
                  <a:cubicBezTo>
                    <a:pt x="6196" y="5924"/>
                    <a:pt x="6624" y="4480"/>
                    <a:pt x="5575" y="3002"/>
                  </a:cubicBezTo>
                  <a:cubicBezTo>
                    <a:pt x="4864" y="2043"/>
                    <a:pt x="4424" y="1569"/>
                    <a:pt x="3375" y="1061"/>
                  </a:cubicBezTo>
                  <a:cubicBezTo>
                    <a:pt x="2743" y="756"/>
                    <a:pt x="1298" y="23"/>
                    <a:pt x="328"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3" name="Google Shape;4473;p21"/>
            <p:cNvSpPr/>
            <p:nvPr/>
          </p:nvSpPr>
          <p:spPr>
            <a:xfrm>
              <a:off x="5287094" y="4857479"/>
              <a:ext cx="5457" cy="4668"/>
            </a:xfrm>
            <a:custGeom>
              <a:rect b="b" l="l" r="r" t="t"/>
              <a:pathLst>
                <a:path extrusionOk="0" h="136" w="159">
                  <a:moveTo>
                    <a:pt x="0" y="1"/>
                  </a:moveTo>
                  <a:lnTo>
                    <a:pt x="57" y="136"/>
                  </a:lnTo>
                  <a:cubicBezTo>
                    <a:pt x="91" y="113"/>
                    <a:pt x="125" y="102"/>
                    <a:pt x="158" y="80"/>
                  </a:cubicBezTo>
                  <a:cubicBezTo>
                    <a:pt x="113" y="57"/>
                    <a:pt x="57" y="23"/>
                    <a:pt x="0"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4" name="Google Shape;4474;p21"/>
            <p:cNvSpPr/>
            <p:nvPr/>
          </p:nvSpPr>
          <p:spPr>
            <a:xfrm>
              <a:off x="5310329" y="4860980"/>
              <a:ext cx="166967" cy="163844"/>
            </a:xfrm>
            <a:custGeom>
              <a:rect b="b" l="l" r="r" t="t"/>
              <a:pathLst>
                <a:path extrusionOk="0" h="4774" w="4865">
                  <a:moveTo>
                    <a:pt x="328" y="0"/>
                  </a:moveTo>
                  <a:cubicBezTo>
                    <a:pt x="215" y="23"/>
                    <a:pt x="102" y="57"/>
                    <a:pt x="1" y="90"/>
                  </a:cubicBezTo>
                  <a:cubicBezTo>
                    <a:pt x="632" y="1275"/>
                    <a:pt x="610" y="1659"/>
                    <a:pt x="768" y="2900"/>
                  </a:cubicBezTo>
                  <a:cubicBezTo>
                    <a:pt x="790" y="3126"/>
                    <a:pt x="790" y="3363"/>
                    <a:pt x="768" y="3600"/>
                  </a:cubicBezTo>
                  <a:cubicBezTo>
                    <a:pt x="858" y="3848"/>
                    <a:pt x="971" y="4062"/>
                    <a:pt x="1129" y="4153"/>
                  </a:cubicBezTo>
                  <a:cubicBezTo>
                    <a:pt x="1206" y="4195"/>
                    <a:pt x="1272" y="4213"/>
                    <a:pt x="1331" y="4213"/>
                  </a:cubicBezTo>
                  <a:cubicBezTo>
                    <a:pt x="1570" y="4213"/>
                    <a:pt x="1670" y="3904"/>
                    <a:pt x="1806" y="3667"/>
                  </a:cubicBezTo>
                  <a:cubicBezTo>
                    <a:pt x="2009" y="3972"/>
                    <a:pt x="2257" y="4762"/>
                    <a:pt x="2720" y="4773"/>
                  </a:cubicBezTo>
                  <a:cubicBezTo>
                    <a:pt x="3160" y="4751"/>
                    <a:pt x="3138" y="4085"/>
                    <a:pt x="3194" y="3780"/>
                  </a:cubicBezTo>
                  <a:cubicBezTo>
                    <a:pt x="3392" y="3807"/>
                    <a:pt x="3797" y="4006"/>
                    <a:pt x="4079" y="4006"/>
                  </a:cubicBezTo>
                  <a:cubicBezTo>
                    <a:pt x="4151" y="4006"/>
                    <a:pt x="4215" y="3993"/>
                    <a:pt x="4266" y="3961"/>
                  </a:cubicBezTo>
                  <a:cubicBezTo>
                    <a:pt x="4582" y="3735"/>
                    <a:pt x="4243" y="3419"/>
                    <a:pt x="4142" y="3137"/>
                  </a:cubicBezTo>
                  <a:lnTo>
                    <a:pt x="4142" y="3137"/>
                  </a:lnTo>
                  <a:cubicBezTo>
                    <a:pt x="4247" y="3163"/>
                    <a:pt x="4343" y="3177"/>
                    <a:pt x="4427" y="3177"/>
                  </a:cubicBezTo>
                  <a:cubicBezTo>
                    <a:pt x="4715" y="3177"/>
                    <a:pt x="4865" y="3014"/>
                    <a:pt x="4751" y="2595"/>
                  </a:cubicBezTo>
                  <a:cubicBezTo>
                    <a:pt x="4627" y="2201"/>
                    <a:pt x="4424" y="1828"/>
                    <a:pt x="4164" y="1512"/>
                  </a:cubicBezTo>
                  <a:cubicBezTo>
                    <a:pt x="3905" y="1343"/>
                    <a:pt x="3645" y="1185"/>
                    <a:pt x="3363" y="1061"/>
                  </a:cubicBezTo>
                  <a:cubicBezTo>
                    <a:pt x="2743" y="756"/>
                    <a:pt x="1298" y="23"/>
                    <a:pt x="328"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5" name="Google Shape;4475;p21"/>
            <p:cNvSpPr/>
            <p:nvPr/>
          </p:nvSpPr>
          <p:spPr>
            <a:xfrm>
              <a:off x="5321551" y="4857548"/>
              <a:ext cx="253316" cy="253625"/>
            </a:xfrm>
            <a:custGeom>
              <a:rect b="b" l="l" r="r" t="t"/>
              <a:pathLst>
                <a:path extrusionOk="0" h="7390" w="7381">
                  <a:moveTo>
                    <a:pt x="958" y="0"/>
                  </a:moveTo>
                  <a:cubicBezTo>
                    <a:pt x="645" y="0"/>
                    <a:pt x="321" y="29"/>
                    <a:pt x="1" y="100"/>
                  </a:cubicBezTo>
                  <a:cubicBezTo>
                    <a:pt x="971" y="123"/>
                    <a:pt x="2416" y="856"/>
                    <a:pt x="3036" y="1161"/>
                  </a:cubicBezTo>
                  <a:cubicBezTo>
                    <a:pt x="4086" y="1669"/>
                    <a:pt x="4526" y="2143"/>
                    <a:pt x="5237" y="3102"/>
                  </a:cubicBezTo>
                  <a:cubicBezTo>
                    <a:pt x="6297" y="4580"/>
                    <a:pt x="5869" y="6024"/>
                    <a:pt x="5113" y="7390"/>
                  </a:cubicBezTo>
                  <a:cubicBezTo>
                    <a:pt x="6670" y="7108"/>
                    <a:pt x="7381" y="5821"/>
                    <a:pt x="6963" y="4004"/>
                  </a:cubicBezTo>
                  <a:cubicBezTo>
                    <a:pt x="6523" y="1962"/>
                    <a:pt x="5372" y="1116"/>
                    <a:pt x="3183" y="416"/>
                  </a:cubicBezTo>
                  <a:cubicBezTo>
                    <a:pt x="3042" y="363"/>
                    <a:pt x="2074" y="0"/>
                    <a:pt x="95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6" name="Google Shape;4476;p21"/>
            <p:cNvSpPr/>
            <p:nvPr/>
          </p:nvSpPr>
          <p:spPr>
            <a:xfrm>
              <a:off x="5332396" y="4873369"/>
              <a:ext cx="116208" cy="96439"/>
            </a:xfrm>
            <a:custGeom>
              <a:rect b="b" l="l" r="r" t="t"/>
              <a:pathLst>
                <a:path extrusionOk="0" h="2810" w="3386">
                  <a:moveTo>
                    <a:pt x="1" y="0"/>
                  </a:moveTo>
                  <a:cubicBezTo>
                    <a:pt x="1" y="0"/>
                    <a:pt x="68" y="34"/>
                    <a:pt x="170" y="102"/>
                  </a:cubicBezTo>
                  <a:cubicBezTo>
                    <a:pt x="283" y="169"/>
                    <a:pt x="441" y="248"/>
                    <a:pt x="610" y="361"/>
                  </a:cubicBezTo>
                  <a:cubicBezTo>
                    <a:pt x="700" y="406"/>
                    <a:pt x="791" y="463"/>
                    <a:pt x="892" y="531"/>
                  </a:cubicBezTo>
                  <a:cubicBezTo>
                    <a:pt x="1005" y="598"/>
                    <a:pt x="1095" y="666"/>
                    <a:pt x="1208" y="745"/>
                  </a:cubicBezTo>
                  <a:cubicBezTo>
                    <a:pt x="1321" y="813"/>
                    <a:pt x="1423" y="892"/>
                    <a:pt x="1535" y="971"/>
                  </a:cubicBezTo>
                  <a:cubicBezTo>
                    <a:pt x="1648" y="1050"/>
                    <a:pt x="1761" y="1129"/>
                    <a:pt x="1863" y="1219"/>
                  </a:cubicBezTo>
                  <a:cubicBezTo>
                    <a:pt x="1964" y="1309"/>
                    <a:pt x="2077" y="1399"/>
                    <a:pt x="2179" y="1490"/>
                  </a:cubicBezTo>
                  <a:cubicBezTo>
                    <a:pt x="2269" y="1569"/>
                    <a:pt x="2370" y="1659"/>
                    <a:pt x="2461" y="1761"/>
                  </a:cubicBezTo>
                  <a:cubicBezTo>
                    <a:pt x="2551" y="1851"/>
                    <a:pt x="2641" y="1930"/>
                    <a:pt x="2720" y="2020"/>
                  </a:cubicBezTo>
                  <a:cubicBezTo>
                    <a:pt x="2799" y="2110"/>
                    <a:pt x="2878" y="2189"/>
                    <a:pt x="2946" y="2268"/>
                  </a:cubicBezTo>
                  <a:cubicBezTo>
                    <a:pt x="3093" y="2415"/>
                    <a:pt x="3183" y="2562"/>
                    <a:pt x="3262" y="2663"/>
                  </a:cubicBezTo>
                  <a:lnTo>
                    <a:pt x="3386" y="2810"/>
                  </a:lnTo>
                  <a:cubicBezTo>
                    <a:pt x="3386" y="2810"/>
                    <a:pt x="3363" y="2742"/>
                    <a:pt x="3307" y="2641"/>
                  </a:cubicBezTo>
                  <a:lnTo>
                    <a:pt x="3194" y="2438"/>
                  </a:lnTo>
                  <a:cubicBezTo>
                    <a:pt x="3149" y="2359"/>
                    <a:pt x="3104" y="2268"/>
                    <a:pt x="3047" y="2189"/>
                  </a:cubicBezTo>
                  <a:cubicBezTo>
                    <a:pt x="2980" y="2099"/>
                    <a:pt x="2912" y="2009"/>
                    <a:pt x="2844" y="1907"/>
                  </a:cubicBezTo>
                  <a:cubicBezTo>
                    <a:pt x="2765" y="1806"/>
                    <a:pt x="2686" y="1715"/>
                    <a:pt x="2596" y="1625"/>
                  </a:cubicBezTo>
                  <a:cubicBezTo>
                    <a:pt x="2506" y="1512"/>
                    <a:pt x="2416" y="1422"/>
                    <a:pt x="2314" y="1332"/>
                  </a:cubicBezTo>
                  <a:lnTo>
                    <a:pt x="1998" y="1050"/>
                  </a:lnTo>
                  <a:lnTo>
                    <a:pt x="1648" y="790"/>
                  </a:lnTo>
                  <a:cubicBezTo>
                    <a:pt x="1547" y="711"/>
                    <a:pt x="1423" y="643"/>
                    <a:pt x="1310" y="576"/>
                  </a:cubicBezTo>
                  <a:cubicBezTo>
                    <a:pt x="1197" y="508"/>
                    <a:pt x="1084" y="429"/>
                    <a:pt x="971" y="384"/>
                  </a:cubicBezTo>
                  <a:cubicBezTo>
                    <a:pt x="858" y="339"/>
                    <a:pt x="757" y="294"/>
                    <a:pt x="666" y="248"/>
                  </a:cubicBezTo>
                  <a:cubicBezTo>
                    <a:pt x="576" y="203"/>
                    <a:pt x="486" y="169"/>
                    <a:pt x="396" y="136"/>
                  </a:cubicBezTo>
                  <a:lnTo>
                    <a:pt x="181" y="68"/>
                  </a:lnTo>
                  <a:cubicBezTo>
                    <a:pt x="68" y="23"/>
                    <a:pt x="1" y="0"/>
                    <a:pt x="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7" name="Google Shape;4477;p21"/>
            <p:cNvSpPr/>
            <p:nvPr/>
          </p:nvSpPr>
          <p:spPr>
            <a:xfrm>
              <a:off x="5317673" y="4864824"/>
              <a:ext cx="116619" cy="156122"/>
            </a:xfrm>
            <a:custGeom>
              <a:rect b="b" l="l" r="r" t="t"/>
              <a:pathLst>
                <a:path extrusionOk="0" h="4549" w="3398">
                  <a:moveTo>
                    <a:pt x="1" y="1"/>
                  </a:moveTo>
                  <a:lnTo>
                    <a:pt x="1" y="1"/>
                  </a:lnTo>
                  <a:cubicBezTo>
                    <a:pt x="1" y="1"/>
                    <a:pt x="69" y="69"/>
                    <a:pt x="193" y="170"/>
                  </a:cubicBezTo>
                  <a:cubicBezTo>
                    <a:pt x="317" y="272"/>
                    <a:pt x="486" y="430"/>
                    <a:pt x="678" y="610"/>
                  </a:cubicBezTo>
                  <a:cubicBezTo>
                    <a:pt x="870" y="791"/>
                    <a:pt x="1095" y="1017"/>
                    <a:pt x="1321" y="1265"/>
                  </a:cubicBezTo>
                  <a:cubicBezTo>
                    <a:pt x="1434" y="1389"/>
                    <a:pt x="1547" y="1524"/>
                    <a:pt x="1671" y="1660"/>
                  </a:cubicBezTo>
                  <a:cubicBezTo>
                    <a:pt x="1784" y="1784"/>
                    <a:pt x="1897" y="1931"/>
                    <a:pt x="2010" y="2066"/>
                  </a:cubicBezTo>
                  <a:cubicBezTo>
                    <a:pt x="2122" y="2213"/>
                    <a:pt x="2224" y="2348"/>
                    <a:pt x="2325" y="2495"/>
                  </a:cubicBezTo>
                  <a:cubicBezTo>
                    <a:pt x="2427" y="2630"/>
                    <a:pt x="2529" y="2777"/>
                    <a:pt x="2619" y="2912"/>
                  </a:cubicBezTo>
                  <a:cubicBezTo>
                    <a:pt x="2709" y="3059"/>
                    <a:pt x="2811" y="3183"/>
                    <a:pt x="2878" y="3318"/>
                  </a:cubicBezTo>
                  <a:cubicBezTo>
                    <a:pt x="2935" y="3465"/>
                    <a:pt x="3025" y="3589"/>
                    <a:pt x="3070" y="3713"/>
                  </a:cubicBezTo>
                  <a:cubicBezTo>
                    <a:pt x="3127" y="3815"/>
                    <a:pt x="3172" y="3928"/>
                    <a:pt x="3217" y="4041"/>
                  </a:cubicBezTo>
                  <a:cubicBezTo>
                    <a:pt x="3251" y="4142"/>
                    <a:pt x="3296" y="4232"/>
                    <a:pt x="3318" y="4311"/>
                  </a:cubicBezTo>
                  <a:cubicBezTo>
                    <a:pt x="3364" y="4458"/>
                    <a:pt x="3397" y="4548"/>
                    <a:pt x="3397" y="4548"/>
                  </a:cubicBezTo>
                  <a:cubicBezTo>
                    <a:pt x="3397" y="4548"/>
                    <a:pt x="3386" y="4458"/>
                    <a:pt x="3352" y="4300"/>
                  </a:cubicBezTo>
                  <a:cubicBezTo>
                    <a:pt x="3352" y="4221"/>
                    <a:pt x="3318" y="4131"/>
                    <a:pt x="3285" y="4018"/>
                  </a:cubicBezTo>
                  <a:cubicBezTo>
                    <a:pt x="3262" y="3894"/>
                    <a:pt x="3217" y="3781"/>
                    <a:pt x="3172" y="3657"/>
                  </a:cubicBezTo>
                  <a:cubicBezTo>
                    <a:pt x="3138" y="3533"/>
                    <a:pt x="3070" y="3397"/>
                    <a:pt x="3003" y="3251"/>
                  </a:cubicBezTo>
                  <a:cubicBezTo>
                    <a:pt x="2935" y="3115"/>
                    <a:pt x="2867" y="2957"/>
                    <a:pt x="2777" y="2811"/>
                  </a:cubicBezTo>
                  <a:cubicBezTo>
                    <a:pt x="2687" y="2664"/>
                    <a:pt x="2585" y="2517"/>
                    <a:pt x="2495" y="2371"/>
                  </a:cubicBezTo>
                  <a:cubicBezTo>
                    <a:pt x="2393" y="2213"/>
                    <a:pt x="2280" y="2055"/>
                    <a:pt x="2167" y="1919"/>
                  </a:cubicBezTo>
                  <a:cubicBezTo>
                    <a:pt x="2055" y="1795"/>
                    <a:pt x="1931" y="1637"/>
                    <a:pt x="1818" y="1513"/>
                  </a:cubicBezTo>
                  <a:cubicBezTo>
                    <a:pt x="1694" y="1378"/>
                    <a:pt x="1569" y="1253"/>
                    <a:pt x="1445" y="1129"/>
                  </a:cubicBezTo>
                  <a:cubicBezTo>
                    <a:pt x="1332" y="1005"/>
                    <a:pt x="1208" y="892"/>
                    <a:pt x="1084" y="791"/>
                  </a:cubicBezTo>
                  <a:cubicBezTo>
                    <a:pt x="971" y="689"/>
                    <a:pt x="859" y="588"/>
                    <a:pt x="746" y="509"/>
                  </a:cubicBezTo>
                  <a:cubicBezTo>
                    <a:pt x="655" y="430"/>
                    <a:pt x="554" y="351"/>
                    <a:pt x="452" y="283"/>
                  </a:cubicBezTo>
                  <a:cubicBezTo>
                    <a:pt x="351" y="227"/>
                    <a:pt x="283" y="170"/>
                    <a:pt x="204" y="125"/>
                  </a:cubicBezTo>
                  <a:cubicBezTo>
                    <a:pt x="69" y="46"/>
                    <a:pt x="1" y="1"/>
                    <a:pt x="1"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8" name="Google Shape;4478;p21"/>
            <p:cNvSpPr/>
            <p:nvPr/>
          </p:nvSpPr>
          <p:spPr>
            <a:xfrm>
              <a:off x="5316541" y="4865991"/>
              <a:ext cx="74371" cy="116997"/>
            </a:xfrm>
            <a:custGeom>
              <a:rect b="b" l="l" r="r" t="t"/>
              <a:pathLst>
                <a:path extrusionOk="0" h="3409" w="2167">
                  <a:moveTo>
                    <a:pt x="0" y="1"/>
                  </a:moveTo>
                  <a:cubicBezTo>
                    <a:pt x="0" y="1"/>
                    <a:pt x="45" y="57"/>
                    <a:pt x="113" y="136"/>
                  </a:cubicBezTo>
                  <a:cubicBezTo>
                    <a:pt x="147" y="181"/>
                    <a:pt x="181" y="238"/>
                    <a:pt x="226" y="294"/>
                  </a:cubicBezTo>
                  <a:cubicBezTo>
                    <a:pt x="282" y="362"/>
                    <a:pt x="316" y="430"/>
                    <a:pt x="384" y="509"/>
                  </a:cubicBezTo>
                  <a:lnTo>
                    <a:pt x="553" y="757"/>
                  </a:lnTo>
                  <a:cubicBezTo>
                    <a:pt x="621" y="847"/>
                    <a:pt x="688" y="949"/>
                    <a:pt x="756" y="1039"/>
                  </a:cubicBezTo>
                  <a:cubicBezTo>
                    <a:pt x="892" y="1231"/>
                    <a:pt x="1038" y="1445"/>
                    <a:pt x="1174" y="1660"/>
                  </a:cubicBezTo>
                  <a:lnTo>
                    <a:pt x="1377" y="1976"/>
                  </a:lnTo>
                  <a:cubicBezTo>
                    <a:pt x="1444" y="2077"/>
                    <a:pt x="1512" y="2179"/>
                    <a:pt x="1580" y="2280"/>
                  </a:cubicBezTo>
                  <a:cubicBezTo>
                    <a:pt x="1636" y="2382"/>
                    <a:pt x="1704" y="2483"/>
                    <a:pt x="1749" y="2574"/>
                  </a:cubicBezTo>
                  <a:cubicBezTo>
                    <a:pt x="1806" y="2664"/>
                    <a:pt x="1851" y="2743"/>
                    <a:pt x="1896" y="2833"/>
                  </a:cubicBezTo>
                  <a:cubicBezTo>
                    <a:pt x="1941" y="2923"/>
                    <a:pt x="1986" y="3002"/>
                    <a:pt x="2020" y="3070"/>
                  </a:cubicBezTo>
                  <a:lnTo>
                    <a:pt x="2099" y="3251"/>
                  </a:lnTo>
                  <a:cubicBezTo>
                    <a:pt x="2144" y="3352"/>
                    <a:pt x="2167" y="3409"/>
                    <a:pt x="2167" y="3409"/>
                  </a:cubicBezTo>
                  <a:cubicBezTo>
                    <a:pt x="2167" y="3409"/>
                    <a:pt x="2155" y="3341"/>
                    <a:pt x="2133" y="3239"/>
                  </a:cubicBezTo>
                  <a:cubicBezTo>
                    <a:pt x="2122" y="3183"/>
                    <a:pt x="2110" y="3115"/>
                    <a:pt x="2088" y="3036"/>
                  </a:cubicBezTo>
                  <a:cubicBezTo>
                    <a:pt x="2065" y="2957"/>
                    <a:pt x="2043" y="2867"/>
                    <a:pt x="2009" y="2788"/>
                  </a:cubicBezTo>
                  <a:cubicBezTo>
                    <a:pt x="1975" y="2698"/>
                    <a:pt x="1941" y="2596"/>
                    <a:pt x="1896" y="2495"/>
                  </a:cubicBezTo>
                  <a:cubicBezTo>
                    <a:pt x="1839" y="2404"/>
                    <a:pt x="1794" y="2291"/>
                    <a:pt x="1738" y="2190"/>
                  </a:cubicBezTo>
                  <a:cubicBezTo>
                    <a:pt x="1681" y="2077"/>
                    <a:pt x="1614" y="1976"/>
                    <a:pt x="1557" y="1863"/>
                  </a:cubicBezTo>
                  <a:cubicBezTo>
                    <a:pt x="1490" y="1750"/>
                    <a:pt x="1433" y="1648"/>
                    <a:pt x="1354" y="1535"/>
                  </a:cubicBezTo>
                  <a:cubicBezTo>
                    <a:pt x="1275" y="1434"/>
                    <a:pt x="1207" y="1321"/>
                    <a:pt x="1128" y="1219"/>
                  </a:cubicBezTo>
                  <a:cubicBezTo>
                    <a:pt x="1061" y="1118"/>
                    <a:pt x="982" y="1028"/>
                    <a:pt x="903" y="926"/>
                  </a:cubicBezTo>
                  <a:cubicBezTo>
                    <a:pt x="767" y="757"/>
                    <a:pt x="621" y="588"/>
                    <a:pt x="474" y="430"/>
                  </a:cubicBezTo>
                  <a:cubicBezTo>
                    <a:pt x="361" y="317"/>
                    <a:pt x="248" y="215"/>
                    <a:pt x="135" y="114"/>
                  </a:cubicBezTo>
                  <a:cubicBezTo>
                    <a:pt x="57" y="35"/>
                    <a:pt x="0" y="1"/>
                    <a:pt x="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9" name="Google Shape;4479;p21"/>
            <p:cNvSpPr/>
            <p:nvPr/>
          </p:nvSpPr>
          <p:spPr>
            <a:xfrm>
              <a:off x="5316541" y="4865991"/>
              <a:ext cx="44170" cy="103440"/>
            </a:xfrm>
            <a:custGeom>
              <a:rect b="b" l="l" r="r" t="t"/>
              <a:pathLst>
                <a:path extrusionOk="0" h="3014" w="1287">
                  <a:moveTo>
                    <a:pt x="0" y="1"/>
                  </a:moveTo>
                  <a:lnTo>
                    <a:pt x="79" y="102"/>
                  </a:lnTo>
                  <a:cubicBezTo>
                    <a:pt x="90" y="147"/>
                    <a:pt x="124" y="193"/>
                    <a:pt x="147" y="249"/>
                  </a:cubicBezTo>
                  <a:cubicBezTo>
                    <a:pt x="169" y="305"/>
                    <a:pt x="192" y="373"/>
                    <a:pt x="226" y="441"/>
                  </a:cubicBezTo>
                  <a:cubicBezTo>
                    <a:pt x="282" y="588"/>
                    <a:pt x="350" y="746"/>
                    <a:pt x="429" y="926"/>
                  </a:cubicBezTo>
                  <a:cubicBezTo>
                    <a:pt x="497" y="1118"/>
                    <a:pt x="564" y="1298"/>
                    <a:pt x="643" y="1490"/>
                  </a:cubicBezTo>
                  <a:cubicBezTo>
                    <a:pt x="734" y="1693"/>
                    <a:pt x="813" y="1885"/>
                    <a:pt x="880" y="2055"/>
                  </a:cubicBezTo>
                  <a:cubicBezTo>
                    <a:pt x="948" y="2224"/>
                    <a:pt x="1038" y="2393"/>
                    <a:pt x="1095" y="2540"/>
                  </a:cubicBezTo>
                  <a:cubicBezTo>
                    <a:pt x="1140" y="2675"/>
                    <a:pt x="1196" y="2799"/>
                    <a:pt x="1230" y="2878"/>
                  </a:cubicBezTo>
                  <a:cubicBezTo>
                    <a:pt x="1253" y="2923"/>
                    <a:pt x="1264" y="2969"/>
                    <a:pt x="1286" y="3014"/>
                  </a:cubicBezTo>
                  <a:cubicBezTo>
                    <a:pt x="1286" y="3014"/>
                    <a:pt x="1286" y="2957"/>
                    <a:pt x="1275" y="2867"/>
                  </a:cubicBezTo>
                  <a:cubicBezTo>
                    <a:pt x="1253" y="2743"/>
                    <a:pt x="1230" y="2619"/>
                    <a:pt x="1196" y="2506"/>
                  </a:cubicBezTo>
                  <a:cubicBezTo>
                    <a:pt x="1162" y="2348"/>
                    <a:pt x="1117" y="2167"/>
                    <a:pt x="1061" y="1987"/>
                  </a:cubicBezTo>
                  <a:cubicBezTo>
                    <a:pt x="993" y="1806"/>
                    <a:pt x="925" y="1614"/>
                    <a:pt x="846" y="1423"/>
                  </a:cubicBezTo>
                  <a:cubicBezTo>
                    <a:pt x="767" y="1242"/>
                    <a:pt x="688" y="1050"/>
                    <a:pt x="587" y="870"/>
                  </a:cubicBezTo>
                  <a:cubicBezTo>
                    <a:pt x="542" y="791"/>
                    <a:pt x="508" y="700"/>
                    <a:pt x="463" y="621"/>
                  </a:cubicBezTo>
                  <a:cubicBezTo>
                    <a:pt x="418" y="554"/>
                    <a:pt x="361" y="475"/>
                    <a:pt x="316" y="407"/>
                  </a:cubicBezTo>
                  <a:cubicBezTo>
                    <a:pt x="260" y="294"/>
                    <a:pt x="181" y="193"/>
                    <a:pt x="102" y="102"/>
                  </a:cubicBezTo>
                  <a:cubicBezTo>
                    <a:pt x="45" y="35"/>
                    <a:pt x="0" y="1"/>
                    <a:pt x="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0" name="Google Shape;4480;p21"/>
            <p:cNvSpPr/>
            <p:nvPr/>
          </p:nvSpPr>
          <p:spPr>
            <a:xfrm>
              <a:off x="1430247" y="3868789"/>
              <a:ext cx="435692" cy="438816"/>
            </a:xfrm>
            <a:custGeom>
              <a:rect b="b" l="l" r="r" t="t"/>
              <a:pathLst>
                <a:path extrusionOk="0" h="12786" w="12695">
                  <a:moveTo>
                    <a:pt x="0" y="0"/>
                  </a:moveTo>
                  <a:lnTo>
                    <a:pt x="0" y="0"/>
                  </a:lnTo>
                  <a:cubicBezTo>
                    <a:pt x="483" y="5187"/>
                    <a:pt x="5891" y="12786"/>
                    <a:pt x="12591" y="12786"/>
                  </a:cubicBezTo>
                  <a:cubicBezTo>
                    <a:pt x="12626" y="12786"/>
                    <a:pt x="12660" y="12785"/>
                    <a:pt x="12695" y="12785"/>
                  </a:cubicBezTo>
                  <a:cubicBezTo>
                    <a:pt x="12559" y="5462"/>
                    <a:pt x="7132" y="587"/>
                    <a:pt x="0" y="0"/>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1" name="Google Shape;4481;p21"/>
            <p:cNvSpPr/>
            <p:nvPr/>
          </p:nvSpPr>
          <p:spPr>
            <a:xfrm>
              <a:off x="1436802" y="3885811"/>
              <a:ext cx="512020" cy="508519"/>
            </a:xfrm>
            <a:custGeom>
              <a:rect b="b" l="l" r="r" t="t"/>
              <a:pathLst>
                <a:path extrusionOk="0" h="14817" w="14919">
                  <a:moveTo>
                    <a:pt x="1" y="1"/>
                  </a:moveTo>
                  <a:cubicBezTo>
                    <a:pt x="1" y="1"/>
                    <a:pt x="249" y="226"/>
                    <a:pt x="689" y="599"/>
                  </a:cubicBezTo>
                  <a:cubicBezTo>
                    <a:pt x="904" y="790"/>
                    <a:pt x="1174" y="1016"/>
                    <a:pt x="1479" y="1276"/>
                  </a:cubicBezTo>
                  <a:cubicBezTo>
                    <a:pt x="1784" y="1535"/>
                    <a:pt x="2111" y="1840"/>
                    <a:pt x="2472" y="2178"/>
                  </a:cubicBezTo>
                  <a:lnTo>
                    <a:pt x="3397" y="3036"/>
                  </a:lnTo>
                  <a:cubicBezTo>
                    <a:pt x="2867" y="3036"/>
                    <a:pt x="2337" y="3070"/>
                    <a:pt x="1818" y="3138"/>
                  </a:cubicBezTo>
                  <a:cubicBezTo>
                    <a:pt x="2438" y="3239"/>
                    <a:pt x="3059" y="3296"/>
                    <a:pt x="3691" y="3307"/>
                  </a:cubicBezTo>
                  <a:cubicBezTo>
                    <a:pt x="4074" y="3691"/>
                    <a:pt x="4481" y="4085"/>
                    <a:pt x="4910" y="4503"/>
                  </a:cubicBezTo>
                  <a:cubicBezTo>
                    <a:pt x="5056" y="4650"/>
                    <a:pt x="5214" y="4808"/>
                    <a:pt x="5372" y="4966"/>
                  </a:cubicBezTo>
                  <a:cubicBezTo>
                    <a:pt x="5372" y="4999"/>
                    <a:pt x="5361" y="5033"/>
                    <a:pt x="5350" y="5067"/>
                  </a:cubicBezTo>
                  <a:cubicBezTo>
                    <a:pt x="4711" y="4996"/>
                    <a:pt x="4073" y="4953"/>
                    <a:pt x="3426" y="4953"/>
                  </a:cubicBezTo>
                  <a:cubicBezTo>
                    <a:pt x="3353" y="4953"/>
                    <a:pt x="3279" y="4953"/>
                    <a:pt x="3206" y="4954"/>
                  </a:cubicBezTo>
                  <a:cubicBezTo>
                    <a:pt x="3939" y="5135"/>
                    <a:pt x="4684" y="5270"/>
                    <a:pt x="5440" y="5361"/>
                  </a:cubicBezTo>
                  <a:cubicBezTo>
                    <a:pt x="5508" y="5361"/>
                    <a:pt x="5575" y="5315"/>
                    <a:pt x="5587" y="5259"/>
                  </a:cubicBezTo>
                  <a:cubicBezTo>
                    <a:pt x="5587" y="5236"/>
                    <a:pt x="5598" y="5214"/>
                    <a:pt x="5609" y="5191"/>
                  </a:cubicBezTo>
                  <a:cubicBezTo>
                    <a:pt x="5824" y="5394"/>
                    <a:pt x="6038" y="5620"/>
                    <a:pt x="6252" y="5846"/>
                  </a:cubicBezTo>
                  <a:cubicBezTo>
                    <a:pt x="6512" y="6105"/>
                    <a:pt x="6783" y="6387"/>
                    <a:pt x="7054" y="6658"/>
                  </a:cubicBezTo>
                  <a:cubicBezTo>
                    <a:pt x="6896" y="6647"/>
                    <a:pt x="6749" y="6636"/>
                    <a:pt x="6591" y="6636"/>
                  </a:cubicBezTo>
                  <a:cubicBezTo>
                    <a:pt x="6376" y="6613"/>
                    <a:pt x="6151" y="6602"/>
                    <a:pt x="5925" y="6591"/>
                  </a:cubicBezTo>
                  <a:cubicBezTo>
                    <a:pt x="5699" y="6591"/>
                    <a:pt x="5485" y="6591"/>
                    <a:pt x="5259" y="6613"/>
                  </a:cubicBezTo>
                  <a:cubicBezTo>
                    <a:pt x="5146" y="6624"/>
                    <a:pt x="5034" y="6647"/>
                    <a:pt x="4921" y="6658"/>
                  </a:cubicBezTo>
                  <a:cubicBezTo>
                    <a:pt x="4808" y="6681"/>
                    <a:pt x="4706" y="6726"/>
                    <a:pt x="4605" y="6760"/>
                  </a:cubicBezTo>
                  <a:lnTo>
                    <a:pt x="4932" y="6726"/>
                  </a:lnTo>
                  <a:lnTo>
                    <a:pt x="5259" y="6726"/>
                  </a:lnTo>
                  <a:cubicBezTo>
                    <a:pt x="5372" y="6726"/>
                    <a:pt x="5474" y="6749"/>
                    <a:pt x="5587" y="6749"/>
                  </a:cubicBezTo>
                  <a:lnTo>
                    <a:pt x="5914" y="6794"/>
                  </a:lnTo>
                  <a:cubicBezTo>
                    <a:pt x="6128" y="6828"/>
                    <a:pt x="6343" y="6850"/>
                    <a:pt x="6568" y="6884"/>
                  </a:cubicBezTo>
                  <a:cubicBezTo>
                    <a:pt x="6794" y="6906"/>
                    <a:pt x="7008" y="6929"/>
                    <a:pt x="7234" y="6940"/>
                  </a:cubicBezTo>
                  <a:cubicBezTo>
                    <a:pt x="7268" y="6940"/>
                    <a:pt x="7290" y="6929"/>
                    <a:pt x="7313" y="6918"/>
                  </a:cubicBezTo>
                  <a:lnTo>
                    <a:pt x="7629" y="7234"/>
                  </a:lnTo>
                  <a:cubicBezTo>
                    <a:pt x="7877" y="7493"/>
                    <a:pt x="8126" y="7753"/>
                    <a:pt x="8374" y="8001"/>
                  </a:cubicBezTo>
                  <a:cubicBezTo>
                    <a:pt x="7685" y="8046"/>
                    <a:pt x="6997" y="8103"/>
                    <a:pt x="6309" y="8204"/>
                  </a:cubicBezTo>
                  <a:cubicBezTo>
                    <a:pt x="6844" y="8251"/>
                    <a:pt x="7379" y="8271"/>
                    <a:pt x="7918" y="8271"/>
                  </a:cubicBezTo>
                  <a:cubicBezTo>
                    <a:pt x="8152" y="8271"/>
                    <a:pt x="8386" y="8267"/>
                    <a:pt x="8622" y="8261"/>
                  </a:cubicBezTo>
                  <a:cubicBezTo>
                    <a:pt x="9198" y="8859"/>
                    <a:pt x="9762" y="9445"/>
                    <a:pt x="10315" y="10021"/>
                  </a:cubicBezTo>
                  <a:lnTo>
                    <a:pt x="10337" y="10043"/>
                  </a:lnTo>
                  <a:cubicBezTo>
                    <a:pt x="9987" y="9976"/>
                    <a:pt x="9638" y="9897"/>
                    <a:pt x="9288" y="9852"/>
                  </a:cubicBezTo>
                  <a:cubicBezTo>
                    <a:pt x="8870" y="9807"/>
                    <a:pt x="8430" y="9773"/>
                    <a:pt x="8001" y="9761"/>
                  </a:cubicBezTo>
                  <a:lnTo>
                    <a:pt x="8001" y="9761"/>
                  </a:lnTo>
                  <a:cubicBezTo>
                    <a:pt x="8419" y="9874"/>
                    <a:pt x="8836" y="9965"/>
                    <a:pt x="9254" y="10055"/>
                  </a:cubicBezTo>
                  <a:cubicBezTo>
                    <a:pt x="9671" y="10168"/>
                    <a:pt x="10078" y="10258"/>
                    <a:pt x="10495" y="10348"/>
                  </a:cubicBezTo>
                  <a:cubicBezTo>
                    <a:pt x="10504" y="10351"/>
                    <a:pt x="10513" y="10353"/>
                    <a:pt x="10522" y="10353"/>
                  </a:cubicBezTo>
                  <a:cubicBezTo>
                    <a:pt x="10547" y="10353"/>
                    <a:pt x="10572" y="10342"/>
                    <a:pt x="10597" y="10326"/>
                  </a:cubicBezTo>
                  <a:cubicBezTo>
                    <a:pt x="11330" y="11093"/>
                    <a:pt x="12030" y="11826"/>
                    <a:pt x="12628" y="12447"/>
                  </a:cubicBezTo>
                  <a:cubicBezTo>
                    <a:pt x="13993" y="13880"/>
                    <a:pt x="14919" y="14817"/>
                    <a:pt x="14919" y="14817"/>
                  </a:cubicBezTo>
                  <a:cubicBezTo>
                    <a:pt x="14919" y="14817"/>
                    <a:pt x="14061" y="13812"/>
                    <a:pt x="12741" y="12345"/>
                  </a:cubicBezTo>
                  <a:cubicBezTo>
                    <a:pt x="12143" y="11668"/>
                    <a:pt x="11443" y="10890"/>
                    <a:pt x="10687" y="10066"/>
                  </a:cubicBezTo>
                  <a:cubicBezTo>
                    <a:pt x="10755" y="9637"/>
                    <a:pt x="10834" y="9197"/>
                    <a:pt x="10901" y="8757"/>
                  </a:cubicBezTo>
                  <a:cubicBezTo>
                    <a:pt x="10935" y="8509"/>
                    <a:pt x="10958" y="8261"/>
                    <a:pt x="10980" y="8001"/>
                  </a:cubicBezTo>
                  <a:cubicBezTo>
                    <a:pt x="10980" y="7753"/>
                    <a:pt x="10992" y="7493"/>
                    <a:pt x="10980" y="7245"/>
                  </a:cubicBezTo>
                  <a:cubicBezTo>
                    <a:pt x="10924" y="7493"/>
                    <a:pt x="10890" y="7742"/>
                    <a:pt x="10845" y="7978"/>
                  </a:cubicBezTo>
                  <a:cubicBezTo>
                    <a:pt x="10800" y="8227"/>
                    <a:pt x="10732" y="8475"/>
                    <a:pt x="10676" y="8712"/>
                  </a:cubicBezTo>
                  <a:cubicBezTo>
                    <a:pt x="10597" y="9073"/>
                    <a:pt x="10518" y="9445"/>
                    <a:pt x="10450" y="9818"/>
                  </a:cubicBezTo>
                  <a:cubicBezTo>
                    <a:pt x="9976" y="9299"/>
                    <a:pt x="9468" y="8768"/>
                    <a:pt x="8949" y="8227"/>
                  </a:cubicBezTo>
                  <a:cubicBezTo>
                    <a:pt x="8983" y="8204"/>
                    <a:pt x="9006" y="8170"/>
                    <a:pt x="9017" y="8136"/>
                  </a:cubicBezTo>
                  <a:lnTo>
                    <a:pt x="9085" y="7426"/>
                  </a:lnTo>
                  <a:lnTo>
                    <a:pt x="9085" y="6715"/>
                  </a:lnTo>
                  <a:cubicBezTo>
                    <a:pt x="9085" y="6489"/>
                    <a:pt x="9085" y="6252"/>
                    <a:pt x="9073" y="6015"/>
                  </a:cubicBezTo>
                  <a:cubicBezTo>
                    <a:pt x="9051" y="5778"/>
                    <a:pt x="9073" y="5541"/>
                    <a:pt x="9073" y="5304"/>
                  </a:cubicBezTo>
                  <a:lnTo>
                    <a:pt x="9073" y="5304"/>
                  </a:lnTo>
                  <a:cubicBezTo>
                    <a:pt x="9017" y="5541"/>
                    <a:pt x="8972" y="5767"/>
                    <a:pt x="8927" y="6015"/>
                  </a:cubicBezTo>
                  <a:cubicBezTo>
                    <a:pt x="8882" y="6252"/>
                    <a:pt x="8870" y="6478"/>
                    <a:pt x="8859" y="6715"/>
                  </a:cubicBezTo>
                  <a:cubicBezTo>
                    <a:pt x="8836" y="6952"/>
                    <a:pt x="8825" y="7189"/>
                    <a:pt x="8803" y="7426"/>
                  </a:cubicBezTo>
                  <a:cubicBezTo>
                    <a:pt x="8780" y="7617"/>
                    <a:pt x="8757" y="7809"/>
                    <a:pt x="8746" y="8001"/>
                  </a:cubicBezTo>
                  <a:lnTo>
                    <a:pt x="8712" y="8001"/>
                  </a:lnTo>
                  <a:cubicBezTo>
                    <a:pt x="8419" y="7685"/>
                    <a:pt x="8114" y="7369"/>
                    <a:pt x="7821" y="7053"/>
                  </a:cubicBezTo>
                  <a:lnTo>
                    <a:pt x="7392" y="6636"/>
                  </a:lnTo>
                  <a:cubicBezTo>
                    <a:pt x="7415" y="6433"/>
                    <a:pt x="7437" y="6241"/>
                    <a:pt x="7460" y="6038"/>
                  </a:cubicBezTo>
                  <a:cubicBezTo>
                    <a:pt x="7471" y="5778"/>
                    <a:pt x="7482" y="5507"/>
                    <a:pt x="7482" y="5248"/>
                  </a:cubicBezTo>
                  <a:cubicBezTo>
                    <a:pt x="7460" y="4717"/>
                    <a:pt x="7460" y="4187"/>
                    <a:pt x="7415" y="3657"/>
                  </a:cubicBezTo>
                  <a:cubicBezTo>
                    <a:pt x="7369" y="3927"/>
                    <a:pt x="7347" y="4187"/>
                    <a:pt x="7313" y="4447"/>
                  </a:cubicBezTo>
                  <a:lnTo>
                    <a:pt x="7245" y="5236"/>
                  </a:lnTo>
                  <a:cubicBezTo>
                    <a:pt x="7234" y="5496"/>
                    <a:pt x="7211" y="5756"/>
                    <a:pt x="7189" y="6015"/>
                  </a:cubicBezTo>
                  <a:cubicBezTo>
                    <a:pt x="7178" y="6139"/>
                    <a:pt x="7166" y="6263"/>
                    <a:pt x="7144" y="6387"/>
                  </a:cubicBezTo>
                  <a:lnTo>
                    <a:pt x="6444" y="5654"/>
                  </a:lnTo>
                  <a:cubicBezTo>
                    <a:pt x="6185" y="5394"/>
                    <a:pt x="5925" y="5146"/>
                    <a:pt x="5666" y="4898"/>
                  </a:cubicBezTo>
                  <a:cubicBezTo>
                    <a:pt x="5688" y="4796"/>
                    <a:pt x="5722" y="4684"/>
                    <a:pt x="5745" y="4582"/>
                  </a:cubicBezTo>
                  <a:cubicBezTo>
                    <a:pt x="5767" y="4356"/>
                    <a:pt x="5801" y="4131"/>
                    <a:pt x="5824" y="3894"/>
                  </a:cubicBezTo>
                  <a:cubicBezTo>
                    <a:pt x="5846" y="3668"/>
                    <a:pt x="5835" y="3442"/>
                    <a:pt x="5824" y="3205"/>
                  </a:cubicBezTo>
                  <a:cubicBezTo>
                    <a:pt x="5790" y="2980"/>
                    <a:pt x="5767" y="2754"/>
                    <a:pt x="5733" y="2528"/>
                  </a:cubicBezTo>
                  <a:cubicBezTo>
                    <a:pt x="5699" y="2754"/>
                    <a:pt x="5699" y="2980"/>
                    <a:pt x="5677" y="3205"/>
                  </a:cubicBezTo>
                  <a:cubicBezTo>
                    <a:pt x="5666" y="3431"/>
                    <a:pt x="5620" y="3645"/>
                    <a:pt x="5598" y="3871"/>
                  </a:cubicBezTo>
                  <a:cubicBezTo>
                    <a:pt x="5564" y="4097"/>
                    <a:pt x="5508" y="4311"/>
                    <a:pt x="5474" y="4526"/>
                  </a:cubicBezTo>
                  <a:cubicBezTo>
                    <a:pt x="5462" y="4582"/>
                    <a:pt x="5451" y="4627"/>
                    <a:pt x="5440" y="4672"/>
                  </a:cubicBezTo>
                  <a:cubicBezTo>
                    <a:pt x="5316" y="4559"/>
                    <a:pt x="5192" y="4435"/>
                    <a:pt x="5067" y="4322"/>
                  </a:cubicBezTo>
                  <a:cubicBezTo>
                    <a:pt x="4706" y="3973"/>
                    <a:pt x="4345" y="3634"/>
                    <a:pt x="3995" y="3307"/>
                  </a:cubicBezTo>
                  <a:lnTo>
                    <a:pt x="4041" y="3307"/>
                  </a:lnTo>
                  <a:cubicBezTo>
                    <a:pt x="4108" y="3296"/>
                    <a:pt x="4153" y="3239"/>
                    <a:pt x="4153" y="3171"/>
                  </a:cubicBezTo>
                  <a:lnTo>
                    <a:pt x="4153" y="3149"/>
                  </a:lnTo>
                  <a:cubicBezTo>
                    <a:pt x="4097" y="2799"/>
                    <a:pt x="4041" y="2438"/>
                    <a:pt x="3973" y="2099"/>
                  </a:cubicBezTo>
                  <a:cubicBezTo>
                    <a:pt x="3939" y="1738"/>
                    <a:pt x="3883" y="1389"/>
                    <a:pt x="3815" y="1027"/>
                  </a:cubicBezTo>
                  <a:cubicBezTo>
                    <a:pt x="3781" y="1377"/>
                    <a:pt x="3759" y="1750"/>
                    <a:pt x="3759" y="2111"/>
                  </a:cubicBezTo>
                  <a:cubicBezTo>
                    <a:pt x="3781" y="2415"/>
                    <a:pt x="3815" y="2731"/>
                    <a:pt x="3860" y="3036"/>
                  </a:cubicBezTo>
                  <a:lnTo>
                    <a:pt x="3691" y="3036"/>
                  </a:lnTo>
                  <a:cubicBezTo>
                    <a:pt x="3296" y="2686"/>
                    <a:pt x="2923" y="2359"/>
                    <a:pt x="2574" y="2054"/>
                  </a:cubicBezTo>
                  <a:cubicBezTo>
                    <a:pt x="2201" y="1738"/>
                    <a:pt x="1874" y="1434"/>
                    <a:pt x="1547" y="1197"/>
                  </a:cubicBezTo>
                  <a:cubicBezTo>
                    <a:pt x="1220" y="948"/>
                    <a:pt x="949" y="734"/>
                    <a:pt x="723" y="554"/>
                  </a:cubicBezTo>
                  <a:lnTo>
                    <a:pt x="1" y="1"/>
                  </a:ln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2" name="Google Shape;4482;p21"/>
            <p:cNvSpPr/>
            <p:nvPr/>
          </p:nvSpPr>
          <p:spPr>
            <a:xfrm>
              <a:off x="1273370" y="4102679"/>
              <a:ext cx="550356" cy="284684"/>
            </a:xfrm>
            <a:custGeom>
              <a:rect b="b" l="l" r="r" t="t"/>
              <a:pathLst>
                <a:path extrusionOk="0" h="8295" w="16036">
                  <a:moveTo>
                    <a:pt x="9414" y="0"/>
                  </a:moveTo>
                  <a:cubicBezTo>
                    <a:pt x="9066" y="0"/>
                    <a:pt x="8702" y="36"/>
                    <a:pt x="8317" y="114"/>
                  </a:cubicBezTo>
                  <a:cubicBezTo>
                    <a:pt x="5214" y="576"/>
                    <a:pt x="3240" y="3499"/>
                    <a:pt x="385" y="4650"/>
                  </a:cubicBezTo>
                  <a:lnTo>
                    <a:pt x="1" y="4830"/>
                  </a:lnTo>
                  <a:lnTo>
                    <a:pt x="622" y="4954"/>
                  </a:lnTo>
                  <a:cubicBezTo>
                    <a:pt x="3206" y="5609"/>
                    <a:pt x="5361" y="7979"/>
                    <a:pt x="7945" y="8238"/>
                  </a:cubicBezTo>
                  <a:cubicBezTo>
                    <a:pt x="8220" y="8276"/>
                    <a:pt x="8489" y="8294"/>
                    <a:pt x="8754" y="8294"/>
                  </a:cubicBezTo>
                  <a:cubicBezTo>
                    <a:pt x="11796" y="8294"/>
                    <a:pt x="14136" y="5899"/>
                    <a:pt x="16036" y="3781"/>
                  </a:cubicBezTo>
                  <a:cubicBezTo>
                    <a:pt x="13852" y="2228"/>
                    <a:pt x="12158" y="0"/>
                    <a:pt x="9414" y="0"/>
                  </a:cubicBezTo>
                  <a:close/>
                </a:path>
              </a:pathLst>
            </a:custGeom>
            <a:solidFill>
              <a:srgbClr val="60A7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3" name="Google Shape;4483;p21"/>
            <p:cNvSpPr/>
            <p:nvPr/>
          </p:nvSpPr>
          <p:spPr>
            <a:xfrm>
              <a:off x="1386077" y="4195240"/>
              <a:ext cx="429927" cy="137143"/>
            </a:xfrm>
            <a:custGeom>
              <a:rect b="b" l="l" r="r" t="t"/>
              <a:pathLst>
                <a:path extrusionOk="0" h="3996" w="12527">
                  <a:moveTo>
                    <a:pt x="2348" y="1"/>
                  </a:moveTo>
                  <a:lnTo>
                    <a:pt x="2348" y="1"/>
                  </a:lnTo>
                  <a:cubicBezTo>
                    <a:pt x="2856" y="317"/>
                    <a:pt x="3386" y="610"/>
                    <a:pt x="3882" y="926"/>
                  </a:cubicBezTo>
                  <a:cubicBezTo>
                    <a:pt x="4007" y="1016"/>
                    <a:pt x="4131" y="1084"/>
                    <a:pt x="4255" y="1174"/>
                  </a:cubicBezTo>
                  <a:cubicBezTo>
                    <a:pt x="4368" y="1253"/>
                    <a:pt x="4480" y="1343"/>
                    <a:pt x="4593" y="1445"/>
                  </a:cubicBezTo>
                  <a:cubicBezTo>
                    <a:pt x="4706" y="1535"/>
                    <a:pt x="4819" y="1626"/>
                    <a:pt x="4921" y="1727"/>
                  </a:cubicBezTo>
                  <a:lnTo>
                    <a:pt x="4977" y="1784"/>
                  </a:lnTo>
                  <a:cubicBezTo>
                    <a:pt x="4627" y="1817"/>
                    <a:pt x="4289" y="1851"/>
                    <a:pt x="3950" y="1874"/>
                  </a:cubicBezTo>
                  <a:cubicBezTo>
                    <a:pt x="3217" y="1953"/>
                    <a:pt x="2540" y="2032"/>
                    <a:pt x="1953" y="2099"/>
                  </a:cubicBezTo>
                  <a:cubicBezTo>
                    <a:pt x="1366" y="2167"/>
                    <a:pt x="881" y="2235"/>
                    <a:pt x="542" y="2280"/>
                  </a:cubicBezTo>
                  <a:lnTo>
                    <a:pt x="1" y="2359"/>
                  </a:lnTo>
                  <a:lnTo>
                    <a:pt x="1" y="2359"/>
                  </a:lnTo>
                  <a:lnTo>
                    <a:pt x="542" y="2348"/>
                  </a:lnTo>
                  <a:cubicBezTo>
                    <a:pt x="892" y="2336"/>
                    <a:pt x="1377" y="2325"/>
                    <a:pt x="1975" y="2291"/>
                  </a:cubicBezTo>
                  <a:cubicBezTo>
                    <a:pt x="2562" y="2257"/>
                    <a:pt x="3250" y="2235"/>
                    <a:pt x="3984" y="2190"/>
                  </a:cubicBezTo>
                  <a:lnTo>
                    <a:pt x="4909" y="2122"/>
                  </a:lnTo>
                  <a:lnTo>
                    <a:pt x="4695" y="2314"/>
                  </a:lnTo>
                  <a:lnTo>
                    <a:pt x="4424" y="2573"/>
                  </a:lnTo>
                  <a:cubicBezTo>
                    <a:pt x="4334" y="2652"/>
                    <a:pt x="4244" y="2743"/>
                    <a:pt x="4153" y="2822"/>
                  </a:cubicBezTo>
                  <a:lnTo>
                    <a:pt x="3871" y="3070"/>
                  </a:lnTo>
                  <a:cubicBezTo>
                    <a:pt x="3781" y="3149"/>
                    <a:pt x="3691" y="3228"/>
                    <a:pt x="3589" y="3307"/>
                  </a:cubicBezTo>
                  <a:cubicBezTo>
                    <a:pt x="3386" y="3465"/>
                    <a:pt x="3183" y="3612"/>
                    <a:pt x="2991" y="3770"/>
                  </a:cubicBezTo>
                  <a:cubicBezTo>
                    <a:pt x="3228" y="3668"/>
                    <a:pt x="3442" y="3555"/>
                    <a:pt x="3668" y="3442"/>
                  </a:cubicBezTo>
                  <a:cubicBezTo>
                    <a:pt x="3781" y="3386"/>
                    <a:pt x="3882" y="3296"/>
                    <a:pt x="3995" y="3239"/>
                  </a:cubicBezTo>
                  <a:cubicBezTo>
                    <a:pt x="4097" y="3183"/>
                    <a:pt x="4210" y="3104"/>
                    <a:pt x="4311" y="3025"/>
                  </a:cubicBezTo>
                  <a:cubicBezTo>
                    <a:pt x="4413" y="2957"/>
                    <a:pt x="4514" y="2867"/>
                    <a:pt x="4616" y="2788"/>
                  </a:cubicBezTo>
                  <a:lnTo>
                    <a:pt x="4909" y="2551"/>
                  </a:lnTo>
                  <a:cubicBezTo>
                    <a:pt x="5090" y="2404"/>
                    <a:pt x="5259" y="2246"/>
                    <a:pt x="5440" y="2088"/>
                  </a:cubicBezTo>
                  <a:lnTo>
                    <a:pt x="6286" y="2020"/>
                  </a:lnTo>
                  <a:lnTo>
                    <a:pt x="7527" y="1874"/>
                  </a:lnTo>
                  <a:lnTo>
                    <a:pt x="7527" y="1874"/>
                  </a:lnTo>
                  <a:cubicBezTo>
                    <a:pt x="7516" y="1896"/>
                    <a:pt x="7505" y="1908"/>
                    <a:pt x="7493" y="1930"/>
                  </a:cubicBezTo>
                  <a:cubicBezTo>
                    <a:pt x="7392" y="2043"/>
                    <a:pt x="7290" y="2145"/>
                    <a:pt x="7189" y="2257"/>
                  </a:cubicBezTo>
                  <a:cubicBezTo>
                    <a:pt x="7098" y="2370"/>
                    <a:pt x="6974" y="2461"/>
                    <a:pt x="6861" y="2562"/>
                  </a:cubicBezTo>
                  <a:cubicBezTo>
                    <a:pt x="6749" y="2664"/>
                    <a:pt x="6624" y="2743"/>
                    <a:pt x="6489" y="2844"/>
                  </a:cubicBezTo>
                  <a:lnTo>
                    <a:pt x="5733" y="3386"/>
                  </a:lnTo>
                  <a:cubicBezTo>
                    <a:pt x="5485" y="3578"/>
                    <a:pt x="5248" y="3781"/>
                    <a:pt x="5011" y="3995"/>
                  </a:cubicBezTo>
                  <a:cubicBezTo>
                    <a:pt x="5158" y="3916"/>
                    <a:pt x="5282" y="3837"/>
                    <a:pt x="5417" y="3758"/>
                  </a:cubicBezTo>
                  <a:cubicBezTo>
                    <a:pt x="5552" y="3679"/>
                    <a:pt x="5699" y="3623"/>
                    <a:pt x="5835" y="3533"/>
                  </a:cubicBezTo>
                  <a:cubicBezTo>
                    <a:pt x="6105" y="3397"/>
                    <a:pt x="6376" y="3239"/>
                    <a:pt x="6647" y="3081"/>
                  </a:cubicBezTo>
                  <a:cubicBezTo>
                    <a:pt x="6794" y="2991"/>
                    <a:pt x="6918" y="2901"/>
                    <a:pt x="7053" y="2810"/>
                  </a:cubicBezTo>
                  <a:cubicBezTo>
                    <a:pt x="7177" y="2720"/>
                    <a:pt x="7302" y="2607"/>
                    <a:pt x="7426" y="2506"/>
                  </a:cubicBezTo>
                  <a:cubicBezTo>
                    <a:pt x="7550" y="2393"/>
                    <a:pt x="7651" y="2269"/>
                    <a:pt x="7764" y="2145"/>
                  </a:cubicBezTo>
                  <a:cubicBezTo>
                    <a:pt x="7843" y="2032"/>
                    <a:pt x="7922" y="1930"/>
                    <a:pt x="7990" y="1817"/>
                  </a:cubicBezTo>
                  <a:lnTo>
                    <a:pt x="8588" y="1750"/>
                  </a:lnTo>
                  <a:cubicBezTo>
                    <a:pt x="9276" y="1659"/>
                    <a:pt x="9931" y="1569"/>
                    <a:pt x="10484" y="1490"/>
                  </a:cubicBezTo>
                  <a:lnTo>
                    <a:pt x="10484" y="1490"/>
                  </a:lnTo>
                  <a:cubicBezTo>
                    <a:pt x="10089" y="1817"/>
                    <a:pt x="9705" y="2145"/>
                    <a:pt x="9310" y="2483"/>
                  </a:cubicBezTo>
                  <a:cubicBezTo>
                    <a:pt x="9062" y="2686"/>
                    <a:pt x="8802" y="2889"/>
                    <a:pt x="8554" y="3104"/>
                  </a:cubicBezTo>
                  <a:cubicBezTo>
                    <a:pt x="8306" y="3318"/>
                    <a:pt x="8058" y="3533"/>
                    <a:pt x="7821" y="3758"/>
                  </a:cubicBezTo>
                  <a:cubicBezTo>
                    <a:pt x="8103" y="3600"/>
                    <a:pt x="8385" y="3420"/>
                    <a:pt x="8667" y="3262"/>
                  </a:cubicBezTo>
                  <a:cubicBezTo>
                    <a:pt x="8949" y="3092"/>
                    <a:pt x="9220" y="2901"/>
                    <a:pt x="9491" y="2720"/>
                  </a:cubicBezTo>
                  <a:cubicBezTo>
                    <a:pt x="10010" y="2325"/>
                    <a:pt x="10518" y="1919"/>
                    <a:pt x="11025" y="1490"/>
                  </a:cubicBezTo>
                  <a:lnTo>
                    <a:pt x="11037" y="1468"/>
                  </a:lnTo>
                  <a:cubicBezTo>
                    <a:pt x="11048" y="1445"/>
                    <a:pt x="11059" y="1422"/>
                    <a:pt x="11070" y="1400"/>
                  </a:cubicBezTo>
                  <a:cubicBezTo>
                    <a:pt x="11432" y="1343"/>
                    <a:pt x="11748" y="1287"/>
                    <a:pt x="11996" y="1264"/>
                  </a:cubicBezTo>
                  <a:lnTo>
                    <a:pt x="12526" y="1163"/>
                  </a:lnTo>
                  <a:lnTo>
                    <a:pt x="11984" y="1185"/>
                  </a:lnTo>
                  <a:cubicBezTo>
                    <a:pt x="11736" y="1208"/>
                    <a:pt x="11398" y="1219"/>
                    <a:pt x="11014" y="1242"/>
                  </a:cubicBezTo>
                  <a:cubicBezTo>
                    <a:pt x="10912" y="1163"/>
                    <a:pt x="10811" y="1061"/>
                    <a:pt x="10709" y="982"/>
                  </a:cubicBezTo>
                  <a:cubicBezTo>
                    <a:pt x="10608" y="903"/>
                    <a:pt x="10484" y="847"/>
                    <a:pt x="10371" y="779"/>
                  </a:cubicBezTo>
                  <a:cubicBezTo>
                    <a:pt x="10247" y="723"/>
                    <a:pt x="10134" y="678"/>
                    <a:pt x="10010" y="633"/>
                  </a:cubicBezTo>
                  <a:lnTo>
                    <a:pt x="9637" y="508"/>
                  </a:lnTo>
                  <a:cubicBezTo>
                    <a:pt x="9389" y="441"/>
                    <a:pt x="9141" y="384"/>
                    <a:pt x="8893" y="350"/>
                  </a:cubicBezTo>
                  <a:cubicBezTo>
                    <a:pt x="8644" y="305"/>
                    <a:pt x="8396" y="271"/>
                    <a:pt x="8137" y="238"/>
                  </a:cubicBezTo>
                  <a:lnTo>
                    <a:pt x="8137" y="238"/>
                  </a:lnTo>
                  <a:cubicBezTo>
                    <a:pt x="8374" y="328"/>
                    <a:pt x="8622" y="407"/>
                    <a:pt x="8859" y="486"/>
                  </a:cubicBezTo>
                  <a:cubicBezTo>
                    <a:pt x="8972" y="542"/>
                    <a:pt x="9096" y="576"/>
                    <a:pt x="9209" y="610"/>
                  </a:cubicBezTo>
                  <a:lnTo>
                    <a:pt x="9558" y="745"/>
                  </a:lnTo>
                  <a:lnTo>
                    <a:pt x="9897" y="881"/>
                  </a:lnTo>
                  <a:lnTo>
                    <a:pt x="10213" y="1050"/>
                  </a:lnTo>
                  <a:cubicBezTo>
                    <a:pt x="10326" y="1118"/>
                    <a:pt x="10416" y="1185"/>
                    <a:pt x="10518" y="1253"/>
                  </a:cubicBezTo>
                  <a:cubicBezTo>
                    <a:pt x="10529" y="1253"/>
                    <a:pt x="10540" y="1264"/>
                    <a:pt x="10540" y="1276"/>
                  </a:cubicBezTo>
                  <a:cubicBezTo>
                    <a:pt x="9965" y="1321"/>
                    <a:pt x="9276" y="1366"/>
                    <a:pt x="8554" y="1445"/>
                  </a:cubicBezTo>
                  <a:cubicBezTo>
                    <a:pt x="8362" y="1456"/>
                    <a:pt x="8170" y="1479"/>
                    <a:pt x="7967" y="1501"/>
                  </a:cubicBezTo>
                  <a:cubicBezTo>
                    <a:pt x="7730" y="1377"/>
                    <a:pt x="7482" y="1242"/>
                    <a:pt x="7234" y="1118"/>
                  </a:cubicBezTo>
                  <a:cubicBezTo>
                    <a:pt x="6974" y="994"/>
                    <a:pt x="6737" y="870"/>
                    <a:pt x="6478" y="745"/>
                  </a:cubicBezTo>
                  <a:cubicBezTo>
                    <a:pt x="6230" y="633"/>
                    <a:pt x="5970" y="520"/>
                    <a:pt x="5699" y="418"/>
                  </a:cubicBezTo>
                  <a:cubicBezTo>
                    <a:pt x="5575" y="362"/>
                    <a:pt x="5428" y="328"/>
                    <a:pt x="5293" y="283"/>
                  </a:cubicBezTo>
                  <a:cubicBezTo>
                    <a:pt x="5158" y="238"/>
                    <a:pt x="5022" y="215"/>
                    <a:pt x="4887" y="192"/>
                  </a:cubicBezTo>
                  <a:lnTo>
                    <a:pt x="4887" y="192"/>
                  </a:lnTo>
                  <a:cubicBezTo>
                    <a:pt x="5011" y="260"/>
                    <a:pt x="5146" y="294"/>
                    <a:pt x="5270" y="362"/>
                  </a:cubicBezTo>
                  <a:cubicBezTo>
                    <a:pt x="5394" y="441"/>
                    <a:pt x="5519" y="486"/>
                    <a:pt x="5631" y="565"/>
                  </a:cubicBezTo>
                  <a:cubicBezTo>
                    <a:pt x="5880" y="700"/>
                    <a:pt x="6117" y="847"/>
                    <a:pt x="6354" y="982"/>
                  </a:cubicBezTo>
                  <a:cubicBezTo>
                    <a:pt x="6692" y="1174"/>
                    <a:pt x="7019" y="1366"/>
                    <a:pt x="7358" y="1558"/>
                  </a:cubicBezTo>
                  <a:lnTo>
                    <a:pt x="6252" y="1671"/>
                  </a:lnTo>
                  <a:lnTo>
                    <a:pt x="5417" y="1750"/>
                  </a:lnTo>
                  <a:lnTo>
                    <a:pt x="5158" y="1479"/>
                  </a:lnTo>
                  <a:cubicBezTo>
                    <a:pt x="5045" y="1377"/>
                    <a:pt x="4921" y="1276"/>
                    <a:pt x="4808" y="1174"/>
                  </a:cubicBezTo>
                  <a:cubicBezTo>
                    <a:pt x="4559" y="994"/>
                    <a:pt x="4300" y="824"/>
                    <a:pt x="4029" y="678"/>
                  </a:cubicBezTo>
                  <a:cubicBezTo>
                    <a:pt x="3758" y="531"/>
                    <a:pt x="3487" y="407"/>
                    <a:pt x="3205" y="294"/>
                  </a:cubicBezTo>
                  <a:cubicBezTo>
                    <a:pt x="2923" y="192"/>
                    <a:pt x="2641" y="91"/>
                    <a:pt x="2348" y="1"/>
                  </a:cubicBez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4" name="Google Shape;4484;p21"/>
            <p:cNvSpPr/>
            <p:nvPr/>
          </p:nvSpPr>
          <p:spPr>
            <a:xfrm>
              <a:off x="1779933" y="4268445"/>
              <a:ext cx="193290" cy="209009"/>
            </a:xfrm>
            <a:custGeom>
              <a:rect b="b" l="l" r="r" t="t"/>
              <a:pathLst>
                <a:path extrusionOk="0" h="6090" w="5632">
                  <a:moveTo>
                    <a:pt x="1389" y="0"/>
                  </a:moveTo>
                  <a:cubicBezTo>
                    <a:pt x="1242" y="102"/>
                    <a:pt x="1118" y="215"/>
                    <a:pt x="994" y="350"/>
                  </a:cubicBezTo>
                  <a:lnTo>
                    <a:pt x="283" y="1050"/>
                  </a:lnTo>
                  <a:cubicBezTo>
                    <a:pt x="170" y="2189"/>
                    <a:pt x="1" y="3352"/>
                    <a:pt x="712" y="4367"/>
                  </a:cubicBezTo>
                  <a:cubicBezTo>
                    <a:pt x="1073" y="4875"/>
                    <a:pt x="1535" y="5315"/>
                    <a:pt x="2066" y="5642"/>
                  </a:cubicBezTo>
                  <a:cubicBezTo>
                    <a:pt x="2557" y="5943"/>
                    <a:pt x="3079" y="6090"/>
                    <a:pt x="3590" y="6090"/>
                  </a:cubicBezTo>
                  <a:cubicBezTo>
                    <a:pt x="4076" y="6090"/>
                    <a:pt x="4554" y="5957"/>
                    <a:pt x="4988" y="5699"/>
                  </a:cubicBezTo>
                  <a:cubicBezTo>
                    <a:pt x="5632" y="4807"/>
                    <a:pt x="5395" y="3284"/>
                    <a:pt x="4954" y="2381"/>
                  </a:cubicBezTo>
                  <a:cubicBezTo>
                    <a:pt x="4672" y="1828"/>
                    <a:pt x="4266" y="1332"/>
                    <a:pt x="3770" y="948"/>
                  </a:cubicBezTo>
                  <a:cubicBezTo>
                    <a:pt x="3093" y="395"/>
                    <a:pt x="2258" y="68"/>
                    <a:pt x="1389"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5" name="Google Shape;4485;p21"/>
            <p:cNvSpPr/>
            <p:nvPr/>
          </p:nvSpPr>
          <p:spPr>
            <a:xfrm>
              <a:off x="1792323" y="4266454"/>
              <a:ext cx="158833" cy="157357"/>
            </a:xfrm>
            <a:custGeom>
              <a:rect b="b" l="l" r="r" t="t"/>
              <a:pathLst>
                <a:path extrusionOk="0" h="4585" w="4628">
                  <a:moveTo>
                    <a:pt x="1399" y="0"/>
                  </a:moveTo>
                  <a:cubicBezTo>
                    <a:pt x="871" y="0"/>
                    <a:pt x="394" y="191"/>
                    <a:pt x="170" y="735"/>
                  </a:cubicBezTo>
                  <a:cubicBezTo>
                    <a:pt x="46" y="995"/>
                    <a:pt x="1" y="1288"/>
                    <a:pt x="1" y="1582"/>
                  </a:cubicBezTo>
                  <a:cubicBezTo>
                    <a:pt x="23" y="1830"/>
                    <a:pt x="159" y="2010"/>
                    <a:pt x="204" y="2247"/>
                  </a:cubicBezTo>
                  <a:cubicBezTo>
                    <a:pt x="339" y="2834"/>
                    <a:pt x="159" y="3455"/>
                    <a:pt x="475" y="4008"/>
                  </a:cubicBezTo>
                  <a:cubicBezTo>
                    <a:pt x="577" y="4185"/>
                    <a:pt x="894" y="4399"/>
                    <a:pt x="1111" y="4399"/>
                  </a:cubicBezTo>
                  <a:cubicBezTo>
                    <a:pt x="1253" y="4399"/>
                    <a:pt x="1352" y="4307"/>
                    <a:pt x="1321" y="4053"/>
                  </a:cubicBezTo>
                  <a:lnTo>
                    <a:pt x="1321" y="4053"/>
                  </a:lnTo>
                  <a:cubicBezTo>
                    <a:pt x="1423" y="4285"/>
                    <a:pt x="1669" y="4585"/>
                    <a:pt x="1929" y="4585"/>
                  </a:cubicBezTo>
                  <a:cubicBezTo>
                    <a:pt x="1986" y="4585"/>
                    <a:pt x="2043" y="4570"/>
                    <a:pt x="2100" y="4538"/>
                  </a:cubicBezTo>
                  <a:cubicBezTo>
                    <a:pt x="2382" y="4380"/>
                    <a:pt x="2449" y="3850"/>
                    <a:pt x="2291" y="3602"/>
                  </a:cubicBezTo>
                  <a:lnTo>
                    <a:pt x="2291" y="3602"/>
                  </a:lnTo>
                  <a:cubicBezTo>
                    <a:pt x="2411" y="3666"/>
                    <a:pt x="2537" y="3695"/>
                    <a:pt x="2654" y="3695"/>
                  </a:cubicBezTo>
                  <a:cubicBezTo>
                    <a:pt x="3050" y="3695"/>
                    <a:pt x="3349" y="3367"/>
                    <a:pt x="2957" y="2958"/>
                  </a:cubicBezTo>
                  <a:lnTo>
                    <a:pt x="2957" y="2958"/>
                  </a:lnTo>
                  <a:cubicBezTo>
                    <a:pt x="3087" y="3034"/>
                    <a:pt x="3301" y="3126"/>
                    <a:pt x="3491" y="3126"/>
                  </a:cubicBezTo>
                  <a:cubicBezTo>
                    <a:pt x="3615" y="3126"/>
                    <a:pt x="3728" y="3087"/>
                    <a:pt x="3804" y="2981"/>
                  </a:cubicBezTo>
                  <a:cubicBezTo>
                    <a:pt x="3973" y="2755"/>
                    <a:pt x="3736" y="2507"/>
                    <a:pt x="3612" y="2315"/>
                  </a:cubicBezTo>
                  <a:cubicBezTo>
                    <a:pt x="4627" y="1762"/>
                    <a:pt x="3781" y="871"/>
                    <a:pt x="3104" y="487"/>
                  </a:cubicBezTo>
                  <a:cubicBezTo>
                    <a:pt x="2607" y="205"/>
                    <a:pt x="2055" y="36"/>
                    <a:pt x="1490" y="2"/>
                  </a:cubicBezTo>
                  <a:cubicBezTo>
                    <a:pt x="1460" y="1"/>
                    <a:pt x="1429" y="0"/>
                    <a:pt x="1399"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6" name="Google Shape;4486;p21"/>
            <p:cNvSpPr/>
            <p:nvPr/>
          </p:nvSpPr>
          <p:spPr>
            <a:xfrm>
              <a:off x="1827569" y="4262782"/>
              <a:ext cx="177023" cy="201252"/>
            </a:xfrm>
            <a:custGeom>
              <a:rect b="b" l="l" r="r" t="t"/>
              <a:pathLst>
                <a:path extrusionOk="0" h="5864" w="5158">
                  <a:moveTo>
                    <a:pt x="768" y="1"/>
                  </a:moveTo>
                  <a:cubicBezTo>
                    <a:pt x="543" y="1"/>
                    <a:pt x="319" y="37"/>
                    <a:pt x="102" y="109"/>
                  </a:cubicBezTo>
                  <a:cubicBezTo>
                    <a:pt x="91" y="120"/>
                    <a:pt x="68" y="120"/>
                    <a:pt x="57" y="131"/>
                  </a:cubicBezTo>
                  <a:cubicBezTo>
                    <a:pt x="34" y="143"/>
                    <a:pt x="23" y="154"/>
                    <a:pt x="1" y="165"/>
                  </a:cubicBezTo>
                  <a:cubicBezTo>
                    <a:pt x="870" y="233"/>
                    <a:pt x="1705" y="560"/>
                    <a:pt x="2382" y="1113"/>
                  </a:cubicBezTo>
                  <a:cubicBezTo>
                    <a:pt x="2878" y="1497"/>
                    <a:pt x="3284" y="1993"/>
                    <a:pt x="3566" y="2546"/>
                  </a:cubicBezTo>
                  <a:cubicBezTo>
                    <a:pt x="4007" y="3449"/>
                    <a:pt x="4244" y="4972"/>
                    <a:pt x="3589" y="5864"/>
                  </a:cubicBezTo>
                  <a:cubicBezTo>
                    <a:pt x="3815" y="5728"/>
                    <a:pt x="4018" y="5559"/>
                    <a:pt x="4210" y="5379"/>
                  </a:cubicBezTo>
                  <a:cubicBezTo>
                    <a:pt x="5158" y="4431"/>
                    <a:pt x="4582" y="2749"/>
                    <a:pt x="3905" y="1802"/>
                  </a:cubicBezTo>
                  <a:cubicBezTo>
                    <a:pt x="3397" y="1158"/>
                    <a:pt x="2720" y="651"/>
                    <a:pt x="1953" y="357"/>
                  </a:cubicBezTo>
                  <a:cubicBezTo>
                    <a:pt x="1626" y="199"/>
                    <a:pt x="1287" y="75"/>
                    <a:pt x="937" y="7"/>
                  </a:cubicBezTo>
                  <a:cubicBezTo>
                    <a:pt x="881" y="3"/>
                    <a:pt x="824" y="1"/>
                    <a:pt x="76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7" name="Google Shape;4487;p21"/>
            <p:cNvSpPr/>
            <p:nvPr/>
          </p:nvSpPr>
          <p:spPr>
            <a:xfrm>
              <a:off x="1828359" y="4273078"/>
              <a:ext cx="94140" cy="84084"/>
            </a:xfrm>
            <a:custGeom>
              <a:rect b="b" l="l" r="r" t="t"/>
              <a:pathLst>
                <a:path extrusionOk="0" h="2450" w="2743">
                  <a:moveTo>
                    <a:pt x="0" y="1"/>
                  </a:moveTo>
                  <a:cubicBezTo>
                    <a:pt x="0" y="1"/>
                    <a:pt x="57" y="12"/>
                    <a:pt x="169" y="23"/>
                  </a:cubicBezTo>
                  <a:cubicBezTo>
                    <a:pt x="237" y="35"/>
                    <a:pt x="294" y="57"/>
                    <a:pt x="350" y="68"/>
                  </a:cubicBezTo>
                  <a:cubicBezTo>
                    <a:pt x="429" y="102"/>
                    <a:pt x="497" y="136"/>
                    <a:pt x="564" y="170"/>
                  </a:cubicBezTo>
                  <a:cubicBezTo>
                    <a:pt x="643" y="204"/>
                    <a:pt x="734" y="249"/>
                    <a:pt x="813" y="317"/>
                  </a:cubicBezTo>
                  <a:cubicBezTo>
                    <a:pt x="892" y="373"/>
                    <a:pt x="982" y="430"/>
                    <a:pt x="1061" y="497"/>
                  </a:cubicBezTo>
                  <a:cubicBezTo>
                    <a:pt x="1106" y="531"/>
                    <a:pt x="1151" y="565"/>
                    <a:pt x="1196" y="599"/>
                  </a:cubicBezTo>
                  <a:lnTo>
                    <a:pt x="1320" y="712"/>
                  </a:lnTo>
                  <a:cubicBezTo>
                    <a:pt x="1411" y="791"/>
                    <a:pt x="1501" y="870"/>
                    <a:pt x="1580" y="960"/>
                  </a:cubicBezTo>
                  <a:cubicBezTo>
                    <a:pt x="1659" y="1050"/>
                    <a:pt x="1738" y="1129"/>
                    <a:pt x="1817" y="1219"/>
                  </a:cubicBezTo>
                  <a:cubicBezTo>
                    <a:pt x="1896" y="1298"/>
                    <a:pt x="1964" y="1389"/>
                    <a:pt x="2031" y="1479"/>
                  </a:cubicBezTo>
                  <a:cubicBezTo>
                    <a:pt x="2178" y="1648"/>
                    <a:pt x="2302" y="1817"/>
                    <a:pt x="2404" y="1953"/>
                  </a:cubicBezTo>
                  <a:cubicBezTo>
                    <a:pt x="2460" y="2032"/>
                    <a:pt x="2505" y="2088"/>
                    <a:pt x="2550" y="2156"/>
                  </a:cubicBezTo>
                  <a:cubicBezTo>
                    <a:pt x="2584" y="2212"/>
                    <a:pt x="2629" y="2269"/>
                    <a:pt x="2652" y="2314"/>
                  </a:cubicBezTo>
                  <a:cubicBezTo>
                    <a:pt x="2708" y="2404"/>
                    <a:pt x="2742" y="2449"/>
                    <a:pt x="2742" y="2449"/>
                  </a:cubicBezTo>
                  <a:cubicBezTo>
                    <a:pt x="2675" y="2258"/>
                    <a:pt x="2584" y="2077"/>
                    <a:pt x="2483" y="1908"/>
                  </a:cubicBezTo>
                  <a:cubicBezTo>
                    <a:pt x="2438" y="1829"/>
                    <a:pt x="2392" y="1739"/>
                    <a:pt x="2336" y="1660"/>
                  </a:cubicBezTo>
                  <a:cubicBezTo>
                    <a:pt x="2280" y="1569"/>
                    <a:pt x="2212" y="1479"/>
                    <a:pt x="2144" y="1389"/>
                  </a:cubicBezTo>
                  <a:cubicBezTo>
                    <a:pt x="2088" y="1298"/>
                    <a:pt x="2009" y="1208"/>
                    <a:pt x="1930" y="1118"/>
                  </a:cubicBezTo>
                  <a:cubicBezTo>
                    <a:pt x="1862" y="1028"/>
                    <a:pt x="1783" y="926"/>
                    <a:pt x="1693" y="847"/>
                  </a:cubicBezTo>
                  <a:cubicBezTo>
                    <a:pt x="1614" y="768"/>
                    <a:pt x="1524" y="678"/>
                    <a:pt x="1433" y="599"/>
                  </a:cubicBezTo>
                  <a:cubicBezTo>
                    <a:pt x="1343" y="520"/>
                    <a:pt x="1253" y="452"/>
                    <a:pt x="1151" y="384"/>
                  </a:cubicBezTo>
                  <a:cubicBezTo>
                    <a:pt x="1061" y="317"/>
                    <a:pt x="959" y="272"/>
                    <a:pt x="869" y="215"/>
                  </a:cubicBezTo>
                  <a:cubicBezTo>
                    <a:pt x="779" y="170"/>
                    <a:pt x="689" y="125"/>
                    <a:pt x="598" y="91"/>
                  </a:cubicBezTo>
                  <a:cubicBezTo>
                    <a:pt x="519" y="57"/>
                    <a:pt x="440" y="35"/>
                    <a:pt x="361" y="23"/>
                  </a:cubicBezTo>
                  <a:cubicBezTo>
                    <a:pt x="294" y="12"/>
                    <a:pt x="226" y="1"/>
                    <a:pt x="169"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8" name="Google Shape;4488;p21"/>
            <p:cNvSpPr/>
            <p:nvPr/>
          </p:nvSpPr>
          <p:spPr>
            <a:xfrm>
              <a:off x="1851593" y="4290135"/>
              <a:ext cx="41459" cy="56182"/>
            </a:xfrm>
            <a:custGeom>
              <a:rect b="b" l="l" r="r" t="t"/>
              <a:pathLst>
                <a:path extrusionOk="0" h="1637" w="1208">
                  <a:moveTo>
                    <a:pt x="0" y="0"/>
                  </a:moveTo>
                  <a:cubicBezTo>
                    <a:pt x="0" y="0"/>
                    <a:pt x="79" y="113"/>
                    <a:pt x="203" y="249"/>
                  </a:cubicBezTo>
                  <a:cubicBezTo>
                    <a:pt x="271" y="327"/>
                    <a:pt x="339" y="406"/>
                    <a:pt x="418" y="497"/>
                  </a:cubicBezTo>
                  <a:cubicBezTo>
                    <a:pt x="508" y="587"/>
                    <a:pt x="587" y="677"/>
                    <a:pt x="666" y="779"/>
                  </a:cubicBezTo>
                  <a:cubicBezTo>
                    <a:pt x="745" y="880"/>
                    <a:pt x="824" y="971"/>
                    <a:pt x="892" y="1072"/>
                  </a:cubicBezTo>
                  <a:cubicBezTo>
                    <a:pt x="914" y="1129"/>
                    <a:pt x="959" y="1174"/>
                    <a:pt x="982" y="1219"/>
                  </a:cubicBezTo>
                  <a:cubicBezTo>
                    <a:pt x="1005" y="1264"/>
                    <a:pt x="1027" y="1309"/>
                    <a:pt x="1061" y="1354"/>
                  </a:cubicBezTo>
                  <a:cubicBezTo>
                    <a:pt x="1084" y="1388"/>
                    <a:pt x="1106" y="1422"/>
                    <a:pt x="1129" y="1467"/>
                  </a:cubicBezTo>
                  <a:cubicBezTo>
                    <a:pt x="1140" y="1501"/>
                    <a:pt x="1151" y="1535"/>
                    <a:pt x="1163" y="1557"/>
                  </a:cubicBezTo>
                  <a:lnTo>
                    <a:pt x="1208" y="1636"/>
                  </a:lnTo>
                  <a:cubicBezTo>
                    <a:pt x="1208" y="1636"/>
                    <a:pt x="1208" y="1603"/>
                    <a:pt x="1208" y="1546"/>
                  </a:cubicBezTo>
                  <a:cubicBezTo>
                    <a:pt x="1196" y="1512"/>
                    <a:pt x="1196" y="1478"/>
                    <a:pt x="1196" y="1445"/>
                  </a:cubicBezTo>
                  <a:cubicBezTo>
                    <a:pt x="1185" y="1388"/>
                    <a:pt x="1174" y="1343"/>
                    <a:pt x="1163" y="1298"/>
                  </a:cubicBezTo>
                  <a:cubicBezTo>
                    <a:pt x="1151" y="1253"/>
                    <a:pt x="1151" y="1185"/>
                    <a:pt x="1129" y="1129"/>
                  </a:cubicBezTo>
                  <a:cubicBezTo>
                    <a:pt x="1106" y="1072"/>
                    <a:pt x="1117" y="1005"/>
                    <a:pt x="1084" y="948"/>
                  </a:cubicBezTo>
                  <a:cubicBezTo>
                    <a:pt x="1050" y="892"/>
                    <a:pt x="1084" y="790"/>
                    <a:pt x="1050" y="734"/>
                  </a:cubicBezTo>
                  <a:cubicBezTo>
                    <a:pt x="1005" y="677"/>
                    <a:pt x="971" y="632"/>
                    <a:pt x="926" y="576"/>
                  </a:cubicBezTo>
                  <a:cubicBezTo>
                    <a:pt x="892" y="519"/>
                    <a:pt x="768" y="531"/>
                    <a:pt x="722" y="474"/>
                  </a:cubicBezTo>
                  <a:cubicBezTo>
                    <a:pt x="689" y="429"/>
                    <a:pt x="564" y="440"/>
                    <a:pt x="531" y="395"/>
                  </a:cubicBezTo>
                  <a:cubicBezTo>
                    <a:pt x="440" y="316"/>
                    <a:pt x="361" y="249"/>
                    <a:pt x="271" y="181"/>
                  </a:cubicBezTo>
                  <a:cubicBezTo>
                    <a:pt x="181" y="113"/>
                    <a:pt x="91" y="57"/>
                    <a:pt x="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9" name="Google Shape;4489;p21"/>
            <p:cNvSpPr/>
            <p:nvPr/>
          </p:nvSpPr>
          <p:spPr>
            <a:xfrm>
              <a:off x="1848470" y="4292057"/>
              <a:ext cx="29858" cy="51171"/>
            </a:xfrm>
            <a:custGeom>
              <a:rect b="b" l="l" r="r" t="t"/>
              <a:pathLst>
                <a:path extrusionOk="0" h="1491" w="870">
                  <a:moveTo>
                    <a:pt x="1" y="1"/>
                  </a:moveTo>
                  <a:lnTo>
                    <a:pt x="35" y="68"/>
                  </a:lnTo>
                  <a:cubicBezTo>
                    <a:pt x="69" y="114"/>
                    <a:pt x="114" y="159"/>
                    <a:pt x="159" y="226"/>
                  </a:cubicBezTo>
                  <a:cubicBezTo>
                    <a:pt x="182" y="260"/>
                    <a:pt x="204" y="294"/>
                    <a:pt x="238" y="328"/>
                  </a:cubicBezTo>
                  <a:cubicBezTo>
                    <a:pt x="261" y="373"/>
                    <a:pt x="283" y="418"/>
                    <a:pt x="317" y="452"/>
                  </a:cubicBezTo>
                  <a:cubicBezTo>
                    <a:pt x="373" y="531"/>
                    <a:pt x="441" y="621"/>
                    <a:pt x="486" y="712"/>
                  </a:cubicBezTo>
                  <a:cubicBezTo>
                    <a:pt x="531" y="802"/>
                    <a:pt x="588" y="892"/>
                    <a:pt x="633" y="994"/>
                  </a:cubicBezTo>
                  <a:cubicBezTo>
                    <a:pt x="655" y="1028"/>
                    <a:pt x="678" y="1073"/>
                    <a:pt x="701" y="1118"/>
                  </a:cubicBezTo>
                  <a:cubicBezTo>
                    <a:pt x="712" y="1152"/>
                    <a:pt x="734" y="1197"/>
                    <a:pt x="757" y="1231"/>
                  </a:cubicBezTo>
                  <a:cubicBezTo>
                    <a:pt x="791" y="1310"/>
                    <a:pt x="802" y="1366"/>
                    <a:pt x="836" y="1411"/>
                  </a:cubicBezTo>
                  <a:lnTo>
                    <a:pt x="870" y="1490"/>
                  </a:lnTo>
                  <a:cubicBezTo>
                    <a:pt x="870" y="1456"/>
                    <a:pt x="870" y="1422"/>
                    <a:pt x="870" y="1400"/>
                  </a:cubicBezTo>
                  <a:cubicBezTo>
                    <a:pt x="859" y="1332"/>
                    <a:pt x="859" y="1264"/>
                    <a:pt x="847" y="1197"/>
                  </a:cubicBezTo>
                  <a:cubicBezTo>
                    <a:pt x="836" y="1152"/>
                    <a:pt x="825" y="1107"/>
                    <a:pt x="813" y="1061"/>
                  </a:cubicBezTo>
                  <a:cubicBezTo>
                    <a:pt x="802" y="1016"/>
                    <a:pt x="791" y="971"/>
                    <a:pt x="768" y="926"/>
                  </a:cubicBezTo>
                  <a:cubicBezTo>
                    <a:pt x="746" y="870"/>
                    <a:pt x="723" y="824"/>
                    <a:pt x="701" y="768"/>
                  </a:cubicBezTo>
                  <a:cubicBezTo>
                    <a:pt x="678" y="723"/>
                    <a:pt x="655" y="678"/>
                    <a:pt x="622" y="633"/>
                  </a:cubicBezTo>
                  <a:cubicBezTo>
                    <a:pt x="588" y="587"/>
                    <a:pt x="565" y="542"/>
                    <a:pt x="531" y="486"/>
                  </a:cubicBezTo>
                  <a:cubicBezTo>
                    <a:pt x="497" y="441"/>
                    <a:pt x="464" y="407"/>
                    <a:pt x="430" y="362"/>
                  </a:cubicBezTo>
                  <a:cubicBezTo>
                    <a:pt x="362" y="294"/>
                    <a:pt x="294" y="226"/>
                    <a:pt x="227" y="159"/>
                  </a:cubicBezTo>
                  <a:cubicBezTo>
                    <a:pt x="170" y="114"/>
                    <a:pt x="114" y="80"/>
                    <a:pt x="57" y="46"/>
                  </a:cubicBezTo>
                  <a:lnTo>
                    <a:pt x="1"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0" name="Google Shape;4490;p21"/>
            <p:cNvSpPr/>
            <p:nvPr/>
          </p:nvSpPr>
          <p:spPr>
            <a:xfrm>
              <a:off x="1620379" y="4259007"/>
              <a:ext cx="225826" cy="191712"/>
            </a:xfrm>
            <a:custGeom>
              <a:rect b="b" l="l" r="r" t="t"/>
              <a:pathLst>
                <a:path extrusionOk="0" h="5586" w="6580">
                  <a:moveTo>
                    <a:pt x="5859" y="1"/>
                  </a:moveTo>
                  <a:cubicBezTo>
                    <a:pt x="5487" y="1"/>
                    <a:pt x="5119" y="31"/>
                    <a:pt x="4751" y="95"/>
                  </a:cubicBezTo>
                  <a:cubicBezTo>
                    <a:pt x="3070" y="377"/>
                    <a:pt x="1129" y="1054"/>
                    <a:pt x="407" y="2747"/>
                  </a:cubicBezTo>
                  <a:cubicBezTo>
                    <a:pt x="1" y="3672"/>
                    <a:pt x="57" y="4766"/>
                    <a:pt x="768" y="5410"/>
                  </a:cubicBezTo>
                  <a:lnTo>
                    <a:pt x="869" y="5489"/>
                  </a:lnTo>
                  <a:cubicBezTo>
                    <a:pt x="1050" y="5534"/>
                    <a:pt x="1231" y="5568"/>
                    <a:pt x="1422" y="5579"/>
                  </a:cubicBezTo>
                  <a:cubicBezTo>
                    <a:pt x="1489" y="5583"/>
                    <a:pt x="1555" y="5585"/>
                    <a:pt x="1621" y="5585"/>
                  </a:cubicBezTo>
                  <a:cubicBezTo>
                    <a:pt x="2604" y="5585"/>
                    <a:pt x="3506" y="5122"/>
                    <a:pt x="4289" y="4541"/>
                  </a:cubicBezTo>
                  <a:cubicBezTo>
                    <a:pt x="4796" y="4157"/>
                    <a:pt x="5225" y="3536"/>
                    <a:pt x="5552" y="3006"/>
                  </a:cubicBezTo>
                  <a:cubicBezTo>
                    <a:pt x="6060" y="2137"/>
                    <a:pt x="6579" y="1043"/>
                    <a:pt x="6365" y="72"/>
                  </a:cubicBezTo>
                  <a:cubicBezTo>
                    <a:pt x="6354" y="50"/>
                    <a:pt x="6331" y="38"/>
                    <a:pt x="6320" y="16"/>
                  </a:cubicBezTo>
                  <a:cubicBezTo>
                    <a:pt x="6165" y="6"/>
                    <a:pt x="6012" y="1"/>
                    <a:pt x="5859"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1" name="Google Shape;4491;p21"/>
            <p:cNvSpPr/>
            <p:nvPr/>
          </p:nvSpPr>
          <p:spPr>
            <a:xfrm>
              <a:off x="1710607" y="4254511"/>
              <a:ext cx="134431" cy="135564"/>
            </a:xfrm>
            <a:custGeom>
              <a:rect b="b" l="l" r="r" t="t"/>
              <a:pathLst>
                <a:path extrusionOk="0" h="3950" w="3917">
                  <a:moveTo>
                    <a:pt x="3217" y="0"/>
                  </a:moveTo>
                  <a:cubicBezTo>
                    <a:pt x="2585" y="147"/>
                    <a:pt x="1930" y="169"/>
                    <a:pt x="1310" y="271"/>
                  </a:cubicBezTo>
                  <a:cubicBezTo>
                    <a:pt x="960" y="361"/>
                    <a:pt x="418" y="418"/>
                    <a:pt x="238" y="767"/>
                  </a:cubicBezTo>
                  <a:cubicBezTo>
                    <a:pt x="1" y="1185"/>
                    <a:pt x="328" y="1760"/>
                    <a:pt x="779" y="1828"/>
                  </a:cubicBezTo>
                  <a:cubicBezTo>
                    <a:pt x="576" y="1918"/>
                    <a:pt x="238" y="2144"/>
                    <a:pt x="283" y="2392"/>
                  </a:cubicBezTo>
                  <a:cubicBezTo>
                    <a:pt x="328" y="2731"/>
                    <a:pt x="757" y="2765"/>
                    <a:pt x="983" y="2855"/>
                  </a:cubicBezTo>
                  <a:cubicBezTo>
                    <a:pt x="937" y="3002"/>
                    <a:pt x="768" y="3352"/>
                    <a:pt x="892" y="3509"/>
                  </a:cubicBezTo>
                  <a:cubicBezTo>
                    <a:pt x="937" y="3562"/>
                    <a:pt x="986" y="3583"/>
                    <a:pt x="1036" y="3583"/>
                  </a:cubicBezTo>
                  <a:cubicBezTo>
                    <a:pt x="1134" y="3583"/>
                    <a:pt x="1235" y="3498"/>
                    <a:pt x="1310" y="3408"/>
                  </a:cubicBezTo>
                  <a:lnTo>
                    <a:pt x="1310" y="3408"/>
                  </a:lnTo>
                  <a:cubicBezTo>
                    <a:pt x="1186" y="3611"/>
                    <a:pt x="1310" y="3882"/>
                    <a:pt x="1547" y="3927"/>
                  </a:cubicBezTo>
                  <a:cubicBezTo>
                    <a:pt x="1598" y="3943"/>
                    <a:pt x="1653" y="3950"/>
                    <a:pt x="1709" y="3950"/>
                  </a:cubicBezTo>
                  <a:cubicBezTo>
                    <a:pt x="2183" y="3950"/>
                    <a:pt x="2798" y="3442"/>
                    <a:pt x="3070" y="3160"/>
                  </a:cubicBezTo>
                  <a:cubicBezTo>
                    <a:pt x="3747" y="2471"/>
                    <a:pt x="3736" y="1185"/>
                    <a:pt x="3916" y="350"/>
                  </a:cubicBezTo>
                  <a:lnTo>
                    <a:pt x="3217" y="0"/>
                  </a:ln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2" name="Google Shape;4492;p21"/>
            <p:cNvSpPr/>
            <p:nvPr/>
          </p:nvSpPr>
          <p:spPr>
            <a:xfrm>
              <a:off x="1650204" y="4261478"/>
              <a:ext cx="205680" cy="206812"/>
            </a:xfrm>
            <a:custGeom>
              <a:rect b="b" l="l" r="r" t="t"/>
              <a:pathLst>
                <a:path extrusionOk="0" h="6026" w="5993">
                  <a:moveTo>
                    <a:pt x="5485" y="0"/>
                  </a:moveTo>
                  <a:lnTo>
                    <a:pt x="5485" y="0"/>
                  </a:lnTo>
                  <a:cubicBezTo>
                    <a:pt x="5710" y="971"/>
                    <a:pt x="5191" y="2077"/>
                    <a:pt x="4683" y="2934"/>
                  </a:cubicBezTo>
                  <a:cubicBezTo>
                    <a:pt x="4356" y="3464"/>
                    <a:pt x="3927" y="4085"/>
                    <a:pt x="3408" y="4469"/>
                  </a:cubicBezTo>
                  <a:cubicBezTo>
                    <a:pt x="2626" y="5050"/>
                    <a:pt x="1724" y="5513"/>
                    <a:pt x="741" y="5513"/>
                  </a:cubicBezTo>
                  <a:cubicBezTo>
                    <a:pt x="675" y="5513"/>
                    <a:pt x="609" y="5511"/>
                    <a:pt x="542" y="5507"/>
                  </a:cubicBezTo>
                  <a:cubicBezTo>
                    <a:pt x="362" y="5496"/>
                    <a:pt x="181" y="5462"/>
                    <a:pt x="0" y="5417"/>
                  </a:cubicBezTo>
                  <a:lnTo>
                    <a:pt x="0" y="5417"/>
                  </a:lnTo>
                  <a:cubicBezTo>
                    <a:pt x="442" y="5764"/>
                    <a:pt x="1039" y="6025"/>
                    <a:pt x="1598" y="6025"/>
                  </a:cubicBezTo>
                  <a:cubicBezTo>
                    <a:pt x="1711" y="6025"/>
                    <a:pt x="1822" y="6015"/>
                    <a:pt x="1930" y="5992"/>
                  </a:cubicBezTo>
                  <a:cubicBezTo>
                    <a:pt x="2912" y="5823"/>
                    <a:pt x="3442" y="5552"/>
                    <a:pt x="4266" y="4943"/>
                  </a:cubicBezTo>
                  <a:cubicBezTo>
                    <a:pt x="4808" y="4536"/>
                    <a:pt x="5417" y="3543"/>
                    <a:pt x="5620" y="2855"/>
                  </a:cubicBezTo>
                  <a:cubicBezTo>
                    <a:pt x="5846" y="2110"/>
                    <a:pt x="5992" y="598"/>
                    <a:pt x="548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3" name="Google Shape;4493;p21"/>
            <p:cNvSpPr/>
            <p:nvPr/>
          </p:nvSpPr>
          <p:spPr>
            <a:xfrm>
              <a:off x="1800868" y="4245210"/>
              <a:ext cx="35658" cy="101107"/>
            </a:xfrm>
            <a:custGeom>
              <a:rect b="b" l="l" r="r" t="t"/>
              <a:pathLst>
                <a:path extrusionOk="0" h="2946" w="1039">
                  <a:moveTo>
                    <a:pt x="1027" y="0"/>
                  </a:moveTo>
                  <a:cubicBezTo>
                    <a:pt x="1027" y="0"/>
                    <a:pt x="1027" y="57"/>
                    <a:pt x="1004" y="136"/>
                  </a:cubicBezTo>
                  <a:cubicBezTo>
                    <a:pt x="993" y="226"/>
                    <a:pt x="970" y="350"/>
                    <a:pt x="937" y="497"/>
                  </a:cubicBezTo>
                  <a:cubicBezTo>
                    <a:pt x="914" y="643"/>
                    <a:pt x="869" y="813"/>
                    <a:pt x="835" y="993"/>
                  </a:cubicBezTo>
                  <a:cubicBezTo>
                    <a:pt x="812" y="1084"/>
                    <a:pt x="779" y="1163"/>
                    <a:pt x="756" y="1264"/>
                  </a:cubicBezTo>
                  <a:cubicBezTo>
                    <a:pt x="734" y="1354"/>
                    <a:pt x="711" y="1445"/>
                    <a:pt x="677" y="1546"/>
                  </a:cubicBezTo>
                  <a:cubicBezTo>
                    <a:pt x="655" y="1636"/>
                    <a:pt x="621" y="1738"/>
                    <a:pt x="587" y="1828"/>
                  </a:cubicBezTo>
                  <a:cubicBezTo>
                    <a:pt x="564" y="1919"/>
                    <a:pt x="530" y="2009"/>
                    <a:pt x="497" y="2088"/>
                  </a:cubicBezTo>
                  <a:cubicBezTo>
                    <a:pt x="463" y="2178"/>
                    <a:pt x="429" y="2268"/>
                    <a:pt x="395" y="2336"/>
                  </a:cubicBezTo>
                  <a:cubicBezTo>
                    <a:pt x="350" y="2404"/>
                    <a:pt x="316" y="2483"/>
                    <a:pt x="282" y="2551"/>
                  </a:cubicBezTo>
                  <a:cubicBezTo>
                    <a:pt x="248" y="2607"/>
                    <a:pt x="214" y="2663"/>
                    <a:pt x="181" y="2720"/>
                  </a:cubicBezTo>
                  <a:cubicBezTo>
                    <a:pt x="147" y="2765"/>
                    <a:pt x="124" y="2799"/>
                    <a:pt x="90" y="2844"/>
                  </a:cubicBezTo>
                  <a:lnTo>
                    <a:pt x="0" y="2945"/>
                  </a:lnTo>
                  <a:cubicBezTo>
                    <a:pt x="0" y="2945"/>
                    <a:pt x="45" y="2923"/>
                    <a:pt x="102" y="2855"/>
                  </a:cubicBezTo>
                  <a:cubicBezTo>
                    <a:pt x="147" y="2821"/>
                    <a:pt x="181" y="2787"/>
                    <a:pt x="214" y="2742"/>
                  </a:cubicBezTo>
                  <a:cubicBezTo>
                    <a:pt x="271" y="2697"/>
                    <a:pt x="316" y="2641"/>
                    <a:pt x="350" y="2584"/>
                  </a:cubicBezTo>
                  <a:cubicBezTo>
                    <a:pt x="406" y="2517"/>
                    <a:pt x="451" y="2449"/>
                    <a:pt x="497" y="2381"/>
                  </a:cubicBezTo>
                  <a:cubicBezTo>
                    <a:pt x="542" y="2302"/>
                    <a:pt x="587" y="2223"/>
                    <a:pt x="621" y="2133"/>
                  </a:cubicBezTo>
                  <a:cubicBezTo>
                    <a:pt x="666" y="2054"/>
                    <a:pt x="700" y="1952"/>
                    <a:pt x="734" y="1873"/>
                  </a:cubicBezTo>
                  <a:cubicBezTo>
                    <a:pt x="779" y="1783"/>
                    <a:pt x="801" y="1682"/>
                    <a:pt x="835" y="1591"/>
                  </a:cubicBezTo>
                  <a:cubicBezTo>
                    <a:pt x="891" y="1400"/>
                    <a:pt x="937" y="1208"/>
                    <a:pt x="970" y="1016"/>
                  </a:cubicBezTo>
                  <a:cubicBezTo>
                    <a:pt x="1004" y="847"/>
                    <a:pt x="1016" y="677"/>
                    <a:pt x="1027" y="497"/>
                  </a:cubicBezTo>
                  <a:cubicBezTo>
                    <a:pt x="1038" y="339"/>
                    <a:pt x="1038" y="170"/>
                    <a:pt x="1027"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4" name="Google Shape;4494;p21"/>
            <p:cNvSpPr/>
            <p:nvPr/>
          </p:nvSpPr>
          <p:spPr>
            <a:xfrm>
              <a:off x="1793867" y="4255644"/>
              <a:ext cx="39537" cy="71317"/>
            </a:xfrm>
            <a:custGeom>
              <a:rect b="b" l="l" r="r" t="t"/>
              <a:pathLst>
                <a:path extrusionOk="0" h="2078" w="1152">
                  <a:moveTo>
                    <a:pt x="1152" y="1"/>
                  </a:moveTo>
                  <a:lnTo>
                    <a:pt x="1107" y="91"/>
                  </a:lnTo>
                  <a:cubicBezTo>
                    <a:pt x="1073" y="148"/>
                    <a:pt x="1050" y="238"/>
                    <a:pt x="994" y="339"/>
                  </a:cubicBezTo>
                  <a:cubicBezTo>
                    <a:pt x="971" y="385"/>
                    <a:pt x="949" y="441"/>
                    <a:pt x="926" y="497"/>
                  </a:cubicBezTo>
                  <a:cubicBezTo>
                    <a:pt x="892" y="565"/>
                    <a:pt x="859" y="622"/>
                    <a:pt x="836" y="678"/>
                  </a:cubicBezTo>
                  <a:cubicBezTo>
                    <a:pt x="768" y="802"/>
                    <a:pt x="701" y="938"/>
                    <a:pt x="622" y="1062"/>
                  </a:cubicBezTo>
                  <a:cubicBezTo>
                    <a:pt x="543" y="1186"/>
                    <a:pt x="475" y="1310"/>
                    <a:pt x="396" y="1434"/>
                  </a:cubicBezTo>
                  <a:cubicBezTo>
                    <a:pt x="328" y="1547"/>
                    <a:pt x="249" y="1660"/>
                    <a:pt x="193" y="1761"/>
                  </a:cubicBezTo>
                  <a:cubicBezTo>
                    <a:pt x="136" y="1852"/>
                    <a:pt x="91" y="1931"/>
                    <a:pt x="57" y="1987"/>
                  </a:cubicBezTo>
                  <a:cubicBezTo>
                    <a:pt x="23" y="2043"/>
                    <a:pt x="1" y="2077"/>
                    <a:pt x="1" y="2077"/>
                  </a:cubicBezTo>
                  <a:cubicBezTo>
                    <a:pt x="1" y="2077"/>
                    <a:pt x="35" y="2055"/>
                    <a:pt x="80" y="2010"/>
                  </a:cubicBezTo>
                  <a:cubicBezTo>
                    <a:pt x="148" y="1942"/>
                    <a:pt x="204" y="1885"/>
                    <a:pt x="272" y="1818"/>
                  </a:cubicBezTo>
                  <a:cubicBezTo>
                    <a:pt x="362" y="1716"/>
                    <a:pt x="441" y="1615"/>
                    <a:pt x="520" y="1513"/>
                  </a:cubicBezTo>
                  <a:cubicBezTo>
                    <a:pt x="599" y="1400"/>
                    <a:pt x="678" y="1276"/>
                    <a:pt x="768" y="1141"/>
                  </a:cubicBezTo>
                  <a:cubicBezTo>
                    <a:pt x="802" y="1084"/>
                    <a:pt x="836" y="994"/>
                    <a:pt x="870" y="938"/>
                  </a:cubicBezTo>
                  <a:cubicBezTo>
                    <a:pt x="904" y="881"/>
                    <a:pt x="938" y="802"/>
                    <a:pt x="960" y="746"/>
                  </a:cubicBezTo>
                  <a:cubicBezTo>
                    <a:pt x="983" y="678"/>
                    <a:pt x="1016" y="610"/>
                    <a:pt x="1039" y="554"/>
                  </a:cubicBezTo>
                  <a:cubicBezTo>
                    <a:pt x="1050" y="486"/>
                    <a:pt x="1073" y="430"/>
                    <a:pt x="1084" y="373"/>
                  </a:cubicBezTo>
                  <a:cubicBezTo>
                    <a:pt x="1107" y="283"/>
                    <a:pt x="1129" y="193"/>
                    <a:pt x="1141" y="103"/>
                  </a:cubicBezTo>
                  <a:lnTo>
                    <a:pt x="1152"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5" name="Google Shape;4495;p21"/>
            <p:cNvSpPr/>
            <p:nvPr/>
          </p:nvSpPr>
          <p:spPr>
            <a:xfrm>
              <a:off x="1791156" y="4249844"/>
              <a:ext cx="45371" cy="55804"/>
            </a:xfrm>
            <a:custGeom>
              <a:rect b="b" l="l" r="r" t="t"/>
              <a:pathLst>
                <a:path extrusionOk="0" h="1626" w="1322">
                  <a:moveTo>
                    <a:pt x="1321" y="1"/>
                  </a:moveTo>
                  <a:cubicBezTo>
                    <a:pt x="1321" y="1"/>
                    <a:pt x="1220" y="91"/>
                    <a:pt x="1095" y="238"/>
                  </a:cubicBezTo>
                  <a:lnTo>
                    <a:pt x="1005" y="362"/>
                  </a:lnTo>
                  <a:cubicBezTo>
                    <a:pt x="971" y="418"/>
                    <a:pt x="926" y="452"/>
                    <a:pt x="892" y="508"/>
                  </a:cubicBezTo>
                  <a:cubicBezTo>
                    <a:pt x="813" y="599"/>
                    <a:pt x="734" y="700"/>
                    <a:pt x="655" y="802"/>
                  </a:cubicBezTo>
                  <a:cubicBezTo>
                    <a:pt x="565" y="903"/>
                    <a:pt x="486" y="1005"/>
                    <a:pt x="418" y="1095"/>
                  </a:cubicBezTo>
                  <a:cubicBezTo>
                    <a:pt x="373" y="1152"/>
                    <a:pt x="339" y="1197"/>
                    <a:pt x="306" y="1242"/>
                  </a:cubicBezTo>
                  <a:cubicBezTo>
                    <a:pt x="272" y="1287"/>
                    <a:pt x="238" y="1321"/>
                    <a:pt x="204" y="1366"/>
                  </a:cubicBezTo>
                  <a:cubicBezTo>
                    <a:pt x="80" y="1513"/>
                    <a:pt x="1" y="1626"/>
                    <a:pt x="1" y="1626"/>
                  </a:cubicBezTo>
                  <a:cubicBezTo>
                    <a:pt x="91" y="1558"/>
                    <a:pt x="181" y="1490"/>
                    <a:pt x="272" y="1423"/>
                  </a:cubicBezTo>
                  <a:cubicBezTo>
                    <a:pt x="306" y="1389"/>
                    <a:pt x="351" y="1355"/>
                    <a:pt x="396" y="1321"/>
                  </a:cubicBezTo>
                  <a:cubicBezTo>
                    <a:pt x="430" y="1276"/>
                    <a:pt x="475" y="1242"/>
                    <a:pt x="520" y="1197"/>
                  </a:cubicBezTo>
                  <a:cubicBezTo>
                    <a:pt x="599" y="1107"/>
                    <a:pt x="701" y="1005"/>
                    <a:pt x="780" y="903"/>
                  </a:cubicBezTo>
                  <a:cubicBezTo>
                    <a:pt x="859" y="802"/>
                    <a:pt x="938" y="689"/>
                    <a:pt x="1005" y="587"/>
                  </a:cubicBezTo>
                  <a:cubicBezTo>
                    <a:pt x="1073" y="497"/>
                    <a:pt x="1129" y="396"/>
                    <a:pt x="1174" y="294"/>
                  </a:cubicBezTo>
                  <a:cubicBezTo>
                    <a:pt x="1231" y="193"/>
                    <a:pt x="1276" y="102"/>
                    <a:pt x="1321"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6" name="Google Shape;4496;p21"/>
            <p:cNvSpPr/>
            <p:nvPr/>
          </p:nvSpPr>
          <p:spPr>
            <a:xfrm>
              <a:off x="1635103" y="4118364"/>
              <a:ext cx="205680" cy="157563"/>
            </a:xfrm>
            <a:custGeom>
              <a:rect b="b" l="l" r="r" t="t"/>
              <a:pathLst>
                <a:path extrusionOk="0" h="4591" w="5993">
                  <a:moveTo>
                    <a:pt x="1500" y="1"/>
                  </a:moveTo>
                  <a:cubicBezTo>
                    <a:pt x="1403" y="1"/>
                    <a:pt x="1306" y="6"/>
                    <a:pt x="1208" y="18"/>
                  </a:cubicBezTo>
                  <a:cubicBezTo>
                    <a:pt x="779" y="74"/>
                    <a:pt x="384" y="277"/>
                    <a:pt x="102" y="593"/>
                  </a:cubicBezTo>
                  <a:cubicBezTo>
                    <a:pt x="34" y="774"/>
                    <a:pt x="0" y="966"/>
                    <a:pt x="12" y="1169"/>
                  </a:cubicBezTo>
                  <a:cubicBezTo>
                    <a:pt x="57" y="2015"/>
                    <a:pt x="429" y="2715"/>
                    <a:pt x="982" y="3358"/>
                  </a:cubicBezTo>
                  <a:cubicBezTo>
                    <a:pt x="1625" y="4080"/>
                    <a:pt x="2562" y="4464"/>
                    <a:pt x="3510" y="4565"/>
                  </a:cubicBezTo>
                  <a:cubicBezTo>
                    <a:pt x="3707" y="4582"/>
                    <a:pt x="3905" y="4591"/>
                    <a:pt x="4101" y="4591"/>
                  </a:cubicBezTo>
                  <a:cubicBezTo>
                    <a:pt x="4297" y="4591"/>
                    <a:pt x="4492" y="4582"/>
                    <a:pt x="4683" y="4565"/>
                  </a:cubicBezTo>
                  <a:cubicBezTo>
                    <a:pt x="5135" y="4509"/>
                    <a:pt x="5575" y="4385"/>
                    <a:pt x="5992" y="4204"/>
                  </a:cubicBezTo>
                  <a:cubicBezTo>
                    <a:pt x="5947" y="4103"/>
                    <a:pt x="5834" y="3832"/>
                    <a:pt x="5834" y="3832"/>
                  </a:cubicBezTo>
                  <a:cubicBezTo>
                    <a:pt x="5631" y="3380"/>
                    <a:pt x="5394" y="2940"/>
                    <a:pt x="5112" y="2523"/>
                  </a:cubicBezTo>
                  <a:cubicBezTo>
                    <a:pt x="4348" y="1366"/>
                    <a:pt x="3016" y="1"/>
                    <a:pt x="1500"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7" name="Google Shape;4497;p21"/>
            <p:cNvSpPr/>
            <p:nvPr/>
          </p:nvSpPr>
          <p:spPr>
            <a:xfrm>
              <a:off x="1714107" y="4171319"/>
              <a:ext cx="135564" cy="111403"/>
            </a:xfrm>
            <a:custGeom>
              <a:rect b="b" l="l" r="r" t="t"/>
              <a:pathLst>
                <a:path extrusionOk="0" h="3246" w="3950">
                  <a:moveTo>
                    <a:pt x="1809" y="1"/>
                  </a:moveTo>
                  <a:cubicBezTo>
                    <a:pt x="1505" y="1"/>
                    <a:pt x="1073" y="216"/>
                    <a:pt x="1377" y="540"/>
                  </a:cubicBezTo>
                  <a:cubicBezTo>
                    <a:pt x="1338" y="533"/>
                    <a:pt x="1291" y="530"/>
                    <a:pt x="1240" y="530"/>
                  </a:cubicBezTo>
                  <a:cubicBezTo>
                    <a:pt x="934" y="530"/>
                    <a:pt x="478" y="654"/>
                    <a:pt x="768" y="1002"/>
                  </a:cubicBezTo>
                  <a:cubicBezTo>
                    <a:pt x="203" y="1126"/>
                    <a:pt x="102" y="1770"/>
                    <a:pt x="711" y="1973"/>
                  </a:cubicBezTo>
                  <a:cubicBezTo>
                    <a:pt x="0" y="1973"/>
                    <a:pt x="553" y="2842"/>
                    <a:pt x="881" y="3011"/>
                  </a:cubicBezTo>
                  <a:cubicBezTo>
                    <a:pt x="1199" y="3181"/>
                    <a:pt x="1534" y="3246"/>
                    <a:pt x="1876" y="3246"/>
                  </a:cubicBezTo>
                  <a:cubicBezTo>
                    <a:pt x="2574" y="3246"/>
                    <a:pt x="3298" y="2975"/>
                    <a:pt x="3950" y="2785"/>
                  </a:cubicBezTo>
                  <a:lnTo>
                    <a:pt x="3950" y="2785"/>
                  </a:lnTo>
                  <a:cubicBezTo>
                    <a:pt x="3949" y="2785"/>
                    <a:pt x="3948" y="2786"/>
                    <a:pt x="3947" y="2786"/>
                  </a:cubicBezTo>
                  <a:cubicBezTo>
                    <a:pt x="3851" y="2786"/>
                    <a:pt x="3374" y="1577"/>
                    <a:pt x="3295" y="1454"/>
                  </a:cubicBezTo>
                  <a:cubicBezTo>
                    <a:pt x="2934" y="833"/>
                    <a:pt x="2720" y="145"/>
                    <a:pt x="1907" y="9"/>
                  </a:cubicBezTo>
                  <a:cubicBezTo>
                    <a:pt x="1877" y="4"/>
                    <a:pt x="1844" y="1"/>
                    <a:pt x="1809"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8" name="Google Shape;4498;p21"/>
            <p:cNvSpPr/>
            <p:nvPr/>
          </p:nvSpPr>
          <p:spPr>
            <a:xfrm>
              <a:off x="1611079" y="4138304"/>
              <a:ext cx="230081" cy="157083"/>
            </a:xfrm>
            <a:custGeom>
              <a:rect b="b" l="l" r="r" t="t"/>
              <a:pathLst>
                <a:path extrusionOk="0" h="4577" w="6704">
                  <a:moveTo>
                    <a:pt x="791" y="1"/>
                  </a:moveTo>
                  <a:cubicBezTo>
                    <a:pt x="542" y="272"/>
                    <a:pt x="373" y="588"/>
                    <a:pt x="305" y="949"/>
                  </a:cubicBezTo>
                  <a:cubicBezTo>
                    <a:pt x="1" y="2438"/>
                    <a:pt x="1389" y="4063"/>
                    <a:pt x="2777" y="4379"/>
                  </a:cubicBezTo>
                  <a:cubicBezTo>
                    <a:pt x="3256" y="4500"/>
                    <a:pt x="3756" y="4576"/>
                    <a:pt x="4250" y="4576"/>
                  </a:cubicBezTo>
                  <a:cubicBezTo>
                    <a:pt x="5142" y="4576"/>
                    <a:pt x="6014" y="4328"/>
                    <a:pt x="6704" y="3646"/>
                  </a:cubicBezTo>
                  <a:cubicBezTo>
                    <a:pt x="6692" y="3634"/>
                    <a:pt x="6692" y="3623"/>
                    <a:pt x="6681" y="3612"/>
                  </a:cubicBezTo>
                  <a:cubicBezTo>
                    <a:pt x="6275" y="3804"/>
                    <a:pt x="5835" y="3928"/>
                    <a:pt x="5383" y="3973"/>
                  </a:cubicBezTo>
                  <a:cubicBezTo>
                    <a:pt x="5186" y="3990"/>
                    <a:pt x="4991" y="3998"/>
                    <a:pt x="4797" y="3998"/>
                  </a:cubicBezTo>
                  <a:cubicBezTo>
                    <a:pt x="4602" y="3998"/>
                    <a:pt x="4407" y="3990"/>
                    <a:pt x="4210" y="3973"/>
                  </a:cubicBezTo>
                  <a:cubicBezTo>
                    <a:pt x="3262" y="3871"/>
                    <a:pt x="2325" y="3499"/>
                    <a:pt x="1682" y="2765"/>
                  </a:cubicBezTo>
                  <a:cubicBezTo>
                    <a:pt x="1118" y="2134"/>
                    <a:pt x="746" y="1434"/>
                    <a:pt x="700" y="576"/>
                  </a:cubicBezTo>
                  <a:cubicBezTo>
                    <a:pt x="700" y="385"/>
                    <a:pt x="723" y="181"/>
                    <a:pt x="79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9" name="Google Shape;4499;p21"/>
            <p:cNvSpPr/>
            <p:nvPr/>
          </p:nvSpPr>
          <p:spPr>
            <a:xfrm>
              <a:off x="1728419" y="4256055"/>
              <a:ext cx="114286" cy="15890"/>
            </a:xfrm>
            <a:custGeom>
              <a:rect b="b" l="l" r="r" t="t"/>
              <a:pathLst>
                <a:path extrusionOk="0" h="463" w="3330">
                  <a:moveTo>
                    <a:pt x="1" y="0"/>
                  </a:moveTo>
                  <a:cubicBezTo>
                    <a:pt x="1" y="0"/>
                    <a:pt x="204" y="79"/>
                    <a:pt x="509" y="181"/>
                  </a:cubicBezTo>
                  <a:cubicBezTo>
                    <a:pt x="655" y="226"/>
                    <a:pt x="836" y="271"/>
                    <a:pt x="1028" y="316"/>
                  </a:cubicBezTo>
                  <a:cubicBezTo>
                    <a:pt x="1231" y="373"/>
                    <a:pt x="1434" y="406"/>
                    <a:pt x="1648" y="429"/>
                  </a:cubicBezTo>
                  <a:cubicBezTo>
                    <a:pt x="1761" y="440"/>
                    <a:pt x="1874" y="463"/>
                    <a:pt x="1976" y="463"/>
                  </a:cubicBezTo>
                  <a:lnTo>
                    <a:pt x="2280" y="463"/>
                  </a:lnTo>
                  <a:cubicBezTo>
                    <a:pt x="2382" y="463"/>
                    <a:pt x="2483" y="452"/>
                    <a:pt x="2574" y="452"/>
                  </a:cubicBezTo>
                  <a:cubicBezTo>
                    <a:pt x="2664" y="440"/>
                    <a:pt x="2743" y="418"/>
                    <a:pt x="2833" y="406"/>
                  </a:cubicBezTo>
                  <a:cubicBezTo>
                    <a:pt x="2901" y="384"/>
                    <a:pt x="2980" y="373"/>
                    <a:pt x="3048" y="339"/>
                  </a:cubicBezTo>
                  <a:cubicBezTo>
                    <a:pt x="3104" y="327"/>
                    <a:pt x="3149" y="305"/>
                    <a:pt x="3206" y="282"/>
                  </a:cubicBezTo>
                  <a:cubicBezTo>
                    <a:pt x="3285" y="237"/>
                    <a:pt x="3330" y="215"/>
                    <a:pt x="3330" y="215"/>
                  </a:cubicBezTo>
                  <a:lnTo>
                    <a:pt x="3330" y="215"/>
                  </a:lnTo>
                  <a:lnTo>
                    <a:pt x="3194" y="248"/>
                  </a:lnTo>
                  <a:cubicBezTo>
                    <a:pt x="3138" y="271"/>
                    <a:pt x="3081" y="271"/>
                    <a:pt x="3025" y="294"/>
                  </a:cubicBezTo>
                  <a:cubicBezTo>
                    <a:pt x="2957" y="305"/>
                    <a:pt x="2890" y="305"/>
                    <a:pt x="2811" y="316"/>
                  </a:cubicBezTo>
                  <a:cubicBezTo>
                    <a:pt x="2732" y="327"/>
                    <a:pt x="2653" y="327"/>
                    <a:pt x="2562" y="327"/>
                  </a:cubicBezTo>
                  <a:lnTo>
                    <a:pt x="2280" y="327"/>
                  </a:lnTo>
                  <a:cubicBezTo>
                    <a:pt x="2179" y="327"/>
                    <a:pt x="2077" y="316"/>
                    <a:pt x="1976" y="305"/>
                  </a:cubicBezTo>
                  <a:cubicBezTo>
                    <a:pt x="1874" y="305"/>
                    <a:pt x="1773" y="282"/>
                    <a:pt x="1671" y="271"/>
                  </a:cubicBezTo>
                  <a:cubicBezTo>
                    <a:pt x="1457" y="248"/>
                    <a:pt x="1253" y="215"/>
                    <a:pt x="1062" y="181"/>
                  </a:cubicBezTo>
                  <a:lnTo>
                    <a:pt x="531" y="91"/>
                  </a:lnTo>
                  <a:lnTo>
                    <a:pt x="148" y="23"/>
                  </a:lnTo>
                  <a:lnTo>
                    <a:pt x="1" y="0"/>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0" name="Google Shape;4500;p21"/>
            <p:cNvSpPr/>
            <p:nvPr/>
          </p:nvSpPr>
          <p:spPr>
            <a:xfrm>
              <a:off x="1728831" y="4234365"/>
              <a:ext cx="108074" cy="29858"/>
            </a:xfrm>
            <a:custGeom>
              <a:rect b="b" l="l" r="r" t="t"/>
              <a:pathLst>
                <a:path extrusionOk="0" h="870" w="3149">
                  <a:moveTo>
                    <a:pt x="0" y="0"/>
                  </a:moveTo>
                  <a:cubicBezTo>
                    <a:pt x="0" y="0"/>
                    <a:pt x="181" y="124"/>
                    <a:pt x="452" y="260"/>
                  </a:cubicBezTo>
                  <a:cubicBezTo>
                    <a:pt x="598" y="328"/>
                    <a:pt x="756" y="418"/>
                    <a:pt x="937" y="486"/>
                  </a:cubicBezTo>
                  <a:cubicBezTo>
                    <a:pt x="1106" y="553"/>
                    <a:pt x="1298" y="632"/>
                    <a:pt x="1501" y="700"/>
                  </a:cubicBezTo>
                  <a:cubicBezTo>
                    <a:pt x="1603" y="723"/>
                    <a:pt x="1704" y="756"/>
                    <a:pt x="1806" y="779"/>
                  </a:cubicBezTo>
                  <a:cubicBezTo>
                    <a:pt x="1896" y="802"/>
                    <a:pt x="1997" y="824"/>
                    <a:pt x="2099" y="835"/>
                  </a:cubicBezTo>
                  <a:cubicBezTo>
                    <a:pt x="2189" y="858"/>
                    <a:pt x="2291" y="858"/>
                    <a:pt x="2381" y="869"/>
                  </a:cubicBezTo>
                  <a:lnTo>
                    <a:pt x="2629" y="869"/>
                  </a:lnTo>
                  <a:cubicBezTo>
                    <a:pt x="2708" y="869"/>
                    <a:pt x="2776" y="858"/>
                    <a:pt x="2844" y="847"/>
                  </a:cubicBezTo>
                  <a:cubicBezTo>
                    <a:pt x="2900" y="835"/>
                    <a:pt x="2957" y="824"/>
                    <a:pt x="3013" y="813"/>
                  </a:cubicBezTo>
                  <a:cubicBezTo>
                    <a:pt x="3103" y="790"/>
                    <a:pt x="3148" y="768"/>
                    <a:pt x="3148" y="768"/>
                  </a:cubicBezTo>
                  <a:lnTo>
                    <a:pt x="3148" y="768"/>
                  </a:lnTo>
                  <a:cubicBezTo>
                    <a:pt x="3148" y="768"/>
                    <a:pt x="3092" y="768"/>
                    <a:pt x="3013" y="790"/>
                  </a:cubicBezTo>
                  <a:lnTo>
                    <a:pt x="2844" y="790"/>
                  </a:lnTo>
                  <a:cubicBezTo>
                    <a:pt x="2787" y="790"/>
                    <a:pt x="2720" y="779"/>
                    <a:pt x="2641" y="779"/>
                  </a:cubicBezTo>
                  <a:cubicBezTo>
                    <a:pt x="2573" y="779"/>
                    <a:pt x="2483" y="756"/>
                    <a:pt x="2404" y="745"/>
                  </a:cubicBezTo>
                  <a:cubicBezTo>
                    <a:pt x="2313" y="734"/>
                    <a:pt x="2223" y="711"/>
                    <a:pt x="2133" y="700"/>
                  </a:cubicBezTo>
                  <a:cubicBezTo>
                    <a:pt x="2043" y="677"/>
                    <a:pt x="1941" y="655"/>
                    <a:pt x="1851" y="621"/>
                  </a:cubicBezTo>
                  <a:cubicBezTo>
                    <a:pt x="1749" y="598"/>
                    <a:pt x="1659" y="576"/>
                    <a:pt x="1557" y="542"/>
                  </a:cubicBezTo>
                  <a:cubicBezTo>
                    <a:pt x="1366" y="486"/>
                    <a:pt x="1174" y="418"/>
                    <a:pt x="993" y="350"/>
                  </a:cubicBezTo>
                  <a:cubicBezTo>
                    <a:pt x="813" y="282"/>
                    <a:pt x="643" y="226"/>
                    <a:pt x="497" y="170"/>
                  </a:cubicBezTo>
                  <a:cubicBezTo>
                    <a:pt x="350" y="124"/>
                    <a:pt x="237" y="79"/>
                    <a:pt x="147" y="45"/>
                  </a:cubicBezTo>
                  <a:cubicBezTo>
                    <a:pt x="57" y="23"/>
                    <a:pt x="0" y="0"/>
                    <a:pt x="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1" name="Google Shape;4501;p21"/>
            <p:cNvSpPr/>
            <p:nvPr/>
          </p:nvSpPr>
          <p:spPr>
            <a:xfrm>
              <a:off x="1769877" y="4232031"/>
              <a:ext cx="63526" cy="27936"/>
            </a:xfrm>
            <a:custGeom>
              <a:rect b="b" l="l" r="r" t="t"/>
              <a:pathLst>
                <a:path extrusionOk="0" h="814" w="1851">
                  <a:moveTo>
                    <a:pt x="0" y="1"/>
                  </a:moveTo>
                  <a:lnTo>
                    <a:pt x="0" y="1"/>
                  </a:lnTo>
                  <a:cubicBezTo>
                    <a:pt x="23" y="23"/>
                    <a:pt x="45" y="57"/>
                    <a:pt x="68" y="80"/>
                  </a:cubicBezTo>
                  <a:cubicBezTo>
                    <a:pt x="113" y="136"/>
                    <a:pt x="170" y="192"/>
                    <a:pt x="226" y="249"/>
                  </a:cubicBezTo>
                  <a:cubicBezTo>
                    <a:pt x="271" y="271"/>
                    <a:pt x="305" y="328"/>
                    <a:pt x="350" y="362"/>
                  </a:cubicBezTo>
                  <a:cubicBezTo>
                    <a:pt x="395" y="396"/>
                    <a:pt x="418" y="486"/>
                    <a:pt x="474" y="508"/>
                  </a:cubicBezTo>
                  <a:cubicBezTo>
                    <a:pt x="519" y="542"/>
                    <a:pt x="531" y="689"/>
                    <a:pt x="587" y="712"/>
                  </a:cubicBezTo>
                  <a:lnTo>
                    <a:pt x="756" y="791"/>
                  </a:lnTo>
                  <a:cubicBezTo>
                    <a:pt x="785" y="801"/>
                    <a:pt x="817" y="805"/>
                    <a:pt x="850" y="805"/>
                  </a:cubicBezTo>
                  <a:cubicBezTo>
                    <a:pt x="931" y="805"/>
                    <a:pt x="1020" y="782"/>
                    <a:pt x="1100" y="782"/>
                  </a:cubicBezTo>
                  <a:cubicBezTo>
                    <a:pt x="1126" y="782"/>
                    <a:pt x="1151" y="784"/>
                    <a:pt x="1174" y="791"/>
                  </a:cubicBezTo>
                  <a:cubicBezTo>
                    <a:pt x="1192" y="796"/>
                    <a:pt x="1211" y="798"/>
                    <a:pt x="1231" y="798"/>
                  </a:cubicBezTo>
                  <a:cubicBezTo>
                    <a:pt x="1322" y="798"/>
                    <a:pt x="1426" y="753"/>
                    <a:pt x="1502" y="753"/>
                  </a:cubicBezTo>
                  <a:cubicBezTo>
                    <a:pt x="1514" y="753"/>
                    <a:pt x="1525" y="754"/>
                    <a:pt x="1535" y="757"/>
                  </a:cubicBezTo>
                  <a:cubicBezTo>
                    <a:pt x="1637" y="779"/>
                    <a:pt x="1749" y="802"/>
                    <a:pt x="1851" y="813"/>
                  </a:cubicBezTo>
                  <a:cubicBezTo>
                    <a:pt x="1761" y="768"/>
                    <a:pt x="1670" y="712"/>
                    <a:pt x="1569" y="678"/>
                  </a:cubicBezTo>
                  <a:cubicBezTo>
                    <a:pt x="1400" y="587"/>
                    <a:pt x="1163" y="497"/>
                    <a:pt x="926" y="407"/>
                  </a:cubicBezTo>
                  <a:cubicBezTo>
                    <a:pt x="813" y="362"/>
                    <a:pt x="700" y="317"/>
                    <a:pt x="587" y="260"/>
                  </a:cubicBezTo>
                  <a:cubicBezTo>
                    <a:pt x="542" y="238"/>
                    <a:pt x="486" y="226"/>
                    <a:pt x="429" y="204"/>
                  </a:cubicBezTo>
                  <a:cubicBezTo>
                    <a:pt x="384" y="181"/>
                    <a:pt x="339" y="159"/>
                    <a:pt x="294" y="136"/>
                  </a:cubicBezTo>
                  <a:cubicBezTo>
                    <a:pt x="203" y="102"/>
                    <a:pt x="136" y="57"/>
                    <a:pt x="91" y="34"/>
                  </a:cubicBezTo>
                  <a:cubicBezTo>
                    <a:pt x="57" y="23"/>
                    <a:pt x="34" y="12"/>
                    <a:pt x="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2" name="Google Shape;4502;p21"/>
            <p:cNvSpPr/>
            <p:nvPr/>
          </p:nvSpPr>
          <p:spPr>
            <a:xfrm>
              <a:off x="1782644" y="4218098"/>
              <a:ext cx="37203" cy="33325"/>
            </a:xfrm>
            <a:custGeom>
              <a:rect b="b" l="l" r="r" t="t"/>
              <a:pathLst>
                <a:path extrusionOk="0" h="971" w="1084">
                  <a:moveTo>
                    <a:pt x="1" y="0"/>
                  </a:moveTo>
                  <a:lnTo>
                    <a:pt x="1" y="0"/>
                  </a:lnTo>
                  <a:cubicBezTo>
                    <a:pt x="35" y="68"/>
                    <a:pt x="68" y="136"/>
                    <a:pt x="114" y="204"/>
                  </a:cubicBezTo>
                  <a:cubicBezTo>
                    <a:pt x="159" y="271"/>
                    <a:pt x="215" y="339"/>
                    <a:pt x="260" y="395"/>
                  </a:cubicBezTo>
                  <a:cubicBezTo>
                    <a:pt x="328" y="452"/>
                    <a:pt x="384" y="519"/>
                    <a:pt x="452" y="587"/>
                  </a:cubicBezTo>
                  <a:cubicBezTo>
                    <a:pt x="576" y="700"/>
                    <a:pt x="723" y="790"/>
                    <a:pt x="870" y="881"/>
                  </a:cubicBezTo>
                  <a:cubicBezTo>
                    <a:pt x="937" y="914"/>
                    <a:pt x="1005" y="948"/>
                    <a:pt x="1084" y="971"/>
                  </a:cubicBezTo>
                  <a:cubicBezTo>
                    <a:pt x="1028" y="914"/>
                    <a:pt x="982" y="858"/>
                    <a:pt x="926" y="802"/>
                  </a:cubicBezTo>
                  <a:cubicBezTo>
                    <a:pt x="870" y="756"/>
                    <a:pt x="813" y="700"/>
                    <a:pt x="757" y="644"/>
                  </a:cubicBezTo>
                  <a:cubicBezTo>
                    <a:pt x="700" y="587"/>
                    <a:pt x="633" y="531"/>
                    <a:pt x="565" y="463"/>
                  </a:cubicBezTo>
                  <a:cubicBezTo>
                    <a:pt x="497" y="407"/>
                    <a:pt x="429" y="350"/>
                    <a:pt x="362" y="294"/>
                  </a:cubicBezTo>
                  <a:cubicBezTo>
                    <a:pt x="339" y="271"/>
                    <a:pt x="294" y="237"/>
                    <a:pt x="271" y="215"/>
                  </a:cubicBezTo>
                  <a:cubicBezTo>
                    <a:pt x="238" y="192"/>
                    <a:pt x="215" y="170"/>
                    <a:pt x="181" y="147"/>
                  </a:cubicBezTo>
                  <a:cubicBezTo>
                    <a:pt x="125" y="91"/>
                    <a:pt x="68" y="46"/>
                    <a:pt x="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3" name="Google Shape;4503;p21"/>
            <p:cNvSpPr/>
            <p:nvPr/>
          </p:nvSpPr>
          <p:spPr>
            <a:xfrm>
              <a:off x="1778011" y="4025631"/>
              <a:ext cx="151077" cy="242848"/>
            </a:xfrm>
            <a:custGeom>
              <a:rect b="b" l="l" r="r" t="t"/>
              <a:pathLst>
                <a:path extrusionOk="0" h="7076" w="4402">
                  <a:moveTo>
                    <a:pt x="1591" y="0"/>
                  </a:moveTo>
                  <a:cubicBezTo>
                    <a:pt x="1072" y="452"/>
                    <a:pt x="666" y="1004"/>
                    <a:pt x="406" y="1636"/>
                  </a:cubicBezTo>
                  <a:cubicBezTo>
                    <a:pt x="0" y="2708"/>
                    <a:pt x="102" y="3927"/>
                    <a:pt x="689" y="4920"/>
                  </a:cubicBezTo>
                  <a:cubicBezTo>
                    <a:pt x="858" y="5202"/>
                    <a:pt x="1727" y="6342"/>
                    <a:pt x="1851" y="7075"/>
                  </a:cubicBezTo>
                  <a:lnTo>
                    <a:pt x="2900" y="5879"/>
                  </a:lnTo>
                  <a:cubicBezTo>
                    <a:pt x="3927" y="4570"/>
                    <a:pt x="4401" y="3306"/>
                    <a:pt x="3882" y="1625"/>
                  </a:cubicBezTo>
                  <a:cubicBezTo>
                    <a:pt x="3544" y="531"/>
                    <a:pt x="2697" y="11"/>
                    <a:pt x="1591"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4" name="Google Shape;4504;p21"/>
            <p:cNvSpPr/>
            <p:nvPr/>
          </p:nvSpPr>
          <p:spPr>
            <a:xfrm>
              <a:off x="1796956" y="4127355"/>
              <a:ext cx="104230" cy="141124"/>
            </a:xfrm>
            <a:custGeom>
              <a:rect b="b" l="l" r="r" t="t"/>
              <a:pathLst>
                <a:path extrusionOk="0" h="4112" w="3037">
                  <a:moveTo>
                    <a:pt x="1948" y="0"/>
                  </a:moveTo>
                  <a:cubicBezTo>
                    <a:pt x="1795" y="0"/>
                    <a:pt x="1604" y="108"/>
                    <a:pt x="1423" y="331"/>
                  </a:cubicBezTo>
                  <a:cubicBezTo>
                    <a:pt x="1311" y="174"/>
                    <a:pt x="1180" y="109"/>
                    <a:pt x="1051" y="109"/>
                  </a:cubicBezTo>
                  <a:cubicBezTo>
                    <a:pt x="634" y="109"/>
                    <a:pt x="228" y="781"/>
                    <a:pt x="486" y="1177"/>
                  </a:cubicBezTo>
                  <a:cubicBezTo>
                    <a:pt x="411" y="1130"/>
                    <a:pt x="347" y="1109"/>
                    <a:pt x="293" y="1109"/>
                  </a:cubicBezTo>
                  <a:cubicBezTo>
                    <a:pt x="0" y="1109"/>
                    <a:pt x="4" y="1713"/>
                    <a:pt x="80" y="1922"/>
                  </a:cubicBezTo>
                  <a:cubicBezTo>
                    <a:pt x="362" y="2735"/>
                    <a:pt x="1389" y="3197"/>
                    <a:pt x="1310" y="4111"/>
                  </a:cubicBezTo>
                  <a:lnTo>
                    <a:pt x="1581" y="3683"/>
                  </a:lnTo>
                  <a:cubicBezTo>
                    <a:pt x="2066" y="3107"/>
                    <a:pt x="2597" y="2836"/>
                    <a:pt x="2879" y="2159"/>
                  </a:cubicBezTo>
                  <a:cubicBezTo>
                    <a:pt x="3037" y="1821"/>
                    <a:pt x="3014" y="1200"/>
                    <a:pt x="2980" y="816"/>
                  </a:cubicBezTo>
                  <a:cubicBezTo>
                    <a:pt x="2962" y="536"/>
                    <a:pt x="2850" y="426"/>
                    <a:pt x="2700" y="426"/>
                  </a:cubicBezTo>
                  <a:cubicBezTo>
                    <a:pt x="2566" y="426"/>
                    <a:pt x="2401" y="514"/>
                    <a:pt x="2247" y="647"/>
                  </a:cubicBezTo>
                  <a:cubicBezTo>
                    <a:pt x="2313" y="222"/>
                    <a:pt x="2168" y="0"/>
                    <a:pt x="1948"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5" name="Google Shape;4505;p21"/>
            <p:cNvSpPr/>
            <p:nvPr/>
          </p:nvSpPr>
          <p:spPr>
            <a:xfrm>
              <a:off x="1754777" y="4025631"/>
              <a:ext cx="86761" cy="244393"/>
            </a:xfrm>
            <a:custGeom>
              <a:rect b="b" l="l" r="r" t="t"/>
              <a:pathLst>
                <a:path extrusionOk="0" h="7121" w="2528">
                  <a:moveTo>
                    <a:pt x="2201" y="0"/>
                  </a:moveTo>
                  <a:cubicBezTo>
                    <a:pt x="880" y="0"/>
                    <a:pt x="0" y="1828"/>
                    <a:pt x="79" y="2957"/>
                  </a:cubicBezTo>
                  <a:cubicBezTo>
                    <a:pt x="136" y="3826"/>
                    <a:pt x="598" y="4469"/>
                    <a:pt x="1061" y="5157"/>
                  </a:cubicBezTo>
                  <a:cubicBezTo>
                    <a:pt x="1332" y="5563"/>
                    <a:pt x="1625" y="5958"/>
                    <a:pt x="1952" y="6331"/>
                  </a:cubicBezTo>
                  <a:cubicBezTo>
                    <a:pt x="2167" y="6568"/>
                    <a:pt x="2347" y="6827"/>
                    <a:pt x="2483" y="7120"/>
                  </a:cubicBezTo>
                  <a:lnTo>
                    <a:pt x="2528" y="7075"/>
                  </a:lnTo>
                  <a:cubicBezTo>
                    <a:pt x="2392" y="6342"/>
                    <a:pt x="1535" y="5202"/>
                    <a:pt x="1366" y="4920"/>
                  </a:cubicBezTo>
                  <a:cubicBezTo>
                    <a:pt x="779" y="3927"/>
                    <a:pt x="666" y="2708"/>
                    <a:pt x="1083" y="1636"/>
                  </a:cubicBezTo>
                  <a:cubicBezTo>
                    <a:pt x="1343" y="1004"/>
                    <a:pt x="1749" y="452"/>
                    <a:pt x="225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6" name="Google Shape;4506;p21"/>
            <p:cNvSpPr/>
            <p:nvPr/>
          </p:nvSpPr>
          <p:spPr>
            <a:xfrm>
              <a:off x="1814013" y="4119393"/>
              <a:ext cx="24985" cy="139511"/>
            </a:xfrm>
            <a:custGeom>
              <a:rect b="b" l="l" r="r" t="t"/>
              <a:pathLst>
                <a:path extrusionOk="0" h="4065" w="728">
                  <a:moveTo>
                    <a:pt x="631" y="4016"/>
                  </a:moveTo>
                  <a:cubicBezTo>
                    <a:pt x="632" y="4016"/>
                    <a:pt x="632" y="4016"/>
                    <a:pt x="633" y="4016"/>
                  </a:cubicBezTo>
                  <a:cubicBezTo>
                    <a:pt x="632" y="4016"/>
                    <a:pt x="632" y="4016"/>
                    <a:pt x="631" y="4016"/>
                  </a:cubicBezTo>
                  <a:close/>
                  <a:moveTo>
                    <a:pt x="689" y="4033"/>
                  </a:moveTo>
                  <a:cubicBezTo>
                    <a:pt x="689" y="4039"/>
                    <a:pt x="689" y="4044"/>
                    <a:pt x="689" y="4050"/>
                  </a:cubicBezTo>
                  <a:cubicBezTo>
                    <a:pt x="689" y="4054"/>
                    <a:pt x="692" y="4055"/>
                    <a:pt x="695" y="4055"/>
                  </a:cubicBezTo>
                  <a:cubicBezTo>
                    <a:pt x="703" y="4055"/>
                    <a:pt x="715" y="4050"/>
                    <a:pt x="723" y="4050"/>
                  </a:cubicBezTo>
                  <a:cubicBezTo>
                    <a:pt x="727" y="4050"/>
                    <a:pt x="710" y="4043"/>
                    <a:pt x="689" y="4033"/>
                  </a:cubicBezTo>
                  <a:close/>
                  <a:moveTo>
                    <a:pt x="390" y="0"/>
                  </a:moveTo>
                  <a:cubicBezTo>
                    <a:pt x="373" y="0"/>
                    <a:pt x="358" y="3"/>
                    <a:pt x="351" y="10"/>
                  </a:cubicBezTo>
                  <a:cubicBezTo>
                    <a:pt x="328" y="44"/>
                    <a:pt x="215" y="44"/>
                    <a:pt x="181" y="100"/>
                  </a:cubicBezTo>
                  <a:cubicBezTo>
                    <a:pt x="159" y="157"/>
                    <a:pt x="125" y="225"/>
                    <a:pt x="102" y="292"/>
                  </a:cubicBezTo>
                  <a:cubicBezTo>
                    <a:pt x="80" y="383"/>
                    <a:pt x="57" y="484"/>
                    <a:pt x="46" y="574"/>
                  </a:cubicBezTo>
                  <a:cubicBezTo>
                    <a:pt x="12" y="811"/>
                    <a:pt x="1" y="1048"/>
                    <a:pt x="23" y="1285"/>
                  </a:cubicBezTo>
                  <a:cubicBezTo>
                    <a:pt x="35" y="1409"/>
                    <a:pt x="46" y="1545"/>
                    <a:pt x="68" y="1680"/>
                  </a:cubicBezTo>
                  <a:cubicBezTo>
                    <a:pt x="91" y="1816"/>
                    <a:pt x="114" y="1951"/>
                    <a:pt x="159" y="2075"/>
                  </a:cubicBezTo>
                  <a:cubicBezTo>
                    <a:pt x="226" y="2346"/>
                    <a:pt x="328" y="2594"/>
                    <a:pt x="407" y="2843"/>
                  </a:cubicBezTo>
                  <a:cubicBezTo>
                    <a:pt x="452" y="2955"/>
                    <a:pt x="497" y="3068"/>
                    <a:pt x="531" y="3181"/>
                  </a:cubicBezTo>
                  <a:cubicBezTo>
                    <a:pt x="565" y="3294"/>
                    <a:pt x="587" y="3395"/>
                    <a:pt x="610" y="3497"/>
                  </a:cubicBezTo>
                  <a:cubicBezTo>
                    <a:pt x="633" y="3576"/>
                    <a:pt x="644" y="3666"/>
                    <a:pt x="655" y="3757"/>
                  </a:cubicBezTo>
                  <a:cubicBezTo>
                    <a:pt x="666" y="3824"/>
                    <a:pt x="666" y="3903"/>
                    <a:pt x="666" y="3971"/>
                  </a:cubicBezTo>
                  <a:lnTo>
                    <a:pt x="666" y="4009"/>
                  </a:lnTo>
                  <a:lnTo>
                    <a:pt x="666" y="4009"/>
                  </a:lnTo>
                  <a:cubicBezTo>
                    <a:pt x="666" y="4009"/>
                    <a:pt x="666" y="4009"/>
                    <a:pt x="666" y="4009"/>
                  </a:cubicBezTo>
                  <a:cubicBezTo>
                    <a:pt x="658" y="4009"/>
                    <a:pt x="649" y="4010"/>
                    <a:pt x="643" y="4012"/>
                  </a:cubicBezTo>
                  <a:lnTo>
                    <a:pt x="643" y="4012"/>
                  </a:lnTo>
                  <a:cubicBezTo>
                    <a:pt x="628" y="4004"/>
                    <a:pt x="618" y="3997"/>
                    <a:pt x="621" y="3994"/>
                  </a:cubicBezTo>
                  <a:cubicBezTo>
                    <a:pt x="587" y="3982"/>
                    <a:pt x="542" y="3971"/>
                    <a:pt x="508" y="3960"/>
                  </a:cubicBezTo>
                  <a:lnTo>
                    <a:pt x="508" y="3971"/>
                  </a:lnTo>
                  <a:cubicBezTo>
                    <a:pt x="542" y="3982"/>
                    <a:pt x="587" y="4004"/>
                    <a:pt x="631" y="4016"/>
                  </a:cubicBezTo>
                  <a:lnTo>
                    <a:pt x="631" y="4016"/>
                  </a:lnTo>
                  <a:cubicBezTo>
                    <a:pt x="631" y="4015"/>
                    <a:pt x="636" y="4013"/>
                    <a:pt x="643" y="4012"/>
                  </a:cubicBezTo>
                  <a:lnTo>
                    <a:pt x="643" y="4012"/>
                  </a:lnTo>
                  <a:cubicBezTo>
                    <a:pt x="650" y="4016"/>
                    <a:pt x="658" y="4020"/>
                    <a:pt x="666" y="4023"/>
                  </a:cubicBezTo>
                  <a:lnTo>
                    <a:pt x="666" y="4023"/>
                  </a:lnTo>
                  <a:lnTo>
                    <a:pt x="666" y="4050"/>
                  </a:lnTo>
                  <a:cubicBezTo>
                    <a:pt x="666" y="4061"/>
                    <a:pt x="669" y="4064"/>
                    <a:pt x="674" y="4064"/>
                  </a:cubicBezTo>
                  <a:cubicBezTo>
                    <a:pt x="678" y="4064"/>
                    <a:pt x="683" y="4061"/>
                    <a:pt x="689" y="4061"/>
                  </a:cubicBezTo>
                  <a:cubicBezTo>
                    <a:pt x="689" y="4052"/>
                    <a:pt x="681" y="4034"/>
                    <a:pt x="678" y="4029"/>
                  </a:cubicBezTo>
                  <a:lnTo>
                    <a:pt x="678" y="4029"/>
                  </a:lnTo>
                  <a:cubicBezTo>
                    <a:pt x="682" y="4030"/>
                    <a:pt x="686" y="4032"/>
                    <a:pt x="689" y="4033"/>
                  </a:cubicBezTo>
                  <a:lnTo>
                    <a:pt x="689" y="4033"/>
                  </a:lnTo>
                  <a:cubicBezTo>
                    <a:pt x="689" y="4008"/>
                    <a:pt x="691" y="3990"/>
                    <a:pt x="700" y="3971"/>
                  </a:cubicBezTo>
                  <a:cubicBezTo>
                    <a:pt x="712" y="3903"/>
                    <a:pt x="712" y="3824"/>
                    <a:pt x="723" y="3757"/>
                  </a:cubicBezTo>
                  <a:cubicBezTo>
                    <a:pt x="723" y="3655"/>
                    <a:pt x="712" y="3565"/>
                    <a:pt x="700" y="3474"/>
                  </a:cubicBezTo>
                  <a:cubicBezTo>
                    <a:pt x="666" y="3237"/>
                    <a:pt x="621" y="3012"/>
                    <a:pt x="554" y="2786"/>
                  </a:cubicBezTo>
                  <a:cubicBezTo>
                    <a:pt x="475" y="2538"/>
                    <a:pt x="384" y="2290"/>
                    <a:pt x="317" y="2030"/>
                  </a:cubicBezTo>
                  <a:cubicBezTo>
                    <a:pt x="272" y="1906"/>
                    <a:pt x="249" y="1782"/>
                    <a:pt x="226" y="1646"/>
                  </a:cubicBezTo>
                  <a:cubicBezTo>
                    <a:pt x="204" y="1522"/>
                    <a:pt x="193" y="1398"/>
                    <a:pt x="181" y="1274"/>
                  </a:cubicBezTo>
                  <a:cubicBezTo>
                    <a:pt x="147" y="1048"/>
                    <a:pt x="136" y="823"/>
                    <a:pt x="159" y="597"/>
                  </a:cubicBezTo>
                  <a:cubicBezTo>
                    <a:pt x="170" y="507"/>
                    <a:pt x="181" y="416"/>
                    <a:pt x="204" y="337"/>
                  </a:cubicBezTo>
                  <a:cubicBezTo>
                    <a:pt x="226" y="247"/>
                    <a:pt x="283" y="202"/>
                    <a:pt x="305" y="146"/>
                  </a:cubicBezTo>
                  <a:cubicBezTo>
                    <a:pt x="328" y="89"/>
                    <a:pt x="429" y="89"/>
                    <a:pt x="441" y="55"/>
                  </a:cubicBezTo>
                  <a:cubicBezTo>
                    <a:pt x="452" y="44"/>
                    <a:pt x="452" y="33"/>
                    <a:pt x="463" y="10"/>
                  </a:cubicBezTo>
                  <a:cubicBezTo>
                    <a:pt x="463" y="10"/>
                    <a:pt x="423" y="0"/>
                    <a:pt x="39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7" name="Google Shape;4507;p21"/>
            <p:cNvSpPr/>
            <p:nvPr/>
          </p:nvSpPr>
          <p:spPr>
            <a:xfrm>
              <a:off x="1839204" y="4171251"/>
              <a:ext cx="9301" cy="80172"/>
            </a:xfrm>
            <a:custGeom>
              <a:rect b="b" l="l" r="r" t="t"/>
              <a:pathLst>
                <a:path extrusionOk="0" h="2336" w="271">
                  <a:moveTo>
                    <a:pt x="271" y="0"/>
                  </a:moveTo>
                  <a:lnTo>
                    <a:pt x="271" y="0"/>
                  </a:lnTo>
                  <a:cubicBezTo>
                    <a:pt x="257" y="14"/>
                    <a:pt x="247" y="33"/>
                    <a:pt x="245" y="53"/>
                  </a:cubicBezTo>
                  <a:lnTo>
                    <a:pt x="245" y="53"/>
                  </a:lnTo>
                  <a:cubicBezTo>
                    <a:pt x="264" y="14"/>
                    <a:pt x="271" y="0"/>
                    <a:pt x="271" y="0"/>
                  </a:cubicBezTo>
                  <a:close/>
                  <a:moveTo>
                    <a:pt x="245" y="53"/>
                  </a:moveTo>
                  <a:cubicBezTo>
                    <a:pt x="239" y="63"/>
                    <a:pt x="233" y="76"/>
                    <a:pt x="226" y="90"/>
                  </a:cubicBezTo>
                  <a:cubicBezTo>
                    <a:pt x="203" y="124"/>
                    <a:pt x="181" y="158"/>
                    <a:pt x="169" y="192"/>
                  </a:cubicBezTo>
                  <a:cubicBezTo>
                    <a:pt x="136" y="237"/>
                    <a:pt x="113" y="282"/>
                    <a:pt x="102" y="327"/>
                  </a:cubicBezTo>
                  <a:cubicBezTo>
                    <a:pt x="68" y="451"/>
                    <a:pt x="34" y="576"/>
                    <a:pt x="23" y="711"/>
                  </a:cubicBezTo>
                  <a:cubicBezTo>
                    <a:pt x="23" y="779"/>
                    <a:pt x="0" y="846"/>
                    <a:pt x="0" y="925"/>
                  </a:cubicBezTo>
                  <a:lnTo>
                    <a:pt x="0" y="1151"/>
                  </a:lnTo>
                  <a:cubicBezTo>
                    <a:pt x="0" y="1298"/>
                    <a:pt x="0" y="1444"/>
                    <a:pt x="0" y="1580"/>
                  </a:cubicBezTo>
                  <a:cubicBezTo>
                    <a:pt x="11" y="1726"/>
                    <a:pt x="11" y="1851"/>
                    <a:pt x="23" y="1963"/>
                  </a:cubicBezTo>
                  <a:cubicBezTo>
                    <a:pt x="23" y="2076"/>
                    <a:pt x="23" y="2167"/>
                    <a:pt x="23" y="2234"/>
                  </a:cubicBezTo>
                  <a:lnTo>
                    <a:pt x="23" y="2336"/>
                  </a:lnTo>
                  <a:cubicBezTo>
                    <a:pt x="23" y="2336"/>
                    <a:pt x="34" y="2302"/>
                    <a:pt x="57" y="2234"/>
                  </a:cubicBezTo>
                  <a:cubicBezTo>
                    <a:pt x="79" y="2144"/>
                    <a:pt x="102" y="2054"/>
                    <a:pt x="113" y="1963"/>
                  </a:cubicBezTo>
                  <a:cubicBezTo>
                    <a:pt x="124" y="1851"/>
                    <a:pt x="147" y="1715"/>
                    <a:pt x="158" y="1580"/>
                  </a:cubicBezTo>
                  <a:cubicBezTo>
                    <a:pt x="158" y="1444"/>
                    <a:pt x="158" y="1286"/>
                    <a:pt x="158" y="1140"/>
                  </a:cubicBezTo>
                  <a:cubicBezTo>
                    <a:pt x="169" y="1004"/>
                    <a:pt x="158" y="858"/>
                    <a:pt x="169" y="722"/>
                  </a:cubicBezTo>
                  <a:cubicBezTo>
                    <a:pt x="169" y="654"/>
                    <a:pt x="169" y="587"/>
                    <a:pt x="181" y="530"/>
                  </a:cubicBezTo>
                  <a:cubicBezTo>
                    <a:pt x="192" y="463"/>
                    <a:pt x="203" y="406"/>
                    <a:pt x="203" y="350"/>
                  </a:cubicBezTo>
                  <a:cubicBezTo>
                    <a:pt x="203" y="305"/>
                    <a:pt x="203" y="248"/>
                    <a:pt x="215" y="203"/>
                  </a:cubicBezTo>
                  <a:cubicBezTo>
                    <a:pt x="226" y="169"/>
                    <a:pt x="237" y="124"/>
                    <a:pt x="248" y="90"/>
                  </a:cubicBezTo>
                  <a:cubicBezTo>
                    <a:pt x="244" y="78"/>
                    <a:pt x="243" y="65"/>
                    <a:pt x="245" y="53"/>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8" name="Google Shape;4508;p21"/>
            <p:cNvSpPr/>
            <p:nvPr/>
          </p:nvSpPr>
          <p:spPr>
            <a:xfrm>
              <a:off x="1843082" y="4170839"/>
              <a:ext cx="19768" cy="77872"/>
            </a:xfrm>
            <a:custGeom>
              <a:rect b="b" l="l" r="r" t="t"/>
              <a:pathLst>
                <a:path extrusionOk="0" h="2269" w="576">
                  <a:moveTo>
                    <a:pt x="576" y="1"/>
                  </a:moveTo>
                  <a:lnTo>
                    <a:pt x="576" y="1"/>
                  </a:lnTo>
                  <a:cubicBezTo>
                    <a:pt x="575" y="1"/>
                    <a:pt x="496" y="125"/>
                    <a:pt x="406" y="328"/>
                  </a:cubicBezTo>
                  <a:cubicBezTo>
                    <a:pt x="305" y="576"/>
                    <a:pt x="214" y="836"/>
                    <a:pt x="147" y="1095"/>
                  </a:cubicBezTo>
                  <a:cubicBezTo>
                    <a:pt x="124" y="1242"/>
                    <a:pt x="90" y="1377"/>
                    <a:pt x="68" y="1524"/>
                  </a:cubicBezTo>
                  <a:cubicBezTo>
                    <a:pt x="34" y="1648"/>
                    <a:pt x="23" y="1772"/>
                    <a:pt x="11" y="1896"/>
                  </a:cubicBezTo>
                  <a:cubicBezTo>
                    <a:pt x="0" y="2111"/>
                    <a:pt x="0" y="2269"/>
                    <a:pt x="0" y="2269"/>
                  </a:cubicBezTo>
                  <a:cubicBezTo>
                    <a:pt x="0" y="2269"/>
                    <a:pt x="45" y="2122"/>
                    <a:pt x="102" y="1919"/>
                  </a:cubicBezTo>
                  <a:cubicBezTo>
                    <a:pt x="124" y="1874"/>
                    <a:pt x="135" y="1817"/>
                    <a:pt x="147" y="1750"/>
                  </a:cubicBezTo>
                  <a:cubicBezTo>
                    <a:pt x="169" y="1693"/>
                    <a:pt x="192" y="1626"/>
                    <a:pt x="203" y="1558"/>
                  </a:cubicBezTo>
                  <a:cubicBezTo>
                    <a:pt x="237" y="1434"/>
                    <a:pt x="271" y="1298"/>
                    <a:pt x="305" y="1152"/>
                  </a:cubicBezTo>
                  <a:cubicBezTo>
                    <a:pt x="350" y="994"/>
                    <a:pt x="384" y="858"/>
                    <a:pt x="418" y="723"/>
                  </a:cubicBezTo>
                  <a:cubicBezTo>
                    <a:pt x="451" y="588"/>
                    <a:pt x="474" y="463"/>
                    <a:pt x="497" y="362"/>
                  </a:cubicBezTo>
                  <a:cubicBezTo>
                    <a:pt x="553" y="136"/>
                    <a:pt x="575" y="1"/>
                    <a:pt x="576"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9" name="Google Shape;4509;p21"/>
            <p:cNvSpPr/>
            <p:nvPr/>
          </p:nvSpPr>
          <p:spPr>
            <a:xfrm>
              <a:off x="1837248" y="4181409"/>
              <a:ext cx="237426" cy="136868"/>
            </a:xfrm>
            <a:custGeom>
              <a:rect b="b" l="l" r="r" t="t"/>
              <a:pathLst>
                <a:path extrusionOk="0" h="3988" w="6918">
                  <a:moveTo>
                    <a:pt x="4373" y="1"/>
                  </a:moveTo>
                  <a:cubicBezTo>
                    <a:pt x="4301" y="1"/>
                    <a:pt x="4228" y="3"/>
                    <a:pt x="4153" y="9"/>
                  </a:cubicBezTo>
                  <a:cubicBezTo>
                    <a:pt x="3239" y="88"/>
                    <a:pt x="2754" y="189"/>
                    <a:pt x="1987" y="674"/>
                  </a:cubicBezTo>
                  <a:cubicBezTo>
                    <a:pt x="1547" y="968"/>
                    <a:pt x="475" y="1611"/>
                    <a:pt x="68" y="2243"/>
                  </a:cubicBezTo>
                  <a:cubicBezTo>
                    <a:pt x="46" y="2322"/>
                    <a:pt x="12" y="2412"/>
                    <a:pt x="1" y="2491"/>
                  </a:cubicBezTo>
                  <a:cubicBezTo>
                    <a:pt x="1028" y="2548"/>
                    <a:pt x="1265" y="2717"/>
                    <a:pt x="2156" y="3112"/>
                  </a:cubicBezTo>
                  <a:cubicBezTo>
                    <a:pt x="2449" y="3247"/>
                    <a:pt x="2968" y="3699"/>
                    <a:pt x="3251" y="3800"/>
                  </a:cubicBezTo>
                  <a:cubicBezTo>
                    <a:pt x="3544" y="3913"/>
                    <a:pt x="3702" y="3924"/>
                    <a:pt x="4007" y="3969"/>
                  </a:cubicBezTo>
                  <a:cubicBezTo>
                    <a:pt x="4087" y="3982"/>
                    <a:pt x="4168" y="3988"/>
                    <a:pt x="4249" y="3988"/>
                  </a:cubicBezTo>
                  <a:cubicBezTo>
                    <a:pt x="5202" y="3988"/>
                    <a:pt x="6112" y="3163"/>
                    <a:pt x="6591" y="2435"/>
                  </a:cubicBezTo>
                  <a:cubicBezTo>
                    <a:pt x="6726" y="2243"/>
                    <a:pt x="6839" y="2040"/>
                    <a:pt x="6918" y="1814"/>
                  </a:cubicBezTo>
                  <a:cubicBezTo>
                    <a:pt x="6352" y="832"/>
                    <a:pt x="5634" y="1"/>
                    <a:pt x="4373"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0" name="Google Shape;4510;p21"/>
            <p:cNvSpPr/>
            <p:nvPr/>
          </p:nvSpPr>
          <p:spPr>
            <a:xfrm>
              <a:off x="1823691" y="4276956"/>
              <a:ext cx="3912" cy="3123"/>
            </a:xfrm>
            <a:custGeom>
              <a:rect b="b" l="l" r="r" t="t"/>
              <a:pathLst>
                <a:path extrusionOk="0" h="91" w="114">
                  <a:moveTo>
                    <a:pt x="114" y="1"/>
                  </a:moveTo>
                  <a:lnTo>
                    <a:pt x="1" y="68"/>
                  </a:lnTo>
                  <a:lnTo>
                    <a:pt x="114" y="91"/>
                  </a:lnTo>
                  <a:cubicBezTo>
                    <a:pt x="114" y="57"/>
                    <a:pt x="114" y="23"/>
                    <a:pt x="114"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1" name="Google Shape;4511;p21"/>
            <p:cNvSpPr/>
            <p:nvPr/>
          </p:nvSpPr>
          <p:spPr>
            <a:xfrm>
              <a:off x="1837248" y="4192220"/>
              <a:ext cx="148743" cy="107147"/>
            </a:xfrm>
            <a:custGeom>
              <a:rect b="b" l="l" r="r" t="t"/>
              <a:pathLst>
                <a:path extrusionOk="0" h="3122" w="4334">
                  <a:moveTo>
                    <a:pt x="2968" y="1"/>
                  </a:moveTo>
                  <a:cubicBezTo>
                    <a:pt x="2848" y="1"/>
                    <a:pt x="2727" y="11"/>
                    <a:pt x="2607" y="32"/>
                  </a:cubicBezTo>
                  <a:cubicBezTo>
                    <a:pt x="2393" y="122"/>
                    <a:pt x="2190" y="235"/>
                    <a:pt x="1987" y="359"/>
                  </a:cubicBezTo>
                  <a:cubicBezTo>
                    <a:pt x="1547" y="653"/>
                    <a:pt x="475" y="1296"/>
                    <a:pt x="68" y="1928"/>
                  </a:cubicBezTo>
                  <a:cubicBezTo>
                    <a:pt x="46" y="2007"/>
                    <a:pt x="12" y="2097"/>
                    <a:pt x="1" y="2176"/>
                  </a:cubicBezTo>
                  <a:cubicBezTo>
                    <a:pt x="1028" y="2233"/>
                    <a:pt x="1265" y="2402"/>
                    <a:pt x="2156" y="2797"/>
                  </a:cubicBezTo>
                  <a:cubicBezTo>
                    <a:pt x="2314" y="2876"/>
                    <a:pt x="2472" y="2977"/>
                    <a:pt x="2619" y="3090"/>
                  </a:cubicBezTo>
                  <a:cubicBezTo>
                    <a:pt x="2690" y="3111"/>
                    <a:pt x="2765" y="3122"/>
                    <a:pt x="2842" y="3122"/>
                  </a:cubicBezTo>
                  <a:cubicBezTo>
                    <a:pt x="2937" y="3122"/>
                    <a:pt x="3033" y="3105"/>
                    <a:pt x="3126" y="3068"/>
                  </a:cubicBezTo>
                  <a:cubicBezTo>
                    <a:pt x="3420" y="2910"/>
                    <a:pt x="3194" y="2661"/>
                    <a:pt x="3070" y="2436"/>
                  </a:cubicBezTo>
                  <a:cubicBezTo>
                    <a:pt x="3080" y="2435"/>
                    <a:pt x="3091" y="2435"/>
                    <a:pt x="3102" y="2435"/>
                  </a:cubicBezTo>
                  <a:cubicBezTo>
                    <a:pt x="3243" y="2435"/>
                    <a:pt x="3452" y="2467"/>
                    <a:pt x="3651" y="2467"/>
                  </a:cubicBezTo>
                  <a:cubicBezTo>
                    <a:pt x="3866" y="2467"/>
                    <a:pt x="4069" y="2430"/>
                    <a:pt x="4165" y="2278"/>
                  </a:cubicBezTo>
                  <a:cubicBezTo>
                    <a:pt x="4334" y="1984"/>
                    <a:pt x="3883" y="1725"/>
                    <a:pt x="3713" y="1578"/>
                  </a:cubicBezTo>
                  <a:cubicBezTo>
                    <a:pt x="3826" y="1431"/>
                    <a:pt x="4266" y="1172"/>
                    <a:pt x="4255" y="935"/>
                  </a:cubicBezTo>
                  <a:cubicBezTo>
                    <a:pt x="4232" y="642"/>
                    <a:pt x="3894" y="743"/>
                    <a:pt x="3668" y="698"/>
                  </a:cubicBezTo>
                  <a:cubicBezTo>
                    <a:pt x="3928" y="427"/>
                    <a:pt x="3962" y="190"/>
                    <a:pt x="3555" y="77"/>
                  </a:cubicBezTo>
                  <a:cubicBezTo>
                    <a:pt x="3366" y="28"/>
                    <a:pt x="3167" y="1"/>
                    <a:pt x="2968"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2" name="Google Shape;4512;p21"/>
            <p:cNvSpPr/>
            <p:nvPr/>
          </p:nvSpPr>
          <p:spPr>
            <a:xfrm>
              <a:off x="1839581" y="4147467"/>
              <a:ext cx="250605" cy="110922"/>
            </a:xfrm>
            <a:custGeom>
              <a:rect b="b" l="l" r="r" t="t"/>
              <a:pathLst>
                <a:path extrusionOk="0" h="3232" w="7302">
                  <a:moveTo>
                    <a:pt x="4154" y="1"/>
                  </a:moveTo>
                  <a:cubicBezTo>
                    <a:pt x="3236" y="1"/>
                    <a:pt x="2445" y="445"/>
                    <a:pt x="1501" y="1269"/>
                  </a:cubicBezTo>
                  <a:cubicBezTo>
                    <a:pt x="1377" y="1359"/>
                    <a:pt x="384" y="2126"/>
                    <a:pt x="0" y="3232"/>
                  </a:cubicBezTo>
                  <a:cubicBezTo>
                    <a:pt x="407" y="2600"/>
                    <a:pt x="1479" y="1957"/>
                    <a:pt x="1919" y="1663"/>
                  </a:cubicBezTo>
                  <a:cubicBezTo>
                    <a:pt x="2686" y="1178"/>
                    <a:pt x="3171" y="1077"/>
                    <a:pt x="4085" y="998"/>
                  </a:cubicBezTo>
                  <a:cubicBezTo>
                    <a:pt x="4160" y="992"/>
                    <a:pt x="4233" y="990"/>
                    <a:pt x="4305" y="990"/>
                  </a:cubicBezTo>
                  <a:cubicBezTo>
                    <a:pt x="5566" y="990"/>
                    <a:pt x="6284" y="1821"/>
                    <a:pt x="6850" y="2803"/>
                  </a:cubicBezTo>
                  <a:cubicBezTo>
                    <a:pt x="7301" y="1675"/>
                    <a:pt x="6737" y="693"/>
                    <a:pt x="5372" y="230"/>
                  </a:cubicBezTo>
                  <a:cubicBezTo>
                    <a:pt x="4931" y="76"/>
                    <a:pt x="4532" y="1"/>
                    <a:pt x="415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3" name="Google Shape;4513;p21"/>
            <p:cNvSpPr/>
            <p:nvPr/>
          </p:nvSpPr>
          <p:spPr>
            <a:xfrm>
              <a:off x="1852348" y="4217789"/>
              <a:ext cx="110030" cy="38679"/>
            </a:xfrm>
            <a:custGeom>
              <a:rect b="b" l="l" r="r" t="t"/>
              <a:pathLst>
                <a:path extrusionOk="0" h="1127" w="3206">
                  <a:moveTo>
                    <a:pt x="2777" y="1"/>
                  </a:moveTo>
                  <a:cubicBezTo>
                    <a:pt x="2740" y="1"/>
                    <a:pt x="2703" y="4"/>
                    <a:pt x="2664" y="9"/>
                  </a:cubicBezTo>
                  <a:lnTo>
                    <a:pt x="2404" y="32"/>
                  </a:lnTo>
                  <a:cubicBezTo>
                    <a:pt x="2303" y="32"/>
                    <a:pt x="2201" y="55"/>
                    <a:pt x="2111" y="77"/>
                  </a:cubicBezTo>
                  <a:cubicBezTo>
                    <a:pt x="2009" y="88"/>
                    <a:pt x="1908" y="111"/>
                    <a:pt x="1806" y="145"/>
                  </a:cubicBezTo>
                  <a:lnTo>
                    <a:pt x="1490" y="235"/>
                  </a:lnTo>
                  <a:lnTo>
                    <a:pt x="1186" y="359"/>
                  </a:lnTo>
                  <a:cubicBezTo>
                    <a:pt x="1084" y="404"/>
                    <a:pt x="994" y="461"/>
                    <a:pt x="904" y="506"/>
                  </a:cubicBezTo>
                  <a:cubicBezTo>
                    <a:pt x="813" y="551"/>
                    <a:pt x="723" y="596"/>
                    <a:pt x="644" y="641"/>
                  </a:cubicBezTo>
                  <a:lnTo>
                    <a:pt x="430" y="788"/>
                  </a:lnTo>
                  <a:cubicBezTo>
                    <a:pt x="362" y="822"/>
                    <a:pt x="306" y="867"/>
                    <a:pt x="249" y="912"/>
                  </a:cubicBezTo>
                  <a:lnTo>
                    <a:pt x="114" y="1025"/>
                  </a:lnTo>
                  <a:cubicBezTo>
                    <a:pt x="46" y="1081"/>
                    <a:pt x="1" y="1127"/>
                    <a:pt x="1" y="1127"/>
                  </a:cubicBezTo>
                  <a:lnTo>
                    <a:pt x="125" y="1059"/>
                  </a:lnTo>
                  <a:cubicBezTo>
                    <a:pt x="215" y="1014"/>
                    <a:pt x="328" y="935"/>
                    <a:pt x="475" y="867"/>
                  </a:cubicBezTo>
                  <a:cubicBezTo>
                    <a:pt x="542" y="833"/>
                    <a:pt x="621" y="788"/>
                    <a:pt x="700" y="754"/>
                  </a:cubicBezTo>
                  <a:cubicBezTo>
                    <a:pt x="791" y="709"/>
                    <a:pt x="881" y="675"/>
                    <a:pt x="960" y="630"/>
                  </a:cubicBezTo>
                  <a:cubicBezTo>
                    <a:pt x="1062" y="585"/>
                    <a:pt x="1152" y="540"/>
                    <a:pt x="1242" y="506"/>
                  </a:cubicBezTo>
                  <a:cubicBezTo>
                    <a:pt x="1344" y="472"/>
                    <a:pt x="1445" y="427"/>
                    <a:pt x="1535" y="393"/>
                  </a:cubicBezTo>
                  <a:lnTo>
                    <a:pt x="1840" y="292"/>
                  </a:lnTo>
                  <a:cubicBezTo>
                    <a:pt x="1942" y="258"/>
                    <a:pt x="2032" y="235"/>
                    <a:pt x="2134" y="213"/>
                  </a:cubicBezTo>
                  <a:cubicBezTo>
                    <a:pt x="2235" y="190"/>
                    <a:pt x="2325" y="156"/>
                    <a:pt x="2416" y="145"/>
                  </a:cubicBezTo>
                  <a:lnTo>
                    <a:pt x="2675" y="100"/>
                  </a:lnTo>
                  <a:cubicBezTo>
                    <a:pt x="2833" y="66"/>
                    <a:pt x="2969" y="66"/>
                    <a:pt x="3059" y="43"/>
                  </a:cubicBezTo>
                  <a:lnTo>
                    <a:pt x="3206" y="32"/>
                  </a:lnTo>
                  <a:cubicBezTo>
                    <a:pt x="3206" y="32"/>
                    <a:pt x="3149" y="21"/>
                    <a:pt x="3059" y="21"/>
                  </a:cubicBezTo>
                  <a:cubicBezTo>
                    <a:pt x="3014" y="9"/>
                    <a:pt x="2957" y="9"/>
                    <a:pt x="2890" y="9"/>
                  </a:cubicBezTo>
                  <a:cubicBezTo>
                    <a:pt x="2850" y="4"/>
                    <a:pt x="2813" y="1"/>
                    <a:pt x="2777"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4" name="Google Shape;4514;p21"/>
            <p:cNvSpPr/>
            <p:nvPr/>
          </p:nvSpPr>
          <p:spPr>
            <a:xfrm>
              <a:off x="1840748" y="4238998"/>
              <a:ext cx="149532" cy="23269"/>
            </a:xfrm>
            <a:custGeom>
              <a:rect b="b" l="l" r="r" t="t"/>
              <a:pathLst>
                <a:path extrusionOk="0" h="678" w="4357">
                  <a:moveTo>
                    <a:pt x="2562" y="1"/>
                  </a:moveTo>
                  <a:cubicBezTo>
                    <a:pt x="2415" y="1"/>
                    <a:pt x="2268" y="12"/>
                    <a:pt x="2133" y="35"/>
                  </a:cubicBezTo>
                  <a:cubicBezTo>
                    <a:pt x="1998" y="57"/>
                    <a:pt x="1862" y="68"/>
                    <a:pt x="1727" y="91"/>
                  </a:cubicBezTo>
                  <a:cubicBezTo>
                    <a:pt x="1580" y="114"/>
                    <a:pt x="1456" y="159"/>
                    <a:pt x="1321" y="181"/>
                  </a:cubicBezTo>
                  <a:cubicBezTo>
                    <a:pt x="1196" y="215"/>
                    <a:pt x="1072" y="249"/>
                    <a:pt x="959" y="283"/>
                  </a:cubicBezTo>
                  <a:cubicBezTo>
                    <a:pt x="847" y="328"/>
                    <a:pt x="734" y="362"/>
                    <a:pt x="632" y="396"/>
                  </a:cubicBezTo>
                  <a:cubicBezTo>
                    <a:pt x="542" y="418"/>
                    <a:pt x="452" y="463"/>
                    <a:pt x="373" y="497"/>
                  </a:cubicBezTo>
                  <a:cubicBezTo>
                    <a:pt x="294" y="531"/>
                    <a:pt x="226" y="565"/>
                    <a:pt x="170" y="599"/>
                  </a:cubicBezTo>
                  <a:cubicBezTo>
                    <a:pt x="57" y="644"/>
                    <a:pt x="0" y="678"/>
                    <a:pt x="0" y="678"/>
                  </a:cubicBezTo>
                  <a:lnTo>
                    <a:pt x="181" y="633"/>
                  </a:lnTo>
                  <a:cubicBezTo>
                    <a:pt x="294" y="588"/>
                    <a:pt x="463" y="542"/>
                    <a:pt x="666" y="486"/>
                  </a:cubicBezTo>
                  <a:cubicBezTo>
                    <a:pt x="869" y="430"/>
                    <a:pt x="1106" y="384"/>
                    <a:pt x="1354" y="328"/>
                  </a:cubicBezTo>
                  <a:cubicBezTo>
                    <a:pt x="1490" y="305"/>
                    <a:pt x="1614" y="283"/>
                    <a:pt x="1749" y="260"/>
                  </a:cubicBezTo>
                  <a:cubicBezTo>
                    <a:pt x="1885" y="238"/>
                    <a:pt x="2020" y="215"/>
                    <a:pt x="2156" y="204"/>
                  </a:cubicBezTo>
                  <a:cubicBezTo>
                    <a:pt x="2291" y="193"/>
                    <a:pt x="2438" y="170"/>
                    <a:pt x="2573" y="159"/>
                  </a:cubicBezTo>
                  <a:cubicBezTo>
                    <a:pt x="2709" y="159"/>
                    <a:pt x="2833" y="147"/>
                    <a:pt x="2968" y="147"/>
                  </a:cubicBezTo>
                  <a:lnTo>
                    <a:pt x="3340" y="147"/>
                  </a:lnTo>
                  <a:cubicBezTo>
                    <a:pt x="3453" y="159"/>
                    <a:pt x="3566" y="159"/>
                    <a:pt x="3668" y="170"/>
                  </a:cubicBezTo>
                  <a:cubicBezTo>
                    <a:pt x="3781" y="181"/>
                    <a:pt x="3882" y="193"/>
                    <a:pt x="3950" y="204"/>
                  </a:cubicBezTo>
                  <a:cubicBezTo>
                    <a:pt x="4029" y="215"/>
                    <a:pt x="4108" y="226"/>
                    <a:pt x="4175" y="249"/>
                  </a:cubicBezTo>
                  <a:lnTo>
                    <a:pt x="4356" y="294"/>
                  </a:lnTo>
                  <a:cubicBezTo>
                    <a:pt x="4356" y="294"/>
                    <a:pt x="4288" y="260"/>
                    <a:pt x="4175" y="215"/>
                  </a:cubicBezTo>
                  <a:cubicBezTo>
                    <a:pt x="4108" y="181"/>
                    <a:pt x="4040" y="159"/>
                    <a:pt x="3961" y="147"/>
                  </a:cubicBezTo>
                  <a:cubicBezTo>
                    <a:pt x="3871" y="114"/>
                    <a:pt x="3781" y="91"/>
                    <a:pt x="3679" y="80"/>
                  </a:cubicBezTo>
                  <a:cubicBezTo>
                    <a:pt x="3577" y="46"/>
                    <a:pt x="3465" y="35"/>
                    <a:pt x="3352" y="23"/>
                  </a:cubicBezTo>
                  <a:cubicBezTo>
                    <a:pt x="3228" y="12"/>
                    <a:pt x="3092" y="1"/>
                    <a:pt x="2968"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5" name="Google Shape;4515;p21"/>
            <p:cNvSpPr/>
            <p:nvPr/>
          </p:nvSpPr>
          <p:spPr>
            <a:xfrm>
              <a:off x="1841126" y="4254511"/>
              <a:ext cx="106529" cy="8923"/>
            </a:xfrm>
            <a:custGeom>
              <a:rect b="b" l="l" r="r" t="t"/>
              <a:pathLst>
                <a:path extrusionOk="0" h="260" w="3104">
                  <a:moveTo>
                    <a:pt x="1558" y="0"/>
                  </a:moveTo>
                  <a:lnTo>
                    <a:pt x="1253" y="23"/>
                  </a:lnTo>
                  <a:cubicBezTo>
                    <a:pt x="1163" y="23"/>
                    <a:pt x="1073" y="34"/>
                    <a:pt x="971" y="45"/>
                  </a:cubicBezTo>
                  <a:cubicBezTo>
                    <a:pt x="790" y="68"/>
                    <a:pt x="621" y="102"/>
                    <a:pt x="475" y="136"/>
                  </a:cubicBezTo>
                  <a:cubicBezTo>
                    <a:pt x="328" y="158"/>
                    <a:pt x="215" y="203"/>
                    <a:pt x="125" y="226"/>
                  </a:cubicBezTo>
                  <a:cubicBezTo>
                    <a:pt x="80" y="237"/>
                    <a:pt x="46" y="248"/>
                    <a:pt x="1" y="260"/>
                  </a:cubicBezTo>
                  <a:lnTo>
                    <a:pt x="136" y="248"/>
                  </a:lnTo>
                  <a:lnTo>
                    <a:pt x="294" y="237"/>
                  </a:lnTo>
                  <a:cubicBezTo>
                    <a:pt x="350" y="226"/>
                    <a:pt x="418" y="226"/>
                    <a:pt x="486" y="215"/>
                  </a:cubicBezTo>
                  <a:cubicBezTo>
                    <a:pt x="565" y="215"/>
                    <a:pt x="644" y="203"/>
                    <a:pt x="723" y="203"/>
                  </a:cubicBezTo>
                  <a:cubicBezTo>
                    <a:pt x="813" y="192"/>
                    <a:pt x="903" y="192"/>
                    <a:pt x="994" y="192"/>
                  </a:cubicBezTo>
                  <a:cubicBezTo>
                    <a:pt x="1174" y="169"/>
                    <a:pt x="1366" y="169"/>
                    <a:pt x="1558" y="158"/>
                  </a:cubicBezTo>
                  <a:lnTo>
                    <a:pt x="1851" y="158"/>
                  </a:lnTo>
                  <a:cubicBezTo>
                    <a:pt x="1896" y="152"/>
                    <a:pt x="1944" y="150"/>
                    <a:pt x="1992" y="150"/>
                  </a:cubicBezTo>
                  <a:cubicBezTo>
                    <a:pt x="2040" y="150"/>
                    <a:pt x="2088" y="152"/>
                    <a:pt x="2133" y="158"/>
                  </a:cubicBezTo>
                  <a:lnTo>
                    <a:pt x="2393" y="158"/>
                  </a:lnTo>
                  <a:lnTo>
                    <a:pt x="2619" y="169"/>
                  </a:lnTo>
                  <a:cubicBezTo>
                    <a:pt x="2658" y="175"/>
                    <a:pt x="2695" y="175"/>
                    <a:pt x="2729" y="175"/>
                  </a:cubicBezTo>
                  <a:cubicBezTo>
                    <a:pt x="2762" y="175"/>
                    <a:pt x="2793" y="175"/>
                    <a:pt x="2822" y="181"/>
                  </a:cubicBezTo>
                  <a:lnTo>
                    <a:pt x="2980" y="203"/>
                  </a:lnTo>
                  <a:lnTo>
                    <a:pt x="3104" y="215"/>
                  </a:lnTo>
                  <a:cubicBezTo>
                    <a:pt x="3104" y="215"/>
                    <a:pt x="3059" y="203"/>
                    <a:pt x="2980" y="169"/>
                  </a:cubicBezTo>
                  <a:lnTo>
                    <a:pt x="2833" y="124"/>
                  </a:lnTo>
                  <a:cubicBezTo>
                    <a:pt x="2765" y="102"/>
                    <a:pt x="2698" y="90"/>
                    <a:pt x="2630" y="79"/>
                  </a:cubicBezTo>
                  <a:cubicBezTo>
                    <a:pt x="2562" y="57"/>
                    <a:pt x="2483" y="45"/>
                    <a:pt x="2393" y="34"/>
                  </a:cubicBezTo>
                  <a:cubicBezTo>
                    <a:pt x="2314" y="23"/>
                    <a:pt x="2224" y="23"/>
                    <a:pt x="2133" y="11"/>
                  </a:cubicBezTo>
                  <a:cubicBezTo>
                    <a:pt x="2043" y="0"/>
                    <a:pt x="1941" y="0"/>
                    <a:pt x="185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6" name="Google Shape;4516;p21"/>
            <p:cNvSpPr/>
            <p:nvPr/>
          </p:nvSpPr>
          <p:spPr>
            <a:xfrm>
              <a:off x="1841126" y="4262096"/>
              <a:ext cx="85628" cy="14140"/>
            </a:xfrm>
            <a:custGeom>
              <a:rect b="b" l="l" r="r" t="t"/>
              <a:pathLst>
                <a:path extrusionOk="0" h="412" w="2495">
                  <a:moveTo>
                    <a:pt x="316" y="0"/>
                  </a:moveTo>
                  <a:cubicBezTo>
                    <a:pt x="246" y="0"/>
                    <a:pt x="180" y="11"/>
                    <a:pt x="113" y="27"/>
                  </a:cubicBezTo>
                  <a:lnTo>
                    <a:pt x="1" y="39"/>
                  </a:lnTo>
                  <a:lnTo>
                    <a:pt x="102" y="50"/>
                  </a:lnTo>
                  <a:lnTo>
                    <a:pt x="238" y="61"/>
                  </a:lnTo>
                  <a:cubicBezTo>
                    <a:pt x="283" y="72"/>
                    <a:pt x="339" y="84"/>
                    <a:pt x="396" y="95"/>
                  </a:cubicBezTo>
                  <a:cubicBezTo>
                    <a:pt x="508" y="106"/>
                    <a:pt x="644" y="129"/>
                    <a:pt x="790" y="151"/>
                  </a:cubicBezTo>
                  <a:lnTo>
                    <a:pt x="1242" y="230"/>
                  </a:lnTo>
                  <a:cubicBezTo>
                    <a:pt x="1400" y="253"/>
                    <a:pt x="1558" y="287"/>
                    <a:pt x="1705" y="298"/>
                  </a:cubicBezTo>
                  <a:cubicBezTo>
                    <a:pt x="1851" y="321"/>
                    <a:pt x="1987" y="343"/>
                    <a:pt x="2099" y="366"/>
                  </a:cubicBezTo>
                  <a:cubicBezTo>
                    <a:pt x="2224" y="377"/>
                    <a:pt x="2314" y="388"/>
                    <a:pt x="2382" y="400"/>
                  </a:cubicBezTo>
                  <a:cubicBezTo>
                    <a:pt x="2427" y="411"/>
                    <a:pt x="2461" y="411"/>
                    <a:pt x="2494" y="411"/>
                  </a:cubicBezTo>
                  <a:lnTo>
                    <a:pt x="2393" y="366"/>
                  </a:lnTo>
                  <a:cubicBezTo>
                    <a:pt x="2303" y="332"/>
                    <a:pt x="2212" y="298"/>
                    <a:pt x="2122" y="276"/>
                  </a:cubicBezTo>
                  <a:cubicBezTo>
                    <a:pt x="2009" y="230"/>
                    <a:pt x="1874" y="197"/>
                    <a:pt x="1727" y="163"/>
                  </a:cubicBezTo>
                  <a:cubicBezTo>
                    <a:pt x="1580" y="118"/>
                    <a:pt x="1422" y="84"/>
                    <a:pt x="1264" y="72"/>
                  </a:cubicBezTo>
                  <a:cubicBezTo>
                    <a:pt x="1106" y="50"/>
                    <a:pt x="948" y="27"/>
                    <a:pt x="802" y="16"/>
                  </a:cubicBezTo>
                  <a:cubicBezTo>
                    <a:pt x="734" y="5"/>
                    <a:pt x="655" y="5"/>
                    <a:pt x="587" y="5"/>
                  </a:cubicBezTo>
                  <a:lnTo>
                    <a:pt x="396" y="5"/>
                  </a:lnTo>
                  <a:cubicBezTo>
                    <a:pt x="368" y="2"/>
                    <a:pt x="342" y="0"/>
                    <a:pt x="316"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7" name="Google Shape;4517;p21"/>
            <p:cNvSpPr/>
            <p:nvPr/>
          </p:nvSpPr>
          <p:spPr>
            <a:xfrm>
              <a:off x="598742" y="3940792"/>
              <a:ext cx="24058" cy="64728"/>
            </a:xfrm>
            <a:custGeom>
              <a:rect b="b" l="l" r="r" t="t"/>
              <a:pathLst>
                <a:path extrusionOk="0" h="1886" w="701">
                  <a:moveTo>
                    <a:pt x="351" y="1"/>
                  </a:moveTo>
                  <a:cubicBezTo>
                    <a:pt x="159" y="1"/>
                    <a:pt x="1" y="418"/>
                    <a:pt x="1" y="949"/>
                  </a:cubicBezTo>
                  <a:cubicBezTo>
                    <a:pt x="1" y="1468"/>
                    <a:pt x="159" y="1885"/>
                    <a:pt x="351" y="1885"/>
                  </a:cubicBezTo>
                  <a:cubicBezTo>
                    <a:pt x="542" y="1885"/>
                    <a:pt x="700" y="1457"/>
                    <a:pt x="700" y="949"/>
                  </a:cubicBezTo>
                  <a:cubicBezTo>
                    <a:pt x="700" y="430"/>
                    <a:pt x="542" y="1"/>
                    <a:pt x="3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8" name="Google Shape;4518;p21"/>
            <p:cNvSpPr/>
            <p:nvPr/>
          </p:nvSpPr>
          <p:spPr>
            <a:xfrm>
              <a:off x="551106" y="3866077"/>
              <a:ext cx="24058" cy="64693"/>
            </a:xfrm>
            <a:custGeom>
              <a:rect b="b" l="l" r="r" t="t"/>
              <a:pathLst>
                <a:path extrusionOk="0" h="1885" w="701">
                  <a:moveTo>
                    <a:pt x="351" y="0"/>
                  </a:moveTo>
                  <a:cubicBezTo>
                    <a:pt x="159" y="0"/>
                    <a:pt x="1" y="418"/>
                    <a:pt x="1" y="948"/>
                  </a:cubicBezTo>
                  <a:cubicBezTo>
                    <a:pt x="1" y="1467"/>
                    <a:pt x="159" y="1885"/>
                    <a:pt x="351" y="1885"/>
                  </a:cubicBezTo>
                  <a:cubicBezTo>
                    <a:pt x="543" y="1885"/>
                    <a:pt x="701" y="1456"/>
                    <a:pt x="701" y="948"/>
                  </a:cubicBezTo>
                  <a:cubicBezTo>
                    <a:pt x="701" y="429"/>
                    <a:pt x="543" y="0"/>
                    <a:pt x="35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9" name="Google Shape;4519;p21"/>
            <p:cNvSpPr/>
            <p:nvPr/>
          </p:nvSpPr>
          <p:spPr>
            <a:xfrm>
              <a:off x="532127" y="3965193"/>
              <a:ext cx="24058" cy="64728"/>
            </a:xfrm>
            <a:custGeom>
              <a:rect b="b" l="l" r="r" t="t"/>
              <a:pathLst>
                <a:path extrusionOk="0" h="1886" w="701">
                  <a:moveTo>
                    <a:pt x="351" y="1"/>
                  </a:moveTo>
                  <a:cubicBezTo>
                    <a:pt x="159" y="1"/>
                    <a:pt x="1" y="430"/>
                    <a:pt x="1" y="949"/>
                  </a:cubicBezTo>
                  <a:cubicBezTo>
                    <a:pt x="1" y="1468"/>
                    <a:pt x="159" y="1885"/>
                    <a:pt x="351" y="1885"/>
                  </a:cubicBezTo>
                  <a:cubicBezTo>
                    <a:pt x="543" y="1885"/>
                    <a:pt x="701" y="1468"/>
                    <a:pt x="701" y="949"/>
                  </a:cubicBezTo>
                  <a:cubicBezTo>
                    <a:pt x="701" y="430"/>
                    <a:pt x="543" y="1"/>
                    <a:pt x="3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0" name="Google Shape;4520;p21"/>
            <p:cNvSpPr/>
            <p:nvPr/>
          </p:nvSpPr>
          <p:spPr>
            <a:xfrm>
              <a:off x="489158" y="3899745"/>
              <a:ext cx="23646" cy="64728"/>
            </a:xfrm>
            <a:custGeom>
              <a:rect b="b" l="l" r="r" t="t"/>
              <a:pathLst>
                <a:path extrusionOk="0" h="1886" w="689">
                  <a:moveTo>
                    <a:pt x="339" y="1"/>
                  </a:moveTo>
                  <a:cubicBezTo>
                    <a:pt x="147" y="1"/>
                    <a:pt x="0" y="418"/>
                    <a:pt x="0" y="937"/>
                  </a:cubicBezTo>
                  <a:cubicBezTo>
                    <a:pt x="0" y="1456"/>
                    <a:pt x="147" y="1885"/>
                    <a:pt x="339" y="1885"/>
                  </a:cubicBezTo>
                  <a:cubicBezTo>
                    <a:pt x="531" y="1885"/>
                    <a:pt x="689" y="1456"/>
                    <a:pt x="689" y="937"/>
                  </a:cubicBezTo>
                  <a:cubicBezTo>
                    <a:pt x="689" y="418"/>
                    <a:pt x="542" y="1"/>
                    <a:pt x="33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1" name="Google Shape;4521;p21"/>
            <p:cNvSpPr/>
            <p:nvPr/>
          </p:nvSpPr>
          <p:spPr>
            <a:xfrm>
              <a:off x="467845" y="3997729"/>
              <a:ext cx="24058" cy="64728"/>
            </a:xfrm>
            <a:custGeom>
              <a:rect b="b" l="l" r="r" t="t"/>
              <a:pathLst>
                <a:path extrusionOk="0" h="1886" w="701">
                  <a:moveTo>
                    <a:pt x="351" y="1"/>
                  </a:moveTo>
                  <a:cubicBezTo>
                    <a:pt x="159" y="1"/>
                    <a:pt x="1" y="418"/>
                    <a:pt x="1" y="937"/>
                  </a:cubicBezTo>
                  <a:cubicBezTo>
                    <a:pt x="1" y="1456"/>
                    <a:pt x="159" y="1885"/>
                    <a:pt x="351" y="1885"/>
                  </a:cubicBezTo>
                  <a:cubicBezTo>
                    <a:pt x="542" y="1885"/>
                    <a:pt x="700" y="1456"/>
                    <a:pt x="700" y="937"/>
                  </a:cubicBezTo>
                  <a:cubicBezTo>
                    <a:pt x="700" y="418"/>
                    <a:pt x="542" y="1"/>
                    <a:pt x="3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2" name="Google Shape;4522;p21"/>
            <p:cNvSpPr/>
            <p:nvPr/>
          </p:nvSpPr>
          <p:spPr>
            <a:xfrm>
              <a:off x="500758" y="3809518"/>
              <a:ext cx="24058" cy="64728"/>
            </a:xfrm>
            <a:custGeom>
              <a:rect b="b" l="l" r="r" t="t"/>
              <a:pathLst>
                <a:path extrusionOk="0" h="1886" w="701">
                  <a:moveTo>
                    <a:pt x="351" y="1"/>
                  </a:moveTo>
                  <a:cubicBezTo>
                    <a:pt x="159" y="1"/>
                    <a:pt x="1" y="429"/>
                    <a:pt x="1" y="948"/>
                  </a:cubicBezTo>
                  <a:cubicBezTo>
                    <a:pt x="1" y="1468"/>
                    <a:pt x="159" y="1885"/>
                    <a:pt x="351" y="1885"/>
                  </a:cubicBezTo>
                  <a:cubicBezTo>
                    <a:pt x="543" y="1885"/>
                    <a:pt x="701" y="1468"/>
                    <a:pt x="701" y="948"/>
                  </a:cubicBezTo>
                  <a:cubicBezTo>
                    <a:pt x="701" y="429"/>
                    <a:pt x="543" y="1"/>
                    <a:pt x="3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3" name="Google Shape;4523;p21"/>
            <p:cNvSpPr/>
            <p:nvPr/>
          </p:nvSpPr>
          <p:spPr>
            <a:xfrm>
              <a:off x="700981" y="3965983"/>
              <a:ext cx="24058" cy="64693"/>
            </a:xfrm>
            <a:custGeom>
              <a:rect b="b" l="l" r="r" t="t"/>
              <a:pathLst>
                <a:path extrusionOk="0" h="1885" w="701">
                  <a:moveTo>
                    <a:pt x="351" y="0"/>
                  </a:moveTo>
                  <a:cubicBezTo>
                    <a:pt x="159" y="0"/>
                    <a:pt x="1" y="418"/>
                    <a:pt x="1" y="937"/>
                  </a:cubicBezTo>
                  <a:cubicBezTo>
                    <a:pt x="1" y="1467"/>
                    <a:pt x="159" y="1885"/>
                    <a:pt x="351" y="1885"/>
                  </a:cubicBezTo>
                  <a:cubicBezTo>
                    <a:pt x="543" y="1885"/>
                    <a:pt x="700" y="1456"/>
                    <a:pt x="700" y="937"/>
                  </a:cubicBezTo>
                  <a:cubicBezTo>
                    <a:pt x="700" y="418"/>
                    <a:pt x="543" y="0"/>
                    <a:pt x="35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4" name="Google Shape;4524;p21"/>
            <p:cNvSpPr/>
            <p:nvPr/>
          </p:nvSpPr>
          <p:spPr>
            <a:xfrm>
              <a:off x="653345" y="3891234"/>
              <a:ext cx="24058" cy="64728"/>
            </a:xfrm>
            <a:custGeom>
              <a:rect b="b" l="l" r="r" t="t"/>
              <a:pathLst>
                <a:path extrusionOk="0" h="1886" w="701">
                  <a:moveTo>
                    <a:pt x="351" y="1"/>
                  </a:moveTo>
                  <a:cubicBezTo>
                    <a:pt x="159" y="1"/>
                    <a:pt x="1" y="418"/>
                    <a:pt x="1" y="937"/>
                  </a:cubicBezTo>
                  <a:cubicBezTo>
                    <a:pt x="1" y="1468"/>
                    <a:pt x="159" y="1885"/>
                    <a:pt x="351" y="1885"/>
                  </a:cubicBezTo>
                  <a:cubicBezTo>
                    <a:pt x="543" y="1885"/>
                    <a:pt x="701" y="1456"/>
                    <a:pt x="701" y="937"/>
                  </a:cubicBezTo>
                  <a:cubicBezTo>
                    <a:pt x="701" y="429"/>
                    <a:pt x="543" y="1"/>
                    <a:pt x="3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5" name="Google Shape;4525;p21"/>
            <p:cNvSpPr/>
            <p:nvPr/>
          </p:nvSpPr>
          <p:spPr>
            <a:xfrm>
              <a:off x="641367" y="3997729"/>
              <a:ext cx="23646" cy="64728"/>
            </a:xfrm>
            <a:custGeom>
              <a:rect b="b" l="l" r="r" t="t"/>
              <a:pathLst>
                <a:path extrusionOk="0" h="1886" w="689">
                  <a:moveTo>
                    <a:pt x="350" y="1"/>
                  </a:moveTo>
                  <a:cubicBezTo>
                    <a:pt x="158" y="1"/>
                    <a:pt x="0" y="418"/>
                    <a:pt x="0" y="937"/>
                  </a:cubicBezTo>
                  <a:cubicBezTo>
                    <a:pt x="0" y="1456"/>
                    <a:pt x="147" y="1885"/>
                    <a:pt x="350" y="1885"/>
                  </a:cubicBezTo>
                  <a:cubicBezTo>
                    <a:pt x="542" y="1885"/>
                    <a:pt x="688" y="1456"/>
                    <a:pt x="688" y="937"/>
                  </a:cubicBezTo>
                  <a:cubicBezTo>
                    <a:pt x="688" y="418"/>
                    <a:pt x="530" y="1"/>
                    <a:pt x="3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6" name="Google Shape;4526;p21"/>
            <p:cNvSpPr/>
            <p:nvPr/>
          </p:nvSpPr>
          <p:spPr>
            <a:xfrm>
              <a:off x="-81687" y="4143349"/>
              <a:ext cx="493796" cy="779991"/>
            </a:xfrm>
            <a:custGeom>
              <a:rect b="b" l="l" r="r" t="t"/>
              <a:pathLst>
                <a:path extrusionOk="0" h="22727" w="14388">
                  <a:moveTo>
                    <a:pt x="10190" y="1"/>
                  </a:moveTo>
                  <a:cubicBezTo>
                    <a:pt x="4762" y="4074"/>
                    <a:pt x="0" y="15302"/>
                    <a:pt x="4661" y="22727"/>
                  </a:cubicBezTo>
                  <a:cubicBezTo>
                    <a:pt x="12673" y="17615"/>
                    <a:pt x="14388" y="8294"/>
                    <a:pt x="10190" y="1"/>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7" name="Google Shape;4527;p21"/>
            <p:cNvSpPr/>
            <p:nvPr/>
          </p:nvSpPr>
          <p:spPr>
            <a:xfrm>
              <a:off x="38742" y="4162705"/>
              <a:ext cx="265328" cy="911676"/>
            </a:xfrm>
            <a:custGeom>
              <a:rect b="b" l="l" r="r" t="t"/>
              <a:pathLst>
                <a:path extrusionOk="0" h="26564" w="7731">
                  <a:moveTo>
                    <a:pt x="6264" y="1"/>
                  </a:moveTo>
                  <a:cubicBezTo>
                    <a:pt x="6264" y="1"/>
                    <a:pt x="6196" y="430"/>
                    <a:pt x="6072" y="1163"/>
                  </a:cubicBezTo>
                  <a:cubicBezTo>
                    <a:pt x="6015" y="1524"/>
                    <a:pt x="5936" y="1975"/>
                    <a:pt x="5857" y="2483"/>
                  </a:cubicBezTo>
                  <a:cubicBezTo>
                    <a:pt x="5778" y="3002"/>
                    <a:pt x="5654" y="3578"/>
                    <a:pt x="5530" y="4198"/>
                  </a:cubicBezTo>
                  <a:cubicBezTo>
                    <a:pt x="5429" y="4706"/>
                    <a:pt x="5327" y="5248"/>
                    <a:pt x="5214" y="5812"/>
                  </a:cubicBezTo>
                  <a:cubicBezTo>
                    <a:pt x="4853" y="5225"/>
                    <a:pt x="4458" y="4661"/>
                    <a:pt x="4029" y="4131"/>
                  </a:cubicBezTo>
                  <a:lnTo>
                    <a:pt x="4029" y="4131"/>
                  </a:lnTo>
                  <a:cubicBezTo>
                    <a:pt x="4345" y="4876"/>
                    <a:pt x="4706" y="5609"/>
                    <a:pt x="5113" y="6309"/>
                  </a:cubicBezTo>
                  <a:cubicBezTo>
                    <a:pt x="4955" y="6997"/>
                    <a:pt x="4785" y="7719"/>
                    <a:pt x="4616" y="8475"/>
                  </a:cubicBezTo>
                  <a:cubicBezTo>
                    <a:pt x="4560" y="8746"/>
                    <a:pt x="4492" y="9017"/>
                    <a:pt x="4424" y="9299"/>
                  </a:cubicBezTo>
                  <a:lnTo>
                    <a:pt x="4289" y="9344"/>
                  </a:lnTo>
                  <a:cubicBezTo>
                    <a:pt x="3894" y="8509"/>
                    <a:pt x="3454" y="7685"/>
                    <a:pt x="2969" y="6895"/>
                  </a:cubicBezTo>
                  <a:lnTo>
                    <a:pt x="2969" y="6895"/>
                  </a:lnTo>
                  <a:cubicBezTo>
                    <a:pt x="3273" y="7832"/>
                    <a:pt x="3623" y="8746"/>
                    <a:pt x="4029" y="9637"/>
                  </a:cubicBezTo>
                  <a:cubicBezTo>
                    <a:pt x="4067" y="9703"/>
                    <a:pt x="4135" y="9745"/>
                    <a:pt x="4202" y="9745"/>
                  </a:cubicBezTo>
                  <a:cubicBezTo>
                    <a:pt x="4216" y="9745"/>
                    <a:pt x="4230" y="9743"/>
                    <a:pt x="4244" y="9739"/>
                  </a:cubicBezTo>
                  <a:cubicBezTo>
                    <a:pt x="4278" y="9739"/>
                    <a:pt x="4300" y="9716"/>
                    <a:pt x="4334" y="9705"/>
                  </a:cubicBezTo>
                  <a:lnTo>
                    <a:pt x="4334" y="9705"/>
                  </a:lnTo>
                  <a:cubicBezTo>
                    <a:pt x="4244" y="10089"/>
                    <a:pt x="4153" y="10484"/>
                    <a:pt x="4052" y="10867"/>
                  </a:cubicBezTo>
                  <a:lnTo>
                    <a:pt x="3691" y="12312"/>
                  </a:lnTo>
                  <a:cubicBezTo>
                    <a:pt x="3601" y="12131"/>
                    <a:pt x="3499" y="11962"/>
                    <a:pt x="3409" y="11781"/>
                  </a:cubicBezTo>
                  <a:cubicBezTo>
                    <a:pt x="3285" y="11522"/>
                    <a:pt x="3149" y="11274"/>
                    <a:pt x="3002" y="11025"/>
                  </a:cubicBezTo>
                  <a:cubicBezTo>
                    <a:pt x="2856" y="10766"/>
                    <a:pt x="2709" y="10518"/>
                    <a:pt x="2529" y="10292"/>
                  </a:cubicBezTo>
                  <a:cubicBezTo>
                    <a:pt x="2438" y="10168"/>
                    <a:pt x="2337" y="10066"/>
                    <a:pt x="2246" y="9953"/>
                  </a:cubicBezTo>
                  <a:cubicBezTo>
                    <a:pt x="2167" y="9841"/>
                    <a:pt x="2043" y="9762"/>
                    <a:pt x="1930" y="9671"/>
                  </a:cubicBezTo>
                  <a:lnTo>
                    <a:pt x="1930" y="9671"/>
                  </a:lnTo>
                  <a:lnTo>
                    <a:pt x="2190" y="10021"/>
                  </a:lnTo>
                  <a:cubicBezTo>
                    <a:pt x="2258" y="10134"/>
                    <a:pt x="2337" y="10258"/>
                    <a:pt x="2404" y="10382"/>
                  </a:cubicBezTo>
                  <a:cubicBezTo>
                    <a:pt x="2472" y="10495"/>
                    <a:pt x="2540" y="10630"/>
                    <a:pt x="2596" y="10755"/>
                  </a:cubicBezTo>
                  <a:lnTo>
                    <a:pt x="2777" y="11138"/>
                  </a:lnTo>
                  <a:cubicBezTo>
                    <a:pt x="2890" y="11409"/>
                    <a:pt x="3002" y="11669"/>
                    <a:pt x="3127" y="11928"/>
                  </a:cubicBezTo>
                  <a:cubicBezTo>
                    <a:pt x="3239" y="12199"/>
                    <a:pt x="3375" y="12458"/>
                    <a:pt x="3522" y="12707"/>
                  </a:cubicBezTo>
                  <a:cubicBezTo>
                    <a:pt x="3533" y="12729"/>
                    <a:pt x="3555" y="12752"/>
                    <a:pt x="3589" y="12774"/>
                  </a:cubicBezTo>
                  <a:cubicBezTo>
                    <a:pt x="3544" y="12966"/>
                    <a:pt x="3499" y="13147"/>
                    <a:pt x="3454" y="13339"/>
                  </a:cubicBezTo>
                  <a:cubicBezTo>
                    <a:pt x="3330" y="13790"/>
                    <a:pt x="3217" y="14241"/>
                    <a:pt x="3104" y="14681"/>
                  </a:cubicBezTo>
                  <a:cubicBezTo>
                    <a:pt x="2596" y="13948"/>
                    <a:pt x="2066" y="13226"/>
                    <a:pt x="1479" y="12549"/>
                  </a:cubicBezTo>
                  <a:lnTo>
                    <a:pt x="1479" y="12549"/>
                  </a:lnTo>
                  <a:cubicBezTo>
                    <a:pt x="1942" y="13440"/>
                    <a:pt x="2438" y="14298"/>
                    <a:pt x="2991" y="15144"/>
                  </a:cubicBezTo>
                  <a:cubicBezTo>
                    <a:pt x="2720" y="16182"/>
                    <a:pt x="2461" y="17209"/>
                    <a:pt x="2190" y="18191"/>
                  </a:cubicBezTo>
                  <a:cubicBezTo>
                    <a:pt x="2190" y="18202"/>
                    <a:pt x="2190" y="18213"/>
                    <a:pt x="2179" y="18236"/>
                  </a:cubicBezTo>
                  <a:cubicBezTo>
                    <a:pt x="2021" y="17796"/>
                    <a:pt x="1851" y="17367"/>
                    <a:pt x="1682" y="16938"/>
                  </a:cubicBezTo>
                  <a:cubicBezTo>
                    <a:pt x="1434" y="16442"/>
                    <a:pt x="1186" y="15945"/>
                    <a:pt x="904" y="15460"/>
                  </a:cubicBezTo>
                  <a:lnTo>
                    <a:pt x="904" y="15460"/>
                  </a:lnTo>
                  <a:cubicBezTo>
                    <a:pt x="1062" y="16002"/>
                    <a:pt x="1242" y="16532"/>
                    <a:pt x="1434" y="17051"/>
                  </a:cubicBezTo>
                  <a:cubicBezTo>
                    <a:pt x="1592" y="17581"/>
                    <a:pt x="1761" y="18101"/>
                    <a:pt x="1942" y="18620"/>
                  </a:cubicBezTo>
                  <a:lnTo>
                    <a:pt x="1942" y="18631"/>
                  </a:lnTo>
                  <a:cubicBezTo>
                    <a:pt x="1964" y="18676"/>
                    <a:pt x="1998" y="18710"/>
                    <a:pt x="2043" y="18732"/>
                  </a:cubicBezTo>
                  <a:cubicBezTo>
                    <a:pt x="1682" y="20075"/>
                    <a:pt x="1355" y="21328"/>
                    <a:pt x="1062" y="22422"/>
                  </a:cubicBezTo>
                  <a:cubicBezTo>
                    <a:pt x="418" y="24905"/>
                    <a:pt x="1" y="26564"/>
                    <a:pt x="1" y="26564"/>
                  </a:cubicBezTo>
                  <a:cubicBezTo>
                    <a:pt x="1" y="26564"/>
                    <a:pt x="531" y="24927"/>
                    <a:pt x="1265" y="22479"/>
                  </a:cubicBezTo>
                  <a:cubicBezTo>
                    <a:pt x="1592" y="21350"/>
                    <a:pt x="1987" y="20053"/>
                    <a:pt x="2382" y="18653"/>
                  </a:cubicBezTo>
                  <a:cubicBezTo>
                    <a:pt x="2912" y="18439"/>
                    <a:pt x="3454" y="18225"/>
                    <a:pt x="3984" y="17999"/>
                  </a:cubicBezTo>
                  <a:cubicBezTo>
                    <a:pt x="4278" y="17864"/>
                    <a:pt x="4582" y="17717"/>
                    <a:pt x="4876" y="17581"/>
                  </a:cubicBezTo>
                  <a:cubicBezTo>
                    <a:pt x="5158" y="17412"/>
                    <a:pt x="5440" y="17243"/>
                    <a:pt x="5722" y="17062"/>
                  </a:cubicBezTo>
                  <a:lnTo>
                    <a:pt x="5722" y="17062"/>
                  </a:lnTo>
                  <a:cubicBezTo>
                    <a:pt x="5406" y="17164"/>
                    <a:pt x="5101" y="17288"/>
                    <a:pt x="4797" y="17412"/>
                  </a:cubicBezTo>
                  <a:cubicBezTo>
                    <a:pt x="4503" y="17525"/>
                    <a:pt x="4187" y="17615"/>
                    <a:pt x="3883" y="17728"/>
                  </a:cubicBezTo>
                  <a:cubicBezTo>
                    <a:pt x="3420" y="17875"/>
                    <a:pt x="2957" y="18044"/>
                    <a:pt x="2506" y="18225"/>
                  </a:cubicBezTo>
                  <a:cubicBezTo>
                    <a:pt x="2754" y="17345"/>
                    <a:pt x="3002" y="16419"/>
                    <a:pt x="3251" y="15483"/>
                  </a:cubicBezTo>
                  <a:cubicBezTo>
                    <a:pt x="3273" y="15494"/>
                    <a:pt x="3299" y="15500"/>
                    <a:pt x="3324" y="15500"/>
                  </a:cubicBezTo>
                  <a:cubicBezTo>
                    <a:pt x="3349" y="15500"/>
                    <a:pt x="3375" y="15494"/>
                    <a:pt x="3397" y="15483"/>
                  </a:cubicBezTo>
                  <a:lnTo>
                    <a:pt x="4244" y="15076"/>
                  </a:lnTo>
                  <a:cubicBezTo>
                    <a:pt x="4503" y="14918"/>
                    <a:pt x="4774" y="14760"/>
                    <a:pt x="5034" y="14602"/>
                  </a:cubicBezTo>
                  <a:cubicBezTo>
                    <a:pt x="5293" y="14433"/>
                    <a:pt x="5541" y="14275"/>
                    <a:pt x="5801" y="14106"/>
                  </a:cubicBezTo>
                  <a:cubicBezTo>
                    <a:pt x="6049" y="13937"/>
                    <a:pt x="6331" y="13801"/>
                    <a:pt x="6580" y="13632"/>
                  </a:cubicBezTo>
                  <a:lnTo>
                    <a:pt x="6580" y="13632"/>
                  </a:lnTo>
                  <a:cubicBezTo>
                    <a:pt x="6297" y="13722"/>
                    <a:pt x="6004" y="13835"/>
                    <a:pt x="5711" y="13948"/>
                  </a:cubicBezTo>
                  <a:cubicBezTo>
                    <a:pt x="5417" y="14050"/>
                    <a:pt x="5158" y="14208"/>
                    <a:pt x="4887" y="14343"/>
                  </a:cubicBezTo>
                  <a:cubicBezTo>
                    <a:pt x="4616" y="14490"/>
                    <a:pt x="4345" y="14625"/>
                    <a:pt x="4074" y="14772"/>
                  </a:cubicBezTo>
                  <a:cubicBezTo>
                    <a:pt x="3849" y="14885"/>
                    <a:pt x="3623" y="14986"/>
                    <a:pt x="3397" y="15099"/>
                  </a:cubicBezTo>
                  <a:lnTo>
                    <a:pt x="3375" y="15065"/>
                  </a:lnTo>
                  <a:cubicBezTo>
                    <a:pt x="3510" y="14523"/>
                    <a:pt x="3657" y="13982"/>
                    <a:pt x="3815" y="13429"/>
                  </a:cubicBezTo>
                  <a:cubicBezTo>
                    <a:pt x="3871" y="13181"/>
                    <a:pt x="3928" y="12921"/>
                    <a:pt x="3995" y="12673"/>
                  </a:cubicBezTo>
                  <a:lnTo>
                    <a:pt x="4695" y="12346"/>
                  </a:lnTo>
                  <a:cubicBezTo>
                    <a:pt x="5000" y="12176"/>
                    <a:pt x="5293" y="11996"/>
                    <a:pt x="5587" y="11827"/>
                  </a:cubicBezTo>
                  <a:cubicBezTo>
                    <a:pt x="6162" y="11443"/>
                    <a:pt x="6738" y="11082"/>
                    <a:pt x="7302" y="10676"/>
                  </a:cubicBezTo>
                  <a:lnTo>
                    <a:pt x="7302" y="10676"/>
                  </a:lnTo>
                  <a:cubicBezTo>
                    <a:pt x="6986" y="10811"/>
                    <a:pt x="6670" y="10958"/>
                    <a:pt x="6354" y="11104"/>
                  </a:cubicBezTo>
                  <a:lnTo>
                    <a:pt x="5429" y="11556"/>
                  </a:lnTo>
                  <a:cubicBezTo>
                    <a:pt x="5124" y="11714"/>
                    <a:pt x="4819" y="11872"/>
                    <a:pt x="4515" y="12030"/>
                  </a:cubicBezTo>
                  <a:lnTo>
                    <a:pt x="4074" y="12233"/>
                  </a:lnTo>
                  <a:cubicBezTo>
                    <a:pt x="4176" y="11804"/>
                    <a:pt x="4289" y="11364"/>
                    <a:pt x="4390" y="10946"/>
                  </a:cubicBezTo>
                  <a:cubicBezTo>
                    <a:pt x="4503" y="10484"/>
                    <a:pt x="4605" y="10032"/>
                    <a:pt x="4706" y="9581"/>
                  </a:cubicBezTo>
                  <a:cubicBezTo>
                    <a:pt x="4842" y="9536"/>
                    <a:pt x="4977" y="9502"/>
                    <a:pt x="5101" y="9446"/>
                  </a:cubicBezTo>
                  <a:cubicBezTo>
                    <a:pt x="5372" y="9321"/>
                    <a:pt x="5643" y="9209"/>
                    <a:pt x="5914" y="9073"/>
                  </a:cubicBezTo>
                  <a:cubicBezTo>
                    <a:pt x="6173" y="8927"/>
                    <a:pt x="6433" y="8780"/>
                    <a:pt x="6681" y="8611"/>
                  </a:cubicBezTo>
                  <a:cubicBezTo>
                    <a:pt x="6918" y="8419"/>
                    <a:pt x="7144" y="8238"/>
                    <a:pt x="7369" y="8046"/>
                  </a:cubicBezTo>
                  <a:lnTo>
                    <a:pt x="7369" y="8046"/>
                  </a:lnTo>
                  <a:cubicBezTo>
                    <a:pt x="7099" y="8182"/>
                    <a:pt x="6839" y="8317"/>
                    <a:pt x="6591" y="8453"/>
                  </a:cubicBezTo>
                  <a:cubicBezTo>
                    <a:pt x="6331" y="8588"/>
                    <a:pt x="6049" y="8690"/>
                    <a:pt x="5790" y="8814"/>
                  </a:cubicBezTo>
                  <a:cubicBezTo>
                    <a:pt x="5530" y="8938"/>
                    <a:pt x="5248" y="9017"/>
                    <a:pt x="4977" y="9118"/>
                  </a:cubicBezTo>
                  <a:lnTo>
                    <a:pt x="4797" y="9186"/>
                  </a:lnTo>
                  <a:cubicBezTo>
                    <a:pt x="4842" y="8972"/>
                    <a:pt x="4887" y="8746"/>
                    <a:pt x="4932" y="8543"/>
                  </a:cubicBezTo>
                  <a:cubicBezTo>
                    <a:pt x="5067" y="7888"/>
                    <a:pt x="5192" y="7268"/>
                    <a:pt x="5316" y="6670"/>
                  </a:cubicBezTo>
                  <a:cubicBezTo>
                    <a:pt x="5327" y="6670"/>
                    <a:pt x="5327" y="6681"/>
                    <a:pt x="5327" y="6692"/>
                  </a:cubicBezTo>
                  <a:lnTo>
                    <a:pt x="5350" y="6715"/>
                  </a:lnTo>
                  <a:cubicBezTo>
                    <a:pt x="5382" y="6753"/>
                    <a:pt x="5432" y="6774"/>
                    <a:pt x="5482" y="6774"/>
                  </a:cubicBezTo>
                  <a:cubicBezTo>
                    <a:pt x="5520" y="6774"/>
                    <a:pt x="5557" y="6762"/>
                    <a:pt x="5587" y="6737"/>
                  </a:cubicBezTo>
                  <a:lnTo>
                    <a:pt x="5609" y="6726"/>
                  </a:lnTo>
                  <a:cubicBezTo>
                    <a:pt x="5959" y="6433"/>
                    <a:pt x="6309" y="6128"/>
                    <a:pt x="6647" y="5812"/>
                  </a:cubicBezTo>
                  <a:cubicBezTo>
                    <a:pt x="7020" y="5530"/>
                    <a:pt x="7381" y="5225"/>
                    <a:pt x="7731" y="4909"/>
                  </a:cubicBezTo>
                  <a:lnTo>
                    <a:pt x="7731" y="4909"/>
                  </a:lnTo>
                  <a:cubicBezTo>
                    <a:pt x="7302" y="5112"/>
                    <a:pt x="6884" y="5338"/>
                    <a:pt x="6478" y="5586"/>
                  </a:cubicBezTo>
                  <a:cubicBezTo>
                    <a:pt x="6162" y="5812"/>
                    <a:pt x="5846" y="6072"/>
                    <a:pt x="5530" y="6320"/>
                  </a:cubicBezTo>
                  <a:cubicBezTo>
                    <a:pt x="5496" y="6263"/>
                    <a:pt x="5462" y="6196"/>
                    <a:pt x="5417" y="6139"/>
                  </a:cubicBezTo>
                  <a:cubicBezTo>
                    <a:pt x="5530" y="5474"/>
                    <a:pt x="5643" y="4830"/>
                    <a:pt x="5745" y="4244"/>
                  </a:cubicBezTo>
                  <a:cubicBezTo>
                    <a:pt x="5846" y="3612"/>
                    <a:pt x="5959" y="3025"/>
                    <a:pt x="6004" y="2506"/>
                  </a:cubicBezTo>
                  <a:lnTo>
                    <a:pt x="6139" y="1163"/>
                  </a:lnTo>
                  <a:cubicBezTo>
                    <a:pt x="6218" y="430"/>
                    <a:pt x="6264" y="1"/>
                    <a:pt x="6264" y="1"/>
                  </a:cubicBez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8" name="Google Shape;4528;p21"/>
            <p:cNvSpPr/>
            <p:nvPr/>
          </p:nvSpPr>
          <p:spPr>
            <a:xfrm>
              <a:off x="-295466" y="4222731"/>
              <a:ext cx="478318" cy="584435"/>
            </a:xfrm>
            <a:custGeom>
              <a:rect b="b" l="l" r="r" t="t"/>
              <a:pathLst>
                <a:path extrusionOk="0" h="17029" w="13937">
                  <a:moveTo>
                    <a:pt x="1" y="1"/>
                  </a:moveTo>
                  <a:lnTo>
                    <a:pt x="271" y="768"/>
                  </a:lnTo>
                  <a:cubicBezTo>
                    <a:pt x="1310" y="4074"/>
                    <a:pt x="147" y="8069"/>
                    <a:pt x="1614" y="11093"/>
                  </a:cubicBezTo>
                  <a:cubicBezTo>
                    <a:pt x="3431" y="15223"/>
                    <a:pt x="8091" y="16318"/>
                    <a:pt x="12041" y="17029"/>
                  </a:cubicBezTo>
                  <a:cubicBezTo>
                    <a:pt x="12300" y="13136"/>
                    <a:pt x="13937" y="9310"/>
                    <a:pt x="10856" y="6004"/>
                  </a:cubicBezTo>
                  <a:cubicBezTo>
                    <a:pt x="8238" y="2867"/>
                    <a:pt x="3668" y="2686"/>
                    <a:pt x="452" y="294"/>
                  </a:cubicBezTo>
                  <a:lnTo>
                    <a:pt x="1" y="1"/>
                  </a:lnTo>
                  <a:close/>
                </a:path>
              </a:pathLst>
            </a:custGeom>
            <a:solidFill>
              <a:srgbClr val="60A7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9" name="Google Shape;4529;p21"/>
            <p:cNvSpPr/>
            <p:nvPr/>
          </p:nvSpPr>
          <p:spPr>
            <a:xfrm>
              <a:off x="-228061" y="4352083"/>
              <a:ext cx="337331" cy="448116"/>
            </a:xfrm>
            <a:custGeom>
              <a:rect b="b" l="l" r="r" t="t"/>
              <a:pathLst>
                <a:path extrusionOk="0" h="13057" w="9829">
                  <a:moveTo>
                    <a:pt x="0" y="1"/>
                  </a:moveTo>
                  <a:lnTo>
                    <a:pt x="0" y="1"/>
                  </a:lnTo>
                  <a:cubicBezTo>
                    <a:pt x="0" y="1"/>
                    <a:pt x="135" y="226"/>
                    <a:pt x="372" y="599"/>
                  </a:cubicBezTo>
                  <a:cubicBezTo>
                    <a:pt x="609" y="982"/>
                    <a:pt x="959" y="1513"/>
                    <a:pt x="1399" y="2145"/>
                  </a:cubicBezTo>
                  <a:cubicBezTo>
                    <a:pt x="1839" y="2777"/>
                    <a:pt x="2336" y="3521"/>
                    <a:pt x="2889" y="4300"/>
                  </a:cubicBezTo>
                  <a:cubicBezTo>
                    <a:pt x="3115" y="4616"/>
                    <a:pt x="3351" y="4943"/>
                    <a:pt x="3588" y="5282"/>
                  </a:cubicBezTo>
                  <a:cubicBezTo>
                    <a:pt x="3464" y="5248"/>
                    <a:pt x="3340" y="5214"/>
                    <a:pt x="3227" y="5180"/>
                  </a:cubicBezTo>
                  <a:lnTo>
                    <a:pt x="2765" y="5045"/>
                  </a:lnTo>
                  <a:cubicBezTo>
                    <a:pt x="2607" y="5011"/>
                    <a:pt x="2449" y="4977"/>
                    <a:pt x="2291" y="4921"/>
                  </a:cubicBezTo>
                  <a:lnTo>
                    <a:pt x="1839" y="4774"/>
                  </a:lnTo>
                  <a:cubicBezTo>
                    <a:pt x="1681" y="4729"/>
                    <a:pt x="1523" y="4684"/>
                    <a:pt x="1377" y="4639"/>
                  </a:cubicBezTo>
                  <a:cubicBezTo>
                    <a:pt x="1072" y="4526"/>
                    <a:pt x="767" y="4402"/>
                    <a:pt x="451" y="4289"/>
                  </a:cubicBezTo>
                  <a:lnTo>
                    <a:pt x="451" y="4289"/>
                  </a:lnTo>
                  <a:cubicBezTo>
                    <a:pt x="722" y="4481"/>
                    <a:pt x="1004" y="4639"/>
                    <a:pt x="1286" y="4819"/>
                  </a:cubicBezTo>
                  <a:cubicBezTo>
                    <a:pt x="1433" y="4898"/>
                    <a:pt x="1580" y="4977"/>
                    <a:pt x="1727" y="5033"/>
                  </a:cubicBezTo>
                  <a:cubicBezTo>
                    <a:pt x="1873" y="5112"/>
                    <a:pt x="2031" y="5180"/>
                    <a:pt x="2178" y="5248"/>
                  </a:cubicBezTo>
                  <a:cubicBezTo>
                    <a:pt x="2325" y="5316"/>
                    <a:pt x="2483" y="5361"/>
                    <a:pt x="2641" y="5417"/>
                  </a:cubicBezTo>
                  <a:lnTo>
                    <a:pt x="3103" y="5586"/>
                  </a:lnTo>
                  <a:cubicBezTo>
                    <a:pt x="3397" y="5688"/>
                    <a:pt x="3690" y="5767"/>
                    <a:pt x="3983" y="5846"/>
                  </a:cubicBezTo>
                  <a:lnTo>
                    <a:pt x="4638" y="6749"/>
                  </a:lnTo>
                  <a:cubicBezTo>
                    <a:pt x="4965" y="7166"/>
                    <a:pt x="5304" y="7606"/>
                    <a:pt x="5631" y="8012"/>
                  </a:cubicBezTo>
                  <a:lnTo>
                    <a:pt x="5563" y="8012"/>
                  </a:lnTo>
                  <a:cubicBezTo>
                    <a:pt x="5360" y="7990"/>
                    <a:pt x="5180" y="7945"/>
                    <a:pt x="4999" y="7911"/>
                  </a:cubicBezTo>
                  <a:cubicBezTo>
                    <a:pt x="4807" y="7877"/>
                    <a:pt x="4615" y="7809"/>
                    <a:pt x="4435" y="7753"/>
                  </a:cubicBezTo>
                  <a:cubicBezTo>
                    <a:pt x="4243" y="7685"/>
                    <a:pt x="4062" y="7606"/>
                    <a:pt x="3871" y="7539"/>
                  </a:cubicBezTo>
                  <a:lnTo>
                    <a:pt x="2765" y="7053"/>
                  </a:lnTo>
                  <a:cubicBezTo>
                    <a:pt x="2381" y="6907"/>
                    <a:pt x="1986" y="6771"/>
                    <a:pt x="1602" y="6670"/>
                  </a:cubicBezTo>
                  <a:lnTo>
                    <a:pt x="1602" y="6670"/>
                  </a:lnTo>
                  <a:cubicBezTo>
                    <a:pt x="1772" y="6771"/>
                    <a:pt x="1952" y="6861"/>
                    <a:pt x="2133" y="6963"/>
                  </a:cubicBezTo>
                  <a:cubicBezTo>
                    <a:pt x="2313" y="7053"/>
                    <a:pt x="2483" y="7166"/>
                    <a:pt x="2663" y="7256"/>
                  </a:cubicBezTo>
                  <a:cubicBezTo>
                    <a:pt x="3013" y="7460"/>
                    <a:pt x="3363" y="7663"/>
                    <a:pt x="3724" y="7854"/>
                  </a:cubicBezTo>
                  <a:cubicBezTo>
                    <a:pt x="3904" y="7956"/>
                    <a:pt x="4108" y="8035"/>
                    <a:pt x="4288" y="8114"/>
                  </a:cubicBezTo>
                  <a:cubicBezTo>
                    <a:pt x="4480" y="8204"/>
                    <a:pt x="4694" y="8261"/>
                    <a:pt x="4886" y="8328"/>
                  </a:cubicBezTo>
                  <a:cubicBezTo>
                    <a:pt x="5101" y="8362"/>
                    <a:pt x="5304" y="8419"/>
                    <a:pt x="5518" y="8453"/>
                  </a:cubicBezTo>
                  <a:cubicBezTo>
                    <a:pt x="5687" y="8464"/>
                    <a:pt x="5857" y="8486"/>
                    <a:pt x="6026" y="8486"/>
                  </a:cubicBezTo>
                  <a:cubicBezTo>
                    <a:pt x="6184" y="8690"/>
                    <a:pt x="6353" y="8904"/>
                    <a:pt x="6511" y="9096"/>
                  </a:cubicBezTo>
                  <a:cubicBezTo>
                    <a:pt x="7075" y="9807"/>
                    <a:pt x="7628" y="10450"/>
                    <a:pt x="8091" y="11025"/>
                  </a:cubicBezTo>
                  <a:cubicBezTo>
                    <a:pt x="7459" y="10811"/>
                    <a:pt x="6816" y="10597"/>
                    <a:pt x="6184" y="10405"/>
                  </a:cubicBezTo>
                  <a:cubicBezTo>
                    <a:pt x="5789" y="10258"/>
                    <a:pt x="5394" y="10123"/>
                    <a:pt x="4988" y="9976"/>
                  </a:cubicBezTo>
                  <a:cubicBezTo>
                    <a:pt x="4593" y="9840"/>
                    <a:pt x="4187" y="9716"/>
                    <a:pt x="3769" y="9615"/>
                  </a:cubicBezTo>
                  <a:lnTo>
                    <a:pt x="3769" y="9615"/>
                  </a:lnTo>
                  <a:cubicBezTo>
                    <a:pt x="4141" y="9818"/>
                    <a:pt x="4525" y="10010"/>
                    <a:pt x="4897" y="10202"/>
                  </a:cubicBezTo>
                  <a:cubicBezTo>
                    <a:pt x="5281" y="10393"/>
                    <a:pt x="5665" y="10574"/>
                    <a:pt x="6048" y="10743"/>
                  </a:cubicBezTo>
                  <a:cubicBezTo>
                    <a:pt x="6838" y="11048"/>
                    <a:pt x="7639" y="11341"/>
                    <a:pt x="8441" y="11612"/>
                  </a:cubicBezTo>
                  <a:lnTo>
                    <a:pt x="8486" y="11612"/>
                  </a:lnTo>
                  <a:cubicBezTo>
                    <a:pt x="8520" y="11612"/>
                    <a:pt x="8553" y="11612"/>
                    <a:pt x="8576" y="11601"/>
                  </a:cubicBezTo>
                  <a:cubicBezTo>
                    <a:pt x="8892" y="11962"/>
                    <a:pt x="9174" y="12278"/>
                    <a:pt x="9377" y="12515"/>
                  </a:cubicBezTo>
                  <a:cubicBezTo>
                    <a:pt x="9659" y="12865"/>
                    <a:pt x="9829" y="13056"/>
                    <a:pt x="9829" y="13056"/>
                  </a:cubicBezTo>
                  <a:lnTo>
                    <a:pt x="9434" y="12481"/>
                  </a:lnTo>
                  <a:cubicBezTo>
                    <a:pt x="9242" y="12210"/>
                    <a:pt x="9005" y="11849"/>
                    <a:pt x="8711" y="11443"/>
                  </a:cubicBezTo>
                  <a:cubicBezTo>
                    <a:pt x="8734" y="11274"/>
                    <a:pt x="8779" y="11104"/>
                    <a:pt x="8790" y="10935"/>
                  </a:cubicBezTo>
                  <a:cubicBezTo>
                    <a:pt x="8813" y="10766"/>
                    <a:pt x="8790" y="10585"/>
                    <a:pt x="8779" y="10416"/>
                  </a:cubicBezTo>
                  <a:cubicBezTo>
                    <a:pt x="8768" y="10247"/>
                    <a:pt x="8745" y="10077"/>
                    <a:pt x="8711" y="9908"/>
                  </a:cubicBezTo>
                  <a:lnTo>
                    <a:pt x="8587" y="9423"/>
                  </a:lnTo>
                  <a:cubicBezTo>
                    <a:pt x="8497" y="9096"/>
                    <a:pt x="8384" y="8791"/>
                    <a:pt x="8260" y="8486"/>
                  </a:cubicBezTo>
                  <a:cubicBezTo>
                    <a:pt x="8125" y="8182"/>
                    <a:pt x="8012" y="7877"/>
                    <a:pt x="7865" y="7584"/>
                  </a:cubicBezTo>
                  <a:lnTo>
                    <a:pt x="7865" y="7584"/>
                  </a:lnTo>
                  <a:cubicBezTo>
                    <a:pt x="7922" y="7900"/>
                    <a:pt x="8001" y="8216"/>
                    <a:pt x="8068" y="8543"/>
                  </a:cubicBezTo>
                  <a:cubicBezTo>
                    <a:pt x="8102" y="8701"/>
                    <a:pt x="8147" y="8859"/>
                    <a:pt x="8181" y="9017"/>
                  </a:cubicBezTo>
                  <a:lnTo>
                    <a:pt x="8271" y="9491"/>
                  </a:lnTo>
                  <a:lnTo>
                    <a:pt x="8339" y="9965"/>
                  </a:lnTo>
                  <a:lnTo>
                    <a:pt x="8373" y="10439"/>
                  </a:lnTo>
                  <a:cubicBezTo>
                    <a:pt x="8373" y="10585"/>
                    <a:pt x="8362" y="10743"/>
                    <a:pt x="8362" y="10890"/>
                  </a:cubicBezTo>
                  <a:cubicBezTo>
                    <a:pt x="8350" y="10912"/>
                    <a:pt x="8350" y="10924"/>
                    <a:pt x="8350" y="10946"/>
                  </a:cubicBezTo>
                  <a:cubicBezTo>
                    <a:pt x="7899" y="10337"/>
                    <a:pt x="7380" y="9604"/>
                    <a:pt x="6816" y="8847"/>
                  </a:cubicBezTo>
                  <a:cubicBezTo>
                    <a:pt x="6669" y="8656"/>
                    <a:pt x="6511" y="8453"/>
                    <a:pt x="6364" y="8249"/>
                  </a:cubicBezTo>
                  <a:cubicBezTo>
                    <a:pt x="6319" y="7900"/>
                    <a:pt x="6308" y="7550"/>
                    <a:pt x="6274" y="7177"/>
                  </a:cubicBezTo>
                  <a:cubicBezTo>
                    <a:pt x="6240" y="6805"/>
                    <a:pt x="6218" y="6455"/>
                    <a:pt x="6173" y="6094"/>
                  </a:cubicBezTo>
                  <a:cubicBezTo>
                    <a:pt x="6139" y="5722"/>
                    <a:pt x="6082" y="5361"/>
                    <a:pt x="6015" y="5000"/>
                  </a:cubicBezTo>
                  <a:cubicBezTo>
                    <a:pt x="5981" y="4819"/>
                    <a:pt x="5924" y="4650"/>
                    <a:pt x="5890" y="4469"/>
                  </a:cubicBezTo>
                  <a:cubicBezTo>
                    <a:pt x="5845" y="4289"/>
                    <a:pt x="5778" y="4119"/>
                    <a:pt x="5699" y="3950"/>
                  </a:cubicBezTo>
                  <a:lnTo>
                    <a:pt x="5699" y="3950"/>
                  </a:lnTo>
                  <a:cubicBezTo>
                    <a:pt x="5721" y="4131"/>
                    <a:pt x="5766" y="4300"/>
                    <a:pt x="5778" y="4492"/>
                  </a:cubicBezTo>
                  <a:cubicBezTo>
                    <a:pt x="5778" y="4672"/>
                    <a:pt x="5800" y="4842"/>
                    <a:pt x="5800" y="5033"/>
                  </a:cubicBezTo>
                  <a:cubicBezTo>
                    <a:pt x="5823" y="5383"/>
                    <a:pt x="5823" y="5756"/>
                    <a:pt x="5834" y="6117"/>
                  </a:cubicBezTo>
                  <a:cubicBezTo>
                    <a:pt x="5845" y="6613"/>
                    <a:pt x="5857" y="7110"/>
                    <a:pt x="5879" y="7618"/>
                  </a:cubicBezTo>
                  <a:cubicBezTo>
                    <a:pt x="5597" y="7234"/>
                    <a:pt x="5292" y="6850"/>
                    <a:pt x="4999" y="6467"/>
                  </a:cubicBezTo>
                  <a:cubicBezTo>
                    <a:pt x="4773" y="6173"/>
                    <a:pt x="4559" y="5880"/>
                    <a:pt x="4344" y="5586"/>
                  </a:cubicBezTo>
                  <a:lnTo>
                    <a:pt x="4469" y="5124"/>
                  </a:lnTo>
                  <a:cubicBezTo>
                    <a:pt x="4514" y="4932"/>
                    <a:pt x="4525" y="4729"/>
                    <a:pt x="4559" y="4526"/>
                  </a:cubicBezTo>
                  <a:cubicBezTo>
                    <a:pt x="4604" y="4131"/>
                    <a:pt x="4615" y="3736"/>
                    <a:pt x="4593" y="3330"/>
                  </a:cubicBezTo>
                  <a:cubicBezTo>
                    <a:pt x="4559" y="2935"/>
                    <a:pt x="4514" y="2540"/>
                    <a:pt x="4446" y="2156"/>
                  </a:cubicBezTo>
                  <a:cubicBezTo>
                    <a:pt x="4367" y="1772"/>
                    <a:pt x="4299" y="1389"/>
                    <a:pt x="4198" y="1005"/>
                  </a:cubicBezTo>
                  <a:lnTo>
                    <a:pt x="4198" y="1005"/>
                  </a:lnTo>
                  <a:cubicBezTo>
                    <a:pt x="4187" y="1795"/>
                    <a:pt x="4243" y="2574"/>
                    <a:pt x="4220" y="3341"/>
                  </a:cubicBezTo>
                  <a:cubicBezTo>
                    <a:pt x="4209" y="3533"/>
                    <a:pt x="4209" y="3724"/>
                    <a:pt x="4198" y="3905"/>
                  </a:cubicBezTo>
                  <a:cubicBezTo>
                    <a:pt x="4175" y="4097"/>
                    <a:pt x="4153" y="4289"/>
                    <a:pt x="4130" y="4469"/>
                  </a:cubicBezTo>
                  <a:cubicBezTo>
                    <a:pt x="4108" y="4661"/>
                    <a:pt x="4074" y="4842"/>
                    <a:pt x="4029" y="5033"/>
                  </a:cubicBezTo>
                  <a:cubicBezTo>
                    <a:pt x="4029" y="5067"/>
                    <a:pt x="4017" y="5101"/>
                    <a:pt x="4006" y="5124"/>
                  </a:cubicBezTo>
                  <a:cubicBezTo>
                    <a:pt x="3735" y="4763"/>
                    <a:pt x="3464" y="4402"/>
                    <a:pt x="3205" y="4063"/>
                  </a:cubicBezTo>
                  <a:cubicBezTo>
                    <a:pt x="2629" y="3296"/>
                    <a:pt x="2076" y="2596"/>
                    <a:pt x="1602" y="1998"/>
                  </a:cubicBezTo>
                  <a:cubicBezTo>
                    <a:pt x="1128" y="1389"/>
                    <a:pt x="722" y="892"/>
                    <a:pt x="451" y="542"/>
                  </a:cubicBezTo>
                  <a:lnTo>
                    <a:pt x="0" y="1"/>
                  </a:ln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0" name="Google Shape;4530;p21"/>
            <p:cNvSpPr/>
            <p:nvPr/>
          </p:nvSpPr>
          <p:spPr>
            <a:xfrm>
              <a:off x="-102999" y="4836578"/>
              <a:ext cx="228537" cy="287224"/>
            </a:xfrm>
            <a:custGeom>
              <a:rect b="b" l="l" r="r" t="t"/>
              <a:pathLst>
                <a:path extrusionOk="0" h="8369" w="6659">
                  <a:moveTo>
                    <a:pt x="3883" y="0"/>
                  </a:moveTo>
                  <a:cubicBezTo>
                    <a:pt x="2529" y="655"/>
                    <a:pt x="1141" y="1241"/>
                    <a:pt x="497" y="2720"/>
                  </a:cubicBezTo>
                  <a:cubicBezTo>
                    <a:pt x="170" y="3464"/>
                    <a:pt x="1" y="4266"/>
                    <a:pt x="1" y="5089"/>
                  </a:cubicBezTo>
                  <a:cubicBezTo>
                    <a:pt x="1" y="6545"/>
                    <a:pt x="734" y="7730"/>
                    <a:pt x="1919" y="8362"/>
                  </a:cubicBezTo>
                  <a:cubicBezTo>
                    <a:pt x="1978" y="8366"/>
                    <a:pt x="2037" y="8369"/>
                    <a:pt x="2096" y="8369"/>
                  </a:cubicBezTo>
                  <a:cubicBezTo>
                    <a:pt x="3476" y="8369"/>
                    <a:pt x="4904" y="7132"/>
                    <a:pt x="5575" y="6082"/>
                  </a:cubicBezTo>
                  <a:cubicBezTo>
                    <a:pt x="6580" y="4378"/>
                    <a:pt x="6659" y="2291"/>
                    <a:pt x="5801" y="519"/>
                  </a:cubicBezTo>
                  <a:cubicBezTo>
                    <a:pt x="5587" y="429"/>
                    <a:pt x="5361" y="361"/>
                    <a:pt x="5135" y="327"/>
                  </a:cubicBezTo>
                  <a:cubicBezTo>
                    <a:pt x="4718" y="215"/>
                    <a:pt x="4311" y="113"/>
                    <a:pt x="3883"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1" name="Google Shape;4531;p21"/>
            <p:cNvSpPr/>
            <p:nvPr/>
          </p:nvSpPr>
          <p:spPr>
            <a:xfrm>
              <a:off x="-72592" y="4836647"/>
              <a:ext cx="201458" cy="191677"/>
            </a:xfrm>
            <a:custGeom>
              <a:rect b="b" l="l" r="r" t="t"/>
              <a:pathLst>
                <a:path extrusionOk="0" h="5585" w="5870">
                  <a:moveTo>
                    <a:pt x="3845" y="0"/>
                  </a:moveTo>
                  <a:cubicBezTo>
                    <a:pt x="3764" y="0"/>
                    <a:pt x="3681" y="7"/>
                    <a:pt x="3595" y="21"/>
                  </a:cubicBezTo>
                  <a:cubicBezTo>
                    <a:pt x="3222" y="66"/>
                    <a:pt x="2861" y="213"/>
                    <a:pt x="2545" y="416"/>
                  </a:cubicBezTo>
                  <a:cubicBezTo>
                    <a:pt x="2274" y="608"/>
                    <a:pt x="2173" y="867"/>
                    <a:pt x="1936" y="1093"/>
                  </a:cubicBezTo>
                  <a:cubicBezTo>
                    <a:pt x="1383" y="1634"/>
                    <a:pt x="571" y="1860"/>
                    <a:pt x="176" y="2582"/>
                  </a:cubicBezTo>
                  <a:cubicBezTo>
                    <a:pt x="1" y="2895"/>
                    <a:pt x="21" y="3689"/>
                    <a:pt x="390" y="3689"/>
                  </a:cubicBezTo>
                  <a:cubicBezTo>
                    <a:pt x="473" y="3689"/>
                    <a:pt x="574" y="3648"/>
                    <a:pt x="695" y="3553"/>
                  </a:cubicBezTo>
                  <a:lnTo>
                    <a:pt x="695" y="3553"/>
                  </a:lnTo>
                  <a:cubicBezTo>
                    <a:pt x="469" y="3880"/>
                    <a:pt x="277" y="4512"/>
                    <a:pt x="695" y="4738"/>
                  </a:cubicBezTo>
                  <a:cubicBezTo>
                    <a:pt x="782" y="4789"/>
                    <a:pt x="884" y="4812"/>
                    <a:pt x="993" y="4812"/>
                  </a:cubicBezTo>
                  <a:cubicBezTo>
                    <a:pt x="1333" y="4812"/>
                    <a:pt x="1728" y="4586"/>
                    <a:pt x="1857" y="4320"/>
                  </a:cubicBezTo>
                  <a:cubicBezTo>
                    <a:pt x="1877" y="4783"/>
                    <a:pt x="2207" y="5136"/>
                    <a:pt x="2516" y="5136"/>
                  </a:cubicBezTo>
                  <a:cubicBezTo>
                    <a:pt x="2719" y="5136"/>
                    <a:pt x="2914" y="4984"/>
                    <a:pt x="3008" y="4613"/>
                  </a:cubicBezTo>
                  <a:cubicBezTo>
                    <a:pt x="3030" y="4941"/>
                    <a:pt x="3143" y="5550"/>
                    <a:pt x="3561" y="5584"/>
                  </a:cubicBezTo>
                  <a:cubicBezTo>
                    <a:pt x="3570" y="5584"/>
                    <a:pt x="3579" y="5585"/>
                    <a:pt x="3588" y="5585"/>
                  </a:cubicBezTo>
                  <a:cubicBezTo>
                    <a:pt x="3928" y="5585"/>
                    <a:pt x="4049" y="5171"/>
                    <a:pt x="4170" y="4918"/>
                  </a:cubicBezTo>
                  <a:cubicBezTo>
                    <a:pt x="4407" y="5052"/>
                    <a:pt x="4613" y="5110"/>
                    <a:pt x="4793" y="5110"/>
                  </a:cubicBezTo>
                  <a:cubicBezTo>
                    <a:pt x="5602" y="5110"/>
                    <a:pt x="5870" y="3934"/>
                    <a:pt x="5852" y="3113"/>
                  </a:cubicBezTo>
                  <a:cubicBezTo>
                    <a:pt x="5818" y="2368"/>
                    <a:pt x="5626" y="1646"/>
                    <a:pt x="5287" y="991"/>
                  </a:cubicBezTo>
                  <a:cubicBezTo>
                    <a:pt x="4957" y="420"/>
                    <a:pt x="4484" y="0"/>
                    <a:pt x="3845"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2" name="Google Shape;4532;p21"/>
            <p:cNvSpPr/>
            <p:nvPr/>
          </p:nvSpPr>
          <p:spPr>
            <a:xfrm>
              <a:off x="-37139" y="4854768"/>
              <a:ext cx="176611" cy="282831"/>
            </a:xfrm>
            <a:custGeom>
              <a:rect b="b" l="l" r="r" t="t"/>
              <a:pathLst>
                <a:path extrusionOk="0" h="8241" w="5146">
                  <a:moveTo>
                    <a:pt x="3882" y="1"/>
                  </a:moveTo>
                  <a:cubicBezTo>
                    <a:pt x="4390" y="1005"/>
                    <a:pt x="4582" y="2145"/>
                    <a:pt x="4435" y="3262"/>
                  </a:cubicBezTo>
                  <a:cubicBezTo>
                    <a:pt x="4345" y="4074"/>
                    <a:pt x="4074" y="4853"/>
                    <a:pt x="3656" y="5552"/>
                  </a:cubicBezTo>
                  <a:cubicBezTo>
                    <a:pt x="2974" y="6602"/>
                    <a:pt x="1556" y="7839"/>
                    <a:pt x="177" y="7839"/>
                  </a:cubicBezTo>
                  <a:cubicBezTo>
                    <a:pt x="118" y="7839"/>
                    <a:pt x="59" y="7836"/>
                    <a:pt x="0" y="7832"/>
                  </a:cubicBezTo>
                  <a:lnTo>
                    <a:pt x="0" y="7832"/>
                  </a:lnTo>
                  <a:cubicBezTo>
                    <a:pt x="305" y="7978"/>
                    <a:pt x="621" y="8103"/>
                    <a:pt x="948" y="8182"/>
                  </a:cubicBezTo>
                  <a:cubicBezTo>
                    <a:pt x="1116" y="8222"/>
                    <a:pt x="1281" y="8241"/>
                    <a:pt x="1444" y="8241"/>
                  </a:cubicBezTo>
                  <a:cubicBezTo>
                    <a:pt x="2925" y="8241"/>
                    <a:pt x="4176" y="6678"/>
                    <a:pt x="4694" y="5417"/>
                  </a:cubicBezTo>
                  <a:cubicBezTo>
                    <a:pt x="5101" y="4435"/>
                    <a:pt x="5146" y="3307"/>
                    <a:pt x="4977" y="2269"/>
                  </a:cubicBezTo>
                  <a:cubicBezTo>
                    <a:pt x="4909" y="1829"/>
                    <a:pt x="4864" y="1332"/>
                    <a:pt x="4683" y="915"/>
                  </a:cubicBezTo>
                  <a:cubicBezTo>
                    <a:pt x="4514" y="587"/>
                    <a:pt x="4288" y="305"/>
                    <a:pt x="4006" y="68"/>
                  </a:cubicBezTo>
                  <a:cubicBezTo>
                    <a:pt x="3984" y="57"/>
                    <a:pt x="3961" y="46"/>
                    <a:pt x="3938" y="34"/>
                  </a:cubicBezTo>
                  <a:cubicBezTo>
                    <a:pt x="3916" y="12"/>
                    <a:pt x="3893" y="1"/>
                    <a:pt x="388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3" name="Google Shape;4533;p21"/>
            <p:cNvSpPr/>
            <p:nvPr/>
          </p:nvSpPr>
          <p:spPr>
            <a:xfrm>
              <a:off x="61599" y="4858269"/>
              <a:ext cx="42248" cy="160755"/>
            </a:xfrm>
            <a:custGeom>
              <a:rect b="b" l="l" r="r" t="t"/>
              <a:pathLst>
                <a:path extrusionOk="0" h="4684" w="1231">
                  <a:moveTo>
                    <a:pt x="870" y="0"/>
                  </a:moveTo>
                  <a:cubicBezTo>
                    <a:pt x="870" y="0"/>
                    <a:pt x="892" y="79"/>
                    <a:pt x="949" y="192"/>
                  </a:cubicBezTo>
                  <a:cubicBezTo>
                    <a:pt x="971" y="271"/>
                    <a:pt x="994" y="350"/>
                    <a:pt x="1005" y="429"/>
                  </a:cubicBezTo>
                  <a:cubicBezTo>
                    <a:pt x="1028" y="530"/>
                    <a:pt x="1039" y="632"/>
                    <a:pt x="1050" y="734"/>
                  </a:cubicBezTo>
                  <a:cubicBezTo>
                    <a:pt x="1061" y="846"/>
                    <a:pt x="1073" y="982"/>
                    <a:pt x="1061" y="1095"/>
                  </a:cubicBezTo>
                  <a:cubicBezTo>
                    <a:pt x="1050" y="1219"/>
                    <a:pt x="1050" y="1365"/>
                    <a:pt x="1028" y="1501"/>
                  </a:cubicBezTo>
                  <a:cubicBezTo>
                    <a:pt x="1028" y="1580"/>
                    <a:pt x="1016" y="1648"/>
                    <a:pt x="1005" y="1727"/>
                  </a:cubicBezTo>
                  <a:cubicBezTo>
                    <a:pt x="994" y="1794"/>
                    <a:pt x="982" y="1862"/>
                    <a:pt x="971" y="1941"/>
                  </a:cubicBezTo>
                  <a:cubicBezTo>
                    <a:pt x="937" y="2088"/>
                    <a:pt x="903" y="2234"/>
                    <a:pt x="870" y="2381"/>
                  </a:cubicBezTo>
                  <a:cubicBezTo>
                    <a:pt x="824" y="2528"/>
                    <a:pt x="791" y="2674"/>
                    <a:pt x="745" y="2821"/>
                  </a:cubicBezTo>
                  <a:cubicBezTo>
                    <a:pt x="700" y="2957"/>
                    <a:pt x="655" y="3103"/>
                    <a:pt x="599" y="3239"/>
                  </a:cubicBezTo>
                  <a:cubicBezTo>
                    <a:pt x="508" y="3509"/>
                    <a:pt x="407" y="3769"/>
                    <a:pt x="317" y="3972"/>
                  </a:cubicBezTo>
                  <a:cubicBezTo>
                    <a:pt x="271" y="4085"/>
                    <a:pt x="238" y="4187"/>
                    <a:pt x="192" y="4266"/>
                  </a:cubicBezTo>
                  <a:cubicBezTo>
                    <a:pt x="159" y="4345"/>
                    <a:pt x="125" y="4435"/>
                    <a:pt x="91" y="4491"/>
                  </a:cubicBezTo>
                  <a:cubicBezTo>
                    <a:pt x="35" y="4615"/>
                    <a:pt x="1" y="4683"/>
                    <a:pt x="1" y="4683"/>
                  </a:cubicBezTo>
                  <a:cubicBezTo>
                    <a:pt x="159" y="4480"/>
                    <a:pt x="305" y="4254"/>
                    <a:pt x="429" y="4029"/>
                  </a:cubicBezTo>
                  <a:cubicBezTo>
                    <a:pt x="486" y="3927"/>
                    <a:pt x="554" y="3825"/>
                    <a:pt x="599" y="3701"/>
                  </a:cubicBezTo>
                  <a:cubicBezTo>
                    <a:pt x="655" y="3577"/>
                    <a:pt x="723" y="3442"/>
                    <a:pt x="779" y="3306"/>
                  </a:cubicBezTo>
                  <a:cubicBezTo>
                    <a:pt x="824" y="3182"/>
                    <a:pt x="870" y="3024"/>
                    <a:pt x="926" y="2889"/>
                  </a:cubicBezTo>
                  <a:cubicBezTo>
                    <a:pt x="994" y="2742"/>
                    <a:pt x="1039" y="2595"/>
                    <a:pt x="1073" y="2437"/>
                  </a:cubicBezTo>
                  <a:cubicBezTo>
                    <a:pt x="1107" y="2280"/>
                    <a:pt x="1140" y="2133"/>
                    <a:pt x="1163" y="1986"/>
                  </a:cubicBezTo>
                  <a:cubicBezTo>
                    <a:pt x="1185" y="1828"/>
                    <a:pt x="1208" y="1681"/>
                    <a:pt x="1219" y="1523"/>
                  </a:cubicBezTo>
                  <a:cubicBezTo>
                    <a:pt x="1231" y="1388"/>
                    <a:pt x="1219" y="1241"/>
                    <a:pt x="1219" y="1106"/>
                  </a:cubicBezTo>
                  <a:cubicBezTo>
                    <a:pt x="1208" y="971"/>
                    <a:pt x="1185" y="846"/>
                    <a:pt x="1163" y="722"/>
                  </a:cubicBezTo>
                  <a:cubicBezTo>
                    <a:pt x="1140" y="621"/>
                    <a:pt x="1118" y="508"/>
                    <a:pt x="1073" y="406"/>
                  </a:cubicBezTo>
                  <a:cubicBezTo>
                    <a:pt x="1050" y="339"/>
                    <a:pt x="1016" y="260"/>
                    <a:pt x="982" y="192"/>
                  </a:cubicBezTo>
                  <a:cubicBezTo>
                    <a:pt x="903" y="68"/>
                    <a:pt x="870" y="0"/>
                    <a:pt x="87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4" name="Google Shape;4534;p21"/>
            <p:cNvSpPr/>
            <p:nvPr/>
          </p:nvSpPr>
          <p:spPr>
            <a:xfrm>
              <a:off x="53843" y="4895815"/>
              <a:ext cx="34526" cy="84084"/>
            </a:xfrm>
            <a:custGeom>
              <a:rect b="b" l="l" r="r" t="t"/>
              <a:pathLst>
                <a:path extrusionOk="0" h="2450" w="1006">
                  <a:moveTo>
                    <a:pt x="983" y="1"/>
                  </a:moveTo>
                  <a:cubicBezTo>
                    <a:pt x="983" y="1"/>
                    <a:pt x="915" y="159"/>
                    <a:pt x="847" y="407"/>
                  </a:cubicBezTo>
                  <a:cubicBezTo>
                    <a:pt x="813" y="520"/>
                    <a:pt x="757" y="655"/>
                    <a:pt x="723" y="802"/>
                  </a:cubicBezTo>
                  <a:cubicBezTo>
                    <a:pt x="678" y="960"/>
                    <a:pt x="633" y="1118"/>
                    <a:pt x="576" y="1264"/>
                  </a:cubicBezTo>
                  <a:cubicBezTo>
                    <a:pt x="520" y="1422"/>
                    <a:pt x="464" y="1569"/>
                    <a:pt x="396" y="1716"/>
                  </a:cubicBezTo>
                  <a:cubicBezTo>
                    <a:pt x="362" y="1784"/>
                    <a:pt x="351" y="1851"/>
                    <a:pt x="317" y="1919"/>
                  </a:cubicBezTo>
                  <a:cubicBezTo>
                    <a:pt x="272" y="1975"/>
                    <a:pt x="249" y="2032"/>
                    <a:pt x="215" y="2088"/>
                  </a:cubicBezTo>
                  <a:cubicBezTo>
                    <a:pt x="193" y="2133"/>
                    <a:pt x="170" y="2190"/>
                    <a:pt x="136" y="2235"/>
                  </a:cubicBezTo>
                  <a:cubicBezTo>
                    <a:pt x="103" y="2269"/>
                    <a:pt x="80" y="2314"/>
                    <a:pt x="69" y="2348"/>
                  </a:cubicBezTo>
                  <a:lnTo>
                    <a:pt x="1" y="2449"/>
                  </a:lnTo>
                  <a:cubicBezTo>
                    <a:pt x="1" y="2449"/>
                    <a:pt x="46" y="2415"/>
                    <a:pt x="103" y="2370"/>
                  </a:cubicBezTo>
                  <a:cubicBezTo>
                    <a:pt x="125" y="2348"/>
                    <a:pt x="170" y="2314"/>
                    <a:pt x="204" y="2291"/>
                  </a:cubicBezTo>
                  <a:cubicBezTo>
                    <a:pt x="261" y="2257"/>
                    <a:pt x="306" y="2212"/>
                    <a:pt x="339" y="2167"/>
                  </a:cubicBezTo>
                  <a:cubicBezTo>
                    <a:pt x="385" y="2111"/>
                    <a:pt x="452" y="2077"/>
                    <a:pt x="497" y="2009"/>
                  </a:cubicBezTo>
                  <a:cubicBezTo>
                    <a:pt x="543" y="1953"/>
                    <a:pt x="633" y="1908"/>
                    <a:pt x="667" y="1829"/>
                  </a:cubicBezTo>
                  <a:cubicBezTo>
                    <a:pt x="712" y="1761"/>
                    <a:pt x="847" y="1727"/>
                    <a:pt x="881" y="1648"/>
                  </a:cubicBezTo>
                  <a:cubicBezTo>
                    <a:pt x="915" y="1569"/>
                    <a:pt x="949" y="1490"/>
                    <a:pt x="983" y="1411"/>
                  </a:cubicBezTo>
                  <a:cubicBezTo>
                    <a:pt x="1005" y="1343"/>
                    <a:pt x="915" y="1208"/>
                    <a:pt x="949" y="1129"/>
                  </a:cubicBezTo>
                  <a:cubicBezTo>
                    <a:pt x="983" y="1050"/>
                    <a:pt x="892" y="926"/>
                    <a:pt x="904" y="847"/>
                  </a:cubicBezTo>
                  <a:cubicBezTo>
                    <a:pt x="938" y="700"/>
                    <a:pt x="960" y="554"/>
                    <a:pt x="971" y="429"/>
                  </a:cubicBezTo>
                  <a:cubicBezTo>
                    <a:pt x="983" y="283"/>
                    <a:pt x="994" y="147"/>
                    <a:pt x="983"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5" name="Google Shape;4535;p21"/>
            <p:cNvSpPr/>
            <p:nvPr/>
          </p:nvSpPr>
          <p:spPr>
            <a:xfrm>
              <a:off x="47288" y="4893481"/>
              <a:ext cx="36036" cy="67439"/>
            </a:xfrm>
            <a:custGeom>
              <a:rect b="b" l="l" r="r" t="t"/>
              <a:pathLst>
                <a:path extrusionOk="0" h="1965" w="1050">
                  <a:moveTo>
                    <a:pt x="1050" y="1"/>
                  </a:moveTo>
                  <a:cubicBezTo>
                    <a:pt x="1050" y="1"/>
                    <a:pt x="1027" y="35"/>
                    <a:pt x="1004" y="91"/>
                  </a:cubicBezTo>
                  <a:cubicBezTo>
                    <a:pt x="982" y="148"/>
                    <a:pt x="948" y="227"/>
                    <a:pt x="914" y="328"/>
                  </a:cubicBezTo>
                  <a:cubicBezTo>
                    <a:pt x="880" y="373"/>
                    <a:pt x="858" y="430"/>
                    <a:pt x="835" y="486"/>
                  </a:cubicBezTo>
                  <a:cubicBezTo>
                    <a:pt x="824" y="543"/>
                    <a:pt x="790" y="599"/>
                    <a:pt x="767" y="655"/>
                  </a:cubicBezTo>
                  <a:cubicBezTo>
                    <a:pt x="711" y="780"/>
                    <a:pt x="655" y="904"/>
                    <a:pt x="587" y="1017"/>
                  </a:cubicBezTo>
                  <a:cubicBezTo>
                    <a:pt x="519" y="1141"/>
                    <a:pt x="463" y="1265"/>
                    <a:pt x="395" y="1378"/>
                  </a:cubicBezTo>
                  <a:cubicBezTo>
                    <a:pt x="350" y="1423"/>
                    <a:pt x="327" y="1479"/>
                    <a:pt x="294" y="1524"/>
                  </a:cubicBezTo>
                  <a:cubicBezTo>
                    <a:pt x="260" y="1581"/>
                    <a:pt x="226" y="1626"/>
                    <a:pt x="203" y="1671"/>
                  </a:cubicBezTo>
                  <a:cubicBezTo>
                    <a:pt x="147" y="1761"/>
                    <a:pt x="90" y="1829"/>
                    <a:pt x="57" y="1885"/>
                  </a:cubicBezTo>
                  <a:cubicBezTo>
                    <a:pt x="23" y="1931"/>
                    <a:pt x="0" y="1964"/>
                    <a:pt x="0" y="1964"/>
                  </a:cubicBezTo>
                  <a:cubicBezTo>
                    <a:pt x="34" y="1942"/>
                    <a:pt x="57" y="1931"/>
                    <a:pt x="79" y="1908"/>
                  </a:cubicBezTo>
                  <a:cubicBezTo>
                    <a:pt x="158" y="1863"/>
                    <a:pt x="226" y="1806"/>
                    <a:pt x="282" y="1750"/>
                  </a:cubicBezTo>
                  <a:cubicBezTo>
                    <a:pt x="327" y="1705"/>
                    <a:pt x="373" y="1671"/>
                    <a:pt x="418" y="1626"/>
                  </a:cubicBezTo>
                  <a:cubicBezTo>
                    <a:pt x="463" y="1581"/>
                    <a:pt x="508" y="1536"/>
                    <a:pt x="542" y="1479"/>
                  </a:cubicBezTo>
                  <a:cubicBezTo>
                    <a:pt x="587" y="1423"/>
                    <a:pt x="632" y="1366"/>
                    <a:pt x="666" y="1310"/>
                  </a:cubicBezTo>
                  <a:cubicBezTo>
                    <a:pt x="711" y="1242"/>
                    <a:pt x="745" y="1186"/>
                    <a:pt x="779" y="1118"/>
                  </a:cubicBezTo>
                  <a:cubicBezTo>
                    <a:pt x="813" y="1050"/>
                    <a:pt x="835" y="994"/>
                    <a:pt x="869" y="926"/>
                  </a:cubicBezTo>
                  <a:cubicBezTo>
                    <a:pt x="937" y="746"/>
                    <a:pt x="993" y="554"/>
                    <a:pt x="1027" y="362"/>
                  </a:cubicBezTo>
                  <a:cubicBezTo>
                    <a:pt x="1038" y="272"/>
                    <a:pt x="1038" y="182"/>
                    <a:pt x="1050" y="103"/>
                  </a:cubicBezTo>
                  <a:lnTo>
                    <a:pt x="1050"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6" name="Google Shape;4536;p21"/>
            <p:cNvSpPr/>
            <p:nvPr/>
          </p:nvSpPr>
          <p:spPr>
            <a:xfrm>
              <a:off x="-222639" y="4696347"/>
              <a:ext cx="334620" cy="203003"/>
            </a:xfrm>
            <a:custGeom>
              <a:rect b="b" l="l" r="r" t="t"/>
              <a:pathLst>
                <a:path extrusionOk="0" h="5915" w="9750">
                  <a:moveTo>
                    <a:pt x="3350" y="0"/>
                  </a:moveTo>
                  <a:cubicBezTo>
                    <a:pt x="3142" y="0"/>
                    <a:pt x="2932" y="15"/>
                    <a:pt x="2720" y="46"/>
                  </a:cubicBezTo>
                  <a:cubicBezTo>
                    <a:pt x="1422" y="238"/>
                    <a:pt x="260" y="1028"/>
                    <a:pt x="23" y="2258"/>
                  </a:cubicBezTo>
                  <a:cubicBezTo>
                    <a:pt x="11" y="2315"/>
                    <a:pt x="11" y="2371"/>
                    <a:pt x="0" y="2427"/>
                  </a:cubicBezTo>
                  <a:cubicBezTo>
                    <a:pt x="79" y="2653"/>
                    <a:pt x="169" y="2879"/>
                    <a:pt x="271" y="3093"/>
                  </a:cubicBezTo>
                  <a:cubicBezTo>
                    <a:pt x="914" y="4312"/>
                    <a:pt x="2121" y="5057"/>
                    <a:pt x="3374" y="5564"/>
                  </a:cubicBezTo>
                  <a:cubicBezTo>
                    <a:pt x="4141" y="5869"/>
                    <a:pt x="5123" y="5914"/>
                    <a:pt x="5936" y="5914"/>
                  </a:cubicBezTo>
                  <a:cubicBezTo>
                    <a:pt x="7222" y="5892"/>
                    <a:pt x="8802" y="5722"/>
                    <a:pt x="9727" y="4820"/>
                  </a:cubicBezTo>
                  <a:cubicBezTo>
                    <a:pt x="9738" y="4797"/>
                    <a:pt x="9750" y="4763"/>
                    <a:pt x="9750" y="4741"/>
                  </a:cubicBezTo>
                  <a:cubicBezTo>
                    <a:pt x="9434" y="4131"/>
                    <a:pt x="9050" y="3567"/>
                    <a:pt x="8599" y="3048"/>
                  </a:cubicBezTo>
                  <a:cubicBezTo>
                    <a:pt x="7274" y="1538"/>
                    <a:pt x="5453" y="0"/>
                    <a:pt x="3350"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7" name="Google Shape;4537;p21"/>
            <p:cNvSpPr/>
            <p:nvPr/>
          </p:nvSpPr>
          <p:spPr>
            <a:xfrm>
              <a:off x="-84020" y="4742747"/>
              <a:ext cx="193668" cy="164667"/>
            </a:xfrm>
            <a:custGeom>
              <a:rect b="b" l="l" r="r" t="t"/>
              <a:pathLst>
                <a:path extrusionOk="0" h="4798" w="5643">
                  <a:moveTo>
                    <a:pt x="2735" y="1"/>
                  </a:moveTo>
                  <a:cubicBezTo>
                    <a:pt x="2715" y="1"/>
                    <a:pt x="2695" y="2"/>
                    <a:pt x="2675" y="3"/>
                  </a:cubicBezTo>
                  <a:cubicBezTo>
                    <a:pt x="2066" y="15"/>
                    <a:pt x="1637" y="771"/>
                    <a:pt x="1874" y="1324"/>
                  </a:cubicBezTo>
                  <a:cubicBezTo>
                    <a:pt x="1708" y="1197"/>
                    <a:pt x="1425" y="1048"/>
                    <a:pt x="1186" y="1048"/>
                  </a:cubicBezTo>
                  <a:cubicBezTo>
                    <a:pt x="1084" y="1048"/>
                    <a:pt x="989" y="1076"/>
                    <a:pt x="915" y="1143"/>
                  </a:cubicBezTo>
                  <a:cubicBezTo>
                    <a:pt x="576" y="1414"/>
                    <a:pt x="825" y="1910"/>
                    <a:pt x="881" y="2226"/>
                  </a:cubicBezTo>
                  <a:cubicBezTo>
                    <a:pt x="689" y="2283"/>
                    <a:pt x="170" y="2317"/>
                    <a:pt x="102" y="2576"/>
                  </a:cubicBezTo>
                  <a:cubicBezTo>
                    <a:pt x="12" y="2824"/>
                    <a:pt x="249" y="2937"/>
                    <a:pt x="497" y="2971"/>
                  </a:cubicBezTo>
                  <a:cubicBezTo>
                    <a:pt x="136" y="3005"/>
                    <a:pt x="1" y="3276"/>
                    <a:pt x="80" y="3581"/>
                  </a:cubicBezTo>
                  <a:cubicBezTo>
                    <a:pt x="238" y="4212"/>
                    <a:pt x="1400" y="4630"/>
                    <a:pt x="1953" y="4743"/>
                  </a:cubicBezTo>
                  <a:cubicBezTo>
                    <a:pt x="2117" y="4780"/>
                    <a:pt x="2283" y="4797"/>
                    <a:pt x="2452" y="4797"/>
                  </a:cubicBezTo>
                  <a:cubicBezTo>
                    <a:pt x="3552" y="4797"/>
                    <a:pt x="4733" y="4085"/>
                    <a:pt x="5643" y="3772"/>
                  </a:cubicBezTo>
                  <a:lnTo>
                    <a:pt x="5541" y="2768"/>
                  </a:lnTo>
                  <a:cubicBezTo>
                    <a:pt x="4955" y="2170"/>
                    <a:pt x="4492" y="1459"/>
                    <a:pt x="3950" y="850"/>
                  </a:cubicBezTo>
                  <a:cubicBezTo>
                    <a:pt x="3636" y="524"/>
                    <a:pt x="3227" y="1"/>
                    <a:pt x="2735"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8" name="Google Shape;4538;p21"/>
            <p:cNvSpPr/>
            <p:nvPr/>
          </p:nvSpPr>
          <p:spPr>
            <a:xfrm>
              <a:off x="-226139" y="4779641"/>
              <a:ext cx="336954" cy="159828"/>
            </a:xfrm>
            <a:custGeom>
              <a:rect b="b" l="l" r="r" t="t"/>
              <a:pathLst>
                <a:path extrusionOk="0" h="4657" w="9818">
                  <a:moveTo>
                    <a:pt x="91" y="0"/>
                  </a:moveTo>
                  <a:lnTo>
                    <a:pt x="91" y="0"/>
                  </a:lnTo>
                  <a:cubicBezTo>
                    <a:pt x="0" y="869"/>
                    <a:pt x="181" y="1896"/>
                    <a:pt x="768" y="2528"/>
                  </a:cubicBezTo>
                  <a:cubicBezTo>
                    <a:pt x="1625" y="3487"/>
                    <a:pt x="2291" y="3905"/>
                    <a:pt x="3510" y="4390"/>
                  </a:cubicBezTo>
                  <a:cubicBezTo>
                    <a:pt x="3948" y="4572"/>
                    <a:pt x="4592" y="4656"/>
                    <a:pt x="5234" y="4656"/>
                  </a:cubicBezTo>
                  <a:cubicBezTo>
                    <a:pt x="5783" y="4656"/>
                    <a:pt x="6332" y="4595"/>
                    <a:pt x="6748" y="4480"/>
                  </a:cubicBezTo>
                  <a:cubicBezTo>
                    <a:pt x="7719" y="4221"/>
                    <a:pt x="9491" y="3352"/>
                    <a:pt x="9818" y="2393"/>
                  </a:cubicBezTo>
                  <a:lnTo>
                    <a:pt x="9818" y="2393"/>
                  </a:lnTo>
                  <a:cubicBezTo>
                    <a:pt x="8892" y="3295"/>
                    <a:pt x="7324" y="3465"/>
                    <a:pt x="6026" y="3487"/>
                  </a:cubicBezTo>
                  <a:cubicBezTo>
                    <a:pt x="5214" y="3487"/>
                    <a:pt x="4232" y="3442"/>
                    <a:pt x="3465" y="3137"/>
                  </a:cubicBezTo>
                  <a:cubicBezTo>
                    <a:pt x="2223" y="2630"/>
                    <a:pt x="1016" y="1885"/>
                    <a:pt x="362" y="666"/>
                  </a:cubicBezTo>
                  <a:cubicBezTo>
                    <a:pt x="260" y="452"/>
                    <a:pt x="170" y="226"/>
                    <a:pt x="9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9" name="Google Shape;4539;p21"/>
            <p:cNvSpPr/>
            <p:nvPr/>
          </p:nvSpPr>
          <p:spPr>
            <a:xfrm>
              <a:off x="-8894" y="4848556"/>
              <a:ext cx="135976" cy="35281"/>
            </a:xfrm>
            <a:custGeom>
              <a:rect b="b" l="l" r="r" t="t"/>
              <a:pathLst>
                <a:path extrusionOk="0" h="1028" w="3962">
                  <a:moveTo>
                    <a:pt x="3962" y="1"/>
                  </a:moveTo>
                  <a:lnTo>
                    <a:pt x="3962" y="1"/>
                  </a:lnTo>
                  <a:cubicBezTo>
                    <a:pt x="3905" y="12"/>
                    <a:pt x="3849" y="35"/>
                    <a:pt x="3792" y="57"/>
                  </a:cubicBezTo>
                  <a:cubicBezTo>
                    <a:pt x="3691" y="103"/>
                    <a:pt x="3533" y="159"/>
                    <a:pt x="3352" y="227"/>
                  </a:cubicBezTo>
                  <a:cubicBezTo>
                    <a:pt x="3172" y="294"/>
                    <a:pt x="2969" y="362"/>
                    <a:pt x="2732" y="441"/>
                  </a:cubicBezTo>
                  <a:cubicBezTo>
                    <a:pt x="2619" y="475"/>
                    <a:pt x="2506" y="509"/>
                    <a:pt x="2382" y="554"/>
                  </a:cubicBezTo>
                  <a:cubicBezTo>
                    <a:pt x="2269" y="588"/>
                    <a:pt x="2145" y="622"/>
                    <a:pt x="2021" y="655"/>
                  </a:cubicBezTo>
                  <a:cubicBezTo>
                    <a:pt x="1885" y="678"/>
                    <a:pt x="1773" y="712"/>
                    <a:pt x="1648" y="746"/>
                  </a:cubicBezTo>
                  <a:cubicBezTo>
                    <a:pt x="1524" y="768"/>
                    <a:pt x="1400" y="791"/>
                    <a:pt x="1287" y="813"/>
                  </a:cubicBezTo>
                  <a:cubicBezTo>
                    <a:pt x="1174" y="836"/>
                    <a:pt x="1050" y="859"/>
                    <a:pt x="949" y="870"/>
                  </a:cubicBezTo>
                  <a:cubicBezTo>
                    <a:pt x="836" y="870"/>
                    <a:pt x="734" y="892"/>
                    <a:pt x="644" y="892"/>
                  </a:cubicBezTo>
                  <a:lnTo>
                    <a:pt x="385" y="892"/>
                  </a:lnTo>
                  <a:cubicBezTo>
                    <a:pt x="317" y="892"/>
                    <a:pt x="249" y="881"/>
                    <a:pt x="181" y="870"/>
                  </a:cubicBezTo>
                  <a:lnTo>
                    <a:pt x="1" y="847"/>
                  </a:lnTo>
                  <a:lnTo>
                    <a:pt x="1" y="847"/>
                  </a:lnTo>
                  <a:cubicBezTo>
                    <a:pt x="1" y="847"/>
                    <a:pt x="69" y="881"/>
                    <a:pt x="170" y="926"/>
                  </a:cubicBezTo>
                  <a:cubicBezTo>
                    <a:pt x="238" y="949"/>
                    <a:pt x="306" y="960"/>
                    <a:pt x="373" y="971"/>
                  </a:cubicBezTo>
                  <a:cubicBezTo>
                    <a:pt x="452" y="994"/>
                    <a:pt x="543" y="1005"/>
                    <a:pt x="644" y="1017"/>
                  </a:cubicBezTo>
                  <a:cubicBezTo>
                    <a:pt x="746" y="1028"/>
                    <a:pt x="847" y="1028"/>
                    <a:pt x="960" y="1028"/>
                  </a:cubicBezTo>
                  <a:cubicBezTo>
                    <a:pt x="1073" y="1017"/>
                    <a:pt x="1197" y="1017"/>
                    <a:pt x="1310" y="1005"/>
                  </a:cubicBezTo>
                  <a:cubicBezTo>
                    <a:pt x="1434" y="994"/>
                    <a:pt x="1558" y="971"/>
                    <a:pt x="1694" y="949"/>
                  </a:cubicBezTo>
                  <a:cubicBezTo>
                    <a:pt x="1818" y="926"/>
                    <a:pt x="1942" y="892"/>
                    <a:pt x="2066" y="859"/>
                  </a:cubicBezTo>
                  <a:cubicBezTo>
                    <a:pt x="2314" y="802"/>
                    <a:pt x="2562" y="712"/>
                    <a:pt x="2799" y="622"/>
                  </a:cubicBezTo>
                  <a:cubicBezTo>
                    <a:pt x="3025" y="531"/>
                    <a:pt x="3228" y="430"/>
                    <a:pt x="3409" y="340"/>
                  </a:cubicBezTo>
                  <a:cubicBezTo>
                    <a:pt x="3601" y="238"/>
                    <a:pt x="3781" y="125"/>
                    <a:pt x="3962"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0" name="Google Shape;4540;p21"/>
            <p:cNvSpPr/>
            <p:nvPr/>
          </p:nvSpPr>
          <p:spPr>
            <a:xfrm>
              <a:off x="8163" y="4852057"/>
              <a:ext cx="106152" cy="12046"/>
            </a:xfrm>
            <a:custGeom>
              <a:rect b="b" l="l" r="r" t="t"/>
              <a:pathLst>
                <a:path extrusionOk="0" h="351" w="3093">
                  <a:moveTo>
                    <a:pt x="3092" y="1"/>
                  </a:moveTo>
                  <a:lnTo>
                    <a:pt x="3092" y="1"/>
                  </a:lnTo>
                  <a:cubicBezTo>
                    <a:pt x="3092" y="1"/>
                    <a:pt x="3047" y="12"/>
                    <a:pt x="2957" y="12"/>
                  </a:cubicBezTo>
                  <a:cubicBezTo>
                    <a:pt x="2878" y="23"/>
                    <a:pt x="2754" y="57"/>
                    <a:pt x="2607" y="68"/>
                  </a:cubicBezTo>
                  <a:cubicBezTo>
                    <a:pt x="2539" y="68"/>
                    <a:pt x="2460" y="80"/>
                    <a:pt x="2381" y="91"/>
                  </a:cubicBezTo>
                  <a:cubicBezTo>
                    <a:pt x="2302" y="102"/>
                    <a:pt x="2212" y="102"/>
                    <a:pt x="2122" y="102"/>
                  </a:cubicBezTo>
                  <a:cubicBezTo>
                    <a:pt x="1941" y="125"/>
                    <a:pt x="1749" y="136"/>
                    <a:pt x="1558" y="136"/>
                  </a:cubicBezTo>
                  <a:lnTo>
                    <a:pt x="0" y="136"/>
                  </a:lnTo>
                  <a:cubicBezTo>
                    <a:pt x="0" y="136"/>
                    <a:pt x="57" y="159"/>
                    <a:pt x="136" y="181"/>
                  </a:cubicBezTo>
                  <a:cubicBezTo>
                    <a:pt x="215" y="192"/>
                    <a:pt x="339" y="226"/>
                    <a:pt x="486" y="260"/>
                  </a:cubicBezTo>
                  <a:cubicBezTo>
                    <a:pt x="632" y="283"/>
                    <a:pt x="802" y="305"/>
                    <a:pt x="982" y="328"/>
                  </a:cubicBezTo>
                  <a:cubicBezTo>
                    <a:pt x="1163" y="350"/>
                    <a:pt x="1366" y="350"/>
                    <a:pt x="1558" y="350"/>
                  </a:cubicBezTo>
                  <a:cubicBezTo>
                    <a:pt x="1659" y="339"/>
                    <a:pt x="1761" y="339"/>
                    <a:pt x="1851" y="328"/>
                  </a:cubicBezTo>
                  <a:cubicBezTo>
                    <a:pt x="1953" y="328"/>
                    <a:pt x="2043" y="317"/>
                    <a:pt x="2133" y="294"/>
                  </a:cubicBezTo>
                  <a:cubicBezTo>
                    <a:pt x="2235" y="283"/>
                    <a:pt x="2314" y="271"/>
                    <a:pt x="2404" y="249"/>
                  </a:cubicBezTo>
                  <a:cubicBezTo>
                    <a:pt x="2483" y="226"/>
                    <a:pt x="2562" y="204"/>
                    <a:pt x="2641" y="181"/>
                  </a:cubicBezTo>
                  <a:cubicBezTo>
                    <a:pt x="2754" y="147"/>
                    <a:pt x="2867" y="113"/>
                    <a:pt x="2968" y="57"/>
                  </a:cubicBezTo>
                  <a:lnTo>
                    <a:pt x="3092"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1" name="Google Shape;4541;p21"/>
            <p:cNvSpPr/>
            <p:nvPr/>
          </p:nvSpPr>
          <p:spPr>
            <a:xfrm>
              <a:off x="29853" y="4839290"/>
              <a:ext cx="92184" cy="14346"/>
            </a:xfrm>
            <a:custGeom>
              <a:rect b="b" l="l" r="r" t="t"/>
              <a:pathLst>
                <a:path extrusionOk="0" h="418" w="2686">
                  <a:moveTo>
                    <a:pt x="0" y="0"/>
                  </a:moveTo>
                  <a:lnTo>
                    <a:pt x="0" y="0"/>
                  </a:lnTo>
                  <a:cubicBezTo>
                    <a:pt x="124" y="68"/>
                    <a:pt x="260" y="113"/>
                    <a:pt x="395" y="158"/>
                  </a:cubicBezTo>
                  <a:lnTo>
                    <a:pt x="598" y="237"/>
                  </a:lnTo>
                  <a:cubicBezTo>
                    <a:pt x="666" y="248"/>
                    <a:pt x="745" y="271"/>
                    <a:pt x="824" y="282"/>
                  </a:cubicBezTo>
                  <a:cubicBezTo>
                    <a:pt x="971" y="316"/>
                    <a:pt x="1151" y="361"/>
                    <a:pt x="1321" y="384"/>
                  </a:cubicBezTo>
                  <a:cubicBezTo>
                    <a:pt x="1490" y="395"/>
                    <a:pt x="1659" y="418"/>
                    <a:pt x="1817" y="418"/>
                  </a:cubicBezTo>
                  <a:cubicBezTo>
                    <a:pt x="1964" y="418"/>
                    <a:pt x="2110" y="418"/>
                    <a:pt x="2257" y="406"/>
                  </a:cubicBezTo>
                  <a:cubicBezTo>
                    <a:pt x="2517" y="384"/>
                    <a:pt x="2686" y="361"/>
                    <a:pt x="2686" y="361"/>
                  </a:cubicBezTo>
                  <a:cubicBezTo>
                    <a:pt x="2686" y="361"/>
                    <a:pt x="2505" y="316"/>
                    <a:pt x="2257" y="282"/>
                  </a:cubicBezTo>
                  <a:cubicBezTo>
                    <a:pt x="2201" y="271"/>
                    <a:pt x="2122" y="271"/>
                    <a:pt x="2054" y="260"/>
                  </a:cubicBezTo>
                  <a:cubicBezTo>
                    <a:pt x="1986" y="248"/>
                    <a:pt x="1907" y="237"/>
                    <a:pt x="1828" y="226"/>
                  </a:cubicBezTo>
                  <a:cubicBezTo>
                    <a:pt x="1670" y="203"/>
                    <a:pt x="1512" y="192"/>
                    <a:pt x="1343" y="169"/>
                  </a:cubicBezTo>
                  <a:cubicBezTo>
                    <a:pt x="1174" y="147"/>
                    <a:pt x="1016" y="113"/>
                    <a:pt x="858" y="102"/>
                  </a:cubicBezTo>
                  <a:cubicBezTo>
                    <a:pt x="779" y="90"/>
                    <a:pt x="700" y="90"/>
                    <a:pt x="621" y="79"/>
                  </a:cubicBezTo>
                  <a:cubicBezTo>
                    <a:pt x="553" y="68"/>
                    <a:pt x="486" y="57"/>
                    <a:pt x="418" y="45"/>
                  </a:cubicBezTo>
                  <a:cubicBezTo>
                    <a:pt x="170" y="11"/>
                    <a:pt x="0" y="0"/>
                    <a:pt x="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2" name="Google Shape;4542;p21"/>
            <p:cNvSpPr/>
            <p:nvPr/>
          </p:nvSpPr>
          <p:spPr>
            <a:xfrm>
              <a:off x="13963" y="4556973"/>
              <a:ext cx="189790" cy="307885"/>
            </a:xfrm>
            <a:custGeom>
              <a:rect b="b" l="l" r="r" t="t"/>
              <a:pathLst>
                <a:path extrusionOk="0" h="8971" w="5530">
                  <a:moveTo>
                    <a:pt x="2833" y="0"/>
                  </a:moveTo>
                  <a:cubicBezTo>
                    <a:pt x="2585" y="45"/>
                    <a:pt x="2348" y="147"/>
                    <a:pt x="2133" y="282"/>
                  </a:cubicBezTo>
                  <a:cubicBezTo>
                    <a:pt x="1219" y="914"/>
                    <a:pt x="689" y="1805"/>
                    <a:pt x="373" y="2855"/>
                  </a:cubicBezTo>
                  <a:cubicBezTo>
                    <a:pt x="1" y="4062"/>
                    <a:pt x="215" y="5349"/>
                    <a:pt x="757" y="6477"/>
                  </a:cubicBezTo>
                  <a:cubicBezTo>
                    <a:pt x="982" y="6929"/>
                    <a:pt x="1253" y="7357"/>
                    <a:pt x="1558" y="7775"/>
                  </a:cubicBezTo>
                  <a:cubicBezTo>
                    <a:pt x="1908" y="8237"/>
                    <a:pt x="2348" y="8644"/>
                    <a:pt x="2833" y="8971"/>
                  </a:cubicBezTo>
                  <a:lnTo>
                    <a:pt x="3126" y="8542"/>
                  </a:lnTo>
                  <a:cubicBezTo>
                    <a:pt x="3499" y="8012"/>
                    <a:pt x="3826" y="7448"/>
                    <a:pt x="4097" y="6872"/>
                  </a:cubicBezTo>
                  <a:cubicBezTo>
                    <a:pt x="4909" y="5123"/>
                    <a:pt x="5530" y="2516"/>
                    <a:pt x="4221" y="835"/>
                  </a:cubicBezTo>
                  <a:cubicBezTo>
                    <a:pt x="3871" y="395"/>
                    <a:pt x="3375" y="102"/>
                    <a:pt x="2833"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3" name="Google Shape;4543;p21"/>
            <p:cNvSpPr/>
            <p:nvPr/>
          </p:nvSpPr>
          <p:spPr>
            <a:xfrm>
              <a:off x="31672" y="4705853"/>
              <a:ext cx="152346" cy="171806"/>
            </a:xfrm>
            <a:custGeom>
              <a:rect b="b" l="l" r="r" t="t"/>
              <a:pathLst>
                <a:path extrusionOk="0" h="5006" w="4439">
                  <a:moveTo>
                    <a:pt x="1597" y="0"/>
                  </a:moveTo>
                  <a:cubicBezTo>
                    <a:pt x="1231" y="0"/>
                    <a:pt x="933" y="328"/>
                    <a:pt x="1053" y="875"/>
                  </a:cubicBezTo>
                  <a:cubicBezTo>
                    <a:pt x="938" y="688"/>
                    <a:pt x="818" y="612"/>
                    <a:pt x="702" y="612"/>
                  </a:cubicBezTo>
                  <a:cubicBezTo>
                    <a:pt x="329" y="612"/>
                    <a:pt x="1" y="1394"/>
                    <a:pt x="26" y="1755"/>
                  </a:cubicBezTo>
                  <a:cubicBezTo>
                    <a:pt x="105" y="3188"/>
                    <a:pt x="1391" y="4114"/>
                    <a:pt x="2362" y="5005"/>
                  </a:cubicBezTo>
                  <a:lnTo>
                    <a:pt x="2362" y="5005"/>
                  </a:lnTo>
                  <a:cubicBezTo>
                    <a:pt x="2263" y="4912"/>
                    <a:pt x="3288" y="3549"/>
                    <a:pt x="3389" y="3380"/>
                  </a:cubicBezTo>
                  <a:cubicBezTo>
                    <a:pt x="3829" y="2557"/>
                    <a:pt x="4438" y="1857"/>
                    <a:pt x="4044" y="864"/>
                  </a:cubicBezTo>
                  <a:cubicBezTo>
                    <a:pt x="3947" y="627"/>
                    <a:pt x="3643" y="342"/>
                    <a:pt x="3393" y="342"/>
                  </a:cubicBezTo>
                  <a:cubicBezTo>
                    <a:pt x="3262" y="342"/>
                    <a:pt x="3147" y="421"/>
                    <a:pt x="3084" y="627"/>
                  </a:cubicBezTo>
                  <a:cubicBezTo>
                    <a:pt x="2989" y="405"/>
                    <a:pt x="2683" y="6"/>
                    <a:pt x="2431" y="6"/>
                  </a:cubicBezTo>
                  <a:cubicBezTo>
                    <a:pt x="2324" y="6"/>
                    <a:pt x="2226" y="78"/>
                    <a:pt x="2159" y="266"/>
                  </a:cubicBezTo>
                  <a:cubicBezTo>
                    <a:pt x="1985" y="84"/>
                    <a:pt x="1782" y="0"/>
                    <a:pt x="1597" y="0"/>
                  </a:cubicBezTo>
                  <a:close/>
                  <a:moveTo>
                    <a:pt x="2362" y="5005"/>
                  </a:moveTo>
                  <a:lnTo>
                    <a:pt x="2362" y="5005"/>
                  </a:lnTo>
                  <a:cubicBezTo>
                    <a:pt x="2362" y="5005"/>
                    <a:pt x="2362" y="5005"/>
                    <a:pt x="2362" y="5005"/>
                  </a:cubicBezTo>
                  <a:cubicBezTo>
                    <a:pt x="2362" y="5005"/>
                    <a:pt x="2362" y="5005"/>
                    <a:pt x="2362" y="5005"/>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4" name="Google Shape;4544;p21"/>
            <p:cNvSpPr/>
            <p:nvPr/>
          </p:nvSpPr>
          <p:spPr>
            <a:xfrm>
              <a:off x="-29005" y="4555257"/>
              <a:ext cx="140232" cy="310768"/>
            </a:xfrm>
            <a:custGeom>
              <a:rect b="b" l="l" r="r" t="t"/>
              <a:pathLst>
                <a:path extrusionOk="0" h="9055" w="4086">
                  <a:moveTo>
                    <a:pt x="3583" y="1"/>
                  </a:moveTo>
                  <a:cubicBezTo>
                    <a:pt x="3287" y="1"/>
                    <a:pt x="2988" y="51"/>
                    <a:pt x="2708" y="152"/>
                  </a:cubicBezTo>
                  <a:cubicBezTo>
                    <a:pt x="858" y="806"/>
                    <a:pt x="0" y="3458"/>
                    <a:pt x="587" y="5196"/>
                  </a:cubicBezTo>
                  <a:cubicBezTo>
                    <a:pt x="1129" y="6922"/>
                    <a:pt x="2167" y="8592"/>
                    <a:pt x="4062" y="9055"/>
                  </a:cubicBezTo>
                  <a:cubicBezTo>
                    <a:pt x="4074" y="9044"/>
                    <a:pt x="4074" y="9032"/>
                    <a:pt x="4085" y="9021"/>
                  </a:cubicBezTo>
                  <a:cubicBezTo>
                    <a:pt x="3600" y="8694"/>
                    <a:pt x="3160" y="8287"/>
                    <a:pt x="2810" y="7825"/>
                  </a:cubicBezTo>
                  <a:cubicBezTo>
                    <a:pt x="2505" y="7407"/>
                    <a:pt x="2234" y="6979"/>
                    <a:pt x="2009" y="6527"/>
                  </a:cubicBezTo>
                  <a:cubicBezTo>
                    <a:pt x="1467" y="5399"/>
                    <a:pt x="1253" y="4112"/>
                    <a:pt x="1625" y="2905"/>
                  </a:cubicBezTo>
                  <a:cubicBezTo>
                    <a:pt x="1941" y="1855"/>
                    <a:pt x="2471" y="964"/>
                    <a:pt x="3385" y="332"/>
                  </a:cubicBezTo>
                  <a:cubicBezTo>
                    <a:pt x="3600" y="197"/>
                    <a:pt x="3837" y="95"/>
                    <a:pt x="4085" y="50"/>
                  </a:cubicBezTo>
                  <a:cubicBezTo>
                    <a:pt x="3921" y="17"/>
                    <a:pt x="3752" y="1"/>
                    <a:pt x="358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5" name="Google Shape;4545;p21"/>
            <p:cNvSpPr/>
            <p:nvPr/>
          </p:nvSpPr>
          <p:spPr>
            <a:xfrm>
              <a:off x="42620" y="4736261"/>
              <a:ext cx="68983" cy="131720"/>
            </a:xfrm>
            <a:custGeom>
              <a:rect b="b" l="l" r="r" t="t"/>
              <a:pathLst>
                <a:path extrusionOk="0" h="3838" w="2010">
                  <a:moveTo>
                    <a:pt x="1" y="1"/>
                  </a:moveTo>
                  <a:cubicBezTo>
                    <a:pt x="1" y="1"/>
                    <a:pt x="46" y="271"/>
                    <a:pt x="136" y="678"/>
                  </a:cubicBezTo>
                  <a:cubicBezTo>
                    <a:pt x="193" y="881"/>
                    <a:pt x="249" y="1106"/>
                    <a:pt x="339" y="1355"/>
                  </a:cubicBezTo>
                  <a:cubicBezTo>
                    <a:pt x="418" y="1603"/>
                    <a:pt x="520" y="1862"/>
                    <a:pt x="633" y="2111"/>
                  </a:cubicBezTo>
                  <a:cubicBezTo>
                    <a:pt x="689" y="2246"/>
                    <a:pt x="757" y="2370"/>
                    <a:pt x="813" y="2494"/>
                  </a:cubicBezTo>
                  <a:cubicBezTo>
                    <a:pt x="881" y="2607"/>
                    <a:pt x="949" y="2720"/>
                    <a:pt x="1016" y="2844"/>
                  </a:cubicBezTo>
                  <a:cubicBezTo>
                    <a:pt x="1095" y="2957"/>
                    <a:pt x="1152" y="3059"/>
                    <a:pt x="1231" y="3149"/>
                  </a:cubicBezTo>
                  <a:cubicBezTo>
                    <a:pt x="1321" y="3239"/>
                    <a:pt x="1389" y="3329"/>
                    <a:pt x="1456" y="3408"/>
                  </a:cubicBezTo>
                  <a:cubicBezTo>
                    <a:pt x="1524" y="3476"/>
                    <a:pt x="1603" y="3544"/>
                    <a:pt x="1671" y="3600"/>
                  </a:cubicBezTo>
                  <a:cubicBezTo>
                    <a:pt x="1727" y="3645"/>
                    <a:pt x="1784" y="3691"/>
                    <a:pt x="1851" y="3736"/>
                  </a:cubicBezTo>
                  <a:cubicBezTo>
                    <a:pt x="1953" y="3792"/>
                    <a:pt x="2009" y="3837"/>
                    <a:pt x="2009" y="3837"/>
                  </a:cubicBezTo>
                  <a:cubicBezTo>
                    <a:pt x="2009" y="3837"/>
                    <a:pt x="1964" y="3781"/>
                    <a:pt x="1863" y="3702"/>
                  </a:cubicBezTo>
                  <a:cubicBezTo>
                    <a:pt x="1817" y="3645"/>
                    <a:pt x="1772" y="3600"/>
                    <a:pt x="1727" y="3544"/>
                  </a:cubicBezTo>
                  <a:cubicBezTo>
                    <a:pt x="1671" y="3476"/>
                    <a:pt x="1603" y="3397"/>
                    <a:pt x="1558" y="3329"/>
                  </a:cubicBezTo>
                  <a:cubicBezTo>
                    <a:pt x="1490" y="3250"/>
                    <a:pt x="1434" y="3149"/>
                    <a:pt x="1366" y="3059"/>
                  </a:cubicBezTo>
                  <a:cubicBezTo>
                    <a:pt x="1310" y="2957"/>
                    <a:pt x="1242" y="2844"/>
                    <a:pt x="1174" y="2743"/>
                  </a:cubicBezTo>
                  <a:cubicBezTo>
                    <a:pt x="1118" y="2630"/>
                    <a:pt x="1061" y="2517"/>
                    <a:pt x="994" y="2393"/>
                  </a:cubicBezTo>
                  <a:cubicBezTo>
                    <a:pt x="937" y="2280"/>
                    <a:pt x="881" y="2156"/>
                    <a:pt x="824" y="2032"/>
                  </a:cubicBezTo>
                  <a:cubicBezTo>
                    <a:pt x="712" y="1783"/>
                    <a:pt x="610" y="1513"/>
                    <a:pt x="509" y="1287"/>
                  </a:cubicBezTo>
                  <a:cubicBezTo>
                    <a:pt x="418" y="1061"/>
                    <a:pt x="328" y="824"/>
                    <a:pt x="260" y="633"/>
                  </a:cubicBezTo>
                  <a:cubicBezTo>
                    <a:pt x="181" y="441"/>
                    <a:pt x="114" y="294"/>
                    <a:pt x="68" y="170"/>
                  </a:cubicBezTo>
                  <a:cubicBezTo>
                    <a:pt x="23" y="57"/>
                    <a:pt x="1" y="1"/>
                    <a:pt x="1"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6" name="Google Shape;4546;p21"/>
            <p:cNvSpPr/>
            <p:nvPr/>
          </p:nvSpPr>
          <p:spPr>
            <a:xfrm>
              <a:off x="65855" y="4721949"/>
              <a:ext cx="44582" cy="137108"/>
            </a:xfrm>
            <a:custGeom>
              <a:rect b="b" l="l" r="r" t="t"/>
              <a:pathLst>
                <a:path extrusionOk="0" h="3995" w="1299">
                  <a:moveTo>
                    <a:pt x="1" y="0"/>
                  </a:moveTo>
                  <a:cubicBezTo>
                    <a:pt x="1" y="0"/>
                    <a:pt x="1" y="271"/>
                    <a:pt x="23" y="666"/>
                  </a:cubicBezTo>
                  <a:cubicBezTo>
                    <a:pt x="46" y="869"/>
                    <a:pt x="68" y="1106"/>
                    <a:pt x="102" y="1354"/>
                  </a:cubicBezTo>
                  <a:cubicBezTo>
                    <a:pt x="136" y="1614"/>
                    <a:pt x="193" y="1873"/>
                    <a:pt x="260" y="2133"/>
                  </a:cubicBezTo>
                  <a:cubicBezTo>
                    <a:pt x="294" y="2257"/>
                    <a:pt x="328" y="2392"/>
                    <a:pt x="373" y="2516"/>
                  </a:cubicBezTo>
                  <a:cubicBezTo>
                    <a:pt x="418" y="2641"/>
                    <a:pt x="463" y="2765"/>
                    <a:pt x="509" y="2889"/>
                  </a:cubicBezTo>
                  <a:cubicBezTo>
                    <a:pt x="554" y="3002"/>
                    <a:pt x="621" y="3115"/>
                    <a:pt x="667" y="3216"/>
                  </a:cubicBezTo>
                  <a:cubicBezTo>
                    <a:pt x="723" y="3318"/>
                    <a:pt x="779" y="3408"/>
                    <a:pt x="847" y="3498"/>
                  </a:cubicBezTo>
                  <a:cubicBezTo>
                    <a:pt x="892" y="3577"/>
                    <a:pt x="949" y="3656"/>
                    <a:pt x="1016" y="3724"/>
                  </a:cubicBezTo>
                  <a:cubicBezTo>
                    <a:pt x="1050" y="3780"/>
                    <a:pt x="1107" y="3825"/>
                    <a:pt x="1152" y="3871"/>
                  </a:cubicBezTo>
                  <a:cubicBezTo>
                    <a:pt x="1197" y="3916"/>
                    <a:pt x="1242" y="3961"/>
                    <a:pt x="1298" y="3995"/>
                  </a:cubicBezTo>
                  <a:cubicBezTo>
                    <a:pt x="1298" y="3995"/>
                    <a:pt x="1253" y="3938"/>
                    <a:pt x="1186" y="3848"/>
                  </a:cubicBezTo>
                  <a:cubicBezTo>
                    <a:pt x="1140" y="3792"/>
                    <a:pt x="1107" y="3735"/>
                    <a:pt x="1073" y="3667"/>
                  </a:cubicBezTo>
                  <a:cubicBezTo>
                    <a:pt x="1028" y="3611"/>
                    <a:pt x="994" y="3521"/>
                    <a:pt x="949" y="3442"/>
                  </a:cubicBezTo>
                  <a:cubicBezTo>
                    <a:pt x="892" y="3351"/>
                    <a:pt x="858" y="3250"/>
                    <a:pt x="813" y="3148"/>
                  </a:cubicBezTo>
                  <a:cubicBezTo>
                    <a:pt x="768" y="3047"/>
                    <a:pt x="723" y="2934"/>
                    <a:pt x="689" y="2810"/>
                  </a:cubicBezTo>
                  <a:cubicBezTo>
                    <a:pt x="644" y="2697"/>
                    <a:pt x="610" y="2584"/>
                    <a:pt x="565" y="2460"/>
                  </a:cubicBezTo>
                  <a:cubicBezTo>
                    <a:pt x="531" y="2336"/>
                    <a:pt x="497" y="2200"/>
                    <a:pt x="463" y="2076"/>
                  </a:cubicBezTo>
                  <a:cubicBezTo>
                    <a:pt x="396" y="1817"/>
                    <a:pt x="339" y="1569"/>
                    <a:pt x="294" y="1320"/>
                  </a:cubicBezTo>
                  <a:cubicBezTo>
                    <a:pt x="238" y="1072"/>
                    <a:pt x="181" y="846"/>
                    <a:pt x="147" y="655"/>
                  </a:cubicBezTo>
                  <a:cubicBezTo>
                    <a:pt x="114" y="463"/>
                    <a:pt x="80" y="293"/>
                    <a:pt x="46" y="181"/>
                  </a:cubicBezTo>
                  <a:cubicBezTo>
                    <a:pt x="23" y="57"/>
                    <a:pt x="1" y="0"/>
                    <a:pt x="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7" name="Google Shape;4547;p21"/>
            <p:cNvSpPr/>
            <p:nvPr/>
          </p:nvSpPr>
          <p:spPr>
            <a:xfrm>
              <a:off x="83290" y="4766085"/>
              <a:ext cx="25603" cy="89095"/>
            </a:xfrm>
            <a:custGeom>
              <a:rect b="b" l="l" r="r" t="t"/>
              <a:pathLst>
                <a:path extrusionOk="0" h="2596" w="746">
                  <a:moveTo>
                    <a:pt x="396" y="0"/>
                  </a:moveTo>
                  <a:cubicBezTo>
                    <a:pt x="384" y="34"/>
                    <a:pt x="362" y="68"/>
                    <a:pt x="362" y="113"/>
                  </a:cubicBezTo>
                  <a:cubicBezTo>
                    <a:pt x="328" y="204"/>
                    <a:pt x="294" y="305"/>
                    <a:pt x="283" y="418"/>
                  </a:cubicBezTo>
                  <a:cubicBezTo>
                    <a:pt x="283" y="474"/>
                    <a:pt x="238" y="542"/>
                    <a:pt x="226" y="621"/>
                  </a:cubicBezTo>
                  <a:cubicBezTo>
                    <a:pt x="226" y="700"/>
                    <a:pt x="136" y="779"/>
                    <a:pt x="147" y="858"/>
                  </a:cubicBezTo>
                  <a:cubicBezTo>
                    <a:pt x="159" y="937"/>
                    <a:pt x="1" y="1039"/>
                    <a:pt x="12" y="1118"/>
                  </a:cubicBezTo>
                  <a:cubicBezTo>
                    <a:pt x="23" y="1208"/>
                    <a:pt x="34" y="1287"/>
                    <a:pt x="46" y="1366"/>
                  </a:cubicBezTo>
                  <a:cubicBezTo>
                    <a:pt x="68" y="1546"/>
                    <a:pt x="283" y="1671"/>
                    <a:pt x="317" y="1829"/>
                  </a:cubicBezTo>
                  <a:cubicBezTo>
                    <a:pt x="350" y="1975"/>
                    <a:pt x="553" y="2088"/>
                    <a:pt x="599" y="2201"/>
                  </a:cubicBezTo>
                  <a:cubicBezTo>
                    <a:pt x="678" y="2449"/>
                    <a:pt x="745" y="2596"/>
                    <a:pt x="745" y="2596"/>
                  </a:cubicBezTo>
                  <a:cubicBezTo>
                    <a:pt x="745" y="2460"/>
                    <a:pt x="734" y="2314"/>
                    <a:pt x="723" y="2178"/>
                  </a:cubicBezTo>
                  <a:cubicBezTo>
                    <a:pt x="689" y="1930"/>
                    <a:pt x="632" y="1614"/>
                    <a:pt x="576" y="1287"/>
                  </a:cubicBezTo>
                  <a:cubicBezTo>
                    <a:pt x="553" y="1129"/>
                    <a:pt x="520" y="971"/>
                    <a:pt x="497" y="813"/>
                  </a:cubicBezTo>
                  <a:cubicBezTo>
                    <a:pt x="497" y="745"/>
                    <a:pt x="475" y="678"/>
                    <a:pt x="475" y="599"/>
                  </a:cubicBezTo>
                  <a:cubicBezTo>
                    <a:pt x="463" y="531"/>
                    <a:pt x="452" y="474"/>
                    <a:pt x="441" y="407"/>
                  </a:cubicBezTo>
                  <a:cubicBezTo>
                    <a:pt x="429" y="283"/>
                    <a:pt x="429" y="181"/>
                    <a:pt x="418" y="113"/>
                  </a:cubicBezTo>
                  <a:cubicBezTo>
                    <a:pt x="407" y="68"/>
                    <a:pt x="407" y="34"/>
                    <a:pt x="396"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8" name="Google Shape;4548;p21"/>
            <p:cNvSpPr/>
            <p:nvPr/>
          </p:nvSpPr>
          <p:spPr>
            <a:xfrm>
              <a:off x="107314" y="4770341"/>
              <a:ext cx="13591" cy="63561"/>
            </a:xfrm>
            <a:custGeom>
              <a:rect b="b" l="l" r="r" t="t"/>
              <a:pathLst>
                <a:path extrusionOk="0" h="1852" w="396">
                  <a:moveTo>
                    <a:pt x="395" y="1"/>
                  </a:moveTo>
                  <a:lnTo>
                    <a:pt x="395" y="1"/>
                  </a:lnTo>
                  <a:cubicBezTo>
                    <a:pt x="339" y="91"/>
                    <a:pt x="294" y="181"/>
                    <a:pt x="248" y="271"/>
                  </a:cubicBezTo>
                  <a:cubicBezTo>
                    <a:pt x="203" y="362"/>
                    <a:pt x="169" y="463"/>
                    <a:pt x="136" y="565"/>
                  </a:cubicBezTo>
                  <a:cubicBezTo>
                    <a:pt x="113" y="666"/>
                    <a:pt x="90" y="779"/>
                    <a:pt x="57" y="903"/>
                  </a:cubicBezTo>
                  <a:cubicBezTo>
                    <a:pt x="23" y="1118"/>
                    <a:pt x="0" y="1332"/>
                    <a:pt x="11" y="1558"/>
                  </a:cubicBezTo>
                  <a:cubicBezTo>
                    <a:pt x="23" y="1659"/>
                    <a:pt x="34" y="1761"/>
                    <a:pt x="57" y="1851"/>
                  </a:cubicBezTo>
                  <a:cubicBezTo>
                    <a:pt x="90" y="1761"/>
                    <a:pt x="113" y="1659"/>
                    <a:pt x="136" y="1569"/>
                  </a:cubicBezTo>
                  <a:cubicBezTo>
                    <a:pt x="158" y="1479"/>
                    <a:pt x="181" y="1377"/>
                    <a:pt x="203" y="1276"/>
                  </a:cubicBezTo>
                  <a:cubicBezTo>
                    <a:pt x="226" y="1163"/>
                    <a:pt x="248" y="1061"/>
                    <a:pt x="271" y="937"/>
                  </a:cubicBezTo>
                  <a:cubicBezTo>
                    <a:pt x="294" y="824"/>
                    <a:pt x="316" y="712"/>
                    <a:pt x="327" y="599"/>
                  </a:cubicBezTo>
                  <a:cubicBezTo>
                    <a:pt x="339" y="554"/>
                    <a:pt x="339" y="497"/>
                    <a:pt x="350" y="452"/>
                  </a:cubicBezTo>
                  <a:cubicBezTo>
                    <a:pt x="361" y="396"/>
                    <a:pt x="361" y="350"/>
                    <a:pt x="373" y="305"/>
                  </a:cubicBezTo>
                  <a:cubicBezTo>
                    <a:pt x="384" y="204"/>
                    <a:pt x="395" y="102"/>
                    <a:pt x="395"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9" name="Google Shape;4549;p21"/>
            <p:cNvSpPr/>
            <p:nvPr/>
          </p:nvSpPr>
          <p:spPr>
            <a:xfrm>
              <a:off x="104980" y="4685913"/>
              <a:ext cx="288151" cy="198267"/>
            </a:xfrm>
            <a:custGeom>
              <a:rect b="b" l="l" r="r" t="t"/>
              <a:pathLst>
                <a:path extrusionOk="0" h="5777" w="8396">
                  <a:moveTo>
                    <a:pt x="5927" y="0"/>
                  </a:moveTo>
                  <a:cubicBezTo>
                    <a:pt x="5632" y="0"/>
                    <a:pt x="5337" y="23"/>
                    <a:pt x="5045" y="68"/>
                  </a:cubicBezTo>
                  <a:cubicBezTo>
                    <a:pt x="3589" y="305"/>
                    <a:pt x="2291" y="1332"/>
                    <a:pt x="1603" y="2607"/>
                  </a:cubicBezTo>
                  <a:cubicBezTo>
                    <a:pt x="1411" y="2991"/>
                    <a:pt x="734" y="4717"/>
                    <a:pt x="0" y="5361"/>
                  </a:cubicBezTo>
                  <a:lnTo>
                    <a:pt x="2043" y="5699"/>
                  </a:lnTo>
                  <a:cubicBezTo>
                    <a:pt x="2458" y="5749"/>
                    <a:pt x="2857" y="5777"/>
                    <a:pt x="3241" y="5777"/>
                  </a:cubicBezTo>
                  <a:cubicBezTo>
                    <a:pt x="4848" y="5777"/>
                    <a:pt x="6194" y="5289"/>
                    <a:pt x="7414" y="3905"/>
                  </a:cubicBezTo>
                  <a:cubicBezTo>
                    <a:pt x="8396" y="2777"/>
                    <a:pt x="8396" y="1513"/>
                    <a:pt x="7651" y="260"/>
                  </a:cubicBezTo>
                  <a:cubicBezTo>
                    <a:pt x="7090" y="88"/>
                    <a:pt x="6508" y="0"/>
                    <a:pt x="5927"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0" name="Google Shape;4550;p21"/>
            <p:cNvSpPr/>
            <p:nvPr/>
          </p:nvSpPr>
          <p:spPr>
            <a:xfrm>
              <a:off x="104980" y="4755549"/>
              <a:ext cx="183612" cy="129798"/>
            </a:xfrm>
            <a:custGeom>
              <a:rect b="b" l="l" r="r" t="t"/>
              <a:pathLst>
                <a:path extrusionOk="0" h="3782" w="5350">
                  <a:moveTo>
                    <a:pt x="3526" y="0"/>
                  </a:moveTo>
                  <a:cubicBezTo>
                    <a:pt x="3187" y="0"/>
                    <a:pt x="2838" y="141"/>
                    <a:pt x="2697" y="432"/>
                  </a:cubicBezTo>
                  <a:cubicBezTo>
                    <a:pt x="2702" y="150"/>
                    <a:pt x="2577" y="51"/>
                    <a:pt x="2408" y="51"/>
                  </a:cubicBezTo>
                  <a:cubicBezTo>
                    <a:pt x="2130" y="51"/>
                    <a:pt x="1732" y="320"/>
                    <a:pt x="1592" y="488"/>
                  </a:cubicBezTo>
                  <a:cubicBezTo>
                    <a:pt x="881" y="1357"/>
                    <a:pt x="1072" y="2801"/>
                    <a:pt x="0" y="3332"/>
                  </a:cubicBezTo>
                  <a:lnTo>
                    <a:pt x="655" y="3343"/>
                  </a:lnTo>
                  <a:cubicBezTo>
                    <a:pt x="1478" y="3477"/>
                    <a:pt x="2082" y="3781"/>
                    <a:pt x="2817" y="3781"/>
                  </a:cubicBezTo>
                  <a:cubicBezTo>
                    <a:pt x="2949" y="3781"/>
                    <a:pt x="3085" y="3771"/>
                    <a:pt x="3228" y="3749"/>
                  </a:cubicBezTo>
                  <a:cubicBezTo>
                    <a:pt x="3713" y="3693"/>
                    <a:pt x="4379" y="3241"/>
                    <a:pt x="4785" y="2948"/>
                  </a:cubicBezTo>
                  <a:cubicBezTo>
                    <a:pt x="5349" y="2553"/>
                    <a:pt x="4999" y="2192"/>
                    <a:pt x="4469" y="2023"/>
                  </a:cubicBezTo>
                  <a:cubicBezTo>
                    <a:pt x="5349" y="1650"/>
                    <a:pt x="5157" y="1018"/>
                    <a:pt x="4266" y="906"/>
                  </a:cubicBezTo>
                  <a:cubicBezTo>
                    <a:pt x="4516" y="312"/>
                    <a:pt x="4031" y="0"/>
                    <a:pt x="3526"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1" name="Google Shape;4551;p21"/>
            <p:cNvSpPr/>
            <p:nvPr/>
          </p:nvSpPr>
          <p:spPr>
            <a:xfrm>
              <a:off x="102646" y="4656570"/>
              <a:ext cx="264950" cy="212956"/>
            </a:xfrm>
            <a:custGeom>
              <a:rect b="b" l="l" r="r" t="t"/>
              <a:pathLst>
                <a:path extrusionOk="0" h="6205" w="7720">
                  <a:moveTo>
                    <a:pt x="5386" y="1"/>
                  </a:moveTo>
                  <a:cubicBezTo>
                    <a:pt x="4486" y="1"/>
                    <a:pt x="3555" y="277"/>
                    <a:pt x="2969" y="698"/>
                  </a:cubicBezTo>
                  <a:cubicBezTo>
                    <a:pt x="2032" y="1352"/>
                    <a:pt x="1648" y="2300"/>
                    <a:pt x="1208" y="3293"/>
                  </a:cubicBezTo>
                  <a:cubicBezTo>
                    <a:pt x="926" y="3869"/>
                    <a:pt x="700" y="4455"/>
                    <a:pt x="509" y="5065"/>
                  </a:cubicBezTo>
                  <a:cubicBezTo>
                    <a:pt x="328" y="5697"/>
                    <a:pt x="147" y="5911"/>
                    <a:pt x="1" y="6193"/>
                  </a:cubicBezTo>
                  <a:lnTo>
                    <a:pt x="68" y="6204"/>
                  </a:lnTo>
                  <a:cubicBezTo>
                    <a:pt x="802" y="5561"/>
                    <a:pt x="1479" y="3835"/>
                    <a:pt x="1671" y="3462"/>
                  </a:cubicBezTo>
                  <a:cubicBezTo>
                    <a:pt x="2359" y="2176"/>
                    <a:pt x="3646" y="1149"/>
                    <a:pt x="5113" y="912"/>
                  </a:cubicBezTo>
                  <a:cubicBezTo>
                    <a:pt x="5402" y="867"/>
                    <a:pt x="5694" y="844"/>
                    <a:pt x="5986" y="844"/>
                  </a:cubicBezTo>
                  <a:cubicBezTo>
                    <a:pt x="6571" y="844"/>
                    <a:pt x="7155" y="935"/>
                    <a:pt x="7719" y="1115"/>
                  </a:cubicBezTo>
                  <a:cubicBezTo>
                    <a:pt x="7708" y="1093"/>
                    <a:pt x="7685" y="1070"/>
                    <a:pt x="7674" y="1047"/>
                  </a:cubicBezTo>
                  <a:cubicBezTo>
                    <a:pt x="7225" y="300"/>
                    <a:pt x="6322" y="1"/>
                    <a:pt x="538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2" name="Google Shape;4552;p21"/>
            <p:cNvSpPr/>
            <p:nvPr/>
          </p:nvSpPr>
          <p:spPr>
            <a:xfrm>
              <a:off x="112324" y="4747484"/>
              <a:ext cx="149155" cy="112741"/>
            </a:xfrm>
            <a:custGeom>
              <a:rect b="b" l="l" r="r" t="t"/>
              <a:pathLst>
                <a:path extrusionOk="0" h="3285" w="4346">
                  <a:moveTo>
                    <a:pt x="12" y="2991"/>
                  </a:moveTo>
                  <a:cubicBezTo>
                    <a:pt x="12" y="3048"/>
                    <a:pt x="23" y="3093"/>
                    <a:pt x="35" y="3149"/>
                  </a:cubicBezTo>
                  <a:cubicBezTo>
                    <a:pt x="29" y="3149"/>
                    <a:pt x="51" y="3168"/>
                    <a:pt x="63" y="3184"/>
                  </a:cubicBezTo>
                  <a:lnTo>
                    <a:pt x="63" y="3184"/>
                  </a:lnTo>
                  <a:cubicBezTo>
                    <a:pt x="57" y="3153"/>
                    <a:pt x="53" y="3127"/>
                    <a:pt x="57" y="3127"/>
                  </a:cubicBezTo>
                  <a:cubicBezTo>
                    <a:pt x="46" y="3081"/>
                    <a:pt x="35" y="3036"/>
                    <a:pt x="23" y="2991"/>
                  </a:cubicBezTo>
                  <a:close/>
                  <a:moveTo>
                    <a:pt x="4063" y="1"/>
                  </a:moveTo>
                  <a:cubicBezTo>
                    <a:pt x="3973" y="12"/>
                    <a:pt x="3883" y="35"/>
                    <a:pt x="3781" y="57"/>
                  </a:cubicBezTo>
                  <a:cubicBezTo>
                    <a:pt x="3668" y="80"/>
                    <a:pt x="3544" y="125"/>
                    <a:pt x="3431" y="170"/>
                  </a:cubicBezTo>
                  <a:cubicBezTo>
                    <a:pt x="3149" y="294"/>
                    <a:pt x="2890" y="441"/>
                    <a:pt x="2641" y="633"/>
                  </a:cubicBezTo>
                  <a:cubicBezTo>
                    <a:pt x="2506" y="723"/>
                    <a:pt x="2371" y="836"/>
                    <a:pt x="2235" y="949"/>
                  </a:cubicBezTo>
                  <a:cubicBezTo>
                    <a:pt x="2100" y="1062"/>
                    <a:pt x="1976" y="1186"/>
                    <a:pt x="1851" y="1310"/>
                  </a:cubicBezTo>
                  <a:cubicBezTo>
                    <a:pt x="1615" y="1581"/>
                    <a:pt x="1389" y="1851"/>
                    <a:pt x="1186" y="2111"/>
                  </a:cubicBezTo>
                  <a:cubicBezTo>
                    <a:pt x="1084" y="2235"/>
                    <a:pt x="983" y="2359"/>
                    <a:pt x="892" y="2472"/>
                  </a:cubicBezTo>
                  <a:cubicBezTo>
                    <a:pt x="791" y="2585"/>
                    <a:pt x="701" y="2686"/>
                    <a:pt x="610" y="2777"/>
                  </a:cubicBezTo>
                  <a:cubicBezTo>
                    <a:pt x="509" y="2867"/>
                    <a:pt x="418" y="2946"/>
                    <a:pt x="339" y="3014"/>
                  </a:cubicBezTo>
                  <a:cubicBezTo>
                    <a:pt x="272" y="3070"/>
                    <a:pt x="193" y="3115"/>
                    <a:pt x="114" y="3160"/>
                  </a:cubicBezTo>
                  <a:cubicBezTo>
                    <a:pt x="98" y="3171"/>
                    <a:pt x="83" y="3181"/>
                    <a:pt x="68" y="3190"/>
                  </a:cubicBezTo>
                  <a:lnTo>
                    <a:pt x="68" y="3190"/>
                  </a:lnTo>
                  <a:cubicBezTo>
                    <a:pt x="67" y="3188"/>
                    <a:pt x="65" y="3186"/>
                    <a:pt x="63" y="3184"/>
                  </a:cubicBezTo>
                  <a:lnTo>
                    <a:pt x="63" y="3184"/>
                  </a:lnTo>
                  <a:cubicBezTo>
                    <a:pt x="64" y="3187"/>
                    <a:pt x="64" y="3190"/>
                    <a:pt x="65" y="3193"/>
                  </a:cubicBezTo>
                  <a:lnTo>
                    <a:pt x="65" y="3193"/>
                  </a:lnTo>
                  <a:cubicBezTo>
                    <a:pt x="49" y="3203"/>
                    <a:pt x="35" y="3211"/>
                    <a:pt x="23" y="3217"/>
                  </a:cubicBezTo>
                  <a:cubicBezTo>
                    <a:pt x="1" y="3217"/>
                    <a:pt x="12" y="3239"/>
                    <a:pt x="23" y="3239"/>
                  </a:cubicBezTo>
                  <a:cubicBezTo>
                    <a:pt x="25" y="3241"/>
                    <a:pt x="26" y="3241"/>
                    <a:pt x="27" y="3241"/>
                  </a:cubicBezTo>
                  <a:cubicBezTo>
                    <a:pt x="35" y="3241"/>
                    <a:pt x="36" y="3206"/>
                    <a:pt x="46" y="3206"/>
                  </a:cubicBezTo>
                  <a:cubicBezTo>
                    <a:pt x="51" y="3206"/>
                    <a:pt x="55" y="3207"/>
                    <a:pt x="59" y="3207"/>
                  </a:cubicBezTo>
                  <a:cubicBezTo>
                    <a:pt x="63" y="3207"/>
                    <a:pt x="65" y="3206"/>
                    <a:pt x="67" y="3206"/>
                  </a:cubicBezTo>
                  <a:lnTo>
                    <a:pt x="67" y="3206"/>
                  </a:lnTo>
                  <a:cubicBezTo>
                    <a:pt x="69" y="3214"/>
                    <a:pt x="70" y="3223"/>
                    <a:pt x="72" y="3231"/>
                  </a:cubicBezTo>
                  <a:lnTo>
                    <a:pt x="72" y="3231"/>
                  </a:lnTo>
                  <a:cubicBezTo>
                    <a:pt x="90" y="3221"/>
                    <a:pt x="110" y="3213"/>
                    <a:pt x="125" y="3206"/>
                  </a:cubicBezTo>
                  <a:cubicBezTo>
                    <a:pt x="215" y="3172"/>
                    <a:pt x="306" y="3127"/>
                    <a:pt x="385" y="3081"/>
                  </a:cubicBezTo>
                  <a:cubicBezTo>
                    <a:pt x="486" y="3014"/>
                    <a:pt x="588" y="2946"/>
                    <a:pt x="689" y="2867"/>
                  </a:cubicBezTo>
                  <a:cubicBezTo>
                    <a:pt x="915" y="2675"/>
                    <a:pt x="1129" y="2461"/>
                    <a:pt x="1332" y="2235"/>
                  </a:cubicBezTo>
                  <a:cubicBezTo>
                    <a:pt x="1558" y="1987"/>
                    <a:pt x="1773" y="1716"/>
                    <a:pt x="2009" y="1456"/>
                  </a:cubicBezTo>
                  <a:cubicBezTo>
                    <a:pt x="2122" y="1332"/>
                    <a:pt x="2246" y="1220"/>
                    <a:pt x="2382" y="1107"/>
                  </a:cubicBezTo>
                  <a:cubicBezTo>
                    <a:pt x="2506" y="994"/>
                    <a:pt x="2641" y="892"/>
                    <a:pt x="2766" y="791"/>
                  </a:cubicBezTo>
                  <a:cubicBezTo>
                    <a:pt x="2991" y="610"/>
                    <a:pt x="3239" y="441"/>
                    <a:pt x="3499" y="306"/>
                  </a:cubicBezTo>
                  <a:cubicBezTo>
                    <a:pt x="3601" y="260"/>
                    <a:pt x="3713" y="227"/>
                    <a:pt x="3826" y="193"/>
                  </a:cubicBezTo>
                  <a:cubicBezTo>
                    <a:pt x="3862" y="181"/>
                    <a:pt x="3897" y="177"/>
                    <a:pt x="3930" y="177"/>
                  </a:cubicBezTo>
                  <a:cubicBezTo>
                    <a:pt x="3976" y="177"/>
                    <a:pt x="4019" y="184"/>
                    <a:pt x="4059" y="184"/>
                  </a:cubicBezTo>
                  <a:cubicBezTo>
                    <a:pt x="4072" y="184"/>
                    <a:pt x="4085" y="183"/>
                    <a:pt x="4097" y="181"/>
                  </a:cubicBezTo>
                  <a:cubicBezTo>
                    <a:pt x="4103" y="179"/>
                    <a:pt x="4109" y="178"/>
                    <a:pt x="4116" y="178"/>
                  </a:cubicBezTo>
                  <a:cubicBezTo>
                    <a:pt x="4179" y="178"/>
                    <a:pt x="4248" y="272"/>
                    <a:pt x="4289" y="272"/>
                  </a:cubicBezTo>
                  <a:lnTo>
                    <a:pt x="4345" y="260"/>
                  </a:lnTo>
                  <a:cubicBezTo>
                    <a:pt x="4345" y="260"/>
                    <a:pt x="4311" y="136"/>
                    <a:pt x="4266" y="125"/>
                  </a:cubicBezTo>
                  <a:cubicBezTo>
                    <a:pt x="4221" y="125"/>
                    <a:pt x="4142" y="1"/>
                    <a:pt x="4063" y="1"/>
                  </a:cubicBezTo>
                  <a:close/>
                  <a:moveTo>
                    <a:pt x="72" y="3231"/>
                  </a:moveTo>
                  <a:lnTo>
                    <a:pt x="72" y="3231"/>
                  </a:lnTo>
                  <a:cubicBezTo>
                    <a:pt x="62" y="3237"/>
                    <a:pt x="54" y="3243"/>
                    <a:pt x="46" y="3251"/>
                  </a:cubicBezTo>
                  <a:cubicBezTo>
                    <a:pt x="23" y="3262"/>
                    <a:pt x="57" y="3273"/>
                    <a:pt x="69" y="3285"/>
                  </a:cubicBezTo>
                  <a:cubicBezTo>
                    <a:pt x="77" y="3285"/>
                    <a:pt x="76" y="3261"/>
                    <a:pt x="72" y="323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3" name="Google Shape;4553;p21"/>
            <p:cNvSpPr/>
            <p:nvPr/>
          </p:nvSpPr>
          <p:spPr>
            <a:xfrm>
              <a:off x="123169" y="4811010"/>
              <a:ext cx="94140" cy="45337"/>
            </a:xfrm>
            <a:custGeom>
              <a:rect b="b" l="l" r="r" t="t"/>
              <a:pathLst>
                <a:path extrusionOk="0" h="1321" w="2743">
                  <a:moveTo>
                    <a:pt x="2743" y="0"/>
                  </a:moveTo>
                  <a:lnTo>
                    <a:pt x="2743" y="0"/>
                  </a:lnTo>
                  <a:cubicBezTo>
                    <a:pt x="2743" y="1"/>
                    <a:pt x="2697" y="12"/>
                    <a:pt x="2607" y="23"/>
                  </a:cubicBezTo>
                  <a:cubicBezTo>
                    <a:pt x="2577" y="23"/>
                    <a:pt x="2547" y="18"/>
                    <a:pt x="2514" y="18"/>
                  </a:cubicBezTo>
                  <a:cubicBezTo>
                    <a:pt x="2497" y="18"/>
                    <a:pt x="2480" y="19"/>
                    <a:pt x="2461" y="23"/>
                  </a:cubicBezTo>
                  <a:cubicBezTo>
                    <a:pt x="2393" y="23"/>
                    <a:pt x="2325" y="34"/>
                    <a:pt x="2258" y="46"/>
                  </a:cubicBezTo>
                  <a:cubicBezTo>
                    <a:pt x="2100" y="91"/>
                    <a:pt x="1942" y="147"/>
                    <a:pt x="1795" y="215"/>
                  </a:cubicBezTo>
                  <a:cubicBezTo>
                    <a:pt x="1705" y="260"/>
                    <a:pt x="1626" y="294"/>
                    <a:pt x="1535" y="339"/>
                  </a:cubicBezTo>
                  <a:cubicBezTo>
                    <a:pt x="1457" y="384"/>
                    <a:pt x="1378" y="441"/>
                    <a:pt x="1287" y="486"/>
                  </a:cubicBezTo>
                  <a:cubicBezTo>
                    <a:pt x="1118" y="587"/>
                    <a:pt x="960" y="689"/>
                    <a:pt x="813" y="790"/>
                  </a:cubicBezTo>
                  <a:cubicBezTo>
                    <a:pt x="655" y="892"/>
                    <a:pt x="520" y="982"/>
                    <a:pt x="407" y="1061"/>
                  </a:cubicBezTo>
                  <a:cubicBezTo>
                    <a:pt x="283" y="1140"/>
                    <a:pt x="181" y="1197"/>
                    <a:pt x="114" y="1253"/>
                  </a:cubicBezTo>
                  <a:lnTo>
                    <a:pt x="1" y="1321"/>
                  </a:lnTo>
                  <a:lnTo>
                    <a:pt x="125" y="1287"/>
                  </a:lnTo>
                  <a:cubicBezTo>
                    <a:pt x="204" y="1264"/>
                    <a:pt x="317" y="1230"/>
                    <a:pt x="452" y="1174"/>
                  </a:cubicBezTo>
                  <a:cubicBezTo>
                    <a:pt x="588" y="1106"/>
                    <a:pt x="746" y="1039"/>
                    <a:pt x="904" y="960"/>
                  </a:cubicBezTo>
                  <a:cubicBezTo>
                    <a:pt x="1062" y="869"/>
                    <a:pt x="1231" y="768"/>
                    <a:pt x="1389" y="677"/>
                  </a:cubicBezTo>
                  <a:cubicBezTo>
                    <a:pt x="1558" y="576"/>
                    <a:pt x="1716" y="474"/>
                    <a:pt x="1874" y="395"/>
                  </a:cubicBezTo>
                  <a:cubicBezTo>
                    <a:pt x="1942" y="350"/>
                    <a:pt x="2021" y="305"/>
                    <a:pt x="2100" y="271"/>
                  </a:cubicBezTo>
                  <a:lnTo>
                    <a:pt x="2303" y="170"/>
                  </a:lnTo>
                  <a:cubicBezTo>
                    <a:pt x="2359" y="136"/>
                    <a:pt x="2416" y="113"/>
                    <a:pt x="2483" y="91"/>
                  </a:cubicBezTo>
                  <a:cubicBezTo>
                    <a:pt x="2529" y="68"/>
                    <a:pt x="2585" y="57"/>
                    <a:pt x="2619" y="46"/>
                  </a:cubicBezTo>
                  <a:cubicBezTo>
                    <a:pt x="2653" y="23"/>
                    <a:pt x="2698" y="12"/>
                    <a:pt x="2743"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4" name="Google Shape;4554;p21"/>
            <p:cNvSpPr/>
            <p:nvPr/>
          </p:nvSpPr>
          <p:spPr>
            <a:xfrm>
              <a:off x="128215" y="4826900"/>
              <a:ext cx="99562" cy="30991"/>
            </a:xfrm>
            <a:custGeom>
              <a:rect b="b" l="l" r="r" t="t"/>
              <a:pathLst>
                <a:path extrusionOk="0" h="903" w="2901">
                  <a:moveTo>
                    <a:pt x="2901" y="0"/>
                  </a:moveTo>
                  <a:cubicBezTo>
                    <a:pt x="2743" y="0"/>
                    <a:pt x="2585" y="23"/>
                    <a:pt x="2427" y="45"/>
                  </a:cubicBezTo>
                  <a:cubicBezTo>
                    <a:pt x="2077" y="102"/>
                    <a:pt x="1738" y="181"/>
                    <a:pt x="1400" y="282"/>
                  </a:cubicBezTo>
                  <a:cubicBezTo>
                    <a:pt x="1219" y="339"/>
                    <a:pt x="1039" y="406"/>
                    <a:pt x="869" y="474"/>
                  </a:cubicBezTo>
                  <a:cubicBezTo>
                    <a:pt x="711" y="530"/>
                    <a:pt x="565" y="598"/>
                    <a:pt x="418" y="666"/>
                  </a:cubicBezTo>
                  <a:cubicBezTo>
                    <a:pt x="159" y="790"/>
                    <a:pt x="1" y="903"/>
                    <a:pt x="1" y="903"/>
                  </a:cubicBezTo>
                  <a:cubicBezTo>
                    <a:pt x="1" y="903"/>
                    <a:pt x="181" y="869"/>
                    <a:pt x="463" y="790"/>
                  </a:cubicBezTo>
                  <a:cubicBezTo>
                    <a:pt x="531" y="767"/>
                    <a:pt x="610" y="745"/>
                    <a:pt x="689" y="722"/>
                  </a:cubicBezTo>
                  <a:cubicBezTo>
                    <a:pt x="768" y="688"/>
                    <a:pt x="847" y="666"/>
                    <a:pt x="937" y="643"/>
                  </a:cubicBezTo>
                  <a:cubicBezTo>
                    <a:pt x="1106" y="598"/>
                    <a:pt x="1276" y="542"/>
                    <a:pt x="1456" y="485"/>
                  </a:cubicBezTo>
                  <a:cubicBezTo>
                    <a:pt x="1648" y="429"/>
                    <a:pt x="1829" y="372"/>
                    <a:pt x="1998" y="316"/>
                  </a:cubicBezTo>
                  <a:lnTo>
                    <a:pt x="2460" y="158"/>
                  </a:lnTo>
                  <a:cubicBezTo>
                    <a:pt x="2731" y="68"/>
                    <a:pt x="2901" y="0"/>
                    <a:pt x="290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5" name="Google Shape;4555;p21"/>
            <p:cNvSpPr/>
            <p:nvPr/>
          </p:nvSpPr>
          <p:spPr>
            <a:xfrm>
              <a:off x="103813" y="4860980"/>
              <a:ext cx="227748" cy="252424"/>
            </a:xfrm>
            <a:custGeom>
              <a:rect b="b" l="l" r="r" t="t"/>
              <a:pathLst>
                <a:path extrusionOk="0" h="7355" w="6636">
                  <a:moveTo>
                    <a:pt x="328" y="0"/>
                  </a:moveTo>
                  <a:cubicBezTo>
                    <a:pt x="215" y="23"/>
                    <a:pt x="102" y="57"/>
                    <a:pt x="1" y="90"/>
                  </a:cubicBezTo>
                  <a:cubicBezTo>
                    <a:pt x="633" y="1264"/>
                    <a:pt x="610" y="1648"/>
                    <a:pt x="779" y="2889"/>
                  </a:cubicBezTo>
                  <a:cubicBezTo>
                    <a:pt x="836" y="3306"/>
                    <a:pt x="689" y="4187"/>
                    <a:pt x="757" y="4581"/>
                  </a:cubicBezTo>
                  <a:cubicBezTo>
                    <a:pt x="802" y="4965"/>
                    <a:pt x="937" y="5157"/>
                    <a:pt x="1084" y="5529"/>
                  </a:cubicBezTo>
                  <a:cubicBezTo>
                    <a:pt x="1614" y="6782"/>
                    <a:pt x="3307" y="7312"/>
                    <a:pt x="4526" y="7346"/>
                  </a:cubicBezTo>
                  <a:cubicBezTo>
                    <a:pt x="4607" y="7352"/>
                    <a:pt x="4690" y="7355"/>
                    <a:pt x="4772" y="7355"/>
                  </a:cubicBezTo>
                  <a:cubicBezTo>
                    <a:pt x="4998" y="7355"/>
                    <a:pt x="5225" y="7334"/>
                    <a:pt x="5440" y="7301"/>
                  </a:cubicBezTo>
                  <a:cubicBezTo>
                    <a:pt x="6196" y="5924"/>
                    <a:pt x="6636" y="4480"/>
                    <a:pt x="5564" y="3002"/>
                  </a:cubicBezTo>
                  <a:cubicBezTo>
                    <a:pt x="4864" y="2043"/>
                    <a:pt x="4424" y="1569"/>
                    <a:pt x="3363" y="1061"/>
                  </a:cubicBezTo>
                  <a:cubicBezTo>
                    <a:pt x="2743" y="756"/>
                    <a:pt x="1298" y="23"/>
                    <a:pt x="328"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6" name="Google Shape;4556;p21"/>
            <p:cNvSpPr/>
            <p:nvPr/>
          </p:nvSpPr>
          <p:spPr>
            <a:xfrm>
              <a:off x="80956" y="4857479"/>
              <a:ext cx="5457" cy="4668"/>
            </a:xfrm>
            <a:custGeom>
              <a:rect b="b" l="l" r="r" t="t"/>
              <a:pathLst>
                <a:path extrusionOk="0" h="136" w="159">
                  <a:moveTo>
                    <a:pt x="1" y="1"/>
                  </a:moveTo>
                  <a:lnTo>
                    <a:pt x="46" y="136"/>
                  </a:lnTo>
                  <a:cubicBezTo>
                    <a:pt x="80" y="113"/>
                    <a:pt x="114" y="102"/>
                    <a:pt x="159" y="80"/>
                  </a:cubicBezTo>
                  <a:cubicBezTo>
                    <a:pt x="102" y="57"/>
                    <a:pt x="57" y="23"/>
                    <a:pt x="1"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7" name="Google Shape;4557;p21"/>
            <p:cNvSpPr/>
            <p:nvPr/>
          </p:nvSpPr>
          <p:spPr>
            <a:xfrm>
              <a:off x="103813" y="4860980"/>
              <a:ext cx="166967" cy="163844"/>
            </a:xfrm>
            <a:custGeom>
              <a:rect b="b" l="l" r="r" t="t"/>
              <a:pathLst>
                <a:path extrusionOk="0" h="4774" w="4865">
                  <a:moveTo>
                    <a:pt x="328" y="0"/>
                  </a:moveTo>
                  <a:cubicBezTo>
                    <a:pt x="215" y="23"/>
                    <a:pt x="113" y="57"/>
                    <a:pt x="1" y="90"/>
                  </a:cubicBezTo>
                  <a:cubicBezTo>
                    <a:pt x="633" y="1275"/>
                    <a:pt x="610" y="1659"/>
                    <a:pt x="779" y="2900"/>
                  </a:cubicBezTo>
                  <a:cubicBezTo>
                    <a:pt x="791" y="3126"/>
                    <a:pt x="791" y="3363"/>
                    <a:pt x="779" y="3600"/>
                  </a:cubicBezTo>
                  <a:cubicBezTo>
                    <a:pt x="858" y="3848"/>
                    <a:pt x="982" y="4062"/>
                    <a:pt x="1129" y="4153"/>
                  </a:cubicBezTo>
                  <a:cubicBezTo>
                    <a:pt x="1206" y="4195"/>
                    <a:pt x="1273" y="4213"/>
                    <a:pt x="1331" y="4213"/>
                  </a:cubicBezTo>
                  <a:cubicBezTo>
                    <a:pt x="1570" y="4213"/>
                    <a:pt x="1670" y="3904"/>
                    <a:pt x="1806" y="3667"/>
                  </a:cubicBezTo>
                  <a:cubicBezTo>
                    <a:pt x="2009" y="3972"/>
                    <a:pt x="2257" y="4762"/>
                    <a:pt x="2720" y="4773"/>
                  </a:cubicBezTo>
                  <a:cubicBezTo>
                    <a:pt x="3160" y="4751"/>
                    <a:pt x="3138" y="4085"/>
                    <a:pt x="3194" y="3780"/>
                  </a:cubicBezTo>
                  <a:cubicBezTo>
                    <a:pt x="3392" y="3807"/>
                    <a:pt x="3797" y="4006"/>
                    <a:pt x="4079" y="4006"/>
                  </a:cubicBezTo>
                  <a:cubicBezTo>
                    <a:pt x="4151" y="4006"/>
                    <a:pt x="4216" y="3993"/>
                    <a:pt x="4266" y="3961"/>
                  </a:cubicBezTo>
                  <a:cubicBezTo>
                    <a:pt x="4582" y="3735"/>
                    <a:pt x="4243" y="3419"/>
                    <a:pt x="4142" y="3137"/>
                  </a:cubicBezTo>
                  <a:lnTo>
                    <a:pt x="4142" y="3137"/>
                  </a:lnTo>
                  <a:cubicBezTo>
                    <a:pt x="4247" y="3163"/>
                    <a:pt x="4343" y="3177"/>
                    <a:pt x="4427" y="3177"/>
                  </a:cubicBezTo>
                  <a:cubicBezTo>
                    <a:pt x="4715" y="3177"/>
                    <a:pt x="4865" y="3014"/>
                    <a:pt x="4751" y="2595"/>
                  </a:cubicBezTo>
                  <a:cubicBezTo>
                    <a:pt x="4638" y="2201"/>
                    <a:pt x="4435" y="1828"/>
                    <a:pt x="4165" y="1512"/>
                  </a:cubicBezTo>
                  <a:cubicBezTo>
                    <a:pt x="3916" y="1343"/>
                    <a:pt x="3645" y="1185"/>
                    <a:pt x="3375" y="1061"/>
                  </a:cubicBezTo>
                  <a:cubicBezTo>
                    <a:pt x="2743" y="756"/>
                    <a:pt x="1298" y="23"/>
                    <a:pt x="328"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8" name="Google Shape;4558;p21"/>
            <p:cNvSpPr/>
            <p:nvPr/>
          </p:nvSpPr>
          <p:spPr>
            <a:xfrm>
              <a:off x="115036" y="4857548"/>
              <a:ext cx="253316" cy="253625"/>
            </a:xfrm>
            <a:custGeom>
              <a:rect b="b" l="l" r="r" t="t"/>
              <a:pathLst>
                <a:path extrusionOk="0" h="7390" w="7381">
                  <a:moveTo>
                    <a:pt x="962" y="0"/>
                  </a:moveTo>
                  <a:cubicBezTo>
                    <a:pt x="649" y="0"/>
                    <a:pt x="324" y="29"/>
                    <a:pt x="1" y="100"/>
                  </a:cubicBezTo>
                  <a:cubicBezTo>
                    <a:pt x="971" y="123"/>
                    <a:pt x="2416" y="856"/>
                    <a:pt x="3036" y="1161"/>
                  </a:cubicBezTo>
                  <a:cubicBezTo>
                    <a:pt x="4097" y="1669"/>
                    <a:pt x="4537" y="2143"/>
                    <a:pt x="5237" y="3102"/>
                  </a:cubicBezTo>
                  <a:cubicBezTo>
                    <a:pt x="6309" y="4580"/>
                    <a:pt x="5869" y="6024"/>
                    <a:pt x="5124" y="7390"/>
                  </a:cubicBezTo>
                  <a:cubicBezTo>
                    <a:pt x="6681" y="7108"/>
                    <a:pt x="7381" y="5821"/>
                    <a:pt x="6975" y="4004"/>
                  </a:cubicBezTo>
                  <a:cubicBezTo>
                    <a:pt x="6523" y="1962"/>
                    <a:pt x="5372" y="1116"/>
                    <a:pt x="3194" y="416"/>
                  </a:cubicBezTo>
                  <a:cubicBezTo>
                    <a:pt x="3044" y="363"/>
                    <a:pt x="2081" y="0"/>
                    <a:pt x="96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9" name="Google Shape;4559;p21"/>
            <p:cNvSpPr/>
            <p:nvPr/>
          </p:nvSpPr>
          <p:spPr>
            <a:xfrm>
              <a:off x="125881" y="4873369"/>
              <a:ext cx="116619" cy="96439"/>
            </a:xfrm>
            <a:custGeom>
              <a:rect b="b" l="l" r="r" t="t"/>
              <a:pathLst>
                <a:path extrusionOk="0" h="2810" w="3398">
                  <a:moveTo>
                    <a:pt x="1" y="0"/>
                  </a:moveTo>
                  <a:cubicBezTo>
                    <a:pt x="1" y="0"/>
                    <a:pt x="69" y="34"/>
                    <a:pt x="170" y="102"/>
                  </a:cubicBezTo>
                  <a:cubicBezTo>
                    <a:pt x="272" y="169"/>
                    <a:pt x="430" y="248"/>
                    <a:pt x="610" y="361"/>
                  </a:cubicBezTo>
                  <a:cubicBezTo>
                    <a:pt x="700" y="406"/>
                    <a:pt x="791" y="463"/>
                    <a:pt x="892" y="531"/>
                  </a:cubicBezTo>
                  <a:cubicBezTo>
                    <a:pt x="994" y="598"/>
                    <a:pt x="1095" y="666"/>
                    <a:pt x="1208" y="745"/>
                  </a:cubicBezTo>
                  <a:cubicBezTo>
                    <a:pt x="1310" y="813"/>
                    <a:pt x="1423" y="892"/>
                    <a:pt x="1535" y="971"/>
                  </a:cubicBezTo>
                  <a:cubicBezTo>
                    <a:pt x="1637" y="1050"/>
                    <a:pt x="1750" y="1129"/>
                    <a:pt x="1863" y="1219"/>
                  </a:cubicBezTo>
                  <a:cubicBezTo>
                    <a:pt x="1964" y="1309"/>
                    <a:pt x="2066" y="1399"/>
                    <a:pt x="2179" y="1490"/>
                  </a:cubicBezTo>
                  <a:cubicBezTo>
                    <a:pt x="2280" y="1569"/>
                    <a:pt x="2371" y="1659"/>
                    <a:pt x="2461" y="1761"/>
                  </a:cubicBezTo>
                  <a:cubicBezTo>
                    <a:pt x="2551" y="1851"/>
                    <a:pt x="2641" y="1930"/>
                    <a:pt x="2732" y="2020"/>
                  </a:cubicBezTo>
                  <a:cubicBezTo>
                    <a:pt x="2811" y="2110"/>
                    <a:pt x="2878" y="2189"/>
                    <a:pt x="2946" y="2268"/>
                  </a:cubicBezTo>
                  <a:cubicBezTo>
                    <a:pt x="3093" y="2415"/>
                    <a:pt x="3194" y="2562"/>
                    <a:pt x="3273" y="2663"/>
                  </a:cubicBezTo>
                  <a:lnTo>
                    <a:pt x="3397" y="2810"/>
                  </a:lnTo>
                  <a:cubicBezTo>
                    <a:pt x="3397" y="2810"/>
                    <a:pt x="3364" y="2742"/>
                    <a:pt x="3307" y="2641"/>
                  </a:cubicBezTo>
                  <a:lnTo>
                    <a:pt x="3194" y="2438"/>
                  </a:lnTo>
                  <a:cubicBezTo>
                    <a:pt x="3149" y="2359"/>
                    <a:pt x="3104" y="2268"/>
                    <a:pt x="3048" y="2189"/>
                  </a:cubicBezTo>
                  <a:cubicBezTo>
                    <a:pt x="2991" y="2099"/>
                    <a:pt x="2923" y="2009"/>
                    <a:pt x="2844" y="1907"/>
                  </a:cubicBezTo>
                  <a:cubicBezTo>
                    <a:pt x="2765" y="1806"/>
                    <a:pt x="2686" y="1715"/>
                    <a:pt x="2596" y="1625"/>
                  </a:cubicBezTo>
                  <a:cubicBezTo>
                    <a:pt x="2506" y="1512"/>
                    <a:pt x="2416" y="1422"/>
                    <a:pt x="2314" y="1332"/>
                  </a:cubicBezTo>
                  <a:lnTo>
                    <a:pt x="1998" y="1050"/>
                  </a:lnTo>
                  <a:lnTo>
                    <a:pt x="1660" y="790"/>
                  </a:lnTo>
                  <a:cubicBezTo>
                    <a:pt x="1547" y="711"/>
                    <a:pt x="1423" y="643"/>
                    <a:pt x="1310" y="576"/>
                  </a:cubicBezTo>
                  <a:cubicBezTo>
                    <a:pt x="1197" y="508"/>
                    <a:pt x="1084" y="429"/>
                    <a:pt x="971" y="384"/>
                  </a:cubicBezTo>
                  <a:cubicBezTo>
                    <a:pt x="870" y="339"/>
                    <a:pt x="757" y="294"/>
                    <a:pt x="667" y="248"/>
                  </a:cubicBezTo>
                  <a:cubicBezTo>
                    <a:pt x="576" y="203"/>
                    <a:pt x="486" y="169"/>
                    <a:pt x="396" y="136"/>
                  </a:cubicBezTo>
                  <a:lnTo>
                    <a:pt x="181" y="68"/>
                  </a:lnTo>
                  <a:cubicBezTo>
                    <a:pt x="69" y="23"/>
                    <a:pt x="1" y="0"/>
                    <a:pt x="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0" name="Google Shape;4560;p21"/>
            <p:cNvSpPr/>
            <p:nvPr/>
          </p:nvSpPr>
          <p:spPr>
            <a:xfrm>
              <a:off x="111192" y="4864824"/>
              <a:ext cx="116585" cy="156122"/>
            </a:xfrm>
            <a:custGeom>
              <a:rect b="b" l="l" r="r" t="t"/>
              <a:pathLst>
                <a:path extrusionOk="0" h="4549" w="3397">
                  <a:moveTo>
                    <a:pt x="0" y="1"/>
                  </a:moveTo>
                  <a:cubicBezTo>
                    <a:pt x="0" y="1"/>
                    <a:pt x="68" y="69"/>
                    <a:pt x="192" y="170"/>
                  </a:cubicBezTo>
                  <a:cubicBezTo>
                    <a:pt x="316" y="272"/>
                    <a:pt x="474" y="430"/>
                    <a:pt x="677" y="610"/>
                  </a:cubicBezTo>
                  <a:cubicBezTo>
                    <a:pt x="869" y="791"/>
                    <a:pt x="1083" y="1017"/>
                    <a:pt x="1320" y="1265"/>
                  </a:cubicBezTo>
                  <a:cubicBezTo>
                    <a:pt x="1433" y="1389"/>
                    <a:pt x="1546" y="1524"/>
                    <a:pt x="1659" y="1660"/>
                  </a:cubicBezTo>
                  <a:cubicBezTo>
                    <a:pt x="1783" y="1784"/>
                    <a:pt x="1896" y="1931"/>
                    <a:pt x="2009" y="2066"/>
                  </a:cubicBezTo>
                  <a:cubicBezTo>
                    <a:pt x="2110" y="2213"/>
                    <a:pt x="2223" y="2348"/>
                    <a:pt x="2325" y="2495"/>
                  </a:cubicBezTo>
                  <a:cubicBezTo>
                    <a:pt x="2426" y="2630"/>
                    <a:pt x="2528" y="2777"/>
                    <a:pt x="2618" y="2912"/>
                  </a:cubicBezTo>
                  <a:cubicBezTo>
                    <a:pt x="2708" y="3059"/>
                    <a:pt x="2810" y="3183"/>
                    <a:pt x="2878" y="3318"/>
                  </a:cubicBezTo>
                  <a:cubicBezTo>
                    <a:pt x="2934" y="3465"/>
                    <a:pt x="3013" y="3589"/>
                    <a:pt x="3069" y="3713"/>
                  </a:cubicBezTo>
                  <a:cubicBezTo>
                    <a:pt x="3126" y="3815"/>
                    <a:pt x="3171" y="3928"/>
                    <a:pt x="3216" y="4041"/>
                  </a:cubicBezTo>
                  <a:cubicBezTo>
                    <a:pt x="3261" y="4142"/>
                    <a:pt x="3295" y="4232"/>
                    <a:pt x="3318" y="4311"/>
                  </a:cubicBezTo>
                  <a:cubicBezTo>
                    <a:pt x="3374" y="4458"/>
                    <a:pt x="3397" y="4548"/>
                    <a:pt x="3397" y="4548"/>
                  </a:cubicBezTo>
                  <a:cubicBezTo>
                    <a:pt x="3397" y="4548"/>
                    <a:pt x="3385" y="4458"/>
                    <a:pt x="3363" y="4300"/>
                  </a:cubicBezTo>
                  <a:cubicBezTo>
                    <a:pt x="3351" y="4221"/>
                    <a:pt x="3318" y="4131"/>
                    <a:pt x="3295" y="4018"/>
                  </a:cubicBezTo>
                  <a:cubicBezTo>
                    <a:pt x="3261" y="3894"/>
                    <a:pt x="3227" y="3781"/>
                    <a:pt x="3182" y="3657"/>
                  </a:cubicBezTo>
                  <a:cubicBezTo>
                    <a:pt x="3137" y="3533"/>
                    <a:pt x="3081" y="3397"/>
                    <a:pt x="3013" y="3251"/>
                  </a:cubicBezTo>
                  <a:cubicBezTo>
                    <a:pt x="2934" y="3115"/>
                    <a:pt x="2866" y="2957"/>
                    <a:pt x="2776" y="2811"/>
                  </a:cubicBezTo>
                  <a:cubicBezTo>
                    <a:pt x="2686" y="2664"/>
                    <a:pt x="2595" y="2517"/>
                    <a:pt x="2494" y="2371"/>
                  </a:cubicBezTo>
                  <a:cubicBezTo>
                    <a:pt x="2392" y="2213"/>
                    <a:pt x="2291" y="2055"/>
                    <a:pt x="2178" y="1919"/>
                  </a:cubicBezTo>
                  <a:cubicBezTo>
                    <a:pt x="2054" y="1795"/>
                    <a:pt x="1941" y="1637"/>
                    <a:pt x="1817" y="1513"/>
                  </a:cubicBezTo>
                  <a:cubicBezTo>
                    <a:pt x="1704" y="1378"/>
                    <a:pt x="1569" y="1253"/>
                    <a:pt x="1456" y="1129"/>
                  </a:cubicBezTo>
                  <a:cubicBezTo>
                    <a:pt x="1332" y="1005"/>
                    <a:pt x="1219" y="892"/>
                    <a:pt x="1095" y="791"/>
                  </a:cubicBezTo>
                  <a:cubicBezTo>
                    <a:pt x="970" y="689"/>
                    <a:pt x="858" y="588"/>
                    <a:pt x="756" y="509"/>
                  </a:cubicBezTo>
                  <a:cubicBezTo>
                    <a:pt x="655" y="430"/>
                    <a:pt x="553" y="351"/>
                    <a:pt x="451" y="283"/>
                  </a:cubicBezTo>
                  <a:cubicBezTo>
                    <a:pt x="372" y="227"/>
                    <a:pt x="293" y="170"/>
                    <a:pt x="214" y="125"/>
                  </a:cubicBezTo>
                  <a:cubicBezTo>
                    <a:pt x="79" y="46"/>
                    <a:pt x="0" y="1"/>
                    <a:pt x="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1" name="Google Shape;4561;p21"/>
            <p:cNvSpPr/>
            <p:nvPr/>
          </p:nvSpPr>
          <p:spPr>
            <a:xfrm>
              <a:off x="110402" y="4865991"/>
              <a:ext cx="74406" cy="116997"/>
            </a:xfrm>
            <a:custGeom>
              <a:rect b="b" l="l" r="r" t="t"/>
              <a:pathLst>
                <a:path extrusionOk="0" h="3409" w="2168">
                  <a:moveTo>
                    <a:pt x="0" y="1"/>
                  </a:moveTo>
                  <a:cubicBezTo>
                    <a:pt x="0" y="1"/>
                    <a:pt x="34" y="57"/>
                    <a:pt x="102" y="136"/>
                  </a:cubicBezTo>
                  <a:cubicBezTo>
                    <a:pt x="136" y="181"/>
                    <a:pt x="170" y="238"/>
                    <a:pt x="226" y="294"/>
                  </a:cubicBezTo>
                  <a:cubicBezTo>
                    <a:pt x="271" y="362"/>
                    <a:pt x="316" y="430"/>
                    <a:pt x="373" y="509"/>
                  </a:cubicBezTo>
                  <a:lnTo>
                    <a:pt x="553" y="757"/>
                  </a:lnTo>
                  <a:cubicBezTo>
                    <a:pt x="610" y="847"/>
                    <a:pt x="678" y="949"/>
                    <a:pt x="745" y="1039"/>
                  </a:cubicBezTo>
                  <a:cubicBezTo>
                    <a:pt x="881" y="1231"/>
                    <a:pt x="1027" y="1445"/>
                    <a:pt x="1163" y="1660"/>
                  </a:cubicBezTo>
                  <a:cubicBezTo>
                    <a:pt x="1230" y="1761"/>
                    <a:pt x="1298" y="1863"/>
                    <a:pt x="1377" y="1976"/>
                  </a:cubicBezTo>
                  <a:cubicBezTo>
                    <a:pt x="1445" y="2077"/>
                    <a:pt x="1501" y="2179"/>
                    <a:pt x="1569" y="2280"/>
                  </a:cubicBezTo>
                  <a:cubicBezTo>
                    <a:pt x="1625" y="2382"/>
                    <a:pt x="1693" y="2483"/>
                    <a:pt x="1750" y="2574"/>
                  </a:cubicBezTo>
                  <a:cubicBezTo>
                    <a:pt x="1795" y="2664"/>
                    <a:pt x="1840" y="2743"/>
                    <a:pt x="1885" y="2833"/>
                  </a:cubicBezTo>
                  <a:cubicBezTo>
                    <a:pt x="1930" y="2923"/>
                    <a:pt x="1986" y="3002"/>
                    <a:pt x="2009" y="3070"/>
                  </a:cubicBezTo>
                  <a:lnTo>
                    <a:pt x="2088" y="3251"/>
                  </a:lnTo>
                  <a:cubicBezTo>
                    <a:pt x="2133" y="3352"/>
                    <a:pt x="2167" y="3409"/>
                    <a:pt x="2167" y="3409"/>
                  </a:cubicBezTo>
                  <a:cubicBezTo>
                    <a:pt x="2167" y="3409"/>
                    <a:pt x="2156" y="3341"/>
                    <a:pt x="2122" y="3239"/>
                  </a:cubicBezTo>
                  <a:cubicBezTo>
                    <a:pt x="2111" y="3183"/>
                    <a:pt x="2099" y="3115"/>
                    <a:pt x="2077" y="3036"/>
                  </a:cubicBezTo>
                  <a:cubicBezTo>
                    <a:pt x="2065" y="2957"/>
                    <a:pt x="2032" y="2867"/>
                    <a:pt x="1998" y="2788"/>
                  </a:cubicBezTo>
                  <a:cubicBezTo>
                    <a:pt x="1964" y="2698"/>
                    <a:pt x="1930" y="2596"/>
                    <a:pt x="1885" y="2495"/>
                  </a:cubicBezTo>
                  <a:cubicBezTo>
                    <a:pt x="1829" y="2404"/>
                    <a:pt x="1783" y="2291"/>
                    <a:pt x="1727" y="2190"/>
                  </a:cubicBezTo>
                  <a:cubicBezTo>
                    <a:pt x="1671" y="2077"/>
                    <a:pt x="1603" y="1976"/>
                    <a:pt x="1546" y="1863"/>
                  </a:cubicBezTo>
                  <a:cubicBezTo>
                    <a:pt x="1479" y="1750"/>
                    <a:pt x="1411" y="1648"/>
                    <a:pt x="1343" y="1535"/>
                  </a:cubicBezTo>
                  <a:cubicBezTo>
                    <a:pt x="1264" y="1434"/>
                    <a:pt x="1197" y="1321"/>
                    <a:pt x="1118" y="1219"/>
                  </a:cubicBezTo>
                  <a:cubicBezTo>
                    <a:pt x="1050" y="1118"/>
                    <a:pt x="971" y="1028"/>
                    <a:pt x="892" y="926"/>
                  </a:cubicBezTo>
                  <a:cubicBezTo>
                    <a:pt x="757" y="757"/>
                    <a:pt x="621" y="588"/>
                    <a:pt x="463" y="430"/>
                  </a:cubicBezTo>
                  <a:cubicBezTo>
                    <a:pt x="362" y="317"/>
                    <a:pt x="249" y="215"/>
                    <a:pt x="125" y="114"/>
                  </a:cubicBezTo>
                  <a:cubicBezTo>
                    <a:pt x="46" y="35"/>
                    <a:pt x="0" y="1"/>
                    <a:pt x="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2" name="Google Shape;4562;p21"/>
            <p:cNvSpPr/>
            <p:nvPr/>
          </p:nvSpPr>
          <p:spPr>
            <a:xfrm>
              <a:off x="110402" y="4865991"/>
              <a:ext cx="44170" cy="103440"/>
            </a:xfrm>
            <a:custGeom>
              <a:rect b="b" l="l" r="r" t="t"/>
              <a:pathLst>
                <a:path extrusionOk="0" h="3014" w="1287">
                  <a:moveTo>
                    <a:pt x="0" y="1"/>
                  </a:moveTo>
                  <a:lnTo>
                    <a:pt x="68" y="102"/>
                  </a:lnTo>
                  <a:cubicBezTo>
                    <a:pt x="91" y="147"/>
                    <a:pt x="113" y="193"/>
                    <a:pt x="136" y="249"/>
                  </a:cubicBezTo>
                  <a:cubicBezTo>
                    <a:pt x="158" y="305"/>
                    <a:pt x="192" y="373"/>
                    <a:pt x="215" y="441"/>
                  </a:cubicBezTo>
                  <a:cubicBezTo>
                    <a:pt x="271" y="588"/>
                    <a:pt x="339" y="746"/>
                    <a:pt x="418" y="926"/>
                  </a:cubicBezTo>
                  <a:cubicBezTo>
                    <a:pt x="486" y="1118"/>
                    <a:pt x="565" y="1298"/>
                    <a:pt x="644" y="1490"/>
                  </a:cubicBezTo>
                  <a:cubicBezTo>
                    <a:pt x="723" y="1693"/>
                    <a:pt x="802" y="1885"/>
                    <a:pt x="869" y="2055"/>
                  </a:cubicBezTo>
                  <a:cubicBezTo>
                    <a:pt x="937" y="2224"/>
                    <a:pt x="1027" y="2393"/>
                    <a:pt x="1084" y="2540"/>
                  </a:cubicBezTo>
                  <a:cubicBezTo>
                    <a:pt x="1129" y="2675"/>
                    <a:pt x="1185" y="2799"/>
                    <a:pt x="1219" y="2878"/>
                  </a:cubicBezTo>
                  <a:cubicBezTo>
                    <a:pt x="1242" y="2923"/>
                    <a:pt x="1264" y="2969"/>
                    <a:pt x="1287" y="3014"/>
                  </a:cubicBezTo>
                  <a:cubicBezTo>
                    <a:pt x="1287" y="3014"/>
                    <a:pt x="1276" y="2957"/>
                    <a:pt x="1264" y="2867"/>
                  </a:cubicBezTo>
                  <a:cubicBezTo>
                    <a:pt x="1242" y="2743"/>
                    <a:pt x="1219" y="2619"/>
                    <a:pt x="1185" y="2506"/>
                  </a:cubicBezTo>
                  <a:cubicBezTo>
                    <a:pt x="1163" y="2348"/>
                    <a:pt x="1106" y="2167"/>
                    <a:pt x="1050" y="1987"/>
                  </a:cubicBezTo>
                  <a:cubicBezTo>
                    <a:pt x="993" y="1806"/>
                    <a:pt x="926" y="1614"/>
                    <a:pt x="835" y="1423"/>
                  </a:cubicBezTo>
                  <a:cubicBezTo>
                    <a:pt x="757" y="1242"/>
                    <a:pt x="678" y="1050"/>
                    <a:pt x="587" y="870"/>
                  </a:cubicBezTo>
                  <a:cubicBezTo>
                    <a:pt x="542" y="791"/>
                    <a:pt x="497" y="700"/>
                    <a:pt x="452" y="621"/>
                  </a:cubicBezTo>
                  <a:cubicBezTo>
                    <a:pt x="407" y="554"/>
                    <a:pt x="350" y="475"/>
                    <a:pt x="316" y="407"/>
                  </a:cubicBezTo>
                  <a:cubicBezTo>
                    <a:pt x="249" y="294"/>
                    <a:pt x="170" y="193"/>
                    <a:pt x="91" y="102"/>
                  </a:cubicBezTo>
                  <a:cubicBezTo>
                    <a:pt x="34" y="35"/>
                    <a:pt x="0" y="1"/>
                    <a:pt x="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3" name="Google Shape;4563;p21"/>
            <p:cNvSpPr/>
            <p:nvPr/>
          </p:nvSpPr>
          <p:spPr>
            <a:xfrm>
              <a:off x="6681653" y="839156"/>
              <a:ext cx="20558" cy="64693"/>
            </a:xfrm>
            <a:custGeom>
              <a:rect b="b" l="l" r="r" t="t"/>
              <a:pathLst>
                <a:path extrusionOk="0" h="1885" w="599">
                  <a:moveTo>
                    <a:pt x="294" y="0"/>
                  </a:moveTo>
                  <a:cubicBezTo>
                    <a:pt x="136" y="0"/>
                    <a:pt x="1" y="429"/>
                    <a:pt x="1" y="948"/>
                  </a:cubicBezTo>
                  <a:cubicBezTo>
                    <a:pt x="1" y="1467"/>
                    <a:pt x="136" y="1885"/>
                    <a:pt x="294" y="1885"/>
                  </a:cubicBezTo>
                  <a:cubicBezTo>
                    <a:pt x="452" y="1885"/>
                    <a:pt x="599" y="1456"/>
                    <a:pt x="599" y="948"/>
                  </a:cubicBezTo>
                  <a:cubicBezTo>
                    <a:pt x="599" y="429"/>
                    <a:pt x="452"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4" name="Google Shape;4564;p21"/>
            <p:cNvSpPr/>
            <p:nvPr/>
          </p:nvSpPr>
          <p:spPr>
            <a:xfrm>
              <a:off x="6880709" y="807376"/>
              <a:ext cx="20592" cy="64728"/>
            </a:xfrm>
            <a:custGeom>
              <a:rect b="b" l="l" r="r" t="t"/>
              <a:pathLst>
                <a:path extrusionOk="0" h="1886" w="600">
                  <a:moveTo>
                    <a:pt x="294" y="1"/>
                  </a:moveTo>
                  <a:cubicBezTo>
                    <a:pt x="136" y="1"/>
                    <a:pt x="1" y="430"/>
                    <a:pt x="1" y="949"/>
                  </a:cubicBezTo>
                  <a:cubicBezTo>
                    <a:pt x="1" y="1468"/>
                    <a:pt x="136" y="1885"/>
                    <a:pt x="294" y="1885"/>
                  </a:cubicBezTo>
                  <a:cubicBezTo>
                    <a:pt x="464" y="1885"/>
                    <a:pt x="599" y="1468"/>
                    <a:pt x="599" y="949"/>
                  </a:cubicBezTo>
                  <a:cubicBezTo>
                    <a:pt x="599" y="430"/>
                    <a:pt x="464" y="1"/>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5" name="Google Shape;4565;p21"/>
            <p:cNvSpPr/>
            <p:nvPr/>
          </p:nvSpPr>
          <p:spPr>
            <a:xfrm>
              <a:off x="6829606" y="839156"/>
              <a:ext cx="20558" cy="64693"/>
            </a:xfrm>
            <a:custGeom>
              <a:rect b="b" l="l" r="r" t="t"/>
              <a:pathLst>
                <a:path extrusionOk="0" h="1885" w="599">
                  <a:moveTo>
                    <a:pt x="305" y="0"/>
                  </a:moveTo>
                  <a:cubicBezTo>
                    <a:pt x="136" y="0"/>
                    <a:pt x="0" y="429"/>
                    <a:pt x="0" y="948"/>
                  </a:cubicBezTo>
                  <a:cubicBezTo>
                    <a:pt x="0" y="1467"/>
                    <a:pt x="147" y="1885"/>
                    <a:pt x="305" y="1885"/>
                  </a:cubicBezTo>
                  <a:cubicBezTo>
                    <a:pt x="463" y="1885"/>
                    <a:pt x="599" y="1467"/>
                    <a:pt x="599" y="948"/>
                  </a:cubicBezTo>
                  <a:cubicBezTo>
                    <a:pt x="599" y="429"/>
                    <a:pt x="463" y="0"/>
                    <a:pt x="30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6" name="Google Shape;4566;p21"/>
            <p:cNvSpPr/>
            <p:nvPr/>
          </p:nvSpPr>
          <p:spPr>
            <a:xfrm>
              <a:off x="7894213" y="2655130"/>
              <a:ext cx="512020" cy="355384"/>
            </a:xfrm>
            <a:custGeom>
              <a:rect b="b" l="l" r="r" t="t"/>
              <a:pathLst>
                <a:path extrusionOk="0" h="10355" w="14919">
                  <a:moveTo>
                    <a:pt x="12564" y="0"/>
                  </a:moveTo>
                  <a:cubicBezTo>
                    <a:pt x="6454" y="0"/>
                    <a:pt x="1686" y="4185"/>
                    <a:pt x="1" y="10312"/>
                  </a:cubicBezTo>
                  <a:cubicBezTo>
                    <a:pt x="294" y="10340"/>
                    <a:pt x="599" y="10354"/>
                    <a:pt x="912" y="10354"/>
                  </a:cubicBezTo>
                  <a:cubicBezTo>
                    <a:pt x="6143" y="10354"/>
                    <a:pt x="13801" y="6483"/>
                    <a:pt x="14918" y="202"/>
                  </a:cubicBezTo>
                  <a:cubicBezTo>
                    <a:pt x="14115" y="66"/>
                    <a:pt x="13329" y="0"/>
                    <a:pt x="12564" y="0"/>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7" name="Google Shape;4567;p21"/>
            <p:cNvSpPr/>
            <p:nvPr/>
          </p:nvSpPr>
          <p:spPr>
            <a:xfrm>
              <a:off x="7912025" y="2596581"/>
              <a:ext cx="594525" cy="408991"/>
            </a:xfrm>
            <a:custGeom>
              <a:rect b="b" l="l" r="r" t="t"/>
              <a:pathLst>
                <a:path extrusionOk="0" h="11917" w="17323">
                  <a:moveTo>
                    <a:pt x="17322" y="1"/>
                  </a:moveTo>
                  <a:cubicBezTo>
                    <a:pt x="17322" y="1"/>
                    <a:pt x="16182" y="655"/>
                    <a:pt x="14501" y="1682"/>
                  </a:cubicBezTo>
                  <a:cubicBezTo>
                    <a:pt x="13722" y="2156"/>
                    <a:pt x="12831" y="2686"/>
                    <a:pt x="11883" y="3284"/>
                  </a:cubicBezTo>
                  <a:cubicBezTo>
                    <a:pt x="11466" y="3126"/>
                    <a:pt x="11048" y="2980"/>
                    <a:pt x="10631" y="2822"/>
                  </a:cubicBezTo>
                  <a:cubicBezTo>
                    <a:pt x="10394" y="2754"/>
                    <a:pt x="10145" y="2675"/>
                    <a:pt x="9908" y="2607"/>
                  </a:cubicBezTo>
                  <a:cubicBezTo>
                    <a:pt x="9660" y="2540"/>
                    <a:pt x="9412" y="2506"/>
                    <a:pt x="9164" y="2472"/>
                  </a:cubicBezTo>
                  <a:lnTo>
                    <a:pt x="9164" y="2472"/>
                  </a:lnTo>
                  <a:cubicBezTo>
                    <a:pt x="9389" y="2573"/>
                    <a:pt x="9626" y="2652"/>
                    <a:pt x="9863" y="2754"/>
                  </a:cubicBezTo>
                  <a:cubicBezTo>
                    <a:pt x="10100" y="2844"/>
                    <a:pt x="10326" y="2946"/>
                    <a:pt x="10552" y="3047"/>
                  </a:cubicBezTo>
                  <a:cubicBezTo>
                    <a:pt x="10901" y="3194"/>
                    <a:pt x="11251" y="3341"/>
                    <a:pt x="11601" y="3465"/>
                  </a:cubicBezTo>
                  <a:cubicBezTo>
                    <a:pt x="11003" y="3837"/>
                    <a:pt x="10382" y="4243"/>
                    <a:pt x="9750" y="4650"/>
                  </a:cubicBezTo>
                  <a:cubicBezTo>
                    <a:pt x="9739" y="4616"/>
                    <a:pt x="9717" y="4582"/>
                    <a:pt x="9683" y="4571"/>
                  </a:cubicBezTo>
                  <a:lnTo>
                    <a:pt x="8983" y="4368"/>
                  </a:lnTo>
                  <a:cubicBezTo>
                    <a:pt x="8757" y="4322"/>
                    <a:pt x="8520" y="4277"/>
                    <a:pt x="8295" y="4232"/>
                  </a:cubicBezTo>
                  <a:cubicBezTo>
                    <a:pt x="8058" y="4187"/>
                    <a:pt x="7832" y="4153"/>
                    <a:pt x="7595" y="4108"/>
                  </a:cubicBezTo>
                  <a:cubicBezTo>
                    <a:pt x="7369" y="4074"/>
                    <a:pt x="7144" y="4018"/>
                    <a:pt x="6895" y="3984"/>
                  </a:cubicBezTo>
                  <a:lnTo>
                    <a:pt x="6895" y="3984"/>
                  </a:lnTo>
                  <a:cubicBezTo>
                    <a:pt x="7121" y="4074"/>
                    <a:pt x="7336" y="4153"/>
                    <a:pt x="7561" y="4243"/>
                  </a:cubicBezTo>
                  <a:cubicBezTo>
                    <a:pt x="7787" y="4334"/>
                    <a:pt x="8013" y="4390"/>
                    <a:pt x="8250" y="4447"/>
                  </a:cubicBezTo>
                  <a:cubicBezTo>
                    <a:pt x="8475" y="4514"/>
                    <a:pt x="8701" y="4571"/>
                    <a:pt x="8927" y="4627"/>
                  </a:cubicBezTo>
                  <a:cubicBezTo>
                    <a:pt x="9107" y="4684"/>
                    <a:pt x="9288" y="4740"/>
                    <a:pt x="9480" y="4796"/>
                  </a:cubicBezTo>
                  <a:cubicBezTo>
                    <a:pt x="9480" y="4808"/>
                    <a:pt x="9480" y="4819"/>
                    <a:pt x="9480" y="4819"/>
                  </a:cubicBezTo>
                  <a:cubicBezTo>
                    <a:pt x="9118" y="5056"/>
                    <a:pt x="8746" y="5293"/>
                    <a:pt x="8385" y="5530"/>
                  </a:cubicBezTo>
                  <a:lnTo>
                    <a:pt x="7889" y="5868"/>
                  </a:lnTo>
                  <a:lnTo>
                    <a:pt x="7324" y="5688"/>
                  </a:lnTo>
                  <a:cubicBezTo>
                    <a:pt x="7065" y="5631"/>
                    <a:pt x="6805" y="5575"/>
                    <a:pt x="6546" y="5530"/>
                  </a:cubicBezTo>
                  <a:cubicBezTo>
                    <a:pt x="6015" y="5440"/>
                    <a:pt x="5508" y="5361"/>
                    <a:pt x="4977" y="5293"/>
                  </a:cubicBezTo>
                  <a:lnTo>
                    <a:pt x="4977" y="5293"/>
                  </a:lnTo>
                  <a:cubicBezTo>
                    <a:pt x="5225" y="5383"/>
                    <a:pt x="5474" y="5462"/>
                    <a:pt x="5733" y="5541"/>
                  </a:cubicBezTo>
                  <a:lnTo>
                    <a:pt x="6501" y="5756"/>
                  </a:lnTo>
                  <a:cubicBezTo>
                    <a:pt x="6749" y="5823"/>
                    <a:pt x="6997" y="5891"/>
                    <a:pt x="7257" y="5947"/>
                  </a:cubicBezTo>
                  <a:lnTo>
                    <a:pt x="7606" y="6060"/>
                  </a:lnTo>
                  <a:cubicBezTo>
                    <a:pt x="7324" y="6252"/>
                    <a:pt x="7042" y="6444"/>
                    <a:pt x="6771" y="6624"/>
                  </a:cubicBezTo>
                  <a:cubicBezTo>
                    <a:pt x="6467" y="6828"/>
                    <a:pt x="6173" y="7042"/>
                    <a:pt x="5880" y="7245"/>
                  </a:cubicBezTo>
                  <a:cubicBezTo>
                    <a:pt x="5778" y="7200"/>
                    <a:pt x="5688" y="7155"/>
                    <a:pt x="5587" y="7121"/>
                  </a:cubicBezTo>
                  <a:cubicBezTo>
                    <a:pt x="5372" y="7042"/>
                    <a:pt x="5146" y="6974"/>
                    <a:pt x="4932" y="6907"/>
                  </a:cubicBezTo>
                  <a:cubicBezTo>
                    <a:pt x="4706" y="6839"/>
                    <a:pt x="4481" y="6816"/>
                    <a:pt x="4255" y="6771"/>
                  </a:cubicBezTo>
                  <a:cubicBezTo>
                    <a:pt x="4018" y="6760"/>
                    <a:pt x="3792" y="6749"/>
                    <a:pt x="3567" y="6737"/>
                  </a:cubicBezTo>
                  <a:lnTo>
                    <a:pt x="3567" y="6737"/>
                  </a:lnTo>
                  <a:cubicBezTo>
                    <a:pt x="3792" y="6805"/>
                    <a:pt x="4007" y="6861"/>
                    <a:pt x="4221" y="6918"/>
                  </a:cubicBezTo>
                  <a:cubicBezTo>
                    <a:pt x="4436" y="6963"/>
                    <a:pt x="4650" y="7053"/>
                    <a:pt x="4864" y="7121"/>
                  </a:cubicBezTo>
                  <a:cubicBezTo>
                    <a:pt x="5079" y="7189"/>
                    <a:pt x="5282" y="7290"/>
                    <a:pt x="5485" y="7369"/>
                  </a:cubicBezTo>
                  <a:lnTo>
                    <a:pt x="5632" y="7426"/>
                  </a:lnTo>
                  <a:cubicBezTo>
                    <a:pt x="5485" y="7527"/>
                    <a:pt x="5350" y="7629"/>
                    <a:pt x="5214" y="7719"/>
                  </a:cubicBezTo>
                  <a:cubicBezTo>
                    <a:pt x="4774" y="8035"/>
                    <a:pt x="4379" y="8328"/>
                    <a:pt x="3995" y="8610"/>
                  </a:cubicBezTo>
                  <a:cubicBezTo>
                    <a:pt x="3995" y="8610"/>
                    <a:pt x="3995" y="8588"/>
                    <a:pt x="4007" y="8588"/>
                  </a:cubicBezTo>
                  <a:lnTo>
                    <a:pt x="4007" y="8565"/>
                  </a:lnTo>
                  <a:cubicBezTo>
                    <a:pt x="4007" y="8486"/>
                    <a:pt x="3950" y="8430"/>
                    <a:pt x="3883" y="8419"/>
                  </a:cubicBezTo>
                  <a:lnTo>
                    <a:pt x="3860" y="8419"/>
                  </a:lnTo>
                  <a:cubicBezTo>
                    <a:pt x="3499" y="8407"/>
                    <a:pt x="3149" y="8396"/>
                    <a:pt x="2788" y="8396"/>
                  </a:cubicBezTo>
                  <a:cubicBezTo>
                    <a:pt x="2438" y="8362"/>
                    <a:pt x="2077" y="8351"/>
                    <a:pt x="1716" y="8351"/>
                  </a:cubicBezTo>
                  <a:cubicBezTo>
                    <a:pt x="2055" y="8464"/>
                    <a:pt x="2416" y="8543"/>
                    <a:pt x="2765" y="8622"/>
                  </a:cubicBezTo>
                  <a:cubicBezTo>
                    <a:pt x="3070" y="8656"/>
                    <a:pt x="3386" y="8667"/>
                    <a:pt x="3691" y="8689"/>
                  </a:cubicBezTo>
                  <a:cubicBezTo>
                    <a:pt x="3679" y="8746"/>
                    <a:pt x="3668" y="8802"/>
                    <a:pt x="3668" y="8847"/>
                  </a:cubicBezTo>
                  <a:cubicBezTo>
                    <a:pt x="3251" y="9175"/>
                    <a:pt x="2856" y="9479"/>
                    <a:pt x="2495" y="9773"/>
                  </a:cubicBezTo>
                  <a:cubicBezTo>
                    <a:pt x="2111" y="10077"/>
                    <a:pt x="1750" y="10348"/>
                    <a:pt x="1457" y="10619"/>
                  </a:cubicBezTo>
                  <a:cubicBezTo>
                    <a:pt x="1163" y="10890"/>
                    <a:pt x="892" y="11116"/>
                    <a:pt x="678" y="11307"/>
                  </a:cubicBezTo>
                  <a:cubicBezTo>
                    <a:pt x="249" y="11691"/>
                    <a:pt x="1" y="11917"/>
                    <a:pt x="1" y="11917"/>
                  </a:cubicBezTo>
                  <a:lnTo>
                    <a:pt x="712" y="11353"/>
                  </a:lnTo>
                  <a:cubicBezTo>
                    <a:pt x="937" y="11172"/>
                    <a:pt x="1208" y="10946"/>
                    <a:pt x="1513" y="10698"/>
                  </a:cubicBezTo>
                  <a:cubicBezTo>
                    <a:pt x="1829" y="10450"/>
                    <a:pt x="2201" y="10190"/>
                    <a:pt x="2596" y="9886"/>
                  </a:cubicBezTo>
                  <a:lnTo>
                    <a:pt x="3612" y="9141"/>
                  </a:lnTo>
                  <a:lnTo>
                    <a:pt x="3612" y="9141"/>
                  </a:lnTo>
                  <a:cubicBezTo>
                    <a:pt x="3510" y="9660"/>
                    <a:pt x="3443" y="10179"/>
                    <a:pt x="3420" y="10709"/>
                  </a:cubicBezTo>
                  <a:cubicBezTo>
                    <a:pt x="3623" y="10123"/>
                    <a:pt x="3792" y="9513"/>
                    <a:pt x="3928" y="8904"/>
                  </a:cubicBezTo>
                  <a:cubicBezTo>
                    <a:pt x="4368" y="8599"/>
                    <a:pt x="4842" y="8272"/>
                    <a:pt x="5327" y="7933"/>
                  </a:cubicBezTo>
                  <a:cubicBezTo>
                    <a:pt x="5508" y="7798"/>
                    <a:pt x="5688" y="7674"/>
                    <a:pt x="5869" y="7550"/>
                  </a:cubicBezTo>
                  <a:lnTo>
                    <a:pt x="5970" y="7595"/>
                  </a:lnTo>
                  <a:cubicBezTo>
                    <a:pt x="5756" y="8283"/>
                    <a:pt x="5587" y="8972"/>
                    <a:pt x="5451" y="9682"/>
                  </a:cubicBezTo>
                  <a:cubicBezTo>
                    <a:pt x="5767" y="8994"/>
                    <a:pt x="6038" y="8283"/>
                    <a:pt x="6264" y="7561"/>
                  </a:cubicBezTo>
                  <a:cubicBezTo>
                    <a:pt x="6286" y="7493"/>
                    <a:pt x="6252" y="7426"/>
                    <a:pt x="6185" y="7392"/>
                  </a:cubicBezTo>
                  <a:lnTo>
                    <a:pt x="6128" y="7369"/>
                  </a:lnTo>
                  <a:cubicBezTo>
                    <a:pt x="6376" y="7200"/>
                    <a:pt x="6625" y="7019"/>
                    <a:pt x="6895" y="6850"/>
                  </a:cubicBezTo>
                  <a:cubicBezTo>
                    <a:pt x="7200" y="6647"/>
                    <a:pt x="7516" y="6433"/>
                    <a:pt x="7832" y="6218"/>
                  </a:cubicBezTo>
                  <a:lnTo>
                    <a:pt x="7832" y="6218"/>
                  </a:lnTo>
                  <a:cubicBezTo>
                    <a:pt x="7798" y="6365"/>
                    <a:pt x="7764" y="6512"/>
                    <a:pt x="7731" y="6670"/>
                  </a:cubicBezTo>
                  <a:cubicBezTo>
                    <a:pt x="7674" y="6873"/>
                    <a:pt x="7618" y="7087"/>
                    <a:pt x="7573" y="7313"/>
                  </a:cubicBezTo>
                  <a:cubicBezTo>
                    <a:pt x="7516" y="7527"/>
                    <a:pt x="7482" y="7753"/>
                    <a:pt x="7460" y="7979"/>
                  </a:cubicBezTo>
                  <a:cubicBezTo>
                    <a:pt x="7460" y="8091"/>
                    <a:pt x="7460" y="8204"/>
                    <a:pt x="7448" y="8317"/>
                  </a:cubicBezTo>
                  <a:cubicBezTo>
                    <a:pt x="7437" y="8430"/>
                    <a:pt x="7471" y="8531"/>
                    <a:pt x="7482" y="8644"/>
                  </a:cubicBezTo>
                  <a:lnTo>
                    <a:pt x="7516" y="8317"/>
                  </a:lnTo>
                  <a:cubicBezTo>
                    <a:pt x="7539" y="8204"/>
                    <a:pt x="7561" y="8103"/>
                    <a:pt x="7584" y="7990"/>
                  </a:cubicBezTo>
                  <a:cubicBezTo>
                    <a:pt x="7606" y="7888"/>
                    <a:pt x="7640" y="7787"/>
                    <a:pt x="7663" y="7674"/>
                  </a:cubicBezTo>
                  <a:lnTo>
                    <a:pt x="7764" y="7358"/>
                  </a:lnTo>
                  <a:cubicBezTo>
                    <a:pt x="7832" y="7155"/>
                    <a:pt x="7900" y="6940"/>
                    <a:pt x="7967" y="6737"/>
                  </a:cubicBezTo>
                  <a:cubicBezTo>
                    <a:pt x="8046" y="6534"/>
                    <a:pt x="8103" y="6308"/>
                    <a:pt x="8148" y="6083"/>
                  </a:cubicBezTo>
                  <a:cubicBezTo>
                    <a:pt x="8159" y="6060"/>
                    <a:pt x="8148" y="6038"/>
                    <a:pt x="8137" y="6015"/>
                  </a:cubicBezTo>
                  <a:cubicBezTo>
                    <a:pt x="8272" y="5936"/>
                    <a:pt x="8396" y="5846"/>
                    <a:pt x="8520" y="5756"/>
                  </a:cubicBezTo>
                  <a:cubicBezTo>
                    <a:pt x="8814" y="5564"/>
                    <a:pt x="9118" y="5372"/>
                    <a:pt x="9412" y="5169"/>
                  </a:cubicBezTo>
                  <a:lnTo>
                    <a:pt x="9412" y="5169"/>
                  </a:lnTo>
                  <a:cubicBezTo>
                    <a:pt x="9322" y="5857"/>
                    <a:pt x="9254" y="6545"/>
                    <a:pt x="9231" y="7234"/>
                  </a:cubicBezTo>
                  <a:cubicBezTo>
                    <a:pt x="9434" y="6489"/>
                    <a:pt x="9592" y="5733"/>
                    <a:pt x="9705" y="4977"/>
                  </a:cubicBezTo>
                  <a:cubicBezTo>
                    <a:pt x="10405" y="4526"/>
                    <a:pt x="11082" y="4063"/>
                    <a:pt x="11748" y="3645"/>
                  </a:cubicBezTo>
                  <a:lnTo>
                    <a:pt x="11770" y="3634"/>
                  </a:lnTo>
                  <a:lnTo>
                    <a:pt x="11770" y="3634"/>
                  </a:lnTo>
                  <a:cubicBezTo>
                    <a:pt x="11646" y="3961"/>
                    <a:pt x="11511" y="4289"/>
                    <a:pt x="11387" y="4616"/>
                  </a:cubicBezTo>
                  <a:cubicBezTo>
                    <a:pt x="11274" y="5033"/>
                    <a:pt x="11161" y="5440"/>
                    <a:pt x="11071" y="5868"/>
                  </a:cubicBezTo>
                  <a:cubicBezTo>
                    <a:pt x="11251" y="5473"/>
                    <a:pt x="11420" y="5090"/>
                    <a:pt x="11590" y="4684"/>
                  </a:cubicBezTo>
                  <a:cubicBezTo>
                    <a:pt x="11770" y="4300"/>
                    <a:pt x="11940" y="3916"/>
                    <a:pt x="12109" y="3521"/>
                  </a:cubicBezTo>
                  <a:cubicBezTo>
                    <a:pt x="12120" y="3487"/>
                    <a:pt x="12120" y="3454"/>
                    <a:pt x="12109" y="3420"/>
                  </a:cubicBezTo>
                  <a:lnTo>
                    <a:pt x="14580" y="1817"/>
                  </a:lnTo>
                  <a:cubicBezTo>
                    <a:pt x="16227" y="734"/>
                    <a:pt x="17322" y="1"/>
                    <a:pt x="17322" y="1"/>
                  </a:cubicBez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8" name="Google Shape;4568;p21"/>
            <p:cNvSpPr/>
            <p:nvPr/>
          </p:nvSpPr>
          <p:spPr>
            <a:xfrm>
              <a:off x="8147117" y="2689519"/>
              <a:ext cx="313719" cy="547644"/>
            </a:xfrm>
            <a:custGeom>
              <a:rect b="b" l="l" r="r" t="t"/>
              <a:pathLst>
                <a:path extrusionOk="0" h="15957" w="9141">
                  <a:moveTo>
                    <a:pt x="5157" y="1"/>
                  </a:moveTo>
                  <a:cubicBezTo>
                    <a:pt x="2991" y="2088"/>
                    <a:pt x="79" y="3420"/>
                    <a:pt x="136" y="6907"/>
                  </a:cubicBezTo>
                  <a:cubicBezTo>
                    <a:pt x="0" y="10055"/>
                    <a:pt x="2517" y="12526"/>
                    <a:pt x="3115" y="15550"/>
                  </a:cubicBezTo>
                  <a:lnTo>
                    <a:pt x="3228" y="15957"/>
                  </a:lnTo>
                  <a:lnTo>
                    <a:pt x="3465" y="15370"/>
                  </a:lnTo>
                  <a:cubicBezTo>
                    <a:pt x="4582" y="12944"/>
                    <a:pt x="7313" y="11262"/>
                    <a:pt x="8046" y="8780"/>
                  </a:cubicBezTo>
                  <a:cubicBezTo>
                    <a:pt x="9141" y="5485"/>
                    <a:pt x="7042" y="2450"/>
                    <a:pt x="5157" y="1"/>
                  </a:cubicBezTo>
                  <a:close/>
                </a:path>
              </a:pathLst>
            </a:custGeom>
            <a:solidFill>
              <a:srgbClr val="60A7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9" name="Google Shape;4569;p21"/>
            <p:cNvSpPr/>
            <p:nvPr/>
          </p:nvSpPr>
          <p:spPr>
            <a:xfrm>
              <a:off x="8221866" y="2698065"/>
              <a:ext cx="161132" cy="430270"/>
            </a:xfrm>
            <a:custGeom>
              <a:rect b="b" l="l" r="r" t="t"/>
              <a:pathLst>
                <a:path extrusionOk="0" h="12537" w="4695">
                  <a:moveTo>
                    <a:pt x="3013" y="0"/>
                  </a:moveTo>
                  <a:cubicBezTo>
                    <a:pt x="3013" y="0"/>
                    <a:pt x="2991" y="192"/>
                    <a:pt x="2945" y="530"/>
                  </a:cubicBezTo>
                  <a:cubicBezTo>
                    <a:pt x="2912" y="779"/>
                    <a:pt x="2866" y="1106"/>
                    <a:pt x="2821" y="1490"/>
                  </a:cubicBezTo>
                  <a:cubicBezTo>
                    <a:pt x="2720" y="1580"/>
                    <a:pt x="2607" y="1659"/>
                    <a:pt x="2505" y="1738"/>
                  </a:cubicBezTo>
                  <a:cubicBezTo>
                    <a:pt x="2415" y="1828"/>
                    <a:pt x="2325" y="1941"/>
                    <a:pt x="2246" y="2043"/>
                  </a:cubicBezTo>
                  <a:cubicBezTo>
                    <a:pt x="2167" y="2144"/>
                    <a:pt x="2099" y="2257"/>
                    <a:pt x="2031" y="2370"/>
                  </a:cubicBezTo>
                  <a:lnTo>
                    <a:pt x="1840" y="2708"/>
                  </a:lnTo>
                  <a:cubicBezTo>
                    <a:pt x="1727" y="2945"/>
                    <a:pt x="1625" y="3171"/>
                    <a:pt x="1546" y="3419"/>
                  </a:cubicBezTo>
                  <a:cubicBezTo>
                    <a:pt x="1456" y="3656"/>
                    <a:pt x="1377" y="3893"/>
                    <a:pt x="1298" y="4130"/>
                  </a:cubicBezTo>
                  <a:cubicBezTo>
                    <a:pt x="1445" y="3916"/>
                    <a:pt x="1557" y="3701"/>
                    <a:pt x="1682" y="3476"/>
                  </a:cubicBezTo>
                  <a:cubicBezTo>
                    <a:pt x="1749" y="3374"/>
                    <a:pt x="1806" y="3261"/>
                    <a:pt x="1873" y="3148"/>
                  </a:cubicBezTo>
                  <a:lnTo>
                    <a:pt x="2065" y="2832"/>
                  </a:lnTo>
                  <a:lnTo>
                    <a:pt x="2268" y="2528"/>
                  </a:lnTo>
                  <a:lnTo>
                    <a:pt x="2494" y="2246"/>
                  </a:lnTo>
                  <a:cubicBezTo>
                    <a:pt x="2573" y="2155"/>
                    <a:pt x="2652" y="2076"/>
                    <a:pt x="2742" y="1986"/>
                  </a:cubicBezTo>
                  <a:lnTo>
                    <a:pt x="2765" y="1964"/>
                  </a:lnTo>
                  <a:lnTo>
                    <a:pt x="2765" y="1964"/>
                  </a:lnTo>
                  <a:cubicBezTo>
                    <a:pt x="2708" y="2550"/>
                    <a:pt x="2629" y="3239"/>
                    <a:pt x="2562" y="3961"/>
                  </a:cubicBezTo>
                  <a:cubicBezTo>
                    <a:pt x="2539" y="4141"/>
                    <a:pt x="2528" y="4344"/>
                    <a:pt x="2505" y="4536"/>
                  </a:cubicBezTo>
                  <a:cubicBezTo>
                    <a:pt x="2347" y="4751"/>
                    <a:pt x="2167" y="4965"/>
                    <a:pt x="2009" y="5191"/>
                  </a:cubicBezTo>
                  <a:cubicBezTo>
                    <a:pt x="1840" y="5416"/>
                    <a:pt x="1659" y="5631"/>
                    <a:pt x="1501" y="5868"/>
                  </a:cubicBezTo>
                  <a:cubicBezTo>
                    <a:pt x="1332" y="6094"/>
                    <a:pt x="1174" y="6331"/>
                    <a:pt x="1027" y="6567"/>
                  </a:cubicBezTo>
                  <a:cubicBezTo>
                    <a:pt x="948" y="6692"/>
                    <a:pt x="880" y="6816"/>
                    <a:pt x="824" y="6940"/>
                  </a:cubicBezTo>
                  <a:cubicBezTo>
                    <a:pt x="756" y="7064"/>
                    <a:pt x="700" y="7199"/>
                    <a:pt x="655" y="7335"/>
                  </a:cubicBezTo>
                  <a:cubicBezTo>
                    <a:pt x="745" y="7211"/>
                    <a:pt x="801" y="7098"/>
                    <a:pt x="903" y="6985"/>
                  </a:cubicBezTo>
                  <a:cubicBezTo>
                    <a:pt x="993" y="6883"/>
                    <a:pt x="1061" y="6759"/>
                    <a:pt x="1162" y="6658"/>
                  </a:cubicBezTo>
                  <a:cubicBezTo>
                    <a:pt x="1332" y="6455"/>
                    <a:pt x="1524" y="6240"/>
                    <a:pt x="1704" y="6026"/>
                  </a:cubicBezTo>
                  <a:cubicBezTo>
                    <a:pt x="1952" y="5744"/>
                    <a:pt x="2212" y="5450"/>
                    <a:pt x="2460" y="5146"/>
                  </a:cubicBezTo>
                  <a:lnTo>
                    <a:pt x="2460" y="5146"/>
                  </a:lnTo>
                  <a:cubicBezTo>
                    <a:pt x="2426" y="5518"/>
                    <a:pt x="2392" y="5890"/>
                    <a:pt x="2370" y="6263"/>
                  </a:cubicBezTo>
                  <a:cubicBezTo>
                    <a:pt x="2336" y="6545"/>
                    <a:pt x="2313" y="6827"/>
                    <a:pt x="2280" y="7098"/>
                  </a:cubicBezTo>
                  <a:lnTo>
                    <a:pt x="1975" y="7301"/>
                  </a:lnTo>
                  <a:cubicBezTo>
                    <a:pt x="1851" y="7391"/>
                    <a:pt x="1727" y="7493"/>
                    <a:pt x="1614" y="7594"/>
                  </a:cubicBezTo>
                  <a:cubicBezTo>
                    <a:pt x="1377" y="7797"/>
                    <a:pt x="1162" y="8023"/>
                    <a:pt x="971" y="8260"/>
                  </a:cubicBezTo>
                  <a:cubicBezTo>
                    <a:pt x="779" y="8497"/>
                    <a:pt x="610" y="8745"/>
                    <a:pt x="452" y="9005"/>
                  </a:cubicBezTo>
                  <a:cubicBezTo>
                    <a:pt x="282" y="9264"/>
                    <a:pt x="136" y="9524"/>
                    <a:pt x="0" y="9783"/>
                  </a:cubicBezTo>
                  <a:cubicBezTo>
                    <a:pt x="406" y="9343"/>
                    <a:pt x="790" y="8869"/>
                    <a:pt x="1185" y="8452"/>
                  </a:cubicBezTo>
                  <a:cubicBezTo>
                    <a:pt x="1298" y="8350"/>
                    <a:pt x="1399" y="8238"/>
                    <a:pt x="1501" y="8136"/>
                  </a:cubicBezTo>
                  <a:cubicBezTo>
                    <a:pt x="1603" y="8034"/>
                    <a:pt x="1715" y="7933"/>
                    <a:pt x="1828" y="7843"/>
                  </a:cubicBezTo>
                  <a:cubicBezTo>
                    <a:pt x="1941" y="7752"/>
                    <a:pt x="2054" y="7662"/>
                    <a:pt x="2178" y="7583"/>
                  </a:cubicBezTo>
                  <a:lnTo>
                    <a:pt x="2234" y="7538"/>
                  </a:lnTo>
                  <a:lnTo>
                    <a:pt x="2234" y="7538"/>
                  </a:lnTo>
                  <a:cubicBezTo>
                    <a:pt x="2201" y="7888"/>
                    <a:pt x="2178" y="8226"/>
                    <a:pt x="2144" y="8565"/>
                  </a:cubicBezTo>
                  <a:cubicBezTo>
                    <a:pt x="2077" y="9298"/>
                    <a:pt x="2031" y="9987"/>
                    <a:pt x="1986" y="10573"/>
                  </a:cubicBezTo>
                  <a:cubicBezTo>
                    <a:pt x="1941" y="11160"/>
                    <a:pt x="1919" y="11645"/>
                    <a:pt x="1896" y="11995"/>
                  </a:cubicBezTo>
                  <a:cubicBezTo>
                    <a:pt x="1873" y="12345"/>
                    <a:pt x="1873" y="12537"/>
                    <a:pt x="1873" y="12537"/>
                  </a:cubicBezTo>
                  <a:cubicBezTo>
                    <a:pt x="1873" y="12537"/>
                    <a:pt x="1907" y="12345"/>
                    <a:pt x="1964" y="12006"/>
                  </a:cubicBezTo>
                  <a:cubicBezTo>
                    <a:pt x="2020" y="11668"/>
                    <a:pt x="2110" y="11171"/>
                    <a:pt x="2178" y="10596"/>
                  </a:cubicBezTo>
                  <a:cubicBezTo>
                    <a:pt x="2257" y="10009"/>
                    <a:pt x="2359" y="9321"/>
                    <a:pt x="2449" y="8599"/>
                  </a:cubicBezTo>
                  <a:cubicBezTo>
                    <a:pt x="2483" y="8294"/>
                    <a:pt x="2517" y="7989"/>
                    <a:pt x="2562" y="7673"/>
                  </a:cubicBezTo>
                  <a:cubicBezTo>
                    <a:pt x="2607" y="7752"/>
                    <a:pt x="2663" y="7843"/>
                    <a:pt x="2708" y="7922"/>
                  </a:cubicBezTo>
                  <a:lnTo>
                    <a:pt x="2912" y="8226"/>
                  </a:lnTo>
                  <a:cubicBezTo>
                    <a:pt x="2979" y="8339"/>
                    <a:pt x="3047" y="8441"/>
                    <a:pt x="3103" y="8542"/>
                  </a:cubicBezTo>
                  <a:lnTo>
                    <a:pt x="3295" y="8869"/>
                  </a:lnTo>
                  <a:cubicBezTo>
                    <a:pt x="3352" y="8971"/>
                    <a:pt x="3419" y="9073"/>
                    <a:pt x="3476" y="9185"/>
                  </a:cubicBezTo>
                  <a:cubicBezTo>
                    <a:pt x="3600" y="9411"/>
                    <a:pt x="3701" y="9637"/>
                    <a:pt x="3826" y="9862"/>
                  </a:cubicBezTo>
                  <a:cubicBezTo>
                    <a:pt x="3769" y="9614"/>
                    <a:pt x="3690" y="9377"/>
                    <a:pt x="3622" y="9129"/>
                  </a:cubicBezTo>
                  <a:cubicBezTo>
                    <a:pt x="3589" y="9005"/>
                    <a:pt x="3532" y="8892"/>
                    <a:pt x="3487" y="8779"/>
                  </a:cubicBezTo>
                  <a:cubicBezTo>
                    <a:pt x="3431" y="8655"/>
                    <a:pt x="3385" y="8542"/>
                    <a:pt x="3329" y="8429"/>
                  </a:cubicBezTo>
                  <a:cubicBezTo>
                    <a:pt x="3284" y="8305"/>
                    <a:pt x="3216" y="8204"/>
                    <a:pt x="3160" y="8080"/>
                  </a:cubicBezTo>
                  <a:lnTo>
                    <a:pt x="2979" y="7752"/>
                  </a:lnTo>
                  <a:cubicBezTo>
                    <a:pt x="2866" y="7549"/>
                    <a:pt x="2742" y="7346"/>
                    <a:pt x="2618" y="7143"/>
                  </a:cubicBezTo>
                  <a:cubicBezTo>
                    <a:pt x="2641" y="6861"/>
                    <a:pt x="2675" y="6579"/>
                    <a:pt x="2708" y="6297"/>
                  </a:cubicBezTo>
                  <a:cubicBezTo>
                    <a:pt x="2742" y="5879"/>
                    <a:pt x="2765" y="5462"/>
                    <a:pt x="2799" y="5044"/>
                  </a:cubicBezTo>
                  <a:cubicBezTo>
                    <a:pt x="2810" y="5067"/>
                    <a:pt x="2821" y="5078"/>
                    <a:pt x="2844" y="5089"/>
                  </a:cubicBezTo>
                  <a:cubicBezTo>
                    <a:pt x="2934" y="5202"/>
                    <a:pt x="3024" y="5326"/>
                    <a:pt x="3115" y="5450"/>
                  </a:cubicBezTo>
                  <a:cubicBezTo>
                    <a:pt x="3205" y="5563"/>
                    <a:pt x="3273" y="5699"/>
                    <a:pt x="3352" y="5834"/>
                  </a:cubicBezTo>
                  <a:cubicBezTo>
                    <a:pt x="3419" y="5958"/>
                    <a:pt x="3487" y="6105"/>
                    <a:pt x="3555" y="6240"/>
                  </a:cubicBezTo>
                  <a:lnTo>
                    <a:pt x="3950" y="7087"/>
                  </a:lnTo>
                  <a:cubicBezTo>
                    <a:pt x="4085" y="7369"/>
                    <a:pt x="4243" y="7639"/>
                    <a:pt x="4412" y="7910"/>
                  </a:cubicBezTo>
                  <a:cubicBezTo>
                    <a:pt x="4356" y="7764"/>
                    <a:pt x="4311" y="7617"/>
                    <a:pt x="4254" y="7470"/>
                  </a:cubicBezTo>
                  <a:cubicBezTo>
                    <a:pt x="4198" y="7324"/>
                    <a:pt x="4164" y="7166"/>
                    <a:pt x="4119" y="7019"/>
                  </a:cubicBezTo>
                  <a:cubicBezTo>
                    <a:pt x="4017" y="6725"/>
                    <a:pt x="3927" y="6432"/>
                    <a:pt x="3814" y="6127"/>
                  </a:cubicBezTo>
                  <a:cubicBezTo>
                    <a:pt x="3758" y="5981"/>
                    <a:pt x="3690" y="5834"/>
                    <a:pt x="3622" y="5687"/>
                  </a:cubicBezTo>
                  <a:cubicBezTo>
                    <a:pt x="3566" y="5552"/>
                    <a:pt x="3476" y="5405"/>
                    <a:pt x="3397" y="5270"/>
                  </a:cubicBezTo>
                  <a:cubicBezTo>
                    <a:pt x="3306" y="5123"/>
                    <a:pt x="3205" y="4999"/>
                    <a:pt x="3103" y="4875"/>
                  </a:cubicBezTo>
                  <a:cubicBezTo>
                    <a:pt x="3013" y="4773"/>
                    <a:pt x="2923" y="4683"/>
                    <a:pt x="2833" y="4581"/>
                  </a:cubicBezTo>
                  <a:cubicBezTo>
                    <a:pt x="2844" y="4390"/>
                    <a:pt x="2855" y="4187"/>
                    <a:pt x="2866" y="3995"/>
                  </a:cubicBezTo>
                  <a:cubicBezTo>
                    <a:pt x="2912" y="3295"/>
                    <a:pt x="2934" y="2641"/>
                    <a:pt x="2968" y="2076"/>
                  </a:cubicBezTo>
                  <a:cubicBezTo>
                    <a:pt x="3216" y="2516"/>
                    <a:pt x="3464" y="2968"/>
                    <a:pt x="3724" y="3408"/>
                  </a:cubicBezTo>
                  <a:cubicBezTo>
                    <a:pt x="3882" y="3690"/>
                    <a:pt x="4040" y="3983"/>
                    <a:pt x="4198" y="4266"/>
                  </a:cubicBezTo>
                  <a:cubicBezTo>
                    <a:pt x="4356" y="4559"/>
                    <a:pt x="4514" y="4830"/>
                    <a:pt x="4694" y="5112"/>
                  </a:cubicBezTo>
                  <a:cubicBezTo>
                    <a:pt x="4593" y="4796"/>
                    <a:pt x="4480" y="4491"/>
                    <a:pt x="4367" y="4187"/>
                  </a:cubicBezTo>
                  <a:cubicBezTo>
                    <a:pt x="4254" y="3893"/>
                    <a:pt x="4119" y="3588"/>
                    <a:pt x="3995" y="3284"/>
                  </a:cubicBezTo>
                  <a:cubicBezTo>
                    <a:pt x="3701" y="2708"/>
                    <a:pt x="3385" y="2122"/>
                    <a:pt x="3070" y="1557"/>
                  </a:cubicBezTo>
                  <a:lnTo>
                    <a:pt x="3070" y="1546"/>
                  </a:lnTo>
                  <a:lnTo>
                    <a:pt x="3058" y="1523"/>
                  </a:lnTo>
                  <a:cubicBezTo>
                    <a:pt x="3036" y="1512"/>
                    <a:pt x="3013" y="1490"/>
                    <a:pt x="2991" y="1478"/>
                  </a:cubicBezTo>
                  <a:cubicBezTo>
                    <a:pt x="3002" y="1117"/>
                    <a:pt x="3013" y="790"/>
                    <a:pt x="3013" y="553"/>
                  </a:cubicBezTo>
                  <a:cubicBezTo>
                    <a:pt x="3013" y="192"/>
                    <a:pt x="3013" y="0"/>
                    <a:pt x="3013" y="0"/>
                  </a:cubicBez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0" name="Google Shape;4570;p21"/>
            <p:cNvSpPr/>
            <p:nvPr/>
          </p:nvSpPr>
          <p:spPr>
            <a:xfrm>
              <a:off x="8360107" y="2582544"/>
              <a:ext cx="227748" cy="169129"/>
            </a:xfrm>
            <a:custGeom>
              <a:rect b="b" l="l" r="r" t="t"/>
              <a:pathLst>
                <a:path extrusionOk="0" h="4928" w="6636">
                  <a:moveTo>
                    <a:pt x="4161" y="1"/>
                  </a:moveTo>
                  <a:cubicBezTo>
                    <a:pt x="3746" y="1"/>
                    <a:pt x="3345" y="57"/>
                    <a:pt x="3014" y="150"/>
                  </a:cubicBezTo>
                  <a:cubicBezTo>
                    <a:pt x="1558" y="590"/>
                    <a:pt x="429" y="1741"/>
                    <a:pt x="1" y="3197"/>
                  </a:cubicBezTo>
                  <a:cubicBezTo>
                    <a:pt x="80" y="3355"/>
                    <a:pt x="170" y="3513"/>
                    <a:pt x="283" y="3648"/>
                  </a:cubicBezTo>
                  <a:cubicBezTo>
                    <a:pt x="475" y="3930"/>
                    <a:pt x="655" y="4201"/>
                    <a:pt x="836" y="4483"/>
                  </a:cubicBezTo>
                  <a:cubicBezTo>
                    <a:pt x="1554" y="4696"/>
                    <a:pt x="2273" y="4928"/>
                    <a:pt x="2998" y="4928"/>
                  </a:cubicBezTo>
                  <a:cubicBezTo>
                    <a:pt x="3388" y="4928"/>
                    <a:pt x="3781" y="4860"/>
                    <a:pt x="4176" y="4686"/>
                  </a:cubicBezTo>
                  <a:cubicBezTo>
                    <a:pt x="4751" y="4427"/>
                    <a:pt x="5259" y="4054"/>
                    <a:pt x="5677" y="3580"/>
                  </a:cubicBezTo>
                  <a:cubicBezTo>
                    <a:pt x="6433" y="2745"/>
                    <a:pt x="6636" y="1696"/>
                    <a:pt x="6275" y="726"/>
                  </a:cubicBezTo>
                  <a:cubicBezTo>
                    <a:pt x="5780" y="201"/>
                    <a:pt x="4947" y="1"/>
                    <a:pt x="4161"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1" name="Google Shape;4571;p21"/>
            <p:cNvSpPr/>
            <p:nvPr/>
          </p:nvSpPr>
          <p:spPr>
            <a:xfrm>
              <a:off x="8357018" y="2599601"/>
              <a:ext cx="165388" cy="139305"/>
            </a:xfrm>
            <a:custGeom>
              <a:rect b="b" l="l" r="r" t="t"/>
              <a:pathLst>
                <a:path extrusionOk="0" h="4059" w="4819">
                  <a:moveTo>
                    <a:pt x="2146" y="1"/>
                  </a:moveTo>
                  <a:cubicBezTo>
                    <a:pt x="1718" y="1"/>
                    <a:pt x="1214" y="389"/>
                    <a:pt x="903" y="748"/>
                  </a:cubicBezTo>
                  <a:cubicBezTo>
                    <a:pt x="542" y="1188"/>
                    <a:pt x="271" y="1696"/>
                    <a:pt x="125" y="2248"/>
                  </a:cubicBezTo>
                  <a:cubicBezTo>
                    <a:pt x="0" y="2801"/>
                    <a:pt x="91" y="3343"/>
                    <a:pt x="598" y="3682"/>
                  </a:cubicBezTo>
                  <a:cubicBezTo>
                    <a:pt x="835" y="3840"/>
                    <a:pt x="1106" y="3952"/>
                    <a:pt x="1400" y="3998"/>
                  </a:cubicBezTo>
                  <a:cubicBezTo>
                    <a:pt x="1436" y="4002"/>
                    <a:pt x="1472" y="4004"/>
                    <a:pt x="1506" y="4004"/>
                  </a:cubicBezTo>
                  <a:cubicBezTo>
                    <a:pt x="1715" y="4004"/>
                    <a:pt x="1886" y="3928"/>
                    <a:pt x="2099" y="3919"/>
                  </a:cubicBezTo>
                  <a:cubicBezTo>
                    <a:pt x="2122" y="3918"/>
                    <a:pt x="2144" y="3917"/>
                    <a:pt x="2166" y="3917"/>
                  </a:cubicBezTo>
                  <a:cubicBezTo>
                    <a:pt x="2586" y="3917"/>
                    <a:pt x="2994" y="4058"/>
                    <a:pt x="3409" y="4058"/>
                  </a:cubicBezTo>
                  <a:cubicBezTo>
                    <a:pt x="3562" y="4058"/>
                    <a:pt x="3716" y="4039"/>
                    <a:pt x="3871" y="3986"/>
                  </a:cubicBezTo>
                  <a:cubicBezTo>
                    <a:pt x="4198" y="3873"/>
                    <a:pt x="4728" y="3208"/>
                    <a:pt x="4085" y="3162"/>
                  </a:cubicBezTo>
                  <a:cubicBezTo>
                    <a:pt x="4379" y="3083"/>
                    <a:pt x="4819" y="2824"/>
                    <a:pt x="4695" y="2485"/>
                  </a:cubicBezTo>
                  <a:cubicBezTo>
                    <a:pt x="4615" y="2245"/>
                    <a:pt x="4289" y="2089"/>
                    <a:pt x="4017" y="2089"/>
                  </a:cubicBezTo>
                  <a:cubicBezTo>
                    <a:pt x="3943" y="2089"/>
                    <a:pt x="3874" y="2100"/>
                    <a:pt x="3814" y="2124"/>
                  </a:cubicBezTo>
                  <a:cubicBezTo>
                    <a:pt x="4109" y="1758"/>
                    <a:pt x="4008" y="1236"/>
                    <a:pt x="3645" y="1236"/>
                  </a:cubicBezTo>
                  <a:cubicBezTo>
                    <a:pt x="3550" y="1236"/>
                    <a:pt x="3436" y="1272"/>
                    <a:pt x="3307" y="1357"/>
                  </a:cubicBezTo>
                  <a:cubicBezTo>
                    <a:pt x="3465" y="1154"/>
                    <a:pt x="3713" y="759"/>
                    <a:pt x="3487" y="522"/>
                  </a:cubicBezTo>
                  <a:cubicBezTo>
                    <a:pt x="3423" y="454"/>
                    <a:pt x="3347" y="429"/>
                    <a:pt x="3267" y="429"/>
                  </a:cubicBezTo>
                  <a:cubicBezTo>
                    <a:pt x="3108" y="429"/>
                    <a:pt x="2934" y="526"/>
                    <a:pt x="2799" y="578"/>
                  </a:cubicBezTo>
                  <a:cubicBezTo>
                    <a:pt x="2659" y="157"/>
                    <a:pt x="2418" y="1"/>
                    <a:pt x="2146"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2" name="Google Shape;4572;p21"/>
            <p:cNvSpPr/>
            <p:nvPr/>
          </p:nvSpPr>
          <p:spPr>
            <a:xfrm>
              <a:off x="8357773" y="2556975"/>
              <a:ext cx="217692" cy="135701"/>
            </a:xfrm>
            <a:custGeom>
              <a:rect b="b" l="l" r="r" t="t"/>
              <a:pathLst>
                <a:path extrusionOk="0" h="3954" w="6343">
                  <a:moveTo>
                    <a:pt x="4237" y="0"/>
                  </a:moveTo>
                  <a:cubicBezTo>
                    <a:pt x="3593" y="0"/>
                    <a:pt x="2922" y="182"/>
                    <a:pt x="2416" y="421"/>
                  </a:cubicBezTo>
                  <a:cubicBezTo>
                    <a:pt x="1671" y="771"/>
                    <a:pt x="1062" y="1392"/>
                    <a:pt x="622" y="2080"/>
                  </a:cubicBezTo>
                  <a:cubicBezTo>
                    <a:pt x="407" y="2362"/>
                    <a:pt x="227" y="2667"/>
                    <a:pt x="91" y="3005"/>
                  </a:cubicBezTo>
                  <a:cubicBezTo>
                    <a:pt x="12" y="3276"/>
                    <a:pt x="1" y="3558"/>
                    <a:pt x="46" y="3840"/>
                  </a:cubicBezTo>
                  <a:cubicBezTo>
                    <a:pt x="46" y="3863"/>
                    <a:pt x="46" y="3874"/>
                    <a:pt x="57" y="3897"/>
                  </a:cubicBezTo>
                  <a:cubicBezTo>
                    <a:pt x="57" y="3908"/>
                    <a:pt x="69" y="3931"/>
                    <a:pt x="69" y="3953"/>
                  </a:cubicBezTo>
                  <a:cubicBezTo>
                    <a:pt x="294" y="3107"/>
                    <a:pt x="780" y="2351"/>
                    <a:pt x="1445" y="1798"/>
                  </a:cubicBezTo>
                  <a:cubicBezTo>
                    <a:pt x="1919" y="1380"/>
                    <a:pt x="2472" y="1064"/>
                    <a:pt x="3082" y="895"/>
                  </a:cubicBezTo>
                  <a:cubicBezTo>
                    <a:pt x="3412" y="802"/>
                    <a:pt x="3811" y="746"/>
                    <a:pt x="4224" y="746"/>
                  </a:cubicBezTo>
                  <a:cubicBezTo>
                    <a:pt x="5011" y="746"/>
                    <a:pt x="5847" y="949"/>
                    <a:pt x="6343" y="1482"/>
                  </a:cubicBezTo>
                  <a:cubicBezTo>
                    <a:pt x="6241" y="1234"/>
                    <a:pt x="6128" y="997"/>
                    <a:pt x="5982" y="782"/>
                  </a:cubicBezTo>
                  <a:cubicBezTo>
                    <a:pt x="5590" y="210"/>
                    <a:pt x="4929" y="0"/>
                    <a:pt x="423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3" name="Google Shape;4573;p21"/>
            <p:cNvSpPr/>
            <p:nvPr/>
          </p:nvSpPr>
          <p:spPr>
            <a:xfrm>
              <a:off x="8365152" y="2615937"/>
              <a:ext cx="99940" cy="76740"/>
            </a:xfrm>
            <a:custGeom>
              <a:rect b="b" l="l" r="r" t="t"/>
              <a:pathLst>
                <a:path extrusionOk="0" h="2236" w="2912">
                  <a:moveTo>
                    <a:pt x="2912" y="1"/>
                  </a:moveTo>
                  <a:lnTo>
                    <a:pt x="2912" y="1"/>
                  </a:lnTo>
                  <a:cubicBezTo>
                    <a:pt x="2709" y="46"/>
                    <a:pt x="2517" y="91"/>
                    <a:pt x="2325" y="159"/>
                  </a:cubicBezTo>
                  <a:cubicBezTo>
                    <a:pt x="2246" y="181"/>
                    <a:pt x="2156" y="215"/>
                    <a:pt x="2054" y="260"/>
                  </a:cubicBezTo>
                  <a:cubicBezTo>
                    <a:pt x="1964" y="294"/>
                    <a:pt x="1862" y="339"/>
                    <a:pt x="1761" y="385"/>
                  </a:cubicBezTo>
                  <a:cubicBezTo>
                    <a:pt x="1659" y="441"/>
                    <a:pt x="1558" y="497"/>
                    <a:pt x="1456" y="554"/>
                  </a:cubicBezTo>
                  <a:cubicBezTo>
                    <a:pt x="1343" y="610"/>
                    <a:pt x="1242" y="667"/>
                    <a:pt x="1140" y="734"/>
                  </a:cubicBezTo>
                  <a:cubicBezTo>
                    <a:pt x="1039" y="813"/>
                    <a:pt x="948" y="870"/>
                    <a:pt x="847" y="949"/>
                  </a:cubicBezTo>
                  <a:cubicBezTo>
                    <a:pt x="756" y="1016"/>
                    <a:pt x="666" y="1095"/>
                    <a:pt x="587" y="1186"/>
                  </a:cubicBezTo>
                  <a:cubicBezTo>
                    <a:pt x="508" y="1265"/>
                    <a:pt x="440" y="1344"/>
                    <a:pt x="361" y="1423"/>
                  </a:cubicBezTo>
                  <a:cubicBezTo>
                    <a:pt x="305" y="1502"/>
                    <a:pt x="249" y="1581"/>
                    <a:pt x="203" y="1671"/>
                  </a:cubicBezTo>
                  <a:cubicBezTo>
                    <a:pt x="158" y="1739"/>
                    <a:pt x="113" y="1818"/>
                    <a:pt x="91" y="1897"/>
                  </a:cubicBezTo>
                  <a:cubicBezTo>
                    <a:pt x="57" y="1953"/>
                    <a:pt x="46" y="2009"/>
                    <a:pt x="23" y="2066"/>
                  </a:cubicBezTo>
                  <a:cubicBezTo>
                    <a:pt x="0" y="2179"/>
                    <a:pt x="0" y="2235"/>
                    <a:pt x="0" y="2235"/>
                  </a:cubicBezTo>
                  <a:cubicBezTo>
                    <a:pt x="0" y="2235"/>
                    <a:pt x="23" y="2179"/>
                    <a:pt x="46" y="2088"/>
                  </a:cubicBezTo>
                  <a:cubicBezTo>
                    <a:pt x="79" y="2032"/>
                    <a:pt x="102" y="1976"/>
                    <a:pt x="136" y="1919"/>
                  </a:cubicBezTo>
                  <a:cubicBezTo>
                    <a:pt x="181" y="1851"/>
                    <a:pt x="226" y="1784"/>
                    <a:pt x="282" y="1727"/>
                  </a:cubicBezTo>
                  <a:cubicBezTo>
                    <a:pt x="328" y="1648"/>
                    <a:pt x="384" y="1581"/>
                    <a:pt x="463" y="1513"/>
                  </a:cubicBezTo>
                  <a:cubicBezTo>
                    <a:pt x="531" y="1434"/>
                    <a:pt x="598" y="1366"/>
                    <a:pt x="689" y="1299"/>
                  </a:cubicBezTo>
                  <a:cubicBezTo>
                    <a:pt x="734" y="1265"/>
                    <a:pt x="768" y="1220"/>
                    <a:pt x="813" y="1186"/>
                  </a:cubicBezTo>
                  <a:lnTo>
                    <a:pt x="948" y="1084"/>
                  </a:lnTo>
                  <a:cubicBezTo>
                    <a:pt x="1039" y="1005"/>
                    <a:pt x="1140" y="949"/>
                    <a:pt x="1230" y="881"/>
                  </a:cubicBezTo>
                  <a:cubicBezTo>
                    <a:pt x="1332" y="813"/>
                    <a:pt x="1433" y="746"/>
                    <a:pt x="1535" y="689"/>
                  </a:cubicBezTo>
                  <a:cubicBezTo>
                    <a:pt x="1625" y="633"/>
                    <a:pt x="1727" y="576"/>
                    <a:pt x="1828" y="520"/>
                  </a:cubicBezTo>
                  <a:cubicBezTo>
                    <a:pt x="2020" y="407"/>
                    <a:pt x="2201" y="317"/>
                    <a:pt x="2370" y="238"/>
                  </a:cubicBezTo>
                  <a:cubicBezTo>
                    <a:pt x="2449" y="204"/>
                    <a:pt x="2517" y="170"/>
                    <a:pt x="2584" y="136"/>
                  </a:cubicBezTo>
                  <a:cubicBezTo>
                    <a:pt x="2652" y="114"/>
                    <a:pt x="2709" y="91"/>
                    <a:pt x="2754" y="69"/>
                  </a:cubicBezTo>
                  <a:cubicBezTo>
                    <a:pt x="2855" y="23"/>
                    <a:pt x="2912" y="1"/>
                    <a:pt x="2912"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4" name="Google Shape;4574;p21"/>
            <p:cNvSpPr/>
            <p:nvPr/>
          </p:nvSpPr>
          <p:spPr>
            <a:xfrm>
              <a:off x="8386465" y="2641711"/>
              <a:ext cx="62771" cy="31574"/>
            </a:xfrm>
            <a:custGeom>
              <a:rect b="b" l="l" r="r" t="t"/>
              <a:pathLst>
                <a:path extrusionOk="0" h="920" w="1829">
                  <a:moveTo>
                    <a:pt x="1390" y="1"/>
                  </a:moveTo>
                  <a:cubicBezTo>
                    <a:pt x="1370" y="1"/>
                    <a:pt x="1350" y="2"/>
                    <a:pt x="1332" y="6"/>
                  </a:cubicBezTo>
                  <a:cubicBezTo>
                    <a:pt x="1264" y="6"/>
                    <a:pt x="1207" y="17"/>
                    <a:pt x="1140" y="28"/>
                  </a:cubicBezTo>
                  <a:cubicBezTo>
                    <a:pt x="1130" y="32"/>
                    <a:pt x="1118" y="34"/>
                    <a:pt x="1106" y="34"/>
                  </a:cubicBezTo>
                  <a:cubicBezTo>
                    <a:pt x="1066" y="34"/>
                    <a:pt x="1016" y="17"/>
                    <a:pt x="973" y="17"/>
                  </a:cubicBezTo>
                  <a:cubicBezTo>
                    <a:pt x="955" y="17"/>
                    <a:pt x="939" y="20"/>
                    <a:pt x="925" y="28"/>
                  </a:cubicBezTo>
                  <a:lnTo>
                    <a:pt x="756" y="107"/>
                  </a:lnTo>
                  <a:cubicBezTo>
                    <a:pt x="677" y="141"/>
                    <a:pt x="666" y="254"/>
                    <a:pt x="609" y="288"/>
                  </a:cubicBezTo>
                  <a:cubicBezTo>
                    <a:pt x="553" y="322"/>
                    <a:pt x="542" y="435"/>
                    <a:pt x="497" y="469"/>
                  </a:cubicBezTo>
                  <a:cubicBezTo>
                    <a:pt x="316" y="604"/>
                    <a:pt x="147" y="751"/>
                    <a:pt x="0" y="920"/>
                  </a:cubicBezTo>
                  <a:cubicBezTo>
                    <a:pt x="0" y="920"/>
                    <a:pt x="124" y="852"/>
                    <a:pt x="282" y="762"/>
                  </a:cubicBezTo>
                  <a:cubicBezTo>
                    <a:pt x="361" y="717"/>
                    <a:pt x="463" y="660"/>
                    <a:pt x="564" y="593"/>
                  </a:cubicBezTo>
                  <a:cubicBezTo>
                    <a:pt x="666" y="525"/>
                    <a:pt x="779" y="457"/>
                    <a:pt x="891" y="401"/>
                  </a:cubicBezTo>
                  <a:cubicBezTo>
                    <a:pt x="1004" y="344"/>
                    <a:pt x="1106" y="288"/>
                    <a:pt x="1219" y="243"/>
                  </a:cubicBezTo>
                  <a:cubicBezTo>
                    <a:pt x="1275" y="220"/>
                    <a:pt x="1320" y="186"/>
                    <a:pt x="1377" y="175"/>
                  </a:cubicBezTo>
                  <a:cubicBezTo>
                    <a:pt x="1422" y="153"/>
                    <a:pt x="1467" y="141"/>
                    <a:pt x="1512" y="119"/>
                  </a:cubicBezTo>
                  <a:cubicBezTo>
                    <a:pt x="1557" y="107"/>
                    <a:pt x="1591" y="85"/>
                    <a:pt x="1636" y="85"/>
                  </a:cubicBezTo>
                  <a:lnTo>
                    <a:pt x="1738" y="51"/>
                  </a:lnTo>
                  <a:cubicBezTo>
                    <a:pt x="1794" y="40"/>
                    <a:pt x="1828" y="28"/>
                    <a:pt x="1828" y="28"/>
                  </a:cubicBezTo>
                  <a:cubicBezTo>
                    <a:pt x="1794" y="17"/>
                    <a:pt x="1772" y="17"/>
                    <a:pt x="1749" y="6"/>
                  </a:cubicBezTo>
                  <a:cubicBezTo>
                    <a:pt x="1742" y="10"/>
                    <a:pt x="1731" y="11"/>
                    <a:pt x="1720" y="11"/>
                  </a:cubicBezTo>
                  <a:cubicBezTo>
                    <a:pt x="1698" y="11"/>
                    <a:pt x="1670" y="6"/>
                    <a:pt x="1647" y="6"/>
                  </a:cubicBezTo>
                  <a:lnTo>
                    <a:pt x="1501" y="6"/>
                  </a:lnTo>
                  <a:cubicBezTo>
                    <a:pt x="1471" y="6"/>
                    <a:pt x="1431" y="1"/>
                    <a:pt x="139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5" name="Google Shape;4575;p21"/>
            <p:cNvSpPr/>
            <p:nvPr/>
          </p:nvSpPr>
          <p:spPr>
            <a:xfrm>
              <a:off x="8387597" y="2655542"/>
              <a:ext cx="55427" cy="21244"/>
            </a:xfrm>
            <a:custGeom>
              <a:rect b="b" l="l" r="r" t="t"/>
              <a:pathLst>
                <a:path extrusionOk="0" h="619" w="1615">
                  <a:moveTo>
                    <a:pt x="1266" y="1"/>
                  </a:moveTo>
                  <a:cubicBezTo>
                    <a:pt x="1242" y="1"/>
                    <a:pt x="1220" y="3"/>
                    <a:pt x="1197" y="9"/>
                  </a:cubicBezTo>
                  <a:cubicBezTo>
                    <a:pt x="1152" y="9"/>
                    <a:pt x="1095" y="9"/>
                    <a:pt x="1050" y="20"/>
                  </a:cubicBezTo>
                  <a:cubicBezTo>
                    <a:pt x="994" y="32"/>
                    <a:pt x="937" y="43"/>
                    <a:pt x="892" y="66"/>
                  </a:cubicBezTo>
                  <a:lnTo>
                    <a:pt x="734" y="111"/>
                  </a:lnTo>
                  <a:cubicBezTo>
                    <a:pt x="678" y="133"/>
                    <a:pt x="633" y="156"/>
                    <a:pt x="576" y="178"/>
                  </a:cubicBezTo>
                  <a:cubicBezTo>
                    <a:pt x="520" y="201"/>
                    <a:pt x="475" y="224"/>
                    <a:pt x="430" y="257"/>
                  </a:cubicBezTo>
                  <a:cubicBezTo>
                    <a:pt x="351" y="303"/>
                    <a:pt x="272" y="359"/>
                    <a:pt x="193" y="415"/>
                  </a:cubicBezTo>
                  <a:cubicBezTo>
                    <a:pt x="148" y="460"/>
                    <a:pt x="102" y="506"/>
                    <a:pt x="57" y="562"/>
                  </a:cubicBezTo>
                  <a:cubicBezTo>
                    <a:pt x="23" y="596"/>
                    <a:pt x="1" y="618"/>
                    <a:pt x="1" y="618"/>
                  </a:cubicBezTo>
                  <a:lnTo>
                    <a:pt x="80" y="585"/>
                  </a:lnTo>
                  <a:cubicBezTo>
                    <a:pt x="125" y="562"/>
                    <a:pt x="181" y="528"/>
                    <a:pt x="249" y="494"/>
                  </a:cubicBezTo>
                  <a:cubicBezTo>
                    <a:pt x="294" y="483"/>
                    <a:pt x="328" y="460"/>
                    <a:pt x="373" y="449"/>
                  </a:cubicBezTo>
                  <a:cubicBezTo>
                    <a:pt x="407" y="427"/>
                    <a:pt x="464" y="404"/>
                    <a:pt x="509" y="382"/>
                  </a:cubicBezTo>
                  <a:cubicBezTo>
                    <a:pt x="588" y="336"/>
                    <a:pt x="689" y="291"/>
                    <a:pt x="791" y="269"/>
                  </a:cubicBezTo>
                  <a:cubicBezTo>
                    <a:pt x="881" y="235"/>
                    <a:pt x="983" y="201"/>
                    <a:pt x="1084" y="167"/>
                  </a:cubicBezTo>
                  <a:cubicBezTo>
                    <a:pt x="1129" y="156"/>
                    <a:pt x="1186" y="145"/>
                    <a:pt x="1220" y="133"/>
                  </a:cubicBezTo>
                  <a:lnTo>
                    <a:pt x="1344" y="99"/>
                  </a:lnTo>
                  <a:cubicBezTo>
                    <a:pt x="1423" y="77"/>
                    <a:pt x="1490" y="66"/>
                    <a:pt x="1536" y="54"/>
                  </a:cubicBezTo>
                  <a:lnTo>
                    <a:pt x="1614" y="32"/>
                  </a:lnTo>
                  <a:cubicBezTo>
                    <a:pt x="1592" y="32"/>
                    <a:pt x="1569" y="20"/>
                    <a:pt x="1536" y="20"/>
                  </a:cubicBezTo>
                  <a:cubicBezTo>
                    <a:pt x="1496" y="12"/>
                    <a:pt x="1450" y="4"/>
                    <a:pt x="1403" y="4"/>
                  </a:cubicBezTo>
                  <a:cubicBezTo>
                    <a:pt x="1383" y="4"/>
                    <a:pt x="1364" y="6"/>
                    <a:pt x="1344" y="9"/>
                  </a:cubicBezTo>
                  <a:cubicBezTo>
                    <a:pt x="1315" y="3"/>
                    <a:pt x="1290" y="1"/>
                    <a:pt x="1266"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6" name="Google Shape;4576;p21"/>
            <p:cNvSpPr/>
            <p:nvPr/>
          </p:nvSpPr>
          <p:spPr>
            <a:xfrm>
              <a:off x="8345006" y="2680184"/>
              <a:ext cx="173934" cy="235332"/>
            </a:xfrm>
            <a:custGeom>
              <a:rect b="b" l="l" r="r" t="t"/>
              <a:pathLst>
                <a:path extrusionOk="0" h="6857" w="5068">
                  <a:moveTo>
                    <a:pt x="384" y="1"/>
                  </a:moveTo>
                  <a:cubicBezTo>
                    <a:pt x="362" y="1"/>
                    <a:pt x="339" y="1"/>
                    <a:pt x="317" y="2"/>
                  </a:cubicBezTo>
                  <a:cubicBezTo>
                    <a:pt x="294" y="25"/>
                    <a:pt x="271" y="25"/>
                    <a:pt x="249" y="47"/>
                  </a:cubicBezTo>
                  <a:cubicBezTo>
                    <a:pt x="113" y="555"/>
                    <a:pt x="34" y="1074"/>
                    <a:pt x="34" y="1593"/>
                  </a:cubicBezTo>
                  <a:cubicBezTo>
                    <a:pt x="1" y="3308"/>
                    <a:pt x="305" y="5328"/>
                    <a:pt x="1840" y="6355"/>
                  </a:cubicBezTo>
                  <a:cubicBezTo>
                    <a:pt x="2302" y="6671"/>
                    <a:pt x="2846" y="6857"/>
                    <a:pt x="3369" y="6857"/>
                  </a:cubicBezTo>
                  <a:cubicBezTo>
                    <a:pt x="3779" y="6857"/>
                    <a:pt x="4177" y="6743"/>
                    <a:pt x="4514" y="6490"/>
                  </a:cubicBezTo>
                  <a:cubicBezTo>
                    <a:pt x="4548" y="6457"/>
                    <a:pt x="4582" y="6434"/>
                    <a:pt x="4616" y="6400"/>
                  </a:cubicBezTo>
                  <a:cubicBezTo>
                    <a:pt x="4695" y="6231"/>
                    <a:pt x="4751" y="6062"/>
                    <a:pt x="4808" y="5881"/>
                  </a:cubicBezTo>
                  <a:cubicBezTo>
                    <a:pt x="5067" y="4854"/>
                    <a:pt x="4763" y="3805"/>
                    <a:pt x="4311" y="2868"/>
                  </a:cubicBezTo>
                  <a:cubicBezTo>
                    <a:pt x="4029" y="2304"/>
                    <a:pt x="3499" y="1762"/>
                    <a:pt x="3036" y="1345"/>
                  </a:cubicBezTo>
                  <a:cubicBezTo>
                    <a:pt x="2308" y="705"/>
                    <a:pt x="1354" y="1"/>
                    <a:pt x="384"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7" name="Google Shape;4577;p21"/>
            <p:cNvSpPr/>
            <p:nvPr/>
          </p:nvSpPr>
          <p:spPr>
            <a:xfrm>
              <a:off x="8341917" y="2675208"/>
              <a:ext cx="133642" cy="135598"/>
            </a:xfrm>
            <a:custGeom>
              <a:rect b="b" l="l" r="r" t="t"/>
              <a:pathLst>
                <a:path extrusionOk="0" h="3951" w="3894">
                  <a:moveTo>
                    <a:pt x="576" y="0"/>
                  </a:moveTo>
                  <a:lnTo>
                    <a:pt x="113" y="621"/>
                  </a:lnTo>
                  <a:cubicBezTo>
                    <a:pt x="136" y="1264"/>
                    <a:pt x="23" y="1919"/>
                    <a:pt x="23" y="2551"/>
                  </a:cubicBezTo>
                  <a:cubicBezTo>
                    <a:pt x="45" y="2912"/>
                    <a:pt x="0" y="3442"/>
                    <a:pt x="316" y="3690"/>
                  </a:cubicBezTo>
                  <a:cubicBezTo>
                    <a:pt x="433" y="3789"/>
                    <a:pt x="579" y="3833"/>
                    <a:pt x="727" y="3833"/>
                  </a:cubicBezTo>
                  <a:cubicBezTo>
                    <a:pt x="1036" y="3833"/>
                    <a:pt x="1357" y="3641"/>
                    <a:pt x="1456" y="3352"/>
                  </a:cubicBezTo>
                  <a:cubicBezTo>
                    <a:pt x="1501" y="3577"/>
                    <a:pt x="1659" y="3950"/>
                    <a:pt x="1919" y="3950"/>
                  </a:cubicBezTo>
                  <a:cubicBezTo>
                    <a:pt x="1923" y="3950"/>
                    <a:pt x="1928" y="3950"/>
                    <a:pt x="1932" y="3950"/>
                  </a:cubicBezTo>
                  <a:cubicBezTo>
                    <a:pt x="2249" y="3950"/>
                    <a:pt x="2361" y="3552"/>
                    <a:pt x="2494" y="3352"/>
                  </a:cubicBezTo>
                  <a:cubicBezTo>
                    <a:pt x="2605" y="3407"/>
                    <a:pt x="2838" y="3569"/>
                    <a:pt x="3018" y="3569"/>
                  </a:cubicBezTo>
                  <a:cubicBezTo>
                    <a:pt x="3057" y="3569"/>
                    <a:pt x="3094" y="3562"/>
                    <a:pt x="3126" y="3544"/>
                  </a:cubicBezTo>
                  <a:cubicBezTo>
                    <a:pt x="3295" y="3453"/>
                    <a:pt x="3228" y="3261"/>
                    <a:pt x="3103" y="3126"/>
                  </a:cubicBezTo>
                  <a:lnTo>
                    <a:pt x="3103" y="3126"/>
                  </a:lnTo>
                  <a:cubicBezTo>
                    <a:pt x="3170" y="3184"/>
                    <a:pt x="3250" y="3212"/>
                    <a:pt x="3329" y="3212"/>
                  </a:cubicBezTo>
                  <a:cubicBezTo>
                    <a:pt x="3465" y="3212"/>
                    <a:pt x="3599" y="3129"/>
                    <a:pt x="3656" y="2979"/>
                  </a:cubicBezTo>
                  <a:cubicBezTo>
                    <a:pt x="3893" y="2539"/>
                    <a:pt x="3442" y="1704"/>
                    <a:pt x="3182" y="1354"/>
                  </a:cubicBezTo>
                  <a:cubicBezTo>
                    <a:pt x="2630" y="565"/>
                    <a:pt x="1366" y="339"/>
                    <a:pt x="576"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8" name="Google Shape;4578;p21"/>
            <p:cNvSpPr/>
            <p:nvPr/>
          </p:nvSpPr>
          <p:spPr>
            <a:xfrm>
              <a:off x="8355474" y="2675070"/>
              <a:ext cx="180111" cy="224796"/>
            </a:xfrm>
            <a:custGeom>
              <a:rect b="b" l="l" r="r" t="t"/>
              <a:pathLst>
                <a:path extrusionOk="0" h="6550" w="5248">
                  <a:moveTo>
                    <a:pt x="714" y="1"/>
                  </a:moveTo>
                  <a:cubicBezTo>
                    <a:pt x="438" y="1"/>
                    <a:pt x="188" y="44"/>
                    <a:pt x="0" y="151"/>
                  </a:cubicBezTo>
                  <a:cubicBezTo>
                    <a:pt x="16" y="151"/>
                    <a:pt x="31" y="151"/>
                    <a:pt x="46" y="151"/>
                  </a:cubicBezTo>
                  <a:cubicBezTo>
                    <a:pt x="1024" y="151"/>
                    <a:pt x="1998" y="850"/>
                    <a:pt x="2731" y="1494"/>
                  </a:cubicBezTo>
                  <a:cubicBezTo>
                    <a:pt x="3194" y="1911"/>
                    <a:pt x="3735" y="2442"/>
                    <a:pt x="4006" y="3017"/>
                  </a:cubicBezTo>
                  <a:cubicBezTo>
                    <a:pt x="4458" y="3954"/>
                    <a:pt x="4762" y="4992"/>
                    <a:pt x="4503" y="6030"/>
                  </a:cubicBezTo>
                  <a:cubicBezTo>
                    <a:pt x="4446" y="6211"/>
                    <a:pt x="4379" y="6380"/>
                    <a:pt x="4311" y="6549"/>
                  </a:cubicBezTo>
                  <a:cubicBezTo>
                    <a:pt x="4819" y="6098"/>
                    <a:pt x="5247" y="5421"/>
                    <a:pt x="5236" y="4766"/>
                  </a:cubicBezTo>
                  <a:cubicBezTo>
                    <a:pt x="5236" y="3762"/>
                    <a:pt x="5078" y="3186"/>
                    <a:pt x="4638" y="2272"/>
                  </a:cubicBezTo>
                  <a:cubicBezTo>
                    <a:pt x="4333" y="1663"/>
                    <a:pt x="3476" y="873"/>
                    <a:pt x="2833" y="557"/>
                  </a:cubicBezTo>
                  <a:cubicBezTo>
                    <a:pt x="2336" y="297"/>
                    <a:pt x="1433" y="1"/>
                    <a:pt x="71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9" name="Google Shape;4579;p21"/>
            <p:cNvSpPr/>
            <p:nvPr/>
          </p:nvSpPr>
          <p:spPr>
            <a:xfrm>
              <a:off x="8339583" y="2680253"/>
              <a:ext cx="92595" cy="53059"/>
            </a:xfrm>
            <a:custGeom>
              <a:rect b="b" l="l" r="r" t="t"/>
              <a:pathLst>
                <a:path extrusionOk="0" h="1546" w="2698">
                  <a:moveTo>
                    <a:pt x="1" y="0"/>
                  </a:moveTo>
                  <a:cubicBezTo>
                    <a:pt x="1" y="0"/>
                    <a:pt x="46" y="11"/>
                    <a:pt x="136" y="45"/>
                  </a:cubicBezTo>
                  <a:cubicBezTo>
                    <a:pt x="215" y="79"/>
                    <a:pt x="328" y="124"/>
                    <a:pt x="463" y="181"/>
                  </a:cubicBezTo>
                  <a:cubicBezTo>
                    <a:pt x="599" y="248"/>
                    <a:pt x="768" y="305"/>
                    <a:pt x="937" y="384"/>
                  </a:cubicBezTo>
                  <a:cubicBezTo>
                    <a:pt x="1016" y="418"/>
                    <a:pt x="1095" y="463"/>
                    <a:pt x="1185" y="508"/>
                  </a:cubicBezTo>
                  <a:cubicBezTo>
                    <a:pt x="1276" y="542"/>
                    <a:pt x="1366" y="587"/>
                    <a:pt x="1445" y="632"/>
                  </a:cubicBezTo>
                  <a:cubicBezTo>
                    <a:pt x="1535" y="677"/>
                    <a:pt x="1626" y="733"/>
                    <a:pt x="1705" y="779"/>
                  </a:cubicBezTo>
                  <a:cubicBezTo>
                    <a:pt x="1795" y="824"/>
                    <a:pt x="1863" y="869"/>
                    <a:pt x="1953" y="914"/>
                  </a:cubicBezTo>
                  <a:cubicBezTo>
                    <a:pt x="2032" y="959"/>
                    <a:pt x="2111" y="1004"/>
                    <a:pt x="2167" y="1061"/>
                  </a:cubicBezTo>
                  <a:cubicBezTo>
                    <a:pt x="2235" y="1106"/>
                    <a:pt x="2303" y="1151"/>
                    <a:pt x="2359" y="1196"/>
                  </a:cubicBezTo>
                  <a:cubicBezTo>
                    <a:pt x="2404" y="1241"/>
                    <a:pt x="2449" y="1286"/>
                    <a:pt x="2494" y="1332"/>
                  </a:cubicBezTo>
                  <a:cubicBezTo>
                    <a:pt x="2540" y="1365"/>
                    <a:pt x="2573" y="1399"/>
                    <a:pt x="2607" y="1444"/>
                  </a:cubicBezTo>
                  <a:lnTo>
                    <a:pt x="2698" y="1546"/>
                  </a:lnTo>
                  <a:cubicBezTo>
                    <a:pt x="2698" y="1546"/>
                    <a:pt x="2675" y="1501"/>
                    <a:pt x="2641" y="1433"/>
                  </a:cubicBezTo>
                  <a:cubicBezTo>
                    <a:pt x="2619" y="1377"/>
                    <a:pt x="2585" y="1332"/>
                    <a:pt x="2551" y="1286"/>
                  </a:cubicBezTo>
                  <a:cubicBezTo>
                    <a:pt x="2517" y="1230"/>
                    <a:pt x="2472" y="1185"/>
                    <a:pt x="2427" y="1128"/>
                  </a:cubicBezTo>
                  <a:cubicBezTo>
                    <a:pt x="2370" y="1072"/>
                    <a:pt x="2303" y="1016"/>
                    <a:pt x="2246" y="959"/>
                  </a:cubicBezTo>
                  <a:cubicBezTo>
                    <a:pt x="2178" y="891"/>
                    <a:pt x="2111" y="835"/>
                    <a:pt x="2032" y="790"/>
                  </a:cubicBezTo>
                  <a:cubicBezTo>
                    <a:pt x="1953" y="733"/>
                    <a:pt x="1874" y="666"/>
                    <a:pt x="1795" y="621"/>
                  </a:cubicBezTo>
                  <a:cubicBezTo>
                    <a:pt x="1705" y="576"/>
                    <a:pt x="1614" y="530"/>
                    <a:pt x="1524" y="485"/>
                  </a:cubicBezTo>
                  <a:cubicBezTo>
                    <a:pt x="1355" y="395"/>
                    <a:pt x="1174" y="316"/>
                    <a:pt x="982" y="248"/>
                  </a:cubicBezTo>
                  <a:cubicBezTo>
                    <a:pt x="824" y="181"/>
                    <a:pt x="666" y="124"/>
                    <a:pt x="497" y="90"/>
                  </a:cubicBezTo>
                  <a:cubicBezTo>
                    <a:pt x="339" y="45"/>
                    <a:pt x="170" y="11"/>
                    <a:pt x="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0" name="Google Shape;4580;p21"/>
            <p:cNvSpPr/>
            <p:nvPr/>
          </p:nvSpPr>
          <p:spPr>
            <a:xfrm>
              <a:off x="8348884" y="2684097"/>
              <a:ext cx="62771" cy="52338"/>
            </a:xfrm>
            <a:custGeom>
              <a:rect b="b" l="l" r="r" t="t"/>
              <a:pathLst>
                <a:path extrusionOk="0" h="1525" w="1829">
                  <a:moveTo>
                    <a:pt x="0" y="1"/>
                  </a:moveTo>
                  <a:lnTo>
                    <a:pt x="91" y="69"/>
                  </a:lnTo>
                  <a:cubicBezTo>
                    <a:pt x="136" y="102"/>
                    <a:pt x="226" y="148"/>
                    <a:pt x="305" y="215"/>
                  </a:cubicBezTo>
                  <a:cubicBezTo>
                    <a:pt x="350" y="249"/>
                    <a:pt x="395" y="283"/>
                    <a:pt x="452" y="328"/>
                  </a:cubicBezTo>
                  <a:cubicBezTo>
                    <a:pt x="508" y="362"/>
                    <a:pt x="553" y="407"/>
                    <a:pt x="610" y="441"/>
                  </a:cubicBezTo>
                  <a:cubicBezTo>
                    <a:pt x="723" y="531"/>
                    <a:pt x="835" y="633"/>
                    <a:pt x="948" y="723"/>
                  </a:cubicBezTo>
                  <a:cubicBezTo>
                    <a:pt x="1050" y="825"/>
                    <a:pt x="1163" y="926"/>
                    <a:pt x="1264" y="1016"/>
                  </a:cubicBezTo>
                  <a:cubicBezTo>
                    <a:pt x="1377" y="1118"/>
                    <a:pt x="1467" y="1197"/>
                    <a:pt x="1546" y="1276"/>
                  </a:cubicBezTo>
                  <a:cubicBezTo>
                    <a:pt x="1637" y="1355"/>
                    <a:pt x="1704" y="1411"/>
                    <a:pt x="1749" y="1457"/>
                  </a:cubicBezTo>
                  <a:cubicBezTo>
                    <a:pt x="1795" y="1502"/>
                    <a:pt x="1828" y="1524"/>
                    <a:pt x="1828" y="1524"/>
                  </a:cubicBezTo>
                  <a:cubicBezTo>
                    <a:pt x="1817" y="1490"/>
                    <a:pt x="1795" y="1468"/>
                    <a:pt x="1783" y="1434"/>
                  </a:cubicBezTo>
                  <a:cubicBezTo>
                    <a:pt x="1727" y="1355"/>
                    <a:pt x="1682" y="1276"/>
                    <a:pt x="1625" y="1208"/>
                  </a:cubicBezTo>
                  <a:cubicBezTo>
                    <a:pt x="1558" y="1118"/>
                    <a:pt x="1467" y="1016"/>
                    <a:pt x="1377" y="904"/>
                  </a:cubicBezTo>
                  <a:cubicBezTo>
                    <a:pt x="1276" y="802"/>
                    <a:pt x="1163" y="700"/>
                    <a:pt x="1061" y="599"/>
                  </a:cubicBezTo>
                  <a:cubicBezTo>
                    <a:pt x="993" y="554"/>
                    <a:pt x="937" y="509"/>
                    <a:pt x="881" y="452"/>
                  </a:cubicBezTo>
                  <a:cubicBezTo>
                    <a:pt x="824" y="407"/>
                    <a:pt x="756" y="362"/>
                    <a:pt x="700" y="328"/>
                  </a:cubicBezTo>
                  <a:cubicBezTo>
                    <a:pt x="632" y="294"/>
                    <a:pt x="576" y="249"/>
                    <a:pt x="520" y="227"/>
                  </a:cubicBezTo>
                  <a:lnTo>
                    <a:pt x="362" y="136"/>
                  </a:lnTo>
                  <a:cubicBezTo>
                    <a:pt x="271" y="91"/>
                    <a:pt x="192" y="57"/>
                    <a:pt x="102" y="35"/>
                  </a:cubicBezTo>
                  <a:lnTo>
                    <a:pt x="0"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1" name="Google Shape;4581;p21"/>
            <p:cNvSpPr/>
            <p:nvPr/>
          </p:nvSpPr>
          <p:spPr>
            <a:xfrm>
              <a:off x="8343839" y="2680630"/>
              <a:ext cx="46504" cy="54637"/>
            </a:xfrm>
            <a:custGeom>
              <a:rect b="b" l="l" r="r" t="t"/>
              <a:pathLst>
                <a:path extrusionOk="0" h="1592" w="1355">
                  <a:moveTo>
                    <a:pt x="1" y="0"/>
                  </a:moveTo>
                  <a:cubicBezTo>
                    <a:pt x="1" y="0"/>
                    <a:pt x="80" y="113"/>
                    <a:pt x="204" y="260"/>
                  </a:cubicBezTo>
                  <a:cubicBezTo>
                    <a:pt x="238" y="294"/>
                    <a:pt x="272" y="328"/>
                    <a:pt x="305" y="373"/>
                  </a:cubicBezTo>
                  <a:cubicBezTo>
                    <a:pt x="339" y="429"/>
                    <a:pt x="373" y="474"/>
                    <a:pt x="418" y="519"/>
                  </a:cubicBezTo>
                  <a:cubicBezTo>
                    <a:pt x="497" y="610"/>
                    <a:pt x="588" y="700"/>
                    <a:pt x="667" y="801"/>
                  </a:cubicBezTo>
                  <a:cubicBezTo>
                    <a:pt x="745" y="903"/>
                    <a:pt x="836" y="1005"/>
                    <a:pt x="915" y="1084"/>
                  </a:cubicBezTo>
                  <a:cubicBezTo>
                    <a:pt x="949" y="1140"/>
                    <a:pt x="994" y="1174"/>
                    <a:pt x="1028" y="1219"/>
                  </a:cubicBezTo>
                  <a:cubicBezTo>
                    <a:pt x="1061" y="1264"/>
                    <a:pt x="1095" y="1309"/>
                    <a:pt x="1129" y="1343"/>
                  </a:cubicBezTo>
                  <a:cubicBezTo>
                    <a:pt x="1253" y="1501"/>
                    <a:pt x="1355" y="1591"/>
                    <a:pt x="1355" y="1591"/>
                  </a:cubicBezTo>
                  <a:cubicBezTo>
                    <a:pt x="1310" y="1490"/>
                    <a:pt x="1265" y="1388"/>
                    <a:pt x="1208" y="1298"/>
                  </a:cubicBezTo>
                  <a:cubicBezTo>
                    <a:pt x="1186" y="1253"/>
                    <a:pt x="1163" y="1208"/>
                    <a:pt x="1129" y="1151"/>
                  </a:cubicBezTo>
                  <a:cubicBezTo>
                    <a:pt x="1107" y="1106"/>
                    <a:pt x="1061" y="1061"/>
                    <a:pt x="1028" y="1005"/>
                  </a:cubicBezTo>
                  <a:cubicBezTo>
                    <a:pt x="960" y="903"/>
                    <a:pt x="881" y="801"/>
                    <a:pt x="791" y="700"/>
                  </a:cubicBezTo>
                  <a:cubicBezTo>
                    <a:pt x="700" y="598"/>
                    <a:pt x="610" y="497"/>
                    <a:pt x="531" y="418"/>
                  </a:cubicBezTo>
                  <a:cubicBezTo>
                    <a:pt x="441" y="339"/>
                    <a:pt x="362" y="260"/>
                    <a:pt x="272" y="192"/>
                  </a:cubicBezTo>
                  <a:cubicBezTo>
                    <a:pt x="181" y="124"/>
                    <a:pt x="91" y="57"/>
                    <a:pt x="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2" name="Google Shape;4582;p21"/>
            <p:cNvSpPr/>
            <p:nvPr/>
          </p:nvSpPr>
          <p:spPr>
            <a:xfrm>
              <a:off x="8184285" y="2678674"/>
              <a:ext cx="177812" cy="183406"/>
            </a:xfrm>
            <a:custGeom>
              <a:rect b="b" l="l" r="r" t="t"/>
              <a:pathLst>
                <a:path extrusionOk="0" h="5344" w="5181">
                  <a:moveTo>
                    <a:pt x="5033" y="1"/>
                  </a:moveTo>
                  <a:lnTo>
                    <a:pt x="4638" y="91"/>
                  </a:lnTo>
                  <a:cubicBezTo>
                    <a:pt x="4153" y="204"/>
                    <a:pt x="3679" y="351"/>
                    <a:pt x="3217" y="543"/>
                  </a:cubicBezTo>
                  <a:cubicBezTo>
                    <a:pt x="1851" y="1129"/>
                    <a:pt x="147" y="2280"/>
                    <a:pt x="34" y="3928"/>
                  </a:cubicBezTo>
                  <a:cubicBezTo>
                    <a:pt x="1" y="4357"/>
                    <a:pt x="136" y="4785"/>
                    <a:pt x="396" y="5124"/>
                  </a:cubicBezTo>
                  <a:cubicBezTo>
                    <a:pt x="565" y="5225"/>
                    <a:pt x="745" y="5293"/>
                    <a:pt x="937" y="5316"/>
                  </a:cubicBezTo>
                  <a:cubicBezTo>
                    <a:pt x="1079" y="5335"/>
                    <a:pt x="1219" y="5344"/>
                    <a:pt x="1356" y="5344"/>
                  </a:cubicBezTo>
                  <a:cubicBezTo>
                    <a:pt x="2040" y="5344"/>
                    <a:pt x="2672" y="5120"/>
                    <a:pt x="3273" y="4763"/>
                  </a:cubicBezTo>
                  <a:cubicBezTo>
                    <a:pt x="4108" y="4266"/>
                    <a:pt x="4650" y="3420"/>
                    <a:pt x="4932" y="2495"/>
                  </a:cubicBezTo>
                  <a:cubicBezTo>
                    <a:pt x="5033" y="2122"/>
                    <a:pt x="5101" y="1739"/>
                    <a:pt x="5146" y="1344"/>
                  </a:cubicBezTo>
                  <a:cubicBezTo>
                    <a:pt x="5180" y="892"/>
                    <a:pt x="5135" y="441"/>
                    <a:pt x="5033"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3" name="Google Shape;4583;p21"/>
            <p:cNvSpPr/>
            <p:nvPr/>
          </p:nvSpPr>
          <p:spPr>
            <a:xfrm>
              <a:off x="8253406" y="2670540"/>
              <a:ext cx="121458" cy="117683"/>
            </a:xfrm>
            <a:custGeom>
              <a:rect b="b" l="l" r="r" t="t"/>
              <a:pathLst>
                <a:path extrusionOk="0" h="3429" w="3539">
                  <a:moveTo>
                    <a:pt x="3189" y="1"/>
                  </a:moveTo>
                  <a:lnTo>
                    <a:pt x="3189" y="1"/>
                  </a:lnTo>
                  <a:cubicBezTo>
                    <a:pt x="3189" y="1"/>
                    <a:pt x="3189" y="1"/>
                    <a:pt x="3189" y="1"/>
                  </a:cubicBezTo>
                  <a:lnTo>
                    <a:pt x="3189" y="1"/>
                  </a:lnTo>
                  <a:cubicBezTo>
                    <a:pt x="3189" y="1"/>
                    <a:pt x="3189" y="1"/>
                    <a:pt x="3189" y="1"/>
                  </a:cubicBezTo>
                  <a:close/>
                  <a:moveTo>
                    <a:pt x="3189" y="1"/>
                  </a:moveTo>
                  <a:cubicBezTo>
                    <a:pt x="3196" y="103"/>
                    <a:pt x="1902" y="351"/>
                    <a:pt x="1756" y="396"/>
                  </a:cubicBezTo>
                  <a:cubicBezTo>
                    <a:pt x="1090" y="633"/>
                    <a:pt x="368" y="723"/>
                    <a:pt x="86" y="1490"/>
                  </a:cubicBezTo>
                  <a:cubicBezTo>
                    <a:pt x="1" y="1726"/>
                    <a:pt x="65" y="2181"/>
                    <a:pt x="332" y="2181"/>
                  </a:cubicBezTo>
                  <a:cubicBezTo>
                    <a:pt x="384" y="2181"/>
                    <a:pt x="445" y="2163"/>
                    <a:pt x="514" y="2122"/>
                  </a:cubicBezTo>
                  <a:lnTo>
                    <a:pt x="514" y="2122"/>
                  </a:lnTo>
                  <a:cubicBezTo>
                    <a:pt x="428" y="2334"/>
                    <a:pt x="399" y="2864"/>
                    <a:pt x="677" y="2864"/>
                  </a:cubicBezTo>
                  <a:cubicBezTo>
                    <a:pt x="726" y="2864"/>
                    <a:pt x="784" y="2848"/>
                    <a:pt x="853" y="2811"/>
                  </a:cubicBezTo>
                  <a:cubicBezTo>
                    <a:pt x="866" y="3152"/>
                    <a:pt x="1082" y="3366"/>
                    <a:pt x="1322" y="3366"/>
                  </a:cubicBezTo>
                  <a:cubicBezTo>
                    <a:pt x="1486" y="3366"/>
                    <a:pt x="1661" y="3266"/>
                    <a:pt x="1789" y="3036"/>
                  </a:cubicBezTo>
                  <a:lnTo>
                    <a:pt x="1789" y="3036"/>
                  </a:lnTo>
                  <a:cubicBezTo>
                    <a:pt x="1738" y="3326"/>
                    <a:pt x="1871" y="3428"/>
                    <a:pt x="2060" y="3428"/>
                  </a:cubicBezTo>
                  <a:cubicBezTo>
                    <a:pt x="2329" y="3428"/>
                    <a:pt x="2711" y="3224"/>
                    <a:pt x="2850" y="3059"/>
                  </a:cubicBezTo>
                  <a:cubicBezTo>
                    <a:pt x="3538" y="2201"/>
                    <a:pt x="3279" y="1006"/>
                    <a:pt x="3189"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4" name="Google Shape;4584;p21"/>
            <p:cNvSpPr/>
            <p:nvPr/>
          </p:nvSpPr>
          <p:spPr>
            <a:xfrm>
              <a:off x="8197464" y="2678296"/>
              <a:ext cx="189412" cy="203964"/>
            </a:xfrm>
            <a:custGeom>
              <a:rect b="b" l="l" r="r" t="t"/>
              <a:pathLst>
                <a:path extrusionOk="0" h="5943" w="5519">
                  <a:moveTo>
                    <a:pt x="4638" y="1"/>
                  </a:moveTo>
                  <a:cubicBezTo>
                    <a:pt x="4751" y="441"/>
                    <a:pt x="4785" y="892"/>
                    <a:pt x="4751" y="1343"/>
                  </a:cubicBezTo>
                  <a:cubicBezTo>
                    <a:pt x="4717" y="1738"/>
                    <a:pt x="4649" y="2122"/>
                    <a:pt x="4537" y="2506"/>
                  </a:cubicBezTo>
                  <a:cubicBezTo>
                    <a:pt x="4254" y="3420"/>
                    <a:pt x="3724" y="4266"/>
                    <a:pt x="2889" y="4763"/>
                  </a:cubicBezTo>
                  <a:cubicBezTo>
                    <a:pt x="2282" y="5127"/>
                    <a:pt x="1659" y="5344"/>
                    <a:pt x="983" y="5344"/>
                  </a:cubicBezTo>
                  <a:cubicBezTo>
                    <a:pt x="842" y="5344"/>
                    <a:pt x="699" y="5335"/>
                    <a:pt x="553" y="5315"/>
                  </a:cubicBezTo>
                  <a:cubicBezTo>
                    <a:pt x="361" y="5293"/>
                    <a:pt x="170" y="5225"/>
                    <a:pt x="0" y="5124"/>
                  </a:cubicBezTo>
                  <a:lnTo>
                    <a:pt x="0" y="5124"/>
                  </a:lnTo>
                  <a:cubicBezTo>
                    <a:pt x="215" y="5417"/>
                    <a:pt x="508" y="5643"/>
                    <a:pt x="847" y="5778"/>
                  </a:cubicBezTo>
                  <a:cubicBezTo>
                    <a:pt x="1117" y="5891"/>
                    <a:pt x="1404" y="5943"/>
                    <a:pt x="1696" y="5943"/>
                  </a:cubicBezTo>
                  <a:cubicBezTo>
                    <a:pt x="2916" y="5943"/>
                    <a:pt x="4217" y="5042"/>
                    <a:pt x="4672" y="3995"/>
                  </a:cubicBezTo>
                  <a:cubicBezTo>
                    <a:pt x="5247" y="2743"/>
                    <a:pt x="5518" y="1242"/>
                    <a:pt x="467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5" name="Google Shape;4585;p21"/>
            <p:cNvSpPr/>
            <p:nvPr/>
          </p:nvSpPr>
          <p:spPr>
            <a:xfrm>
              <a:off x="8329905" y="2676752"/>
              <a:ext cx="31403" cy="110785"/>
            </a:xfrm>
            <a:custGeom>
              <a:rect b="b" l="l" r="r" t="t"/>
              <a:pathLst>
                <a:path extrusionOk="0" h="3228" w="915">
                  <a:moveTo>
                    <a:pt x="824" y="0"/>
                  </a:moveTo>
                  <a:cubicBezTo>
                    <a:pt x="824" y="1"/>
                    <a:pt x="824" y="57"/>
                    <a:pt x="847" y="136"/>
                  </a:cubicBezTo>
                  <a:cubicBezTo>
                    <a:pt x="847" y="192"/>
                    <a:pt x="847" y="249"/>
                    <a:pt x="847" y="305"/>
                  </a:cubicBezTo>
                  <a:cubicBezTo>
                    <a:pt x="847" y="373"/>
                    <a:pt x="836" y="441"/>
                    <a:pt x="836" y="520"/>
                  </a:cubicBezTo>
                  <a:cubicBezTo>
                    <a:pt x="824" y="599"/>
                    <a:pt x="813" y="678"/>
                    <a:pt x="802" y="768"/>
                  </a:cubicBezTo>
                  <a:cubicBezTo>
                    <a:pt x="779" y="858"/>
                    <a:pt x="768" y="971"/>
                    <a:pt x="745" y="1050"/>
                  </a:cubicBezTo>
                  <a:cubicBezTo>
                    <a:pt x="723" y="1140"/>
                    <a:pt x="689" y="1230"/>
                    <a:pt x="666" y="1332"/>
                  </a:cubicBezTo>
                  <a:cubicBezTo>
                    <a:pt x="632" y="1434"/>
                    <a:pt x="610" y="1535"/>
                    <a:pt x="576" y="1637"/>
                  </a:cubicBezTo>
                  <a:cubicBezTo>
                    <a:pt x="508" y="1840"/>
                    <a:pt x="429" y="2032"/>
                    <a:pt x="373" y="2223"/>
                  </a:cubicBezTo>
                  <a:cubicBezTo>
                    <a:pt x="305" y="2404"/>
                    <a:pt x="237" y="2585"/>
                    <a:pt x="181" y="2720"/>
                  </a:cubicBezTo>
                  <a:lnTo>
                    <a:pt x="46" y="3081"/>
                  </a:lnTo>
                  <a:cubicBezTo>
                    <a:pt x="12" y="3183"/>
                    <a:pt x="1" y="3228"/>
                    <a:pt x="1" y="3228"/>
                  </a:cubicBezTo>
                  <a:cubicBezTo>
                    <a:pt x="1" y="3228"/>
                    <a:pt x="113" y="3047"/>
                    <a:pt x="271" y="2765"/>
                  </a:cubicBezTo>
                  <a:cubicBezTo>
                    <a:pt x="339" y="2630"/>
                    <a:pt x="418" y="2460"/>
                    <a:pt x="508" y="2280"/>
                  </a:cubicBezTo>
                  <a:cubicBezTo>
                    <a:pt x="587" y="2099"/>
                    <a:pt x="666" y="1896"/>
                    <a:pt x="734" y="1693"/>
                  </a:cubicBezTo>
                  <a:cubicBezTo>
                    <a:pt x="757" y="1592"/>
                    <a:pt x="790" y="1479"/>
                    <a:pt x="824" y="1377"/>
                  </a:cubicBezTo>
                  <a:cubicBezTo>
                    <a:pt x="847" y="1276"/>
                    <a:pt x="869" y="1174"/>
                    <a:pt x="881" y="1072"/>
                  </a:cubicBezTo>
                  <a:cubicBezTo>
                    <a:pt x="903" y="982"/>
                    <a:pt x="915" y="881"/>
                    <a:pt x="915" y="790"/>
                  </a:cubicBezTo>
                  <a:lnTo>
                    <a:pt x="915" y="520"/>
                  </a:lnTo>
                  <a:cubicBezTo>
                    <a:pt x="915" y="452"/>
                    <a:pt x="915" y="373"/>
                    <a:pt x="892" y="305"/>
                  </a:cubicBezTo>
                  <a:cubicBezTo>
                    <a:pt x="892" y="249"/>
                    <a:pt x="881" y="192"/>
                    <a:pt x="869" y="136"/>
                  </a:cubicBezTo>
                  <a:cubicBezTo>
                    <a:pt x="836" y="46"/>
                    <a:pt x="824" y="1"/>
                    <a:pt x="824"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6" name="Google Shape;4586;p21"/>
            <p:cNvSpPr/>
            <p:nvPr/>
          </p:nvSpPr>
          <p:spPr>
            <a:xfrm>
              <a:off x="8308592" y="2682175"/>
              <a:ext cx="46915" cy="101107"/>
            </a:xfrm>
            <a:custGeom>
              <a:rect b="b" l="l" r="r" t="t"/>
              <a:pathLst>
                <a:path extrusionOk="0" h="2946" w="1367">
                  <a:moveTo>
                    <a:pt x="1344" y="0"/>
                  </a:moveTo>
                  <a:cubicBezTo>
                    <a:pt x="1344" y="0"/>
                    <a:pt x="1332" y="57"/>
                    <a:pt x="1321" y="136"/>
                  </a:cubicBezTo>
                  <a:cubicBezTo>
                    <a:pt x="1321" y="192"/>
                    <a:pt x="1310" y="249"/>
                    <a:pt x="1299" y="294"/>
                  </a:cubicBezTo>
                  <a:cubicBezTo>
                    <a:pt x="1287" y="362"/>
                    <a:pt x="1265" y="429"/>
                    <a:pt x="1253" y="497"/>
                  </a:cubicBezTo>
                  <a:cubicBezTo>
                    <a:pt x="1231" y="565"/>
                    <a:pt x="1208" y="655"/>
                    <a:pt x="1174" y="734"/>
                  </a:cubicBezTo>
                  <a:cubicBezTo>
                    <a:pt x="1152" y="813"/>
                    <a:pt x="1118" y="892"/>
                    <a:pt x="1073" y="982"/>
                  </a:cubicBezTo>
                  <a:cubicBezTo>
                    <a:pt x="1039" y="1072"/>
                    <a:pt x="1005" y="1163"/>
                    <a:pt x="960" y="1253"/>
                  </a:cubicBezTo>
                  <a:cubicBezTo>
                    <a:pt x="904" y="1343"/>
                    <a:pt x="858" y="1434"/>
                    <a:pt x="813" y="1524"/>
                  </a:cubicBezTo>
                  <a:cubicBezTo>
                    <a:pt x="723" y="1704"/>
                    <a:pt x="622" y="1874"/>
                    <a:pt x="520" y="2043"/>
                  </a:cubicBezTo>
                  <a:cubicBezTo>
                    <a:pt x="430" y="2212"/>
                    <a:pt x="339" y="2370"/>
                    <a:pt x="260" y="2494"/>
                  </a:cubicBezTo>
                  <a:cubicBezTo>
                    <a:pt x="181" y="2630"/>
                    <a:pt x="114" y="2742"/>
                    <a:pt x="69" y="2821"/>
                  </a:cubicBezTo>
                  <a:cubicBezTo>
                    <a:pt x="23" y="2900"/>
                    <a:pt x="1" y="2946"/>
                    <a:pt x="1" y="2946"/>
                  </a:cubicBezTo>
                  <a:cubicBezTo>
                    <a:pt x="1" y="2946"/>
                    <a:pt x="136" y="2788"/>
                    <a:pt x="339" y="2551"/>
                  </a:cubicBezTo>
                  <a:cubicBezTo>
                    <a:pt x="430" y="2438"/>
                    <a:pt x="531" y="2291"/>
                    <a:pt x="644" y="2122"/>
                  </a:cubicBezTo>
                  <a:cubicBezTo>
                    <a:pt x="757" y="1964"/>
                    <a:pt x="858" y="1795"/>
                    <a:pt x="960" y="1603"/>
                  </a:cubicBezTo>
                  <a:cubicBezTo>
                    <a:pt x="1005" y="1513"/>
                    <a:pt x="1062" y="1422"/>
                    <a:pt x="1095" y="1321"/>
                  </a:cubicBezTo>
                  <a:cubicBezTo>
                    <a:pt x="1141" y="1230"/>
                    <a:pt x="1174" y="1140"/>
                    <a:pt x="1208" y="1039"/>
                  </a:cubicBezTo>
                  <a:cubicBezTo>
                    <a:pt x="1242" y="948"/>
                    <a:pt x="1265" y="858"/>
                    <a:pt x="1287" y="779"/>
                  </a:cubicBezTo>
                  <a:cubicBezTo>
                    <a:pt x="1310" y="689"/>
                    <a:pt x="1332" y="610"/>
                    <a:pt x="1344" y="520"/>
                  </a:cubicBezTo>
                  <a:cubicBezTo>
                    <a:pt x="1355" y="452"/>
                    <a:pt x="1355" y="384"/>
                    <a:pt x="1355" y="305"/>
                  </a:cubicBezTo>
                  <a:cubicBezTo>
                    <a:pt x="1366" y="249"/>
                    <a:pt x="1366" y="204"/>
                    <a:pt x="1355" y="147"/>
                  </a:cubicBezTo>
                  <a:cubicBezTo>
                    <a:pt x="1344" y="57"/>
                    <a:pt x="1344" y="0"/>
                    <a:pt x="1344"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7" name="Google Shape;4587;p21"/>
            <p:cNvSpPr/>
            <p:nvPr/>
          </p:nvSpPr>
          <p:spPr>
            <a:xfrm>
              <a:off x="8314015" y="2685263"/>
              <a:ext cx="39159" cy="57349"/>
            </a:xfrm>
            <a:custGeom>
              <a:rect b="b" l="l" r="r" t="t"/>
              <a:pathLst>
                <a:path extrusionOk="0" h="1671" w="1141">
                  <a:moveTo>
                    <a:pt x="1141" y="1"/>
                  </a:moveTo>
                  <a:cubicBezTo>
                    <a:pt x="1073" y="80"/>
                    <a:pt x="1005" y="159"/>
                    <a:pt x="949" y="249"/>
                  </a:cubicBezTo>
                  <a:cubicBezTo>
                    <a:pt x="836" y="407"/>
                    <a:pt x="700" y="621"/>
                    <a:pt x="565" y="836"/>
                  </a:cubicBezTo>
                  <a:cubicBezTo>
                    <a:pt x="497" y="937"/>
                    <a:pt x="430" y="1039"/>
                    <a:pt x="362" y="1140"/>
                  </a:cubicBezTo>
                  <a:cubicBezTo>
                    <a:pt x="328" y="1186"/>
                    <a:pt x="306" y="1242"/>
                    <a:pt x="272" y="1287"/>
                  </a:cubicBezTo>
                  <a:cubicBezTo>
                    <a:pt x="238" y="1321"/>
                    <a:pt x="215" y="1366"/>
                    <a:pt x="181" y="1411"/>
                  </a:cubicBezTo>
                  <a:cubicBezTo>
                    <a:pt x="125" y="1490"/>
                    <a:pt x="80" y="1547"/>
                    <a:pt x="46" y="1592"/>
                  </a:cubicBezTo>
                  <a:cubicBezTo>
                    <a:pt x="23" y="1614"/>
                    <a:pt x="12" y="1637"/>
                    <a:pt x="1" y="1671"/>
                  </a:cubicBezTo>
                  <a:cubicBezTo>
                    <a:pt x="23" y="1659"/>
                    <a:pt x="57" y="1637"/>
                    <a:pt x="80" y="1626"/>
                  </a:cubicBezTo>
                  <a:cubicBezTo>
                    <a:pt x="148" y="1581"/>
                    <a:pt x="215" y="1535"/>
                    <a:pt x="272" y="1490"/>
                  </a:cubicBezTo>
                  <a:cubicBezTo>
                    <a:pt x="317" y="1456"/>
                    <a:pt x="373" y="1434"/>
                    <a:pt x="418" y="1400"/>
                  </a:cubicBezTo>
                  <a:cubicBezTo>
                    <a:pt x="464" y="1355"/>
                    <a:pt x="542" y="1344"/>
                    <a:pt x="588" y="1298"/>
                  </a:cubicBezTo>
                  <a:cubicBezTo>
                    <a:pt x="621" y="1253"/>
                    <a:pt x="768" y="1276"/>
                    <a:pt x="802" y="1231"/>
                  </a:cubicBezTo>
                  <a:cubicBezTo>
                    <a:pt x="847" y="1174"/>
                    <a:pt x="881" y="1118"/>
                    <a:pt x="915" y="1073"/>
                  </a:cubicBezTo>
                  <a:cubicBezTo>
                    <a:pt x="994" y="960"/>
                    <a:pt x="937" y="779"/>
                    <a:pt x="994" y="666"/>
                  </a:cubicBezTo>
                  <a:cubicBezTo>
                    <a:pt x="1050" y="554"/>
                    <a:pt x="994" y="384"/>
                    <a:pt x="1028" y="294"/>
                  </a:cubicBezTo>
                  <a:cubicBezTo>
                    <a:pt x="1073" y="204"/>
                    <a:pt x="1107" y="102"/>
                    <a:pt x="1141"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8" name="Google Shape;4588;p21"/>
            <p:cNvSpPr/>
            <p:nvPr/>
          </p:nvSpPr>
          <p:spPr>
            <a:xfrm>
              <a:off x="8302792" y="2697275"/>
              <a:ext cx="39537" cy="30236"/>
            </a:xfrm>
            <a:custGeom>
              <a:rect b="b" l="l" r="r" t="t"/>
              <a:pathLst>
                <a:path extrusionOk="0" h="881" w="1152">
                  <a:moveTo>
                    <a:pt x="1152" y="1"/>
                  </a:moveTo>
                  <a:lnTo>
                    <a:pt x="1152" y="1"/>
                  </a:lnTo>
                  <a:cubicBezTo>
                    <a:pt x="1084" y="34"/>
                    <a:pt x="1016" y="68"/>
                    <a:pt x="948" y="113"/>
                  </a:cubicBezTo>
                  <a:cubicBezTo>
                    <a:pt x="903" y="159"/>
                    <a:pt x="824" y="204"/>
                    <a:pt x="757" y="249"/>
                  </a:cubicBezTo>
                  <a:cubicBezTo>
                    <a:pt x="689" y="294"/>
                    <a:pt x="621" y="350"/>
                    <a:pt x="554" y="407"/>
                  </a:cubicBezTo>
                  <a:cubicBezTo>
                    <a:pt x="486" y="463"/>
                    <a:pt x="407" y="508"/>
                    <a:pt x="339" y="565"/>
                  </a:cubicBezTo>
                  <a:cubicBezTo>
                    <a:pt x="317" y="587"/>
                    <a:pt x="283" y="621"/>
                    <a:pt x="249" y="644"/>
                  </a:cubicBezTo>
                  <a:cubicBezTo>
                    <a:pt x="215" y="666"/>
                    <a:pt x="192" y="689"/>
                    <a:pt x="170" y="711"/>
                  </a:cubicBezTo>
                  <a:cubicBezTo>
                    <a:pt x="102" y="768"/>
                    <a:pt x="46" y="813"/>
                    <a:pt x="1" y="881"/>
                  </a:cubicBezTo>
                  <a:cubicBezTo>
                    <a:pt x="68" y="858"/>
                    <a:pt x="147" y="824"/>
                    <a:pt x="215" y="790"/>
                  </a:cubicBezTo>
                  <a:cubicBezTo>
                    <a:pt x="294" y="768"/>
                    <a:pt x="362" y="723"/>
                    <a:pt x="429" y="689"/>
                  </a:cubicBezTo>
                  <a:cubicBezTo>
                    <a:pt x="497" y="644"/>
                    <a:pt x="576" y="587"/>
                    <a:pt x="655" y="531"/>
                  </a:cubicBezTo>
                  <a:cubicBezTo>
                    <a:pt x="791" y="429"/>
                    <a:pt x="915" y="316"/>
                    <a:pt x="1016" y="181"/>
                  </a:cubicBezTo>
                  <a:cubicBezTo>
                    <a:pt x="1061" y="125"/>
                    <a:pt x="1106" y="57"/>
                    <a:pt x="1152"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9" name="Google Shape;4589;p21"/>
            <p:cNvSpPr/>
            <p:nvPr/>
          </p:nvSpPr>
          <p:spPr>
            <a:xfrm>
              <a:off x="8122715" y="2574856"/>
              <a:ext cx="240137" cy="137349"/>
            </a:xfrm>
            <a:custGeom>
              <a:rect b="b" l="l" r="r" t="t"/>
              <a:pathLst>
                <a:path extrusionOk="0" h="4002" w="6997">
                  <a:moveTo>
                    <a:pt x="2604" y="0"/>
                  </a:moveTo>
                  <a:cubicBezTo>
                    <a:pt x="2417" y="0"/>
                    <a:pt x="2222" y="12"/>
                    <a:pt x="2020" y="36"/>
                  </a:cubicBezTo>
                  <a:cubicBezTo>
                    <a:pt x="869" y="160"/>
                    <a:pt x="204" y="893"/>
                    <a:pt x="0" y="1988"/>
                  </a:cubicBezTo>
                  <a:cubicBezTo>
                    <a:pt x="339" y="2575"/>
                    <a:pt x="813" y="3071"/>
                    <a:pt x="1377" y="3443"/>
                  </a:cubicBezTo>
                  <a:cubicBezTo>
                    <a:pt x="1982" y="3815"/>
                    <a:pt x="2667" y="4002"/>
                    <a:pt x="3357" y="4002"/>
                  </a:cubicBezTo>
                  <a:cubicBezTo>
                    <a:pt x="3800" y="4002"/>
                    <a:pt x="4245" y="3925"/>
                    <a:pt x="4672" y="3771"/>
                  </a:cubicBezTo>
                  <a:cubicBezTo>
                    <a:pt x="4974" y="3659"/>
                    <a:pt x="6229" y="3037"/>
                    <a:pt x="6977" y="3037"/>
                  </a:cubicBezTo>
                  <a:cubicBezTo>
                    <a:pt x="6983" y="3037"/>
                    <a:pt x="6990" y="3037"/>
                    <a:pt x="6997" y="3037"/>
                  </a:cubicBezTo>
                  <a:lnTo>
                    <a:pt x="6015" y="1785"/>
                  </a:lnTo>
                  <a:cubicBezTo>
                    <a:pt x="5048" y="668"/>
                    <a:pt x="4028" y="0"/>
                    <a:pt x="2604"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0" name="Google Shape;4590;p21"/>
            <p:cNvSpPr/>
            <p:nvPr/>
          </p:nvSpPr>
          <p:spPr>
            <a:xfrm>
              <a:off x="8213389" y="2601351"/>
              <a:ext cx="149464" cy="105122"/>
            </a:xfrm>
            <a:custGeom>
              <a:rect b="b" l="l" r="r" t="t"/>
              <a:pathLst>
                <a:path extrusionOk="0" h="3063" w="4355">
                  <a:moveTo>
                    <a:pt x="1318" y="1"/>
                  </a:moveTo>
                  <a:cubicBezTo>
                    <a:pt x="905" y="1"/>
                    <a:pt x="930" y="353"/>
                    <a:pt x="1127" y="697"/>
                  </a:cubicBezTo>
                  <a:cubicBezTo>
                    <a:pt x="998" y="652"/>
                    <a:pt x="886" y="632"/>
                    <a:pt x="791" y="632"/>
                  </a:cubicBezTo>
                  <a:cubicBezTo>
                    <a:pt x="382" y="632"/>
                    <a:pt x="309" y="1011"/>
                    <a:pt x="676" y="1441"/>
                  </a:cubicBezTo>
                  <a:cubicBezTo>
                    <a:pt x="1" y="1754"/>
                    <a:pt x="595" y="2562"/>
                    <a:pt x="1140" y="2562"/>
                  </a:cubicBezTo>
                  <a:cubicBezTo>
                    <a:pt x="1205" y="2562"/>
                    <a:pt x="1269" y="2550"/>
                    <a:pt x="1330" y="2525"/>
                  </a:cubicBezTo>
                  <a:lnTo>
                    <a:pt x="1330" y="2525"/>
                  </a:lnTo>
                  <a:cubicBezTo>
                    <a:pt x="979" y="2897"/>
                    <a:pt x="1558" y="3063"/>
                    <a:pt x="1880" y="3063"/>
                  </a:cubicBezTo>
                  <a:cubicBezTo>
                    <a:pt x="1920" y="3063"/>
                    <a:pt x="1955" y="3060"/>
                    <a:pt x="1985" y="3055"/>
                  </a:cubicBezTo>
                  <a:cubicBezTo>
                    <a:pt x="2738" y="2946"/>
                    <a:pt x="3317" y="2219"/>
                    <a:pt x="4043" y="2219"/>
                  </a:cubicBezTo>
                  <a:cubicBezTo>
                    <a:pt x="4144" y="2219"/>
                    <a:pt x="4247" y="2234"/>
                    <a:pt x="4355" y="2265"/>
                  </a:cubicBezTo>
                  <a:lnTo>
                    <a:pt x="3994" y="1915"/>
                  </a:lnTo>
                  <a:cubicBezTo>
                    <a:pt x="3520" y="1329"/>
                    <a:pt x="3350" y="753"/>
                    <a:pt x="2741" y="358"/>
                  </a:cubicBezTo>
                  <a:cubicBezTo>
                    <a:pt x="2425" y="132"/>
                    <a:pt x="1816" y="42"/>
                    <a:pt x="1432" y="8"/>
                  </a:cubicBezTo>
                  <a:cubicBezTo>
                    <a:pt x="1391" y="3"/>
                    <a:pt x="1352" y="1"/>
                    <a:pt x="1318"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1" name="Google Shape;4591;p21"/>
            <p:cNvSpPr/>
            <p:nvPr/>
          </p:nvSpPr>
          <p:spPr>
            <a:xfrm>
              <a:off x="8113792" y="2643050"/>
              <a:ext cx="250227" cy="93213"/>
            </a:xfrm>
            <a:custGeom>
              <a:rect b="b" l="l" r="r" t="t"/>
              <a:pathLst>
                <a:path extrusionOk="0" h="2716" w="7291">
                  <a:moveTo>
                    <a:pt x="260" y="1"/>
                  </a:moveTo>
                  <a:cubicBezTo>
                    <a:pt x="260" y="23"/>
                    <a:pt x="249" y="35"/>
                    <a:pt x="249" y="57"/>
                  </a:cubicBezTo>
                  <a:cubicBezTo>
                    <a:pt x="1" y="1355"/>
                    <a:pt x="1626" y="2562"/>
                    <a:pt x="2754" y="2698"/>
                  </a:cubicBezTo>
                  <a:cubicBezTo>
                    <a:pt x="2861" y="2710"/>
                    <a:pt x="2966" y="2716"/>
                    <a:pt x="3069" y="2716"/>
                  </a:cubicBezTo>
                  <a:cubicBezTo>
                    <a:pt x="3802" y="2716"/>
                    <a:pt x="4438" y="2420"/>
                    <a:pt x="5101" y="2133"/>
                  </a:cubicBezTo>
                  <a:cubicBezTo>
                    <a:pt x="5553" y="1942"/>
                    <a:pt x="5993" y="1727"/>
                    <a:pt x="6422" y="1479"/>
                  </a:cubicBezTo>
                  <a:cubicBezTo>
                    <a:pt x="6692" y="1310"/>
                    <a:pt x="6986" y="1174"/>
                    <a:pt x="7291" y="1084"/>
                  </a:cubicBezTo>
                  <a:lnTo>
                    <a:pt x="7257" y="1050"/>
                  </a:lnTo>
                  <a:cubicBezTo>
                    <a:pt x="7250" y="1050"/>
                    <a:pt x="7243" y="1050"/>
                    <a:pt x="7237" y="1050"/>
                  </a:cubicBezTo>
                  <a:cubicBezTo>
                    <a:pt x="6489" y="1050"/>
                    <a:pt x="5234" y="1672"/>
                    <a:pt x="4932" y="1784"/>
                  </a:cubicBezTo>
                  <a:cubicBezTo>
                    <a:pt x="4505" y="1938"/>
                    <a:pt x="4060" y="2015"/>
                    <a:pt x="3618" y="2015"/>
                  </a:cubicBezTo>
                  <a:cubicBezTo>
                    <a:pt x="2929" y="2015"/>
                    <a:pt x="2247" y="1828"/>
                    <a:pt x="1648" y="1456"/>
                  </a:cubicBezTo>
                  <a:cubicBezTo>
                    <a:pt x="1073" y="1084"/>
                    <a:pt x="599" y="588"/>
                    <a:pt x="26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2" name="Google Shape;4592;p21"/>
            <p:cNvSpPr/>
            <p:nvPr/>
          </p:nvSpPr>
          <p:spPr>
            <a:xfrm>
              <a:off x="8213320" y="2662818"/>
              <a:ext cx="139854" cy="24024"/>
            </a:xfrm>
            <a:custGeom>
              <a:rect b="b" l="l" r="r" t="t"/>
              <a:pathLst>
                <a:path extrusionOk="0" h="700" w="4075">
                  <a:moveTo>
                    <a:pt x="4007" y="573"/>
                  </a:moveTo>
                  <a:cubicBezTo>
                    <a:pt x="4001" y="582"/>
                    <a:pt x="3997" y="588"/>
                    <a:pt x="3996" y="588"/>
                  </a:cubicBezTo>
                  <a:cubicBezTo>
                    <a:pt x="3996" y="588"/>
                    <a:pt x="3996" y="588"/>
                    <a:pt x="3996" y="587"/>
                  </a:cubicBezTo>
                  <a:cubicBezTo>
                    <a:pt x="3973" y="621"/>
                    <a:pt x="3950" y="655"/>
                    <a:pt x="3939" y="689"/>
                  </a:cubicBezTo>
                  <a:cubicBezTo>
                    <a:pt x="3939" y="689"/>
                    <a:pt x="4007" y="576"/>
                    <a:pt x="4007" y="576"/>
                  </a:cubicBezTo>
                  <a:cubicBezTo>
                    <a:pt x="4007" y="576"/>
                    <a:pt x="4007" y="577"/>
                    <a:pt x="4007" y="577"/>
                  </a:cubicBezTo>
                  <a:cubicBezTo>
                    <a:pt x="4007" y="577"/>
                    <a:pt x="4007" y="575"/>
                    <a:pt x="4007" y="573"/>
                  </a:cubicBezTo>
                  <a:close/>
                  <a:moveTo>
                    <a:pt x="46" y="0"/>
                  </a:moveTo>
                  <a:cubicBezTo>
                    <a:pt x="46" y="0"/>
                    <a:pt x="1" y="91"/>
                    <a:pt x="35" y="124"/>
                  </a:cubicBezTo>
                  <a:cubicBezTo>
                    <a:pt x="57" y="147"/>
                    <a:pt x="35" y="260"/>
                    <a:pt x="80" y="294"/>
                  </a:cubicBezTo>
                  <a:cubicBezTo>
                    <a:pt x="136" y="339"/>
                    <a:pt x="193" y="373"/>
                    <a:pt x="260" y="406"/>
                  </a:cubicBezTo>
                  <a:cubicBezTo>
                    <a:pt x="339" y="452"/>
                    <a:pt x="430" y="497"/>
                    <a:pt x="520" y="531"/>
                  </a:cubicBezTo>
                  <a:cubicBezTo>
                    <a:pt x="746" y="598"/>
                    <a:pt x="971" y="643"/>
                    <a:pt x="1208" y="666"/>
                  </a:cubicBezTo>
                  <a:cubicBezTo>
                    <a:pt x="1344" y="677"/>
                    <a:pt x="1468" y="700"/>
                    <a:pt x="1603" y="700"/>
                  </a:cubicBezTo>
                  <a:cubicBezTo>
                    <a:pt x="1739" y="700"/>
                    <a:pt x="1874" y="700"/>
                    <a:pt x="2021" y="689"/>
                  </a:cubicBezTo>
                  <a:cubicBezTo>
                    <a:pt x="2292" y="655"/>
                    <a:pt x="2562" y="610"/>
                    <a:pt x="2811" y="576"/>
                  </a:cubicBezTo>
                  <a:cubicBezTo>
                    <a:pt x="2935" y="553"/>
                    <a:pt x="3048" y="531"/>
                    <a:pt x="3172" y="519"/>
                  </a:cubicBezTo>
                  <a:cubicBezTo>
                    <a:pt x="3273" y="508"/>
                    <a:pt x="3386" y="497"/>
                    <a:pt x="3488" y="497"/>
                  </a:cubicBezTo>
                  <a:cubicBezTo>
                    <a:pt x="3578" y="497"/>
                    <a:pt x="3668" y="497"/>
                    <a:pt x="3759" y="508"/>
                  </a:cubicBezTo>
                  <a:cubicBezTo>
                    <a:pt x="3826" y="508"/>
                    <a:pt x="3905" y="519"/>
                    <a:pt x="3973" y="531"/>
                  </a:cubicBezTo>
                  <a:cubicBezTo>
                    <a:pt x="3984" y="536"/>
                    <a:pt x="3996" y="541"/>
                    <a:pt x="4010" y="545"/>
                  </a:cubicBezTo>
                  <a:lnTo>
                    <a:pt x="4010" y="545"/>
                  </a:lnTo>
                  <a:cubicBezTo>
                    <a:pt x="4008" y="556"/>
                    <a:pt x="4007" y="568"/>
                    <a:pt x="4007" y="573"/>
                  </a:cubicBezTo>
                  <a:lnTo>
                    <a:pt x="4007" y="573"/>
                  </a:lnTo>
                  <a:cubicBezTo>
                    <a:pt x="4011" y="566"/>
                    <a:pt x="4017" y="558"/>
                    <a:pt x="4022" y="549"/>
                  </a:cubicBezTo>
                  <a:lnTo>
                    <a:pt x="4022" y="549"/>
                  </a:lnTo>
                  <a:cubicBezTo>
                    <a:pt x="4033" y="552"/>
                    <a:pt x="4043" y="553"/>
                    <a:pt x="4052" y="553"/>
                  </a:cubicBezTo>
                  <a:cubicBezTo>
                    <a:pt x="4063" y="553"/>
                    <a:pt x="4063" y="553"/>
                    <a:pt x="4063" y="531"/>
                  </a:cubicBezTo>
                  <a:cubicBezTo>
                    <a:pt x="4058" y="529"/>
                    <a:pt x="4053" y="527"/>
                    <a:pt x="4049" y="526"/>
                  </a:cubicBezTo>
                  <a:lnTo>
                    <a:pt x="4049" y="526"/>
                  </a:lnTo>
                  <a:cubicBezTo>
                    <a:pt x="4044" y="526"/>
                    <a:pt x="4039" y="527"/>
                    <a:pt x="4035" y="528"/>
                  </a:cubicBezTo>
                  <a:lnTo>
                    <a:pt x="4035" y="528"/>
                  </a:lnTo>
                  <a:cubicBezTo>
                    <a:pt x="4037" y="526"/>
                    <a:pt x="4038" y="524"/>
                    <a:pt x="4039" y="522"/>
                  </a:cubicBezTo>
                  <a:lnTo>
                    <a:pt x="4039" y="522"/>
                  </a:lnTo>
                  <a:cubicBezTo>
                    <a:pt x="4042" y="523"/>
                    <a:pt x="4046" y="524"/>
                    <a:pt x="4049" y="526"/>
                  </a:cubicBezTo>
                  <a:lnTo>
                    <a:pt x="4049" y="526"/>
                  </a:lnTo>
                  <a:cubicBezTo>
                    <a:pt x="4049" y="526"/>
                    <a:pt x="4049" y="526"/>
                    <a:pt x="4049" y="526"/>
                  </a:cubicBezTo>
                  <a:cubicBezTo>
                    <a:pt x="4054" y="526"/>
                    <a:pt x="4060" y="527"/>
                    <a:pt x="4063" y="531"/>
                  </a:cubicBezTo>
                  <a:cubicBezTo>
                    <a:pt x="4075" y="531"/>
                    <a:pt x="4063" y="508"/>
                    <a:pt x="4063" y="497"/>
                  </a:cubicBezTo>
                  <a:cubicBezTo>
                    <a:pt x="4063" y="495"/>
                    <a:pt x="4063" y="494"/>
                    <a:pt x="4062" y="494"/>
                  </a:cubicBezTo>
                  <a:cubicBezTo>
                    <a:pt x="4059" y="494"/>
                    <a:pt x="4050" y="506"/>
                    <a:pt x="4039" y="522"/>
                  </a:cubicBezTo>
                  <a:lnTo>
                    <a:pt x="4039" y="522"/>
                  </a:lnTo>
                  <a:cubicBezTo>
                    <a:pt x="4018" y="514"/>
                    <a:pt x="4001" y="508"/>
                    <a:pt x="3984" y="508"/>
                  </a:cubicBezTo>
                  <a:cubicBezTo>
                    <a:pt x="3917" y="485"/>
                    <a:pt x="3849" y="463"/>
                    <a:pt x="3781" y="440"/>
                  </a:cubicBezTo>
                  <a:cubicBezTo>
                    <a:pt x="3691" y="429"/>
                    <a:pt x="3589" y="418"/>
                    <a:pt x="3499" y="406"/>
                  </a:cubicBezTo>
                  <a:cubicBezTo>
                    <a:pt x="3436" y="403"/>
                    <a:pt x="3372" y="402"/>
                    <a:pt x="3309" y="402"/>
                  </a:cubicBezTo>
                  <a:cubicBezTo>
                    <a:pt x="3135" y="402"/>
                    <a:pt x="2962" y="413"/>
                    <a:pt x="2788" y="429"/>
                  </a:cubicBezTo>
                  <a:cubicBezTo>
                    <a:pt x="2540" y="463"/>
                    <a:pt x="2269" y="508"/>
                    <a:pt x="2010" y="531"/>
                  </a:cubicBezTo>
                  <a:cubicBezTo>
                    <a:pt x="1874" y="542"/>
                    <a:pt x="1739" y="542"/>
                    <a:pt x="1615" y="542"/>
                  </a:cubicBezTo>
                  <a:cubicBezTo>
                    <a:pt x="1479" y="542"/>
                    <a:pt x="1355" y="531"/>
                    <a:pt x="1231" y="519"/>
                  </a:cubicBezTo>
                  <a:cubicBezTo>
                    <a:pt x="1005" y="508"/>
                    <a:pt x="780" y="474"/>
                    <a:pt x="565" y="418"/>
                  </a:cubicBezTo>
                  <a:cubicBezTo>
                    <a:pt x="475" y="384"/>
                    <a:pt x="396" y="350"/>
                    <a:pt x="317" y="316"/>
                  </a:cubicBezTo>
                  <a:cubicBezTo>
                    <a:pt x="238" y="282"/>
                    <a:pt x="204" y="215"/>
                    <a:pt x="148" y="181"/>
                  </a:cubicBezTo>
                  <a:cubicBezTo>
                    <a:pt x="103" y="158"/>
                    <a:pt x="114" y="45"/>
                    <a:pt x="91" y="34"/>
                  </a:cubicBezTo>
                  <a:lnTo>
                    <a:pt x="46" y="0"/>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3" name="Google Shape;4593;p21"/>
            <p:cNvSpPr/>
            <p:nvPr/>
          </p:nvSpPr>
          <p:spPr>
            <a:xfrm>
              <a:off x="8268713" y="2654272"/>
              <a:ext cx="77117" cy="22891"/>
            </a:xfrm>
            <a:custGeom>
              <a:rect b="b" l="l" r="r" t="t"/>
              <a:pathLst>
                <a:path extrusionOk="0" h="667" w="2247">
                  <a:moveTo>
                    <a:pt x="1" y="1"/>
                  </a:moveTo>
                  <a:lnTo>
                    <a:pt x="1" y="1"/>
                  </a:lnTo>
                  <a:cubicBezTo>
                    <a:pt x="9" y="10"/>
                    <a:pt x="19" y="17"/>
                    <a:pt x="31" y="23"/>
                  </a:cubicBezTo>
                  <a:lnTo>
                    <a:pt x="31" y="23"/>
                  </a:lnTo>
                  <a:lnTo>
                    <a:pt x="1" y="1"/>
                  </a:lnTo>
                  <a:close/>
                  <a:moveTo>
                    <a:pt x="31" y="23"/>
                  </a:moveTo>
                  <a:lnTo>
                    <a:pt x="80" y="57"/>
                  </a:lnTo>
                  <a:cubicBezTo>
                    <a:pt x="113" y="80"/>
                    <a:pt x="136" y="114"/>
                    <a:pt x="170" y="136"/>
                  </a:cubicBezTo>
                  <a:cubicBezTo>
                    <a:pt x="215" y="170"/>
                    <a:pt x="260" y="204"/>
                    <a:pt x="294" y="238"/>
                  </a:cubicBezTo>
                  <a:cubicBezTo>
                    <a:pt x="418" y="283"/>
                    <a:pt x="531" y="340"/>
                    <a:pt x="655" y="373"/>
                  </a:cubicBezTo>
                  <a:cubicBezTo>
                    <a:pt x="723" y="396"/>
                    <a:pt x="790" y="419"/>
                    <a:pt x="869" y="430"/>
                  </a:cubicBezTo>
                  <a:lnTo>
                    <a:pt x="1084" y="486"/>
                  </a:lnTo>
                  <a:cubicBezTo>
                    <a:pt x="1219" y="509"/>
                    <a:pt x="1366" y="531"/>
                    <a:pt x="1501" y="554"/>
                  </a:cubicBezTo>
                  <a:lnTo>
                    <a:pt x="1874" y="610"/>
                  </a:lnTo>
                  <a:cubicBezTo>
                    <a:pt x="1987" y="622"/>
                    <a:pt x="2077" y="655"/>
                    <a:pt x="2145" y="655"/>
                  </a:cubicBezTo>
                  <a:lnTo>
                    <a:pt x="2246" y="667"/>
                  </a:lnTo>
                  <a:lnTo>
                    <a:pt x="2156" y="622"/>
                  </a:lnTo>
                  <a:cubicBezTo>
                    <a:pt x="2077" y="588"/>
                    <a:pt x="1998" y="554"/>
                    <a:pt x="1908" y="520"/>
                  </a:cubicBezTo>
                  <a:cubicBezTo>
                    <a:pt x="1806" y="486"/>
                    <a:pt x="1671" y="441"/>
                    <a:pt x="1535" y="407"/>
                  </a:cubicBezTo>
                  <a:cubicBezTo>
                    <a:pt x="1411" y="385"/>
                    <a:pt x="1253" y="351"/>
                    <a:pt x="1118" y="328"/>
                  </a:cubicBezTo>
                  <a:cubicBezTo>
                    <a:pt x="971" y="294"/>
                    <a:pt x="824" y="272"/>
                    <a:pt x="689" y="238"/>
                  </a:cubicBezTo>
                  <a:cubicBezTo>
                    <a:pt x="633" y="227"/>
                    <a:pt x="565" y="204"/>
                    <a:pt x="508" y="193"/>
                  </a:cubicBezTo>
                  <a:lnTo>
                    <a:pt x="339" y="136"/>
                  </a:lnTo>
                  <a:cubicBezTo>
                    <a:pt x="283" y="125"/>
                    <a:pt x="238" y="114"/>
                    <a:pt x="192" y="91"/>
                  </a:cubicBezTo>
                  <a:cubicBezTo>
                    <a:pt x="159" y="80"/>
                    <a:pt x="125" y="57"/>
                    <a:pt x="91" y="46"/>
                  </a:cubicBezTo>
                  <a:cubicBezTo>
                    <a:pt x="70" y="39"/>
                    <a:pt x="49" y="32"/>
                    <a:pt x="31" y="23"/>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4" name="Google Shape;4594;p21"/>
            <p:cNvSpPr/>
            <p:nvPr/>
          </p:nvSpPr>
          <p:spPr>
            <a:xfrm>
              <a:off x="8271046" y="2639961"/>
              <a:ext cx="72827" cy="34114"/>
            </a:xfrm>
            <a:custGeom>
              <a:rect b="b" l="l" r="r" t="t"/>
              <a:pathLst>
                <a:path extrusionOk="0" h="994" w="2122">
                  <a:moveTo>
                    <a:pt x="0" y="0"/>
                  </a:moveTo>
                  <a:cubicBezTo>
                    <a:pt x="0" y="1"/>
                    <a:pt x="113" y="91"/>
                    <a:pt x="294" y="226"/>
                  </a:cubicBezTo>
                  <a:cubicBezTo>
                    <a:pt x="519" y="373"/>
                    <a:pt x="756" y="508"/>
                    <a:pt x="993" y="621"/>
                  </a:cubicBezTo>
                  <a:cubicBezTo>
                    <a:pt x="1129" y="678"/>
                    <a:pt x="1275" y="734"/>
                    <a:pt x="1400" y="779"/>
                  </a:cubicBezTo>
                  <a:cubicBezTo>
                    <a:pt x="1512" y="836"/>
                    <a:pt x="1637" y="869"/>
                    <a:pt x="1761" y="903"/>
                  </a:cubicBezTo>
                  <a:cubicBezTo>
                    <a:pt x="1975" y="960"/>
                    <a:pt x="2122" y="993"/>
                    <a:pt x="2122" y="993"/>
                  </a:cubicBezTo>
                  <a:cubicBezTo>
                    <a:pt x="2122" y="993"/>
                    <a:pt x="1986" y="914"/>
                    <a:pt x="1794" y="824"/>
                  </a:cubicBezTo>
                  <a:cubicBezTo>
                    <a:pt x="1749" y="790"/>
                    <a:pt x="1693" y="768"/>
                    <a:pt x="1637" y="745"/>
                  </a:cubicBezTo>
                  <a:cubicBezTo>
                    <a:pt x="1580" y="723"/>
                    <a:pt x="1524" y="689"/>
                    <a:pt x="1456" y="655"/>
                  </a:cubicBezTo>
                  <a:cubicBezTo>
                    <a:pt x="1332" y="599"/>
                    <a:pt x="1208" y="542"/>
                    <a:pt x="1072" y="474"/>
                  </a:cubicBezTo>
                  <a:cubicBezTo>
                    <a:pt x="937" y="407"/>
                    <a:pt x="801" y="350"/>
                    <a:pt x="677" y="294"/>
                  </a:cubicBezTo>
                  <a:cubicBezTo>
                    <a:pt x="553" y="237"/>
                    <a:pt x="440" y="181"/>
                    <a:pt x="339" y="147"/>
                  </a:cubicBezTo>
                  <a:cubicBezTo>
                    <a:pt x="136" y="46"/>
                    <a:pt x="0" y="1"/>
                    <a:pt x="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5" name="Google Shape;4595;p21"/>
            <p:cNvSpPr/>
            <p:nvPr/>
          </p:nvSpPr>
          <p:spPr>
            <a:xfrm>
              <a:off x="8300081" y="2445161"/>
              <a:ext cx="147988" cy="237838"/>
            </a:xfrm>
            <a:custGeom>
              <a:rect b="b" l="l" r="r" t="t"/>
              <a:pathLst>
                <a:path extrusionOk="0" h="6930" w="4312">
                  <a:moveTo>
                    <a:pt x="2382" y="1"/>
                  </a:moveTo>
                  <a:cubicBezTo>
                    <a:pt x="1253" y="395"/>
                    <a:pt x="249" y="994"/>
                    <a:pt x="91" y="2382"/>
                  </a:cubicBezTo>
                  <a:cubicBezTo>
                    <a:pt x="1" y="3307"/>
                    <a:pt x="12" y="3792"/>
                    <a:pt x="350" y="4627"/>
                  </a:cubicBezTo>
                  <a:cubicBezTo>
                    <a:pt x="554" y="5124"/>
                    <a:pt x="994" y="6297"/>
                    <a:pt x="1535" y="6816"/>
                  </a:cubicBezTo>
                  <a:cubicBezTo>
                    <a:pt x="1614" y="6850"/>
                    <a:pt x="1682" y="6895"/>
                    <a:pt x="1761" y="6929"/>
                  </a:cubicBezTo>
                  <a:cubicBezTo>
                    <a:pt x="2020" y="5925"/>
                    <a:pt x="2224" y="5722"/>
                    <a:pt x="2777" y="4920"/>
                  </a:cubicBezTo>
                  <a:cubicBezTo>
                    <a:pt x="2957" y="4661"/>
                    <a:pt x="3499" y="4232"/>
                    <a:pt x="3657" y="3973"/>
                  </a:cubicBezTo>
                  <a:cubicBezTo>
                    <a:pt x="3826" y="3736"/>
                    <a:pt x="3849" y="3544"/>
                    <a:pt x="3961" y="3262"/>
                  </a:cubicBezTo>
                  <a:cubicBezTo>
                    <a:pt x="4311" y="2280"/>
                    <a:pt x="3612" y="1095"/>
                    <a:pt x="2935" y="441"/>
                  </a:cubicBezTo>
                  <a:cubicBezTo>
                    <a:pt x="2765" y="271"/>
                    <a:pt x="2585" y="125"/>
                    <a:pt x="2382"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6" name="Google Shape;4596;p21"/>
            <p:cNvSpPr/>
            <p:nvPr/>
          </p:nvSpPr>
          <p:spPr>
            <a:xfrm>
              <a:off x="8369030" y="2694187"/>
              <a:ext cx="3123" cy="4290"/>
            </a:xfrm>
            <a:custGeom>
              <a:rect b="b" l="l" r="r" t="t"/>
              <a:pathLst>
                <a:path extrusionOk="0" h="125" w="91">
                  <a:moveTo>
                    <a:pt x="0" y="0"/>
                  </a:moveTo>
                  <a:cubicBezTo>
                    <a:pt x="11" y="34"/>
                    <a:pt x="34" y="79"/>
                    <a:pt x="45" y="124"/>
                  </a:cubicBezTo>
                  <a:lnTo>
                    <a:pt x="90" y="23"/>
                  </a:lnTo>
                  <a:cubicBezTo>
                    <a:pt x="57" y="12"/>
                    <a:pt x="34" y="12"/>
                    <a:pt x="0"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7" name="Google Shape;4597;p21"/>
            <p:cNvSpPr/>
            <p:nvPr/>
          </p:nvSpPr>
          <p:spPr>
            <a:xfrm>
              <a:off x="8304749" y="2531098"/>
              <a:ext cx="107284" cy="151900"/>
            </a:xfrm>
            <a:custGeom>
              <a:rect b="b" l="l" r="r" t="t"/>
              <a:pathLst>
                <a:path extrusionOk="0" h="4426" w="3126">
                  <a:moveTo>
                    <a:pt x="1170" y="1"/>
                  </a:moveTo>
                  <a:cubicBezTo>
                    <a:pt x="905" y="1"/>
                    <a:pt x="934" y="336"/>
                    <a:pt x="846" y="543"/>
                  </a:cubicBezTo>
                  <a:cubicBezTo>
                    <a:pt x="738" y="381"/>
                    <a:pt x="621" y="280"/>
                    <a:pt x="505" y="280"/>
                  </a:cubicBezTo>
                  <a:cubicBezTo>
                    <a:pt x="404" y="280"/>
                    <a:pt x="304" y="358"/>
                    <a:pt x="214" y="543"/>
                  </a:cubicBezTo>
                  <a:cubicBezTo>
                    <a:pt x="79" y="825"/>
                    <a:pt x="11" y="1141"/>
                    <a:pt x="0" y="1457"/>
                  </a:cubicBezTo>
                  <a:cubicBezTo>
                    <a:pt x="56" y="1694"/>
                    <a:pt x="124" y="1920"/>
                    <a:pt x="214" y="2134"/>
                  </a:cubicBezTo>
                  <a:cubicBezTo>
                    <a:pt x="418" y="2620"/>
                    <a:pt x="858" y="3793"/>
                    <a:pt x="1399" y="4312"/>
                  </a:cubicBezTo>
                  <a:cubicBezTo>
                    <a:pt x="1478" y="4346"/>
                    <a:pt x="1546" y="4391"/>
                    <a:pt x="1636" y="4425"/>
                  </a:cubicBezTo>
                  <a:cubicBezTo>
                    <a:pt x="1884" y="3421"/>
                    <a:pt x="2088" y="3218"/>
                    <a:pt x="2641" y="2416"/>
                  </a:cubicBezTo>
                  <a:cubicBezTo>
                    <a:pt x="2753" y="2281"/>
                    <a:pt x="2878" y="2146"/>
                    <a:pt x="3013" y="2021"/>
                  </a:cubicBezTo>
                  <a:cubicBezTo>
                    <a:pt x="3092" y="1864"/>
                    <a:pt x="3126" y="1694"/>
                    <a:pt x="3092" y="1514"/>
                  </a:cubicBezTo>
                  <a:cubicBezTo>
                    <a:pt x="3042" y="1374"/>
                    <a:pt x="2962" y="1329"/>
                    <a:pt x="2866" y="1329"/>
                  </a:cubicBezTo>
                  <a:cubicBezTo>
                    <a:pt x="2745" y="1329"/>
                    <a:pt x="2599" y="1402"/>
                    <a:pt x="2460" y="1446"/>
                  </a:cubicBezTo>
                  <a:cubicBezTo>
                    <a:pt x="2494" y="1164"/>
                    <a:pt x="2765" y="588"/>
                    <a:pt x="2505" y="351"/>
                  </a:cubicBezTo>
                  <a:cubicBezTo>
                    <a:pt x="2450" y="303"/>
                    <a:pt x="2391" y="283"/>
                    <a:pt x="2330" y="283"/>
                  </a:cubicBezTo>
                  <a:cubicBezTo>
                    <a:pt x="2108" y="283"/>
                    <a:pt x="1868" y="552"/>
                    <a:pt x="1727" y="667"/>
                  </a:cubicBezTo>
                  <a:cubicBezTo>
                    <a:pt x="1602" y="521"/>
                    <a:pt x="1433" y="47"/>
                    <a:pt x="1196" y="2"/>
                  </a:cubicBezTo>
                  <a:cubicBezTo>
                    <a:pt x="1187" y="1"/>
                    <a:pt x="1178" y="1"/>
                    <a:pt x="1170"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8" name="Google Shape;4598;p21"/>
            <p:cNvSpPr/>
            <p:nvPr/>
          </p:nvSpPr>
          <p:spPr>
            <a:xfrm>
              <a:off x="8258245" y="2434453"/>
              <a:ext cx="123586" cy="244667"/>
            </a:xfrm>
            <a:custGeom>
              <a:rect b="b" l="l" r="r" t="t"/>
              <a:pathLst>
                <a:path extrusionOk="0" h="7129" w="3601">
                  <a:moveTo>
                    <a:pt x="2597" y="0"/>
                  </a:moveTo>
                  <a:cubicBezTo>
                    <a:pt x="1914" y="0"/>
                    <a:pt x="1270" y="442"/>
                    <a:pt x="791" y="1294"/>
                  </a:cubicBezTo>
                  <a:cubicBezTo>
                    <a:pt x="1" y="2682"/>
                    <a:pt x="215" y="3765"/>
                    <a:pt x="1095" y="5289"/>
                  </a:cubicBezTo>
                  <a:cubicBezTo>
                    <a:pt x="1174" y="5424"/>
                    <a:pt x="1739" y="6553"/>
                    <a:pt x="2754" y="7128"/>
                  </a:cubicBezTo>
                  <a:cubicBezTo>
                    <a:pt x="2213" y="6609"/>
                    <a:pt x="1761" y="5436"/>
                    <a:pt x="1569" y="4939"/>
                  </a:cubicBezTo>
                  <a:cubicBezTo>
                    <a:pt x="1231" y="4104"/>
                    <a:pt x="1220" y="3619"/>
                    <a:pt x="1310" y="2705"/>
                  </a:cubicBezTo>
                  <a:cubicBezTo>
                    <a:pt x="1468" y="1306"/>
                    <a:pt x="2461" y="707"/>
                    <a:pt x="3601" y="313"/>
                  </a:cubicBezTo>
                  <a:cubicBezTo>
                    <a:pt x="3266" y="103"/>
                    <a:pt x="2927" y="0"/>
                    <a:pt x="259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9" name="Google Shape;4599;p21"/>
            <p:cNvSpPr/>
            <p:nvPr/>
          </p:nvSpPr>
          <p:spPr>
            <a:xfrm>
              <a:off x="8330283" y="2550901"/>
              <a:ext cx="22514" cy="115041"/>
            </a:xfrm>
            <a:custGeom>
              <a:rect b="b" l="l" r="r" t="t"/>
              <a:pathLst>
                <a:path extrusionOk="0" h="3352" w="656">
                  <a:moveTo>
                    <a:pt x="170" y="0"/>
                  </a:moveTo>
                  <a:cubicBezTo>
                    <a:pt x="170" y="0"/>
                    <a:pt x="147" y="45"/>
                    <a:pt x="125" y="136"/>
                  </a:cubicBezTo>
                  <a:cubicBezTo>
                    <a:pt x="114" y="192"/>
                    <a:pt x="102" y="237"/>
                    <a:pt x="80" y="305"/>
                  </a:cubicBezTo>
                  <a:cubicBezTo>
                    <a:pt x="68" y="372"/>
                    <a:pt x="46" y="451"/>
                    <a:pt x="46" y="519"/>
                  </a:cubicBezTo>
                  <a:cubicBezTo>
                    <a:pt x="35" y="609"/>
                    <a:pt x="23" y="700"/>
                    <a:pt x="12" y="790"/>
                  </a:cubicBezTo>
                  <a:cubicBezTo>
                    <a:pt x="1" y="880"/>
                    <a:pt x="1" y="982"/>
                    <a:pt x="12" y="1083"/>
                  </a:cubicBezTo>
                  <a:cubicBezTo>
                    <a:pt x="12" y="1185"/>
                    <a:pt x="12" y="1298"/>
                    <a:pt x="23" y="1399"/>
                  </a:cubicBezTo>
                  <a:cubicBezTo>
                    <a:pt x="35" y="1512"/>
                    <a:pt x="35" y="1614"/>
                    <a:pt x="57" y="1727"/>
                  </a:cubicBezTo>
                  <a:cubicBezTo>
                    <a:pt x="80" y="1828"/>
                    <a:pt x="102" y="1941"/>
                    <a:pt x="125" y="2043"/>
                  </a:cubicBezTo>
                  <a:cubicBezTo>
                    <a:pt x="147" y="2155"/>
                    <a:pt x="181" y="2246"/>
                    <a:pt x="204" y="2347"/>
                  </a:cubicBezTo>
                  <a:cubicBezTo>
                    <a:pt x="238" y="2449"/>
                    <a:pt x="260" y="2539"/>
                    <a:pt x="305" y="2629"/>
                  </a:cubicBezTo>
                  <a:cubicBezTo>
                    <a:pt x="339" y="2720"/>
                    <a:pt x="373" y="2799"/>
                    <a:pt x="407" y="2878"/>
                  </a:cubicBezTo>
                  <a:cubicBezTo>
                    <a:pt x="430" y="2945"/>
                    <a:pt x="463" y="3013"/>
                    <a:pt x="497" y="3069"/>
                  </a:cubicBezTo>
                  <a:lnTo>
                    <a:pt x="588" y="3227"/>
                  </a:lnTo>
                  <a:cubicBezTo>
                    <a:pt x="633" y="3306"/>
                    <a:pt x="655" y="3352"/>
                    <a:pt x="655" y="3352"/>
                  </a:cubicBezTo>
                  <a:cubicBezTo>
                    <a:pt x="655" y="3352"/>
                    <a:pt x="633" y="3306"/>
                    <a:pt x="610" y="3216"/>
                  </a:cubicBezTo>
                  <a:cubicBezTo>
                    <a:pt x="576" y="3126"/>
                    <a:pt x="531" y="3002"/>
                    <a:pt x="486" y="2844"/>
                  </a:cubicBezTo>
                  <a:cubicBezTo>
                    <a:pt x="463" y="2765"/>
                    <a:pt x="441" y="2686"/>
                    <a:pt x="418" y="2595"/>
                  </a:cubicBezTo>
                  <a:cubicBezTo>
                    <a:pt x="384" y="2505"/>
                    <a:pt x="373" y="2404"/>
                    <a:pt x="351" y="2313"/>
                  </a:cubicBezTo>
                  <a:cubicBezTo>
                    <a:pt x="317" y="2212"/>
                    <a:pt x="294" y="2110"/>
                    <a:pt x="272" y="2009"/>
                  </a:cubicBezTo>
                  <a:cubicBezTo>
                    <a:pt x="260" y="1907"/>
                    <a:pt x="226" y="1806"/>
                    <a:pt x="215" y="1704"/>
                  </a:cubicBezTo>
                  <a:cubicBezTo>
                    <a:pt x="204" y="1591"/>
                    <a:pt x="193" y="1490"/>
                    <a:pt x="181" y="1388"/>
                  </a:cubicBezTo>
                  <a:cubicBezTo>
                    <a:pt x="159" y="1287"/>
                    <a:pt x="159" y="1185"/>
                    <a:pt x="147" y="1083"/>
                  </a:cubicBezTo>
                  <a:cubicBezTo>
                    <a:pt x="147" y="982"/>
                    <a:pt x="136" y="892"/>
                    <a:pt x="136" y="801"/>
                  </a:cubicBezTo>
                  <a:lnTo>
                    <a:pt x="136" y="542"/>
                  </a:lnTo>
                  <a:cubicBezTo>
                    <a:pt x="136" y="372"/>
                    <a:pt x="147" y="248"/>
                    <a:pt x="159" y="147"/>
                  </a:cubicBezTo>
                  <a:cubicBezTo>
                    <a:pt x="170" y="57"/>
                    <a:pt x="170" y="0"/>
                    <a:pt x="17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0" name="Google Shape;4600;p21"/>
            <p:cNvSpPr/>
            <p:nvPr/>
          </p:nvSpPr>
          <p:spPr>
            <a:xfrm>
              <a:off x="8347717" y="2528799"/>
              <a:ext cx="23269" cy="149910"/>
            </a:xfrm>
            <a:custGeom>
              <a:rect b="b" l="l" r="r" t="t"/>
              <a:pathLst>
                <a:path extrusionOk="0" h="4368" w="678">
                  <a:moveTo>
                    <a:pt x="678" y="1"/>
                  </a:moveTo>
                  <a:cubicBezTo>
                    <a:pt x="678" y="1"/>
                    <a:pt x="644" y="57"/>
                    <a:pt x="576" y="159"/>
                  </a:cubicBezTo>
                  <a:cubicBezTo>
                    <a:pt x="531" y="227"/>
                    <a:pt x="497" y="294"/>
                    <a:pt x="463" y="362"/>
                  </a:cubicBezTo>
                  <a:cubicBezTo>
                    <a:pt x="418" y="441"/>
                    <a:pt x="384" y="531"/>
                    <a:pt x="350" y="622"/>
                  </a:cubicBezTo>
                  <a:cubicBezTo>
                    <a:pt x="305" y="712"/>
                    <a:pt x="271" y="825"/>
                    <a:pt x="238" y="938"/>
                  </a:cubicBezTo>
                  <a:cubicBezTo>
                    <a:pt x="204" y="1062"/>
                    <a:pt x="159" y="1186"/>
                    <a:pt x="136" y="1310"/>
                  </a:cubicBezTo>
                  <a:cubicBezTo>
                    <a:pt x="113" y="1445"/>
                    <a:pt x="91" y="1569"/>
                    <a:pt x="68" y="1716"/>
                  </a:cubicBezTo>
                  <a:cubicBezTo>
                    <a:pt x="46" y="1852"/>
                    <a:pt x="34" y="1998"/>
                    <a:pt x="23" y="2134"/>
                  </a:cubicBezTo>
                  <a:cubicBezTo>
                    <a:pt x="12" y="2280"/>
                    <a:pt x="12" y="2416"/>
                    <a:pt x="12" y="2562"/>
                  </a:cubicBezTo>
                  <a:cubicBezTo>
                    <a:pt x="1" y="2698"/>
                    <a:pt x="12" y="2833"/>
                    <a:pt x="23" y="2969"/>
                  </a:cubicBezTo>
                  <a:cubicBezTo>
                    <a:pt x="23" y="3104"/>
                    <a:pt x="34" y="3228"/>
                    <a:pt x="57" y="3341"/>
                  </a:cubicBezTo>
                  <a:cubicBezTo>
                    <a:pt x="68" y="3465"/>
                    <a:pt x="80" y="3578"/>
                    <a:pt x="102" y="3680"/>
                  </a:cubicBezTo>
                  <a:cubicBezTo>
                    <a:pt x="113" y="3781"/>
                    <a:pt x="136" y="3871"/>
                    <a:pt x="159" y="3962"/>
                  </a:cubicBezTo>
                  <a:cubicBezTo>
                    <a:pt x="170" y="4041"/>
                    <a:pt x="192" y="4108"/>
                    <a:pt x="215" y="4187"/>
                  </a:cubicBezTo>
                  <a:cubicBezTo>
                    <a:pt x="249" y="4300"/>
                    <a:pt x="271" y="4368"/>
                    <a:pt x="271" y="4368"/>
                  </a:cubicBezTo>
                  <a:cubicBezTo>
                    <a:pt x="271" y="4368"/>
                    <a:pt x="271" y="4289"/>
                    <a:pt x="249" y="4165"/>
                  </a:cubicBezTo>
                  <a:cubicBezTo>
                    <a:pt x="226" y="4041"/>
                    <a:pt x="215" y="3871"/>
                    <a:pt x="192" y="3657"/>
                  </a:cubicBezTo>
                  <a:cubicBezTo>
                    <a:pt x="181" y="3454"/>
                    <a:pt x="170" y="3217"/>
                    <a:pt x="170" y="2957"/>
                  </a:cubicBezTo>
                  <a:cubicBezTo>
                    <a:pt x="170" y="2822"/>
                    <a:pt x="170" y="2687"/>
                    <a:pt x="170" y="2551"/>
                  </a:cubicBezTo>
                  <a:cubicBezTo>
                    <a:pt x="170" y="2427"/>
                    <a:pt x="170" y="2280"/>
                    <a:pt x="181" y="2145"/>
                  </a:cubicBezTo>
                  <a:cubicBezTo>
                    <a:pt x="192" y="2010"/>
                    <a:pt x="204" y="1863"/>
                    <a:pt x="226" y="1739"/>
                  </a:cubicBezTo>
                  <a:cubicBezTo>
                    <a:pt x="238" y="1603"/>
                    <a:pt x="260" y="1468"/>
                    <a:pt x="283" y="1344"/>
                  </a:cubicBezTo>
                  <a:cubicBezTo>
                    <a:pt x="305" y="1208"/>
                    <a:pt x="317" y="1084"/>
                    <a:pt x="350" y="971"/>
                  </a:cubicBezTo>
                  <a:cubicBezTo>
                    <a:pt x="384" y="859"/>
                    <a:pt x="407" y="746"/>
                    <a:pt x="429" y="655"/>
                  </a:cubicBezTo>
                  <a:cubicBezTo>
                    <a:pt x="463" y="554"/>
                    <a:pt x="497" y="464"/>
                    <a:pt x="520" y="385"/>
                  </a:cubicBezTo>
                  <a:cubicBezTo>
                    <a:pt x="554" y="306"/>
                    <a:pt x="576" y="238"/>
                    <a:pt x="599" y="181"/>
                  </a:cubicBezTo>
                  <a:lnTo>
                    <a:pt x="678"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1" name="Google Shape;4601;p21"/>
            <p:cNvSpPr/>
            <p:nvPr/>
          </p:nvSpPr>
          <p:spPr>
            <a:xfrm>
              <a:off x="8356640" y="2572968"/>
              <a:ext cx="19768" cy="105362"/>
            </a:xfrm>
            <a:custGeom>
              <a:rect b="b" l="l" r="r" t="t"/>
              <a:pathLst>
                <a:path extrusionOk="0" h="3070" w="576">
                  <a:moveTo>
                    <a:pt x="576" y="0"/>
                  </a:moveTo>
                  <a:lnTo>
                    <a:pt x="576" y="0"/>
                  </a:lnTo>
                  <a:cubicBezTo>
                    <a:pt x="576" y="0"/>
                    <a:pt x="542" y="34"/>
                    <a:pt x="508" y="113"/>
                  </a:cubicBezTo>
                  <a:cubicBezTo>
                    <a:pt x="485" y="158"/>
                    <a:pt x="451" y="203"/>
                    <a:pt x="429" y="260"/>
                  </a:cubicBezTo>
                  <a:cubicBezTo>
                    <a:pt x="395" y="316"/>
                    <a:pt x="372" y="373"/>
                    <a:pt x="350" y="440"/>
                  </a:cubicBezTo>
                  <a:cubicBezTo>
                    <a:pt x="316" y="508"/>
                    <a:pt x="282" y="587"/>
                    <a:pt x="260" y="666"/>
                  </a:cubicBezTo>
                  <a:cubicBezTo>
                    <a:pt x="237" y="745"/>
                    <a:pt x="215" y="835"/>
                    <a:pt x="192" y="926"/>
                  </a:cubicBezTo>
                  <a:cubicBezTo>
                    <a:pt x="158" y="1016"/>
                    <a:pt x="136" y="1117"/>
                    <a:pt x="124" y="1208"/>
                  </a:cubicBezTo>
                  <a:cubicBezTo>
                    <a:pt x="102" y="1309"/>
                    <a:pt x="79" y="1400"/>
                    <a:pt x="68" y="1501"/>
                  </a:cubicBezTo>
                  <a:cubicBezTo>
                    <a:pt x="57" y="1591"/>
                    <a:pt x="45" y="1704"/>
                    <a:pt x="34" y="1794"/>
                  </a:cubicBezTo>
                  <a:cubicBezTo>
                    <a:pt x="23" y="1885"/>
                    <a:pt x="11" y="1986"/>
                    <a:pt x="11" y="2077"/>
                  </a:cubicBezTo>
                  <a:cubicBezTo>
                    <a:pt x="0" y="2257"/>
                    <a:pt x="0" y="2426"/>
                    <a:pt x="0" y="2584"/>
                  </a:cubicBezTo>
                  <a:cubicBezTo>
                    <a:pt x="0" y="2731"/>
                    <a:pt x="23" y="2855"/>
                    <a:pt x="23" y="2934"/>
                  </a:cubicBezTo>
                  <a:cubicBezTo>
                    <a:pt x="23" y="2979"/>
                    <a:pt x="34" y="3024"/>
                    <a:pt x="45" y="3070"/>
                  </a:cubicBezTo>
                  <a:cubicBezTo>
                    <a:pt x="45" y="3070"/>
                    <a:pt x="45" y="3024"/>
                    <a:pt x="57" y="2923"/>
                  </a:cubicBezTo>
                  <a:cubicBezTo>
                    <a:pt x="57" y="2889"/>
                    <a:pt x="68" y="2833"/>
                    <a:pt x="68" y="2776"/>
                  </a:cubicBezTo>
                  <a:cubicBezTo>
                    <a:pt x="79" y="2709"/>
                    <a:pt x="90" y="2641"/>
                    <a:pt x="102" y="2573"/>
                  </a:cubicBezTo>
                  <a:cubicBezTo>
                    <a:pt x="102" y="2494"/>
                    <a:pt x="113" y="2426"/>
                    <a:pt x="124" y="2336"/>
                  </a:cubicBezTo>
                  <a:cubicBezTo>
                    <a:pt x="136" y="2257"/>
                    <a:pt x="147" y="2167"/>
                    <a:pt x="158" y="2077"/>
                  </a:cubicBezTo>
                  <a:cubicBezTo>
                    <a:pt x="181" y="1896"/>
                    <a:pt x="215" y="1704"/>
                    <a:pt x="237" y="1512"/>
                  </a:cubicBezTo>
                  <a:cubicBezTo>
                    <a:pt x="248" y="1422"/>
                    <a:pt x="271" y="1332"/>
                    <a:pt x="282" y="1230"/>
                  </a:cubicBezTo>
                  <a:cubicBezTo>
                    <a:pt x="294" y="1129"/>
                    <a:pt x="316" y="1038"/>
                    <a:pt x="327" y="948"/>
                  </a:cubicBezTo>
                  <a:cubicBezTo>
                    <a:pt x="350" y="858"/>
                    <a:pt x="361" y="779"/>
                    <a:pt x="384" y="689"/>
                  </a:cubicBezTo>
                  <a:cubicBezTo>
                    <a:pt x="395" y="610"/>
                    <a:pt x="418" y="531"/>
                    <a:pt x="429" y="463"/>
                  </a:cubicBezTo>
                  <a:cubicBezTo>
                    <a:pt x="451" y="395"/>
                    <a:pt x="463" y="316"/>
                    <a:pt x="485" y="271"/>
                  </a:cubicBezTo>
                  <a:cubicBezTo>
                    <a:pt x="508" y="215"/>
                    <a:pt x="519" y="170"/>
                    <a:pt x="530" y="124"/>
                  </a:cubicBezTo>
                  <a:cubicBezTo>
                    <a:pt x="564" y="45"/>
                    <a:pt x="576" y="0"/>
                    <a:pt x="576"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2" name="Google Shape;4602;p21"/>
            <p:cNvSpPr/>
            <p:nvPr/>
          </p:nvSpPr>
          <p:spPr>
            <a:xfrm>
              <a:off x="8358185" y="2596581"/>
              <a:ext cx="28280" cy="81750"/>
            </a:xfrm>
            <a:custGeom>
              <a:rect b="b" l="l" r="r" t="t"/>
              <a:pathLst>
                <a:path extrusionOk="0" h="2382" w="824">
                  <a:moveTo>
                    <a:pt x="824" y="1"/>
                  </a:moveTo>
                  <a:lnTo>
                    <a:pt x="768" y="91"/>
                  </a:lnTo>
                  <a:cubicBezTo>
                    <a:pt x="711" y="170"/>
                    <a:pt x="655" y="260"/>
                    <a:pt x="621" y="339"/>
                  </a:cubicBezTo>
                  <a:cubicBezTo>
                    <a:pt x="553" y="441"/>
                    <a:pt x="497" y="576"/>
                    <a:pt x="440" y="712"/>
                  </a:cubicBezTo>
                  <a:cubicBezTo>
                    <a:pt x="373" y="847"/>
                    <a:pt x="316" y="994"/>
                    <a:pt x="260" y="1140"/>
                  </a:cubicBezTo>
                  <a:cubicBezTo>
                    <a:pt x="215" y="1298"/>
                    <a:pt x="158" y="1445"/>
                    <a:pt x="124" y="1592"/>
                  </a:cubicBezTo>
                  <a:cubicBezTo>
                    <a:pt x="102" y="1659"/>
                    <a:pt x="79" y="1727"/>
                    <a:pt x="68" y="1795"/>
                  </a:cubicBezTo>
                  <a:cubicBezTo>
                    <a:pt x="45" y="1863"/>
                    <a:pt x="34" y="1930"/>
                    <a:pt x="23" y="1998"/>
                  </a:cubicBezTo>
                  <a:cubicBezTo>
                    <a:pt x="12" y="2088"/>
                    <a:pt x="0" y="2178"/>
                    <a:pt x="0" y="2280"/>
                  </a:cubicBezTo>
                  <a:lnTo>
                    <a:pt x="0" y="2382"/>
                  </a:lnTo>
                  <a:lnTo>
                    <a:pt x="23" y="2291"/>
                  </a:lnTo>
                  <a:cubicBezTo>
                    <a:pt x="34" y="2246"/>
                    <a:pt x="34" y="2212"/>
                    <a:pt x="57" y="2167"/>
                  </a:cubicBezTo>
                  <a:cubicBezTo>
                    <a:pt x="79" y="2122"/>
                    <a:pt x="91" y="2066"/>
                    <a:pt x="113" y="2009"/>
                  </a:cubicBezTo>
                  <a:cubicBezTo>
                    <a:pt x="158" y="1896"/>
                    <a:pt x="203" y="1772"/>
                    <a:pt x="260" y="1637"/>
                  </a:cubicBezTo>
                  <a:cubicBezTo>
                    <a:pt x="305" y="1490"/>
                    <a:pt x="373" y="1355"/>
                    <a:pt x="418" y="1197"/>
                  </a:cubicBezTo>
                  <a:cubicBezTo>
                    <a:pt x="463" y="1050"/>
                    <a:pt x="519" y="903"/>
                    <a:pt x="576" y="768"/>
                  </a:cubicBezTo>
                  <a:cubicBezTo>
                    <a:pt x="621" y="621"/>
                    <a:pt x="666" y="486"/>
                    <a:pt x="700" y="373"/>
                  </a:cubicBezTo>
                  <a:cubicBezTo>
                    <a:pt x="745" y="271"/>
                    <a:pt x="768" y="170"/>
                    <a:pt x="790" y="102"/>
                  </a:cubicBezTo>
                  <a:cubicBezTo>
                    <a:pt x="801" y="68"/>
                    <a:pt x="813" y="35"/>
                    <a:pt x="824"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3" name="Google Shape;4603;p21"/>
            <p:cNvSpPr/>
            <p:nvPr/>
          </p:nvSpPr>
          <p:spPr>
            <a:xfrm>
              <a:off x="7448773" y="1573810"/>
              <a:ext cx="709600" cy="526846"/>
            </a:xfrm>
            <a:custGeom>
              <a:rect b="b" l="l" r="r" t="t"/>
              <a:pathLst>
                <a:path extrusionOk="0" h="15351" w="20676">
                  <a:moveTo>
                    <a:pt x="19175" y="0"/>
                  </a:moveTo>
                  <a:lnTo>
                    <a:pt x="19175" y="0"/>
                  </a:lnTo>
                  <a:cubicBezTo>
                    <a:pt x="17324" y="1095"/>
                    <a:pt x="1854" y="10235"/>
                    <a:pt x="59" y="11239"/>
                  </a:cubicBezTo>
                  <a:cubicBezTo>
                    <a:pt x="206" y="11239"/>
                    <a:pt x="262" y="11239"/>
                    <a:pt x="217" y="11251"/>
                  </a:cubicBezTo>
                  <a:cubicBezTo>
                    <a:pt x="0" y="11294"/>
                    <a:pt x="3850" y="15351"/>
                    <a:pt x="9176" y="15351"/>
                  </a:cubicBezTo>
                  <a:cubicBezTo>
                    <a:pt x="10768" y="15351"/>
                    <a:pt x="12491" y="14989"/>
                    <a:pt x="14277" y="14049"/>
                  </a:cubicBezTo>
                  <a:cubicBezTo>
                    <a:pt x="20676" y="10675"/>
                    <a:pt x="19705" y="2697"/>
                    <a:pt x="19175" y="0"/>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4" name="Google Shape;4604;p21"/>
            <p:cNvSpPr/>
            <p:nvPr/>
          </p:nvSpPr>
          <p:spPr>
            <a:xfrm>
              <a:off x="7446543" y="1570310"/>
              <a:ext cx="831505" cy="647172"/>
            </a:xfrm>
            <a:custGeom>
              <a:rect b="b" l="l" r="r" t="t"/>
              <a:pathLst>
                <a:path extrusionOk="0" h="18857" w="24228">
                  <a:moveTo>
                    <a:pt x="19240" y="113"/>
                  </a:moveTo>
                  <a:cubicBezTo>
                    <a:pt x="19770" y="2799"/>
                    <a:pt x="20741" y="10777"/>
                    <a:pt x="14342" y="14151"/>
                  </a:cubicBezTo>
                  <a:cubicBezTo>
                    <a:pt x="6579" y="18247"/>
                    <a:pt x="0" y="11420"/>
                    <a:pt x="282" y="11364"/>
                  </a:cubicBezTo>
                  <a:cubicBezTo>
                    <a:pt x="327" y="11353"/>
                    <a:pt x="271" y="11353"/>
                    <a:pt x="124" y="11341"/>
                  </a:cubicBezTo>
                  <a:lnTo>
                    <a:pt x="0" y="11420"/>
                  </a:lnTo>
                  <a:cubicBezTo>
                    <a:pt x="0" y="11420"/>
                    <a:pt x="5879" y="18856"/>
                    <a:pt x="13158" y="15550"/>
                  </a:cubicBezTo>
                  <a:cubicBezTo>
                    <a:pt x="24227" y="10517"/>
                    <a:pt x="19420" y="1"/>
                    <a:pt x="19420" y="1"/>
                  </a:cubicBezTo>
                  <a:close/>
                </a:path>
              </a:pathLst>
            </a:custGeom>
            <a:solidFill>
              <a:srgbClr val="C798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5" name="Google Shape;4605;p21"/>
            <p:cNvSpPr/>
            <p:nvPr/>
          </p:nvSpPr>
          <p:spPr>
            <a:xfrm>
              <a:off x="7796641" y="1689606"/>
              <a:ext cx="164221" cy="102274"/>
            </a:xfrm>
            <a:custGeom>
              <a:rect b="b" l="l" r="r" t="t"/>
              <a:pathLst>
                <a:path extrusionOk="0" h="2980" w="4785">
                  <a:moveTo>
                    <a:pt x="4785" y="0"/>
                  </a:moveTo>
                  <a:cubicBezTo>
                    <a:pt x="4491" y="79"/>
                    <a:pt x="4209" y="181"/>
                    <a:pt x="3938" y="305"/>
                  </a:cubicBezTo>
                  <a:cubicBezTo>
                    <a:pt x="3645" y="406"/>
                    <a:pt x="3374" y="542"/>
                    <a:pt x="3115" y="700"/>
                  </a:cubicBezTo>
                  <a:cubicBezTo>
                    <a:pt x="2821" y="869"/>
                    <a:pt x="2517" y="1050"/>
                    <a:pt x="2223" y="1241"/>
                  </a:cubicBezTo>
                  <a:cubicBezTo>
                    <a:pt x="1941" y="1445"/>
                    <a:pt x="1648" y="1636"/>
                    <a:pt x="1399" y="1839"/>
                  </a:cubicBezTo>
                  <a:cubicBezTo>
                    <a:pt x="1140" y="2043"/>
                    <a:pt x="880" y="2223"/>
                    <a:pt x="677" y="2392"/>
                  </a:cubicBezTo>
                  <a:cubicBezTo>
                    <a:pt x="440" y="2573"/>
                    <a:pt x="215" y="2765"/>
                    <a:pt x="0" y="2979"/>
                  </a:cubicBezTo>
                  <a:cubicBezTo>
                    <a:pt x="282" y="2889"/>
                    <a:pt x="564" y="2787"/>
                    <a:pt x="835" y="2663"/>
                  </a:cubicBezTo>
                  <a:cubicBezTo>
                    <a:pt x="1117" y="2550"/>
                    <a:pt x="1388" y="2415"/>
                    <a:pt x="1648" y="2257"/>
                  </a:cubicBezTo>
                  <a:cubicBezTo>
                    <a:pt x="1941" y="2099"/>
                    <a:pt x="2234" y="1907"/>
                    <a:pt x="2539" y="1704"/>
                  </a:cubicBezTo>
                  <a:cubicBezTo>
                    <a:pt x="2832" y="1512"/>
                    <a:pt x="3115" y="1320"/>
                    <a:pt x="3385" y="1117"/>
                  </a:cubicBezTo>
                  <a:cubicBezTo>
                    <a:pt x="3510" y="1016"/>
                    <a:pt x="3634" y="914"/>
                    <a:pt x="3758" y="824"/>
                  </a:cubicBezTo>
                  <a:cubicBezTo>
                    <a:pt x="3882" y="745"/>
                    <a:pt x="3995" y="655"/>
                    <a:pt x="4096" y="576"/>
                  </a:cubicBezTo>
                  <a:cubicBezTo>
                    <a:pt x="4333" y="395"/>
                    <a:pt x="4559" y="203"/>
                    <a:pt x="47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6" name="Google Shape;4606;p21"/>
            <p:cNvSpPr/>
            <p:nvPr/>
          </p:nvSpPr>
          <p:spPr>
            <a:xfrm>
              <a:off x="7951150" y="1682639"/>
              <a:ext cx="56182" cy="39399"/>
            </a:xfrm>
            <a:custGeom>
              <a:rect b="b" l="l" r="r" t="t"/>
              <a:pathLst>
                <a:path extrusionOk="0" h="1148" w="1637">
                  <a:moveTo>
                    <a:pt x="1637" y="0"/>
                  </a:moveTo>
                  <a:cubicBezTo>
                    <a:pt x="1513" y="0"/>
                    <a:pt x="1400" y="11"/>
                    <a:pt x="1287" y="56"/>
                  </a:cubicBezTo>
                  <a:cubicBezTo>
                    <a:pt x="1061" y="124"/>
                    <a:pt x="847" y="226"/>
                    <a:pt x="666" y="384"/>
                  </a:cubicBezTo>
                  <a:cubicBezTo>
                    <a:pt x="576" y="451"/>
                    <a:pt x="486" y="519"/>
                    <a:pt x="418" y="609"/>
                  </a:cubicBezTo>
                  <a:cubicBezTo>
                    <a:pt x="339" y="688"/>
                    <a:pt x="260" y="767"/>
                    <a:pt x="192" y="846"/>
                  </a:cubicBezTo>
                  <a:cubicBezTo>
                    <a:pt x="113" y="937"/>
                    <a:pt x="46" y="1027"/>
                    <a:pt x="1" y="1140"/>
                  </a:cubicBezTo>
                  <a:cubicBezTo>
                    <a:pt x="47" y="1144"/>
                    <a:pt x="94" y="1147"/>
                    <a:pt x="141" y="1147"/>
                  </a:cubicBezTo>
                  <a:cubicBezTo>
                    <a:pt x="207" y="1147"/>
                    <a:pt x="273" y="1142"/>
                    <a:pt x="339" y="1128"/>
                  </a:cubicBezTo>
                  <a:cubicBezTo>
                    <a:pt x="542" y="1117"/>
                    <a:pt x="790" y="970"/>
                    <a:pt x="1005" y="824"/>
                  </a:cubicBezTo>
                  <a:cubicBezTo>
                    <a:pt x="1185" y="677"/>
                    <a:pt x="1343" y="508"/>
                    <a:pt x="1479" y="316"/>
                  </a:cubicBezTo>
                  <a:cubicBezTo>
                    <a:pt x="1535" y="214"/>
                    <a:pt x="1592" y="113"/>
                    <a:pt x="16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7" name="Google Shape;4607;p21"/>
            <p:cNvSpPr/>
            <p:nvPr/>
          </p:nvSpPr>
          <p:spPr>
            <a:xfrm>
              <a:off x="862491" y="1336007"/>
              <a:ext cx="887652" cy="1003757"/>
            </a:xfrm>
            <a:custGeom>
              <a:rect b="b" l="l" r="r" t="t"/>
              <a:pathLst>
                <a:path extrusionOk="0" h="29247" w="25864">
                  <a:moveTo>
                    <a:pt x="21384" y="1"/>
                  </a:moveTo>
                  <a:lnTo>
                    <a:pt x="21384" y="1"/>
                  </a:lnTo>
                  <a:cubicBezTo>
                    <a:pt x="23663" y="3420"/>
                    <a:pt x="24036" y="8227"/>
                    <a:pt x="22896" y="12063"/>
                  </a:cubicBezTo>
                  <a:cubicBezTo>
                    <a:pt x="22332" y="14027"/>
                    <a:pt x="21384" y="15697"/>
                    <a:pt x="20639" y="17548"/>
                  </a:cubicBezTo>
                  <a:cubicBezTo>
                    <a:pt x="19951" y="19297"/>
                    <a:pt x="19127" y="21170"/>
                    <a:pt x="17694" y="22467"/>
                  </a:cubicBezTo>
                  <a:cubicBezTo>
                    <a:pt x="16441" y="23562"/>
                    <a:pt x="14771" y="23889"/>
                    <a:pt x="13417" y="24860"/>
                  </a:cubicBezTo>
                  <a:cubicBezTo>
                    <a:pt x="11917" y="25853"/>
                    <a:pt x="10427" y="26293"/>
                    <a:pt x="8678" y="26643"/>
                  </a:cubicBezTo>
                  <a:cubicBezTo>
                    <a:pt x="7159" y="26920"/>
                    <a:pt x="5688" y="27073"/>
                    <a:pt x="4243" y="27073"/>
                  </a:cubicBezTo>
                  <a:cubicBezTo>
                    <a:pt x="2811" y="27073"/>
                    <a:pt x="1404" y="26923"/>
                    <a:pt x="0" y="26597"/>
                  </a:cubicBezTo>
                  <a:lnTo>
                    <a:pt x="0" y="26597"/>
                  </a:lnTo>
                  <a:cubicBezTo>
                    <a:pt x="2401" y="28337"/>
                    <a:pt x="5280" y="29246"/>
                    <a:pt x="8288" y="29246"/>
                  </a:cubicBezTo>
                  <a:cubicBezTo>
                    <a:pt x="9903" y="29246"/>
                    <a:pt x="11556" y="28984"/>
                    <a:pt x="13192" y="28448"/>
                  </a:cubicBezTo>
                  <a:cubicBezTo>
                    <a:pt x="15223" y="27782"/>
                    <a:pt x="17581" y="26868"/>
                    <a:pt x="19330" y="25650"/>
                  </a:cubicBezTo>
                  <a:cubicBezTo>
                    <a:pt x="24408" y="22118"/>
                    <a:pt x="25695" y="17198"/>
                    <a:pt x="25796" y="11285"/>
                  </a:cubicBezTo>
                  <a:cubicBezTo>
                    <a:pt x="25864" y="7606"/>
                    <a:pt x="24623" y="3781"/>
                    <a:pt x="22174" y="870"/>
                  </a:cubicBezTo>
                  <a:cubicBezTo>
                    <a:pt x="21914" y="565"/>
                    <a:pt x="21655" y="272"/>
                    <a:pt x="21384" y="1"/>
                  </a:cubicBezTo>
                  <a:close/>
                </a:path>
              </a:pathLst>
            </a:custGeom>
            <a:solidFill>
              <a:srgbClr val="CB64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8" name="Google Shape;4608;p21"/>
            <p:cNvSpPr/>
            <p:nvPr/>
          </p:nvSpPr>
          <p:spPr>
            <a:xfrm>
              <a:off x="631689" y="1213656"/>
              <a:ext cx="1056129" cy="1051496"/>
            </a:xfrm>
            <a:custGeom>
              <a:rect b="b" l="l" r="r" t="t"/>
              <a:pathLst>
                <a:path extrusionOk="0" h="30638" w="30773">
                  <a:moveTo>
                    <a:pt x="19203" y="0"/>
                  </a:moveTo>
                  <a:cubicBezTo>
                    <a:pt x="16365" y="0"/>
                    <a:pt x="13463" y="827"/>
                    <a:pt x="10934" y="2313"/>
                  </a:cubicBezTo>
                  <a:cubicBezTo>
                    <a:pt x="9129" y="3374"/>
                    <a:pt x="7402" y="4649"/>
                    <a:pt x="6082" y="6296"/>
                  </a:cubicBezTo>
                  <a:cubicBezTo>
                    <a:pt x="5055" y="7594"/>
                    <a:pt x="4096" y="8734"/>
                    <a:pt x="3464" y="10043"/>
                  </a:cubicBezTo>
                  <a:cubicBezTo>
                    <a:pt x="1230" y="14590"/>
                    <a:pt x="0" y="20909"/>
                    <a:pt x="2641" y="25547"/>
                  </a:cubicBezTo>
                  <a:cubicBezTo>
                    <a:pt x="3656" y="27364"/>
                    <a:pt x="5044" y="28933"/>
                    <a:pt x="6725" y="30162"/>
                  </a:cubicBezTo>
                  <a:cubicBezTo>
                    <a:pt x="8129" y="30488"/>
                    <a:pt x="9536" y="30638"/>
                    <a:pt x="10968" y="30638"/>
                  </a:cubicBezTo>
                  <a:cubicBezTo>
                    <a:pt x="12413" y="30638"/>
                    <a:pt x="13884" y="30485"/>
                    <a:pt x="15403" y="30208"/>
                  </a:cubicBezTo>
                  <a:cubicBezTo>
                    <a:pt x="17152" y="29858"/>
                    <a:pt x="18642" y="29418"/>
                    <a:pt x="20154" y="28425"/>
                  </a:cubicBezTo>
                  <a:cubicBezTo>
                    <a:pt x="21508" y="27454"/>
                    <a:pt x="23178" y="27127"/>
                    <a:pt x="24419" y="26032"/>
                  </a:cubicBezTo>
                  <a:cubicBezTo>
                    <a:pt x="25852" y="24735"/>
                    <a:pt x="26676" y="22862"/>
                    <a:pt x="27364" y="21113"/>
                  </a:cubicBezTo>
                  <a:cubicBezTo>
                    <a:pt x="28109" y="19262"/>
                    <a:pt x="29057" y="17592"/>
                    <a:pt x="29621" y="15628"/>
                  </a:cubicBezTo>
                  <a:cubicBezTo>
                    <a:pt x="30772" y="11792"/>
                    <a:pt x="30400" y="6985"/>
                    <a:pt x="28109" y="3566"/>
                  </a:cubicBezTo>
                  <a:cubicBezTo>
                    <a:pt x="25677" y="1104"/>
                    <a:pt x="22483" y="0"/>
                    <a:pt x="19203" y="0"/>
                  </a:cubicBezTo>
                  <a:close/>
                </a:path>
              </a:pathLst>
            </a:custGeom>
            <a:solidFill>
              <a:srgbClr val="973C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9" name="Google Shape;4609;p21"/>
            <p:cNvSpPr/>
            <p:nvPr/>
          </p:nvSpPr>
          <p:spPr>
            <a:xfrm>
              <a:off x="691303" y="1252678"/>
              <a:ext cx="962813" cy="972114"/>
            </a:xfrm>
            <a:custGeom>
              <a:rect b="b" l="l" r="r" t="t"/>
              <a:pathLst>
                <a:path extrusionOk="0" h="28325" w="28054">
                  <a:moveTo>
                    <a:pt x="17685" y="1"/>
                  </a:moveTo>
                  <a:cubicBezTo>
                    <a:pt x="17609" y="1"/>
                    <a:pt x="17534" y="1"/>
                    <a:pt x="17457" y="3"/>
                  </a:cubicBezTo>
                  <a:cubicBezTo>
                    <a:pt x="10484" y="104"/>
                    <a:pt x="3318" y="5656"/>
                    <a:pt x="1186" y="12291"/>
                  </a:cubicBezTo>
                  <a:cubicBezTo>
                    <a:pt x="746" y="13747"/>
                    <a:pt x="91" y="15654"/>
                    <a:pt x="1" y="17267"/>
                  </a:cubicBezTo>
                  <a:cubicBezTo>
                    <a:pt x="12" y="18621"/>
                    <a:pt x="588" y="19987"/>
                    <a:pt x="915" y="21341"/>
                  </a:cubicBezTo>
                  <a:cubicBezTo>
                    <a:pt x="1569" y="24049"/>
                    <a:pt x="2483" y="25178"/>
                    <a:pt x="4605" y="26735"/>
                  </a:cubicBezTo>
                  <a:lnTo>
                    <a:pt x="5180" y="27152"/>
                  </a:lnTo>
                  <a:cubicBezTo>
                    <a:pt x="7290" y="27987"/>
                    <a:pt x="8938" y="28224"/>
                    <a:pt x="11195" y="28315"/>
                  </a:cubicBezTo>
                  <a:cubicBezTo>
                    <a:pt x="11320" y="28321"/>
                    <a:pt x="11445" y="28324"/>
                    <a:pt x="11569" y="28324"/>
                  </a:cubicBezTo>
                  <a:cubicBezTo>
                    <a:pt x="14924" y="28324"/>
                    <a:pt x="17595" y="26018"/>
                    <a:pt x="20403" y="24343"/>
                  </a:cubicBezTo>
                  <a:cubicBezTo>
                    <a:pt x="23810" y="22323"/>
                    <a:pt x="25040" y="18520"/>
                    <a:pt x="26417" y="15011"/>
                  </a:cubicBezTo>
                  <a:cubicBezTo>
                    <a:pt x="27196" y="13307"/>
                    <a:pt x="28053" y="11591"/>
                    <a:pt x="27771" y="9752"/>
                  </a:cubicBezTo>
                  <a:cubicBezTo>
                    <a:pt x="27523" y="8105"/>
                    <a:pt x="27004" y="6514"/>
                    <a:pt x="26225" y="5035"/>
                  </a:cubicBezTo>
                  <a:cubicBezTo>
                    <a:pt x="24400" y="1661"/>
                    <a:pt x="21457" y="1"/>
                    <a:pt x="17685" y="1"/>
                  </a:cubicBezTo>
                  <a:close/>
                </a:path>
              </a:pathLst>
            </a:custGeom>
            <a:solidFill>
              <a:srgbClr val="FFFA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0" name="Google Shape;4610;p21"/>
            <p:cNvSpPr/>
            <p:nvPr/>
          </p:nvSpPr>
          <p:spPr>
            <a:xfrm>
              <a:off x="855112" y="1404063"/>
              <a:ext cx="622771" cy="679021"/>
            </a:xfrm>
            <a:custGeom>
              <a:rect b="b" l="l" r="r" t="t"/>
              <a:pathLst>
                <a:path extrusionOk="0" h="19785" w="18146">
                  <a:moveTo>
                    <a:pt x="11535" y="1"/>
                  </a:moveTo>
                  <a:cubicBezTo>
                    <a:pt x="10802" y="1"/>
                    <a:pt x="10072" y="196"/>
                    <a:pt x="8949" y="545"/>
                  </a:cubicBezTo>
                  <a:cubicBezTo>
                    <a:pt x="8216" y="805"/>
                    <a:pt x="7234" y="726"/>
                    <a:pt x="6523" y="1053"/>
                  </a:cubicBezTo>
                  <a:cubicBezTo>
                    <a:pt x="5654" y="1426"/>
                    <a:pt x="5259" y="2396"/>
                    <a:pt x="4650" y="3186"/>
                  </a:cubicBezTo>
                  <a:cubicBezTo>
                    <a:pt x="3612" y="4461"/>
                    <a:pt x="1254" y="5589"/>
                    <a:pt x="1129" y="7372"/>
                  </a:cubicBezTo>
                  <a:cubicBezTo>
                    <a:pt x="1028" y="8275"/>
                    <a:pt x="1197" y="8952"/>
                    <a:pt x="949" y="9877"/>
                  </a:cubicBezTo>
                  <a:cubicBezTo>
                    <a:pt x="734" y="10645"/>
                    <a:pt x="215" y="11491"/>
                    <a:pt x="182" y="12292"/>
                  </a:cubicBezTo>
                  <a:cubicBezTo>
                    <a:pt x="1" y="13849"/>
                    <a:pt x="1163" y="15395"/>
                    <a:pt x="1682" y="16862"/>
                  </a:cubicBezTo>
                  <a:cubicBezTo>
                    <a:pt x="2371" y="18690"/>
                    <a:pt x="5417" y="19458"/>
                    <a:pt x="7324" y="19785"/>
                  </a:cubicBezTo>
                  <a:lnTo>
                    <a:pt x="8374" y="18893"/>
                  </a:lnTo>
                  <a:cubicBezTo>
                    <a:pt x="8385" y="18912"/>
                    <a:pt x="8397" y="18921"/>
                    <a:pt x="8410" y="18921"/>
                  </a:cubicBezTo>
                  <a:cubicBezTo>
                    <a:pt x="8550" y="18921"/>
                    <a:pt x="8826" y="17972"/>
                    <a:pt x="9186" y="17663"/>
                  </a:cubicBezTo>
                  <a:cubicBezTo>
                    <a:pt x="9717" y="17223"/>
                    <a:pt x="10766" y="17280"/>
                    <a:pt x="11308" y="16919"/>
                  </a:cubicBezTo>
                  <a:cubicBezTo>
                    <a:pt x="12086" y="16490"/>
                    <a:pt x="12515" y="15666"/>
                    <a:pt x="13181" y="15113"/>
                  </a:cubicBezTo>
                  <a:cubicBezTo>
                    <a:pt x="13914" y="14538"/>
                    <a:pt x="14467" y="14165"/>
                    <a:pt x="15065" y="13375"/>
                  </a:cubicBezTo>
                  <a:cubicBezTo>
                    <a:pt x="15889" y="12473"/>
                    <a:pt x="16284" y="12134"/>
                    <a:pt x="16476" y="10972"/>
                  </a:cubicBezTo>
                  <a:cubicBezTo>
                    <a:pt x="16600" y="10464"/>
                    <a:pt x="16442" y="10182"/>
                    <a:pt x="16713" y="9640"/>
                  </a:cubicBezTo>
                  <a:cubicBezTo>
                    <a:pt x="16961" y="9347"/>
                    <a:pt x="17525" y="9370"/>
                    <a:pt x="17751" y="8997"/>
                  </a:cubicBezTo>
                  <a:cubicBezTo>
                    <a:pt x="18078" y="8354"/>
                    <a:pt x="17875" y="7214"/>
                    <a:pt x="17932" y="6481"/>
                  </a:cubicBezTo>
                  <a:cubicBezTo>
                    <a:pt x="18135" y="5319"/>
                    <a:pt x="18146" y="5082"/>
                    <a:pt x="17649" y="4010"/>
                  </a:cubicBezTo>
                  <a:cubicBezTo>
                    <a:pt x="17311" y="3220"/>
                    <a:pt x="16961" y="2114"/>
                    <a:pt x="16318" y="1471"/>
                  </a:cubicBezTo>
                  <a:cubicBezTo>
                    <a:pt x="15618" y="839"/>
                    <a:pt x="14907" y="861"/>
                    <a:pt x="14039" y="591"/>
                  </a:cubicBezTo>
                  <a:cubicBezTo>
                    <a:pt x="12960" y="185"/>
                    <a:pt x="12246" y="1"/>
                    <a:pt x="11535" y="1"/>
                  </a:cubicBezTo>
                  <a:close/>
                </a:path>
              </a:pathLst>
            </a:custGeom>
            <a:solidFill>
              <a:srgbClr val="F2E9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1" name="Google Shape;4611;p21"/>
            <p:cNvSpPr/>
            <p:nvPr/>
          </p:nvSpPr>
          <p:spPr>
            <a:xfrm>
              <a:off x="977909" y="1546663"/>
              <a:ext cx="518953" cy="571565"/>
            </a:xfrm>
            <a:custGeom>
              <a:rect b="b" l="l" r="r" t="t"/>
              <a:pathLst>
                <a:path extrusionOk="0" h="16654" w="15121">
                  <a:moveTo>
                    <a:pt x="13837" y="0"/>
                  </a:moveTo>
                  <a:cubicBezTo>
                    <a:pt x="12889" y="0"/>
                    <a:pt x="11830" y="1238"/>
                    <a:pt x="11408" y="1931"/>
                  </a:cubicBezTo>
                  <a:lnTo>
                    <a:pt x="11408" y="1931"/>
                  </a:lnTo>
                  <a:cubicBezTo>
                    <a:pt x="11839" y="741"/>
                    <a:pt x="10890" y="83"/>
                    <a:pt x="9782" y="83"/>
                  </a:cubicBezTo>
                  <a:cubicBezTo>
                    <a:pt x="9671" y="83"/>
                    <a:pt x="9558" y="89"/>
                    <a:pt x="9445" y="103"/>
                  </a:cubicBezTo>
                  <a:cubicBezTo>
                    <a:pt x="8113" y="182"/>
                    <a:pt x="6658" y="1412"/>
                    <a:pt x="5665" y="2213"/>
                  </a:cubicBezTo>
                  <a:cubicBezTo>
                    <a:pt x="4085" y="3556"/>
                    <a:pt x="0" y="9390"/>
                    <a:pt x="3521" y="10766"/>
                  </a:cubicBezTo>
                  <a:cubicBezTo>
                    <a:pt x="2934" y="12256"/>
                    <a:pt x="790" y="15562"/>
                    <a:pt x="3329" y="16533"/>
                  </a:cubicBezTo>
                  <a:cubicBezTo>
                    <a:pt x="3562" y="16616"/>
                    <a:pt x="3803" y="16653"/>
                    <a:pt x="4049" y="16653"/>
                  </a:cubicBezTo>
                  <a:cubicBezTo>
                    <a:pt x="5906" y="16653"/>
                    <a:pt x="8029" y="14498"/>
                    <a:pt x="9185" y="13452"/>
                  </a:cubicBezTo>
                  <a:cubicBezTo>
                    <a:pt x="12582" y="10405"/>
                    <a:pt x="15121" y="6129"/>
                    <a:pt x="15031" y="1457"/>
                  </a:cubicBezTo>
                  <a:cubicBezTo>
                    <a:pt x="15065" y="1389"/>
                    <a:pt x="15076" y="1299"/>
                    <a:pt x="15042" y="1220"/>
                  </a:cubicBezTo>
                  <a:lnTo>
                    <a:pt x="14399" y="171"/>
                  </a:lnTo>
                  <a:cubicBezTo>
                    <a:pt x="14221" y="52"/>
                    <a:pt x="14031" y="0"/>
                    <a:pt x="13837" y="0"/>
                  </a:cubicBezTo>
                  <a:close/>
                </a:path>
              </a:pathLst>
            </a:custGeom>
            <a:solidFill>
              <a:srgbClr val="F2E9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2" name="Google Shape;4612;p21"/>
            <p:cNvSpPr/>
            <p:nvPr/>
          </p:nvSpPr>
          <p:spPr>
            <a:xfrm>
              <a:off x="1505751" y="2008336"/>
              <a:ext cx="96062" cy="148743"/>
            </a:xfrm>
            <a:custGeom>
              <a:rect b="b" l="l" r="r" t="t"/>
              <a:pathLst>
                <a:path extrusionOk="0" h="4334" w="2799">
                  <a:moveTo>
                    <a:pt x="0" y="0"/>
                  </a:moveTo>
                  <a:cubicBezTo>
                    <a:pt x="0" y="0"/>
                    <a:pt x="57" y="68"/>
                    <a:pt x="170" y="169"/>
                  </a:cubicBezTo>
                  <a:lnTo>
                    <a:pt x="362" y="350"/>
                  </a:lnTo>
                  <a:cubicBezTo>
                    <a:pt x="452" y="418"/>
                    <a:pt x="531" y="497"/>
                    <a:pt x="599" y="587"/>
                  </a:cubicBezTo>
                  <a:cubicBezTo>
                    <a:pt x="678" y="677"/>
                    <a:pt x="757" y="767"/>
                    <a:pt x="858" y="869"/>
                  </a:cubicBezTo>
                  <a:cubicBezTo>
                    <a:pt x="948" y="959"/>
                    <a:pt x="1016" y="1095"/>
                    <a:pt x="1118" y="1207"/>
                  </a:cubicBezTo>
                  <a:cubicBezTo>
                    <a:pt x="1298" y="1456"/>
                    <a:pt x="1467" y="1715"/>
                    <a:pt x="1625" y="1986"/>
                  </a:cubicBezTo>
                  <a:cubicBezTo>
                    <a:pt x="1783" y="2268"/>
                    <a:pt x="1941" y="2539"/>
                    <a:pt x="2077" y="2821"/>
                  </a:cubicBezTo>
                  <a:cubicBezTo>
                    <a:pt x="2133" y="2968"/>
                    <a:pt x="2212" y="3092"/>
                    <a:pt x="2269" y="3216"/>
                  </a:cubicBezTo>
                  <a:cubicBezTo>
                    <a:pt x="2325" y="3351"/>
                    <a:pt x="2381" y="3464"/>
                    <a:pt x="2438" y="3577"/>
                  </a:cubicBezTo>
                  <a:cubicBezTo>
                    <a:pt x="2551" y="3803"/>
                    <a:pt x="2630" y="3995"/>
                    <a:pt x="2697" y="4130"/>
                  </a:cubicBezTo>
                  <a:cubicBezTo>
                    <a:pt x="2765" y="4254"/>
                    <a:pt x="2799" y="4333"/>
                    <a:pt x="2799" y="4333"/>
                  </a:cubicBezTo>
                  <a:cubicBezTo>
                    <a:pt x="2799" y="4333"/>
                    <a:pt x="2799" y="4243"/>
                    <a:pt x="2788" y="4096"/>
                  </a:cubicBezTo>
                  <a:cubicBezTo>
                    <a:pt x="2765" y="3893"/>
                    <a:pt x="2743" y="3690"/>
                    <a:pt x="2697" y="3498"/>
                  </a:cubicBezTo>
                  <a:cubicBezTo>
                    <a:pt x="2641" y="3205"/>
                    <a:pt x="2562" y="2923"/>
                    <a:pt x="2460" y="2652"/>
                  </a:cubicBezTo>
                  <a:cubicBezTo>
                    <a:pt x="2415" y="2505"/>
                    <a:pt x="2348" y="2347"/>
                    <a:pt x="2280" y="2200"/>
                  </a:cubicBezTo>
                  <a:lnTo>
                    <a:pt x="2043" y="1749"/>
                  </a:lnTo>
                  <a:lnTo>
                    <a:pt x="1761" y="1320"/>
                  </a:lnTo>
                  <a:cubicBezTo>
                    <a:pt x="1671" y="1185"/>
                    <a:pt x="1558" y="1061"/>
                    <a:pt x="1445" y="937"/>
                  </a:cubicBezTo>
                  <a:cubicBezTo>
                    <a:pt x="1343" y="824"/>
                    <a:pt x="1230" y="711"/>
                    <a:pt x="1106" y="609"/>
                  </a:cubicBezTo>
                  <a:cubicBezTo>
                    <a:pt x="993" y="519"/>
                    <a:pt x="869" y="440"/>
                    <a:pt x="768" y="361"/>
                  </a:cubicBezTo>
                  <a:cubicBezTo>
                    <a:pt x="678" y="293"/>
                    <a:pt x="576" y="226"/>
                    <a:pt x="463" y="192"/>
                  </a:cubicBezTo>
                  <a:lnTo>
                    <a:pt x="226" y="79"/>
                  </a:lnTo>
                  <a:cubicBezTo>
                    <a:pt x="91" y="34"/>
                    <a:pt x="0" y="0"/>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3" name="Google Shape;4613;p21"/>
            <p:cNvSpPr/>
            <p:nvPr/>
          </p:nvSpPr>
          <p:spPr>
            <a:xfrm>
              <a:off x="1601023" y="2053226"/>
              <a:ext cx="24813" cy="46915"/>
            </a:xfrm>
            <a:custGeom>
              <a:rect b="b" l="l" r="r" t="t"/>
              <a:pathLst>
                <a:path extrusionOk="0" h="1367" w="723">
                  <a:moveTo>
                    <a:pt x="12" y="1"/>
                  </a:moveTo>
                  <a:cubicBezTo>
                    <a:pt x="0" y="91"/>
                    <a:pt x="0" y="193"/>
                    <a:pt x="12" y="283"/>
                  </a:cubicBezTo>
                  <a:cubicBezTo>
                    <a:pt x="46" y="452"/>
                    <a:pt x="91" y="622"/>
                    <a:pt x="170" y="768"/>
                  </a:cubicBezTo>
                  <a:cubicBezTo>
                    <a:pt x="203" y="847"/>
                    <a:pt x="249" y="926"/>
                    <a:pt x="305" y="994"/>
                  </a:cubicBezTo>
                  <a:cubicBezTo>
                    <a:pt x="361" y="1062"/>
                    <a:pt x="407" y="1129"/>
                    <a:pt x="452" y="1186"/>
                  </a:cubicBezTo>
                  <a:cubicBezTo>
                    <a:pt x="519" y="1254"/>
                    <a:pt x="587" y="1310"/>
                    <a:pt x="655" y="1366"/>
                  </a:cubicBezTo>
                  <a:cubicBezTo>
                    <a:pt x="689" y="1276"/>
                    <a:pt x="711" y="1186"/>
                    <a:pt x="723" y="1096"/>
                  </a:cubicBezTo>
                  <a:cubicBezTo>
                    <a:pt x="723" y="904"/>
                    <a:pt x="689" y="723"/>
                    <a:pt x="598" y="554"/>
                  </a:cubicBezTo>
                  <a:cubicBezTo>
                    <a:pt x="519" y="385"/>
                    <a:pt x="395" y="249"/>
                    <a:pt x="249" y="136"/>
                  </a:cubicBezTo>
                  <a:cubicBezTo>
                    <a:pt x="181" y="80"/>
                    <a:pt x="102" y="35"/>
                    <a:pt x="12"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4" name="Google Shape;4614;p21"/>
            <p:cNvSpPr/>
            <p:nvPr/>
          </p:nvSpPr>
          <p:spPr>
            <a:xfrm>
              <a:off x="1579710" y="1941309"/>
              <a:ext cx="53471" cy="96474"/>
            </a:xfrm>
            <a:custGeom>
              <a:rect b="b" l="l" r="r" t="t"/>
              <a:pathLst>
                <a:path extrusionOk="0" h="2811" w="1558">
                  <a:moveTo>
                    <a:pt x="1" y="1"/>
                  </a:moveTo>
                  <a:cubicBezTo>
                    <a:pt x="46" y="170"/>
                    <a:pt x="102" y="328"/>
                    <a:pt x="181" y="486"/>
                  </a:cubicBezTo>
                  <a:cubicBezTo>
                    <a:pt x="215" y="565"/>
                    <a:pt x="238" y="633"/>
                    <a:pt x="294" y="712"/>
                  </a:cubicBezTo>
                  <a:cubicBezTo>
                    <a:pt x="339" y="791"/>
                    <a:pt x="362" y="870"/>
                    <a:pt x="407" y="960"/>
                  </a:cubicBezTo>
                  <a:cubicBezTo>
                    <a:pt x="475" y="1118"/>
                    <a:pt x="576" y="1287"/>
                    <a:pt x="667" y="1457"/>
                  </a:cubicBezTo>
                  <a:cubicBezTo>
                    <a:pt x="836" y="1784"/>
                    <a:pt x="1028" y="2100"/>
                    <a:pt x="1231" y="2404"/>
                  </a:cubicBezTo>
                  <a:cubicBezTo>
                    <a:pt x="1332" y="2540"/>
                    <a:pt x="1434" y="2675"/>
                    <a:pt x="1558" y="2811"/>
                  </a:cubicBezTo>
                  <a:cubicBezTo>
                    <a:pt x="1547" y="2630"/>
                    <a:pt x="1524" y="2461"/>
                    <a:pt x="1490" y="2292"/>
                  </a:cubicBezTo>
                  <a:cubicBezTo>
                    <a:pt x="1400" y="1919"/>
                    <a:pt x="1265" y="1569"/>
                    <a:pt x="1095" y="1231"/>
                  </a:cubicBezTo>
                  <a:cubicBezTo>
                    <a:pt x="982" y="1050"/>
                    <a:pt x="870" y="881"/>
                    <a:pt x="757" y="723"/>
                  </a:cubicBezTo>
                  <a:cubicBezTo>
                    <a:pt x="655" y="576"/>
                    <a:pt x="542" y="441"/>
                    <a:pt x="407" y="328"/>
                  </a:cubicBezTo>
                  <a:cubicBezTo>
                    <a:pt x="283" y="204"/>
                    <a:pt x="147" y="102"/>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5" name="Google Shape;4615;p21"/>
            <p:cNvSpPr/>
            <p:nvPr/>
          </p:nvSpPr>
          <p:spPr>
            <a:xfrm>
              <a:off x="1620002" y="1904518"/>
              <a:ext cx="41836" cy="79828"/>
            </a:xfrm>
            <a:custGeom>
              <a:rect b="b" l="l" r="r" t="t"/>
              <a:pathLst>
                <a:path extrusionOk="0" h="2326" w="1219">
                  <a:moveTo>
                    <a:pt x="0" y="1"/>
                  </a:moveTo>
                  <a:lnTo>
                    <a:pt x="0" y="1"/>
                  </a:lnTo>
                  <a:cubicBezTo>
                    <a:pt x="34" y="136"/>
                    <a:pt x="79" y="272"/>
                    <a:pt x="136" y="407"/>
                  </a:cubicBezTo>
                  <a:cubicBezTo>
                    <a:pt x="158" y="464"/>
                    <a:pt x="192" y="531"/>
                    <a:pt x="215" y="588"/>
                  </a:cubicBezTo>
                  <a:cubicBezTo>
                    <a:pt x="260" y="644"/>
                    <a:pt x="271" y="723"/>
                    <a:pt x="305" y="791"/>
                  </a:cubicBezTo>
                  <a:cubicBezTo>
                    <a:pt x="373" y="926"/>
                    <a:pt x="440" y="1062"/>
                    <a:pt x="519" y="1197"/>
                  </a:cubicBezTo>
                  <a:cubicBezTo>
                    <a:pt x="576" y="1344"/>
                    <a:pt x="655" y="1479"/>
                    <a:pt x="734" y="1615"/>
                  </a:cubicBezTo>
                  <a:cubicBezTo>
                    <a:pt x="813" y="1739"/>
                    <a:pt x="880" y="1863"/>
                    <a:pt x="937" y="1976"/>
                  </a:cubicBezTo>
                  <a:cubicBezTo>
                    <a:pt x="1016" y="2100"/>
                    <a:pt x="1095" y="2213"/>
                    <a:pt x="1196" y="2325"/>
                  </a:cubicBezTo>
                  <a:cubicBezTo>
                    <a:pt x="1219" y="2179"/>
                    <a:pt x="1219" y="2032"/>
                    <a:pt x="1208" y="1885"/>
                  </a:cubicBezTo>
                  <a:cubicBezTo>
                    <a:pt x="1208" y="1615"/>
                    <a:pt x="1072" y="1299"/>
                    <a:pt x="937" y="983"/>
                  </a:cubicBezTo>
                  <a:cubicBezTo>
                    <a:pt x="847" y="836"/>
                    <a:pt x="756" y="689"/>
                    <a:pt x="655" y="554"/>
                  </a:cubicBezTo>
                  <a:cubicBezTo>
                    <a:pt x="576" y="441"/>
                    <a:pt x="474" y="328"/>
                    <a:pt x="350" y="238"/>
                  </a:cubicBezTo>
                  <a:cubicBezTo>
                    <a:pt x="249" y="148"/>
                    <a:pt x="124" y="69"/>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6" name="Google Shape;4616;p21"/>
            <p:cNvSpPr/>
            <p:nvPr/>
          </p:nvSpPr>
          <p:spPr>
            <a:xfrm>
              <a:off x="1631602" y="1806157"/>
              <a:ext cx="60060" cy="168134"/>
            </a:xfrm>
            <a:custGeom>
              <a:rect b="b" l="l" r="r" t="t"/>
              <a:pathLst>
                <a:path extrusionOk="0" h="4899" w="1750">
                  <a:moveTo>
                    <a:pt x="1" y="1"/>
                  </a:moveTo>
                  <a:cubicBezTo>
                    <a:pt x="57" y="260"/>
                    <a:pt x="136" y="531"/>
                    <a:pt x="227" y="791"/>
                  </a:cubicBezTo>
                  <a:cubicBezTo>
                    <a:pt x="272" y="903"/>
                    <a:pt x="317" y="1028"/>
                    <a:pt x="373" y="1163"/>
                  </a:cubicBezTo>
                  <a:cubicBezTo>
                    <a:pt x="430" y="1298"/>
                    <a:pt x="452" y="1434"/>
                    <a:pt x="509" y="1580"/>
                  </a:cubicBezTo>
                  <a:cubicBezTo>
                    <a:pt x="588" y="1863"/>
                    <a:pt x="712" y="2156"/>
                    <a:pt x="813" y="2461"/>
                  </a:cubicBezTo>
                  <a:cubicBezTo>
                    <a:pt x="915" y="2777"/>
                    <a:pt x="1005" y="3081"/>
                    <a:pt x="1118" y="3363"/>
                  </a:cubicBezTo>
                  <a:cubicBezTo>
                    <a:pt x="1220" y="3657"/>
                    <a:pt x="1321" y="3916"/>
                    <a:pt x="1411" y="4142"/>
                  </a:cubicBezTo>
                  <a:cubicBezTo>
                    <a:pt x="1502" y="4402"/>
                    <a:pt x="1614" y="4650"/>
                    <a:pt x="1750" y="4898"/>
                  </a:cubicBezTo>
                  <a:cubicBezTo>
                    <a:pt x="1739" y="4627"/>
                    <a:pt x="1716" y="4345"/>
                    <a:pt x="1671" y="4074"/>
                  </a:cubicBezTo>
                  <a:cubicBezTo>
                    <a:pt x="1637" y="3792"/>
                    <a:pt x="1592" y="3521"/>
                    <a:pt x="1524" y="3251"/>
                  </a:cubicBezTo>
                  <a:cubicBezTo>
                    <a:pt x="1456" y="2946"/>
                    <a:pt x="1355" y="2630"/>
                    <a:pt x="1265" y="2314"/>
                  </a:cubicBezTo>
                  <a:cubicBezTo>
                    <a:pt x="1141" y="1998"/>
                    <a:pt x="1016" y="1682"/>
                    <a:pt x="892" y="1400"/>
                  </a:cubicBezTo>
                  <a:cubicBezTo>
                    <a:pt x="836" y="1265"/>
                    <a:pt x="768" y="1129"/>
                    <a:pt x="689" y="1005"/>
                  </a:cubicBezTo>
                  <a:cubicBezTo>
                    <a:pt x="621" y="881"/>
                    <a:pt x="554" y="768"/>
                    <a:pt x="486" y="666"/>
                  </a:cubicBezTo>
                  <a:cubicBezTo>
                    <a:pt x="339" y="429"/>
                    <a:pt x="170" y="215"/>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7" name="Google Shape;4617;p21"/>
            <p:cNvSpPr/>
            <p:nvPr/>
          </p:nvSpPr>
          <p:spPr>
            <a:xfrm>
              <a:off x="1680405" y="1804990"/>
              <a:ext cx="41493" cy="180523"/>
            </a:xfrm>
            <a:custGeom>
              <a:rect b="b" l="l" r="r" t="t"/>
              <a:pathLst>
                <a:path extrusionOk="0" h="5260" w="1209">
                  <a:moveTo>
                    <a:pt x="1" y="1"/>
                  </a:moveTo>
                  <a:cubicBezTo>
                    <a:pt x="1" y="1"/>
                    <a:pt x="23" y="91"/>
                    <a:pt x="57" y="238"/>
                  </a:cubicBezTo>
                  <a:cubicBezTo>
                    <a:pt x="91" y="385"/>
                    <a:pt x="181" y="576"/>
                    <a:pt x="226" y="825"/>
                  </a:cubicBezTo>
                  <a:cubicBezTo>
                    <a:pt x="260" y="949"/>
                    <a:pt x="294" y="1084"/>
                    <a:pt x="339" y="1208"/>
                  </a:cubicBezTo>
                  <a:cubicBezTo>
                    <a:pt x="373" y="1344"/>
                    <a:pt x="396" y="1513"/>
                    <a:pt x="441" y="1648"/>
                  </a:cubicBezTo>
                  <a:cubicBezTo>
                    <a:pt x="520" y="1953"/>
                    <a:pt x="565" y="2280"/>
                    <a:pt x="633" y="2596"/>
                  </a:cubicBezTo>
                  <a:cubicBezTo>
                    <a:pt x="678" y="2923"/>
                    <a:pt x="745" y="3251"/>
                    <a:pt x="779" y="3567"/>
                  </a:cubicBezTo>
                  <a:cubicBezTo>
                    <a:pt x="791" y="3713"/>
                    <a:pt x="824" y="3860"/>
                    <a:pt x="836" y="4007"/>
                  </a:cubicBezTo>
                  <a:cubicBezTo>
                    <a:pt x="847" y="4153"/>
                    <a:pt x="858" y="4289"/>
                    <a:pt x="870" y="4413"/>
                  </a:cubicBezTo>
                  <a:cubicBezTo>
                    <a:pt x="903" y="4661"/>
                    <a:pt x="903" y="4876"/>
                    <a:pt x="926" y="5022"/>
                  </a:cubicBezTo>
                  <a:cubicBezTo>
                    <a:pt x="937" y="5169"/>
                    <a:pt x="949" y="5259"/>
                    <a:pt x="949" y="5259"/>
                  </a:cubicBezTo>
                  <a:cubicBezTo>
                    <a:pt x="949" y="5259"/>
                    <a:pt x="982" y="5169"/>
                    <a:pt x="1016" y="5034"/>
                  </a:cubicBezTo>
                  <a:cubicBezTo>
                    <a:pt x="1084" y="4830"/>
                    <a:pt x="1118" y="4627"/>
                    <a:pt x="1152" y="4413"/>
                  </a:cubicBezTo>
                  <a:cubicBezTo>
                    <a:pt x="1197" y="4120"/>
                    <a:pt x="1208" y="3826"/>
                    <a:pt x="1197" y="3533"/>
                  </a:cubicBezTo>
                  <a:cubicBezTo>
                    <a:pt x="1208" y="3364"/>
                    <a:pt x="1197" y="3194"/>
                    <a:pt x="1174" y="3036"/>
                  </a:cubicBezTo>
                  <a:cubicBezTo>
                    <a:pt x="1152" y="2856"/>
                    <a:pt x="1152" y="2686"/>
                    <a:pt x="1106" y="2517"/>
                  </a:cubicBezTo>
                  <a:cubicBezTo>
                    <a:pt x="1073" y="2348"/>
                    <a:pt x="1028" y="2179"/>
                    <a:pt x="994" y="2009"/>
                  </a:cubicBezTo>
                  <a:cubicBezTo>
                    <a:pt x="960" y="1851"/>
                    <a:pt x="903" y="1682"/>
                    <a:pt x="847" y="1535"/>
                  </a:cubicBezTo>
                  <a:cubicBezTo>
                    <a:pt x="745" y="1242"/>
                    <a:pt x="633" y="971"/>
                    <a:pt x="486" y="712"/>
                  </a:cubicBezTo>
                  <a:cubicBezTo>
                    <a:pt x="384" y="531"/>
                    <a:pt x="271" y="351"/>
                    <a:pt x="147" y="193"/>
                  </a:cubicBezTo>
                  <a:cubicBezTo>
                    <a:pt x="57" y="69"/>
                    <a:pt x="1" y="1"/>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8" name="Google Shape;4618;p21"/>
            <p:cNvSpPr/>
            <p:nvPr/>
          </p:nvSpPr>
          <p:spPr>
            <a:xfrm>
              <a:off x="1681195" y="1706629"/>
              <a:ext cx="36414" cy="114286"/>
            </a:xfrm>
            <a:custGeom>
              <a:rect b="b" l="l" r="r" t="t"/>
              <a:pathLst>
                <a:path extrusionOk="0" h="3330" w="1061">
                  <a:moveTo>
                    <a:pt x="0" y="1"/>
                  </a:moveTo>
                  <a:cubicBezTo>
                    <a:pt x="11" y="192"/>
                    <a:pt x="45" y="373"/>
                    <a:pt x="79" y="554"/>
                  </a:cubicBezTo>
                  <a:cubicBezTo>
                    <a:pt x="102" y="644"/>
                    <a:pt x="113" y="734"/>
                    <a:pt x="147" y="813"/>
                  </a:cubicBezTo>
                  <a:cubicBezTo>
                    <a:pt x="181" y="903"/>
                    <a:pt x="181" y="1005"/>
                    <a:pt x="215" y="1095"/>
                  </a:cubicBezTo>
                  <a:cubicBezTo>
                    <a:pt x="248" y="1298"/>
                    <a:pt x="316" y="1501"/>
                    <a:pt x="373" y="1705"/>
                  </a:cubicBezTo>
                  <a:cubicBezTo>
                    <a:pt x="485" y="2088"/>
                    <a:pt x="621" y="2461"/>
                    <a:pt x="779" y="2833"/>
                  </a:cubicBezTo>
                  <a:cubicBezTo>
                    <a:pt x="858" y="3002"/>
                    <a:pt x="948" y="3172"/>
                    <a:pt x="1050" y="3329"/>
                  </a:cubicBezTo>
                  <a:cubicBezTo>
                    <a:pt x="1061" y="3138"/>
                    <a:pt x="1061" y="2946"/>
                    <a:pt x="1050" y="2765"/>
                  </a:cubicBezTo>
                  <a:cubicBezTo>
                    <a:pt x="1016" y="2359"/>
                    <a:pt x="948" y="1953"/>
                    <a:pt x="835" y="1569"/>
                  </a:cubicBezTo>
                  <a:cubicBezTo>
                    <a:pt x="756" y="1355"/>
                    <a:pt x="689" y="1140"/>
                    <a:pt x="598" y="949"/>
                  </a:cubicBezTo>
                  <a:cubicBezTo>
                    <a:pt x="531" y="779"/>
                    <a:pt x="440" y="610"/>
                    <a:pt x="339" y="452"/>
                  </a:cubicBezTo>
                  <a:cubicBezTo>
                    <a:pt x="237" y="294"/>
                    <a:pt x="124" y="136"/>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9" name="Google Shape;4619;p21"/>
            <p:cNvSpPr/>
            <p:nvPr/>
          </p:nvSpPr>
          <p:spPr>
            <a:xfrm>
              <a:off x="1685073" y="1632291"/>
              <a:ext cx="63526" cy="208769"/>
            </a:xfrm>
            <a:custGeom>
              <a:rect b="b" l="l" r="r" t="t"/>
              <a:pathLst>
                <a:path extrusionOk="0" h="6083" w="1851">
                  <a:moveTo>
                    <a:pt x="0" y="0"/>
                  </a:moveTo>
                  <a:lnTo>
                    <a:pt x="102" y="260"/>
                  </a:lnTo>
                  <a:cubicBezTo>
                    <a:pt x="169" y="429"/>
                    <a:pt x="305" y="643"/>
                    <a:pt x="395" y="925"/>
                  </a:cubicBezTo>
                  <a:cubicBezTo>
                    <a:pt x="440" y="1072"/>
                    <a:pt x="508" y="1219"/>
                    <a:pt x="564" y="1365"/>
                  </a:cubicBezTo>
                  <a:cubicBezTo>
                    <a:pt x="632" y="1523"/>
                    <a:pt x="677" y="1704"/>
                    <a:pt x="734" y="1873"/>
                  </a:cubicBezTo>
                  <a:cubicBezTo>
                    <a:pt x="869" y="2223"/>
                    <a:pt x="959" y="2607"/>
                    <a:pt x="1072" y="2979"/>
                  </a:cubicBezTo>
                  <a:cubicBezTo>
                    <a:pt x="1174" y="3363"/>
                    <a:pt x="1264" y="3746"/>
                    <a:pt x="1354" y="4108"/>
                  </a:cubicBezTo>
                  <a:cubicBezTo>
                    <a:pt x="1444" y="4469"/>
                    <a:pt x="1501" y="4830"/>
                    <a:pt x="1569" y="5112"/>
                  </a:cubicBezTo>
                  <a:cubicBezTo>
                    <a:pt x="1648" y="5394"/>
                    <a:pt x="1681" y="5642"/>
                    <a:pt x="1727" y="5811"/>
                  </a:cubicBezTo>
                  <a:cubicBezTo>
                    <a:pt x="1760" y="5981"/>
                    <a:pt x="1794" y="6082"/>
                    <a:pt x="1794" y="6082"/>
                  </a:cubicBezTo>
                  <a:cubicBezTo>
                    <a:pt x="1794" y="6082"/>
                    <a:pt x="1806" y="5981"/>
                    <a:pt x="1817" y="5800"/>
                  </a:cubicBezTo>
                  <a:cubicBezTo>
                    <a:pt x="1839" y="5552"/>
                    <a:pt x="1851" y="5315"/>
                    <a:pt x="1851" y="5067"/>
                  </a:cubicBezTo>
                  <a:cubicBezTo>
                    <a:pt x="1851" y="4717"/>
                    <a:pt x="1817" y="4367"/>
                    <a:pt x="1772" y="4029"/>
                  </a:cubicBezTo>
                  <a:cubicBezTo>
                    <a:pt x="1749" y="3825"/>
                    <a:pt x="1715" y="3634"/>
                    <a:pt x="1670" y="3442"/>
                  </a:cubicBezTo>
                  <a:cubicBezTo>
                    <a:pt x="1636" y="3250"/>
                    <a:pt x="1591" y="3047"/>
                    <a:pt x="1546" y="2844"/>
                  </a:cubicBezTo>
                  <a:lnTo>
                    <a:pt x="1354" y="2268"/>
                  </a:lnTo>
                  <a:cubicBezTo>
                    <a:pt x="1298" y="2076"/>
                    <a:pt x="1219" y="1896"/>
                    <a:pt x="1140" y="1715"/>
                  </a:cubicBezTo>
                  <a:cubicBezTo>
                    <a:pt x="1004" y="1388"/>
                    <a:pt x="835" y="1072"/>
                    <a:pt x="632" y="779"/>
                  </a:cubicBezTo>
                  <a:cubicBezTo>
                    <a:pt x="508" y="576"/>
                    <a:pt x="350" y="384"/>
                    <a:pt x="192" y="203"/>
                  </a:cubicBezTo>
                  <a:lnTo>
                    <a:pt x="0" y="0"/>
                  </a:ln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0" name="Google Shape;4620;p21"/>
            <p:cNvSpPr/>
            <p:nvPr/>
          </p:nvSpPr>
          <p:spPr>
            <a:xfrm>
              <a:off x="1642070" y="1500606"/>
              <a:ext cx="83295" cy="140609"/>
            </a:xfrm>
            <a:custGeom>
              <a:rect b="b" l="l" r="r" t="t"/>
              <a:pathLst>
                <a:path extrusionOk="0" h="4097" w="2427">
                  <a:moveTo>
                    <a:pt x="1" y="0"/>
                  </a:moveTo>
                  <a:lnTo>
                    <a:pt x="1" y="0"/>
                  </a:lnTo>
                  <a:cubicBezTo>
                    <a:pt x="113" y="226"/>
                    <a:pt x="226" y="452"/>
                    <a:pt x="362" y="666"/>
                  </a:cubicBezTo>
                  <a:cubicBezTo>
                    <a:pt x="587" y="1061"/>
                    <a:pt x="903" y="1558"/>
                    <a:pt x="1219" y="2054"/>
                  </a:cubicBezTo>
                  <a:cubicBezTo>
                    <a:pt x="1377" y="2314"/>
                    <a:pt x="1524" y="2551"/>
                    <a:pt x="1671" y="2799"/>
                  </a:cubicBezTo>
                  <a:cubicBezTo>
                    <a:pt x="1727" y="2912"/>
                    <a:pt x="1817" y="3025"/>
                    <a:pt x="1874" y="3137"/>
                  </a:cubicBezTo>
                  <a:cubicBezTo>
                    <a:pt x="1930" y="3250"/>
                    <a:pt x="1998" y="3352"/>
                    <a:pt x="2054" y="3442"/>
                  </a:cubicBezTo>
                  <a:cubicBezTo>
                    <a:pt x="2167" y="3634"/>
                    <a:pt x="2246" y="3803"/>
                    <a:pt x="2314" y="3916"/>
                  </a:cubicBezTo>
                  <a:cubicBezTo>
                    <a:pt x="2381" y="4029"/>
                    <a:pt x="2427" y="4097"/>
                    <a:pt x="2427" y="4097"/>
                  </a:cubicBezTo>
                  <a:cubicBezTo>
                    <a:pt x="2427" y="4097"/>
                    <a:pt x="2427" y="4029"/>
                    <a:pt x="2404" y="3894"/>
                  </a:cubicBezTo>
                  <a:cubicBezTo>
                    <a:pt x="2393" y="3702"/>
                    <a:pt x="2359" y="3521"/>
                    <a:pt x="2302" y="3341"/>
                  </a:cubicBezTo>
                  <a:cubicBezTo>
                    <a:pt x="2246" y="3092"/>
                    <a:pt x="2156" y="2844"/>
                    <a:pt x="2043" y="2596"/>
                  </a:cubicBezTo>
                  <a:cubicBezTo>
                    <a:pt x="1987" y="2460"/>
                    <a:pt x="1930" y="2325"/>
                    <a:pt x="1851" y="2201"/>
                  </a:cubicBezTo>
                  <a:cubicBezTo>
                    <a:pt x="1783" y="2065"/>
                    <a:pt x="1716" y="1930"/>
                    <a:pt x="1625" y="1806"/>
                  </a:cubicBezTo>
                  <a:cubicBezTo>
                    <a:pt x="1546" y="1682"/>
                    <a:pt x="1456" y="1558"/>
                    <a:pt x="1366" y="1422"/>
                  </a:cubicBezTo>
                  <a:cubicBezTo>
                    <a:pt x="1287" y="1298"/>
                    <a:pt x="1185" y="1185"/>
                    <a:pt x="1106" y="1072"/>
                  </a:cubicBezTo>
                  <a:cubicBezTo>
                    <a:pt x="937" y="869"/>
                    <a:pt x="768" y="678"/>
                    <a:pt x="576" y="497"/>
                  </a:cubicBezTo>
                  <a:cubicBezTo>
                    <a:pt x="395" y="316"/>
                    <a:pt x="204" y="147"/>
                    <a:pt x="1"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1" name="Google Shape;4621;p21"/>
            <p:cNvSpPr/>
            <p:nvPr/>
          </p:nvSpPr>
          <p:spPr>
            <a:xfrm>
              <a:off x="1679238" y="1485882"/>
              <a:ext cx="26770" cy="40326"/>
            </a:xfrm>
            <a:custGeom>
              <a:rect b="b" l="l" r="r" t="t"/>
              <a:pathLst>
                <a:path extrusionOk="0" h="1175" w="780">
                  <a:moveTo>
                    <a:pt x="12" y="1"/>
                  </a:moveTo>
                  <a:cubicBezTo>
                    <a:pt x="1" y="91"/>
                    <a:pt x="1" y="170"/>
                    <a:pt x="12" y="260"/>
                  </a:cubicBezTo>
                  <a:cubicBezTo>
                    <a:pt x="35" y="418"/>
                    <a:pt x="102" y="576"/>
                    <a:pt x="193" y="723"/>
                  </a:cubicBezTo>
                  <a:cubicBezTo>
                    <a:pt x="283" y="858"/>
                    <a:pt x="396" y="971"/>
                    <a:pt x="531" y="1061"/>
                  </a:cubicBezTo>
                  <a:cubicBezTo>
                    <a:pt x="610" y="1107"/>
                    <a:pt x="689" y="1140"/>
                    <a:pt x="768" y="1174"/>
                  </a:cubicBezTo>
                  <a:cubicBezTo>
                    <a:pt x="779" y="1084"/>
                    <a:pt x="779" y="994"/>
                    <a:pt x="768" y="915"/>
                  </a:cubicBezTo>
                  <a:cubicBezTo>
                    <a:pt x="712" y="576"/>
                    <a:pt x="531" y="283"/>
                    <a:pt x="249" y="114"/>
                  </a:cubicBezTo>
                  <a:cubicBezTo>
                    <a:pt x="170" y="57"/>
                    <a:pt x="91" y="23"/>
                    <a:pt x="12"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2" name="Google Shape;4622;p21"/>
            <p:cNvSpPr/>
            <p:nvPr/>
          </p:nvSpPr>
          <p:spPr>
            <a:xfrm>
              <a:off x="1483683" y="2062939"/>
              <a:ext cx="61982" cy="77460"/>
            </a:xfrm>
            <a:custGeom>
              <a:rect b="b" l="l" r="r" t="t"/>
              <a:pathLst>
                <a:path extrusionOk="0" h="2257" w="1806">
                  <a:moveTo>
                    <a:pt x="0" y="0"/>
                  </a:moveTo>
                  <a:cubicBezTo>
                    <a:pt x="34" y="147"/>
                    <a:pt x="79" y="305"/>
                    <a:pt x="147" y="440"/>
                  </a:cubicBezTo>
                  <a:cubicBezTo>
                    <a:pt x="282" y="745"/>
                    <a:pt x="452" y="1038"/>
                    <a:pt x="655" y="1309"/>
                  </a:cubicBezTo>
                  <a:cubicBezTo>
                    <a:pt x="880" y="1569"/>
                    <a:pt x="1129" y="1806"/>
                    <a:pt x="1400" y="2009"/>
                  </a:cubicBezTo>
                  <a:cubicBezTo>
                    <a:pt x="1535" y="2110"/>
                    <a:pt x="1670" y="2189"/>
                    <a:pt x="1806" y="2257"/>
                  </a:cubicBezTo>
                  <a:cubicBezTo>
                    <a:pt x="1761" y="2110"/>
                    <a:pt x="1693" y="1964"/>
                    <a:pt x="1614" y="1828"/>
                  </a:cubicBezTo>
                  <a:cubicBezTo>
                    <a:pt x="1456" y="1546"/>
                    <a:pt x="1264" y="1275"/>
                    <a:pt x="1050" y="1027"/>
                  </a:cubicBezTo>
                  <a:cubicBezTo>
                    <a:pt x="847" y="756"/>
                    <a:pt x="621" y="508"/>
                    <a:pt x="373" y="282"/>
                  </a:cubicBezTo>
                  <a:cubicBezTo>
                    <a:pt x="260" y="181"/>
                    <a:pt x="124" y="79"/>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3" name="Google Shape;4623;p21"/>
            <p:cNvSpPr/>
            <p:nvPr/>
          </p:nvSpPr>
          <p:spPr>
            <a:xfrm>
              <a:off x="1453069" y="2116753"/>
              <a:ext cx="57349" cy="56971"/>
            </a:xfrm>
            <a:custGeom>
              <a:rect b="b" l="l" r="r" t="t"/>
              <a:pathLst>
                <a:path extrusionOk="0" h="1660" w="1671">
                  <a:moveTo>
                    <a:pt x="1" y="1"/>
                  </a:moveTo>
                  <a:cubicBezTo>
                    <a:pt x="35" y="125"/>
                    <a:pt x="91" y="238"/>
                    <a:pt x="159" y="350"/>
                  </a:cubicBezTo>
                  <a:cubicBezTo>
                    <a:pt x="441" y="824"/>
                    <a:pt x="836" y="1219"/>
                    <a:pt x="1310" y="1490"/>
                  </a:cubicBezTo>
                  <a:cubicBezTo>
                    <a:pt x="1423" y="1558"/>
                    <a:pt x="1547" y="1614"/>
                    <a:pt x="1671" y="1659"/>
                  </a:cubicBezTo>
                  <a:cubicBezTo>
                    <a:pt x="1637" y="1535"/>
                    <a:pt x="1581" y="1422"/>
                    <a:pt x="1513" y="1310"/>
                  </a:cubicBezTo>
                  <a:cubicBezTo>
                    <a:pt x="1366" y="1073"/>
                    <a:pt x="1197" y="858"/>
                    <a:pt x="1005" y="666"/>
                  </a:cubicBezTo>
                  <a:cubicBezTo>
                    <a:pt x="813" y="463"/>
                    <a:pt x="599" y="305"/>
                    <a:pt x="362" y="159"/>
                  </a:cubicBezTo>
                  <a:cubicBezTo>
                    <a:pt x="249" y="91"/>
                    <a:pt x="125" y="34"/>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4" name="Google Shape;4624;p21"/>
            <p:cNvSpPr/>
            <p:nvPr/>
          </p:nvSpPr>
          <p:spPr>
            <a:xfrm>
              <a:off x="1411645" y="2205813"/>
              <a:ext cx="69361" cy="38541"/>
            </a:xfrm>
            <a:custGeom>
              <a:rect b="b" l="l" r="r" t="t"/>
              <a:pathLst>
                <a:path extrusionOk="0" h="1123" w="2021">
                  <a:moveTo>
                    <a:pt x="0" y="1"/>
                  </a:moveTo>
                  <a:lnTo>
                    <a:pt x="0" y="1"/>
                  </a:lnTo>
                  <a:cubicBezTo>
                    <a:pt x="57" y="114"/>
                    <a:pt x="125" y="227"/>
                    <a:pt x="204" y="328"/>
                  </a:cubicBezTo>
                  <a:cubicBezTo>
                    <a:pt x="384" y="543"/>
                    <a:pt x="598" y="723"/>
                    <a:pt x="835" y="870"/>
                  </a:cubicBezTo>
                  <a:cubicBezTo>
                    <a:pt x="971" y="938"/>
                    <a:pt x="1106" y="994"/>
                    <a:pt x="1242" y="1039"/>
                  </a:cubicBezTo>
                  <a:cubicBezTo>
                    <a:pt x="1366" y="1084"/>
                    <a:pt x="1501" y="1107"/>
                    <a:pt x="1625" y="1118"/>
                  </a:cubicBezTo>
                  <a:cubicBezTo>
                    <a:pt x="1665" y="1121"/>
                    <a:pt x="1704" y="1123"/>
                    <a:pt x="1742" y="1123"/>
                  </a:cubicBezTo>
                  <a:cubicBezTo>
                    <a:pt x="1834" y="1123"/>
                    <a:pt x="1925" y="1115"/>
                    <a:pt x="2020" y="1107"/>
                  </a:cubicBezTo>
                  <a:cubicBezTo>
                    <a:pt x="1930" y="1005"/>
                    <a:pt x="1828" y="926"/>
                    <a:pt x="1727" y="859"/>
                  </a:cubicBezTo>
                  <a:cubicBezTo>
                    <a:pt x="1682" y="825"/>
                    <a:pt x="1625" y="791"/>
                    <a:pt x="1580" y="757"/>
                  </a:cubicBezTo>
                  <a:cubicBezTo>
                    <a:pt x="1524" y="734"/>
                    <a:pt x="1479" y="689"/>
                    <a:pt x="1422" y="655"/>
                  </a:cubicBezTo>
                  <a:cubicBezTo>
                    <a:pt x="1309" y="576"/>
                    <a:pt x="1197" y="509"/>
                    <a:pt x="1072" y="452"/>
                  </a:cubicBezTo>
                  <a:cubicBezTo>
                    <a:pt x="960" y="373"/>
                    <a:pt x="835" y="317"/>
                    <a:pt x="711" y="260"/>
                  </a:cubicBezTo>
                  <a:cubicBezTo>
                    <a:pt x="598" y="215"/>
                    <a:pt x="486" y="148"/>
                    <a:pt x="373" y="114"/>
                  </a:cubicBezTo>
                  <a:cubicBezTo>
                    <a:pt x="260" y="57"/>
                    <a:pt x="136" y="24"/>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5" name="Google Shape;4625;p21"/>
            <p:cNvSpPr/>
            <p:nvPr/>
          </p:nvSpPr>
          <p:spPr>
            <a:xfrm>
              <a:off x="1403134" y="2237971"/>
              <a:ext cx="72072" cy="28897"/>
            </a:xfrm>
            <a:custGeom>
              <a:rect b="b" l="l" r="r" t="t"/>
              <a:pathLst>
                <a:path extrusionOk="0" h="842" w="2100">
                  <a:moveTo>
                    <a:pt x="0" y="1"/>
                  </a:moveTo>
                  <a:cubicBezTo>
                    <a:pt x="68" y="102"/>
                    <a:pt x="147" y="204"/>
                    <a:pt x="237" y="283"/>
                  </a:cubicBezTo>
                  <a:cubicBezTo>
                    <a:pt x="327" y="373"/>
                    <a:pt x="429" y="452"/>
                    <a:pt x="531" y="520"/>
                  </a:cubicBezTo>
                  <a:cubicBezTo>
                    <a:pt x="655" y="587"/>
                    <a:pt x="790" y="666"/>
                    <a:pt x="914" y="723"/>
                  </a:cubicBezTo>
                  <a:cubicBezTo>
                    <a:pt x="1129" y="797"/>
                    <a:pt x="1360" y="841"/>
                    <a:pt x="1586" y="841"/>
                  </a:cubicBezTo>
                  <a:cubicBezTo>
                    <a:pt x="1633" y="841"/>
                    <a:pt x="1680" y="839"/>
                    <a:pt x="1727" y="836"/>
                  </a:cubicBezTo>
                  <a:cubicBezTo>
                    <a:pt x="1851" y="824"/>
                    <a:pt x="1975" y="802"/>
                    <a:pt x="2099" y="757"/>
                  </a:cubicBezTo>
                  <a:cubicBezTo>
                    <a:pt x="1997" y="689"/>
                    <a:pt x="1885" y="621"/>
                    <a:pt x="1772" y="565"/>
                  </a:cubicBezTo>
                  <a:cubicBezTo>
                    <a:pt x="1681" y="520"/>
                    <a:pt x="1569" y="474"/>
                    <a:pt x="1456" y="418"/>
                  </a:cubicBezTo>
                  <a:cubicBezTo>
                    <a:pt x="1343" y="362"/>
                    <a:pt x="1219" y="316"/>
                    <a:pt x="1095" y="283"/>
                  </a:cubicBezTo>
                  <a:cubicBezTo>
                    <a:pt x="971" y="226"/>
                    <a:pt x="846" y="181"/>
                    <a:pt x="722" y="147"/>
                  </a:cubicBezTo>
                  <a:cubicBezTo>
                    <a:pt x="598" y="113"/>
                    <a:pt x="485" y="80"/>
                    <a:pt x="373" y="46"/>
                  </a:cubicBezTo>
                  <a:cubicBezTo>
                    <a:pt x="248" y="12"/>
                    <a:pt x="124" y="1"/>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6" name="Google Shape;4626;p21"/>
            <p:cNvSpPr/>
            <p:nvPr/>
          </p:nvSpPr>
          <p:spPr>
            <a:xfrm>
              <a:off x="1335729" y="2227915"/>
              <a:ext cx="47293" cy="20077"/>
            </a:xfrm>
            <a:custGeom>
              <a:rect b="b" l="l" r="r" t="t"/>
              <a:pathLst>
                <a:path extrusionOk="0" h="585" w="1378">
                  <a:moveTo>
                    <a:pt x="260" y="0"/>
                  </a:moveTo>
                  <a:cubicBezTo>
                    <a:pt x="170" y="11"/>
                    <a:pt x="80" y="23"/>
                    <a:pt x="1" y="57"/>
                  </a:cubicBezTo>
                  <a:cubicBezTo>
                    <a:pt x="46" y="124"/>
                    <a:pt x="102" y="203"/>
                    <a:pt x="170" y="260"/>
                  </a:cubicBezTo>
                  <a:cubicBezTo>
                    <a:pt x="294" y="373"/>
                    <a:pt x="441" y="474"/>
                    <a:pt x="599" y="530"/>
                  </a:cubicBezTo>
                  <a:cubicBezTo>
                    <a:pt x="723" y="564"/>
                    <a:pt x="853" y="584"/>
                    <a:pt x="980" y="584"/>
                  </a:cubicBezTo>
                  <a:cubicBezTo>
                    <a:pt x="1026" y="584"/>
                    <a:pt x="1072" y="582"/>
                    <a:pt x="1118" y="576"/>
                  </a:cubicBezTo>
                  <a:cubicBezTo>
                    <a:pt x="1208" y="576"/>
                    <a:pt x="1298" y="553"/>
                    <a:pt x="1377" y="508"/>
                  </a:cubicBezTo>
                  <a:cubicBezTo>
                    <a:pt x="1332" y="440"/>
                    <a:pt x="1276" y="373"/>
                    <a:pt x="1208" y="316"/>
                  </a:cubicBezTo>
                  <a:cubicBezTo>
                    <a:pt x="1084" y="215"/>
                    <a:pt x="926" y="124"/>
                    <a:pt x="768" y="79"/>
                  </a:cubicBezTo>
                  <a:cubicBezTo>
                    <a:pt x="610" y="23"/>
                    <a:pt x="429" y="0"/>
                    <a:pt x="26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7" name="Google Shape;4627;p21"/>
            <p:cNvSpPr/>
            <p:nvPr/>
          </p:nvSpPr>
          <p:spPr>
            <a:xfrm>
              <a:off x="1278793" y="2243393"/>
              <a:ext cx="106564" cy="47053"/>
            </a:xfrm>
            <a:custGeom>
              <a:rect b="b" l="l" r="r" t="t"/>
              <a:pathLst>
                <a:path extrusionOk="0" h="1371" w="3105">
                  <a:moveTo>
                    <a:pt x="1" y="1"/>
                  </a:moveTo>
                  <a:lnTo>
                    <a:pt x="1" y="1"/>
                  </a:lnTo>
                  <a:cubicBezTo>
                    <a:pt x="114" y="147"/>
                    <a:pt x="238" y="283"/>
                    <a:pt x="373" y="407"/>
                  </a:cubicBezTo>
                  <a:cubicBezTo>
                    <a:pt x="509" y="531"/>
                    <a:pt x="655" y="644"/>
                    <a:pt x="813" y="757"/>
                  </a:cubicBezTo>
                  <a:cubicBezTo>
                    <a:pt x="994" y="869"/>
                    <a:pt x="1186" y="982"/>
                    <a:pt x="1378" y="1072"/>
                  </a:cubicBezTo>
                  <a:cubicBezTo>
                    <a:pt x="1581" y="1163"/>
                    <a:pt x="1784" y="1230"/>
                    <a:pt x="1987" y="1287"/>
                  </a:cubicBezTo>
                  <a:cubicBezTo>
                    <a:pt x="2167" y="1332"/>
                    <a:pt x="2359" y="1366"/>
                    <a:pt x="2551" y="1366"/>
                  </a:cubicBezTo>
                  <a:cubicBezTo>
                    <a:pt x="2587" y="1369"/>
                    <a:pt x="2624" y="1370"/>
                    <a:pt x="2660" y="1370"/>
                  </a:cubicBezTo>
                  <a:cubicBezTo>
                    <a:pt x="2759" y="1370"/>
                    <a:pt x="2858" y="1360"/>
                    <a:pt x="2957" y="1343"/>
                  </a:cubicBezTo>
                  <a:cubicBezTo>
                    <a:pt x="3059" y="1332"/>
                    <a:pt x="3104" y="1321"/>
                    <a:pt x="3104" y="1321"/>
                  </a:cubicBezTo>
                  <a:lnTo>
                    <a:pt x="2969" y="1253"/>
                  </a:lnTo>
                  <a:cubicBezTo>
                    <a:pt x="2878" y="1208"/>
                    <a:pt x="2754" y="1163"/>
                    <a:pt x="2619" y="1095"/>
                  </a:cubicBezTo>
                  <a:cubicBezTo>
                    <a:pt x="2472" y="1039"/>
                    <a:pt x="2303" y="960"/>
                    <a:pt x="2134" y="881"/>
                  </a:cubicBezTo>
                  <a:cubicBezTo>
                    <a:pt x="1953" y="813"/>
                    <a:pt x="1773" y="711"/>
                    <a:pt x="1581" y="632"/>
                  </a:cubicBezTo>
                  <a:cubicBezTo>
                    <a:pt x="1208" y="463"/>
                    <a:pt x="825" y="294"/>
                    <a:pt x="531" y="181"/>
                  </a:cubicBezTo>
                  <a:cubicBezTo>
                    <a:pt x="351" y="102"/>
                    <a:pt x="181" y="46"/>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8" name="Google Shape;4628;p21"/>
            <p:cNvSpPr/>
            <p:nvPr/>
          </p:nvSpPr>
          <p:spPr>
            <a:xfrm>
              <a:off x="1126618" y="2255783"/>
              <a:ext cx="79794" cy="48837"/>
            </a:xfrm>
            <a:custGeom>
              <a:rect b="b" l="l" r="r" t="t"/>
              <a:pathLst>
                <a:path extrusionOk="0" h="1423" w="2325">
                  <a:moveTo>
                    <a:pt x="0" y="1"/>
                  </a:moveTo>
                  <a:cubicBezTo>
                    <a:pt x="68" y="125"/>
                    <a:pt x="158" y="249"/>
                    <a:pt x="260" y="362"/>
                  </a:cubicBezTo>
                  <a:cubicBezTo>
                    <a:pt x="474" y="587"/>
                    <a:pt x="711" y="802"/>
                    <a:pt x="971" y="982"/>
                  </a:cubicBezTo>
                  <a:cubicBezTo>
                    <a:pt x="1264" y="1129"/>
                    <a:pt x="1569" y="1253"/>
                    <a:pt x="1885" y="1343"/>
                  </a:cubicBezTo>
                  <a:cubicBezTo>
                    <a:pt x="2020" y="1389"/>
                    <a:pt x="2167" y="1411"/>
                    <a:pt x="2325" y="1422"/>
                  </a:cubicBezTo>
                  <a:cubicBezTo>
                    <a:pt x="2223" y="1310"/>
                    <a:pt x="2122" y="1197"/>
                    <a:pt x="2009" y="1106"/>
                  </a:cubicBezTo>
                  <a:cubicBezTo>
                    <a:pt x="1772" y="903"/>
                    <a:pt x="1524" y="723"/>
                    <a:pt x="1253" y="587"/>
                  </a:cubicBezTo>
                  <a:cubicBezTo>
                    <a:pt x="993" y="407"/>
                    <a:pt x="711" y="249"/>
                    <a:pt x="418" y="136"/>
                  </a:cubicBezTo>
                  <a:cubicBezTo>
                    <a:pt x="282" y="68"/>
                    <a:pt x="136" y="34"/>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9" name="Google Shape;4629;p21"/>
            <p:cNvSpPr/>
            <p:nvPr/>
          </p:nvSpPr>
          <p:spPr>
            <a:xfrm>
              <a:off x="1076270" y="2262372"/>
              <a:ext cx="103818" cy="56971"/>
            </a:xfrm>
            <a:custGeom>
              <a:rect b="b" l="l" r="r" t="t"/>
              <a:pathLst>
                <a:path extrusionOk="0" h="1660" w="3025">
                  <a:moveTo>
                    <a:pt x="0" y="0"/>
                  </a:moveTo>
                  <a:lnTo>
                    <a:pt x="0" y="0"/>
                  </a:lnTo>
                  <a:cubicBezTo>
                    <a:pt x="124" y="147"/>
                    <a:pt x="249" y="283"/>
                    <a:pt x="395" y="407"/>
                  </a:cubicBezTo>
                  <a:cubicBezTo>
                    <a:pt x="700" y="655"/>
                    <a:pt x="1016" y="892"/>
                    <a:pt x="1354" y="1095"/>
                  </a:cubicBezTo>
                  <a:cubicBezTo>
                    <a:pt x="1557" y="1197"/>
                    <a:pt x="1749" y="1298"/>
                    <a:pt x="1930" y="1377"/>
                  </a:cubicBezTo>
                  <a:cubicBezTo>
                    <a:pt x="2110" y="1467"/>
                    <a:pt x="2291" y="1524"/>
                    <a:pt x="2472" y="1569"/>
                  </a:cubicBezTo>
                  <a:cubicBezTo>
                    <a:pt x="2652" y="1614"/>
                    <a:pt x="2833" y="1637"/>
                    <a:pt x="3024" y="1659"/>
                  </a:cubicBezTo>
                  <a:cubicBezTo>
                    <a:pt x="2889" y="1535"/>
                    <a:pt x="2742" y="1411"/>
                    <a:pt x="2584" y="1309"/>
                  </a:cubicBezTo>
                  <a:cubicBezTo>
                    <a:pt x="2449" y="1219"/>
                    <a:pt x="2302" y="1129"/>
                    <a:pt x="2133" y="1005"/>
                  </a:cubicBezTo>
                  <a:cubicBezTo>
                    <a:pt x="1975" y="892"/>
                    <a:pt x="1783" y="790"/>
                    <a:pt x="1603" y="677"/>
                  </a:cubicBezTo>
                  <a:cubicBezTo>
                    <a:pt x="1264" y="474"/>
                    <a:pt x="903" y="294"/>
                    <a:pt x="531" y="158"/>
                  </a:cubicBezTo>
                  <a:cubicBezTo>
                    <a:pt x="361" y="91"/>
                    <a:pt x="181" y="34"/>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0" name="Google Shape;4630;p21"/>
            <p:cNvSpPr/>
            <p:nvPr/>
          </p:nvSpPr>
          <p:spPr>
            <a:xfrm>
              <a:off x="1229234" y="2284680"/>
              <a:ext cx="54637" cy="24196"/>
            </a:xfrm>
            <a:custGeom>
              <a:rect b="b" l="l" r="r" t="t"/>
              <a:pathLst>
                <a:path extrusionOk="0" h="705" w="1592">
                  <a:moveTo>
                    <a:pt x="213" y="0"/>
                  </a:moveTo>
                  <a:cubicBezTo>
                    <a:pt x="139" y="0"/>
                    <a:pt x="67" y="11"/>
                    <a:pt x="1" y="27"/>
                  </a:cubicBezTo>
                  <a:cubicBezTo>
                    <a:pt x="57" y="118"/>
                    <a:pt x="125" y="185"/>
                    <a:pt x="204" y="264"/>
                  </a:cubicBezTo>
                  <a:cubicBezTo>
                    <a:pt x="350" y="389"/>
                    <a:pt x="520" y="501"/>
                    <a:pt x="711" y="580"/>
                  </a:cubicBezTo>
                  <a:cubicBezTo>
                    <a:pt x="892" y="648"/>
                    <a:pt x="1095" y="693"/>
                    <a:pt x="1287" y="705"/>
                  </a:cubicBezTo>
                  <a:cubicBezTo>
                    <a:pt x="1388" y="705"/>
                    <a:pt x="1490" y="705"/>
                    <a:pt x="1592" y="682"/>
                  </a:cubicBezTo>
                  <a:cubicBezTo>
                    <a:pt x="1535" y="592"/>
                    <a:pt x="1456" y="513"/>
                    <a:pt x="1388" y="445"/>
                  </a:cubicBezTo>
                  <a:cubicBezTo>
                    <a:pt x="1231" y="310"/>
                    <a:pt x="1061" y="208"/>
                    <a:pt x="869" y="129"/>
                  </a:cubicBezTo>
                  <a:cubicBezTo>
                    <a:pt x="689" y="50"/>
                    <a:pt x="497" y="5"/>
                    <a:pt x="294" y="5"/>
                  </a:cubicBezTo>
                  <a:cubicBezTo>
                    <a:pt x="267" y="2"/>
                    <a:pt x="240" y="0"/>
                    <a:pt x="213"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1" name="Google Shape;4631;p21"/>
            <p:cNvSpPr/>
            <p:nvPr/>
          </p:nvSpPr>
          <p:spPr>
            <a:xfrm>
              <a:off x="1013121" y="2272428"/>
              <a:ext cx="86418" cy="52716"/>
            </a:xfrm>
            <a:custGeom>
              <a:rect b="b" l="l" r="r" t="t"/>
              <a:pathLst>
                <a:path extrusionOk="0" h="1536" w="2518">
                  <a:moveTo>
                    <a:pt x="1" y="1"/>
                  </a:moveTo>
                  <a:lnTo>
                    <a:pt x="1" y="1"/>
                  </a:lnTo>
                  <a:cubicBezTo>
                    <a:pt x="91" y="125"/>
                    <a:pt x="193" y="249"/>
                    <a:pt x="317" y="362"/>
                  </a:cubicBezTo>
                  <a:cubicBezTo>
                    <a:pt x="554" y="599"/>
                    <a:pt x="825" y="813"/>
                    <a:pt x="1107" y="1005"/>
                  </a:cubicBezTo>
                  <a:cubicBezTo>
                    <a:pt x="1400" y="1197"/>
                    <a:pt x="1716" y="1344"/>
                    <a:pt x="2043" y="1445"/>
                  </a:cubicBezTo>
                  <a:cubicBezTo>
                    <a:pt x="2201" y="1490"/>
                    <a:pt x="2359" y="1524"/>
                    <a:pt x="2517" y="1535"/>
                  </a:cubicBezTo>
                  <a:cubicBezTo>
                    <a:pt x="2416" y="1411"/>
                    <a:pt x="2303" y="1298"/>
                    <a:pt x="2179" y="1197"/>
                  </a:cubicBezTo>
                  <a:cubicBezTo>
                    <a:pt x="2066" y="1107"/>
                    <a:pt x="1942" y="1016"/>
                    <a:pt x="1806" y="904"/>
                  </a:cubicBezTo>
                  <a:cubicBezTo>
                    <a:pt x="1671" y="802"/>
                    <a:pt x="1513" y="700"/>
                    <a:pt x="1366" y="599"/>
                  </a:cubicBezTo>
                  <a:cubicBezTo>
                    <a:pt x="1084" y="407"/>
                    <a:pt x="780" y="249"/>
                    <a:pt x="464" y="125"/>
                  </a:cubicBezTo>
                  <a:cubicBezTo>
                    <a:pt x="306" y="69"/>
                    <a:pt x="159" y="23"/>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2" name="Google Shape;4632;p21"/>
            <p:cNvSpPr/>
            <p:nvPr/>
          </p:nvSpPr>
          <p:spPr>
            <a:xfrm>
              <a:off x="919805" y="2248438"/>
              <a:ext cx="194045" cy="113874"/>
            </a:xfrm>
            <a:custGeom>
              <a:rect b="b" l="l" r="r" t="t"/>
              <a:pathLst>
                <a:path extrusionOk="0" h="3318" w="5654">
                  <a:moveTo>
                    <a:pt x="0" y="0"/>
                  </a:moveTo>
                  <a:cubicBezTo>
                    <a:pt x="0" y="0"/>
                    <a:pt x="271" y="327"/>
                    <a:pt x="711" y="756"/>
                  </a:cubicBezTo>
                  <a:cubicBezTo>
                    <a:pt x="824" y="869"/>
                    <a:pt x="937" y="993"/>
                    <a:pt x="1072" y="1106"/>
                  </a:cubicBezTo>
                  <a:cubicBezTo>
                    <a:pt x="1219" y="1230"/>
                    <a:pt x="1366" y="1343"/>
                    <a:pt x="1524" y="1456"/>
                  </a:cubicBezTo>
                  <a:cubicBezTo>
                    <a:pt x="1840" y="1682"/>
                    <a:pt x="2190" y="1919"/>
                    <a:pt x="2539" y="2155"/>
                  </a:cubicBezTo>
                  <a:cubicBezTo>
                    <a:pt x="2923" y="2336"/>
                    <a:pt x="3295" y="2528"/>
                    <a:pt x="3645" y="2686"/>
                  </a:cubicBezTo>
                  <a:cubicBezTo>
                    <a:pt x="3815" y="2776"/>
                    <a:pt x="3995" y="2844"/>
                    <a:pt x="4164" y="2912"/>
                  </a:cubicBezTo>
                  <a:cubicBezTo>
                    <a:pt x="4334" y="2968"/>
                    <a:pt x="4503" y="3013"/>
                    <a:pt x="4650" y="3058"/>
                  </a:cubicBezTo>
                  <a:cubicBezTo>
                    <a:pt x="5248" y="3239"/>
                    <a:pt x="5654" y="3318"/>
                    <a:pt x="5654" y="3318"/>
                  </a:cubicBezTo>
                  <a:cubicBezTo>
                    <a:pt x="5654" y="3318"/>
                    <a:pt x="5304" y="3092"/>
                    <a:pt x="4762" y="2810"/>
                  </a:cubicBezTo>
                  <a:cubicBezTo>
                    <a:pt x="4627" y="2731"/>
                    <a:pt x="4469" y="2663"/>
                    <a:pt x="4311" y="2584"/>
                  </a:cubicBezTo>
                  <a:cubicBezTo>
                    <a:pt x="4153" y="2505"/>
                    <a:pt x="4006" y="2392"/>
                    <a:pt x="3837" y="2302"/>
                  </a:cubicBezTo>
                  <a:cubicBezTo>
                    <a:pt x="3510" y="2110"/>
                    <a:pt x="3149" y="1930"/>
                    <a:pt x="2788" y="1738"/>
                  </a:cubicBezTo>
                  <a:cubicBezTo>
                    <a:pt x="2449" y="1524"/>
                    <a:pt x="2111" y="1298"/>
                    <a:pt x="1772" y="1117"/>
                  </a:cubicBezTo>
                  <a:cubicBezTo>
                    <a:pt x="1614" y="1004"/>
                    <a:pt x="1445" y="937"/>
                    <a:pt x="1298" y="835"/>
                  </a:cubicBezTo>
                  <a:cubicBezTo>
                    <a:pt x="1163" y="734"/>
                    <a:pt x="1016" y="643"/>
                    <a:pt x="892" y="553"/>
                  </a:cubicBezTo>
                  <a:cubicBezTo>
                    <a:pt x="373" y="203"/>
                    <a:pt x="1" y="0"/>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3" name="Google Shape;4633;p21"/>
            <p:cNvSpPr/>
            <p:nvPr/>
          </p:nvSpPr>
          <p:spPr>
            <a:xfrm>
              <a:off x="-387238" y="3295679"/>
              <a:ext cx="612303" cy="236808"/>
            </a:xfrm>
            <a:custGeom>
              <a:rect b="b" l="l" r="r" t="t"/>
              <a:pathLst>
                <a:path extrusionOk="0" h="6900" w="17841">
                  <a:moveTo>
                    <a:pt x="10237" y="0"/>
                  </a:moveTo>
                  <a:cubicBezTo>
                    <a:pt x="6349" y="0"/>
                    <a:pt x="2289" y="1270"/>
                    <a:pt x="0" y="4399"/>
                  </a:cubicBezTo>
                  <a:cubicBezTo>
                    <a:pt x="2380" y="6103"/>
                    <a:pt x="4950" y="6899"/>
                    <a:pt x="7480" y="6899"/>
                  </a:cubicBezTo>
                  <a:cubicBezTo>
                    <a:pt x="11286" y="6899"/>
                    <a:pt x="15001" y="5098"/>
                    <a:pt x="17841" y="1872"/>
                  </a:cubicBezTo>
                  <a:cubicBezTo>
                    <a:pt x="15937" y="706"/>
                    <a:pt x="13135" y="0"/>
                    <a:pt x="10237" y="0"/>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4" name="Google Shape;4634;p21"/>
            <p:cNvSpPr/>
            <p:nvPr/>
          </p:nvSpPr>
          <p:spPr>
            <a:xfrm>
              <a:off x="-505367" y="3340158"/>
              <a:ext cx="712998" cy="167722"/>
            </a:xfrm>
            <a:custGeom>
              <a:rect b="b" l="l" r="r" t="t"/>
              <a:pathLst>
                <a:path extrusionOk="0" h="4887" w="20775">
                  <a:moveTo>
                    <a:pt x="17175" y="0"/>
                  </a:moveTo>
                  <a:cubicBezTo>
                    <a:pt x="16724" y="440"/>
                    <a:pt x="16306" y="914"/>
                    <a:pt x="15923" y="1399"/>
                  </a:cubicBezTo>
                  <a:lnTo>
                    <a:pt x="14230" y="1659"/>
                  </a:lnTo>
                  <a:cubicBezTo>
                    <a:pt x="14016" y="1704"/>
                    <a:pt x="13812" y="1738"/>
                    <a:pt x="13587" y="1761"/>
                  </a:cubicBezTo>
                  <a:lnTo>
                    <a:pt x="13508" y="1682"/>
                  </a:lnTo>
                  <a:cubicBezTo>
                    <a:pt x="14004" y="1162"/>
                    <a:pt x="14467" y="610"/>
                    <a:pt x="14884" y="34"/>
                  </a:cubicBezTo>
                  <a:lnTo>
                    <a:pt x="14884" y="34"/>
                  </a:lnTo>
                  <a:cubicBezTo>
                    <a:pt x="14309" y="519"/>
                    <a:pt x="13756" y="1038"/>
                    <a:pt x="13237" y="1591"/>
                  </a:cubicBezTo>
                  <a:cubicBezTo>
                    <a:pt x="13192" y="1648"/>
                    <a:pt x="13192" y="1715"/>
                    <a:pt x="13237" y="1772"/>
                  </a:cubicBezTo>
                  <a:lnTo>
                    <a:pt x="13282" y="1828"/>
                  </a:lnTo>
                  <a:cubicBezTo>
                    <a:pt x="12977" y="1873"/>
                    <a:pt x="12673" y="1919"/>
                    <a:pt x="12368" y="1952"/>
                  </a:cubicBezTo>
                  <a:lnTo>
                    <a:pt x="11240" y="2110"/>
                  </a:lnTo>
                  <a:cubicBezTo>
                    <a:pt x="11341" y="1986"/>
                    <a:pt x="11431" y="1873"/>
                    <a:pt x="11533" y="1749"/>
                  </a:cubicBezTo>
                  <a:cubicBezTo>
                    <a:pt x="11680" y="1591"/>
                    <a:pt x="11826" y="1422"/>
                    <a:pt x="11962" y="1241"/>
                  </a:cubicBezTo>
                  <a:cubicBezTo>
                    <a:pt x="12097" y="1072"/>
                    <a:pt x="12233" y="880"/>
                    <a:pt x="12345" y="700"/>
                  </a:cubicBezTo>
                  <a:cubicBezTo>
                    <a:pt x="12402" y="598"/>
                    <a:pt x="12458" y="497"/>
                    <a:pt x="12503" y="395"/>
                  </a:cubicBezTo>
                  <a:cubicBezTo>
                    <a:pt x="12560" y="294"/>
                    <a:pt x="12582" y="192"/>
                    <a:pt x="12616" y="79"/>
                  </a:cubicBezTo>
                  <a:lnTo>
                    <a:pt x="12616" y="79"/>
                  </a:lnTo>
                  <a:lnTo>
                    <a:pt x="12447" y="361"/>
                  </a:lnTo>
                  <a:cubicBezTo>
                    <a:pt x="12379" y="452"/>
                    <a:pt x="12312" y="542"/>
                    <a:pt x="12244" y="621"/>
                  </a:cubicBezTo>
                  <a:cubicBezTo>
                    <a:pt x="12176" y="711"/>
                    <a:pt x="12109" y="790"/>
                    <a:pt x="12030" y="869"/>
                  </a:cubicBezTo>
                  <a:lnTo>
                    <a:pt x="11804" y="1106"/>
                  </a:lnTo>
                  <a:cubicBezTo>
                    <a:pt x="11646" y="1264"/>
                    <a:pt x="11499" y="1422"/>
                    <a:pt x="11341" y="1580"/>
                  </a:cubicBezTo>
                  <a:cubicBezTo>
                    <a:pt x="11183" y="1738"/>
                    <a:pt x="11037" y="1907"/>
                    <a:pt x="10901" y="2088"/>
                  </a:cubicBezTo>
                  <a:cubicBezTo>
                    <a:pt x="10879" y="2110"/>
                    <a:pt x="10879" y="2133"/>
                    <a:pt x="10879" y="2155"/>
                  </a:cubicBezTo>
                  <a:lnTo>
                    <a:pt x="10416" y="2212"/>
                  </a:lnTo>
                  <a:lnTo>
                    <a:pt x="9366" y="2359"/>
                  </a:lnTo>
                  <a:cubicBezTo>
                    <a:pt x="9750" y="1783"/>
                    <a:pt x="10100" y="1196"/>
                    <a:pt x="10427" y="587"/>
                  </a:cubicBezTo>
                  <a:lnTo>
                    <a:pt x="10427" y="587"/>
                  </a:lnTo>
                  <a:cubicBezTo>
                    <a:pt x="9919" y="1162"/>
                    <a:pt x="9445" y="1772"/>
                    <a:pt x="9005" y="2392"/>
                  </a:cubicBezTo>
                  <a:cubicBezTo>
                    <a:pt x="8182" y="2505"/>
                    <a:pt x="7369" y="2607"/>
                    <a:pt x="6591" y="2697"/>
                  </a:cubicBezTo>
                  <a:lnTo>
                    <a:pt x="6557" y="2697"/>
                  </a:lnTo>
                  <a:cubicBezTo>
                    <a:pt x="6828" y="2460"/>
                    <a:pt x="7087" y="2223"/>
                    <a:pt x="7347" y="1975"/>
                  </a:cubicBezTo>
                  <a:cubicBezTo>
                    <a:pt x="7629" y="1659"/>
                    <a:pt x="7911" y="1332"/>
                    <a:pt x="8193" y="993"/>
                  </a:cubicBezTo>
                  <a:lnTo>
                    <a:pt x="8193" y="993"/>
                  </a:lnTo>
                  <a:cubicBezTo>
                    <a:pt x="7843" y="1253"/>
                    <a:pt x="7527" y="1535"/>
                    <a:pt x="7200" y="1828"/>
                  </a:cubicBezTo>
                  <a:cubicBezTo>
                    <a:pt x="6861" y="2088"/>
                    <a:pt x="6545" y="2359"/>
                    <a:pt x="6218" y="2629"/>
                  </a:cubicBezTo>
                  <a:cubicBezTo>
                    <a:pt x="6196" y="2663"/>
                    <a:pt x="6184" y="2697"/>
                    <a:pt x="6184" y="2731"/>
                  </a:cubicBezTo>
                  <a:lnTo>
                    <a:pt x="3262" y="3092"/>
                  </a:lnTo>
                  <a:cubicBezTo>
                    <a:pt x="1298" y="3329"/>
                    <a:pt x="1" y="3510"/>
                    <a:pt x="1" y="3510"/>
                  </a:cubicBezTo>
                  <a:cubicBezTo>
                    <a:pt x="1" y="3510"/>
                    <a:pt x="1310" y="3419"/>
                    <a:pt x="3273" y="3250"/>
                  </a:cubicBezTo>
                  <a:cubicBezTo>
                    <a:pt x="4176" y="3171"/>
                    <a:pt x="5225" y="3081"/>
                    <a:pt x="6331" y="2957"/>
                  </a:cubicBezTo>
                  <a:cubicBezTo>
                    <a:pt x="6636" y="3284"/>
                    <a:pt x="6940" y="3600"/>
                    <a:pt x="7256" y="3927"/>
                  </a:cubicBezTo>
                  <a:cubicBezTo>
                    <a:pt x="7437" y="4096"/>
                    <a:pt x="7617" y="4266"/>
                    <a:pt x="7809" y="4435"/>
                  </a:cubicBezTo>
                  <a:cubicBezTo>
                    <a:pt x="8012" y="4593"/>
                    <a:pt x="8204" y="4751"/>
                    <a:pt x="8419" y="4886"/>
                  </a:cubicBezTo>
                  <a:cubicBezTo>
                    <a:pt x="8249" y="4694"/>
                    <a:pt x="8080" y="4514"/>
                    <a:pt x="7911" y="4333"/>
                  </a:cubicBezTo>
                  <a:cubicBezTo>
                    <a:pt x="7742" y="4153"/>
                    <a:pt x="7584" y="3950"/>
                    <a:pt x="7426" y="3769"/>
                  </a:cubicBezTo>
                  <a:cubicBezTo>
                    <a:pt x="7177" y="3487"/>
                    <a:pt x="6929" y="3205"/>
                    <a:pt x="6670" y="2923"/>
                  </a:cubicBezTo>
                  <a:cubicBezTo>
                    <a:pt x="7380" y="2855"/>
                    <a:pt x="8103" y="2765"/>
                    <a:pt x="8847" y="2675"/>
                  </a:cubicBezTo>
                  <a:cubicBezTo>
                    <a:pt x="8847" y="2708"/>
                    <a:pt x="8859" y="2754"/>
                    <a:pt x="8881" y="2776"/>
                  </a:cubicBezTo>
                  <a:lnTo>
                    <a:pt x="9400" y="3273"/>
                  </a:lnTo>
                  <a:cubicBezTo>
                    <a:pt x="9581" y="3408"/>
                    <a:pt x="9773" y="3555"/>
                    <a:pt x="9965" y="3690"/>
                  </a:cubicBezTo>
                  <a:cubicBezTo>
                    <a:pt x="10145" y="3826"/>
                    <a:pt x="10337" y="3972"/>
                    <a:pt x="10529" y="4096"/>
                  </a:cubicBezTo>
                  <a:cubicBezTo>
                    <a:pt x="10709" y="4232"/>
                    <a:pt x="10890" y="4378"/>
                    <a:pt x="11093" y="4525"/>
                  </a:cubicBezTo>
                  <a:cubicBezTo>
                    <a:pt x="10935" y="4345"/>
                    <a:pt x="10777" y="4175"/>
                    <a:pt x="10608" y="3995"/>
                  </a:cubicBezTo>
                  <a:cubicBezTo>
                    <a:pt x="10450" y="3814"/>
                    <a:pt x="10269" y="3668"/>
                    <a:pt x="10089" y="3510"/>
                  </a:cubicBezTo>
                  <a:cubicBezTo>
                    <a:pt x="9908" y="3352"/>
                    <a:pt x="9739" y="3205"/>
                    <a:pt x="9558" y="3047"/>
                  </a:cubicBezTo>
                  <a:cubicBezTo>
                    <a:pt x="9412" y="2923"/>
                    <a:pt x="9276" y="2787"/>
                    <a:pt x="9129" y="2652"/>
                  </a:cubicBezTo>
                  <a:cubicBezTo>
                    <a:pt x="9141" y="2652"/>
                    <a:pt x="9141" y="2641"/>
                    <a:pt x="9152" y="2641"/>
                  </a:cubicBezTo>
                  <a:lnTo>
                    <a:pt x="10438" y="2483"/>
                  </a:lnTo>
                  <a:lnTo>
                    <a:pt x="11037" y="2392"/>
                  </a:lnTo>
                  <a:lnTo>
                    <a:pt x="11477" y="2799"/>
                  </a:lnTo>
                  <a:cubicBezTo>
                    <a:pt x="11680" y="2968"/>
                    <a:pt x="11894" y="3137"/>
                    <a:pt x="12097" y="3295"/>
                  </a:cubicBezTo>
                  <a:cubicBezTo>
                    <a:pt x="12537" y="3600"/>
                    <a:pt x="12955" y="3905"/>
                    <a:pt x="13406" y="4187"/>
                  </a:cubicBezTo>
                  <a:cubicBezTo>
                    <a:pt x="13226" y="3995"/>
                    <a:pt x="13034" y="3826"/>
                    <a:pt x="12842" y="3634"/>
                  </a:cubicBezTo>
                  <a:lnTo>
                    <a:pt x="12255" y="3126"/>
                  </a:lnTo>
                  <a:cubicBezTo>
                    <a:pt x="12052" y="2957"/>
                    <a:pt x="11860" y="2776"/>
                    <a:pt x="11657" y="2607"/>
                  </a:cubicBezTo>
                  <a:lnTo>
                    <a:pt x="11386" y="2359"/>
                  </a:lnTo>
                  <a:lnTo>
                    <a:pt x="12391" y="2212"/>
                  </a:lnTo>
                  <a:cubicBezTo>
                    <a:pt x="12752" y="2167"/>
                    <a:pt x="13113" y="2110"/>
                    <a:pt x="13463" y="2054"/>
                  </a:cubicBezTo>
                  <a:cubicBezTo>
                    <a:pt x="13530" y="2133"/>
                    <a:pt x="13598" y="2223"/>
                    <a:pt x="13666" y="2302"/>
                  </a:cubicBezTo>
                  <a:cubicBezTo>
                    <a:pt x="13835" y="2460"/>
                    <a:pt x="13993" y="2618"/>
                    <a:pt x="14162" y="2776"/>
                  </a:cubicBezTo>
                  <a:cubicBezTo>
                    <a:pt x="14332" y="2934"/>
                    <a:pt x="14535" y="3058"/>
                    <a:pt x="14715" y="3205"/>
                  </a:cubicBezTo>
                  <a:cubicBezTo>
                    <a:pt x="14918" y="3306"/>
                    <a:pt x="15110" y="3431"/>
                    <a:pt x="15313" y="3532"/>
                  </a:cubicBezTo>
                  <a:cubicBezTo>
                    <a:pt x="15144" y="3374"/>
                    <a:pt x="14975" y="3227"/>
                    <a:pt x="14805" y="3081"/>
                  </a:cubicBezTo>
                  <a:cubicBezTo>
                    <a:pt x="14636" y="2945"/>
                    <a:pt x="14489" y="2765"/>
                    <a:pt x="14320" y="2618"/>
                  </a:cubicBezTo>
                  <a:cubicBezTo>
                    <a:pt x="14162" y="2471"/>
                    <a:pt x="14027" y="2280"/>
                    <a:pt x="13869" y="2110"/>
                  </a:cubicBezTo>
                  <a:lnTo>
                    <a:pt x="13779" y="1998"/>
                  </a:lnTo>
                  <a:cubicBezTo>
                    <a:pt x="13937" y="1964"/>
                    <a:pt x="14117" y="1941"/>
                    <a:pt x="14275" y="1907"/>
                  </a:cubicBezTo>
                  <a:cubicBezTo>
                    <a:pt x="14783" y="1828"/>
                    <a:pt x="15268" y="1738"/>
                    <a:pt x="15731" y="1659"/>
                  </a:cubicBezTo>
                  <a:lnTo>
                    <a:pt x="15731" y="1659"/>
                  </a:lnTo>
                  <a:cubicBezTo>
                    <a:pt x="15731" y="1659"/>
                    <a:pt x="15719" y="1670"/>
                    <a:pt x="15719" y="1682"/>
                  </a:cubicBezTo>
                  <a:lnTo>
                    <a:pt x="15708" y="1693"/>
                  </a:lnTo>
                  <a:cubicBezTo>
                    <a:pt x="15674" y="1761"/>
                    <a:pt x="15697" y="1840"/>
                    <a:pt x="15753" y="1873"/>
                  </a:cubicBezTo>
                  <a:lnTo>
                    <a:pt x="15776" y="1885"/>
                  </a:lnTo>
                  <a:cubicBezTo>
                    <a:pt x="16081" y="2054"/>
                    <a:pt x="16397" y="2212"/>
                    <a:pt x="16724" y="2370"/>
                  </a:cubicBezTo>
                  <a:cubicBezTo>
                    <a:pt x="17028" y="2550"/>
                    <a:pt x="17344" y="2731"/>
                    <a:pt x="17672" y="2889"/>
                  </a:cubicBezTo>
                  <a:cubicBezTo>
                    <a:pt x="17412" y="2641"/>
                    <a:pt x="17130" y="2404"/>
                    <a:pt x="16837" y="2178"/>
                  </a:cubicBezTo>
                  <a:cubicBezTo>
                    <a:pt x="16577" y="2009"/>
                    <a:pt x="16306" y="1862"/>
                    <a:pt x="16035" y="1704"/>
                  </a:cubicBezTo>
                  <a:cubicBezTo>
                    <a:pt x="16069" y="1659"/>
                    <a:pt x="16103" y="1614"/>
                    <a:pt x="16137" y="1569"/>
                  </a:cubicBezTo>
                  <a:lnTo>
                    <a:pt x="17593" y="1264"/>
                  </a:lnTo>
                  <a:cubicBezTo>
                    <a:pt x="18067" y="1162"/>
                    <a:pt x="18518" y="1072"/>
                    <a:pt x="18902" y="959"/>
                  </a:cubicBezTo>
                  <a:cubicBezTo>
                    <a:pt x="19285" y="847"/>
                    <a:pt x="19624" y="756"/>
                    <a:pt x="19906" y="677"/>
                  </a:cubicBezTo>
                  <a:lnTo>
                    <a:pt x="20775" y="429"/>
                  </a:lnTo>
                  <a:lnTo>
                    <a:pt x="20775" y="429"/>
                  </a:lnTo>
                  <a:lnTo>
                    <a:pt x="19883" y="621"/>
                  </a:lnTo>
                  <a:lnTo>
                    <a:pt x="18879" y="847"/>
                  </a:lnTo>
                  <a:cubicBezTo>
                    <a:pt x="18484" y="948"/>
                    <a:pt x="18044" y="1016"/>
                    <a:pt x="17559" y="1106"/>
                  </a:cubicBezTo>
                  <a:lnTo>
                    <a:pt x="16318" y="1332"/>
                  </a:lnTo>
                  <a:cubicBezTo>
                    <a:pt x="16622" y="903"/>
                    <a:pt x="16916" y="463"/>
                    <a:pt x="17175" y="0"/>
                  </a:cubicBez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5" name="Google Shape;4635;p21"/>
            <p:cNvSpPr/>
            <p:nvPr/>
          </p:nvSpPr>
          <p:spPr>
            <a:xfrm>
              <a:off x="-341146" y="2995482"/>
              <a:ext cx="350510" cy="462428"/>
            </a:xfrm>
            <a:custGeom>
              <a:rect b="b" l="l" r="r" t="t"/>
              <a:pathLst>
                <a:path extrusionOk="0" h="13474" w="10213">
                  <a:moveTo>
                    <a:pt x="9919" y="0"/>
                  </a:moveTo>
                  <a:lnTo>
                    <a:pt x="9445" y="418"/>
                  </a:lnTo>
                  <a:cubicBezTo>
                    <a:pt x="7369" y="2099"/>
                    <a:pt x="4187" y="2415"/>
                    <a:pt x="2437" y="4322"/>
                  </a:cubicBezTo>
                  <a:cubicBezTo>
                    <a:pt x="0" y="6793"/>
                    <a:pt x="553" y="10449"/>
                    <a:pt x="1162" y="13474"/>
                  </a:cubicBezTo>
                  <a:cubicBezTo>
                    <a:pt x="4029" y="12548"/>
                    <a:pt x="7233" y="12627"/>
                    <a:pt x="8711" y="9479"/>
                  </a:cubicBezTo>
                  <a:cubicBezTo>
                    <a:pt x="10212" y="6714"/>
                    <a:pt x="9039" y="3397"/>
                    <a:pt x="9829" y="407"/>
                  </a:cubicBezTo>
                  <a:lnTo>
                    <a:pt x="9919" y="0"/>
                  </a:lnTo>
                  <a:close/>
                </a:path>
              </a:pathLst>
            </a:custGeom>
            <a:solidFill>
              <a:srgbClr val="60A7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6" name="Google Shape;4636;p21"/>
            <p:cNvSpPr/>
            <p:nvPr/>
          </p:nvSpPr>
          <p:spPr>
            <a:xfrm>
              <a:off x="-298932" y="3080664"/>
              <a:ext cx="240892" cy="369112"/>
            </a:xfrm>
            <a:custGeom>
              <a:rect b="b" l="l" r="r" t="t"/>
              <a:pathLst>
                <a:path extrusionOk="0" h="10755" w="7019">
                  <a:moveTo>
                    <a:pt x="6534" y="1"/>
                  </a:moveTo>
                  <a:lnTo>
                    <a:pt x="6218" y="441"/>
                  </a:lnTo>
                  <a:cubicBezTo>
                    <a:pt x="6026" y="723"/>
                    <a:pt x="5732" y="1118"/>
                    <a:pt x="5405" y="1614"/>
                  </a:cubicBezTo>
                  <a:cubicBezTo>
                    <a:pt x="5078" y="2100"/>
                    <a:pt x="4694" y="2664"/>
                    <a:pt x="4288" y="3285"/>
                  </a:cubicBezTo>
                  <a:cubicBezTo>
                    <a:pt x="4130" y="3544"/>
                    <a:pt x="3961" y="3804"/>
                    <a:pt x="3792" y="4063"/>
                  </a:cubicBezTo>
                  <a:lnTo>
                    <a:pt x="3758" y="3781"/>
                  </a:lnTo>
                  <a:lnTo>
                    <a:pt x="3713" y="3409"/>
                  </a:lnTo>
                  <a:cubicBezTo>
                    <a:pt x="3701" y="3285"/>
                    <a:pt x="3679" y="3160"/>
                    <a:pt x="3679" y="3036"/>
                  </a:cubicBezTo>
                  <a:lnTo>
                    <a:pt x="3656" y="2675"/>
                  </a:lnTo>
                  <a:cubicBezTo>
                    <a:pt x="3645" y="2551"/>
                    <a:pt x="3634" y="2427"/>
                    <a:pt x="3622" y="2303"/>
                  </a:cubicBezTo>
                  <a:cubicBezTo>
                    <a:pt x="3622" y="2043"/>
                    <a:pt x="3622" y="1795"/>
                    <a:pt x="3611" y="1547"/>
                  </a:cubicBezTo>
                  <a:cubicBezTo>
                    <a:pt x="3555" y="1795"/>
                    <a:pt x="3509" y="2043"/>
                    <a:pt x="3464" y="2292"/>
                  </a:cubicBezTo>
                  <a:cubicBezTo>
                    <a:pt x="3453" y="2416"/>
                    <a:pt x="3442" y="2540"/>
                    <a:pt x="3430" y="2664"/>
                  </a:cubicBezTo>
                  <a:cubicBezTo>
                    <a:pt x="3430" y="2799"/>
                    <a:pt x="3419" y="2923"/>
                    <a:pt x="3419" y="3048"/>
                  </a:cubicBezTo>
                  <a:cubicBezTo>
                    <a:pt x="3408" y="3183"/>
                    <a:pt x="3419" y="3307"/>
                    <a:pt x="3419" y="3431"/>
                  </a:cubicBezTo>
                  <a:lnTo>
                    <a:pt x="3430" y="3815"/>
                  </a:lnTo>
                  <a:cubicBezTo>
                    <a:pt x="3442" y="4052"/>
                    <a:pt x="3476" y="4278"/>
                    <a:pt x="3487" y="4515"/>
                  </a:cubicBezTo>
                  <a:lnTo>
                    <a:pt x="3036" y="5237"/>
                  </a:lnTo>
                  <a:lnTo>
                    <a:pt x="2404" y="6320"/>
                  </a:lnTo>
                  <a:cubicBezTo>
                    <a:pt x="2404" y="6297"/>
                    <a:pt x="2392" y="6275"/>
                    <a:pt x="2392" y="6264"/>
                  </a:cubicBezTo>
                  <a:cubicBezTo>
                    <a:pt x="2347" y="6117"/>
                    <a:pt x="2325" y="5970"/>
                    <a:pt x="2302" y="5823"/>
                  </a:cubicBezTo>
                  <a:cubicBezTo>
                    <a:pt x="2268" y="5677"/>
                    <a:pt x="2268" y="5519"/>
                    <a:pt x="2257" y="5372"/>
                  </a:cubicBezTo>
                  <a:cubicBezTo>
                    <a:pt x="2246" y="5214"/>
                    <a:pt x="2257" y="5067"/>
                    <a:pt x="2257" y="4909"/>
                  </a:cubicBezTo>
                  <a:lnTo>
                    <a:pt x="2279" y="3973"/>
                  </a:lnTo>
                  <a:cubicBezTo>
                    <a:pt x="2268" y="3657"/>
                    <a:pt x="2257" y="3352"/>
                    <a:pt x="2223" y="3036"/>
                  </a:cubicBezTo>
                  <a:cubicBezTo>
                    <a:pt x="2200" y="3194"/>
                    <a:pt x="2178" y="3352"/>
                    <a:pt x="2167" y="3499"/>
                  </a:cubicBezTo>
                  <a:cubicBezTo>
                    <a:pt x="2144" y="3657"/>
                    <a:pt x="2121" y="3815"/>
                    <a:pt x="2099" y="3962"/>
                  </a:cubicBezTo>
                  <a:cubicBezTo>
                    <a:pt x="2054" y="4278"/>
                    <a:pt x="2009" y="4582"/>
                    <a:pt x="1975" y="4898"/>
                  </a:cubicBezTo>
                  <a:cubicBezTo>
                    <a:pt x="1964" y="5056"/>
                    <a:pt x="1952" y="5214"/>
                    <a:pt x="1952" y="5372"/>
                  </a:cubicBezTo>
                  <a:cubicBezTo>
                    <a:pt x="1941" y="5530"/>
                    <a:pt x="1964" y="5699"/>
                    <a:pt x="1975" y="5857"/>
                  </a:cubicBezTo>
                  <a:cubicBezTo>
                    <a:pt x="1986" y="6027"/>
                    <a:pt x="2020" y="6185"/>
                    <a:pt x="2065" y="6343"/>
                  </a:cubicBezTo>
                  <a:cubicBezTo>
                    <a:pt x="2099" y="6467"/>
                    <a:pt x="2133" y="6602"/>
                    <a:pt x="2178" y="6726"/>
                  </a:cubicBezTo>
                  <a:cubicBezTo>
                    <a:pt x="2076" y="6895"/>
                    <a:pt x="1975" y="7076"/>
                    <a:pt x="1885" y="7234"/>
                  </a:cubicBezTo>
                  <a:cubicBezTo>
                    <a:pt x="1535" y="7843"/>
                    <a:pt x="1230" y="8419"/>
                    <a:pt x="948" y="8927"/>
                  </a:cubicBezTo>
                  <a:cubicBezTo>
                    <a:pt x="925" y="8408"/>
                    <a:pt x="892" y="7888"/>
                    <a:pt x="858" y="7381"/>
                  </a:cubicBezTo>
                  <a:cubicBezTo>
                    <a:pt x="846" y="7053"/>
                    <a:pt x="835" y="6726"/>
                    <a:pt x="813" y="6410"/>
                  </a:cubicBezTo>
                  <a:cubicBezTo>
                    <a:pt x="801" y="6083"/>
                    <a:pt x="767" y="5756"/>
                    <a:pt x="734" y="5429"/>
                  </a:cubicBezTo>
                  <a:cubicBezTo>
                    <a:pt x="688" y="5756"/>
                    <a:pt x="655" y="6083"/>
                    <a:pt x="632" y="6399"/>
                  </a:cubicBezTo>
                  <a:cubicBezTo>
                    <a:pt x="598" y="6726"/>
                    <a:pt x="576" y="7053"/>
                    <a:pt x="564" y="7381"/>
                  </a:cubicBezTo>
                  <a:cubicBezTo>
                    <a:pt x="564" y="8024"/>
                    <a:pt x="598" y="8690"/>
                    <a:pt x="632" y="9344"/>
                  </a:cubicBezTo>
                  <a:lnTo>
                    <a:pt x="632" y="9355"/>
                  </a:lnTo>
                  <a:lnTo>
                    <a:pt x="632" y="9367"/>
                  </a:lnTo>
                  <a:cubicBezTo>
                    <a:pt x="643" y="9401"/>
                    <a:pt x="655" y="9423"/>
                    <a:pt x="666" y="9434"/>
                  </a:cubicBezTo>
                  <a:cubicBezTo>
                    <a:pt x="497" y="9762"/>
                    <a:pt x="350" y="10055"/>
                    <a:pt x="237" y="10269"/>
                  </a:cubicBezTo>
                  <a:lnTo>
                    <a:pt x="0" y="10755"/>
                  </a:lnTo>
                  <a:cubicBezTo>
                    <a:pt x="0" y="10755"/>
                    <a:pt x="113" y="10597"/>
                    <a:pt x="305" y="10315"/>
                  </a:cubicBezTo>
                  <a:cubicBezTo>
                    <a:pt x="440" y="10100"/>
                    <a:pt x="621" y="9818"/>
                    <a:pt x="835" y="9502"/>
                  </a:cubicBezTo>
                  <a:cubicBezTo>
                    <a:pt x="970" y="9468"/>
                    <a:pt x="1095" y="9446"/>
                    <a:pt x="1219" y="9412"/>
                  </a:cubicBezTo>
                  <a:cubicBezTo>
                    <a:pt x="1354" y="9378"/>
                    <a:pt x="1478" y="9310"/>
                    <a:pt x="1591" y="9254"/>
                  </a:cubicBezTo>
                  <a:cubicBezTo>
                    <a:pt x="1704" y="9197"/>
                    <a:pt x="1828" y="9130"/>
                    <a:pt x="1930" y="9062"/>
                  </a:cubicBezTo>
                  <a:lnTo>
                    <a:pt x="2246" y="8836"/>
                  </a:lnTo>
                  <a:cubicBezTo>
                    <a:pt x="2449" y="8678"/>
                    <a:pt x="2641" y="8509"/>
                    <a:pt x="2832" y="8340"/>
                  </a:cubicBezTo>
                  <a:cubicBezTo>
                    <a:pt x="3013" y="8159"/>
                    <a:pt x="3193" y="7979"/>
                    <a:pt x="3363" y="7798"/>
                  </a:cubicBezTo>
                  <a:lnTo>
                    <a:pt x="3363" y="7798"/>
                  </a:lnTo>
                  <a:cubicBezTo>
                    <a:pt x="3148" y="7934"/>
                    <a:pt x="2934" y="8080"/>
                    <a:pt x="2731" y="8216"/>
                  </a:cubicBezTo>
                  <a:cubicBezTo>
                    <a:pt x="2629" y="8283"/>
                    <a:pt x="2528" y="8362"/>
                    <a:pt x="2426" y="8430"/>
                  </a:cubicBezTo>
                  <a:lnTo>
                    <a:pt x="2110" y="8633"/>
                  </a:lnTo>
                  <a:lnTo>
                    <a:pt x="1794" y="8814"/>
                  </a:lnTo>
                  <a:lnTo>
                    <a:pt x="1467" y="8972"/>
                  </a:lnTo>
                  <a:cubicBezTo>
                    <a:pt x="1354" y="9017"/>
                    <a:pt x="1241" y="9051"/>
                    <a:pt x="1128" y="9096"/>
                  </a:cubicBezTo>
                  <a:lnTo>
                    <a:pt x="1083" y="9096"/>
                  </a:lnTo>
                  <a:cubicBezTo>
                    <a:pt x="1399" y="8599"/>
                    <a:pt x="1772" y="8024"/>
                    <a:pt x="2155" y="7403"/>
                  </a:cubicBezTo>
                  <a:cubicBezTo>
                    <a:pt x="2246" y="7245"/>
                    <a:pt x="2347" y="7065"/>
                    <a:pt x="2449" y="6907"/>
                  </a:cubicBezTo>
                  <a:cubicBezTo>
                    <a:pt x="2686" y="6783"/>
                    <a:pt x="2945" y="6658"/>
                    <a:pt x="3193" y="6534"/>
                  </a:cubicBezTo>
                  <a:cubicBezTo>
                    <a:pt x="3442" y="6410"/>
                    <a:pt x="3701" y="6286"/>
                    <a:pt x="3950" y="6151"/>
                  </a:cubicBezTo>
                  <a:cubicBezTo>
                    <a:pt x="4198" y="6027"/>
                    <a:pt x="4435" y="5880"/>
                    <a:pt x="4672" y="5733"/>
                  </a:cubicBezTo>
                  <a:cubicBezTo>
                    <a:pt x="4796" y="5665"/>
                    <a:pt x="4909" y="5575"/>
                    <a:pt x="5022" y="5485"/>
                  </a:cubicBezTo>
                  <a:cubicBezTo>
                    <a:pt x="5134" y="5406"/>
                    <a:pt x="5247" y="5304"/>
                    <a:pt x="5337" y="5203"/>
                  </a:cubicBezTo>
                  <a:lnTo>
                    <a:pt x="5337" y="5203"/>
                  </a:lnTo>
                  <a:cubicBezTo>
                    <a:pt x="5213" y="5271"/>
                    <a:pt x="5112" y="5350"/>
                    <a:pt x="4976" y="5406"/>
                  </a:cubicBezTo>
                  <a:cubicBezTo>
                    <a:pt x="4852" y="5474"/>
                    <a:pt x="4728" y="5541"/>
                    <a:pt x="4593" y="5586"/>
                  </a:cubicBezTo>
                  <a:cubicBezTo>
                    <a:pt x="4344" y="5699"/>
                    <a:pt x="4085" y="5801"/>
                    <a:pt x="3837" y="5914"/>
                  </a:cubicBezTo>
                  <a:cubicBezTo>
                    <a:pt x="3476" y="6060"/>
                    <a:pt x="3126" y="6218"/>
                    <a:pt x="2765" y="6376"/>
                  </a:cubicBezTo>
                  <a:lnTo>
                    <a:pt x="3329" y="5417"/>
                  </a:lnTo>
                  <a:cubicBezTo>
                    <a:pt x="3487" y="5180"/>
                    <a:pt x="3634" y="4943"/>
                    <a:pt x="3780" y="4706"/>
                  </a:cubicBezTo>
                  <a:lnTo>
                    <a:pt x="4141" y="4661"/>
                  </a:lnTo>
                  <a:cubicBezTo>
                    <a:pt x="4299" y="4627"/>
                    <a:pt x="4446" y="4593"/>
                    <a:pt x="4593" y="4560"/>
                  </a:cubicBezTo>
                  <a:cubicBezTo>
                    <a:pt x="4897" y="4469"/>
                    <a:pt x="5180" y="4368"/>
                    <a:pt x="5462" y="4232"/>
                  </a:cubicBezTo>
                  <a:cubicBezTo>
                    <a:pt x="5732" y="4108"/>
                    <a:pt x="6003" y="3962"/>
                    <a:pt x="6263" y="3792"/>
                  </a:cubicBezTo>
                  <a:cubicBezTo>
                    <a:pt x="6511" y="3634"/>
                    <a:pt x="6771" y="3476"/>
                    <a:pt x="7019" y="3296"/>
                  </a:cubicBezTo>
                  <a:lnTo>
                    <a:pt x="7019" y="3296"/>
                  </a:lnTo>
                  <a:cubicBezTo>
                    <a:pt x="6455" y="3510"/>
                    <a:pt x="5902" y="3758"/>
                    <a:pt x="5349" y="3973"/>
                  </a:cubicBezTo>
                  <a:cubicBezTo>
                    <a:pt x="5213" y="4018"/>
                    <a:pt x="5067" y="4074"/>
                    <a:pt x="4931" y="4108"/>
                  </a:cubicBezTo>
                  <a:cubicBezTo>
                    <a:pt x="4807" y="4153"/>
                    <a:pt x="4649" y="4199"/>
                    <a:pt x="4514" y="4232"/>
                  </a:cubicBezTo>
                  <a:cubicBezTo>
                    <a:pt x="4367" y="4266"/>
                    <a:pt x="4232" y="4289"/>
                    <a:pt x="4085" y="4311"/>
                  </a:cubicBezTo>
                  <a:lnTo>
                    <a:pt x="4017" y="4323"/>
                  </a:lnTo>
                  <a:cubicBezTo>
                    <a:pt x="4198" y="4029"/>
                    <a:pt x="4378" y="3736"/>
                    <a:pt x="4548" y="3454"/>
                  </a:cubicBezTo>
                  <a:cubicBezTo>
                    <a:pt x="4931" y="2822"/>
                    <a:pt x="5270" y="2224"/>
                    <a:pt x="5574" y="1716"/>
                  </a:cubicBezTo>
                  <a:cubicBezTo>
                    <a:pt x="5868" y="1208"/>
                    <a:pt x="6105" y="768"/>
                    <a:pt x="6274" y="475"/>
                  </a:cubicBezTo>
                  <a:lnTo>
                    <a:pt x="6534" y="1"/>
                  </a:ln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7" name="Google Shape;4637;p21"/>
            <p:cNvSpPr/>
            <p:nvPr/>
          </p:nvSpPr>
          <p:spPr>
            <a:xfrm>
              <a:off x="1475172" y="839156"/>
              <a:ext cx="20558" cy="64693"/>
            </a:xfrm>
            <a:custGeom>
              <a:rect b="b" l="l" r="r" t="t"/>
              <a:pathLst>
                <a:path extrusionOk="0" h="1885" w="599">
                  <a:moveTo>
                    <a:pt x="305" y="0"/>
                  </a:moveTo>
                  <a:cubicBezTo>
                    <a:pt x="135" y="0"/>
                    <a:pt x="0" y="429"/>
                    <a:pt x="0" y="948"/>
                  </a:cubicBezTo>
                  <a:cubicBezTo>
                    <a:pt x="0" y="1467"/>
                    <a:pt x="147" y="1885"/>
                    <a:pt x="305" y="1885"/>
                  </a:cubicBezTo>
                  <a:cubicBezTo>
                    <a:pt x="463" y="1885"/>
                    <a:pt x="598" y="1456"/>
                    <a:pt x="598" y="948"/>
                  </a:cubicBezTo>
                  <a:cubicBezTo>
                    <a:pt x="598" y="429"/>
                    <a:pt x="463" y="0"/>
                    <a:pt x="30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8" name="Google Shape;4638;p21"/>
            <p:cNvSpPr/>
            <p:nvPr/>
          </p:nvSpPr>
          <p:spPr>
            <a:xfrm>
              <a:off x="1674228" y="807376"/>
              <a:ext cx="20558" cy="64728"/>
            </a:xfrm>
            <a:custGeom>
              <a:rect b="b" l="l" r="r" t="t"/>
              <a:pathLst>
                <a:path extrusionOk="0" h="1886" w="599">
                  <a:moveTo>
                    <a:pt x="305" y="1"/>
                  </a:moveTo>
                  <a:cubicBezTo>
                    <a:pt x="136" y="1"/>
                    <a:pt x="0" y="430"/>
                    <a:pt x="0" y="949"/>
                  </a:cubicBezTo>
                  <a:cubicBezTo>
                    <a:pt x="0" y="1468"/>
                    <a:pt x="136" y="1885"/>
                    <a:pt x="305" y="1885"/>
                  </a:cubicBezTo>
                  <a:cubicBezTo>
                    <a:pt x="463" y="1885"/>
                    <a:pt x="598" y="1468"/>
                    <a:pt x="598" y="949"/>
                  </a:cubicBezTo>
                  <a:cubicBezTo>
                    <a:pt x="598" y="430"/>
                    <a:pt x="463" y="1"/>
                    <a:pt x="30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9" name="Google Shape;4639;p21"/>
            <p:cNvSpPr/>
            <p:nvPr/>
          </p:nvSpPr>
          <p:spPr>
            <a:xfrm>
              <a:off x="1623468" y="839156"/>
              <a:ext cx="20558" cy="64693"/>
            </a:xfrm>
            <a:custGeom>
              <a:rect b="b" l="l" r="r" t="t"/>
              <a:pathLst>
                <a:path extrusionOk="0" h="1885" w="599">
                  <a:moveTo>
                    <a:pt x="294" y="0"/>
                  </a:moveTo>
                  <a:cubicBezTo>
                    <a:pt x="136" y="0"/>
                    <a:pt x="1" y="429"/>
                    <a:pt x="1" y="948"/>
                  </a:cubicBezTo>
                  <a:cubicBezTo>
                    <a:pt x="1" y="1467"/>
                    <a:pt x="136" y="1885"/>
                    <a:pt x="294" y="1885"/>
                  </a:cubicBezTo>
                  <a:cubicBezTo>
                    <a:pt x="464" y="1885"/>
                    <a:pt x="599" y="1467"/>
                    <a:pt x="599" y="948"/>
                  </a:cubicBezTo>
                  <a:cubicBezTo>
                    <a:pt x="599" y="429"/>
                    <a:pt x="464"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0" name="Google Shape;4640;p21"/>
            <p:cNvSpPr/>
            <p:nvPr/>
          </p:nvSpPr>
          <p:spPr>
            <a:xfrm>
              <a:off x="85212" y="2172145"/>
              <a:ext cx="670819" cy="635435"/>
            </a:xfrm>
            <a:custGeom>
              <a:rect b="b" l="l" r="r" t="t"/>
              <a:pathLst>
                <a:path extrusionOk="0" h="18515" w="19546">
                  <a:moveTo>
                    <a:pt x="5903" y="0"/>
                  </a:moveTo>
                  <a:lnTo>
                    <a:pt x="5903" y="0"/>
                  </a:lnTo>
                  <a:cubicBezTo>
                    <a:pt x="5912" y="98"/>
                    <a:pt x="5920" y="161"/>
                    <a:pt x="5913" y="161"/>
                  </a:cubicBezTo>
                  <a:cubicBezTo>
                    <a:pt x="5911" y="161"/>
                    <a:pt x="5907" y="156"/>
                    <a:pt x="5903" y="147"/>
                  </a:cubicBezTo>
                  <a:cubicBezTo>
                    <a:pt x="5901" y="142"/>
                    <a:pt x="5898" y="140"/>
                    <a:pt x="5892" y="140"/>
                  </a:cubicBezTo>
                  <a:cubicBezTo>
                    <a:pt x="5606" y="140"/>
                    <a:pt x="1" y="7417"/>
                    <a:pt x="4977" y="14444"/>
                  </a:cubicBezTo>
                  <a:cubicBezTo>
                    <a:pt x="7232" y="17631"/>
                    <a:pt x="10539" y="18514"/>
                    <a:pt x="13515" y="18514"/>
                  </a:cubicBezTo>
                  <a:cubicBezTo>
                    <a:pt x="16051" y="18514"/>
                    <a:pt x="18346" y="17873"/>
                    <a:pt x="19545" y="17468"/>
                  </a:cubicBezTo>
                  <a:cubicBezTo>
                    <a:pt x="18214" y="15775"/>
                    <a:pt x="7133" y="1636"/>
                    <a:pt x="5903" y="0"/>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1" name="Google Shape;4641;p21"/>
            <p:cNvSpPr/>
            <p:nvPr/>
          </p:nvSpPr>
          <p:spPr>
            <a:xfrm>
              <a:off x="58133" y="2167889"/>
              <a:ext cx="702530" cy="820248"/>
            </a:xfrm>
            <a:custGeom>
              <a:rect b="b" l="l" r="r" t="t"/>
              <a:pathLst>
                <a:path extrusionOk="0" h="23900" w="20470">
                  <a:moveTo>
                    <a:pt x="20334" y="17592"/>
                  </a:moveTo>
                  <a:cubicBezTo>
                    <a:pt x="17728" y="18472"/>
                    <a:pt x="9953" y="20470"/>
                    <a:pt x="5766" y="14568"/>
                  </a:cubicBezTo>
                  <a:cubicBezTo>
                    <a:pt x="700" y="7414"/>
                    <a:pt x="6601" y="0"/>
                    <a:pt x="6692" y="271"/>
                  </a:cubicBezTo>
                  <a:cubicBezTo>
                    <a:pt x="6714" y="316"/>
                    <a:pt x="6703" y="248"/>
                    <a:pt x="6692" y="124"/>
                  </a:cubicBezTo>
                  <a:cubicBezTo>
                    <a:pt x="6658" y="68"/>
                    <a:pt x="6624" y="23"/>
                    <a:pt x="6601" y="0"/>
                  </a:cubicBezTo>
                  <a:cubicBezTo>
                    <a:pt x="6601" y="0"/>
                    <a:pt x="0" y="6804"/>
                    <a:pt x="4232" y="13586"/>
                  </a:cubicBezTo>
                  <a:cubicBezTo>
                    <a:pt x="10664" y="23900"/>
                    <a:pt x="20470" y="17761"/>
                    <a:pt x="20470" y="17761"/>
                  </a:cubicBezTo>
                  <a:close/>
                </a:path>
              </a:pathLst>
            </a:custGeom>
            <a:solidFill>
              <a:srgbClr val="C798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2" name="Google Shape;4642;p21"/>
            <p:cNvSpPr/>
            <p:nvPr/>
          </p:nvSpPr>
          <p:spPr>
            <a:xfrm>
              <a:off x="499214" y="2492797"/>
              <a:ext cx="122797" cy="149120"/>
            </a:xfrm>
            <a:custGeom>
              <a:rect b="b" l="l" r="r" t="t"/>
              <a:pathLst>
                <a:path extrusionOk="0" h="4345" w="3578">
                  <a:moveTo>
                    <a:pt x="1" y="0"/>
                  </a:moveTo>
                  <a:lnTo>
                    <a:pt x="1" y="0"/>
                  </a:lnTo>
                  <a:cubicBezTo>
                    <a:pt x="125" y="271"/>
                    <a:pt x="260" y="531"/>
                    <a:pt x="418" y="790"/>
                  </a:cubicBezTo>
                  <a:cubicBezTo>
                    <a:pt x="576" y="1050"/>
                    <a:pt x="746" y="1298"/>
                    <a:pt x="926" y="1535"/>
                  </a:cubicBezTo>
                  <a:cubicBezTo>
                    <a:pt x="1129" y="1806"/>
                    <a:pt x="1344" y="2088"/>
                    <a:pt x="1592" y="2348"/>
                  </a:cubicBezTo>
                  <a:cubicBezTo>
                    <a:pt x="1829" y="2607"/>
                    <a:pt x="2066" y="2867"/>
                    <a:pt x="2292" y="3104"/>
                  </a:cubicBezTo>
                  <a:cubicBezTo>
                    <a:pt x="2404" y="3228"/>
                    <a:pt x="2528" y="3318"/>
                    <a:pt x="2630" y="3431"/>
                  </a:cubicBezTo>
                  <a:cubicBezTo>
                    <a:pt x="2732" y="3544"/>
                    <a:pt x="2833" y="3645"/>
                    <a:pt x="2923" y="3736"/>
                  </a:cubicBezTo>
                  <a:cubicBezTo>
                    <a:pt x="3127" y="3950"/>
                    <a:pt x="3352" y="4153"/>
                    <a:pt x="3578" y="4345"/>
                  </a:cubicBezTo>
                  <a:cubicBezTo>
                    <a:pt x="3465" y="4074"/>
                    <a:pt x="3330" y="3803"/>
                    <a:pt x="3172" y="3544"/>
                  </a:cubicBezTo>
                  <a:cubicBezTo>
                    <a:pt x="3025" y="3273"/>
                    <a:pt x="2856" y="3025"/>
                    <a:pt x="2664" y="2788"/>
                  </a:cubicBezTo>
                  <a:cubicBezTo>
                    <a:pt x="2472" y="2517"/>
                    <a:pt x="2258" y="2235"/>
                    <a:pt x="2009" y="1975"/>
                  </a:cubicBezTo>
                  <a:cubicBezTo>
                    <a:pt x="1772" y="1727"/>
                    <a:pt x="1547" y="1456"/>
                    <a:pt x="1310" y="1230"/>
                  </a:cubicBezTo>
                  <a:cubicBezTo>
                    <a:pt x="1073" y="1005"/>
                    <a:pt x="870" y="768"/>
                    <a:pt x="667" y="587"/>
                  </a:cubicBezTo>
                  <a:cubicBezTo>
                    <a:pt x="463" y="384"/>
                    <a:pt x="238" y="181"/>
                    <a:pt x="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3" name="Google Shape;4643;p21"/>
            <p:cNvSpPr/>
            <p:nvPr/>
          </p:nvSpPr>
          <p:spPr>
            <a:xfrm>
              <a:off x="589063" y="2636460"/>
              <a:ext cx="46126" cy="50794"/>
            </a:xfrm>
            <a:custGeom>
              <a:rect b="b" l="l" r="r" t="t"/>
              <a:pathLst>
                <a:path extrusionOk="0" h="1480" w="1344">
                  <a:moveTo>
                    <a:pt x="1" y="1"/>
                  </a:moveTo>
                  <a:cubicBezTo>
                    <a:pt x="1" y="114"/>
                    <a:pt x="23" y="227"/>
                    <a:pt x="57" y="339"/>
                  </a:cubicBezTo>
                  <a:cubicBezTo>
                    <a:pt x="91" y="543"/>
                    <a:pt x="272" y="757"/>
                    <a:pt x="441" y="960"/>
                  </a:cubicBezTo>
                  <a:cubicBezTo>
                    <a:pt x="610" y="1118"/>
                    <a:pt x="802" y="1253"/>
                    <a:pt x="1005" y="1355"/>
                  </a:cubicBezTo>
                  <a:cubicBezTo>
                    <a:pt x="1118" y="1411"/>
                    <a:pt x="1231" y="1445"/>
                    <a:pt x="1344" y="1479"/>
                  </a:cubicBezTo>
                  <a:cubicBezTo>
                    <a:pt x="1321" y="1355"/>
                    <a:pt x="1287" y="1242"/>
                    <a:pt x="1242" y="1141"/>
                  </a:cubicBezTo>
                  <a:cubicBezTo>
                    <a:pt x="1140" y="926"/>
                    <a:pt x="1005" y="734"/>
                    <a:pt x="836" y="565"/>
                  </a:cubicBezTo>
                  <a:cubicBezTo>
                    <a:pt x="757" y="486"/>
                    <a:pt x="667" y="407"/>
                    <a:pt x="576" y="339"/>
                  </a:cubicBezTo>
                  <a:cubicBezTo>
                    <a:pt x="486" y="283"/>
                    <a:pt x="396" y="215"/>
                    <a:pt x="317" y="159"/>
                  </a:cubicBezTo>
                  <a:cubicBezTo>
                    <a:pt x="215" y="91"/>
                    <a:pt x="114" y="35"/>
                    <a:pt x="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4" name="Google Shape;4644;p21"/>
            <p:cNvSpPr/>
            <p:nvPr/>
          </p:nvSpPr>
          <p:spPr>
            <a:xfrm>
              <a:off x="2242258" y="1573810"/>
              <a:ext cx="709600" cy="526846"/>
            </a:xfrm>
            <a:custGeom>
              <a:rect b="b" l="l" r="r" t="t"/>
              <a:pathLst>
                <a:path extrusionOk="0" h="15351" w="20676">
                  <a:moveTo>
                    <a:pt x="19175" y="0"/>
                  </a:moveTo>
                  <a:lnTo>
                    <a:pt x="19175" y="0"/>
                  </a:lnTo>
                  <a:cubicBezTo>
                    <a:pt x="17324" y="1095"/>
                    <a:pt x="1854" y="10235"/>
                    <a:pt x="71" y="11239"/>
                  </a:cubicBezTo>
                  <a:cubicBezTo>
                    <a:pt x="206" y="11239"/>
                    <a:pt x="263" y="11239"/>
                    <a:pt x="217" y="11251"/>
                  </a:cubicBezTo>
                  <a:cubicBezTo>
                    <a:pt x="0" y="11294"/>
                    <a:pt x="3850" y="15351"/>
                    <a:pt x="9177" y="15351"/>
                  </a:cubicBezTo>
                  <a:cubicBezTo>
                    <a:pt x="10768" y="15351"/>
                    <a:pt x="12491" y="14989"/>
                    <a:pt x="14278" y="14049"/>
                  </a:cubicBezTo>
                  <a:cubicBezTo>
                    <a:pt x="20676" y="10675"/>
                    <a:pt x="19705" y="2697"/>
                    <a:pt x="19175" y="0"/>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5" name="Google Shape;4645;p21"/>
            <p:cNvSpPr/>
            <p:nvPr/>
          </p:nvSpPr>
          <p:spPr>
            <a:xfrm>
              <a:off x="2240027" y="1569932"/>
              <a:ext cx="831505" cy="647550"/>
            </a:xfrm>
            <a:custGeom>
              <a:rect b="b" l="l" r="r" t="t"/>
              <a:pathLst>
                <a:path extrusionOk="0" h="18868" w="24228">
                  <a:moveTo>
                    <a:pt x="19240" y="124"/>
                  </a:moveTo>
                  <a:cubicBezTo>
                    <a:pt x="19770" y="2810"/>
                    <a:pt x="20741" y="10788"/>
                    <a:pt x="14343" y="14162"/>
                  </a:cubicBezTo>
                  <a:cubicBezTo>
                    <a:pt x="6579" y="18258"/>
                    <a:pt x="0" y="11431"/>
                    <a:pt x="282" y="11375"/>
                  </a:cubicBezTo>
                  <a:cubicBezTo>
                    <a:pt x="328" y="11364"/>
                    <a:pt x="271" y="11364"/>
                    <a:pt x="136" y="11352"/>
                  </a:cubicBezTo>
                  <a:lnTo>
                    <a:pt x="0" y="11431"/>
                  </a:lnTo>
                  <a:cubicBezTo>
                    <a:pt x="0" y="11431"/>
                    <a:pt x="5891" y="18867"/>
                    <a:pt x="13158" y="15561"/>
                  </a:cubicBezTo>
                  <a:cubicBezTo>
                    <a:pt x="24228" y="10528"/>
                    <a:pt x="19432" y="0"/>
                    <a:pt x="19432" y="0"/>
                  </a:cubicBezTo>
                  <a:close/>
                </a:path>
              </a:pathLst>
            </a:custGeom>
            <a:solidFill>
              <a:srgbClr val="C798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6" name="Google Shape;4646;p21"/>
            <p:cNvSpPr/>
            <p:nvPr/>
          </p:nvSpPr>
          <p:spPr>
            <a:xfrm>
              <a:off x="2590503" y="1689606"/>
              <a:ext cx="163844" cy="102274"/>
            </a:xfrm>
            <a:custGeom>
              <a:rect b="b" l="l" r="r" t="t"/>
              <a:pathLst>
                <a:path extrusionOk="0" h="2980" w="4774">
                  <a:moveTo>
                    <a:pt x="4774" y="0"/>
                  </a:moveTo>
                  <a:lnTo>
                    <a:pt x="4774" y="0"/>
                  </a:lnTo>
                  <a:cubicBezTo>
                    <a:pt x="4480" y="79"/>
                    <a:pt x="4198" y="181"/>
                    <a:pt x="3927" y="305"/>
                  </a:cubicBezTo>
                  <a:cubicBezTo>
                    <a:pt x="3645" y="406"/>
                    <a:pt x="3363" y="542"/>
                    <a:pt x="3104" y="700"/>
                  </a:cubicBezTo>
                  <a:cubicBezTo>
                    <a:pt x="2810" y="869"/>
                    <a:pt x="2506" y="1050"/>
                    <a:pt x="2224" y="1241"/>
                  </a:cubicBezTo>
                  <a:cubicBezTo>
                    <a:pt x="1930" y="1445"/>
                    <a:pt x="1648" y="1636"/>
                    <a:pt x="1388" y="1839"/>
                  </a:cubicBezTo>
                  <a:cubicBezTo>
                    <a:pt x="1129" y="2043"/>
                    <a:pt x="869" y="2223"/>
                    <a:pt x="666" y="2392"/>
                  </a:cubicBezTo>
                  <a:cubicBezTo>
                    <a:pt x="429" y="2573"/>
                    <a:pt x="204" y="2765"/>
                    <a:pt x="1" y="2979"/>
                  </a:cubicBezTo>
                  <a:cubicBezTo>
                    <a:pt x="283" y="2889"/>
                    <a:pt x="553" y="2787"/>
                    <a:pt x="824" y="2663"/>
                  </a:cubicBezTo>
                  <a:cubicBezTo>
                    <a:pt x="1106" y="2550"/>
                    <a:pt x="1377" y="2415"/>
                    <a:pt x="1637" y="2257"/>
                  </a:cubicBezTo>
                  <a:cubicBezTo>
                    <a:pt x="1930" y="2099"/>
                    <a:pt x="2235" y="1907"/>
                    <a:pt x="2528" y="1704"/>
                  </a:cubicBezTo>
                  <a:cubicBezTo>
                    <a:pt x="2822" y="1512"/>
                    <a:pt x="3115" y="1320"/>
                    <a:pt x="3375" y="1117"/>
                  </a:cubicBezTo>
                  <a:cubicBezTo>
                    <a:pt x="3510" y="1016"/>
                    <a:pt x="3623" y="914"/>
                    <a:pt x="3747" y="824"/>
                  </a:cubicBezTo>
                  <a:cubicBezTo>
                    <a:pt x="3871" y="745"/>
                    <a:pt x="3984" y="655"/>
                    <a:pt x="4085" y="576"/>
                  </a:cubicBezTo>
                  <a:cubicBezTo>
                    <a:pt x="4322" y="395"/>
                    <a:pt x="4559" y="203"/>
                    <a:pt x="477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7" name="Google Shape;4647;p21"/>
            <p:cNvSpPr/>
            <p:nvPr/>
          </p:nvSpPr>
          <p:spPr>
            <a:xfrm>
              <a:off x="2744634" y="1682639"/>
              <a:ext cx="56182" cy="39399"/>
            </a:xfrm>
            <a:custGeom>
              <a:rect b="b" l="l" r="r" t="t"/>
              <a:pathLst>
                <a:path extrusionOk="0" h="1148" w="1637">
                  <a:moveTo>
                    <a:pt x="1637" y="0"/>
                  </a:moveTo>
                  <a:cubicBezTo>
                    <a:pt x="1513" y="0"/>
                    <a:pt x="1400" y="11"/>
                    <a:pt x="1287" y="56"/>
                  </a:cubicBezTo>
                  <a:cubicBezTo>
                    <a:pt x="1061" y="124"/>
                    <a:pt x="847" y="226"/>
                    <a:pt x="666" y="384"/>
                  </a:cubicBezTo>
                  <a:cubicBezTo>
                    <a:pt x="576" y="451"/>
                    <a:pt x="486" y="519"/>
                    <a:pt x="418" y="609"/>
                  </a:cubicBezTo>
                  <a:cubicBezTo>
                    <a:pt x="339" y="688"/>
                    <a:pt x="260" y="767"/>
                    <a:pt x="192" y="846"/>
                  </a:cubicBezTo>
                  <a:cubicBezTo>
                    <a:pt x="113" y="937"/>
                    <a:pt x="46" y="1027"/>
                    <a:pt x="1" y="1140"/>
                  </a:cubicBezTo>
                  <a:cubicBezTo>
                    <a:pt x="47" y="1144"/>
                    <a:pt x="94" y="1147"/>
                    <a:pt x="141" y="1147"/>
                  </a:cubicBezTo>
                  <a:cubicBezTo>
                    <a:pt x="207" y="1147"/>
                    <a:pt x="273" y="1142"/>
                    <a:pt x="339" y="1128"/>
                  </a:cubicBezTo>
                  <a:cubicBezTo>
                    <a:pt x="542" y="1117"/>
                    <a:pt x="791" y="970"/>
                    <a:pt x="1005" y="824"/>
                  </a:cubicBezTo>
                  <a:cubicBezTo>
                    <a:pt x="1185" y="677"/>
                    <a:pt x="1343" y="508"/>
                    <a:pt x="1479" y="316"/>
                  </a:cubicBezTo>
                  <a:cubicBezTo>
                    <a:pt x="1535" y="214"/>
                    <a:pt x="1592" y="113"/>
                    <a:pt x="16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8" name="Google Shape;4648;p21"/>
            <p:cNvSpPr/>
            <p:nvPr/>
          </p:nvSpPr>
          <p:spPr>
            <a:xfrm>
              <a:off x="1977445" y="267145"/>
              <a:ext cx="295152" cy="246349"/>
            </a:xfrm>
            <a:custGeom>
              <a:rect b="b" l="l" r="r" t="t"/>
              <a:pathLst>
                <a:path extrusionOk="0" h="7178" w="8600">
                  <a:moveTo>
                    <a:pt x="2675" y="0"/>
                  </a:moveTo>
                  <a:lnTo>
                    <a:pt x="1" y="271"/>
                  </a:lnTo>
                  <a:lnTo>
                    <a:pt x="12" y="5191"/>
                  </a:lnTo>
                  <a:lnTo>
                    <a:pt x="3138" y="4999"/>
                  </a:lnTo>
                  <a:lnTo>
                    <a:pt x="8599" y="7177"/>
                  </a:lnTo>
                  <a:lnTo>
                    <a:pt x="8599" y="7177"/>
                  </a:lnTo>
                  <a:lnTo>
                    <a:pt x="8509" y="5767"/>
                  </a:lnTo>
                  <a:lnTo>
                    <a:pt x="2675" y="0"/>
                  </a:lnTo>
                  <a:close/>
                </a:path>
              </a:pathLst>
            </a:custGeom>
            <a:solidFill>
              <a:srgbClr val="E3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9" name="Google Shape;4649;p21"/>
            <p:cNvSpPr/>
            <p:nvPr/>
          </p:nvSpPr>
          <p:spPr>
            <a:xfrm>
              <a:off x="1977822" y="438711"/>
              <a:ext cx="323020" cy="1007326"/>
            </a:xfrm>
            <a:custGeom>
              <a:rect b="b" l="l" r="r" t="t"/>
              <a:pathLst>
                <a:path extrusionOk="0" h="29351" w="9412">
                  <a:moveTo>
                    <a:pt x="3127" y="0"/>
                  </a:moveTo>
                  <a:lnTo>
                    <a:pt x="1" y="192"/>
                  </a:lnTo>
                  <a:lnTo>
                    <a:pt x="1" y="6884"/>
                  </a:lnTo>
                  <a:lnTo>
                    <a:pt x="1" y="28933"/>
                  </a:lnTo>
                  <a:lnTo>
                    <a:pt x="328" y="29350"/>
                  </a:lnTo>
                  <a:lnTo>
                    <a:pt x="1039" y="29023"/>
                  </a:lnTo>
                  <a:lnTo>
                    <a:pt x="9412" y="14512"/>
                  </a:lnTo>
                  <a:lnTo>
                    <a:pt x="9107" y="9942"/>
                  </a:lnTo>
                  <a:lnTo>
                    <a:pt x="8588" y="2178"/>
                  </a:lnTo>
                  <a:lnTo>
                    <a:pt x="3127" y="0"/>
                  </a:lnTo>
                  <a:close/>
                </a:path>
              </a:pathLst>
            </a:custGeom>
            <a:solidFill>
              <a:srgbClr val="D939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0" name="Google Shape;4650;p21"/>
            <p:cNvSpPr/>
            <p:nvPr/>
          </p:nvSpPr>
          <p:spPr>
            <a:xfrm>
              <a:off x="1977822" y="439088"/>
              <a:ext cx="312587" cy="341209"/>
            </a:xfrm>
            <a:custGeom>
              <a:rect b="b" l="l" r="r" t="t"/>
              <a:pathLst>
                <a:path extrusionOk="0" h="9942" w="9108">
                  <a:moveTo>
                    <a:pt x="3127" y="1"/>
                  </a:moveTo>
                  <a:lnTo>
                    <a:pt x="1" y="192"/>
                  </a:lnTo>
                  <a:lnTo>
                    <a:pt x="1" y="6895"/>
                  </a:lnTo>
                  <a:cubicBezTo>
                    <a:pt x="892" y="6963"/>
                    <a:pt x="1761" y="7256"/>
                    <a:pt x="2246" y="7685"/>
                  </a:cubicBezTo>
                  <a:lnTo>
                    <a:pt x="9107" y="9942"/>
                  </a:lnTo>
                  <a:lnTo>
                    <a:pt x="8588" y="2178"/>
                  </a:lnTo>
                  <a:lnTo>
                    <a:pt x="3127" y="1"/>
                  </a:ln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1" name="Google Shape;4651;p21"/>
            <p:cNvSpPr/>
            <p:nvPr/>
          </p:nvSpPr>
          <p:spPr>
            <a:xfrm>
              <a:off x="1989079" y="441422"/>
              <a:ext cx="938789" cy="1004615"/>
            </a:xfrm>
            <a:custGeom>
              <a:rect b="b" l="l" r="r" t="t"/>
              <a:pathLst>
                <a:path extrusionOk="0" h="29272" w="27354">
                  <a:moveTo>
                    <a:pt x="1986" y="0"/>
                  </a:moveTo>
                  <a:lnTo>
                    <a:pt x="1501" y="7188"/>
                  </a:lnTo>
                  <a:lnTo>
                    <a:pt x="34" y="28854"/>
                  </a:lnTo>
                  <a:lnTo>
                    <a:pt x="0" y="29271"/>
                  </a:lnTo>
                  <a:lnTo>
                    <a:pt x="339" y="29192"/>
                  </a:lnTo>
                  <a:lnTo>
                    <a:pt x="15764" y="25130"/>
                  </a:lnTo>
                  <a:lnTo>
                    <a:pt x="27353" y="22095"/>
                  </a:lnTo>
                  <a:cubicBezTo>
                    <a:pt x="24577" y="14162"/>
                    <a:pt x="18946" y="7233"/>
                    <a:pt x="10190" y="3047"/>
                  </a:cubicBezTo>
                  <a:cubicBezTo>
                    <a:pt x="7561" y="1772"/>
                    <a:pt x="4819" y="745"/>
                    <a:pt x="1986" y="0"/>
                  </a:cubicBezTo>
                  <a:close/>
                </a:path>
              </a:pathLst>
            </a:custGeom>
            <a:solidFill>
              <a:srgbClr val="E74A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2" name="Google Shape;4652;p21"/>
            <p:cNvSpPr/>
            <p:nvPr/>
          </p:nvSpPr>
          <p:spPr>
            <a:xfrm>
              <a:off x="2057616" y="267145"/>
              <a:ext cx="1000737" cy="932200"/>
            </a:xfrm>
            <a:custGeom>
              <a:rect b="b" l="l" r="r" t="t"/>
              <a:pathLst>
                <a:path extrusionOk="0" h="27162" w="29159">
                  <a:moveTo>
                    <a:pt x="339" y="0"/>
                  </a:moveTo>
                  <a:lnTo>
                    <a:pt x="0" y="5078"/>
                  </a:lnTo>
                  <a:cubicBezTo>
                    <a:pt x="2822" y="5823"/>
                    <a:pt x="5564" y="6839"/>
                    <a:pt x="8193" y="8114"/>
                  </a:cubicBezTo>
                  <a:cubicBezTo>
                    <a:pt x="16938" y="12300"/>
                    <a:pt x="22580" y="19229"/>
                    <a:pt x="25356" y="27161"/>
                  </a:cubicBezTo>
                  <a:lnTo>
                    <a:pt x="29159" y="26157"/>
                  </a:lnTo>
                  <a:cubicBezTo>
                    <a:pt x="27816" y="22659"/>
                    <a:pt x="26033" y="19330"/>
                    <a:pt x="23878" y="16261"/>
                  </a:cubicBezTo>
                  <a:cubicBezTo>
                    <a:pt x="23878" y="16261"/>
                    <a:pt x="14681" y="3092"/>
                    <a:pt x="339" y="0"/>
                  </a:cubicBezTo>
                  <a:close/>
                </a:path>
              </a:pathLst>
            </a:custGeom>
            <a:solidFill>
              <a:srgbClr val="EFF4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3" name="Google Shape;4653;p21"/>
            <p:cNvSpPr/>
            <p:nvPr/>
          </p:nvSpPr>
          <p:spPr>
            <a:xfrm>
              <a:off x="2040559" y="441422"/>
              <a:ext cx="887309" cy="862084"/>
            </a:xfrm>
            <a:custGeom>
              <a:rect b="b" l="l" r="r" t="t"/>
              <a:pathLst>
                <a:path extrusionOk="0" h="25119" w="25854">
                  <a:moveTo>
                    <a:pt x="486" y="0"/>
                  </a:moveTo>
                  <a:lnTo>
                    <a:pt x="1" y="7188"/>
                  </a:lnTo>
                  <a:cubicBezTo>
                    <a:pt x="57" y="7233"/>
                    <a:pt x="125" y="7290"/>
                    <a:pt x="182" y="7335"/>
                  </a:cubicBezTo>
                  <a:cubicBezTo>
                    <a:pt x="2529" y="9660"/>
                    <a:pt x="2404" y="12548"/>
                    <a:pt x="6038" y="13146"/>
                  </a:cubicBezTo>
                  <a:cubicBezTo>
                    <a:pt x="9514" y="13857"/>
                    <a:pt x="14422" y="12289"/>
                    <a:pt x="16228" y="16814"/>
                  </a:cubicBezTo>
                  <a:cubicBezTo>
                    <a:pt x="17311" y="19748"/>
                    <a:pt x="15302" y="22445"/>
                    <a:pt x="14264" y="25119"/>
                  </a:cubicBezTo>
                  <a:lnTo>
                    <a:pt x="25853" y="22072"/>
                  </a:lnTo>
                  <a:cubicBezTo>
                    <a:pt x="23077" y="14151"/>
                    <a:pt x="17446" y="7222"/>
                    <a:pt x="8690" y="3036"/>
                  </a:cubicBezTo>
                  <a:cubicBezTo>
                    <a:pt x="6061" y="1761"/>
                    <a:pt x="3319" y="745"/>
                    <a:pt x="486" y="0"/>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4" name="Google Shape;4654;p21"/>
            <p:cNvSpPr/>
            <p:nvPr/>
          </p:nvSpPr>
          <p:spPr>
            <a:xfrm>
              <a:off x="2069216" y="267145"/>
              <a:ext cx="989549" cy="897743"/>
            </a:xfrm>
            <a:custGeom>
              <a:rect b="b" l="l" r="r" t="t"/>
              <a:pathLst>
                <a:path extrusionOk="0" h="26158" w="28833">
                  <a:moveTo>
                    <a:pt x="1" y="0"/>
                  </a:moveTo>
                  <a:lnTo>
                    <a:pt x="441" y="113"/>
                  </a:lnTo>
                  <a:cubicBezTo>
                    <a:pt x="723" y="192"/>
                    <a:pt x="1152" y="283"/>
                    <a:pt x="1682" y="452"/>
                  </a:cubicBezTo>
                  <a:lnTo>
                    <a:pt x="2551" y="723"/>
                  </a:lnTo>
                  <a:cubicBezTo>
                    <a:pt x="2867" y="824"/>
                    <a:pt x="3206" y="948"/>
                    <a:pt x="3567" y="1072"/>
                  </a:cubicBezTo>
                  <a:cubicBezTo>
                    <a:pt x="4289" y="1343"/>
                    <a:pt x="5101" y="1671"/>
                    <a:pt x="5959" y="2054"/>
                  </a:cubicBezTo>
                  <a:cubicBezTo>
                    <a:pt x="6817" y="2438"/>
                    <a:pt x="7742" y="2889"/>
                    <a:pt x="8690" y="3420"/>
                  </a:cubicBezTo>
                  <a:cubicBezTo>
                    <a:pt x="9626" y="3950"/>
                    <a:pt x="10597" y="4537"/>
                    <a:pt x="11590" y="5202"/>
                  </a:cubicBezTo>
                  <a:cubicBezTo>
                    <a:pt x="13632" y="6579"/>
                    <a:pt x="15562" y="8114"/>
                    <a:pt x="17367" y="9784"/>
                  </a:cubicBezTo>
                  <a:cubicBezTo>
                    <a:pt x="19184" y="11454"/>
                    <a:pt x="20865" y="13259"/>
                    <a:pt x="22411" y="15178"/>
                  </a:cubicBezTo>
                  <a:cubicBezTo>
                    <a:pt x="23122" y="16069"/>
                    <a:pt x="23777" y="16983"/>
                    <a:pt x="24386" y="17942"/>
                  </a:cubicBezTo>
                  <a:cubicBezTo>
                    <a:pt x="24984" y="18845"/>
                    <a:pt x="25503" y="19725"/>
                    <a:pt x="25977" y="20538"/>
                  </a:cubicBezTo>
                  <a:cubicBezTo>
                    <a:pt x="26462" y="21350"/>
                    <a:pt x="26869" y="22106"/>
                    <a:pt x="27230" y="22794"/>
                  </a:cubicBezTo>
                  <a:cubicBezTo>
                    <a:pt x="27399" y="23133"/>
                    <a:pt x="27568" y="23449"/>
                    <a:pt x="27715" y="23754"/>
                  </a:cubicBezTo>
                  <a:cubicBezTo>
                    <a:pt x="27862" y="24047"/>
                    <a:pt x="27986" y="24329"/>
                    <a:pt x="28110" y="24577"/>
                  </a:cubicBezTo>
                  <a:cubicBezTo>
                    <a:pt x="28358" y="25074"/>
                    <a:pt x="28516" y="25469"/>
                    <a:pt x="28640" y="25740"/>
                  </a:cubicBezTo>
                  <a:cubicBezTo>
                    <a:pt x="28764" y="26022"/>
                    <a:pt x="28832" y="26157"/>
                    <a:pt x="28832" y="26157"/>
                  </a:cubicBezTo>
                  <a:cubicBezTo>
                    <a:pt x="28832" y="26157"/>
                    <a:pt x="28776" y="26010"/>
                    <a:pt x="28685" y="25728"/>
                  </a:cubicBezTo>
                  <a:cubicBezTo>
                    <a:pt x="28584" y="25446"/>
                    <a:pt x="28437" y="25040"/>
                    <a:pt x="28245" y="24521"/>
                  </a:cubicBezTo>
                  <a:cubicBezTo>
                    <a:pt x="28042" y="24002"/>
                    <a:pt x="27794" y="23370"/>
                    <a:pt x="27467" y="22670"/>
                  </a:cubicBezTo>
                  <a:cubicBezTo>
                    <a:pt x="27140" y="21971"/>
                    <a:pt x="26756" y="21192"/>
                    <a:pt x="26316" y="20346"/>
                  </a:cubicBezTo>
                  <a:cubicBezTo>
                    <a:pt x="25876" y="19499"/>
                    <a:pt x="25345" y="18619"/>
                    <a:pt x="24770" y="17694"/>
                  </a:cubicBezTo>
                  <a:cubicBezTo>
                    <a:pt x="24160" y="16712"/>
                    <a:pt x="23506" y="15776"/>
                    <a:pt x="22795" y="14873"/>
                  </a:cubicBezTo>
                  <a:cubicBezTo>
                    <a:pt x="21227" y="12943"/>
                    <a:pt x="19511" y="11127"/>
                    <a:pt x="17672" y="9457"/>
                  </a:cubicBezTo>
                  <a:cubicBezTo>
                    <a:pt x="16735" y="8599"/>
                    <a:pt x="15765" y="7775"/>
                    <a:pt x="14772" y="7008"/>
                  </a:cubicBezTo>
                  <a:cubicBezTo>
                    <a:pt x="13790" y="6241"/>
                    <a:pt x="12786" y="5541"/>
                    <a:pt x="11782" y="4898"/>
                  </a:cubicBezTo>
                  <a:cubicBezTo>
                    <a:pt x="10777" y="4255"/>
                    <a:pt x="9784" y="3668"/>
                    <a:pt x="8814" y="3160"/>
                  </a:cubicBezTo>
                  <a:cubicBezTo>
                    <a:pt x="7855" y="2652"/>
                    <a:pt x="6918" y="2212"/>
                    <a:pt x="6038" y="1840"/>
                  </a:cubicBezTo>
                  <a:cubicBezTo>
                    <a:pt x="5169" y="1479"/>
                    <a:pt x="4345" y="1174"/>
                    <a:pt x="3612" y="937"/>
                  </a:cubicBezTo>
                  <a:cubicBezTo>
                    <a:pt x="3251" y="824"/>
                    <a:pt x="2901" y="711"/>
                    <a:pt x="2585" y="610"/>
                  </a:cubicBezTo>
                  <a:lnTo>
                    <a:pt x="1694" y="373"/>
                  </a:lnTo>
                  <a:cubicBezTo>
                    <a:pt x="1163" y="237"/>
                    <a:pt x="723" y="158"/>
                    <a:pt x="441" y="91"/>
                  </a:cubicBezTo>
                  <a:lnTo>
                    <a:pt x="1" y="0"/>
                  </a:lnTo>
                  <a:close/>
                </a:path>
              </a:pathLst>
            </a:custGeom>
            <a:solidFill>
              <a:srgbClr val="BFDD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5" name="Google Shape;4655;p21"/>
            <p:cNvSpPr/>
            <p:nvPr/>
          </p:nvSpPr>
          <p:spPr>
            <a:xfrm>
              <a:off x="2055694" y="994454"/>
              <a:ext cx="32947" cy="108074"/>
            </a:xfrm>
            <a:custGeom>
              <a:rect b="b" l="l" r="r" t="t"/>
              <a:pathLst>
                <a:path extrusionOk="0" h="3149" w="960">
                  <a:moveTo>
                    <a:pt x="948" y="0"/>
                  </a:moveTo>
                  <a:lnTo>
                    <a:pt x="948" y="0"/>
                  </a:lnTo>
                  <a:cubicBezTo>
                    <a:pt x="846" y="147"/>
                    <a:pt x="745" y="293"/>
                    <a:pt x="666" y="451"/>
                  </a:cubicBezTo>
                  <a:cubicBezTo>
                    <a:pt x="497" y="801"/>
                    <a:pt x="361" y="1151"/>
                    <a:pt x="271" y="1523"/>
                  </a:cubicBezTo>
                  <a:cubicBezTo>
                    <a:pt x="226" y="1715"/>
                    <a:pt x="169" y="1907"/>
                    <a:pt x="135" y="2099"/>
                  </a:cubicBezTo>
                  <a:cubicBezTo>
                    <a:pt x="113" y="2280"/>
                    <a:pt x="79" y="2460"/>
                    <a:pt x="45" y="2618"/>
                  </a:cubicBezTo>
                  <a:cubicBezTo>
                    <a:pt x="11" y="2787"/>
                    <a:pt x="0" y="2968"/>
                    <a:pt x="0" y="3148"/>
                  </a:cubicBezTo>
                  <a:cubicBezTo>
                    <a:pt x="113" y="3013"/>
                    <a:pt x="226" y="2866"/>
                    <a:pt x="316" y="2720"/>
                  </a:cubicBezTo>
                  <a:cubicBezTo>
                    <a:pt x="508" y="2381"/>
                    <a:pt x="643" y="2020"/>
                    <a:pt x="734" y="1648"/>
                  </a:cubicBezTo>
                  <a:cubicBezTo>
                    <a:pt x="835" y="1287"/>
                    <a:pt x="891" y="914"/>
                    <a:pt x="937" y="530"/>
                  </a:cubicBezTo>
                  <a:cubicBezTo>
                    <a:pt x="959" y="361"/>
                    <a:pt x="959" y="181"/>
                    <a:pt x="948" y="0"/>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6" name="Google Shape;4656;p21"/>
            <p:cNvSpPr/>
            <p:nvPr/>
          </p:nvSpPr>
          <p:spPr>
            <a:xfrm>
              <a:off x="2047938" y="758985"/>
              <a:ext cx="27147" cy="274217"/>
            </a:xfrm>
            <a:custGeom>
              <a:rect b="b" l="l" r="r" t="t"/>
              <a:pathLst>
                <a:path extrusionOk="0" h="7990" w="791">
                  <a:moveTo>
                    <a:pt x="790" y="0"/>
                  </a:moveTo>
                  <a:cubicBezTo>
                    <a:pt x="790" y="0"/>
                    <a:pt x="745" y="113"/>
                    <a:pt x="689" y="339"/>
                  </a:cubicBezTo>
                  <a:cubicBezTo>
                    <a:pt x="644" y="553"/>
                    <a:pt x="553" y="858"/>
                    <a:pt x="486" y="1230"/>
                  </a:cubicBezTo>
                  <a:cubicBezTo>
                    <a:pt x="440" y="1411"/>
                    <a:pt x="384" y="1614"/>
                    <a:pt x="361" y="1828"/>
                  </a:cubicBezTo>
                  <a:cubicBezTo>
                    <a:pt x="339" y="2043"/>
                    <a:pt x="305" y="2268"/>
                    <a:pt x="282" y="2505"/>
                  </a:cubicBezTo>
                  <a:cubicBezTo>
                    <a:pt x="226" y="2968"/>
                    <a:pt x="170" y="3476"/>
                    <a:pt x="147" y="3972"/>
                  </a:cubicBezTo>
                  <a:cubicBezTo>
                    <a:pt x="113" y="4469"/>
                    <a:pt x="91" y="4977"/>
                    <a:pt x="79" y="5439"/>
                  </a:cubicBezTo>
                  <a:cubicBezTo>
                    <a:pt x="68" y="5676"/>
                    <a:pt x="57" y="5902"/>
                    <a:pt x="45" y="6116"/>
                  </a:cubicBezTo>
                  <a:cubicBezTo>
                    <a:pt x="34" y="6331"/>
                    <a:pt x="23" y="6534"/>
                    <a:pt x="23" y="6726"/>
                  </a:cubicBezTo>
                  <a:cubicBezTo>
                    <a:pt x="0" y="7098"/>
                    <a:pt x="0" y="7425"/>
                    <a:pt x="0" y="7640"/>
                  </a:cubicBezTo>
                  <a:cubicBezTo>
                    <a:pt x="0" y="7854"/>
                    <a:pt x="12" y="7990"/>
                    <a:pt x="12" y="7990"/>
                  </a:cubicBezTo>
                  <a:cubicBezTo>
                    <a:pt x="12" y="7990"/>
                    <a:pt x="45" y="7865"/>
                    <a:pt x="102" y="7651"/>
                  </a:cubicBezTo>
                  <a:cubicBezTo>
                    <a:pt x="147" y="7425"/>
                    <a:pt x="226" y="7121"/>
                    <a:pt x="294" y="6748"/>
                  </a:cubicBezTo>
                  <a:cubicBezTo>
                    <a:pt x="350" y="6387"/>
                    <a:pt x="440" y="5947"/>
                    <a:pt x="497" y="5484"/>
                  </a:cubicBezTo>
                  <a:cubicBezTo>
                    <a:pt x="542" y="5011"/>
                    <a:pt x="598" y="4514"/>
                    <a:pt x="621" y="4006"/>
                  </a:cubicBezTo>
                  <a:cubicBezTo>
                    <a:pt x="655" y="3498"/>
                    <a:pt x="689" y="3013"/>
                    <a:pt x="700" y="2539"/>
                  </a:cubicBezTo>
                  <a:cubicBezTo>
                    <a:pt x="700" y="2302"/>
                    <a:pt x="700" y="2077"/>
                    <a:pt x="711" y="1862"/>
                  </a:cubicBezTo>
                  <a:cubicBezTo>
                    <a:pt x="734" y="1648"/>
                    <a:pt x="745" y="1445"/>
                    <a:pt x="756" y="1264"/>
                  </a:cubicBezTo>
                  <a:cubicBezTo>
                    <a:pt x="779" y="892"/>
                    <a:pt x="790" y="576"/>
                    <a:pt x="790" y="350"/>
                  </a:cubicBezTo>
                  <a:lnTo>
                    <a:pt x="790" y="0"/>
                  </a:ln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7" name="Google Shape;4657;p21"/>
            <p:cNvSpPr/>
            <p:nvPr/>
          </p:nvSpPr>
          <p:spPr>
            <a:xfrm>
              <a:off x="2164901" y="914660"/>
              <a:ext cx="142531" cy="198713"/>
            </a:xfrm>
            <a:custGeom>
              <a:rect b="b" l="l" r="r" t="t"/>
              <a:pathLst>
                <a:path extrusionOk="0" h="5790" w="4153">
                  <a:moveTo>
                    <a:pt x="4153" y="1"/>
                  </a:moveTo>
                  <a:cubicBezTo>
                    <a:pt x="4153" y="1"/>
                    <a:pt x="3825" y="305"/>
                    <a:pt x="3374" y="802"/>
                  </a:cubicBezTo>
                  <a:cubicBezTo>
                    <a:pt x="3160" y="1050"/>
                    <a:pt x="2900" y="1355"/>
                    <a:pt x="2629" y="1682"/>
                  </a:cubicBezTo>
                  <a:cubicBezTo>
                    <a:pt x="2370" y="2009"/>
                    <a:pt x="2088" y="2359"/>
                    <a:pt x="1828" y="2720"/>
                  </a:cubicBezTo>
                  <a:cubicBezTo>
                    <a:pt x="1320" y="3454"/>
                    <a:pt x="858" y="4221"/>
                    <a:pt x="519" y="4796"/>
                  </a:cubicBezTo>
                  <a:cubicBezTo>
                    <a:pt x="192" y="5383"/>
                    <a:pt x="0" y="5789"/>
                    <a:pt x="0" y="5789"/>
                  </a:cubicBezTo>
                  <a:cubicBezTo>
                    <a:pt x="0" y="5789"/>
                    <a:pt x="316" y="5473"/>
                    <a:pt x="745" y="4954"/>
                  </a:cubicBezTo>
                  <a:cubicBezTo>
                    <a:pt x="1174" y="4435"/>
                    <a:pt x="1715" y="3724"/>
                    <a:pt x="2223" y="2991"/>
                  </a:cubicBezTo>
                  <a:cubicBezTo>
                    <a:pt x="2471" y="2618"/>
                    <a:pt x="2731" y="2269"/>
                    <a:pt x="2968" y="1930"/>
                  </a:cubicBezTo>
                  <a:cubicBezTo>
                    <a:pt x="3205" y="1592"/>
                    <a:pt x="3419" y="1264"/>
                    <a:pt x="3589" y="982"/>
                  </a:cubicBezTo>
                  <a:cubicBezTo>
                    <a:pt x="3950" y="407"/>
                    <a:pt x="4153" y="1"/>
                    <a:pt x="4153" y="1"/>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8" name="Google Shape;4658;p21"/>
            <p:cNvSpPr/>
            <p:nvPr/>
          </p:nvSpPr>
          <p:spPr>
            <a:xfrm>
              <a:off x="2329877" y="1204355"/>
              <a:ext cx="279639" cy="116208"/>
            </a:xfrm>
            <a:custGeom>
              <a:rect b="b" l="l" r="r" t="t"/>
              <a:pathLst>
                <a:path extrusionOk="0" h="3386" w="8148">
                  <a:moveTo>
                    <a:pt x="8147" y="0"/>
                  </a:moveTo>
                  <a:cubicBezTo>
                    <a:pt x="8147" y="0"/>
                    <a:pt x="8001" y="34"/>
                    <a:pt x="7775" y="102"/>
                  </a:cubicBezTo>
                  <a:cubicBezTo>
                    <a:pt x="7538" y="181"/>
                    <a:pt x="7211" y="271"/>
                    <a:pt x="6816" y="406"/>
                  </a:cubicBezTo>
                  <a:cubicBezTo>
                    <a:pt x="6026" y="666"/>
                    <a:pt x="4999" y="1050"/>
                    <a:pt x="3984" y="1467"/>
                  </a:cubicBezTo>
                  <a:cubicBezTo>
                    <a:pt x="2957" y="1896"/>
                    <a:pt x="1964" y="2359"/>
                    <a:pt x="1219" y="2720"/>
                  </a:cubicBezTo>
                  <a:cubicBezTo>
                    <a:pt x="847" y="2911"/>
                    <a:pt x="553" y="3069"/>
                    <a:pt x="339" y="3194"/>
                  </a:cubicBezTo>
                  <a:cubicBezTo>
                    <a:pt x="124" y="3306"/>
                    <a:pt x="0" y="3385"/>
                    <a:pt x="0" y="3385"/>
                  </a:cubicBezTo>
                  <a:cubicBezTo>
                    <a:pt x="0" y="3385"/>
                    <a:pt x="136" y="3352"/>
                    <a:pt x="373" y="3284"/>
                  </a:cubicBezTo>
                  <a:cubicBezTo>
                    <a:pt x="598" y="3205"/>
                    <a:pt x="937" y="3115"/>
                    <a:pt x="1321" y="2979"/>
                  </a:cubicBezTo>
                  <a:cubicBezTo>
                    <a:pt x="2110" y="2720"/>
                    <a:pt x="3149" y="2336"/>
                    <a:pt x="4164" y="1918"/>
                  </a:cubicBezTo>
                  <a:cubicBezTo>
                    <a:pt x="5180" y="1490"/>
                    <a:pt x="6184" y="1027"/>
                    <a:pt x="6929" y="666"/>
                  </a:cubicBezTo>
                  <a:cubicBezTo>
                    <a:pt x="7290" y="474"/>
                    <a:pt x="7595" y="305"/>
                    <a:pt x="7809" y="192"/>
                  </a:cubicBezTo>
                  <a:cubicBezTo>
                    <a:pt x="8023" y="79"/>
                    <a:pt x="8147" y="0"/>
                    <a:pt x="8147" y="0"/>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9" name="Google Shape;4659;p21"/>
            <p:cNvSpPr/>
            <p:nvPr/>
          </p:nvSpPr>
          <p:spPr>
            <a:xfrm>
              <a:off x="2202069" y="538616"/>
              <a:ext cx="70116" cy="203346"/>
            </a:xfrm>
            <a:custGeom>
              <a:rect b="b" l="l" r="r" t="t"/>
              <a:pathLst>
                <a:path extrusionOk="0" h="5925" w="2043">
                  <a:moveTo>
                    <a:pt x="2043" y="1"/>
                  </a:moveTo>
                  <a:cubicBezTo>
                    <a:pt x="2043" y="1"/>
                    <a:pt x="1817" y="339"/>
                    <a:pt x="1569" y="870"/>
                  </a:cubicBezTo>
                  <a:cubicBezTo>
                    <a:pt x="1309" y="1400"/>
                    <a:pt x="1005" y="2122"/>
                    <a:pt x="734" y="2856"/>
                  </a:cubicBezTo>
                  <a:cubicBezTo>
                    <a:pt x="497" y="3612"/>
                    <a:pt x="294" y="4368"/>
                    <a:pt x="170" y="4943"/>
                  </a:cubicBezTo>
                  <a:cubicBezTo>
                    <a:pt x="91" y="5270"/>
                    <a:pt x="34" y="5598"/>
                    <a:pt x="0" y="5925"/>
                  </a:cubicBezTo>
                  <a:cubicBezTo>
                    <a:pt x="0" y="5925"/>
                    <a:pt x="192" y="5575"/>
                    <a:pt x="429" y="5033"/>
                  </a:cubicBezTo>
                  <a:cubicBezTo>
                    <a:pt x="666" y="4492"/>
                    <a:pt x="948" y="3770"/>
                    <a:pt x="1185" y="3025"/>
                  </a:cubicBezTo>
                  <a:cubicBezTo>
                    <a:pt x="1309" y="2652"/>
                    <a:pt x="1434" y="2280"/>
                    <a:pt x="1558" y="1930"/>
                  </a:cubicBezTo>
                  <a:cubicBezTo>
                    <a:pt x="1671" y="1580"/>
                    <a:pt x="1761" y="1253"/>
                    <a:pt x="1840" y="971"/>
                  </a:cubicBezTo>
                  <a:cubicBezTo>
                    <a:pt x="1986" y="396"/>
                    <a:pt x="2043" y="1"/>
                    <a:pt x="2043" y="1"/>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0" name="Google Shape;4660;p21"/>
            <p:cNvSpPr/>
            <p:nvPr/>
          </p:nvSpPr>
          <p:spPr>
            <a:xfrm>
              <a:off x="2404214" y="879036"/>
              <a:ext cx="277717" cy="192501"/>
            </a:xfrm>
            <a:custGeom>
              <a:rect b="b" l="l" r="r" t="t"/>
              <a:pathLst>
                <a:path extrusionOk="0" h="5609" w="8092">
                  <a:moveTo>
                    <a:pt x="8092" y="0"/>
                  </a:moveTo>
                  <a:cubicBezTo>
                    <a:pt x="8092" y="0"/>
                    <a:pt x="7956" y="68"/>
                    <a:pt x="7719" y="204"/>
                  </a:cubicBezTo>
                  <a:cubicBezTo>
                    <a:pt x="7494" y="339"/>
                    <a:pt x="7155" y="520"/>
                    <a:pt x="6760" y="768"/>
                  </a:cubicBezTo>
                  <a:cubicBezTo>
                    <a:pt x="5981" y="1253"/>
                    <a:pt x="4955" y="1930"/>
                    <a:pt x="3950" y="2630"/>
                  </a:cubicBezTo>
                  <a:cubicBezTo>
                    <a:pt x="3454" y="2991"/>
                    <a:pt x="2946" y="3341"/>
                    <a:pt x="2472" y="3679"/>
                  </a:cubicBezTo>
                  <a:cubicBezTo>
                    <a:pt x="1998" y="4006"/>
                    <a:pt x="1569" y="4334"/>
                    <a:pt x="1208" y="4616"/>
                  </a:cubicBezTo>
                  <a:cubicBezTo>
                    <a:pt x="836" y="4898"/>
                    <a:pt x="531" y="5146"/>
                    <a:pt x="328" y="5327"/>
                  </a:cubicBezTo>
                  <a:cubicBezTo>
                    <a:pt x="125" y="5496"/>
                    <a:pt x="1" y="5609"/>
                    <a:pt x="1" y="5609"/>
                  </a:cubicBezTo>
                  <a:cubicBezTo>
                    <a:pt x="1" y="5609"/>
                    <a:pt x="148" y="5530"/>
                    <a:pt x="384" y="5394"/>
                  </a:cubicBezTo>
                  <a:cubicBezTo>
                    <a:pt x="621" y="5259"/>
                    <a:pt x="960" y="5078"/>
                    <a:pt x="1355" y="4853"/>
                  </a:cubicBezTo>
                  <a:cubicBezTo>
                    <a:pt x="1750" y="4616"/>
                    <a:pt x="2213" y="4334"/>
                    <a:pt x="2698" y="4029"/>
                  </a:cubicBezTo>
                  <a:cubicBezTo>
                    <a:pt x="3194" y="3724"/>
                    <a:pt x="3713" y="3397"/>
                    <a:pt x="4210" y="3047"/>
                  </a:cubicBezTo>
                  <a:cubicBezTo>
                    <a:pt x="5214" y="2325"/>
                    <a:pt x="6196" y="1580"/>
                    <a:pt x="6918" y="1005"/>
                  </a:cubicBezTo>
                  <a:cubicBezTo>
                    <a:pt x="7279" y="711"/>
                    <a:pt x="7573" y="463"/>
                    <a:pt x="7776" y="283"/>
                  </a:cubicBezTo>
                  <a:cubicBezTo>
                    <a:pt x="7979" y="102"/>
                    <a:pt x="8092" y="0"/>
                    <a:pt x="8092" y="0"/>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1" name="Google Shape;4661;p21"/>
            <p:cNvSpPr/>
            <p:nvPr/>
          </p:nvSpPr>
          <p:spPr>
            <a:xfrm>
              <a:off x="2667174" y="1134240"/>
              <a:ext cx="213436" cy="56628"/>
            </a:xfrm>
            <a:custGeom>
              <a:rect b="b" l="l" r="r" t="t"/>
              <a:pathLst>
                <a:path extrusionOk="0" h="1650" w="6219">
                  <a:moveTo>
                    <a:pt x="6218" y="1"/>
                  </a:moveTo>
                  <a:cubicBezTo>
                    <a:pt x="6218" y="1"/>
                    <a:pt x="5812" y="57"/>
                    <a:pt x="5225" y="215"/>
                  </a:cubicBezTo>
                  <a:cubicBezTo>
                    <a:pt x="4932" y="283"/>
                    <a:pt x="4593" y="396"/>
                    <a:pt x="4232" y="486"/>
                  </a:cubicBezTo>
                  <a:cubicBezTo>
                    <a:pt x="3860" y="576"/>
                    <a:pt x="3476" y="712"/>
                    <a:pt x="3104" y="802"/>
                  </a:cubicBezTo>
                  <a:cubicBezTo>
                    <a:pt x="2720" y="892"/>
                    <a:pt x="2337" y="994"/>
                    <a:pt x="1976" y="1084"/>
                  </a:cubicBezTo>
                  <a:cubicBezTo>
                    <a:pt x="1603" y="1174"/>
                    <a:pt x="1265" y="1253"/>
                    <a:pt x="971" y="1344"/>
                  </a:cubicBezTo>
                  <a:cubicBezTo>
                    <a:pt x="384" y="1501"/>
                    <a:pt x="1" y="1648"/>
                    <a:pt x="1" y="1648"/>
                  </a:cubicBezTo>
                  <a:cubicBezTo>
                    <a:pt x="1" y="1648"/>
                    <a:pt x="34" y="1649"/>
                    <a:pt x="96" y="1649"/>
                  </a:cubicBezTo>
                  <a:cubicBezTo>
                    <a:pt x="250" y="1649"/>
                    <a:pt x="581" y="1643"/>
                    <a:pt x="1016" y="1603"/>
                  </a:cubicBezTo>
                  <a:cubicBezTo>
                    <a:pt x="1163" y="1603"/>
                    <a:pt x="1332" y="1580"/>
                    <a:pt x="1502" y="1569"/>
                  </a:cubicBezTo>
                  <a:cubicBezTo>
                    <a:pt x="1671" y="1547"/>
                    <a:pt x="1851" y="1535"/>
                    <a:pt x="2043" y="1501"/>
                  </a:cubicBezTo>
                  <a:cubicBezTo>
                    <a:pt x="2427" y="1434"/>
                    <a:pt x="2822" y="1355"/>
                    <a:pt x="3228" y="1265"/>
                  </a:cubicBezTo>
                  <a:cubicBezTo>
                    <a:pt x="3612" y="1152"/>
                    <a:pt x="4007" y="1016"/>
                    <a:pt x="4368" y="892"/>
                  </a:cubicBezTo>
                  <a:cubicBezTo>
                    <a:pt x="4548" y="824"/>
                    <a:pt x="4706" y="745"/>
                    <a:pt x="4876" y="678"/>
                  </a:cubicBezTo>
                  <a:cubicBezTo>
                    <a:pt x="5034" y="610"/>
                    <a:pt x="5180" y="542"/>
                    <a:pt x="5316" y="475"/>
                  </a:cubicBezTo>
                  <a:cubicBezTo>
                    <a:pt x="5869" y="215"/>
                    <a:pt x="6218" y="1"/>
                    <a:pt x="6218" y="1"/>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2" name="Google Shape;4662;p21"/>
            <p:cNvSpPr/>
            <p:nvPr/>
          </p:nvSpPr>
          <p:spPr>
            <a:xfrm>
              <a:off x="2289585" y="1050773"/>
              <a:ext cx="48357" cy="35178"/>
            </a:xfrm>
            <a:custGeom>
              <a:rect b="b" l="l" r="r" t="t"/>
              <a:pathLst>
                <a:path extrusionOk="0" h="1025" w="1409">
                  <a:moveTo>
                    <a:pt x="875" y="1"/>
                  </a:moveTo>
                  <a:cubicBezTo>
                    <a:pt x="852" y="1"/>
                    <a:pt x="828" y="3"/>
                    <a:pt x="802" y="7"/>
                  </a:cubicBezTo>
                  <a:cubicBezTo>
                    <a:pt x="768" y="7"/>
                    <a:pt x="745" y="7"/>
                    <a:pt x="723" y="18"/>
                  </a:cubicBezTo>
                  <a:cubicBezTo>
                    <a:pt x="328" y="131"/>
                    <a:pt x="1" y="864"/>
                    <a:pt x="542" y="1011"/>
                  </a:cubicBezTo>
                  <a:cubicBezTo>
                    <a:pt x="579" y="1020"/>
                    <a:pt x="614" y="1025"/>
                    <a:pt x="649" y="1025"/>
                  </a:cubicBezTo>
                  <a:cubicBezTo>
                    <a:pt x="1173" y="1025"/>
                    <a:pt x="1409" y="1"/>
                    <a:pt x="875"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3" name="Google Shape;4663;p21"/>
            <p:cNvSpPr/>
            <p:nvPr/>
          </p:nvSpPr>
          <p:spPr>
            <a:xfrm>
              <a:off x="2277196" y="1175046"/>
              <a:ext cx="47362" cy="35556"/>
            </a:xfrm>
            <a:custGeom>
              <a:rect b="b" l="l" r="r" t="t"/>
              <a:pathLst>
                <a:path extrusionOk="0" h="1036" w="1380">
                  <a:moveTo>
                    <a:pt x="858" y="1"/>
                  </a:moveTo>
                  <a:cubicBezTo>
                    <a:pt x="833" y="1"/>
                    <a:pt x="807" y="3"/>
                    <a:pt x="779" y="8"/>
                  </a:cubicBezTo>
                  <a:cubicBezTo>
                    <a:pt x="757" y="8"/>
                    <a:pt x="734" y="19"/>
                    <a:pt x="712" y="30"/>
                  </a:cubicBezTo>
                  <a:cubicBezTo>
                    <a:pt x="305" y="143"/>
                    <a:pt x="1" y="888"/>
                    <a:pt x="554" y="1023"/>
                  </a:cubicBezTo>
                  <a:cubicBezTo>
                    <a:pt x="587" y="1031"/>
                    <a:pt x="620" y="1035"/>
                    <a:pt x="652" y="1035"/>
                  </a:cubicBezTo>
                  <a:cubicBezTo>
                    <a:pt x="1175" y="1035"/>
                    <a:pt x="1379" y="1"/>
                    <a:pt x="858"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4" name="Google Shape;4664;p21"/>
            <p:cNvSpPr/>
            <p:nvPr/>
          </p:nvSpPr>
          <p:spPr>
            <a:xfrm>
              <a:off x="2506934" y="1255835"/>
              <a:ext cx="51102" cy="28829"/>
            </a:xfrm>
            <a:custGeom>
              <a:rect b="b" l="l" r="r" t="t"/>
              <a:pathLst>
                <a:path extrusionOk="0" h="840" w="1489">
                  <a:moveTo>
                    <a:pt x="888" y="0"/>
                  </a:moveTo>
                  <a:cubicBezTo>
                    <a:pt x="477" y="0"/>
                    <a:pt x="1" y="423"/>
                    <a:pt x="382" y="723"/>
                  </a:cubicBezTo>
                  <a:cubicBezTo>
                    <a:pt x="393" y="734"/>
                    <a:pt x="416" y="746"/>
                    <a:pt x="438" y="757"/>
                  </a:cubicBezTo>
                  <a:cubicBezTo>
                    <a:pt x="525" y="813"/>
                    <a:pt x="638" y="839"/>
                    <a:pt x="754" y="839"/>
                  </a:cubicBezTo>
                  <a:cubicBezTo>
                    <a:pt x="1105" y="839"/>
                    <a:pt x="1488" y="600"/>
                    <a:pt x="1285" y="227"/>
                  </a:cubicBezTo>
                  <a:cubicBezTo>
                    <a:pt x="1199" y="65"/>
                    <a:pt x="1048" y="0"/>
                    <a:pt x="888"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5" name="Google Shape;4665;p21"/>
            <p:cNvSpPr/>
            <p:nvPr/>
          </p:nvSpPr>
          <p:spPr>
            <a:xfrm>
              <a:off x="2040731" y="1280100"/>
              <a:ext cx="38438" cy="36860"/>
            </a:xfrm>
            <a:custGeom>
              <a:rect b="b" l="l" r="r" t="t"/>
              <a:pathLst>
                <a:path extrusionOk="0" h="1074" w="1120">
                  <a:moveTo>
                    <a:pt x="635" y="1"/>
                  </a:moveTo>
                  <a:cubicBezTo>
                    <a:pt x="614" y="1"/>
                    <a:pt x="593" y="2"/>
                    <a:pt x="571" y="5"/>
                  </a:cubicBezTo>
                  <a:cubicBezTo>
                    <a:pt x="0" y="45"/>
                    <a:pt x="52" y="1073"/>
                    <a:pt x="490" y="1073"/>
                  </a:cubicBezTo>
                  <a:cubicBezTo>
                    <a:pt x="545" y="1073"/>
                    <a:pt x="606" y="1057"/>
                    <a:pt x="673" y="1020"/>
                  </a:cubicBezTo>
                  <a:cubicBezTo>
                    <a:pt x="696" y="1009"/>
                    <a:pt x="707" y="998"/>
                    <a:pt x="729" y="987"/>
                  </a:cubicBezTo>
                  <a:cubicBezTo>
                    <a:pt x="1054" y="759"/>
                    <a:pt x="1119" y="1"/>
                    <a:pt x="635"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6" name="Google Shape;4666;p21"/>
            <p:cNvSpPr/>
            <p:nvPr/>
          </p:nvSpPr>
          <p:spPr>
            <a:xfrm>
              <a:off x="2406685" y="1157646"/>
              <a:ext cx="42454" cy="28623"/>
            </a:xfrm>
            <a:custGeom>
              <a:rect b="b" l="l" r="r" t="t"/>
              <a:pathLst>
                <a:path extrusionOk="0" h="834" w="1237">
                  <a:moveTo>
                    <a:pt x="451" y="1"/>
                  </a:moveTo>
                  <a:cubicBezTo>
                    <a:pt x="211" y="1"/>
                    <a:pt x="1" y="123"/>
                    <a:pt x="30" y="413"/>
                  </a:cubicBezTo>
                  <a:cubicBezTo>
                    <a:pt x="56" y="704"/>
                    <a:pt x="336" y="834"/>
                    <a:pt x="604" y="834"/>
                  </a:cubicBezTo>
                  <a:cubicBezTo>
                    <a:pt x="928" y="834"/>
                    <a:pt x="1236" y="644"/>
                    <a:pt x="1057" y="323"/>
                  </a:cubicBezTo>
                  <a:cubicBezTo>
                    <a:pt x="1046" y="300"/>
                    <a:pt x="1035" y="278"/>
                    <a:pt x="1023" y="267"/>
                  </a:cubicBezTo>
                  <a:cubicBezTo>
                    <a:pt x="911" y="100"/>
                    <a:pt x="669" y="1"/>
                    <a:pt x="451"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7" name="Google Shape;4667;p21"/>
            <p:cNvSpPr/>
            <p:nvPr/>
          </p:nvSpPr>
          <p:spPr>
            <a:xfrm>
              <a:off x="2141735" y="874266"/>
              <a:ext cx="38370" cy="37477"/>
            </a:xfrm>
            <a:custGeom>
              <a:rect b="b" l="l" r="r" t="t"/>
              <a:pathLst>
                <a:path extrusionOk="0" h="1092" w="1118">
                  <a:moveTo>
                    <a:pt x="605" y="0"/>
                  </a:moveTo>
                  <a:cubicBezTo>
                    <a:pt x="548" y="0"/>
                    <a:pt x="484" y="19"/>
                    <a:pt x="416" y="60"/>
                  </a:cubicBezTo>
                  <a:cubicBezTo>
                    <a:pt x="393" y="72"/>
                    <a:pt x="371" y="83"/>
                    <a:pt x="359" y="94"/>
                  </a:cubicBezTo>
                  <a:cubicBezTo>
                    <a:pt x="34" y="333"/>
                    <a:pt x="0" y="1091"/>
                    <a:pt x="488" y="1091"/>
                  </a:cubicBezTo>
                  <a:cubicBezTo>
                    <a:pt x="508" y="1091"/>
                    <a:pt x="529" y="1090"/>
                    <a:pt x="551" y="1087"/>
                  </a:cubicBezTo>
                  <a:cubicBezTo>
                    <a:pt x="1118" y="1008"/>
                    <a:pt x="1028" y="0"/>
                    <a:pt x="605"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8" name="Google Shape;4668;p21"/>
            <p:cNvSpPr/>
            <p:nvPr/>
          </p:nvSpPr>
          <p:spPr>
            <a:xfrm>
              <a:off x="2189748" y="1232566"/>
              <a:ext cx="38301" cy="37786"/>
            </a:xfrm>
            <a:custGeom>
              <a:rect b="b" l="l" r="r" t="t"/>
              <a:pathLst>
                <a:path extrusionOk="0" h="1101" w="1116">
                  <a:moveTo>
                    <a:pt x="649" y="0"/>
                  </a:moveTo>
                  <a:cubicBezTo>
                    <a:pt x="615" y="0"/>
                    <a:pt x="579" y="4"/>
                    <a:pt x="540" y="13"/>
                  </a:cubicBezTo>
                  <a:cubicBezTo>
                    <a:pt x="1" y="131"/>
                    <a:pt x="160" y="1101"/>
                    <a:pt x="574" y="1101"/>
                  </a:cubicBezTo>
                  <a:cubicBezTo>
                    <a:pt x="637" y="1101"/>
                    <a:pt x="705" y="1079"/>
                    <a:pt x="777" y="1029"/>
                  </a:cubicBezTo>
                  <a:cubicBezTo>
                    <a:pt x="788" y="1006"/>
                    <a:pt x="811" y="995"/>
                    <a:pt x="822" y="984"/>
                  </a:cubicBezTo>
                  <a:cubicBezTo>
                    <a:pt x="1116" y="721"/>
                    <a:pt x="1097" y="0"/>
                    <a:pt x="649"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9" name="Google Shape;4669;p21"/>
            <p:cNvSpPr/>
            <p:nvPr/>
          </p:nvSpPr>
          <p:spPr>
            <a:xfrm>
              <a:off x="2359907" y="890602"/>
              <a:ext cx="38576" cy="38061"/>
            </a:xfrm>
            <a:custGeom>
              <a:rect b="b" l="l" r="r" t="t"/>
              <a:pathLst>
                <a:path extrusionOk="0" h="1109" w="1124">
                  <a:moveTo>
                    <a:pt x="645" y="0"/>
                  </a:moveTo>
                  <a:cubicBezTo>
                    <a:pt x="611" y="0"/>
                    <a:pt x="575" y="5"/>
                    <a:pt x="536" y="13"/>
                  </a:cubicBezTo>
                  <a:cubicBezTo>
                    <a:pt x="0" y="150"/>
                    <a:pt x="179" y="1109"/>
                    <a:pt x="578" y="1109"/>
                  </a:cubicBezTo>
                  <a:cubicBezTo>
                    <a:pt x="642" y="1109"/>
                    <a:pt x="711" y="1085"/>
                    <a:pt x="784" y="1029"/>
                  </a:cubicBezTo>
                  <a:lnTo>
                    <a:pt x="840" y="984"/>
                  </a:lnTo>
                  <a:cubicBezTo>
                    <a:pt x="1124" y="721"/>
                    <a:pt x="1095" y="0"/>
                    <a:pt x="645"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0" name="Google Shape;4670;p21"/>
            <p:cNvSpPr/>
            <p:nvPr/>
          </p:nvSpPr>
          <p:spPr>
            <a:xfrm>
              <a:off x="2184085" y="1342047"/>
              <a:ext cx="51789" cy="29103"/>
            </a:xfrm>
            <a:custGeom>
              <a:rect b="b" l="l" r="r" t="t"/>
              <a:pathLst>
                <a:path extrusionOk="0" h="848" w="1509">
                  <a:moveTo>
                    <a:pt x="763" y="0"/>
                  </a:moveTo>
                  <a:cubicBezTo>
                    <a:pt x="406" y="0"/>
                    <a:pt x="0" y="255"/>
                    <a:pt x="209" y="637"/>
                  </a:cubicBezTo>
                  <a:cubicBezTo>
                    <a:pt x="297" y="787"/>
                    <a:pt x="445" y="848"/>
                    <a:pt x="601" y="848"/>
                  </a:cubicBezTo>
                  <a:cubicBezTo>
                    <a:pt x="1021" y="848"/>
                    <a:pt x="1509" y="414"/>
                    <a:pt x="1123" y="118"/>
                  </a:cubicBezTo>
                  <a:cubicBezTo>
                    <a:pt x="1100" y="107"/>
                    <a:pt x="1077" y="84"/>
                    <a:pt x="1055" y="73"/>
                  </a:cubicBezTo>
                  <a:cubicBezTo>
                    <a:pt x="974" y="23"/>
                    <a:pt x="871" y="0"/>
                    <a:pt x="763"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1" name="Google Shape;4671;p21"/>
            <p:cNvSpPr/>
            <p:nvPr/>
          </p:nvSpPr>
          <p:spPr>
            <a:xfrm>
              <a:off x="2116338" y="1194128"/>
              <a:ext cx="52235" cy="29103"/>
            </a:xfrm>
            <a:custGeom>
              <a:rect b="b" l="l" r="r" t="t"/>
              <a:pathLst>
                <a:path extrusionOk="0" h="848" w="1522">
                  <a:moveTo>
                    <a:pt x="919" y="0"/>
                  </a:moveTo>
                  <a:cubicBezTo>
                    <a:pt x="497" y="0"/>
                    <a:pt x="1" y="465"/>
                    <a:pt x="411" y="749"/>
                  </a:cubicBezTo>
                  <a:cubicBezTo>
                    <a:pt x="433" y="761"/>
                    <a:pt x="445" y="772"/>
                    <a:pt x="467" y="783"/>
                  </a:cubicBezTo>
                  <a:cubicBezTo>
                    <a:pt x="547" y="827"/>
                    <a:pt x="645" y="847"/>
                    <a:pt x="745" y="847"/>
                  </a:cubicBezTo>
                  <a:cubicBezTo>
                    <a:pt x="1112" y="847"/>
                    <a:pt x="1521" y="578"/>
                    <a:pt x="1291" y="197"/>
                  </a:cubicBezTo>
                  <a:cubicBezTo>
                    <a:pt x="1204" y="57"/>
                    <a:pt x="1066" y="0"/>
                    <a:pt x="919"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2" name="Google Shape;4672;p21"/>
            <p:cNvSpPr/>
            <p:nvPr/>
          </p:nvSpPr>
          <p:spPr>
            <a:xfrm>
              <a:off x="2124815" y="1294102"/>
              <a:ext cx="39159" cy="31403"/>
            </a:xfrm>
            <a:custGeom>
              <a:rect b="b" l="l" r="r" t="t"/>
              <a:pathLst>
                <a:path extrusionOk="0" h="915" w="1141">
                  <a:moveTo>
                    <a:pt x="446" y="1"/>
                  </a:moveTo>
                  <a:cubicBezTo>
                    <a:pt x="289" y="1"/>
                    <a:pt x="151" y="82"/>
                    <a:pt x="96" y="285"/>
                  </a:cubicBezTo>
                  <a:cubicBezTo>
                    <a:pt x="1" y="660"/>
                    <a:pt x="423" y="915"/>
                    <a:pt x="751" y="915"/>
                  </a:cubicBezTo>
                  <a:cubicBezTo>
                    <a:pt x="966" y="915"/>
                    <a:pt x="1141" y="804"/>
                    <a:pt x="1100" y="545"/>
                  </a:cubicBezTo>
                  <a:cubicBezTo>
                    <a:pt x="1100" y="511"/>
                    <a:pt x="1089" y="488"/>
                    <a:pt x="1089" y="477"/>
                  </a:cubicBezTo>
                  <a:cubicBezTo>
                    <a:pt x="1019" y="223"/>
                    <a:pt x="707" y="1"/>
                    <a:pt x="446"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3" name="Google Shape;4673;p21"/>
            <p:cNvSpPr/>
            <p:nvPr/>
          </p:nvSpPr>
          <p:spPr>
            <a:xfrm>
              <a:off x="2047663" y="1355123"/>
              <a:ext cx="39434" cy="31403"/>
            </a:xfrm>
            <a:custGeom>
              <a:rect b="b" l="l" r="r" t="t"/>
              <a:pathLst>
                <a:path extrusionOk="0" h="915" w="1149">
                  <a:moveTo>
                    <a:pt x="444" y="1"/>
                  </a:moveTo>
                  <a:cubicBezTo>
                    <a:pt x="280" y="1"/>
                    <a:pt x="136" y="86"/>
                    <a:pt x="87" y="301"/>
                  </a:cubicBezTo>
                  <a:cubicBezTo>
                    <a:pt x="0" y="669"/>
                    <a:pt x="413" y="914"/>
                    <a:pt x="740" y="914"/>
                  </a:cubicBezTo>
                  <a:cubicBezTo>
                    <a:pt x="964" y="914"/>
                    <a:pt x="1149" y="798"/>
                    <a:pt x="1103" y="527"/>
                  </a:cubicBezTo>
                  <a:cubicBezTo>
                    <a:pt x="1103" y="504"/>
                    <a:pt x="1092" y="482"/>
                    <a:pt x="1080" y="459"/>
                  </a:cubicBezTo>
                  <a:cubicBezTo>
                    <a:pt x="1011" y="211"/>
                    <a:pt x="702" y="1"/>
                    <a:pt x="444"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4" name="Google Shape;4674;p21"/>
            <p:cNvSpPr/>
            <p:nvPr/>
          </p:nvSpPr>
          <p:spPr>
            <a:xfrm>
              <a:off x="2087131" y="518470"/>
              <a:ext cx="39090" cy="37237"/>
            </a:xfrm>
            <a:custGeom>
              <a:rect b="b" l="l" r="r" t="t"/>
              <a:pathLst>
                <a:path extrusionOk="0" h="1085" w="1139">
                  <a:moveTo>
                    <a:pt x="676" y="0"/>
                  </a:moveTo>
                  <a:cubicBezTo>
                    <a:pt x="625" y="0"/>
                    <a:pt x="568" y="14"/>
                    <a:pt x="506" y="46"/>
                  </a:cubicBezTo>
                  <a:cubicBezTo>
                    <a:pt x="483" y="57"/>
                    <a:pt x="461" y="69"/>
                    <a:pt x="438" y="80"/>
                  </a:cubicBezTo>
                  <a:cubicBezTo>
                    <a:pt x="93" y="302"/>
                    <a:pt x="1" y="1085"/>
                    <a:pt x="539" y="1085"/>
                  </a:cubicBezTo>
                  <a:cubicBezTo>
                    <a:pt x="547" y="1085"/>
                    <a:pt x="554" y="1084"/>
                    <a:pt x="562" y="1084"/>
                  </a:cubicBezTo>
                  <a:cubicBezTo>
                    <a:pt x="1139" y="1054"/>
                    <a:pt x="1117" y="0"/>
                    <a:pt x="676"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5" name="Google Shape;4675;p21"/>
            <p:cNvSpPr/>
            <p:nvPr/>
          </p:nvSpPr>
          <p:spPr>
            <a:xfrm>
              <a:off x="2026488" y="1133793"/>
              <a:ext cx="42420" cy="28657"/>
            </a:xfrm>
            <a:custGeom>
              <a:rect b="b" l="l" r="r" t="t"/>
              <a:pathLst>
                <a:path extrusionOk="0" h="835" w="1236">
                  <a:moveTo>
                    <a:pt x="636" y="1"/>
                  </a:moveTo>
                  <a:cubicBezTo>
                    <a:pt x="310" y="1"/>
                    <a:pt x="0" y="193"/>
                    <a:pt x="174" y="521"/>
                  </a:cubicBezTo>
                  <a:cubicBezTo>
                    <a:pt x="185" y="533"/>
                    <a:pt x="197" y="555"/>
                    <a:pt x="208" y="578"/>
                  </a:cubicBezTo>
                  <a:cubicBezTo>
                    <a:pt x="325" y="737"/>
                    <a:pt x="565" y="834"/>
                    <a:pt x="781" y="834"/>
                  </a:cubicBezTo>
                  <a:cubicBezTo>
                    <a:pt x="1023" y="834"/>
                    <a:pt x="1236" y="712"/>
                    <a:pt x="1212" y="420"/>
                  </a:cubicBezTo>
                  <a:cubicBezTo>
                    <a:pt x="1182" y="130"/>
                    <a:pt x="904" y="1"/>
                    <a:pt x="636"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6" name="Google Shape;4676;p21"/>
            <p:cNvSpPr/>
            <p:nvPr/>
          </p:nvSpPr>
          <p:spPr>
            <a:xfrm>
              <a:off x="2107243" y="1024210"/>
              <a:ext cx="38988" cy="37409"/>
            </a:xfrm>
            <a:custGeom>
              <a:rect b="b" l="l" r="r" t="t"/>
              <a:pathLst>
                <a:path extrusionOk="0" h="1090" w="1136">
                  <a:moveTo>
                    <a:pt x="619" y="0"/>
                  </a:moveTo>
                  <a:cubicBezTo>
                    <a:pt x="604" y="0"/>
                    <a:pt x="590" y="1"/>
                    <a:pt x="574" y="2"/>
                  </a:cubicBezTo>
                  <a:cubicBezTo>
                    <a:pt x="1" y="52"/>
                    <a:pt x="55" y="1090"/>
                    <a:pt x="498" y="1090"/>
                  </a:cubicBezTo>
                  <a:cubicBezTo>
                    <a:pt x="552" y="1090"/>
                    <a:pt x="611" y="1074"/>
                    <a:pt x="676" y="1040"/>
                  </a:cubicBezTo>
                  <a:cubicBezTo>
                    <a:pt x="698" y="1029"/>
                    <a:pt x="710" y="1018"/>
                    <a:pt x="732" y="1006"/>
                  </a:cubicBezTo>
                  <a:cubicBezTo>
                    <a:pt x="1073" y="776"/>
                    <a:pt x="1135" y="0"/>
                    <a:pt x="619"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7" name="Google Shape;4677;p21"/>
            <p:cNvSpPr/>
            <p:nvPr/>
          </p:nvSpPr>
          <p:spPr>
            <a:xfrm>
              <a:off x="2325106" y="713133"/>
              <a:ext cx="43380" cy="28554"/>
            </a:xfrm>
            <a:custGeom>
              <a:rect b="b" l="l" r="r" t="t"/>
              <a:pathLst>
                <a:path extrusionOk="0" h="832" w="1264">
                  <a:moveTo>
                    <a:pt x="482" y="0"/>
                  </a:moveTo>
                  <a:cubicBezTo>
                    <a:pt x="228" y="0"/>
                    <a:pt x="1" y="131"/>
                    <a:pt x="38" y="434"/>
                  </a:cubicBezTo>
                  <a:cubicBezTo>
                    <a:pt x="77" y="712"/>
                    <a:pt x="339" y="832"/>
                    <a:pt x="597" y="832"/>
                  </a:cubicBezTo>
                  <a:cubicBezTo>
                    <a:pt x="934" y="832"/>
                    <a:pt x="1263" y="625"/>
                    <a:pt x="1065" y="298"/>
                  </a:cubicBezTo>
                  <a:cubicBezTo>
                    <a:pt x="1053" y="276"/>
                    <a:pt x="1042" y="264"/>
                    <a:pt x="1031" y="242"/>
                  </a:cubicBezTo>
                  <a:cubicBezTo>
                    <a:pt x="919" y="89"/>
                    <a:pt x="691" y="0"/>
                    <a:pt x="482"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8" name="Google Shape;4678;p21"/>
            <p:cNvSpPr/>
            <p:nvPr/>
          </p:nvSpPr>
          <p:spPr>
            <a:xfrm>
              <a:off x="2163356" y="1133656"/>
              <a:ext cx="47911" cy="35247"/>
            </a:xfrm>
            <a:custGeom>
              <a:rect b="b" l="l" r="r" t="t"/>
              <a:pathLst>
                <a:path extrusionOk="0" h="1027" w="1396">
                  <a:moveTo>
                    <a:pt x="862" y="1"/>
                  </a:moveTo>
                  <a:cubicBezTo>
                    <a:pt x="840" y="1"/>
                    <a:pt x="816" y="3"/>
                    <a:pt x="790" y="6"/>
                  </a:cubicBezTo>
                  <a:cubicBezTo>
                    <a:pt x="767" y="6"/>
                    <a:pt x="745" y="18"/>
                    <a:pt x="722" y="29"/>
                  </a:cubicBezTo>
                  <a:cubicBezTo>
                    <a:pt x="316" y="131"/>
                    <a:pt x="0" y="875"/>
                    <a:pt x="542" y="1011"/>
                  </a:cubicBezTo>
                  <a:cubicBezTo>
                    <a:pt x="580" y="1021"/>
                    <a:pt x="618" y="1026"/>
                    <a:pt x="654" y="1026"/>
                  </a:cubicBezTo>
                  <a:cubicBezTo>
                    <a:pt x="1173" y="1026"/>
                    <a:pt x="1396" y="1"/>
                    <a:pt x="862"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9" name="Google Shape;4679;p21"/>
            <p:cNvSpPr/>
            <p:nvPr/>
          </p:nvSpPr>
          <p:spPr>
            <a:xfrm>
              <a:off x="2048316" y="1198246"/>
              <a:ext cx="47327" cy="35590"/>
            </a:xfrm>
            <a:custGeom>
              <a:rect b="b" l="l" r="r" t="t"/>
              <a:pathLst>
                <a:path extrusionOk="0" h="1037" w="1379">
                  <a:moveTo>
                    <a:pt x="864" y="0"/>
                  </a:moveTo>
                  <a:cubicBezTo>
                    <a:pt x="838" y="0"/>
                    <a:pt x="809" y="3"/>
                    <a:pt x="779" y="9"/>
                  </a:cubicBezTo>
                  <a:cubicBezTo>
                    <a:pt x="757" y="9"/>
                    <a:pt x="734" y="20"/>
                    <a:pt x="712" y="20"/>
                  </a:cubicBezTo>
                  <a:cubicBezTo>
                    <a:pt x="305" y="144"/>
                    <a:pt x="1" y="889"/>
                    <a:pt x="542" y="1024"/>
                  </a:cubicBezTo>
                  <a:cubicBezTo>
                    <a:pt x="576" y="1032"/>
                    <a:pt x="610" y="1036"/>
                    <a:pt x="641" y="1036"/>
                  </a:cubicBezTo>
                  <a:cubicBezTo>
                    <a:pt x="1172" y="1036"/>
                    <a:pt x="1378" y="0"/>
                    <a:pt x="864"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0" name="Google Shape;4680;p21"/>
            <p:cNvSpPr/>
            <p:nvPr/>
          </p:nvSpPr>
          <p:spPr>
            <a:xfrm>
              <a:off x="2697101" y="1026818"/>
              <a:ext cx="38507" cy="36860"/>
            </a:xfrm>
            <a:custGeom>
              <a:rect b="b" l="l" r="r" t="t"/>
              <a:pathLst>
                <a:path extrusionOk="0" h="1074" w="1122">
                  <a:moveTo>
                    <a:pt x="626" y="1"/>
                  </a:moveTo>
                  <a:cubicBezTo>
                    <a:pt x="606" y="1"/>
                    <a:pt x="584" y="2"/>
                    <a:pt x="562" y="5"/>
                  </a:cubicBezTo>
                  <a:cubicBezTo>
                    <a:pt x="1" y="45"/>
                    <a:pt x="54" y="1073"/>
                    <a:pt x="484" y="1073"/>
                  </a:cubicBezTo>
                  <a:cubicBezTo>
                    <a:pt x="538" y="1073"/>
                    <a:pt x="598" y="1057"/>
                    <a:pt x="663" y="1021"/>
                  </a:cubicBezTo>
                  <a:lnTo>
                    <a:pt x="720" y="987"/>
                  </a:lnTo>
                  <a:cubicBezTo>
                    <a:pt x="1056" y="759"/>
                    <a:pt x="1121" y="1"/>
                    <a:pt x="626"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1" name="Google Shape;4681;p21"/>
            <p:cNvSpPr/>
            <p:nvPr/>
          </p:nvSpPr>
          <p:spPr>
            <a:xfrm>
              <a:off x="2007612" y="1374171"/>
              <a:ext cx="42454" cy="28657"/>
            </a:xfrm>
            <a:custGeom>
              <a:rect b="b" l="l" r="r" t="t"/>
              <a:pathLst>
                <a:path extrusionOk="0" h="835" w="1237">
                  <a:moveTo>
                    <a:pt x="455" y="1"/>
                  </a:moveTo>
                  <a:cubicBezTo>
                    <a:pt x="213" y="1"/>
                    <a:pt x="1" y="125"/>
                    <a:pt x="24" y="423"/>
                  </a:cubicBezTo>
                  <a:cubicBezTo>
                    <a:pt x="50" y="708"/>
                    <a:pt x="326" y="834"/>
                    <a:pt x="594" y="834"/>
                  </a:cubicBezTo>
                  <a:cubicBezTo>
                    <a:pt x="922" y="834"/>
                    <a:pt x="1236" y="645"/>
                    <a:pt x="1063" y="322"/>
                  </a:cubicBezTo>
                  <a:cubicBezTo>
                    <a:pt x="1051" y="299"/>
                    <a:pt x="1040" y="277"/>
                    <a:pt x="1029" y="265"/>
                  </a:cubicBezTo>
                  <a:cubicBezTo>
                    <a:pt x="912" y="100"/>
                    <a:pt x="671" y="1"/>
                    <a:pt x="455"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2" name="Google Shape;4682;p21"/>
            <p:cNvSpPr/>
            <p:nvPr/>
          </p:nvSpPr>
          <p:spPr>
            <a:xfrm>
              <a:off x="2286565" y="1289023"/>
              <a:ext cx="38370" cy="37477"/>
            </a:xfrm>
            <a:custGeom>
              <a:rect b="b" l="l" r="r" t="t"/>
              <a:pathLst>
                <a:path extrusionOk="0" h="1092" w="1118">
                  <a:moveTo>
                    <a:pt x="605" y="1"/>
                  </a:moveTo>
                  <a:cubicBezTo>
                    <a:pt x="548" y="1"/>
                    <a:pt x="485" y="19"/>
                    <a:pt x="416" y="61"/>
                  </a:cubicBezTo>
                  <a:cubicBezTo>
                    <a:pt x="393" y="72"/>
                    <a:pt x="371" y="83"/>
                    <a:pt x="360" y="95"/>
                  </a:cubicBezTo>
                  <a:cubicBezTo>
                    <a:pt x="35" y="344"/>
                    <a:pt x="1" y="1092"/>
                    <a:pt x="487" y="1092"/>
                  </a:cubicBezTo>
                  <a:cubicBezTo>
                    <a:pt x="508" y="1092"/>
                    <a:pt x="529" y="1090"/>
                    <a:pt x="551" y="1088"/>
                  </a:cubicBezTo>
                  <a:cubicBezTo>
                    <a:pt x="1118" y="1008"/>
                    <a:pt x="1028" y="1"/>
                    <a:pt x="605"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3" name="Google Shape;4683;p21"/>
            <p:cNvSpPr/>
            <p:nvPr/>
          </p:nvSpPr>
          <p:spPr>
            <a:xfrm>
              <a:off x="7187049" y="266355"/>
              <a:ext cx="295152" cy="246349"/>
            </a:xfrm>
            <a:custGeom>
              <a:rect b="b" l="l" r="r" t="t"/>
              <a:pathLst>
                <a:path extrusionOk="0" h="7178" w="8600">
                  <a:moveTo>
                    <a:pt x="2664" y="1"/>
                  </a:moveTo>
                  <a:lnTo>
                    <a:pt x="1" y="272"/>
                  </a:lnTo>
                  <a:lnTo>
                    <a:pt x="1" y="5192"/>
                  </a:lnTo>
                  <a:lnTo>
                    <a:pt x="3138" y="4988"/>
                  </a:lnTo>
                  <a:lnTo>
                    <a:pt x="8599" y="7178"/>
                  </a:lnTo>
                  <a:lnTo>
                    <a:pt x="8509" y="5767"/>
                  </a:lnTo>
                  <a:lnTo>
                    <a:pt x="2664" y="1"/>
                  </a:lnTo>
                  <a:close/>
                </a:path>
              </a:pathLst>
            </a:custGeom>
            <a:solidFill>
              <a:srgbClr val="E3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4" name="Google Shape;4684;p21"/>
            <p:cNvSpPr/>
            <p:nvPr/>
          </p:nvSpPr>
          <p:spPr>
            <a:xfrm>
              <a:off x="7187049" y="437544"/>
              <a:ext cx="323432" cy="1007704"/>
            </a:xfrm>
            <a:custGeom>
              <a:rect b="b" l="l" r="r" t="t"/>
              <a:pathLst>
                <a:path extrusionOk="0" h="29362" w="9424">
                  <a:moveTo>
                    <a:pt x="3138" y="0"/>
                  </a:moveTo>
                  <a:lnTo>
                    <a:pt x="1" y="204"/>
                  </a:lnTo>
                  <a:lnTo>
                    <a:pt x="12" y="6895"/>
                  </a:lnTo>
                  <a:lnTo>
                    <a:pt x="1" y="28944"/>
                  </a:lnTo>
                  <a:lnTo>
                    <a:pt x="339" y="29362"/>
                  </a:lnTo>
                  <a:lnTo>
                    <a:pt x="1039" y="29035"/>
                  </a:lnTo>
                  <a:lnTo>
                    <a:pt x="9423" y="14512"/>
                  </a:lnTo>
                  <a:lnTo>
                    <a:pt x="9118" y="9953"/>
                  </a:lnTo>
                  <a:lnTo>
                    <a:pt x="8599" y="2190"/>
                  </a:lnTo>
                  <a:lnTo>
                    <a:pt x="3138" y="0"/>
                  </a:lnTo>
                  <a:close/>
                </a:path>
              </a:pathLst>
            </a:custGeom>
            <a:solidFill>
              <a:srgbClr val="D939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5" name="Google Shape;4685;p21"/>
            <p:cNvSpPr/>
            <p:nvPr/>
          </p:nvSpPr>
          <p:spPr>
            <a:xfrm>
              <a:off x="7187049" y="437544"/>
              <a:ext cx="312964" cy="341621"/>
            </a:xfrm>
            <a:custGeom>
              <a:rect b="b" l="l" r="r" t="t"/>
              <a:pathLst>
                <a:path extrusionOk="0" h="9954" w="9119">
                  <a:moveTo>
                    <a:pt x="3138" y="0"/>
                  </a:moveTo>
                  <a:lnTo>
                    <a:pt x="1" y="204"/>
                  </a:lnTo>
                  <a:lnTo>
                    <a:pt x="1" y="6895"/>
                  </a:lnTo>
                  <a:cubicBezTo>
                    <a:pt x="892" y="6974"/>
                    <a:pt x="1772" y="7256"/>
                    <a:pt x="2246" y="7696"/>
                  </a:cubicBezTo>
                  <a:lnTo>
                    <a:pt x="9118" y="9953"/>
                  </a:lnTo>
                  <a:lnTo>
                    <a:pt x="8599" y="2190"/>
                  </a:lnTo>
                  <a:lnTo>
                    <a:pt x="3138" y="0"/>
                  </a:ln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6" name="Google Shape;4686;p21"/>
            <p:cNvSpPr/>
            <p:nvPr/>
          </p:nvSpPr>
          <p:spPr>
            <a:xfrm>
              <a:off x="7198684" y="440632"/>
              <a:ext cx="938377" cy="1005027"/>
            </a:xfrm>
            <a:custGeom>
              <a:rect b="b" l="l" r="r" t="t"/>
              <a:pathLst>
                <a:path extrusionOk="0" h="29284" w="27342">
                  <a:moveTo>
                    <a:pt x="1986" y="1"/>
                  </a:moveTo>
                  <a:lnTo>
                    <a:pt x="1501" y="7189"/>
                  </a:lnTo>
                  <a:lnTo>
                    <a:pt x="34" y="28854"/>
                  </a:lnTo>
                  <a:lnTo>
                    <a:pt x="0" y="29283"/>
                  </a:lnTo>
                  <a:lnTo>
                    <a:pt x="0" y="29283"/>
                  </a:lnTo>
                  <a:lnTo>
                    <a:pt x="339" y="29182"/>
                  </a:lnTo>
                  <a:lnTo>
                    <a:pt x="15764" y="25131"/>
                  </a:lnTo>
                  <a:lnTo>
                    <a:pt x="27342" y="22084"/>
                  </a:lnTo>
                  <a:cubicBezTo>
                    <a:pt x="24566" y="14151"/>
                    <a:pt x="18947" y="7223"/>
                    <a:pt x="10190" y="3036"/>
                  </a:cubicBezTo>
                  <a:cubicBezTo>
                    <a:pt x="7561" y="1761"/>
                    <a:pt x="4807" y="746"/>
                    <a:pt x="1986" y="1"/>
                  </a:cubicBezTo>
                  <a:close/>
                </a:path>
              </a:pathLst>
            </a:custGeom>
            <a:solidFill>
              <a:srgbClr val="E74A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7" name="Google Shape;4687;p21"/>
            <p:cNvSpPr/>
            <p:nvPr/>
          </p:nvSpPr>
          <p:spPr>
            <a:xfrm>
              <a:off x="7266843" y="266355"/>
              <a:ext cx="1001149" cy="931822"/>
            </a:xfrm>
            <a:custGeom>
              <a:rect b="b" l="l" r="r" t="t"/>
              <a:pathLst>
                <a:path extrusionOk="0" h="27151" w="29171">
                  <a:moveTo>
                    <a:pt x="339" y="1"/>
                  </a:moveTo>
                  <a:lnTo>
                    <a:pt x="0" y="5079"/>
                  </a:lnTo>
                  <a:cubicBezTo>
                    <a:pt x="2821" y="5824"/>
                    <a:pt x="5575" y="6839"/>
                    <a:pt x="8204" y="8114"/>
                  </a:cubicBezTo>
                  <a:cubicBezTo>
                    <a:pt x="16949" y="12301"/>
                    <a:pt x="22580" y="19229"/>
                    <a:pt x="25356" y="27151"/>
                  </a:cubicBezTo>
                  <a:lnTo>
                    <a:pt x="29170" y="26158"/>
                  </a:lnTo>
                  <a:cubicBezTo>
                    <a:pt x="27816" y="22648"/>
                    <a:pt x="26044" y="19331"/>
                    <a:pt x="23889" y="16261"/>
                  </a:cubicBezTo>
                  <a:cubicBezTo>
                    <a:pt x="23889" y="16261"/>
                    <a:pt x="14692" y="3081"/>
                    <a:pt x="339" y="1"/>
                  </a:cubicBezTo>
                  <a:close/>
                </a:path>
              </a:pathLst>
            </a:custGeom>
            <a:solidFill>
              <a:srgbClr val="EFF4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8" name="Google Shape;4688;p21"/>
            <p:cNvSpPr/>
            <p:nvPr/>
          </p:nvSpPr>
          <p:spPr>
            <a:xfrm>
              <a:off x="7250198" y="440632"/>
              <a:ext cx="886863" cy="862496"/>
            </a:xfrm>
            <a:custGeom>
              <a:rect b="b" l="l" r="r" t="t"/>
              <a:pathLst>
                <a:path extrusionOk="0" h="25131" w="25841">
                  <a:moveTo>
                    <a:pt x="485" y="1"/>
                  </a:moveTo>
                  <a:lnTo>
                    <a:pt x="0" y="7189"/>
                  </a:lnTo>
                  <a:cubicBezTo>
                    <a:pt x="57" y="7245"/>
                    <a:pt x="124" y="7290"/>
                    <a:pt x="181" y="7335"/>
                  </a:cubicBezTo>
                  <a:cubicBezTo>
                    <a:pt x="2528" y="9671"/>
                    <a:pt x="2392" y="12560"/>
                    <a:pt x="6037" y="13158"/>
                  </a:cubicBezTo>
                  <a:cubicBezTo>
                    <a:pt x="9513" y="13858"/>
                    <a:pt x="14421" y="12300"/>
                    <a:pt x="16227" y="16825"/>
                  </a:cubicBezTo>
                  <a:cubicBezTo>
                    <a:pt x="17321" y="19771"/>
                    <a:pt x="15302" y="22445"/>
                    <a:pt x="14263" y="25131"/>
                  </a:cubicBezTo>
                  <a:lnTo>
                    <a:pt x="25841" y="22084"/>
                  </a:lnTo>
                  <a:cubicBezTo>
                    <a:pt x="23065" y="14151"/>
                    <a:pt x="17446" y="7223"/>
                    <a:pt x="8689" y="3036"/>
                  </a:cubicBezTo>
                  <a:cubicBezTo>
                    <a:pt x="6060" y="1761"/>
                    <a:pt x="3306" y="746"/>
                    <a:pt x="485" y="1"/>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9" name="Google Shape;4689;p21"/>
            <p:cNvSpPr/>
            <p:nvPr/>
          </p:nvSpPr>
          <p:spPr>
            <a:xfrm>
              <a:off x="7278855" y="266355"/>
              <a:ext cx="989137" cy="897743"/>
            </a:xfrm>
            <a:custGeom>
              <a:rect b="b" l="l" r="r" t="t"/>
              <a:pathLst>
                <a:path extrusionOk="0" h="26158" w="28821">
                  <a:moveTo>
                    <a:pt x="0" y="1"/>
                  </a:moveTo>
                  <a:lnTo>
                    <a:pt x="429" y="114"/>
                  </a:lnTo>
                  <a:cubicBezTo>
                    <a:pt x="722" y="193"/>
                    <a:pt x="1140" y="283"/>
                    <a:pt x="1670" y="452"/>
                  </a:cubicBezTo>
                  <a:lnTo>
                    <a:pt x="2550" y="723"/>
                  </a:lnTo>
                  <a:lnTo>
                    <a:pt x="3566" y="1073"/>
                  </a:lnTo>
                  <a:cubicBezTo>
                    <a:pt x="4288" y="1344"/>
                    <a:pt x="5089" y="1660"/>
                    <a:pt x="5958" y="2055"/>
                  </a:cubicBezTo>
                  <a:cubicBezTo>
                    <a:pt x="6816" y="2438"/>
                    <a:pt x="7741" y="2890"/>
                    <a:pt x="8678" y="3420"/>
                  </a:cubicBezTo>
                  <a:cubicBezTo>
                    <a:pt x="9626" y="3950"/>
                    <a:pt x="10607" y="4537"/>
                    <a:pt x="11578" y="5192"/>
                  </a:cubicBezTo>
                  <a:cubicBezTo>
                    <a:pt x="13620" y="6580"/>
                    <a:pt x="15561" y="8114"/>
                    <a:pt x="17367" y="9784"/>
                  </a:cubicBezTo>
                  <a:cubicBezTo>
                    <a:pt x="19172" y="11454"/>
                    <a:pt x="20865" y="13260"/>
                    <a:pt x="22411" y="15178"/>
                  </a:cubicBezTo>
                  <a:cubicBezTo>
                    <a:pt x="23110" y="16058"/>
                    <a:pt x="23776" y="16984"/>
                    <a:pt x="24385" y="17931"/>
                  </a:cubicBezTo>
                  <a:cubicBezTo>
                    <a:pt x="24972" y="18845"/>
                    <a:pt x="25491" y="19726"/>
                    <a:pt x="25976" y="20538"/>
                  </a:cubicBezTo>
                  <a:cubicBezTo>
                    <a:pt x="26462" y="21339"/>
                    <a:pt x="26868" y="22107"/>
                    <a:pt x="27218" y="22795"/>
                  </a:cubicBezTo>
                  <a:cubicBezTo>
                    <a:pt x="27398" y="23133"/>
                    <a:pt x="27567" y="23449"/>
                    <a:pt x="27703" y="23754"/>
                  </a:cubicBezTo>
                  <a:cubicBezTo>
                    <a:pt x="27850" y="24047"/>
                    <a:pt x="27985" y="24330"/>
                    <a:pt x="28098" y="24578"/>
                  </a:cubicBezTo>
                  <a:cubicBezTo>
                    <a:pt x="28357" y="25063"/>
                    <a:pt x="28515" y="25469"/>
                    <a:pt x="28639" y="25740"/>
                  </a:cubicBezTo>
                  <a:cubicBezTo>
                    <a:pt x="28752" y="26011"/>
                    <a:pt x="28820" y="26158"/>
                    <a:pt x="28820" y="26158"/>
                  </a:cubicBezTo>
                  <a:cubicBezTo>
                    <a:pt x="28820" y="26158"/>
                    <a:pt x="28775" y="26011"/>
                    <a:pt x="28673" y="25729"/>
                  </a:cubicBezTo>
                  <a:cubicBezTo>
                    <a:pt x="28583" y="25447"/>
                    <a:pt x="28436" y="25040"/>
                    <a:pt x="28233" y="24521"/>
                  </a:cubicBezTo>
                  <a:cubicBezTo>
                    <a:pt x="28041" y="24002"/>
                    <a:pt x="27782" y="23382"/>
                    <a:pt x="27466" y="22682"/>
                  </a:cubicBezTo>
                  <a:cubicBezTo>
                    <a:pt x="27139" y="21971"/>
                    <a:pt x="26744" y="21193"/>
                    <a:pt x="26315" y="20346"/>
                  </a:cubicBezTo>
                  <a:cubicBezTo>
                    <a:pt x="25875" y="19500"/>
                    <a:pt x="25344" y="18620"/>
                    <a:pt x="24758" y="17694"/>
                  </a:cubicBezTo>
                  <a:cubicBezTo>
                    <a:pt x="24160" y="16724"/>
                    <a:pt x="23494" y="15776"/>
                    <a:pt x="22783" y="14873"/>
                  </a:cubicBezTo>
                  <a:cubicBezTo>
                    <a:pt x="21214" y="12944"/>
                    <a:pt x="19511" y="11138"/>
                    <a:pt x="17660" y="9457"/>
                  </a:cubicBezTo>
                  <a:cubicBezTo>
                    <a:pt x="16723" y="8611"/>
                    <a:pt x="15753" y="7787"/>
                    <a:pt x="14771" y="7020"/>
                  </a:cubicBezTo>
                  <a:cubicBezTo>
                    <a:pt x="13789" y="6252"/>
                    <a:pt x="12785" y="5541"/>
                    <a:pt x="11781" y="4898"/>
                  </a:cubicBezTo>
                  <a:cubicBezTo>
                    <a:pt x="10777" y="4255"/>
                    <a:pt x="9784" y="3668"/>
                    <a:pt x="8813" y="3160"/>
                  </a:cubicBezTo>
                  <a:cubicBezTo>
                    <a:pt x="7843" y="2664"/>
                    <a:pt x="6917" y="2213"/>
                    <a:pt x="6037" y="1852"/>
                  </a:cubicBezTo>
                  <a:cubicBezTo>
                    <a:pt x="5157" y="1479"/>
                    <a:pt x="4345" y="1186"/>
                    <a:pt x="3611" y="937"/>
                  </a:cubicBezTo>
                  <a:lnTo>
                    <a:pt x="2573" y="622"/>
                  </a:lnTo>
                  <a:lnTo>
                    <a:pt x="1693" y="385"/>
                  </a:lnTo>
                  <a:cubicBezTo>
                    <a:pt x="1162" y="238"/>
                    <a:pt x="722" y="170"/>
                    <a:pt x="440" y="102"/>
                  </a:cubicBezTo>
                  <a:lnTo>
                    <a:pt x="0" y="1"/>
                  </a:lnTo>
                  <a:close/>
                </a:path>
              </a:pathLst>
            </a:custGeom>
            <a:solidFill>
              <a:srgbClr val="BFDD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0" name="Google Shape;4690;p21"/>
            <p:cNvSpPr/>
            <p:nvPr/>
          </p:nvSpPr>
          <p:spPr>
            <a:xfrm>
              <a:off x="7264887" y="993665"/>
              <a:ext cx="33359" cy="108074"/>
            </a:xfrm>
            <a:custGeom>
              <a:rect b="b" l="l" r="r" t="t"/>
              <a:pathLst>
                <a:path extrusionOk="0" h="3149" w="972">
                  <a:moveTo>
                    <a:pt x="960" y="1"/>
                  </a:moveTo>
                  <a:lnTo>
                    <a:pt x="960" y="1"/>
                  </a:lnTo>
                  <a:cubicBezTo>
                    <a:pt x="847" y="147"/>
                    <a:pt x="757" y="294"/>
                    <a:pt x="678" y="452"/>
                  </a:cubicBezTo>
                  <a:cubicBezTo>
                    <a:pt x="509" y="790"/>
                    <a:pt x="373" y="1152"/>
                    <a:pt x="283" y="1524"/>
                  </a:cubicBezTo>
                  <a:cubicBezTo>
                    <a:pt x="227" y="1716"/>
                    <a:pt x="181" y="1908"/>
                    <a:pt x="148" y="2099"/>
                  </a:cubicBezTo>
                  <a:cubicBezTo>
                    <a:pt x="114" y="2280"/>
                    <a:pt x="91" y="2460"/>
                    <a:pt x="57" y="2618"/>
                  </a:cubicBezTo>
                  <a:cubicBezTo>
                    <a:pt x="23" y="2788"/>
                    <a:pt x="12" y="2968"/>
                    <a:pt x="1" y="3149"/>
                  </a:cubicBezTo>
                  <a:cubicBezTo>
                    <a:pt x="125" y="3013"/>
                    <a:pt x="227" y="2867"/>
                    <a:pt x="328" y="2720"/>
                  </a:cubicBezTo>
                  <a:cubicBezTo>
                    <a:pt x="509" y="2381"/>
                    <a:pt x="655" y="2020"/>
                    <a:pt x="746" y="1648"/>
                  </a:cubicBezTo>
                  <a:cubicBezTo>
                    <a:pt x="836" y="1276"/>
                    <a:pt x="904" y="903"/>
                    <a:pt x="949" y="531"/>
                  </a:cubicBezTo>
                  <a:cubicBezTo>
                    <a:pt x="960" y="362"/>
                    <a:pt x="971" y="181"/>
                    <a:pt x="960" y="1"/>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1" name="Google Shape;4691;p21"/>
            <p:cNvSpPr/>
            <p:nvPr/>
          </p:nvSpPr>
          <p:spPr>
            <a:xfrm>
              <a:off x="7257920" y="758195"/>
              <a:ext cx="27147" cy="274217"/>
            </a:xfrm>
            <a:custGeom>
              <a:rect b="b" l="l" r="r" t="t"/>
              <a:pathLst>
                <a:path extrusionOk="0" h="7990" w="791">
                  <a:moveTo>
                    <a:pt x="791" y="1"/>
                  </a:moveTo>
                  <a:cubicBezTo>
                    <a:pt x="791" y="1"/>
                    <a:pt x="734" y="125"/>
                    <a:pt x="689" y="339"/>
                  </a:cubicBezTo>
                  <a:cubicBezTo>
                    <a:pt x="644" y="554"/>
                    <a:pt x="554" y="858"/>
                    <a:pt x="475" y="1231"/>
                  </a:cubicBezTo>
                  <a:cubicBezTo>
                    <a:pt x="441" y="1411"/>
                    <a:pt x="384" y="1614"/>
                    <a:pt x="362" y="1829"/>
                  </a:cubicBezTo>
                  <a:cubicBezTo>
                    <a:pt x="328" y="2043"/>
                    <a:pt x="305" y="2269"/>
                    <a:pt x="283" y="2506"/>
                  </a:cubicBezTo>
                  <a:cubicBezTo>
                    <a:pt x="215" y="2969"/>
                    <a:pt x="170" y="3476"/>
                    <a:pt x="136" y="3973"/>
                  </a:cubicBezTo>
                  <a:cubicBezTo>
                    <a:pt x="114" y="4469"/>
                    <a:pt x="80" y="4966"/>
                    <a:pt x="69" y="5440"/>
                  </a:cubicBezTo>
                  <a:cubicBezTo>
                    <a:pt x="57" y="5677"/>
                    <a:pt x="57" y="5902"/>
                    <a:pt x="35" y="6117"/>
                  </a:cubicBezTo>
                  <a:cubicBezTo>
                    <a:pt x="23" y="6331"/>
                    <a:pt x="12" y="6534"/>
                    <a:pt x="12" y="6726"/>
                  </a:cubicBezTo>
                  <a:cubicBezTo>
                    <a:pt x="1" y="7099"/>
                    <a:pt x="1" y="7414"/>
                    <a:pt x="1" y="7640"/>
                  </a:cubicBezTo>
                  <a:lnTo>
                    <a:pt x="1" y="7990"/>
                  </a:lnTo>
                  <a:cubicBezTo>
                    <a:pt x="1" y="7990"/>
                    <a:pt x="46" y="7866"/>
                    <a:pt x="102" y="7651"/>
                  </a:cubicBezTo>
                  <a:cubicBezTo>
                    <a:pt x="148" y="7426"/>
                    <a:pt x="226" y="7121"/>
                    <a:pt x="294" y="6749"/>
                  </a:cubicBezTo>
                  <a:cubicBezTo>
                    <a:pt x="351" y="6388"/>
                    <a:pt x="441" y="5959"/>
                    <a:pt x="497" y="5485"/>
                  </a:cubicBezTo>
                  <a:cubicBezTo>
                    <a:pt x="542" y="5011"/>
                    <a:pt x="599" y="4514"/>
                    <a:pt x="621" y="4007"/>
                  </a:cubicBezTo>
                  <a:cubicBezTo>
                    <a:pt x="655" y="3499"/>
                    <a:pt x="689" y="3014"/>
                    <a:pt x="700" y="2540"/>
                  </a:cubicBezTo>
                  <a:cubicBezTo>
                    <a:pt x="712" y="2303"/>
                    <a:pt x="712" y="2077"/>
                    <a:pt x="712" y="1863"/>
                  </a:cubicBezTo>
                  <a:cubicBezTo>
                    <a:pt x="723" y="1648"/>
                    <a:pt x="746" y="1445"/>
                    <a:pt x="757" y="1265"/>
                  </a:cubicBezTo>
                  <a:cubicBezTo>
                    <a:pt x="779" y="892"/>
                    <a:pt x="791" y="576"/>
                    <a:pt x="791" y="351"/>
                  </a:cubicBezTo>
                  <a:lnTo>
                    <a:pt x="791" y="1"/>
                  </a:ln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2" name="Google Shape;4692;p21"/>
            <p:cNvSpPr/>
            <p:nvPr/>
          </p:nvSpPr>
          <p:spPr>
            <a:xfrm>
              <a:off x="7374505" y="913905"/>
              <a:ext cx="142531" cy="198678"/>
            </a:xfrm>
            <a:custGeom>
              <a:rect b="b" l="l" r="r" t="t"/>
              <a:pathLst>
                <a:path extrusionOk="0" h="5789" w="4153">
                  <a:moveTo>
                    <a:pt x="4153" y="0"/>
                  </a:moveTo>
                  <a:cubicBezTo>
                    <a:pt x="4153" y="0"/>
                    <a:pt x="3826" y="305"/>
                    <a:pt x="3374" y="801"/>
                  </a:cubicBezTo>
                  <a:cubicBezTo>
                    <a:pt x="3149" y="1049"/>
                    <a:pt x="2900" y="1354"/>
                    <a:pt x="2630" y="1681"/>
                  </a:cubicBezTo>
                  <a:cubicBezTo>
                    <a:pt x="2359" y="1997"/>
                    <a:pt x="2077" y="2358"/>
                    <a:pt x="1828" y="2719"/>
                  </a:cubicBezTo>
                  <a:cubicBezTo>
                    <a:pt x="1321" y="3453"/>
                    <a:pt x="847" y="4209"/>
                    <a:pt x="519" y="4796"/>
                  </a:cubicBezTo>
                  <a:cubicBezTo>
                    <a:pt x="192" y="5383"/>
                    <a:pt x="0" y="5789"/>
                    <a:pt x="0" y="5789"/>
                  </a:cubicBezTo>
                  <a:cubicBezTo>
                    <a:pt x="0" y="5789"/>
                    <a:pt x="316" y="5462"/>
                    <a:pt x="745" y="4954"/>
                  </a:cubicBezTo>
                  <a:cubicBezTo>
                    <a:pt x="1174" y="4435"/>
                    <a:pt x="1716" y="3724"/>
                    <a:pt x="2212" y="2990"/>
                  </a:cubicBezTo>
                  <a:cubicBezTo>
                    <a:pt x="2460" y="2618"/>
                    <a:pt x="2731" y="2268"/>
                    <a:pt x="2968" y="1930"/>
                  </a:cubicBezTo>
                  <a:cubicBezTo>
                    <a:pt x="3205" y="1580"/>
                    <a:pt x="3408" y="1253"/>
                    <a:pt x="3589" y="970"/>
                  </a:cubicBezTo>
                  <a:cubicBezTo>
                    <a:pt x="3950" y="406"/>
                    <a:pt x="4153" y="0"/>
                    <a:pt x="4153" y="0"/>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3" name="Google Shape;4693;p21"/>
            <p:cNvSpPr/>
            <p:nvPr/>
          </p:nvSpPr>
          <p:spPr>
            <a:xfrm>
              <a:off x="7539481" y="1203566"/>
              <a:ext cx="279639" cy="115830"/>
            </a:xfrm>
            <a:custGeom>
              <a:rect b="b" l="l" r="r" t="t"/>
              <a:pathLst>
                <a:path extrusionOk="0" h="3375" w="8148">
                  <a:moveTo>
                    <a:pt x="8148" y="1"/>
                  </a:moveTo>
                  <a:cubicBezTo>
                    <a:pt x="8148" y="1"/>
                    <a:pt x="8001" y="34"/>
                    <a:pt x="7775" y="102"/>
                  </a:cubicBezTo>
                  <a:cubicBezTo>
                    <a:pt x="7538" y="181"/>
                    <a:pt x="7211" y="271"/>
                    <a:pt x="6816" y="407"/>
                  </a:cubicBezTo>
                  <a:cubicBezTo>
                    <a:pt x="6026" y="666"/>
                    <a:pt x="4999" y="1039"/>
                    <a:pt x="3984" y="1467"/>
                  </a:cubicBezTo>
                  <a:cubicBezTo>
                    <a:pt x="2957" y="1896"/>
                    <a:pt x="1964" y="2348"/>
                    <a:pt x="1219" y="2720"/>
                  </a:cubicBezTo>
                  <a:cubicBezTo>
                    <a:pt x="847" y="2912"/>
                    <a:pt x="553" y="3070"/>
                    <a:pt x="339" y="3194"/>
                  </a:cubicBezTo>
                  <a:cubicBezTo>
                    <a:pt x="125" y="3307"/>
                    <a:pt x="0" y="3375"/>
                    <a:pt x="0" y="3375"/>
                  </a:cubicBezTo>
                  <a:cubicBezTo>
                    <a:pt x="0" y="3375"/>
                    <a:pt x="136" y="3352"/>
                    <a:pt x="373" y="3273"/>
                  </a:cubicBezTo>
                  <a:cubicBezTo>
                    <a:pt x="598" y="3205"/>
                    <a:pt x="937" y="3115"/>
                    <a:pt x="1332" y="2980"/>
                  </a:cubicBezTo>
                  <a:cubicBezTo>
                    <a:pt x="2111" y="2720"/>
                    <a:pt x="3149" y="2336"/>
                    <a:pt x="4164" y="1908"/>
                  </a:cubicBezTo>
                  <a:cubicBezTo>
                    <a:pt x="5180" y="1490"/>
                    <a:pt x="6184" y="1027"/>
                    <a:pt x="6929" y="655"/>
                  </a:cubicBezTo>
                  <a:cubicBezTo>
                    <a:pt x="7290" y="474"/>
                    <a:pt x="7595" y="305"/>
                    <a:pt x="7809" y="192"/>
                  </a:cubicBezTo>
                  <a:cubicBezTo>
                    <a:pt x="8023" y="80"/>
                    <a:pt x="8148" y="1"/>
                    <a:pt x="8148" y="1"/>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4" name="Google Shape;4694;p21"/>
            <p:cNvSpPr/>
            <p:nvPr/>
          </p:nvSpPr>
          <p:spPr>
            <a:xfrm>
              <a:off x="7411674" y="538239"/>
              <a:ext cx="70150" cy="202968"/>
            </a:xfrm>
            <a:custGeom>
              <a:rect b="b" l="l" r="r" t="t"/>
              <a:pathLst>
                <a:path extrusionOk="0" h="5914" w="2044">
                  <a:moveTo>
                    <a:pt x="2043" y="0"/>
                  </a:moveTo>
                  <a:cubicBezTo>
                    <a:pt x="2043" y="1"/>
                    <a:pt x="1829" y="328"/>
                    <a:pt x="1569" y="869"/>
                  </a:cubicBezTo>
                  <a:cubicBezTo>
                    <a:pt x="1310" y="1400"/>
                    <a:pt x="1005" y="2111"/>
                    <a:pt x="734" y="2855"/>
                  </a:cubicBezTo>
                  <a:cubicBezTo>
                    <a:pt x="497" y="3600"/>
                    <a:pt x="294" y="4356"/>
                    <a:pt x="170" y="4943"/>
                  </a:cubicBezTo>
                  <a:cubicBezTo>
                    <a:pt x="102" y="5259"/>
                    <a:pt x="46" y="5586"/>
                    <a:pt x="1" y="5913"/>
                  </a:cubicBezTo>
                  <a:cubicBezTo>
                    <a:pt x="1" y="5913"/>
                    <a:pt x="204" y="5563"/>
                    <a:pt x="441" y="5022"/>
                  </a:cubicBezTo>
                  <a:cubicBezTo>
                    <a:pt x="678" y="4491"/>
                    <a:pt x="949" y="3758"/>
                    <a:pt x="1197" y="3013"/>
                  </a:cubicBezTo>
                  <a:cubicBezTo>
                    <a:pt x="1321" y="2652"/>
                    <a:pt x="1445" y="2280"/>
                    <a:pt x="1558" y="1930"/>
                  </a:cubicBezTo>
                  <a:cubicBezTo>
                    <a:pt x="1671" y="1580"/>
                    <a:pt x="1761" y="1242"/>
                    <a:pt x="1829" y="960"/>
                  </a:cubicBezTo>
                  <a:cubicBezTo>
                    <a:pt x="1975" y="395"/>
                    <a:pt x="2043" y="1"/>
                    <a:pt x="2043" y="0"/>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5" name="Google Shape;4695;p21"/>
            <p:cNvSpPr/>
            <p:nvPr/>
          </p:nvSpPr>
          <p:spPr>
            <a:xfrm>
              <a:off x="7613818" y="878247"/>
              <a:ext cx="277717" cy="192535"/>
            </a:xfrm>
            <a:custGeom>
              <a:rect b="b" l="l" r="r" t="t"/>
              <a:pathLst>
                <a:path extrusionOk="0" h="5610" w="8092">
                  <a:moveTo>
                    <a:pt x="8092" y="1"/>
                  </a:moveTo>
                  <a:lnTo>
                    <a:pt x="8092" y="1"/>
                  </a:lnTo>
                  <a:cubicBezTo>
                    <a:pt x="8092" y="1"/>
                    <a:pt x="7945" y="80"/>
                    <a:pt x="7719" y="215"/>
                  </a:cubicBezTo>
                  <a:cubicBezTo>
                    <a:pt x="7494" y="339"/>
                    <a:pt x="7155" y="531"/>
                    <a:pt x="6760" y="779"/>
                  </a:cubicBezTo>
                  <a:cubicBezTo>
                    <a:pt x="5970" y="1253"/>
                    <a:pt x="4943" y="1942"/>
                    <a:pt x="3950" y="2641"/>
                  </a:cubicBezTo>
                  <a:cubicBezTo>
                    <a:pt x="3454" y="3002"/>
                    <a:pt x="2946" y="3341"/>
                    <a:pt x="2472" y="3679"/>
                  </a:cubicBezTo>
                  <a:cubicBezTo>
                    <a:pt x="1998" y="4018"/>
                    <a:pt x="1570" y="4345"/>
                    <a:pt x="1197" y="4627"/>
                  </a:cubicBezTo>
                  <a:cubicBezTo>
                    <a:pt x="836" y="4898"/>
                    <a:pt x="531" y="5146"/>
                    <a:pt x="328" y="5327"/>
                  </a:cubicBezTo>
                  <a:cubicBezTo>
                    <a:pt x="114" y="5496"/>
                    <a:pt x="1" y="5609"/>
                    <a:pt x="1" y="5609"/>
                  </a:cubicBezTo>
                  <a:cubicBezTo>
                    <a:pt x="1" y="5609"/>
                    <a:pt x="148" y="5530"/>
                    <a:pt x="385" y="5406"/>
                  </a:cubicBezTo>
                  <a:cubicBezTo>
                    <a:pt x="622" y="5271"/>
                    <a:pt x="960" y="5090"/>
                    <a:pt x="1355" y="4853"/>
                  </a:cubicBezTo>
                  <a:cubicBezTo>
                    <a:pt x="1750" y="4616"/>
                    <a:pt x="2213" y="4334"/>
                    <a:pt x="2698" y="4029"/>
                  </a:cubicBezTo>
                  <a:cubicBezTo>
                    <a:pt x="3194" y="3736"/>
                    <a:pt x="3702" y="3397"/>
                    <a:pt x="4210" y="3048"/>
                  </a:cubicBezTo>
                  <a:cubicBezTo>
                    <a:pt x="5226" y="2337"/>
                    <a:pt x="6196" y="1592"/>
                    <a:pt x="6918" y="1005"/>
                  </a:cubicBezTo>
                  <a:cubicBezTo>
                    <a:pt x="7279" y="712"/>
                    <a:pt x="7561" y="464"/>
                    <a:pt x="7776" y="283"/>
                  </a:cubicBezTo>
                  <a:cubicBezTo>
                    <a:pt x="7979" y="114"/>
                    <a:pt x="8092" y="1"/>
                    <a:pt x="8092" y="1"/>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6" name="Google Shape;4696;p21"/>
            <p:cNvSpPr/>
            <p:nvPr/>
          </p:nvSpPr>
          <p:spPr>
            <a:xfrm>
              <a:off x="7876778" y="1133485"/>
              <a:ext cx="213436" cy="56594"/>
            </a:xfrm>
            <a:custGeom>
              <a:rect b="b" l="l" r="r" t="t"/>
              <a:pathLst>
                <a:path extrusionOk="0" h="1649" w="6219">
                  <a:moveTo>
                    <a:pt x="6219" y="0"/>
                  </a:moveTo>
                  <a:cubicBezTo>
                    <a:pt x="6218" y="0"/>
                    <a:pt x="5812" y="57"/>
                    <a:pt x="5226" y="215"/>
                  </a:cubicBezTo>
                  <a:cubicBezTo>
                    <a:pt x="4932" y="282"/>
                    <a:pt x="4594" y="395"/>
                    <a:pt x="4221" y="485"/>
                  </a:cubicBezTo>
                  <a:cubicBezTo>
                    <a:pt x="3860" y="576"/>
                    <a:pt x="3477" y="711"/>
                    <a:pt x="3093" y="801"/>
                  </a:cubicBezTo>
                  <a:cubicBezTo>
                    <a:pt x="2720" y="892"/>
                    <a:pt x="2337" y="993"/>
                    <a:pt x="1964" y="1083"/>
                  </a:cubicBezTo>
                  <a:cubicBezTo>
                    <a:pt x="1603" y="1174"/>
                    <a:pt x="1254" y="1253"/>
                    <a:pt x="971" y="1343"/>
                  </a:cubicBezTo>
                  <a:cubicBezTo>
                    <a:pt x="385" y="1501"/>
                    <a:pt x="1" y="1648"/>
                    <a:pt x="1" y="1648"/>
                  </a:cubicBezTo>
                  <a:cubicBezTo>
                    <a:pt x="1" y="1648"/>
                    <a:pt x="34" y="1649"/>
                    <a:pt x="95" y="1649"/>
                  </a:cubicBezTo>
                  <a:cubicBezTo>
                    <a:pt x="249" y="1649"/>
                    <a:pt x="578" y="1643"/>
                    <a:pt x="1005" y="1602"/>
                  </a:cubicBezTo>
                  <a:cubicBezTo>
                    <a:pt x="1163" y="1591"/>
                    <a:pt x="1321" y="1580"/>
                    <a:pt x="1502" y="1569"/>
                  </a:cubicBezTo>
                  <a:cubicBezTo>
                    <a:pt x="1671" y="1546"/>
                    <a:pt x="1852" y="1535"/>
                    <a:pt x="2043" y="1501"/>
                  </a:cubicBezTo>
                  <a:cubicBezTo>
                    <a:pt x="2416" y="1433"/>
                    <a:pt x="2822" y="1354"/>
                    <a:pt x="3217" y="1264"/>
                  </a:cubicBezTo>
                  <a:cubicBezTo>
                    <a:pt x="3612" y="1151"/>
                    <a:pt x="4007" y="1016"/>
                    <a:pt x="4357" y="892"/>
                  </a:cubicBezTo>
                  <a:cubicBezTo>
                    <a:pt x="4537" y="824"/>
                    <a:pt x="4706" y="756"/>
                    <a:pt x="4864" y="677"/>
                  </a:cubicBezTo>
                  <a:cubicBezTo>
                    <a:pt x="5034" y="609"/>
                    <a:pt x="5169" y="542"/>
                    <a:pt x="5316" y="474"/>
                  </a:cubicBezTo>
                  <a:cubicBezTo>
                    <a:pt x="5869" y="215"/>
                    <a:pt x="6219" y="0"/>
                    <a:pt x="6219" y="0"/>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7" name="Google Shape;4697;p21"/>
            <p:cNvSpPr/>
            <p:nvPr/>
          </p:nvSpPr>
          <p:spPr>
            <a:xfrm>
              <a:off x="7499190" y="1049950"/>
              <a:ext cx="47876" cy="34903"/>
            </a:xfrm>
            <a:custGeom>
              <a:rect b="b" l="l" r="r" t="t"/>
              <a:pathLst>
                <a:path extrusionOk="0" h="1017" w="1395">
                  <a:moveTo>
                    <a:pt x="870" y="1"/>
                  </a:moveTo>
                  <a:cubicBezTo>
                    <a:pt x="846" y="1"/>
                    <a:pt x="819" y="3"/>
                    <a:pt x="791" y="8"/>
                  </a:cubicBezTo>
                  <a:cubicBezTo>
                    <a:pt x="768" y="8"/>
                    <a:pt x="746" y="8"/>
                    <a:pt x="723" y="19"/>
                  </a:cubicBezTo>
                  <a:cubicBezTo>
                    <a:pt x="317" y="121"/>
                    <a:pt x="1" y="866"/>
                    <a:pt x="543" y="1001"/>
                  </a:cubicBezTo>
                  <a:cubicBezTo>
                    <a:pt x="581" y="1012"/>
                    <a:pt x="619" y="1017"/>
                    <a:pt x="655" y="1017"/>
                  </a:cubicBezTo>
                  <a:cubicBezTo>
                    <a:pt x="1171" y="1017"/>
                    <a:pt x="1394" y="1"/>
                    <a:pt x="870"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8" name="Google Shape;4698;p21"/>
            <p:cNvSpPr/>
            <p:nvPr/>
          </p:nvSpPr>
          <p:spPr>
            <a:xfrm>
              <a:off x="7486800" y="1174222"/>
              <a:ext cx="47293" cy="35590"/>
            </a:xfrm>
            <a:custGeom>
              <a:rect b="b" l="l" r="r" t="t"/>
              <a:pathLst>
                <a:path extrusionOk="0" h="1037" w="1378">
                  <a:moveTo>
                    <a:pt x="854" y="1"/>
                  </a:moveTo>
                  <a:cubicBezTo>
                    <a:pt x="828" y="1"/>
                    <a:pt x="799" y="4"/>
                    <a:pt x="768" y="9"/>
                  </a:cubicBezTo>
                  <a:lnTo>
                    <a:pt x="700" y="21"/>
                  </a:lnTo>
                  <a:cubicBezTo>
                    <a:pt x="305" y="145"/>
                    <a:pt x="1" y="889"/>
                    <a:pt x="542" y="1025"/>
                  </a:cubicBezTo>
                  <a:cubicBezTo>
                    <a:pt x="577" y="1033"/>
                    <a:pt x="610" y="1036"/>
                    <a:pt x="642" y="1036"/>
                  </a:cubicBezTo>
                  <a:cubicBezTo>
                    <a:pt x="1172" y="1036"/>
                    <a:pt x="1378" y="1"/>
                    <a:pt x="854"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9" name="Google Shape;4699;p21"/>
            <p:cNvSpPr/>
            <p:nvPr/>
          </p:nvSpPr>
          <p:spPr>
            <a:xfrm>
              <a:off x="7716367" y="1254909"/>
              <a:ext cx="51205" cy="28897"/>
            </a:xfrm>
            <a:custGeom>
              <a:rect b="b" l="l" r="r" t="t"/>
              <a:pathLst>
                <a:path extrusionOk="0" h="842" w="1492">
                  <a:moveTo>
                    <a:pt x="894" y="0"/>
                  </a:moveTo>
                  <a:cubicBezTo>
                    <a:pt x="486" y="0"/>
                    <a:pt x="1" y="426"/>
                    <a:pt x="376" y="728"/>
                  </a:cubicBezTo>
                  <a:cubicBezTo>
                    <a:pt x="398" y="739"/>
                    <a:pt x="421" y="750"/>
                    <a:pt x="432" y="761"/>
                  </a:cubicBezTo>
                  <a:cubicBezTo>
                    <a:pt x="520" y="816"/>
                    <a:pt x="632" y="842"/>
                    <a:pt x="747" y="842"/>
                  </a:cubicBezTo>
                  <a:cubicBezTo>
                    <a:pt x="1105" y="842"/>
                    <a:pt x="1492" y="595"/>
                    <a:pt x="1278" y="220"/>
                  </a:cubicBezTo>
                  <a:cubicBezTo>
                    <a:pt x="1197" y="63"/>
                    <a:pt x="1051" y="0"/>
                    <a:pt x="894"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0" name="Google Shape;4700;p21"/>
            <p:cNvSpPr/>
            <p:nvPr/>
          </p:nvSpPr>
          <p:spPr>
            <a:xfrm>
              <a:off x="7250335" y="1279001"/>
              <a:ext cx="38473" cy="37169"/>
            </a:xfrm>
            <a:custGeom>
              <a:rect b="b" l="l" r="r" t="t"/>
              <a:pathLst>
                <a:path extrusionOk="0" h="1083" w="1121">
                  <a:moveTo>
                    <a:pt x="625" y="0"/>
                  </a:moveTo>
                  <a:cubicBezTo>
                    <a:pt x="608" y="0"/>
                    <a:pt x="590" y="1"/>
                    <a:pt x="572" y="3"/>
                  </a:cubicBezTo>
                  <a:cubicBezTo>
                    <a:pt x="0" y="53"/>
                    <a:pt x="52" y="1083"/>
                    <a:pt x="490" y="1083"/>
                  </a:cubicBezTo>
                  <a:cubicBezTo>
                    <a:pt x="545" y="1083"/>
                    <a:pt x="606" y="1066"/>
                    <a:pt x="673" y="1030"/>
                  </a:cubicBezTo>
                  <a:cubicBezTo>
                    <a:pt x="684" y="1019"/>
                    <a:pt x="707" y="1007"/>
                    <a:pt x="730" y="996"/>
                  </a:cubicBezTo>
                  <a:cubicBezTo>
                    <a:pt x="1057" y="767"/>
                    <a:pt x="1120" y="0"/>
                    <a:pt x="625"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1" name="Google Shape;4701;p21"/>
            <p:cNvSpPr/>
            <p:nvPr/>
          </p:nvSpPr>
          <p:spPr>
            <a:xfrm>
              <a:off x="7616118" y="1156822"/>
              <a:ext cx="42420" cy="28692"/>
            </a:xfrm>
            <a:custGeom>
              <a:rect b="b" l="l" r="r" t="t"/>
              <a:pathLst>
                <a:path extrusionOk="0" h="836" w="1236">
                  <a:moveTo>
                    <a:pt x="460" y="0"/>
                  </a:moveTo>
                  <a:cubicBezTo>
                    <a:pt x="216" y="0"/>
                    <a:pt x="0" y="122"/>
                    <a:pt x="24" y="415"/>
                  </a:cubicBezTo>
                  <a:cubicBezTo>
                    <a:pt x="50" y="706"/>
                    <a:pt x="329" y="835"/>
                    <a:pt x="599" y="835"/>
                  </a:cubicBezTo>
                  <a:cubicBezTo>
                    <a:pt x="925" y="835"/>
                    <a:pt x="1235" y="646"/>
                    <a:pt x="1062" y="324"/>
                  </a:cubicBezTo>
                  <a:cubicBezTo>
                    <a:pt x="1051" y="302"/>
                    <a:pt x="1040" y="279"/>
                    <a:pt x="1029" y="257"/>
                  </a:cubicBezTo>
                  <a:cubicBezTo>
                    <a:pt x="917" y="97"/>
                    <a:pt x="677" y="0"/>
                    <a:pt x="460"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2" name="Google Shape;4702;p21"/>
            <p:cNvSpPr/>
            <p:nvPr/>
          </p:nvSpPr>
          <p:spPr>
            <a:xfrm>
              <a:off x="7351339" y="873476"/>
              <a:ext cx="38370" cy="37477"/>
            </a:xfrm>
            <a:custGeom>
              <a:rect b="b" l="l" r="r" t="t"/>
              <a:pathLst>
                <a:path extrusionOk="0" h="1092" w="1118">
                  <a:moveTo>
                    <a:pt x="605" y="1"/>
                  </a:moveTo>
                  <a:cubicBezTo>
                    <a:pt x="548" y="1"/>
                    <a:pt x="484" y="19"/>
                    <a:pt x="416" y="61"/>
                  </a:cubicBezTo>
                  <a:cubicBezTo>
                    <a:pt x="393" y="72"/>
                    <a:pt x="371" y="83"/>
                    <a:pt x="359" y="95"/>
                  </a:cubicBezTo>
                  <a:cubicBezTo>
                    <a:pt x="34" y="333"/>
                    <a:pt x="1" y="1092"/>
                    <a:pt x="488" y="1092"/>
                  </a:cubicBezTo>
                  <a:cubicBezTo>
                    <a:pt x="508" y="1092"/>
                    <a:pt x="529" y="1090"/>
                    <a:pt x="551" y="1088"/>
                  </a:cubicBezTo>
                  <a:cubicBezTo>
                    <a:pt x="1118" y="1008"/>
                    <a:pt x="1028" y="1"/>
                    <a:pt x="605"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3" name="Google Shape;4703;p21"/>
            <p:cNvSpPr/>
            <p:nvPr/>
          </p:nvSpPr>
          <p:spPr>
            <a:xfrm>
              <a:off x="7399112" y="1231777"/>
              <a:ext cx="38576" cy="37546"/>
            </a:xfrm>
            <a:custGeom>
              <a:rect b="b" l="l" r="r" t="t"/>
              <a:pathLst>
                <a:path extrusionOk="0" h="1094" w="1124">
                  <a:moveTo>
                    <a:pt x="656" y="1"/>
                  </a:moveTo>
                  <a:cubicBezTo>
                    <a:pt x="622" y="1"/>
                    <a:pt x="586" y="5"/>
                    <a:pt x="547" y="14"/>
                  </a:cubicBezTo>
                  <a:cubicBezTo>
                    <a:pt x="0" y="131"/>
                    <a:pt x="164" y="1094"/>
                    <a:pt x="569" y="1094"/>
                  </a:cubicBezTo>
                  <a:cubicBezTo>
                    <a:pt x="632" y="1094"/>
                    <a:pt x="700" y="1071"/>
                    <a:pt x="773" y="1018"/>
                  </a:cubicBezTo>
                  <a:cubicBezTo>
                    <a:pt x="795" y="1007"/>
                    <a:pt x="818" y="995"/>
                    <a:pt x="829" y="984"/>
                  </a:cubicBezTo>
                  <a:cubicBezTo>
                    <a:pt x="1123" y="722"/>
                    <a:pt x="1105" y="1"/>
                    <a:pt x="656"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4" name="Google Shape;4704;p21"/>
            <p:cNvSpPr/>
            <p:nvPr/>
          </p:nvSpPr>
          <p:spPr>
            <a:xfrm>
              <a:off x="7569134" y="889813"/>
              <a:ext cx="38953" cy="37958"/>
            </a:xfrm>
            <a:custGeom>
              <a:rect b="b" l="l" r="r" t="t"/>
              <a:pathLst>
                <a:path extrusionOk="0" h="1106" w="1135">
                  <a:moveTo>
                    <a:pt x="655" y="1"/>
                  </a:moveTo>
                  <a:cubicBezTo>
                    <a:pt x="621" y="1"/>
                    <a:pt x="585" y="5"/>
                    <a:pt x="547" y="14"/>
                  </a:cubicBezTo>
                  <a:cubicBezTo>
                    <a:pt x="0" y="150"/>
                    <a:pt x="188" y="1106"/>
                    <a:pt x="592" y="1106"/>
                  </a:cubicBezTo>
                  <a:cubicBezTo>
                    <a:pt x="655" y="1106"/>
                    <a:pt x="724" y="1083"/>
                    <a:pt x="795" y="1029"/>
                  </a:cubicBezTo>
                  <a:lnTo>
                    <a:pt x="852" y="973"/>
                  </a:lnTo>
                  <a:cubicBezTo>
                    <a:pt x="1135" y="711"/>
                    <a:pt x="1096" y="1"/>
                    <a:pt x="655"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5" name="Google Shape;4705;p21"/>
            <p:cNvSpPr/>
            <p:nvPr/>
          </p:nvSpPr>
          <p:spPr>
            <a:xfrm>
              <a:off x="7393690" y="1341258"/>
              <a:ext cx="51686" cy="29138"/>
            </a:xfrm>
            <a:custGeom>
              <a:rect b="b" l="l" r="r" t="t"/>
              <a:pathLst>
                <a:path extrusionOk="0" h="849" w="1506">
                  <a:moveTo>
                    <a:pt x="764" y="1"/>
                  </a:moveTo>
                  <a:cubicBezTo>
                    <a:pt x="406" y="1"/>
                    <a:pt x="0" y="256"/>
                    <a:pt x="209" y="638"/>
                  </a:cubicBezTo>
                  <a:cubicBezTo>
                    <a:pt x="298" y="788"/>
                    <a:pt x="445" y="848"/>
                    <a:pt x="601" y="848"/>
                  </a:cubicBezTo>
                  <a:cubicBezTo>
                    <a:pt x="1020" y="848"/>
                    <a:pt x="1506" y="414"/>
                    <a:pt x="1111" y="119"/>
                  </a:cubicBezTo>
                  <a:cubicBezTo>
                    <a:pt x="1100" y="96"/>
                    <a:pt x="1078" y="85"/>
                    <a:pt x="1055" y="73"/>
                  </a:cubicBezTo>
                  <a:cubicBezTo>
                    <a:pt x="974" y="24"/>
                    <a:pt x="871" y="1"/>
                    <a:pt x="764"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6" name="Google Shape;4706;p21"/>
            <p:cNvSpPr/>
            <p:nvPr/>
          </p:nvSpPr>
          <p:spPr>
            <a:xfrm>
              <a:off x="7325942" y="1193339"/>
              <a:ext cx="52166" cy="29103"/>
            </a:xfrm>
            <a:custGeom>
              <a:rect b="b" l="l" r="r" t="t"/>
              <a:pathLst>
                <a:path extrusionOk="0" h="848" w="1520">
                  <a:moveTo>
                    <a:pt x="910" y="1"/>
                  </a:moveTo>
                  <a:cubicBezTo>
                    <a:pt x="491" y="1"/>
                    <a:pt x="1" y="465"/>
                    <a:pt x="411" y="750"/>
                  </a:cubicBezTo>
                  <a:cubicBezTo>
                    <a:pt x="422" y="761"/>
                    <a:pt x="445" y="772"/>
                    <a:pt x="467" y="784"/>
                  </a:cubicBezTo>
                  <a:cubicBezTo>
                    <a:pt x="545" y="827"/>
                    <a:pt x="641" y="848"/>
                    <a:pt x="741" y="848"/>
                  </a:cubicBezTo>
                  <a:cubicBezTo>
                    <a:pt x="1105" y="848"/>
                    <a:pt x="1519" y="578"/>
                    <a:pt x="1280" y="197"/>
                  </a:cubicBezTo>
                  <a:cubicBezTo>
                    <a:pt x="1193" y="57"/>
                    <a:pt x="1055" y="1"/>
                    <a:pt x="910"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7" name="Google Shape;4707;p21"/>
            <p:cNvSpPr/>
            <p:nvPr/>
          </p:nvSpPr>
          <p:spPr>
            <a:xfrm>
              <a:off x="7334213" y="1293038"/>
              <a:ext cx="39399" cy="31609"/>
            </a:xfrm>
            <a:custGeom>
              <a:rect b="b" l="l" r="r" t="t"/>
              <a:pathLst>
                <a:path extrusionOk="0" h="921" w="1148">
                  <a:moveTo>
                    <a:pt x="452" y="1"/>
                  </a:moveTo>
                  <a:cubicBezTo>
                    <a:pt x="293" y="1"/>
                    <a:pt x="154" y="84"/>
                    <a:pt x="102" y="294"/>
                  </a:cubicBezTo>
                  <a:cubicBezTo>
                    <a:pt x="1" y="666"/>
                    <a:pt x="420" y="921"/>
                    <a:pt x="749" y="921"/>
                  </a:cubicBezTo>
                  <a:cubicBezTo>
                    <a:pt x="968" y="921"/>
                    <a:pt x="1147" y="808"/>
                    <a:pt x="1107" y="542"/>
                  </a:cubicBezTo>
                  <a:cubicBezTo>
                    <a:pt x="1095" y="519"/>
                    <a:pt x="1095" y="497"/>
                    <a:pt x="1084" y="474"/>
                  </a:cubicBezTo>
                  <a:cubicBezTo>
                    <a:pt x="1021" y="222"/>
                    <a:pt x="711" y="1"/>
                    <a:pt x="452"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8" name="Google Shape;4708;p21"/>
            <p:cNvSpPr/>
            <p:nvPr/>
          </p:nvSpPr>
          <p:spPr>
            <a:xfrm>
              <a:off x="7257268" y="1354265"/>
              <a:ext cx="39228" cy="31266"/>
            </a:xfrm>
            <a:custGeom>
              <a:rect b="b" l="l" r="r" t="t"/>
              <a:pathLst>
                <a:path extrusionOk="0" h="911" w="1143">
                  <a:moveTo>
                    <a:pt x="438" y="0"/>
                  </a:moveTo>
                  <a:cubicBezTo>
                    <a:pt x="276" y="0"/>
                    <a:pt x="136" y="83"/>
                    <a:pt x="88" y="292"/>
                  </a:cubicBezTo>
                  <a:cubicBezTo>
                    <a:pt x="1" y="667"/>
                    <a:pt x="413" y="911"/>
                    <a:pt x="738" y="911"/>
                  </a:cubicBezTo>
                  <a:cubicBezTo>
                    <a:pt x="961" y="911"/>
                    <a:pt x="1142" y="796"/>
                    <a:pt x="1092" y="529"/>
                  </a:cubicBezTo>
                  <a:cubicBezTo>
                    <a:pt x="1092" y="507"/>
                    <a:pt x="1092" y="484"/>
                    <a:pt x="1081" y="450"/>
                  </a:cubicBezTo>
                  <a:cubicBezTo>
                    <a:pt x="1004" y="208"/>
                    <a:pt x="695" y="0"/>
                    <a:pt x="438"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9" name="Google Shape;4709;p21"/>
            <p:cNvSpPr/>
            <p:nvPr/>
          </p:nvSpPr>
          <p:spPr>
            <a:xfrm>
              <a:off x="7296805" y="517475"/>
              <a:ext cx="38747" cy="37100"/>
            </a:xfrm>
            <a:custGeom>
              <a:rect b="b" l="l" r="r" t="t"/>
              <a:pathLst>
                <a:path extrusionOk="0" h="1081" w="1129">
                  <a:moveTo>
                    <a:pt x="658" y="1"/>
                  </a:moveTo>
                  <a:cubicBezTo>
                    <a:pt x="608" y="1"/>
                    <a:pt x="553" y="13"/>
                    <a:pt x="493" y="41"/>
                  </a:cubicBezTo>
                  <a:lnTo>
                    <a:pt x="436" y="86"/>
                  </a:lnTo>
                  <a:cubicBezTo>
                    <a:pt x="94" y="296"/>
                    <a:pt x="0" y="1080"/>
                    <a:pt x="516" y="1080"/>
                  </a:cubicBezTo>
                  <a:cubicBezTo>
                    <a:pt x="527" y="1080"/>
                    <a:pt x="538" y="1080"/>
                    <a:pt x="549" y="1079"/>
                  </a:cubicBezTo>
                  <a:cubicBezTo>
                    <a:pt x="1129" y="1049"/>
                    <a:pt x="1113" y="1"/>
                    <a:pt x="658"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0" name="Google Shape;4710;p21"/>
            <p:cNvSpPr/>
            <p:nvPr/>
          </p:nvSpPr>
          <p:spPr>
            <a:xfrm>
              <a:off x="7235852" y="1132764"/>
              <a:ext cx="42488" cy="28794"/>
            </a:xfrm>
            <a:custGeom>
              <a:rect b="b" l="l" r="r" t="t"/>
              <a:pathLst>
                <a:path extrusionOk="0" h="839" w="1238">
                  <a:moveTo>
                    <a:pt x="642" y="1"/>
                  </a:moveTo>
                  <a:cubicBezTo>
                    <a:pt x="315" y="1"/>
                    <a:pt x="1" y="194"/>
                    <a:pt x="181" y="518"/>
                  </a:cubicBezTo>
                  <a:cubicBezTo>
                    <a:pt x="192" y="540"/>
                    <a:pt x="204" y="563"/>
                    <a:pt x="215" y="574"/>
                  </a:cubicBezTo>
                  <a:cubicBezTo>
                    <a:pt x="327" y="739"/>
                    <a:pt x="567" y="839"/>
                    <a:pt x="783" y="839"/>
                  </a:cubicBezTo>
                  <a:cubicBezTo>
                    <a:pt x="1025" y="839"/>
                    <a:pt x="1238" y="714"/>
                    <a:pt x="1208" y="416"/>
                  </a:cubicBezTo>
                  <a:cubicBezTo>
                    <a:pt x="1183" y="128"/>
                    <a:pt x="908" y="1"/>
                    <a:pt x="642"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1" name="Google Shape;4711;p21"/>
            <p:cNvSpPr/>
            <p:nvPr/>
          </p:nvSpPr>
          <p:spPr>
            <a:xfrm>
              <a:off x="7316847" y="1023420"/>
              <a:ext cx="38610" cy="37443"/>
            </a:xfrm>
            <a:custGeom>
              <a:rect b="b" l="l" r="r" t="t"/>
              <a:pathLst>
                <a:path extrusionOk="0" h="1091" w="1125">
                  <a:moveTo>
                    <a:pt x="618" y="1"/>
                  </a:moveTo>
                  <a:cubicBezTo>
                    <a:pt x="604" y="1"/>
                    <a:pt x="590" y="1"/>
                    <a:pt x="575" y="2"/>
                  </a:cubicBezTo>
                  <a:cubicBezTo>
                    <a:pt x="1" y="53"/>
                    <a:pt x="55" y="1090"/>
                    <a:pt x="490" y="1090"/>
                  </a:cubicBezTo>
                  <a:cubicBezTo>
                    <a:pt x="543" y="1090"/>
                    <a:pt x="601" y="1075"/>
                    <a:pt x="665" y="1041"/>
                  </a:cubicBezTo>
                  <a:cubicBezTo>
                    <a:pt x="687" y="1029"/>
                    <a:pt x="710" y="1018"/>
                    <a:pt x="732" y="995"/>
                  </a:cubicBezTo>
                  <a:cubicBezTo>
                    <a:pt x="1062" y="765"/>
                    <a:pt x="1124" y="1"/>
                    <a:pt x="618"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2" name="Google Shape;4712;p21"/>
            <p:cNvSpPr/>
            <p:nvPr/>
          </p:nvSpPr>
          <p:spPr>
            <a:xfrm>
              <a:off x="7534505" y="712344"/>
              <a:ext cx="43586" cy="28589"/>
            </a:xfrm>
            <a:custGeom>
              <a:rect b="b" l="l" r="r" t="t"/>
              <a:pathLst>
                <a:path extrusionOk="0" h="833" w="1270">
                  <a:moveTo>
                    <a:pt x="478" y="1"/>
                  </a:moveTo>
                  <a:cubicBezTo>
                    <a:pt x="225" y="1"/>
                    <a:pt x="1" y="131"/>
                    <a:pt x="44" y="434"/>
                  </a:cubicBezTo>
                  <a:cubicBezTo>
                    <a:pt x="78" y="712"/>
                    <a:pt x="340" y="832"/>
                    <a:pt x="598" y="832"/>
                  </a:cubicBezTo>
                  <a:cubicBezTo>
                    <a:pt x="937" y="832"/>
                    <a:pt x="1269" y="625"/>
                    <a:pt x="1071" y="299"/>
                  </a:cubicBezTo>
                  <a:cubicBezTo>
                    <a:pt x="1059" y="276"/>
                    <a:pt x="1048" y="253"/>
                    <a:pt x="1026" y="242"/>
                  </a:cubicBezTo>
                  <a:cubicBezTo>
                    <a:pt x="913" y="89"/>
                    <a:pt x="686" y="1"/>
                    <a:pt x="478"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3" name="Google Shape;4713;p21"/>
            <p:cNvSpPr/>
            <p:nvPr/>
          </p:nvSpPr>
          <p:spPr>
            <a:xfrm>
              <a:off x="7372549" y="1132901"/>
              <a:ext cx="48323" cy="35212"/>
            </a:xfrm>
            <a:custGeom>
              <a:rect b="b" l="l" r="r" t="t"/>
              <a:pathLst>
                <a:path extrusionOk="0" h="1026" w="1408">
                  <a:moveTo>
                    <a:pt x="875" y="0"/>
                  </a:moveTo>
                  <a:cubicBezTo>
                    <a:pt x="852" y="0"/>
                    <a:pt x="828" y="2"/>
                    <a:pt x="802" y="6"/>
                  </a:cubicBezTo>
                  <a:cubicBezTo>
                    <a:pt x="780" y="6"/>
                    <a:pt x="757" y="17"/>
                    <a:pt x="734" y="17"/>
                  </a:cubicBezTo>
                  <a:cubicBezTo>
                    <a:pt x="328" y="130"/>
                    <a:pt x="1" y="863"/>
                    <a:pt x="554" y="1010"/>
                  </a:cubicBezTo>
                  <a:cubicBezTo>
                    <a:pt x="593" y="1021"/>
                    <a:pt x="630" y="1026"/>
                    <a:pt x="666" y="1026"/>
                  </a:cubicBezTo>
                  <a:cubicBezTo>
                    <a:pt x="1185" y="1026"/>
                    <a:pt x="1408" y="0"/>
                    <a:pt x="875"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4" name="Google Shape;4714;p21"/>
            <p:cNvSpPr/>
            <p:nvPr/>
          </p:nvSpPr>
          <p:spPr>
            <a:xfrm>
              <a:off x="7257920" y="1197457"/>
              <a:ext cx="47362" cy="35521"/>
            </a:xfrm>
            <a:custGeom>
              <a:rect b="b" l="l" r="r" t="t"/>
              <a:pathLst>
                <a:path extrusionOk="0" h="1035" w="1380">
                  <a:moveTo>
                    <a:pt x="855" y="1"/>
                  </a:moveTo>
                  <a:cubicBezTo>
                    <a:pt x="828" y="1"/>
                    <a:pt x="799" y="4"/>
                    <a:pt x="768" y="9"/>
                  </a:cubicBezTo>
                  <a:cubicBezTo>
                    <a:pt x="746" y="9"/>
                    <a:pt x="723" y="21"/>
                    <a:pt x="700" y="21"/>
                  </a:cubicBezTo>
                  <a:cubicBezTo>
                    <a:pt x="305" y="145"/>
                    <a:pt x="1" y="889"/>
                    <a:pt x="542" y="1025"/>
                  </a:cubicBezTo>
                  <a:cubicBezTo>
                    <a:pt x="574" y="1032"/>
                    <a:pt x="605" y="1035"/>
                    <a:pt x="635" y="1035"/>
                  </a:cubicBezTo>
                  <a:cubicBezTo>
                    <a:pt x="1171" y="1035"/>
                    <a:pt x="1380" y="1"/>
                    <a:pt x="855"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5" name="Google Shape;4715;p21"/>
            <p:cNvSpPr/>
            <p:nvPr/>
          </p:nvSpPr>
          <p:spPr>
            <a:xfrm>
              <a:off x="7906362" y="1025377"/>
              <a:ext cx="38885" cy="37512"/>
            </a:xfrm>
            <a:custGeom>
              <a:rect b="b" l="l" r="r" t="t"/>
              <a:pathLst>
                <a:path extrusionOk="0" h="1093" w="1133">
                  <a:moveTo>
                    <a:pt x="617" y="0"/>
                  </a:moveTo>
                  <a:cubicBezTo>
                    <a:pt x="602" y="0"/>
                    <a:pt x="587" y="1"/>
                    <a:pt x="572" y="2"/>
                  </a:cubicBezTo>
                  <a:cubicBezTo>
                    <a:pt x="1" y="62"/>
                    <a:pt x="62" y="1093"/>
                    <a:pt x="494" y="1093"/>
                  </a:cubicBezTo>
                  <a:cubicBezTo>
                    <a:pt x="548" y="1093"/>
                    <a:pt x="608" y="1077"/>
                    <a:pt x="674" y="1040"/>
                  </a:cubicBezTo>
                  <a:lnTo>
                    <a:pt x="730" y="995"/>
                  </a:lnTo>
                  <a:cubicBezTo>
                    <a:pt x="1070" y="764"/>
                    <a:pt x="1133" y="0"/>
                    <a:pt x="617"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6" name="Google Shape;4716;p21"/>
            <p:cNvSpPr/>
            <p:nvPr/>
          </p:nvSpPr>
          <p:spPr>
            <a:xfrm>
              <a:off x="7217216" y="1373004"/>
              <a:ext cx="42454" cy="28932"/>
            </a:xfrm>
            <a:custGeom>
              <a:rect b="b" l="l" r="r" t="t"/>
              <a:pathLst>
                <a:path extrusionOk="0" h="843" w="1237">
                  <a:moveTo>
                    <a:pt x="453" y="1"/>
                  </a:moveTo>
                  <a:cubicBezTo>
                    <a:pt x="213" y="1"/>
                    <a:pt x="1" y="126"/>
                    <a:pt x="25" y="424"/>
                  </a:cubicBezTo>
                  <a:cubicBezTo>
                    <a:pt x="50" y="713"/>
                    <a:pt x="327" y="843"/>
                    <a:pt x="596" y="843"/>
                  </a:cubicBezTo>
                  <a:cubicBezTo>
                    <a:pt x="923" y="843"/>
                    <a:pt x="1236" y="651"/>
                    <a:pt x="1063" y="322"/>
                  </a:cubicBezTo>
                  <a:cubicBezTo>
                    <a:pt x="1051" y="299"/>
                    <a:pt x="1040" y="288"/>
                    <a:pt x="1018" y="266"/>
                  </a:cubicBezTo>
                  <a:cubicBezTo>
                    <a:pt x="906" y="100"/>
                    <a:pt x="668" y="1"/>
                    <a:pt x="453"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7" name="Google Shape;4717;p21"/>
            <p:cNvSpPr/>
            <p:nvPr/>
          </p:nvSpPr>
          <p:spPr>
            <a:xfrm>
              <a:off x="7496169" y="1288268"/>
              <a:ext cx="38404" cy="37477"/>
            </a:xfrm>
            <a:custGeom>
              <a:rect b="b" l="l" r="r" t="t"/>
              <a:pathLst>
                <a:path extrusionOk="0" h="1092" w="1119">
                  <a:moveTo>
                    <a:pt x="605" y="0"/>
                  </a:moveTo>
                  <a:cubicBezTo>
                    <a:pt x="548" y="0"/>
                    <a:pt x="485" y="19"/>
                    <a:pt x="416" y="60"/>
                  </a:cubicBezTo>
                  <a:cubicBezTo>
                    <a:pt x="394" y="71"/>
                    <a:pt x="382" y="83"/>
                    <a:pt x="360" y="94"/>
                  </a:cubicBezTo>
                  <a:cubicBezTo>
                    <a:pt x="35" y="332"/>
                    <a:pt x="1" y="1091"/>
                    <a:pt x="488" y="1091"/>
                  </a:cubicBezTo>
                  <a:cubicBezTo>
                    <a:pt x="508" y="1091"/>
                    <a:pt x="530" y="1090"/>
                    <a:pt x="552" y="1087"/>
                  </a:cubicBezTo>
                  <a:cubicBezTo>
                    <a:pt x="1118" y="1008"/>
                    <a:pt x="1028" y="0"/>
                    <a:pt x="605"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8" name="Google Shape;4718;p21"/>
            <p:cNvSpPr/>
            <p:nvPr/>
          </p:nvSpPr>
          <p:spPr>
            <a:xfrm>
              <a:off x="6145369" y="4456416"/>
              <a:ext cx="224968" cy="101724"/>
            </a:xfrm>
            <a:custGeom>
              <a:rect b="b" l="l" r="r" t="t"/>
              <a:pathLst>
                <a:path extrusionOk="0" h="2964" w="6555">
                  <a:moveTo>
                    <a:pt x="258" y="1384"/>
                  </a:moveTo>
                  <a:cubicBezTo>
                    <a:pt x="256" y="1386"/>
                    <a:pt x="255" y="1387"/>
                    <a:pt x="255" y="1388"/>
                  </a:cubicBezTo>
                  <a:lnTo>
                    <a:pt x="255" y="1388"/>
                  </a:lnTo>
                  <a:cubicBezTo>
                    <a:pt x="256" y="1387"/>
                    <a:pt x="257" y="1386"/>
                    <a:pt x="258" y="1384"/>
                  </a:cubicBezTo>
                  <a:close/>
                  <a:moveTo>
                    <a:pt x="4147" y="0"/>
                  </a:moveTo>
                  <a:cubicBezTo>
                    <a:pt x="3637" y="0"/>
                    <a:pt x="2998" y="150"/>
                    <a:pt x="2639" y="222"/>
                  </a:cubicBezTo>
                  <a:cubicBezTo>
                    <a:pt x="2199" y="346"/>
                    <a:pt x="1691" y="718"/>
                    <a:pt x="1319" y="899"/>
                  </a:cubicBezTo>
                  <a:cubicBezTo>
                    <a:pt x="1319" y="899"/>
                    <a:pt x="317" y="1390"/>
                    <a:pt x="258" y="1390"/>
                  </a:cubicBezTo>
                  <a:cubicBezTo>
                    <a:pt x="256" y="1390"/>
                    <a:pt x="255" y="1389"/>
                    <a:pt x="255" y="1388"/>
                  </a:cubicBezTo>
                  <a:lnTo>
                    <a:pt x="255" y="1388"/>
                  </a:lnTo>
                  <a:cubicBezTo>
                    <a:pt x="1" y="1761"/>
                    <a:pt x="303" y="2322"/>
                    <a:pt x="371" y="2693"/>
                  </a:cubicBezTo>
                  <a:lnTo>
                    <a:pt x="1860" y="2964"/>
                  </a:lnTo>
                  <a:cubicBezTo>
                    <a:pt x="2549" y="2783"/>
                    <a:pt x="6554" y="1644"/>
                    <a:pt x="4817" y="188"/>
                  </a:cubicBezTo>
                  <a:cubicBezTo>
                    <a:pt x="4686" y="49"/>
                    <a:pt x="4437" y="0"/>
                    <a:pt x="4147"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9" name="Google Shape;4719;p21"/>
            <p:cNvSpPr/>
            <p:nvPr/>
          </p:nvSpPr>
          <p:spPr>
            <a:xfrm>
              <a:off x="6084485" y="4477042"/>
              <a:ext cx="983337" cy="710802"/>
            </a:xfrm>
            <a:custGeom>
              <a:rect b="b" l="l" r="r" t="t"/>
              <a:pathLst>
                <a:path extrusionOk="0" h="20711" w="28652">
                  <a:moveTo>
                    <a:pt x="7817" y="1"/>
                  </a:moveTo>
                  <a:cubicBezTo>
                    <a:pt x="7315" y="1"/>
                    <a:pt x="6813" y="54"/>
                    <a:pt x="6320" y="162"/>
                  </a:cubicBezTo>
                  <a:cubicBezTo>
                    <a:pt x="5552" y="320"/>
                    <a:pt x="4842" y="659"/>
                    <a:pt x="4131" y="952"/>
                  </a:cubicBezTo>
                  <a:lnTo>
                    <a:pt x="1953" y="1776"/>
                  </a:lnTo>
                  <a:cubicBezTo>
                    <a:pt x="1231" y="2058"/>
                    <a:pt x="497" y="2397"/>
                    <a:pt x="1" y="3006"/>
                  </a:cubicBezTo>
                  <a:cubicBezTo>
                    <a:pt x="508" y="2397"/>
                    <a:pt x="1242" y="2069"/>
                    <a:pt x="1964" y="1787"/>
                  </a:cubicBezTo>
                  <a:lnTo>
                    <a:pt x="4153" y="998"/>
                  </a:lnTo>
                  <a:cubicBezTo>
                    <a:pt x="4875" y="715"/>
                    <a:pt x="5586" y="388"/>
                    <a:pt x="6342" y="241"/>
                  </a:cubicBezTo>
                  <a:cubicBezTo>
                    <a:pt x="6802" y="152"/>
                    <a:pt x="7270" y="109"/>
                    <a:pt x="7736" y="109"/>
                  </a:cubicBezTo>
                  <a:cubicBezTo>
                    <a:pt x="8036" y="109"/>
                    <a:pt x="8336" y="127"/>
                    <a:pt x="8633" y="162"/>
                  </a:cubicBezTo>
                  <a:cubicBezTo>
                    <a:pt x="9400" y="275"/>
                    <a:pt x="10123" y="546"/>
                    <a:pt x="10777" y="952"/>
                  </a:cubicBezTo>
                  <a:cubicBezTo>
                    <a:pt x="11443" y="1370"/>
                    <a:pt x="11939" y="1945"/>
                    <a:pt x="12402" y="2566"/>
                  </a:cubicBezTo>
                  <a:cubicBezTo>
                    <a:pt x="13271" y="3830"/>
                    <a:pt x="13824" y="5297"/>
                    <a:pt x="14557" y="6673"/>
                  </a:cubicBezTo>
                  <a:cubicBezTo>
                    <a:pt x="14738" y="7012"/>
                    <a:pt x="14941" y="7350"/>
                    <a:pt x="15121" y="7700"/>
                  </a:cubicBezTo>
                  <a:cubicBezTo>
                    <a:pt x="15313" y="8039"/>
                    <a:pt x="15539" y="8366"/>
                    <a:pt x="15765" y="8682"/>
                  </a:cubicBezTo>
                  <a:cubicBezTo>
                    <a:pt x="16227" y="9325"/>
                    <a:pt x="16780" y="9878"/>
                    <a:pt x="17311" y="10442"/>
                  </a:cubicBezTo>
                  <a:cubicBezTo>
                    <a:pt x="18383" y="11571"/>
                    <a:pt x="19534" y="12631"/>
                    <a:pt x="20685" y="13670"/>
                  </a:cubicBezTo>
                  <a:lnTo>
                    <a:pt x="24160" y="16773"/>
                  </a:lnTo>
                  <a:cubicBezTo>
                    <a:pt x="24747" y="17292"/>
                    <a:pt x="25300" y="17822"/>
                    <a:pt x="25875" y="18341"/>
                  </a:cubicBezTo>
                  <a:cubicBezTo>
                    <a:pt x="26451" y="18872"/>
                    <a:pt x="26970" y="19436"/>
                    <a:pt x="27523" y="19977"/>
                  </a:cubicBezTo>
                  <a:cubicBezTo>
                    <a:pt x="27760" y="20214"/>
                    <a:pt x="27985" y="20463"/>
                    <a:pt x="28211" y="20711"/>
                  </a:cubicBezTo>
                  <a:lnTo>
                    <a:pt x="28651" y="20711"/>
                  </a:lnTo>
                  <a:cubicBezTo>
                    <a:pt x="28358" y="20384"/>
                    <a:pt x="28064" y="20068"/>
                    <a:pt x="27760" y="19752"/>
                  </a:cubicBezTo>
                  <a:cubicBezTo>
                    <a:pt x="27196" y="19210"/>
                    <a:pt x="26654" y="18646"/>
                    <a:pt x="26090" y="18116"/>
                  </a:cubicBezTo>
                  <a:cubicBezTo>
                    <a:pt x="25514" y="17585"/>
                    <a:pt x="24950" y="17055"/>
                    <a:pt x="24363" y="16547"/>
                  </a:cubicBezTo>
                  <a:lnTo>
                    <a:pt x="20876" y="13466"/>
                  </a:lnTo>
                  <a:cubicBezTo>
                    <a:pt x="19714" y="12428"/>
                    <a:pt x="18586" y="11379"/>
                    <a:pt x="17502" y="10262"/>
                  </a:cubicBezTo>
                  <a:cubicBezTo>
                    <a:pt x="16972" y="9698"/>
                    <a:pt x="16419" y="9156"/>
                    <a:pt x="15968" y="8547"/>
                  </a:cubicBezTo>
                  <a:cubicBezTo>
                    <a:pt x="15742" y="8231"/>
                    <a:pt x="15550" y="7903"/>
                    <a:pt x="15336" y="7576"/>
                  </a:cubicBezTo>
                  <a:cubicBezTo>
                    <a:pt x="15133" y="7249"/>
                    <a:pt x="14952" y="6910"/>
                    <a:pt x="14772" y="6561"/>
                  </a:cubicBezTo>
                  <a:cubicBezTo>
                    <a:pt x="14027" y="5218"/>
                    <a:pt x="13451" y="3762"/>
                    <a:pt x="12549" y="2464"/>
                  </a:cubicBezTo>
                  <a:cubicBezTo>
                    <a:pt x="12086" y="1844"/>
                    <a:pt x="11522" y="1234"/>
                    <a:pt x="10856" y="840"/>
                  </a:cubicBezTo>
                  <a:cubicBezTo>
                    <a:pt x="10190" y="433"/>
                    <a:pt x="9434" y="162"/>
                    <a:pt x="8656" y="50"/>
                  </a:cubicBezTo>
                  <a:cubicBezTo>
                    <a:pt x="8377" y="17"/>
                    <a:pt x="8097" y="1"/>
                    <a:pt x="781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0" name="Google Shape;4720;p21"/>
            <p:cNvSpPr/>
            <p:nvPr/>
          </p:nvSpPr>
          <p:spPr>
            <a:xfrm>
              <a:off x="5993880" y="4579796"/>
              <a:ext cx="90262" cy="607670"/>
            </a:xfrm>
            <a:custGeom>
              <a:rect b="b" l="l" r="r" t="t"/>
              <a:pathLst>
                <a:path extrusionOk="0" h="17706" w="2630">
                  <a:moveTo>
                    <a:pt x="2629" y="1"/>
                  </a:moveTo>
                  <a:lnTo>
                    <a:pt x="2629" y="1"/>
                  </a:lnTo>
                  <a:cubicBezTo>
                    <a:pt x="2144" y="588"/>
                    <a:pt x="1828" y="1287"/>
                    <a:pt x="1704" y="2032"/>
                  </a:cubicBezTo>
                  <a:cubicBezTo>
                    <a:pt x="1072" y="6681"/>
                    <a:pt x="1275" y="11375"/>
                    <a:pt x="361" y="16013"/>
                  </a:cubicBezTo>
                  <a:cubicBezTo>
                    <a:pt x="248" y="16577"/>
                    <a:pt x="124" y="17141"/>
                    <a:pt x="0" y="17706"/>
                  </a:cubicBezTo>
                  <a:lnTo>
                    <a:pt x="655" y="17706"/>
                  </a:lnTo>
                  <a:cubicBezTo>
                    <a:pt x="677" y="17593"/>
                    <a:pt x="700" y="17480"/>
                    <a:pt x="711" y="17367"/>
                  </a:cubicBezTo>
                  <a:cubicBezTo>
                    <a:pt x="959" y="15923"/>
                    <a:pt x="1162" y="14467"/>
                    <a:pt x="1309" y="13011"/>
                  </a:cubicBezTo>
                  <a:cubicBezTo>
                    <a:pt x="1456" y="11556"/>
                    <a:pt x="1580" y="10089"/>
                    <a:pt x="1659" y="8622"/>
                  </a:cubicBezTo>
                  <a:cubicBezTo>
                    <a:pt x="1738" y="7155"/>
                    <a:pt x="1794" y="5699"/>
                    <a:pt x="1794" y="4232"/>
                  </a:cubicBezTo>
                  <a:cubicBezTo>
                    <a:pt x="1817" y="3499"/>
                    <a:pt x="1794" y="2765"/>
                    <a:pt x="1885" y="2032"/>
                  </a:cubicBezTo>
                  <a:cubicBezTo>
                    <a:pt x="1975" y="1310"/>
                    <a:pt x="2167" y="576"/>
                    <a:pt x="262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1" name="Google Shape;4721;p21"/>
            <p:cNvSpPr/>
            <p:nvPr/>
          </p:nvSpPr>
          <p:spPr>
            <a:xfrm>
              <a:off x="6012447" y="4478449"/>
              <a:ext cx="1048407" cy="709017"/>
            </a:xfrm>
            <a:custGeom>
              <a:rect b="b" l="l" r="r" t="t"/>
              <a:pathLst>
                <a:path extrusionOk="0" h="20659" w="30548">
                  <a:moveTo>
                    <a:pt x="9852" y="1"/>
                  </a:moveTo>
                  <a:cubicBezTo>
                    <a:pt x="8894" y="1"/>
                    <a:pt x="7931" y="208"/>
                    <a:pt x="7065" y="584"/>
                  </a:cubicBezTo>
                  <a:cubicBezTo>
                    <a:pt x="3228" y="2254"/>
                    <a:pt x="1298" y="1814"/>
                    <a:pt x="1253" y="6283"/>
                  </a:cubicBezTo>
                  <a:cubicBezTo>
                    <a:pt x="1208" y="10661"/>
                    <a:pt x="858" y="16156"/>
                    <a:pt x="1" y="20659"/>
                  </a:cubicBezTo>
                  <a:lnTo>
                    <a:pt x="30547" y="20659"/>
                  </a:lnTo>
                  <a:cubicBezTo>
                    <a:pt x="26868" y="16653"/>
                    <a:pt x="22073" y="13245"/>
                    <a:pt x="18473" y="9217"/>
                  </a:cubicBezTo>
                  <a:cubicBezTo>
                    <a:pt x="17649" y="8302"/>
                    <a:pt x="17006" y="7039"/>
                    <a:pt x="16442" y="5944"/>
                  </a:cubicBezTo>
                  <a:cubicBezTo>
                    <a:pt x="15460" y="4060"/>
                    <a:pt x="14715" y="1904"/>
                    <a:pt x="12786" y="765"/>
                  </a:cubicBezTo>
                  <a:cubicBezTo>
                    <a:pt x="11898" y="239"/>
                    <a:pt x="10878" y="1"/>
                    <a:pt x="9852" y="1"/>
                  </a:cubicBezTo>
                  <a:close/>
                </a:path>
              </a:pathLst>
            </a:custGeom>
            <a:solidFill>
              <a:srgbClr val="FF9B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2" name="Google Shape;4722;p21"/>
            <p:cNvSpPr/>
            <p:nvPr/>
          </p:nvSpPr>
          <p:spPr>
            <a:xfrm>
              <a:off x="6046149" y="4548050"/>
              <a:ext cx="257949" cy="639793"/>
            </a:xfrm>
            <a:custGeom>
              <a:rect b="b" l="l" r="r" t="t"/>
              <a:pathLst>
                <a:path extrusionOk="0" h="18642" w="7516">
                  <a:moveTo>
                    <a:pt x="5067" y="0"/>
                  </a:moveTo>
                  <a:cubicBezTo>
                    <a:pt x="4796" y="102"/>
                    <a:pt x="4537" y="192"/>
                    <a:pt x="4300" y="283"/>
                  </a:cubicBezTo>
                  <a:cubicBezTo>
                    <a:pt x="1896" y="1151"/>
                    <a:pt x="1253" y="1377"/>
                    <a:pt x="1231" y="4277"/>
                  </a:cubicBezTo>
                  <a:cubicBezTo>
                    <a:pt x="1197" y="6918"/>
                    <a:pt x="1016" y="13169"/>
                    <a:pt x="1" y="18642"/>
                  </a:cubicBezTo>
                  <a:lnTo>
                    <a:pt x="4638" y="18631"/>
                  </a:lnTo>
                  <a:cubicBezTo>
                    <a:pt x="4672" y="18168"/>
                    <a:pt x="4740" y="17694"/>
                    <a:pt x="4796" y="17209"/>
                  </a:cubicBezTo>
                  <a:cubicBezTo>
                    <a:pt x="4909" y="16340"/>
                    <a:pt x="5101" y="15460"/>
                    <a:pt x="5056" y="14568"/>
                  </a:cubicBezTo>
                  <a:cubicBezTo>
                    <a:pt x="5011" y="13485"/>
                    <a:pt x="4695" y="12921"/>
                    <a:pt x="5135" y="11838"/>
                  </a:cubicBezTo>
                  <a:cubicBezTo>
                    <a:pt x="5586" y="10709"/>
                    <a:pt x="5891" y="9648"/>
                    <a:pt x="6421" y="8554"/>
                  </a:cubicBezTo>
                  <a:cubicBezTo>
                    <a:pt x="6636" y="8136"/>
                    <a:pt x="6794" y="7708"/>
                    <a:pt x="6963" y="7324"/>
                  </a:cubicBezTo>
                  <a:cubicBezTo>
                    <a:pt x="7516" y="6105"/>
                    <a:pt x="6015" y="3149"/>
                    <a:pt x="506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3" name="Google Shape;4723;p21"/>
            <p:cNvSpPr/>
            <p:nvPr/>
          </p:nvSpPr>
          <p:spPr>
            <a:xfrm>
              <a:off x="6306398" y="4511534"/>
              <a:ext cx="709120" cy="675932"/>
            </a:xfrm>
            <a:custGeom>
              <a:rect b="b" l="l" r="r" t="t"/>
              <a:pathLst>
                <a:path extrusionOk="0" h="19695" w="20662">
                  <a:moveTo>
                    <a:pt x="1311" y="0"/>
                  </a:moveTo>
                  <a:cubicBezTo>
                    <a:pt x="880" y="0"/>
                    <a:pt x="439" y="50"/>
                    <a:pt x="1" y="150"/>
                  </a:cubicBezTo>
                  <a:cubicBezTo>
                    <a:pt x="136" y="286"/>
                    <a:pt x="249" y="455"/>
                    <a:pt x="339" y="624"/>
                  </a:cubicBezTo>
                  <a:cubicBezTo>
                    <a:pt x="1174" y="2351"/>
                    <a:pt x="960" y="4461"/>
                    <a:pt x="2020" y="6041"/>
                  </a:cubicBezTo>
                  <a:cubicBezTo>
                    <a:pt x="3059" y="7587"/>
                    <a:pt x="4616" y="8738"/>
                    <a:pt x="5439" y="10430"/>
                  </a:cubicBezTo>
                  <a:cubicBezTo>
                    <a:pt x="6229" y="12055"/>
                    <a:pt x="7640" y="13364"/>
                    <a:pt x="8734" y="14797"/>
                  </a:cubicBezTo>
                  <a:cubicBezTo>
                    <a:pt x="9908" y="16332"/>
                    <a:pt x="11025" y="17912"/>
                    <a:pt x="12210" y="19435"/>
                  </a:cubicBezTo>
                  <a:cubicBezTo>
                    <a:pt x="12278" y="19525"/>
                    <a:pt x="12345" y="19616"/>
                    <a:pt x="12413" y="19695"/>
                  </a:cubicBezTo>
                  <a:lnTo>
                    <a:pt x="20662" y="19695"/>
                  </a:lnTo>
                  <a:cubicBezTo>
                    <a:pt x="19037" y="18013"/>
                    <a:pt x="17220" y="16411"/>
                    <a:pt x="15449" y="14854"/>
                  </a:cubicBezTo>
                  <a:cubicBezTo>
                    <a:pt x="13305" y="12958"/>
                    <a:pt x="11082" y="11006"/>
                    <a:pt x="9197" y="8896"/>
                  </a:cubicBezTo>
                  <a:cubicBezTo>
                    <a:pt x="8283" y="7880"/>
                    <a:pt x="7617" y="6582"/>
                    <a:pt x="7019" y="5420"/>
                  </a:cubicBezTo>
                  <a:cubicBezTo>
                    <a:pt x="6839" y="5082"/>
                    <a:pt x="6669" y="4732"/>
                    <a:pt x="6500" y="4382"/>
                  </a:cubicBezTo>
                  <a:cubicBezTo>
                    <a:pt x="5767" y="2859"/>
                    <a:pt x="5067" y="1426"/>
                    <a:pt x="3736" y="624"/>
                  </a:cubicBezTo>
                  <a:cubicBezTo>
                    <a:pt x="3032" y="208"/>
                    <a:pt x="2191" y="0"/>
                    <a:pt x="13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4" name="Google Shape;4724;p21"/>
            <p:cNvSpPr/>
            <p:nvPr/>
          </p:nvSpPr>
          <p:spPr>
            <a:xfrm>
              <a:off x="6522683" y="5107741"/>
              <a:ext cx="40841" cy="29412"/>
            </a:xfrm>
            <a:custGeom>
              <a:rect b="b" l="l" r="r" t="t"/>
              <a:pathLst>
                <a:path extrusionOk="0" h="857" w="1190">
                  <a:moveTo>
                    <a:pt x="416" y="1"/>
                  </a:moveTo>
                  <a:cubicBezTo>
                    <a:pt x="193" y="1"/>
                    <a:pt x="1" y="114"/>
                    <a:pt x="6" y="393"/>
                  </a:cubicBezTo>
                  <a:cubicBezTo>
                    <a:pt x="12" y="706"/>
                    <a:pt x="325" y="856"/>
                    <a:pt x="612" y="856"/>
                  </a:cubicBezTo>
                  <a:cubicBezTo>
                    <a:pt x="915" y="856"/>
                    <a:pt x="1189" y="689"/>
                    <a:pt x="1045" y="370"/>
                  </a:cubicBezTo>
                  <a:cubicBezTo>
                    <a:pt x="1033" y="348"/>
                    <a:pt x="1022" y="325"/>
                    <a:pt x="1011" y="303"/>
                  </a:cubicBezTo>
                  <a:cubicBezTo>
                    <a:pt x="902" y="120"/>
                    <a:pt x="643" y="1"/>
                    <a:pt x="41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5" name="Google Shape;4725;p21"/>
            <p:cNvSpPr/>
            <p:nvPr/>
          </p:nvSpPr>
          <p:spPr>
            <a:xfrm>
              <a:off x="6436745" y="5165982"/>
              <a:ext cx="40292" cy="29412"/>
            </a:xfrm>
            <a:custGeom>
              <a:rect b="b" l="l" r="r" t="t"/>
              <a:pathLst>
                <a:path extrusionOk="0" h="857" w="1174">
                  <a:moveTo>
                    <a:pt x="552" y="1"/>
                  </a:moveTo>
                  <a:cubicBezTo>
                    <a:pt x="260" y="1"/>
                    <a:pt x="0" y="159"/>
                    <a:pt x="129" y="468"/>
                  </a:cubicBezTo>
                  <a:cubicBezTo>
                    <a:pt x="141" y="490"/>
                    <a:pt x="141" y="513"/>
                    <a:pt x="152" y="535"/>
                  </a:cubicBezTo>
                  <a:cubicBezTo>
                    <a:pt x="259" y="726"/>
                    <a:pt x="533" y="857"/>
                    <a:pt x="769" y="857"/>
                  </a:cubicBezTo>
                  <a:cubicBezTo>
                    <a:pt x="980" y="857"/>
                    <a:pt x="1162" y="752"/>
                    <a:pt x="1168" y="490"/>
                  </a:cubicBezTo>
                  <a:cubicBezTo>
                    <a:pt x="1173" y="162"/>
                    <a:pt x="846" y="1"/>
                    <a:pt x="552"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6" name="Google Shape;4726;p21"/>
            <p:cNvSpPr/>
            <p:nvPr/>
          </p:nvSpPr>
          <p:spPr>
            <a:xfrm>
              <a:off x="6610954" y="5074038"/>
              <a:ext cx="43586" cy="28726"/>
            </a:xfrm>
            <a:custGeom>
              <a:rect b="b" l="l" r="r" t="t"/>
              <a:pathLst>
                <a:path extrusionOk="0" h="837" w="1270">
                  <a:moveTo>
                    <a:pt x="672" y="1"/>
                  </a:moveTo>
                  <a:cubicBezTo>
                    <a:pt x="333" y="1"/>
                    <a:pt x="0" y="207"/>
                    <a:pt x="199" y="540"/>
                  </a:cubicBezTo>
                  <a:cubicBezTo>
                    <a:pt x="210" y="563"/>
                    <a:pt x="222" y="574"/>
                    <a:pt x="233" y="596"/>
                  </a:cubicBezTo>
                  <a:cubicBezTo>
                    <a:pt x="349" y="749"/>
                    <a:pt x="578" y="837"/>
                    <a:pt x="786" y="837"/>
                  </a:cubicBezTo>
                  <a:cubicBezTo>
                    <a:pt x="1042" y="837"/>
                    <a:pt x="1269" y="704"/>
                    <a:pt x="1226" y="393"/>
                  </a:cubicBezTo>
                  <a:cubicBezTo>
                    <a:pt x="1192" y="120"/>
                    <a:pt x="930" y="1"/>
                    <a:pt x="67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7" name="Google Shape;4727;p21"/>
            <p:cNvSpPr/>
            <p:nvPr/>
          </p:nvSpPr>
          <p:spPr>
            <a:xfrm>
              <a:off x="6291572" y="5133412"/>
              <a:ext cx="40498" cy="38267"/>
            </a:xfrm>
            <a:custGeom>
              <a:rect b="b" l="l" r="r" t="t"/>
              <a:pathLst>
                <a:path extrusionOk="0" h="1115" w="1180">
                  <a:moveTo>
                    <a:pt x="663" y="1"/>
                  </a:moveTo>
                  <a:cubicBezTo>
                    <a:pt x="609" y="1"/>
                    <a:pt x="551" y="13"/>
                    <a:pt x="489" y="40"/>
                  </a:cubicBezTo>
                  <a:cubicBezTo>
                    <a:pt x="0" y="256"/>
                    <a:pt x="294" y="1115"/>
                    <a:pt x="674" y="1115"/>
                  </a:cubicBezTo>
                  <a:cubicBezTo>
                    <a:pt x="750" y="1115"/>
                    <a:pt x="829" y="1080"/>
                    <a:pt x="906" y="999"/>
                  </a:cubicBezTo>
                  <a:cubicBezTo>
                    <a:pt x="929" y="988"/>
                    <a:pt x="940" y="965"/>
                    <a:pt x="952" y="943"/>
                  </a:cubicBezTo>
                  <a:cubicBezTo>
                    <a:pt x="1180" y="655"/>
                    <a:pt x="1050" y="1"/>
                    <a:pt x="66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8" name="Google Shape;4728;p21"/>
            <p:cNvSpPr/>
            <p:nvPr/>
          </p:nvSpPr>
          <p:spPr>
            <a:xfrm>
              <a:off x="6238582" y="5136947"/>
              <a:ext cx="50656" cy="29069"/>
            </a:xfrm>
            <a:custGeom>
              <a:rect b="b" l="l" r="r" t="t"/>
              <a:pathLst>
                <a:path extrusionOk="0" h="847" w="1476">
                  <a:moveTo>
                    <a:pt x="720" y="1"/>
                  </a:moveTo>
                  <a:cubicBezTo>
                    <a:pt x="374" y="1"/>
                    <a:pt x="1" y="224"/>
                    <a:pt x="182" y="603"/>
                  </a:cubicBezTo>
                  <a:cubicBezTo>
                    <a:pt x="266" y="777"/>
                    <a:pt x="428" y="847"/>
                    <a:pt x="600" y="847"/>
                  </a:cubicBezTo>
                  <a:cubicBezTo>
                    <a:pt x="1008" y="847"/>
                    <a:pt x="1476" y="457"/>
                    <a:pt x="1119" y="140"/>
                  </a:cubicBezTo>
                  <a:cubicBezTo>
                    <a:pt x="1096" y="129"/>
                    <a:pt x="1085" y="106"/>
                    <a:pt x="1062" y="95"/>
                  </a:cubicBezTo>
                  <a:cubicBezTo>
                    <a:pt x="971" y="31"/>
                    <a:pt x="847" y="1"/>
                    <a:pt x="72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9" name="Google Shape;4729;p21"/>
            <p:cNvSpPr/>
            <p:nvPr/>
          </p:nvSpPr>
          <p:spPr>
            <a:xfrm>
              <a:off x="6337389" y="5052417"/>
              <a:ext cx="51549" cy="34389"/>
            </a:xfrm>
            <a:custGeom>
              <a:rect b="b" l="l" r="r" t="t"/>
              <a:pathLst>
                <a:path extrusionOk="0" h="1002" w="1502">
                  <a:moveTo>
                    <a:pt x="816" y="0"/>
                  </a:moveTo>
                  <a:cubicBezTo>
                    <a:pt x="303" y="0"/>
                    <a:pt x="1" y="1001"/>
                    <a:pt x="583" y="1001"/>
                  </a:cubicBezTo>
                  <a:cubicBezTo>
                    <a:pt x="592" y="1001"/>
                    <a:pt x="600" y="1001"/>
                    <a:pt x="610" y="1001"/>
                  </a:cubicBezTo>
                  <a:cubicBezTo>
                    <a:pt x="632" y="1001"/>
                    <a:pt x="655" y="1001"/>
                    <a:pt x="677" y="989"/>
                  </a:cubicBezTo>
                  <a:cubicBezTo>
                    <a:pt x="1106" y="933"/>
                    <a:pt x="1501" y="222"/>
                    <a:pt x="971" y="30"/>
                  </a:cubicBezTo>
                  <a:cubicBezTo>
                    <a:pt x="918" y="10"/>
                    <a:pt x="866" y="0"/>
                    <a:pt x="81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0" name="Google Shape;4730;p21"/>
            <p:cNvSpPr/>
            <p:nvPr/>
          </p:nvSpPr>
          <p:spPr>
            <a:xfrm>
              <a:off x="6459637" y="5099435"/>
              <a:ext cx="50897" cy="34629"/>
            </a:xfrm>
            <a:custGeom>
              <a:rect b="b" l="l" r="r" t="t"/>
              <a:pathLst>
                <a:path extrusionOk="0" h="1009" w="1483">
                  <a:moveTo>
                    <a:pt x="811" y="1"/>
                  </a:moveTo>
                  <a:cubicBezTo>
                    <a:pt x="295" y="1"/>
                    <a:pt x="1" y="1009"/>
                    <a:pt x="567" y="1009"/>
                  </a:cubicBezTo>
                  <a:cubicBezTo>
                    <a:pt x="579" y="1009"/>
                    <a:pt x="590" y="1008"/>
                    <a:pt x="602" y="1007"/>
                  </a:cubicBezTo>
                  <a:cubicBezTo>
                    <a:pt x="625" y="1007"/>
                    <a:pt x="659" y="1007"/>
                    <a:pt x="681" y="996"/>
                  </a:cubicBezTo>
                  <a:cubicBezTo>
                    <a:pt x="1087" y="928"/>
                    <a:pt x="1482" y="206"/>
                    <a:pt x="952" y="26"/>
                  </a:cubicBezTo>
                  <a:cubicBezTo>
                    <a:pt x="903" y="9"/>
                    <a:pt x="856" y="1"/>
                    <a:pt x="81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1" name="Google Shape;4731;p21"/>
            <p:cNvSpPr/>
            <p:nvPr/>
          </p:nvSpPr>
          <p:spPr>
            <a:xfrm>
              <a:off x="6368105" y="5131147"/>
              <a:ext cx="39193" cy="32741"/>
            </a:xfrm>
            <a:custGeom>
              <a:rect b="b" l="l" r="r" t="t"/>
              <a:pathLst>
                <a:path extrusionOk="0" h="954" w="1142">
                  <a:moveTo>
                    <a:pt x="484" y="0"/>
                  </a:moveTo>
                  <a:cubicBezTo>
                    <a:pt x="340" y="0"/>
                    <a:pt x="210" y="75"/>
                    <a:pt x="143" y="264"/>
                  </a:cubicBezTo>
                  <a:cubicBezTo>
                    <a:pt x="1" y="649"/>
                    <a:pt x="450" y="954"/>
                    <a:pt x="787" y="954"/>
                  </a:cubicBezTo>
                  <a:cubicBezTo>
                    <a:pt x="983" y="954"/>
                    <a:pt x="1142" y="851"/>
                    <a:pt x="1125" y="602"/>
                  </a:cubicBezTo>
                  <a:cubicBezTo>
                    <a:pt x="1125" y="580"/>
                    <a:pt x="1125" y="557"/>
                    <a:pt x="1114" y="535"/>
                  </a:cubicBezTo>
                  <a:cubicBezTo>
                    <a:pt x="1070" y="263"/>
                    <a:pt x="752" y="0"/>
                    <a:pt x="48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2" name="Google Shape;4732;p21"/>
            <p:cNvSpPr/>
            <p:nvPr/>
          </p:nvSpPr>
          <p:spPr>
            <a:xfrm>
              <a:off x="6360040" y="4972348"/>
              <a:ext cx="38988" cy="32810"/>
            </a:xfrm>
            <a:custGeom>
              <a:rect b="b" l="l" r="r" t="t"/>
              <a:pathLst>
                <a:path extrusionOk="0" h="956" w="1136">
                  <a:moveTo>
                    <a:pt x="488" y="1"/>
                  </a:moveTo>
                  <a:cubicBezTo>
                    <a:pt x="348" y="1"/>
                    <a:pt x="222" y="73"/>
                    <a:pt x="153" y="253"/>
                  </a:cubicBezTo>
                  <a:cubicBezTo>
                    <a:pt x="1" y="637"/>
                    <a:pt x="458" y="956"/>
                    <a:pt x="795" y="956"/>
                  </a:cubicBezTo>
                  <a:cubicBezTo>
                    <a:pt x="984" y="956"/>
                    <a:pt x="1135" y="857"/>
                    <a:pt x="1123" y="614"/>
                  </a:cubicBezTo>
                  <a:cubicBezTo>
                    <a:pt x="1123" y="592"/>
                    <a:pt x="1123" y="569"/>
                    <a:pt x="1123" y="547"/>
                  </a:cubicBezTo>
                  <a:cubicBezTo>
                    <a:pt x="1078" y="271"/>
                    <a:pt x="759" y="1"/>
                    <a:pt x="48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3" name="Google Shape;4733;p21"/>
            <p:cNvSpPr/>
            <p:nvPr/>
          </p:nvSpPr>
          <p:spPr>
            <a:xfrm>
              <a:off x="6417149" y="5071739"/>
              <a:ext cx="41081" cy="29206"/>
            </a:xfrm>
            <a:custGeom>
              <a:rect b="b" l="l" r="r" t="t"/>
              <a:pathLst>
                <a:path extrusionOk="0" h="851" w="1197">
                  <a:moveTo>
                    <a:pt x="420" y="0"/>
                  </a:moveTo>
                  <a:cubicBezTo>
                    <a:pt x="196" y="0"/>
                    <a:pt x="1" y="114"/>
                    <a:pt x="1" y="393"/>
                  </a:cubicBezTo>
                  <a:cubicBezTo>
                    <a:pt x="12" y="703"/>
                    <a:pt x="322" y="850"/>
                    <a:pt x="608" y="850"/>
                  </a:cubicBezTo>
                  <a:cubicBezTo>
                    <a:pt x="916" y="850"/>
                    <a:pt x="1196" y="680"/>
                    <a:pt x="1050" y="359"/>
                  </a:cubicBezTo>
                  <a:cubicBezTo>
                    <a:pt x="1039" y="347"/>
                    <a:pt x="1028" y="325"/>
                    <a:pt x="1016" y="302"/>
                  </a:cubicBezTo>
                  <a:cubicBezTo>
                    <a:pt x="908" y="120"/>
                    <a:pt x="649" y="0"/>
                    <a:pt x="420"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4" name="Google Shape;4734;p21"/>
            <p:cNvSpPr/>
            <p:nvPr/>
          </p:nvSpPr>
          <p:spPr>
            <a:xfrm>
              <a:off x="6370885" y="4994862"/>
              <a:ext cx="40498" cy="29652"/>
            </a:xfrm>
            <a:custGeom>
              <a:rect b="b" l="l" r="r" t="t"/>
              <a:pathLst>
                <a:path extrusionOk="0" h="864" w="1180">
                  <a:moveTo>
                    <a:pt x="560" y="1"/>
                  </a:moveTo>
                  <a:cubicBezTo>
                    <a:pt x="266" y="1"/>
                    <a:pt x="0" y="161"/>
                    <a:pt x="130" y="477"/>
                  </a:cubicBezTo>
                  <a:cubicBezTo>
                    <a:pt x="130" y="489"/>
                    <a:pt x="141" y="511"/>
                    <a:pt x="153" y="534"/>
                  </a:cubicBezTo>
                  <a:cubicBezTo>
                    <a:pt x="260" y="730"/>
                    <a:pt x="533" y="863"/>
                    <a:pt x="769" y="863"/>
                  </a:cubicBezTo>
                  <a:cubicBezTo>
                    <a:pt x="981" y="863"/>
                    <a:pt x="1163" y="756"/>
                    <a:pt x="1168" y="489"/>
                  </a:cubicBezTo>
                  <a:cubicBezTo>
                    <a:pt x="1180" y="161"/>
                    <a:pt x="855" y="1"/>
                    <a:pt x="560"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5" name="Google Shape;4735;p21"/>
            <p:cNvSpPr/>
            <p:nvPr/>
          </p:nvSpPr>
          <p:spPr>
            <a:xfrm>
              <a:off x="6511082" y="4991945"/>
              <a:ext cx="41218" cy="29241"/>
            </a:xfrm>
            <a:custGeom>
              <a:rect b="b" l="l" r="r" t="t"/>
              <a:pathLst>
                <a:path extrusionOk="0" h="852" w="1201">
                  <a:moveTo>
                    <a:pt x="421" y="1"/>
                  </a:moveTo>
                  <a:cubicBezTo>
                    <a:pt x="196" y="1"/>
                    <a:pt x="0" y="114"/>
                    <a:pt x="6" y="393"/>
                  </a:cubicBezTo>
                  <a:cubicBezTo>
                    <a:pt x="11" y="705"/>
                    <a:pt x="324" y="852"/>
                    <a:pt x="613" y="852"/>
                  </a:cubicBezTo>
                  <a:cubicBezTo>
                    <a:pt x="920" y="852"/>
                    <a:pt x="1201" y="685"/>
                    <a:pt x="1055" y="371"/>
                  </a:cubicBezTo>
                  <a:cubicBezTo>
                    <a:pt x="1044" y="348"/>
                    <a:pt x="1033" y="325"/>
                    <a:pt x="1021" y="303"/>
                  </a:cubicBezTo>
                  <a:cubicBezTo>
                    <a:pt x="913" y="120"/>
                    <a:pt x="651" y="1"/>
                    <a:pt x="42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6" name="Google Shape;4736;p21"/>
            <p:cNvSpPr/>
            <p:nvPr/>
          </p:nvSpPr>
          <p:spPr>
            <a:xfrm>
              <a:off x="6391992" y="4913730"/>
              <a:ext cx="41287" cy="37134"/>
            </a:xfrm>
            <a:custGeom>
              <a:rect b="b" l="l" r="r" t="t"/>
              <a:pathLst>
                <a:path extrusionOk="0" h="1082" w="1203">
                  <a:moveTo>
                    <a:pt x="726" y="0"/>
                  </a:moveTo>
                  <a:cubicBezTo>
                    <a:pt x="681" y="0"/>
                    <a:pt x="631" y="10"/>
                    <a:pt x="576" y="32"/>
                  </a:cubicBezTo>
                  <a:cubicBezTo>
                    <a:pt x="553" y="43"/>
                    <a:pt x="542" y="54"/>
                    <a:pt x="519" y="65"/>
                  </a:cubicBezTo>
                  <a:cubicBezTo>
                    <a:pt x="147" y="269"/>
                    <a:pt x="0" y="1070"/>
                    <a:pt x="565" y="1081"/>
                  </a:cubicBezTo>
                  <a:cubicBezTo>
                    <a:pt x="567" y="1081"/>
                    <a:pt x="570" y="1081"/>
                    <a:pt x="573" y="1081"/>
                  </a:cubicBezTo>
                  <a:cubicBezTo>
                    <a:pt x="1163" y="1081"/>
                    <a:pt x="1202" y="0"/>
                    <a:pt x="726"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7" name="Google Shape;4737;p21"/>
            <p:cNvSpPr/>
            <p:nvPr/>
          </p:nvSpPr>
          <p:spPr>
            <a:xfrm>
              <a:off x="6573064" y="5111379"/>
              <a:ext cx="38953" cy="32913"/>
            </a:xfrm>
            <a:custGeom>
              <a:rect b="b" l="l" r="r" t="t"/>
              <a:pathLst>
                <a:path extrusionOk="0" h="959" w="1135">
                  <a:moveTo>
                    <a:pt x="487" y="1"/>
                  </a:moveTo>
                  <a:cubicBezTo>
                    <a:pt x="348" y="1"/>
                    <a:pt x="221" y="73"/>
                    <a:pt x="152" y="253"/>
                  </a:cubicBezTo>
                  <a:cubicBezTo>
                    <a:pt x="0" y="643"/>
                    <a:pt x="453" y="959"/>
                    <a:pt x="791" y="959"/>
                  </a:cubicBezTo>
                  <a:cubicBezTo>
                    <a:pt x="981" y="959"/>
                    <a:pt x="1135" y="858"/>
                    <a:pt x="1122" y="614"/>
                  </a:cubicBezTo>
                  <a:cubicBezTo>
                    <a:pt x="1122" y="592"/>
                    <a:pt x="1122" y="569"/>
                    <a:pt x="1122" y="547"/>
                  </a:cubicBezTo>
                  <a:cubicBezTo>
                    <a:pt x="1078" y="271"/>
                    <a:pt x="758" y="1"/>
                    <a:pt x="487"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8" name="Google Shape;4738;p21"/>
            <p:cNvSpPr/>
            <p:nvPr/>
          </p:nvSpPr>
          <p:spPr>
            <a:xfrm>
              <a:off x="6550688" y="5091370"/>
              <a:ext cx="41562" cy="37134"/>
            </a:xfrm>
            <a:custGeom>
              <a:rect b="b" l="l" r="r" t="t"/>
              <a:pathLst>
                <a:path extrusionOk="0" h="1082" w="1211">
                  <a:moveTo>
                    <a:pt x="630" y="1"/>
                  </a:moveTo>
                  <a:cubicBezTo>
                    <a:pt x="47" y="1"/>
                    <a:pt x="1" y="1082"/>
                    <a:pt x="474" y="1082"/>
                  </a:cubicBezTo>
                  <a:cubicBezTo>
                    <a:pt x="519" y="1082"/>
                    <a:pt x="569" y="1072"/>
                    <a:pt x="623" y="1051"/>
                  </a:cubicBezTo>
                  <a:cubicBezTo>
                    <a:pt x="646" y="1039"/>
                    <a:pt x="669" y="1028"/>
                    <a:pt x="691" y="1017"/>
                  </a:cubicBezTo>
                  <a:cubicBezTo>
                    <a:pt x="1052" y="814"/>
                    <a:pt x="1210" y="24"/>
                    <a:pt x="646" y="1"/>
                  </a:cubicBezTo>
                  <a:cubicBezTo>
                    <a:pt x="640" y="1"/>
                    <a:pt x="635" y="1"/>
                    <a:pt x="630"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9" name="Google Shape;4739;p21"/>
            <p:cNvSpPr/>
            <p:nvPr/>
          </p:nvSpPr>
          <p:spPr>
            <a:xfrm>
              <a:off x="6372807" y="5074828"/>
              <a:ext cx="40875" cy="29241"/>
            </a:xfrm>
            <a:custGeom>
              <a:rect b="b" l="l" r="r" t="t"/>
              <a:pathLst>
                <a:path extrusionOk="0" h="852" w="1191">
                  <a:moveTo>
                    <a:pt x="420" y="1"/>
                  </a:moveTo>
                  <a:cubicBezTo>
                    <a:pt x="196" y="1"/>
                    <a:pt x="1" y="114"/>
                    <a:pt x="6" y="393"/>
                  </a:cubicBezTo>
                  <a:cubicBezTo>
                    <a:pt x="12" y="704"/>
                    <a:pt x="322" y="852"/>
                    <a:pt x="608" y="852"/>
                  </a:cubicBezTo>
                  <a:cubicBezTo>
                    <a:pt x="912" y="852"/>
                    <a:pt x="1190" y="685"/>
                    <a:pt x="1045" y="370"/>
                  </a:cubicBezTo>
                  <a:cubicBezTo>
                    <a:pt x="1033" y="348"/>
                    <a:pt x="1033" y="325"/>
                    <a:pt x="1011" y="303"/>
                  </a:cubicBezTo>
                  <a:cubicBezTo>
                    <a:pt x="908" y="120"/>
                    <a:pt x="649" y="1"/>
                    <a:pt x="420"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0" name="Google Shape;4740;p21"/>
            <p:cNvSpPr/>
            <p:nvPr/>
          </p:nvSpPr>
          <p:spPr>
            <a:xfrm>
              <a:off x="6569358" y="5149645"/>
              <a:ext cx="48357" cy="35590"/>
            </a:xfrm>
            <a:custGeom>
              <a:rect b="b" l="l" r="r" t="t"/>
              <a:pathLst>
                <a:path extrusionOk="0" h="1037" w="1409">
                  <a:moveTo>
                    <a:pt x="881" y="0"/>
                  </a:moveTo>
                  <a:cubicBezTo>
                    <a:pt x="856" y="0"/>
                    <a:pt x="830" y="2"/>
                    <a:pt x="802" y="7"/>
                  </a:cubicBezTo>
                  <a:lnTo>
                    <a:pt x="734" y="30"/>
                  </a:lnTo>
                  <a:cubicBezTo>
                    <a:pt x="328" y="142"/>
                    <a:pt x="0" y="887"/>
                    <a:pt x="553" y="1023"/>
                  </a:cubicBezTo>
                  <a:cubicBezTo>
                    <a:pt x="590" y="1032"/>
                    <a:pt x="626" y="1036"/>
                    <a:pt x="660" y="1036"/>
                  </a:cubicBezTo>
                  <a:cubicBezTo>
                    <a:pt x="1190" y="1036"/>
                    <a:pt x="1409" y="0"/>
                    <a:pt x="88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1" name="Google Shape;4741;p21"/>
            <p:cNvSpPr/>
            <p:nvPr/>
          </p:nvSpPr>
          <p:spPr>
            <a:xfrm>
              <a:off x="6412412" y="4998397"/>
              <a:ext cx="42728" cy="36619"/>
            </a:xfrm>
            <a:custGeom>
              <a:rect b="b" l="l" r="r" t="t"/>
              <a:pathLst>
                <a:path extrusionOk="0" h="1067" w="1245">
                  <a:moveTo>
                    <a:pt x="648" y="1"/>
                  </a:moveTo>
                  <a:cubicBezTo>
                    <a:pt x="75" y="1"/>
                    <a:pt x="1" y="1066"/>
                    <a:pt x="475" y="1066"/>
                  </a:cubicBezTo>
                  <a:cubicBezTo>
                    <a:pt x="517" y="1066"/>
                    <a:pt x="563" y="1058"/>
                    <a:pt x="613" y="1040"/>
                  </a:cubicBezTo>
                  <a:cubicBezTo>
                    <a:pt x="635" y="1029"/>
                    <a:pt x="658" y="1018"/>
                    <a:pt x="680" y="1018"/>
                  </a:cubicBezTo>
                  <a:cubicBezTo>
                    <a:pt x="1053" y="826"/>
                    <a:pt x="1245" y="36"/>
                    <a:pt x="680" y="2"/>
                  </a:cubicBezTo>
                  <a:cubicBezTo>
                    <a:pt x="669" y="1"/>
                    <a:pt x="658" y="1"/>
                    <a:pt x="64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2" name="Google Shape;4742;p21"/>
            <p:cNvSpPr/>
            <p:nvPr/>
          </p:nvSpPr>
          <p:spPr>
            <a:xfrm>
              <a:off x="6328088" y="4955154"/>
              <a:ext cx="41596" cy="37134"/>
            </a:xfrm>
            <a:custGeom>
              <a:rect b="b" l="l" r="r" t="t"/>
              <a:pathLst>
                <a:path extrusionOk="0" h="1082" w="1212">
                  <a:moveTo>
                    <a:pt x="737" y="1"/>
                  </a:moveTo>
                  <a:cubicBezTo>
                    <a:pt x="692" y="1"/>
                    <a:pt x="642" y="10"/>
                    <a:pt x="587" y="32"/>
                  </a:cubicBezTo>
                  <a:cubicBezTo>
                    <a:pt x="565" y="43"/>
                    <a:pt x="542" y="55"/>
                    <a:pt x="520" y="66"/>
                  </a:cubicBezTo>
                  <a:cubicBezTo>
                    <a:pt x="147" y="269"/>
                    <a:pt x="0" y="1059"/>
                    <a:pt x="565" y="1081"/>
                  </a:cubicBezTo>
                  <a:cubicBezTo>
                    <a:pt x="567" y="1081"/>
                    <a:pt x="570" y="1081"/>
                    <a:pt x="573" y="1081"/>
                  </a:cubicBezTo>
                  <a:cubicBezTo>
                    <a:pt x="1163" y="1081"/>
                    <a:pt x="1212" y="1"/>
                    <a:pt x="737"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3" name="Google Shape;4743;p21"/>
            <p:cNvSpPr/>
            <p:nvPr/>
          </p:nvSpPr>
          <p:spPr>
            <a:xfrm>
              <a:off x="6335879" y="5163270"/>
              <a:ext cx="41218" cy="29344"/>
            </a:xfrm>
            <a:custGeom>
              <a:rect b="b" l="l" r="r" t="t"/>
              <a:pathLst>
                <a:path extrusionOk="0" h="855" w="1201">
                  <a:moveTo>
                    <a:pt x="584" y="0"/>
                  </a:moveTo>
                  <a:cubicBezTo>
                    <a:pt x="278" y="0"/>
                    <a:pt x="0" y="170"/>
                    <a:pt x="146" y="490"/>
                  </a:cubicBezTo>
                  <a:cubicBezTo>
                    <a:pt x="157" y="513"/>
                    <a:pt x="168" y="535"/>
                    <a:pt x="180" y="547"/>
                  </a:cubicBezTo>
                  <a:cubicBezTo>
                    <a:pt x="289" y="732"/>
                    <a:pt x="556" y="854"/>
                    <a:pt x="789" y="854"/>
                  </a:cubicBezTo>
                  <a:cubicBezTo>
                    <a:pt x="1010" y="854"/>
                    <a:pt x="1201" y="743"/>
                    <a:pt x="1195" y="468"/>
                  </a:cubicBezTo>
                  <a:cubicBezTo>
                    <a:pt x="1184" y="151"/>
                    <a:pt x="871" y="0"/>
                    <a:pt x="58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4" name="Google Shape;4744;p21"/>
            <p:cNvSpPr/>
            <p:nvPr/>
          </p:nvSpPr>
          <p:spPr>
            <a:xfrm>
              <a:off x="6400881" y="4934047"/>
              <a:ext cx="51377" cy="28966"/>
            </a:xfrm>
            <a:custGeom>
              <a:rect b="b" l="l" r="r" t="t"/>
              <a:pathLst>
                <a:path extrusionOk="0" h="844" w="1497">
                  <a:moveTo>
                    <a:pt x="744" y="1"/>
                  </a:moveTo>
                  <a:cubicBezTo>
                    <a:pt x="390" y="1"/>
                    <a:pt x="0" y="240"/>
                    <a:pt x="204" y="613"/>
                  </a:cubicBezTo>
                  <a:cubicBezTo>
                    <a:pt x="291" y="778"/>
                    <a:pt x="447" y="844"/>
                    <a:pt x="612" y="844"/>
                  </a:cubicBezTo>
                  <a:cubicBezTo>
                    <a:pt x="1024" y="844"/>
                    <a:pt x="1497" y="434"/>
                    <a:pt x="1118" y="128"/>
                  </a:cubicBezTo>
                  <a:cubicBezTo>
                    <a:pt x="1107" y="117"/>
                    <a:pt x="1084" y="94"/>
                    <a:pt x="1062" y="83"/>
                  </a:cubicBezTo>
                  <a:cubicBezTo>
                    <a:pt x="975" y="27"/>
                    <a:pt x="861" y="1"/>
                    <a:pt x="744"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5" name="Google Shape;4745;p21"/>
            <p:cNvSpPr/>
            <p:nvPr/>
          </p:nvSpPr>
          <p:spPr>
            <a:xfrm>
              <a:off x="6352490" y="4829955"/>
              <a:ext cx="50862" cy="34595"/>
            </a:xfrm>
            <a:custGeom>
              <a:rect b="b" l="l" r="r" t="t"/>
              <a:pathLst>
                <a:path extrusionOk="0" h="1008" w="1482">
                  <a:moveTo>
                    <a:pt x="915" y="0"/>
                  </a:moveTo>
                  <a:cubicBezTo>
                    <a:pt x="904" y="0"/>
                    <a:pt x="892" y="1"/>
                    <a:pt x="881" y="1"/>
                  </a:cubicBezTo>
                  <a:lnTo>
                    <a:pt x="802" y="13"/>
                  </a:lnTo>
                  <a:cubicBezTo>
                    <a:pt x="395" y="80"/>
                    <a:pt x="0" y="803"/>
                    <a:pt x="531" y="983"/>
                  </a:cubicBezTo>
                  <a:cubicBezTo>
                    <a:pt x="579" y="1000"/>
                    <a:pt x="626" y="1008"/>
                    <a:pt x="672" y="1008"/>
                  </a:cubicBezTo>
                  <a:cubicBezTo>
                    <a:pt x="1188" y="1008"/>
                    <a:pt x="1482" y="0"/>
                    <a:pt x="915"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6" name="Google Shape;4746;p21"/>
            <p:cNvSpPr/>
            <p:nvPr/>
          </p:nvSpPr>
          <p:spPr>
            <a:xfrm>
              <a:off x="6403901" y="4847767"/>
              <a:ext cx="43106" cy="36688"/>
            </a:xfrm>
            <a:custGeom>
              <a:rect b="b" l="l" r="r" t="t"/>
              <a:pathLst>
                <a:path extrusionOk="0" h="1069" w="1256">
                  <a:moveTo>
                    <a:pt x="667" y="1"/>
                  </a:moveTo>
                  <a:cubicBezTo>
                    <a:pt x="89" y="1"/>
                    <a:pt x="1" y="1068"/>
                    <a:pt x="478" y="1068"/>
                  </a:cubicBezTo>
                  <a:cubicBezTo>
                    <a:pt x="522" y="1068"/>
                    <a:pt x="570" y="1059"/>
                    <a:pt x="624" y="1040"/>
                  </a:cubicBezTo>
                  <a:cubicBezTo>
                    <a:pt x="646" y="1028"/>
                    <a:pt x="669" y="1028"/>
                    <a:pt x="691" y="1017"/>
                  </a:cubicBezTo>
                  <a:cubicBezTo>
                    <a:pt x="1064" y="825"/>
                    <a:pt x="1256" y="35"/>
                    <a:pt x="691" y="1"/>
                  </a:cubicBezTo>
                  <a:cubicBezTo>
                    <a:pt x="683" y="1"/>
                    <a:pt x="675" y="1"/>
                    <a:pt x="667"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7" name="Google Shape;4747;p21"/>
            <p:cNvSpPr/>
            <p:nvPr/>
          </p:nvSpPr>
          <p:spPr>
            <a:xfrm>
              <a:off x="6507547" y="5144703"/>
              <a:ext cx="39571" cy="38164"/>
            </a:xfrm>
            <a:custGeom>
              <a:rect b="b" l="l" r="r" t="t"/>
              <a:pathLst>
                <a:path extrusionOk="0" h="1112" w="1153">
                  <a:moveTo>
                    <a:pt x="659" y="1"/>
                  </a:moveTo>
                  <a:cubicBezTo>
                    <a:pt x="615" y="1"/>
                    <a:pt x="567" y="9"/>
                    <a:pt x="515" y="27"/>
                  </a:cubicBezTo>
                  <a:cubicBezTo>
                    <a:pt x="0" y="199"/>
                    <a:pt x="235" y="1111"/>
                    <a:pt x="626" y="1111"/>
                  </a:cubicBezTo>
                  <a:cubicBezTo>
                    <a:pt x="698" y="1111"/>
                    <a:pt x="775" y="1080"/>
                    <a:pt x="854" y="1009"/>
                  </a:cubicBezTo>
                  <a:cubicBezTo>
                    <a:pt x="865" y="997"/>
                    <a:pt x="887" y="975"/>
                    <a:pt x="899" y="964"/>
                  </a:cubicBezTo>
                  <a:cubicBezTo>
                    <a:pt x="1153" y="679"/>
                    <a:pt x="1059" y="1"/>
                    <a:pt x="659"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8" name="Google Shape;4748;p21"/>
            <p:cNvSpPr/>
            <p:nvPr/>
          </p:nvSpPr>
          <p:spPr>
            <a:xfrm>
              <a:off x="6508440" y="5058594"/>
              <a:ext cx="40429" cy="38061"/>
            </a:xfrm>
            <a:custGeom>
              <a:rect b="b" l="l" r="r" t="t"/>
              <a:pathLst>
                <a:path extrusionOk="0" h="1109" w="1178">
                  <a:moveTo>
                    <a:pt x="501" y="1"/>
                  </a:moveTo>
                  <a:cubicBezTo>
                    <a:pt x="423" y="1"/>
                    <a:pt x="342" y="37"/>
                    <a:pt x="263" y="121"/>
                  </a:cubicBezTo>
                  <a:cubicBezTo>
                    <a:pt x="252" y="132"/>
                    <a:pt x="230" y="155"/>
                    <a:pt x="218" y="166"/>
                  </a:cubicBezTo>
                  <a:cubicBezTo>
                    <a:pt x="0" y="464"/>
                    <a:pt x="122" y="1109"/>
                    <a:pt x="506" y="1109"/>
                  </a:cubicBezTo>
                  <a:cubicBezTo>
                    <a:pt x="559" y="1109"/>
                    <a:pt x="618" y="1096"/>
                    <a:pt x="681" y="1069"/>
                  </a:cubicBezTo>
                  <a:cubicBezTo>
                    <a:pt x="1177" y="854"/>
                    <a:pt x="881" y="1"/>
                    <a:pt x="50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9" name="Google Shape;4749;p21"/>
            <p:cNvSpPr/>
            <p:nvPr/>
          </p:nvSpPr>
          <p:spPr>
            <a:xfrm>
              <a:off x="6609684" y="5153661"/>
              <a:ext cx="40738" cy="38164"/>
            </a:xfrm>
            <a:custGeom>
              <a:rect b="b" l="l" r="r" t="t"/>
              <a:pathLst>
                <a:path extrusionOk="0" h="1112" w="1187">
                  <a:moveTo>
                    <a:pt x="670" y="1"/>
                  </a:moveTo>
                  <a:cubicBezTo>
                    <a:pt x="613" y="1"/>
                    <a:pt x="551" y="15"/>
                    <a:pt x="484" y="48"/>
                  </a:cubicBezTo>
                  <a:cubicBezTo>
                    <a:pt x="1" y="281"/>
                    <a:pt x="314" y="1111"/>
                    <a:pt x="692" y="1111"/>
                  </a:cubicBezTo>
                  <a:cubicBezTo>
                    <a:pt x="773" y="1111"/>
                    <a:pt x="856" y="1074"/>
                    <a:pt x="936" y="985"/>
                  </a:cubicBezTo>
                  <a:cubicBezTo>
                    <a:pt x="947" y="973"/>
                    <a:pt x="958" y="951"/>
                    <a:pt x="981" y="928"/>
                  </a:cubicBezTo>
                  <a:cubicBezTo>
                    <a:pt x="1186" y="634"/>
                    <a:pt x="1044" y="1"/>
                    <a:pt x="67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0" name="Google Shape;4750;p21"/>
            <p:cNvSpPr/>
            <p:nvPr/>
          </p:nvSpPr>
          <p:spPr>
            <a:xfrm>
              <a:off x="6323386" y="4730907"/>
              <a:ext cx="51205" cy="28932"/>
            </a:xfrm>
            <a:custGeom>
              <a:rect b="b" l="l" r="r" t="t"/>
              <a:pathLst>
                <a:path extrusionOk="0" h="843" w="1492">
                  <a:moveTo>
                    <a:pt x="731" y="0"/>
                  </a:moveTo>
                  <a:cubicBezTo>
                    <a:pt x="377" y="0"/>
                    <a:pt x="0" y="241"/>
                    <a:pt x="194" y="619"/>
                  </a:cubicBezTo>
                  <a:cubicBezTo>
                    <a:pt x="280" y="779"/>
                    <a:pt x="433" y="843"/>
                    <a:pt x="596" y="843"/>
                  </a:cubicBezTo>
                  <a:cubicBezTo>
                    <a:pt x="1010" y="843"/>
                    <a:pt x="1492" y="430"/>
                    <a:pt x="1119" y="123"/>
                  </a:cubicBezTo>
                  <a:lnTo>
                    <a:pt x="1063" y="89"/>
                  </a:lnTo>
                  <a:cubicBezTo>
                    <a:pt x="971" y="28"/>
                    <a:pt x="852" y="0"/>
                    <a:pt x="731"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1" name="Google Shape;4751;p21"/>
            <p:cNvSpPr/>
            <p:nvPr/>
          </p:nvSpPr>
          <p:spPr>
            <a:xfrm>
              <a:off x="6353691" y="4897153"/>
              <a:ext cx="40017" cy="37031"/>
            </a:xfrm>
            <a:custGeom>
              <a:rect b="b" l="l" r="r" t="t"/>
              <a:pathLst>
                <a:path extrusionOk="0" h="1079" w="1166">
                  <a:moveTo>
                    <a:pt x="706" y="1"/>
                  </a:moveTo>
                  <a:cubicBezTo>
                    <a:pt x="656" y="1"/>
                    <a:pt x="601" y="13"/>
                    <a:pt x="541" y="41"/>
                  </a:cubicBezTo>
                  <a:cubicBezTo>
                    <a:pt x="518" y="52"/>
                    <a:pt x="496" y="63"/>
                    <a:pt x="473" y="75"/>
                  </a:cubicBezTo>
                  <a:cubicBezTo>
                    <a:pt x="115" y="287"/>
                    <a:pt x="1" y="1079"/>
                    <a:pt x="552" y="1079"/>
                  </a:cubicBezTo>
                  <a:cubicBezTo>
                    <a:pt x="556" y="1079"/>
                    <a:pt x="559" y="1079"/>
                    <a:pt x="563" y="1079"/>
                  </a:cubicBezTo>
                  <a:cubicBezTo>
                    <a:pt x="1154" y="1069"/>
                    <a:pt x="1166" y="1"/>
                    <a:pt x="706"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2" name="Google Shape;4752;p21"/>
            <p:cNvSpPr/>
            <p:nvPr/>
          </p:nvSpPr>
          <p:spPr>
            <a:xfrm>
              <a:off x="6312232" y="5105853"/>
              <a:ext cx="40875" cy="29206"/>
            </a:xfrm>
            <a:custGeom>
              <a:rect b="b" l="l" r="r" t="t"/>
              <a:pathLst>
                <a:path extrusionOk="0" h="851" w="1191">
                  <a:moveTo>
                    <a:pt x="583" y="0"/>
                  </a:moveTo>
                  <a:cubicBezTo>
                    <a:pt x="279" y="0"/>
                    <a:pt x="1" y="168"/>
                    <a:pt x="146" y="482"/>
                  </a:cubicBezTo>
                  <a:cubicBezTo>
                    <a:pt x="146" y="504"/>
                    <a:pt x="158" y="527"/>
                    <a:pt x="180" y="538"/>
                  </a:cubicBezTo>
                  <a:cubicBezTo>
                    <a:pt x="284" y="728"/>
                    <a:pt x="545" y="850"/>
                    <a:pt x="775" y="850"/>
                  </a:cubicBezTo>
                  <a:cubicBezTo>
                    <a:pt x="997" y="850"/>
                    <a:pt x="1190" y="736"/>
                    <a:pt x="1185" y="459"/>
                  </a:cubicBezTo>
                  <a:cubicBezTo>
                    <a:pt x="1179" y="148"/>
                    <a:pt x="869" y="0"/>
                    <a:pt x="58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3" name="Google Shape;4753;p21"/>
            <p:cNvSpPr/>
            <p:nvPr/>
          </p:nvSpPr>
          <p:spPr>
            <a:xfrm>
              <a:off x="6421610" y="5137359"/>
              <a:ext cx="40326" cy="29378"/>
            </a:xfrm>
            <a:custGeom>
              <a:rect b="b" l="l" r="r" t="t"/>
              <a:pathLst>
                <a:path extrusionOk="0" h="856" w="1175">
                  <a:moveTo>
                    <a:pt x="408" y="0"/>
                  </a:moveTo>
                  <a:cubicBezTo>
                    <a:pt x="196" y="0"/>
                    <a:pt x="12" y="108"/>
                    <a:pt x="6" y="376"/>
                  </a:cubicBezTo>
                  <a:cubicBezTo>
                    <a:pt x="1" y="698"/>
                    <a:pt x="325" y="856"/>
                    <a:pt x="618" y="856"/>
                  </a:cubicBezTo>
                  <a:cubicBezTo>
                    <a:pt x="912" y="856"/>
                    <a:pt x="1174" y="698"/>
                    <a:pt x="1044" y="388"/>
                  </a:cubicBezTo>
                  <a:cubicBezTo>
                    <a:pt x="1033" y="365"/>
                    <a:pt x="1022" y="342"/>
                    <a:pt x="1010" y="320"/>
                  </a:cubicBezTo>
                  <a:cubicBezTo>
                    <a:pt x="910" y="131"/>
                    <a:pt x="642" y="0"/>
                    <a:pt x="408"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4" name="Google Shape;4754;p21"/>
            <p:cNvSpPr/>
            <p:nvPr/>
          </p:nvSpPr>
          <p:spPr>
            <a:xfrm>
              <a:off x="6330868" y="5023107"/>
              <a:ext cx="43346" cy="28726"/>
            </a:xfrm>
            <a:custGeom>
              <a:rect b="b" l="l" r="r" t="t"/>
              <a:pathLst>
                <a:path extrusionOk="0" h="837" w="1263">
                  <a:moveTo>
                    <a:pt x="481" y="1"/>
                  </a:moveTo>
                  <a:cubicBezTo>
                    <a:pt x="227" y="1"/>
                    <a:pt x="0" y="133"/>
                    <a:pt x="44" y="444"/>
                  </a:cubicBezTo>
                  <a:cubicBezTo>
                    <a:pt x="78" y="717"/>
                    <a:pt x="337" y="837"/>
                    <a:pt x="594" y="837"/>
                  </a:cubicBezTo>
                  <a:cubicBezTo>
                    <a:pt x="931" y="837"/>
                    <a:pt x="1263" y="631"/>
                    <a:pt x="1070" y="298"/>
                  </a:cubicBezTo>
                  <a:cubicBezTo>
                    <a:pt x="1059" y="286"/>
                    <a:pt x="1048" y="264"/>
                    <a:pt x="1025" y="241"/>
                  </a:cubicBezTo>
                  <a:cubicBezTo>
                    <a:pt x="914" y="89"/>
                    <a:pt x="688" y="1"/>
                    <a:pt x="481"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5" name="Google Shape;4755;p21"/>
            <p:cNvSpPr/>
            <p:nvPr/>
          </p:nvSpPr>
          <p:spPr>
            <a:xfrm>
              <a:off x="6304648" y="4984875"/>
              <a:ext cx="41287" cy="37134"/>
            </a:xfrm>
            <a:custGeom>
              <a:rect b="b" l="l" r="r" t="t"/>
              <a:pathLst>
                <a:path extrusionOk="0" h="1082" w="1203">
                  <a:moveTo>
                    <a:pt x="630" y="1"/>
                  </a:moveTo>
                  <a:cubicBezTo>
                    <a:pt x="40" y="1"/>
                    <a:pt x="0" y="1082"/>
                    <a:pt x="468" y="1082"/>
                  </a:cubicBezTo>
                  <a:cubicBezTo>
                    <a:pt x="513" y="1082"/>
                    <a:pt x="562" y="1072"/>
                    <a:pt x="616" y="1050"/>
                  </a:cubicBezTo>
                  <a:cubicBezTo>
                    <a:pt x="638" y="1039"/>
                    <a:pt x="661" y="1028"/>
                    <a:pt x="683" y="1017"/>
                  </a:cubicBezTo>
                  <a:cubicBezTo>
                    <a:pt x="1056" y="813"/>
                    <a:pt x="1203" y="12"/>
                    <a:pt x="638" y="1"/>
                  </a:cubicBezTo>
                  <a:cubicBezTo>
                    <a:pt x="635" y="1"/>
                    <a:pt x="633" y="1"/>
                    <a:pt x="630"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6" name="Google Shape;4756;p21"/>
            <p:cNvSpPr/>
            <p:nvPr/>
          </p:nvSpPr>
          <p:spPr>
            <a:xfrm>
              <a:off x="6438564" y="4950692"/>
              <a:ext cx="38850" cy="32844"/>
            </a:xfrm>
            <a:custGeom>
              <a:rect b="b" l="l" r="r" t="t"/>
              <a:pathLst>
                <a:path extrusionOk="0" h="957" w="1132">
                  <a:moveTo>
                    <a:pt x="341" y="1"/>
                  </a:moveTo>
                  <a:cubicBezTo>
                    <a:pt x="153" y="1"/>
                    <a:pt x="1" y="100"/>
                    <a:pt x="9" y="343"/>
                  </a:cubicBezTo>
                  <a:cubicBezTo>
                    <a:pt x="9" y="365"/>
                    <a:pt x="9" y="388"/>
                    <a:pt x="9" y="410"/>
                  </a:cubicBezTo>
                  <a:cubicBezTo>
                    <a:pt x="53" y="686"/>
                    <a:pt x="373" y="956"/>
                    <a:pt x="644" y="956"/>
                  </a:cubicBezTo>
                  <a:cubicBezTo>
                    <a:pt x="783" y="956"/>
                    <a:pt x="910" y="884"/>
                    <a:pt x="979" y="704"/>
                  </a:cubicBezTo>
                  <a:cubicBezTo>
                    <a:pt x="1131" y="320"/>
                    <a:pt x="679" y="1"/>
                    <a:pt x="34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7" name="Google Shape;4757;p21"/>
            <p:cNvSpPr/>
            <p:nvPr/>
          </p:nvSpPr>
          <p:spPr>
            <a:xfrm>
              <a:off x="6482597" y="5013258"/>
              <a:ext cx="41630" cy="37134"/>
            </a:xfrm>
            <a:custGeom>
              <a:rect b="b" l="l" r="r" t="t"/>
              <a:pathLst>
                <a:path extrusionOk="0" h="1082" w="1213">
                  <a:moveTo>
                    <a:pt x="738" y="0"/>
                  </a:moveTo>
                  <a:cubicBezTo>
                    <a:pt x="692" y="0"/>
                    <a:pt x="642" y="10"/>
                    <a:pt x="588" y="32"/>
                  </a:cubicBezTo>
                  <a:cubicBezTo>
                    <a:pt x="565" y="43"/>
                    <a:pt x="542" y="54"/>
                    <a:pt x="520" y="65"/>
                  </a:cubicBezTo>
                  <a:cubicBezTo>
                    <a:pt x="148" y="269"/>
                    <a:pt x="1" y="1058"/>
                    <a:pt x="565" y="1081"/>
                  </a:cubicBezTo>
                  <a:cubicBezTo>
                    <a:pt x="568" y="1081"/>
                    <a:pt x="571" y="1081"/>
                    <a:pt x="573" y="1081"/>
                  </a:cubicBezTo>
                  <a:cubicBezTo>
                    <a:pt x="1163" y="1081"/>
                    <a:pt x="1212" y="0"/>
                    <a:pt x="738"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8" name="Google Shape;4758;p21"/>
            <p:cNvSpPr/>
            <p:nvPr/>
          </p:nvSpPr>
          <p:spPr>
            <a:xfrm>
              <a:off x="6455896" y="5014390"/>
              <a:ext cx="40498" cy="29481"/>
            </a:xfrm>
            <a:custGeom>
              <a:rect b="b" l="l" r="r" t="t"/>
              <a:pathLst>
                <a:path extrusionOk="0" h="859" w="1180">
                  <a:moveTo>
                    <a:pt x="556" y="0"/>
                  </a:moveTo>
                  <a:cubicBezTo>
                    <a:pt x="263" y="0"/>
                    <a:pt x="1" y="158"/>
                    <a:pt x="124" y="473"/>
                  </a:cubicBezTo>
                  <a:cubicBezTo>
                    <a:pt x="136" y="484"/>
                    <a:pt x="147" y="506"/>
                    <a:pt x="158" y="529"/>
                  </a:cubicBezTo>
                  <a:cubicBezTo>
                    <a:pt x="265" y="725"/>
                    <a:pt x="538" y="859"/>
                    <a:pt x="774" y="859"/>
                  </a:cubicBezTo>
                  <a:cubicBezTo>
                    <a:pt x="986" y="859"/>
                    <a:pt x="1168" y="751"/>
                    <a:pt x="1174" y="484"/>
                  </a:cubicBezTo>
                  <a:cubicBezTo>
                    <a:pt x="1179" y="161"/>
                    <a:pt x="852" y="0"/>
                    <a:pt x="55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9" name="Google Shape;4759;p21"/>
            <p:cNvSpPr/>
            <p:nvPr/>
          </p:nvSpPr>
          <p:spPr>
            <a:xfrm>
              <a:off x="6468285" y="5054201"/>
              <a:ext cx="41287" cy="36825"/>
            </a:xfrm>
            <a:custGeom>
              <a:rect b="b" l="l" r="r" t="t"/>
              <a:pathLst>
                <a:path extrusionOk="0" h="1073" w="1203">
                  <a:moveTo>
                    <a:pt x="740" y="1"/>
                  </a:moveTo>
                  <a:cubicBezTo>
                    <a:pt x="694" y="1"/>
                    <a:pt x="643" y="11"/>
                    <a:pt x="587" y="35"/>
                  </a:cubicBezTo>
                  <a:cubicBezTo>
                    <a:pt x="565" y="46"/>
                    <a:pt x="542" y="46"/>
                    <a:pt x="519" y="69"/>
                  </a:cubicBezTo>
                  <a:cubicBezTo>
                    <a:pt x="147" y="260"/>
                    <a:pt x="0" y="1062"/>
                    <a:pt x="565" y="1073"/>
                  </a:cubicBezTo>
                  <a:cubicBezTo>
                    <a:pt x="567" y="1073"/>
                    <a:pt x="570" y="1073"/>
                    <a:pt x="573" y="1073"/>
                  </a:cubicBezTo>
                  <a:cubicBezTo>
                    <a:pt x="1160" y="1073"/>
                    <a:pt x="1202" y="1"/>
                    <a:pt x="740"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0" name="Google Shape;4760;p21"/>
            <p:cNvSpPr/>
            <p:nvPr/>
          </p:nvSpPr>
          <p:spPr>
            <a:xfrm>
              <a:off x="6248534" y="5082344"/>
              <a:ext cx="40292" cy="29550"/>
            </a:xfrm>
            <a:custGeom>
              <a:rect b="b" l="l" r="r" t="t"/>
              <a:pathLst>
                <a:path extrusionOk="0" h="861" w="1174">
                  <a:moveTo>
                    <a:pt x="551" y="0"/>
                  </a:moveTo>
                  <a:cubicBezTo>
                    <a:pt x="260" y="0"/>
                    <a:pt x="0" y="158"/>
                    <a:pt x="129" y="467"/>
                  </a:cubicBezTo>
                  <a:cubicBezTo>
                    <a:pt x="129" y="490"/>
                    <a:pt x="141" y="512"/>
                    <a:pt x="152" y="535"/>
                  </a:cubicBezTo>
                  <a:cubicBezTo>
                    <a:pt x="260" y="726"/>
                    <a:pt x="535" y="861"/>
                    <a:pt x="772" y="861"/>
                  </a:cubicBezTo>
                  <a:cubicBezTo>
                    <a:pt x="982" y="861"/>
                    <a:pt x="1162" y="755"/>
                    <a:pt x="1167" y="490"/>
                  </a:cubicBezTo>
                  <a:cubicBezTo>
                    <a:pt x="1173" y="161"/>
                    <a:pt x="846" y="0"/>
                    <a:pt x="55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1" name="Google Shape;4761;p21"/>
            <p:cNvSpPr/>
            <p:nvPr/>
          </p:nvSpPr>
          <p:spPr>
            <a:xfrm>
              <a:off x="6314875" y="4923648"/>
              <a:ext cx="43072" cy="36619"/>
            </a:xfrm>
            <a:custGeom>
              <a:rect b="b" l="l" r="r" t="t"/>
              <a:pathLst>
                <a:path extrusionOk="0" h="1067" w="1255">
                  <a:moveTo>
                    <a:pt x="647" y="1"/>
                  </a:moveTo>
                  <a:cubicBezTo>
                    <a:pt x="83" y="1"/>
                    <a:pt x="1" y="1066"/>
                    <a:pt x="482" y="1066"/>
                  </a:cubicBezTo>
                  <a:cubicBezTo>
                    <a:pt x="525" y="1066"/>
                    <a:pt x="571" y="1058"/>
                    <a:pt x="622" y="1040"/>
                  </a:cubicBezTo>
                  <a:cubicBezTo>
                    <a:pt x="645" y="1029"/>
                    <a:pt x="668" y="1018"/>
                    <a:pt x="690" y="1006"/>
                  </a:cubicBezTo>
                  <a:cubicBezTo>
                    <a:pt x="1062" y="826"/>
                    <a:pt x="1254" y="36"/>
                    <a:pt x="679" y="2"/>
                  </a:cubicBezTo>
                  <a:cubicBezTo>
                    <a:pt x="668" y="1"/>
                    <a:pt x="657" y="1"/>
                    <a:pt x="647"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2" name="Google Shape;4762;p21"/>
            <p:cNvSpPr/>
            <p:nvPr/>
          </p:nvSpPr>
          <p:spPr>
            <a:xfrm>
              <a:off x="6285085" y="5061855"/>
              <a:ext cx="51446" cy="28726"/>
            </a:xfrm>
            <a:custGeom>
              <a:rect b="b" l="l" r="r" t="t"/>
              <a:pathLst>
                <a:path extrusionOk="0" h="837" w="1499">
                  <a:moveTo>
                    <a:pt x="744" y="0"/>
                  </a:moveTo>
                  <a:cubicBezTo>
                    <a:pt x="390" y="0"/>
                    <a:pt x="0" y="240"/>
                    <a:pt x="204" y="613"/>
                  </a:cubicBezTo>
                  <a:cubicBezTo>
                    <a:pt x="287" y="772"/>
                    <a:pt x="438" y="836"/>
                    <a:pt x="601" y="836"/>
                  </a:cubicBezTo>
                  <a:cubicBezTo>
                    <a:pt x="1014" y="836"/>
                    <a:pt x="1499" y="424"/>
                    <a:pt x="1118" y="116"/>
                  </a:cubicBezTo>
                  <a:cubicBezTo>
                    <a:pt x="1095" y="105"/>
                    <a:pt x="1073" y="94"/>
                    <a:pt x="1062" y="83"/>
                  </a:cubicBezTo>
                  <a:cubicBezTo>
                    <a:pt x="975" y="27"/>
                    <a:pt x="861" y="0"/>
                    <a:pt x="744"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3" name="Google Shape;4763;p21"/>
            <p:cNvSpPr/>
            <p:nvPr/>
          </p:nvSpPr>
          <p:spPr>
            <a:xfrm>
              <a:off x="6468663" y="5155686"/>
              <a:ext cx="41218" cy="36825"/>
            </a:xfrm>
            <a:custGeom>
              <a:rect b="b" l="l" r="r" t="t"/>
              <a:pathLst>
                <a:path extrusionOk="0" h="1073" w="1201">
                  <a:moveTo>
                    <a:pt x="740" y="0"/>
                  </a:moveTo>
                  <a:cubicBezTo>
                    <a:pt x="694" y="0"/>
                    <a:pt x="643" y="11"/>
                    <a:pt x="587" y="34"/>
                  </a:cubicBezTo>
                  <a:cubicBezTo>
                    <a:pt x="565" y="34"/>
                    <a:pt x="542" y="45"/>
                    <a:pt x="520" y="57"/>
                  </a:cubicBezTo>
                  <a:cubicBezTo>
                    <a:pt x="147" y="260"/>
                    <a:pt x="1" y="1061"/>
                    <a:pt x="565" y="1072"/>
                  </a:cubicBezTo>
                  <a:cubicBezTo>
                    <a:pt x="568" y="1072"/>
                    <a:pt x="570" y="1072"/>
                    <a:pt x="573" y="1072"/>
                  </a:cubicBezTo>
                  <a:cubicBezTo>
                    <a:pt x="1150" y="1072"/>
                    <a:pt x="1201" y="0"/>
                    <a:pt x="740"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4" name="Google Shape;4764;p21"/>
            <p:cNvSpPr/>
            <p:nvPr/>
          </p:nvSpPr>
          <p:spPr>
            <a:xfrm>
              <a:off x="6246304" y="5005295"/>
              <a:ext cx="41150" cy="37821"/>
            </a:xfrm>
            <a:custGeom>
              <a:rect b="b" l="l" r="r" t="t"/>
              <a:pathLst>
                <a:path extrusionOk="0" h="1102" w="1199">
                  <a:moveTo>
                    <a:pt x="447" y="0"/>
                  </a:moveTo>
                  <a:cubicBezTo>
                    <a:pt x="352" y="0"/>
                    <a:pt x="258" y="51"/>
                    <a:pt x="183" y="173"/>
                  </a:cubicBezTo>
                  <a:cubicBezTo>
                    <a:pt x="172" y="185"/>
                    <a:pt x="160" y="207"/>
                    <a:pt x="149" y="230"/>
                  </a:cubicBezTo>
                  <a:cubicBezTo>
                    <a:pt x="0" y="546"/>
                    <a:pt x="205" y="1102"/>
                    <a:pt x="541" y="1102"/>
                  </a:cubicBezTo>
                  <a:cubicBezTo>
                    <a:pt x="612" y="1102"/>
                    <a:pt x="689" y="1077"/>
                    <a:pt x="770" y="1020"/>
                  </a:cubicBezTo>
                  <a:cubicBezTo>
                    <a:pt x="1198" y="725"/>
                    <a:pt x="808" y="0"/>
                    <a:pt x="447"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5" name="Google Shape;4765;p21"/>
            <p:cNvSpPr/>
            <p:nvPr/>
          </p:nvSpPr>
          <p:spPr>
            <a:xfrm>
              <a:off x="6416428" y="5036183"/>
              <a:ext cx="40017" cy="37031"/>
            </a:xfrm>
            <a:custGeom>
              <a:rect b="b" l="l" r="r" t="t"/>
              <a:pathLst>
                <a:path extrusionOk="0" h="1079" w="1166">
                  <a:moveTo>
                    <a:pt x="706" y="1"/>
                  </a:moveTo>
                  <a:cubicBezTo>
                    <a:pt x="656" y="1"/>
                    <a:pt x="601" y="13"/>
                    <a:pt x="541" y="41"/>
                  </a:cubicBezTo>
                  <a:cubicBezTo>
                    <a:pt x="518" y="52"/>
                    <a:pt x="496" y="63"/>
                    <a:pt x="484" y="75"/>
                  </a:cubicBezTo>
                  <a:cubicBezTo>
                    <a:pt x="126" y="287"/>
                    <a:pt x="1" y="1079"/>
                    <a:pt x="552" y="1079"/>
                  </a:cubicBezTo>
                  <a:cubicBezTo>
                    <a:pt x="556" y="1079"/>
                    <a:pt x="559" y="1079"/>
                    <a:pt x="563" y="1079"/>
                  </a:cubicBezTo>
                  <a:cubicBezTo>
                    <a:pt x="1154" y="1069"/>
                    <a:pt x="1166" y="1"/>
                    <a:pt x="70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6" name="Google Shape;4766;p21"/>
            <p:cNvSpPr/>
            <p:nvPr/>
          </p:nvSpPr>
          <p:spPr>
            <a:xfrm>
              <a:off x="6473708" y="4988067"/>
              <a:ext cx="41287" cy="37134"/>
            </a:xfrm>
            <a:custGeom>
              <a:rect b="b" l="l" r="r" t="t"/>
              <a:pathLst>
                <a:path extrusionOk="0" h="1082" w="1203">
                  <a:moveTo>
                    <a:pt x="735" y="1"/>
                  </a:moveTo>
                  <a:cubicBezTo>
                    <a:pt x="690" y="1"/>
                    <a:pt x="641" y="11"/>
                    <a:pt x="587" y="32"/>
                  </a:cubicBezTo>
                  <a:cubicBezTo>
                    <a:pt x="564" y="43"/>
                    <a:pt x="542" y="55"/>
                    <a:pt x="519" y="66"/>
                  </a:cubicBezTo>
                  <a:cubicBezTo>
                    <a:pt x="158" y="269"/>
                    <a:pt x="0" y="1059"/>
                    <a:pt x="564" y="1082"/>
                  </a:cubicBezTo>
                  <a:cubicBezTo>
                    <a:pt x="567" y="1082"/>
                    <a:pt x="570" y="1082"/>
                    <a:pt x="573" y="1082"/>
                  </a:cubicBezTo>
                  <a:cubicBezTo>
                    <a:pt x="1163" y="1082"/>
                    <a:pt x="1202" y="1"/>
                    <a:pt x="73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7" name="Google Shape;4767;p21"/>
            <p:cNvSpPr/>
            <p:nvPr/>
          </p:nvSpPr>
          <p:spPr>
            <a:xfrm>
              <a:off x="6405445" y="4977462"/>
              <a:ext cx="51240" cy="35006"/>
            </a:xfrm>
            <a:custGeom>
              <a:rect b="b" l="l" r="r" t="t"/>
              <a:pathLst>
                <a:path extrusionOk="0" h="1020" w="1493">
                  <a:moveTo>
                    <a:pt x="811" y="0"/>
                  </a:moveTo>
                  <a:cubicBezTo>
                    <a:pt x="295" y="0"/>
                    <a:pt x="0" y="1019"/>
                    <a:pt x="578" y="1019"/>
                  </a:cubicBezTo>
                  <a:cubicBezTo>
                    <a:pt x="589" y="1019"/>
                    <a:pt x="601" y="1019"/>
                    <a:pt x="613" y="1018"/>
                  </a:cubicBezTo>
                  <a:cubicBezTo>
                    <a:pt x="635" y="1007"/>
                    <a:pt x="658" y="1007"/>
                    <a:pt x="680" y="1007"/>
                  </a:cubicBezTo>
                  <a:cubicBezTo>
                    <a:pt x="1098" y="928"/>
                    <a:pt x="1493" y="217"/>
                    <a:pt x="951" y="25"/>
                  </a:cubicBezTo>
                  <a:cubicBezTo>
                    <a:pt x="903" y="8"/>
                    <a:pt x="856" y="0"/>
                    <a:pt x="81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8" name="Google Shape;4768;p21"/>
            <p:cNvSpPr/>
            <p:nvPr/>
          </p:nvSpPr>
          <p:spPr>
            <a:xfrm>
              <a:off x="6340340" y="4788153"/>
              <a:ext cx="41218" cy="37134"/>
            </a:xfrm>
            <a:custGeom>
              <a:rect b="b" l="l" r="r" t="t"/>
              <a:pathLst>
                <a:path extrusionOk="0" h="1082" w="1201">
                  <a:moveTo>
                    <a:pt x="628" y="1"/>
                  </a:moveTo>
                  <a:cubicBezTo>
                    <a:pt x="49" y="1"/>
                    <a:pt x="0" y="1081"/>
                    <a:pt x="467" y="1081"/>
                  </a:cubicBezTo>
                  <a:cubicBezTo>
                    <a:pt x="511" y="1081"/>
                    <a:pt x="560" y="1072"/>
                    <a:pt x="614" y="1050"/>
                  </a:cubicBezTo>
                  <a:cubicBezTo>
                    <a:pt x="636" y="1039"/>
                    <a:pt x="659" y="1028"/>
                    <a:pt x="682" y="1016"/>
                  </a:cubicBezTo>
                  <a:cubicBezTo>
                    <a:pt x="1054" y="813"/>
                    <a:pt x="1201" y="23"/>
                    <a:pt x="636" y="1"/>
                  </a:cubicBezTo>
                  <a:cubicBezTo>
                    <a:pt x="634" y="1"/>
                    <a:pt x="631" y="1"/>
                    <a:pt x="62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9" name="Google Shape;4769;p21"/>
            <p:cNvSpPr/>
            <p:nvPr/>
          </p:nvSpPr>
          <p:spPr>
            <a:xfrm>
              <a:off x="6312987" y="4849894"/>
              <a:ext cx="43346" cy="28692"/>
            </a:xfrm>
            <a:custGeom>
              <a:rect b="b" l="l" r="r" t="t"/>
              <a:pathLst>
                <a:path extrusionOk="0" h="836" w="1263">
                  <a:moveTo>
                    <a:pt x="664" y="1"/>
                  </a:moveTo>
                  <a:cubicBezTo>
                    <a:pt x="328" y="1"/>
                    <a:pt x="1" y="206"/>
                    <a:pt x="192" y="537"/>
                  </a:cubicBezTo>
                  <a:cubicBezTo>
                    <a:pt x="203" y="560"/>
                    <a:pt x="215" y="571"/>
                    <a:pt x="237" y="594"/>
                  </a:cubicBezTo>
                  <a:cubicBezTo>
                    <a:pt x="349" y="747"/>
                    <a:pt x="577" y="835"/>
                    <a:pt x="785" y="835"/>
                  </a:cubicBezTo>
                  <a:cubicBezTo>
                    <a:pt x="1038" y="835"/>
                    <a:pt x="1262" y="705"/>
                    <a:pt x="1219" y="402"/>
                  </a:cubicBezTo>
                  <a:cubicBezTo>
                    <a:pt x="1185" y="122"/>
                    <a:pt x="922" y="1"/>
                    <a:pt x="664"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0" name="Google Shape;4770;p21"/>
            <p:cNvSpPr/>
            <p:nvPr/>
          </p:nvSpPr>
          <p:spPr>
            <a:xfrm>
              <a:off x="6650902" y="5117385"/>
              <a:ext cx="40292" cy="29515"/>
            </a:xfrm>
            <a:custGeom>
              <a:rect b="b" l="l" r="r" t="t"/>
              <a:pathLst>
                <a:path extrusionOk="0" h="860" w="1174">
                  <a:moveTo>
                    <a:pt x="552" y="1"/>
                  </a:moveTo>
                  <a:cubicBezTo>
                    <a:pt x="260" y="1"/>
                    <a:pt x="0" y="159"/>
                    <a:pt x="130" y="473"/>
                  </a:cubicBezTo>
                  <a:cubicBezTo>
                    <a:pt x="130" y="496"/>
                    <a:pt x="141" y="507"/>
                    <a:pt x="152" y="530"/>
                  </a:cubicBezTo>
                  <a:cubicBezTo>
                    <a:pt x="259" y="726"/>
                    <a:pt x="532" y="859"/>
                    <a:pt x="768" y="859"/>
                  </a:cubicBezTo>
                  <a:cubicBezTo>
                    <a:pt x="980" y="859"/>
                    <a:pt x="1162" y="751"/>
                    <a:pt x="1168" y="484"/>
                  </a:cubicBezTo>
                  <a:cubicBezTo>
                    <a:pt x="1173" y="161"/>
                    <a:pt x="846" y="1"/>
                    <a:pt x="55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1" name="Google Shape;4771;p21"/>
            <p:cNvSpPr/>
            <p:nvPr/>
          </p:nvSpPr>
          <p:spPr>
            <a:xfrm>
              <a:off x="6354137" y="4872820"/>
              <a:ext cx="39228" cy="32673"/>
            </a:xfrm>
            <a:custGeom>
              <a:rect b="b" l="l" r="r" t="t"/>
              <a:pathLst>
                <a:path extrusionOk="0" h="952" w="1143">
                  <a:moveTo>
                    <a:pt x="486" y="0"/>
                  </a:moveTo>
                  <a:cubicBezTo>
                    <a:pt x="342" y="0"/>
                    <a:pt x="211" y="75"/>
                    <a:pt x="144" y="264"/>
                  </a:cubicBezTo>
                  <a:cubicBezTo>
                    <a:pt x="1" y="644"/>
                    <a:pt x="454" y="951"/>
                    <a:pt x="792" y="951"/>
                  </a:cubicBezTo>
                  <a:cubicBezTo>
                    <a:pt x="986" y="951"/>
                    <a:pt x="1142" y="850"/>
                    <a:pt x="1126" y="603"/>
                  </a:cubicBezTo>
                  <a:cubicBezTo>
                    <a:pt x="1126" y="580"/>
                    <a:pt x="1126" y="547"/>
                    <a:pt x="1126" y="524"/>
                  </a:cubicBezTo>
                  <a:cubicBezTo>
                    <a:pt x="1075" y="260"/>
                    <a:pt x="756" y="0"/>
                    <a:pt x="48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2" name="Google Shape;4772;p21"/>
            <p:cNvSpPr/>
            <p:nvPr/>
          </p:nvSpPr>
          <p:spPr>
            <a:xfrm>
              <a:off x="6557723" y="5027844"/>
              <a:ext cx="43037" cy="36585"/>
            </a:xfrm>
            <a:custGeom>
              <a:rect b="b" l="l" r="r" t="t"/>
              <a:pathLst>
                <a:path extrusionOk="0" h="1066" w="1254">
                  <a:moveTo>
                    <a:pt x="656" y="0"/>
                  </a:moveTo>
                  <a:cubicBezTo>
                    <a:pt x="83" y="0"/>
                    <a:pt x="0" y="1066"/>
                    <a:pt x="481" y="1066"/>
                  </a:cubicBezTo>
                  <a:cubicBezTo>
                    <a:pt x="524" y="1066"/>
                    <a:pt x="570" y="1058"/>
                    <a:pt x="622" y="1040"/>
                  </a:cubicBezTo>
                  <a:cubicBezTo>
                    <a:pt x="644" y="1028"/>
                    <a:pt x="667" y="1017"/>
                    <a:pt x="689" y="1017"/>
                  </a:cubicBezTo>
                  <a:cubicBezTo>
                    <a:pt x="1062" y="825"/>
                    <a:pt x="1254" y="35"/>
                    <a:pt x="689" y="2"/>
                  </a:cubicBezTo>
                  <a:cubicBezTo>
                    <a:pt x="678" y="1"/>
                    <a:pt x="667" y="0"/>
                    <a:pt x="65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3" name="Google Shape;4773;p21"/>
            <p:cNvSpPr/>
            <p:nvPr/>
          </p:nvSpPr>
          <p:spPr>
            <a:xfrm>
              <a:off x="6370576" y="5036870"/>
              <a:ext cx="41356" cy="37821"/>
            </a:xfrm>
            <a:custGeom>
              <a:rect b="b" l="l" r="r" t="t"/>
              <a:pathLst>
                <a:path extrusionOk="0" h="1102" w="1205">
                  <a:moveTo>
                    <a:pt x="442" y="1"/>
                  </a:moveTo>
                  <a:cubicBezTo>
                    <a:pt x="349" y="1"/>
                    <a:pt x="258" y="50"/>
                    <a:pt x="184" y="167"/>
                  </a:cubicBezTo>
                  <a:cubicBezTo>
                    <a:pt x="173" y="190"/>
                    <a:pt x="162" y="201"/>
                    <a:pt x="150" y="224"/>
                  </a:cubicBezTo>
                  <a:cubicBezTo>
                    <a:pt x="0" y="542"/>
                    <a:pt x="216" y="1102"/>
                    <a:pt x="558" y="1102"/>
                  </a:cubicBezTo>
                  <a:cubicBezTo>
                    <a:pt x="628" y="1102"/>
                    <a:pt x="704" y="1079"/>
                    <a:pt x="782" y="1025"/>
                  </a:cubicBezTo>
                  <a:cubicBezTo>
                    <a:pt x="1204" y="738"/>
                    <a:pt x="805" y="1"/>
                    <a:pt x="44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4" name="Google Shape;4774;p21"/>
            <p:cNvSpPr/>
            <p:nvPr/>
          </p:nvSpPr>
          <p:spPr>
            <a:xfrm>
              <a:off x="6465952" y="4954605"/>
              <a:ext cx="40154" cy="30099"/>
            </a:xfrm>
            <a:custGeom>
              <a:rect b="b" l="l" r="r" t="t"/>
              <a:pathLst>
                <a:path extrusionOk="0" h="877" w="1170">
                  <a:moveTo>
                    <a:pt x="515" y="0"/>
                  </a:moveTo>
                  <a:cubicBezTo>
                    <a:pt x="238" y="0"/>
                    <a:pt x="1" y="148"/>
                    <a:pt x="113" y="454"/>
                  </a:cubicBezTo>
                  <a:cubicBezTo>
                    <a:pt x="113" y="477"/>
                    <a:pt x="125" y="499"/>
                    <a:pt x="136" y="522"/>
                  </a:cubicBezTo>
                  <a:cubicBezTo>
                    <a:pt x="235" y="727"/>
                    <a:pt x="522" y="877"/>
                    <a:pt x="766" y="877"/>
                  </a:cubicBezTo>
                  <a:cubicBezTo>
                    <a:pt x="966" y="877"/>
                    <a:pt x="1136" y="776"/>
                    <a:pt x="1152" y="522"/>
                  </a:cubicBezTo>
                  <a:cubicBezTo>
                    <a:pt x="1169" y="179"/>
                    <a:pt x="819" y="0"/>
                    <a:pt x="515"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5" name="Google Shape;4775;p21"/>
            <p:cNvSpPr/>
            <p:nvPr/>
          </p:nvSpPr>
          <p:spPr>
            <a:xfrm>
              <a:off x="6444090" y="4877282"/>
              <a:ext cx="41390" cy="37683"/>
            </a:xfrm>
            <a:custGeom>
              <a:rect b="b" l="l" r="r" t="t"/>
              <a:pathLst>
                <a:path extrusionOk="0" h="1098" w="1206">
                  <a:moveTo>
                    <a:pt x="647" y="1"/>
                  </a:moveTo>
                  <a:cubicBezTo>
                    <a:pt x="577" y="1"/>
                    <a:pt x="502" y="24"/>
                    <a:pt x="423" y="78"/>
                  </a:cubicBezTo>
                  <a:cubicBezTo>
                    <a:pt x="1" y="366"/>
                    <a:pt x="395" y="1098"/>
                    <a:pt x="755" y="1098"/>
                  </a:cubicBezTo>
                  <a:cubicBezTo>
                    <a:pt x="847" y="1098"/>
                    <a:pt x="937" y="1050"/>
                    <a:pt x="1010" y="936"/>
                  </a:cubicBezTo>
                  <a:cubicBezTo>
                    <a:pt x="1033" y="913"/>
                    <a:pt x="1033" y="890"/>
                    <a:pt x="1055" y="879"/>
                  </a:cubicBezTo>
                  <a:cubicBezTo>
                    <a:pt x="1205" y="561"/>
                    <a:pt x="989" y="1"/>
                    <a:pt x="647"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6" name="Google Shape;4776;p21"/>
            <p:cNvSpPr/>
            <p:nvPr/>
          </p:nvSpPr>
          <p:spPr>
            <a:xfrm>
              <a:off x="6276745" y="4914794"/>
              <a:ext cx="41321" cy="37134"/>
            </a:xfrm>
            <a:custGeom>
              <a:rect b="b" l="l" r="r" t="t"/>
              <a:pathLst>
                <a:path extrusionOk="0" h="1082" w="1204">
                  <a:moveTo>
                    <a:pt x="630" y="1"/>
                  </a:moveTo>
                  <a:cubicBezTo>
                    <a:pt x="41" y="1"/>
                    <a:pt x="1" y="1081"/>
                    <a:pt x="469" y="1081"/>
                  </a:cubicBezTo>
                  <a:cubicBezTo>
                    <a:pt x="513" y="1081"/>
                    <a:pt x="562" y="1072"/>
                    <a:pt x="616" y="1050"/>
                  </a:cubicBezTo>
                  <a:cubicBezTo>
                    <a:pt x="639" y="1039"/>
                    <a:pt x="661" y="1027"/>
                    <a:pt x="684" y="1016"/>
                  </a:cubicBezTo>
                  <a:cubicBezTo>
                    <a:pt x="1056" y="813"/>
                    <a:pt x="1203" y="23"/>
                    <a:pt x="639" y="1"/>
                  </a:cubicBezTo>
                  <a:cubicBezTo>
                    <a:pt x="636" y="1"/>
                    <a:pt x="633" y="1"/>
                    <a:pt x="630"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7" name="Google Shape;4777;p21"/>
            <p:cNvSpPr/>
            <p:nvPr/>
          </p:nvSpPr>
          <p:spPr>
            <a:xfrm>
              <a:off x="8858159" y="4386952"/>
              <a:ext cx="330742" cy="157632"/>
            </a:xfrm>
            <a:custGeom>
              <a:rect b="b" l="l" r="r" t="t"/>
              <a:pathLst>
                <a:path extrusionOk="0" h="4593" w="9637">
                  <a:moveTo>
                    <a:pt x="9637" y="0"/>
                  </a:moveTo>
                  <a:cubicBezTo>
                    <a:pt x="6071" y="102"/>
                    <a:pt x="1614" y="1817"/>
                    <a:pt x="0" y="4593"/>
                  </a:cubicBezTo>
                  <a:cubicBezTo>
                    <a:pt x="3081" y="3024"/>
                    <a:pt x="6410" y="2584"/>
                    <a:pt x="9637" y="1885"/>
                  </a:cubicBezTo>
                  <a:lnTo>
                    <a:pt x="9637" y="0"/>
                  </a:ln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8" name="Google Shape;4778;p21"/>
            <p:cNvSpPr/>
            <p:nvPr/>
          </p:nvSpPr>
          <p:spPr>
            <a:xfrm>
              <a:off x="9122663" y="4178835"/>
              <a:ext cx="66238" cy="36963"/>
            </a:xfrm>
            <a:custGeom>
              <a:rect b="b" l="l" r="r" t="t"/>
              <a:pathLst>
                <a:path extrusionOk="0" h="1077" w="1930">
                  <a:moveTo>
                    <a:pt x="598" y="0"/>
                  </a:moveTo>
                  <a:cubicBezTo>
                    <a:pt x="399" y="0"/>
                    <a:pt x="199" y="6"/>
                    <a:pt x="0" y="16"/>
                  </a:cubicBezTo>
                  <a:cubicBezTo>
                    <a:pt x="621" y="377"/>
                    <a:pt x="1264" y="727"/>
                    <a:pt x="1930" y="1077"/>
                  </a:cubicBezTo>
                  <a:lnTo>
                    <a:pt x="1930" y="72"/>
                  </a:lnTo>
                  <a:cubicBezTo>
                    <a:pt x="1486" y="26"/>
                    <a:pt x="1042" y="0"/>
                    <a:pt x="598" y="0"/>
                  </a:cubicBez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9" name="Google Shape;4779;p21"/>
            <p:cNvSpPr/>
            <p:nvPr/>
          </p:nvSpPr>
          <p:spPr>
            <a:xfrm>
              <a:off x="9001067" y="4278123"/>
              <a:ext cx="187833" cy="65860"/>
            </a:xfrm>
            <a:custGeom>
              <a:rect b="b" l="l" r="r" t="t"/>
              <a:pathLst>
                <a:path extrusionOk="0" h="1919" w="5473">
                  <a:moveTo>
                    <a:pt x="5473" y="0"/>
                  </a:moveTo>
                  <a:cubicBezTo>
                    <a:pt x="3577" y="12"/>
                    <a:pt x="1862" y="756"/>
                    <a:pt x="0" y="1445"/>
                  </a:cubicBezTo>
                  <a:cubicBezTo>
                    <a:pt x="1772" y="1828"/>
                    <a:pt x="3634" y="1761"/>
                    <a:pt x="5473" y="1919"/>
                  </a:cubicBezTo>
                  <a:lnTo>
                    <a:pt x="5473" y="0"/>
                  </a:ln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0" name="Google Shape;4780;p21"/>
            <p:cNvSpPr/>
            <p:nvPr/>
          </p:nvSpPr>
          <p:spPr>
            <a:xfrm>
              <a:off x="8924774" y="4486857"/>
              <a:ext cx="264127" cy="230836"/>
            </a:xfrm>
            <a:custGeom>
              <a:rect b="b" l="l" r="r" t="t"/>
              <a:pathLst>
                <a:path extrusionOk="0" h="6726" w="7696">
                  <a:moveTo>
                    <a:pt x="7696" y="1"/>
                  </a:moveTo>
                  <a:lnTo>
                    <a:pt x="7425" y="147"/>
                  </a:lnTo>
                  <a:cubicBezTo>
                    <a:pt x="4604" y="1592"/>
                    <a:pt x="1286" y="3645"/>
                    <a:pt x="0" y="6726"/>
                  </a:cubicBezTo>
                  <a:cubicBezTo>
                    <a:pt x="2652" y="5225"/>
                    <a:pt x="4965" y="3250"/>
                    <a:pt x="7696" y="1783"/>
                  </a:cubicBezTo>
                  <a:lnTo>
                    <a:pt x="7696" y="1"/>
                  </a:ln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1" name="Google Shape;4781;p21"/>
            <p:cNvSpPr/>
            <p:nvPr/>
          </p:nvSpPr>
          <p:spPr>
            <a:xfrm>
              <a:off x="9141230" y="4847012"/>
              <a:ext cx="47670" cy="99974"/>
            </a:xfrm>
            <a:custGeom>
              <a:rect b="b" l="l" r="r" t="t"/>
              <a:pathLst>
                <a:path extrusionOk="0" h="2913" w="1389">
                  <a:moveTo>
                    <a:pt x="1389" y="1"/>
                  </a:moveTo>
                  <a:cubicBezTo>
                    <a:pt x="813" y="915"/>
                    <a:pt x="351" y="1885"/>
                    <a:pt x="1" y="2912"/>
                  </a:cubicBezTo>
                  <a:cubicBezTo>
                    <a:pt x="441" y="2472"/>
                    <a:pt x="904" y="2032"/>
                    <a:pt x="1389" y="1614"/>
                  </a:cubicBezTo>
                  <a:lnTo>
                    <a:pt x="1389" y="1"/>
                  </a:ln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2" name="Google Shape;4782;p21"/>
            <p:cNvSpPr/>
            <p:nvPr/>
          </p:nvSpPr>
          <p:spPr>
            <a:xfrm>
              <a:off x="9011123" y="4635944"/>
              <a:ext cx="177778" cy="190201"/>
            </a:xfrm>
            <a:custGeom>
              <a:rect b="b" l="l" r="r" t="t"/>
              <a:pathLst>
                <a:path extrusionOk="0" h="5542" w="5180">
                  <a:moveTo>
                    <a:pt x="5180" y="1"/>
                  </a:moveTo>
                  <a:cubicBezTo>
                    <a:pt x="3273" y="1558"/>
                    <a:pt x="1783" y="3409"/>
                    <a:pt x="0" y="5542"/>
                  </a:cubicBezTo>
                  <a:cubicBezTo>
                    <a:pt x="1704" y="4255"/>
                    <a:pt x="3408" y="2969"/>
                    <a:pt x="5180" y="1750"/>
                  </a:cubicBezTo>
                  <a:lnTo>
                    <a:pt x="5180" y="1"/>
                  </a:ln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3" name="Google Shape;4783;p21"/>
            <p:cNvSpPr/>
            <p:nvPr/>
          </p:nvSpPr>
          <p:spPr>
            <a:xfrm>
              <a:off x="9035902" y="2265461"/>
              <a:ext cx="170433" cy="277340"/>
            </a:xfrm>
            <a:custGeom>
              <a:rect b="b" l="l" r="r" t="t"/>
              <a:pathLst>
                <a:path extrusionOk="0" h="8081" w="4966">
                  <a:moveTo>
                    <a:pt x="4966" y="1"/>
                  </a:moveTo>
                  <a:cubicBezTo>
                    <a:pt x="3149" y="1772"/>
                    <a:pt x="1490" y="3713"/>
                    <a:pt x="1" y="5767"/>
                  </a:cubicBezTo>
                  <a:lnTo>
                    <a:pt x="4966" y="8080"/>
                  </a:lnTo>
                  <a:lnTo>
                    <a:pt x="4966" y="1"/>
                  </a:lnTo>
                  <a:close/>
                </a:path>
              </a:pathLst>
            </a:custGeom>
            <a:solidFill>
              <a:srgbClr val="E74A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4" name="Google Shape;4784;p21"/>
            <p:cNvSpPr/>
            <p:nvPr/>
          </p:nvSpPr>
          <p:spPr>
            <a:xfrm>
              <a:off x="8853114" y="2273973"/>
              <a:ext cx="327276" cy="265328"/>
            </a:xfrm>
            <a:custGeom>
              <a:rect b="b" l="l" r="r" t="t"/>
              <a:pathLst>
                <a:path extrusionOk="0" h="7731" w="9536">
                  <a:moveTo>
                    <a:pt x="8193" y="1"/>
                  </a:moveTo>
                  <a:lnTo>
                    <a:pt x="711" y="3375"/>
                  </a:lnTo>
                  <a:lnTo>
                    <a:pt x="0" y="5959"/>
                  </a:lnTo>
                  <a:lnTo>
                    <a:pt x="4593" y="7731"/>
                  </a:lnTo>
                  <a:lnTo>
                    <a:pt x="5541" y="4740"/>
                  </a:lnTo>
                  <a:lnTo>
                    <a:pt x="9536" y="418"/>
                  </a:lnTo>
                  <a:lnTo>
                    <a:pt x="8193" y="1"/>
                  </a:lnTo>
                  <a:close/>
                </a:path>
              </a:pathLst>
            </a:custGeom>
            <a:solidFill>
              <a:srgbClr val="E3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5" name="Google Shape;4785;p21"/>
            <p:cNvSpPr/>
            <p:nvPr/>
          </p:nvSpPr>
          <p:spPr>
            <a:xfrm>
              <a:off x="9010745" y="2288318"/>
              <a:ext cx="195590" cy="326109"/>
            </a:xfrm>
            <a:custGeom>
              <a:rect b="b" l="l" r="r" t="t"/>
              <a:pathLst>
                <a:path extrusionOk="0" h="9502" w="5699">
                  <a:moveTo>
                    <a:pt x="4943" y="0"/>
                  </a:moveTo>
                  <a:lnTo>
                    <a:pt x="948" y="4322"/>
                  </a:lnTo>
                  <a:lnTo>
                    <a:pt x="0" y="7313"/>
                  </a:lnTo>
                  <a:lnTo>
                    <a:pt x="5699" y="9502"/>
                  </a:lnTo>
                  <a:lnTo>
                    <a:pt x="5699" y="237"/>
                  </a:lnTo>
                  <a:lnTo>
                    <a:pt x="4943" y="0"/>
                  </a:lnTo>
                  <a:close/>
                </a:path>
              </a:pathLst>
            </a:custGeom>
            <a:solidFill>
              <a:srgbClr val="D939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6" name="Google Shape;4786;p21"/>
            <p:cNvSpPr/>
            <p:nvPr/>
          </p:nvSpPr>
          <p:spPr>
            <a:xfrm>
              <a:off x="9125271" y="2435585"/>
              <a:ext cx="38953" cy="32158"/>
            </a:xfrm>
            <a:custGeom>
              <a:rect b="b" l="l" r="r" t="t"/>
              <a:pathLst>
                <a:path extrusionOk="0" h="937" w="1135">
                  <a:moveTo>
                    <a:pt x="359" y="0"/>
                  </a:moveTo>
                  <a:cubicBezTo>
                    <a:pt x="160" y="0"/>
                    <a:pt x="0" y="105"/>
                    <a:pt x="26" y="359"/>
                  </a:cubicBezTo>
                  <a:cubicBezTo>
                    <a:pt x="26" y="381"/>
                    <a:pt x="26" y="404"/>
                    <a:pt x="26" y="426"/>
                  </a:cubicBezTo>
                  <a:cubicBezTo>
                    <a:pt x="84" y="689"/>
                    <a:pt x="401" y="937"/>
                    <a:pt x="667" y="937"/>
                  </a:cubicBezTo>
                  <a:cubicBezTo>
                    <a:pt x="813" y="937"/>
                    <a:pt x="944" y="862"/>
                    <a:pt x="1008" y="674"/>
                  </a:cubicBezTo>
                  <a:cubicBezTo>
                    <a:pt x="1135" y="293"/>
                    <a:pt x="692" y="0"/>
                    <a:pt x="359"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7" name="Google Shape;4787;p21"/>
            <p:cNvSpPr/>
            <p:nvPr/>
          </p:nvSpPr>
          <p:spPr>
            <a:xfrm>
              <a:off x="8853114" y="2273973"/>
              <a:ext cx="327276" cy="265328"/>
            </a:xfrm>
            <a:custGeom>
              <a:rect b="b" l="l" r="r" t="t"/>
              <a:pathLst>
                <a:path extrusionOk="0" h="7731" w="9536">
                  <a:moveTo>
                    <a:pt x="8193" y="1"/>
                  </a:moveTo>
                  <a:lnTo>
                    <a:pt x="711" y="3375"/>
                  </a:lnTo>
                  <a:lnTo>
                    <a:pt x="0" y="5959"/>
                  </a:lnTo>
                  <a:lnTo>
                    <a:pt x="4593" y="7731"/>
                  </a:lnTo>
                  <a:lnTo>
                    <a:pt x="5541" y="4740"/>
                  </a:lnTo>
                  <a:lnTo>
                    <a:pt x="9536" y="418"/>
                  </a:lnTo>
                  <a:lnTo>
                    <a:pt x="8193" y="1"/>
                  </a:lnTo>
                  <a:close/>
                </a:path>
              </a:pathLst>
            </a:custGeom>
            <a:solidFill>
              <a:srgbClr val="E3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8" name="Google Shape;4788;p21"/>
            <p:cNvSpPr/>
            <p:nvPr/>
          </p:nvSpPr>
          <p:spPr>
            <a:xfrm>
              <a:off x="8877138" y="2054016"/>
              <a:ext cx="329197" cy="335787"/>
            </a:xfrm>
            <a:custGeom>
              <a:rect b="b" l="l" r="r" t="t"/>
              <a:pathLst>
                <a:path extrusionOk="0" h="9784" w="9592">
                  <a:moveTo>
                    <a:pt x="9592" y="1"/>
                  </a:moveTo>
                  <a:cubicBezTo>
                    <a:pt x="9321" y="181"/>
                    <a:pt x="9073" y="373"/>
                    <a:pt x="8813" y="553"/>
                  </a:cubicBezTo>
                  <a:cubicBezTo>
                    <a:pt x="7854" y="1264"/>
                    <a:pt x="6951" y="1975"/>
                    <a:pt x="6127" y="2697"/>
                  </a:cubicBezTo>
                  <a:cubicBezTo>
                    <a:pt x="5304" y="3408"/>
                    <a:pt x="4559" y="4119"/>
                    <a:pt x="3904" y="4808"/>
                  </a:cubicBezTo>
                  <a:cubicBezTo>
                    <a:pt x="3250" y="5496"/>
                    <a:pt x="2674" y="6150"/>
                    <a:pt x="2189" y="6748"/>
                  </a:cubicBezTo>
                  <a:lnTo>
                    <a:pt x="1512" y="7595"/>
                  </a:lnTo>
                  <a:lnTo>
                    <a:pt x="971" y="8340"/>
                  </a:lnTo>
                  <a:cubicBezTo>
                    <a:pt x="643" y="8780"/>
                    <a:pt x="429" y="9163"/>
                    <a:pt x="260" y="9400"/>
                  </a:cubicBezTo>
                  <a:cubicBezTo>
                    <a:pt x="90" y="9649"/>
                    <a:pt x="0" y="9784"/>
                    <a:pt x="0" y="9784"/>
                  </a:cubicBezTo>
                  <a:lnTo>
                    <a:pt x="271" y="9412"/>
                  </a:lnTo>
                  <a:cubicBezTo>
                    <a:pt x="451" y="9175"/>
                    <a:pt x="688" y="8813"/>
                    <a:pt x="1027" y="8385"/>
                  </a:cubicBezTo>
                  <a:cubicBezTo>
                    <a:pt x="1208" y="8159"/>
                    <a:pt x="1388" y="7922"/>
                    <a:pt x="1591" y="7662"/>
                  </a:cubicBezTo>
                  <a:lnTo>
                    <a:pt x="2302" y="6839"/>
                  </a:lnTo>
                  <a:cubicBezTo>
                    <a:pt x="2810" y="6263"/>
                    <a:pt x="3397" y="5620"/>
                    <a:pt x="4074" y="4966"/>
                  </a:cubicBezTo>
                  <a:cubicBezTo>
                    <a:pt x="4739" y="4300"/>
                    <a:pt x="5496" y="3611"/>
                    <a:pt x="6331" y="2912"/>
                  </a:cubicBezTo>
                  <a:cubicBezTo>
                    <a:pt x="7154" y="2212"/>
                    <a:pt x="8057" y="1513"/>
                    <a:pt x="9027" y="836"/>
                  </a:cubicBezTo>
                  <a:lnTo>
                    <a:pt x="9592" y="452"/>
                  </a:lnTo>
                  <a:lnTo>
                    <a:pt x="9592" y="1"/>
                  </a:lnTo>
                  <a:close/>
                </a:path>
              </a:pathLst>
            </a:custGeom>
            <a:solidFill>
              <a:srgbClr val="BFDD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9" name="Google Shape;4789;p21"/>
            <p:cNvSpPr/>
            <p:nvPr/>
          </p:nvSpPr>
          <p:spPr>
            <a:xfrm>
              <a:off x="8877515" y="2061772"/>
              <a:ext cx="328820" cy="401613"/>
            </a:xfrm>
            <a:custGeom>
              <a:rect b="b" l="l" r="r" t="t"/>
              <a:pathLst>
                <a:path extrusionOk="0" h="11702" w="9581">
                  <a:moveTo>
                    <a:pt x="9581" y="0"/>
                  </a:moveTo>
                  <a:cubicBezTo>
                    <a:pt x="6116" y="2381"/>
                    <a:pt x="2641" y="5518"/>
                    <a:pt x="0" y="9558"/>
                  </a:cubicBezTo>
                  <a:lnTo>
                    <a:pt x="4616" y="11702"/>
                  </a:lnTo>
                  <a:cubicBezTo>
                    <a:pt x="6105" y="9648"/>
                    <a:pt x="7764" y="7707"/>
                    <a:pt x="9581" y="5936"/>
                  </a:cubicBezTo>
                  <a:lnTo>
                    <a:pt x="9581" y="0"/>
                  </a:lnTo>
                  <a:close/>
                </a:path>
              </a:pathLst>
            </a:custGeom>
            <a:solidFill>
              <a:srgbClr val="EFF4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0" name="Google Shape;4790;p21"/>
            <p:cNvSpPr/>
            <p:nvPr/>
          </p:nvSpPr>
          <p:spPr>
            <a:xfrm>
              <a:off x="9035902" y="2265461"/>
              <a:ext cx="170433" cy="277340"/>
            </a:xfrm>
            <a:custGeom>
              <a:rect b="b" l="l" r="r" t="t"/>
              <a:pathLst>
                <a:path extrusionOk="0" h="8081" w="4966">
                  <a:moveTo>
                    <a:pt x="4966" y="1"/>
                  </a:moveTo>
                  <a:cubicBezTo>
                    <a:pt x="3149" y="1772"/>
                    <a:pt x="1490" y="3713"/>
                    <a:pt x="1" y="5767"/>
                  </a:cubicBezTo>
                  <a:lnTo>
                    <a:pt x="4966" y="8080"/>
                  </a:lnTo>
                  <a:lnTo>
                    <a:pt x="4966" y="1"/>
                  </a:ln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1" name="Google Shape;4791;p21"/>
            <p:cNvSpPr/>
            <p:nvPr/>
          </p:nvSpPr>
          <p:spPr>
            <a:xfrm>
              <a:off x="8577764" y="-174725"/>
              <a:ext cx="623526" cy="1299698"/>
            </a:xfrm>
            <a:custGeom>
              <a:rect b="b" l="l" r="r" t="t"/>
              <a:pathLst>
                <a:path extrusionOk="0" h="37870" w="18168">
                  <a:moveTo>
                    <a:pt x="2122" y="0"/>
                  </a:moveTo>
                  <a:cubicBezTo>
                    <a:pt x="1885" y="2167"/>
                    <a:pt x="1535" y="4311"/>
                    <a:pt x="1039" y="6421"/>
                  </a:cubicBezTo>
                  <a:cubicBezTo>
                    <a:pt x="0" y="10720"/>
                    <a:pt x="1490" y="16915"/>
                    <a:pt x="3634" y="20549"/>
                  </a:cubicBezTo>
                  <a:cubicBezTo>
                    <a:pt x="6015" y="24577"/>
                    <a:pt x="5518" y="23968"/>
                    <a:pt x="7933" y="28030"/>
                  </a:cubicBezTo>
                  <a:cubicBezTo>
                    <a:pt x="10935" y="33085"/>
                    <a:pt x="13835" y="35827"/>
                    <a:pt x="16757" y="37238"/>
                  </a:cubicBezTo>
                  <a:cubicBezTo>
                    <a:pt x="17288" y="37486"/>
                    <a:pt x="17750" y="37701"/>
                    <a:pt x="18168" y="37870"/>
                  </a:cubicBezTo>
                  <a:lnTo>
                    <a:pt x="18168" y="0"/>
                  </a:lnTo>
                  <a:close/>
                </a:path>
              </a:pathLst>
            </a:custGeom>
            <a:solidFill>
              <a:srgbClr val="FF9B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2" name="Google Shape;4792;p21"/>
            <p:cNvSpPr/>
            <p:nvPr/>
          </p:nvSpPr>
          <p:spPr>
            <a:xfrm>
              <a:off x="9196417" y="-84944"/>
              <a:ext cx="15719" cy="14620"/>
            </a:xfrm>
            <a:custGeom>
              <a:rect b="b" l="l" r="r" t="t"/>
              <a:pathLst>
                <a:path extrusionOk="0" h="426" w="458">
                  <a:moveTo>
                    <a:pt x="267" y="0"/>
                  </a:moveTo>
                  <a:cubicBezTo>
                    <a:pt x="123" y="0"/>
                    <a:pt x="0" y="324"/>
                    <a:pt x="187" y="408"/>
                  </a:cubicBezTo>
                  <a:cubicBezTo>
                    <a:pt x="212" y="420"/>
                    <a:pt x="235" y="425"/>
                    <a:pt x="256" y="425"/>
                  </a:cubicBezTo>
                  <a:cubicBezTo>
                    <a:pt x="399" y="425"/>
                    <a:pt x="458" y="188"/>
                    <a:pt x="379" y="70"/>
                  </a:cubicBezTo>
                  <a:lnTo>
                    <a:pt x="356" y="47"/>
                  </a:lnTo>
                  <a:cubicBezTo>
                    <a:pt x="327" y="14"/>
                    <a:pt x="296" y="0"/>
                    <a:pt x="267"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3" name="Google Shape;4793;p21"/>
            <p:cNvSpPr/>
            <p:nvPr/>
          </p:nvSpPr>
          <p:spPr>
            <a:xfrm>
              <a:off x="9182689" y="-109826"/>
              <a:ext cx="14758" cy="11669"/>
            </a:xfrm>
            <a:custGeom>
              <a:rect b="b" l="l" r="r" t="t"/>
              <a:pathLst>
                <a:path extrusionOk="0" h="340" w="430">
                  <a:moveTo>
                    <a:pt x="273" y="1"/>
                  </a:moveTo>
                  <a:cubicBezTo>
                    <a:pt x="236" y="1"/>
                    <a:pt x="203" y="11"/>
                    <a:pt x="170" y="28"/>
                  </a:cubicBezTo>
                  <a:cubicBezTo>
                    <a:pt x="102" y="61"/>
                    <a:pt x="0" y="140"/>
                    <a:pt x="23" y="242"/>
                  </a:cubicBezTo>
                  <a:cubicBezTo>
                    <a:pt x="37" y="312"/>
                    <a:pt x="86" y="340"/>
                    <a:pt x="144" y="340"/>
                  </a:cubicBezTo>
                  <a:cubicBezTo>
                    <a:pt x="224" y="340"/>
                    <a:pt x="322" y="285"/>
                    <a:pt x="361" y="219"/>
                  </a:cubicBezTo>
                  <a:cubicBezTo>
                    <a:pt x="429" y="118"/>
                    <a:pt x="384" y="28"/>
                    <a:pt x="316" y="5"/>
                  </a:cubicBezTo>
                  <a:cubicBezTo>
                    <a:pt x="301" y="2"/>
                    <a:pt x="287" y="1"/>
                    <a:pt x="273"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4" name="Google Shape;4794;p21"/>
            <p:cNvSpPr/>
            <p:nvPr/>
          </p:nvSpPr>
          <p:spPr>
            <a:xfrm>
              <a:off x="9190719" y="-25090"/>
              <a:ext cx="20317" cy="11566"/>
            </a:xfrm>
            <a:custGeom>
              <a:rect b="b" l="l" r="r" t="t"/>
              <a:pathLst>
                <a:path extrusionOk="0" h="337" w="592">
                  <a:moveTo>
                    <a:pt x="314" y="1"/>
                  </a:moveTo>
                  <a:cubicBezTo>
                    <a:pt x="174" y="1"/>
                    <a:pt x="1" y="119"/>
                    <a:pt x="94" y="267"/>
                  </a:cubicBezTo>
                  <a:cubicBezTo>
                    <a:pt x="129" y="316"/>
                    <a:pt x="180" y="336"/>
                    <a:pt x="234" y="336"/>
                  </a:cubicBezTo>
                  <a:cubicBezTo>
                    <a:pt x="401" y="336"/>
                    <a:pt x="592" y="143"/>
                    <a:pt x="421" y="41"/>
                  </a:cubicBezTo>
                  <a:cubicBezTo>
                    <a:pt x="421" y="30"/>
                    <a:pt x="410" y="30"/>
                    <a:pt x="398" y="19"/>
                  </a:cubicBezTo>
                  <a:cubicBezTo>
                    <a:pt x="374" y="6"/>
                    <a:pt x="345" y="1"/>
                    <a:pt x="314"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5" name="Google Shape;4795;p21"/>
            <p:cNvSpPr/>
            <p:nvPr/>
          </p:nvSpPr>
          <p:spPr>
            <a:xfrm>
              <a:off x="9169304" y="-76810"/>
              <a:ext cx="15684" cy="14723"/>
            </a:xfrm>
            <a:custGeom>
              <a:rect b="b" l="l" r="r" t="t"/>
              <a:pathLst>
                <a:path extrusionOk="0" h="429" w="457">
                  <a:moveTo>
                    <a:pt x="267" y="0"/>
                  </a:moveTo>
                  <a:cubicBezTo>
                    <a:pt x="123" y="0"/>
                    <a:pt x="0" y="324"/>
                    <a:pt x="187" y="408"/>
                  </a:cubicBezTo>
                  <a:cubicBezTo>
                    <a:pt x="215" y="422"/>
                    <a:pt x="241" y="429"/>
                    <a:pt x="264" y="429"/>
                  </a:cubicBezTo>
                  <a:cubicBezTo>
                    <a:pt x="409" y="429"/>
                    <a:pt x="457" y="186"/>
                    <a:pt x="379" y="70"/>
                  </a:cubicBezTo>
                  <a:lnTo>
                    <a:pt x="356" y="47"/>
                  </a:lnTo>
                  <a:cubicBezTo>
                    <a:pt x="327" y="14"/>
                    <a:pt x="297" y="0"/>
                    <a:pt x="267"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6" name="Google Shape;4796;p21"/>
            <p:cNvSpPr/>
            <p:nvPr/>
          </p:nvSpPr>
          <p:spPr>
            <a:xfrm>
              <a:off x="9137558" y="-98603"/>
              <a:ext cx="40841" cy="29412"/>
            </a:xfrm>
            <a:custGeom>
              <a:rect b="b" l="l" r="r" t="t"/>
              <a:pathLst>
                <a:path extrusionOk="0" h="857" w="1190">
                  <a:moveTo>
                    <a:pt x="411" y="1"/>
                  </a:moveTo>
                  <a:cubicBezTo>
                    <a:pt x="191" y="1"/>
                    <a:pt x="1" y="112"/>
                    <a:pt x="6" y="389"/>
                  </a:cubicBezTo>
                  <a:cubicBezTo>
                    <a:pt x="12" y="706"/>
                    <a:pt x="322" y="856"/>
                    <a:pt x="608" y="856"/>
                  </a:cubicBezTo>
                  <a:cubicBezTo>
                    <a:pt x="913" y="856"/>
                    <a:pt x="1190" y="686"/>
                    <a:pt x="1045" y="366"/>
                  </a:cubicBezTo>
                  <a:cubicBezTo>
                    <a:pt x="1033" y="344"/>
                    <a:pt x="1022" y="321"/>
                    <a:pt x="1011" y="299"/>
                  </a:cubicBezTo>
                  <a:cubicBezTo>
                    <a:pt x="901" y="120"/>
                    <a:pt x="640" y="1"/>
                    <a:pt x="41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7" name="Google Shape;4797;p21"/>
            <p:cNvSpPr/>
            <p:nvPr/>
          </p:nvSpPr>
          <p:spPr>
            <a:xfrm>
              <a:off x="9051586" y="-40431"/>
              <a:ext cx="40326" cy="29618"/>
            </a:xfrm>
            <a:custGeom>
              <a:rect b="b" l="l" r="r" t="t"/>
              <a:pathLst>
                <a:path extrusionOk="0" h="863" w="1175">
                  <a:moveTo>
                    <a:pt x="556" y="0"/>
                  </a:moveTo>
                  <a:cubicBezTo>
                    <a:pt x="263" y="0"/>
                    <a:pt x="1" y="161"/>
                    <a:pt x="130" y="477"/>
                  </a:cubicBezTo>
                  <a:cubicBezTo>
                    <a:pt x="142" y="488"/>
                    <a:pt x="153" y="511"/>
                    <a:pt x="164" y="533"/>
                  </a:cubicBezTo>
                  <a:cubicBezTo>
                    <a:pt x="265" y="729"/>
                    <a:pt x="535" y="863"/>
                    <a:pt x="770" y="863"/>
                  </a:cubicBezTo>
                  <a:cubicBezTo>
                    <a:pt x="981" y="863"/>
                    <a:pt x="1163" y="755"/>
                    <a:pt x="1169" y="488"/>
                  </a:cubicBezTo>
                  <a:cubicBezTo>
                    <a:pt x="1174" y="161"/>
                    <a:pt x="850" y="0"/>
                    <a:pt x="55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8" name="Google Shape;4798;p21"/>
            <p:cNvSpPr/>
            <p:nvPr/>
          </p:nvSpPr>
          <p:spPr>
            <a:xfrm>
              <a:off x="9144902" y="568166"/>
              <a:ext cx="39640" cy="37992"/>
            </a:xfrm>
            <a:custGeom>
              <a:rect b="b" l="l" r="r" t="t"/>
              <a:pathLst>
                <a:path extrusionOk="0" h="1107" w="1155">
                  <a:moveTo>
                    <a:pt x="525" y="0"/>
                  </a:moveTo>
                  <a:cubicBezTo>
                    <a:pt x="454" y="0"/>
                    <a:pt x="378" y="30"/>
                    <a:pt x="300" y="99"/>
                  </a:cubicBezTo>
                  <a:cubicBezTo>
                    <a:pt x="289" y="110"/>
                    <a:pt x="266" y="133"/>
                    <a:pt x="255" y="144"/>
                  </a:cubicBezTo>
                  <a:cubicBezTo>
                    <a:pt x="1" y="429"/>
                    <a:pt x="86" y="1107"/>
                    <a:pt x="492" y="1107"/>
                  </a:cubicBezTo>
                  <a:cubicBezTo>
                    <a:pt x="537" y="1107"/>
                    <a:pt x="586" y="1098"/>
                    <a:pt x="639" y="1081"/>
                  </a:cubicBezTo>
                  <a:cubicBezTo>
                    <a:pt x="1155" y="909"/>
                    <a:pt x="918" y="0"/>
                    <a:pt x="525"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9" name="Google Shape;4799;p21"/>
            <p:cNvSpPr/>
            <p:nvPr/>
          </p:nvSpPr>
          <p:spPr>
            <a:xfrm>
              <a:off x="9127914" y="291993"/>
              <a:ext cx="41356" cy="37683"/>
            </a:xfrm>
            <a:custGeom>
              <a:rect b="b" l="l" r="r" t="t"/>
              <a:pathLst>
                <a:path extrusionOk="0" h="1098" w="1205">
                  <a:moveTo>
                    <a:pt x="647" y="1"/>
                  </a:moveTo>
                  <a:cubicBezTo>
                    <a:pt x="577" y="1"/>
                    <a:pt x="501" y="24"/>
                    <a:pt x="423" y="78"/>
                  </a:cubicBezTo>
                  <a:cubicBezTo>
                    <a:pt x="0" y="365"/>
                    <a:pt x="402" y="1097"/>
                    <a:pt x="765" y="1097"/>
                  </a:cubicBezTo>
                  <a:cubicBezTo>
                    <a:pt x="857" y="1097"/>
                    <a:pt x="947" y="1050"/>
                    <a:pt x="1021" y="935"/>
                  </a:cubicBezTo>
                  <a:cubicBezTo>
                    <a:pt x="1032" y="913"/>
                    <a:pt x="1043" y="890"/>
                    <a:pt x="1055" y="868"/>
                  </a:cubicBezTo>
                  <a:cubicBezTo>
                    <a:pt x="1205" y="558"/>
                    <a:pt x="989" y="1"/>
                    <a:pt x="647"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0" name="Google Shape;4800;p21"/>
            <p:cNvSpPr/>
            <p:nvPr/>
          </p:nvSpPr>
          <p:spPr>
            <a:xfrm>
              <a:off x="8952264" y="-154065"/>
              <a:ext cx="51514" cy="34389"/>
            </a:xfrm>
            <a:custGeom>
              <a:rect b="b" l="l" r="r" t="t"/>
              <a:pathLst>
                <a:path extrusionOk="0" h="1002" w="1501">
                  <a:moveTo>
                    <a:pt x="816" y="0"/>
                  </a:moveTo>
                  <a:cubicBezTo>
                    <a:pt x="303" y="0"/>
                    <a:pt x="1" y="1001"/>
                    <a:pt x="583" y="1001"/>
                  </a:cubicBezTo>
                  <a:cubicBezTo>
                    <a:pt x="592" y="1001"/>
                    <a:pt x="600" y="1001"/>
                    <a:pt x="610" y="1001"/>
                  </a:cubicBezTo>
                  <a:lnTo>
                    <a:pt x="677" y="1001"/>
                  </a:lnTo>
                  <a:cubicBezTo>
                    <a:pt x="1095" y="933"/>
                    <a:pt x="1501" y="233"/>
                    <a:pt x="971" y="30"/>
                  </a:cubicBezTo>
                  <a:cubicBezTo>
                    <a:pt x="918" y="9"/>
                    <a:pt x="866" y="0"/>
                    <a:pt x="81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1" name="Google Shape;4801;p21"/>
            <p:cNvSpPr/>
            <p:nvPr/>
          </p:nvSpPr>
          <p:spPr>
            <a:xfrm>
              <a:off x="9074546" y="-107046"/>
              <a:ext cx="50862" cy="34629"/>
            </a:xfrm>
            <a:custGeom>
              <a:rect b="b" l="l" r="r" t="t"/>
              <a:pathLst>
                <a:path extrusionOk="0" h="1009" w="1482">
                  <a:moveTo>
                    <a:pt x="810" y="1"/>
                  </a:moveTo>
                  <a:cubicBezTo>
                    <a:pt x="294" y="1"/>
                    <a:pt x="1" y="1008"/>
                    <a:pt x="577" y="1008"/>
                  </a:cubicBezTo>
                  <a:cubicBezTo>
                    <a:pt x="589" y="1008"/>
                    <a:pt x="600" y="1008"/>
                    <a:pt x="612" y="1007"/>
                  </a:cubicBezTo>
                  <a:lnTo>
                    <a:pt x="680" y="1007"/>
                  </a:lnTo>
                  <a:cubicBezTo>
                    <a:pt x="1086" y="928"/>
                    <a:pt x="1481" y="217"/>
                    <a:pt x="951" y="26"/>
                  </a:cubicBezTo>
                  <a:cubicBezTo>
                    <a:pt x="902" y="8"/>
                    <a:pt x="855" y="1"/>
                    <a:pt x="81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2" name="Google Shape;4802;p21"/>
            <p:cNvSpPr/>
            <p:nvPr/>
          </p:nvSpPr>
          <p:spPr>
            <a:xfrm>
              <a:off x="8982980" y="-75163"/>
              <a:ext cx="39193" cy="32570"/>
            </a:xfrm>
            <a:custGeom>
              <a:rect b="b" l="l" r="r" t="t"/>
              <a:pathLst>
                <a:path extrusionOk="0" h="949" w="1142">
                  <a:moveTo>
                    <a:pt x="479" y="0"/>
                  </a:moveTo>
                  <a:cubicBezTo>
                    <a:pt x="335" y="0"/>
                    <a:pt x="206" y="74"/>
                    <a:pt x="143" y="259"/>
                  </a:cubicBezTo>
                  <a:cubicBezTo>
                    <a:pt x="1" y="644"/>
                    <a:pt x="450" y="949"/>
                    <a:pt x="787" y="949"/>
                  </a:cubicBezTo>
                  <a:cubicBezTo>
                    <a:pt x="983" y="949"/>
                    <a:pt x="1142" y="846"/>
                    <a:pt x="1125" y="597"/>
                  </a:cubicBezTo>
                  <a:cubicBezTo>
                    <a:pt x="1125" y="575"/>
                    <a:pt x="1114" y="552"/>
                    <a:pt x="1114" y="530"/>
                  </a:cubicBezTo>
                  <a:cubicBezTo>
                    <a:pt x="1070" y="258"/>
                    <a:pt x="748" y="0"/>
                    <a:pt x="479"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3" name="Google Shape;4803;p21"/>
            <p:cNvSpPr/>
            <p:nvPr/>
          </p:nvSpPr>
          <p:spPr>
            <a:xfrm>
              <a:off x="8935207" y="1748"/>
              <a:ext cx="42763" cy="36963"/>
            </a:xfrm>
            <a:custGeom>
              <a:rect b="b" l="l" r="r" t="t"/>
              <a:pathLst>
                <a:path extrusionOk="0" h="1077" w="1246">
                  <a:moveTo>
                    <a:pt x="761" y="0"/>
                  </a:moveTo>
                  <a:cubicBezTo>
                    <a:pt x="719" y="0"/>
                    <a:pt x="672" y="8"/>
                    <a:pt x="621" y="26"/>
                  </a:cubicBezTo>
                  <a:cubicBezTo>
                    <a:pt x="599" y="38"/>
                    <a:pt x="576" y="49"/>
                    <a:pt x="565" y="60"/>
                  </a:cubicBezTo>
                  <a:cubicBezTo>
                    <a:pt x="181" y="241"/>
                    <a:pt x="1" y="1042"/>
                    <a:pt x="565" y="1076"/>
                  </a:cubicBezTo>
                  <a:cubicBezTo>
                    <a:pt x="573" y="1076"/>
                    <a:pt x="581" y="1076"/>
                    <a:pt x="589" y="1076"/>
                  </a:cubicBezTo>
                  <a:cubicBezTo>
                    <a:pt x="1160" y="1076"/>
                    <a:pt x="1245" y="0"/>
                    <a:pt x="76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4" name="Google Shape;4804;p21"/>
            <p:cNvSpPr/>
            <p:nvPr/>
          </p:nvSpPr>
          <p:spPr>
            <a:xfrm>
              <a:off x="9138004" y="782700"/>
              <a:ext cx="39948" cy="38095"/>
            </a:xfrm>
            <a:custGeom>
              <a:rect b="b" l="l" r="r" t="t"/>
              <a:pathLst>
                <a:path extrusionOk="0" h="1110" w="1164">
                  <a:moveTo>
                    <a:pt x="531" y="0"/>
                  </a:moveTo>
                  <a:cubicBezTo>
                    <a:pt x="460" y="0"/>
                    <a:pt x="385" y="30"/>
                    <a:pt x="309" y="99"/>
                  </a:cubicBezTo>
                  <a:cubicBezTo>
                    <a:pt x="287" y="122"/>
                    <a:pt x="275" y="133"/>
                    <a:pt x="253" y="156"/>
                  </a:cubicBezTo>
                  <a:cubicBezTo>
                    <a:pt x="0" y="429"/>
                    <a:pt x="92" y="1110"/>
                    <a:pt x="495" y="1110"/>
                  </a:cubicBezTo>
                  <a:cubicBezTo>
                    <a:pt x="542" y="1110"/>
                    <a:pt x="593" y="1101"/>
                    <a:pt x="648" y="1081"/>
                  </a:cubicBezTo>
                  <a:cubicBezTo>
                    <a:pt x="1164" y="909"/>
                    <a:pt x="919" y="0"/>
                    <a:pt x="531"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5" name="Google Shape;4805;p21"/>
            <p:cNvSpPr/>
            <p:nvPr/>
          </p:nvSpPr>
          <p:spPr>
            <a:xfrm>
              <a:off x="9026979" y="276549"/>
              <a:ext cx="42900" cy="28692"/>
            </a:xfrm>
            <a:custGeom>
              <a:rect b="b" l="l" r="r" t="t"/>
              <a:pathLst>
                <a:path extrusionOk="0" h="836" w="1250">
                  <a:moveTo>
                    <a:pt x="648" y="0"/>
                  </a:moveTo>
                  <a:cubicBezTo>
                    <a:pt x="317" y="0"/>
                    <a:pt x="0" y="196"/>
                    <a:pt x="182" y="528"/>
                  </a:cubicBezTo>
                  <a:cubicBezTo>
                    <a:pt x="193" y="550"/>
                    <a:pt x="204" y="561"/>
                    <a:pt x="227" y="584"/>
                  </a:cubicBezTo>
                  <a:cubicBezTo>
                    <a:pt x="337" y="741"/>
                    <a:pt x="571" y="835"/>
                    <a:pt x="785" y="835"/>
                  </a:cubicBezTo>
                  <a:cubicBezTo>
                    <a:pt x="1031" y="835"/>
                    <a:pt x="1250" y="711"/>
                    <a:pt x="1220" y="415"/>
                  </a:cubicBezTo>
                  <a:cubicBezTo>
                    <a:pt x="1190" y="128"/>
                    <a:pt x="914" y="0"/>
                    <a:pt x="64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6" name="Google Shape;4806;p21"/>
            <p:cNvSpPr/>
            <p:nvPr/>
          </p:nvSpPr>
          <p:spPr>
            <a:xfrm>
              <a:off x="9069192" y="52919"/>
              <a:ext cx="40772" cy="38164"/>
            </a:xfrm>
            <a:custGeom>
              <a:rect b="b" l="l" r="r" t="t"/>
              <a:pathLst>
                <a:path extrusionOk="0" h="1112" w="1188">
                  <a:moveTo>
                    <a:pt x="501" y="0"/>
                  </a:moveTo>
                  <a:cubicBezTo>
                    <a:pt x="422" y="0"/>
                    <a:pt x="339" y="38"/>
                    <a:pt x="261" y="126"/>
                  </a:cubicBezTo>
                  <a:cubicBezTo>
                    <a:pt x="238" y="149"/>
                    <a:pt x="227" y="160"/>
                    <a:pt x="215" y="183"/>
                  </a:cubicBezTo>
                  <a:cubicBezTo>
                    <a:pt x="0" y="486"/>
                    <a:pt x="141" y="1111"/>
                    <a:pt x="520" y="1111"/>
                  </a:cubicBezTo>
                  <a:cubicBezTo>
                    <a:pt x="579" y="1111"/>
                    <a:pt x="643" y="1096"/>
                    <a:pt x="712" y="1063"/>
                  </a:cubicBezTo>
                  <a:cubicBezTo>
                    <a:pt x="1187" y="839"/>
                    <a:pt x="878" y="0"/>
                    <a:pt x="50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7" name="Google Shape;4807;p21"/>
            <p:cNvSpPr/>
            <p:nvPr/>
          </p:nvSpPr>
          <p:spPr>
            <a:xfrm>
              <a:off x="8937953" y="73786"/>
              <a:ext cx="51240" cy="28897"/>
            </a:xfrm>
            <a:custGeom>
              <a:rect b="b" l="l" r="r" t="t"/>
              <a:pathLst>
                <a:path extrusionOk="0" h="842" w="1493">
                  <a:moveTo>
                    <a:pt x="893" y="1"/>
                  </a:moveTo>
                  <a:cubicBezTo>
                    <a:pt x="479" y="1"/>
                    <a:pt x="0" y="416"/>
                    <a:pt x="372" y="715"/>
                  </a:cubicBezTo>
                  <a:cubicBezTo>
                    <a:pt x="395" y="726"/>
                    <a:pt x="406" y="748"/>
                    <a:pt x="429" y="760"/>
                  </a:cubicBezTo>
                  <a:cubicBezTo>
                    <a:pt x="518" y="816"/>
                    <a:pt x="633" y="842"/>
                    <a:pt x="751" y="842"/>
                  </a:cubicBezTo>
                  <a:cubicBezTo>
                    <a:pt x="1107" y="842"/>
                    <a:pt x="1492" y="603"/>
                    <a:pt x="1297" y="229"/>
                  </a:cubicBezTo>
                  <a:cubicBezTo>
                    <a:pt x="1211" y="66"/>
                    <a:pt x="1057" y="1"/>
                    <a:pt x="89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8" name="Google Shape;4808;p21"/>
            <p:cNvSpPr/>
            <p:nvPr/>
          </p:nvSpPr>
          <p:spPr>
            <a:xfrm>
              <a:off x="9130179" y="87274"/>
              <a:ext cx="40154" cy="30133"/>
            </a:xfrm>
            <a:custGeom>
              <a:rect b="b" l="l" r="r" t="t"/>
              <a:pathLst>
                <a:path extrusionOk="0" h="878" w="1170">
                  <a:moveTo>
                    <a:pt x="404" y="1"/>
                  </a:moveTo>
                  <a:cubicBezTo>
                    <a:pt x="204" y="1"/>
                    <a:pt x="33" y="101"/>
                    <a:pt x="18" y="355"/>
                  </a:cubicBezTo>
                  <a:cubicBezTo>
                    <a:pt x="1" y="698"/>
                    <a:pt x="351" y="877"/>
                    <a:pt x="655" y="877"/>
                  </a:cubicBezTo>
                  <a:cubicBezTo>
                    <a:pt x="932" y="877"/>
                    <a:pt x="1169" y="729"/>
                    <a:pt x="1056" y="423"/>
                  </a:cubicBezTo>
                  <a:cubicBezTo>
                    <a:pt x="1056" y="401"/>
                    <a:pt x="1045" y="378"/>
                    <a:pt x="1034" y="355"/>
                  </a:cubicBezTo>
                  <a:cubicBezTo>
                    <a:pt x="935" y="151"/>
                    <a:pt x="648" y="1"/>
                    <a:pt x="404"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9" name="Google Shape;4809;p21"/>
            <p:cNvSpPr/>
            <p:nvPr/>
          </p:nvSpPr>
          <p:spPr>
            <a:xfrm>
              <a:off x="9079488" y="450963"/>
              <a:ext cx="40292" cy="29550"/>
            </a:xfrm>
            <a:custGeom>
              <a:rect b="b" l="l" r="r" t="t"/>
              <a:pathLst>
                <a:path extrusionOk="0" h="861" w="1174">
                  <a:moveTo>
                    <a:pt x="552" y="0"/>
                  </a:moveTo>
                  <a:cubicBezTo>
                    <a:pt x="260" y="0"/>
                    <a:pt x="1" y="158"/>
                    <a:pt x="130" y="467"/>
                  </a:cubicBezTo>
                  <a:cubicBezTo>
                    <a:pt x="130" y="490"/>
                    <a:pt x="141" y="512"/>
                    <a:pt x="152" y="535"/>
                  </a:cubicBezTo>
                  <a:cubicBezTo>
                    <a:pt x="259" y="730"/>
                    <a:pt x="530" y="860"/>
                    <a:pt x="765" y="860"/>
                  </a:cubicBezTo>
                  <a:cubicBezTo>
                    <a:pt x="978" y="860"/>
                    <a:pt x="1163" y="753"/>
                    <a:pt x="1168" y="490"/>
                  </a:cubicBezTo>
                  <a:cubicBezTo>
                    <a:pt x="1174" y="161"/>
                    <a:pt x="846" y="0"/>
                    <a:pt x="55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0" name="Google Shape;4810;p21"/>
            <p:cNvSpPr/>
            <p:nvPr/>
          </p:nvSpPr>
          <p:spPr>
            <a:xfrm>
              <a:off x="9032230" y="-134742"/>
              <a:ext cx="40841" cy="29378"/>
            </a:xfrm>
            <a:custGeom>
              <a:rect b="b" l="l" r="r" t="t"/>
              <a:pathLst>
                <a:path extrusionOk="0" h="856" w="1190">
                  <a:moveTo>
                    <a:pt x="415" y="0"/>
                  </a:moveTo>
                  <a:cubicBezTo>
                    <a:pt x="193" y="0"/>
                    <a:pt x="0" y="114"/>
                    <a:pt x="6" y="392"/>
                  </a:cubicBezTo>
                  <a:cubicBezTo>
                    <a:pt x="12" y="705"/>
                    <a:pt x="324" y="855"/>
                    <a:pt x="612" y="855"/>
                  </a:cubicBezTo>
                  <a:cubicBezTo>
                    <a:pt x="915" y="855"/>
                    <a:pt x="1189" y="689"/>
                    <a:pt x="1044" y="370"/>
                  </a:cubicBezTo>
                  <a:cubicBezTo>
                    <a:pt x="1033" y="347"/>
                    <a:pt x="1022" y="325"/>
                    <a:pt x="1010" y="302"/>
                  </a:cubicBezTo>
                  <a:cubicBezTo>
                    <a:pt x="902" y="119"/>
                    <a:pt x="643" y="0"/>
                    <a:pt x="415"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1" name="Google Shape;4811;p21"/>
            <p:cNvSpPr/>
            <p:nvPr/>
          </p:nvSpPr>
          <p:spPr>
            <a:xfrm>
              <a:off x="9077875" y="526295"/>
              <a:ext cx="41047" cy="37683"/>
            </a:xfrm>
            <a:custGeom>
              <a:rect b="b" l="l" r="r" t="t"/>
              <a:pathLst>
                <a:path extrusionOk="0" h="1098" w="1196">
                  <a:moveTo>
                    <a:pt x="638" y="0"/>
                  </a:moveTo>
                  <a:cubicBezTo>
                    <a:pt x="568" y="0"/>
                    <a:pt x="492" y="24"/>
                    <a:pt x="414" y="78"/>
                  </a:cubicBezTo>
                  <a:cubicBezTo>
                    <a:pt x="0" y="365"/>
                    <a:pt x="396" y="1097"/>
                    <a:pt x="757" y="1097"/>
                  </a:cubicBezTo>
                  <a:cubicBezTo>
                    <a:pt x="849" y="1097"/>
                    <a:pt x="939" y="1050"/>
                    <a:pt x="1012" y="935"/>
                  </a:cubicBezTo>
                  <a:lnTo>
                    <a:pt x="1046" y="867"/>
                  </a:lnTo>
                  <a:cubicBezTo>
                    <a:pt x="1196" y="558"/>
                    <a:pt x="980" y="0"/>
                    <a:pt x="638"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2" name="Google Shape;4812;p21"/>
            <p:cNvSpPr/>
            <p:nvPr/>
          </p:nvSpPr>
          <p:spPr>
            <a:xfrm>
              <a:off x="9016134" y="440495"/>
              <a:ext cx="50588" cy="28794"/>
            </a:xfrm>
            <a:custGeom>
              <a:rect b="b" l="l" r="r" t="t"/>
              <a:pathLst>
                <a:path extrusionOk="0" h="839" w="1474">
                  <a:moveTo>
                    <a:pt x="713" y="1"/>
                  </a:moveTo>
                  <a:cubicBezTo>
                    <a:pt x="366" y="1"/>
                    <a:pt x="1" y="221"/>
                    <a:pt x="182" y="592"/>
                  </a:cubicBezTo>
                  <a:cubicBezTo>
                    <a:pt x="266" y="768"/>
                    <a:pt x="430" y="838"/>
                    <a:pt x="605" y="838"/>
                  </a:cubicBezTo>
                  <a:cubicBezTo>
                    <a:pt x="1011" y="838"/>
                    <a:pt x="1474" y="456"/>
                    <a:pt x="1118" y="140"/>
                  </a:cubicBezTo>
                  <a:lnTo>
                    <a:pt x="1062" y="95"/>
                  </a:lnTo>
                  <a:cubicBezTo>
                    <a:pt x="967" y="31"/>
                    <a:pt x="841" y="1"/>
                    <a:pt x="713"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3" name="Google Shape;4813;p21"/>
            <p:cNvSpPr/>
            <p:nvPr/>
          </p:nvSpPr>
          <p:spPr>
            <a:xfrm>
              <a:off x="9063701" y="212061"/>
              <a:ext cx="51240" cy="34629"/>
            </a:xfrm>
            <a:custGeom>
              <a:rect b="b" l="l" r="r" t="t"/>
              <a:pathLst>
                <a:path extrusionOk="0" h="1009" w="1493">
                  <a:moveTo>
                    <a:pt x="810" y="1"/>
                  </a:moveTo>
                  <a:cubicBezTo>
                    <a:pt x="294" y="1"/>
                    <a:pt x="1" y="1009"/>
                    <a:pt x="577" y="1009"/>
                  </a:cubicBezTo>
                  <a:cubicBezTo>
                    <a:pt x="589" y="1009"/>
                    <a:pt x="600" y="1008"/>
                    <a:pt x="612" y="1007"/>
                  </a:cubicBezTo>
                  <a:lnTo>
                    <a:pt x="680" y="996"/>
                  </a:lnTo>
                  <a:cubicBezTo>
                    <a:pt x="1098" y="928"/>
                    <a:pt x="1493" y="206"/>
                    <a:pt x="951" y="26"/>
                  </a:cubicBezTo>
                  <a:cubicBezTo>
                    <a:pt x="902" y="9"/>
                    <a:pt x="855" y="1"/>
                    <a:pt x="810"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4" name="Google Shape;4814;p21"/>
            <p:cNvSpPr/>
            <p:nvPr/>
          </p:nvSpPr>
          <p:spPr>
            <a:xfrm>
              <a:off x="9048532" y="134292"/>
              <a:ext cx="39640" cy="36963"/>
            </a:xfrm>
            <a:custGeom>
              <a:rect b="b" l="l" r="r" t="t"/>
              <a:pathLst>
                <a:path extrusionOk="0" h="1077" w="1155">
                  <a:moveTo>
                    <a:pt x="604" y="1"/>
                  </a:moveTo>
                  <a:cubicBezTo>
                    <a:pt x="600" y="1"/>
                    <a:pt x="596" y="1"/>
                    <a:pt x="592" y="1"/>
                  </a:cubicBezTo>
                  <a:cubicBezTo>
                    <a:pt x="9" y="11"/>
                    <a:pt x="1" y="1076"/>
                    <a:pt x="457" y="1076"/>
                  </a:cubicBezTo>
                  <a:cubicBezTo>
                    <a:pt x="504" y="1076"/>
                    <a:pt x="557" y="1065"/>
                    <a:pt x="614" y="1039"/>
                  </a:cubicBezTo>
                  <a:cubicBezTo>
                    <a:pt x="637" y="1028"/>
                    <a:pt x="659" y="1017"/>
                    <a:pt x="682" y="1005"/>
                  </a:cubicBezTo>
                  <a:cubicBezTo>
                    <a:pt x="1041" y="792"/>
                    <a:pt x="1154" y="1"/>
                    <a:pt x="604"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5" name="Google Shape;4815;p21"/>
            <p:cNvSpPr/>
            <p:nvPr/>
          </p:nvSpPr>
          <p:spPr>
            <a:xfrm>
              <a:off x="9047125" y="347968"/>
              <a:ext cx="42420" cy="36963"/>
            </a:xfrm>
            <a:custGeom>
              <a:rect b="b" l="l" r="r" t="t"/>
              <a:pathLst>
                <a:path extrusionOk="0" h="1077" w="1236">
                  <a:moveTo>
                    <a:pt x="759" y="0"/>
                  </a:moveTo>
                  <a:cubicBezTo>
                    <a:pt x="718" y="0"/>
                    <a:pt x="672" y="8"/>
                    <a:pt x="621" y="26"/>
                  </a:cubicBezTo>
                  <a:cubicBezTo>
                    <a:pt x="599" y="38"/>
                    <a:pt x="576" y="49"/>
                    <a:pt x="554" y="60"/>
                  </a:cubicBezTo>
                  <a:cubicBezTo>
                    <a:pt x="181" y="241"/>
                    <a:pt x="1" y="1031"/>
                    <a:pt x="565" y="1076"/>
                  </a:cubicBezTo>
                  <a:cubicBezTo>
                    <a:pt x="573" y="1076"/>
                    <a:pt x="581" y="1076"/>
                    <a:pt x="589" y="1076"/>
                  </a:cubicBezTo>
                  <a:cubicBezTo>
                    <a:pt x="1159" y="1076"/>
                    <a:pt x="1236" y="0"/>
                    <a:pt x="759"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6" name="Google Shape;4816;p21"/>
            <p:cNvSpPr/>
            <p:nvPr/>
          </p:nvSpPr>
          <p:spPr>
            <a:xfrm>
              <a:off x="9097678" y="441113"/>
              <a:ext cx="40875" cy="29206"/>
            </a:xfrm>
            <a:custGeom>
              <a:rect b="b" l="l" r="r" t="t"/>
              <a:pathLst>
                <a:path extrusionOk="0" h="851" w="1191">
                  <a:moveTo>
                    <a:pt x="415" y="1"/>
                  </a:moveTo>
                  <a:cubicBezTo>
                    <a:pt x="193" y="1"/>
                    <a:pt x="1" y="114"/>
                    <a:pt x="6" y="393"/>
                  </a:cubicBezTo>
                  <a:cubicBezTo>
                    <a:pt x="12" y="703"/>
                    <a:pt x="319" y="851"/>
                    <a:pt x="604" y="851"/>
                  </a:cubicBezTo>
                  <a:cubicBezTo>
                    <a:pt x="910" y="851"/>
                    <a:pt x="1190" y="681"/>
                    <a:pt x="1044" y="359"/>
                  </a:cubicBezTo>
                  <a:lnTo>
                    <a:pt x="1010" y="303"/>
                  </a:lnTo>
                  <a:cubicBezTo>
                    <a:pt x="902" y="120"/>
                    <a:pt x="643" y="1"/>
                    <a:pt x="415"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7" name="Google Shape;4817;p21"/>
            <p:cNvSpPr/>
            <p:nvPr/>
          </p:nvSpPr>
          <p:spPr>
            <a:xfrm>
              <a:off x="8913139" y="289384"/>
              <a:ext cx="42728" cy="36688"/>
            </a:xfrm>
            <a:custGeom>
              <a:rect b="b" l="l" r="r" t="t"/>
              <a:pathLst>
                <a:path extrusionOk="0" h="1069" w="1245">
                  <a:moveTo>
                    <a:pt x="767" y="1"/>
                  </a:moveTo>
                  <a:cubicBezTo>
                    <a:pt x="723" y="1"/>
                    <a:pt x="675" y="10"/>
                    <a:pt x="621" y="30"/>
                  </a:cubicBezTo>
                  <a:cubicBezTo>
                    <a:pt x="610" y="30"/>
                    <a:pt x="587" y="41"/>
                    <a:pt x="565" y="52"/>
                  </a:cubicBezTo>
                  <a:cubicBezTo>
                    <a:pt x="181" y="233"/>
                    <a:pt x="1" y="1034"/>
                    <a:pt x="565" y="1068"/>
                  </a:cubicBezTo>
                  <a:cubicBezTo>
                    <a:pt x="573" y="1068"/>
                    <a:pt x="581" y="1068"/>
                    <a:pt x="589" y="1068"/>
                  </a:cubicBezTo>
                  <a:cubicBezTo>
                    <a:pt x="1157" y="1068"/>
                    <a:pt x="1244" y="1"/>
                    <a:pt x="767"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8" name="Google Shape;4818;p21"/>
            <p:cNvSpPr/>
            <p:nvPr/>
          </p:nvSpPr>
          <p:spPr>
            <a:xfrm>
              <a:off x="9155404" y="138994"/>
              <a:ext cx="40292" cy="29550"/>
            </a:xfrm>
            <a:custGeom>
              <a:rect b="b" l="l" r="r" t="t"/>
              <a:pathLst>
                <a:path extrusionOk="0" h="861" w="1174">
                  <a:moveTo>
                    <a:pt x="552" y="1"/>
                  </a:moveTo>
                  <a:cubicBezTo>
                    <a:pt x="260" y="1"/>
                    <a:pt x="0" y="159"/>
                    <a:pt x="130" y="473"/>
                  </a:cubicBezTo>
                  <a:cubicBezTo>
                    <a:pt x="130" y="496"/>
                    <a:pt x="152" y="518"/>
                    <a:pt x="152" y="541"/>
                  </a:cubicBezTo>
                  <a:cubicBezTo>
                    <a:pt x="259" y="730"/>
                    <a:pt x="529" y="861"/>
                    <a:pt x="764" y="861"/>
                  </a:cubicBezTo>
                  <a:cubicBezTo>
                    <a:pt x="978" y="861"/>
                    <a:pt x="1162" y="753"/>
                    <a:pt x="1168" y="485"/>
                  </a:cubicBezTo>
                  <a:cubicBezTo>
                    <a:pt x="1173" y="162"/>
                    <a:pt x="846" y="1"/>
                    <a:pt x="55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9" name="Google Shape;4819;p21"/>
            <p:cNvSpPr/>
            <p:nvPr/>
          </p:nvSpPr>
          <p:spPr>
            <a:xfrm>
              <a:off x="9165529" y="-115111"/>
              <a:ext cx="41596" cy="36860"/>
            </a:xfrm>
            <a:custGeom>
              <a:rect b="b" l="l" r="r" t="t"/>
              <a:pathLst>
                <a:path extrusionOk="0" h="1074" w="1212">
                  <a:moveTo>
                    <a:pt x="639" y="1"/>
                  </a:moveTo>
                  <a:cubicBezTo>
                    <a:pt x="51" y="1"/>
                    <a:pt x="0" y="1073"/>
                    <a:pt x="469" y="1073"/>
                  </a:cubicBezTo>
                  <a:cubicBezTo>
                    <a:pt x="516" y="1073"/>
                    <a:pt x="567" y="1063"/>
                    <a:pt x="624" y="1039"/>
                  </a:cubicBezTo>
                  <a:cubicBezTo>
                    <a:pt x="647" y="1039"/>
                    <a:pt x="670" y="1028"/>
                    <a:pt x="692" y="1017"/>
                  </a:cubicBezTo>
                  <a:cubicBezTo>
                    <a:pt x="1065" y="813"/>
                    <a:pt x="1211" y="12"/>
                    <a:pt x="647" y="1"/>
                  </a:cubicBezTo>
                  <a:cubicBezTo>
                    <a:pt x="644" y="1"/>
                    <a:pt x="641" y="1"/>
                    <a:pt x="639"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0" name="Google Shape;4820;p21"/>
            <p:cNvSpPr/>
            <p:nvPr/>
          </p:nvSpPr>
          <p:spPr>
            <a:xfrm>
              <a:off x="9067648" y="16472"/>
              <a:ext cx="43346" cy="28760"/>
            </a:xfrm>
            <a:custGeom>
              <a:rect b="b" l="l" r="r" t="t"/>
              <a:pathLst>
                <a:path extrusionOk="0" h="838" w="1263">
                  <a:moveTo>
                    <a:pt x="674" y="1"/>
                  </a:moveTo>
                  <a:cubicBezTo>
                    <a:pt x="336" y="1"/>
                    <a:pt x="1" y="207"/>
                    <a:pt x="193" y="534"/>
                  </a:cubicBezTo>
                  <a:cubicBezTo>
                    <a:pt x="204" y="557"/>
                    <a:pt x="215" y="579"/>
                    <a:pt x="238" y="602"/>
                  </a:cubicBezTo>
                  <a:cubicBezTo>
                    <a:pt x="350" y="750"/>
                    <a:pt x="577" y="837"/>
                    <a:pt x="786" y="837"/>
                  </a:cubicBezTo>
                  <a:cubicBezTo>
                    <a:pt x="1038" y="837"/>
                    <a:pt x="1263" y="708"/>
                    <a:pt x="1220" y="399"/>
                  </a:cubicBezTo>
                  <a:cubicBezTo>
                    <a:pt x="1190" y="120"/>
                    <a:pt x="931" y="1"/>
                    <a:pt x="674"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1" name="Google Shape;4821;p21"/>
            <p:cNvSpPr/>
            <p:nvPr/>
          </p:nvSpPr>
          <p:spPr>
            <a:xfrm>
              <a:off x="9096305" y="624828"/>
              <a:ext cx="50897" cy="28726"/>
            </a:xfrm>
            <a:custGeom>
              <a:rect b="b" l="l" r="r" t="t"/>
              <a:pathLst>
                <a:path extrusionOk="0" h="837" w="1483">
                  <a:moveTo>
                    <a:pt x="718" y="1"/>
                  </a:moveTo>
                  <a:cubicBezTo>
                    <a:pt x="372" y="1"/>
                    <a:pt x="0" y="221"/>
                    <a:pt x="182" y="592"/>
                  </a:cubicBezTo>
                  <a:cubicBezTo>
                    <a:pt x="266" y="767"/>
                    <a:pt x="429" y="836"/>
                    <a:pt x="603" y="836"/>
                  </a:cubicBezTo>
                  <a:cubicBezTo>
                    <a:pt x="1013" y="836"/>
                    <a:pt x="1483" y="449"/>
                    <a:pt x="1118" y="140"/>
                  </a:cubicBezTo>
                  <a:cubicBezTo>
                    <a:pt x="1107" y="118"/>
                    <a:pt x="1084" y="107"/>
                    <a:pt x="1062" y="95"/>
                  </a:cubicBezTo>
                  <a:cubicBezTo>
                    <a:pt x="970" y="31"/>
                    <a:pt x="846" y="1"/>
                    <a:pt x="71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2" name="Google Shape;4822;p21"/>
            <p:cNvSpPr/>
            <p:nvPr/>
          </p:nvSpPr>
          <p:spPr>
            <a:xfrm>
              <a:off x="9163160" y="-42662"/>
              <a:ext cx="40292" cy="29550"/>
            </a:xfrm>
            <a:custGeom>
              <a:rect b="b" l="l" r="r" t="t"/>
              <a:pathLst>
                <a:path extrusionOk="0" h="861" w="1174">
                  <a:moveTo>
                    <a:pt x="547" y="0"/>
                  </a:moveTo>
                  <a:cubicBezTo>
                    <a:pt x="257" y="0"/>
                    <a:pt x="1" y="155"/>
                    <a:pt x="129" y="463"/>
                  </a:cubicBezTo>
                  <a:cubicBezTo>
                    <a:pt x="129" y="485"/>
                    <a:pt x="141" y="508"/>
                    <a:pt x="152" y="531"/>
                  </a:cubicBezTo>
                  <a:cubicBezTo>
                    <a:pt x="259" y="727"/>
                    <a:pt x="532" y="860"/>
                    <a:pt x="768" y="860"/>
                  </a:cubicBezTo>
                  <a:cubicBezTo>
                    <a:pt x="980" y="860"/>
                    <a:pt x="1162" y="752"/>
                    <a:pt x="1167" y="485"/>
                  </a:cubicBezTo>
                  <a:cubicBezTo>
                    <a:pt x="1173" y="161"/>
                    <a:pt x="843" y="0"/>
                    <a:pt x="547"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3" name="Google Shape;4823;p21"/>
            <p:cNvSpPr/>
            <p:nvPr/>
          </p:nvSpPr>
          <p:spPr>
            <a:xfrm>
              <a:off x="8964448" y="84974"/>
              <a:ext cx="38988" cy="32810"/>
            </a:xfrm>
            <a:custGeom>
              <a:rect b="b" l="l" r="r" t="t"/>
              <a:pathLst>
                <a:path extrusionOk="0" h="956" w="1136">
                  <a:moveTo>
                    <a:pt x="488" y="1"/>
                  </a:moveTo>
                  <a:cubicBezTo>
                    <a:pt x="349" y="1"/>
                    <a:pt x="222" y="73"/>
                    <a:pt x="153" y="253"/>
                  </a:cubicBezTo>
                  <a:cubicBezTo>
                    <a:pt x="1" y="637"/>
                    <a:pt x="458" y="956"/>
                    <a:pt x="796" y="956"/>
                  </a:cubicBezTo>
                  <a:cubicBezTo>
                    <a:pt x="984" y="956"/>
                    <a:pt x="1136" y="857"/>
                    <a:pt x="1123" y="614"/>
                  </a:cubicBezTo>
                  <a:cubicBezTo>
                    <a:pt x="1123" y="592"/>
                    <a:pt x="1123" y="569"/>
                    <a:pt x="1123" y="547"/>
                  </a:cubicBezTo>
                  <a:cubicBezTo>
                    <a:pt x="1079" y="271"/>
                    <a:pt x="759" y="1"/>
                    <a:pt x="48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4" name="Google Shape;4824;p21"/>
            <p:cNvSpPr/>
            <p:nvPr/>
          </p:nvSpPr>
          <p:spPr>
            <a:xfrm>
              <a:off x="8918013" y="18119"/>
              <a:ext cx="41253" cy="37134"/>
            </a:xfrm>
            <a:custGeom>
              <a:rect b="b" l="l" r="r" t="t"/>
              <a:pathLst>
                <a:path extrusionOk="0" h="1082" w="1202">
                  <a:moveTo>
                    <a:pt x="629" y="1"/>
                  </a:moveTo>
                  <a:cubicBezTo>
                    <a:pt x="49" y="1"/>
                    <a:pt x="1" y="1082"/>
                    <a:pt x="467" y="1082"/>
                  </a:cubicBezTo>
                  <a:cubicBezTo>
                    <a:pt x="512" y="1082"/>
                    <a:pt x="561" y="1072"/>
                    <a:pt x="615" y="1050"/>
                  </a:cubicBezTo>
                  <a:cubicBezTo>
                    <a:pt x="637" y="1039"/>
                    <a:pt x="660" y="1028"/>
                    <a:pt x="682" y="1016"/>
                  </a:cubicBezTo>
                  <a:cubicBezTo>
                    <a:pt x="1055" y="813"/>
                    <a:pt x="1201" y="23"/>
                    <a:pt x="637" y="1"/>
                  </a:cubicBezTo>
                  <a:cubicBezTo>
                    <a:pt x="634" y="1"/>
                    <a:pt x="632" y="1"/>
                    <a:pt x="629"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5" name="Google Shape;4825;p21"/>
            <p:cNvSpPr/>
            <p:nvPr/>
          </p:nvSpPr>
          <p:spPr>
            <a:xfrm>
              <a:off x="8987682" y="-131654"/>
              <a:ext cx="41047" cy="29241"/>
            </a:xfrm>
            <a:custGeom>
              <a:rect b="b" l="l" r="r" t="t"/>
              <a:pathLst>
                <a:path extrusionOk="0" h="852" w="1196">
                  <a:moveTo>
                    <a:pt x="421" y="1"/>
                  </a:moveTo>
                  <a:cubicBezTo>
                    <a:pt x="196" y="1"/>
                    <a:pt x="1" y="114"/>
                    <a:pt x="6" y="393"/>
                  </a:cubicBezTo>
                  <a:cubicBezTo>
                    <a:pt x="12" y="704"/>
                    <a:pt x="322" y="852"/>
                    <a:pt x="609" y="852"/>
                  </a:cubicBezTo>
                  <a:cubicBezTo>
                    <a:pt x="915" y="852"/>
                    <a:pt x="1195" y="684"/>
                    <a:pt x="1056" y="370"/>
                  </a:cubicBezTo>
                  <a:cubicBezTo>
                    <a:pt x="1045" y="348"/>
                    <a:pt x="1033" y="325"/>
                    <a:pt x="1022" y="302"/>
                  </a:cubicBezTo>
                  <a:cubicBezTo>
                    <a:pt x="913" y="120"/>
                    <a:pt x="652" y="1"/>
                    <a:pt x="42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6" name="Google Shape;4826;p21"/>
            <p:cNvSpPr/>
            <p:nvPr/>
          </p:nvSpPr>
          <p:spPr>
            <a:xfrm>
              <a:off x="9148918" y="374841"/>
              <a:ext cx="41287" cy="37649"/>
            </a:xfrm>
            <a:custGeom>
              <a:rect b="b" l="l" r="r" t="t"/>
              <a:pathLst>
                <a:path extrusionOk="0" h="1097" w="1203">
                  <a:moveTo>
                    <a:pt x="443" y="1"/>
                  </a:moveTo>
                  <a:cubicBezTo>
                    <a:pt x="349" y="1"/>
                    <a:pt x="258" y="50"/>
                    <a:pt x="183" y="169"/>
                  </a:cubicBezTo>
                  <a:cubicBezTo>
                    <a:pt x="172" y="180"/>
                    <a:pt x="161" y="203"/>
                    <a:pt x="149" y="225"/>
                  </a:cubicBezTo>
                  <a:cubicBezTo>
                    <a:pt x="0" y="542"/>
                    <a:pt x="205" y="1097"/>
                    <a:pt x="548" y="1097"/>
                  </a:cubicBezTo>
                  <a:cubicBezTo>
                    <a:pt x="620" y="1097"/>
                    <a:pt x="699" y="1072"/>
                    <a:pt x="781" y="1015"/>
                  </a:cubicBezTo>
                  <a:cubicBezTo>
                    <a:pt x="1202" y="728"/>
                    <a:pt x="806" y="1"/>
                    <a:pt x="44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7" name="Google Shape;4827;p21"/>
            <p:cNvSpPr/>
            <p:nvPr/>
          </p:nvSpPr>
          <p:spPr>
            <a:xfrm>
              <a:off x="8950960" y="-43074"/>
              <a:ext cx="41012" cy="29378"/>
            </a:xfrm>
            <a:custGeom>
              <a:rect b="b" l="l" r="r" t="t"/>
              <a:pathLst>
                <a:path extrusionOk="0" h="856" w="1195">
                  <a:moveTo>
                    <a:pt x="582" y="1"/>
                  </a:moveTo>
                  <a:cubicBezTo>
                    <a:pt x="278" y="1"/>
                    <a:pt x="1" y="167"/>
                    <a:pt x="140" y="486"/>
                  </a:cubicBezTo>
                  <a:cubicBezTo>
                    <a:pt x="151" y="509"/>
                    <a:pt x="162" y="531"/>
                    <a:pt x="174" y="554"/>
                  </a:cubicBezTo>
                  <a:cubicBezTo>
                    <a:pt x="282" y="737"/>
                    <a:pt x="544" y="856"/>
                    <a:pt x="774" y="856"/>
                  </a:cubicBezTo>
                  <a:cubicBezTo>
                    <a:pt x="999" y="856"/>
                    <a:pt x="1195" y="742"/>
                    <a:pt x="1189" y="464"/>
                  </a:cubicBezTo>
                  <a:cubicBezTo>
                    <a:pt x="1184" y="151"/>
                    <a:pt x="871" y="1"/>
                    <a:pt x="58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8" name="Google Shape;4828;p21"/>
            <p:cNvSpPr/>
            <p:nvPr/>
          </p:nvSpPr>
          <p:spPr>
            <a:xfrm>
              <a:off x="9162543" y="119191"/>
              <a:ext cx="51514" cy="34389"/>
            </a:xfrm>
            <a:custGeom>
              <a:rect b="b" l="l" r="r" t="t"/>
              <a:pathLst>
                <a:path extrusionOk="0" h="1002" w="1501">
                  <a:moveTo>
                    <a:pt x="919" y="0"/>
                  </a:moveTo>
                  <a:cubicBezTo>
                    <a:pt x="910" y="0"/>
                    <a:pt x="901" y="0"/>
                    <a:pt x="892" y="1"/>
                  </a:cubicBezTo>
                  <a:lnTo>
                    <a:pt x="824" y="1"/>
                  </a:lnTo>
                  <a:cubicBezTo>
                    <a:pt x="407" y="69"/>
                    <a:pt x="1" y="768"/>
                    <a:pt x="531" y="971"/>
                  </a:cubicBezTo>
                  <a:cubicBezTo>
                    <a:pt x="583" y="992"/>
                    <a:pt x="634" y="1001"/>
                    <a:pt x="683" y="1001"/>
                  </a:cubicBezTo>
                  <a:cubicBezTo>
                    <a:pt x="1190" y="1001"/>
                    <a:pt x="1501" y="0"/>
                    <a:pt x="919"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9" name="Google Shape;4829;p21"/>
            <p:cNvSpPr/>
            <p:nvPr/>
          </p:nvSpPr>
          <p:spPr>
            <a:xfrm>
              <a:off x="8962285" y="243258"/>
              <a:ext cx="40189" cy="30030"/>
            </a:xfrm>
            <a:custGeom>
              <a:rect b="b" l="l" r="r" t="t"/>
              <a:pathLst>
                <a:path extrusionOk="0" h="875" w="1171">
                  <a:moveTo>
                    <a:pt x="523" y="0"/>
                  </a:moveTo>
                  <a:cubicBezTo>
                    <a:pt x="244" y="0"/>
                    <a:pt x="1" y="150"/>
                    <a:pt x="114" y="460"/>
                  </a:cubicBezTo>
                  <a:cubicBezTo>
                    <a:pt x="114" y="471"/>
                    <a:pt x="126" y="493"/>
                    <a:pt x="137" y="516"/>
                  </a:cubicBezTo>
                  <a:cubicBezTo>
                    <a:pt x="236" y="726"/>
                    <a:pt x="520" y="875"/>
                    <a:pt x="762" y="875"/>
                  </a:cubicBezTo>
                  <a:cubicBezTo>
                    <a:pt x="964" y="875"/>
                    <a:pt x="1137" y="772"/>
                    <a:pt x="1153" y="516"/>
                  </a:cubicBezTo>
                  <a:cubicBezTo>
                    <a:pt x="1170" y="176"/>
                    <a:pt x="825" y="0"/>
                    <a:pt x="52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0" name="Google Shape;4830;p21"/>
            <p:cNvSpPr/>
            <p:nvPr/>
          </p:nvSpPr>
          <p:spPr>
            <a:xfrm>
              <a:off x="9111475" y="36892"/>
              <a:ext cx="39640" cy="37031"/>
            </a:xfrm>
            <a:custGeom>
              <a:rect b="b" l="l" r="r" t="t"/>
              <a:pathLst>
                <a:path extrusionOk="0" h="1079" w="1155">
                  <a:moveTo>
                    <a:pt x="694" y="1"/>
                  </a:moveTo>
                  <a:cubicBezTo>
                    <a:pt x="645" y="1"/>
                    <a:pt x="590" y="13"/>
                    <a:pt x="529" y="41"/>
                  </a:cubicBezTo>
                  <a:lnTo>
                    <a:pt x="473" y="63"/>
                  </a:lnTo>
                  <a:cubicBezTo>
                    <a:pt x="114" y="276"/>
                    <a:pt x="1" y="1079"/>
                    <a:pt x="541" y="1079"/>
                  </a:cubicBezTo>
                  <a:cubicBezTo>
                    <a:pt x="544" y="1079"/>
                    <a:pt x="548" y="1079"/>
                    <a:pt x="552" y="1079"/>
                  </a:cubicBezTo>
                  <a:cubicBezTo>
                    <a:pt x="1143" y="1068"/>
                    <a:pt x="1154" y="1"/>
                    <a:pt x="694"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1" name="Google Shape;4831;p21"/>
            <p:cNvSpPr/>
            <p:nvPr/>
          </p:nvSpPr>
          <p:spPr>
            <a:xfrm>
              <a:off x="8956142" y="36411"/>
              <a:ext cx="41527" cy="36757"/>
            </a:xfrm>
            <a:custGeom>
              <a:rect b="b" l="l" r="r" t="t"/>
              <a:pathLst>
                <a:path extrusionOk="0" h="1071" w="1210">
                  <a:moveTo>
                    <a:pt x="737" y="1"/>
                  </a:moveTo>
                  <a:cubicBezTo>
                    <a:pt x="692" y="1"/>
                    <a:pt x="642" y="10"/>
                    <a:pt x="587" y="32"/>
                  </a:cubicBezTo>
                  <a:cubicBezTo>
                    <a:pt x="564" y="43"/>
                    <a:pt x="542" y="55"/>
                    <a:pt x="519" y="66"/>
                  </a:cubicBezTo>
                  <a:cubicBezTo>
                    <a:pt x="158" y="258"/>
                    <a:pt x="0" y="1059"/>
                    <a:pt x="564" y="1070"/>
                  </a:cubicBezTo>
                  <a:cubicBezTo>
                    <a:pt x="570" y="1070"/>
                    <a:pt x="575" y="1070"/>
                    <a:pt x="581" y="1070"/>
                  </a:cubicBezTo>
                  <a:cubicBezTo>
                    <a:pt x="1163" y="1070"/>
                    <a:pt x="1209" y="1"/>
                    <a:pt x="737"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2" name="Google Shape;4832;p21"/>
            <p:cNvSpPr/>
            <p:nvPr/>
          </p:nvSpPr>
          <p:spPr>
            <a:xfrm>
              <a:off x="9027391" y="181722"/>
              <a:ext cx="40875" cy="29206"/>
            </a:xfrm>
            <a:custGeom>
              <a:rect b="b" l="l" r="r" t="t"/>
              <a:pathLst>
                <a:path extrusionOk="0" h="851" w="1191">
                  <a:moveTo>
                    <a:pt x="592" y="1"/>
                  </a:moveTo>
                  <a:cubicBezTo>
                    <a:pt x="285" y="1"/>
                    <a:pt x="1" y="171"/>
                    <a:pt x="147" y="492"/>
                  </a:cubicBezTo>
                  <a:cubicBezTo>
                    <a:pt x="158" y="503"/>
                    <a:pt x="170" y="526"/>
                    <a:pt x="181" y="549"/>
                  </a:cubicBezTo>
                  <a:cubicBezTo>
                    <a:pt x="289" y="731"/>
                    <a:pt x="548" y="850"/>
                    <a:pt x="776" y="850"/>
                  </a:cubicBezTo>
                  <a:cubicBezTo>
                    <a:pt x="998" y="850"/>
                    <a:pt x="1191" y="737"/>
                    <a:pt x="1185" y="458"/>
                  </a:cubicBezTo>
                  <a:cubicBezTo>
                    <a:pt x="1185" y="148"/>
                    <a:pt x="878" y="1"/>
                    <a:pt x="59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3" name="Google Shape;4833;p21"/>
            <p:cNvSpPr/>
            <p:nvPr/>
          </p:nvSpPr>
          <p:spPr>
            <a:xfrm>
              <a:off x="9100286" y="271298"/>
              <a:ext cx="38850" cy="32913"/>
            </a:xfrm>
            <a:custGeom>
              <a:rect b="b" l="l" r="r" t="t"/>
              <a:pathLst>
                <a:path extrusionOk="0" h="959" w="1132">
                  <a:moveTo>
                    <a:pt x="342" y="0"/>
                  </a:moveTo>
                  <a:cubicBezTo>
                    <a:pt x="154" y="0"/>
                    <a:pt x="1" y="100"/>
                    <a:pt x="9" y="342"/>
                  </a:cubicBezTo>
                  <a:lnTo>
                    <a:pt x="9" y="410"/>
                  </a:lnTo>
                  <a:cubicBezTo>
                    <a:pt x="54" y="691"/>
                    <a:pt x="370" y="958"/>
                    <a:pt x="640" y="958"/>
                  </a:cubicBezTo>
                  <a:cubicBezTo>
                    <a:pt x="781" y="958"/>
                    <a:pt x="910" y="885"/>
                    <a:pt x="980" y="703"/>
                  </a:cubicBezTo>
                  <a:cubicBezTo>
                    <a:pt x="1132" y="319"/>
                    <a:pt x="679" y="0"/>
                    <a:pt x="34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4" name="Google Shape;4834;p21"/>
            <p:cNvSpPr/>
            <p:nvPr/>
          </p:nvSpPr>
          <p:spPr>
            <a:xfrm>
              <a:off x="9140303" y="425085"/>
              <a:ext cx="38919" cy="32604"/>
            </a:xfrm>
            <a:custGeom>
              <a:rect b="b" l="l" r="r" t="t"/>
              <a:pathLst>
                <a:path extrusionOk="0" h="950" w="1134">
                  <a:moveTo>
                    <a:pt x="352" y="1"/>
                  </a:moveTo>
                  <a:cubicBezTo>
                    <a:pt x="157" y="1"/>
                    <a:pt x="0" y="104"/>
                    <a:pt x="17" y="352"/>
                  </a:cubicBezTo>
                  <a:cubicBezTo>
                    <a:pt x="17" y="375"/>
                    <a:pt x="17" y="397"/>
                    <a:pt x="17" y="420"/>
                  </a:cubicBezTo>
                  <a:cubicBezTo>
                    <a:pt x="68" y="692"/>
                    <a:pt x="388" y="949"/>
                    <a:pt x="657" y="949"/>
                  </a:cubicBezTo>
                  <a:cubicBezTo>
                    <a:pt x="802" y="949"/>
                    <a:pt x="931" y="876"/>
                    <a:pt x="998" y="691"/>
                  </a:cubicBezTo>
                  <a:cubicBezTo>
                    <a:pt x="1134" y="305"/>
                    <a:pt x="687" y="1"/>
                    <a:pt x="35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5" name="Google Shape;4835;p21"/>
            <p:cNvSpPr/>
            <p:nvPr/>
          </p:nvSpPr>
          <p:spPr>
            <a:xfrm>
              <a:off x="8894366" y="60710"/>
              <a:ext cx="40292" cy="29687"/>
            </a:xfrm>
            <a:custGeom>
              <a:rect b="b" l="l" r="r" t="t"/>
              <a:pathLst>
                <a:path extrusionOk="0" h="865" w="1174">
                  <a:moveTo>
                    <a:pt x="410" y="0"/>
                  </a:moveTo>
                  <a:cubicBezTo>
                    <a:pt x="196" y="0"/>
                    <a:pt x="11" y="110"/>
                    <a:pt x="6" y="385"/>
                  </a:cubicBezTo>
                  <a:cubicBezTo>
                    <a:pt x="0" y="706"/>
                    <a:pt x="325" y="864"/>
                    <a:pt x="618" y="864"/>
                  </a:cubicBezTo>
                  <a:cubicBezTo>
                    <a:pt x="911" y="864"/>
                    <a:pt x="1174" y="706"/>
                    <a:pt x="1044" y="396"/>
                  </a:cubicBezTo>
                  <a:cubicBezTo>
                    <a:pt x="1044" y="373"/>
                    <a:pt x="1033" y="351"/>
                    <a:pt x="1021" y="328"/>
                  </a:cubicBezTo>
                  <a:cubicBezTo>
                    <a:pt x="915" y="133"/>
                    <a:pt x="645" y="0"/>
                    <a:pt x="41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6" name="Google Shape;4836;p21"/>
            <p:cNvSpPr/>
            <p:nvPr/>
          </p:nvSpPr>
          <p:spPr>
            <a:xfrm>
              <a:off x="9122320" y="-61778"/>
              <a:ext cx="39674" cy="38027"/>
            </a:xfrm>
            <a:custGeom>
              <a:rect b="b" l="l" r="r" t="t"/>
              <a:pathLst>
                <a:path extrusionOk="0" h="1108" w="1156">
                  <a:moveTo>
                    <a:pt x="656" y="1"/>
                  </a:moveTo>
                  <a:cubicBezTo>
                    <a:pt x="610" y="1"/>
                    <a:pt x="561" y="9"/>
                    <a:pt x="507" y="27"/>
                  </a:cubicBezTo>
                  <a:cubicBezTo>
                    <a:pt x="0" y="199"/>
                    <a:pt x="238" y="1107"/>
                    <a:pt x="632" y="1107"/>
                  </a:cubicBezTo>
                  <a:cubicBezTo>
                    <a:pt x="703" y="1107"/>
                    <a:pt x="779" y="1078"/>
                    <a:pt x="857" y="1009"/>
                  </a:cubicBezTo>
                  <a:cubicBezTo>
                    <a:pt x="868" y="997"/>
                    <a:pt x="890" y="986"/>
                    <a:pt x="902" y="963"/>
                  </a:cubicBezTo>
                  <a:cubicBezTo>
                    <a:pt x="1156" y="679"/>
                    <a:pt x="1071" y="1"/>
                    <a:pt x="65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7" name="Google Shape;4837;p21"/>
            <p:cNvSpPr/>
            <p:nvPr/>
          </p:nvSpPr>
          <p:spPr>
            <a:xfrm>
              <a:off x="9127056" y="342580"/>
              <a:ext cx="50691" cy="28829"/>
            </a:xfrm>
            <a:custGeom>
              <a:rect b="b" l="l" r="r" t="t"/>
              <a:pathLst>
                <a:path extrusionOk="0" h="840" w="1477">
                  <a:moveTo>
                    <a:pt x="877" y="1"/>
                  </a:moveTo>
                  <a:cubicBezTo>
                    <a:pt x="469" y="1"/>
                    <a:pt x="0" y="385"/>
                    <a:pt x="358" y="702"/>
                  </a:cubicBezTo>
                  <a:cubicBezTo>
                    <a:pt x="380" y="714"/>
                    <a:pt x="391" y="725"/>
                    <a:pt x="414" y="748"/>
                  </a:cubicBezTo>
                  <a:cubicBezTo>
                    <a:pt x="507" y="810"/>
                    <a:pt x="629" y="840"/>
                    <a:pt x="755" y="840"/>
                  </a:cubicBezTo>
                  <a:cubicBezTo>
                    <a:pt x="1104" y="840"/>
                    <a:pt x="1477" y="613"/>
                    <a:pt x="1294" y="240"/>
                  </a:cubicBezTo>
                  <a:cubicBezTo>
                    <a:pt x="1210" y="69"/>
                    <a:pt x="1049" y="1"/>
                    <a:pt x="877"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8" name="Google Shape;4838;p21"/>
            <p:cNvSpPr/>
            <p:nvPr/>
          </p:nvSpPr>
          <p:spPr>
            <a:xfrm>
              <a:off x="9081204" y="77733"/>
              <a:ext cx="51240" cy="34629"/>
            </a:xfrm>
            <a:custGeom>
              <a:rect b="b" l="l" r="r" t="t"/>
              <a:pathLst>
                <a:path extrusionOk="0" h="1009" w="1493">
                  <a:moveTo>
                    <a:pt x="916" y="0"/>
                  </a:moveTo>
                  <a:cubicBezTo>
                    <a:pt x="905" y="0"/>
                    <a:pt x="893" y="1"/>
                    <a:pt x="881" y="2"/>
                  </a:cubicBezTo>
                  <a:cubicBezTo>
                    <a:pt x="858" y="2"/>
                    <a:pt x="836" y="2"/>
                    <a:pt x="802" y="13"/>
                  </a:cubicBezTo>
                  <a:cubicBezTo>
                    <a:pt x="396" y="81"/>
                    <a:pt x="1" y="791"/>
                    <a:pt x="543" y="983"/>
                  </a:cubicBezTo>
                  <a:cubicBezTo>
                    <a:pt x="590" y="1000"/>
                    <a:pt x="637" y="1008"/>
                    <a:pt x="681" y="1008"/>
                  </a:cubicBezTo>
                  <a:cubicBezTo>
                    <a:pt x="1190" y="1008"/>
                    <a:pt x="1492" y="0"/>
                    <a:pt x="91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9" name="Google Shape;4839;p21"/>
            <p:cNvSpPr/>
            <p:nvPr/>
          </p:nvSpPr>
          <p:spPr>
            <a:xfrm>
              <a:off x="8901402" y="108758"/>
              <a:ext cx="41218" cy="36825"/>
            </a:xfrm>
            <a:custGeom>
              <a:rect b="b" l="l" r="r" t="t"/>
              <a:pathLst>
                <a:path extrusionOk="0" h="1073" w="1201">
                  <a:moveTo>
                    <a:pt x="628" y="0"/>
                  </a:moveTo>
                  <a:cubicBezTo>
                    <a:pt x="50" y="0"/>
                    <a:pt x="0" y="1072"/>
                    <a:pt x="469" y="1072"/>
                  </a:cubicBezTo>
                  <a:cubicBezTo>
                    <a:pt x="516" y="1072"/>
                    <a:pt x="568" y="1062"/>
                    <a:pt x="625" y="1038"/>
                  </a:cubicBezTo>
                  <a:cubicBezTo>
                    <a:pt x="636" y="1038"/>
                    <a:pt x="658" y="1027"/>
                    <a:pt x="681" y="1016"/>
                  </a:cubicBezTo>
                  <a:cubicBezTo>
                    <a:pt x="1053" y="813"/>
                    <a:pt x="1200" y="12"/>
                    <a:pt x="636" y="0"/>
                  </a:cubicBezTo>
                  <a:cubicBezTo>
                    <a:pt x="633" y="0"/>
                    <a:pt x="630" y="0"/>
                    <a:pt x="62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0" name="Google Shape;4840;p21"/>
            <p:cNvSpPr/>
            <p:nvPr/>
          </p:nvSpPr>
          <p:spPr>
            <a:xfrm>
              <a:off x="9050419" y="101688"/>
              <a:ext cx="40292" cy="29550"/>
            </a:xfrm>
            <a:custGeom>
              <a:rect b="b" l="l" r="r" t="t"/>
              <a:pathLst>
                <a:path extrusionOk="0" h="861" w="1174">
                  <a:moveTo>
                    <a:pt x="406" y="1"/>
                  </a:moveTo>
                  <a:cubicBezTo>
                    <a:pt x="194" y="1"/>
                    <a:pt x="12" y="108"/>
                    <a:pt x="6" y="376"/>
                  </a:cubicBezTo>
                  <a:cubicBezTo>
                    <a:pt x="1" y="700"/>
                    <a:pt x="331" y="861"/>
                    <a:pt x="626" y="861"/>
                  </a:cubicBezTo>
                  <a:cubicBezTo>
                    <a:pt x="917" y="861"/>
                    <a:pt x="1173" y="706"/>
                    <a:pt x="1045" y="398"/>
                  </a:cubicBezTo>
                  <a:cubicBezTo>
                    <a:pt x="1045" y="376"/>
                    <a:pt x="1033" y="353"/>
                    <a:pt x="1022" y="330"/>
                  </a:cubicBezTo>
                  <a:cubicBezTo>
                    <a:pt x="915" y="134"/>
                    <a:pt x="642" y="1"/>
                    <a:pt x="40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1" name="Google Shape;4841;p21"/>
            <p:cNvSpPr/>
            <p:nvPr/>
          </p:nvSpPr>
          <p:spPr>
            <a:xfrm>
              <a:off x="9173456" y="436377"/>
              <a:ext cx="40806" cy="29378"/>
            </a:xfrm>
            <a:custGeom>
              <a:rect b="b" l="l" r="r" t="t"/>
              <a:pathLst>
                <a:path extrusionOk="0" h="856" w="1189">
                  <a:moveTo>
                    <a:pt x="582" y="0"/>
                  </a:moveTo>
                  <a:cubicBezTo>
                    <a:pt x="278" y="0"/>
                    <a:pt x="0" y="167"/>
                    <a:pt x="145" y="486"/>
                  </a:cubicBezTo>
                  <a:cubicBezTo>
                    <a:pt x="156" y="508"/>
                    <a:pt x="168" y="531"/>
                    <a:pt x="179" y="554"/>
                  </a:cubicBezTo>
                  <a:cubicBezTo>
                    <a:pt x="288" y="736"/>
                    <a:pt x="546" y="855"/>
                    <a:pt x="774" y="855"/>
                  </a:cubicBezTo>
                  <a:cubicBezTo>
                    <a:pt x="996" y="855"/>
                    <a:pt x="1189" y="742"/>
                    <a:pt x="1183" y="463"/>
                  </a:cubicBezTo>
                  <a:cubicBezTo>
                    <a:pt x="1183" y="150"/>
                    <a:pt x="871" y="0"/>
                    <a:pt x="582"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2" name="Google Shape;4842;p21"/>
            <p:cNvSpPr/>
            <p:nvPr/>
          </p:nvSpPr>
          <p:spPr>
            <a:xfrm>
              <a:off x="9126507" y="-12117"/>
              <a:ext cx="38953" cy="32741"/>
            </a:xfrm>
            <a:custGeom>
              <a:rect b="b" l="l" r="r" t="t"/>
              <a:pathLst>
                <a:path extrusionOk="0" h="954" w="1135">
                  <a:moveTo>
                    <a:pt x="345" y="1"/>
                  </a:moveTo>
                  <a:cubicBezTo>
                    <a:pt x="154" y="1"/>
                    <a:pt x="0" y="100"/>
                    <a:pt x="12" y="340"/>
                  </a:cubicBezTo>
                  <a:cubicBezTo>
                    <a:pt x="12" y="363"/>
                    <a:pt x="12" y="385"/>
                    <a:pt x="24" y="408"/>
                  </a:cubicBezTo>
                  <a:cubicBezTo>
                    <a:pt x="61" y="683"/>
                    <a:pt x="378" y="954"/>
                    <a:pt x="648" y="954"/>
                  </a:cubicBezTo>
                  <a:cubicBezTo>
                    <a:pt x="787" y="954"/>
                    <a:pt x="914" y="882"/>
                    <a:pt x="983" y="701"/>
                  </a:cubicBezTo>
                  <a:cubicBezTo>
                    <a:pt x="1134" y="312"/>
                    <a:pt x="682" y="1"/>
                    <a:pt x="345"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3" name="Google Shape;4843;p21"/>
            <p:cNvSpPr/>
            <p:nvPr/>
          </p:nvSpPr>
          <p:spPr>
            <a:xfrm>
              <a:off x="9088000" y="294086"/>
              <a:ext cx="39228" cy="32501"/>
            </a:xfrm>
            <a:custGeom>
              <a:rect b="b" l="l" r="r" t="t"/>
              <a:pathLst>
                <a:path extrusionOk="0" h="947" w="1143">
                  <a:moveTo>
                    <a:pt x="352" y="1"/>
                  </a:moveTo>
                  <a:cubicBezTo>
                    <a:pt x="157" y="1"/>
                    <a:pt x="1" y="101"/>
                    <a:pt x="17" y="344"/>
                  </a:cubicBezTo>
                  <a:lnTo>
                    <a:pt x="29" y="412"/>
                  </a:lnTo>
                  <a:cubicBezTo>
                    <a:pt x="73" y="684"/>
                    <a:pt x="395" y="946"/>
                    <a:pt x="664" y="946"/>
                  </a:cubicBezTo>
                  <a:cubicBezTo>
                    <a:pt x="807" y="946"/>
                    <a:pt x="936" y="871"/>
                    <a:pt x="999" y="682"/>
                  </a:cubicBezTo>
                  <a:cubicBezTo>
                    <a:pt x="1142" y="303"/>
                    <a:pt x="690" y="1"/>
                    <a:pt x="35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4" name="Google Shape;4844;p21"/>
            <p:cNvSpPr/>
            <p:nvPr/>
          </p:nvSpPr>
          <p:spPr>
            <a:xfrm>
              <a:off x="9018845" y="247754"/>
              <a:ext cx="43037" cy="36585"/>
            </a:xfrm>
            <a:custGeom>
              <a:rect b="b" l="l" r="r" t="t"/>
              <a:pathLst>
                <a:path extrusionOk="0" h="1066" w="1254">
                  <a:moveTo>
                    <a:pt x="657" y="0"/>
                  </a:moveTo>
                  <a:cubicBezTo>
                    <a:pt x="84" y="0"/>
                    <a:pt x="0" y="1066"/>
                    <a:pt x="482" y="1066"/>
                  </a:cubicBezTo>
                  <a:cubicBezTo>
                    <a:pt x="524" y="1066"/>
                    <a:pt x="571" y="1057"/>
                    <a:pt x="622" y="1039"/>
                  </a:cubicBezTo>
                  <a:cubicBezTo>
                    <a:pt x="644" y="1028"/>
                    <a:pt x="667" y="1017"/>
                    <a:pt x="689" y="1006"/>
                  </a:cubicBezTo>
                  <a:cubicBezTo>
                    <a:pt x="1062" y="825"/>
                    <a:pt x="1254" y="35"/>
                    <a:pt x="689" y="1"/>
                  </a:cubicBezTo>
                  <a:cubicBezTo>
                    <a:pt x="678" y="0"/>
                    <a:pt x="667" y="0"/>
                    <a:pt x="657"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5" name="Google Shape;4845;p21"/>
            <p:cNvSpPr/>
            <p:nvPr/>
          </p:nvSpPr>
          <p:spPr>
            <a:xfrm>
              <a:off x="9139891" y="181619"/>
              <a:ext cx="40498" cy="29550"/>
            </a:xfrm>
            <a:custGeom>
              <a:rect b="b" l="l" r="r" t="t"/>
              <a:pathLst>
                <a:path extrusionOk="0" h="861" w="1180">
                  <a:moveTo>
                    <a:pt x="401" y="0"/>
                  </a:moveTo>
                  <a:cubicBezTo>
                    <a:pt x="191" y="0"/>
                    <a:pt x="11" y="106"/>
                    <a:pt x="6" y="371"/>
                  </a:cubicBezTo>
                  <a:cubicBezTo>
                    <a:pt x="0" y="700"/>
                    <a:pt x="328" y="861"/>
                    <a:pt x="624" y="861"/>
                  </a:cubicBezTo>
                  <a:cubicBezTo>
                    <a:pt x="917" y="861"/>
                    <a:pt x="1179" y="703"/>
                    <a:pt x="1056" y="394"/>
                  </a:cubicBezTo>
                  <a:cubicBezTo>
                    <a:pt x="1044" y="371"/>
                    <a:pt x="1033" y="348"/>
                    <a:pt x="1022" y="326"/>
                  </a:cubicBezTo>
                  <a:cubicBezTo>
                    <a:pt x="914" y="135"/>
                    <a:pt x="638" y="0"/>
                    <a:pt x="401"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6" name="Google Shape;4846;p21"/>
            <p:cNvSpPr/>
            <p:nvPr/>
          </p:nvSpPr>
          <p:spPr>
            <a:xfrm>
              <a:off x="9106910" y="-146514"/>
              <a:ext cx="42934" cy="28692"/>
            </a:xfrm>
            <a:custGeom>
              <a:rect b="b" l="l" r="r" t="t"/>
              <a:pathLst>
                <a:path extrusionOk="0" h="836" w="1251">
                  <a:moveTo>
                    <a:pt x="471" y="0"/>
                  </a:moveTo>
                  <a:cubicBezTo>
                    <a:pt x="221" y="0"/>
                    <a:pt x="0" y="127"/>
                    <a:pt x="30" y="431"/>
                  </a:cubicBezTo>
                  <a:cubicBezTo>
                    <a:pt x="61" y="711"/>
                    <a:pt x="333" y="836"/>
                    <a:pt x="597" y="836"/>
                  </a:cubicBezTo>
                  <a:cubicBezTo>
                    <a:pt x="930" y="836"/>
                    <a:pt x="1251" y="639"/>
                    <a:pt x="1069" y="307"/>
                  </a:cubicBezTo>
                  <a:cubicBezTo>
                    <a:pt x="1057" y="284"/>
                    <a:pt x="1046" y="273"/>
                    <a:pt x="1035" y="250"/>
                  </a:cubicBezTo>
                  <a:cubicBezTo>
                    <a:pt x="920" y="94"/>
                    <a:pt x="685" y="0"/>
                    <a:pt x="471"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7" name="Google Shape;4847;p21"/>
            <p:cNvSpPr/>
            <p:nvPr/>
          </p:nvSpPr>
          <p:spPr>
            <a:xfrm>
              <a:off x="9044722" y="-9715"/>
              <a:ext cx="40841" cy="38267"/>
            </a:xfrm>
            <a:custGeom>
              <a:rect b="b" l="l" r="r" t="t"/>
              <a:pathLst>
                <a:path extrusionOk="0" h="1115" w="1190">
                  <a:moveTo>
                    <a:pt x="662" y="0"/>
                  </a:moveTo>
                  <a:cubicBezTo>
                    <a:pt x="606" y="0"/>
                    <a:pt x="544" y="14"/>
                    <a:pt x="477" y="44"/>
                  </a:cubicBezTo>
                  <a:cubicBezTo>
                    <a:pt x="1" y="278"/>
                    <a:pt x="321" y="1114"/>
                    <a:pt x="694" y="1114"/>
                  </a:cubicBezTo>
                  <a:cubicBezTo>
                    <a:pt x="772" y="1114"/>
                    <a:pt x="853" y="1078"/>
                    <a:pt x="928" y="992"/>
                  </a:cubicBezTo>
                  <a:cubicBezTo>
                    <a:pt x="951" y="970"/>
                    <a:pt x="962" y="947"/>
                    <a:pt x="974" y="936"/>
                  </a:cubicBezTo>
                  <a:cubicBezTo>
                    <a:pt x="1190" y="631"/>
                    <a:pt x="1046" y="0"/>
                    <a:pt x="662"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8" name="Google Shape;4848;p21"/>
            <p:cNvSpPr/>
            <p:nvPr/>
          </p:nvSpPr>
          <p:spPr>
            <a:xfrm>
              <a:off x="8927107" y="-100628"/>
              <a:ext cx="40875" cy="29241"/>
            </a:xfrm>
            <a:custGeom>
              <a:rect b="b" l="l" r="r" t="t"/>
              <a:pathLst>
                <a:path extrusionOk="0" h="852" w="1191">
                  <a:moveTo>
                    <a:pt x="588" y="0"/>
                  </a:moveTo>
                  <a:cubicBezTo>
                    <a:pt x="282" y="0"/>
                    <a:pt x="1" y="167"/>
                    <a:pt x="146" y="482"/>
                  </a:cubicBezTo>
                  <a:cubicBezTo>
                    <a:pt x="158" y="504"/>
                    <a:pt x="158" y="527"/>
                    <a:pt x="180" y="549"/>
                  </a:cubicBezTo>
                  <a:cubicBezTo>
                    <a:pt x="289" y="732"/>
                    <a:pt x="548" y="851"/>
                    <a:pt x="775" y="851"/>
                  </a:cubicBezTo>
                  <a:cubicBezTo>
                    <a:pt x="998" y="851"/>
                    <a:pt x="1190" y="738"/>
                    <a:pt x="1185" y="459"/>
                  </a:cubicBezTo>
                  <a:cubicBezTo>
                    <a:pt x="1185" y="148"/>
                    <a:pt x="875" y="0"/>
                    <a:pt x="588"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9" name="Google Shape;4849;p21"/>
            <p:cNvSpPr/>
            <p:nvPr/>
          </p:nvSpPr>
          <p:spPr>
            <a:xfrm>
              <a:off x="9161788" y="289007"/>
              <a:ext cx="40875" cy="29206"/>
            </a:xfrm>
            <a:custGeom>
              <a:rect b="b" l="l" r="r" t="t"/>
              <a:pathLst>
                <a:path extrusionOk="0" h="851" w="1191">
                  <a:moveTo>
                    <a:pt x="587" y="0"/>
                  </a:moveTo>
                  <a:cubicBezTo>
                    <a:pt x="281" y="0"/>
                    <a:pt x="1" y="171"/>
                    <a:pt x="147" y="492"/>
                  </a:cubicBezTo>
                  <a:cubicBezTo>
                    <a:pt x="147" y="503"/>
                    <a:pt x="158" y="526"/>
                    <a:pt x="169" y="548"/>
                  </a:cubicBezTo>
                  <a:cubicBezTo>
                    <a:pt x="278" y="731"/>
                    <a:pt x="539" y="850"/>
                    <a:pt x="770" y="850"/>
                  </a:cubicBezTo>
                  <a:cubicBezTo>
                    <a:pt x="995" y="850"/>
                    <a:pt x="1190" y="737"/>
                    <a:pt x="1185" y="458"/>
                  </a:cubicBezTo>
                  <a:cubicBezTo>
                    <a:pt x="1179" y="148"/>
                    <a:pt x="872" y="0"/>
                    <a:pt x="587"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0" name="Google Shape;4850;p21"/>
            <p:cNvSpPr/>
            <p:nvPr/>
          </p:nvSpPr>
          <p:spPr>
            <a:xfrm>
              <a:off x="8961771" y="147437"/>
              <a:ext cx="39331" cy="32501"/>
            </a:xfrm>
            <a:custGeom>
              <a:rect b="b" l="l" r="r" t="t"/>
              <a:pathLst>
                <a:path extrusionOk="0" h="947" w="1146">
                  <a:moveTo>
                    <a:pt x="355" y="0"/>
                  </a:moveTo>
                  <a:cubicBezTo>
                    <a:pt x="159" y="0"/>
                    <a:pt x="0" y="103"/>
                    <a:pt x="17" y="351"/>
                  </a:cubicBezTo>
                  <a:cubicBezTo>
                    <a:pt x="17" y="374"/>
                    <a:pt x="17" y="397"/>
                    <a:pt x="28" y="419"/>
                  </a:cubicBezTo>
                  <a:cubicBezTo>
                    <a:pt x="80" y="685"/>
                    <a:pt x="402" y="946"/>
                    <a:pt x="672" y="946"/>
                  </a:cubicBezTo>
                  <a:cubicBezTo>
                    <a:pt x="815" y="946"/>
                    <a:pt x="943" y="873"/>
                    <a:pt x="1010" y="690"/>
                  </a:cubicBezTo>
                  <a:cubicBezTo>
                    <a:pt x="1145" y="304"/>
                    <a:pt x="694" y="0"/>
                    <a:pt x="355"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1" name="Google Shape;4851;p21"/>
            <p:cNvSpPr/>
            <p:nvPr/>
          </p:nvSpPr>
          <p:spPr>
            <a:xfrm>
              <a:off x="9036485" y="-69088"/>
              <a:ext cx="40292" cy="29515"/>
            </a:xfrm>
            <a:custGeom>
              <a:rect b="b" l="l" r="r" t="t"/>
              <a:pathLst>
                <a:path extrusionOk="0" h="860" w="1174">
                  <a:moveTo>
                    <a:pt x="406" y="0"/>
                  </a:moveTo>
                  <a:cubicBezTo>
                    <a:pt x="194" y="0"/>
                    <a:pt x="12" y="108"/>
                    <a:pt x="6" y="375"/>
                  </a:cubicBezTo>
                  <a:cubicBezTo>
                    <a:pt x="1" y="698"/>
                    <a:pt x="328" y="859"/>
                    <a:pt x="622" y="859"/>
                  </a:cubicBezTo>
                  <a:cubicBezTo>
                    <a:pt x="914" y="859"/>
                    <a:pt x="1174" y="701"/>
                    <a:pt x="1044" y="386"/>
                  </a:cubicBezTo>
                  <a:cubicBezTo>
                    <a:pt x="1033" y="364"/>
                    <a:pt x="1033" y="341"/>
                    <a:pt x="1022" y="330"/>
                  </a:cubicBezTo>
                  <a:cubicBezTo>
                    <a:pt x="915" y="134"/>
                    <a:pt x="642" y="0"/>
                    <a:pt x="406"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2" name="Google Shape;4852;p21"/>
            <p:cNvSpPr/>
            <p:nvPr/>
          </p:nvSpPr>
          <p:spPr>
            <a:xfrm>
              <a:off x="9013560" y="-13353"/>
              <a:ext cx="39605" cy="37992"/>
            </a:xfrm>
            <a:custGeom>
              <a:rect b="b" l="l" r="r" t="t"/>
              <a:pathLst>
                <a:path extrusionOk="0" h="1107" w="1154">
                  <a:moveTo>
                    <a:pt x="663" y="0"/>
                  </a:moveTo>
                  <a:cubicBezTo>
                    <a:pt x="618" y="0"/>
                    <a:pt x="569" y="8"/>
                    <a:pt x="516" y="26"/>
                  </a:cubicBezTo>
                  <a:cubicBezTo>
                    <a:pt x="0" y="198"/>
                    <a:pt x="245" y="1107"/>
                    <a:pt x="633" y="1107"/>
                  </a:cubicBezTo>
                  <a:cubicBezTo>
                    <a:pt x="704" y="1107"/>
                    <a:pt x="779" y="1077"/>
                    <a:pt x="855" y="1008"/>
                  </a:cubicBezTo>
                  <a:cubicBezTo>
                    <a:pt x="877" y="985"/>
                    <a:pt x="889" y="974"/>
                    <a:pt x="900" y="952"/>
                  </a:cubicBezTo>
                  <a:cubicBezTo>
                    <a:pt x="1154" y="677"/>
                    <a:pt x="1069" y="0"/>
                    <a:pt x="66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3" name="Google Shape;4853;p21"/>
            <p:cNvSpPr/>
            <p:nvPr/>
          </p:nvSpPr>
          <p:spPr>
            <a:xfrm>
              <a:off x="8945743" y="-183374"/>
              <a:ext cx="43346" cy="28932"/>
            </a:xfrm>
            <a:custGeom>
              <a:rect b="b" l="l" r="r" t="t"/>
              <a:pathLst>
                <a:path extrusionOk="0" h="843" w="1263">
                  <a:moveTo>
                    <a:pt x="481" y="1"/>
                  </a:moveTo>
                  <a:cubicBezTo>
                    <a:pt x="227" y="1"/>
                    <a:pt x="0" y="133"/>
                    <a:pt x="44" y="444"/>
                  </a:cubicBezTo>
                  <a:cubicBezTo>
                    <a:pt x="78" y="722"/>
                    <a:pt x="338" y="842"/>
                    <a:pt x="594" y="842"/>
                  </a:cubicBezTo>
                  <a:cubicBezTo>
                    <a:pt x="931" y="842"/>
                    <a:pt x="1263" y="635"/>
                    <a:pt x="1070" y="309"/>
                  </a:cubicBezTo>
                  <a:cubicBezTo>
                    <a:pt x="1059" y="286"/>
                    <a:pt x="1048" y="264"/>
                    <a:pt x="1025" y="241"/>
                  </a:cubicBezTo>
                  <a:cubicBezTo>
                    <a:pt x="914" y="89"/>
                    <a:pt x="688" y="1"/>
                    <a:pt x="481"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4" name="Google Shape;4854;p21"/>
            <p:cNvSpPr/>
            <p:nvPr/>
          </p:nvSpPr>
          <p:spPr>
            <a:xfrm>
              <a:off x="9122182" y="235296"/>
              <a:ext cx="40532" cy="38301"/>
            </a:xfrm>
            <a:custGeom>
              <a:rect b="b" l="l" r="r" t="t"/>
              <a:pathLst>
                <a:path extrusionOk="0" h="1116" w="1181">
                  <a:moveTo>
                    <a:pt x="506" y="1"/>
                  </a:moveTo>
                  <a:cubicBezTo>
                    <a:pt x="430" y="1"/>
                    <a:pt x="351" y="35"/>
                    <a:pt x="274" y="116"/>
                  </a:cubicBezTo>
                  <a:cubicBezTo>
                    <a:pt x="263" y="127"/>
                    <a:pt x="240" y="150"/>
                    <a:pt x="229" y="172"/>
                  </a:cubicBezTo>
                  <a:cubicBezTo>
                    <a:pt x="1" y="470"/>
                    <a:pt x="130" y="1115"/>
                    <a:pt x="516" y="1115"/>
                  </a:cubicBezTo>
                  <a:cubicBezTo>
                    <a:pt x="570" y="1115"/>
                    <a:pt x="628" y="1103"/>
                    <a:pt x="691" y="1075"/>
                  </a:cubicBezTo>
                  <a:cubicBezTo>
                    <a:pt x="1180" y="859"/>
                    <a:pt x="886" y="1"/>
                    <a:pt x="506"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5" name="Google Shape;4855;p21"/>
            <p:cNvSpPr/>
            <p:nvPr/>
          </p:nvSpPr>
          <p:spPr>
            <a:xfrm>
              <a:off x="9002200" y="150937"/>
              <a:ext cx="50897" cy="34595"/>
            </a:xfrm>
            <a:custGeom>
              <a:rect b="b" l="l" r="r" t="t"/>
              <a:pathLst>
                <a:path extrusionOk="0" h="1008" w="1483">
                  <a:moveTo>
                    <a:pt x="916" y="0"/>
                  </a:moveTo>
                  <a:cubicBezTo>
                    <a:pt x="905" y="0"/>
                    <a:pt x="893" y="0"/>
                    <a:pt x="881" y="1"/>
                  </a:cubicBezTo>
                  <a:lnTo>
                    <a:pt x="802" y="1"/>
                  </a:lnTo>
                  <a:cubicBezTo>
                    <a:pt x="396" y="80"/>
                    <a:pt x="1" y="791"/>
                    <a:pt x="531" y="983"/>
                  </a:cubicBezTo>
                  <a:cubicBezTo>
                    <a:pt x="580" y="1000"/>
                    <a:pt x="627" y="1008"/>
                    <a:pt x="672" y="1008"/>
                  </a:cubicBezTo>
                  <a:cubicBezTo>
                    <a:pt x="1188" y="1008"/>
                    <a:pt x="1482" y="0"/>
                    <a:pt x="91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6" name="Google Shape;4856;p21"/>
            <p:cNvSpPr/>
            <p:nvPr/>
          </p:nvSpPr>
          <p:spPr>
            <a:xfrm>
              <a:off x="9096374" y="153305"/>
              <a:ext cx="40841" cy="29344"/>
            </a:xfrm>
            <a:custGeom>
              <a:rect b="b" l="l" r="r" t="t"/>
              <a:pathLst>
                <a:path extrusionOk="0" h="855" w="1190">
                  <a:moveTo>
                    <a:pt x="582" y="1"/>
                  </a:moveTo>
                  <a:cubicBezTo>
                    <a:pt x="278" y="1"/>
                    <a:pt x="0" y="171"/>
                    <a:pt x="146" y="496"/>
                  </a:cubicBezTo>
                  <a:cubicBezTo>
                    <a:pt x="157" y="508"/>
                    <a:pt x="168" y="530"/>
                    <a:pt x="180" y="553"/>
                  </a:cubicBezTo>
                  <a:cubicBezTo>
                    <a:pt x="288" y="736"/>
                    <a:pt x="547" y="855"/>
                    <a:pt x="775" y="855"/>
                  </a:cubicBezTo>
                  <a:cubicBezTo>
                    <a:pt x="997" y="855"/>
                    <a:pt x="1189" y="741"/>
                    <a:pt x="1184" y="463"/>
                  </a:cubicBezTo>
                  <a:cubicBezTo>
                    <a:pt x="1178" y="151"/>
                    <a:pt x="868" y="1"/>
                    <a:pt x="58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7" name="Google Shape;4857;p21"/>
            <p:cNvSpPr/>
            <p:nvPr/>
          </p:nvSpPr>
          <p:spPr>
            <a:xfrm>
              <a:off x="9083538" y="146098"/>
              <a:ext cx="42728" cy="36688"/>
            </a:xfrm>
            <a:custGeom>
              <a:rect b="b" l="l" r="r" t="t"/>
              <a:pathLst>
                <a:path extrusionOk="0" h="1069" w="1245">
                  <a:moveTo>
                    <a:pt x="767" y="1"/>
                  </a:moveTo>
                  <a:cubicBezTo>
                    <a:pt x="723" y="1"/>
                    <a:pt x="675" y="10"/>
                    <a:pt x="621" y="29"/>
                  </a:cubicBezTo>
                  <a:cubicBezTo>
                    <a:pt x="599" y="29"/>
                    <a:pt x="576" y="41"/>
                    <a:pt x="554" y="52"/>
                  </a:cubicBezTo>
                  <a:cubicBezTo>
                    <a:pt x="181" y="244"/>
                    <a:pt x="1" y="1034"/>
                    <a:pt x="554" y="1068"/>
                  </a:cubicBezTo>
                  <a:cubicBezTo>
                    <a:pt x="562" y="1068"/>
                    <a:pt x="570" y="1068"/>
                    <a:pt x="578" y="1068"/>
                  </a:cubicBezTo>
                  <a:cubicBezTo>
                    <a:pt x="1156" y="1068"/>
                    <a:pt x="1244" y="1"/>
                    <a:pt x="767"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8" name="Google Shape;4858;p21"/>
            <p:cNvSpPr/>
            <p:nvPr/>
          </p:nvSpPr>
          <p:spPr>
            <a:xfrm>
              <a:off x="8993654" y="304039"/>
              <a:ext cx="38988" cy="32604"/>
            </a:xfrm>
            <a:custGeom>
              <a:rect b="b" l="l" r="r" t="t"/>
              <a:pathLst>
                <a:path extrusionOk="0" h="950" w="1136">
                  <a:moveTo>
                    <a:pt x="474" y="1"/>
                  </a:moveTo>
                  <a:cubicBezTo>
                    <a:pt x="332" y="1"/>
                    <a:pt x="203" y="74"/>
                    <a:pt x="137" y="257"/>
                  </a:cubicBezTo>
                  <a:cubicBezTo>
                    <a:pt x="1" y="644"/>
                    <a:pt x="453" y="950"/>
                    <a:pt x="788" y="950"/>
                  </a:cubicBezTo>
                  <a:cubicBezTo>
                    <a:pt x="981" y="950"/>
                    <a:pt x="1135" y="849"/>
                    <a:pt x="1119" y="607"/>
                  </a:cubicBezTo>
                  <a:cubicBezTo>
                    <a:pt x="1119" y="573"/>
                    <a:pt x="1119" y="550"/>
                    <a:pt x="1119" y="528"/>
                  </a:cubicBezTo>
                  <a:cubicBezTo>
                    <a:pt x="1067" y="262"/>
                    <a:pt x="745" y="1"/>
                    <a:pt x="474"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9" name="Google Shape;4859;p21"/>
            <p:cNvSpPr/>
            <p:nvPr/>
          </p:nvSpPr>
          <p:spPr>
            <a:xfrm>
              <a:off x="9113225" y="683858"/>
              <a:ext cx="41596" cy="36825"/>
            </a:xfrm>
            <a:custGeom>
              <a:rect b="b" l="l" r="r" t="t"/>
              <a:pathLst>
                <a:path extrusionOk="0" h="1073" w="1212">
                  <a:moveTo>
                    <a:pt x="639" y="0"/>
                  </a:moveTo>
                  <a:cubicBezTo>
                    <a:pt x="52" y="0"/>
                    <a:pt x="1" y="1072"/>
                    <a:pt x="469" y="1072"/>
                  </a:cubicBezTo>
                  <a:cubicBezTo>
                    <a:pt x="516" y="1072"/>
                    <a:pt x="568" y="1062"/>
                    <a:pt x="625" y="1038"/>
                  </a:cubicBezTo>
                  <a:cubicBezTo>
                    <a:pt x="648" y="1038"/>
                    <a:pt x="670" y="1027"/>
                    <a:pt x="693" y="1016"/>
                  </a:cubicBezTo>
                  <a:cubicBezTo>
                    <a:pt x="1065" y="813"/>
                    <a:pt x="1212" y="12"/>
                    <a:pt x="648" y="0"/>
                  </a:cubicBezTo>
                  <a:cubicBezTo>
                    <a:pt x="645" y="0"/>
                    <a:pt x="642" y="0"/>
                    <a:pt x="639"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0" name="Google Shape;4860;p21"/>
            <p:cNvSpPr/>
            <p:nvPr/>
          </p:nvSpPr>
          <p:spPr>
            <a:xfrm>
              <a:off x="9162337" y="493005"/>
              <a:ext cx="40875" cy="29241"/>
            </a:xfrm>
            <a:custGeom>
              <a:rect b="b" l="l" r="r" t="t"/>
              <a:pathLst>
                <a:path extrusionOk="0" h="852" w="1191">
                  <a:moveTo>
                    <a:pt x="420" y="1"/>
                  </a:moveTo>
                  <a:cubicBezTo>
                    <a:pt x="196" y="1"/>
                    <a:pt x="1" y="114"/>
                    <a:pt x="7" y="393"/>
                  </a:cubicBezTo>
                  <a:cubicBezTo>
                    <a:pt x="12" y="705"/>
                    <a:pt x="322" y="852"/>
                    <a:pt x="608" y="852"/>
                  </a:cubicBezTo>
                  <a:cubicBezTo>
                    <a:pt x="912" y="852"/>
                    <a:pt x="1190" y="685"/>
                    <a:pt x="1045" y="371"/>
                  </a:cubicBezTo>
                  <a:cubicBezTo>
                    <a:pt x="1033" y="348"/>
                    <a:pt x="1033" y="325"/>
                    <a:pt x="1011" y="303"/>
                  </a:cubicBezTo>
                  <a:cubicBezTo>
                    <a:pt x="908" y="120"/>
                    <a:pt x="649" y="1"/>
                    <a:pt x="42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1" name="Google Shape;4861;p21"/>
            <p:cNvSpPr/>
            <p:nvPr/>
          </p:nvSpPr>
          <p:spPr>
            <a:xfrm>
              <a:off x="8940664" y="227505"/>
              <a:ext cx="40292" cy="29687"/>
            </a:xfrm>
            <a:custGeom>
              <a:rect b="b" l="l" r="r" t="t"/>
              <a:pathLst>
                <a:path extrusionOk="0" h="865" w="1174">
                  <a:moveTo>
                    <a:pt x="554" y="0"/>
                  </a:moveTo>
                  <a:cubicBezTo>
                    <a:pt x="263" y="0"/>
                    <a:pt x="0" y="158"/>
                    <a:pt x="124" y="467"/>
                  </a:cubicBezTo>
                  <a:cubicBezTo>
                    <a:pt x="135" y="490"/>
                    <a:pt x="146" y="512"/>
                    <a:pt x="158" y="535"/>
                  </a:cubicBezTo>
                  <a:cubicBezTo>
                    <a:pt x="259" y="731"/>
                    <a:pt x="529" y="865"/>
                    <a:pt x="764" y="865"/>
                  </a:cubicBezTo>
                  <a:cubicBezTo>
                    <a:pt x="974" y="865"/>
                    <a:pt x="1157" y="757"/>
                    <a:pt x="1162" y="490"/>
                  </a:cubicBezTo>
                  <a:cubicBezTo>
                    <a:pt x="1173" y="161"/>
                    <a:pt x="849" y="0"/>
                    <a:pt x="554"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2" name="Google Shape;4862;p21"/>
            <p:cNvSpPr/>
            <p:nvPr/>
          </p:nvSpPr>
          <p:spPr>
            <a:xfrm>
              <a:off x="8957515" y="410808"/>
              <a:ext cx="41630" cy="37134"/>
            </a:xfrm>
            <a:custGeom>
              <a:rect b="b" l="l" r="r" t="t"/>
              <a:pathLst>
                <a:path extrusionOk="0" h="1082" w="1213">
                  <a:moveTo>
                    <a:pt x="629" y="1"/>
                  </a:moveTo>
                  <a:cubicBezTo>
                    <a:pt x="49" y="1"/>
                    <a:pt x="1" y="1082"/>
                    <a:pt x="476" y="1082"/>
                  </a:cubicBezTo>
                  <a:cubicBezTo>
                    <a:pt x="521" y="1082"/>
                    <a:pt x="571" y="1072"/>
                    <a:pt x="626" y="1050"/>
                  </a:cubicBezTo>
                  <a:cubicBezTo>
                    <a:pt x="648" y="1039"/>
                    <a:pt x="671" y="1028"/>
                    <a:pt x="694" y="1016"/>
                  </a:cubicBezTo>
                  <a:cubicBezTo>
                    <a:pt x="1055" y="813"/>
                    <a:pt x="1213" y="23"/>
                    <a:pt x="637" y="1"/>
                  </a:cubicBezTo>
                  <a:cubicBezTo>
                    <a:pt x="634" y="1"/>
                    <a:pt x="632" y="1"/>
                    <a:pt x="629"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3" name="Google Shape;4863;p21"/>
            <p:cNvSpPr/>
            <p:nvPr/>
          </p:nvSpPr>
          <p:spPr>
            <a:xfrm>
              <a:off x="8978244" y="365403"/>
              <a:ext cx="43621" cy="28863"/>
            </a:xfrm>
            <a:custGeom>
              <a:rect b="b" l="l" r="r" t="t"/>
              <a:pathLst>
                <a:path extrusionOk="0" h="841" w="1271">
                  <a:moveTo>
                    <a:pt x="484" y="0"/>
                  </a:moveTo>
                  <a:cubicBezTo>
                    <a:pt x="228" y="0"/>
                    <a:pt x="1" y="133"/>
                    <a:pt x="44" y="444"/>
                  </a:cubicBezTo>
                  <a:cubicBezTo>
                    <a:pt x="78" y="721"/>
                    <a:pt x="339" y="841"/>
                    <a:pt x="596" y="841"/>
                  </a:cubicBezTo>
                  <a:cubicBezTo>
                    <a:pt x="936" y="841"/>
                    <a:pt x="1270" y="631"/>
                    <a:pt x="1071" y="297"/>
                  </a:cubicBezTo>
                  <a:cubicBezTo>
                    <a:pt x="1060" y="274"/>
                    <a:pt x="1049" y="263"/>
                    <a:pt x="1037" y="241"/>
                  </a:cubicBezTo>
                  <a:cubicBezTo>
                    <a:pt x="921" y="89"/>
                    <a:pt x="693" y="0"/>
                    <a:pt x="48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4" name="Google Shape;4864;p21"/>
            <p:cNvSpPr/>
            <p:nvPr/>
          </p:nvSpPr>
          <p:spPr>
            <a:xfrm>
              <a:off x="9050282" y="553854"/>
              <a:ext cx="50347" cy="28692"/>
            </a:xfrm>
            <a:custGeom>
              <a:rect b="b" l="l" r="r" t="t"/>
              <a:pathLst>
                <a:path extrusionOk="0" h="836" w="1467">
                  <a:moveTo>
                    <a:pt x="869" y="1"/>
                  </a:moveTo>
                  <a:cubicBezTo>
                    <a:pt x="464" y="1"/>
                    <a:pt x="0" y="387"/>
                    <a:pt x="349" y="696"/>
                  </a:cubicBezTo>
                  <a:cubicBezTo>
                    <a:pt x="372" y="719"/>
                    <a:pt x="383" y="730"/>
                    <a:pt x="405" y="741"/>
                  </a:cubicBezTo>
                  <a:cubicBezTo>
                    <a:pt x="500" y="806"/>
                    <a:pt x="626" y="836"/>
                    <a:pt x="754" y="836"/>
                  </a:cubicBezTo>
                  <a:cubicBezTo>
                    <a:pt x="1101" y="836"/>
                    <a:pt x="1467" y="615"/>
                    <a:pt x="1286" y="245"/>
                  </a:cubicBezTo>
                  <a:cubicBezTo>
                    <a:pt x="1201" y="70"/>
                    <a:pt x="1040" y="1"/>
                    <a:pt x="869"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5" name="Google Shape;4865;p21"/>
            <p:cNvSpPr/>
            <p:nvPr/>
          </p:nvSpPr>
          <p:spPr>
            <a:xfrm>
              <a:off x="9037858" y="470765"/>
              <a:ext cx="40772" cy="38130"/>
            </a:xfrm>
            <a:custGeom>
              <a:rect b="b" l="l" r="r" t="t"/>
              <a:pathLst>
                <a:path extrusionOk="0" h="1111" w="1188">
                  <a:moveTo>
                    <a:pt x="673" y="0"/>
                  </a:moveTo>
                  <a:cubicBezTo>
                    <a:pt x="616" y="0"/>
                    <a:pt x="553" y="15"/>
                    <a:pt x="485" y="48"/>
                  </a:cubicBezTo>
                  <a:cubicBezTo>
                    <a:pt x="1" y="272"/>
                    <a:pt x="324" y="1111"/>
                    <a:pt x="699" y="1111"/>
                  </a:cubicBezTo>
                  <a:cubicBezTo>
                    <a:pt x="778" y="1111"/>
                    <a:pt x="860" y="1073"/>
                    <a:pt x="937" y="985"/>
                  </a:cubicBezTo>
                  <a:cubicBezTo>
                    <a:pt x="948" y="962"/>
                    <a:pt x="970" y="940"/>
                    <a:pt x="982" y="928"/>
                  </a:cubicBezTo>
                  <a:cubicBezTo>
                    <a:pt x="1187" y="625"/>
                    <a:pt x="1045" y="0"/>
                    <a:pt x="67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6" name="Google Shape;4866;p21"/>
            <p:cNvSpPr/>
            <p:nvPr/>
          </p:nvSpPr>
          <p:spPr>
            <a:xfrm>
              <a:off x="9072281" y="384554"/>
              <a:ext cx="40360" cy="30099"/>
            </a:xfrm>
            <a:custGeom>
              <a:rect b="b" l="l" r="r" t="t"/>
              <a:pathLst>
                <a:path extrusionOk="0" h="877" w="1176">
                  <a:moveTo>
                    <a:pt x="523" y="0"/>
                  </a:moveTo>
                  <a:cubicBezTo>
                    <a:pt x="244" y="0"/>
                    <a:pt x="1" y="148"/>
                    <a:pt x="114" y="450"/>
                  </a:cubicBezTo>
                  <a:cubicBezTo>
                    <a:pt x="125" y="473"/>
                    <a:pt x="125" y="495"/>
                    <a:pt x="137" y="518"/>
                  </a:cubicBezTo>
                  <a:cubicBezTo>
                    <a:pt x="242" y="727"/>
                    <a:pt x="525" y="876"/>
                    <a:pt x="766" y="876"/>
                  </a:cubicBezTo>
                  <a:cubicBezTo>
                    <a:pt x="966" y="876"/>
                    <a:pt x="1137" y="774"/>
                    <a:pt x="1152" y="518"/>
                  </a:cubicBezTo>
                  <a:cubicBezTo>
                    <a:pt x="1176" y="176"/>
                    <a:pt x="828" y="0"/>
                    <a:pt x="52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7" name="Google Shape;4867;p21"/>
            <p:cNvSpPr/>
            <p:nvPr/>
          </p:nvSpPr>
          <p:spPr>
            <a:xfrm>
              <a:off x="9135224" y="633030"/>
              <a:ext cx="40498" cy="29550"/>
            </a:xfrm>
            <a:custGeom>
              <a:rect b="b" l="l" r="r" t="t"/>
              <a:pathLst>
                <a:path extrusionOk="0" h="861" w="1180">
                  <a:moveTo>
                    <a:pt x="411" y="1"/>
                  </a:moveTo>
                  <a:cubicBezTo>
                    <a:pt x="200" y="1"/>
                    <a:pt x="17" y="108"/>
                    <a:pt x="7" y="375"/>
                  </a:cubicBezTo>
                  <a:cubicBezTo>
                    <a:pt x="1" y="700"/>
                    <a:pt x="331" y="861"/>
                    <a:pt x="628" y="861"/>
                  </a:cubicBezTo>
                  <a:cubicBezTo>
                    <a:pt x="920" y="861"/>
                    <a:pt x="1179" y="705"/>
                    <a:pt x="1056" y="398"/>
                  </a:cubicBezTo>
                  <a:cubicBezTo>
                    <a:pt x="1045" y="375"/>
                    <a:pt x="1034" y="353"/>
                    <a:pt x="1022" y="330"/>
                  </a:cubicBezTo>
                  <a:cubicBezTo>
                    <a:pt x="915" y="134"/>
                    <a:pt x="645" y="1"/>
                    <a:pt x="411"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8" name="Google Shape;4868;p21"/>
            <p:cNvSpPr/>
            <p:nvPr/>
          </p:nvSpPr>
          <p:spPr>
            <a:xfrm>
              <a:off x="8932461" y="-119401"/>
              <a:ext cx="42660" cy="36619"/>
            </a:xfrm>
            <a:custGeom>
              <a:rect b="b" l="l" r="r" t="t"/>
              <a:pathLst>
                <a:path extrusionOk="0" h="1067" w="1243">
                  <a:moveTo>
                    <a:pt x="647" y="1"/>
                  </a:moveTo>
                  <a:cubicBezTo>
                    <a:pt x="83" y="1"/>
                    <a:pt x="1" y="1066"/>
                    <a:pt x="482" y="1066"/>
                  </a:cubicBezTo>
                  <a:cubicBezTo>
                    <a:pt x="525" y="1066"/>
                    <a:pt x="571" y="1058"/>
                    <a:pt x="622" y="1040"/>
                  </a:cubicBezTo>
                  <a:lnTo>
                    <a:pt x="679" y="1017"/>
                  </a:lnTo>
                  <a:cubicBezTo>
                    <a:pt x="1062" y="826"/>
                    <a:pt x="1243" y="36"/>
                    <a:pt x="679" y="2"/>
                  </a:cubicBezTo>
                  <a:cubicBezTo>
                    <a:pt x="668" y="1"/>
                    <a:pt x="657" y="1"/>
                    <a:pt x="647"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9" name="Google Shape;4869;p21"/>
            <p:cNvSpPr/>
            <p:nvPr/>
          </p:nvSpPr>
          <p:spPr>
            <a:xfrm>
              <a:off x="8911801" y="-17196"/>
              <a:ext cx="40498" cy="29652"/>
            </a:xfrm>
            <a:custGeom>
              <a:rect b="b" l="l" r="r" t="t"/>
              <a:pathLst>
                <a:path extrusionOk="0" h="864" w="1180">
                  <a:moveTo>
                    <a:pt x="405" y="0"/>
                  </a:moveTo>
                  <a:cubicBezTo>
                    <a:pt x="193" y="0"/>
                    <a:pt x="11" y="108"/>
                    <a:pt x="6" y="375"/>
                  </a:cubicBezTo>
                  <a:cubicBezTo>
                    <a:pt x="0" y="703"/>
                    <a:pt x="324" y="863"/>
                    <a:pt x="619" y="863"/>
                  </a:cubicBezTo>
                  <a:cubicBezTo>
                    <a:pt x="914" y="863"/>
                    <a:pt x="1179" y="703"/>
                    <a:pt x="1055" y="387"/>
                  </a:cubicBezTo>
                  <a:cubicBezTo>
                    <a:pt x="1044" y="364"/>
                    <a:pt x="1033" y="353"/>
                    <a:pt x="1021" y="330"/>
                  </a:cubicBezTo>
                  <a:cubicBezTo>
                    <a:pt x="914" y="134"/>
                    <a:pt x="641" y="0"/>
                    <a:pt x="405"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0" name="Google Shape;4870;p21"/>
            <p:cNvSpPr/>
            <p:nvPr/>
          </p:nvSpPr>
          <p:spPr>
            <a:xfrm>
              <a:off x="9097232" y="483635"/>
              <a:ext cx="42934" cy="28692"/>
            </a:xfrm>
            <a:custGeom>
              <a:rect b="b" l="l" r="r" t="t"/>
              <a:pathLst>
                <a:path extrusionOk="0" h="836" w="1251">
                  <a:moveTo>
                    <a:pt x="464" y="0"/>
                  </a:moveTo>
                  <a:cubicBezTo>
                    <a:pt x="218" y="0"/>
                    <a:pt x="0" y="128"/>
                    <a:pt x="30" y="429"/>
                  </a:cubicBezTo>
                  <a:cubicBezTo>
                    <a:pt x="61" y="711"/>
                    <a:pt x="335" y="835"/>
                    <a:pt x="600" y="835"/>
                  </a:cubicBezTo>
                  <a:cubicBezTo>
                    <a:pt x="932" y="835"/>
                    <a:pt x="1250" y="642"/>
                    <a:pt x="1069" y="316"/>
                  </a:cubicBezTo>
                  <a:cubicBezTo>
                    <a:pt x="1057" y="294"/>
                    <a:pt x="1035" y="271"/>
                    <a:pt x="1023" y="260"/>
                  </a:cubicBezTo>
                  <a:cubicBezTo>
                    <a:pt x="913" y="97"/>
                    <a:pt x="678" y="0"/>
                    <a:pt x="46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1" name="Google Shape;4871;p21"/>
            <p:cNvSpPr/>
            <p:nvPr/>
          </p:nvSpPr>
          <p:spPr>
            <a:xfrm>
              <a:off x="9060269" y="225480"/>
              <a:ext cx="40429" cy="38130"/>
            </a:xfrm>
            <a:custGeom>
              <a:rect b="b" l="l" r="r" t="t"/>
              <a:pathLst>
                <a:path extrusionOk="0" h="1111" w="1178">
                  <a:moveTo>
                    <a:pt x="508" y="0"/>
                  </a:moveTo>
                  <a:cubicBezTo>
                    <a:pt x="431" y="0"/>
                    <a:pt x="350" y="36"/>
                    <a:pt x="272" y="120"/>
                  </a:cubicBezTo>
                  <a:cubicBezTo>
                    <a:pt x="250" y="131"/>
                    <a:pt x="238" y="154"/>
                    <a:pt x="227" y="176"/>
                  </a:cubicBezTo>
                  <a:cubicBezTo>
                    <a:pt x="0" y="462"/>
                    <a:pt x="127" y="1111"/>
                    <a:pt x="509" y="1111"/>
                  </a:cubicBezTo>
                  <a:cubicBezTo>
                    <a:pt x="564" y="1111"/>
                    <a:pt x="625" y="1098"/>
                    <a:pt x="690" y="1068"/>
                  </a:cubicBezTo>
                  <a:cubicBezTo>
                    <a:pt x="1178" y="861"/>
                    <a:pt x="886" y="0"/>
                    <a:pt x="50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2" name="Google Shape;4872;p21"/>
            <p:cNvSpPr/>
            <p:nvPr/>
          </p:nvSpPr>
          <p:spPr>
            <a:xfrm>
              <a:off x="9050625" y="181516"/>
              <a:ext cx="50862" cy="35006"/>
            </a:xfrm>
            <a:custGeom>
              <a:rect b="b" l="l" r="r" t="t"/>
              <a:pathLst>
                <a:path extrusionOk="0" h="1020" w="1482">
                  <a:moveTo>
                    <a:pt x="904" y="0"/>
                  </a:moveTo>
                  <a:cubicBezTo>
                    <a:pt x="893" y="0"/>
                    <a:pt x="881" y="1"/>
                    <a:pt x="869" y="2"/>
                  </a:cubicBezTo>
                  <a:lnTo>
                    <a:pt x="802" y="13"/>
                  </a:lnTo>
                  <a:cubicBezTo>
                    <a:pt x="395" y="92"/>
                    <a:pt x="0" y="803"/>
                    <a:pt x="531" y="995"/>
                  </a:cubicBezTo>
                  <a:cubicBezTo>
                    <a:pt x="579" y="1012"/>
                    <a:pt x="626" y="1019"/>
                    <a:pt x="671" y="1019"/>
                  </a:cubicBezTo>
                  <a:cubicBezTo>
                    <a:pt x="1187" y="1019"/>
                    <a:pt x="1481" y="0"/>
                    <a:pt x="90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3" name="Google Shape;4873;p21"/>
            <p:cNvSpPr/>
            <p:nvPr/>
          </p:nvSpPr>
          <p:spPr>
            <a:xfrm>
              <a:off x="9088103" y="-79487"/>
              <a:ext cx="42728" cy="36585"/>
            </a:xfrm>
            <a:custGeom>
              <a:rect b="b" l="l" r="r" t="t"/>
              <a:pathLst>
                <a:path extrusionOk="0" h="1066" w="1245">
                  <a:moveTo>
                    <a:pt x="647" y="0"/>
                  </a:moveTo>
                  <a:cubicBezTo>
                    <a:pt x="75" y="0"/>
                    <a:pt x="0" y="1065"/>
                    <a:pt x="474" y="1065"/>
                  </a:cubicBezTo>
                  <a:cubicBezTo>
                    <a:pt x="516" y="1065"/>
                    <a:pt x="562" y="1057"/>
                    <a:pt x="612" y="1039"/>
                  </a:cubicBezTo>
                  <a:lnTo>
                    <a:pt x="680" y="1017"/>
                  </a:lnTo>
                  <a:cubicBezTo>
                    <a:pt x="1052" y="825"/>
                    <a:pt x="1244" y="35"/>
                    <a:pt x="680" y="1"/>
                  </a:cubicBezTo>
                  <a:cubicBezTo>
                    <a:pt x="669" y="0"/>
                    <a:pt x="658" y="0"/>
                    <a:pt x="647"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4" name="Google Shape;4874;p21"/>
            <p:cNvSpPr/>
            <p:nvPr/>
          </p:nvSpPr>
          <p:spPr>
            <a:xfrm>
              <a:off x="9033980" y="-172838"/>
              <a:ext cx="40498" cy="29241"/>
            </a:xfrm>
            <a:custGeom>
              <a:rect b="b" l="l" r="r" t="t"/>
              <a:pathLst>
                <a:path extrusionOk="0" h="852" w="1180">
                  <a:moveTo>
                    <a:pt x="556" y="0"/>
                  </a:moveTo>
                  <a:cubicBezTo>
                    <a:pt x="263" y="0"/>
                    <a:pt x="1" y="155"/>
                    <a:pt x="124" y="464"/>
                  </a:cubicBezTo>
                  <a:cubicBezTo>
                    <a:pt x="136" y="487"/>
                    <a:pt x="147" y="509"/>
                    <a:pt x="158" y="532"/>
                  </a:cubicBezTo>
                  <a:cubicBezTo>
                    <a:pt x="265" y="721"/>
                    <a:pt x="535" y="852"/>
                    <a:pt x="771" y="852"/>
                  </a:cubicBezTo>
                  <a:cubicBezTo>
                    <a:pt x="984" y="852"/>
                    <a:pt x="1168" y="744"/>
                    <a:pt x="1174" y="476"/>
                  </a:cubicBezTo>
                  <a:cubicBezTo>
                    <a:pt x="1179" y="158"/>
                    <a:pt x="852" y="0"/>
                    <a:pt x="556"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5" name="Google Shape;4875;p21"/>
            <p:cNvSpPr/>
            <p:nvPr/>
          </p:nvSpPr>
          <p:spPr>
            <a:xfrm>
              <a:off x="8996194" y="-55841"/>
              <a:ext cx="41287" cy="37134"/>
            </a:xfrm>
            <a:custGeom>
              <a:rect b="b" l="l" r="r" t="t"/>
              <a:pathLst>
                <a:path extrusionOk="0" h="1082" w="1203">
                  <a:moveTo>
                    <a:pt x="630" y="0"/>
                  </a:moveTo>
                  <a:cubicBezTo>
                    <a:pt x="40" y="0"/>
                    <a:pt x="1" y="1081"/>
                    <a:pt x="468" y="1081"/>
                  </a:cubicBezTo>
                  <a:cubicBezTo>
                    <a:pt x="513" y="1081"/>
                    <a:pt x="562" y="1071"/>
                    <a:pt x="616" y="1050"/>
                  </a:cubicBezTo>
                  <a:cubicBezTo>
                    <a:pt x="639" y="1039"/>
                    <a:pt x="661" y="1027"/>
                    <a:pt x="684" y="1016"/>
                  </a:cubicBezTo>
                  <a:cubicBezTo>
                    <a:pt x="1056" y="813"/>
                    <a:pt x="1203" y="23"/>
                    <a:pt x="639" y="0"/>
                  </a:cubicBezTo>
                  <a:cubicBezTo>
                    <a:pt x="636" y="0"/>
                    <a:pt x="633" y="0"/>
                    <a:pt x="630"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6" name="Google Shape;4876;p21"/>
            <p:cNvSpPr/>
            <p:nvPr/>
          </p:nvSpPr>
          <p:spPr>
            <a:xfrm>
              <a:off x="9135636" y="718007"/>
              <a:ext cx="40875" cy="29206"/>
            </a:xfrm>
            <a:custGeom>
              <a:rect b="b" l="l" r="r" t="t"/>
              <a:pathLst>
                <a:path extrusionOk="0" h="851" w="1191">
                  <a:moveTo>
                    <a:pt x="415" y="1"/>
                  </a:moveTo>
                  <a:cubicBezTo>
                    <a:pt x="193" y="1"/>
                    <a:pt x="0" y="114"/>
                    <a:pt x="6" y="393"/>
                  </a:cubicBezTo>
                  <a:cubicBezTo>
                    <a:pt x="11" y="703"/>
                    <a:pt x="319" y="851"/>
                    <a:pt x="604" y="851"/>
                  </a:cubicBezTo>
                  <a:cubicBezTo>
                    <a:pt x="910" y="851"/>
                    <a:pt x="1190" y="681"/>
                    <a:pt x="1044" y="359"/>
                  </a:cubicBezTo>
                  <a:cubicBezTo>
                    <a:pt x="1033" y="337"/>
                    <a:pt x="1022" y="325"/>
                    <a:pt x="1010" y="303"/>
                  </a:cubicBezTo>
                  <a:cubicBezTo>
                    <a:pt x="902" y="120"/>
                    <a:pt x="643" y="1"/>
                    <a:pt x="41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7" name="Google Shape;4877;p21"/>
            <p:cNvSpPr/>
            <p:nvPr/>
          </p:nvSpPr>
          <p:spPr>
            <a:xfrm>
              <a:off x="8927828" y="139131"/>
              <a:ext cx="40463" cy="38027"/>
            </a:xfrm>
            <a:custGeom>
              <a:rect b="b" l="l" r="r" t="t"/>
              <a:pathLst>
                <a:path extrusionOk="0" h="1108" w="1179">
                  <a:moveTo>
                    <a:pt x="673" y="1"/>
                  </a:moveTo>
                  <a:cubicBezTo>
                    <a:pt x="619" y="1"/>
                    <a:pt x="561" y="13"/>
                    <a:pt x="498" y="41"/>
                  </a:cubicBezTo>
                  <a:cubicBezTo>
                    <a:pt x="1" y="247"/>
                    <a:pt x="291" y="1108"/>
                    <a:pt x="675" y="1108"/>
                  </a:cubicBezTo>
                  <a:cubicBezTo>
                    <a:pt x="753" y="1108"/>
                    <a:pt x="835" y="1072"/>
                    <a:pt x="915" y="988"/>
                  </a:cubicBezTo>
                  <a:cubicBezTo>
                    <a:pt x="927" y="977"/>
                    <a:pt x="938" y="955"/>
                    <a:pt x="960" y="943"/>
                  </a:cubicBezTo>
                  <a:cubicBezTo>
                    <a:pt x="1178" y="646"/>
                    <a:pt x="1057" y="1"/>
                    <a:pt x="67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8" name="Google Shape;4878;p21"/>
            <p:cNvSpPr/>
            <p:nvPr/>
          </p:nvSpPr>
          <p:spPr>
            <a:xfrm>
              <a:off x="8951509" y="164253"/>
              <a:ext cx="51514" cy="34389"/>
            </a:xfrm>
            <a:custGeom>
              <a:rect b="b" l="l" r="r" t="t"/>
              <a:pathLst>
                <a:path extrusionOk="0" h="1002" w="1501">
                  <a:moveTo>
                    <a:pt x="818" y="1"/>
                  </a:moveTo>
                  <a:cubicBezTo>
                    <a:pt x="311" y="1"/>
                    <a:pt x="0" y="1002"/>
                    <a:pt x="582" y="1002"/>
                  </a:cubicBezTo>
                  <a:cubicBezTo>
                    <a:pt x="591" y="1002"/>
                    <a:pt x="600" y="1002"/>
                    <a:pt x="609" y="1001"/>
                  </a:cubicBezTo>
                  <a:lnTo>
                    <a:pt x="677" y="1001"/>
                  </a:lnTo>
                  <a:cubicBezTo>
                    <a:pt x="1106" y="933"/>
                    <a:pt x="1500" y="234"/>
                    <a:pt x="970" y="31"/>
                  </a:cubicBezTo>
                  <a:cubicBezTo>
                    <a:pt x="918" y="10"/>
                    <a:pt x="867" y="1"/>
                    <a:pt x="81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9" name="Google Shape;4879;p21"/>
            <p:cNvSpPr/>
            <p:nvPr/>
          </p:nvSpPr>
          <p:spPr>
            <a:xfrm>
              <a:off x="9170265" y="465068"/>
              <a:ext cx="38953" cy="32570"/>
            </a:xfrm>
            <a:custGeom>
              <a:rect b="b" l="l" r="r" t="t"/>
              <a:pathLst>
                <a:path extrusionOk="0" h="949" w="1135">
                  <a:moveTo>
                    <a:pt x="472" y="0"/>
                  </a:moveTo>
                  <a:cubicBezTo>
                    <a:pt x="328" y="0"/>
                    <a:pt x="200" y="74"/>
                    <a:pt x="137" y="259"/>
                  </a:cubicBezTo>
                  <a:cubicBezTo>
                    <a:pt x="1" y="645"/>
                    <a:pt x="448" y="949"/>
                    <a:pt x="783" y="949"/>
                  </a:cubicBezTo>
                  <a:cubicBezTo>
                    <a:pt x="978" y="949"/>
                    <a:pt x="1135" y="846"/>
                    <a:pt x="1118" y="598"/>
                  </a:cubicBezTo>
                  <a:cubicBezTo>
                    <a:pt x="1118" y="575"/>
                    <a:pt x="1118" y="553"/>
                    <a:pt x="1107" y="530"/>
                  </a:cubicBezTo>
                  <a:cubicBezTo>
                    <a:pt x="1063" y="258"/>
                    <a:pt x="741" y="0"/>
                    <a:pt x="472"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0" name="Google Shape;4880;p21"/>
            <p:cNvSpPr/>
            <p:nvPr/>
          </p:nvSpPr>
          <p:spPr>
            <a:xfrm>
              <a:off x="9172530" y="-178638"/>
              <a:ext cx="43106" cy="36688"/>
            </a:xfrm>
            <a:custGeom>
              <a:rect b="b" l="l" r="r" t="t"/>
              <a:pathLst>
                <a:path extrusionOk="0" h="1069" w="1256">
                  <a:moveTo>
                    <a:pt x="666" y="1"/>
                  </a:moveTo>
                  <a:cubicBezTo>
                    <a:pt x="89" y="1"/>
                    <a:pt x="1" y="1068"/>
                    <a:pt x="478" y="1068"/>
                  </a:cubicBezTo>
                  <a:cubicBezTo>
                    <a:pt x="522" y="1068"/>
                    <a:pt x="570" y="1059"/>
                    <a:pt x="624" y="1040"/>
                  </a:cubicBezTo>
                  <a:cubicBezTo>
                    <a:pt x="646" y="1028"/>
                    <a:pt x="669" y="1028"/>
                    <a:pt x="691" y="1017"/>
                  </a:cubicBezTo>
                  <a:cubicBezTo>
                    <a:pt x="1064" y="836"/>
                    <a:pt x="1255" y="35"/>
                    <a:pt x="691" y="1"/>
                  </a:cubicBezTo>
                  <a:cubicBezTo>
                    <a:pt x="683" y="1"/>
                    <a:pt x="675" y="1"/>
                    <a:pt x="66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1" name="Google Shape;4881;p21"/>
            <p:cNvSpPr/>
            <p:nvPr/>
          </p:nvSpPr>
          <p:spPr>
            <a:xfrm>
              <a:off x="9139686" y="443824"/>
              <a:ext cx="41218" cy="36757"/>
            </a:xfrm>
            <a:custGeom>
              <a:rect b="b" l="l" r="r" t="t"/>
              <a:pathLst>
                <a:path extrusionOk="0" h="1071" w="1201">
                  <a:moveTo>
                    <a:pt x="735" y="1"/>
                  </a:moveTo>
                  <a:cubicBezTo>
                    <a:pt x="691" y="1"/>
                    <a:pt x="641" y="10"/>
                    <a:pt x="588" y="32"/>
                  </a:cubicBezTo>
                  <a:cubicBezTo>
                    <a:pt x="565" y="43"/>
                    <a:pt x="542" y="54"/>
                    <a:pt x="520" y="66"/>
                  </a:cubicBezTo>
                  <a:cubicBezTo>
                    <a:pt x="147" y="258"/>
                    <a:pt x="1" y="1059"/>
                    <a:pt x="565" y="1070"/>
                  </a:cubicBezTo>
                  <a:cubicBezTo>
                    <a:pt x="571" y="1070"/>
                    <a:pt x="576" y="1070"/>
                    <a:pt x="582" y="1070"/>
                  </a:cubicBezTo>
                  <a:cubicBezTo>
                    <a:pt x="1163" y="1070"/>
                    <a:pt x="1201" y="1"/>
                    <a:pt x="73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2" name="Google Shape;4882;p21"/>
            <p:cNvSpPr/>
            <p:nvPr/>
          </p:nvSpPr>
          <p:spPr>
            <a:xfrm>
              <a:off x="8985451" y="-169440"/>
              <a:ext cx="41356" cy="37649"/>
            </a:xfrm>
            <a:custGeom>
              <a:rect b="b" l="l" r="r" t="t"/>
              <a:pathLst>
                <a:path extrusionOk="0" h="1097" w="1205">
                  <a:moveTo>
                    <a:pt x="440" y="0"/>
                  </a:moveTo>
                  <a:cubicBezTo>
                    <a:pt x="348" y="0"/>
                    <a:pt x="258" y="48"/>
                    <a:pt x="184" y="162"/>
                  </a:cubicBezTo>
                  <a:cubicBezTo>
                    <a:pt x="173" y="185"/>
                    <a:pt x="162" y="207"/>
                    <a:pt x="150" y="219"/>
                  </a:cubicBezTo>
                  <a:cubicBezTo>
                    <a:pt x="0" y="537"/>
                    <a:pt x="216" y="1097"/>
                    <a:pt x="558" y="1097"/>
                  </a:cubicBezTo>
                  <a:cubicBezTo>
                    <a:pt x="628" y="1097"/>
                    <a:pt x="704" y="1073"/>
                    <a:pt x="782" y="1020"/>
                  </a:cubicBezTo>
                  <a:cubicBezTo>
                    <a:pt x="1205" y="732"/>
                    <a:pt x="803" y="0"/>
                    <a:pt x="44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3" name="Google Shape;4883;p21"/>
            <p:cNvSpPr/>
            <p:nvPr/>
          </p:nvSpPr>
          <p:spPr>
            <a:xfrm>
              <a:off x="9101590" y="348449"/>
              <a:ext cx="42797" cy="36963"/>
            </a:xfrm>
            <a:custGeom>
              <a:rect b="b" l="l" r="r" t="t"/>
              <a:pathLst>
                <a:path extrusionOk="0" h="1077" w="1247">
                  <a:moveTo>
                    <a:pt x="657" y="0"/>
                  </a:moveTo>
                  <a:cubicBezTo>
                    <a:pt x="77" y="0"/>
                    <a:pt x="0" y="1077"/>
                    <a:pt x="476" y="1077"/>
                  </a:cubicBezTo>
                  <a:cubicBezTo>
                    <a:pt x="518" y="1077"/>
                    <a:pt x="564" y="1068"/>
                    <a:pt x="614" y="1051"/>
                  </a:cubicBezTo>
                  <a:cubicBezTo>
                    <a:pt x="637" y="1039"/>
                    <a:pt x="659" y="1028"/>
                    <a:pt x="682" y="1017"/>
                  </a:cubicBezTo>
                  <a:cubicBezTo>
                    <a:pt x="1054" y="836"/>
                    <a:pt x="1246" y="35"/>
                    <a:pt x="682" y="1"/>
                  </a:cubicBezTo>
                  <a:cubicBezTo>
                    <a:pt x="674" y="1"/>
                    <a:pt x="665" y="0"/>
                    <a:pt x="657"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4" name="Google Shape;4884;p21"/>
            <p:cNvSpPr/>
            <p:nvPr/>
          </p:nvSpPr>
          <p:spPr>
            <a:xfrm>
              <a:off x="8861694" y="61843"/>
              <a:ext cx="38988" cy="33084"/>
            </a:xfrm>
            <a:custGeom>
              <a:rect b="b" l="l" r="r" t="t"/>
              <a:pathLst>
                <a:path extrusionOk="0" h="964" w="1136">
                  <a:moveTo>
                    <a:pt x="477" y="0"/>
                  </a:moveTo>
                  <a:cubicBezTo>
                    <a:pt x="339" y="0"/>
                    <a:pt x="214" y="71"/>
                    <a:pt x="145" y="250"/>
                  </a:cubicBezTo>
                  <a:cubicBezTo>
                    <a:pt x="0" y="642"/>
                    <a:pt x="457" y="964"/>
                    <a:pt x="795" y="964"/>
                  </a:cubicBezTo>
                  <a:cubicBezTo>
                    <a:pt x="984" y="964"/>
                    <a:pt x="1135" y="864"/>
                    <a:pt x="1127" y="622"/>
                  </a:cubicBezTo>
                  <a:cubicBezTo>
                    <a:pt x="1127" y="589"/>
                    <a:pt x="1116" y="566"/>
                    <a:pt x="1116" y="544"/>
                  </a:cubicBezTo>
                  <a:cubicBezTo>
                    <a:pt x="1071" y="274"/>
                    <a:pt x="749" y="0"/>
                    <a:pt x="477"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5" name="Google Shape;4885;p21"/>
            <p:cNvSpPr/>
            <p:nvPr/>
          </p:nvSpPr>
          <p:spPr>
            <a:xfrm>
              <a:off x="9157395" y="683652"/>
              <a:ext cx="40498" cy="38267"/>
            </a:xfrm>
            <a:custGeom>
              <a:rect b="b" l="l" r="r" t="t"/>
              <a:pathLst>
                <a:path extrusionOk="0" h="1115" w="1180">
                  <a:moveTo>
                    <a:pt x="664" y="0"/>
                  </a:moveTo>
                  <a:cubicBezTo>
                    <a:pt x="611" y="0"/>
                    <a:pt x="552" y="13"/>
                    <a:pt x="489" y="40"/>
                  </a:cubicBezTo>
                  <a:cubicBezTo>
                    <a:pt x="0" y="256"/>
                    <a:pt x="295" y="1115"/>
                    <a:pt x="674" y="1115"/>
                  </a:cubicBezTo>
                  <a:cubicBezTo>
                    <a:pt x="750" y="1115"/>
                    <a:pt x="829" y="1080"/>
                    <a:pt x="907" y="999"/>
                  </a:cubicBezTo>
                  <a:cubicBezTo>
                    <a:pt x="929" y="977"/>
                    <a:pt x="940" y="965"/>
                    <a:pt x="952" y="943"/>
                  </a:cubicBezTo>
                  <a:cubicBezTo>
                    <a:pt x="1180" y="646"/>
                    <a:pt x="1051" y="0"/>
                    <a:pt x="66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6" name="Google Shape;4886;p21"/>
            <p:cNvSpPr/>
            <p:nvPr/>
          </p:nvSpPr>
          <p:spPr>
            <a:xfrm>
              <a:off x="8980132" y="17982"/>
              <a:ext cx="50485" cy="28692"/>
            </a:xfrm>
            <a:custGeom>
              <a:rect b="b" l="l" r="r" t="t"/>
              <a:pathLst>
                <a:path extrusionOk="0" h="836" w="1471">
                  <a:moveTo>
                    <a:pt x="712" y="1"/>
                  </a:moveTo>
                  <a:cubicBezTo>
                    <a:pt x="366" y="1"/>
                    <a:pt x="0" y="221"/>
                    <a:pt x="181" y="592"/>
                  </a:cubicBezTo>
                  <a:cubicBezTo>
                    <a:pt x="262" y="766"/>
                    <a:pt x="423" y="836"/>
                    <a:pt x="595" y="836"/>
                  </a:cubicBezTo>
                  <a:cubicBezTo>
                    <a:pt x="1001" y="836"/>
                    <a:pt x="1471" y="449"/>
                    <a:pt x="1107" y="140"/>
                  </a:cubicBezTo>
                  <a:cubicBezTo>
                    <a:pt x="1095" y="118"/>
                    <a:pt x="1073" y="106"/>
                    <a:pt x="1061" y="95"/>
                  </a:cubicBezTo>
                  <a:cubicBezTo>
                    <a:pt x="967" y="31"/>
                    <a:pt x="841" y="1"/>
                    <a:pt x="71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7" name="Google Shape;4887;p21"/>
            <p:cNvSpPr/>
            <p:nvPr/>
          </p:nvSpPr>
          <p:spPr>
            <a:xfrm>
              <a:off x="9055155" y="65755"/>
              <a:ext cx="41184" cy="36825"/>
            </a:xfrm>
            <a:custGeom>
              <a:rect b="b" l="l" r="r" t="t"/>
              <a:pathLst>
                <a:path extrusionOk="0" h="1073" w="1200">
                  <a:moveTo>
                    <a:pt x="627" y="1"/>
                  </a:moveTo>
                  <a:cubicBezTo>
                    <a:pt x="50" y="1"/>
                    <a:pt x="0" y="1073"/>
                    <a:pt x="469" y="1073"/>
                  </a:cubicBezTo>
                  <a:cubicBezTo>
                    <a:pt x="516" y="1073"/>
                    <a:pt x="567" y="1062"/>
                    <a:pt x="624" y="1039"/>
                  </a:cubicBezTo>
                  <a:cubicBezTo>
                    <a:pt x="647" y="1028"/>
                    <a:pt x="658" y="1028"/>
                    <a:pt x="681" y="1005"/>
                  </a:cubicBezTo>
                  <a:cubicBezTo>
                    <a:pt x="1053" y="813"/>
                    <a:pt x="1200" y="12"/>
                    <a:pt x="636" y="1"/>
                  </a:cubicBezTo>
                  <a:cubicBezTo>
                    <a:pt x="633" y="1"/>
                    <a:pt x="630" y="1"/>
                    <a:pt x="627"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8" name="Google Shape;4888;p21"/>
            <p:cNvSpPr/>
            <p:nvPr/>
          </p:nvSpPr>
          <p:spPr>
            <a:xfrm>
              <a:off x="9052547" y="605712"/>
              <a:ext cx="41253" cy="37134"/>
            </a:xfrm>
            <a:custGeom>
              <a:rect b="b" l="l" r="r" t="t"/>
              <a:pathLst>
                <a:path extrusionOk="0" h="1082" w="1202">
                  <a:moveTo>
                    <a:pt x="726" y="0"/>
                  </a:moveTo>
                  <a:cubicBezTo>
                    <a:pt x="681" y="0"/>
                    <a:pt x="631" y="10"/>
                    <a:pt x="576" y="32"/>
                  </a:cubicBezTo>
                  <a:lnTo>
                    <a:pt x="520" y="66"/>
                  </a:lnTo>
                  <a:cubicBezTo>
                    <a:pt x="148" y="269"/>
                    <a:pt x="1" y="1070"/>
                    <a:pt x="565" y="1081"/>
                  </a:cubicBezTo>
                  <a:cubicBezTo>
                    <a:pt x="568" y="1081"/>
                    <a:pt x="571" y="1081"/>
                    <a:pt x="573" y="1081"/>
                  </a:cubicBezTo>
                  <a:cubicBezTo>
                    <a:pt x="1153" y="1081"/>
                    <a:pt x="1201" y="0"/>
                    <a:pt x="72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9" name="Google Shape;4889;p21"/>
            <p:cNvSpPr/>
            <p:nvPr/>
          </p:nvSpPr>
          <p:spPr>
            <a:xfrm>
              <a:off x="9100218" y="550525"/>
              <a:ext cx="41150" cy="38335"/>
            </a:xfrm>
            <a:custGeom>
              <a:rect b="b" l="l" r="r" t="t"/>
              <a:pathLst>
                <a:path extrusionOk="0" h="1117" w="1199">
                  <a:moveTo>
                    <a:pt x="663" y="1"/>
                  </a:moveTo>
                  <a:cubicBezTo>
                    <a:pt x="605" y="1"/>
                    <a:pt x="542" y="15"/>
                    <a:pt x="474" y="49"/>
                  </a:cubicBezTo>
                  <a:cubicBezTo>
                    <a:pt x="1" y="290"/>
                    <a:pt x="335" y="1117"/>
                    <a:pt x="708" y="1117"/>
                  </a:cubicBezTo>
                  <a:cubicBezTo>
                    <a:pt x="788" y="1117"/>
                    <a:pt x="871" y="1078"/>
                    <a:pt x="948" y="985"/>
                  </a:cubicBezTo>
                  <a:cubicBezTo>
                    <a:pt x="970" y="963"/>
                    <a:pt x="982" y="940"/>
                    <a:pt x="993" y="929"/>
                  </a:cubicBezTo>
                  <a:cubicBezTo>
                    <a:pt x="1198" y="626"/>
                    <a:pt x="1039" y="1"/>
                    <a:pt x="66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0" name="Google Shape;4890;p21"/>
            <p:cNvSpPr/>
            <p:nvPr/>
          </p:nvSpPr>
          <p:spPr>
            <a:xfrm>
              <a:off x="9163744" y="535287"/>
              <a:ext cx="40738" cy="38095"/>
            </a:xfrm>
            <a:custGeom>
              <a:rect b="b" l="l" r="r" t="t"/>
              <a:pathLst>
                <a:path extrusionOk="0" h="1110" w="1187">
                  <a:moveTo>
                    <a:pt x="672" y="1"/>
                  </a:moveTo>
                  <a:cubicBezTo>
                    <a:pt x="612" y="1"/>
                    <a:pt x="545" y="17"/>
                    <a:pt x="473" y="53"/>
                  </a:cubicBezTo>
                  <a:cubicBezTo>
                    <a:pt x="1" y="284"/>
                    <a:pt x="327" y="1110"/>
                    <a:pt x="703" y="1110"/>
                  </a:cubicBezTo>
                  <a:cubicBezTo>
                    <a:pt x="785" y="1110"/>
                    <a:pt x="869" y="1071"/>
                    <a:pt x="947" y="978"/>
                  </a:cubicBezTo>
                  <a:cubicBezTo>
                    <a:pt x="959" y="967"/>
                    <a:pt x="970" y="944"/>
                    <a:pt x="992" y="921"/>
                  </a:cubicBezTo>
                  <a:cubicBezTo>
                    <a:pt x="1187" y="620"/>
                    <a:pt x="1046" y="1"/>
                    <a:pt x="672"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1" name="Google Shape;4891;p21"/>
            <p:cNvSpPr/>
            <p:nvPr/>
          </p:nvSpPr>
          <p:spPr>
            <a:xfrm>
              <a:off x="9117755" y="14927"/>
              <a:ext cx="53230" cy="29550"/>
            </a:xfrm>
            <a:custGeom>
              <a:rect b="b" l="l" r="r" t="t"/>
              <a:pathLst>
                <a:path extrusionOk="0" h="861" w="1551">
                  <a:moveTo>
                    <a:pt x="820" y="0"/>
                  </a:moveTo>
                  <a:cubicBezTo>
                    <a:pt x="440" y="0"/>
                    <a:pt x="0" y="303"/>
                    <a:pt x="267" y="681"/>
                  </a:cubicBezTo>
                  <a:cubicBezTo>
                    <a:pt x="357" y="808"/>
                    <a:pt x="486" y="860"/>
                    <a:pt x="623" y="860"/>
                  </a:cubicBezTo>
                  <a:cubicBezTo>
                    <a:pt x="1052" y="860"/>
                    <a:pt x="1550" y="348"/>
                    <a:pt x="1114" y="82"/>
                  </a:cubicBezTo>
                  <a:cubicBezTo>
                    <a:pt x="1102" y="71"/>
                    <a:pt x="1080" y="60"/>
                    <a:pt x="1057" y="49"/>
                  </a:cubicBezTo>
                  <a:cubicBezTo>
                    <a:pt x="987" y="16"/>
                    <a:pt x="905" y="0"/>
                    <a:pt x="82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2" name="Google Shape;4892;p21"/>
            <p:cNvSpPr/>
            <p:nvPr/>
          </p:nvSpPr>
          <p:spPr>
            <a:xfrm>
              <a:off x="8595576" y="-173970"/>
              <a:ext cx="606126" cy="1306322"/>
            </a:xfrm>
            <a:custGeom>
              <a:rect b="b" l="l" r="r" t="t"/>
              <a:pathLst>
                <a:path extrusionOk="0" h="38063" w="17661">
                  <a:moveTo>
                    <a:pt x="1501" y="1"/>
                  </a:moveTo>
                  <a:cubicBezTo>
                    <a:pt x="1343" y="1389"/>
                    <a:pt x="1129" y="2777"/>
                    <a:pt x="869" y="4142"/>
                  </a:cubicBezTo>
                  <a:cubicBezTo>
                    <a:pt x="745" y="4864"/>
                    <a:pt x="565" y="5575"/>
                    <a:pt x="418" y="6297"/>
                  </a:cubicBezTo>
                  <a:cubicBezTo>
                    <a:pt x="249" y="7008"/>
                    <a:pt x="136" y="7742"/>
                    <a:pt x="91" y="8475"/>
                  </a:cubicBezTo>
                  <a:cubicBezTo>
                    <a:pt x="0" y="9953"/>
                    <a:pt x="91" y="11432"/>
                    <a:pt x="339" y="12887"/>
                  </a:cubicBezTo>
                  <a:cubicBezTo>
                    <a:pt x="576" y="14343"/>
                    <a:pt x="937" y="15776"/>
                    <a:pt x="1422" y="17164"/>
                  </a:cubicBezTo>
                  <a:cubicBezTo>
                    <a:pt x="1671" y="17864"/>
                    <a:pt x="1953" y="18541"/>
                    <a:pt x="2257" y="19218"/>
                  </a:cubicBezTo>
                  <a:cubicBezTo>
                    <a:pt x="2562" y="19883"/>
                    <a:pt x="2934" y="20527"/>
                    <a:pt x="3295" y="21159"/>
                  </a:cubicBezTo>
                  <a:lnTo>
                    <a:pt x="5485" y="24984"/>
                  </a:lnTo>
                  <a:lnTo>
                    <a:pt x="6568" y="26891"/>
                  </a:lnTo>
                  <a:cubicBezTo>
                    <a:pt x="6940" y="27523"/>
                    <a:pt x="7301" y="28166"/>
                    <a:pt x="7696" y="28787"/>
                  </a:cubicBezTo>
                  <a:cubicBezTo>
                    <a:pt x="8103" y="29407"/>
                    <a:pt x="8475" y="30039"/>
                    <a:pt x="8915" y="30626"/>
                  </a:cubicBezTo>
                  <a:lnTo>
                    <a:pt x="9547" y="31529"/>
                  </a:lnTo>
                  <a:lnTo>
                    <a:pt x="10235" y="32398"/>
                  </a:lnTo>
                  <a:cubicBezTo>
                    <a:pt x="10675" y="32996"/>
                    <a:pt x="11206" y="33515"/>
                    <a:pt x="11691" y="34068"/>
                  </a:cubicBezTo>
                  <a:cubicBezTo>
                    <a:pt x="12233" y="34575"/>
                    <a:pt x="12740" y="35117"/>
                    <a:pt x="13338" y="35557"/>
                  </a:cubicBezTo>
                  <a:cubicBezTo>
                    <a:pt x="13914" y="36031"/>
                    <a:pt x="14523" y="36460"/>
                    <a:pt x="15155" y="36844"/>
                  </a:cubicBezTo>
                  <a:lnTo>
                    <a:pt x="16126" y="37374"/>
                  </a:lnTo>
                  <a:lnTo>
                    <a:pt x="17130" y="37848"/>
                  </a:lnTo>
                  <a:cubicBezTo>
                    <a:pt x="17310" y="37916"/>
                    <a:pt x="17480" y="37983"/>
                    <a:pt x="17660" y="38062"/>
                  </a:cubicBezTo>
                  <a:lnTo>
                    <a:pt x="17660" y="37622"/>
                  </a:lnTo>
                  <a:cubicBezTo>
                    <a:pt x="17536" y="37577"/>
                    <a:pt x="17423" y="37521"/>
                    <a:pt x="17299" y="37464"/>
                  </a:cubicBezTo>
                  <a:lnTo>
                    <a:pt x="16306" y="37013"/>
                  </a:lnTo>
                  <a:lnTo>
                    <a:pt x="15336" y="36494"/>
                  </a:lnTo>
                  <a:cubicBezTo>
                    <a:pt x="14726" y="36121"/>
                    <a:pt x="14128" y="35704"/>
                    <a:pt x="13575" y="35253"/>
                  </a:cubicBezTo>
                  <a:cubicBezTo>
                    <a:pt x="12989" y="34824"/>
                    <a:pt x="12492" y="34293"/>
                    <a:pt x="11950" y="33797"/>
                  </a:cubicBezTo>
                  <a:cubicBezTo>
                    <a:pt x="11477" y="33255"/>
                    <a:pt x="10946" y="32747"/>
                    <a:pt x="10517" y="32161"/>
                  </a:cubicBezTo>
                  <a:lnTo>
                    <a:pt x="9829" y="31314"/>
                  </a:lnTo>
                  <a:lnTo>
                    <a:pt x="9197" y="30434"/>
                  </a:lnTo>
                  <a:cubicBezTo>
                    <a:pt x="8768" y="29847"/>
                    <a:pt x="8385" y="29227"/>
                    <a:pt x="7990" y="28606"/>
                  </a:cubicBezTo>
                  <a:cubicBezTo>
                    <a:pt x="7606" y="27986"/>
                    <a:pt x="7234" y="27354"/>
                    <a:pt x="6861" y="26722"/>
                  </a:cubicBezTo>
                  <a:lnTo>
                    <a:pt x="5767" y="24815"/>
                  </a:lnTo>
                  <a:lnTo>
                    <a:pt x="3566" y="21012"/>
                  </a:lnTo>
                  <a:cubicBezTo>
                    <a:pt x="3205" y="20369"/>
                    <a:pt x="2833" y="19737"/>
                    <a:pt x="2528" y="19082"/>
                  </a:cubicBezTo>
                  <a:cubicBezTo>
                    <a:pt x="2223" y="18439"/>
                    <a:pt x="1941" y="17751"/>
                    <a:pt x="1704" y="17074"/>
                  </a:cubicBezTo>
                  <a:cubicBezTo>
                    <a:pt x="1219" y="15697"/>
                    <a:pt x="847" y="14287"/>
                    <a:pt x="610" y="12853"/>
                  </a:cubicBezTo>
                  <a:cubicBezTo>
                    <a:pt x="350" y="11409"/>
                    <a:pt x="271" y="9953"/>
                    <a:pt x="350" y="8498"/>
                  </a:cubicBezTo>
                  <a:cubicBezTo>
                    <a:pt x="407" y="7042"/>
                    <a:pt x="858" y="5643"/>
                    <a:pt x="1095" y="4187"/>
                  </a:cubicBezTo>
                  <a:cubicBezTo>
                    <a:pt x="1343" y="2799"/>
                    <a:pt x="1535" y="1400"/>
                    <a:pt x="1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3" name="Google Shape;4893;p21"/>
            <p:cNvSpPr/>
            <p:nvPr/>
          </p:nvSpPr>
          <p:spPr>
            <a:xfrm>
              <a:off x="8633534" y="-174348"/>
              <a:ext cx="567756" cy="1263319"/>
            </a:xfrm>
            <a:custGeom>
              <a:rect b="b" l="l" r="r" t="t"/>
              <a:pathLst>
                <a:path extrusionOk="0" h="36810" w="16543">
                  <a:moveTo>
                    <a:pt x="1456" y="1"/>
                  </a:moveTo>
                  <a:cubicBezTo>
                    <a:pt x="1230" y="2235"/>
                    <a:pt x="858" y="4458"/>
                    <a:pt x="350" y="6647"/>
                  </a:cubicBezTo>
                  <a:cubicBezTo>
                    <a:pt x="147" y="7538"/>
                    <a:pt x="34" y="8452"/>
                    <a:pt x="34" y="9378"/>
                  </a:cubicBezTo>
                  <a:cubicBezTo>
                    <a:pt x="0" y="12864"/>
                    <a:pt x="1129" y="17141"/>
                    <a:pt x="2844" y="20052"/>
                  </a:cubicBezTo>
                  <a:cubicBezTo>
                    <a:pt x="3995" y="22016"/>
                    <a:pt x="4480" y="22874"/>
                    <a:pt x="4943" y="23720"/>
                  </a:cubicBezTo>
                  <a:cubicBezTo>
                    <a:pt x="5439" y="24611"/>
                    <a:pt x="5902" y="25446"/>
                    <a:pt x="7132" y="27534"/>
                  </a:cubicBezTo>
                  <a:cubicBezTo>
                    <a:pt x="9806" y="32025"/>
                    <a:pt x="12560" y="34914"/>
                    <a:pt x="15550" y="36358"/>
                  </a:cubicBezTo>
                  <a:cubicBezTo>
                    <a:pt x="15888" y="36516"/>
                    <a:pt x="16216" y="36674"/>
                    <a:pt x="16543" y="36809"/>
                  </a:cubicBezTo>
                  <a:lnTo>
                    <a:pt x="16543" y="30637"/>
                  </a:lnTo>
                  <a:cubicBezTo>
                    <a:pt x="16475" y="30614"/>
                    <a:pt x="16396" y="30581"/>
                    <a:pt x="16329" y="30547"/>
                  </a:cubicBezTo>
                  <a:cubicBezTo>
                    <a:pt x="14738" y="29825"/>
                    <a:pt x="13948" y="28583"/>
                    <a:pt x="13485" y="26902"/>
                  </a:cubicBezTo>
                  <a:cubicBezTo>
                    <a:pt x="13225" y="26011"/>
                    <a:pt x="12887" y="25130"/>
                    <a:pt x="12469" y="24295"/>
                  </a:cubicBezTo>
                  <a:cubicBezTo>
                    <a:pt x="12097" y="23517"/>
                    <a:pt x="11454" y="22704"/>
                    <a:pt x="11239" y="21881"/>
                  </a:cubicBezTo>
                  <a:cubicBezTo>
                    <a:pt x="11014" y="21034"/>
                    <a:pt x="10980" y="20323"/>
                    <a:pt x="10528" y="19511"/>
                  </a:cubicBezTo>
                  <a:cubicBezTo>
                    <a:pt x="10100" y="18721"/>
                    <a:pt x="9547" y="18010"/>
                    <a:pt x="9095" y="17231"/>
                  </a:cubicBezTo>
                  <a:cubicBezTo>
                    <a:pt x="8644" y="16430"/>
                    <a:pt x="8351" y="15516"/>
                    <a:pt x="8001" y="14659"/>
                  </a:cubicBezTo>
                  <a:cubicBezTo>
                    <a:pt x="7380" y="13158"/>
                    <a:pt x="7606" y="11488"/>
                    <a:pt x="6997" y="10010"/>
                  </a:cubicBezTo>
                  <a:cubicBezTo>
                    <a:pt x="6613" y="9050"/>
                    <a:pt x="5846" y="8340"/>
                    <a:pt x="5609" y="7324"/>
                  </a:cubicBezTo>
                  <a:cubicBezTo>
                    <a:pt x="5259" y="5891"/>
                    <a:pt x="5417" y="4537"/>
                    <a:pt x="5597" y="3115"/>
                  </a:cubicBezTo>
                  <a:cubicBezTo>
                    <a:pt x="5699" y="2235"/>
                    <a:pt x="5902" y="1366"/>
                    <a:pt x="5857" y="474"/>
                  </a:cubicBezTo>
                  <a:cubicBezTo>
                    <a:pt x="5857" y="305"/>
                    <a:pt x="5834" y="147"/>
                    <a:pt x="582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4" name="Google Shape;4894;p21"/>
            <p:cNvSpPr/>
            <p:nvPr/>
          </p:nvSpPr>
          <p:spPr>
            <a:xfrm>
              <a:off x="6760657" y="-112778"/>
              <a:ext cx="1201" cy="1579"/>
            </a:xfrm>
            <a:custGeom>
              <a:rect b="b" l="l" r="r" t="t"/>
              <a:pathLst>
                <a:path extrusionOk="0" h="46" w="35">
                  <a:moveTo>
                    <a:pt x="1" y="1"/>
                  </a:moveTo>
                  <a:lnTo>
                    <a:pt x="1" y="46"/>
                  </a:lnTo>
                  <a:lnTo>
                    <a:pt x="3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5" name="Google Shape;4895;p21"/>
            <p:cNvSpPr/>
            <p:nvPr/>
          </p:nvSpPr>
          <p:spPr>
            <a:xfrm>
              <a:off x="6980271" y="-112778"/>
              <a:ext cx="60438" cy="96096"/>
            </a:xfrm>
            <a:custGeom>
              <a:rect b="b" l="l" r="r" t="t"/>
              <a:pathLst>
                <a:path extrusionOk="0" h="2800" w="1761">
                  <a:moveTo>
                    <a:pt x="271" y="1"/>
                  </a:moveTo>
                  <a:cubicBezTo>
                    <a:pt x="68" y="926"/>
                    <a:pt x="0" y="1863"/>
                    <a:pt x="56" y="2799"/>
                  </a:cubicBezTo>
                  <a:cubicBezTo>
                    <a:pt x="587" y="1851"/>
                    <a:pt x="1162" y="915"/>
                    <a:pt x="176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6" name="Google Shape;4896;p21"/>
            <p:cNvSpPr/>
            <p:nvPr/>
          </p:nvSpPr>
          <p:spPr>
            <a:xfrm>
              <a:off x="7284278" y="-112778"/>
              <a:ext cx="112707" cy="236671"/>
            </a:xfrm>
            <a:custGeom>
              <a:rect b="b" l="l" r="r" t="t"/>
              <a:pathLst>
                <a:path extrusionOk="0" h="6896" w="3284">
                  <a:moveTo>
                    <a:pt x="688" y="1"/>
                  </a:moveTo>
                  <a:cubicBezTo>
                    <a:pt x="305" y="2280"/>
                    <a:pt x="68" y="4582"/>
                    <a:pt x="0" y="6895"/>
                  </a:cubicBezTo>
                  <a:cubicBezTo>
                    <a:pt x="1061" y="4526"/>
                    <a:pt x="2246" y="2314"/>
                    <a:pt x="328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7" name="Google Shape;4897;p21"/>
            <p:cNvSpPr/>
            <p:nvPr/>
          </p:nvSpPr>
          <p:spPr>
            <a:xfrm>
              <a:off x="7539859" y="-112778"/>
              <a:ext cx="91428" cy="173556"/>
            </a:xfrm>
            <a:custGeom>
              <a:rect b="b" l="l" r="r" t="t"/>
              <a:pathLst>
                <a:path extrusionOk="0" h="5057" w="2664">
                  <a:moveTo>
                    <a:pt x="1" y="1"/>
                  </a:moveTo>
                  <a:cubicBezTo>
                    <a:pt x="215" y="1953"/>
                    <a:pt x="712" y="3736"/>
                    <a:pt x="1603" y="5056"/>
                  </a:cubicBezTo>
                  <a:cubicBezTo>
                    <a:pt x="1942" y="3454"/>
                    <a:pt x="2348" y="1750"/>
                    <a:pt x="266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8" name="Google Shape;4898;p21"/>
            <p:cNvSpPr/>
            <p:nvPr/>
          </p:nvSpPr>
          <p:spPr>
            <a:xfrm>
              <a:off x="1551465" y="-112366"/>
              <a:ext cx="789" cy="1167"/>
            </a:xfrm>
            <a:custGeom>
              <a:rect b="b" l="l" r="r" t="t"/>
              <a:pathLst>
                <a:path extrusionOk="0" h="34" w="23">
                  <a:moveTo>
                    <a:pt x="0" y="0"/>
                  </a:moveTo>
                  <a:cubicBezTo>
                    <a:pt x="0" y="11"/>
                    <a:pt x="0" y="23"/>
                    <a:pt x="0" y="34"/>
                  </a:cubicBezTo>
                  <a:lnTo>
                    <a:pt x="23"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9" name="Google Shape;4899;p21"/>
            <p:cNvSpPr/>
            <p:nvPr/>
          </p:nvSpPr>
          <p:spPr>
            <a:xfrm>
              <a:off x="1770632" y="-112778"/>
              <a:ext cx="60849" cy="96474"/>
            </a:xfrm>
            <a:custGeom>
              <a:rect b="b" l="l" r="r" t="t"/>
              <a:pathLst>
                <a:path extrusionOk="0" h="2811" w="1773">
                  <a:moveTo>
                    <a:pt x="1772" y="1"/>
                  </a:moveTo>
                  <a:lnTo>
                    <a:pt x="272" y="12"/>
                  </a:lnTo>
                  <a:cubicBezTo>
                    <a:pt x="80" y="926"/>
                    <a:pt x="1" y="1874"/>
                    <a:pt x="57" y="2810"/>
                  </a:cubicBezTo>
                  <a:cubicBezTo>
                    <a:pt x="599" y="1863"/>
                    <a:pt x="1174" y="926"/>
                    <a:pt x="177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0" name="Google Shape;4900;p21"/>
            <p:cNvSpPr/>
            <p:nvPr/>
          </p:nvSpPr>
          <p:spPr>
            <a:xfrm>
              <a:off x="2075051" y="-112366"/>
              <a:ext cx="112707" cy="236636"/>
            </a:xfrm>
            <a:custGeom>
              <a:rect b="b" l="l" r="r" t="t"/>
              <a:pathLst>
                <a:path extrusionOk="0" h="6895" w="3284">
                  <a:moveTo>
                    <a:pt x="689" y="0"/>
                  </a:moveTo>
                  <a:cubicBezTo>
                    <a:pt x="305" y="2279"/>
                    <a:pt x="68" y="4581"/>
                    <a:pt x="0" y="6895"/>
                  </a:cubicBezTo>
                  <a:cubicBezTo>
                    <a:pt x="1050" y="4525"/>
                    <a:pt x="2235" y="2302"/>
                    <a:pt x="32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1" name="Google Shape;4901;p21"/>
            <p:cNvSpPr/>
            <p:nvPr/>
          </p:nvSpPr>
          <p:spPr>
            <a:xfrm>
              <a:off x="2330632" y="-112366"/>
              <a:ext cx="91428" cy="173522"/>
            </a:xfrm>
            <a:custGeom>
              <a:rect b="b" l="l" r="r" t="t"/>
              <a:pathLst>
                <a:path extrusionOk="0" h="5056" w="2664">
                  <a:moveTo>
                    <a:pt x="1" y="0"/>
                  </a:moveTo>
                  <a:cubicBezTo>
                    <a:pt x="204" y="1952"/>
                    <a:pt x="712" y="3735"/>
                    <a:pt x="1592" y="5055"/>
                  </a:cubicBezTo>
                  <a:cubicBezTo>
                    <a:pt x="1942" y="3453"/>
                    <a:pt x="2337" y="1738"/>
                    <a:pt x="266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2" name="Google Shape;4902;p21"/>
            <p:cNvSpPr/>
            <p:nvPr/>
          </p:nvSpPr>
          <p:spPr>
            <a:xfrm>
              <a:off x="3371249" y="-112778"/>
              <a:ext cx="1311745" cy="1259784"/>
            </a:xfrm>
            <a:custGeom>
              <a:rect b="b" l="l" r="r" t="t"/>
              <a:pathLst>
                <a:path extrusionOk="0" h="36707" w="38221">
                  <a:moveTo>
                    <a:pt x="1885" y="1"/>
                  </a:moveTo>
                  <a:cubicBezTo>
                    <a:pt x="1659" y="1637"/>
                    <a:pt x="1377" y="3194"/>
                    <a:pt x="1039" y="4616"/>
                  </a:cubicBezTo>
                  <a:cubicBezTo>
                    <a:pt x="0" y="8915"/>
                    <a:pt x="1490" y="15110"/>
                    <a:pt x="3645" y="18744"/>
                  </a:cubicBezTo>
                  <a:cubicBezTo>
                    <a:pt x="6015" y="22772"/>
                    <a:pt x="5518" y="22163"/>
                    <a:pt x="7933" y="26225"/>
                  </a:cubicBezTo>
                  <a:cubicBezTo>
                    <a:pt x="10935" y="31280"/>
                    <a:pt x="13846" y="34022"/>
                    <a:pt x="16758" y="35433"/>
                  </a:cubicBezTo>
                  <a:cubicBezTo>
                    <a:pt x="18592" y="36306"/>
                    <a:pt x="19653" y="36707"/>
                    <a:pt x="21042" y="36707"/>
                  </a:cubicBezTo>
                  <a:cubicBezTo>
                    <a:pt x="21790" y="36707"/>
                    <a:pt x="22633" y="36591"/>
                    <a:pt x="23742" y="36370"/>
                  </a:cubicBezTo>
                  <a:cubicBezTo>
                    <a:pt x="25593" y="35997"/>
                    <a:pt x="29069" y="34406"/>
                    <a:pt x="29091" y="32431"/>
                  </a:cubicBezTo>
                  <a:lnTo>
                    <a:pt x="29599" y="32680"/>
                  </a:lnTo>
                  <a:cubicBezTo>
                    <a:pt x="29850" y="32711"/>
                    <a:pt x="30097" y="32726"/>
                    <a:pt x="30341" y="32726"/>
                  </a:cubicBezTo>
                  <a:cubicBezTo>
                    <a:pt x="34578" y="32726"/>
                    <a:pt x="37748" y="28154"/>
                    <a:pt x="37780" y="24408"/>
                  </a:cubicBezTo>
                  <a:cubicBezTo>
                    <a:pt x="37848" y="17694"/>
                    <a:pt x="38220" y="10032"/>
                    <a:pt x="32826" y="3679"/>
                  </a:cubicBezTo>
                  <a:cubicBezTo>
                    <a:pt x="31709" y="2393"/>
                    <a:pt x="30513" y="1163"/>
                    <a:pt x="29249" y="1"/>
                  </a:cubicBezTo>
                  <a:close/>
                </a:path>
              </a:pathLst>
            </a:custGeom>
            <a:solidFill>
              <a:srgbClr val="FF9B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3" name="Google Shape;4903;p21"/>
            <p:cNvSpPr/>
            <p:nvPr/>
          </p:nvSpPr>
          <p:spPr>
            <a:xfrm>
              <a:off x="3931042" y="-98603"/>
              <a:ext cx="40875" cy="29412"/>
            </a:xfrm>
            <a:custGeom>
              <a:rect b="b" l="l" r="r" t="t"/>
              <a:pathLst>
                <a:path extrusionOk="0" h="857" w="1191">
                  <a:moveTo>
                    <a:pt x="412" y="1"/>
                  </a:moveTo>
                  <a:cubicBezTo>
                    <a:pt x="191" y="1"/>
                    <a:pt x="1" y="112"/>
                    <a:pt x="6" y="389"/>
                  </a:cubicBezTo>
                  <a:cubicBezTo>
                    <a:pt x="12" y="706"/>
                    <a:pt x="322" y="856"/>
                    <a:pt x="608" y="856"/>
                  </a:cubicBezTo>
                  <a:cubicBezTo>
                    <a:pt x="913" y="856"/>
                    <a:pt x="1190" y="686"/>
                    <a:pt x="1045" y="366"/>
                  </a:cubicBezTo>
                  <a:cubicBezTo>
                    <a:pt x="1033" y="344"/>
                    <a:pt x="1022" y="321"/>
                    <a:pt x="1011" y="299"/>
                  </a:cubicBezTo>
                  <a:cubicBezTo>
                    <a:pt x="902" y="120"/>
                    <a:pt x="640" y="1"/>
                    <a:pt x="41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4" name="Google Shape;4904;p21"/>
            <p:cNvSpPr/>
            <p:nvPr/>
          </p:nvSpPr>
          <p:spPr>
            <a:xfrm>
              <a:off x="3780206" y="33391"/>
              <a:ext cx="43106" cy="36688"/>
            </a:xfrm>
            <a:custGeom>
              <a:rect b="b" l="l" r="r" t="t"/>
              <a:pathLst>
                <a:path extrusionOk="0" h="1069" w="1256">
                  <a:moveTo>
                    <a:pt x="778" y="1"/>
                  </a:moveTo>
                  <a:cubicBezTo>
                    <a:pt x="735" y="1"/>
                    <a:pt x="686" y="10"/>
                    <a:pt x="633" y="30"/>
                  </a:cubicBezTo>
                  <a:cubicBezTo>
                    <a:pt x="610" y="30"/>
                    <a:pt x="587" y="41"/>
                    <a:pt x="565" y="52"/>
                  </a:cubicBezTo>
                  <a:cubicBezTo>
                    <a:pt x="192" y="244"/>
                    <a:pt x="1" y="1034"/>
                    <a:pt x="565" y="1068"/>
                  </a:cubicBezTo>
                  <a:cubicBezTo>
                    <a:pt x="573" y="1068"/>
                    <a:pt x="581" y="1068"/>
                    <a:pt x="590" y="1068"/>
                  </a:cubicBezTo>
                  <a:cubicBezTo>
                    <a:pt x="1168" y="1068"/>
                    <a:pt x="1255" y="1"/>
                    <a:pt x="77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5" name="Google Shape;4905;p21"/>
            <p:cNvSpPr/>
            <p:nvPr/>
          </p:nvSpPr>
          <p:spPr>
            <a:xfrm>
              <a:off x="3845276" y="-40431"/>
              <a:ext cx="40292" cy="29618"/>
            </a:xfrm>
            <a:custGeom>
              <a:rect b="b" l="l" r="r" t="t"/>
              <a:pathLst>
                <a:path extrusionOk="0" h="863" w="1174">
                  <a:moveTo>
                    <a:pt x="559" y="0"/>
                  </a:moveTo>
                  <a:cubicBezTo>
                    <a:pt x="266" y="0"/>
                    <a:pt x="0" y="161"/>
                    <a:pt x="124" y="477"/>
                  </a:cubicBezTo>
                  <a:cubicBezTo>
                    <a:pt x="136" y="488"/>
                    <a:pt x="147" y="511"/>
                    <a:pt x="158" y="533"/>
                  </a:cubicBezTo>
                  <a:cubicBezTo>
                    <a:pt x="265" y="729"/>
                    <a:pt x="538" y="863"/>
                    <a:pt x="773" y="863"/>
                  </a:cubicBezTo>
                  <a:cubicBezTo>
                    <a:pt x="983" y="863"/>
                    <a:pt x="1163" y="755"/>
                    <a:pt x="1163" y="488"/>
                  </a:cubicBezTo>
                  <a:cubicBezTo>
                    <a:pt x="1174" y="161"/>
                    <a:pt x="852" y="0"/>
                    <a:pt x="559"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6" name="Google Shape;4906;p21"/>
            <p:cNvSpPr/>
            <p:nvPr/>
          </p:nvSpPr>
          <p:spPr>
            <a:xfrm>
              <a:off x="4053153" y="314781"/>
              <a:ext cx="41184" cy="36722"/>
            </a:xfrm>
            <a:custGeom>
              <a:rect b="b" l="l" r="r" t="t"/>
              <a:pathLst>
                <a:path extrusionOk="0" h="1070" w="1200">
                  <a:moveTo>
                    <a:pt x="619" y="0"/>
                  </a:moveTo>
                  <a:cubicBezTo>
                    <a:pt x="47" y="0"/>
                    <a:pt x="1" y="1070"/>
                    <a:pt x="465" y="1070"/>
                  </a:cubicBezTo>
                  <a:cubicBezTo>
                    <a:pt x="509" y="1070"/>
                    <a:pt x="559" y="1060"/>
                    <a:pt x="612" y="1039"/>
                  </a:cubicBezTo>
                  <a:cubicBezTo>
                    <a:pt x="635" y="1027"/>
                    <a:pt x="657" y="1016"/>
                    <a:pt x="680" y="1005"/>
                  </a:cubicBezTo>
                  <a:cubicBezTo>
                    <a:pt x="1052" y="813"/>
                    <a:pt x="1199" y="12"/>
                    <a:pt x="635" y="0"/>
                  </a:cubicBezTo>
                  <a:cubicBezTo>
                    <a:pt x="629" y="0"/>
                    <a:pt x="624" y="0"/>
                    <a:pt x="619"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7" name="Google Shape;4907;p21"/>
            <p:cNvSpPr/>
            <p:nvPr/>
          </p:nvSpPr>
          <p:spPr>
            <a:xfrm>
              <a:off x="3938421" y="568166"/>
              <a:ext cx="40017" cy="37992"/>
            </a:xfrm>
            <a:custGeom>
              <a:rect b="b" l="l" r="r" t="t"/>
              <a:pathLst>
                <a:path extrusionOk="0" h="1107" w="1166">
                  <a:moveTo>
                    <a:pt x="532" y="0"/>
                  </a:moveTo>
                  <a:cubicBezTo>
                    <a:pt x="462" y="0"/>
                    <a:pt x="387" y="30"/>
                    <a:pt x="311" y="99"/>
                  </a:cubicBezTo>
                  <a:cubicBezTo>
                    <a:pt x="288" y="110"/>
                    <a:pt x="265" y="133"/>
                    <a:pt x="254" y="144"/>
                  </a:cubicBezTo>
                  <a:cubicBezTo>
                    <a:pt x="0" y="429"/>
                    <a:pt x="94" y="1107"/>
                    <a:pt x="502" y="1107"/>
                  </a:cubicBezTo>
                  <a:cubicBezTo>
                    <a:pt x="547" y="1107"/>
                    <a:pt x="596" y="1098"/>
                    <a:pt x="649" y="1081"/>
                  </a:cubicBezTo>
                  <a:cubicBezTo>
                    <a:pt x="1165" y="909"/>
                    <a:pt x="920" y="0"/>
                    <a:pt x="532"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8" name="Google Shape;4908;p21"/>
            <p:cNvSpPr/>
            <p:nvPr/>
          </p:nvSpPr>
          <p:spPr>
            <a:xfrm>
              <a:off x="3921398" y="291993"/>
              <a:ext cx="41356" cy="37683"/>
            </a:xfrm>
            <a:custGeom>
              <a:rect b="b" l="l" r="r" t="t"/>
              <a:pathLst>
                <a:path extrusionOk="0" h="1098" w="1205">
                  <a:moveTo>
                    <a:pt x="651" y="1"/>
                  </a:moveTo>
                  <a:cubicBezTo>
                    <a:pt x="580" y="1"/>
                    <a:pt x="503" y="24"/>
                    <a:pt x="423" y="78"/>
                  </a:cubicBezTo>
                  <a:cubicBezTo>
                    <a:pt x="0" y="365"/>
                    <a:pt x="402" y="1097"/>
                    <a:pt x="765" y="1097"/>
                  </a:cubicBezTo>
                  <a:cubicBezTo>
                    <a:pt x="857" y="1097"/>
                    <a:pt x="948" y="1050"/>
                    <a:pt x="1021" y="935"/>
                  </a:cubicBezTo>
                  <a:cubicBezTo>
                    <a:pt x="1032" y="913"/>
                    <a:pt x="1044" y="890"/>
                    <a:pt x="1055" y="868"/>
                  </a:cubicBezTo>
                  <a:cubicBezTo>
                    <a:pt x="1205" y="558"/>
                    <a:pt x="997" y="1"/>
                    <a:pt x="65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9" name="Google Shape;4909;p21"/>
            <p:cNvSpPr/>
            <p:nvPr/>
          </p:nvSpPr>
          <p:spPr>
            <a:xfrm>
              <a:off x="4292775" y="247102"/>
              <a:ext cx="40841" cy="29241"/>
            </a:xfrm>
            <a:custGeom>
              <a:rect b="b" l="l" r="r" t="t"/>
              <a:pathLst>
                <a:path extrusionOk="0" h="852" w="1190">
                  <a:moveTo>
                    <a:pt x="415" y="0"/>
                  </a:moveTo>
                  <a:cubicBezTo>
                    <a:pt x="193" y="0"/>
                    <a:pt x="0" y="114"/>
                    <a:pt x="6" y="393"/>
                  </a:cubicBezTo>
                  <a:cubicBezTo>
                    <a:pt x="11" y="704"/>
                    <a:pt x="321" y="852"/>
                    <a:pt x="607" y="852"/>
                  </a:cubicBezTo>
                  <a:cubicBezTo>
                    <a:pt x="912" y="852"/>
                    <a:pt x="1190" y="684"/>
                    <a:pt x="1044" y="370"/>
                  </a:cubicBezTo>
                  <a:cubicBezTo>
                    <a:pt x="1033" y="348"/>
                    <a:pt x="1021" y="325"/>
                    <a:pt x="1010" y="302"/>
                  </a:cubicBezTo>
                  <a:cubicBezTo>
                    <a:pt x="902" y="120"/>
                    <a:pt x="643" y="0"/>
                    <a:pt x="415"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0" name="Google Shape;4910;p21"/>
            <p:cNvSpPr/>
            <p:nvPr/>
          </p:nvSpPr>
          <p:spPr>
            <a:xfrm>
              <a:off x="3700034" y="-72829"/>
              <a:ext cx="40395" cy="38164"/>
            </a:xfrm>
            <a:custGeom>
              <a:rect b="b" l="l" r="r" t="t"/>
              <a:pathLst>
                <a:path extrusionOk="0" h="1112" w="1177">
                  <a:moveTo>
                    <a:pt x="677" y="1"/>
                  </a:moveTo>
                  <a:cubicBezTo>
                    <a:pt x="623" y="1"/>
                    <a:pt x="563" y="14"/>
                    <a:pt x="497" y="44"/>
                  </a:cubicBezTo>
                  <a:cubicBezTo>
                    <a:pt x="0" y="250"/>
                    <a:pt x="290" y="1111"/>
                    <a:pt x="675" y="1111"/>
                  </a:cubicBezTo>
                  <a:cubicBezTo>
                    <a:pt x="753" y="1111"/>
                    <a:pt x="835" y="1076"/>
                    <a:pt x="915" y="992"/>
                  </a:cubicBezTo>
                  <a:cubicBezTo>
                    <a:pt x="926" y="981"/>
                    <a:pt x="937" y="958"/>
                    <a:pt x="960" y="936"/>
                  </a:cubicBezTo>
                  <a:cubicBezTo>
                    <a:pt x="1177" y="649"/>
                    <a:pt x="1058" y="1"/>
                    <a:pt x="677"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1" name="Google Shape;4911;p21"/>
            <p:cNvSpPr/>
            <p:nvPr/>
          </p:nvSpPr>
          <p:spPr>
            <a:xfrm>
              <a:off x="4053942" y="456831"/>
              <a:ext cx="40738" cy="38164"/>
            </a:xfrm>
            <a:custGeom>
              <a:rect b="b" l="l" r="r" t="t"/>
              <a:pathLst>
                <a:path extrusionOk="0" h="1112" w="1187">
                  <a:moveTo>
                    <a:pt x="492" y="1"/>
                  </a:moveTo>
                  <a:cubicBezTo>
                    <a:pt x="412" y="1"/>
                    <a:pt x="330" y="38"/>
                    <a:pt x="251" y="127"/>
                  </a:cubicBezTo>
                  <a:cubicBezTo>
                    <a:pt x="240" y="149"/>
                    <a:pt x="217" y="161"/>
                    <a:pt x="206" y="183"/>
                  </a:cubicBezTo>
                  <a:cubicBezTo>
                    <a:pt x="0" y="486"/>
                    <a:pt x="142" y="1111"/>
                    <a:pt x="514" y="1111"/>
                  </a:cubicBezTo>
                  <a:cubicBezTo>
                    <a:pt x="572" y="1111"/>
                    <a:pt x="634" y="1097"/>
                    <a:pt x="702" y="1063"/>
                  </a:cubicBezTo>
                  <a:cubicBezTo>
                    <a:pt x="1187" y="840"/>
                    <a:pt x="871" y="1"/>
                    <a:pt x="49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2" name="Google Shape;4912;p21"/>
            <p:cNvSpPr/>
            <p:nvPr/>
          </p:nvSpPr>
          <p:spPr>
            <a:xfrm>
              <a:off x="3783329" y="105189"/>
              <a:ext cx="51137" cy="28863"/>
            </a:xfrm>
            <a:custGeom>
              <a:rect b="b" l="l" r="r" t="t"/>
              <a:pathLst>
                <a:path extrusionOk="0" h="841" w="1490">
                  <a:moveTo>
                    <a:pt x="890" y="0"/>
                  </a:moveTo>
                  <a:cubicBezTo>
                    <a:pt x="480" y="0"/>
                    <a:pt x="0" y="418"/>
                    <a:pt x="372" y="725"/>
                  </a:cubicBezTo>
                  <a:cubicBezTo>
                    <a:pt x="395" y="736"/>
                    <a:pt x="406" y="747"/>
                    <a:pt x="429" y="759"/>
                  </a:cubicBezTo>
                  <a:cubicBezTo>
                    <a:pt x="518" y="815"/>
                    <a:pt x="633" y="841"/>
                    <a:pt x="751" y="841"/>
                  </a:cubicBezTo>
                  <a:cubicBezTo>
                    <a:pt x="1107" y="841"/>
                    <a:pt x="1490" y="602"/>
                    <a:pt x="1286" y="228"/>
                  </a:cubicBezTo>
                  <a:cubicBezTo>
                    <a:pt x="1203" y="65"/>
                    <a:pt x="1052" y="0"/>
                    <a:pt x="89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3" name="Google Shape;4913;p21"/>
            <p:cNvSpPr/>
            <p:nvPr/>
          </p:nvSpPr>
          <p:spPr>
            <a:xfrm>
              <a:off x="3868031" y="-107046"/>
              <a:ext cx="50862" cy="34629"/>
            </a:xfrm>
            <a:custGeom>
              <a:rect b="b" l="l" r="r" t="t"/>
              <a:pathLst>
                <a:path extrusionOk="0" h="1009" w="1482">
                  <a:moveTo>
                    <a:pt x="810" y="1"/>
                  </a:moveTo>
                  <a:cubicBezTo>
                    <a:pt x="294" y="1"/>
                    <a:pt x="1" y="1008"/>
                    <a:pt x="577" y="1008"/>
                  </a:cubicBezTo>
                  <a:cubicBezTo>
                    <a:pt x="589" y="1008"/>
                    <a:pt x="600" y="1008"/>
                    <a:pt x="612" y="1007"/>
                  </a:cubicBezTo>
                  <a:lnTo>
                    <a:pt x="680" y="1007"/>
                  </a:lnTo>
                  <a:cubicBezTo>
                    <a:pt x="1098" y="928"/>
                    <a:pt x="1481" y="217"/>
                    <a:pt x="951" y="26"/>
                  </a:cubicBezTo>
                  <a:cubicBezTo>
                    <a:pt x="902" y="8"/>
                    <a:pt x="855" y="1"/>
                    <a:pt x="81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4" name="Google Shape;4914;p21"/>
            <p:cNvSpPr/>
            <p:nvPr/>
          </p:nvSpPr>
          <p:spPr>
            <a:xfrm>
              <a:off x="4092758" y="422889"/>
              <a:ext cx="40498" cy="29515"/>
            </a:xfrm>
            <a:custGeom>
              <a:rect b="b" l="l" r="r" t="t"/>
              <a:pathLst>
                <a:path extrusionOk="0" h="860" w="1180">
                  <a:moveTo>
                    <a:pt x="556" y="0"/>
                  </a:moveTo>
                  <a:cubicBezTo>
                    <a:pt x="263" y="0"/>
                    <a:pt x="1" y="158"/>
                    <a:pt x="124" y="473"/>
                  </a:cubicBezTo>
                  <a:cubicBezTo>
                    <a:pt x="135" y="495"/>
                    <a:pt x="147" y="518"/>
                    <a:pt x="158" y="540"/>
                  </a:cubicBezTo>
                  <a:cubicBezTo>
                    <a:pt x="264" y="730"/>
                    <a:pt x="532" y="860"/>
                    <a:pt x="766" y="860"/>
                  </a:cubicBezTo>
                  <a:cubicBezTo>
                    <a:pt x="978" y="860"/>
                    <a:pt x="1163" y="752"/>
                    <a:pt x="1174" y="484"/>
                  </a:cubicBezTo>
                  <a:cubicBezTo>
                    <a:pt x="1179" y="161"/>
                    <a:pt x="852" y="0"/>
                    <a:pt x="55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5" name="Google Shape;4915;p21"/>
            <p:cNvSpPr/>
            <p:nvPr/>
          </p:nvSpPr>
          <p:spPr>
            <a:xfrm>
              <a:off x="4215418" y="150182"/>
              <a:ext cx="39571" cy="37031"/>
            </a:xfrm>
            <a:custGeom>
              <a:rect b="b" l="l" r="r" t="t"/>
              <a:pathLst>
                <a:path extrusionOk="0" h="1079" w="1153">
                  <a:moveTo>
                    <a:pt x="602" y="1"/>
                  </a:moveTo>
                  <a:cubicBezTo>
                    <a:pt x="598" y="1"/>
                    <a:pt x="594" y="1"/>
                    <a:pt x="590" y="1"/>
                  </a:cubicBezTo>
                  <a:cubicBezTo>
                    <a:pt x="19" y="11"/>
                    <a:pt x="1" y="1079"/>
                    <a:pt x="459" y="1079"/>
                  </a:cubicBezTo>
                  <a:cubicBezTo>
                    <a:pt x="508" y="1079"/>
                    <a:pt x="563" y="1066"/>
                    <a:pt x="624" y="1039"/>
                  </a:cubicBezTo>
                  <a:cubicBezTo>
                    <a:pt x="635" y="1028"/>
                    <a:pt x="658" y="1016"/>
                    <a:pt x="680" y="1005"/>
                  </a:cubicBezTo>
                  <a:cubicBezTo>
                    <a:pt x="1039" y="792"/>
                    <a:pt x="1152" y="1"/>
                    <a:pt x="60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6" name="Google Shape;4916;p21"/>
            <p:cNvSpPr/>
            <p:nvPr/>
          </p:nvSpPr>
          <p:spPr>
            <a:xfrm>
              <a:off x="3790605" y="-24918"/>
              <a:ext cx="38713" cy="32810"/>
            </a:xfrm>
            <a:custGeom>
              <a:rect b="b" l="l" r="r" t="t"/>
              <a:pathLst>
                <a:path extrusionOk="0" h="956" w="1128">
                  <a:moveTo>
                    <a:pt x="469" y="1"/>
                  </a:moveTo>
                  <a:cubicBezTo>
                    <a:pt x="331" y="1"/>
                    <a:pt x="206" y="72"/>
                    <a:pt x="138" y="250"/>
                  </a:cubicBezTo>
                  <a:cubicBezTo>
                    <a:pt x="1" y="640"/>
                    <a:pt x="450" y="956"/>
                    <a:pt x="785" y="956"/>
                  </a:cubicBezTo>
                  <a:cubicBezTo>
                    <a:pt x="974" y="956"/>
                    <a:pt x="1128" y="856"/>
                    <a:pt x="1119" y="612"/>
                  </a:cubicBezTo>
                  <a:cubicBezTo>
                    <a:pt x="1119" y="589"/>
                    <a:pt x="1108" y="566"/>
                    <a:pt x="1108" y="544"/>
                  </a:cubicBezTo>
                  <a:cubicBezTo>
                    <a:pt x="1063" y="275"/>
                    <a:pt x="741" y="1"/>
                    <a:pt x="469"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7" name="Google Shape;4917;p21"/>
            <p:cNvSpPr/>
            <p:nvPr/>
          </p:nvSpPr>
          <p:spPr>
            <a:xfrm>
              <a:off x="3777460" y="72070"/>
              <a:ext cx="38988" cy="32604"/>
            </a:xfrm>
            <a:custGeom>
              <a:rect b="b" l="l" r="r" t="t"/>
              <a:pathLst>
                <a:path extrusionOk="0" h="950" w="1136">
                  <a:moveTo>
                    <a:pt x="474" y="1"/>
                  </a:moveTo>
                  <a:cubicBezTo>
                    <a:pt x="332" y="1"/>
                    <a:pt x="203" y="74"/>
                    <a:pt x="137" y="257"/>
                  </a:cubicBezTo>
                  <a:cubicBezTo>
                    <a:pt x="1" y="644"/>
                    <a:pt x="453" y="949"/>
                    <a:pt x="788" y="949"/>
                  </a:cubicBezTo>
                  <a:cubicBezTo>
                    <a:pt x="981" y="949"/>
                    <a:pt x="1135" y="849"/>
                    <a:pt x="1119" y="607"/>
                  </a:cubicBezTo>
                  <a:cubicBezTo>
                    <a:pt x="1119" y="584"/>
                    <a:pt x="1119" y="561"/>
                    <a:pt x="1107" y="528"/>
                  </a:cubicBezTo>
                  <a:cubicBezTo>
                    <a:pt x="1063" y="262"/>
                    <a:pt x="743" y="1"/>
                    <a:pt x="474"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8" name="Google Shape;4918;p21"/>
            <p:cNvSpPr/>
            <p:nvPr/>
          </p:nvSpPr>
          <p:spPr>
            <a:xfrm>
              <a:off x="3851454" y="29136"/>
              <a:ext cx="42420" cy="36688"/>
            </a:xfrm>
            <a:custGeom>
              <a:rect b="b" l="l" r="r" t="t"/>
              <a:pathLst>
                <a:path extrusionOk="0" h="1069" w="1236">
                  <a:moveTo>
                    <a:pt x="765" y="1"/>
                  </a:moveTo>
                  <a:cubicBezTo>
                    <a:pt x="722" y="1"/>
                    <a:pt x="674" y="10"/>
                    <a:pt x="622" y="30"/>
                  </a:cubicBezTo>
                  <a:cubicBezTo>
                    <a:pt x="599" y="30"/>
                    <a:pt x="576" y="41"/>
                    <a:pt x="554" y="52"/>
                  </a:cubicBezTo>
                  <a:cubicBezTo>
                    <a:pt x="170" y="244"/>
                    <a:pt x="1" y="1034"/>
                    <a:pt x="554" y="1068"/>
                  </a:cubicBezTo>
                  <a:cubicBezTo>
                    <a:pt x="562" y="1068"/>
                    <a:pt x="570" y="1068"/>
                    <a:pt x="579" y="1068"/>
                  </a:cubicBezTo>
                  <a:cubicBezTo>
                    <a:pt x="1156" y="1068"/>
                    <a:pt x="1235" y="1"/>
                    <a:pt x="765"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9" name="Google Shape;4919;p21"/>
            <p:cNvSpPr/>
            <p:nvPr/>
          </p:nvSpPr>
          <p:spPr>
            <a:xfrm>
              <a:off x="4096087" y="685780"/>
              <a:ext cx="41218" cy="36825"/>
            </a:xfrm>
            <a:custGeom>
              <a:rect b="b" l="l" r="r" t="t"/>
              <a:pathLst>
                <a:path extrusionOk="0" h="1073" w="1201">
                  <a:moveTo>
                    <a:pt x="628" y="1"/>
                  </a:moveTo>
                  <a:cubicBezTo>
                    <a:pt x="51" y="1"/>
                    <a:pt x="1" y="1073"/>
                    <a:pt x="470" y="1073"/>
                  </a:cubicBezTo>
                  <a:cubicBezTo>
                    <a:pt x="516" y="1073"/>
                    <a:pt x="568" y="1062"/>
                    <a:pt x="625" y="1039"/>
                  </a:cubicBezTo>
                  <a:cubicBezTo>
                    <a:pt x="648" y="1039"/>
                    <a:pt x="670" y="1027"/>
                    <a:pt x="682" y="1016"/>
                  </a:cubicBezTo>
                  <a:cubicBezTo>
                    <a:pt x="1054" y="813"/>
                    <a:pt x="1201" y="23"/>
                    <a:pt x="636" y="1"/>
                  </a:cubicBezTo>
                  <a:cubicBezTo>
                    <a:pt x="634" y="1"/>
                    <a:pt x="631" y="1"/>
                    <a:pt x="62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0" name="Google Shape;4920;p21"/>
            <p:cNvSpPr/>
            <p:nvPr/>
          </p:nvSpPr>
          <p:spPr>
            <a:xfrm>
              <a:off x="4079785" y="190543"/>
              <a:ext cx="40841" cy="29206"/>
            </a:xfrm>
            <a:custGeom>
              <a:rect b="b" l="l" r="r" t="t"/>
              <a:pathLst>
                <a:path extrusionOk="0" h="851" w="1190">
                  <a:moveTo>
                    <a:pt x="419" y="1"/>
                  </a:moveTo>
                  <a:cubicBezTo>
                    <a:pt x="195" y="1"/>
                    <a:pt x="0" y="114"/>
                    <a:pt x="6" y="393"/>
                  </a:cubicBezTo>
                  <a:cubicBezTo>
                    <a:pt x="11" y="703"/>
                    <a:pt x="318" y="851"/>
                    <a:pt x="603" y="851"/>
                  </a:cubicBezTo>
                  <a:cubicBezTo>
                    <a:pt x="909" y="851"/>
                    <a:pt x="1190" y="681"/>
                    <a:pt x="1044" y="359"/>
                  </a:cubicBezTo>
                  <a:cubicBezTo>
                    <a:pt x="1032" y="337"/>
                    <a:pt x="1021" y="325"/>
                    <a:pt x="1010" y="303"/>
                  </a:cubicBezTo>
                  <a:cubicBezTo>
                    <a:pt x="907" y="120"/>
                    <a:pt x="648" y="1"/>
                    <a:pt x="419"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1" name="Google Shape;4921;p21"/>
            <p:cNvSpPr/>
            <p:nvPr/>
          </p:nvSpPr>
          <p:spPr>
            <a:xfrm>
              <a:off x="4286563" y="502168"/>
              <a:ext cx="40909" cy="29481"/>
            </a:xfrm>
            <a:custGeom>
              <a:rect b="b" l="l" r="r" t="t"/>
              <a:pathLst>
                <a:path extrusionOk="0" h="859" w="1192">
                  <a:moveTo>
                    <a:pt x="412" y="0"/>
                  </a:moveTo>
                  <a:cubicBezTo>
                    <a:pt x="191" y="0"/>
                    <a:pt x="1" y="114"/>
                    <a:pt x="6" y="397"/>
                  </a:cubicBezTo>
                  <a:cubicBezTo>
                    <a:pt x="12" y="711"/>
                    <a:pt x="316" y="859"/>
                    <a:pt x="600" y="859"/>
                  </a:cubicBezTo>
                  <a:cubicBezTo>
                    <a:pt x="908" y="859"/>
                    <a:pt x="1191" y="686"/>
                    <a:pt x="1045" y="363"/>
                  </a:cubicBezTo>
                  <a:cubicBezTo>
                    <a:pt x="1033" y="340"/>
                    <a:pt x="1022" y="329"/>
                    <a:pt x="1011" y="307"/>
                  </a:cubicBezTo>
                  <a:cubicBezTo>
                    <a:pt x="902" y="123"/>
                    <a:pt x="640" y="0"/>
                    <a:pt x="41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2" name="Google Shape;4922;p21"/>
            <p:cNvSpPr/>
            <p:nvPr/>
          </p:nvSpPr>
          <p:spPr>
            <a:xfrm>
              <a:off x="4063380" y="289384"/>
              <a:ext cx="38953" cy="32879"/>
            </a:xfrm>
            <a:custGeom>
              <a:rect b="b" l="l" r="r" t="t"/>
              <a:pathLst>
                <a:path extrusionOk="0" h="958" w="1135">
                  <a:moveTo>
                    <a:pt x="484" y="0"/>
                  </a:moveTo>
                  <a:cubicBezTo>
                    <a:pt x="343" y="0"/>
                    <a:pt x="215" y="73"/>
                    <a:pt x="145" y="255"/>
                  </a:cubicBezTo>
                  <a:cubicBezTo>
                    <a:pt x="0" y="639"/>
                    <a:pt x="455" y="958"/>
                    <a:pt x="794" y="958"/>
                  </a:cubicBezTo>
                  <a:cubicBezTo>
                    <a:pt x="982" y="958"/>
                    <a:pt x="1135" y="859"/>
                    <a:pt x="1127" y="616"/>
                  </a:cubicBezTo>
                  <a:cubicBezTo>
                    <a:pt x="1127" y="594"/>
                    <a:pt x="1116" y="571"/>
                    <a:pt x="1116" y="549"/>
                  </a:cubicBezTo>
                  <a:cubicBezTo>
                    <a:pt x="1071" y="267"/>
                    <a:pt x="754" y="0"/>
                    <a:pt x="48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3" name="Google Shape;4923;p21"/>
            <p:cNvSpPr/>
            <p:nvPr/>
          </p:nvSpPr>
          <p:spPr>
            <a:xfrm>
              <a:off x="3776705" y="-75163"/>
              <a:ext cx="39090" cy="32570"/>
            </a:xfrm>
            <a:custGeom>
              <a:rect b="b" l="l" r="r" t="t"/>
              <a:pathLst>
                <a:path extrusionOk="0" h="949" w="1139">
                  <a:moveTo>
                    <a:pt x="472" y="0"/>
                  </a:moveTo>
                  <a:cubicBezTo>
                    <a:pt x="328" y="0"/>
                    <a:pt x="199" y="74"/>
                    <a:pt x="136" y="259"/>
                  </a:cubicBezTo>
                  <a:cubicBezTo>
                    <a:pt x="1" y="644"/>
                    <a:pt x="452" y="949"/>
                    <a:pt x="788" y="949"/>
                  </a:cubicBezTo>
                  <a:cubicBezTo>
                    <a:pt x="983" y="949"/>
                    <a:pt x="1139" y="846"/>
                    <a:pt x="1118" y="597"/>
                  </a:cubicBezTo>
                  <a:cubicBezTo>
                    <a:pt x="1118" y="575"/>
                    <a:pt x="1118" y="552"/>
                    <a:pt x="1107" y="530"/>
                  </a:cubicBezTo>
                  <a:cubicBezTo>
                    <a:pt x="1063" y="258"/>
                    <a:pt x="741" y="0"/>
                    <a:pt x="47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4" name="Google Shape;4924;p21"/>
            <p:cNvSpPr/>
            <p:nvPr/>
          </p:nvSpPr>
          <p:spPr>
            <a:xfrm>
              <a:off x="3728691" y="1748"/>
              <a:ext cx="42763" cy="36963"/>
            </a:xfrm>
            <a:custGeom>
              <a:rect b="b" l="l" r="r" t="t"/>
              <a:pathLst>
                <a:path extrusionOk="0" h="1077" w="1246">
                  <a:moveTo>
                    <a:pt x="770" y="0"/>
                  </a:moveTo>
                  <a:cubicBezTo>
                    <a:pt x="729" y="0"/>
                    <a:pt x="683" y="8"/>
                    <a:pt x="633" y="26"/>
                  </a:cubicBezTo>
                  <a:cubicBezTo>
                    <a:pt x="610" y="38"/>
                    <a:pt x="588" y="49"/>
                    <a:pt x="565" y="60"/>
                  </a:cubicBezTo>
                  <a:cubicBezTo>
                    <a:pt x="181" y="241"/>
                    <a:pt x="1" y="1042"/>
                    <a:pt x="565" y="1076"/>
                  </a:cubicBezTo>
                  <a:cubicBezTo>
                    <a:pt x="573" y="1076"/>
                    <a:pt x="581" y="1076"/>
                    <a:pt x="589" y="1076"/>
                  </a:cubicBezTo>
                  <a:cubicBezTo>
                    <a:pt x="1160" y="1076"/>
                    <a:pt x="1245" y="0"/>
                    <a:pt x="77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5" name="Google Shape;4925;p21"/>
            <p:cNvSpPr/>
            <p:nvPr/>
          </p:nvSpPr>
          <p:spPr>
            <a:xfrm>
              <a:off x="4136688" y="75262"/>
              <a:ext cx="40498" cy="29378"/>
            </a:xfrm>
            <a:custGeom>
              <a:rect b="b" l="l" r="r" t="t"/>
              <a:pathLst>
                <a:path extrusionOk="0" h="856" w="1180">
                  <a:moveTo>
                    <a:pt x="558" y="0"/>
                  </a:moveTo>
                  <a:cubicBezTo>
                    <a:pt x="263" y="0"/>
                    <a:pt x="1" y="158"/>
                    <a:pt x="131" y="468"/>
                  </a:cubicBezTo>
                  <a:cubicBezTo>
                    <a:pt x="142" y="491"/>
                    <a:pt x="153" y="514"/>
                    <a:pt x="164" y="536"/>
                  </a:cubicBezTo>
                  <a:cubicBezTo>
                    <a:pt x="265" y="725"/>
                    <a:pt x="533" y="856"/>
                    <a:pt x="768" y="856"/>
                  </a:cubicBezTo>
                  <a:cubicBezTo>
                    <a:pt x="982" y="856"/>
                    <a:pt x="1169" y="748"/>
                    <a:pt x="1180" y="480"/>
                  </a:cubicBezTo>
                  <a:cubicBezTo>
                    <a:pt x="1180" y="158"/>
                    <a:pt x="853" y="0"/>
                    <a:pt x="55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6" name="Google Shape;4926;p21"/>
            <p:cNvSpPr/>
            <p:nvPr/>
          </p:nvSpPr>
          <p:spPr>
            <a:xfrm>
              <a:off x="3931866" y="782700"/>
              <a:ext cx="39571" cy="38095"/>
            </a:xfrm>
            <a:custGeom>
              <a:rect b="b" l="l" r="r" t="t"/>
              <a:pathLst>
                <a:path extrusionOk="0" h="1110" w="1153">
                  <a:moveTo>
                    <a:pt x="523" y="0"/>
                  </a:moveTo>
                  <a:cubicBezTo>
                    <a:pt x="452" y="0"/>
                    <a:pt x="376" y="30"/>
                    <a:pt x="298" y="99"/>
                  </a:cubicBezTo>
                  <a:cubicBezTo>
                    <a:pt x="276" y="122"/>
                    <a:pt x="265" y="133"/>
                    <a:pt x="253" y="156"/>
                  </a:cubicBezTo>
                  <a:cubicBezTo>
                    <a:pt x="0" y="429"/>
                    <a:pt x="83" y="1110"/>
                    <a:pt x="485" y="1110"/>
                  </a:cubicBezTo>
                  <a:cubicBezTo>
                    <a:pt x="531" y="1110"/>
                    <a:pt x="582" y="1101"/>
                    <a:pt x="637" y="1081"/>
                  </a:cubicBezTo>
                  <a:cubicBezTo>
                    <a:pt x="1153" y="909"/>
                    <a:pt x="916" y="0"/>
                    <a:pt x="523"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7" name="Google Shape;4927;p21"/>
            <p:cNvSpPr/>
            <p:nvPr/>
          </p:nvSpPr>
          <p:spPr>
            <a:xfrm>
              <a:off x="4306709" y="353219"/>
              <a:ext cx="40875" cy="29206"/>
            </a:xfrm>
            <a:custGeom>
              <a:rect b="b" l="l" r="r" t="t"/>
              <a:pathLst>
                <a:path extrusionOk="0" h="851" w="1191">
                  <a:moveTo>
                    <a:pt x="415" y="0"/>
                  </a:moveTo>
                  <a:cubicBezTo>
                    <a:pt x="193" y="0"/>
                    <a:pt x="1" y="114"/>
                    <a:pt x="6" y="392"/>
                  </a:cubicBezTo>
                  <a:cubicBezTo>
                    <a:pt x="12" y="703"/>
                    <a:pt x="319" y="850"/>
                    <a:pt x="604" y="850"/>
                  </a:cubicBezTo>
                  <a:cubicBezTo>
                    <a:pt x="910" y="850"/>
                    <a:pt x="1190" y="680"/>
                    <a:pt x="1044" y="359"/>
                  </a:cubicBezTo>
                  <a:cubicBezTo>
                    <a:pt x="1033" y="336"/>
                    <a:pt x="1022" y="325"/>
                    <a:pt x="1010" y="302"/>
                  </a:cubicBezTo>
                  <a:cubicBezTo>
                    <a:pt x="902" y="119"/>
                    <a:pt x="643" y="0"/>
                    <a:pt x="415"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8" name="Google Shape;4928;p21"/>
            <p:cNvSpPr/>
            <p:nvPr/>
          </p:nvSpPr>
          <p:spPr>
            <a:xfrm>
              <a:off x="3940480" y="-1821"/>
              <a:ext cx="40463" cy="38267"/>
            </a:xfrm>
            <a:custGeom>
              <a:rect b="b" l="l" r="r" t="t"/>
              <a:pathLst>
                <a:path extrusionOk="0" h="1115" w="1179">
                  <a:moveTo>
                    <a:pt x="671" y="0"/>
                  </a:moveTo>
                  <a:cubicBezTo>
                    <a:pt x="618" y="0"/>
                    <a:pt x="561" y="13"/>
                    <a:pt x="499" y="40"/>
                  </a:cubicBezTo>
                  <a:cubicBezTo>
                    <a:pt x="1" y="256"/>
                    <a:pt x="293" y="1115"/>
                    <a:pt x="679" y="1115"/>
                  </a:cubicBezTo>
                  <a:cubicBezTo>
                    <a:pt x="756" y="1115"/>
                    <a:pt x="837" y="1080"/>
                    <a:pt x="916" y="999"/>
                  </a:cubicBezTo>
                  <a:cubicBezTo>
                    <a:pt x="928" y="977"/>
                    <a:pt x="939" y="954"/>
                    <a:pt x="950" y="943"/>
                  </a:cubicBezTo>
                  <a:cubicBezTo>
                    <a:pt x="1178" y="646"/>
                    <a:pt x="1049" y="0"/>
                    <a:pt x="67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9" name="Google Shape;4929;p21"/>
            <p:cNvSpPr/>
            <p:nvPr/>
          </p:nvSpPr>
          <p:spPr>
            <a:xfrm>
              <a:off x="3916113" y="388226"/>
              <a:ext cx="50691" cy="28451"/>
            </a:xfrm>
            <a:custGeom>
              <a:rect b="b" l="l" r="r" t="t"/>
              <a:pathLst>
                <a:path extrusionOk="0" h="829" w="1477">
                  <a:moveTo>
                    <a:pt x="713" y="0"/>
                  </a:moveTo>
                  <a:cubicBezTo>
                    <a:pt x="366" y="0"/>
                    <a:pt x="1" y="221"/>
                    <a:pt x="182" y="591"/>
                  </a:cubicBezTo>
                  <a:cubicBezTo>
                    <a:pt x="265" y="761"/>
                    <a:pt x="425" y="829"/>
                    <a:pt x="596" y="829"/>
                  </a:cubicBezTo>
                  <a:cubicBezTo>
                    <a:pt x="1004" y="829"/>
                    <a:pt x="1477" y="442"/>
                    <a:pt x="1119" y="140"/>
                  </a:cubicBezTo>
                  <a:cubicBezTo>
                    <a:pt x="1096" y="117"/>
                    <a:pt x="1073" y="106"/>
                    <a:pt x="1062" y="95"/>
                  </a:cubicBezTo>
                  <a:cubicBezTo>
                    <a:pt x="968" y="31"/>
                    <a:pt x="842" y="0"/>
                    <a:pt x="71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0" name="Google Shape;4930;p21"/>
            <p:cNvSpPr/>
            <p:nvPr/>
          </p:nvSpPr>
          <p:spPr>
            <a:xfrm>
              <a:off x="4167747" y="110611"/>
              <a:ext cx="50519" cy="34629"/>
            </a:xfrm>
            <a:custGeom>
              <a:rect b="b" l="l" r="r" t="t"/>
              <a:pathLst>
                <a:path extrusionOk="0" h="1009" w="1472">
                  <a:moveTo>
                    <a:pt x="800" y="0"/>
                  </a:moveTo>
                  <a:cubicBezTo>
                    <a:pt x="285" y="0"/>
                    <a:pt x="1" y="1008"/>
                    <a:pt x="567" y="1008"/>
                  </a:cubicBezTo>
                  <a:cubicBezTo>
                    <a:pt x="579" y="1008"/>
                    <a:pt x="590" y="1008"/>
                    <a:pt x="602" y="1007"/>
                  </a:cubicBezTo>
                  <a:lnTo>
                    <a:pt x="670" y="1007"/>
                  </a:lnTo>
                  <a:cubicBezTo>
                    <a:pt x="1087" y="928"/>
                    <a:pt x="1471" y="217"/>
                    <a:pt x="941" y="25"/>
                  </a:cubicBezTo>
                  <a:cubicBezTo>
                    <a:pt x="892" y="8"/>
                    <a:pt x="845" y="0"/>
                    <a:pt x="80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1" name="Google Shape;4931;p21"/>
            <p:cNvSpPr/>
            <p:nvPr/>
          </p:nvSpPr>
          <p:spPr>
            <a:xfrm>
              <a:off x="3924041" y="87274"/>
              <a:ext cx="39983" cy="30133"/>
            </a:xfrm>
            <a:custGeom>
              <a:rect b="b" l="l" r="r" t="t"/>
              <a:pathLst>
                <a:path extrusionOk="0" h="878" w="1165">
                  <a:moveTo>
                    <a:pt x="400" y="1"/>
                  </a:moveTo>
                  <a:cubicBezTo>
                    <a:pt x="202" y="1"/>
                    <a:pt x="34" y="101"/>
                    <a:pt x="19" y="355"/>
                  </a:cubicBezTo>
                  <a:cubicBezTo>
                    <a:pt x="1" y="698"/>
                    <a:pt x="349" y="877"/>
                    <a:pt x="651" y="877"/>
                  </a:cubicBezTo>
                  <a:cubicBezTo>
                    <a:pt x="926" y="877"/>
                    <a:pt x="1164" y="729"/>
                    <a:pt x="1057" y="423"/>
                  </a:cubicBezTo>
                  <a:cubicBezTo>
                    <a:pt x="1045" y="401"/>
                    <a:pt x="1034" y="378"/>
                    <a:pt x="1023" y="355"/>
                  </a:cubicBezTo>
                  <a:cubicBezTo>
                    <a:pt x="924" y="151"/>
                    <a:pt x="640" y="1"/>
                    <a:pt x="400"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2" name="Google Shape;4932;p21"/>
            <p:cNvSpPr/>
            <p:nvPr/>
          </p:nvSpPr>
          <p:spPr>
            <a:xfrm>
              <a:off x="4087301" y="-34082"/>
              <a:ext cx="41253" cy="37134"/>
            </a:xfrm>
            <a:custGeom>
              <a:rect b="b" l="l" r="r" t="t"/>
              <a:pathLst>
                <a:path extrusionOk="0" h="1082" w="1202">
                  <a:moveTo>
                    <a:pt x="735" y="1"/>
                  </a:moveTo>
                  <a:cubicBezTo>
                    <a:pt x="691" y="1"/>
                    <a:pt x="642" y="11"/>
                    <a:pt x="588" y="32"/>
                  </a:cubicBezTo>
                  <a:cubicBezTo>
                    <a:pt x="565" y="44"/>
                    <a:pt x="543" y="55"/>
                    <a:pt x="520" y="66"/>
                  </a:cubicBezTo>
                  <a:cubicBezTo>
                    <a:pt x="148" y="269"/>
                    <a:pt x="1" y="1070"/>
                    <a:pt x="565" y="1082"/>
                  </a:cubicBezTo>
                  <a:cubicBezTo>
                    <a:pt x="568" y="1082"/>
                    <a:pt x="571" y="1082"/>
                    <a:pt x="573" y="1082"/>
                  </a:cubicBezTo>
                  <a:cubicBezTo>
                    <a:pt x="1153" y="1082"/>
                    <a:pt x="1201" y="1"/>
                    <a:pt x="73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3" name="Google Shape;4933;p21"/>
            <p:cNvSpPr/>
            <p:nvPr/>
          </p:nvSpPr>
          <p:spPr>
            <a:xfrm>
              <a:off x="4062522" y="392653"/>
              <a:ext cx="38953" cy="32570"/>
            </a:xfrm>
            <a:custGeom>
              <a:rect b="b" l="l" r="r" t="t"/>
              <a:pathLst>
                <a:path extrusionOk="0" h="949" w="1135">
                  <a:moveTo>
                    <a:pt x="477" y="0"/>
                  </a:moveTo>
                  <a:cubicBezTo>
                    <a:pt x="333" y="0"/>
                    <a:pt x="203" y="74"/>
                    <a:pt x="136" y="259"/>
                  </a:cubicBezTo>
                  <a:cubicBezTo>
                    <a:pt x="1" y="645"/>
                    <a:pt x="448" y="949"/>
                    <a:pt x="783" y="949"/>
                  </a:cubicBezTo>
                  <a:cubicBezTo>
                    <a:pt x="978" y="949"/>
                    <a:pt x="1135" y="846"/>
                    <a:pt x="1118" y="598"/>
                  </a:cubicBezTo>
                  <a:cubicBezTo>
                    <a:pt x="1118" y="575"/>
                    <a:pt x="1118" y="552"/>
                    <a:pt x="1107" y="530"/>
                  </a:cubicBezTo>
                  <a:cubicBezTo>
                    <a:pt x="1063" y="258"/>
                    <a:pt x="746" y="0"/>
                    <a:pt x="477"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4" name="Google Shape;4934;p21"/>
            <p:cNvSpPr/>
            <p:nvPr/>
          </p:nvSpPr>
          <p:spPr>
            <a:xfrm>
              <a:off x="3872973" y="450963"/>
              <a:ext cx="40498" cy="29550"/>
            </a:xfrm>
            <a:custGeom>
              <a:rect b="b" l="l" r="r" t="t"/>
              <a:pathLst>
                <a:path extrusionOk="0" h="861" w="1180">
                  <a:moveTo>
                    <a:pt x="556" y="0"/>
                  </a:moveTo>
                  <a:cubicBezTo>
                    <a:pt x="263" y="0"/>
                    <a:pt x="1" y="158"/>
                    <a:pt x="130" y="467"/>
                  </a:cubicBezTo>
                  <a:cubicBezTo>
                    <a:pt x="130" y="490"/>
                    <a:pt x="141" y="512"/>
                    <a:pt x="153" y="535"/>
                  </a:cubicBezTo>
                  <a:cubicBezTo>
                    <a:pt x="259" y="730"/>
                    <a:pt x="530" y="860"/>
                    <a:pt x="765" y="860"/>
                  </a:cubicBezTo>
                  <a:cubicBezTo>
                    <a:pt x="978" y="860"/>
                    <a:pt x="1163" y="753"/>
                    <a:pt x="1168" y="490"/>
                  </a:cubicBezTo>
                  <a:cubicBezTo>
                    <a:pt x="1179" y="161"/>
                    <a:pt x="852" y="0"/>
                    <a:pt x="55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5" name="Google Shape;4935;p21"/>
            <p:cNvSpPr/>
            <p:nvPr/>
          </p:nvSpPr>
          <p:spPr>
            <a:xfrm>
              <a:off x="3777357" y="189307"/>
              <a:ext cx="41218" cy="36825"/>
            </a:xfrm>
            <a:custGeom>
              <a:rect b="b" l="l" r="r" t="t"/>
              <a:pathLst>
                <a:path extrusionOk="0" h="1073" w="1201">
                  <a:moveTo>
                    <a:pt x="628" y="0"/>
                  </a:moveTo>
                  <a:cubicBezTo>
                    <a:pt x="51" y="0"/>
                    <a:pt x="1" y="1073"/>
                    <a:pt x="470" y="1073"/>
                  </a:cubicBezTo>
                  <a:cubicBezTo>
                    <a:pt x="516" y="1073"/>
                    <a:pt x="568" y="1062"/>
                    <a:pt x="625" y="1038"/>
                  </a:cubicBezTo>
                  <a:cubicBezTo>
                    <a:pt x="648" y="1027"/>
                    <a:pt x="670" y="1027"/>
                    <a:pt x="682" y="1016"/>
                  </a:cubicBezTo>
                  <a:cubicBezTo>
                    <a:pt x="1054" y="813"/>
                    <a:pt x="1201" y="12"/>
                    <a:pt x="637" y="0"/>
                  </a:cubicBezTo>
                  <a:cubicBezTo>
                    <a:pt x="634" y="0"/>
                    <a:pt x="631" y="0"/>
                    <a:pt x="62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6" name="Google Shape;4936;p21"/>
            <p:cNvSpPr/>
            <p:nvPr/>
          </p:nvSpPr>
          <p:spPr>
            <a:xfrm>
              <a:off x="4134388" y="202246"/>
              <a:ext cx="38816" cy="32982"/>
            </a:xfrm>
            <a:custGeom>
              <a:rect b="b" l="l" r="r" t="t"/>
              <a:pathLst>
                <a:path extrusionOk="0" h="961" w="1131">
                  <a:moveTo>
                    <a:pt x="492" y="0"/>
                  </a:moveTo>
                  <a:cubicBezTo>
                    <a:pt x="350" y="0"/>
                    <a:pt x="222" y="73"/>
                    <a:pt x="152" y="255"/>
                  </a:cubicBezTo>
                  <a:cubicBezTo>
                    <a:pt x="1" y="645"/>
                    <a:pt x="449" y="961"/>
                    <a:pt x="786" y="961"/>
                  </a:cubicBezTo>
                  <a:cubicBezTo>
                    <a:pt x="976" y="961"/>
                    <a:pt x="1131" y="860"/>
                    <a:pt x="1123" y="616"/>
                  </a:cubicBezTo>
                  <a:cubicBezTo>
                    <a:pt x="1123" y="594"/>
                    <a:pt x="1123" y="571"/>
                    <a:pt x="1123" y="549"/>
                  </a:cubicBezTo>
                  <a:cubicBezTo>
                    <a:pt x="1078" y="267"/>
                    <a:pt x="761" y="0"/>
                    <a:pt x="492"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7" name="Google Shape;4937;p21"/>
            <p:cNvSpPr/>
            <p:nvPr/>
          </p:nvSpPr>
          <p:spPr>
            <a:xfrm>
              <a:off x="4251110" y="642812"/>
              <a:ext cx="39125" cy="32604"/>
            </a:xfrm>
            <a:custGeom>
              <a:rect b="b" l="l" r="r" t="t"/>
              <a:pathLst>
                <a:path extrusionOk="0" h="950" w="1140">
                  <a:moveTo>
                    <a:pt x="478" y="1"/>
                  </a:moveTo>
                  <a:cubicBezTo>
                    <a:pt x="333" y="1"/>
                    <a:pt x="204" y="75"/>
                    <a:pt x="137" y="260"/>
                  </a:cubicBezTo>
                  <a:cubicBezTo>
                    <a:pt x="1" y="645"/>
                    <a:pt x="453" y="949"/>
                    <a:pt x="788" y="949"/>
                  </a:cubicBezTo>
                  <a:cubicBezTo>
                    <a:pt x="983" y="949"/>
                    <a:pt x="1139" y="847"/>
                    <a:pt x="1118" y="598"/>
                  </a:cubicBezTo>
                  <a:cubicBezTo>
                    <a:pt x="1118" y="576"/>
                    <a:pt x="1118" y="553"/>
                    <a:pt x="1118" y="530"/>
                  </a:cubicBezTo>
                  <a:cubicBezTo>
                    <a:pt x="1067" y="259"/>
                    <a:pt x="747" y="1"/>
                    <a:pt x="47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8" name="Google Shape;4938;p21"/>
            <p:cNvSpPr/>
            <p:nvPr/>
          </p:nvSpPr>
          <p:spPr>
            <a:xfrm>
              <a:off x="4031943" y="474987"/>
              <a:ext cx="42728" cy="36585"/>
            </a:xfrm>
            <a:custGeom>
              <a:rect b="b" l="l" r="r" t="t"/>
              <a:pathLst>
                <a:path extrusionOk="0" h="1066" w="1245">
                  <a:moveTo>
                    <a:pt x="770" y="0"/>
                  </a:moveTo>
                  <a:cubicBezTo>
                    <a:pt x="728" y="0"/>
                    <a:pt x="682" y="9"/>
                    <a:pt x="632" y="27"/>
                  </a:cubicBezTo>
                  <a:cubicBezTo>
                    <a:pt x="610" y="38"/>
                    <a:pt x="587" y="38"/>
                    <a:pt x="565" y="49"/>
                  </a:cubicBezTo>
                  <a:cubicBezTo>
                    <a:pt x="192" y="241"/>
                    <a:pt x="0" y="1031"/>
                    <a:pt x="565" y="1065"/>
                  </a:cubicBezTo>
                  <a:cubicBezTo>
                    <a:pt x="576" y="1066"/>
                    <a:pt x="587" y="1066"/>
                    <a:pt x="597" y="1066"/>
                  </a:cubicBezTo>
                  <a:cubicBezTo>
                    <a:pt x="1170" y="1066"/>
                    <a:pt x="1244" y="0"/>
                    <a:pt x="770"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9" name="Google Shape;4939;p21"/>
            <p:cNvSpPr/>
            <p:nvPr/>
          </p:nvSpPr>
          <p:spPr>
            <a:xfrm>
              <a:off x="4283131" y="721027"/>
              <a:ext cx="41218" cy="36825"/>
            </a:xfrm>
            <a:custGeom>
              <a:rect b="b" l="l" r="r" t="t"/>
              <a:pathLst>
                <a:path extrusionOk="0" h="1073" w="1201">
                  <a:moveTo>
                    <a:pt x="628" y="0"/>
                  </a:moveTo>
                  <a:cubicBezTo>
                    <a:pt x="51" y="0"/>
                    <a:pt x="1" y="1073"/>
                    <a:pt x="461" y="1073"/>
                  </a:cubicBezTo>
                  <a:cubicBezTo>
                    <a:pt x="507" y="1073"/>
                    <a:pt x="558" y="1062"/>
                    <a:pt x="614" y="1039"/>
                  </a:cubicBezTo>
                  <a:cubicBezTo>
                    <a:pt x="637" y="1039"/>
                    <a:pt x="659" y="1027"/>
                    <a:pt x="682" y="1016"/>
                  </a:cubicBezTo>
                  <a:cubicBezTo>
                    <a:pt x="1054" y="813"/>
                    <a:pt x="1201" y="12"/>
                    <a:pt x="637" y="0"/>
                  </a:cubicBezTo>
                  <a:cubicBezTo>
                    <a:pt x="634" y="0"/>
                    <a:pt x="631" y="0"/>
                    <a:pt x="628"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0" name="Google Shape;4940;p21"/>
            <p:cNvSpPr/>
            <p:nvPr/>
          </p:nvSpPr>
          <p:spPr>
            <a:xfrm>
              <a:off x="3871051" y="526295"/>
              <a:ext cx="41356" cy="37683"/>
            </a:xfrm>
            <a:custGeom>
              <a:rect b="b" l="l" r="r" t="t"/>
              <a:pathLst>
                <a:path extrusionOk="0" h="1098" w="1205">
                  <a:moveTo>
                    <a:pt x="651" y="0"/>
                  </a:moveTo>
                  <a:cubicBezTo>
                    <a:pt x="580" y="0"/>
                    <a:pt x="503" y="24"/>
                    <a:pt x="423" y="78"/>
                  </a:cubicBezTo>
                  <a:cubicBezTo>
                    <a:pt x="0" y="365"/>
                    <a:pt x="402" y="1097"/>
                    <a:pt x="765" y="1097"/>
                  </a:cubicBezTo>
                  <a:cubicBezTo>
                    <a:pt x="858" y="1097"/>
                    <a:pt x="948" y="1050"/>
                    <a:pt x="1021" y="935"/>
                  </a:cubicBezTo>
                  <a:lnTo>
                    <a:pt x="1055" y="867"/>
                  </a:lnTo>
                  <a:cubicBezTo>
                    <a:pt x="1205" y="558"/>
                    <a:pt x="997" y="0"/>
                    <a:pt x="651"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1" name="Google Shape;4941;p21"/>
            <p:cNvSpPr/>
            <p:nvPr/>
          </p:nvSpPr>
          <p:spPr>
            <a:xfrm>
              <a:off x="4149626" y="340967"/>
              <a:ext cx="42934" cy="28829"/>
            </a:xfrm>
            <a:custGeom>
              <a:rect b="b" l="l" r="r" t="t"/>
              <a:pathLst>
                <a:path extrusionOk="0" h="840" w="1251">
                  <a:moveTo>
                    <a:pt x="658" y="0"/>
                  </a:moveTo>
                  <a:cubicBezTo>
                    <a:pt x="325" y="0"/>
                    <a:pt x="0" y="197"/>
                    <a:pt x="182" y="524"/>
                  </a:cubicBezTo>
                  <a:cubicBezTo>
                    <a:pt x="194" y="546"/>
                    <a:pt x="216" y="558"/>
                    <a:pt x="227" y="580"/>
                  </a:cubicBezTo>
                  <a:cubicBezTo>
                    <a:pt x="338" y="743"/>
                    <a:pt x="573" y="840"/>
                    <a:pt x="787" y="840"/>
                  </a:cubicBezTo>
                  <a:cubicBezTo>
                    <a:pt x="1033" y="840"/>
                    <a:pt x="1251" y="712"/>
                    <a:pt x="1220" y="411"/>
                  </a:cubicBezTo>
                  <a:cubicBezTo>
                    <a:pt x="1195" y="126"/>
                    <a:pt x="924" y="0"/>
                    <a:pt x="658"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2" name="Google Shape;4942;p21"/>
            <p:cNvSpPr/>
            <p:nvPr/>
          </p:nvSpPr>
          <p:spPr>
            <a:xfrm>
              <a:off x="4271256" y="309255"/>
              <a:ext cx="43346" cy="28760"/>
            </a:xfrm>
            <a:custGeom>
              <a:rect b="b" l="l" r="r" t="t"/>
              <a:pathLst>
                <a:path extrusionOk="0" h="838" w="1263">
                  <a:moveTo>
                    <a:pt x="674" y="0"/>
                  </a:moveTo>
                  <a:cubicBezTo>
                    <a:pt x="336" y="0"/>
                    <a:pt x="1" y="207"/>
                    <a:pt x="193" y="534"/>
                  </a:cubicBezTo>
                  <a:cubicBezTo>
                    <a:pt x="204" y="556"/>
                    <a:pt x="215" y="579"/>
                    <a:pt x="227" y="602"/>
                  </a:cubicBezTo>
                  <a:cubicBezTo>
                    <a:pt x="344" y="749"/>
                    <a:pt x="574" y="837"/>
                    <a:pt x="784" y="837"/>
                  </a:cubicBezTo>
                  <a:cubicBezTo>
                    <a:pt x="1038" y="837"/>
                    <a:pt x="1263" y="708"/>
                    <a:pt x="1220" y="398"/>
                  </a:cubicBezTo>
                  <a:cubicBezTo>
                    <a:pt x="1190" y="120"/>
                    <a:pt x="931" y="0"/>
                    <a:pt x="67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3" name="Google Shape;4943;p21"/>
            <p:cNvSpPr/>
            <p:nvPr/>
          </p:nvSpPr>
          <p:spPr>
            <a:xfrm>
              <a:off x="3809618" y="440495"/>
              <a:ext cx="50588" cy="28794"/>
            </a:xfrm>
            <a:custGeom>
              <a:rect b="b" l="l" r="r" t="t"/>
              <a:pathLst>
                <a:path extrusionOk="0" h="839" w="1474">
                  <a:moveTo>
                    <a:pt x="718" y="1"/>
                  </a:moveTo>
                  <a:cubicBezTo>
                    <a:pt x="372" y="1"/>
                    <a:pt x="1" y="221"/>
                    <a:pt x="182" y="592"/>
                  </a:cubicBezTo>
                  <a:cubicBezTo>
                    <a:pt x="266" y="768"/>
                    <a:pt x="431" y="838"/>
                    <a:pt x="605" y="838"/>
                  </a:cubicBezTo>
                  <a:cubicBezTo>
                    <a:pt x="1011" y="838"/>
                    <a:pt x="1474" y="456"/>
                    <a:pt x="1118" y="140"/>
                  </a:cubicBezTo>
                  <a:cubicBezTo>
                    <a:pt x="1107" y="129"/>
                    <a:pt x="1085" y="106"/>
                    <a:pt x="1062" y="95"/>
                  </a:cubicBezTo>
                  <a:cubicBezTo>
                    <a:pt x="970" y="31"/>
                    <a:pt x="846" y="1"/>
                    <a:pt x="71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4" name="Google Shape;4944;p21"/>
            <p:cNvSpPr/>
            <p:nvPr/>
          </p:nvSpPr>
          <p:spPr>
            <a:xfrm>
              <a:off x="4214251" y="194627"/>
              <a:ext cx="40738" cy="38164"/>
            </a:xfrm>
            <a:custGeom>
              <a:rect b="b" l="l" r="r" t="t"/>
              <a:pathLst>
                <a:path extrusionOk="0" h="1112" w="1187">
                  <a:moveTo>
                    <a:pt x="495" y="1"/>
                  </a:moveTo>
                  <a:cubicBezTo>
                    <a:pt x="414" y="1"/>
                    <a:pt x="331" y="38"/>
                    <a:pt x="251" y="127"/>
                  </a:cubicBezTo>
                  <a:cubicBezTo>
                    <a:pt x="240" y="139"/>
                    <a:pt x="218" y="161"/>
                    <a:pt x="206" y="184"/>
                  </a:cubicBezTo>
                  <a:cubicBezTo>
                    <a:pt x="1" y="478"/>
                    <a:pt x="144" y="1112"/>
                    <a:pt x="517" y="1112"/>
                  </a:cubicBezTo>
                  <a:cubicBezTo>
                    <a:pt x="574" y="1112"/>
                    <a:pt x="636" y="1097"/>
                    <a:pt x="703" y="1064"/>
                  </a:cubicBezTo>
                  <a:cubicBezTo>
                    <a:pt x="1187" y="831"/>
                    <a:pt x="873" y="1"/>
                    <a:pt x="495"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5" name="Google Shape;4945;p21"/>
            <p:cNvSpPr/>
            <p:nvPr/>
          </p:nvSpPr>
          <p:spPr>
            <a:xfrm>
              <a:off x="3857563" y="212061"/>
              <a:ext cx="50862" cy="34629"/>
            </a:xfrm>
            <a:custGeom>
              <a:rect b="b" l="l" r="r" t="t"/>
              <a:pathLst>
                <a:path extrusionOk="0" h="1009" w="1482">
                  <a:moveTo>
                    <a:pt x="810" y="1"/>
                  </a:moveTo>
                  <a:cubicBezTo>
                    <a:pt x="294" y="1"/>
                    <a:pt x="0" y="1009"/>
                    <a:pt x="567" y="1009"/>
                  </a:cubicBezTo>
                  <a:cubicBezTo>
                    <a:pt x="578" y="1009"/>
                    <a:pt x="590" y="1008"/>
                    <a:pt x="602" y="1007"/>
                  </a:cubicBezTo>
                  <a:lnTo>
                    <a:pt x="681" y="996"/>
                  </a:lnTo>
                  <a:cubicBezTo>
                    <a:pt x="1087" y="928"/>
                    <a:pt x="1482" y="206"/>
                    <a:pt x="951" y="26"/>
                  </a:cubicBezTo>
                  <a:cubicBezTo>
                    <a:pt x="903" y="9"/>
                    <a:pt x="856" y="1"/>
                    <a:pt x="810"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6" name="Google Shape;4946;p21"/>
            <p:cNvSpPr/>
            <p:nvPr/>
          </p:nvSpPr>
          <p:spPr>
            <a:xfrm>
              <a:off x="3970716" y="645660"/>
              <a:ext cx="40189" cy="30064"/>
            </a:xfrm>
            <a:custGeom>
              <a:rect b="b" l="l" r="r" t="t"/>
              <a:pathLst>
                <a:path extrusionOk="0" h="876" w="1171">
                  <a:moveTo>
                    <a:pt x="409" y="0"/>
                  </a:moveTo>
                  <a:cubicBezTo>
                    <a:pt x="207" y="0"/>
                    <a:pt x="34" y="105"/>
                    <a:pt x="24" y="368"/>
                  </a:cubicBezTo>
                  <a:cubicBezTo>
                    <a:pt x="1" y="703"/>
                    <a:pt x="343" y="876"/>
                    <a:pt x="646" y="876"/>
                  </a:cubicBezTo>
                  <a:cubicBezTo>
                    <a:pt x="925" y="876"/>
                    <a:pt x="1171" y="728"/>
                    <a:pt x="1062" y="425"/>
                  </a:cubicBezTo>
                  <a:cubicBezTo>
                    <a:pt x="1051" y="402"/>
                    <a:pt x="1040" y="380"/>
                    <a:pt x="1028" y="357"/>
                  </a:cubicBezTo>
                  <a:cubicBezTo>
                    <a:pt x="930" y="149"/>
                    <a:pt x="649" y="0"/>
                    <a:pt x="409"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7" name="Google Shape;4947;p21"/>
            <p:cNvSpPr/>
            <p:nvPr/>
          </p:nvSpPr>
          <p:spPr>
            <a:xfrm>
              <a:off x="4117159" y="40633"/>
              <a:ext cx="40498" cy="29687"/>
            </a:xfrm>
            <a:custGeom>
              <a:rect b="b" l="l" r="r" t="t"/>
              <a:pathLst>
                <a:path extrusionOk="0" h="865" w="1180">
                  <a:moveTo>
                    <a:pt x="556" y="1"/>
                  </a:moveTo>
                  <a:cubicBezTo>
                    <a:pt x="263" y="1"/>
                    <a:pt x="0" y="159"/>
                    <a:pt x="124" y="473"/>
                  </a:cubicBezTo>
                  <a:cubicBezTo>
                    <a:pt x="135" y="496"/>
                    <a:pt x="147" y="518"/>
                    <a:pt x="158" y="541"/>
                  </a:cubicBezTo>
                  <a:cubicBezTo>
                    <a:pt x="265" y="731"/>
                    <a:pt x="535" y="865"/>
                    <a:pt x="769" y="865"/>
                  </a:cubicBezTo>
                  <a:cubicBezTo>
                    <a:pt x="980" y="865"/>
                    <a:pt x="1163" y="757"/>
                    <a:pt x="1173" y="484"/>
                  </a:cubicBezTo>
                  <a:cubicBezTo>
                    <a:pt x="1179" y="161"/>
                    <a:pt x="852" y="1"/>
                    <a:pt x="556"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8" name="Google Shape;4948;p21"/>
            <p:cNvSpPr/>
            <p:nvPr/>
          </p:nvSpPr>
          <p:spPr>
            <a:xfrm>
              <a:off x="3842016" y="134292"/>
              <a:ext cx="39640" cy="36963"/>
            </a:xfrm>
            <a:custGeom>
              <a:rect b="b" l="l" r="r" t="t"/>
              <a:pathLst>
                <a:path extrusionOk="0" h="1077" w="1155">
                  <a:moveTo>
                    <a:pt x="604" y="1"/>
                  </a:moveTo>
                  <a:cubicBezTo>
                    <a:pt x="600" y="1"/>
                    <a:pt x="596" y="1"/>
                    <a:pt x="592" y="1"/>
                  </a:cubicBezTo>
                  <a:cubicBezTo>
                    <a:pt x="9" y="11"/>
                    <a:pt x="1" y="1076"/>
                    <a:pt x="457" y="1076"/>
                  </a:cubicBezTo>
                  <a:cubicBezTo>
                    <a:pt x="504" y="1076"/>
                    <a:pt x="557" y="1065"/>
                    <a:pt x="614" y="1039"/>
                  </a:cubicBezTo>
                  <a:cubicBezTo>
                    <a:pt x="637" y="1028"/>
                    <a:pt x="660" y="1017"/>
                    <a:pt x="682" y="1005"/>
                  </a:cubicBezTo>
                  <a:cubicBezTo>
                    <a:pt x="1041" y="792"/>
                    <a:pt x="1154" y="1"/>
                    <a:pt x="604"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9" name="Google Shape;4949;p21"/>
            <p:cNvSpPr/>
            <p:nvPr/>
          </p:nvSpPr>
          <p:spPr>
            <a:xfrm>
              <a:off x="3973839" y="23404"/>
              <a:ext cx="38953" cy="32501"/>
            </a:xfrm>
            <a:custGeom>
              <a:rect b="b" l="l" r="r" t="t"/>
              <a:pathLst>
                <a:path extrusionOk="0" h="947" w="1135">
                  <a:moveTo>
                    <a:pt x="473" y="0"/>
                  </a:moveTo>
                  <a:cubicBezTo>
                    <a:pt x="328" y="0"/>
                    <a:pt x="199" y="75"/>
                    <a:pt x="136" y="264"/>
                  </a:cubicBezTo>
                  <a:cubicBezTo>
                    <a:pt x="0" y="644"/>
                    <a:pt x="450" y="946"/>
                    <a:pt x="786" y="946"/>
                  </a:cubicBezTo>
                  <a:cubicBezTo>
                    <a:pt x="979" y="946"/>
                    <a:pt x="1134" y="846"/>
                    <a:pt x="1118" y="603"/>
                  </a:cubicBezTo>
                  <a:cubicBezTo>
                    <a:pt x="1118" y="580"/>
                    <a:pt x="1118" y="546"/>
                    <a:pt x="1107" y="524"/>
                  </a:cubicBezTo>
                  <a:cubicBezTo>
                    <a:pt x="1063" y="260"/>
                    <a:pt x="742" y="0"/>
                    <a:pt x="47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0" name="Google Shape;4950;p21"/>
            <p:cNvSpPr/>
            <p:nvPr/>
          </p:nvSpPr>
          <p:spPr>
            <a:xfrm>
              <a:off x="4095435" y="591709"/>
              <a:ext cx="40532" cy="29515"/>
            </a:xfrm>
            <a:custGeom>
              <a:rect b="b" l="l" r="r" t="t"/>
              <a:pathLst>
                <a:path extrusionOk="0" h="860" w="1181">
                  <a:moveTo>
                    <a:pt x="565" y="1"/>
                  </a:moveTo>
                  <a:cubicBezTo>
                    <a:pt x="269" y="1"/>
                    <a:pt x="0" y="162"/>
                    <a:pt x="125" y="474"/>
                  </a:cubicBezTo>
                  <a:cubicBezTo>
                    <a:pt x="136" y="485"/>
                    <a:pt x="148" y="507"/>
                    <a:pt x="159" y="530"/>
                  </a:cubicBezTo>
                  <a:cubicBezTo>
                    <a:pt x="266" y="726"/>
                    <a:pt x="539" y="860"/>
                    <a:pt x="775" y="860"/>
                  </a:cubicBezTo>
                  <a:cubicBezTo>
                    <a:pt x="987" y="860"/>
                    <a:pt x="1169" y="752"/>
                    <a:pt x="1175" y="485"/>
                  </a:cubicBezTo>
                  <a:cubicBezTo>
                    <a:pt x="1180" y="159"/>
                    <a:pt x="859" y="1"/>
                    <a:pt x="565"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1" name="Google Shape;4951;p21"/>
            <p:cNvSpPr/>
            <p:nvPr/>
          </p:nvSpPr>
          <p:spPr>
            <a:xfrm>
              <a:off x="4132432" y="513391"/>
              <a:ext cx="38988" cy="32913"/>
            </a:xfrm>
            <a:custGeom>
              <a:rect b="b" l="l" r="r" t="t"/>
              <a:pathLst>
                <a:path extrusionOk="0" h="959" w="1136">
                  <a:moveTo>
                    <a:pt x="485" y="0"/>
                  </a:moveTo>
                  <a:cubicBezTo>
                    <a:pt x="346" y="0"/>
                    <a:pt x="221" y="72"/>
                    <a:pt x="153" y="250"/>
                  </a:cubicBezTo>
                  <a:cubicBezTo>
                    <a:pt x="1" y="642"/>
                    <a:pt x="459" y="959"/>
                    <a:pt x="797" y="959"/>
                  </a:cubicBezTo>
                  <a:cubicBezTo>
                    <a:pt x="985" y="959"/>
                    <a:pt x="1135" y="861"/>
                    <a:pt x="1123" y="623"/>
                  </a:cubicBezTo>
                  <a:cubicBezTo>
                    <a:pt x="1123" y="589"/>
                    <a:pt x="1123" y="566"/>
                    <a:pt x="1123" y="544"/>
                  </a:cubicBezTo>
                  <a:cubicBezTo>
                    <a:pt x="1079" y="275"/>
                    <a:pt x="756" y="0"/>
                    <a:pt x="485"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2" name="Google Shape;4952;p21"/>
            <p:cNvSpPr/>
            <p:nvPr/>
          </p:nvSpPr>
          <p:spPr>
            <a:xfrm>
              <a:off x="4050133" y="523653"/>
              <a:ext cx="39331" cy="32467"/>
            </a:xfrm>
            <a:custGeom>
              <a:rect b="b" l="l" r="r" t="t"/>
              <a:pathLst>
                <a:path extrusionOk="0" h="946" w="1146">
                  <a:moveTo>
                    <a:pt x="473" y="0"/>
                  </a:moveTo>
                  <a:cubicBezTo>
                    <a:pt x="331" y="0"/>
                    <a:pt x="202" y="73"/>
                    <a:pt x="136" y="256"/>
                  </a:cubicBezTo>
                  <a:cubicBezTo>
                    <a:pt x="0" y="642"/>
                    <a:pt x="452" y="946"/>
                    <a:pt x="791" y="946"/>
                  </a:cubicBezTo>
                  <a:cubicBezTo>
                    <a:pt x="987" y="946"/>
                    <a:pt x="1146" y="843"/>
                    <a:pt x="1129" y="595"/>
                  </a:cubicBezTo>
                  <a:cubicBezTo>
                    <a:pt x="1118" y="572"/>
                    <a:pt x="1118" y="550"/>
                    <a:pt x="1118" y="527"/>
                  </a:cubicBezTo>
                  <a:cubicBezTo>
                    <a:pt x="1066" y="261"/>
                    <a:pt x="744" y="0"/>
                    <a:pt x="47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3" name="Google Shape;4953;p21"/>
            <p:cNvSpPr/>
            <p:nvPr/>
          </p:nvSpPr>
          <p:spPr>
            <a:xfrm>
              <a:off x="3706624" y="289384"/>
              <a:ext cx="42797" cy="36688"/>
            </a:xfrm>
            <a:custGeom>
              <a:rect b="b" l="l" r="r" t="t"/>
              <a:pathLst>
                <a:path extrusionOk="0" h="1069" w="1247">
                  <a:moveTo>
                    <a:pt x="776" y="1"/>
                  </a:moveTo>
                  <a:cubicBezTo>
                    <a:pt x="733" y="1"/>
                    <a:pt x="685" y="10"/>
                    <a:pt x="633" y="30"/>
                  </a:cubicBezTo>
                  <a:cubicBezTo>
                    <a:pt x="610" y="30"/>
                    <a:pt x="587" y="41"/>
                    <a:pt x="565" y="52"/>
                  </a:cubicBezTo>
                  <a:cubicBezTo>
                    <a:pt x="192" y="233"/>
                    <a:pt x="1" y="1034"/>
                    <a:pt x="576" y="1068"/>
                  </a:cubicBezTo>
                  <a:cubicBezTo>
                    <a:pt x="584" y="1068"/>
                    <a:pt x="592" y="1068"/>
                    <a:pt x="600" y="1068"/>
                  </a:cubicBezTo>
                  <a:cubicBezTo>
                    <a:pt x="1168" y="1068"/>
                    <a:pt x="1246" y="1"/>
                    <a:pt x="776"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4" name="Google Shape;4954;p21"/>
            <p:cNvSpPr/>
            <p:nvPr/>
          </p:nvSpPr>
          <p:spPr>
            <a:xfrm>
              <a:off x="3948889" y="138994"/>
              <a:ext cx="40292" cy="29550"/>
            </a:xfrm>
            <a:custGeom>
              <a:rect b="b" l="l" r="r" t="t"/>
              <a:pathLst>
                <a:path extrusionOk="0" h="861" w="1174">
                  <a:moveTo>
                    <a:pt x="552" y="1"/>
                  </a:moveTo>
                  <a:cubicBezTo>
                    <a:pt x="260" y="1"/>
                    <a:pt x="0" y="159"/>
                    <a:pt x="130" y="473"/>
                  </a:cubicBezTo>
                  <a:cubicBezTo>
                    <a:pt x="130" y="496"/>
                    <a:pt x="152" y="518"/>
                    <a:pt x="164" y="541"/>
                  </a:cubicBezTo>
                  <a:cubicBezTo>
                    <a:pt x="264" y="730"/>
                    <a:pt x="532" y="861"/>
                    <a:pt x="766" y="861"/>
                  </a:cubicBezTo>
                  <a:cubicBezTo>
                    <a:pt x="978" y="861"/>
                    <a:pt x="1162" y="753"/>
                    <a:pt x="1168" y="485"/>
                  </a:cubicBezTo>
                  <a:cubicBezTo>
                    <a:pt x="1173" y="162"/>
                    <a:pt x="846" y="1"/>
                    <a:pt x="55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5" name="Google Shape;4955;p21"/>
            <p:cNvSpPr/>
            <p:nvPr/>
          </p:nvSpPr>
          <p:spPr>
            <a:xfrm>
              <a:off x="4040248" y="734686"/>
              <a:ext cx="40017" cy="37992"/>
            </a:xfrm>
            <a:custGeom>
              <a:rect b="b" l="l" r="r" t="t"/>
              <a:pathLst>
                <a:path extrusionOk="0" h="1107" w="1166">
                  <a:moveTo>
                    <a:pt x="533" y="0"/>
                  </a:moveTo>
                  <a:cubicBezTo>
                    <a:pt x="462" y="0"/>
                    <a:pt x="387" y="30"/>
                    <a:pt x="311" y="99"/>
                  </a:cubicBezTo>
                  <a:cubicBezTo>
                    <a:pt x="289" y="110"/>
                    <a:pt x="277" y="133"/>
                    <a:pt x="255" y="144"/>
                  </a:cubicBezTo>
                  <a:cubicBezTo>
                    <a:pt x="1" y="429"/>
                    <a:pt x="95" y="1107"/>
                    <a:pt x="503" y="1107"/>
                  </a:cubicBezTo>
                  <a:cubicBezTo>
                    <a:pt x="548" y="1107"/>
                    <a:pt x="597" y="1099"/>
                    <a:pt x="650" y="1081"/>
                  </a:cubicBezTo>
                  <a:cubicBezTo>
                    <a:pt x="1166" y="909"/>
                    <a:pt x="921" y="0"/>
                    <a:pt x="533"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6" name="Google Shape;4956;p21"/>
            <p:cNvSpPr/>
            <p:nvPr/>
          </p:nvSpPr>
          <p:spPr>
            <a:xfrm>
              <a:off x="3987224" y="362726"/>
              <a:ext cx="41356" cy="37821"/>
            </a:xfrm>
            <a:custGeom>
              <a:rect b="b" l="l" r="r" t="t"/>
              <a:pathLst>
                <a:path extrusionOk="0" h="1102" w="1205">
                  <a:moveTo>
                    <a:pt x="651" y="1"/>
                  </a:moveTo>
                  <a:cubicBezTo>
                    <a:pt x="580" y="1"/>
                    <a:pt x="503" y="25"/>
                    <a:pt x="423" y="82"/>
                  </a:cubicBezTo>
                  <a:cubicBezTo>
                    <a:pt x="1" y="369"/>
                    <a:pt x="402" y="1101"/>
                    <a:pt x="760" y="1101"/>
                  </a:cubicBezTo>
                  <a:cubicBezTo>
                    <a:pt x="851" y="1101"/>
                    <a:pt x="939" y="1054"/>
                    <a:pt x="1010" y="939"/>
                  </a:cubicBezTo>
                  <a:cubicBezTo>
                    <a:pt x="1033" y="917"/>
                    <a:pt x="1044" y="894"/>
                    <a:pt x="1055" y="872"/>
                  </a:cubicBezTo>
                  <a:cubicBezTo>
                    <a:pt x="1204" y="563"/>
                    <a:pt x="991" y="1"/>
                    <a:pt x="65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7" name="Google Shape;4957;p21"/>
            <p:cNvSpPr/>
            <p:nvPr/>
          </p:nvSpPr>
          <p:spPr>
            <a:xfrm>
              <a:off x="4142179" y="548981"/>
              <a:ext cx="39914" cy="38027"/>
            </a:xfrm>
            <a:custGeom>
              <a:rect b="b" l="l" r="r" t="t"/>
              <a:pathLst>
                <a:path extrusionOk="0" h="1108" w="1163">
                  <a:moveTo>
                    <a:pt x="515" y="1"/>
                  </a:moveTo>
                  <a:cubicBezTo>
                    <a:pt x="442" y="1"/>
                    <a:pt x="365" y="32"/>
                    <a:pt x="286" y="105"/>
                  </a:cubicBezTo>
                  <a:cubicBezTo>
                    <a:pt x="275" y="116"/>
                    <a:pt x="253" y="139"/>
                    <a:pt x="241" y="150"/>
                  </a:cubicBezTo>
                  <a:cubicBezTo>
                    <a:pt x="0" y="441"/>
                    <a:pt x="99" y="1108"/>
                    <a:pt x="497" y="1108"/>
                  </a:cubicBezTo>
                  <a:cubicBezTo>
                    <a:pt x="547" y="1108"/>
                    <a:pt x="600" y="1098"/>
                    <a:pt x="659" y="1075"/>
                  </a:cubicBezTo>
                  <a:cubicBezTo>
                    <a:pt x="1163" y="895"/>
                    <a:pt x="906" y="1"/>
                    <a:pt x="515"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8" name="Google Shape;4958;p21"/>
            <p:cNvSpPr/>
            <p:nvPr/>
          </p:nvSpPr>
          <p:spPr>
            <a:xfrm>
              <a:off x="3889789" y="624828"/>
              <a:ext cx="50897" cy="28726"/>
            </a:xfrm>
            <a:custGeom>
              <a:rect b="b" l="l" r="r" t="t"/>
              <a:pathLst>
                <a:path extrusionOk="0" h="837" w="1483">
                  <a:moveTo>
                    <a:pt x="718" y="1"/>
                  </a:moveTo>
                  <a:cubicBezTo>
                    <a:pt x="372" y="1"/>
                    <a:pt x="0" y="221"/>
                    <a:pt x="182" y="592"/>
                  </a:cubicBezTo>
                  <a:cubicBezTo>
                    <a:pt x="266" y="767"/>
                    <a:pt x="429" y="836"/>
                    <a:pt x="603" y="836"/>
                  </a:cubicBezTo>
                  <a:cubicBezTo>
                    <a:pt x="1013" y="836"/>
                    <a:pt x="1483" y="449"/>
                    <a:pt x="1118" y="140"/>
                  </a:cubicBezTo>
                  <a:cubicBezTo>
                    <a:pt x="1096" y="118"/>
                    <a:pt x="1084" y="107"/>
                    <a:pt x="1062" y="95"/>
                  </a:cubicBezTo>
                  <a:cubicBezTo>
                    <a:pt x="970" y="31"/>
                    <a:pt x="846" y="1"/>
                    <a:pt x="71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9" name="Google Shape;4959;p21"/>
            <p:cNvSpPr/>
            <p:nvPr/>
          </p:nvSpPr>
          <p:spPr>
            <a:xfrm>
              <a:off x="4134972" y="364648"/>
              <a:ext cx="51240" cy="28897"/>
            </a:xfrm>
            <a:custGeom>
              <a:rect b="b" l="l" r="r" t="t"/>
              <a:pathLst>
                <a:path extrusionOk="0" h="842" w="1493">
                  <a:moveTo>
                    <a:pt x="893" y="0"/>
                  </a:moveTo>
                  <a:cubicBezTo>
                    <a:pt x="480" y="0"/>
                    <a:pt x="1" y="415"/>
                    <a:pt x="372" y="714"/>
                  </a:cubicBezTo>
                  <a:cubicBezTo>
                    <a:pt x="395" y="737"/>
                    <a:pt x="417" y="748"/>
                    <a:pt x="429" y="759"/>
                  </a:cubicBezTo>
                  <a:cubicBezTo>
                    <a:pt x="518" y="815"/>
                    <a:pt x="633" y="841"/>
                    <a:pt x="751" y="841"/>
                  </a:cubicBezTo>
                  <a:cubicBezTo>
                    <a:pt x="1108" y="841"/>
                    <a:pt x="1493" y="602"/>
                    <a:pt x="1298" y="229"/>
                  </a:cubicBezTo>
                  <a:cubicBezTo>
                    <a:pt x="1211" y="65"/>
                    <a:pt x="1057" y="0"/>
                    <a:pt x="89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0" name="Google Shape;4960;p21"/>
            <p:cNvSpPr/>
            <p:nvPr/>
          </p:nvSpPr>
          <p:spPr>
            <a:xfrm>
              <a:off x="4144204" y="624725"/>
              <a:ext cx="51960" cy="34389"/>
            </a:xfrm>
            <a:custGeom>
              <a:rect b="b" l="l" r="r" t="t"/>
              <a:pathLst>
                <a:path extrusionOk="0" h="1002" w="1514">
                  <a:moveTo>
                    <a:pt x="827" y="0"/>
                  </a:moveTo>
                  <a:cubicBezTo>
                    <a:pt x="311" y="0"/>
                    <a:pt x="1" y="1001"/>
                    <a:pt x="604" y="1001"/>
                  </a:cubicBezTo>
                  <a:cubicBezTo>
                    <a:pt x="610" y="1001"/>
                    <a:pt x="616" y="1001"/>
                    <a:pt x="622" y="1001"/>
                  </a:cubicBezTo>
                  <a:cubicBezTo>
                    <a:pt x="645" y="1001"/>
                    <a:pt x="668" y="1001"/>
                    <a:pt x="690" y="990"/>
                  </a:cubicBezTo>
                  <a:cubicBezTo>
                    <a:pt x="1096" y="933"/>
                    <a:pt x="1514" y="222"/>
                    <a:pt x="984" y="31"/>
                  </a:cubicBezTo>
                  <a:cubicBezTo>
                    <a:pt x="930" y="10"/>
                    <a:pt x="878" y="0"/>
                    <a:pt x="827"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1" name="Google Shape;4961;p21"/>
            <p:cNvSpPr/>
            <p:nvPr/>
          </p:nvSpPr>
          <p:spPr>
            <a:xfrm>
              <a:off x="4301801" y="527702"/>
              <a:ext cx="50828" cy="34629"/>
            </a:xfrm>
            <a:custGeom>
              <a:rect b="b" l="l" r="r" t="t"/>
              <a:pathLst>
                <a:path extrusionOk="0" h="1009" w="1481">
                  <a:moveTo>
                    <a:pt x="809" y="0"/>
                  </a:moveTo>
                  <a:cubicBezTo>
                    <a:pt x="293" y="0"/>
                    <a:pt x="0" y="1008"/>
                    <a:pt x="577" y="1008"/>
                  </a:cubicBezTo>
                  <a:cubicBezTo>
                    <a:pt x="588" y="1008"/>
                    <a:pt x="600" y="1008"/>
                    <a:pt x="612" y="1007"/>
                  </a:cubicBezTo>
                  <a:cubicBezTo>
                    <a:pt x="634" y="1007"/>
                    <a:pt x="657" y="1007"/>
                    <a:pt x="680" y="996"/>
                  </a:cubicBezTo>
                  <a:cubicBezTo>
                    <a:pt x="1097" y="928"/>
                    <a:pt x="1481" y="206"/>
                    <a:pt x="950" y="25"/>
                  </a:cubicBezTo>
                  <a:cubicBezTo>
                    <a:pt x="902" y="8"/>
                    <a:pt x="855" y="0"/>
                    <a:pt x="809"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2" name="Google Shape;4962;p21"/>
            <p:cNvSpPr/>
            <p:nvPr/>
          </p:nvSpPr>
          <p:spPr>
            <a:xfrm>
              <a:off x="3956851" y="-42662"/>
              <a:ext cx="40086" cy="29550"/>
            </a:xfrm>
            <a:custGeom>
              <a:rect b="b" l="l" r="r" t="t"/>
              <a:pathLst>
                <a:path extrusionOk="0" h="861" w="1168">
                  <a:moveTo>
                    <a:pt x="546" y="0"/>
                  </a:moveTo>
                  <a:cubicBezTo>
                    <a:pt x="257" y="0"/>
                    <a:pt x="0" y="155"/>
                    <a:pt x="123" y="463"/>
                  </a:cubicBezTo>
                  <a:cubicBezTo>
                    <a:pt x="123" y="485"/>
                    <a:pt x="135" y="508"/>
                    <a:pt x="146" y="531"/>
                  </a:cubicBezTo>
                  <a:cubicBezTo>
                    <a:pt x="253" y="727"/>
                    <a:pt x="526" y="860"/>
                    <a:pt x="762" y="860"/>
                  </a:cubicBezTo>
                  <a:cubicBezTo>
                    <a:pt x="974" y="860"/>
                    <a:pt x="1156" y="752"/>
                    <a:pt x="1161" y="485"/>
                  </a:cubicBezTo>
                  <a:cubicBezTo>
                    <a:pt x="1167" y="161"/>
                    <a:pt x="840" y="0"/>
                    <a:pt x="546"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3" name="Google Shape;4963;p21"/>
            <p:cNvSpPr/>
            <p:nvPr/>
          </p:nvSpPr>
          <p:spPr>
            <a:xfrm>
              <a:off x="3926821" y="229976"/>
              <a:ext cx="39640" cy="37031"/>
            </a:xfrm>
            <a:custGeom>
              <a:rect b="b" l="l" r="r" t="t"/>
              <a:pathLst>
                <a:path extrusionOk="0" h="1079" w="1155">
                  <a:moveTo>
                    <a:pt x="604" y="0"/>
                  </a:moveTo>
                  <a:cubicBezTo>
                    <a:pt x="600" y="0"/>
                    <a:pt x="596" y="0"/>
                    <a:pt x="592" y="0"/>
                  </a:cubicBezTo>
                  <a:cubicBezTo>
                    <a:pt x="11" y="10"/>
                    <a:pt x="1" y="1078"/>
                    <a:pt x="461" y="1078"/>
                  </a:cubicBezTo>
                  <a:cubicBezTo>
                    <a:pt x="511" y="1078"/>
                    <a:pt x="566" y="1066"/>
                    <a:pt x="626" y="1038"/>
                  </a:cubicBezTo>
                  <a:cubicBezTo>
                    <a:pt x="637" y="1027"/>
                    <a:pt x="660" y="1027"/>
                    <a:pt x="682" y="1004"/>
                  </a:cubicBezTo>
                  <a:cubicBezTo>
                    <a:pt x="1041" y="792"/>
                    <a:pt x="1155" y="0"/>
                    <a:pt x="60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4" name="Google Shape;4964;p21"/>
            <p:cNvSpPr/>
            <p:nvPr/>
          </p:nvSpPr>
          <p:spPr>
            <a:xfrm>
              <a:off x="4198464" y="737089"/>
              <a:ext cx="42797" cy="36654"/>
            </a:xfrm>
            <a:custGeom>
              <a:rect b="b" l="l" r="r" t="t"/>
              <a:pathLst>
                <a:path extrusionOk="0" h="1068" w="1247">
                  <a:moveTo>
                    <a:pt x="776" y="0"/>
                  </a:moveTo>
                  <a:cubicBezTo>
                    <a:pt x="733" y="0"/>
                    <a:pt x="685" y="9"/>
                    <a:pt x="632" y="29"/>
                  </a:cubicBezTo>
                  <a:cubicBezTo>
                    <a:pt x="610" y="29"/>
                    <a:pt x="587" y="40"/>
                    <a:pt x="565" y="52"/>
                  </a:cubicBezTo>
                  <a:cubicBezTo>
                    <a:pt x="192" y="232"/>
                    <a:pt x="1" y="1033"/>
                    <a:pt x="565" y="1067"/>
                  </a:cubicBezTo>
                  <a:cubicBezTo>
                    <a:pt x="573" y="1068"/>
                    <a:pt x="581" y="1068"/>
                    <a:pt x="590" y="1068"/>
                  </a:cubicBezTo>
                  <a:cubicBezTo>
                    <a:pt x="1167" y="1068"/>
                    <a:pt x="1246" y="0"/>
                    <a:pt x="77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5" name="Google Shape;4965;p21"/>
            <p:cNvSpPr/>
            <p:nvPr/>
          </p:nvSpPr>
          <p:spPr>
            <a:xfrm>
              <a:off x="4210956" y="360358"/>
              <a:ext cx="40017" cy="38027"/>
            </a:xfrm>
            <a:custGeom>
              <a:rect b="b" l="l" r="r" t="t"/>
              <a:pathLst>
                <a:path extrusionOk="0" h="1108" w="1166">
                  <a:moveTo>
                    <a:pt x="663" y="0"/>
                  </a:moveTo>
                  <a:cubicBezTo>
                    <a:pt x="618" y="0"/>
                    <a:pt x="569" y="9"/>
                    <a:pt x="517" y="27"/>
                  </a:cubicBezTo>
                  <a:cubicBezTo>
                    <a:pt x="1" y="199"/>
                    <a:pt x="245" y="1107"/>
                    <a:pt x="634" y="1107"/>
                  </a:cubicBezTo>
                  <a:cubicBezTo>
                    <a:pt x="704" y="1107"/>
                    <a:pt x="779" y="1077"/>
                    <a:pt x="855" y="1008"/>
                  </a:cubicBezTo>
                  <a:lnTo>
                    <a:pt x="912" y="963"/>
                  </a:lnTo>
                  <a:cubicBezTo>
                    <a:pt x="1166" y="679"/>
                    <a:pt x="1072" y="0"/>
                    <a:pt x="66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6" name="Google Shape;4966;p21"/>
            <p:cNvSpPr/>
            <p:nvPr/>
          </p:nvSpPr>
          <p:spPr>
            <a:xfrm>
              <a:off x="3744650" y="-43074"/>
              <a:ext cx="40806" cy="29378"/>
            </a:xfrm>
            <a:custGeom>
              <a:rect b="b" l="l" r="r" t="t"/>
              <a:pathLst>
                <a:path extrusionOk="0" h="856" w="1189">
                  <a:moveTo>
                    <a:pt x="578" y="1"/>
                  </a:moveTo>
                  <a:cubicBezTo>
                    <a:pt x="275" y="1"/>
                    <a:pt x="0" y="167"/>
                    <a:pt x="145" y="486"/>
                  </a:cubicBezTo>
                  <a:cubicBezTo>
                    <a:pt x="156" y="509"/>
                    <a:pt x="156" y="531"/>
                    <a:pt x="179" y="554"/>
                  </a:cubicBezTo>
                  <a:cubicBezTo>
                    <a:pt x="282" y="737"/>
                    <a:pt x="541" y="856"/>
                    <a:pt x="770" y="856"/>
                  </a:cubicBezTo>
                  <a:cubicBezTo>
                    <a:pt x="994" y="856"/>
                    <a:pt x="1189" y="742"/>
                    <a:pt x="1183" y="464"/>
                  </a:cubicBezTo>
                  <a:cubicBezTo>
                    <a:pt x="1178" y="151"/>
                    <a:pt x="865" y="1"/>
                    <a:pt x="57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7" name="Google Shape;4967;p21"/>
            <p:cNvSpPr/>
            <p:nvPr/>
          </p:nvSpPr>
          <p:spPr>
            <a:xfrm>
              <a:off x="3992475" y="310388"/>
              <a:ext cx="43380" cy="28932"/>
            </a:xfrm>
            <a:custGeom>
              <a:rect b="b" l="l" r="r" t="t"/>
              <a:pathLst>
                <a:path extrusionOk="0" h="843" w="1264">
                  <a:moveTo>
                    <a:pt x="482" y="1"/>
                  </a:moveTo>
                  <a:cubicBezTo>
                    <a:pt x="228" y="1"/>
                    <a:pt x="1" y="134"/>
                    <a:pt x="45" y="444"/>
                  </a:cubicBezTo>
                  <a:cubicBezTo>
                    <a:pt x="74" y="722"/>
                    <a:pt x="333" y="842"/>
                    <a:pt x="590" y="842"/>
                  </a:cubicBezTo>
                  <a:cubicBezTo>
                    <a:pt x="928" y="842"/>
                    <a:pt x="1264" y="636"/>
                    <a:pt x="1071" y="309"/>
                  </a:cubicBezTo>
                  <a:cubicBezTo>
                    <a:pt x="1060" y="286"/>
                    <a:pt x="1038" y="264"/>
                    <a:pt x="1026" y="241"/>
                  </a:cubicBezTo>
                  <a:cubicBezTo>
                    <a:pt x="915" y="89"/>
                    <a:pt x="689" y="1"/>
                    <a:pt x="48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8" name="Google Shape;4968;p21"/>
            <p:cNvSpPr/>
            <p:nvPr/>
          </p:nvSpPr>
          <p:spPr>
            <a:xfrm>
              <a:off x="4072852" y="84528"/>
              <a:ext cx="40806" cy="38404"/>
            </a:xfrm>
            <a:custGeom>
              <a:rect b="b" l="l" r="r" t="t"/>
              <a:pathLst>
                <a:path extrusionOk="0" h="1119" w="1189">
                  <a:moveTo>
                    <a:pt x="511" y="0"/>
                  </a:moveTo>
                  <a:cubicBezTo>
                    <a:pt x="434" y="0"/>
                    <a:pt x="353" y="36"/>
                    <a:pt x="275" y="119"/>
                  </a:cubicBezTo>
                  <a:cubicBezTo>
                    <a:pt x="253" y="131"/>
                    <a:pt x="241" y="153"/>
                    <a:pt x="219" y="176"/>
                  </a:cubicBezTo>
                  <a:cubicBezTo>
                    <a:pt x="1" y="464"/>
                    <a:pt x="131" y="1118"/>
                    <a:pt x="511" y="1118"/>
                  </a:cubicBezTo>
                  <a:cubicBezTo>
                    <a:pt x="564" y="1118"/>
                    <a:pt x="620" y="1106"/>
                    <a:pt x="682" y="1079"/>
                  </a:cubicBezTo>
                  <a:cubicBezTo>
                    <a:pt x="1188" y="863"/>
                    <a:pt x="892" y="0"/>
                    <a:pt x="51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9" name="Google Shape;4969;p21"/>
            <p:cNvSpPr/>
            <p:nvPr/>
          </p:nvSpPr>
          <p:spPr>
            <a:xfrm>
              <a:off x="3755770" y="243258"/>
              <a:ext cx="40189" cy="30030"/>
            </a:xfrm>
            <a:custGeom>
              <a:rect b="b" l="l" r="r" t="t"/>
              <a:pathLst>
                <a:path extrusionOk="0" h="875" w="1171">
                  <a:moveTo>
                    <a:pt x="523" y="0"/>
                  </a:moveTo>
                  <a:cubicBezTo>
                    <a:pt x="244" y="0"/>
                    <a:pt x="1" y="150"/>
                    <a:pt x="115" y="460"/>
                  </a:cubicBezTo>
                  <a:cubicBezTo>
                    <a:pt x="115" y="471"/>
                    <a:pt x="126" y="493"/>
                    <a:pt x="137" y="516"/>
                  </a:cubicBezTo>
                  <a:cubicBezTo>
                    <a:pt x="236" y="726"/>
                    <a:pt x="520" y="875"/>
                    <a:pt x="763" y="875"/>
                  </a:cubicBezTo>
                  <a:cubicBezTo>
                    <a:pt x="964" y="875"/>
                    <a:pt x="1137" y="772"/>
                    <a:pt x="1153" y="516"/>
                  </a:cubicBezTo>
                  <a:cubicBezTo>
                    <a:pt x="1170" y="176"/>
                    <a:pt x="825" y="0"/>
                    <a:pt x="52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0" name="Google Shape;4970;p21"/>
            <p:cNvSpPr/>
            <p:nvPr/>
          </p:nvSpPr>
          <p:spPr>
            <a:xfrm>
              <a:off x="3891608" y="-9749"/>
              <a:ext cx="41218" cy="37134"/>
            </a:xfrm>
            <a:custGeom>
              <a:rect b="b" l="l" r="r" t="t"/>
              <a:pathLst>
                <a:path extrusionOk="0" h="1082" w="1201">
                  <a:moveTo>
                    <a:pt x="628" y="0"/>
                  </a:moveTo>
                  <a:cubicBezTo>
                    <a:pt x="48" y="0"/>
                    <a:pt x="0" y="1081"/>
                    <a:pt x="475" y="1081"/>
                  </a:cubicBezTo>
                  <a:cubicBezTo>
                    <a:pt x="520" y="1081"/>
                    <a:pt x="570" y="1071"/>
                    <a:pt x="625" y="1050"/>
                  </a:cubicBezTo>
                  <a:lnTo>
                    <a:pt x="682" y="1016"/>
                  </a:lnTo>
                  <a:cubicBezTo>
                    <a:pt x="1054" y="813"/>
                    <a:pt x="1201" y="23"/>
                    <a:pt x="636" y="0"/>
                  </a:cubicBezTo>
                  <a:cubicBezTo>
                    <a:pt x="634" y="0"/>
                    <a:pt x="631" y="0"/>
                    <a:pt x="62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1" name="Google Shape;4971;p21"/>
            <p:cNvSpPr/>
            <p:nvPr/>
          </p:nvSpPr>
          <p:spPr>
            <a:xfrm>
              <a:off x="3904959" y="36892"/>
              <a:ext cx="39640" cy="37031"/>
            </a:xfrm>
            <a:custGeom>
              <a:rect b="b" l="l" r="r" t="t"/>
              <a:pathLst>
                <a:path extrusionOk="0" h="1079" w="1155">
                  <a:moveTo>
                    <a:pt x="703" y="1"/>
                  </a:moveTo>
                  <a:cubicBezTo>
                    <a:pt x="654" y="1"/>
                    <a:pt x="600" y="13"/>
                    <a:pt x="541" y="41"/>
                  </a:cubicBezTo>
                  <a:lnTo>
                    <a:pt x="473" y="63"/>
                  </a:lnTo>
                  <a:cubicBezTo>
                    <a:pt x="114" y="276"/>
                    <a:pt x="1" y="1079"/>
                    <a:pt x="552" y="1079"/>
                  </a:cubicBezTo>
                  <a:cubicBezTo>
                    <a:pt x="556" y="1079"/>
                    <a:pt x="559" y="1079"/>
                    <a:pt x="563" y="1079"/>
                  </a:cubicBezTo>
                  <a:cubicBezTo>
                    <a:pt x="1144" y="1068"/>
                    <a:pt x="1154" y="1"/>
                    <a:pt x="703"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2" name="Google Shape;4972;p21"/>
            <p:cNvSpPr/>
            <p:nvPr/>
          </p:nvSpPr>
          <p:spPr>
            <a:xfrm>
              <a:off x="3901630" y="-41392"/>
              <a:ext cx="38953" cy="32604"/>
            </a:xfrm>
            <a:custGeom>
              <a:rect b="b" l="l" r="r" t="t"/>
              <a:pathLst>
                <a:path extrusionOk="0" h="950" w="1135">
                  <a:moveTo>
                    <a:pt x="353" y="1"/>
                  </a:moveTo>
                  <a:cubicBezTo>
                    <a:pt x="158" y="1"/>
                    <a:pt x="1" y="102"/>
                    <a:pt x="17" y="347"/>
                  </a:cubicBezTo>
                  <a:cubicBezTo>
                    <a:pt x="17" y="369"/>
                    <a:pt x="17" y="392"/>
                    <a:pt x="28" y="415"/>
                  </a:cubicBezTo>
                  <a:cubicBezTo>
                    <a:pt x="73" y="687"/>
                    <a:pt x="395" y="949"/>
                    <a:pt x="664" y="949"/>
                  </a:cubicBezTo>
                  <a:cubicBezTo>
                    <a:pt x="807" y="949"/>
                    <a:pt x="936" y="874"/>
                    <a:pt x="999" y="685"/>
                  </a:cubicBezTo>
                  <a:cubicBezTo>
                    <a:pt x="1134" y="300"/>
                    <a:pt x="688" y="1"/>
                    <a:pt x="35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3" name="Google Shape;4973;p21"/>
            <p:cNvSpPr/>
            <p:nvPr/>
          </p:nvSpPr>
          <p:spPr>
            <a:xfrm>
              <a:off x="4005997" y="395879"/>
              <a:ext cx="40875" cy="29206"/>
            </a:xfrm>
            <a:custGeom>
              <a:rect b="b" l="l" r="r" t="t"/>
              <a:pathLst>
                <a:path extrusionOk="0" h="851" w="1191">
                  <a:moveTo>
                    <a:pt x="588" y="1"/>
                  </a:moveTo>
                  <a:cubicBezTo>
                    <a:pt x="281" y="1"/>
                    <a:pt x="1" y="171"/>
                    <a:pt x="147" y="492"/>
                  </a:cubicBezTo>
                  <a:cubicBezTo>
                    <a:pt x="158" y="515"/>
                    <a:pt x="170" y="526"/>
                    <a:pt x="181" y="549"/>
                  </a:cubicBezTo>
                  <a:cubicBezTo>
                    <a:pt x="289" y="731"/>
                    <a:pt x="548" y="851"/>
                    <a:pt x="776" y="851"/>
                  </a:cubicBezTo>
                  <a:cubicBezTo>
                    <a:pt x="998" y="851"/>
                    <a:pt x="1191" y="737"/>
                    <a:pt x="1185" y="458"/>
                  </a:cubicBezTo>
                  <a:cubicBezTo>
                    <a:pt x="1180" y="148"/>
                    <a:pt x="873" y="1"/>
                    <a:pt x="58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4" name="Google Shape;4974;p21"/>
            <p:cNvSpPr/>
            <p:nvPr/>
          </p:nvSpPr>
          <p:spPr>
            <a:xfrm>
              <a:off x="3894045" y="271298"/>
              <a:ext cx="38576" cy="32913"/>
            </a:xfrm>
            <a:custGeom>
              <a:rect b="b" l="l" r="r" t="t"/>
              <a:pathLst>
                <a:path extrusionOk="0" h="959" w="1124">
                  <a:moveTo>
                    <a:pt x="337" y="0"/>
                  </a:moveTo>
                  <a:cubicBezTo>
                    <a:pt x="150" y="0"/>
                    <a:pt x="0" y="100"/>
                    <a:pt x="12" y="342"/>
                  </a:cubicBezTo>
                  <a:lnTo>
                    <a:pt x="12" y="410"/>
                  </a:lnTo>
                  <a:cubicBezTo>
                    <a:pt x="50" y="691"/>
                    <a:pt x="369" y="958"/>
                    <a:pt x="638" y="958"/>
                  </a:cubicBezTo>
                  <a:cubicBezTo>
                    <a:pt x="779" y="958"/>
                    <a:pt x="906" y="885"/>
                    <a:pt x="972" y="703"/>
                  </a:cubicBezTo>
                  <a:cubicBezTo>
                    <a:pt x="1124" y="319"/>
                    <a:pt x="671" y="0"/>
                    <a:pt x="337"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5" name="Google Shape;4975;p21"/>
            <p:cNvSpPr/>
            <p:nvPr/>
          </p:nvSpPr>
          <p:spPr>
            <a:xfrm>
              <a:off x="3933925" y="425085"/>
              <a:ext cx="38816" cy="32604"/>
            </a:xfrm>
            <a:custGeom>
              <a:rect b="b" l="l" r="r" t="t"/>
              <a:pathLst>
                <a:path extrusionOk="0" h="950" w="1131">
                  <a:moveTo>
                    <a:pt x="353" y="1"/>
                  </a:moveTo>
                  <a:cubicBezTo>
                    <a:pt x="158" y="1"/>
                    <a:pt x="0" y="104"/>
                    <a:pt x="13" y="352"/>
                  </a:cubicBezTo>
                  <a:cubicBezTo>
                    <a:pt x="13" y="375"/>
                    <a:pt x="13" y="397"/>
                    <a:pt x="24" y="420"/>
                  </a:cubicBezTo>
                  <a:cubicBezTo>
                    <a:pt x="68" y="692"/>
                    <a:pt x="390" y="949"/>
                    <a:pt x="659" y="949"/>
                  </a:cubicBezTo>
                  <a:cubicBezTo>
                    <a:pt x="803" y="949"/>
                    <a:pt x="932" y="876"/>
                    <a:pt x="994" y="691"/>
                  </a:cubicBezTo>
                  <a:cubicBezTo>
                    <a:pt x="1130" y="305"/>
                    <a:pt x="688" y="1"/>
                    <a:pt x="353"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6" name="Google Shape;4976;p21"/>
            <p:cNvSpPr/>
            <p:nvPr/>
          </p:nvSpPr>
          <p:spPr>
            <a:xfrm>
              <a:off x="3687851" y="60710"/>
              <a:ext cx="40498" cy="29687"/>
            </a:xfrm>
            <a:custGeom>
              <a:rect b="b" l="l" r="r" t="t"/>
              <a:pathLst>
                <a:path extrusionOk="0" h="865" w="1180">
                  <a:moveTo>
                    <a:pt x="410" y="0"/>
                  </a:moveTo>
                  <a:cubicBezTo>
                    <a:pt x="196" y="0"/>
                    <a:pt x="11" y="110"/>
                    <a:pt x="6" y="385"/>
                  </a:cubicBezTo>
                  <a:cubicBezTo>
                    <a:pt x="0" y="706"/>
                    <a:pt x="325" y="864"/>
                    <a:pt x="620" y="864"/>
                  </a:cubicBezTo>
                  <a:cubicBezTo>
                    <a:pt x="914" y="864"/>
                    <a:pt x="1180" y="706"/>
                    <a:pt x="1055" y="396"/>
                  </a:cubicBezTo>
                  <a:cubicBezTo>
                    <a:pt x="1044" y="373"/>
                    <a:pt x="1033" y="351"/>
                    <a:pt x="1022" y="328"/>
                  </a:cubicBezTo>
                  <a:cubicBezTo>
                    <a:pt x="915" y="133"/>
                    <a:pt x="645" y="0"/>
                    <a:pt x="41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7" name="Google Shape;4977;p21"/>
            <p:cNvSpPr/>
            <p:nvPr/>
          </p:nvSpPr>
          <p:spPr>
            <a:xfrm>
              <a:off x="3990107" y="-10916"/>
              <a:ext cx="41218" cy="36825"/>
            </a:xfrm>
            <a:custGeom>
              <a:rect b="b" l="l" r="r" t="t"/>
              <a:pathLst>
                <a:path extrusionOk="0" h="1073" w="1201">
                  <a:moveTo>
                    <a:pt x="732" y="0"/>
                  </a:moveTo>
                  <a:cubicBezTo>
                    <a:pt x="685" y="0"/>
                    <a:pt x="633" y="11"/>
                    <a:pt x="576" y="34"/>
                  </a:cubicBezTo>
                  <a:cubicBezTo>
                    <a:pt x="554" y="34"/>
                    <a:pt x="531" y="46"/>
                    <a:pt x="520" y="57"/>
                  </a:cubicBezTo>
                  <a:cubicBezTo>
                    <a:pt x="147" y="260"/>
                    <a:pt x="1" y="1061"/>
                    <a:pt x="565" y="1072"/>
                  </a:cubicBezTo>
                  <a:cubicBezTo>
                    <a:pt x="568" y="1072"/>
                    <a:pt x="570" y="1073"/>
                    <a:pt x="573" y="1073"/>
                  </a:cubicBezTo>
                  <a:cubicBezTo>
                    <a:pt x="1151" y="1073"/>
                    <a:pt x="1201" y="0"/>
                    <a:pt x="732"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8" name="Google Shape;4978;p21"/>
            <p:cNvSpPr/>
            <p:nvPr/>
          </p:nvSpPr>
          <p:spPr>
            <a:xfrm>
              <a:off x="3920643" y="342580"/>
              <a:ext cx="50691" cy="28829"/>
            </a:xfrm>
            <a:custGeom>
              <a:rect b="b" l="l" r="r" t="t"/>
              <a:pathLst>
                <a:path extrusionOk="0" h="840" w="1477">
                  <a:moveTo>
                    <a:pt x="883" y="1"/>
                  </a:moveTo>
                  <a:cubicBezTo>
                    <a:pt x="473" y="1"/>
                    <a:pt x="1" y="385"/>
                    <a:pt x="366" y="702"/>
                  </a:cubicBezTo>
                  <a:cubicBezTo>
                    <a:pt x="377" y="714"/>
                    <a:pt x="400" y="725"/>
                    <a:pt x="411" y="748"/>
                  </a:cubicBezTo>
                  <a:cubicBezTo>
                    <a:pt x="504" y="810"/>
                    <a:pt x="627" y="840"/>
                    <a:pt x="753" y="840"/>
                  </a:cubicBezTo>
                  <a:cubicBezTo>
                    <a:pt x="1102" y="840"/>
                    <a:pt x="1477" y="613"/>
                    <a:pt x="1302" y="240"/>
                  </a:cubicBezTo>
                  <a:cubicBezTo>
                    <a:pt x="1219" y="69"/>
                    <a:pt x="1057" y="1"/>
                    <a:pt x="88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9" name="Google Shape;4979;p21"/>
            <p:cNvSpPr/>
            <p:nvPr/>
          </p:nvSpPr>
          <p:spPr>
            <a:xfrm>
              <a:off x="4018009" y="-52443"/>
              <a:ext cx="40772" cy="38130"/>
            </a:xfrm>
            <a:custGeom>
              <a:rect b="b" l="l" r="r" t="t"/>
              <a:pathLst>
                <a:path extrusionOk="0" h="1111" w="1188">
                  <a:moveTo>
                    <a:pt x="671" y="1"/>
                  </a:moveTo>
                  <a:cubicBezTo>
                    <a:pt x="615" y="1"/>
                    <a:pt x="552" y="15"/>
                    <a:pt x="485" y="48"/>
                  </a:cubicBezTo>
                  <a:cubicBezTo>
                    <a:pt x="1" y="272"/>
                    <a:pt x="316" y="1111"/>
                    <a:pt x="695" y="1111"/>
                  </a:cubicBezTo>
                  <a:cubicBezTo>
                    <a:pt x="775" y="1111"/>
                    <a:pt x="858" y="1073"/>
                    <a:pt x="937" y="985"/>
                  </a:cubicBezTo>
                  <a:cubicBezTo>
                    <a:pt x="948" y="973"/>
                    <a:pt x="971" y="951"/>
                    <a:pt x="982" y="928"/>
                  </a:cubicBezTo>
                  <a:cubicBezTo>
                    <a:pt x="1188" y="635"/>
                    <a:pt x="1045" y="1"/>
                    <a:pt x="67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0" name="Google Shape;4980;p21"/>
            <p:cNvSpPr/>
            <p:nvPr/>
          </p:nvSpPr>
          <p:spPr>
            <a:xfrm>
              <a:off x="3694886" y="108758"/>
              <a:ext cx="41218" cy="36825"/>
            </a:xfrm>
            <a:custGeom>
              <a:rect b="b" l="l" r="r" t="t"/>
              <a:pathLst>
                <a:path extrusionOk="0" h="1073" w="1201">
                  <a:moveTo>
                    <a:pt x="628" y="0"/>
                  </a:moveTo>
                  <a:cubicBezTo>
                    <a:pt x="50" y="0"/>
                    <a:pt x="0" y="1072"/>
                    <a:pt x="469" y="1072"/>
                  </a:cubicBezTo>
                  <a:cubicBezTo>
                    <a:pt x="516" y="1072"/>
                    <a:pt x="568" y="1062"/>
                    <a:pt x="625" y="1038"/>
                  </a:cubicBezTo>
                  <a:cubicBezTo>
                    <a:pt x="647" y="1038"/>
                    <a:pt x="670" y="1027"/>
                    <a:pt x="681" y="1016"/>
                  </a:cubicBezTo>
                  <a:cubicBezTo>
                    <a:pt x="1054" y="813"/>
                    <a:pt x="1200" y="12"/>
                    <a:pt x="636" y="0"/>
                  </a:cubicBezTo>
                  <a:cubicBezTo>
                    <a:pt x="633" y="0"/>
                    <a:pt x="631" y="0"/>
                    <a:pt x="62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1" name="Google Shape;4981;p21"/>
            <p:cNvSpPr/>
            <p:nvPr/>
          </p:nvSpPr>
          <p:spPr>
            <a:xfrm>
              <a:off x="3843904" y="101688"/>
              <a:ext cx="40463" cy="29550"/>
            </a:xfrm>
            <a:custGeom>
              <a:rect b="b" l="l" r="r" t="t"/>
              <a:pathLst>
                <a:path extrusionOk="0" h="861" w="1179">
                  <a:moveTo>
                    <a:pt x="406" y="1"/>
                  </a:moveTo>
                  <a:cubicBezTo>
                    <a:pt x="194" y="1"/>
                    <a:pt x="12" y="108"/>
                    <a:pt x="7" y="376"/>
                  </a:cubicBezTo>
                  <a:cubicBezTo>
                    <a:pt x="1" y="700"/>
                    <a:pt x="331" y="861"/>
                    <a:pt x="628" y="861"/>
                  </a:cubicBezTo>
                  <a:cubicBezTo>
                    <a:pt x="920" y="861"/>
                    <a:pt x="1179" y="706"/>
                    <a:pt x="1056" y="398"/>
                  </a:cubicBezTo>
                  <a:cubicBezTo>
                    <a:pt x="1045" y="376"/>
                    <a:pt x="1033" y="353"/>
                    <a:pt x="1022" y="330"/>
                  </a:cubicBezTo>
                  <a:cubicBezTo>
                    <a:pt x="915" y="134"/>
                    <a:pt x="642" y="1"/>
                    <a:pt x="40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2" name="Google Shape;4982;p21"/>
            <p:cNvSpPr/>
            <p:nvPr/>
          </p:nvSpPr>
          <p:spPr>
            <a:xfrm>
              <a:off x="4255744" y="551280"/>
              <a:ext cx="38850" cy="32844"/>
            </a:xfrm>
            <a:custGeom>
              <a:rect b="b" l="l" r="r" t="t"/>
              <a:pathLst>
                <a:path extrusionOk="0" h="957" w="1132">
                  <a:moveTo>
                    <a:pt x="340" y="1"/>
                  </a:moveTo>
                  <a:cubicBezTo>
                    <a:pt x="152" y="1"/>
                    <a:pt x="1" y="100"/>
                    <a:pt x="13" y="343"/>
                  </a:cubicBezTo>
                  <a:cubicBezTo>
                    <a:pt x="13" y="365"/>
                    <a:pt x="13" y="388"/>
                    <a:pt x="13" y="410"/>
                  </a:cubicBezTo>
                  <a:cubicBezTo>
                    <a:pt x="50" y="686"/>
                    <a:pt x="372" y="956"/>
                    <a:pt x="642" y="956"/>
                  </a:cubicBezTo>
                  <a:cubicBezTo>
                    <a:pt x="781" y="956"/>
                    <a:pt x="907" y="884"/>
                    <a:pt x="972" y="704"/>
                  </a:cubicBezTo>
                  <a:cubicBezTo>
                    <a:pt x="1131" y="320"/>
                    <a:pt x="677" y="1"/>
                    <a:pt x="34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3" name="Google Shape;4983;p21"/>
            <p:cNvSpPr/>
            <p:nvPr/>
          </p:nvSpPr>
          <p:spPr>
            <a:xfrm>
              <a:off x="3881896" y="294086"/>
              <a:ext cx="38953" cy="32501"/>
            </a:xfrm>
            <a:custGeom>
              <a:rect b="b" l="l" r="r" t="t"/>
              <a:pathLst>
                <a:path extrusionOk="0" h="947" w="1135">
                  <a:moveTo>
                    <a:pt x="349" y="1"/>
                  </a:moveTo>
                  <a:cubicBezTo>
                    <a:pt x="155" y="1"/>
                    <a:pt x="0" y="101"/>
                    <a:pt x="17" y="344"/>
                  </a:cubicBezTo>
                  <a:lnTo>
                    <a:pt x="17" y="412"/>
                  </a:lnTo>
                  <a:cubicBezTo>
                    <a:pt x="68" y="684"/>
                    <a:pt x="388" y="946"/>
                    <a:pt x="658" y="946"/>
                  </a:cubicBezTo>
                  <a:cubicBezTo>
                    <a:pt x="802" y="946"/>
                    <a:pt x="932" y="871"/>
                    <a:pt x="998" y="682"/>
                  </a:cubicBezTo>
                  <a:cubicBezTo>
                    <a:pt x="1134" y="303"/>
                    <a:pt x="684" y="1"/>
                    <a:pt x="349"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4" name="Google Shape;4984;p21"/>
            <p:cNvSpPr/>
            <p:nvPr/>
          </p:nvSpPr>
          <p:spPr>
            <a:xfrm>
              <a:off x="3812638" y="247754"/>
              <a:ext cx="42351" cy="36585"/>
            </a:xfrm>
            <a:custGeom>
              <a:rect b="b" l="l" r="r" t="t"/>
              <a:pathLst>
                <a:path extrusionOk="0" h="1066" w="1234">
                  <a:moveTo>
                    <a:pt x="637" y="0"/>
                  </a:moveTo>
                  <a:cubicBezTo>
                    <a:pt x="74" y="0"/>
                    <a:pt x="1" y="1066"/>
                    <a:pt x="475" y="1066"/>
                  </a:cubicBezTo>
                  <a:cubicBezTo>
                    <a:pt x="517" y="1066"/>
                    <a:pt x="563" y="1057"/>
                    <a:pt x="613" y="1039"/>
                  </a:cubicBezTo>
                  <a:cubicBezTo>
                    <a:pt x="635" y="1028"/>
                    <a:pt x="658" y="1017"/>
                    <a:pt x="681" y="1006"/>
                  </a:cubicBezTo>
                  <a:cubicBezTo>
                    <a:pt x="1053" y="825"/>
                    <a:pt x="1233" y="35"/>
                    <a:pt x="669" y="1"/>
                  </a:cubicBezTo>
                  <a:cubicBezTo>
                    <a:pt x="658" y="0"/>
                    <a:pt x="648" y="0"/>
                    <a:pt x="637"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5" name="Google Shape;4985;p21"/>
            <p:cNvSpPr/>
            <p:nvPr/>
          </p:nvSpPr>
          <p:spPr>
            <a:xfrm>
              <a:off x="4157383" y="474884"/>
              <a:ext cx="40429" cy="38130"/>
            </a:xfrm>
            <a:custGeom>
              <a:rect b="b" l="l" r="r" t="t"/>
              <a:pathLst>
                <a:path extrusionOk="0" h="1111" w="1178">
                  <a:moveTo>
                    <a:pt x="508" y="0"/>
                  </a:moveTo>
                  <a:cubicBezTo>
                    <a:pt x="431" y="0"/>
                    <a:pt x="350" y="36"/>
                    <a:pt x="272" y="120"/>
                  </a:cubicBezTo>
                  <a:cubicBezTo>
                    <a:pt x="250" y="131"/>
                    <a:pt x="238" y="154"/>
                    <a:pt x="227" y="176"/>
                  </a:cubicBezTo>
                  <a:cubicBezTo>
                    <a:pt x="0" y="462"/>
                    <a:pt x="127" y="1111"/>
                    <a:pt x="509" y="1111"/>
                  </a:cubicBezTo>
                  <a:cubicBezTo>
                    <a:pt x="564" y="1111"/>
                    <a:pt x="625" y="1098"/>
                    <a:pt x="690" y="1068"/>
                  </a:cubicBezTo>
                  <a:cubicBezTo>
                    <a:pt x="1177" y="861"/>
                    <a:pt x="886" y="0"/>
                    <a:pt x="508"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6" name="Google Shape;4986;p21"/>
            <p:cNvSpPr/>
            <p:nvPr/>
          </p:nvSpPr>
          <p:spPr>
            <a:xfrm>
              <a:off x="3838207" y="-9715"/>
              <a:ext cx="40875" cy="38267"/>
            </a:xfrm>
            <a:custGeom>
              <a:rect b="b" l="l" r="r" t="t"/>
              <a:pathLst>
                <a:path extrusionOk="0" h="1115" w="1191">
                  <a:moveTo>
                    <a:pt x="662" y="0"/>
                  </a:moveTo>
                  <a:cubicBezTo>
                    <a:pt x="606" y="0"/>
                    <a:pt x="544" y="14"/>
                    <a:pt x="477" y="44"/>
                  </a:cubicBezTo>
                  <a:cubicBezTo>
                    <a:pt x="1" y="278"/>
                    <a:pt x="321" y="1114"/>
                    <a:pt x="701" y="1114"/>
                  </a:cubicBezTo>
                  <a:cubicBezTo>
                    <a:pt x="780" y="1114"/>
                    <a:pt x="862" y="1078"/>
                    <a:pt x="940" y="992"/>
                  </a:cubicBezTo>
                  <a:cubicBezTo>
                    <a:pt x="951" y="970"/>
                    <a:pt x="962" y="947"/>
                    <a:pt x="974" y="936"/>
                  </a:cubicBezTo>
                  <a:cubicBezTo>
                    <a:pt x="1190" y="631"/>
                    <a:pt x="1046" y="0"/>
                    <a:pt x="662"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7" name="Google Shape;4987;p21"/>
            <p:cNvSpPr/>
            <p:nvPr/>
          </p:nvSpPr>
          <p:spPr>
            <a:xfrm>
              <a:off x="4178489" y="290929"/>
              <a:ext cx="40189" cy="29927"/>
            </a:xfrm>
            <a:custGeom>
              <a:rect b="b" l="l" r="r" t="t"/>
              <a:pathLst>
                <a:path extrusionOk="0" h="872" w="1171">
                  <a:moveTo>
                    <a:pt x="521" y="1"/>
                  </a:moveTo>
                  <a:cubicBezTo>
                    <a:pt x="243" y="1"/>
                    <a:pt x="1" y="145"/>
                    <a:pt x="109" y="447"/>
                  </a:cubicBezTo>
                  <a:cubicBezTo>
                    <a:pt x="120" y="470"/>
                    <a:pt x="131" y="492"/>
                    <a:pt x="142" y="515"/>
                  </a:cubicBezTo>
                  <a:cubicBezTo>
                    <a:pt x="241" y="723"/>
                    <a:pt x="518" y="872"/>
                    <a:pt x="757" y="872"/>
                  </a:cubicBezTo>
                  <a:cubicBezTo>
                    <a:pt x="958" y="872"/>
                    <a:pt x="1131" y="767"/>
                    <a:pt x="1147" y="504"/>
                  </a:cubicBezTo>
                  <a:cubicBezTo>
                    <a:pt x="1170" y="174"/>
                    <a:pt x="825" y="1"/>
                    <a:pt x="52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8" name="Google Shape;4988;p21"/>
            <p:cNvSpPr/>
            <p:nvPr/>
          </p:nvSpPr>
          <p:spPr>
            <a:xfrm>
              <a:off x="3975384" y="237389"/>
              <a:ext cx="40463" cy="29687"/>
            </a:xfrm>
            <a:custGeom>
              <a:rect b="b" l="l" r="r" t="t"/>
              <a:pathLst>
                <a:path extrusionOk="0" h="865" w="1179">
                  <a:moveTo>
                    <a:pt x="406" y="0"/>
                  </a:moveTo>
                  <a:cubicBezTo>
                    <a:pt x="197" y="0"/>
                    <a:pt x="17" y="106"/>
                    <a:pt x="12" y="371"/>
                  </a:cubicBezTo>
                  <a:cubicBezTo>
                    <a:pt x="1" y="701"/>
                    <a:pt x="331" y="865"/>
                    <a:pt x="628" y="865"/>
                  </a:cubicBezTo>
                  <a:cubicBezTo>
                    <a:pt x="920" y="865"/>
                    <a:pt x="1179" y="707"/>
                    <a:pt x="1050" y="394"/>
                  </a:cubicBezTo>
                  <a:cubicBezTo>
                    <a:pt x="1039" y="371"/>
                    <a:pt x="1028" y="348"/>
                    <a:pt x="1016" y="326"/>
                  </a:cubicBezTo>
                  <a:cubicBezTo>
                    <a:pt x="915" y="134"/>
                    <a:pt x="642" y="0"/>
                    <a:pt x="40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9" name="Google Shape;4989;p21"/>
            <p:cNvSpPr/>
            <p:nvPr/>
          </p:nvSpPr>
          <p:spPr>
            <a:xfrm>
              <a:off x="3988185" y="281868"/>
              <a:ext cx="412" cy="2334"/>
            </a:xfrm>
            <a:custGeom>
              <a:rect b="b" l="l" r="r" t="t"/>
              <a:pathLst>
                <a:path extrusionOk="0" h="68" w="12">
                  <a:moveTo>
                    <a:pt x="0" y="0"/>
                  </a:moveTo>
                  <a:cubicBezTo>
                    <a:pt x="0" y="12"/>
                    <a:pt x="3" y="23"/>
                    <a:pt x="6" y="34"/>
                  </a:cubicBezTo>
                  <a:lnTo>
                    <a:pt x="6" y="34"/>
                  </a:lnTo>
                  <a:lnTo>
                    <a:pt x="0" y="0"/>
                  </a:lnTo>
                  <a:close/>
                  <a:moveTo>
                    <a:pt x="6" y="34"/>
                  </a:moveTo>
                  <a:lnTo>
                    <a:pt x="12" y="68"/>
                  </a:lnTo>
                  <a:cubicBezTo>
                    <a:pt x="12" y="57"/>
                    <a:pt x="9" y="45"/>
                    <a:pt x="6" y="34"/>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0" name="Google Shape;4990;p21"/>
            <p:cNvSpPr/>
            <p:nvPr/>
          </p:nvSpPr>
          <p:spPr>
            <a:xfrm>
              <a:off x="4002702" y="66098"/>
              <a:ext cx="38953" cy="32604"/>
            </a:xfrm>
            <a:custGeom>
              <a:rect b="b" l="l" r="r" t="t"/>
              <a:pathLst>
                <a:path extrusionOk="0" h="950" w="1135">
                  <a:moveTo>
                    <a:pt x="352" y="1"/>
                  </a:moveTo>
                  <a:cubicBezTo>
                    <a:pt x="158" y="1"/>
                    <a:pt x="1" y="103"/>
                    <a:pt x="17" y="352"/>
                  </a:cubicBezTo>
                  <a:cubicBezTo>
                    <a:pt x="17" y="374"/>
                    <a:pt x="17" y="397"/>
                    <a:pt x="29" y="420"/>
                  </a:cubicBezTo>
                  <a:cubicBezTo>
                    <a:pt x="73" y="691"/>
                    <a:pt x="394" y="949"/>
                    <a:pt x="663" y="949"/>
                  </a:cubicBezTo>
                  <a:cubicBezTo>
                    <a:pt x="807" y="949"/>
                    <a:pt x="936" y="875"/>
                    <a:pt x="999" y="690"/>
                  </a:cubicBezTo>
                  <a:cubicBezTo>
                    <a:pt x="1135" y="305"/>
                    <a:pt x="688" y="1"/>
                    <a:pt x="35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1" name="Google Shape;4991;p21"/>
            <p:cNvSpPr/>
            <p:nvPr/>
          </p:nvSpPr>
          <p:spPr>
            <a:xfrm>
              <a:off x="3720626" y="-100628"/>
              <a:ext cx="40841" cy="29241"/>
            </a:xfrm>
            <a:custGeom>
              <a:rect b="b" l="l" r="r" t="t"/>
              <a:pathLst>
                <a:path extrusionOk="0" h="852" w="1190">
                  <a:moveTo>
                    <a:pt x="582" y="0"/>
                  </a:moveTo>
                  <a:cubicBezTo>
                    <a:pt x="278" y="0"/>
                    <a:pt x="0" y="167"/>
                    <a:pt x="146" y="482"/>
                  </a:cubicBezTo>
                  <a:cubicBezTo>
                    <a:pt x="157" y="504"/>
                    <a:pt x="168" y="527"/>
                    <a:pt x="179" y="549"/>
                  </a:cubicBezTo>
                  <a:cubicBezTo>
                    <a:pt x="288" y="732"/>
                    <a:pt x="547" y="851"/>
                    <a:pt x="774" y="851"/>
                  </a:cubicBezTo>
                  <a:cubicBezTo>
                    <a:pt x="997" y="851"/>
                    <a:pt x="1189" y="738"/>
                    <a:pt x="1184" y="459"/>
                  </a:cubicBezTo>
                  <a:cubicBezTo>
                    <a:pt x="1178" y="148"/>
                    <a:pt x="868" y="0"/>
                    <a:pt x="582"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2" name="Google Shape;4992;p21"/>
            <p:cNvSpPr/>
            <p:nvPr/>
          </p:nvSpPr>
          <p:spPr>
            <a:xfrm>
              <a:off x="3977305" y="166930"/>
              <a:ext cx="38576" cy="32810"/>
            </a:xfrm>
            <a:custGeom>
              <a:rect b="b" l="l" r="r" t="t"/>
              <a:pathLst>
                <a:path extrusionOk="0" h="956" w="1124">
                  <a:moveTo>
                    <a:pt x="336" y="0"/>
                  </a:moveTo>
                  <a:cubicBezTo>
                    <a:pt x="150" y="0"/>
                    <a:pt x="0" y="98"/>
                    <a:pt x="13" y="336"/>
                  </a:cubicBezTo>
                  <a:lnTo>
                    <a:pt x="13" y="404"/>
                  </a:lnTo>
                  <a:cubicBezTo>
                    <a:pt x="50" y="687"/>
                    <a:pt x="373" y="956"/>
                    <a:pt x="643" y="956"/>
                  </a:cubicBezTo>
                  <a:cubicBezTo>
                    <a:pt x="782" y="956"/>
                    <a:pt x="907" y="885"/>
                    <a:pt x="972" y="709"/>
                  </a:cubicBezTo>
                  <a:cubicBezTo>
                    <a:pt x="1124" y="317"/>
                    <a:pt x="671" y="0"/>
                    <a:pt x="336"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3" name="Google Shape;4993;p21"/>
            <p:cNvSpPr/>
            <p:nvPr/>
          </p:nvSpPr>
          <p:spPr>
            <a:xfrm>
              <a:off x="3755255" y="147437"/>
              <a:ext cx="39331" cy="32501"/>
            </a:xfrm>
            <a:custGeom>
              <a:rect b="b" l="l" r="r" t="t"/>
              <a:pathLst>
                <a:path extrusionOk="0" h="947" w="1146">
                  <a:moveTo>
                    <a:pt x="355" y="0"/>
                  </a:moveTo>
                  <a:cubicBezTo>
                    <a:pt x="159" y="0"/>
                    <a:pt x="0" y="103"/>
                    <a:pt x="17" y="351"/>
                  </a:cubicBezTo>
                  <a:cubicBezTo>
                    <a:pt x="17" y="374"/>
                    <a:pt x="17" y="397"/>
                    <a:pt x="28" y="419"/>
                  </a:cubicBezTo>
                  <a:cubicBezTo>
                    <a:pt x="80" y="685"/>
                    <a:pt x="402" y="946"/>
                    <a:pt x="672" y="946"/>
                  </a:cubicBezTo>
                  <a:cubicBezTo>
                    <a:pt x="815" y="946"/>
                    <a:pt x="943" y="873"/>
                    <a:pt x="1010" y="690"/>
                  </a:cubicBezTo>
                  <a:cubicBezTo>
                    <a:pt x="1145" y="304"/>
                    <a:pt x="694" y="0"/>
                    <a:pt x="355"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4" name="Google Shape;4994;p21"/>
            <p:cNvSpPr/>
            <p:nvPr/>
          </p:nvSpPr>
          <p:spPr>
            <a:xfrm>
              <a:off x="4126323" y="401508"/>
              <a:ext cx="43140" cy="36963"/>
            </a:xfrm>
            <a:custGeom>
              <a:rect b="b" l="l" r="r" t="t"/>
              <a:pathLst>
                <a:path extrusionOk="0" h="1077" w="1257">
                  <a:moveTo>
                    <a:pt x="667" y="0"/>
                  </a:moveTo>
                  <a:cubicBezTo>
                    <a:pt x="87" y="0"/>
                    <a:pt x="1" y="1077"/>
                    <a:pt x="484" y="1077"/>
                  </a:cubicBezTo>
                  <a:cubicBezTo>
                    <a:pt x="527" y="1077"/>
                    <a:pt x="573" y="1068"/>
                    <a:pt x="624" y="1050"/>
                  </a:cubicBezTo>
                  <a:cubicBezTo>
                    <a:pt x="647" y="1039"/>
                    <a:pt x="669" y="1028"/>
                    <a:pt x="692" y="1017"/>
                  </a:cubicBezTo>
                  <a:cubicBezTo>
                    <a:pt x="1064" y="836"/>
                    <a:pt x="1256" y="46"/>
                    <a:pt x="692" y="1"/>
                  </a:cubicBezTo>
                  <a:cubicBezTo>
                    <a:pt x="684" y="1"/>
                    <a:pt x="675" y="0"/>
                    <a:pt x="667"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5" name="Google Shape;4995;p21"/>
            <p:cNvSpPr/>
            <p:nvPr/>
          </p:nvSpPr>
          <p:spPr>
            <a:xfrm>
              <a:off x="3829970" y="-69088"/>
              <a:ext cx="40498" cy="29515"/>
            </a:xfrm>
            <a:custGeom>
              <a:rect b="b" l="l" r="r" t="t"/>
              <a:pathLst>
                <a:path extrusionOk="0" h="860" w="1180">
                  <a:moveTo>
                    <a:pt x="406" y="0"/>
                  </a:moveTo>
                  <a:cubicBezTo>
                    <a:pt x="194" y="0"/>
                    <a:pt x="12" y="108"/>
                    <a:pt x="6" y="375"/>
                  </a:cubicBezTo>
                  <a:cubicBezTo>
                    <a:pt x="1" y="698"/>
                    <a:pt x="331" y="859"/>
                    <a:pt x="627" y="859"/>
                  </a:cubicBezTo>
                  <a:cubicBezTo>
                    <a:pt x="920" y="859"/>
                    <a:pt x="1179" y="701"/>
                    <a:pt x="1044" y="386"/>
                  </a:cubicBezTo>
                  <a:cubicBezTo>
                    <a:pt x="1044" y="364"/>
                    <a:pt x="1033" y="341"/>
                    <a:pt x="1022" y="330"/>
                  </a:cubicBezTo>
                  <a:cubicBezTo>
                    <a:pt x="915" y="134"/>
                    <a:pt x="642" y="0"/>
                    <a:pt x="406"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6" name="Google Shape;4996;p21"/>
            <p:cNvSpPr/>
            <p:nvPr/>
          </p:nvSpPr>
          <p:spPr>
            <a:xfrm>
              <a:off x="4087198" y="122761"/>
              <a:ext cx="41321" cy="37855"/>
            </a:xfrm>
            <a:custGeom>
              <a:rect b="b" l="l" r="r" t="t"/>
              <a:pathLst>
                <a:path extrusionOk="0" h="1103" w="1204">
                  <a:moveTo>
                    <a:pt x="445" y="0"/>
                  </a:moveTo>
                  <a:cubicBezTo>
                    <a:pt x="351" y="0"/>
                    <a:pt x="259" y="49"/>
                    <a:pt x="185" y="168"/>
                  </a:cubicBezTo>
                  <a:cubicBezTo>
                    <a:pt x="173" y="179"/>
                    <a:pt x="162" y="202"/>
                    <a:pt x="151" y="224"/>
                  </a:cubicBezTo>
                  <a:cubicBezTo>
                    <a:pt x="1" y="543"/>
                    <a:pt x="216" y="1102"/>
                    <a:pt x="559" y="1102"/>
                  </a:cubicBezTo>
                  <a:cubicBezTo>
                    <a:pt x="629" y="1102"/>
                    <a:pt x="704" y="1079"/>
                    <a:pt x="783" y="1025"/>
                  </a:cubicBezTo>
                  <a:cubicBezTo>
                    <a:pt x="1204" y="730"/>
                    <a:pt x="807" y="0"/>
                    <a:pt x="445"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7" name="Google Shape;4997;p21"/>
            <p:cNvSpPr/>
            <p:nvPr/>
          </p:nvSpPr>
          <p:spPr>
            <a:xfrm>
              <a:off x="3958773" y="313854"/>
              <a:ext cx="40875" cy="29481"/>
            </a:xfrm>
            <a:custGeom>
              <a:rect b="b" l="l" r="r" t="t"/>
              <a:pathLst>
                <a:path extrusionOk="0" h="859" w="1191">
                  <a:moveTo>
                    <a:pt x="583" y="0"/>
                  </a:moveTo>
                  <a:cubicBezTo>
                    <a:pt x="278" y="0"/>
                    <a:pt x="1" y="170"/>
                    <a:pt x="146" y="490"/>
                  </a:cubicBezTo>
                  <a:cubicBezTo>
                    <a:pt x="158" y="513"/>
                    <a:pt x="169" y="535"/>
                    <a:pt x="180" y="546"/>
                  </a:cubicBezTo>
                  <a:cubicBezTo>
                    <a:pt x="289" y="736"/>
                    <a:pt x="550" y="858"/>
                    <a:pt x="779" y="858"/>
                  </a:cubicBezTo>
                  <a:cubicBezTo>
                    <a:pt x="1000" y="858"/>
                    <a:pt x="1190" y="745"/>
                    <a:pt x="1184" y="468"/>
                  </a:cubicBezTo>
                  <a:cubicBezTo>
                    <a:pt x="1179" y="150"/>
                    <a:pt x="869" y="0"/>
                    <a:pt x="58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8" name="Google Shape;4998;p21"/>
            <p:cNvSpPr/>
            <p:nvPr/>
          </p:nvSpPr>
          <p:spPr>
            <a:xfrm>
              <a:off x="4074294" y="219509"/>
              <a:ext cx="42763" cy="28863"/>
            </a:xfrm>
            <a:custGeom>
              <a:rect b="b" l="l" r="r" t="t"/>
              <a:pathLst>
                <a:path extrusionOk="0" h="841" w="1246">
                  <a:moveTo>
                    <a:pt x="464" y="0"/>
                  </a:moveTo>
                  <a:cubicBezTo>
                    <a:pt x="218" y="0"/>
                    <a:pt x="0" y="128"/>
                    <a:pt x="30" y="429"/>
                  </a:cubicBezTo>
                  <a:cubicBezTo>
                    <a:pt x="60" y="715"/>
                    <a:pt x="332" y="840"/>
                    <a:pt x="596" y="840"/>
                  </a:cubicBezTo>
                  <a:cubicBezTo>
                    <a:pt x="927" y="840"/>
                    <a:pt x="1245" y="643"/>
                    <a:pt x="1057" y="316"/>
                  </a:cubicBezTo>
                  <a:cubicBezTo>
                    <a:pt x="1046" y="294"/>
                    <a:pt x="1034" y="271"/>
                    <a:pt x="1023" y="260"/>
                  </a:cubicBezTo>
                  <a:cubicBezTo>
                    <a:pt x="913" y="97"/>
                    <a:pt x="678" y="0"/>
                    <a:pt x="46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9" name="Google Shape;4999;p21"/>
            <p:cNvSpPr/>
            <p:nvPr/>
          </p:nvSpPr>
          <p:spPr>
            <a:xfrm>
              <a:off x="3796096" y="150937"/>
              <a:ext cx="50828" cy="34595"/>
            </a:xfrm>
            <a:custGeom>
              <a:rect b="b" l="l" r="r" t="t"/>
              <a:pathLst>
                <a:path extrusionOk="0" h="1008" w="1481">
                  <a:moveTo>
                    <a:pt x="904" y="0"/>
                  </a:moveTo>
                  <a:cubicBezTo>
                    <a:pt x="893" y="0"/>
                    <a:pt x="881" y="0"/>
                    <a:pt x="869" y="1"/>
                  </a:cubicBezTo>
                  <a:lnTo>
                    <a:pt x="801" y="1"/>
                  </a:lnTo>
                  <a:cubicBezTo>
                    <a:pt x="384" y="80"/>
                    <a:pt x="0" y="791"/>
                    <a:pt x="531" y="983"/>
                  </a:cubicBezTo>
                  <a:cubicBezTo>
                    <a:pt x="579" y="1000"/>
                    <a:pt x="626" y="1008"/>
                    <a:pt x="672" y="1008"/>
                  </a:cubicBezTo>
                  <a:cubicBezTo>
                    <a:pt x="1188" y="1008"/>
                    <a:pt x="1481" y="0"/>
                    <a:pt x="904"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0" name="Google Shape;5000;p21"/>
            <p:cNvSpPr/>
            <p:nvPr/>
          </p:nvSpPr>
          <p:spPr>
            <a:xfrm>
              <a:off x="4018592" y="135390"/>
              <a:ext cx="40292" cy="29515"/>
            </a:xfrm>
            <a:custGeom>
              <a:rect b="b" l="l" r="r" t="t"/>
              <a:pathLst>
                <a:path extrusionOk="0" h="860" w="1174">
                  <a:moveTo>
                    <a:pt x="405" y="0"/>
                  </a:moveTo>
                  <a:cubicBezTo>
                    <a:pt x="193" y="0"/>
                    <a:pt x="11" y="108"/>
                    <a:pt x="6" y="375"/>
                  </a:cubicBezTo>
                  <a:cubicBezTo>
                    <a:pt x="0" y="698"/>
                    <a:pt x="327" y="859"/>
                    <a:pt x="622" y="859"/>
                  </a:cubicBezTo>
                  <a:cubicBezTo>
                    <a:pt x="914" y="859"/>
                    <a:pt x="1173" y="701"/>
                    <a:pt x="1044" y="387"/>
                  </a:cubicBezTo>
                  <a:cubicBezTo>
                    <a:pt x="1044" y="375"/>
                    <a:pt x="1033" y="353"/>
                    <a:pt x="1021" y="330"/>
                  </a:cubicBezTo>
                  <a:cubicBezTo>
                    <a:pt x="914" y="134"/>
                    <a:pt x="641" y="0"/>
                    <a:pt x="405"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1" name="Google Shape;5001;p21"/>
            <p:cNvSpPr/>
            <p:nvPr/>
          </p:nvSpPr>
          <p:spPr>
            <a:xfrm>
              <a:off x="3920849" y="491941"/>
              <a:ext cx="39640" cy="37031"/>
            </a:xfrm>
            <a:custGeom>
              <a:rect b="b" l="l" r="r" t="t"/>
              <a:pathLst>
                <a:path extrusionOk="0" h="1079" w="1155">
                  <a:moveTo>
                    <a:pt x="694" y="1"/>
                  </a:moveTo>
                  <a:cubicBezTo>
                    <a:pt x="645" y="1"/>
                    <a:pt x="589" y="13"/>
                    <a:pt x="529" y="40"/>
                  </a:cubicBezTo>
                  <a:cubicBezTo>
                    <a:pt x="507" y="52"/>
                    <a:pt x="495" y="63"/>
                    <a:pt x="473" y="74"/>
                  </a:cubicBezTo>
                  <a:cubicBezTo>
                    <a:pt x="114" y="287"/>
                    <a:pt x="0" y="1079"/>
                    <a:pt x="551" y="1079"/>
                  </a:cubicBezTo>
                  <a:cubicBezTo>
                    <a:pt x="555" y="1079"/>
                    <a:pt x="559" y="1079"/>
                    <a:pt x="563" y="1079"/>
                  </a:cubicBezTo>
                  <a:cubicBezTo>
                    <a:pt x="1144" y="1068"/>
                    <a:pt x="1154" y="1"/>
                    <a:pt x="694"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2" name="Google Shape;5002;p21"/>
            <p:cNvSpPr/>
            <p:nvPr/>
          </p:nvSpPr>
          <p:spPr>
            <a:xfrm>
              <a:off x="3889858" y="153305"/>
              <a:ext cx="40841" cy="29344"/>
            </a:xfrm>
            <a:custGeom>
              <a:rect b="b" l="l" r="r" t="t"/>
              <a:pathLst>
                <a:path extrusionOk="0" h="855" w="1190">
                  <a:moveTo>
                    <a:pt x="582" y="1"/>
                  </a:moveTo>
                  <a:cubicBezTo>
                    <a:pt x="278" y="1"/>
                    <a:pt x="0" y="171"/>
                    <a:pt x="146" y="496"/>
                  </a:cubicBezTo>
                  <a:cubicBezTo>
                    <a:pt x="157" y="508"/>
                    <a:pt x="168" y="530"/>
                    <a:pt x="180" y="553"/>
                  </a:cubicBezTo>
                  <a:cubicBezTo>
                    <a:pt x="288" y="736"/>
                    <a:pt x="547" y="855"/>
                    <a:pt x="775" y="855"/>
                  </a:cubicBezTo>
                  <a:cubicBezTo>
                    <a:pt x="997" y="855"/>
                    <a:pt x="1189" y="741"/>
                    <a:pt x="1184" y="463"/>
                  </a:cubicBezTo>
                  <a:cubicBezTo>
                    <a:pt x="1178" y="151"/>
                    <a:pt x="868" y="1"/>
                    <a:pt x="58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3" name="Google Shape;5003;p21"/>
            <p:cNvSpPr/>
            <p:nvPr/>
          </p:nvSpPr>
          <p:spPr>
            <a:xfrm>
              <a:off x="3932792" y="736162"/>
              <a:ext cx="39331" cy="32741"/>
            </a:xfrm>
            <a:custGeom>
              <a:rect b="b" l="l" r="r" t="t"/>
              <a:pathLst>
                <a:path extrusionOk="0" h="954" w="1146">
                  <a:moveTo>
                    <a:pt x="477" y="0"/>
                  </a:moveTo>
                  <a:cubicBezTo>
                    <a:pt x="333" y="0"/>
                    <a:pt x="203" y="74"/>
                    <a:pt x="136" y="259"/>
                  </a:cubicBezTo>
                  <a:cubicBezTo>
                    <a:pt x="0" y="645"/>
                    <a:pt x="453" y="954"/>
                    <a:pt x="791" y="954"/>
                  </a:cubicBezTo>
                  <a:cubicBezTo>
                    <a:pt x="988" y="954"/>
                    <a:pt x="1146" y="850"/>
                    <a:pt x="1129" y="598"/>
                  </a:cubicBezTo>
                  <a:cubicBezTo>
                    <a:pt x="1129" y="575"/>
                    <a:pt x="1118" y="553"/>
                    <a:pt x="1118" y="530"/>
                  </a:cubicBezTo>
                  <a:cubicBezTo>
                    <a:pt x="1066" y="258"/>
                    <a:pt x="747" y="0"/>
                    <a:pt x="477"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4" name="Google Shape;5004;p21"/>
            <p:cNvSpPr/>
            <p:nvPr/>
          </p:nvSpPr>
          <p:spPr>
            <a:xfrm>
              <a:off x="4093410" y="213777"/>
              <a:ext cx="41630" cy="37683"/>
            </a:xfrm>
            <a:custGeom>
              <a:rect b="b" l="l" r="r" t="t"/>
              <a:pathLst>
                <a:path extrusionOk="0" h="1098" w="1213">
                  <a:moveTo>
                    <a:pt x="656" y="0"/>
                  </a:moveTo>
                  <a:cubicBezTo>
                    <a:pt x="586" y="0"/>
                    <a:pt x="511" y="24"/>
                    <a:pt x="432" y="77"/>
                  </a:cubicBezTo>
                  <a:cubicBezTo>
                    <a:pt x="1" y="365"/>
                    <a:pt x="400" y="1097"/>
                    <a:pt x="763" y="1097"/>
                  </a:cubicBezTo>
                  <a:cubicBezTo>
                    <a:pt x="856" y="1097"/>
                    <a:pt x="946" y="1049"/>
                    <a:pt x="1019" y="935"/>
                  </a:cubicBezTo>
                  <a:cubicBezTo>
                    <a:pt x="1030" y="912"/>
                    <a:pt x="1042" y="890"/>
                    <a:pt x="1053" y="867"/>
                  </a:cubicBezTo>
                  <a:cubicBezTo>
                    <a:pt x="1212" y="558"/>
                    <a:pt x="998" y="0"/>
                    <a:pt x="65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5" name="Google Shape;5005;p21"/>
            <p:cNvSpPr/>
            <p:nvPr/>
          </p:nvSpPr>
          <p:spPr>
            <a:xfrm>
              <a:off x="4038841" y="264125"/>
              <a:ext cx="40429" cy="38130"/>
            </a:xfrm>
            <a:custGeom>
              <a:rect b="b" l="l" r="r" t="t"/>
              <a:pathLst>
                <a:path extrusionOk="0" h="1111" w="1178">
                  <a:moveTo>
                    <a:pt x="668" y="0"/>
                  </a:moveTo>
                  <a:cubicBezTo>
                    <a:pt x="613" y="0"/>
                    <a:pt x="553" y="14"/>
                    <a:pt x="488" y="43"/>
                  </a:cubicBezTo>
                  <a:cubicBezTo>
                    <a:pt x="0" y="250"/>
                    <a:pt x="292" y="1111"/>
                    <a:pt x="670" y="1111"/>
                  </a:cubicBezTo>
                  <a:cubicBezTo>
                    <a:pt x="747" y="1111"/>
                    <a:pt x="827" y="1075"/>
                    <a:pt x="905" y="991"/>
                  </a:cubicBezTo>
                  <a:cubicBezTo>
                    <a:pt x="916" y="980"/>
                    <a:pt x="939" y="957"/>
                    <a:pt x="950" y="935"/>
                  </a:cubicBezTo>
                  <a:cubicBezTo>
                    <a:pt x="1177" y="649"/>
                    <a:pt x="1050" y="0"/>
                    <a:pt x="66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6" name="Google Shape;5006;p21"/>
            <p:cNvSpPr/>
            <p:nvPr/>
          </p:nvSpPr>
          <p:spPr>
            <a:xfrm>
              <a:off x="3990107" y="738702"/>
              <a:ext cx="50622" cy="28692"/>
            </a:xfrm>
            <a:custGeom>
              <a:rect b="b" l="l" r="r" t="t"/>
              <a:pathLst>
                <a:path extrusionOk="0" h="836" w="1475">
                  <a:moveTo>
                    <a:pt x="712" y="1"/>
                  </a:moveTo>
                  <a:cubicBezTo>
                    <a:pt x="366" y="1"/>
                    <a:pt x="0" y="221"/>
                    <a:pt x="181" y="591"/>
                  </a:cubicBezTo>
                  <a:cubicBezTo>
                    <a:pt x="262" y="766"/>
                    <a:pt x="423" y="836"/>
                    <a:pt x="595" y="836"/>
                  </a:cubicBezTo>
                  <a:cubicBezTo>
                    <a:pt x="1002" y="836"/>
                    <a:pt x="1474" y="449"/>
                    <a:pt x="1118" y="140"/>
                  </a:cubicBezTo>
                  <a:cubicBezTo>
                    <a:pt x="1095" y="129"/>
                    <a:pt x="1073" y="106"/>
                    <a:pt x="1061" y="95"/>
                  </a:cubicBezTo>
                  <a:cubicBezTo>
                    <a:pt x="967" y="31"/>
                    <a:pt x="841" y="1"/>
                    <a:pt x="71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7" name="Google Shape;5007;p21"/>
            <p:cNvSpPr/>
            <p:nvPr/>
          </p:nvSpPr>
          <p:spPr>
            <a:xfrm>
              <a:off x="4274757" y="441285"/>
              <a:ext cx="42660" cy="36619"/>
            </a:xfrm>
            <a:custGeom>
              <a:rect b="b" l="l" r="r" t="t"/>
              <a:pathLst>
                <a:path extrusionOk="0" h="1067" w="1243">
                  <a:moveTo>
                    <a:pt x="761" y="1"/>
                  </a:moveTo>
                  <a:cubicBezTo>
                    <a:pt x="719" y="1"/>
                    <a:pt x="672" y="9"/>
                    <a:pt x="621" y="27"/>
                  </a:cubicBezTo>
                  <a:cubicBezTo>
                    <a:pt x="599" y="38"/>
                    <a:pt x="576" y="49"/>
                    <a:pt x="553" y="61"/>
                  </a:cubicBezTo>
                  <a:cubicBezTo>
                    <a:pt x="181" y="241"/>
                    <a:pt x="1" y="1031"/>
                    <a:pt x="565" y="1065"/>
                  </a:cubicBezTo>
                  <a:cubicBezTo>
                    <a:pt x="576" y="1066"/>
                    <a:pt x="586" y="1066"/>
                    <a:pt x="597" y="1066"/>
                  </a:cubicBezTo>
                  <a:cubicBezTo>
                    <a:pt x="1160" y="1066"/>
                    <a:pt x="1243" y="1"/>
                    <a:pt x="76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8" name="Google Shape;5008;p21"/>
            <p:cNvSpPr/>
            <p:nvPr/>
          </p:nvSpPr>
          <p:spPr>
            <a:xfrm>
              <a:off x="4058095" y="687565"/>
              <a:ext cx="40292" cy="29721"/>
            </a:xfrm>
            <a:custGeom>
              <a:rect b="b" l="l" r="r" t="t"/>
              <a:pathLst>
                <a:path extrusionOk="0" h="866" w="1174">
                  <a:moveTo>
                    <a:pt x="552" y="1"/>
                  </a:moveTo>
                  <a:cubicBezTo>
                    <a:pt x="260" y="1"/>
                    <a:pt x="1" y="159"/>
                    <a:pt x="130" y="468"/>
                  </a:cubicBezTo>
                  <a:cubicBezTo>
                    <a:pt x="130" y="490"/>
                    <a:pt x="141" y="513"/>
                    <a:pt x="152" y="535"/>
                  </a:cubicBezTo>
                  <a:cubicBezTo>
                    <a:pt x="259" y="732"/>
                    <a:pt x="532" y="865"/>
                    <a:pt x="768" y="865"/>
                  </a:cubicBezTo>
                  <a:cubicBezTo>
                    <a:pt x="980" y="865"/>
                    <a:pt x="1163" y="757"/>
                    <a:pt x="1168" y="490"/>
                  </a:cubicBezTo>
                  <a:cubicBezTo>
                    <a:pt x="1174" y="162"/>
                    <a:pt x="846" y="1"/>
                    <a:pt x="55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9" name="Google Shape;5009;p21"/>
            <p:cNvSpPr/>
            <p:nvPr/>
          </p:nvSpPr>
          <p:spPr>
            <a:xfrm>
              <a:off x="3907087" y="683858"/>
              <a:ext cx="41218" cy="36825"/>
            </a:xfrm>
            <a:custGeom>
              <a:rect b="b" l="l" r="r" t="t"/>
              <a:pathLst>
                <a:path extrusionOk="0" h="1073" w="1201">
                  <a:moveTo>
                    <a:pt x="629" y="0"/>
                  </a:moveTo>
                  <a:cubicBezTo>
                    <a:pt x="51" y="0"/>
                    <a:pt x="1" y="1072"/>
                    <a:pt x="461" y="1072"/>
                  </a:cubicBezTo>
                  <a:cubicBezTo>
                    <a:pt x="507" y="1072"/>
                    <a:pt x="558" y="1062"/>
                    <a:pt x="614" y="1038"/>
                  </a:cubicBezTo>
                  <a:cubicBezTo>
                    <a:pt x="637" y="1038"/>
                    <a:pt x="659" y="1027"/>
                    <a:pt x="682" y="1016"/>
                  </a:cubicBezTo>
                  <a:cubicBezTo>
                    <a:pt x="1043" y="813"/>
                    <a:pt x="1201" y="12"/>
                    <a:pt x="637" y="0"/>
                  </a:cubicBezTo>
                  <a:cubicBezTo>
                    <a:pt x="634" y="0"/>
                    <a:pt x="631" y="0"/>
                    <a:pt x="629"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0" name="Google Shape;5010;p21"/>
            <p:cNvSpPr/>
            <p:nvPr/>
          </p:nvSpPr>
          <p:spPr>
            <a:xfrm>
              <a:off x="3955855" y="493005"/>
              <a:ext cx="41012" cy="29241"/>
            </a:xfrm>
            <a:custGeom>
              <a:rect b="b" l="l" r="r" t="t"/>
              <a:pathLst>
                <a:path extrusionOk="0" h="852" w="1195">
                  <a:moveTo>
                    <a:pt x="420" y="1"/>
                  </a:moveTo>
                  <a:cubicBezTo>
                    <a:pt x="195" y="1"/>
                    <a:pt x="0" y="114"/>
                    <a:pt x="6" y="393"/>
                  </a:cubicBezTo>
                  <a:cubicBezTo>
                    <a:pt x="11" y="705"/>
                    <a:pt x="321" y="852"/>
                    <a:pt x="608" y="852"/>
                  </a:cubicBezTo>
                  <a:cubicBezTo>
                    <a:pt x="914" y="852"/>
                    <a:pt x="1195" y="685"/>
                    <a:pt x="1055" y="371"/>
                  </a:cubicBezTo>
                  <a:cubicBezTo>
                    <a:pt x="1044" y="348"/>
                    <a:pt x="1033" y="325"/>
                    <a:pt x="1021" y="303"/>
                  </a:cubicBezTo>
                  <a:cubicBezTo>
                    <a:pt x="913" y="120"/>
                    <a:pt x="651" y="1"/>
                    <a:pt x="42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1" name="Google Shape;5011;p21"/>
            <p:cNvSpPr/>
            <p:nvPr/>
          </p:nvSpPr>
          <p:spPr>
            <a:xfrm>
              <a:off x="3778867" y="-69534"/>
              <a:ext cx="40806" cy="29241"/>
            </a:xfrm>
            <a:custGeom>
              <a:rect b="b" l="l" r="r" t="t"/>
              <a:pathLst>
                <a:path extrusionOk="0" h="852" w="1189">
                  <a:moveTo>
                    <a:pt x="411" y="0"/>
                  </a:moveTo>
                  <a:cubicBezTo>
                    <a:pt x="190" y="0"/>
                    <a:pt x="0" y="111"/>
                    <a:pt x="6" y="388"/>
                  </a:cubicBezTo>
                  <a:cubicBezTo>
                    <a:pt x="11" y="701"/>
                    <a:pt x="324" y="851"/>
                    <a:pt x="611" y="851"/>
                  </a:cubicBezTo>
                  <a:cubicBezTo>
                    <a:pt x="914" y="851"/>
                    <a:pt x="1189" y="684"/>
                    <a:pt x="1044" y="366"/>
                  </a:cubicBezTo>
                  <a:cubicBezTo>
                    <a:pt x="1033" y="343"/>
                    <a:pt x="1021" y="320"/>
                    <a:pt x="1010" y="298"/>
                  </a:cubicBezTo>
                  <a:cubicBezTo>
                    <a:pt x="901" y="120"/>
                    <a:pt x="640" y="0"/>
                    <a:pt x="411"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2" name="Google Shape;5012;p21"/>
            <p:cNvSpPr/>
            <p:nvPr/>
          </p:nvSpPr>
          <p:spPr>
            <a:xfrm>
              <a:off x="4068185" y="361250"/>
              <a:ext cx="41253" cy="37134"/>
            </a:xfrm>
            <a:custGeom>
              <a:rect b="b" l="l" r="r" t="t"/>
              <a:pathLst>
                <a:path extrusionOk="0" h="1082" w="1202">
                  <a:moveTo>
                    <a:pt x="629" y="0"/>
                  </a:moveTo>
                  <a:cubicBezTo>
                    <a:pt x="49" y="0"/>
                    <a:pt x="1" y="1081"/>
                    <a:pt x="476" y="1081"/>
                  </a:cubicBezTo>
                  <a:cubicBezTo>
                    <a:pt x="521" y="1081"/>
                    <a:pt x="571" y="1071"/>
                    <a:pt x="626" y="1050"/>
                  </a:cubicBezTo>
                  <a:lnTo>
                    <a:pt x="682" y="1016"/>
                  </a:lnTo>
                  <a:cubicBezTo>
                    <a:pt x="1055" y="813"/>
                    <a:pt x="1201" y="23"/>
                    <a:pt x="637" y="1"/>
                  </a:cubicBezTo>
                  <a:cubicBezTo>
                    <a:pt x="634" y="0"/>
                    <a:pt x="631" y="0"/>
                    <a:pt x="629"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3" name="Google Shape;5013;p21"/>
            <p:cNvSpPr/>
            <p:nvPr/>
          </p:nvSpPr>
          <p:spPr>
            <a:xfrm>
              <a:off x="4233882" y="257947"/>
              <a:ext cx="39640" cy="38027"/>
            </a:xfrm>
            <a:custGeom>
              <a:rect b="b" l="l" r="r" t="t"/>
              <a:pathLst>
                <a:path extrusionOk="0" h="1108" w="1155">
                  <a:moveTo>
                    <a:pt x="525" y="0"/>
                  </a:moveTo>
                  <a:cubicBezTo>
                    <a:pt x="454" y="0"/>
                    <a:pt x="378" y="30"/>
                    <a:pt x="300" y="99"/>
                  </a:cubicBezTo>
                  <a:cubicBezTo>
                    <a:pt x="289" y="122"/>
                    <a:pt x="266" y="133"/>
                    <a:pt x="255" y="156"/>
                  </a:cubicBezTo>
                  <a:cubicBezTo>
                    <a:pt x="1" y="430"/>
                    <a:pt x="85" y="1107"/>
                    <a:pt x="492" y="1107"/>
                  </a:cubicBezTo>
                  <a:cubicBezTo>
                    <a:pt x="537" y="1107"/>
                    <a:pt x="586" y="1099"/>
                    <a:pt x="639" y="1081"/>
                  </a:cubicBezTo>
                  <a:cubicBezTo>
                    <a:pt x="1155" y="909"/>
                    <a:pt x="918" y="0"/>
                    <a:pt x="525"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4" name="Google Shape;5014;p21"/>
            <p:cNvSpPr/>
            <p:nvPr/>
          </p:nvSpPr>
          <p:spPr>
            <a:xfrm>
              <a:off x="4052672" y="579766"/>
              <a:ext cx="40841" cy="29378"/>
            </a:xfrm>
            <a:custGeom>
              <a:rect b="b" l="l" r="r" t="t"/>
              <a:pathLst>
                <a:path extrusionOk="0" h="856" w="1190">
                  <a:moveTo>
                    <a:pt x="415" y="1"/>
                  </a:moveTo>
                  <a:cubicBezTo>
                    <a:pt x="193" y="1"/>
                    <a:pt x="0" y="114"/>
                    <a:pt x="6" y="393"/>
                  </a:cubicBezTo>
                  <a:cubicBezTo>
                    <a:pt x="11" y="708"/>
                    <a:pt x="318" y="856"/>
                    <a:pt x="603" y="856"/>
                  </a:cubicBezTo>
                  <a:cubicBezTo>
                    <a:pt x="909" y="856"/>
                    <a:pt x="1190" y="686"/>
                    <a:pt x="1044" y="370"/>
                  </a:cubicBezTo>
                  <a:cubicBezTo>
                    <a:pt x="1033" y="348"/>
                    <a:pt x="1021" y="325"/>
                    <a:pt x="1010" y="302"/>
                  </a:cubicBezTo>
                  <a:cubicBezTo>
                    <a:pt x="901" y="120"/>
                    <a:pt x="643" y="1"/>
                    <a:pt x="415"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5" name="Google Shape;5015;p21"/>
            <p:cNvSpPr/>
            <p:nvPr/>
          </p:nvSpPr>
          <p:spPr>
            <a:xfrm>
              <a:off x="4056310" y="644974"/>
              <a:ext cx="50897" cy="28726"/>
            </a:xfrm>
            <a:custGeom>
              <a:rect b="b" l="l" r="r" t="t"/>
              <a:pathLst>
                <a:path extrusionOk="0" h="837" w="1483">
                  <a:moveTo>
                    <a:pt x="718" y="1"/>
                  </a:moveTo>
                  <a:cubicBezTo>
                    <a:pt x="372" y="1"/>
                    <a:pt x="1" y="221"/>
                    <a:pt x="182" y="592"/>
                  </a:cubicBezTo>
                  <a:cubicBezTo>
                    <a:pt x="266" y="766"/>
                    <a:pt x="429" y="836"/>
                    <a:pt x="603" y="836"/>
                  </a:cubicBezTo>
                  <a:cubicBezTo>
                    <a:pt x="1013" y="836"/>
                    <a:pt x="1483" y="449"/>
                    <a:pt x="1118" y="140"/>
                  </a:cubicBezTo>
                  <a:cubicBezTo>
                    <a:pt x="1107" y="118"/>
                    <a:pt x="1085" y="106"/>
                    <a:pt x="1062" y="95"/>
                  </a:cubicBezTo>
                  <a:cubicBezTo>
                    <a:pt x="970" y="31"/>
                    <a:pt x="846" y="1"/>
                    <a:pt x="71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6" name="Google Shape;5016;p21"/>
            <p:cNvSpPr/>
            <p:nvPr/>
          </p:nvSpPr>
          <p:spPr>
            <a:xfrm>
              <a:off x="3886289" y="500521"/>
              <a:ext cx="40189" cy="29893"/>
            </a:xfrm>
            <a:custGeom>
              <a:rect b="b" l="l" r="r" t="t"/>
              <a:pathLst>
                <a:path extrusionOk="0" h="871" w="1171">
                  <a:moveTo>
                    <a:pt x="412" y="1"/>
                  </a:moveTo>
                  <a:cubicBezTo>
                    <a:pt x="212" y="1"/>
                    <a:pt x="39" y="103"/>
                    <a:pt x="24" y="355"/>
                  </a:cubicBezTo>
                  <a:cubicBezTo>
                    <a:pt x="1" y="695"/>
                    <a:pt x="343" y="870"/>
                    <a:pt x="645" y="870"/>
                  </a:cubicBezTo>
                  <a:cubicBezTo>
                    <a:pt x="925" y="870"/>
                    <a:pt x="1171" y="720"/>
                    <a:pt x="1062" y="411"/>
                  </a:cubicBezTo>
                  <a:cubicBezTo>
                    <a:pt x="1051" y="400"/>
                    <a:pt x="1040" y="377"/>
                    <a:pt x="1028" y="355"/>
                  </a:cubicBezTo>
                  <a:cubicBezTo>
                    <a:pt x="930" y="146"/>
                    <a:pt x="651" y="1"/>
                    <a:pt x="41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7" name="Google Shape;5017;p21"/>
            <p:cNvSpPr/>
            <p:nvPr/>
          </p:nvSpPr>
          <p:spPr>
            <a:xfrm>
              <a:off x="3797846" y="477664"/>
              <a:ext cx="38953" cy="32844"/>
            </a:xfrm>
            <a:custGeom>
              <a:rect b="b" l="l" r="r" t="t"/>
              <a:pathLst>
                <a:path extrusionOk="0" h="957" w="1135">
                  <a:moveTo>
                    <a:pt x="488" y="1"/>
                  </a:moveTo>
                  <a:cubicBezTo>
                    <a:pt x="348" y="1"/>
                    <a:pt x="222" y="73"/>
                    <a:pt x="152" y="253"/>
                  </a:cubicBezTo>
                  <a:cubicBezTo>
                    <a:pt x="0" y="637"/>
                    <a:pt x="457" y="956"/>
                    <a:pt x="795" y="956"/>
                  </a:cubicBezTo>
                  <a:cubicBezTo>
                    <a:pt x="984" y="956"/>
                    <a:pt x="1135" y="857"/>
                    <a:pt x="1123" y="614"/>
                  </a:cubicBezTo>
                  <a:cubicBezTo>
                    <a:pt x="1123" y="592"/>
                    <a:pt x="1123" y="569"/>
                    <a:pt x="1123" y="547"/>
                  </a:cubicBezTo>
                  <a:cubicBezTo>
                    <a:pt x="1078" y="271"/>
                    <a:pt x="759" y="1"/>
                    <a:pt x="48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8" name="Google Shape;5018;p21"/>
            <p:cNvSpPr/>
            <p:nvPr/>
          </p:nvSpPr>
          <p:spPr>
            <a:xfrm>
              <a:off x="3751411" y="410808"/>
              <a:ext cx="41218" cy="37134"/>
            </a:xfrm>
            <a:custGeom>
              <a:rect b="b" l="l" r="r" t="t"/>
              <a:pathLst>
                <a:path extrusionOk="0" h="1082" w="1201">
                  <a:moveTo>
                    <a:pt x="628" y="1"/>
                  </a:moveTo>
                  <a:cubicBezTo>
                    <a:pt x="49" y="1"/>
                    <a:pt x="0" y="1082"/>
                    <a:pt x="467" y="1082"/>
                  </a:cubicBezTo>
                  <a:cubicBezTo>
                    <a:pt x="511" y="1082"/>
                    <a:pt x="560" y="1072"/>
                    <a:pt x="614" y="1050"/>
                  </a:cubicBezTo>
                  <a:cubicBezTo>
                    <a:pt x="637" y="1039"/>
                    <a:pt x="659" y="1028"/>
                    <a:pt x="682" y="1016"/>
                  </a:cubicBezTo>
                  <a:cubicBezTo>
                    <a:pt x="1054" y="813"/>
                    <a:pt x="1201" y="23"/>
                    <a:pt x="637" y="1"/>
                  </a:cubicBezTo>
                  <a:cubicBezTo>
                    <a:pt x="634" y="1"/>
                    <a:pt x="631" y="1"/>
                    <a:pt x="62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9" name="Google Shape;5019;p21"/>
            <p:cNvSpPr/>
            <p:nvPr/>
          </p:nvSpPr>
          <p:spPr>
            <a:xfrm>
              <a:off x="3822625" y="406141"/>
              <a:ext cx="38953" cy="32741"/>
            </a:xfrm>
            <a:custGeom>
              <a:rect b="b" l="l" r="r" t="t"/>
              <a:pathLst>
                <a:path extrusionOk="0" h="954" w="1135">
                  <a:moveTo>
                    <a:pt x="352" y="0"/>
                  </a:moveTo>
                  <a:cubicBezTo>
                    <a:pt x="158" y="0"/>
                    <a:pt x="1" y="103"/>
                    <a:pt x="17" y="351"/>
                  </a:cubicBezTo>
                  <a:cubicBezTo>
                    <a:pt x="17" y="374"/>
                    <a:pt x="17" y="396"/>
                    <a:pt x="28" y="419"/>
                  </a:cubicBezTo>
                  <a:cubicBezTo>
                    <a:pt x="73" y="691"/>
                    <a:pt x="395" y="954"/>
                    <a:pt x="664" y="954"/>
                  </a:cubicBezTo>
                  <a:cubicBezTo>
                    <a:pt x="807" y="954"/>
                    <a:pt x="936" y="879"/>
                    <a:pt x="999" y="690"/>
                  </a:cubicBezTo>
                  <a:cubicBezTo>
                    <a:pt x="1135" y="304"/>
                    <a:pt x="687" y="0"/>
                    <a:pt x="35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0" name="Google Shape;5020;p21"/>
            <p:cNvSpPr/>
            <p:nvPr/>
          </p:nvSpPr>
          <p:spPr>
            <a:xfrm>
              <a:off x="4199184" y="585326"/>
              <a:ext cx="41630" cy="37683"/>
            </a:xfrm>
            <a:custGeom>
              <a:rect b="b" l="l" r="r" t="t"/>
              <a:pathLst>
                <a:path extrusionOk="0" h="1098" w="1213">
                  <a:moveTo>
                    <a:pt x="450" y="1"/>
                  </a:moveTo>
                  <a:cubicBezTo>
                    <a:pt x="357" y="1"/>
                    <a:pt x="267" y="48"/>
                    <a:pt x="194" y="163"/>
                  </a:cubicBezTo>
                  <a:cubicBezTo>
                    <a:pt x="183" y="186"/>
                    <a:pt x="171" y="208"/>
                    <a:pt x="160" y="231"/>
                  </a:cubicBezTo>
                  <a:cubicBezTo>
                    <a:pt x="1" y="540"/>
                    <a:pt x="215" y="1098"/>
                    <a:pt x="557" y="1098"/>
                  </a:cubicBezTo>
                  <a:cubicBezTo>
                    <a:pt x="627" y="1098"/>
                    <a:pt x="702" y="1074"/>
                    <a:pt x="781" y="1021"/>
                  </a:cubicBezTo>
                  <a:cubicBezTo>
                    <a:pt x="1212" y="733"/>
                    <a:pt x="813" y="1"/>
                    <a:pt x="45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1" name="Google Shape;5021;p21"/>
            <p:cNvSpPr/>
            <p:nvPr/>
          </p:nvSpPr>
          <p:spPr>
            <a:xfrm>
              <a:off x="4028408" y="629804"/>
              <a:ext cx="40429" cy="38130"/>
            </a:xfrm>
            <a:custGeom>
              <a:rect b="b" l="l" r="r" t="t"/>
              <a:pathLst>
                <a:path extrusionOk="0" h="1111" w="1178">
                  <a:moveTo>
                    <a:pt x="508" y="0"/>
                  </a:moveTo>
                  <a:cubicBezTo>
                    <a:pt x="431" y="0"/>
                    <a:pt x="351" y="36"/>
                    <a:pt x="273" y="120"/>
                  </a:cubicBezTo>
                  <a:cubicBezTo>
                    <a:pt x="250" y="131"/>
                    <a:pt x="239" y="153"/>
                    <a:pt x="227" y="176"/>
                  </a:cubicBezTo>
                  <a:cubicBezTo>
                    <a:pt x="1" y="462"/>
                    <a:pt x="127" y="1111"/>
                    <a:pt x="510" y="1111"/>
                  </a:cubicBezTo>
                  <a:cubicBezTo>
                    <a:pt x="565" y="1111"/>
                    <a:pt x="625" y="1097"/>
                    <a:pt x="690" y="1067"/>
                  </a:cubicBezTo>
                  <a:cubicBezTo>
                    <a:pt x="1178" y="861"/>
                    <a:pt x="886" y="0"/>
                    <a:pt x="50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2" name="Google Shape;5022;p21"/>
            <p:cNvSpPr/>
            <p:nvPr/>
          </p:nvSpPr>
          <p:spPr>
            <a:xfrm>
              <a:off x="3865971" y="384554"/>
              <a:ext cx="40154" cy="30099"/>
            </a:xfrm>
            <a:custGeom>
              <a:rect b="b" l="l" r="r" t="t"/>
              <a:pathLst>
                <a:path extrusionOk="0" h="877" w="1170">
                  <a:moveTo>
                    <a:pt x="521" y="0"/>
                  </a:moveTo>
                  <a:cubicBezTo>
                    <a:pt x="243" y="0"/>
                    <a:pt x="0" y="148"/>
                    <a:pt x="108" y="450"/>
                  </a:cubicBezTo>
                  <a:cubicBezTo>
                    <a:pt x="120" y="473"/>
                    <a:pt x="131" y="495"/>
                    <a:pt x="142" y="518"/>
                  </a:cubicBezTo>
                  <a:cubicBezTo>
                    <a:pt x="241" y="727"/>
                    <a:pt x="521" y="876"/>
                    <a:pt x="761" y="876"/>
                  </a:cubicBezTo>
                  <a:cubicBezTo>
                    <a:pt x="960" y="876"/>
                    <a:pt x="1131" y="774"/>
                    <a:pt x="1146" y="518"/>
                  </a:cubicBezTo>
                  <a:cubicBezTo>
                    <a:pt x="1170" y="176"/>
                    <a:pt x="825" y="0"/>
                    <a:pt x="52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3" name="Google Shape;5023;p21"/>
            <p:cNvSpPr/>
            <p:nvPr/>
          </p:nvSpPr>
          <p:spPr>
            <a:xfrm>
              <a:off x="4094851" y="640478"/>
              <a:ext cx="40909" cy="37134"/>
            </a:xfrm>
            <a:custGeom>
              <a:rect b="b" l="l" r="r" t="t"/>
              <a:pathLst>
                <a:path extrusionOk="0" h="1082" w="1192">
                  <a:moveTo>
                    <a:pt x="619" y="0"/>
                  </a:moveTo>
                  <a:cubicBezTo>
                    <a:pt x="39" y="0"/>
                    <a:pt x="1" y="1081"/>
                    <a:pt x="468" y="1081"/>
                  </a:cubicBezTo>
                  <a:cubicBezTo>
                    <a:pt x="513" y="1081"/>
                    <a:pt x="562" y="1071"/>
                    <a:pt x="616" y="1050"/>
                  </a:cubicBezTo>
                  <a:cubicBezTo>
                    <a:pt x="639" y="1039"/>
                    <a:pt x="661" y="1027"/>
                    <a:pt x="684" y="1016"/>
                  </a:cubicBezTo>
                  <a:cubicBezTo>
                    <a:pt x="1045" y="813"/>
                    <a:pt x="1192" y="12"/>
                    <a:pt x="627" y="0"/>
                  </a:cubicBezTo>
                  <a:cubicBezTo>
                    <a:pt x="625" y="0"/>
                    <a:pt x="622" y="0"/>
                    <a:pt x="619"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4" name="Google Shape;5024;p21"/>
            <p:cNvSpPr/>
            <p:nvPr/>
          </p:nvSpPr>
          <p:spPr>
            <a:xfrm>
              <a:off x="4003732" y="667385"/>
              <a:ext cx="39605" cy="37031"/>
            </a:xfrm>
            <a:custGeom>
              <a:rect b="b" l="l" r="r" t="t"/>
              <a:pathLst>
                <a:path extrusionOk="0" h="1079" w="1154">
                  <a:moveTo>
                    <a:pt x="702" y="0"/>
                  </a:moveTo>
                  <a:cubicBezTo>
                    <a:pt x="654" y="0"/>
                    <a:pt x="600" y="13"/>
                    <a:pt x="540" y="40"/>
                  </a:cubicBezTo>
                  <a:cubicBezTo>
                    <a:pt x="518" y="51"/>
                    <a:pt x="495" y="63"/>
                    <a:pt x="473" y="74"/>
                  </a:cubicBezTo>
                  <a:cubicBezTo>
                    <a:pt x="114" y="287"/>
                    <a:pt x="0" y="1078"/>
                    <a:pt x="551" y="1078"/>
                  </a:cubicBezTo>
                  <a:cubicBezTo>
                    <a:pt x="555" y="1078"/>
                    <a:pt x="559" y="1078"/>
                    <a:pt x="563" y="1078"/>
                  </a:cubicBezTo>
                  <a:cubicBezTo>
                    <a:pt x="1143" y="1068"/>
                    <a:pt x="1154" y="0"/>
                    <a:pt x="70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5" name="Google Shape;5025;p21"/>
            <p:cNvSpPr/>
            <p:nvPr/>
          </p:nvSpPr>
          <p:spPr>
            <a:xfrm>
              <a:off x="4121003" y="131684"/>
              <a:ext cx="41630" cy="37134"/>
            </a:xfrm>
            <a:custGeom>
              <a:rect b="b" l="l" r="r" t="t"/>
              <a:pathLst>
                <a:path extrusionOk="0" h="1082" w="1213">
                  <a:moveTo>
                    <a:pt x="738" y="1"/>
                  </a:moveTo>
                  <a:cubicBezTo>
                    <a:pt x="692" y="1"/>
                    <a:pt x="642" y="10"/>
                    <a:pt x="588" y="32"/>
                  </a:cubicBezTo>
                  <a:cubicBezTo>
                    <a:pt x="565" y="43"/>
                    <a:pt x="542" y="54"/>
                    <a:pt x="520" y="66"/>
                  </a:cubicBezTo>
                  <a:cubicBezTo>
                    <a:pt x="159" y="269"/>
                    <a:pt x="1" y="1059"/>
                    <a:pt x="565" y="1081"/>
                  </a:cubicBezTo>
                  <a:cubicBezTo>
                    <a:pt x="568" y="1081"/>
                    <a:pt x="571" y="1081"/>
                    <a:pt x="573" y="1081"/>
                  </a:cubicBezTo>
                  <a:cubicBezTo>
                    <a:pt x="1163" y="1081"/>
                    <a:pt x="1212" y="1"/>
                    <a:pt x="73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6" name="Google Shape;5026;p21"/>
            <p:cNvSpPr/>
            <p:nvPr/>
          </p:nvSpPr>
          <p:spPr>
            <a:xfrm>
              <a:off x="4035821" y="323670"/>
              <a:ext cx="1201" cy="2368"/>
            </a:xfrm>
            <a:custGeom>
              <a:rect b="b" l="l" r="r" t="t"/>
              <a:pathLst>
                <a:path extrusionOk="0" h="69" w="35">
                  <a:moveTo>
                    <a:pt x="0" y="1"/>
                  </a:moveTo>
                  <a:cubicBezTo>
                    <a:pt x="11" y="24"/>
                    <a:pt x="23" y="46"/>
                    <a:pt x="34" y="69"/>
                  </a:cubicBezTo>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7" name="Google Shape;5027;p21"/>
            <p:cNvSpPr/>
            <p:nvPr/>
          </p:nvSpPr>
          <p:spPr>
            <a:xfrm>
              <a:off x="3705285" y="-16990"/>
              <a:ext cx="40704" cy="29481"/>
            </a:xfrm>
            <a:custGeom>
              <a:rect b="b" l="l" r="r" t="t"/>
              <a:pathLst>
                <a:path extrusionOk="0" h="859" w="1186">
                  <a:moveTo>
                    <a:pt x="413" y="1"/>
                  </a:moveTo>
                  <a:cubicBezTo>
                    <a:pt x="198" y="1"/>
                    <a:pt x="11" y="110"/>
                    <a:pt x="6" y="381"/>
                  </a:cubicBezTo>
                  <a:cubicBezTo>
                    <a:pt x="0" y="701"/>
                    <a:pt x="324" y="859"/>
                    <a:pt x="620" y="859"/>
                  </a:cubicBezTo>
                  <a:cubicBezTo>
                    <a:pt x="917" y="859"/>
                    <a:pt x="1186" y="698"/>
                    <a:pt x="1055" y="381"/>
                  </a:cubicBezTo>
                  <a:cubicBezTo>
                    <a:pt x="1044" y="358"/>
                    <a:pt x="1033" y="347"/>
                    <a:pt x="1021" y="324"/>
                  </a:cubicBezTo>
                  <a:cubicBezTo>
                    <a:pt x="916" y="130"/>
                    <a:pt x="647" y="1"/>
                    <a:pt x="41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8" name="Google Shape;5028;p21"/>
            <p:cNvSpPr/>
            <p:nvPr/>
          </p:nvSpPr>
          <p:spPr>
            <a:xfrm>
              <a:off x="4089154" y="552035"/>
              <a:ext cx="43346" cy="28383"/>
            </a:xfrm>
            <a:custGeom>
              <a:rect b="b" l="l" r="r" t="t"/>
              <a:pathLst>
                <a:path extrusionOk="0" h="827" w="1263">
                  <a:moveTo>
                    <a:pt x="481" y="0"/>
                  </a:moveTo>
                  <a:cubicBezTo>
                    <a:pt x="228" y="0"/>
                    <a:pt x="0" y="130"/>
                    <a:pt x="37" y="433"/>
                  </a:cubicBezTo>
                  <a:cubicBezTo>
                    <a:pt x="72" y="708"/>
                    <a:pt x="335" y="827"/>
                    <a:pt x="594" y="827"/>
                  </a:cubicBezTo>
                  <a:cubicBezTo>
                    <a:pt x="932" y="827"/>
                    <a:pt x="1262" y="624"/>
                    <a:pt x="1064" y="298"/>
                  </a:cubicBezTo>
                  <a:cubicBezTo>
                    <a:pt x="1053" y="275"/>
                    <a:pt x="1042" y="264"/>
                    <a:pt x="1030" y="242"/>
                  </a:cubicBezTo>
                  <a:cubicBezTo>
                    <a:pt x="918" y="89"/>
                    <a:pt x="691" y="0"/>
                    <a:pt x="481"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9" name="Google Shape;5029;p21"/>
            <p:cNvSpPr/>
            <p:nvPr/>
          </p:nvSpPr>
          <p:spPr>
            <a:xfrm>
              <a:off x="4201964" y="520735"/>
              <a:ext cx="40292" cy="29481"/>
            </a:xfrm>
            <a:custGeom>
              <a:rect b="b" l="l" r="r" t="t"/>
              <a:pathLst>
                <a:path extrusionOk="0" h="859" w="1174">
                  <a:moveTo>
                    <a:pt x="414" y="0"/>
                  </a:moveTo>
                  <a:cubicBezTo>
                    <a:pt x="205" y="0"/>
                    <a:pt x="22" y="108"/>
                    <a:pt x="11" y="375"/>
                  </a:cubicBezTo>
                  <a:cubicBezTo>
                    <a:pt x="0" y="698"/>
                    <a:pt x="325" y="859"/>
                    <a:pt x="619" y="859"/>
                  </a:cubicBezTo>
                  <a:cubicBezTo>
                    <a:pt x="911" y="859"/>
                    <a:pt x="1173" y="701"/>
                    <a:pt x="1050" y="386"/>
                  </a:cubicBezTo>
                  <a:cubicBezTo>
                    <a:pt x="1038" y="375"/>
                    <a:pt x="1027" y="352"/>
                    <a:pt x="1016" y="330"/>
                  </a:cubicBezTo>
                  <a:cubicBezTo>
                    <a:pt x="915" y="134"/>
                    <a:pt x="648" y="0"/>
                    <a:pt x="41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0" name="Google Shape;5030;p21"/>
            <p:cNvSpPr/>
            <p:nvPr/>
          </p:nvSpPr>
          <p:spPr>
            <a:xfrm>
              <a:off x="3920403" y="87823"/>
              <a:ext cx="1201" cy="2368"/>
            </a:xfrm>
            <a:custGeom>
              <a:rect b="b" l="l" r="r" t="t"/>
              <a:pathLst>
                <a:path extrusionOk="0" h="69" w="35">
                  <a:moveTo>
                    <a:pt x="34" y="69"/>
                  </a:moveTo>
                  <a:cubicBezTo>
                    <a:pt x="23" y="46"/>
                    <a:pt x="12" y="23"/>
                    <a:pt x="1" y="1"/>
                  </a:cubicBezTo>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1" name="Google Shape;5031;p21"/>
            <p:cNvSpPr/>
            <p:nvPr/>
          </p:nvSpPr>
          <p:spPr>
            <a:xfrm>
              <a:off x="4098901" y="373880"/>
              <a:ext cx="42934" cy="28863"/>
            </a:xfrm>
            <a:custGeom>
              <a:rect b="b" l="l" r="r" t="t"/>
              <a:pathLst>
                <a:path extrusionOk="0" h="841" w="1251">
                  <a:moveTo>
                    <a:pt x="653" y="0"/>
                  </a:moveTo>
                  <a:cubicBezTo>
                    <a:pt x="321" y="0"/>
                    <a:pt x="0" y="198"/>
                    <a:pt x="182" y="524"/>
                  </a:cubicBezTo>
                  <a:cubicBezTo>
                    <a:pt x="193" y="547"/>
                    <a:pt x="205" y="569"/>
                    <a:pt x="216" y="580"/>
                  </a:cubicBezTo>
                  <a:cubicBezTo>
                    <a:pt x="332" y="743"/>
                    <a:pt x="569" y="840"/>
                    <a:pt x="785" y="840"/>
                  </a:cubicBezTo>
                  <a:cubicBezTo>
                    <a:pt x="1032" y="840"/>
                    <a:pt x="1250" y="713"/>
                    <a:pt x="1220" y="411"/>
                  </a:cubicBezTo>
                  <a:cubicBezTo>
                    <a:pt x="1190" y="126"/>
                    <a:pt x="918" y="0"/>
                    <a:pt x="65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2" name="Google Shape;5032;p21"/>
            <p:cNvSpPr/>
            <p:nvPr/>
          </p:nvSpPr>
          <p:spPr>
            <a:xfrm>
              <a:off x="4267344" y="767427"/>
              <a:ext cx="50965" cy="28829"/>
            </a:xfrm>
            <a:custGeom>
              <a:rect b="b" l="l" r="r" t="t"/>
              <a:pathLst>
                <a:path extrusionOk="0" h="840" w="1485">
                  <a:moveTo>
                    <a:pt x="726" y="1"/>
                  </a:moveTo>
                  <a:cubicBezTo>
                    <a:pt x="379" y="1"/>
                    <a:pt x="0" y="227"/>
                    <a:pt x="183" y="601"/>
                  </a:cubicBezTo>
                  <a:cubicBezTo>
                    <a:pt x="266" y="771"/>
                    <a:pt x="429" y="840"/>
                    <a:pt x="602" y="840"/>
                  </a:cubicBezTo>
                  <a:cubicBezTo>
                    <a:pt x="1012" y="840"/>
                    <a:pt x="1484" y="455"/>
                    <a:pt x="1119" y="138"/>
                  </a:cubicBezTo>
                  <a:cubicBezTo>
                    <a:pt x="1108" y="127"/>
                    <a:pt x="1085" y="115"/>
                    <a:pt x="1063" y="93"/>
                  </a:cubicBezTo>
                  <a:cubicBezTo>
                    <a:pt x="973" y="30"/>
                    <a:pt x="852" y="1"/>
                    <a:pt x="72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3" name="Google Shape;5033;p21"/>
            <p:cNvSpPr/>
            <p:nvPr/>
          </p:nvSpPr>
          <p:spPr>
            <a:xfrm>
              <a:off x="4201312" y="316463"/>
              <a:ext cx="42969" cy="29000"/>
            </a:xfrm>
            <a:custGeom>
              <a:rect b="b" l="l" r="r" t="t"/>
              <a:pathLst>
                <a:path extrusionOk="0" h="845" w="1252">
                  <a:moveTo>
                    <a:pt x="652" y="1"/>
                  </a:moveTo>
                  <a:cubicBezTo>
                    <a:pt x="321" y="1"/>
                    <a:pt x="0" y="200"/>
                    <a:pt x="188" y="538"/>
                  </a:cubicBezTo>
                  <a:cubicBezTo>
                    <a:pt x="200" y="549"/>
                    <a:pt x="211" y="572"/>
                    <a:pt x="222" y="595"/>
                  </a:cubicBezTo>
                  <a:cubicBezTo>
                    <a:pt x="337" y="751"/>
                    <a:pt x="572" y="845"/>
                    <a:pt x="785" y="845"/>
                  </a:cubicBezTo>
                  <a:cubicBezTo>
                    <a:pt x="1033" y="845"/>
                    <a:pt x="1252" y="718"/>
                    <a:pt x="1215" y="414"/>
                  </a:cubicBezTo>
                  <a:cubicBezTo>
                    <a:pt x="1190" y="128"/>
                    <a:pt x="918" y="1"/>
                    <a:pt x="65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4" name="Google Shape;5034;p21"/>
            <p:cNvSpPr/>
            <p:nvPr/>
          </p:nvSpPr>
          <p:spPr>
            <a:xfrm>
              <a:off x="4178489" y="719688"/>
              <a:ext cx="51480" cy="28966"/>
            </a:xfrm>
            <a:custGeom>
              <a:rect b="b" l="l" r="r" t="t"/>
              <a:pathLst>
                <a:path extrusionOk="0" h="844" w="1500">
                  <a:moveTo>
                    <a:pt x="895" y="1"/>
                  </a:moveTo>
                  <a:cubicBezTo>
                    <a:pt x="479" y="1"/>
                    <a:pt x="1" y="410"/>
                    <a:pt x="379" y="717"/>
                  </a:cubicBezTo>
                  <a:cubicBezTo>
                    <a:pt x="402" y="728"/>
                    <a:pt x="413" y="750"/>
                    <a:pt x="436" y="762"/>
                  </a:cubicBezTo>
                  <a:cubicBezTo>
                    <a:pt x="526" y="818"/>
                    <a:pt x="640" y="844"/>
                    <a:pt x="758" y="844"/>
                  </a:cubicBezTo>
                  <a:cubicBezTo>
                    <a:pt x="1115" y="844"/>
                    <a:pt x="1500" y="605"/>
                    <a:pt x="1305" y="231"/>
                  </a:cubicBezTo>
                  <a:cubicBezTo>
                    <a:pt x="1218" y="67"/>
                    <a:pt x="1061" y="1"/>
                    <a:pt x="89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5" name="Google Shape;5035;p21"/>
            <p:cNvSpPr/>
            <p:nvPr/>
          </p:nvSpPr>
          <p:spPr>
            <a:xfrm>
              <a:off x="4189026" y="423026"/>
              <a:ext cx="51686" cy="34698"/>
            </a:xfrm>
            <a:custGeom>
              <a:rect b="b" l="l" r="r" t="t"/>
              <a:pathLst>
                <a:path extrusionOk="0" h="1011" w="1506">
                  <a:moveTo>
                    <a:pt x="826" y="1"/>
                  </a:moveTo>
                  <a:cubicBezTo>
                    <a:pt x="307" y="1"/>
                    <a:pt x="0" y="1011"/>
                    <a:pt x="596" y="1011"/>
                  </a:cubicBezTo>
                  <a:cubicBezTo>
                    <a:pt x="602" y="1011"/>
                    <a:pt x="608" y="1010"/>
                    <a:pt x="614" y="1010"/>
                  </a:cubicBezTo>
                  <a:cubicBezTo>
                    <a:pt x="637" y="1010"/>
                    <a:pt x="659" y="999"/>
                    <a:pt x="682" y="999"/>
                  </a:cubicBezTo>
                  <a:cubicBezTo>
                    <a:pt x="1088" y="943"/>
                    <a:pt x="1506" y="232"/>
                    <a:pt x="975" y="29"/>
                  </a:cubicBezTo>
                  <a:cubicBezTo>
                    <a:pt x="924" y="10"/>
                    <a:pt x="874" y="1"/>
                    <a:pt x="82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6" name="Google Shape;5036;p21"/>
            <p:cNvSpPr/>
            <p:nvPr/>
          </p:nvSpPr>
          <p:spPr>
            <a:xfrm>
              <a:off x="4059468" y="-89097"/>
              <a:ext cx="40292" cy="29687"/>
            </a:xfrm>
            <a:custGeom>
              <a:rect b="b" l="l" r="r" t="t"/>
              <a:pathLst>
                <a:path extrusionOk="0" h="865" w="1174">
                  <a:moveTo>
                    <a:pt x="554" y="0"/>
                  </a:moveTo>
                  <a:cubicBezTo>
                    <a:pt x="262" y="0"/>
                    <a:pt x="0" y="158"/>
                    <a:pt x="124" y="473"/>
                  </a:cubicBezTo>
                  <a:cubicBezTo>
                    <a:pt x="135" y="496"/>
                    <a:pt x="146" y="518"/>
                    <a:pt x="158" y="541"/>
                  </a:cubicBezTo>
                  <a:cubicBezTo>
                    <a:pt x="259" y="731"/>
                    <a:pt x="529" y="865"/>
                    <a:pt x="763" y="865"/>
                  </a:cubicBezTo>
                  <a:cubicBezTo>
                    <a:pt x="974" y="865"/>
                    <a:pt x="1156" y="757"/>
                    <a:pt x="1162" y="484"/>
                  </a:cubicBezTo>
                  <a:cubicBezTo>
                    <a:pt x="1173" y="161"/>
                    <a:pt x="849" y="0"/>
                    <a:pt x="55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7" name="Google Shape;5037;p21"/>
            <p:cNvSpPr/>
            <p:nvPr/>
          </p:nvSpPr>
          <p:spPr>
            <a:xfrm>
              <a:off x="4112320" y="732970"/>
              <a:ext cx="39193" cy="32501"/>
            </a:xfrm>
            <a:custGeom>
              <a:rect b="b" l="l" r="r" t="t"/>
              <a:pathLst>
                <a:path extrusionOk="0" h="947" w="1142">
                  <a:moveTo>
                    <a:pt x="355" y="1"/>
                  </a:moveTo>
                  <a:cubicBezTo>
                    <a:pt x="159" y="1"/>
                    <a:pt x="0" y="103"/>
                    <a:pt x="17" y="352"/>
                  </a:cubicBezTo>
                  <a:cubicBezTo>
                    <a:pt x="17" y="375"/>
                    <a:pt x="28" y="397"/>
                    <a:pt x="28" y="420"/>
                  </a:cubicBezTo>
                  <a:cubicBezTo>
                    <a:pt x="72" y="686"/>
                    <a:pt x="397" y="947"/>
                    <a:pt x="667" y="947"/>
                  </a:cubicBezTo>
                  <a:cubicBezTo>
                    <a:pt x="809" y="947"/>
                    <a:pt x="936" y="874"/>
                    <a:pt x="998" y="691"/>
                  </a:cubicBezTo>
                  <a:cubicBezTo>
                    <a:pt x="1141" y="305"/>
                    <a:pt x="692" y="1"/>
                    <a:pt x="35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8" name="Google Shape;5038;p21"/>
            <p:cNvSpPr/>
            <p:nvPr/>
          </p:nvSpPr>
          <p:spPr>
            <a:xfrm>
              <a:off x="4010047" y="177604"/>
              <a:ext cx="40498" cy="29652"/>
            </a:xfrm>
            <a:custGeom>
              <a:rect b="b" l="l" r="r" t="t"/>
              <a:pathLst>
                <a:path extrusionOk="0" h="864" w="1180">
                  <a:moveTo>
                    <a:pt x="406" y="0"/>
                  </a:moveTo>
                  <a:cubicBezTo>
                    <a:pt x="194" y="0"/>
                    <a:pt x="12" y="108"/>
                    <a:pt x="6" y="375"/>
                  </a:cubicBezTo>
                  <a:cubicBezTo>
                    <a:pt x="1" y="702"/>
                    <a:pt x="325" y="863"/>
                    <a:pt x="620" y="863"/>
                  </a:cubicBezTo>
                  <a:cubicBezTo>
                    <a:pt x="915" y="863"/>
                    <a:pt x="1180" y="702"/>
                    <a:pt x="1056" y="386"/>
                  </a:cubicBezTo>
                  <a:cubicBezTo>
                    <a:pt x="1045" y="375"/>
                    <a:pt x="1033" y="353"/>
                    <a:pt x="1022" y="330"/>
                  </a:cubicBezTo>
                  <a:cubicBezTo>
                    <a:pt x="915" y="134"/>
                    <a:pt x="642" y="0"/>
                    <a:pt x="40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9" name="Google Shape;5039;p21"/>
            <p:cNvSpPr/>
            <p:nvPr/>
          </p:nvSpPr>
          <p:spPr>
            <a:xfrm>
              <a:off x="3933170" y="443824"/>
              <a:ext cx="41562" cy="36757"/>
            </a:xfrm>
            <a:custGeom>
              <a:rect b="b" l="l" r="r" t="t"/>
              <a:pathLst>
                <a:path extrusionOk="0" h="1071" w="1211">
                  <a:moveTo>
                    <a:pt x="738" y="1"/>
                  </a:moveTo>
                  <a:cubicBezTo>
                    <a:pt x="692" y="1"/>
                    <a:pt x="642" y="10"/>
                    <a:pt x="588" y="32"/>
                  </a:cubicBezTo>
                  <a:cubicBezTo>
                    <a:pt x="565" y="43"/>
                    <a:pt x="543" y="54"/>
                    <a:pt x="520" y="66"/>
                  </a:cubicBezTo>
                  <a:cubicBezTo>
                    <a:pt x="159" y="258"/>
                    <a:pt x="1" y="1059"/>
                    <a:pt x="576" y="1070"/>
                  </a:cubicBezTo>
                  <a:cubicBezTo>
                    <a:pt x="582" y="1070"/>
                    <a:pt x="587" y="1070"/>
                    <a:pt x="593" y="1070"/>
                  </a:cubicBezTo>
                  <a:cubicBezTo>
                    <a:pt x="1165" y="1070"/>
                    <a:pt x="1210" y="1"/>
                    <a:pt x="73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0" name="Google Shape;5040;p21"/>
            <p:cNvSpPr/>
            <p:nvPr/>
          </p:nvSpPr>
          <p:spPr>
            <a:xfrm>
              <a:off x="4090973" y="771512"/>
              <a:ext cx="50622" cy="28692"/>
            </a:xfrm>
            <a:custGeom>
              <a:rect b="b" l="l" r="r" t="t"/>
              <a:pathLst>
                <a:path extrusionOk="0" h="836" w="1475">
                  <a:moveTo>
                    <a:pt x="874" y="0"/>
                  </a:moveTo>
                  <a:cubicBezTo>
                    <a:pt x="467" y="0"/>
                    <a:pt x="0" y="387"/>
                    <a:pt x="357" y="696"/>
                  </a:cubicBezTo>
                  <a:cubicBezTo>
                    <a:pt x="368" y="707"/>
                    <a:pt x="391" y="730"/>
                    <a:pt x="413" y="741"/>
                  </a:cubicBezTo>
                  <a:cubicBezTo>
                    <a:pt x="505" y="805"/>
                    <a:pt x="629" y="836"/>
                    <a:pt x="757" y="836"/>
                  </a:cubicBezTo>
                  <a:cubicBezTo>
                    <a:pt x="1103" y="836"/>
                    <a:pt x="1474" y="615"/>
                    <a:pt x="1293" y="245"/>
                  </a:cubicBezTo>
                  <a:cubicBezTo>
                    <a:pt x="1209" y="70"/>
                    <a:pt x="1047" y="0"/>
                    <a:pt x="87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1" name="Google Shape;5041;p21"/>
            <p:cNvSpPr/>
            <p:nvPr/>
          </p:nvSpPr>
          <p:spPr>
            <a:xfrm>
              <a:off x="3818541" y="212507"/>
              <a:ext cx="50862" cy="34629"/>
            </a:xfrm>
            <a:custGeom>
              <a:rect b="b" l="l" r="r" t="t"/>
              <a:pathLst>
                <a:path extrusionOk="0" h="1009" w="1482">
                  <a:moveTo>
                    <a:pt x="905" y="0"/>
                  </a:moveTo>
                  <a:cubicBezTo>
                    <a:pt x="894" y="0"/>
                    <a:pt x="882" y="1"/>
                    <a:pt x="870" y="1"/>
                  </a:cubicBezTo>
                  <a:lnTo>
                    <a:pt x="802" y="1"/>
                  </a:lnTo>
                  <a:cubicBezTo>
                    <a:pt x="384" y="80"/>
                    <a:pt x="1" y="791"/>
                    <a:pt x="531" y="983"/>
                  </a:cubicBezTo>
                  <a:cubicBezTo>
                    <a:pt x="580" y="1000"/>
                    <a:pt x="627" y="1008"/>
                    <a:pt x="672" y="1008"/>
                  </a:cubicBezTo>
                  <a:cubicBezTo>
                    <a:pt x="1188" y="1008"/>
                    <a:pt x="1481" y="0"/>
                    <a:pt x="905"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2" name="Google Shape;5042;p21"/>
            <p:cNvSpPr/>
            <p:nvPr/>
          </p:nvSpPr>
          <p:spPr>
            <a:xfrm>
              <a:off x="3986057" y="784450"/>
              <a:ext cx="40292" cy="29652"/>
            </a:xfrm>
            <a:custGeom>
              <a:rect b="b" l="l" r="r" t="t"/>
              <a:pathLst>
                <a:path extrusionOk="0" h="864" w="1174">
                  <a:moveTo>
                    <a:pt x="405" y="1"/>
                  </a:moveTo>
                  <a:cubicBezTo>
                    <a:pt x="193" y="1"/>
                    <a:pt x="11" y="108"/>
                    <a:pt x="6" y="375"/>
                  </a:cubicBezTo>
                  <a:cubicBezTo>
                    <a:pt x="0" y="703"/>
                    <a:pt x="325" y="864"/>
                    <a:pt x="618" y="864"/>
                  </a:cubicBezTo>
                  <a:cubicBezTo>
                    <a:pt x="911" y="864"/>
                    <a:pt x="1174" y="703"/>
                    <a:pt x="1044" y="387"/>
                  </a:cubicBezTo>
                  <a:cubicBezTo>
                    <a:pt x="1033" y="364"/>
                    <a:pt x="1033" y="353"/>
                    <a:pt x="1021" y="330"/>
                  </a:cubicBezTo>
                  <a:cubicBezTo>
                    <a:pt x="914" y="134"/>
                    <a:pt x="641" y="1"/>
                    <a:pt x="40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3" name="Google Shape;5043;p21"/>
            <p:cNvSpPr/>
            <p:nvPr/>
          </p:nvSpPr>
          <p:spPr>
            <a:xfrm>
              <a:off x="3835598" y="316428"/>
              <a:ext cx="41150" cy="36722"/>
            </a:xfrm>
            <a:custGeom>
              <a:rect b="b" l="l" r="r" t="t"/>
              <a:pathLst>
                <a:path extrusionOk="0" h="1070" w="1199">
                  <a:moveTo>
                    <a:pt x="734" y="0"/>
                  </a:moveTo>
                  <a:cubicBezTo>
                    <a:pt x="690" y="0"/>
                    <a:pt x="641" y="10"/>
                    <a:pt x="587" y="31"/>
                  </a:cubicBezTo>
                  <a:cubicBezTo>
                    <a:pt x="564" y="43"/>
                    <a:pt x="542" y="54"/>
                    <a:pt x="519" y="65"/>
                  </a:cubicBezTo>
                  <a:cubicBezTo>
                    <a:pt x="147" y="257"/>
                    <a:pt x="0" y="1058"/>
                    <a:pt x="564" y="1070"/>
                  </a:cubicBezTo>
                  <a:cubicBezTo>
                    <a:pt x="570" y="1070"/>
                    <a:pt x="575" y="1070"/>
                    <a:pt x="581" y="1070"/>
                  </a:cubicBezTo>
                  <a:cubicBezTo>
                    <a:pt x="1153" y="1070"/>
                    <a:pt x="1198" y="0"/>
                    <a:pt x="73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4" name="Google Shape;5044;p21"/>
            <p:cNvSpPr/>
            <p:nvPr/>
          </p:nvSpPr>
          <p:spPr>
            <a:xfrm>
              <a:off x="3985165" y="558247"/>
              <a:ext cx="39640" cy="38370"/>
            </a:xfrm>
            <a:custGeom>
              <a:rect b="b" l="l" r="r" t="t"/>
              <a:pathLst>
                <a:path extrusionOk="0" h="1118" w="1155">
                  <a:moveTo>
                    <a:pt x="663" y="1"/>
                  </a:moveTo>
                  <a:cubicBezTo>
                    <a:pt x="619" y="1"/>
                    <a:pt x="570" y="9"/>
                    <a:pt x="517" y="27"/>
                  </a:cubicBezTo>
                  <a:cubicBezTo>
                    <a:pt x="0" y="199"/>
                    <a:pt x="238" y="1118"/>
                    <a:pt x="632" y="1118"/>
                  </a:cubicBezTo>
                  <a:cubicBezTo>
                    <a:pt x="703" y="1118"/>
                    <a:pt x="778" y="1088"/>
                    <a:pt x="856" y="1020"/>
                  </a:cubicBezTo>
                  <a:cubicBezTo>
                    <a:pt x="867" y="997"/>
                    <a:pt x="889" y="986"/>
                    <a:pt x="901" y="963"/>
                  </a:cubicBezTo>
                  <a:cubicBezTo>
                    <a:pt x="1155" y="679"/>
                    <a:pt x="1070" y="1"/>
                    <a:pt x="66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5" name="Google Shape;5045;p21"/>
            <p:cNvSpPr/>
            <p:nvPr/>
          </p:nvSpPr>
          <p:spPr>
            <a:xfrm>
              <a:off x="4034963" y="-13318"/>
              <a:ext cx="40841" cy="38267"/>
            </a:xfrm>
            <a:custGeom>
              <a:rect b="b" l="l" r="r" t="t"/>
              <a:pathLst>
                <a:path extrusionOk="0" h="1115" w="1190">
                  <a:moveTo>
                    <a:pt x="507" y="0"/>
                  </a:moveTo>
                  <a:cubicBezTo>
                    <a:pt x="430" y="0"/>
                    <a:pt x="351" y="35"/>
                    <a:pt x="273" y="116"/>
                  </a:cubicBezTo>
                  <a:cubicBezTo>
                    <a:pt x="262" y="138"/>
                    <a:pt x="240" y="149"/>
                    <a:pt x="228" y="172"/>
                  </a:cubicBezTo>
                  <a:cubicBezTo>
                    <a:pt x="0" y="469"/>
                    <a:pt x="129" y="1115"/>
                    <a:pt x="516" y="1115"/>
                  </a:cubicBezTo>
                  <a:cubicBezTo>
                    <a:pt x="569" y="1115"/>
                    <a:pt x="628" y="1102"/>
                    <a:pt x="691" y="1075"/>
                  </a:cubicBezTo>
                  <a:cubicBezTo>
                    <a:pt x="1189" y="859"/>
                    <a:pt x="889" y="0"/>
                    <a:pt x="507"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6" name="Google Shape;5046;p21"/>
            <p:cNvSpPr/>
            <p:nvPr/>
          </p:nvSpPr>
          <p:spPr>
            <a:xfrm>
              <a:off x="3977203" y="828037"/>
              <a:ext cx="50931" cy="28692"/>
            </a:xfrm>
            <a:custGeom>
              <a:rect b="b" l="l" r="r" t="t"/>
              <a:pathLst>
                <a:path extrusionOk="0" h="836" w="1484">
                  <a:moveTo>
                    <a:pt x="881" y="1"/>
                  </a:moveTo>
                  <a:cubicBezTo>
                    <a:pt x="471" y="1"/>
                    <a:pt x="1" y="388"/>
                    <a:pt x="365" y="697"/>
                  </a:cubicBezTo>
                  <a:lnTo>
                    <a:pt x="422" y="742"/>
                  </a:lnTo>
                  <a:cubicBezTo>
                    <a:pt x="513" y="806"/>
                    <a:pt x="638" y="836"/>
                    <a:pt x="766" y="836"/>
                  </a:cubicBezTo>
                  <a:cubicBezTo>
                    <a:pt x="1112" y="836"/>
                    <a:pt x="1483" y="616"/>
                    <a:pt x="1302" y="245"/>
                  </a:cubicBezTo>
                  <a:cubicBezTo>
                    <a:pt x="1218" y="70"/>
                    <a:pt x="1055" y="1"/>
                    <a:pt x="88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7" name="Google Shape;5047;p21"/>
            <p:cNvSpPr/>
            <p:nvPr/>
          </p:nvSpPr>
          <p:spPr>
            <a:xfrm>
              <a:off x="3977134" y="403567"/>
              <a:ext cx="40498" cy="29412"/>
            </a:xfrm>
            <a:custGeom>
              <a:rect b="b" l="l" r="r" t="t"/>
              <a:pathLst>
                <a:path extrusionOk="0" h="857" w="1180">
                  <a:moveTo>
                    <a:pt x="410" y="1"/>
                  </a:moveTo>
                  <a:cubicBezTo>
                    <a:pt x="200" y="1"/>
                    <a:pt x="17" y="109"/>
                    <a:pt x="6" y="381"/>
                  </a:cubicBezTo>
                  <a:cubicBezTo>
                    <a:pt x="1" y="699"/>
                    <a:pt x="328" y="857"/>
                    <a:pt x="624" y="857"/>
                  </a:cubicBezTo>
                  <a:cubicBezTo>
                    <a:pt x="917" y="857"/>
                    <a:pt x="1179" y="701"/>
                    <a:pt x="1056" y="392"/>
                  </a:cubicBezTo>
                  <a:cubicBezTo>
                    <a:pt x="1044" y="370"/>
                    <a:pt x="1033" y="347"/>
                    <a:pt x="1022" y="325"/>
                  </a:cubicBezTo>
                  <a:cubicBezTo>
                    <a:pt x="915" y="135"/>
                    <a:pt x="645" y="1"/>
                    <a:pt x="410"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8" name="Google Shape;5048;p21"/>
            <p:cNvSpPr/>
            <p:nvPr/>
          </p:nvSpPr>
          <p:spPr>
            <a:xfrm>
              <a:off x="3922462" y="189204"/>
              <a:ext cx="38953" cy="32810"/>
            </a:xfrm>
            <a:custGeom>
              <a:rect b="b" l="l" r="r" t="t"/>
              <a:pathLst>
                <a:path extrusionOk="0" h="956" w="1135">
                  <a:moveTo>
                    <a:pt x="341" y="0"/>
                  </a:moveTo>
                  <a:cubicBezTo>
                    <a:pt x="153" y="0"/>
                    <a:pt x="0" y="99"/>
                    <a:pt x="8" y="342"/>
                  </a:cubicBezTo>
                  <a:cubicBezTo>
                    <a:pt x="8" y="364"/>
                    <a:pt x="19" y="387"/>
                    <a:pt x="19" y="410"/>
                  </a:cubicBezTo>
                  <a:cubicBezTo>
                    <a:pt x="64" y="685"/>
                    <a:pt x="384" y="955"/>
                    <a:pt x="654" y="955"/>
                  </a:cubicBezTo>
                  <a:cubicBezTo>
                    <a:pt x="794" y="955"/>
                    <a:pt x="921" y="883"/>
                    <a:pt x="990" y="703"/>
                  </a:cubicBezTo>
                  <a:cubicBezTo>
                    <a:pt x="1135" y="319"/>
                    <a:pt x="680" y="0"/>
                    <a:pt x="34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9" name="Google Shape;5049;p21"/>
            <p:cNvSpPr/>
            <p:nvPr/>
          </p:nvSpPr>
          <p:spPr>
            <a:xfrm>
              <a:off x="3655315" y="61843"/>
              <a:ext cx="38850" cy="33084"/>
            </a:xfrm>
            <a:custGeom>
              <a:rect b="b" l="l" r="r" t="t"/>
              <a:pathLst>
                <a:path extrusionOk="0" h="964" w="1132">
                  <a:moveTo>
                    <a:pt x="479" y="0"/>
                  </a:moveTo>
                  <a:cubicBezTo>
                    <a:pt x="341" y="0"/>
                    <a:pt x="218" y="71"/>
                    <a:pt x="153" y="250"/>
                  </a:cubicBezTo>
                  <a:cubicBezTo>
                    <a:pt x="0" y="642"/>
                    <a:pt x="454" y="964"/>
                    <a:pt x="792" y="964"/>
                  </a:cubicBezTo>
                  <a:cubicBezTo>
                    <a:pt x="980" y="964"/>
                    <a:pt x="1131" y="864"/>
                    <a:pt x="1123" y="622"/>
                  </a:cubicBezTo>
                  <a:cubicBezTo>
                    <a:pt x="1123" y="589"/>
                    <a:pt x="1123" y="566"/>
                    <a:pt x="1112" y="544"/>
                  </a:cubicBezTo>
                  <a:cubicBezTo>
                    <a:pt x="1075" y="274"/>
                    <a:pt x="750" y="0"/>
                    <a:pt x="479"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0" name="Google Shape;5050;p21"/>
            <p:cNvSpPr/>
            <p:nvPr/>
          </p:nvSpPr>
          <p:spPr>
            <a:xfrm>
              <a:off x="4176773" y="393580"/>
              <a:ext cx="42317" cy="36688"/>
            </a:xfrm>
            <a:custGeom>
              <a:rect b="b" l="l" r="r" t="t"/>
              <a:pathLst>
                <a:path extrusionOk="0" h="1069" w="1233">
                  <a:moveTo>
                    <a:pt x="764" y="0"/>
                  </a:moveTo>
                  <a:cubicBezTo>
                    <a:pt x="721" y="0"/>
                    <a:pt x="673" y="9"/>
                    <a:pt x="621" y="29"/>
                  </a:cubicBezTo>
                  <a:cubicBezTo>
                    <a:pt x="599" y="29"/>
                    <a:pt x="576" y="40"/>
                    <a:pt x="554" y="52"/>
                  </a:cubicBezTo>
                  <a:cubicBezTo>
                    <a:pt x="170" y="232"/>
                    <a:pt x="1" y="1033"/>
                    <a:pt x="554" y="1067"/>
                  </a:cubicBezTo>
                  <a:cubicBezTo>
                    <a:pt x="565" y="1068"/>
                    <a:pt x="575" y="1068"/>
                    <a:pt x="586" y="1068"/>
                  </a:cubicBezTo>
                  <a:cubicBezTo>
                    <a:pt x="1157" y="1068"/>
                    <a:pt x="1233" y="0"/>
                    <a:pt x="76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1" name="Google Shape;5051;p21"/>
            <p:cNvSpPr/>
            <p:nvPr/>
          </p:nvSpPr>
          <p:spPr>
            <a:xfrm>
              <a:off x="4198669" y="623489"/>
              <a:ext cx="41390" cy="37683"/>
            </a:xfrm>
            <a:custGeom>
              <a:rect b="b" l="l" r="r" t="t"/>
              <a:pathLst>
                <a:path extrusionOk="0" h="1098" w="1206">
                  <a:moveTo>
                    <a:pt x="651" y="1"/>
                  </a:moveTo>
                  <a:cubicBezTo>
                    <a:pt x="581" y="1"/>
                    <a:pt x="504" y="24"/>
                    <a:pt x="423" y="78"/>
                  </a:cubicBezTo>
                  <a:cubicBezTo>
                    <a:pt x="1" y="366"/>
                    <a:pt x="402" y="1098"/>
                    <a:pt x="765" y="1098"/>
                  </a:cubicBezTo>
                  <a:cubicBezTo>
                    <a:pt x="858" y="1098"/>
                    <a:pt x="948" y="1050"/>
                    <a:pt x="1021" y="935"/>
                  </a:cubicBezTo>
                  <a:lnTo>
                    <a:pt x="1055" y="868"/>
                  </a:lnTo>
                  <a:cubicBezTo>
                    <a:pt x="1205" y="559"/>
                    <a:pt x="997" y="1"/>
                    <a:pt x="65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2" name="Google Shape;5052;p21"/>
            <p:cNvSpPr/>
            <p:nvPr/>
          </p:nvSpPr>
          <p:spPr>
            <a:xfrm>
              <a:off x="3950948" y="683652"/>
              <a:ext cx="40429" cy="38267"/>
            </a:xfrm>
            <a:custGeom>
              <a:rect b="b" l="l" r="r" t="t"/>
              <a:pathLst>
                <a:path extrusionOk="0" h="1115" w="1178">
                  <a:moveTo>
                    <a:pt x="673" y="0"/>
                  </a:moveTo>
                  <a:cubicBezTo>
                    <a:pt x="620" y="0"/>
                    <a:pt x="562" y="13"/>
                    <a:pt x="498" y="40"/>
                  </a:cubicBezTo>
                  <a:cubicBezTo>
                    <a:pt x="0" y="256"/>
                    <a:pt x="293" y="1115"/>
                    <a:pt x="672" y="1115"/>
                  </a:cubicBezTo>
                  <a:cubicBezTo>
                    <a:pt x="748" y="1115"/>
                    <a:pt x="827" y="1080"/>
                    <a:pt x="905" y="999"/>
                  </a:cubicBezTo>
                  <a:cubicBezTo>
                    <a:pt x="927" y="977"/>
                    <a:pt x="939" y="965"/>
                    <a:pt x="950" y="943"/>
                  </a:cubicBezTo>
                  <a:cubicBezTo>
                    <a:pt x="1178" y="646"/>
                    <a:pt x="1058" y="0"/>
                    <a:pt x="67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3" name="Google Shape;5053;p21"/>
            <p:cNvSpPr/>
            <p:nvPr/>
          </p:nvSpPr>
          <p:spPr>
            <a:xfrm>
              <a:off x="4188476" y="498873"/>
              <a:ext cx="51411" cy="28863"/>
            </a:xfrm>
            <a:custGeom>
              <a:rect b="b" l="l" r="r" t="t"/>
              <a:pathLst>
                <a:path extrusionOk="0" h="841" w="1498">
                  <a:moveTo>
                    <a:pt x="903" y="1"/>
                  </a:moveTo>
                  <a:cubicBezTo>
                    <a:pt x="489" y="1"/>
                    <a:pt x="0" y="418"/>
                    <a:pt x="382" y="719"/>
                  </a:cubicBezTo>
                  <a:cubicBezTo>
                    <a:pt x="404" y="730"/>
                    <a:pt x="416" y="741"/>
                    <a:pt x="438" y="752"/>
                  </a:cubicBezTo>
                  <a:cubicBezTo>
                    <a:pt x="527" y="813"/>
                    <a:pt x="644" y="841"/>
                    <a:pt x="765" y="841"/>
                  </a:cubicBezTo>
                  <a:cubicBezTo>
                    <a:pt x="1117" y="841"/>
                    <a:pt x="1498" y="600"/>
                    <a:pt x="1296" y="222"/>
                  </a:cubicBezTo>
                  <a:cubicBezTo>
                    <a:pt x="1214" y="64"/>
                    <a:pt x="1064" y="1"/>
                    <a:pt x="903"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4" name="Google Shape;5054;p21"/>
            <p:cNvSpPr/>
            <p:nvPr/>
          </p:nvSpPr>
          <p:spPr>
            <a:xfrm>
              <a:off x="3999202" y="498805"/>
              <a:ext cx="40154" cy="29927"/>
            </a:xfrm>
            <a:custGeom>
              <a:rect b="b" l="l" r="r" t="t"/>
              <a:pathLst>
                <a:path extrusionOk="0" h="872" w="1170">
                  <a:moveTo>
                    <a:pt x="404" y="1"/>
                  </a:moveTo>
                  <a:cubicBezTo>
                    <a:pt x="204" y="1"/>
                    <a:pt x="33" y="104"/>
                    <a:pt x="18" y="359"/>
                  </a:cubicBezTo>
                  <a:cubicBezTo>
                    <a:pt x="0" y="695"/>
                    <a:pt x="348" y="871"/>
                    <a:pt x="651" y="871"/>
                  </a:cubicBezTo>
                  <a:cubicBezTo>
                    <a:pt x="929" y="871"/>
                    <a:pt x="1169" y="723"/>
                    <a:pt x="1056" y="416"/>
                  </a:cubicBezTo>
                  <a:cubicBezTo>
                    <a:pt x="1045" y="393"/>
                    <a:pt x="1045" y="382"/>
                    <a:pt x="1033" y="359"/>
                  </a:cubicBezTo>
                  <a:cubicBezTo>
                    <a:pt x="929" y="150"/>
                    <a:pt x="645" y="1"/>
                    <a:pt x="404"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5" name="Google Shape;5055;p21"/>
            <p:cNvSpPr/>
            <p:nvPr/>
          </p:nvSpPr>
          <p:spPr>
            <a:xfrm>
              <a:off x="4036233" y="568886"/>
              <a:ext cx="40292" cy="29481"/>
            </a:xfrm>
            <a:custGeom>
              <a:rect b="b" l="l" r="r" t="t"/>
              <a:pathLst>
                <a:path extrusionOk="0" h="859" w="1174">
                  <a:moveTo>
                    <a:pt x="554" y="0"/>
                  </a:moveTo>
                  <a:cubicBezTo>
                    <a:pt x="262" y="0"/>
                    <a:pt x="0" y="158"/>
                    <a:pt x="124" y="473"/>
                  </a:cubicBezTo>
                  <a:cubicBezTo>
                    <a:pt x="124" y="484"/>
                    <a:pt x="146" y="507"/>
                    <a:pt x="157" y="529"/>
                  </a:cubicBezTo>
                  <a:cubicBezTo>
                    <a:pt x="264" y="725"/>
                    <a:pt x="534" y="859"/>
                    <a:pt x="767" y="859"/>
                  </a:cubicBezTo>
                  <a:cubicBezTo>
                    <a:pt x="977" y="859"/>
                    <a:pt x="1156" y="751"/>
                    <a:pt x="1162" y="484"/>
                  </a:cubicBezTo>
                  <a:cubicBezTo>
                    <a:pt x="1173" y="161"/>
                    <a:pt x="849" y="0"/>
                    <a:pt x="55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6" name="Google Shape;5056;p21"/>
            <p:cNvSpPr/>
            <p:nvPr/>
          </p:nvSpPr>
          <p:spPr>
            <a:xfrm>
              <a:off x="4091385" y="318831"/>
              <a:ext cx="40326" cy="29378"/>
            </a:xfrm>
            <a:custGeom>
              <a:rect b="b" l="l" r="r" t="t"/>
              <a:pathLst>
                <a:path extrusionOk="0" h="856" w="1175">
                  <a:moveTo>
                    <a:pt x="556" y="1"/>
                  </a:moveTo>
                  <a:cubicBezTo>
                    <a:pt x="263" y="1"/>
                    <a:pt x="0" y="159"/>
                    <a:pt x="130" y="469"/>
                  </a:cubicBezTo>
                  <a:cubicBezTo>
                    <a:pt x="142" y="480"/>
                    <a:pt x="153" y="503"/>
                    <a:pt x="164" y="526"/>
                  </a:cubicBezTo>
                  <a:cubicBezTo>
                    <a:pt x="271" y="722"/>
                    <a:pt x="541" y="855"/>
                    <a:pt x="774" y="855"/>
                  </a:cubicBezTo>
                  <a:cubicBezTo>
                    <a:pt x="983" y="855"/>
                    <a:pt x="1163" y="747"/>
                    <a:pt x="1168" y="480"/>
                  </a:cubicBezTo>
                  <a:cubicBezTo>
                    <a:pt x="1174" y="159"/>
                    <a:pt x="850" y="1"/>
                    <a:pt x="556"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7" name="Google Shape;5057;p21"/>
            <p:cNvSpPr/>
            <p:nvPr/>
          </p:nvSpPr>
          <p:spPr>
            <a:xfrm>
              <a:off x="4047730" y="19663"/>
              <a:ext cx="41184" cy="36757"/>
            </a:xfrm>
            <a:custGeom>
              <a:rect b="b" l="l" r="r" t="t"/>
              <a:pathLst>
                <a:path extrusionOk="0" h="1071" w="1200">
                  <a:moveTo>
                    <a:pt x="619" y="1"/>
                  </a:moveTo>
                  <a:cubicBezTo>
                    <a:pt x="47" y="1"/>
                    <a:pt x="1" y="1070"/>
                    <a:pt x="465" y="1070"/>
                  </a:cubicBezTo>
                  <a:cubicBezTo>
                    <a:pt x="509" y="1070"/>
                    <a:pt x="559" y="1061"/>
                    <a:pt x="612" y="1039"/>
                  </a:cubicBezTo>
                  <a:cubicBezTo>
                    <a:pt x="635" y="1028"/>
                    <a:pt x="657" y="1016"/>
                    <a:pt x="680" y="1005"/>
                  </a:cubicBezTo>
                  <a:cubicBezTo>
                    <a:pt x="1052" y="813"/>
                    <a:pt x="1199" y="12"/>
                    <a:pt x="635" y="1"/>
                  </a:cubicBezTo>
                  <a:cubicBezTo>
                    <a:pt x="629" y="1"/>
                    <a:pt x="624" y="1"/>
                    <a:pt x="619"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8" name="Google Shape;5058;p21"/>
            <p:cNvSpPr/>
            <p:nvPr/>
          </p:nvSpPr>
          <p:spPr>
            <a:xfrm>
              <a:off x="4235941" y="442040"/>
              <a:ext cx="38747" cy="32810"/>
            </a:xfrm>
            <a:custGeom>
              <a:rect b="b" l="l" r="r" t="t"/>
              <a:pathLst>
                <a:path extrusionOk="0" h="956" w="1129">
                  <a:moveTo>
                    <a:pt x="477" y="1"/>
                  </a:moveTo>
                  <a:cubicBezTo>
                    <a:pt x="336" y="1"/>
                    <a:pt x="208" y="73"/>
                    <a:pt x="139" y="253"/>
                  </a:cubicBezTo>
                  <a:cubicBezTo>
                    <a:pt x="1" y="637"/>
                    <a:pt x="454" y="956"/>
                    <a:pt x="790" y="956"/>
                  </a:cubicBezTo>
                  <a:cubicBezTo>
                    <a:pt x="977" y="956"/>
                    <a:pt x="1128" y="857"/>
                    <a:pt x="1120" y="614"/>
                  </a:cubicBezTo>
                  <a:cubicBezTo>
                    <a:pt x="1120" y="592"/>
                    <a:pt x="1120" y="569"/>
                    <a:pt x="1109" y="547"/>
                  </a:cubicBezTo>
                  <a:cubicBezTo>
                    <a:pt x="1072" y="271"/>
                    <a:pt x="750" y="1"/>
                    <a:pt x="477"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9" name="Google Shape;5059;p21"/>
            <p:cNvSpPr/>
            <p:nvPr/>
          </p:nvSpPr>
          <p:spPr>
            <a:xfrm>
              <a:off x="4140943" y="690139"/>
              <a:ext cx="39983" cy="38027"/>
            </a:xfrm>
            <a:custGeom>
              <a:rect b="b" l="l" r="r" t="t"/>
              <a:pathLst>
                <a:path extrusionOk="0" h="1108" w="1165">
                  <a:moveTo>
                    <a:pt x="526" y="1"/>
                  </a:moveTo>
                  <a:cubicBezTo>
                    <a:pt x="454" y="1"/>
                    <a:pt x="378" y="30"/>
                    <a:pt x="300" y="99"/>
                  </a:cubicBezTo>
                  <a:cubicBezTo>
                    <a:pt x="289" y="111"/>
                    <a:pt x="266" y="133"/>
                    <a:pt x="255" y="156"/>
                  </a:cubicBezTo>
                  <a:cubicBezTo>
                    <a:pt x="1" y="430"/>
                    <a:pt x="94" y="1107"/>
                    <a:pt x="495" y="1107"/>
                  </a:cubicBezTo>
                  <a:cubicBezTo>
                    <a:pt x="539" y="1107"/>
                    <a:pt x="587" y="1099"/>
                    <a:pt x="638" y="1081"/>
                  </a:cubicBezTo>
                  <a:cubicBezTo>
                    <a:pt x="1164" y="909"/>
                    <a:pt x="921" y="1"/>
                    <a:pt x="526"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0" name="Google Shape;5060;p21"/>
            <p:cNvSpPr/>
            <p:nvPr/>
          </p:nvSpPr>
          <p:spPr>
            <a:xfrm>
              <a:off x="4194723" y="562846"/>
              <a:ext cx="42969" cy="28932"/>
            </a:xfrm>
            <a:custGeom>
              <a:rect b="b" l="l" r="r" t="t"/>
              <a:pathLst>
                <a:path extrusionOk="0" h="843" w="1252">
                  <a:moveTo>
                    <a:pt x="654" y="1"/>
                  </a:moveTo>
                  <a:cubicBezTo>
                    <a:pt x="322" y="1"/>
                    <a:pt x="0" y="198"/>
                    <a:pt x="189" y="525"/>
                  </a:cubicBezTo>
                  <a:cubicBezTo>
                    <a:pt x="200" y="547"/>
                    <a:pt x="211" y="570"/>
                    <a:pt x="222" y="592"/>
                  </a:cubicBezTo>
                  <a:cubicBezTo>
                    <a:pt x="337" y="749"/>
                    <a:pt x="572" y="843"/>
                    <a:pt x="785" y="843"/>
                  </a:cubicBezTo>
                  <a:cubicBezTo>
                    <a:pt x="1034" y="843"/>
                    <a:pt x="1252" y="715"/>
                    <a:pt x="1215" y="412"/>
                  </a:cubicBezTo>
                  <a:cubicBezTo>
                    <a:pt x="1190" y="126"/>
                    <a:pt x="919" y="1"/>
                    <a:pt x="654"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1" name="Google Shape;5061;p21"/>
            <p:cNvSpPr/>
            <p:nvPr/>
          </p:nvSpPr>
          <p:spPr>
            <a:xfrm>
              <a:off x="4249566" y="694497"/>
              <a:ext cx="40429" cy="38404"/>
            </a:xfrm>
            <a:custGeom>
              <a:rect b="b" l="l" r="r" t="t"/>
              <a:pathLst>
                <a:path extrusionOk="0" h="1119" w="1178">
                  <a:moveTo>
                    <a:pt x="668" y="1"/>
                  </a:moveTo>
                  <a:cubicBezTo>
                    <a:pt x="616" y="1"/>
                    <a:pt x="559" y="13"/>
                    <a:pt x="498" y="40"/>
                  </a:cubicBezTo>
                  <a:cubicBezTo>
                    <a:pt x="0" y="256"/>
                    <a:pt x="291" y="1119"/>
                    <a:pt x="669" y="1119"/>
                  </a:cubicBezTo>
                  <a:cubicBezTo>
                    <a:pt x="745" y="1119"/>
                    <a:pt x="826" y="1083"/>
                    <a:pt x="904" y="999"/>
                  </a:cubicBezTo>
                  <a:cubicBezTo>
                    <a:pt x="926" y="988"/>
                    <a:pt x="938" y="965"/>
                    <a:pt x="949" y="943"/>
                  </a:cubicBezTo>
                  <a:cubicBezTo>
                    <a:pt x="1177" y="655"/>
                    <a:pt x="1048" y="1"/>
                    <a:pt x="66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2" name="Google Shape;5062;p21"/>
            <p:cNvSpPr/>
            <p:nvPr/>
          </p:nvSpPr>
          <p:spPr>
            <a:xfrm>
              <a:off x="4082668" y="60573"/>
              <a:ext cx="50622" cy="28726"/>
            </a:xfrm>
            <a:custGeom>
              <a:rect b="b" l="l" r="r" t="t"/>
              <a:pathLst>
                <a:path extrusionOk="0" h="837" w="1475">
                  <a:moveTo>
                    <a:pt x="712" y="1"/>
                  </a:moveTo>
                  <a:cubicBezTo>
                    <a:pt x="366" y="1"/>
                    <a:pt x="0" y="221"/>
                    <a:pt x="181" y="592"/>
                  </a:cubicBezTo>
                  <a:cubicBezTo>
                    <a:pt x="262" y="767"/>
                    <a:pt x="423" y="836"/>
                    <a:pt x="595" y="836"/>
                  </a:cubicBezTo>
                  <a:cubicBezTo>
                    <a:pt x="1002" y="836"/>
                    <a:pt x="1474" y="449"/>
                    <a:pt x="1118" y="140"/>
                  </a:cubicBezTo>
                  <a:cubicBezTo>
                    <a:pt x="1095" y="129"/>
                    <a:pt x="1073" y="118"/>
                    <a:pt x="1061" y="95"/>
                  </a:cubicBezTo>
                  <a:cubicBezTo>
                    <a:pt x="967" y="31"/>
                    <a:pt x="841" y="1"/>
                    <a:pt x="71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3" name="Google Shape;5063;p21"/>
            <p:cNvSpPr/>
            <p:nvPr/>
          </p:nvSpPr>
          <p:spPr>
            <a:xfrm>
              <a:off x="4357640" y="652318"/>
              <a:ext cx="50759" cy="34698"/>
            </a:xfrm>
            <a:custGeom>
              <a:rect b="b" l="l" r="r" t="t"/>
              <a:pathLst>
                <a:path extrusionOk="0" h="1011" w="1479">
                  <a:moveTo>
                    <a:pt x="802" y="1"/>
                  </a:moveTo>
                  <a:cubicBezTo>
                    <a:pt x="289" y="1"/>
                    <a:pt x="0" y="1011"/>
                    <a:pt x="575" y="1011"/>
                  </a:cubicBezTo>
                  <a:cubicBezTo>
                    <a:pt x="586" y="1011"/>
                    <a:pt x="598" y="1010"/>
                    <a:pt x="610" y="1009"/>
                  </a:cubicBezTo>
                  <a:cubicBezTo>
                    <a:pt x="632" y="1009"/>
                    <a:pt x="655" y="1009"/>
                    <a:pt x="677" y="998"/>
                  </a:cubicBezTo>
                  <a:cubicBezTo>
                    <a:pt x="1084" y="919"/>
                    <a:pt x="1479" y="208"/>
                    <a:pt x="948" y="28"/>
                  </a:cubicBezTo>
                  <a:cubicBezTo>
                    <a:pt x="898" y="9"/>
                    <a:pt x="849" y="1"/>
                    <a:pt x="80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4" name="Google Shape;5064;p21"/>
            <p:cNvSpPr/>
            <p:nvPr/>
          </p:nvSpPr>
          <p:spPr>
            <a:xfrm>
              <a:off x="3846031" y="605712"/>
              <a:ext cx="41253" cy="37134"/>
            </a:xfrm>
            <a:custGeom>
              <a:rect b="b" l="l" r="r" t="t"/>
              <a:pathLst>
                <a:path extrusionOk="0" h="1082" w="1202">
                  <a:moveTo>
                    <a:pt x="726" y="0"/>
                  </a:moveTo>
                  <a:cubicBezTo>
                    <a:pt x="681" y="0"/>
                    <a:pt x="631" y="10"/>
                    <a:pt x="576" y="32"/>
                  </a:cubicBezTo>
                  <a:lnTo>
                    <a:pt x="520" y="66"/>
                  </a:lnTo>
                  <a:cubicBezTo>
                    <a:pt x="148" y="269"/>
                    <a:pt x="1" y="1070"/>
                    <a:pt x="565" y="1081"/>
                  </a:cubicBezTo>
                  <a:cubicBezTo>
                    <a:pt x="568" y="1081"/>
                    <a:pt x="571" y="1081"/>
                    <a:pt x="573" y="1081"/>
                  </a:cubicBezTo>
                  <a:cubicBezTo>
                    <a:pt x="1153" y="1081"/>
                    <a:pt x="1201" y="0"/>
                    <a:pt x="72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5" name="Google Shape;5065;p21"/>
            <p:cNvSpPr/>
            <p:nvPr/>
          </p:nvSpPr>
          <p:spPr>
            <a:xfrm>
              <a:off x="4233950" y="593597"/>
              <a:ext cx="40257" cy="29584"/>
            </a:xfrm>
            <a:custGeom>
              <a:rect b="b" l="l" r="r" t="t"/>
              <a:pathLst>
                <a:path extrusionOk="0" h="862" w="1173">
                  <a:moveTo>
                    <a:pt x="547" y="1"/>
                  </a:moveTo>
                  <a:cubicBezTo>
                    <a:pt x="257" y="1"/>
                    <a:pt x="0" y="156"/>
                    <a:pt x="129" y="464"/>
                  </a:cubicBezTo>
                  <a:cubicBezTo>
                    <a:pt x="129" y="486"/>
                    <a:pt x="140" y="509"/>
                    <a:pt x="151" y="531"/>
                  </a:cubicBezTo>
                  <a:cubicBezTo>
                    <a:pt x="258" y="728"/>
                    <a:pt x="531" y="861"/>
                    <a:pt x="767" y="861"/>
                  </a:cubicBezTo>
                  <a:cubicBezTo>
                    <a:pt x="979" y="861"/>
                    <a:pt x="1162" y="753"/>
                    <a:pt x="1167" y="486"/>
                  </a:cubicBezTo>
                  <a:cubicBezTo>
                    <a:pt x="1173" y="162"/>
                    <a:pt x="842" y="1"/>
                    <a:pt x="547"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6" name="Google Shape;5066;p21"/>
            <p:cNvSpPr/>
            <p:nvPr/>
          </p:nvSpPr>
          <p:spPr>
            <a:xfrm>
              <a:off x="4109403" y="456008"/>
              <a:ext cx="42728" cy="36585"/>
            </a:xfrm>
            <a:custGeom>
              <a:rect b="b" l="l" r="r" t="t"/>
              <a:pathLst>
                <a:path extrusionOk="0" h="1066" w="1245">
                  <a:moveTo>
                    <a:pt x="770" y="1"/>
                  </a:moveTo>
                  <a:cubicBezTo>
                    <a:pt x="728" y="1"/>
                    <a:pt x="682" y="9"/>
                    <a:pt x="632" y="27"/>
                  </a:cubicBezTo>
                  <a:cubicBezTo>
                    <a:pt x="610" y="38"/>
                    <a:pt x="587" y="49"/>
                    <a:pt x="564" y="61"/>
                  </a:cubicBezTo>
                  <a:cubicBezTo>
                    <a:pt x="192" y="241"/>
                    <a:pt x="0" y="1031"/>
                    <a:pt x="564" y="1065"/>
                  </a:cubicBezTo>
                  <a:cubicBezTo>
                    <a:pt x="576" y="1066"/>
                    <a:pt x="586" y="1066"/>
                    <a:pt x="597" y="1066"/>
                  </a:cubicBezTo>
                  <a:cubicBezTo>
                    <a:pt x="1170" y="1066"/>
                    <a:pt x="1244" y="1"/>
                    <a:pt x="770"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7" name="Google Shape;5067;p21"/>
            <p:cNvSpPr/>
            <p:nvPr/>
          </p:nvSpPr>
          <p:spPr>
            <a:xfrm>
              <a:off x="4141355" y="155708"/>
              <a:ext cx="40806" cy="29378"/>
            </a:xfrm>
            <a:custGeom>
              <a:rect b="b" l="l" r="r" t="t"/>
              <a:pathLst>
                <a:path extrusionOk="0" h="856" w="1189">
                  <a:moveTo>
                    <a:pt x="419" y="0"/>
                  </a:moveTo>
                  <a:cubicBezTo>
                    <a:pt x="196" y="0"/>
                    <a:pt x="0" y="114"/>
                    <a:pt x="6" y="393"/>
                  </a:cubicBezTo>
                  <a:cubicBezTo>
                    <a:pt x="11" y="706"/>
                    <a:pt x="324" y="856"/>
                    <a:pt x="611" y="856"/>
                  </a:cubicBezTo>
                  <a:cubicBezTo>
                    <a:pt x="914" y="856"/>
                    <a:pt x="1189" y="689"/>
                    <a:pt x="1044" y="370"/>
                  </a:cubicBezTo>
                  <a:cubicBezTo>
                    <a:pt x="1033" y="347"/>
                    <a:pt x="1021" y="325"/>
                    <a:pt x="1010" y="302"/>
                  </a:cubicBezTo>
                  <a:cubicBezTo>
                    <a:pt x="907" y="120"/>
                    <a:pt x="648" y="0"/>
                    <a:pt x="419"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8" name="Google Shape;5068;p21"/>
            <p:cNvSpPr/>
            <p:nvPr/>
          </p:nvSpPr>
          <p:spPr>
            <a:xfrm>
              <a:off x="4140428" y="460710"/>
              <a:ext cx="43278" cy="28657"/>
            </a:xfrm>
            <a:custGeom>
              <a:rect b="b" l="l" r="r" t="t"/>
              <a:pathLst>
                <a:path extrusionOk="0" h="835" w="1261">
                  <a:moveTo>
                    <a:pt x="664" y="1"/>
                  </a:moveTo>
                  <a:cubicBezTo>
                    <a:pt x="329" y="1"/>
                    <a:pt x="0" y="202"/>
                    <a:pt x="191" y="533"/>
                  </a:cubicBezTo>
                  <a:cubicBezTo>
                    <a:pt x="202" y="555"/>
                    <a:pt x="213" y="578"/>
                    <a:pt x="236" y="589"/>
                  </a:cubicBezTo>
                  <a:cubicBezTo>
                    <a:pt x="349" y="744"/>
                    <a:pt x="579" y="835"/>
                    <a:pt x="789" y="835"/>
                  </a:cubicBezTo>
                  <a:cubicBezTo>
                    <a:pt x="1039" y="835"/>
                    <a:pt x="1261" y="705"/>
                    <a:pt x="1218" y="397"/>
                  </a:cubicBezTo>
                  <a:cubicBezTo>
                    <a:pt x="1188" y="122"/>
                    <a:pt x="924" y="1"/>
                    <a:pt x="664"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9" name="Google Shape;5069;p21"/>
            <p:cNvSpPr/>
            <p:nvPr/>
          </p:nvSpPr>
          <p:spPr>
            <a:xfrm>
              <a:off x="4257357" y="635707"/>
              <a:ext cx="43312" cy="28966"/>
            </a:xfrm>
            <a:custGeom>
              <a:rect b="b" l="l" r="r" t="t"/>
              <a:pathLst>
                <a:path extrusionOk="0" h="844" w="1262">
                  <a:moveTo>
                    <a:pt x="666" y="0"/>
                  </a:moveTo>
                  <a:cubicBezTo>
                    <a:pt x="330" y="0"/>
                    <a:pt x="1" y="208"/>
                    <a:pt x="192" y="546"/>
                  </a:cubicBezTo>
                  <a:cubicBezTo>
                    <a:pt x="203" y="557"/>
                    <a:pt x="214" y="579"/>
                    <a:pt x="225" y="602"/>
                  </a:cubicBezTo>
                  <a:cubicBezTo>
                    <a:pt x="338" y="755"/>
                    <a:pt x="567" y="843"/>
                    <a:pt x="778" y="843"/>
                  </a:cubicBezTo>
                  <a:cubicBezTo>
                    <a:pt x="1034" y="843"/>
                    <a:pt x="1262" y="713"/>
                    <a:pt x="1218" y="410"/>
                  </a:cubicBezTo>
                  <a:cubicBezTo>
                    <a:pt x="1189" y="125"/>
                    <a:pt x="925" y="0"/>
                    <a:pt x="66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0" name="Google Shape;5070;p21"/>
            <p:cNvSpPr/>
            <p:nvPr/>
          </p:nvSpPr>
          <p:spPr>
            <a:xfrm>
              <a:off x="4293358" y="629530"/>
              <a:ext cx="40806" cy="38198"/>
            </a:xfrm>
            <a:custGeom>
              <a:rect b="b" l="l" r="r" t="t"/>
              <a:pathLst>
                <a:path extrusionOk="0" h="1113" w="1189">
                  <a:moveTo>
                    <a:pt x="666" y="1"/>
                  </a:moveTo>
                  <a:cubicBezTo>
                    <a:pt x="608" y="1"/>
                    <a:pt x="543" y="15"/>
                    <a:pt x="474" y="49"/>
                  </a:cubicBezTo>
                  <a:cubicBezTo>
                    <a:pt x="0" y="290"/>
                    <a:pt x="330" y="1113"/>
                    <a:pt x="706" y="1113"/>
                  </a:cubicBezTo>
                  <a:cubicBezTo>
                    <a:pt x="787" y="1113"/>
                    <a:pt x="870" y="1075"/>
                    <a:pt x="948" y="985"/>
                  </a:cubicBezTo>
                  <a:cubicBezTo>
                    <a:pt x="959" y="963"/>
                    <a:pt x="971" y="940"/>
                    <a:pt x="993" y="929"/>
                  </a:cubicBezTo>
                  <a:cubicBezTo>
                    <a:pt x="1189" y="626"/>
                    <a:pt x="1045" y="1"/>
                    <a:pt x="66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1" name="Google Shape;5071;p21"/>
            <p:cNvSpPr/>
            <p:nvPr/>
          </p:nvSpPr>
          <p:spPr>
            <a:xfrm>
              <a:off x="4307189" y="591400"/>
              <a:ext cx="40738" cy="38130"/>
            </a:xfrm>
            <a:custGeom>
              <a:rect b="b" l="l" r="r" t="t"/>
              <a:pathLst>
                <a:path extrusionOk="0" h="1111" w="1187">
                  <a:moveTo>
                    <a:pt x="486" y="0"/>
                  </a:moveTo>
                  <a:cubicBezTo>
                    <a:pt x="404" y="0"/>
                    <a:pt x="320" y="39"/>
                    <a:pt x="240" y="133"/>
                  </a:cubicBezTo>
                  <a:cubicBezTo>
                    <a:pt x="229" y="144"/>
                    <a:pt x="207" y="167"/>
                    <a:pt x="195" y="189"/>
                  </a:cubicBezTo>
                  <a:cubicBezTo>
                    <a:pt x="1" y="490"/>
                    <a:pt x="150" y="1110"/>
                    <a:pt x="519" y="1110"/>
                  </a:cubicBezTo>
                  <a:cubicBezTo>
                    <a:pt x="579" y="1110"/>
                    <a:pt x="644" y="1094"/>
                    <a:pt x="714" y="1058"/>
                  </a:cubicBezTo>
                  <a:cubicBezTo>
                    <a:pt x="1186" y="817"/>
                    <a:pt x="861" y="0"/>
                    <a:pt x="48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2" name="Google Shape;5072;p21"/>
            <p:cNvSpPr/>
            <p:nvPr/>
          </p:nvSpPr>
          <p:spPr>
            <a:xfrm>
              <a:off x="4206289" y="689761"/>
              <a:ext cx="43312" cy="28829"/>
            </a:xfrm>
            <a:custGeom>
              <a:rect b="b" l="l" r="r" t="t"/>
              <a:pathLst>
                <a:path extrusionOk="0" h="840" w="1262">
                  <a:moveTo>
                    <a:pt x="472" y="1"/>
                  </a:moveTo>
                  <a:cubicBezTo>
                    <a:pt x="222" y="1"/>
                    <a:pt x="0" y="130"/>
                    <a:pt x="43" y="438"/>
                  </a:cubicBezTo>
                  <a:cubicBezTo>
                    <a:pt x="73" y="717"/>
                    <a:pt x="335" y="839"/>
                    <a:pt x="594" y="839"/>
                  </a:cubicBezTo>
                  <a:cubicBezTo>
                    <a:pt x="930" y="839"/>
                    <a:pt x="1262" y="634"/>
                    <a:pt x="1070" y="302"/>
                  </a:cubicBezTo>
                  <a:cubicBezTo>
                    <a:pt x="1048" y="280"/>
                    <a:pt x="1036" y="268"/>
                    <a:pt x="1025" y="246"/>
                  </a:cubicBezTo>
                  <a:cubicBezTo>
                    <a:pt x="912" y="91"/>
                    <a:pt x="682" y="1"/>
                    <a:pt x="47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3" name="Google Shape;5073;p21"/>
            <p:cNvSpPr/>
            <p:nvPr/>
          </p:nvSpPr>
          <p:spPr>
            <a:xfrm>
              <a:off x="4326203" y="650911"/>
              <a:ext cx="40360" cy="37958"/>
            </a:xfrm>
            <a:custGeom>
              <a:rect b="b" l="l" r="r" t="t"/>
              <a:pathLst>
                <a:path extrusionOk="0" h="1106" w="1176">
                  <a:moveTo>
                    <a:pt x="500" y="0"/>
                  </a:moveTo>
                  <a:cubicBezTo>
                    <a:pt x="422" y="0"/>
                    <a:pt x="340" y="37"/>
                    <a:pt x="262" y="125"/>
                  </a:cubicBezTo>
                  <a:cubicBezTo>
                    <a:pt x="239" y="136"/>
                    <a:pt x="228" y="159"/>
                    <a:pt x="217" y="170"/>
                  </a:cubicBezTo>
                  <a:cubicBezTo>
                    <a:pt x="0" y="466"/>
                    <a:pt x="136" y="1105"/>
                    <a:pt x="512" y="1105"/>
                  </a:cubicBezTo>
                  <a:cubicBezTo>
                    <a:pt x="566" y="1105"/>
                    <a:pt x="626" y="1092"/>
                    <a:pt x="691" y="1062"/>
                  </a:cubicBezTo>
                  <a:cubicBezTo>
                    <a:pt x="1176" y="847"/>
                    <a:pt x="874" y="0"/>
                    <a:pt x="500"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4" name="Google Shape;5074;p21"/>
            <p:cNvSpPr/>
            <p:nvPr/>
          </p:nvSpPr>
          <p:spPr>
            <a:xfrm>
              <a:off x="4346280" y="546647"/>
              <a:ext cx="38885" cy="34183"/>
            </a:xfrm>
            <a:custGeom>
              <a:rect b="b" l="l" r="r" t="t"/>
              <a:pathLst>
                <a:path extrusionOk="0" h="996" w="1133">
                  <a:moveTo>
                    <a:pt x="525" y="1"/>
                  </a:moveTo>
                  <a:cubicBezTo>
                    <a:pt x="402" y="1"/>
                    <a:pt x="286" y="63"/>
                    <a:pt x="207" y="218"/>
                  </a:cubicBezTo>
                  <a:cubicBezTo>
                    <a:pt x="0" y="602"/>
                    <a:pt x="476" y="996"/>
                    <a:pt x="820" y="996"/>
                  </a:cubicBezTo>
                  <a:cubicBezTo>
                    <a:pt x="982" y="996"/>
                    <a:pt x="1115" y="909"/>
                    <a:pt x="1133" y="692"/>
                  </a:cubicBezTo>
                  <a:lnTo>
                    <a:pt x="1133" y="624"/>
                  </a:lnTo>
                  <a:cubicBezTo>
                    <a:pt x="1125" y="326"/>
                    <a:pt x="806" y="1"/>
                    <a:pt x="52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5" name="Google Shape;5075;p21"/>
            <p:cNvSpPr/>
            <p:nvPr/>
          </p:nvSpPr>
          <p:spPr>
            <a:xfrm>
              <a:off x="3877880" y="106356"/>
              <a:ext cx="53676" cy="29893"/>
            </a:xfrm>
            <a:custGeom>
              <a:rect b="b" l="l" r="r" t="t"/>
              <a:pathLst>
                <a:path extrusionOk="0" h="871" w="1564">
                  <a:moveTo>
                    <a:pt x="830" y="0"/>
                  </a:moveTo>
                  <a:cubicBezTo>
                    <a:pt x="453" y="0"/>
                    <a:pt x="1" y="311"/>
                    <a:pt x="269" y="691"/>
                  </a:cubicBezTo>
                  <a:cubicBezTo>
                    <a:pt x="359" y="819"/>
                    <a:pt x="488" y="870"/>
                    <a:pt x="625" y="870"/>
                  </a:cubicBezTo>
                  <a:cubicBezTo>
                    <a:pt x="1057" y="870"/>
                    <a:pt x="1564" y="356"/>
                    <a:pt x="1127" y="82"/>
                  </a:cubicBezTo>
                  <a:cubicBezTo>
                    <a:pt x="1104" y="70"/>
                    <a:pt x="1082" y="59"/>
                    <a:pt x="1059" y="48"/>
                  </a:cubicBezTo>
                  <a:cubicBezTo>
                    <a:pt x="992" y="15"/>
                    <a:pt x="913" y="0"/>
                    <a:pt x="83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6" name="Google Shape;5076;p21"/>
            <p:cNvSpPr/>
            <p:nvPr/>
          </p:nvSpPr>
          <p:spPr>
            <a:xfrm>
              <a:off x="4232166" y="755518"/>
              <a:ext cx="38885" cy="34320"/>
            </a:xfrm>
            <a:custGeom>
              <a:rect b="b" l="l" r="r" t="t"/>
              <a:pathLst>
                <a:path extrusionOk="0" h="1000" w="1133">
                  <a:moveTo>
                    <a:pt x="312" y="1"/>
                  </a:moveTo>
                  <a:cubicBezTo>
                    <a:pt x="150" y="1"/>
                    <a:pt x="18" y="88"/>
                    <a:pt x="0" y="304"/>
                  </a:cubicBezTo>
                  <a:lnTo>
                    <a:pt x="0" y="372"/>
                  </a:lnTo>
                  <a:cubicBezTo>
                    <a:pt x="8" y="672"/>
                    <a:pt x="331" y="999"/>
                    <a:pt x="613" y="999"/>
                  </a:cubicBezTo>
                  <a:cubicBezTo>
                    <a:pt x="734" y="999"/>
                    <a:pt x="848" y="939"/>
                    <a:pt x="926" y="790"/>
                  </a:cubicBezTo>
                  <a:cubicBezTo>
                    <a:pt x="1133" y="398"/>
                    <a:pt x="655" y="1"/>
                    <a:pt x="31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7" name="Google Shape;5077;p21"/>
            <p:cNvSpPr/>
            <p:nvPr/>
          </p:nvSpPr>
          <p:spPr>
            <a:xfrm>
              <a:off x="3389438" y="-109689"/>
              <a:ext cx="1287343" cy="1264109"/>
            </a:xfrm>
            <a:custGeom>
              <a:rect b="b" l="l" r="r" t="t"/>
              <a:pathLst>
                <a:path extrusionOk="0" h="36833" w="37510">
                  <a:moveTo>
                    <a:pt x="28584" y="1"/>
                  </a:moveTo>
                  <a:lnTo>
                    <a:pt x="28888" y="283"/>
                  </a:lnTo>
                  <a:cubicBezTo>
                    <a:pt x="29453" y="813"/>
                    <a:pt x="29994" y="1366"/>
                    <a:pt x="30547" y="1908"/>
                  </a:cubicBezTo>
                  <a:cubicBezTo>
                    <a:pt x="31100" y="2450"/>
                    <a:pt x="31585" y="3048"/>
                    <a:pt x="32104" y="3623"/>
                  </a:cubicBezTo>
                  <a:cubicBezTo>
                    <a:pt x="32578" y="4221"/>
                    <a:pt x="33097" y="4819"/>
                    <a:pt x="33492" y="5474"/>
                  </a:cubicBezTo>
                  <a:cubicBezTo>
                    <a:pt x="34350" y="6749"/>
                    <a:pt x="35038" y="8126"/>
                    <a:pt x="35557" y="9581"/>
                  </a:cubicBezTo>
                  <a:cubicBezTo>
                    <a:pt x="36065" y="11037"/>
                    <a:pt x="36438" y="12526"/>
                    <a:pt x="36663" y="14061"/>
                  </a:cubicBezTo>
                  <a:cubicBezTo>
                    <a:pt x="36889" y="15584"/>
                    <a:pt x="37024" y="17130"/>
                    <a:pt x="37047" y="18665"/>
                  </a:cubicBezTo>
                  <a:cubicBezTo>
                    <a:pt x="37092" y="20222"/>
                    <a:pt x="37081" y="21768"/>
                    <a:pt x="37047" y="23314"/>
                  </a:cubicBezTo>
                  <a:cubicBezTo>
                    <a:pt x="37047" y="23698"/>
                    <a:pt x="37047" y="24104"/>
                    <a:pt x="37024" y="24465"/>
                  </a:cubicBezTo>
                  <a:lnTo>
                    <a:pt x="36990" y="25052"/>
                  </a:lnTo>
                  <a:lnTo>
                    <a:pt x="36900" y="25605"/>
                  </a:lnTo>
                  <a:cubicBezTo>
                    <a:pt x="36754" y="26338"/>
                    <a:pt x="36505" y="27060"/>
                    <a:pt x="36178" y="27749"/>
                  </a:cubicBezTo>
                  <a:cubicBezTo>
                    <a:pt x="35862" y="28437"/>
                    <a:pt x="35456" y="29080"/>
                    <a:pt x="34971" y="29667"/>
                  </a:cubicBezTo>
                  <a:cubicBezTo>
                    <a:pt x="34497" y="30254"/>
                    <a:pt x="33944" y="30773"/>
                    <a:pt x="33323" y="31213"/>
                  </a:cubicBezTo>
                  <a:cubicBezTo>
                    <a:pt x="32714" y="31653"/>
                    <a:pt x="32037" y="31980"/>
                    <a:pt x="31315" y="32183"/>
                  </a:cubicBezTo>
                  <a:cubicBezTo>
                    <a:pt x="30798" y="32315"/>
                    <a:pt x="30263" y="32380"/>
                    <a:pt x="29727" y="32380"/>
                  </a:cubicBezTo>
                  <a:cubicBezTo>
                    <a:pt x="29526" y="32380"/>
                    <a:pt x="29325" y="32371"/>
                    <a:pt x="29125" y="32353"/>
                  </a:cubicBezTo>
                  <a:lnTo>
                    <a:pt x="28651" y="32127"/>
                  </a:lnTo>
                  <a:lnTo>
                    <a:pt x="28336" y="31980"/>
                  </a:lnTo>
                  <a:lnTo>
                    <a:pt x="28324" y="32341"/>
                  </a:lnTo>
                  <a:cubicBezTo>
                    <a:pt x="28302" y="32669"/>
                    <a:pt x="28200" y="32985"/>
                    <a:pt x="28031" y="33255"/>
                  </a:cubicBezTo>
                  <a:cubicBezTo>
                    <a:pt x="27839" y="33549"/>
                    <a:pt x="27613" y="33808"/>
                    <a:pt x="27354" y="34034"/>
                  </a:cubicBezTo>
                  <a:cubicBezTo>
                    <a:pt x="26823" y="34508"/>
                    <a:pt x="26225" y="34892"/>
                    <a:pt x="25582" y="35208"/>
                  </a:cubicBezTo>
                  <a:cubicBezTo>
                    <a:pt x="24939" y="35524"/>
                    <a:pt x="24262" y="35772"/>
                    <a:pt x="23574" y="35975"/>
                  </a:cubicBezTo>
                  <a:cubicBezTo>
                    <a:pt x="23235" y="36065"/>
                    <a:pt x="22874" y="36122"/>
                    <a:pt x="22513" y="36178"/>
                  </a:cubicBezTo>
                  <a:cubicBezTo>
                    <a:pt x="22152" y="36246"/>
                    <a:pt x="21791" y="36302"/>
                    <a:pt x="21441" y="36336"/>
                  </a:cubicBezTo>
                  <a:cubicBezTo>
                    <a:pt x="21147" y="36382"/>
                    <a:pt x="20855" y="36404"/>
                    <a:pt x="20565" y="36404"/>
                  </a:cubicBezTo>
                  <a:cubicBezTo>
                    <a:pt x="19437" y="36404"/>
                    <a:pt x="18336" y="36078"/>
                    <a:pt x="17277" y="35602"/>
                  </a:cubicBezTo>
                  <a:lnTo>
                    <a:pt x="16295" y="35140"/>
                  </a:lnTo>
                  <a:lnTo>
                    <a:pt x="15325" y="34621"/>
                  </a:lnTo>
                  <a:cubicBezTo>
                    <a:pt x="14704" y="34248"/>
                    <a:pt x="14117" y="33842"/>
                    <a:pt x="13553" y="33380"/>
                  </a:cubicBezTo>
                  <a:cubicBezTo>
                    <a:pt x="12978" y="32951"/>
                    <a:pt x="12470" y="32420"/>
                    <a:pt x="11940" y="31935"/>
                  </a:cubicBezTo>
                  <a:cubicBezTo>
                    <a:pt x="11466" y="31382"/>
                    <a:pt x="10935" y="30874"/>
                    <a:pt x="10495" y="30299"/>
                  </a:cubicBezTo>
                  <a:lnTo>
                    <a:pt x="9818" y="29453"/>
                  </a:lnTo>
                  <a:lnTo>
                    <a:pt x="9186" y="28561"/>
                  </a:lnTo>
                  <a:cubicBezTo>
                    <a:pt x="8746" y="27974"/>
                    <a:pt x="8362" y="27354"/>
                    <a:pt x="7979" y="26733"/>
                  </a:cubicBezTo>
                  <a:cubicBezTo>
                    <a:pt x="7595" y="26113"/>
                    <a:pt x="7223" y="25492"/>
                    <a:pt x="6850" y="24849"/>
                  </a:cubicBezTo>
                  <a:lnTo>
                    <a:pt x="5745" y="22953"/>
                  </a:lnTo>
                  <a:lnTo>
                    <a:pt x="3555" y="19139"/>
                  </a:lnTo>
                  <a:cubicBezTo>
                    <a:pt x="3183" y="18507"/>
                    <a:pt x="2822" y="17875"/>
                    <a:pt x="2517" y="17221"/>
                  </a:cubicBezTo>
                  <a:cubicBezTo>
                    <a:pt x="2213" y="16566"/>
                    <a:pt x="1930" y="15889"/>
                    <a:pt x="1682" y="15201"/>
                  </a:cubicBezTo>
                  <a:cubicBezTo>
                    <a:pt x="1208" y="13824"/>
                    <a:pt x="847" y="12414"/>
                    <a:pt x="610" y="10980"/>
                  </a:cubicBezTo>
                  <a:cubicBezTo>
                    <a:pt x="351" y="9536"/>
                    <a:pt x="260" y="8080"/>
                    <a:pt x="351" y="6625"/>
                  </a:cubicBezTo>
                  <a:cubicBezTo>
                    <a:pt x="407" y="5169"/>
                    <a:pt x="858" y="3770"/>
                    <a:pt x="1095" y="2314"/>
                  </a:cubicBezTo>
                  <a:cubicBezTo>
                    <a:pt x="1231" y="1547"/>
                    <a:pt x="1344" y="780"/>
                    <a:pt x="1445" y="12"/>
                  </a:cubicBezTo>
                  <a:lnTo>
                    <a:pt x="1253" y="12"/>
                  </a:lnTo>
                  <a:cubicBezTo>
                    <a:pt x="1141" y="768"/>
                    <a:pt x="1016" y="1524"/>
                    <a:pt x="870" y="2269"/>
                  </a:cubicBezTo>
                  <a:cubicBezTo>
                    <a:pt x="746" y="2991"/>
                    <a:pt x="565" y="3702"/>
                    <a:pt x="418" y="4424"/>
                  </a:cubicBezTo>
                  <a:cubicBezTo>
                    <a:pt x="249" y="5135"/>
                    <a:pt x="136" y="5869"/>
                    <a:pt x="80" y="6602"/>
                  </a:cubicBezTo>
                  <a:cubicBezTo>
                    <a:pt x="1" y="8080"/>
                    <a:pt x="80" y="9559"/>
                    <a:pt x="328" y="11014"/>
                  </a:cubicBezTo>
                  <a:cubicBezTo>
                    <a:pt x="565" y="12470"/>
                    <a:pt x="926" y="13903"/>
                    <a:pt x="1411" y="15291"/>
                  </a:cubicBezTo>
                  <a:cubicBezTo>
                    <a:pt x="1660" y="15991"/>
                    <a:pt x="1942" y="16668"/>
                    <a:pt x="2246" y="17345"/>
                  </a:cubicBezTo>
                  <a:cubicBezTo>
                    <a:pt x="2551" y="18010"/>
                    <a:pt x="2923" y="18654"/>
                    <a:pt x="3285" y="19286"/>
                  </a:cubicBezTo>
                  <a:lnTo>
                    <a:pt x="5474" y="23111"/>
                  </a:lnTo>
                  <a:lnTo>
                    <a:pt x="6557" y="25018"/>
                  </a:lnTo>
                  <a:cubicBezTo>
                    <a:pt x="6929" y="25650"/>
                    <a:pt x="7290" y="26293"/>
                    <a:pt x="7685" y="26914"/>
                  </a:cubicBezTo>
                  <a:cubicBezTo>
                    <a:pt x="8092" y="27534"/>
                    <a:pt x="8464" y="28166"/>
                    <a:pt x="8893" y="28753"/>
                  </a:cubicBezTo>
                  <a:lnTo>
                    <a:pt x="9536" y="29656"/>
                  </a:lnTo>
                  <a:lnTo>
                    <a:pt x="10224" y="30525"/>
                  </a:lnTo>
                  <a:cubicBezTo>
                    <a:pt x="10664" y="31123"/>
                    <a:pt x="11195" y="31642"/>
                    <a:pt x="11680" y="32195"/>
                  </a:cubicBezTo>
                  <a:cubicBezTo>
                    <a:pt x="12222" y="32702"/>
                    <a:pt x="12729" y="33244"/>
                    <a:pt x="13328" y="33684"/>
                  </a:cubicBezTo>
                  <a:cubicBezTo>
                    <a:pt x="13903" y="34158"/>
                    <a:pt x="14512" y="34587"/>
                    <a:pt x="15144" y="34971"/>
                  </a:cubicBezTo>
                  <a:lnTo>
                    <a:pt x="16115" y="35501"/>
                  </a:lnTo>
                  <a:lnTo>
                    <a:pt x="17119" y="35975"/>
                  </a:lnTo>
                  <a:cubicBezTo>
                    <a:pt x="17807" y="36257"/>
                    <a:pt x="18496" y="36550"/>
                    <a:pt x="19240" y="36686"/>
                  </a:cubicBezTo>
                  <a:cubicBezTo>
                    <a:pt x="19613" y="36765"/>
                    <a:pt x="19985" y="36810"/>
                    <a:pt x="20369" y="36832"/>
                  </a:cubicBezTo>
                  <a:cubicBezTo>
                    <a:pt x="20741" y="36810"/>
                    <a:pt x="21125" y="36832"/>
                    <a:pt x="21497" y="36776"/>
                  </a:cubicBezTo>
                  <a:cubicBezTo>
                    <a:pt x="21870" y="36708"/>
                    <a:pt x="22242" y="36686"/>
                    <a:pt x="22592" y="36618"/>
                  </a:cubicBezTo>
                  <a:cubicBezTo>
                    <a:pt x="22953" y="36550"/>
                    <a:pt x="23325" y="36494"/>
                    <a:pt x="23686" y="36392"/>
                  </a:cubicBezTo>
                  <a:cubicBezTo>
                    <a:pt x="24409" y="36201"/>
                    <a:pt x="25108" y="35941"/>
                    <a:pt x="25785" y="35614"/>
                  </a:cubicBezTo>
                  <a:cubicBezTo>
                    <a:pt x="26462" y="35287"/>
                    <a:pt x="27106" y="34869"/>
                    <a:pt x="27670" y="34384"/>
                  </a:cubicBezTo>
                  <a:cubicBezTo>
                    <a:pt x="27963" y="34124"/>
                    <a:pt x="28223" y="33831"/>
                    <a:pt x="28437" y="33504"/>
                  </a:cubicBezTo>
                  <a:cubicBezTo>
                    <a:pt x="28584" y="33255"/>
                    <a:pt x="28697" y="32985"/>
                    <a:pt x="28753" y="32691"/>
                  </a:cubicBezTo>
                  <a:lnTo>
                    <a:pt x="28979" y="32804"/>
                  </a:lnTo>
                  <a:lnTo>
                    <a:pt x="29013" y="32815"/>
                  </a:lnTo>
                  <a:lnTo>
                    <a:pt x="29046" y="32815"/>
                  </a:lnTo>
                  <a:cubicBezTo>
                    <a:pt x="29310" y="32838"/>
                    <a:pt x="29575" y="32851"/>
                    <a:pt x="29841" y="32851"/>
                  </a:cubicBezTo>
                  <a:cubicBezTo>
                    <a:pt x="30384" y="32851"/>
                    <a:pt x="30927" y="32794"/>
                    <a:pt x="31450" y="32635"/>
                  </a:cubicBezTo>
                  <a:cubicBezTo>
                    <a:pt x="32217" y="32420"/>
                    <a:pt x="32951" y="32071"/>
                    <a:pt x="33605" y="31597"/>
                  </a:cubicBezTo>
                  <a:cubicBezTo>
                    <a:pt x="34260" y="31134"/>
                    <a:pt x="34835" y="30581"/>
                    <a:pt x="35332" y="29949"/>
                  </a:cubicBezTo>
                  <a:cubicBezTo>
                    <a:pt x="35828" y="29340"/>
                    <a:pt x="36257" y="28663"/>
                    <a:pt x="36584" y="27941"/>
                  </a:cubicBezTo>
                  <a:cubicBezTo>
                    <a:pt x="36934" y="27218"/>
                    <a:pt x="37182" y="26462"/>
                    <a:pt x="37329" y="25684"/>
                  </a:cubicBezTo>
                  <a:lnTo>
                    <a:pt x="37419" y="25086"/>
                  </a:lnTo>
                  <a:lnTo>
                    <a:pt x="37453" y="24499"/>
                  </a:lnTo>
                  <a:cubicBezTo>
                    <a:pt x="37476" y="24093"/>
                    <a:pt x="37464" y="23720"/>
                    <a:pt x="37476" y="23325"/>
                  </a:cubicBezTo>
                  <a:cubicBezTo>
                    <a:pt x="37498" y="21768"/>
                    <a:pt x="37510" y="20222"/>
                    <a:pt x="37453" y="18654"/>
                  </a:cubicBezTo>
                  <a:cubicBezTo>
                    <a:pt x="37419" y="17096"/>
                    <a:pt x="37273" y="15539"/>
                    <a:pt x="37047" y="13993"/>
                  </a:cubicBezTo>
                  <a:cubicBezTo>
                    <a:pt x="36810" y="12447"/>
                    <a:pt x="36426" y="10924"/>
                    <a:pt x="35896" y="9457"/>
                  </a:cubicBezTo>
                  <a:cubicBezTo>
                    <a:pt x="35366" y="7979"/>
                    <a:pt x="34655" y="6568"/>
                    <a:pt x="33763" y="5271"/>
                  </a:cubicBezTo>
                  <a:cubicBezTo>
                    <a:pt x="33346" y="4605"/>
                    <a:pt x="32849" y="4029"/>
                    <a:pt x="32353" y="3409"/>
                  </a:cubicBezTo>
                  <a:cubicBezTo>
                    <a:pt x="31834" y="2833"/>
                    <a:pt x="31315" y="2247"/>
                    <a:pt x="30773" y="1682"/>
                  </a:cubicBezTo>
                  <a:cubicBezTo>
                    <a:pt x="30231" y="1129"/>
                    <a:pt x="29678" y="588"/>
                    <a:pt x="29103" y="57"/>
                  </a:cubicBezTo>
                  <a:lnTo>
                    <a:pt x="2904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8" name="Google Shape;5078;p21"/>
            <p:cNvSpPr/>
            <p:nvPr/>
          </p:nvSpPr>
          <p:spPr>
            <a:xfrm>
              <a:off x="3427396" y="-109689"/>
              <a:ext cx="1211050" cy="1223302"/>
            </a:xfrm>
            <a:custGeom>
              <a:rect b="b" l="l" r="r" t="t"/>
              <a:pathLst>
                <a:path extrusionOk="0" h="35644" w="35287">
                  <a:moveTo>
                    <a:pt x="1219" y="1"/>
                  </a:moveTo>
                  <a:cubicBezTo>
                    <a:pt x="1005" y="1603"/>
                    <a:pt x="712" y="3183"/>
                    <a:pt x="351" y="4752"/>
                  </a:cubicBezTo>
                  <a:cubicBezTo>
                    <a:pt x="136" y="5654"/>
                    <a:pt x="35" y="6568"/>
                    <a:pt x="35" y="7482"/>
                  </a:cubicBezTo>
                  <a:cubicBezTo>
                    <a:pt x="1" y="10969"/>
                    <a:pt x="1129" y="15257"/>
                    <a:pt x="2844" y="18168"/>
                  </a:cubicBezTo>
                  <a:cubicBezTo>
                    <a:pt x="3995" y="20132"/>
                    <a:pt x="4469" y="20990"/>
                    <a:pt x="4943" y="21836"/>
                  </a:cubicBezTo>
                  <a:cubicBezTo>
                    <a:pt x="5428" y="22727"/>
                    <a:pt x="5891" y="23562"/>
                    <a:pt x="7132" y="25650"/>
                  </a:cubicBezTo>
                  <a:cubicBezTo>
                    <a:pt x="9795" y="30141"/>
                    <a:pt x="12549" y="33030"/>
                    <a:pt x="15550" y="34474"/>
                  </a:cubicBezTo>
                  <a:cubicBezTo>
                    <a:pt x="16892" y="35120"/>
                    <a:pt x="18164" y="35644"/>
                    <a:pt x="19620" y="35644"/>
                  </a:cubicBezTo>
                  <a:cubicBezTo>
                    <a:pt x="19817" y="35644"/>
                    <a:pt x="20017" y="35634"/>
                    <a:pt x="20222" y="35614"/>
                  </a:cubicBezTo>
                  <a:cubicBezTo>
                    <a:pt x="21080" y="35524"/>
                    <a:pt x="21926" y="35298"/>
                    <a:pt x="22716" y="34959"/>
                  </a:cubicBezTo>
                  <a:cubicBezTo>
                    <a:pt x="23585" y="34609"/>
                    <a:pt x="24487" y="34621"/>
                    <a:pt x="25187" y="33966"/>
                  </a:cubicBezTo>
                  <a:cubicBezTo>
                    <a:pt x="26282" y="32962"/>
                    <a:pt x="26485" y="32319"/>
                    <a:pt x="26507" y="30841"/>
                  </a:cubicBezTo>
                  <a:cubicBezTo>
                    <a:pt x="27498" y="31094"/>
                    <a:pt x="28450" y="31312"/>
                    <a:pt x="29366" y="31312"/>
                  </a:cubicBezTo>
                  <a:cubicBezTo>
                    <a:pt x="30410" y="31312"/>
                    <a:pt x="31408" y="31028"/>
                    <a:pt x="32364" y="30186"/>
                  </a:cubicBezTo>
                  <a:cubicBezTo>
                    <a:pt x="34034" y="28730"/>
                    <a:pt x="35162" y="26372"/>
                    <a:pt x="35185" y="24307"/>
                  </a:cubicBezTo>
                  <a:lnTo>
                    <a:pt x="35219" y="22332"/>
                  </a:lnTo>
                  <a:cubicBezTo>
                    <a:pt x="35286" y="15810"/>
                    <a:pt x="34970" y="9514"/>
                    <a:pt x="30468" y="4221"/>
                  </a:cubicBezTo>
                  <a:cubicBezTo>
                    <a:pt x="29159" y="2720"/>
                    <a:pt x="27771" y="1321"/>
                    <a:pt x="26304" y="1"/>
                  </a:cubicBezTo>
                  <a:lnTo>
                    <a:pt x="18800" y="1"/>
                  </a:lnTo>
                  <a:cubicBezTo>
                    <a:pt x="19387" y="802"/>
                    <a:pt x="19974" y="1603"/>
                    <a:pt x="20583" y="2393"/>
                  </a:cubicBezTo>
                  <a:cubicBezTo>
                    <a:pt x="22242" y="4526"/>
                    <a:pt x="24341" y="6365"/>
                    <a:pt x="25774" y="8667"/>
                  </a:cubicBezTo>
                  <a:cubicBezTo>
                    <a:pt x="26710" y="10191"/>
                    <a:pt x="27015" y="12007"/>
                    <a:pt x="27579" y="13677"/>
                  </a:cubicBezTo>
                  <a:cubicBezTo>
                    <a:pt x="28617" y="16690"/>
                    <a:pt x="28945" y="20753"/>
                    <a:pt x="28223" y="23867"/>
                  </a:cubicBezTo>
                  <a:cubicBezTo>
                    <a:pt x="27974" y="24950"/>
                    <a:pt x="27466" y="26214"/>
                    <a:pt x="26383" y="26722"/>
                  </a:cubicBezTo>
                  <a:cubicBezTo>
                    <a:pt x="26045" y="26879"/>
                    <a:pt x="25698" y="26937"/>
                    <a:pt x="25347" y="26937"/>
                  </a:cubicBezTo>
                  <a:cubicBezTo>
                    <a:pt x="24377" y="26937"/>
                    <a:pt x="23376" y="26496"/>
                    <a:pt x="22453" y="26496"/>
                  </a:cubicBezTo>
                  <a:cubicBezTo>
                    <a:pt x="22127" y="26496"/>
                    <a:pt x="21810" y="26551"/>
                    <a:pt x="21508" y="26699"/>
                  </a:cubicBezTo>
                  <a:cubicBezTo>
                    <a:pt x="21091" y="26902"/>
                    <a:pt x="20696" y="27523"/>
                    <a:pt x="20312" y="27805"/>
                  </a:cubicBezTo>
                  <a:cubicBezTo>
                    <a:pt x="19850" y="28132"/>
                    <a:pt x="19398" y="28572"/>
                    <a:pt x="18879" y="28809"/>
                  </a:cubicBezTo>
                  <a:cubicBezTo>
                    <a:pt x="18575" y="28944"/>
                    <a:pt x="18225" y="29002"/>
                    <a:pt x="17867" y="29002"/>
                  </a:cubicBezTo>
                  <a:cubicBezTo>
                    <a:pt x="17322" y="29002"/>
                    <a:pt x="16760" y="28867"/>
                    <a:pt x="16318" y="28663"/>
                  </a:cubicBezTo>
                  <a:cubicBezTo>
                    <a:pt x="14727" y="27929"/>
                    <a:pt x="13937" y="26688"/>
                    <a:pt x="13474" y="25018"/>
                  </a:cubicBezTo>
                  <a:cubicBezTo>
                    <a:pt x="13215" y="24115"/>
                    <a:pt x="12876" y="23246"/>
                    <a:pt x="12458" y="22411"/>
                  </a:cubicBezTo>
                  <a:cubicBezTo>
                    <a:pt x="12086" y="21633"/>
                    <a:pt x="11443" y="20820"/>
                    <a:pt x="11228" y="19997"/>
                  </a:cubicBezTo>
                  <a:cubicBezTo>
                    <a:pt x="11003" y="19139"/>
                    <a:pt x="10969" y="18428"/>
                    <a:pt x="10518" y="17616"/>
                  </a:cubicBezTo>
                  <a:cubicBezTo>
                    <a:pt x="10089" y="16837"/>
                    <a:pt x="9536" y="16126"/>
                    <a:pt x="9084" y="15347"/>
                  </a:cubicBezTo>
                  <a:cubicBezTo>
                    <a:pt x="8633" y="14546"/>
                    <a:pt x="8351" y="13632"/>
                    <a:pt x="7990" y="12775"/>
                  </a:cubicBezTo>
                  <a:cubicBezTo>
                    <a:pt x="7369" y="11274"/>
                    <a:pt x="7595" y="9604"/>
                    <a:pt x="6986" y="8114"/>
                  </a:cubicBezTo>
                  <a:cubicBezTo>
                    <a:pt x="6602" y="7166"/>
                    <a:pt x="5835" y="6444"/>
                    <a:pt x="5598" y="5440"/>
                  </a:cubicBezTo>
                  <a:cubicBezTo>
                    <a:pt x="5248" y="3996"/>
                    <a:pt x="5406" y="2653"/>
                    <a:pt x="5586" y="1231"/>
                  </a:cubicBezTo>
                  <a:cubicBezTo>
                    <a:pt x="5632" y="825"/>
                    <a:pt x="5711" y="407"/>
                    <a:pt x="575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9" name="Google Shape;5079;p21"/>
            <p:cNvSpPr/>
            <p:nvPr/>
          </p:nvSpPr>
          <p:spPr>
            <a:xfrm>
              <a:off x="6760657" y="-112778"/>
              <a:ext cx="1201" cy="1579"/>
            </a:xfrm>
            <a:custGeom>
              <a:rect b="b" l="l" r="r" t="t"/>
              <a:pathLst>
                <a:path extrusionOk="0" h="46" w="35">
                  <a:moveTo>
                    <a:pt x="1" y="1"/>
                  </a:moveTo>
                  <a:lnTo>
                    <a:pt x="1" y="46"/>
                  </a:lnTo>
                  <a:lnTo>
                    <a:pt x="3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0" name="Google Shape;5080;p21"/>
            <p:cNvSpPr/>
            <p:nvPr/>
          </p:nvSpPr>
          <p:spPr>
            <a:xfrm>
              <a:off x="6980271" y="-112778"/>
              <a:ext cx="60438" cy="96096"/>
            </a:xfrm>
            <a:custGeom>
              <a:rect b="b" l="l" r="r" t="t"/>
              <a:pathLst>
                <a:path extrusionOk="0" h="2800" w="1761">
                  <a:moveTo>
                    <a:pt x="271" y="1"/>
                  </a:moveTo>
                  <a:cubicBezTo>
                    <a:pt x="68" y="926"/>
                    <a:pt x="0" y="1863"/>
                    <a:pt x="56" y="2799"/>
                  </a:cubicBezTo>
                  <a:cubicBezTo>
                    <a:pt x="587" y="1851"/>
                    <a:pt x="1162" y="915"/>
                    <a:pt x="176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1" name="Google Shape;5081;p21"/>
            <p:cNvSpPr/>
            <p:nvPr/>
          </p:nvSpPr>
          <p:spPr>
            <a:xfrm>
              <a:off x="7284278" y="-112778"/>
              <a:ext cx="112707" cy="236671"/>
            </a:xfrm>
            <a:custGeom>
              <a:rect b="b" l="l" r="r" t="t"/>
              <a:pathLst>
                <a:path extrusionOk="0" h="6896" w="3284">
                  <a:moveTo>
                    <a:pt x="688" y="1"/>
                  </a:moveTo>
                  <a:cubicBezTo>
                    <a:pt x="305" y="2280"/>
                    <a:pt x="68" y="4582"/>
                    <a:pt x="0" y="6895"/>
                  </a:cubicBezTo>
                  <a:cubicBezTo>
                    <a:pt x="1061" y="4526"/>
                    <a:pt x="2246" y="2314"/>
                    <a:pt x="328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2" name="Google Shape;5082;p21"/>
            <p:cNvSpPr/>
            <p:nvPr/>
          </p:nvSpPr>
          <p:spPr>
            <a:xfrm>
              <a:off x="7539859" y="-112778"/>
              <a:ext cx="91428" cy="173556"/>
            </a:xfrm>
            <a:custGeom>
              <a:rect b="b" l="l" r="r" t="t"/>
              <a:pathLst>
                <a:path extrusionOk="0" h="5057" w="2664">
                  <a:moveTo>
                    <a:pt x="1" y="1"/>
                  </a:moveTo>
                  <a:cubicBezTo>
                    <a:pt x="215" y="1953"/>
                    <a:pt x="712" y="3736"/>
                    <a:pt x="1603" y="5056"/>
                  </a:cubicBezTo>
                  <a:cubicBezTo>
                    <a:pt x="1942" y="3454"/>
                    <a:pt x="2348" y="1750"/>
                    <a:pt x="266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083" name="Google Shape;5083;p21"/>
            <p:cNvGrpSpPr/>
            <p:nvPr/>
          </p:nvGrpSpPr>
          <p:grpSpPr>
            <a:xfrm>
              <a:off x="637867" y="3136846"/>
              <a:ext cx="637872" cy="599708"/>
              <a:chOff x="1071450" y="3263575"/>
              <a:chExt cx="464650" cy="436850"/>
            </a:xfrm>
          </p:grpSpPr>
          <p:sp>
            <p:nvSpPr>
              <p:cNvPr id="5084" name="Google Shape;5084;p21"/>
              <p:cNvSpPr/>
              <p:nvPr/>
            </p:nvSpPr>
            <p:spPr>
              <a:xfrm>
                <a:off x="1071450" y="3263575"/>
                <a:ext cx="464650" cy="436850"/>
              </a:xfrm>
              <a:custGeom>
                <a:rect b="b" l="l" r="r" t="t"/>
                <a:pathLst>
                  <a:path extrusionOk="0" h="17474" w="18586">
                    <a:moveTo>
                      <a:pt x="9634" y="0"/>
                    </a:moveTo>
                    <a:cubicBezTo>
                      <a:pt x="9157" y="0"/>
                      <a:pt x="8682" y="58"/>
                      <a:pt x="8215" y="181"/>
                    </a:cubicBezTo>
                    <a:cubicBezTo>
                      <a:pt x="3826" y="1309"/>
                      <a:pt x="1" y="4164"/>
                      <a:pt x="644" y="9355"/>
                    </a:cubicBezTo>
                    <a:cubicBezTo>
                      <a:pt x="971" y="12040"/>
                      <a:pt x="2630" y="14399"/>
                      <a:pt x="4774" y="15933"/>
                    </a:cubicBezTo>
                    <a:cubicBezTo>
                      <a:pt x="5744" y="16610"/>
                      <a:pt x="6839" y="17073"/>
                      <a:pt x="8001" y="17299"/>
                    </a:cubicBezTo>
                    <a:cubicBezTo>
                      <a:pt x="8560" y="17414"/>
                      <a:pt x="9133" y="17474"/>
                      <a:pt x="9703" y="17474"/>
                    </a:cubicBezTo>
                    <a:cubicBezTo>
                      <a:pt x="10812" y="17474"/>
                      <a:pt x="11906" y="17245"/>
                      <a:pt x="12853" y="16746"/>
                    </a:cubicBezTo>
                    <a:cubicBezTo>
                      <a:pt x="14083" y="16080"/>
                      <a:pt x="15482" y="15177"/>
                      <a:pt x="16306" y="14015"/>
                    </a:cubicBezTo>
                    <a:cubicBezTo>
                      <a:pt x="18337" y="11386"/>
                      <a:pt x="18586" y="7594"/>
                      <a:pt x="17051" y="4706"/>
                    </a:cubicBezTo>
                    <a:cubicBezTo>
                      <a:pt x="15679" y="2244"/>
                      <a:pt x="12621" y="0"/>
                      <a:pt x="9634" y="0"/>
                    </a:cubicBezTo>
                    <a:close/>
                  </a:path>
                </a:pathLst>
              </a:custGeom>
              <a:solidFill>
                <a:srgbClr val="7FB6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5" name="Google Shape;5085;p21"/>
              <p:cNvSpPr/>
              <p:nvPr/>
            </p:nvSpPr>
            <p:spPr>
              <a:xfrm>
                <a:off x="1086675" y="3286200"/>
                <a:ext cx="425450" cy="391625"/>
              </a:xfrm>
              <a:custGeom>
                <a:rect b="b" l="l" r="r" t="t"/>
                <a:pathLst>
                  <a:path extrusionOk="0" h="15665" w="17018">
                    <a:moveTo>
                      <a:pt x="8782" y="1"/>
                    </a:moveTo>
                    <a:cubicBezTo>
                      <a:pt x="8168" y="1"/>
                      <a:pt x="7563" y="99"/>
                      <a:pt x="6986" y="314"/>
                    </a:cubicBezTo>
                    <a:cubicBezTo>
                      <a:pt x="3160" y="1713"/>
                      <a:pt x="1" y="4613"/>
                      <a:pt x="1028" y="9194"/>
                    </a:cubicBezTo>
                    <a:cubicBezTo>
                      <a:pt x="1569" y="11553"/>
                      <a:pt x="3262" y="13505"/>
                      <a:pt x="5316" y="14690"/>
                    </a:cubicBezTo>
                    <a:cubicBezTo>
                      <a:pt x="6241" y="15209"/>
                      <a:pt x="7257" y="15525"/>
                      <a:pt x="8306" y="15626"/>
                    </a:cubicBezTo>
                    <a:cubicBezTo>
                      <a:pt x="8565" y="15651"/>
                      <a:pt x="8825" y="15664"/>
                      <a:pt x="9085" y="15664"/>
                    </a:cubicBezTo>
                    <a:cubicBezTo>
                      <a:pt x="10342" y="15664"/>
                      <a:pt x="11584" y="15363"/>
                      <a:pt x="12594" y="14690"/>
                    </a:cubicBezTo>
                    <a:cubicBezTo>
                      <a:pt x="13644" y="14001"/>
                      <a:pt x="14806" y="13065"/>
                      <a:pt x="15438" y="11948"/>
                    </a:cubicBezTo>
                    <a:cubicBezTo>
                      <a:pt x="17017" y="9420"/>
                      <a:pt x="16893" y="6012"/>
                      <a:pt x="15268" y="3575"/>
                    </a:cubicBezTo>
                    <a:cubicBezTo>
                      <a:pt x="13927" y="1635"/>
                      <a:pt x="11289" y="1"/>
                      <a:pt x="8782"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6" name="Google Shape;5086;p21"/>
              <p:cNvSpPr/>
              <p:nvPr/>
            </p:nvSpPr>
            <p:spPr>
              <a:xfrm>
                <a:off x="1118000" y="3314325"/>
                <a:ext cx="364775" cy="335800"/>
              </a:xfrm>
              <a:custGeom>
                <a:rect b="b" l="l" r="r" t="t"/>
                <a:pathLst>
                  <a:path extrusionOk="0" h="13432" w="14591">
                    <a:moveTo>
                      <a:pt x="7534" y="1"/>
                    </a:moveTo>
                    <a:cubicBezTo>
                      <a:pt x="7007" y="1"/>
                      <a:pt x="6488" y="85"/>
                      <a:pt x="5992" y="272"/>
                    </a:cubicBezTo>
                    <a:cubicBezTo>
                      <a:pt x="2709" y="1468"/>
                      <a:pt x="0" y="3951"/>
                      <a:pt x="892" y="7878"/>
                    </a:cubicBezTo>
                    <a:cubicBezTo>
                      <a:pt x="1343" y="9909"/>
                      <a:pt x="2788" y="11590"/>
                      <a:pt x="4559" y="12606"/>
                    </a:cubicBezTo>
                    <a:cubicBezTo>
                      <a:pt x="5349" y="13046"/>
                      <a:pt x="6218" y="13316"/>
                      <a:pt x="7121" y="13395"/>
                    </a:cubicBezTo>
                    <a:cubicBezTo>
                      <a:pt x="7352" y="13420"/>
                      <a:pt x="7584" y="13432"/>
                      <a:pt x="7816" y="13432"/>
                    </a:cubicBezTo>
                    <a:cubicBezTo>
                      <a:pt x="8887" y="13432"/>
                      <a:pt x="9946" y="13169"/>
                      <a:pt x="10799" y="12594"/>
                    </a:cubicBezTo>
                    <a:cubicBezTo>
                      <a:pt x="11691" y="11996"/>
                      <a:pt x="12695" y="11195"/>
                      <a:pt x="13237" y="10247"/>
                    </a:cubicBezTo>
                    <a:cubicBezTo>
                      <a:pt x="14591" y="8081"/>
                      <a:pt x="14489" y="5158"/>
                      <a:pt x="13101" y="3070"/>
                    </a:cubicBezTo>
                    <a:cubicBezTo>
                      <a:pt x="11941" y="1412"/>
                      <a:pt x="9682" y="1"/>
                      <a:pt x="7534" y="1"/>
                    </a:cubicBezTo>
                    <a:close/>
                  </a:path>
                </a:pathLst>
              </a:custGeom>
              <a:solidFill>
                <a:srgbClr val="C3D6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7" name="Google Shape;5087;p21"/>
              <p:cNvSpPr/>
              <p:nvPr/>
            </p:nvSpPr>
            <p:spPr>
              <a:xfrm>
                <a:off x="1241850" y="3308425"/>
                <a:ext cx="106100" cy="347000"/>
              </a:xfrm>
              <a:custGeom>
                <a:rect b="b" l="l" r="r" t="t"/>
                <a:pathLst>
                  <a:path extrusionOk="0" h="13880" w="4244">
                    <a:moveTo>
                      <a:pt x="4243" y="0"/>
                    </a:moveTo>
                    <a:cubicBezTo>
                      <a:pt x="4243" y="0"/>
                      <a:pt x="4164" y="215"/>
                      <a:pt x="4074" y="598"/>
                    </a:cubicBezTo>
                    <a:cubicBezTo>
                      <a:pt x="3984" y="982"/>
                      <a:pt x="3769" y="1524"/>
                      <a:pt x="3589" y="2167"/>
                    </a:cubicBezTo>
                    <a:cubicBezTo>
                      <a:pt x="3498" y="2494"/>
                      <a:pt x="3374" y="2833"/>
                      <a:pt x="3239" y="3205"/>
                    </a:cubicBezTo>
                    <a:lnTo>
                      <a:pt x="2810" y="4356"/>
                    </a:lnTo>
                    <a:cubicBezTo>
                      <a:pt x="2663" y="4751"/>
                      <a:pt x="2505" y="5168"/>
                      <a:pt x="2359" y="5586"/>
                    </a:cubicBezTo>
                    <a:cubicBezTo>
                      <a:pt x="2201" y="6003"/>
                      <a:pt x="2065" y="6443"/>
                      <a:pt x="1919" y="6872"/>
                    </a:cubicBezTo>
                    <a:cubicBezTo>
                      <a:pt x="1659" y="7741"/>
                      <a:pt x="1366" y="8587"/>
                      <a:pt x="1095" y="9400"/>
                    </a:cubicBezTo>
                    <a:cubicBezTo>
                      <a:pt x="824" y="10212"/>
                      <a:pt x="598" y="10968"/>
                      <a:pt x="406" y="11634"/>
                    </a:cubicBezTo>
                    <a:cubicBezTo>
                      <a:pt x="248" y="12165"/>
                      <a:pt x="136" y="12706"/>
                      <a:pt x="45" y="13248"/>
                    </a:cubicBezTo>
                    <a:cubicBezTo>
                      <a:pt x="11" y="13406"/>
                      <a:pt x="0" y="13564"/>
                      <a:pt x="0" y="13710"/>
                    </a:cubicBezTo>
                    <a:cubicBezTo>
                      <a:pt x="12" y="13767"/>
                      <a:pt x="17" y="13809"/>
                      <a:pt x="20" y="13838"/>
                    </a:cubicBezTo>
                    <a:lnTo>
                      <a:pt x="20" y="13838"/>
                    </a:lnTo>
                    <a:cubicBezTo>
                      <a:pt x="20" y="13808"/>
                      <a:pt x="22" y="13764"/>
                      <a:pt x="34" y="13710"/>
                    </a:cubicBezTo>
                    <a:cubicBezTo>
                      <a:pt x="57" y="13598"/>
                      <a:pt x="79" y="13451"/>
                      <a:pt x="136" y="13259"/>
                    </a:cubicBezTo>
                    <a:cubicBezTo>
                      <a:pt x="237" y="12875"/>
                      <a:pt x="429" y="12356"/>
                      <a:pt x="666" y="11713"/>
                    </a:cubicBezTo>
                    <a:cubicBezTo>
                      <a:pt x="892" y="11070"/>
                      <a:pt x="1185" y="10325"/>
                      <a:pt x="1490" y="9535"/>
                    </a:cubicBezTo>
                    <a:cubicBezTo>
                      <a:pt x="1794" y="8745"/>
                      <a:pt x="2099" y="7877"/>
                      <a:pt x="2381" y="7019"/>
                    </a:cubicBezTo>
                    <a:cubicBezTo>
                      <a:pt x="2517" y="6590"/>
                      <a:pt x="2652" y="6150"/>
                      <a:pt x="2799" y="5733"/>
                    </a:cubicBezTo>
                    <a:lnTo>
                      <a:pt x="3216" y="4491"/>
                    </a:lnTo>
                    <a:cubicBezTo>
                      <a:pt x="3352" y="4085"/>
                      <a:pt x="3464" y="3690"/>
                      <a:pt x="3566" y="3306"/>
                    </a:cubicBezTo>
                    <a:cubicBezTo>
                      <a:pt x="3679" y="2934"/>
                      <a:pt x="3792" y="2584"/>
                      <a:pt x="3848" y="2246"/>
                    </a:cubicBezTo>
                    <a:cubicBezTo>
                      <a:pt x="3995" y="1569"/>
                      <a:pt x="4108" y="1016"/>
                      <a:pt x="4164" y="621"/>
                    </a:cubicBezTo>
                    <a:cubicBezTo>
                      <a:pt x="4209" y="226"/>
                      <a:pt x="4243" y="0"/>
                      <a:pt x="4243" y="0"/>
                    </a:cubicBezTo>
                    <a:close/>
                    <a:moveTo>
                      <a:pt x="20" y="13838"/>
                    </a:moveTo>
                    <a:cubicBezTo>
                      <a:pt x="20" y="13864"/>
                      <a:pt x="23" y="13880"/>
                      <a:pt x="23" y="13880"/>
                    </a:cubicBezTo>
                    <a:cubicBezTo>
                      <a:pt x="23" y="13880"/>
                      <a:pt x="23" y="13866"/>
                      <a:pt x="20" y="13838"/>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8" name="Google Shape;5088;p21"/>
              <p:cNvSpPr/>
              <p:nvPr/>
            </p:nvSpPr>
            <p:spPr>
              <a:xfrm>
                <a:off x="1144525" y="3386000"/>
                <a:ext cx="306100" cy="212450"/>
              </a:xfrm>
              <a:custGeom>
                <a:rect b="b" l="l" r="r" t="t"/>
                <a:pathLst>
                  <a:path extrusionOk="0" h="8498" w="12244">
                    <a:moveTo>
                      <a:pt x="0" y="0"/>
                    </a:moveTo>
                    <a:lnTo>
                      <a:pt x="305" y="316"/>
                    </a:lnTo>
                    <a:cubicBezTo>
                      <a:pt x="406" y="407"/>
                      <a:pt x="531" y="497"/>
                      <a:pt x="643" y="587"/>
                    </a:cubicBezTo>
                    <a:cubicBezTo>
                      <a:pt x="869" y="756"/>
                      <a:pt x="1106" y="914"/>
                      <a:pt x="1332" y="1084"/>
                    </a:cubicBezTo>
                    <a:lnTo>
                      <a:pt x="2720" y="2065"/>
                    </a:lnTo>
                    <a:lnTo>
                      <a:pt x="5484" y="4063"/>
                    </a:lnTo>
                    <a:cubicBezTo>
                      <a:pt x="6410" y="4728"/>
                      <a:pt x="7324" y="5383"/>
                      <a:pt x="8271" y="6015"/>
                    </a:cubicBezTo>
                    <a:cubicBezTo>
                      <a:pt x="8745" y="6342"/>
                      <a:pt x="9231" y="6647"/>
                      <a:pt x="9716" y="6951"/>
                    </a:cubicBezTo>
                    <a:cubicBezTo>
                      <a:pt x="10190" y="7256"/>
                      <a:pt x="10664" y="7561"/>
                      <a:pt x="11160" y="7854"/>
                    </a:cubicBezTo>
                    <a:cubicBezTo>
                      <a:pt x="11341" y="7944"/>
                      <a:pt x="11533" y="8035"/>
                      <a:pt x="11724" y="8136"/>
                    </a:cubicBezTo>
                    <a:lnTo>
                      <a:pt x="12007" y="8294"/>
                    </a:lnTo>
                    <a:cubicBezTo>
                      <a:pt x="12052" y="8317"/>
                      <a:pt x="12097" y="8351"/>
                      <a:pt x="12142" y="8384"/>
                    </a:cubicBezTo>
                    <a:cubicBezTo>
                      <a:pt x="12165" y="8396"/>
                      <a:pt x="12176" y="8418"/>
                      <a:pt x="12198" y="8430"/>
                    </a:cubicBezTo>
                    <a:cubicBezTo>
                      <a:pt x="12210" y="8452"/>
                      <a:pt x="12243" y="8475"/>
                      <a:pt x="12221" y="8497"/>
                    </a:cubicBezTo>
                    <a:lnTo>
                      <a:pt x="12221" y="8497"/>
                    </a:lnTo>
                    <a:cubicBezTo>
                      <a:pt x="12243" y="8475"/>
                      <a:pt x="12221" y="8441"/>
                      <a:pt x="12210" y="8418"/>
                    </a:cubicBezTo>
                    <a:cubicBezTo>
                      <a:pt x="12187" y="8407"/>
                      <a:pt x="12176" y="8384"/>
                      <a:pt x="12153" y="8362"/>
                    </a:cubicBezTo>
                    <a:cubicBezTo>
                      <a:pt x="12119" y="8328"/>
                      <a:pt x="12074" y="8294"/>
                      <a:pt x="12029" y="8249"/>
                    </a:cubicBezTo>
                    <a:cubicBezTo>
                      <a:pt x="11950" y="8181"/>
                      <a:pt x="11860" y="8125"/>
                      <a:pt x="11770" y="8057"/>
                    </a:cubicBezTo>
                    <a:cubicBezTo>
                      <a:pt x="11600" y="7933"/>
                      <a:pt x="11420" y="7820"/>
                      <a:pt x="11239" y="7707"/>
                    </a:cubicBezTo>
                    <a:cubicBezTo>
                      <a:pt x="10799" y="7346"/>
                      <a:pt x="10336" y="7008"/>
                      <a:pt x="9885" y="6669"/>
                    </a:cubicBezTo>
                    <a:cubicBezTo>
                      <a:pt x="9422" y="6342"/>
                      <a:pt x="8971" y="5992"/>
                      <a:pt x="8508" y="5665"/>
                    </a:cubicBezTo>
                    <a:cubicBezTo>
                      <a:pt x="7594" y="4999"/>
                      <a:pt x="6680" y="4322"/>
                      <a:pt x="5744" y="3668"/>
                    </a:cubicBezTo>
                    <a:cubicBezTo>
                      <a:pt x="5281" y="3340"/>
                      <a:pt x="4807" y="3013"/>
                      <a:pt x="4333" y="2697"/>
                    </a:cubicBezTo>
                    <a:cubicBezTo>
                      <a:pt x="3859" y="2381"/>
                      <a:pt x="3397" y="2065"/>
                      <a:pt x="2900" y="1772"/>
                    </a:cubicBezTo>
                    <a:lnTo>
                      <a:pt x="2178" y="1321"/>
                    </a:lnTo>
                    <a:cubicBezTo>
                      <a:pt x="1930" y="1185"/>
                      <a:pt x="1693" y="1016"/>
                      <a:pt x="1445" y="881"/>
                    </a:cubicBezTo>
                    <a:cubicBezTo>
                      <a:pt x="1196" y="756"/>
                      <a:pt x="948" y="610"/>
                      <a:pt x="700" y="474"/>
                    </a:cubicBezTo>
                    <a:cubicBezTo>
                      <a:pt x="452" y="328"/>
                      <a:pt x="215" y="170"/>
                      <a:pt x="0"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9" name="Google Shape;5089;p21"/>
              <p:cNvSpPr/>
              <p:nvPr/>
            </p:nvSpPr>
            <p:spPr>
              <a:xfrm>
                <a:off x="1230550" y="3317450"/>
                <a:ext cx="128950" cy="341650"/>
              </a:xfrm>
              <a:custGeom>
                <a:rect b="b" l="l" r="r" t="t"/>
                <a:pathLst>
                  <a:path extrusionOk="0" h="13666" w="5158">
                    <a:moveTo>
                      <a:pt x="1" y="0"/>
                    </a:moveTo>
                    <a:lnTo>
                      <a:pt x="80" y="136"/>
                    </a:lnTo>
                    <a:cubicBezTo>
                      <a:pt x="148" y="271"/>
                      <a:pt x="215" y="418"/>
                      <a:pt x="272" y="565"/>
                    </a:cubicBezTo>
                    <a:cubicBezTo>
                      <a:pt x="430" y="926"/>
                      <a:pt x="576" y="1479"/>
                      <a:pt x="779" y="2133"/>
                    </a:cubicBezTo>
                    <a:cubicBezTo>
                      <a:pt x="983" y="2788"/>
                      <a:pt x="1208" y="3555"/>
                      <a:pt x="1468" y="4367"/>
                    </a:cubicBezTo>
                    <a:cubicBezTo>
                      <a:pt x="1727" y="5180"/>
                      <a:pt x="2009" y="6060"/>
                      <a:pt x="2292" y="6929"/>
                    </a:cubicBezTo>
                    <a:cubicBezTo>
                      <a:pt x="2438" y="7358"/>
                      <a:pt x="2585" y="7786"/>
                      <a:pt x="2720" y="8215"/>
                    </a:cubicBezTo>
                    <a:cubicBezTo>
                      <a:pt x="2856" y="8644"/>
                      <a:pt x="3048" y="9061"/>
                      <a:pt x="3206" y="9456"/>
                    </a:cubicBezTo>
                    <a:cubicBezTo>
                      <a:pt x="3533" y="10246"/>
                      <a:pt x="3849" y="10991"/>
                      <a:pt x="4142" y="11612"/>
                    </a:cubicBezTo>
                    <a:cubicBezTo>
                      <a:pt x="4424" y="12232"/>
                      <a:pt x="4684" y="12740"/>
                      <a:pt x="4864" y="13101"/>
                    </a:cubicBezTo>
                    <a:cubicBezTo>
                      <a:pt x="5056" y="13462"/>
                      <a:pt x="5158" y="13665"/>
                      <a:pt x="5158" y="13665"/>
                    </a:cubicBezTo>
                    <a:lnTo>
                      <a:pt x="4943" y="13067"/>
                    </a:lnTo>
                    <a:cubicBezTo>
                      <a:pt x="4819" y="12695"/>
                      <a:pt x="4639" y="12153"/>
                      <a:pt x="4379" y="11510"/>
                    </a:cubicBezTo>
                    <a:cubicBezTo>
                      <a:pt x="4131" y="10878"/>
                      <a:pt x="3894" y="10111"/>
                      <a:pt x="3601" y="9310"/>
                    </a:cubicBezTo>
                    <a:cubicBezTo>
                      <a:pt x="3454" y="8904"/>
                      <a:pt x="3296" y="8509"/>
                      <a:pt x="3160" y="8080"/>
                    </a:cubicBezTo>
                    <a:cubicBezTo>
                      <a:pt x="3025" y="7651"/>
                      <a:pt x="2890" y="7211"/>
                      <a:pt x="2743" y="6771"/>
                    </a:cubicBezTo>
                    <a:cubicBezTo>
                      <a:pt x="2596" y="6342"/>
                      <a:pt x="2450" y="5913"/>
                      <a:pt x="2314" y="5484"/>
                    </a:cubicBezTo>
                    <a:cubicBezTo>
                      <a:pt x="2179" y="5056"/>
                      <a:pt x="2009" y="4638"/>
                      <a:pt x="1874" y="4232"/>
                    </a:cubicBezTo>
                    <a:cubicBezTo>
                      <a:pt x="1581" y="3431"/>
                      <a:pt x="1276" y="2686"/>
                      <a:pt x="1028" y="2043"/>
                    </a:cubicBezTo>
                    <a:cubicBezTo>
                      <a:pt x="847" y="1524"/>
                      <a:pt x="610" y="1016"/>
                      <a:pt x="351" y="519"/>
                    </a:cubicBezTo>
                    <a:cubicBezTo>
                      <a:pt x="283" y="384"/>
                      <a:pt x="193" y="249"/>
                      <a:pt x="102" y="124"/>
                    </a:cubicBezTo>
                    <a:lnTo>
                      <a:pt x="1" y="0"/>
                    </a:ln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0" name="Google Shape;5090;p21"/>
              <p:cNvSpPr/>
              <p:nvPr/>
            </p:nvSpPr>
            <p:spPr>
              <a:xfrm>
                <a:off x="1163700" y="3358075"/>
                <a:ext cx="273100" cy="239800"/>
              </a:xfrm>
              <a:custGeom>
                <a:rect b="b" l="l" r="r" t="t"/>
                <a:pathLst>
                  <a:path extrusionOk="0" h="9592" w="10924">
                    <a:moveTo>
                      <a:pt x="10924" y="0"/>
                    </a:moveTo>
                    <a:cubicBezTo>
                      <a:pt x="10867" y="113"/>
                      <a:pt x="10799" y="203"/>
                      <a:pt x="10709" y="282"/>
                    </a:cubicBezTo>
                    <a:cubicBezTo>
                      <a:pt x="10619" y="361"/>
                      <a:pt x="10529" y="429"/>
                      <a:pt x="10438" y="497"/>
                    </a:cubicBezTo>
                    <a:cubicBezTo>
                      <a:pt x="10247" y="643"/>
                      <a:pt x="10043" y="756"/>
                      <a:pt x="9852" y="926"/>
                    </a:cubicBezTo>
                    <a:cubicBezTo>
                      <a:pt x="9423" y="1264"/>
                      <a:pt x="9005" y="1614"/>
                      <a:pt x="8588" y="1975"/>
                    </a:cubicBezTo>
                    <a:cubicBezTo>
                      <a:pt x="8170" y="2336"/>
                      <a:pt x="7741" y="2675"/>
                      <a:pt x="7335" y="3036"/>
                    </a:cubicBezTo>
                    <a:cubicBezTo>
                      <a:pt x="6500" y="3758"/>
                      <a:pt x="5710" y="4503"/>
                      <a:pt x="4909" y="5259"/>
                    </a:cubicBezTo>
                    <a:lnTo>
                      <a:pt x="4311" y="5823"/>
                    </a:lnTo>
                    <a:lnTo>
                      <a:pt x="3713" y="6342"/>
                    </a:lnTo>
                    <a:cubicBezTo>
                      <a:pt x="3284" y="6669"/>
                      <a:pt x="2833" y="6996"/>
                      <a:pt x="2404" y="7346"/>
                    </a:cubicBezTo>
                    <a:cubicBezTo>
                      <a:pt x="2201" y="7527"/>
                      <a:pt x="1975" y="7685"/>
                      <a:pt x="1783" y="7877"/>
                    </a:cubicBezTo>
                    <a:cubicBezTo>
                      <a:pt x="1580" y="8080"/>
                      <a:pt x="1377" y="8260"/>
                      <a:pt x="1197" y="8475"/>
                    </a:cubicBezTo>
                    <a:cubicBezTo>
                      <a:pt x="1005" y="8678"/>
                      <a:pt x="824" y="8870"/>
                      <a:pt x="632" y="9061"/>
                    </a:cubicBezTo>
                    <a:cubicBezTo>
                      <a:pt x="542" y="9163"/>
                      <a:pt x="441" y="9253"/>
                      <a:pt x="328" y="9332"/>
                    </a:cubicBezTo>
                    <a:lnTo>
                      <a:pt x="0" y="9592"/>
                    </a:lnTo>
                    <a:cubicBezTo>
                      <a:pt x="249" y="9468"/>
                      <a:pt x="486" y="9321"/>
                      <a:pt x="700" y="9163"/>
                    </a:cubicBezTo>
                    <a:cubicBezTo>
                      <a:pt x="915" y="8982"/>
                      <a:pt x="1140" y="8813"/>
                      <a:pt x="1343" y="8633"/>
                    </a:cubicBezTo>
                    <a:cubicBezTo>
                      <a:pt x="1546" y="8441"/>
                      <a:pt x="1750" y="8272"/>
                      <a:pt x="1964" y="8102"/>
                    </a:cubicBezTo>
                    <a:cubicBezTo>
                      <a:pt x="2167" y="7933"/>
                      <a:pt x="2393" y="7775"/>
                      <a:pt x="2618" y="7617"/>
                    </a:cubicBezTo>
                    <a:cubicBezTo>
                      <a:pt x="2844" y="7459"/>
                      <a:pt x="3070" y="7312"/>
                      <a:pt x="3295" y="7166"/>
                    </a:cubicBezTo>
                    <a:lnTo>
                      <a:pt x="3973" y="6692"/>
                    </a:lnTo>
                    <a:lnTo>
                      <a:pt x="4627" y="6161"/>
                    </a:lnTo>
                    <a:lnTo>
                      <a:pt x="5225" y="5597"/>
                    </a:lnTo>
                    <a:cubicBezTo>
                      <a:pt x="6038" y="4852"/>
                      <a:pt x="6827" y="4096"/>
                      <a:pt x="7617" y="3340"/>
                    </a:cubicBezTo>
                    <a:cubicBezTo>
                      <a:pt x="8024" y="2979"/>
                      <a:pt x="8407" y="2596"/>
                      <a:pt x="8802" y="2212"/>
                    </a:cubicBezTo>
                    <a:cubicBezTo>
                      <a:pt x="9186" y="1828"/>
                      <a:pt x="9592" y="1456"/>
                      <a:pt x="9976" y="1061"/>
                    </a:cubicBezTo>
                    <a:cubicBezTo>
                      <a:pt x="10122" y="903"/>
                      <a:pt x="10314" y="756"/>
                      <a:pt x="10495" y="598"/>
                    </a:cubicBezTo>
                    <a:cubicBezTo>
                      <a:pt x="10574" y="508"/>
                      <a:pt x="10664" y="429"/>
                      <a:pt x="10743" y="339"/>
                    </a:cubicBezTo>
                    <a:cubicBezTo>
                      <a:pt x="10822" y="237"/>
                      <a:pt x="10878" y="124"/>
                      <a:pt x="10924"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1" name="Google Shape;5091;p21"/>
              <p:cNvSpPr/>
              <p:nvPr/>
            </p:nvSpPr>
            <p:spPr>
              <a:xfrm>
                <a:off x="1115450" y="3480500"/>
                <a:ext cx="374400" cy="16475"/>
              </a:xfrm>
              <a:custGeom>
                <a:rect b="b" l="l" r="r" t="t"/>
                <a:pathLst>
                  <a:path extrusionOk="0" h="659" w="14976">
                    <a:moveTo>
                      <a:pt x="10236" y="1"/>
                    </a:moveTo>
                    <a:cubicBezTo>
                      <a:pt x="9344" y="1"/>
                      <a:pt x="8396" y="12"/>
                      <a:pt x="7471" y="57"/>
                    </a:cubicBezTo>
                    <a:lnTo>
                      <a:pt x="6072" y="136"/>
                    </a:lnTo>
                    <a:cubicBezTo>
                      <a:pt x="5609" y="159"/>
                      <a:pt x="5169" y="226"/>
                      <a:pt x="4729" y="226"/>
                    </a:cubicBezTo>
                    <a:cubicBezTo>
                      <a:pt x="4289" y="238"/>
                      <a:pt x="3860" y="260"/>
                      <a:pt x="3454" y="271"/>
                    </a:cubicBezTo>
                    <a:lnTo>
                      <a:pt x="3172" y="271"/>
                    </a:lnTo>
                    <a:lnTo>
                      <a:pt x="2890" y="249"/>
                    </a:lnTo>
                    <a:lnTo>
                      <a:pt x="2348" y="192"/>
                    </a:lnTo>
                    <a:cubicBezTo>
                      <a:pt x="1648" y="113"/>
                      <a:pt x="1062" y="102"/>
                      <a:pt x="655" y="68"/>
                    </a:cubicBezTo>
                    <a:lnTo>
                      <a:pt x="1" y="46"/>
                    </a:lnTo>
                    <a:lnTo>
                      <a:pt x="622" y="181"/>
                    </a:lnTo>
                    <a:lnTo>
                      <a:pt x="2303" y="474"/>
                    </a:lnTo>
                    <a:lnTo>
                      <a:pt x="2856" y="565"/>
                    </a:lnTo>
                    <a:lnTo>
                      <a:pt x="3138" y="610"/>
                    </a:lnTo>
                    <a:cubicBezTo>
                      <a:pt x="3262" y="632"/>
                      <a:pt x="3341" y="632"/>
                      <a:pt x="3443" y="632"/>
                    </a:cubicBezTo>
                    <a:cubicBezTo>
                      <a:pt x="3771" y="642"/>
                      <a:pt x="4115" y="658"/>
                      <a:pt x="4467" y="658"/>
                    </a:cubicBezTo>
                    <a:cubicBezTo>
                      <a:pt x="4550" y="658"/>
                      <a:pt x="4634" y="657"/>
                      <a:pt x="4718" y="655"/>
                    </a:cubicBezTo>
                    <a:cubicBezTo>
                      <a:pt x="5158" y="655"/>
                      <a:pt x="5609" y="632"/>
                      <a:pt x="6083" y="610"/>
                    </a:cubicBezTo>
                    <a:lnTo>
                      <a:pt x="7482" y="553"/>
                    </a:lnTo>
                    <a:cubicBezTo>
                      <a:pt x="7945" y="520"/>
                      <a:pt x="8419" y="497"/>
                      <a:pt x="8882" y="486"/>
                    </a:cubicBezTo>
                    <a:cubicBezTo>
                      <a:pt x="9333" y="474"/>
                      <a:pt x="9784" y="429"/>
                      <a:pt x="10224" y="429"/>
                    </a:cubicBezTo>
                    <a:cubicBezTo>
                      <a:pt x="10676" y="429"/>
                      <a:pt x="11093" y="429"/>
                      <a:pt x="11499" y="396"/>
                    </a:cubicBezTo>
                    <a:cubicBezTo>
                      <a:pt x="11631" y="388"/>
                      <a:pt x="11760" y="385"/>
                      <a:pt x="11887" y="385"/>
                    </a:cubicBezTo>
                    <a:cubicBezTo>
                      <a:pt x="12141" y="385"/>
                      <a:pt x="12387" y="396"/>
                      <a:pt x="12628" y="396"/>
                    </a:cubicBezTo>
                    <a:cubicBezTo>
                      <a:pt x="12861" y="396"/>
                      <a:pt x="13079" y="401"/>
                      <a:pt x="13289" y="401"/>
                    </a:cubicBezTo>
                    <a:cubicBezTo>
                      <a:pt x="13394" y="401"/>
                      <a:pt x="13497" y="399"/>
                      <a:pt x="13598" y="396"/>
                    </a:cubicBezTo>
                    <a:lnTo>
                      <a:pt x="14332" y="339"/>
                    </a:lnTo>
                    <a:cubicBezTo>
                      <a:pt x="14490" y="328"/>
                      <a:pt x="14648" y="328"/>
                      <a:pt x="14806" y="328"/>
                    </a:cubicBezTo>
                    <a:lnTo>
                      <a:pt x="14975" y="328"/>
                    </a:lnTo>
                    <a:lnTo>
                      <a:pt x="14806" y="294"/>
                    </a:lnTo>
                    <a:cubicBezTo>
                      <a:pt x="14648" y="260"/>
                      <a:pt x="14490" y="249"/>
                      <a:pt x="14332" y="249"/>
                    </a:cubicBezTo>
                    <a:lnTo>
                      <a:pt x="13598" y="215"/>
                    </a:lnTo>
                    <a:lnTo>
                      <a:pt x="12639" y="125"/>
                    </a:lnTo>
                    <a:cubicBezTo>
                      <a:pt x="12289" y="102"/>
                      <a:pt x="11894" y="57"/>
                      <a:pt x="11499" y="46"/>
                    </a:cubicBezTo>
                    <a:cubicBezTo>
                      <a:pt x="11105" y="23"/>
                      <a:pt x="10676" y="12"/>
                      <a:pt x="10236"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92" name="Google Shape;5092;p21"/>
            <p:cNvGrpSpPr/>
            <p:nvPr/>
          </p:nvGrpSpPr>
          <p:grpSpPr>
            <a:xfrm>
              <a:off x="-142090" y="1039842"/>
              <a:ext cx="637872" cy="599708"/>
              <a:chOff x="1071450" y="3263575"/>
              <a:chExt cx="464650" cy="436850"/>
            </a:xfrm>
          </p:grpSpPr>
          <p:sp>
            <p:nvSpPr>
              <p:cNvPr id="5093" name="Google Shape;5093;p21"/>
              <p:cNvSpPr/>
              <p:nvPr/>
            </p:nvSpPr>
            <p:spPr>
              <a:xfrm>
                <a:off x="1071450" y="3263575"/>
                <a:ext cx="464650" cy="436850"/>
              </a:xfrm>
              <a:custGeom>
                <a:rect b="b" l="l" r="r" t="t"/>
                <a:pathLst>
                  <a:path extrusionOk="0" h="17474" w="18586">
                    <a:moveTo>
                      <a:pt x="9634" y="0"/>
                    </a:moveTo>
                    <a:cubicBezTo>
                      <a:pt x="9157" y="0"/>
                      <a:pt x="8682" y="58"/>
                      <a:pt x="8215" y="181"/>
                    </a:cubicBezTo>
                    <a:cubicBezTo>
                      <a:pt x="3826" y="1309"/>
                      <a:pt x="1" y="4164"/>
                      <a:pt x="644" y="9355"/>
                    </a:cubicBezTo>
                    <a:cubicBezTo>
                      <a:pt x="971" y="12040"/>
                      <a:pt x="2630" y="14399"/>
                      <a:pt x="4774" y="15933"/>
                    </a:cubicBezTo>
                    <a:cubicBezTo>
                      <a:pt x="5744" y="16610"/>
                      <a:pt x="6839" y="17073"/>
                      <a:pt x="8001" y="17299"/>
                    </a:cubicBezTo>
                    <a:cubicBezTo>
                      <a:pt x="8560" y="17414"/>
                      <a:pt x="9133" y="17474"/>
                      <a:pt x="9703" y="17474"/>
                    </a:cubicBezTo>
                    <a:cubicBezTo>
                      <a:pt x="10812" y="17474"/>
                      <a:pt x="11906" y="17245"/>
                      <a:pt x="12853" y="16746"/>
                    </a:cubicBezTo>
                    <a:cubicBezTo>
                      <a:pt x="14083" y="16080"/>
                      <a:pt x="15482" y="15177"/>
                      <a:pt x="16306" y="14015"/>
                    </a:cubicBezTo>
                    <a:cubicBezTo>
                      <a:pt x="18337" y="11386"/>
                      <a:pt x="18586" y="7594"/>
                      <a:pt x="17051" y="4706"/>
                    </a:cubicBezTo>
                    <a:cubicBezTo>
                      <a:pt x="15679" y="2244"/>
                      <a:pt x="12621" y="0"/>
                      <a:pt x="9634" y="0"/>
                    </a:cubicBezTo>
                    <a:close/>
                  </a:path>
                </a:pathLst>
              </a:custGeom>
              <a:solidFill>
                <a:srgbClr val="7FB6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4" name="Google Shape;5094;p21"/>
              <p:cNvSpPr/>
              <p:nvPr/>
            </p:nvSpPr>
            <p:spPr>
              <a:xfrm>
                <a:off x="1086675" y="3286200"/>
                <a:ext cx="425450" cy="391625"/>
              </a:xfrm>
              <a:custGeom>
                <a:rect b="b" l="l" r="r" t="t"/>
                <a:pathLst>
                  <a:path extrusionOk="0" h="15665" w="17018">
                    <a:moveTo>
                      <a:pt x="8782" y="1"/>
                    </a:moveTo>
                    <a:cubicBezTo>
                      <a:pt x="8168" y="1"/>
                      <a:pt x="7563" y="99"/>
                      <a:pt x="6986" y="314"/>
                    </a:cubicBezTo>
                    <a:cubicBezTo>
                      <a:pt x="3160" y="1713"/>
                      <a:pt x="1" y="4613"/>
                      <a:pt x="1028" y="9194"/>
                    </a:cubicBezTo>
                    <a:cubicBezTo>
                      <a:pt x="1569" y="11553"/>
                      <a:pt x="3262" y="13505"/>
                      <a:pt x="5316" y="14690"/>
                    </a:cubicBezTo>
                    <a:cubicBezTo>
                      <a:pt x="6241" y="15209"/>
                      <a:pt x="7257" y="15525"/>
                      <a:pt x="8306" y="15626"/>
                    </a:cubicBezTo>
                    <a:cubicBezTo>
                      <a:pt x="8565" y="15651"/>
                      <a:pt x="8825" y="15664"/>
                      <a:pt x="9085" y="15664"/>
                    </a:cubicBezTo>
                    <a:cubicBezTo>
                      <a:pt x="10342" y="15664"/>
                      <a:pt x="11584" y="15363"/>
                      <a:pt x="12594" y="14690"/>
                    </a:cubicBezTo>
                    <a:cubicBezTo>
                      <a:pt x="13644" y="14001"/>
                      <a:pt x="14806" y="13065"/>
                      <a:pt x="15438" y="11948"/>
                    </a:cubicBezTo>
                    <a:cubicBezTo>
                      <a:pt x="17017" y="9420"/>
                      <a:pt x="16893" y="6012"/>
                      <a:pt x="15268" y="3575"/>
                    </a:cubicBezTo>
                    <a:cubicBezTo>
                      <a:pt x="13927" y="1635"/>
                      <a:pt x="11289" y="1"/>
                      <a:pt x="8782"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5" name="Google Shape;5095;p21"/>
              <p:cNvSpPr/>
              <p:nvPr/>
            </p:nvSpPr>
            <p:spPr>
              <a:xfrm>
                <a:off x="1118000" y="3314325"/>
                <a:ext cx="364775" cy="335800"/>
              </a:xfrm>
              <a:custGeom>
                <a:rect b="b" l="l" r="r" t="t"/>
                <a:pathLst>
                  <a:path extrusionOk="0" h="13432" w="14591">
                    <a:moveTo>
                      <a:pt x="7534" y="1"/>
                    </a:moveTo>
                    <a:cubicBezTo>
                      <a:pt x="7007" y="1"/>
                      <a:pt x="6488" y="85"/>
                      <a:pt x="5992" y="272"/>
                    </a:cubicBezTo>
                    <a:cubicBezTo>
                      <a:pt x="2709" y="1468"/>
                      <a:pt x="0" y="3951"/>
                      <a:pt x="892" y="7878"/>
                    </a:cubicBezTo>
                    <a:cubicBezTo>
                      <a:pt x="1343" y="9909"/>
                      <a:pt x="2788" y="11590"/>
                      <a:pt x="4559" y="12606"/>
                    </a:cubicBezTo>
                    <a:cubicBezTo>
                      <a:pt x="5349" y="13046"/>
                      <a:pt x="6218" y="13316"/>
                      <a:pt x="7121" y="13395"/>
                    </a:cubicBezTo>
                    <a:cubicBezTo>
                      <a:pt x="7352" y="13420"/>
                      <a:pt x="7584" y="13432"/>
                      <a:pt x="7816" y="13432"/>
                    </a:cubicBezTo>
                    <a:cubicBezTo>
                      <a:pt x="8887" y="13432"/>
                      <a:pt x="9946" y="13169"/>
                      <a:pt x="10799" y="12594"/>
                    </a:cubicBezTo>
                    <a:cubicBezTo>
                      <a:pt x="11691" y="11996"/>
                      <a:pt x="12695" y="11195"/>
                      <a:pt x="13237" y="10247"/>
                    </a:cubicBezTo>
                    <a:cubicBezTo>
                      <a:pt x="14591" y="8081"/>
                      <a:pt x="14489" y="5158"/>
                      <a:pt x="13101" y="3070"/>
                    </a:cubicBezTo>
                    <a:cubicBezTo>
                      <a:pt x="11941" y="1412"/>
                      <a:pt x="9682" y="1"/>
                      <a:pt x="7534" y="1"/>
                    </a:cubicBezTo>
                    <a:close/>
                  </a:path>
                </a:pathLst>
              </a:custGeom>
              <a:solidFill>
                <a:srgbClr val="C3D6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6" name="Google Shape;5096;p21"/>
              <p:cNvSpPr/>
              <p:nvPr/>
            </p:nvSpPr>
            <p:spPr>
              <a:xfrm>
                <a:off x="1241850" y="3308425"/>
                <a:ext cx="106100" cy="347000"/>
              </a:xfrm>
              <a:custGeom>
                <a:rect b="b" l="l" r="r" t="t"/>
                <a:pathLst>
                  <a:path extrusionOk="0" h="13880" w="4244">
                    <a:moveTo>
                      <a:pt x="4243" y="0"/>
                    </a:moveTo>
                    <a:cubicBezTo>
                      <a:pt x="4243" y="0"/>
                      <a:pt x="4164" y="215"/>
                      <a:pt x="4074" y="598"/>
                    </a:cubicBezTo>
                    <a:cubicBezTo>
                      <a:pt x="3984" y="982"/>
                      <a:pt x="3769" y="1524"/>
                      <a:pt x="3589" y="2167"/>
                    </a:cubicBezTo>
                    <a:cubicBezTo>
                      <a:pt x="3498" y="2494"/>
                      <a:pt x="3374" y="2833"/>
                      <a:pt x="3239" y="3205"/>
                    </a:cubicBezTo>
                    <a:lnTo>
                      <a:pt x="2810" y="4356"/>
                    </a:lnTo>
                    <a:cubicBezTo>
                      <a:pt x="2663" y="4751"/>
                      <a:pt x="2505" y="5168"/>
                      <a:pt x="2359" y="5586"/>
                    </a:cubicBezTo>
                    <a:cubicBezTo>
                      <a:pt x="2201" y="6003"/>
                      <a:pt x="2065" y="6443"/>
                      <a:pt x="1919" y="6872"/>
                    </a:cubicBezTo>
                    <a:cubicBezTo>
                      <a:pt x="1659" y="7741"/>
                      <a:pt x="1366" y="8587"/>
                      <a:pt x="1095" y="9400"/>
                    </a:cubicBezTo>
                    <a:cubicBezTo>
                      <a:pt x="824" y="10212"/>
                      <a:pt x="598" y="10968"/>
                      <a:pt x="406" y="11634"/>
                    </a:cubicBezTo>
                    <a:cubicBezTo>
                      <a:pt x="248" y="12165"/>
                      <a:pt x="136" y="12706"/>
                      <a:pt x="45" y="13248"/>
                    </a:cubicBezTo>
                    <a:cubicBezTo>
                      <a:pt x="11" y="13406"/>
                      <a:pt x="0" y="13564"/>
                      <a:pt x="0" y="13710"/>
                    </a:cubicBezTo>
                    <a:cubicBezTo>
                      <a:pt x="12" y="13767"/>
                      <a:pt x="17" y="13809"/>
                      <a:pt x="20" y="13838"/>
                    </a:cubicBezTo>
                    <a:lnTo>
                      <a:pt x="20" y="13838"/>
                    </a:lnTo>
                    <a:cubicBezTo>
                      <a:pt x="20" y="13808"/>
                      <a:pt x="22" y="13764"/>
                      <a:pt x="34" y="13710"/>
                    </a:cubicBezTo>
                    <a:cubicBezTo>
                      <a:pt x="57" y="13598"/>
                      <a:pt x="79" y="13451"/>
                      <a:pt x="136" y="13259"/>
                    </a:cubicBezTo>
                    <a:cubicBezTo>
                      <a:pt x="237" y="12875"/>
                      <a:pt x="429" y="12356"/>
                      <a:pt x="666" y="11713"/>
                    </a:cubicBezTo>
                    <a:cubicBezTo>
                      <a:pt x="892" y="11070"/>
                      <a:pt x="1185" y="10325"/>
                      <a:pt x="1490" y="9535"/>
                    </a:cubicBezTo>
                    <a:cubicBezTo>
                      <a:pt x="1794" y="8745"/>
                      <a:pt x="2099" y="7877"/>
                      <a:pt x="2381" y="7019"/>
                    </a:cubicBezTo>
                    <a:cubicBezTo>
                      <a:pt x="2517" y="6590"/>
                      <a:pt x="2652" y="6150"/>
                      <a:pt x="2799" y="5733"/>
                    </a:cubicBezTo>
                    <a:lnTo>
                      <a:pt x="3216" y="4491"/>
                    </a:lnTo>
                    <a:cubicBezTo>
                      <a:pt x="3352" y="4085"/>
                      <a:pt x="3464" y="3690"/>
                      <a:pt x="3566" y="3306"/>
                    </a:cubicBezTo>
                    <a:cubicBezTo>
                      <a:pt x="3679" y="2934"/>
                      <a:pt x="3792" y="2584"/>
                      <a:pt x="3848" y="2246"/>
                    </a:cubicBezTo>
                    <a:cubicBezTo>
                      <a:pt x="3995" y="1569"/>
                      <a:pt x="4108" y="1016"/>
                      <a:pt x="4164" y="621"/>
                    </a:cubicBezTo>
                    <a:cubicBezTo>
                      <a:pt x="4209" y="226"/>
                      <a:pt x="4243" y="0"/>
                      <a:pt x="4243" y="0"/>
                    </a:cubicBezTo>
                    <a:close/>
                    <a:moveTo>
                      <a:pt x="20" y="13838"/>
                    </a:moveTo>
                    <a:cubicBezTo>
                      <a:pt x="20" y="13864"/>
                      <a:pt x="23" y="13880"/>
                      <a:pt x="23" y="13880"/>
                    </a:cubicBezTo>
                    <a:cubicBezTo>
                      <a:pt x="23" y="13880"/>
                      <a:pt x="23" y="13866"/>
                      <a:pt x="20" y="13838"/>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7" name="Google Shape;5097;p21"/>
              <p:cNvSpPr/>
              <p:nvPr/>
            </p:nvSpPr>
            <p:spPr>
              <a:xfrm>
                <a:off x="1144525" y="3386000"/>
                <a:ext cx="306100" cy="212450"/>
              </a:xfrm>
              <a:custGeom>
                <a:rect b="b" l="l" r="r" t="t"/>
                <a:pathLst>
                  <a:path extrusionOk="0" h="8498" w="12244">
                    <a:moveTo>
                      <a:pt x="0" y="0"/>
                    </a:moveTo>
                    <a:lnTo>
                      <a:pt x="305" y="316"/>
                    </a:lnTo>
                    <a:cubicBezTo>
                      <a:pt x="406" y="407"/>
                      <a:pt x="531" y="497"/>
                      <a:pt x="643" y="587"/>
                    </a:cubicBezTo>
                    <a:cubicBezTo>
                      <a:pt x="869" y="756"/>
                      <a:pt x="1106" y="914"/>
                      <a:pt x="1332" y="1084"/>
                    </a:cubicBezTo>
                    <a:lnTo>
                      <a:pt x="2720" y="2065"/>
                    </a:lnTo>
                    <a:lnTo>
                      <a:pt x="5484" y="4063"/>
                    </a:lnTo>
                    <a:cubicBezTo>
                      <a:pt x="6410" y="4728"/>
                      <a:pt x="7324" y="5383"/>
                      <a:pt x="8271" y="6015"/>
                    </a:cubicBezTo>
                    <a:cubicBezTo>
                      <a:pt x="8745" y="6342"/>
                      <a:pt x="9231" y="6647"/>
                      <a:pt x="9716" y="6951"/>
                    </a:cubicBezTo>
                    <a:cubicBezTo>
                      <a:pt x="10190" y="7256"/>
                      <a:pt x="10664" y="7561"/>
                      <a:pt x="11160" y="7854"/>
                    </a:cubicBezTo>
                    <a:cubicBezTo>
                      <a:pt x="11341" y="7944"/>
                      <a:pt x="11533" y="8035"/>
                      <a:pt x="11724" y="8136"/>
                    </a:cubicBezTo>
                    <a:lnTo>
                      <a:pt x="12007" y="8294"/>
                    </a:lnTo>
                    <a:cubicBezTo>
                      <a:pt x="12052" y="8317"/>
                      <a:pt x="12097" y="8351"/>
                      <a:pt x="12142" y="8384"/>
                    </a:cubicBezTo>
                    <a:cubicBezTo>
                      <a:pt x="12165" y="8396"/>
                      <a:pt x="12176" y="8418"/>
                      <a:pt x="12198" y="8430"/>
                    </a:cubicBezTo>
                    <a:cubicBezTo>
                      <a:pt x="12210" y="8452"/>
                      <a:pt x="12243" y="8475"/>
                      <a:pt x="12221" y="8497"/>
                    </a:cubicBezTo>
                    <a:lnTo>
                      <a:pt x="12221" y="8497"/>
                    </a:lnTo>
                    <a:cubicBezTo>
                      <a:pt x="12243" y="8475"/>
                      <a:pt x="12221" y="8441"/>
                      <a:pt x="12210" y="8418"/>
                    </a:cubicBezTo>
                    <a:cubicBezTo>
                      <a:pt x="12187" y="8407"/>
                      <a:pt x="12176" y="8384"/>
                      <a:pt x="12153" y="8362"/>
                    </a:cubicBezTo>
                    <a:cubicBezTo>
                      <a:pt x="12119" y="8328"/>
                      <a:pt x="12074" y="8294"/>
                      <a:pt x="12029" y="8249"/>
                    </a:cubicBezTo>
                    <a:cubicBezTo>
                      <a:pt x="11950" y="8181"/>
                      <a:pt x="11860" y="8125"/>
                      <a:pt x="11770" y="8057"/>
                    </a:cubicBezTo>
                    <a:cubicBezTo>
                      <a:pt x="11600" y="7933"/>
                      <a:pt x="11420" y="7820"/>
                      <a:pt x="11239" y="7707"/>
                    </a:cubicBezTo>
                    <a:cubicBezTo>
                      <a:pt x="10799" y="7346"/>
                      <a:pt x="10336" y="7008"/>
                      <a:pt x="9885" y="6669"/>
                    </a:cubicBezTo>
                    <a:cubicBezTo>
                      <a:pt x="9422" y="6342"/>
                      <a:pt x="8971" y="5992"/>
                      <a:pt x="8508" y="5665"/>
                    </a:cubicBezTo>
                    <a:cubicBezTo>
                      <a:pt x="7594" y="4999"/>
                      <a:pt x="6680" y="4322"/>
                      <a:pt x="5744" y="3668"/>
                    </a:cubicBezTo>
                    <a:cubicBezTo>
                      <a:pt x="5281" y="3340"/>
                      <a:pt x="4807" y="3013"/>
                      <a:pt x="4333" y="2697"/>
                    </a:cubicBezTo>
                    <a:cubicBezTo>
                      <a:pt x="3859" y="2381"/>
                      <a:pt x="3397" y="2065"/>
                      <a:pt x="2900" y="1772"/>
                    </a:cubicBezTo>
                    <a:lnTo>
                      <a:pt x="2178" y="1321"/>
                    </a:lnTo>
                    <a:cubicBezTo>
                      <a:pt x="1930" y="1185"/>
                      <a:pt x="1693" y="1016"/>
                      <a:pt x="1445" y="881"/>
                    </a:cubicBezTo>
                    <a:cubicBezTo>
                      <a:pt x="1196" y="756"/>
                      <a:pt x="948" y="610"/>
                      <a:pt x="700" y="474"/>
                    </a:cubicBezTo>
                    <a:cubicBezTo>
                      <a:pt x="452" y="328"/>
                      <a:pt x="215" y="170"/>
                      <a:pt x="0"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8" name="Google Shape;5098;p21"/>
              <p:cNvSpPr/>
              <p:nvPr/>
            </p:nvSpPr>
            <p:spPr>
              <a:xfrm>
                <a:off x="1230550" y="3317450"/>
                <a:ext cx="128950" cy="341650"/>
              </a:xfrm>
              <a:custGeom>
                <a:rect b="b" l="l" r="r" t="t"/>
                <a:pathLst>
                  <a:path extrusionOk="0" h="13666" w="5158">
                    <a:moveTo>
                      <a:pt x="1" y="0"/>
                    </a:moveTo>
                    <a:lnTo>
                      <a:pt x="80" y="136"/>
                    </a:lnTo>
                    <a:cubicBezTo>
                      <a:pt x="148" y="271"/>
                      <a:pt x="215" y="418"/>
                      <a:pt x="272" y="565"/>
                    </a:cubicBezTo>
                    <a:cubicBezTo>
                      <a:pt x="430" y="926"/>
                      <a:pt x="576" y="1479"/>
                      <a:pt x="779" y="2133"/>
                    </a:cubicBezTo>
                    <a:cubicBezTo>
                      <a:pt x="983" y="2788"/>
                      <a:pt x="1208" y="3555"/>
                      <a:pt x="1468" y="4367"/>
                    </a:cubicBezTo>
                    <a:cubicBezTo>
                      <a:pt x="1727" y="5180"/>
                      <a:pt x="2009" y="6060"/>
                      <a:pt x="2292" y="6929"/>
                    </a:cubicBezTo>
                    <a:cubicBezTo>
                      <a:pt x="2438" y="7358"/>
                      <a:pt x="2585" y="7786"/>
                      <a:pt x="2720" y="8215"/>
                    </a:cubicBezTo>
                    <a:cubicBezTo>
                      <a:pt x="2856" y="8644"/>
                      <a:pt x="3048" y="9061"/>
                      <a:pt x="3206" y="9456"/>
                    </a:cubicBezTo>
                    <a:cubicBezTo>
                      <a:pt x="3533" y="10246"/>
                      <a:pt x="3849" y="10991"/>
                      <a:pt x="4142" y="11612"/>
                    </a:cubicBezTo>
                    <a:cubicBezTo>
                      <a:pt x="4424" y="12232"/>
                      <a:pt x="4684" y="12740"/>
                      <a:pt x="4864" y="13101"/>
                    </a:cubicBezTo>
                    <a:cubicBezTo>
                      <a:pt x="5056" y="13462"/>
                      <a:pt x="5158" y="13665"/>
                      <a:pt x="5158" y="13665"/>
                    </a:cubicBezTo>
                    <a:lnTo>
                      <a:pt x="4943" y="13067"/>
                    </a:lnTo>
                    <a:cubicBezTo>
                      <a:pt x="4819" y="12695"/>
                      <a:pt x="4639" y="12153"/>
                      <a:pt x="4379" y="11510"/>
                    </a:cubicBezTo>
                    <a:cubicBezTo>
                      <a:pt x="4131" y="10878"/>
                      <a:pt x="3894" y="10111"/>
                      <a:pt x="3601" y="9310"/>
                    </a:cubicBezTo>
                    <a:cubicBezTo>
                      <a:pt x="3454" y="8904"/>
                      <a:pt x="3296" y="8509"/>
                      <a:pt x="3160" y="8080"/>
                    </a:cubicBezTo>
                    <a:cubicBezTo>
                      <a:pt x="3025" y="7651"/>
                      <a:pt x="2890" y="7211"/>
                      <a:pt x="2743" y="6771"/>
                    </a:cubicBezTo>
                    <a:cubicBezTo>
                      <a:pt x="2596" y="6342"/>
                      <a:pt x="2450" y="5913"/>
                      <a:pt x="2314" y="5484"/>
                    </a:cubicBezTo>
                    <a:cubicBezTo>
                      <a:pt x="2179" y="5056"/>
                      <a:pt x="2009" y="4638"/>
                      <a:pt x="1874" y="4232"/>
                    </a:cubicBezTo>
                    <a:cubicBezTo>
                      <a:pt x="1581" y="3431"/>
                      <a:pt x="1276" y="2686"/>
                      <a:pt x="1028" y="2043"/>
                    </a:cubicBezTo>
                    <a:cubicBezTo>
                      <a:pt x="847" y="1524"/>
                      <a:pt x="610" y="1016"/>
                      <a:pt x="351" y="519"/>
                    </a:cubicBezTo>
                    <a:cubicBezTo>
                      <a:pt x="283" y="384"/>
                      <a:pt x="193" y="249"/>
                      <a:pt x="102" y="124"/>
                    </a:cubicBezTo>
                    <a:lnTo>
                      <a:pt x="1" y="0"/>
                    </a:ln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9" name="Google Shape;5099;p21"/>
              <p:cNvSpPr/>
              <p:nvPr/>
            </p:nvSpPr>
            <p:spPr>
              <a:xfrm>
                <a:off x="1163700" y="3358075"/>
                <a:ext cx="273100" cy="239800"/>
              </a:xfrm>
              <a:custGeom>
                <a:rect b="b" l="l" r="r" t="t"/>
                <a:pathLst>
                  <a:path extrusionOk="0" h="9592" w="10924">
                    <a:moveTo>
                      <a:pt x="10924" y="0"/>
                    </a:moveTo>
                    <a:cubicBezTo>
                      <a:pt x="10867" y="113"/>
                      <a:pt x="10799" y="203"/>
                      <a:pt x="10709" y="282"/>
                    </a:cubicBezTo>
                    <a:cubicBezTo>
                      <a:pt x="10619" y="361"/>
                      <a:pt x="10529" y="429"/>
                      <a:pt x="10438" y="497"/>
                    </a:cubicBezTo>
                    <a:cubicBezTo>
                      <a:pt x="10247" y="643"/>
                      <a:pt x="10043" y="756"/>
                      <a:pt x="9852" y="926"/>
                    </a:cubicBezTo>
                    <a:cubicBezTo>
                      <a:pt x="9423" y="1264"/>
                      <a:pt x="9005" y="1614"/>
                      <a:pt x="8588" y="1975"/>
                    </a:cubicBezTo>
                    <a:cubicBezTo>
                      <a:pt x="8170" y="2336"/>
                      <a:pt x="7741" y="2675"/>
                      <a:pt x="7335" y="3036"/>
                    </a:cubicBezTo>
                    <a:cubicBezTo>
                      <a:pt x="6500" y="3758"/>
                      <a:pt x="5710" y="4503"/>
                      <a:pt x="4909" y="5259"/>
                    </a:cubicBezTo>
                    <a:lnTo>
                      <a:pt x="4311" y="5823"/>
                    </a:lnTo>
                    <a:lnTo>
                      <a:pt x="3713" y="6342"/>
                    </a:lnTo>
                    <a:cubicBezTo>
                      <a:pt x="3284" y="6669"/>
                      <a:pt x="2833" y="6996"/>
                      <a:pt x="2404" y="7346"/>
                    </a:cubicBezTo>
                    <a:cubicBezTo>
                      <a:pt x="2201" y="7527"/>
                      <a:pt x="1975" y="7685"/>
                      <a:pt x="1783" y="7877"/>
                    </a:cubicBezTo>
                    <a:cubicBezTo>
                      <a:pt x="1580" y="8080"/>
                      <a:pt x="1377" y="8260"/>
                      <a:pt x="1197" y="8475"/>
                    </a:cubicBezTo>
                    <a:cubicBezTo>
                      <a:pt x="1005" y="8678"/>
                      <a:pt x="824" y="8870"/>
                      <a:pt x="632" y="9061"/>
                    </a:cubicBezTo>
                    <a:cubicBezTo>
                      <a:pt x="542" y="9163"/>
                      <a:pt x="441" y="9253"/>
                      <a:pt x="328" y="9332"/>
                    </a:cubicBezTo>
                    <a:lnTo>
                      <a:pt x="0" y="9592"/>
                    </a:lnTo>
                    <a:cubicBezTo>
                      <a:pt x="249" y="9468"/>
                      <a:pt x="486" y="9321"/>
                      <a:pt x="700" y="9163"/>
                    </a:cubicBezTo>
                    <a:cubicBezTo>
                      <a:pt x="915" y="8982"/>
                      <a:pt x="1140" y="8813"/>
                      <a:pt x="1343" y="8633"/>
                    </a:cubicBezTo>
                    <a:cubicBezTo>
                      <a:pt x="1546" y="8441"/>
                      <a:pt x="1750" y="8272"/>
                      <a:pt x="1964" y="8102"/>
                    </a:cubicBezTo>
                    <a:cubicBezTo>
                      <a:pt x="2167" y="7933"/>
                      <a:pt x="2393" y="7775"/>
                      <a:pt x="2618" y="7617"/>
                    </a:cubicBezTo>
                    <a:cubicBezTo>
                      <a:pt x="2844" y="7459"/>
                      <a:pt x="3070" y="7312"/>
                      <a:pt x="3295" y="7166"/>
                    </a:cubicBezTo>
                    <a:lnTo>
                      <a:pt x="3973" y="6692"/>
                    </a:lnTo>
                    <a:lnTo>
                      <a:pt x="4627" y="6161"/>
                    </a:lnTo>
                    <a:lnTo>
                      <a:pt x="5225" y="5597"/>
                    </a:lnTo>
                    <a:cubicBezTo>
                      <a:pt x="6038" y="4852"/>
                      <a:pt x="6827" y="4096"/>
                      <a:pt x="7617" y="3340"/>
                    </a:cubicBezTo>
                    <a:cubicBezTo>
                      <a:pt x="8024" y="2979"/>
                      <a:pt x="8407" y="2596"/>
                      <a:pt x="8802" y="2212"/>
                    </a:cubicBezTo>
                    <a:cubicBezTo>
                      <a:pt x="9186" y="1828"/>
                      <a:pt x="9592" y="1456"/>
                      <a:pt x="9976" y="1061"/>
                    </a:cubicBezTo>
                    <a:cubicBezTo>
                      <a:pt x="10122" y="903"/>
                      <a:pt x="10314" y="756"/>
                      <a:pt x="10495" y="598"/>
                    </a:cubicBezTo>
                    <a:cubicBezTo>
                      <a:pt x="10574" y="508"/>
                      <a:pt x="10664" y="429"/>
                      <a:pt x="10743" y="339"/>
                    </a:cubicBezTo>
                    <a:cubicBezTo>
                      <a:pt x="10822" y="237"/>
                      <a:pt x="10878" y="124"/>
                      <a:pt x="10924"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0" name="Google Shape;5100;p21"/>
              <p:cNvSpPr/>
              <p:nvPr/>
            </p:nvSpPr>
            <p:spPr>
              <a:xfrm>
                <a:off x="1115450" y="3480500"/>
                <a:ext cx="374400" cy="16475"/>
              </a:xfrm>
              <a:custGeom>
                <a:rect b="b" l="l" r="r" t="t"/>
                <a:pathLst>
                  <a:path extrusionOk="0" h="659" w="14976">
                    <a:moveTo>
                      <a:pt x="10236" y="1"/>
                    </a:moveTo>
                    <a:cubicBezTo>
                      <a:pt x="9344" y="1"/>
                      <a:pt x="8396" y="12"/>
                      <a:pt x="7471" y="57"/>
                    </a:cubicBezTo>
                    <a:lnTo>
                      <a:pt x="6072" y="136"/>
                    </a:lnTo>
                    <a:cubicBezTo>
                      <a:pt x="5609" y="159"/>
                      <a:pt x="5169" y="226"/>
                      <a:pt x="4729" y="226"/>
                    </a:cubicBezTo>
                    <a:cubicBezTo>
                      <a:pt x="4289" y="238"/>
                      <a:pt x="3860" y="260"/>
                      <a:pt x="3454" y="271"/>
                    </a:cubicBezTo>
                    <a:lnTo>
                      <a:pt x="3172" y="271"/>
                    </a:lnTo>
                    <a:lnTo>
                      <a:pt x="2890" y="249"/>
                    </a:lnTo>
                    <a:lnTo>
                      <a:pt x="2348" y="192"/>
                    </a:lnTo>
                    <a:cubicBezTo>
                      <a:pt x="1648" y="113"/>
                      <a:pt x="1062" y="102"/>
                      <a:pt x="655" y="68"/>
                    </a:cubicBezTo>
                    <a:lnTo>
                      <a:pt x="1" y="46"/>
                    </a:lnTo>
                    <a:lnTo>
                      <a:pt x="622" y="181"/>
                    </a:lnTo>
                    <a:lnTo>
                      <a:pt x="2303" y="474"/>
                    </a:lnTo>
                    <a:lnTo>
                      <a:pt x="2856" y="565"/>
                    </a:lnTo>
                    <a:lnTo>
                      <a:pt x="3138" y="610"/>
                    </a:lnTo>
                    <a:cubicBezTo>
                      <a:pt x="3262" y="632"/>
                      <a:pt x="3341" y="632"/>
                      <a:pt x="3443" y="632"/>
                    </a:cubicBezTo>
                    <a:cubicBezTo>
                      <a:pt x="3771" y="642"/>
                      <a:pt x="4115" y="658"/>
                      <a:pt x="4467" y="658"/>
                    </a:cubicBezTo>
                    <a:cubicBezTo>
                      <a:pt x="4550" y="658"/>
                      <a:pt x="4634" y="657"/>
                      <a:pt x="4718" y="655"/>
                    </a:cubicBezTo>
                    <a:cubicBezTo>
                      <a:pt x="5158" y="655"/>
                      <a:pt x="5609" y="632"/>
                      <a:pt x="6083" y="610"/>
                    </a:cubicBezTo>
                    <a:lnTo>
                      <a:pt x="7482" y="553"/>
                    </a:lnTo>
                    <a:cubicBezTo>
                      <a:pt x="7945" y="520"/>
                      <a:pt x="8419" y="497"/>
                      <a:pt x="8882" y="486"/>
                    </a:cubicBezTo>
                    <a:cubicBezTo>
                      <a:pt x="9333" y="474"/>
                      <a:pt x="9784" y="429"/>
                      <a:pt x="10224" y="429"/>
                    </a:cubicBezTo>
                    <a:cubicBezTo>
                      <a:pt x="10676" y="429"/>
                      <a:pt x="11093" y="429"/>
                      <a:pt x="11499" y="396"/>
                    </a:cubicBezTo>
                    <a:cubicBezTo>
                      <a:pt x="11631" y="388"/>
                      <a:pt x="11760" y="385"/>
                      <a:pt x="11887" y="385"/>
                    </a:cubicBezTo>
                    <a:cubicBezTo>
                      <a:pt x="12141" y="385"/>
                      <a:pt x="12387" y="396"/>
                      <a:pt x="12628" y="396"/>
                    </a:cubicBezTo>
                    <a:cubicBezTo>
                      <a:pt x="12861" y="396"/>
                      <a:pt x="13079" y="401"/>
                      <a:pt x="13289" y="401"/>
                    </a:cubicBezTo>
                    <a:cubicBezTo>
                      <a:pt x="13394" y="401"/>
                      <a:pt x="13497" y="399"/>
                      <a:pt x="13598" y="396"/>
                    </a:cubicBezTo>
                    <a:lnTo>
                      <a:pt x="14332" y="339"/>
                    </a:lnTo>
                    <a:cubicBezTo>
                      <a:pt x="14490" y="328"/>
                      <a:pt x="14648" y="328"/>
                      <a:pt x="14806" y="328"/>
                    </a:cubicBezTo>
                    <a:lnTo>
                      <a:pt x="14975" y="328"/>
                    </a:lnTo>
                    <a:lnTo>
                      <a:pt x="14806" y="294"/>
                    </a:lnTo>
                    <a:cubicBezTo>
                      <a:pt x="14648" y="260"/>
                      <a:pt x="14490" y="249"/>
                      <a:pt x="14332" y="249"/>
                    </a:cubicBezTo>
                    <a:lnTo>
                      <a:pt x="13598" y="215"/>
                    </a:lnTo>
                    <a:lnTo>
                      <a:pt x="12639" y="125"/>
                    </a:lnTo>
                    <a:cubicBezTo>
                      <a:pt x="12289" y="102"/>
                      <a:pt x="11894" y="57"/>
                      <a:pt x="11499" y="46"/>
                    </a:cubicBezTo>
                    <a:cubicBezTo>
                      <a:pt x="11105" y="23"/>
                      <a:pt x="10676" y="12"/>
                      <a:pt x="10236"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01" name="Google Shape;5101;p21"/>
            <p:cNvGrpSpPr/>
            <p:nvPr/>
          </p:nvGrpSpPr>
          <p:grpSpPr>
            <a:xfrm>
              <a:off x="3200697" y="1361644"/>
              <a:ext cx="637872" cy="599708"/>
              <a:chOff x="1071450" y="3263575"/>
              <a:chExt cx="464650" cy="436850"/>
            </a:xfrm>
          </p:grpSpPr>
          <p:sp>
            <p:nvSpPr>
              <p:cNvPr id="5102" name="Google Shape;5102;p21"/>
              <p:cNvSpPr/>
              <p:nvPr/>
            </p:nvSpPr>
            <p:spPr>
              <a:xfrm>
                <a:off x="1071450" y="3263575"/>
                <a:ext cx="464650" cy="436850"/>
              </a:xfrm>
              <a:custGeom>
                <a:rect b="b" l="l" r="r" t="t"/>
                <a:pathLst>
                  <a:path extrusionOk="0" h="17474" w="18586">
                    <a:moveTo>
                      <a:pt x="9634" y="0"/>
                    </a:moveTo>
                    <a:cubicBezTo>
                      <a:pt x="9157" y="0"/>
                      <a:pt x="8682" y="58"/>
                      <a:pt x="8215" y="181"/>
                    </a:cubicBezTo>
                    <a:cubicBezTo>
                      <a:pt x="3826" y="1309"/>
                      <a:pt x="1" y="4164"/>
                      <a:pt x="644" y="9355"/>
                    </a:cubicBezTo>
                    <a:cubicBezTo>
                      <a:pt x="971" y="12040"/>
                      <a:pt x="2630" y="14399"/>
                      <a:pt x="4774" y="15933"/>
                    </a:cubicBezTo>
                    <a:cubicBezTo>
                      <a:pt x="5744" y="16610"/>
                      <a:pt x="6839" y="17073"/>
                      <a:pt x="8001" y="17299"/>
                    </a:cubicBezTo>
                    <a:cubicBezTo>
                      <a:pt x="8560" y="17414"/>
                      <a:pt x="9133" y="17474"/>
                      <a:pt x="9703" y="17474"/>
                    </a:cubicBezTo>
                    <a:cubicBezTo>
                      <a:pt x="10812" y="17474"/>
                      <a:pt x="11906" y="17245"/>
                      <a:pt x="12853" y="16746"/>
                    </a:cubicBezTo>
                    <a:cubicBezTo>
                      <a:pt x="14083" y="16080"/>
                      <a:pt x="15482" y="15177"/>
                      <a:pt x="16306" y="14015"/>
                    </a:cubicBezTo>
                    <a:cubicBezTo>
                      <a:pt x="18337" y="11386"/>
                      <a:pt x="18586" y="7594"/>
                      <a:pt x="17051" y="4706"/>
                    </a:cubicBezTo>
                    <a:cubicBezTo>
                      <a:pt x="15679" y="2244"/>
                      <a:pt x="12621" y="0"/>
                      <a:pt x="9634" y="0"/>
                    </a:cubicBezTo>
                    <a:close/>
                  </a:path>
                </a:pathLst>
              </a:custGeom>
              <a:solidFill>
                <a:srgbClr val="7FB6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3" name="Google Shape;5103;p21"/>
              <p:cNvSpPr/>
              <p:nvPr/>
            </p:nvSpPr>
            <p:spPr>
              <a:xfrm>
                <a:off x="1086675" y="3286200"/>
                <a:ext cx="425450" cy="391625"/>
              </a:xfrm>
              <a:custGeom>
                <a:rect b="b" l="l" r="r" t="t"/>
                <a:pathLst>
                  <a:path extrusionOk="0" h="15665" w="17018">
                    <a:moveTo>
                      <a:pt x="8782" y="1"/>
                    </a:moveTo>
                    <a:cubicBezTo>
                      <a:pt x="8168" y="1"/>
                      <a:pt x="7563" y="99"/>
                      <a:pt x="6986" y="314"/>
                    </a:cubicBezTo>
                    <a:cubicBezTo>
                      <a:pt x="3160" y="1713"/>
                      <a:pt x="1" y="4613"/>
                      <a:pt x="1028" y="9194"/>
                    </a:cubicBezTo>
                    <a:cubicBezTo>
                      <a:pt x="1569" y="11553"/>
                      <a:pt x="3262" y="13505"/>
                      <a:pt x="5316" y="14690"/>
                    </a:cubicBezTo>
                    <a:cubicBezTo>
                      <a:pt x="6241" y="15209"/>
                      <a:pt x="7257" y="15525"/>
                      <a:pt x="8306" y="15626"/>
                    </a:cubicBezTo>
                    <a:cubicBezTo>
                      <a:pt x="8565" y="15651"/>
                      <a:pt x="8825" y="15664"/>
                      <a:pt x="9085" y="15664"/>
                    </a:cubicBezTo>
                    <a:cubicBezTo>
                      <a:pt x="10342" y="15664"/>
                      <a:pt x="11584" y="15363"/>
                      <a:pt x="12594" y="14690"/>
                    </a:cubicBezTo>
                    <a:cubicBezTo>
                      <a:pt x="13644" y="14001"/>
                      <a:pt x="14806" y="13065"/>
                      <a:pt x="15438" y="11948"/>
                    </a:cubicBezTo>
                    <a:cubicBezTo>
                      <a:pt x="17017" y="9420"/>
                      <a:pt x="16893" y="6012"/>
                      <a:pt x="15268" y="3575"/>
                    </a:cubicBezTo>
                    <a:cubicBezTo>
                      <a:pt x="13927" y="1635"/>
                      <a:pt x="11289" y="1"/>
                      <a:pt x="8782"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4" name="Google Shape;5104;p21"/>
              <p:cNvSpPr/>
              <p:nvPr/>
            </p:nvSpPr>
            <p:spPr>
              <a:xfrm>
                <a:off x="1118000" y="3314325"/>
                <a:ext cx="364775" cy="335800"/>
              </a:xfrm>
              <a:custGeom>
                <a:rect b="b" l="l" r="r" t="t"/>
                <a:pathLst>
                  <a:path extrusionOk="0" h="13432" w="14591">
                    <a:moveTo>
                      <a:pt x="7534" y="1"/>
                    </a:moveTo>
                    <a:cubicBezTo>
                      <a:pt x="7007" y="1"/>
                      <a:pt x="6488" y="85"/>
                      <a:pt x="5992" y="272"/>
                    </a:cubicBezTo>
                    <a:cubicBezTo>
                      <a:pt x="2709" y="1468"/>
                      <a:pt x="0" y="3951"/>
                      <a:pt x="892" y="7878"/>
                    </a:cubicBezTo>
                    <a:cubicBezTo>
                      <a:pt x="1343" y="9909"/>
                      <a:pt x="2788" y="11590"/>
                      <a:pt x="4559" y="12606"/>
                    </a:cubicBezTo>
                    <a:cubicBezTo>
                      <a:pt x="5349" y="13046"/>
                      <a:pt x="6218" y="13316"/>
                      <a:pt x="7121" y="13395"/>
                    </a:cubicBezTo>
                    <a:cubicBezTo>
                      <a:pt x="7352" y="13420"/>
                      <a:pt x="7584" y="13432"/>
                      <a:pt x="7816" y="13432"/>
                    </a:cubicBezTo>
                    <a:cubicBezTo>
                      <a:pt x="8887" y="13432"/>
                      <a:pt x="9946" y="13169"/>
                      <a:pt x="10799" y="12594"/>
                    </a:cubicBezTo>
                    <a:cubicBezTo>
                      <a:pt x="11691" y="11996"/>
                      <a:pt x="12695" y="11195"/>
                      <a:pt x="13237" y="10247"/>
                    </a:cubicBezTo>
                    <a:cubicBezTo>
                      <a:pt x="14591" y="8081"/>
                      <a:pt x="14489" y="5158"/>
                      <a:pt x="13101" y="3070"/>
                    </a:cubicBezTo>
                    <a:cubicBezTo>
                      <a:pt x="11941" y="1412"/>
                      <a:pt x="9682" y="1"/>
                      <a:pt x="7534" y="1"/>
                    </a:cubicBezTo>
                    <a:close/>
                  </a:path>
                </a:pathLst>
              </a:custGeom>
              <a:solidFill>
                <a:srgbClr val="C3D6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5" name="Google Shape;5105;p21"/>
              <p:cNvSpPr/>
              <p:nvPr/>
            </p:nvSpPr>
            <p:spPr>
              <a:xfrm>
                <a:off x="1241850" y="3308425"/>
                <a:ext cx="106100" cy="347000"/>
              </a:xfrm>
              <a:custGeom>
                <a:rect b="b" l="l" r="r" t="t"/>
                <a:pathLst>
                  <a:path extrusionOk="0" h="13880" w="4244">
                    <a:moveTo>
                      <a:pt x="4243" y="0"/>
                    </a:moveTo>
                    <a:cubicBezTo>
                      <a:pt x="4243" y="0"/>
                      <a:pt x="4164" y="215"/>
                      <a:pt x="4074" y="598"/>
                    </a:cubicBezTo>
                    <a:cubicBezTo>
                      <a:pt x="3984" y="982"/>
                      <a:pt x="3769" y="1524"/>
                      <a:pt x="3589" y="2167"/>
                    </a:cubicBezTo>
                    <a:cubicBezTo>
                      <a:pt x="3498" y="2494"/>
                      <a:pt x="3374" y="2833"/>
                      <a:pt x="3239" y="3205"/>
                    </a:cubicBezTo>
                    <a:lnTo>
                      <a:pt x="2810" y="4356"/>
                    </a:lnTo>
                    <a:cubicBezTo>
                      <a:pt x="2663" y="4751"/>
                      <a:pt x="2505" y="5168"/>
                      <a:pt x="2359" y="5586"/>
                    </a:cubicBezTo>
                    <a:cubicBezTo>
                      <a:pt x="2201" y="6003"/>
                      <a:pt x="2065" y="6443"/>
                      <a:pt x="1919" y="6872"/>
                    </a:cubicBezTo>
                    <a:cubicBezTo>
                      <a:pt x="1659" y="7741"/>
                      <a:pt x="1366" y="8587"/>
                      <a:pt x="1095" y="9400"/>
                    </a:cubicBezTo>
                    <a:cubicBezTo>
                      <a:pt x="824" y="10212"/>
                      <a:pt x="598" y="10968"/>
                      <a:pt x="406" y="11634"/>
                    </a:cubicBezTo>
                    <a:cubicBezTo>
                      <a:pt x="248" y="12165"/>
                      <a:pt x="136" y="12706"/>
                      <a:pt x="45" y="13248"/>
                    </a:cubicBezTo>
                    <a:cubicBezTo>
                      <a:pt x="11" y="13406"/>
                      <a:pt x="0" y="13564"/>
                      <a:pt x="0" y="13710"/>
                    </a:cubicBezTo>
                    <a:cubicBezTo>
                      <a:pt x="12" y="13767"/>
                      <a:pt x="17" y="13809"/>
                      <a:pt x="20" y="13838"/>
                    </a:cubicBezTo>
                    <a:lnTo>
                      <a:pt x="20" y="13838"/>
                    </a:lnTo>
                    <a:cubicBezTo>
                      <a:pt x="20" y="13808"/>
                      <a:pt x="22" y="13764"/>
                      <a:pt x="34" y="13710"/>
                    </a:cubicBezTo>
                    <a:cubicBezTo>
                      <a:pt x="57" y="13598"/>
                      <a:pt x="79" y="13451"/>
                      <a:pt x="136" y="13259"/>
                    </a:cubicBezTo>
                    <a:cubicBezTo>
                      <a:pt x="237" y="12875"/>
                      <a:pt x="429" y="12356"/>
                      <a:pt x="666" y="11713"/>
                    </a:cubicBezTo>
                    <a:cubicBezTo>
                      <a:pt x="892" y="11070"/>
                      <a:pt x="1185" y="10325"/>
                      <a:pt x="1490" y="9535"/>
                    </a:cubicBezTo>
                    <a:cubicBezTo>
                      <a:pt x="1794" y="8745"/>
                      <a:pt x="2099" y="7877"/>
                      <a:pt x="2381" y="7019"/>
                    </a:cubicBezTo>
                    <a:cubicBezTo>
                      <a:pt x="2517" y="6590"/>
                      <a:pt x="2652" y="6150"/>
                      <a:pt x="2799" y="5733"/>
                    </a:cubicBezTo>
                    <a:lnTo>
                      <a:pt x="3216" y="4491"/>
                    </a:lnTo>
                    <a:cubicBezTo>
                      <a:pt x="3352" y="4085"/>
                      <a:pt x="3464" y="3690"/>
                      <a:pt x="3566" y="3306"/>
                    </a:cubicBezTo>
                    <a:cubicBezTo>
                      <a:pt x="3679" y="2934"/>
                      <a:pt x="3792" y="2584"/>
                      <a:pt x="3848" y="2246"/>
                    </a:cubicBezTo>
                    <a:cubicBezTo>
                      <a:pt x="3995" y="1569"/>
                      <a:pt x="4108" y="1016"/>
                      <a:pt x="4164" y="621"/>
                    </a:cubicBezTo>
                    <a:cubicBezTo>
                      <a:pt x="4209" y="226"/>
                      <a:pt x="4243" y="0"/>
                      <a:pt x="4243" y="0"/>
                    </a:cubicBezTo>
                    <a:close/>
                    <a:moveTo>
                      <a:pt x="20" y="13838"/>
                    </a:moveTo>
                    <a:cubicBezTo>
                      <a:pt x="20" y="13864"/>
                      <a:pt x="23" y="13880"/>
                      <a:pt x="23" y="13880"/>
                    </a:cubicBezTo>
                    <a:cubicBezTo>
                      <a:pt x="23" y="13880"/>
                      <a:pt x="23" y="13866"/>
                      <a:pt x="20" y="13838"/>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6" name="Google Shape;5106;p21"/>
              <p:cNvSpPr/>
              <p:nvPr/>
            </p:nvSpPr>
            <p:spPr>
              <a:xfrm>
                <a:off x="1144525" y="3386000"/>
                <a:ext cx="306100" cy="212450"/>
              </a:xfrm>
              <a:custGeom>
                <a:rect b="b" l="l" r="r" t="t"/>
                <a:pathLst>
                  <a:path extrusionOk="0" h="8498" w="12244">
                    <a:moveTo>
                      <a:pt x="0" y="0"/>
                    </a:moveTo>
                    <a:lnTo>
                      <a:pt x="305" y="316"/>
                    </a:lnTo>
                    <a:cubicBezTo>
                      <a:pt x="406" y="407"/>
                      <a:pt x="531" y="497"/>
                      <a:pt x="643" y="587"/>
                    </a:cubicBezTo>
                    <a:cubicBezTo>
                      <a:pt x="869" y="756"/>
                      <a:pt x="1106" y="914"/>
                      <a:pt x="1332" y="1084"/>
                    </a:cubicBezTo>
                    <a:lnTo>
                      <a:pt x="2720" y="2065"/>
                    </a:lnTo>
                    <a:lnTo>
                      <a:pt x="5484" y="4063"/>
                    </a:lnTo>
                    <a:cubicBezTo>
                      <a:pt x="6410" y="4728"/>
                      <a:pt x="7324" y="5383"/>
                      <a:pt x="8271" y="6015"/>
                    </a:cubicBezTo>
                    <a:cubicBezTo>
                      <a:pt x="8745" y="6342"/>
                      <a:pt x="9231" y="6647"/>
                      <a:pt x="9716" y="6951"/>
                    </a:cubicBezTo>
                    <a:cubicBezTo>
                      <a:pt x="10190" y="7256"/>
                      <a:pt x="10664" y="7561"/>
                      <a:pt x="11160" y="7854"/>
                    </a:cubicBezTo>
                    <a:cubicBezTo>
                      <a:pt x="11341" y="7944"/>
                      <a:pt x="11533" y="8035"/>
                      <a:pt x="11724" y="8136"/>
                    </a:cubicBezTo>
                    <a:lnTo>
                      <a:pt x="12007" y="8294"/>
                    </a:lnTo>
                    <a:cubicBezTo>
                      <a:pt x="12052" y="8317"/>
                      <a:pt x="12097" y="8351"/>
                      <a:pt x="12142" y="8384"/>
                    </a:cubicBezTo>
                    <a:cubicBezTo>
                      <a:pt x="12165" y="8396"/>
                      <a:pt x="12176" y="8418"/>
                      <a:pt x="12198" y="8430"/>
                    </a:cubicBezTo>
                    <a:cubicBezTo>
                      <a:pt x="12210" y="8452"/>
                      <a:pt x="12243" y="8475"/>
                      <a:pt x="12221" y="8497"/>
                    </a:cubicBezTo>
                    <a:lnTo>
                      <a:pt x="12221" y="8497"/>
                    </a:lnTo>
                    <a:cubicBezTo>
                      <a:pt x="12243" y="8475"/>
                      <a:pt x="12221" y="8441"/>
                      <a:pt x="12210" y="8418"/>
                    </a:cubicBezTo>
                    <a:cubicBezTo>
                      <a:pt x="12187" y="8407"/>
                      <a:pt x="12176" y="8384"/>
                      <a:pt x="12153" y="8362"/>
                    </a:cubicBezTo>
                    <a:cubicBezTo>
                      <a:pt x="12119" y="8328"/>
                      <a:pt x="12074" y="8294"/>
                      <a:pt x="12029" y="8249"/>
                    </a:cubicBezTo>
                    <a:cubicBezTo>
                      <a:pt x="11950" y="8181"/>
                      <a:pt x="11860" y="8125"/>
                      <a:pt x="11770" y="8057"/>
                    </a:cubicBezTo>
                    <a:cubicBezTo>
                      <a:pt x="11600" y="7933"/>
                      <a:pt x="11420" y="7820"/>
                      <a:pt x="11239" y="7707"/>
                    </a:cubicBezTo>
                    <a:cubicBezTo>
                      <a:pt x="10799" y="7346"/>
                      <a:pt x="10336" y="7008"/>
                      <a:pt x="9885" y="6669"/>
                    </a:cubicBezTo>
                    <a:cubicBezTo>
                      <a:pt x="9422" y="6342"/>
                      <a:pt x="8971" y="5992"/>
                      <a:pt x="8508" y="5665"/>
                    </a:cubicBezTo>
                    <a:cubicBezTo>
                      <a:pt x="7594" y="4999"/>
                      <a:pt x="6680" y="4322"/>
                      <a:pt x="5744" y="3668"/>
                    </a:cubicBezTo>
                    <a:cubicBezTo>
                      <a:pt x="5281" y="3340"/>
                      <a:pt x="4807" y="3013"/>
                      <a:pt x="4333" y="2697"/>
                    </a:cubicBezTo>
                    <a:cubicBezTo>
                      <a:pt x="3859" y="2381"/>
                      <a:pt x="3397" y="2065"/>
                      <a:pt x="2900" y="1772"/>
                    </a:cubicBezTo>
                    <a:lnTo>
                      <a:pt x="2178" y="1321"/>
                    </a:lnTo>
                    <a:cubicBezTo>
                      <a:pt x="1930" y="1185"/>
                      <a:pt x="1693" y="1016"/>
                      <a:pt x="1445" y="881"/>
                    </a:cubicBezTo>
                    <a:cubicBezTo>
                      <a:pt x="1196" y="756"/>
                      <a:pt x="948" y="610"/>
                      <a:pt x="700" y="474"/>
                    </a:cubicBezTo>
                    <a:cubicBezTo>
                      <a:pt x="452" y="328"/>
                      <a:pt x="215" y="170"/>
                      <a:pt x="0"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7" name="Google Shape;5107;p21"/>
              <p:cNvSpPr/>
              <p:nvPr/>
            </p:nvSpPr>
            <p:spPr>
              <a:xfrm>
                <a:off x="1230550" y="3317450"/>
                <a:ext cx="128950" cy="341650"/>
              </a:xfrm>
              <a:custGeom>
                <a:rect b="b" l="l" r="r" t="t"/>
                <a:pathLst>
                  <a:path extrusionOk="0" h="13666" w="5158">
                    <a:moveTo>
                      <a:pt x="1" y="0"/>
                    </a:moveTo>
                    <a:lnTo>
                      <a:pt x="80" y="136"/>
                    </a:lnTo>
                    <a:cubicBezTo>
                      <a:pt x="148" y="271"/>
                      <a:pt x="215" y="418"/>
                      <a:pt x="272" y="565"/>
                    </a:cubicBezTo>
                    <a:cubicBezTo>
                      <a:pt x="430" y="926"/>
                      <a:pt x="576" y="1479"/>
                      <a:pt x="779" y="2133"/>
                    </a:cubicBezTo>
                    <a:cubicBezTo>
                      <a:pt x="983" y="2788"/>
                      <a:pt x="1208" y="3555"/>
                      <a:pt x="1468" y="4367"/>
                    </a:cubicBezTo>
                    <a:cubicBezTo>
                      <a:pt x="1727" y="5180"/>
                      <a:pt x="2009" y="6060"/>
                      <a:pt x="2292" y="6929"/>
                    </a:cubicBezTo>
                    <a:cubicBezTo>
                      <a:pt x="2438" y="7358"/>
                      <a:pt x="2585" y="7786"/>
                      <a:pt x="2720" y="8215"/>
                    </a:cubicBezTo>
                    <a:cubicBezTo>
                      <a:pt x="2856" y="8644"/>
                      <a:pt x="3048" y="9061"/>
                      <a:pt x="3206" y="9456"/>
                    </a:cubicBezTo>
                    <a:cubicBezTo>
                      <a:pt x="3533" y="10246"/>
                      <a:pt x="3849" y="10991"/>
                      <a:pt x="4142" y="11612"/>
                    </a:cubicBezTo>
                    <a:cubicBezTo>
                      <a:pt x="4424" y="12232"/>
                      <a:pt x="4684" y="12740"/>
                      <a:pt x="4864" y="13101"/>
                    </a:cubicBezTo>
                    <a:cubicBezTo>
                      <a:pt x="5056" y="13462"/>
                      <a:pt x="5158" y="13665"/>
                      <a:pt x="5158" y="13665"/>
                    </a:cubicBezTo>
                    <a:lnTo>
                      <a:pt x="4943" y="13067"/>
                    </a:lnTo>
                    <a:cubicBezTo>
                      <a:pt x="4819" y="12695"/>
                      <a:pt x="4639" y="12153"/>
                      <a:pt x="4379" y="11510"/>
                    </a:cubicBezTo>
                    <a:cubicBezTo>
                      <a:pt x="4131" y="10878"/>
                      <a:pt x="3894" y="10111"/>
                      <a:pt x="3601" y="9310"/>
                    </a:cubicBezTo>
                    <a:cubicBezTo>
                      <a:pt x="3454" y="8904"/>
                      <a:pt x="3296" y="8509"/>
                      <a:pt x="3160" y="8080"/>
                    </a:cubicBezTo>
                    <a:cubicBezTo>
                      <a:pt x="3025" y="7651"/>
                      <a:pt x="2890" y="7211"/>
                      <a:pt x="2743" y="6771"/>
                    </a:cubicBezTo>
                    <a:cubicBezTo>
                      <a:pt x="2596" y="6342"/>
                      <a:pt x="2450" y="5913"/>
                      <a:pt x="2314" y="5484"/>
                    </a:cubicBezTo>
                    <a:cubicBezTo>
                      <a:pt x="2179" y="5056"/>
                      <a:pt x="2009" y="4638"/>
                      <a:pt x="1874" y="4232"/>
                    </a:cubicBezTo>
                    <a:cubicBezTo>
                      <a:pt x="1581" y="3431"/>
                      <a:pt x="1276" y="2686"/>
                      <a:pt x="1028" y="2043"/>
                    </a:cubicBezTo>
                    <a:cubicBezTo>
                      <a:pt x="847" y="1524"/>
                      <a:pt x="610" y="1016"/>
                      <a:pt x="351" y="519"/>
                    </a:cubicBezTo>
                    <a:cubicBezTo>
                      <a:pt x="283" y="384"/>
                      <a:pt x="193" y="249"/>
                      <a:pt x="102" y="124"/>
                    </a:cubicBezTo>
                    <a:lnTo>
                      <a:pt x="1" y="0"/>
                    </a:ln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8" name="Google Shape;5108;p21"/>
              <p:cNvSpPr/>
              <p:nvPr/>
            </p:nvSpPr>
            <p:spPr>
              <a:xfrm>
                <a:off x="1163700" y="3358075"/>
                <a:ext cx="273100" cy="239800"/>
              </a:xfrm>
              <a:custGeom>
                <a:rect b="b" l="l" r="r" t="t"/>
                <a:pathLst>
                  <a:path extrusionOk="0" h="9592" w="10924">
                    <a:moveTo>
                      <a:pt x="10924" y="0"/>
                    </a:moveTo>
                    <a:cubicBezTo>
                      <a:pt x="10867" y="113"/>
                      <a:pt x="10799" y="203"/>
                      <a:pt x="10709" y="282"/>
                    </a:cubicBezTo>
                    <a:cubicBezTo>
                      <a:pt x="10619" y="361"/>
                      <a:pt x="10529" y="429"/>
                      <a:pt x="10438" y="497"/>
                    </a:cubicBezTo>
                    <a:cubicBezTo>
                      <a:pt x="10247" y="643"/>
                      <a:pt x="10043" y="756"/>
                      <a:pt x="9852" y="926"/>
                    </a:cubicBezTo>
                    <a:cubicBezTo>
                      <a:pt x="9423" y="1264"/>
                      <a:pt x="9005" y="1614"/>
                      <a:pt x="8588" y="1975"/>
                    </a:cubicBezTo>
                    <a:cubicBezTo>
                      <a:pt x="8170" y="2336"/>
                      <a:pt x="7741" y="2675"/>
                      <a:pt x="7335" y="3036"/>
                    </a:cubicBezTo>
                    <a:cubicBezTo>
                      <a:pt x="6500" y="3758"/>
                      <a:pt x="5710" y="4503"/>
                      <a:pt x="4909" y="5259"/>
                    </a:cubicBezTo>
                    <a:lnTo>
                      <a:pt x="4311" y="5823"/>
                    </a:lnTo>
                    <a:lnTo>
                      <a:pt x="3713" y="6342"/>
                    </a:lnTo>
                    <a:cubicBezTo>
                      <a:pt x="3284" y="6669"/>
                      <a:pt x="2833" y="6996"/>
                      <a:pt x="2404" y="7346"/>
                    </a:cubicBezTo>
                    <a:cubicBezTo>
                      <a:pt x="2201" y="7527"/>
                      <a:pt x="1975" y="7685"/>
                      <a:pt x="1783" y="7877"/>
                    </a:cubicBezTo>
                    <a:cubicBezTo>
                      <a:pt x="1580" y="8080"/>
                      <a:pt x="1377" y="8260"/>
                      <a:pt x="1197" y="8475"/>
                    </a:cubicBezTo>
                    <a:cubicBezTo>
                      <a:pt x="1005" y="8678"/>
                      <a:pt x="824" y="8870"/>
                      <a:pt x="632" y="9061"/>
                    </a:cubicBezTo>
                    <a:cubicBezTo>
                      <a:pt x="542" y="9163"/>
                      <a:pt x="441" y="9253"/>
                      <a:pt x="328" y="9332"/>
                    </a:cubicBezTo>
                    <a:lnTo>
                      <a:pt x="0" y="9592"/>
                    </a:lnTo>
                    <a:cubicBezTo>
                      <a:pt x="249" y="9468"/>
                      <a:pt x="486" y="9321"/>
                      <a:pt x="700" y="9163"/>
                    </a:cubicBezTo>
                    <a:cubicBezTo>
                      <a:pt x="915" y="8982"/>
                      <a:pt x="1140" y="8813"/>
                      <a:pt x="1343" y="8633"/>
                    </a:cubicBezTo>
                    <a:cubicBezTo>
                      <a:pt x="1546" y="8441"/>
                      <a:pt x="1750" y="8272"/>
                      <a:pt x="1964" y="8102"/>
                    </a:cubicBezTo>
                    <a:cubicBezTo>
                      <a:pt x="2167" y="7933"/>
                      <a:pt x="2393" y="7775"/>
                      <a:pt x="2618" y="7617"/>
                    </a:cubicBezTo>
                    <a:cubicBezTo>
                      <a:pt x="2844" y="7459"/>
                      <a:pt x="3070" y="7312"/>
                      <a:pt x="3295" y="7166"/>
                    </a:cubicBezTo>
                    <a:lnTo>
                      <a:pt x="3973" y="6692"/>
                    </a:lnTo>
                    <a:lnTo>
                      <a:pt x="4627" y="6161"/>
                    </a:lnTo>
                    <a:lnTo>
                      <a:pt x="5225" y="5597"/>
                    </a:lnTo>
                    <a:cubicBezTo>
                      <a:pt x="6038" y="4852"/>
                      <a:pt x="6827" y="4096"/>
                      <a:pt x="7617" y="3340"/>
                    </a:cubicBezTo>
                    <a:cubicBezTo>
                      <a:pt x="8024" y="2979"/>
                      <a:pt x="8407" y="2596"/>
                      <a:pt x="8802" y="2212"/>
                    </a:cubicBezTo>
                    <a:cubicBezTo>
                      <a:pt x="9186" y="1828"/>
                      <a:pt x="9592" y="1456"/>
                      <a:pt x="9976" y="1061"/>
                    </a:cubicBezTo>
                    <a:cubicBezTo>
                      <a:pt x="10122" y="903"/>
                      <a:pt x="10314" y="756"/>
                      <a:pt x="10495" y="598"/>
                    </a:cubicBezTo>
                    <a:cubicBezTo>
                      <a:pt x="10574" y="508"/>
                      <a:pt x="10664" y="429"/>
                      <a:pt x="10743" y="339"/>
                    </a:cubicBezTo>
                    <a:cubicBezTo>
                      <a:pt x="10822" y="237"/>
                      <a:pt x="10878" y="124"/>
                      <a:pt x="10924"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9" name="Google Shape;5109;p21"/>
              <p:cNvSpPr/>
              <p:nvPr/>
            </p:nvSpPr>
            <p:spPr>
              <a:xfrm>
                <a:off x="1115450" y="3480500"/>
                <a:ext cx="374400" cy="16475"/>
              </a:xfrm>
              <a:custGeom>
                <a:rect b="b" l="l" r="r" t="t"/>
                <a:pathLst>
                  <a:path extrusionOk="0" h="659" w="14976">
                    <a:moveTo>
                      <a:pt x="10236" y="1"/>
                    </a:moveTo>
                    <a:cubicBezTo>
                      <a:pt x="9344" y="1"/>
                      <a:pt x="8396" y="12"/>
                      <a:pt x="7471" y="57"/>
                    </a:cubicBezTo>
                    <a:lnTo>
                      <a:pt x="6072" y="136"/>
                    </a:lnTo>
                    <a:cubicBezTo>
                      <a:pt x="5609" y="159"/>
                      <a:pt x="5169" y="226"/>
                      <a:pt x="4729" y="226"/>
                    </a:cubicBezTo>
                    <a:cubicBezTo>
                      <a:pt x="4289" y="238"/>
                      <a:pt x="3860" y="260"/>
                      <a:pt x="3454" y="271"/>
                    </a:cubicBezTo>
                    <a:lnTo>
                      <a:pt x="3172" y="271"/>
                    </a:lnTo>
                    <a:lnTo>
                      <a:pt x="2890" y="249"/>
                    </a:lnTo>
                    <a:lnTo>
                      <a:pt x="2348" y="192"/>
                    </a:lnTo>
                    <a:cubicBezTo>
                      <a:pt x="1648" y="113"/>
                      <a:pt x="1062" y="102"/>
                      <a:pt x="655" y="68"/>
                    </a:cubicBezTo>
                    <a:lnTo>
                      <a:pt x="1" y="46"/>
                    </a:lnTo>
                    <a:lnTo>
                      <a:pt x="622" y="181"/>
                    </a:lnTo>
                    <a:lnTo>
                      <a:pt x="2303" y="474"/>
                    </a:lnTo>
                    <a:lnTo>
                      <a:pt x="2856" y="565"/>
                    </a:lnTo>
                    <a:lnTo>
                      <a:pt x="3138" y="610"/>
                    </a:lnTo>
                    <a:cubicBezTo>
                      <a:pt x="3262" y="632"/>
                      <a:pt x="3341" y="632"/>
                      <a:pt x="3443" y="632"/>
                    </a:cubicBezTo>
                    <a:cubicBezTo>
                      <a:pt x="3771" y="642"/>
                      <a:pt x="4115" y="658"/>
                      <a:pt x="4467" y="658"/>
                    </a:cubicBezTo>
                    <a:cubicBezTo>
                      <a:pt x="4550" y="658"/>
                      <a:pt x="4634" y="657"/>
                      <a:pt x="4718" y="655"/>
                    </a:cubicBezTo>
                    <a:cubicBezTo>
                      <a:pt x="5158" y="655"/>
                      <a:pt x="5609" y="632"/>
                      <a:pt x="6083" y="610"/>
                    </a:cubicBezTo>
                    <a:lnTo>
                      <a:pt x="7482" y="553"/>
                    </a:lnTo>
                    <a:cubicBezTo>
                      <a:pt x="7945" y="520"/>
                      <a:pt x="8419" y="497"/>
                      <a:pt x="8882" y="486"/>
                    </a:cubicBezTo>
                    <a:cubicBezTo>
                      <a:pt x="9333" y="474"/>
                      <a:pt x="9784" y="429"/>
                      <a:pt x="10224" y="429"/>
                    </a:cubicBezTo>
                    <a:cubicBezTo>
                      <a:pt x="10676" y="429"/>
                      <a:pt x="11093" y="429"/>
                      <a:pt x="11499" y="396"/>
                    </a:cubicBezTo>
                    <a:cubicBezTo>
                      <a:pt x="11631" y="388"/>
                      <a:pt x="11760" y="385"/>
                      <a:pt x="11887" y="385"/>
                    </a:cubicBezTo>
                    <a:cubicBezTo>
                      <a:pt x="12141" y="385"/>
                      <a:pt x="12387" y="396"/>
                      <a:pt x="12628" y="396"/>
                    </a:cubicBezTo>
                    <a:cubicBezTo>
                      <a:pt x="12861" y="396"/>
                      <a:pt x="13079" y="401"/>
                      <a:pt x="13289" y="401"/>
                    </a:cubicBezTo>
                    <a:cubicBezTo>
                      <a:pt x="13394" y="401"/>
                      <a:pt x="13497" y="399"/>
                      <a:pt x="13598" y="396"/>
                    </a:cubicBezTo>
                    <a:lnTo>
                      <a:pt x="14332" y="339"/>
                    </a:lnTo>
                    <a:cubicBezTo>
                      <a:pt x="14490" y="328"/>
                      <a:pt x="14648" y="328"/>
                      <a:pt x="14806" y="328"/>
                    </a:cubicBezTo>
                    <a:lnTo>
                      <a:pt x="14975" y="328"/>
                    </a:lnTo>
                    <a:lnTo>
                      <a:pt x="14806" y="294"/>
                    </a:lnTo>
                    <a:cubicBezTo>
                      <a:pt x="14648" y="260"/>
                      <a:pt x="14490" y="249"/>
                      <a:pt x="14332" y="249"/>
                    </a:cubicBezTo>
                    <a:lnTo>
                      <a:pt x="13598" y="215"/>
                    </a:lnTo>
                    <a:lnTo>
                      <a:pt x="12639" y="125"/>
                    </a:lnTo>
                    <a:cubicBezTo>
                      <a:pt x="12289" y="102"/>
                      <a:pt x="11894" y="57"/>
                      <a:pt x="11499" y="46"/>
                    </a:cubicBezTo>
                    <a:cubicBezTo>
                      <a:pt x="11105" y="23"/>
                      <a:pt x="10676" y="12"/>
                      <a:pt x="10236"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10" name="Google Shape;5110;p21"/>
            <p:cNvGrpSpPr/>
            <p:nvPr/>
          </p:nvGrpSpPr>
          <p:grpSpPr>
            <a:xfrm>
              <a:off x="5050253" y="1039860"/>
              <a:ext cx="637872" cy="599708"/>
              <a:chOff x="1071450" y="3263575"/>
              <a:chExt cx="464650" cy="436850"/>
            </a:xfrm>
          </p:grpSpPr>
          <p:sp>
            <p:nvSpPr>
              <p:cNvPr id="5111" name="Google Shape;5111;p21"/>
              <p:cNvSpPr/>
              <p:nvPr/>
            </p:nvSpPr>
            <p:spPr>
              <a:xfrm>
                <a:off x="1071450" y="3263575"/>
                <a:ext cx="464650" cy="436850"/>
              </a:xfrm>
              <a:custGeom>
                <a:rect b="b" l="l" r="r" t="t"/>
                <a:pathLst>
                  <a:path extrusionOk="0" h="17474" w="18586">
                    <a:moveTo>
                      <a:pt x="9634" y="0"/>
                    </a:moveTo>
                    <a:cubicBezTo>
                      <a:pt x="9157" y="0"/>
                      <a:pt x="8682" y="58"/>
                      <a:pt x="8215" y="181"/>
                    </a:cubicBezTo>
                    <a:cubicBezTo>
                      <a:pt x="3826" y="1309"/>
                      <a:pt x="1" y="4164"/>
                      <a:pt x="644" y="9355"/>
                    </a:cubicBezTo>
                    <a:cubicBezTo>
                      <a:pt x="971" y="12040"/>
                      <a:pt x="2630" y="14399"/>
                      <a:pt x="4774" y="15933"/>
                    </a:cubicBezTo>
                    <a:cubicBezTo>
                      <a:pt x="5744" y="16610"/>
                      <a:pt x="6839" y="17073"/>
                      <a:pt x="8001" y="17299"/>
                    </a:cubicBezTo>
                    <a:cubicBezTo>
                      <a:pt x="8560" y="17414"/>
                      <a:pt x="9133" y="17474"/>
                      <a:pt x="9703" y="17474"/>
                    </a:cubicBezTo>
                    <a:cubicBezTo>
                      <a:pt x="10812" y="17474"/>
                      <a:pt x="11906" y="17245"/>
                      <a:pt x="12853" y="16746"/>
                    </a:cubicBezTo>
                    <a:cubicBezTo>
                      <a:pt x="14083" y="16080"/>
                      <a:pt x="15482" y="15177"/>
                      <a:pt x="16306" y="14015"/>
                    </a:cubicBezTo>
                    <a:cubicBezTo>
                      <a:pt x="18337" y="11386"/>
                      <a:pt x="18586" y="7594"/>
                      <a:pt x="17051" y="4706"/>
                    </a:cubicBezTo>
                    <a:cubicBezTo>
                      <a:pt x="15679" y="2244"/>
                      <a:pt x="12621" y="0"/>
                      <a:pt x="9634" y="0"/>
                    </a:cubicBezTo>
                    <a:close/>
                  </a:path>
                </a:pathLst>
              </a:custGeom>
              <a:solidFill>
                <a:srgbClr val="7FB6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2" name="Google Shape;5112;p21"/>
              <p:cNvSpPr/>
              <p:nvPr/>
            </p:nvSpPr>
            <p:spPr>
              <a:xfrm>
                <a:off x="1086675" y="3286200"/>
                <a:ext cx="425450" cy="391625"/>
              </a:xfrm>
              <a:custGeom>
                <a:rect b="b" l="l" r="r" t="t"/>
                <a:pathLst>
                  <a:path extrusionOk="0" h="15665" w="17018">
                    <a:moveTo>
                      <a:pt x="8782" y="1"/>
                    </a:moveTo>
                    <a:cubicBezTo>
                      <a:pt x="8168" y="1"/>
                      <a:pt x="7563" y="99"/>
                      <a:pt x="6986" y="314"/>
                    </a:cubicBezTo>
                    <a:cubicBezTo>
                      <a:pt x="3160" y="1713"/>
                      <a:pt x="1" y="4613"/>
                      <a:pt x="1028" y="9194"/>
                    </a:cubicBezTo>
                    <a:cubicBezTo>
                      <a:pt x="1569" y="11553"/>
                      <a:pt x="3262" y="13505"/>
                      <a:pt x="5316" y="14690"/>
                    </a:cubicBezTo>
                    <a:cubicBezTo>
                      <a:pt x="6241" y="15209"/>
                      <a:pt x="7257" y="15525"/>
                      <a:pt x="8306" y="15626"/>
                    </a:cubicBezTo>
                    <a:cubicBezTo>
                      <a:pt x="8565" y="15651"/>
                      <a:pt x="8825" y="15664"/>
                      <a:pt x="9085" y="15664"/>
                    </a:cubicBezTo>
                    <a:cubicBezTo>
                      <a:pt x="10342" y="15664"/>
                      <a:pt x="11584" y="15363"/>
                      <a:pt x="12594" y="14690"/>
                    </a:cubicBezTo>
                    <a:cubicBezTo>
                      <a:pt x="13644" y="14001"/>
                      <a:pt x="14806" y="13065"/>
                      <a:pt x="15438" y="11948"/>
                    </a:cubicBezTo>
                    <a:cubicBezTo>
                      <a:pt x="17017" y="9420"/>
                      <a:pt x="16893" y="6012"/>
                      <a:pt x="15268" y="3575"/>
                    </a:cubicBezTo>
                    <a:cubicBezTo>
                      <a:pt x="13927" y="1635"/>
                      <a:pt x="11289" y="1"/>
                      <a:pt x="8782"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3" name="Google Shape;5113;p21"/>
              <p:cNvSpPr/>
              <p:nvPr/>
            </p:nvSpPr>
            <p:spPr>
              <a:xfrm>
                <a:off x="1118000" y="3314325"/>
                <a:ext cx="364775" cy="335800"/>
              </a:xfrm>
              <a:custGeom>
                <a:rect b="b" l="l" r="r" t="t"/>
                <a:pathLst>
                  <a:path extrusionOk="0" h="13432" w="14591">
                    <a:moveTo>
                      <a:pt x="7534" y="1"/>
                    </a:moveTo>
                    <a:cubicBezTo>
                      <a:pt x="7007" y="1"/>
                      <a:pt x="6488" y="85"/>
                      <a:pt x="5992" y="272"/>
                    </a:cubicBezTo>
                    <a:cubicBezTo>
                      <a:pt x="2709" y="1468"/>
                      <a:pt x="0" y="3951"/>
                      <a:pt x="892" y="7878"/>
                    </a:cubicBezTo>
                    <a:cubicBezTo>
                      <a:pt x="1343" y="9909"/>
                      <a:pt x="2788" y="11590"/>
                      <a:pt x="4559" y="12606"/>
                    </a:cubicBezTo>
                    <a:cubicBezTo>
                      <a:pt x="5349" y="13046"/>
                      <a:pt x="6218" y="13316"/>
                      <a:pt x="7121" y="13395"/>
                    </a:cubicBezTo>
                    <a:cubicBezTo>
                      <a:pt x="7352" y="13420"/>
                      <a:pt x="7584" y="13432"/>
                      <a:pt x="7816" y="13432"/>
                    </a:cubicBezTo>
                    <a:cubicBezTo>
                      <a:pt x="8887" y="13432"/>
                      <a:pt x="9946" y="13169"/>
                      <a:pt x="10799" y="12594"/>
                    </a:cubicBezTo>
                    <a:cubicBezTo>
                      <a:pt x="11691" y="11996"/>
                      <a:pt x="12695" y="11195"/>
                      <a:pt x="13237" y="10247"/>
                    </a:cubicBezTo>
                    <a:cubicBezTo>
                      <a:pt x="14591" y="8081"/>
                      <a:pt x="14489" y="5158"/>
                      <a:pt x="13101" y="3070"/>
                    </a:cubicBezTo>
                    <a:cubicBezTo>
                      <a:pt x="11941" y="1412"/>
                      <a:pt x="9682" y="1"/>
                      <a:pt x="7534" y="1"/>
                    </a:cubicBezTo>
                    <a:close/>
                  </a:path>
                </a:pathLst>
              </a:custGeom>
              <a:solidFill>
                <a:srgbClr val="C3D6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4" name="Google Shape;5114;p21"/>
              <p:cNvSpPr/>
              <p:nvPr/>
            </p:nvSpPr>
            <p:spPr>
              <a:xfrm>
                <a:off x="1241850" y="3308425"/>
                <a:ext cx="106100" cy="347000"/>
              </a:xfrm>
              <a:custGeom>
                <a:rect b="b" l="l" r="r" t="t"/>
                <a:pathLst>
                  <a:path extrusionOk="0" h="13880" w="4244">
                    <a:moveTo>
                      <a:pt x="4243" y="0"/>
                    </a:moveTo>
                    <a:cubicBezTo>
                      <a:pt x="4243" y="0"/>
                      <a:pt x="4164" y="215"/>
                      <a:pt x="4074" y="598"/>
                    </a:cubicBezTo>
                    <a:cubicBezTo>
                      <a:pt x="3984" y="982"/>
                      <a:pt x="3769" y="1524"/>
                      <a:pt x="3589" y="2167"/>
                    </a:cubicBezTo>
                    <a:cubicBezTo>
                      <a:pt x="3498" y="2494"/>
                      <a:pt x="3374" y="2833"/>
                      <a:pt x="3239" y="3205"/>
                    </a:cubicBezTo>
                    <a:lnTo>
                      <a:pt x="2810" y="4356"/>
                    </a:lnTo>
                    <a:cubicBezTo>
                      <a:pt x="2663" y="4751"/>
                      <a:pt x="2505" y="5168"/>
                      <a:pt x="2359" y="5586"/>
                    </a:cubicBezTo>
                    <a:cubicBezTo>
                      <a:pt x="2201" y="6003"/>
                      <a:pt x="2065" y="6443"/>
                      <a:pt x="1919" y="6872"/>
                    </a:cubicBezTo>
                    <a:cubicBezTo>
                      <a:pt x="1659" y="7741"/>
                      <a:pt x="1366" y="8587"/>
                      <a:pt x="1095" y="9400"/>
                    </a:cubicBezTo>
                    <a:cubicBezTo>
                      <a:pt x="824" y="10212"/>
                      <a:pt x="598" y="10968"/>
                      <a:pt x="406" y="11634"/>
                    </a:cubicBezTo>
                    <a:cubicBezTo>
                      <a:pt x="248" y="12165"/>
                      <a:pt x="136" y="12706"/>
                      <a:pt x="45" y="13248"/>
                    </a:cubicBezTo>
                    <a:cubicBezTo>
                      <a:pt x="11" y="13406"/>
                      <a:pt x="0" y="13564"/>
                      <a:pt x="0" y="13710"/>
                    </a:cubicBezTo>
                    <a:cubicBezTo>
                      <a:pt x="12" y="13767"/>
                      <a:pt x="17" y="13809"/>
                      <a:pt x="20" y="13838"/>
                    </a:cubicBezTo>
                    <a:lnTo>
                      <a:pt x="20" y="13838"/>
                    </a:lnTo>
                    <a:cubicBezTo>
                      <a:pt x="20" y="13808"/>
                      <a:pt x="22" y="13764"/>
                      <a:pt x="34" y="13710"/>
                    </a:cubicBezTo>
                    <a:cubicBezTo>
                      <a:pt x="57" y="13598"/>
                      <a:pt x="79" y="13451"/>
                      <a:pt x="136" y="13259"/>
                    </a:cubicBezTo>
                    <a:cubicBezTo>
                      <a:pt x="237" y="12875"/>
                      <a:pt x="429" y="12356"/>
                      <a:pt x="666" y="11713"/>
                    </a:cubicBezTo>
                    <a:cubicBezTo>
                      <a:pt x="892" y="11070"/>
                      <a:pt x="1185" y="10325"/>
                      <a:pt x="1490" y="9535"/>
                    </a:cubicBezTo>
                    <a:cubicBezTo>
                      <a:pt x="1794" y="8745"/>
                      <a:pt x="2099" y="7877"/>
                      <a:pt x="2381" y="7019"/>
                    </a:cubicBezTo>
                    <a:cubicBezTo>
                      <a:pt x="2517" y="6590"/>
                      <a:pt x="2652" y="6150"/>
                      <a:pt x="2799" y="5733"/>
                    </a:cubicBezTo>
                    <a:lnTo>
                      <a:pt x="3216" y="4491"/>
                    </a:lnTo>
                    <a:cubicBezTo>
                      <a:pt x="3352" y="4085"/>
                      <a:pt x="3464" y="3690"/>
                      <a:pt x="3566" y="3306"/>
                    </a:cubicBezTo>
                    <a:cubicBezTo>
                      <a:pt x="3679" y="2934"/>
                      <a:pt x="3792" y="2584"/>
                      <a:pt x="3848" y="2246"/>
                    </a:cubicBezTo>
                    <a:cubicBezTo>
                      <a:pt x="3995" y="1569"/>
                      <a:pt x="4108" y="1016"/>
                      <a:pt x="4164" y="621"/>
                    </a:cubicBezTo>
                    <a:cubicBezTo>
                      <a:pt x="4209" y="226"/>
                      <a:pt x="4243" y="0"/>
                      <a:pt x="4243" y="0"/>
                    </a:cubicBezTo>
                    <a:close/>
                    <a:moveTo>
                      <a:pt x="20" y="13838"/>
                    </a:moveTo>
                    <a:cubicBezTo>
                      <a:pt x="20" y="13864"/>
                      <a:pt x="23" y="13880"/>
                      <a:pt x="23" y="13880"/>
                    </a:cubicBezTo>
                    <a:cubicBezTo>
                      <a:pt x="23" y="13880"/>
                      <a:pt x="23" y="13866"/>
                      <a:pt x="20" y="13838"/>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5" name="Google Shape;5115;p21"/>
              <p:cNvSpPr/>
              <p:nvPr/>
            </p:nvSpPr>
            <p:spPr>
              <a:xfrm>
                <a:off x="1144525" y="3386000"/>
                <a:ext cx="306100" cy="212450"/>
              </a:xfrm>
              <a:custGeom>
                <a:rect b="b" l="l" r="r" t="t"/>
                <a:pathLst>
                  <a:path extrusionOk="0" h="8498" w="12244">
                    <a:moveTo>
                      <a:pt x="0" y="0"/>
                    </a:moveTo>
                    <a:lnTo>
                      <a:pt x="305" y="316"/>
                    </a:lnTo>
                    <a:cubicBezTo>
                      <a:pt x="406" y="407"/>
                      <a:pt x="531" y="497"/>
                      <a:pt x="643" y="587"/>
                    </a:cubicBezTo>
                    <a:cubicBezTo>
                      <a:pt x="869" y="756"/>
                      <a:pt x="1106" y="914"/>
                      <a:pt x="1332" y="1084"/>
                    </a:cubicBezTo>
                    <a:lnTo>
                      <a:pt x="2720" y="2065"/>
                    </a:lnTo>
                    <a:lnTo>
                      <a:pt x="5484" y="4063"/>
                    </a:lnTo>
                    <a:cubicBezTo>
                      <a:pt x="6410" y="4728"/>
                      <a:pt x="7324" y="5383"/>
                      <a:pt x="8271" y="6015"/>
                    </a:cubicBezTo>
                    <a:cubicBezTo>
                      <a:pt x="8745" y="6342"/>
                      <a:pt x="9231" y="6647"/>
                      <a:pt x="9716" y="6951"/>
                    </a:cubicBezTo>
                    <a:cubicBezTo>
                      <a:pt x="10190" y="7256"/>
                      <a:pt x="10664" y="7561"/>
                      <a:pt x="11160" y="7854"/>
                    </a:cubicBezTo>
                    <a:cubicBezTo>
                      <a:pt x="11341" y="7944"/>
                      <a:pt x="11533" y="8035"/>
                      <a:pt x="11724" y="8136"/>
                    </a:cubicBezTo>
                    <a:lnTo>
                      <a:pt x="12007" y="8294"/>
                    </a:lnTo>
                    <a:cubicBezTo>
                      <a:pt x="12052" y="8317"/>
                      <a:pt x="12097" y="8351"/>
                      <a:pt x="12142" y="8384"/>
                    </a:cubicBezTo>
                    <a:cubicBezTo>
                      <a:pt x="12165" y="8396"/>
                      <a:pt x="12176" y="8418"/>
                      <a:pt x="12198" y="8430"/>
                    </a:cubicBezTo>
                    <a:cubicBezTo>
                      <a:pt x="12210" y="8452"/>
                      <a:pt x="12243" y="8475"/>
                      <a:pt x="12221" y="8497"/>
                    </a:cubicBezTo>
                    <a:lnTo>
                      <a:pt x="12221" y="8497"/>
                    </a:lnTo>
                    <a:cubicBezTo>
                      <a:pt x="12243" y="8475"/>
                      <a:pt x="12221" y="8441"/>
                      <a:pt x="12210" y="8418"/>
                    </a:cubicBezTo>
                    <a:cubicBezTo>
                      <a:pt x="12187" y="8407"/>
                      <a:pt x="12176" y="8384"/>
                      <a:pt x="12153" y="8362"/>
                    </a:cubicBezTo>
                    <a:cubicBezTo>
                      <a:pt x="12119" y="8328"/>
                      <a:pt x="12074" y="8294"/>
                      <a:pt x="12029" y="8249"/>
                    </a:cubicBezTo>
                    <a:cubicBezTo>
                      <a:pt x="11950" y="8181"/>
                      <a:pt x="11860" y="8125"/>
                      <a:pt x="11770" y="8057"/>
                    </a:cubicBezTo>
                    <a:cubicBezTo>
                      <a:pt x="11600" y="7933"/>
                      <a:pt x="11420" y="7820"/>
                      <a:pt x="11239" y="7707"/>
                    </a:cubicBezTo>
                    <a:cubicBezTo>
                      <a:pt x="10799" y="7346"/>
                      <a:pt x="10336" y="7008"/>
                      <a:pt x="9885" y="6669"/>
                    </a:cubicBezTo>
                    <a:cubicBezTo>
                      <a:pt x="9422" y="6342"/>
                      <a:pt x="8971" y="5992"/>
                      <a:pt x="8508" y="5665"/>
                    </a:cubicBezTo>
                    <a:cubicBezTo>
                      <a:pt x="7594" y="4999"/>
                      <a:pt x="6680" y="4322"/>
                      <a:pt x="5744" y="3668"/>
                    </a:cubicBezTo>
                    <a:cubicBezTo>
                      <a:pt x="5281" y="3340"/>
                      <a:pt x="4807" y="3013"/>
                      <a:pt x="4333" y="2697"/>
                    </a:cubicBezTo>
                    <a:cubicBezTo>
                      <a:pt x="3859" y="2381"/>
                      <a:pt x="3397" y="2065"/>
                      <a:pt x="2900" y="1772"/>
                    </a:cubicBezTo>
                    <a:lnTo>
                      <a:pt x="2178" y="1321"/>
                    </a:lnTo>
                    <a:cubicBezTo>
                      <a:pt x="1930" y="1185"/>
                      <a:pt x="1693" y="1016"/>
                      <a:pt x="1445" y="881"/>
                    </a:cubicBezTo>
                    <a:cubicBezTo>
                      <a:pt x="1196" y="756"/>
                      <a:pt x="948" y="610"/>
                      <a:pt x="700" y="474"/>
                    </a:cubicBezTo>
                    <a:cubicBezTo>
                      <a:pt x="452" y="328"/>
                      <a:pt x="215" y="170"/>
                      <a:pt x="0"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6" name="Google Shape;5116;p21"/>
              <p:cNvSpPr/>
              <p:nvPr/>
            </p:nvSpPr>
            <p:spPr>
              <a:xfrm>
                <a:off x="1230550" y="3317450"/>
                <a:ext cx="128950" cy="341650"/>
              </a:xfrm>
              <a:custGeom>
                <a:rect b="b" l="l" r="r" t="t"/>
                <a:pathLst>
                  <a:path extrusionOk="0" h="13666" w="5158">
                    <a:moveTo>
                      <a:pt x="1" y="0"/>
                    </a:moveTo>
                    <a:lnTo>
                      <a:pt x="80" y="136"/>
                    </a:lnTo>
                    <a:cubicBezTo>
                      <a:pt x="148" y="271"/>
                      <a:pt x="215" y="418"/>
                      <a:pt x="272" y="565"/>
                    </a:cubicBezTo>
                    <a:cubicBezTo>
                      <a:pt x="430" y="926"/>
                      <a:pt x="576" y="1479"/>
                      <a:pt x="779" y="2133"/>
                    </a:cubicBezTo>
                    <a:cubicBezTo>
                      <a:pt x="983" y="2788"/>
                      <a:pt x="1208" y="3555"/>
                      <a:pt x="1468" y="4367"/>
                    </a:cubicBezTo>
                    <a:cubicBezTo>
                      <a:pt x="1727" y="5180"/>
                      <a:pt x="2009" y="6060"/>
                      <a:pt x="2292" y="6929"/>
                    </a:cubicBezTo>
                    <a:cubicBezTo>
                      <a:pt x="2438" y="7358"/>
                      <a:pt x="2585" y="7786"/>
                      <a:pt x="2720" y="8215"/>
                    </a:cubicBezTo>
                    <a:cubicBezTo>
                      <a:pt x="2856" y="8644"/>
                      <a:pt x="3048" y="9061"/>
                      <a:pt x="3206" y="9456"/>
                    </a:cubicBezTo>
                    <a:cubicBezTo>
                      <a:pt x="3533" y="10246"/>
                      <a:pt x="3849" y="10991"/>
                      <a:pt x="4142" y="11612"/>
                    </a:cubicBezTo>
                    <a:cubicBezTo>
                      <a:pt x="4424" y="12232"/>
                      <a:pt x="4684" y="12740"/>
                      <a:pt x="4864" y="13101"/>
                    </a:cubicBezTo>
                    <a:cubicBezTo>
                      <a:pt x="5056" y="13462"/>
                      <a:pt x="5158" y="13665"/>
                      <a:pt x="5158" y="13665"/>
                    </a:cubicBezTo>
                    <a:lnTo>
                      <a:pt x="4943" y="13067"/>
                    </a:lnTo>
                    <a:cubicBezTo>
                      <a:pt x="4819" y="12695"/>
                      <a:pt x="4639" y="12153"/>
                      <a:pt x="4379" y="11510"/>
                    </a:cubicBezTo>
                    <a:cubicBezTo>
                      <a:pt x="4131" y="10878"/>
                      <a:pt x="3894" y="10111"/>
                      <a:pt x="3601" y="9310"/>
                    </a:cubicBezTo>
                    <a:cubicBezTo>
                      <a:pt x="3454" y="8904"/>
                      <a:pt x="3296" y="8509"/>
                      <a:pt x="3160" y="8080"/>
                    </a:cubicBezTo>
                    <a:cubicBezTo>
                      <a:pt x="3025" y="7651"/>
                      <a:pt x="2890" y="7211"/>
                      <a:pt x="2743" y="6771"/>
                    </a:cubicBezTo>
                    <a:cubicBezTo>
                      <a:pt x="2596" y="6342"/>
                      <a:pt x="2450" y="5913"/>
                      <a:pt x="2314" y="5484"/>
                    </a:cubicBezTo>
                    <a:cubicBezTo>
                      <a:pt x="2179" y="5056"/>
                      <a:pt x="2009" y="4638"/>
                      <a:pt x="1874" y="4232"/>
                    </a:cubicBezTo>
                    <a:cubicBezTo>
                      <a:pt x="1581" y="3431"/>
                      <a:pt x="1276" y="2686"/>
                      <a:pt x="1028" y="2043"/>
                    </a:cubicBezTo>
                    <a:cubicBezTo>
                      <a:pt x="847" y="1524"/>
                      <a:pt x="610" y="1016"/>
                      <a:pt x="351" y="519"/>
                    </a:cubicBezTo>
                    <a:cubicBezTo>
                      <a:pt x="283" y="384"/>
                      <a:pt x="193" y="249"/>
                      <a:pt x="102" y="124"/>
                    </a:cubicBezTo>
                    <a:lnTo>
                      <a:pt x="1" y="0"/>
                    </a:ln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7" name="Google Shape;5117;p21"/>
              <p:cNvSpPr/>
              <p:nvPr/>
            </p:nvSpPr>
            <p:spPr>
              <a:xfrm>
                <a:off x="1163700" y="3358075"/>
                <a:ext cx="273100" cy="239800"/>
              </a:xfrm>
              <a:custGeom>
                <a:rect b="b" l="l" r="r" t="t"/>
                <a:pathLst>
                  <a:path extrusionOk="0" h="9592" w="10924">
                    <a:moveTo>
                      <a:pt x="10924" y="0"/>
                    </a:moveTo>
                    <a:cubicBezTo>
                      <a:pt x="10867" y="113"/>
                      <a:pt x="10799" y="203"/>
                      <a:pt x="10709" y="282"/>
                    </a:cubicBezTo>
                    <a:cubicBezTo>
                      <a:pt x="10619" y="361"/>
                      <a:pt x="10529" y="429"/>
                      <a:pt x="10438" y="497"/>
                    </a:cubicBezTo>
                    <a:cubicBezTo>
                      <a:pt x="10247" y="643"/>
                      <a:pt x="10043" y="756"/>
                      <a:pt x="9852" y="926"/>
                    </a:cubicBezTo>
                    <a:cubicBezTo>
                      <a:pt x="9423" y="1264"/>
                      <a:pt x="9005" y="1614"/>
                      <a:pt x="8588" y="1975"/>
                    </a:cubicBezTo>
                    <a:cubicBezTo>
                      <a:pt x="8170" y="2336"/>
                      <a:pt x="7741" y="2675"/>
                      <a:pt x="7335" y="3036"/>
                    </a:cubicBezTo>
                    <a:cubicBezTo>
                      <a:pt x="6500" y="3758"/>
                      <a:pt x="5710" y="4503"/>
                      <a:pt x="4909" y="5259"/>
                    </a:cubicBezTo>
                    <a:lnTo>
                      <a:pt x="4311" y="5823"/>
                    </a:lnTo>
                    <a:lnTo>
                      <a:pt x="3713" y="6342"/>
                    </a:lnTo>
                    <a:cubicBezTo>
                      <a:pt x="3284" y="6669"/>
                      <a:pt x="2833" y="6996"/>
                      <a:pt x="2404" y="7346"/>
                    </a:cubicBezTo>
                    <a:cubicBezTo>
                      <a:pt x="2201" y="7527"/>
                      <a:pt x="1975" y="7685"/>
                      <a:pt x="1783" y="7877"/>
                    </a:cubicBezTo>
                    <a:cubicBezTo>
                      <a:pt x="1580" y="8080"/>
                      <a:pt x="1377" y="8260"/>
                      <a:pt x="1197" y="8475"/>
                    </a:cubicBezTo>
                    <a:cubicBezTo>
                      <a:pt x="1005" y="8678"/>
                      <a:pt x="824" y="8870"/>
                      <a:pt x="632" y="9061"/>
                    </a:cubicBezTo>
                    <a:cubicBezTo>
                      <a:pt x="542" y="9163"/>
                      <a:pt x="441" y="9253"/>
                      <a:pt x="328" y="9332"/>
                    </a:cubicBezTo>
                    <a:lnTo>
                      <a:pt x="0" y="9592"/>
                    </a:lnTo>
                    <a:cubicBezTo>
                      <a:pt x="249" y="9468"/>
                      <a:pt x="486" y="9321"/>
                      <a:pt x="700" y="9163"/>
                    </a:cubicBezTo>
                    <a:cubicBezTo>
                      <a:pt x="915" y="8982"/>
                      <a:pt x="1140" y="8813"/>
                      <a:pt x="1343" y="8633"/>
                    </a:cubicBezTo>
                    <a:cubicBezTo>
                      <a:pt x="1546" y="8441"/>
                      <a:pt x="1750" y="8272"/>
                      <a:pt x="1964" y="8102"/>
                    </a:cubicBezTo>
                    <a:cubicBezTo>
                      <a:pt x="2167" y="7933"/>
                      <a:pt x="2393" y="7775"/>
                      <a:pt x="2618" y="7617"/>
                    </a:cubicBezTo>
                    <a:cubicBezTo>
                      <a:pt x="2844" y="7459"/>
                      <a:pt x="3070" y="7312"/>
                      <a:pt x="3295" y="7166"/>
                    </a:cubicBezTo>
                    <a:lnTo>
                      <a:pt x="3973" y="6692"/>
                    </a:lnTo>
                    <a:lnTo>
                      <a:pt x="4627" y="6161"/>
                    </a:lnTo>
                    <a:lnTo>
                      <a:pt x="5225" y="5597"/>
                    </a:lnTo>
                    <a:cubicBezTo>
                      <a:pt x="6038" y="4852"/>
                      <a:pt x="6827" y="4096"/>
                      <a:pt x="7617" y="3340"/>
                    </a:cubicBezTo>
                    <a:cubicBezTo>
                      <a:pt x="8024" y="2979"/>
                      <a:pt x="8407" y="2596"/>
                      <a:pt x="8802" y="2212"/>
                    </a:cubicBezTo>
                    <a:cubicBezTo>
                      <a:pt x="9186" y="1828"/>
                      <a:pt x="9592" y="1456"/>
                      <a:pt x="9976" y="1061"/>
                    </a:cubicBezTo>
                    <a:cubicBezTo>
                      <a:pt x="10122" y="903"/>
                      <a:pt x="10314" y="756"/>
                      <a:pt x="10495" y="598"/>
                    </a:cubicBezTo>
                    <a:cubicBezTo>
                      <a:pt x="10574" y="508"/>
                      <a:pt x="10664" y="429"/>
                      <a:pt x="10743" y="339"/>
                    </a:cubicBezTo>
                    <a:cubicBezTo>
                      <a:pt x="10822" y="237"/>
                      <a:pt x="10878" y="124"/>
                      <a:pt x="10924"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8" name="Google Shape;5118;p21"/>
              <p:cNvSpPr/>
              <p:nvPr/>
            </p:nvSpPr>
            <p:spPr>
              <a:xfrm>
                <a:off x="1115450" y="3480500"/>
                <a:ext cx="374400" cy="16475"/>
              </a:xfrm>
              <a:custGeom>
                <a:rect b="b" l="l" r="r" t="t"/>
                <a:pathLst>
                  <a:path extrusionOk="0" h="659" w="14976">
                    <a:moveTo>
                      <a:pt x="10236" y="1"/>
                    </a:moveTo>
                    <a:cubicBezTo>
                      <a:pt x="9344" y="1"/>
                      <a:pt x="8396" y="12"/>
                      <a:pt x="7471" y="57"/>
                    </a:cubicBezTo>
                    <a:lnTo>
                      <a:pt x="6072" y="136"/>
                    </a:lnTo>
                    <a:cubicBezTo>
                      <a:pt x="5609" y="159"/>
                      <a:pt x="5169" y="226"/>
                      <a:pt x="4729" y="226"/>
                    </a:cubicBezTo>
                    <a:cubicBezTo>
                      <a:pt x="4289" y="238"/>
                      <a:pt x="3860" y="260"/>
                      <a:pt x="3454" y="271"/>
                    </a:cubicBezTo>
                    <a:lnTo>
                      <a:pt x="3172" y="271"/>
                    </a:lnTo>
                    <a:lnTo>
                      <a:pt x="2890" y="249"/>
                    </a:lnTo>
                    <a:lnTo>
                      <a:pt x="2348" y="192"/>
                    </a:lnTo>
                    <a:cubicBezTo>
                      <a:pt x="1648" y="113"/>
                      <a:pt x="1062" y="102"/>
                      <a:pt x="655" y="68"/>
                    </a:cubicBezTo>
                    <a:lnTo>
                      <a:pt x="1" y="46"/>
                    </a:lnTo>
                    <a:lnTo>
                      <a:pt x="622" y="181"/>
                    </a:lnTo>
                    <a:lnTo>
                      <a:pt x="2303" y="474"/>
                    </a:lnTo>
                    <a:lnTo>
                      <a:pt x="2856" y="565"/>
                    </a:lnTo>
                    <a:lnTo>
                      <a:pt x="3138" y="610"/>
                    </a:lnTo>
                    <a:cubicBezTo>
                      <a:pt x="3262" y="632"/>
                      <a:pt x="3341" y="632"/>
                      <a:pt x="3443" y="632"/>
                    </a:cubicBezTo>
                    <a:cubicBezTo>
                      <a:pt x="3771" y="642"/>
                      <a:pt x="4115" y="658"/>
                      <a:pt x="4467" y="658"/>
                    </a:cubicBezTo>
                    <a:cubicBezTo>
                      <a:pt x="4550" y="658"/>
                      <a:pt x="4634" y="657"/>
                      <a:pt x="4718" y="655"/>
                    </a:cubicBezTo>
                    <a:cubicBezTo>
                      <a:pt x="5158" y="655"/>
                      <a:pt x="5609" y="632"/>
                      <a:pt x="6083" y="610"/>
                    </a:cubicBezTo>
                    <a:lnTo>
                      <a:pt x="7482" y="553"/>
                    </a:lnTo>
                    <a:cubicBezTo>
                      <a:pt x="7945" y="520"/>
                      <a:pt x="8419" y="497"/>
                      <a:pt x="8882" y="486"/>
                    </a:cubicBezTo>
                    <a:cubicBezTo>
                      <a:pt x="9333" y="474"/>
                      <a:pt x="9784" y="429"/>
                      <a:pt x="10224" y="429"/>
                    </a:cubicBezTo>
                    <a:cubicBezTo>
                      <a:pt x="10676" y="429"/>
                      <a:pt x="11093" y="429"/>
                      <a:pt x="11499" y="396"/>
                    </a:cubicBezTo>
                    <a:cubicBezTo>
                      <a:pt x="11631" y="388"/>
                      <a:pt x="11760" y="385"/>
                      <a:pt x="11887" y="385"/>
                    </a:cubicBezTo>
                    <a:cubicBezTo>
                      <a:pt x="12141" y="385"/>
                      <a:pt x="12387" y="396"/>
                      <a:pt x="12628" y="396"/>
                    </a:cubicBezTo>
                    <a:cubicBezTo>
                      <a:pt x="12861" y="396"/>
                      <a:pt x="13079" y="401"/>
                      <a:pt x="13289" y="401"/>
                    </a:cubicBezTo>
                    <a:cubicBezTo>
                      <a:pt x="13394" y="401"/>
                      <a:pt x="13497" y="399"/>
                      <a:pt x="13598" y="396"/>
                    </a:cubicBezTo>
                    <a:lnTo>
                      <a:pt x="14332" y="339"/>
                    </a:lnTo>
                    <a:cubicBezTo>
                      <a:pt x="14490" y="328"/>
                      <a:pt x="14648" y="328"/>
                      <a:pt x="14806" y="328"/>
                    </a:cubicBezTo>
                    <a:lnTo>
                      <a:pt x="14975" y="328"/>
                    </a:lnTo>
                    <a:lnTo>
                      <a:pt x="14806" y="294"/>
                    </a:lnTo>
                    <a:cubicBezTo>
                      <a:pt x="14648" y="260"/>
                      <a:pt x="14490" y="249"/>
                      <a:pt x="14332" y="249"/>
                    </a:cubicBezTo>
                    <a:lnTo>
                      <a:pt x="13598" y="215"/>
                    </a:lnTo>
                    <a:lnTo>
                      <a:pt x="12639" y="125"/>
                    </a:lnTo>
                    <a:cubicBezTo>
                      <a:pt x="12289" y="102"/>
                      <a:pt x="11894" y="57"/>
                      <a:pt x="11499" y="46"/>
                    </a:cubicBezTo>
                    <a:cubicBezTo>
                      <a:pt x="11105" y="23"/>
                      <a:pt x="10676" y="12"/>
                      <a:pt x="10236"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19" name="Google Shape;5119;p21"/>
            <p:cNvGrpSpPr/>
            <p:nvPr/>
          </p:nvGrpSpPr>
          <p:grpSpPr>
            <a:xfrm>
              <a:off x="8402871" y="1367290"/>
              <a:ext cx="637872" cy="599708"/>
              <a:chOff x="1071450" y="3263575"/>
              <a:chExt cx="464650" cy="436850"/>
            </a:xfrm>
          </p:grpSpPr>
          <p:sp>
            <p:nvSpPr>
              <p:cNvPr id="5120" name="Google Shape;5120;p21"/>
              <p:cNvSpPr/>
              <p:nvPr/>
            </p:nvSpPr>
            <p:spPr>
              <a:xfrm>
                <a:off x="1071450" y="3263575"/>
                <a:ext cx="464650" cy="436850"/>
              </a:xfrm>
              <a:custGeom>
                <a:rect b="b" l="l" r="r" t="t"/>
                <a:pathLst>
                  <a:path extrusionOk="0" h="17474" w="18586">
                    <a:moveTo>
                      <a:pt x="9634" y="0"/>
                    </a:moveTo>
                    <a:cubicBezTo>
                      <a:pt x="9157" y="0"/>
                      <a:pt x="8682" y="58"/>
                      <a:pt x="8215" y="181"/>
                    </a:cubicBezTo>
                    <a:cubicBezTo>
                      <a:pt x="3826" y="1309"/>
                      <a:pt x="1" y="4164"/>
                      <a:pt x="644" y="9355"/>
                    </a:cubicBezTo>
                    <a:cubicBezTo>
                      <a:pt x="971" y="12040"/>
                      <a:pt x="2630" y="14399"/>
                      <a:pt x="4774" y="15933"/>
                    </a:cubicBezTo>
                    <a:cubicBezTo>
                      <a:pt x="5744" y="16610"/>
                      <a:pt x="6839" y="17073"/>
                      <a:pt x="8001" y="17299"/>
                    </a:cubicBezTo>
                    <a:cubicBezTo>
                      <a:pt x="8560" y="17414"/>
                      <a:pt x="9133" y="17474"/>
                      <a:pt x="9703" y="17474"/>
                    </a:cubicBezTo>
                    <a:cubicBezTo>
                      <a:pt x="10812" y="17474"/>
                      <a:pt x="11906" y="17245"/>
                      <a:pt x="12853" y="16746"/>
                    </a:cubicBezTo>
                    <a:cubicBezTo>
                      <a:pt x="14083" y="16080"/>
                      <a:pt x="15482" y="15177"/>
                      <a:pt x="16306" y="14015"/>
                    </a:cubicBezTo>
                    <a:cubicBezTo>
                      <a:pt x="18337" y="11386"/>
                      <a:pt x="18586" y="7594"/>
                      <a:pt x="17051" y="4706"/>
                    </a:cubicBezTo>
                    <a:cubicBezTo>
                      <a:pt x="15679" y="2244"/>
                      <a:pt x="12621" y="0"/>
                      <a:pt x="9634" y="0"/>
                    </a:cubicBezTo>
                    <a:close/>
                  </a:path>
                </a:pathLst>
              </a:custGeom>
              <a:solidFill>
                <a:srgbClr val="7FB6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1" name="Google Shape;5121;p21"/>
              <p:cNvSpPr/>
              <p:nvPr/>
            </p:nvSpPr>
            <p:spPr>
              <a:xfrm>
                <a:off x="1086675" y="3286200"/>
                <a:ext cx="425450" cy="391625"/>
              </a:xfrm>
              <a:custGeom>
                <a:rect b="b" l="l" r="r" t="t"/>
                <a:pathLst>
                  <a:path extrusionOk="0" h="15665" w="17018">
                    <a:moveTo>
                      <a:pt x="8782" y="1"/>
                    </a:moveTo>
                    <a:cubicBezTo>
                      <a:pt x="8168" y="1"/>
                      <a:pt x="7563" y="99"/>
                      <a:pt x="6986" y="314"/>
                    </a:cubicBezTo>
                    <a:cubicBezTo>
                      <a:pt x="3160" y="1713"/>
                      <a:pt x="1" y="4613"/>
                      <a:pt x="1028" y="9194"/>
                    </a:cubicBezTo>
                    <a:cubicBezTo>
                      <a:pt x="1569" y="11553"/>
                      <a:pt x="3262" y="13505"/>
                      <a:pt x="5316" y="14690"/>
                    </a:cubicBezTo>
                    <a:cubicBezTo>
                      <a:pt x="6241" y="15209"/>
                      <a:pt x="7257" y="15525"/>
                      <a:pt x="8306" y="15626"/>
                    </a:cubicBezTo>
                    <a:cubicBezTo>
                      <a:pt x="8565" y="15651"/>
                      <a:pt x="8825" y="15664"/>
                      <a:pt x="9085" y="15664"/>
                    </a:cubicBezTo>
                    <a:cubicBezTo>
                      <a:pt x="10342" y="15664"/>
                      <a:pt x="11584" y="15363"/>
                      <a:pt x="12594" y="14690"/>
                    </a:cubicBezTo>
                    <a:cubicBezTo>
                      <a:pt x="13644" y="14001"/>
                      <a:pt x="14806" y="13065"/>
                      <a:pt x="15438" y="11948"/>
                    </a:cubicBezTo>
                    <a:cubicBezTo>
                      <a:pt x="17017" y="9420"/>
                      <a:pt x="16893" y="6012"/>
                      <a:pt x="15268" y="3575"/>
                    </a:cubicBezTo>
                    <a:cubicBezTo>
                      <a:pt x="13927" y="1635"/>
                      <a:pt x="11289" y="1"/>
                      <a:pt x="8782"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2" name="Google Shape;5122;p21"/>
              <p:cNvSpPr/>
              <p:nvPr/>
            </p:nvSpPr>
            <p:spPr>
              <a:xfrm>
                <a:off x="1118000" y="3314325"/>
                <a:ext cx="364775" cy="335800"/>
              </a:xfrm>
              <a:custGeom>
                <a:rect b="b" l="l" r="r" t="t"/>
                <a:pathLst>
                  <a:path extrusionOk="0" h="13432" w="14591">
                    <a:moveTo>
                      <a:pt x="7534" y="1"/>
                    </a:moveTo>
                    <a:cubicBezTo>
                      <a:pt x="7007" y="1"/>
                      <a:pt x="6488" y="85"/>
                      <a:pt x="5992" y="272"/>
                    </a:cubicBezTo>
                    <a:cubicBezTo>
                      <a:pt x="2709" y="1468"/>
                      <a:pt x="0" y="3951"/>
                      <a:pt x="892" y="7878"/>
                    </a:cubicBezTo>
                    <a:cubicBezTo>
                      <a:pt x="1343" y="9909"/>
                      <a:pt x="2788" y="11590"/>
                      <a:pt x="4559" y="12606"/>
                    </a:cubicBezTo>
                    <a:cubicBezTo>
                      <a:pt x="5349" y="13046"/>
                      <a:pt x="6218" y="13316"/>
                      <a:pt x="7121" y="13395"/>
                    </a:cubicBezTo>
                    <a:cubicBezTo>
                      <a:pt x="7352" y="13420"/>
                      <a:pt x="7584" y="13432"/>
                      <a:pt x="7816" y="13432"/>
                    </a:cubicBezTo>
                    <a:cubicBezTo>
                      <a:pt x="8887" y="13432"/>
                      <a:pt x="9946" y="13169"/>
                      <a:pt x="10799" y="12594"/>
                    </a:cubicBezTo>
                    <a:cubicBezTo>
                      <a:pt x="11691" y="11996"/>
                      <a:pt x="12695" y="11195"/>
                      <a:pt x="13237" y="10247"/>
                    </a:cubicBezTo>
                    <a:cubicBezTo>
                      <a:pt x="14591" y="8081"/>
                      <a:pt x="14489" y="5158"/>
                      <a:pt x="13101" y="3070"/>
                    </a:cubicBezTo>
                    <a:cubicBezTo>
                      <a:pt x="11941" y="1412"/>
                      <a:pt x="9682" y="1"/>
                      <a:pt x="7534" y="1"/>
                    </a:cubicBezTo>
                    <a:close/>
                  </a:path>
                </a:pathLst>
              </a:custGeom>
              <a:solidFill>
                <a:srgbClr val="C3D6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3" name="Google Shape;5123;p21"/>
              <p:cNvSpPr/>
              <p:nvPr/>
            </p:nvSpPr>
            <p:spPr>
              <a:xfrm>
                <a:off x="1241850" y="3308425"/>
                <a:ext cx="106100" cy="347000"/>
              </a:xfrm>
              <a:custGeom>
                <a:rect b="b" l="l" r="r" t="t"/>
                <a:pathLst>
                  <a:path extrusionOk="0" h="13880" w="4244">
                    <a:moveTo>
                      <a:pt x="4243" y="0"/>
                    </a:moveTo>
                    <a:cubicBezTo>
                      <a:pt x="4243" y="0"/>
                      <a:pt x="4164" y="215"/>
                      <a:pt x="4074" y="598"/>
                    </a:cubicBezTo>
                    <a:cubicBezTo>
                      <a:pt x="3984" y="982"/>
                      <a:pt x="3769" y="1524"/>
                      <a:pt x="3589" y="2167"/>
                    </a:cubicBezTo>
                    <a:cubicBezTo>
                      <a:pt x="3498" y="2494"/>
                      <a:pt x="3374" y="2833"/>
                      <a:pt x="3239" y="3205"/>
                    </a:cubicBezTo>
                    <a:lnTo>
                      <a:pt x="2810" y="4356"/>
                    </a:lnTo>
                    <a:cubicBezTo>
                      <a:pt x="2663" y="4751"/>
                      <a:pt x="2505" y="5168"/>
                      <a:pt x="2359" y="5586"/>
                    </a:cubicBezTo>
                    <a:cubicBezTo>
                      <a:pt x="2201" y="6003"/>
                      <a:pt x="2065" y="6443"/>
                      <a:pt x="1919" y="6872"/>
                    </a:cubicBezTo>
                    <a:cubicBezTo>
                      <a:pt x="1659" y="7741"/>
                      <a:pt x="1366" y="8587"/>
                      <a:pt x="1095" y="9400"/>
                    </a:cubicBezTo>
                    <a:cubicBezTo>
                      <a:pt x="824" y="10212"/>
                      <a:pt x="598" y="10968"/>
                      <a:pt x="406" y="11634"/>
                    </a:cubicBezTo>
                    <a:cubicBezTo>
                      <a:pt x="248" y="12165"/>
                      <a:pt x="136" y="12706"/>
                      <a:pt x="45" y="13248"/>
                    </a:cubicBezTo>
                    <a:cubicBezTo>
                      <a:pt x="11" y="13406"/>
                      <a:pt x="0" y="13564"/>
                      <a:pt x="0" y="13710"/>
                    </a:cubicBezTo>
                    <a:cubicBezTo>
                      <a:pt x="12" y="13767"/>
                      <a:pt x="17" y="13809"/>
                      <a:pt x="20" y="13838"/>
                    </a:cubicBezTo>
                    <a:lnTo>
                      <a:pt x="20" y="13838"/>
                    </a:lnTo>
                    <a:cubicBezTo>
                      <a:pt x="20" y="13808"/>
                      <a:pt x="22" y="13764"/>
                      <a:pt x="34" y="13710"/>
                    </a:cubicBezTo>
                    <a:cubicBezTo>
                      <a:pt x="57" y="13598"/>
                      <a:pt x="79" y="13451"/>
                      <a:pt x="136" y="13259"/>
                    </a:cubicBezTo>
                    <a:cubicBezTo>
                      <a:pt x="237" y="12875"/>
                      <a:pt x="429" y="12356"/>
                      <a:pt x="666" y="11713"/>
                    </a:cubicBezTo>
                    <a:cubicBezTo>
                      <a:pt x="892" y="11070"/>
                      <a:pt x="1185" y="10325"/>
                      <a:pt x="1490" y="9535"/>
                    </a:cubicBezTo>
                    <a:cubicBezTo>
                      <a:pt x="1794" y="8745"/>
                      <a:pt x="2099" y="7877"/>
                      <a:pt x="2381" y="7019"/>
                    </a:cubicBezTo>
                    <a:cubicBezTo>
                      <a:pt x="2517" y="6590"/>
                      <a:pt x="2652" y="6150"/>
                      <a:pt x="2799" y="5733"/>
                    </a:cubicBezTo>
                    <a:lnTo>
                      <a:pt x="3216" y="4491"/>
                    </a:lnTo>
                    <a:cubicBezTo>
                      <a:pt x="3352" y="4085"/>
                      <a:pt x="3464" y="3690"/>
                      <a:pt x="3566" y="3306"/>
                    </a:cubicBezTo>
                    <a:cubicBezTo>
                      <a:pt x="3679" y="2934"/>
                      <a:pt x="3792" y="2584"/>
                      <a:pt x="3848" y="2246"/>
                    </a:cubicBezTo>
                    <a:cubicBezTo>
                      <a:pt x="3995" y="1569"/>
                      <a:pt x="4108" y="1016"/>
                      <a:pt x="4164" y="621"/>
                    </a:cubicBezTo>
                    <a:cubicBezTo>
                      <a:pt x="4209" y="226"/>
                      <a:pt x="4243" y="0"/>
                      <a:pt x="4243" y="0"/>
                    </a:cubicBezTo>
                    <a:close/>
                    <a:moveTo>
                      <a:pt x="20" y="13838"/>
                    </a:moveTo>
                    <a:cubicBezTo>
                      <a:pt x="20" y="13864"/>
                      <a:pt x="23" y="13880"/>
                      <a:pt x="23" y="13880"/>
                    </a:cubicBezTo>
                    <a:cubicBezTo>
                      <a:pt x="23" y="13880"/>
                      <a:pt x="23" y="13866"/>
                      <a:pt x="20" y="13838"/>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4" name="Google Shape;5124;p21"/>
              <p:cNvSpPr/>
              <p:nvPr/>
            </p:nvSpPr>
            <p:spPr>
              <a:xfrm>
                <a:off x="1144525" y="3386000"/>
                <a:ext cx="306100" cy="212450"/>
              </a:xfrm>
              <a:custGeom>
                <a:rect b="b" l="l" r="r" t="t"/>
                <a:pathLst>
                  <a:path extrusionOk="0" h="8498" w="12244">
                    <a:moveTo>
                      <a:pt x="0" y="0"/>
                    </a:moveTo>
                    <a:lnTo>
                      <a:pt x="305" y="316"/>
                    </a:lnTo>
                    <a:cubicBezTo>
                      <a:pt x="406" y="407"/>
                      <a:pt x="531" y="497"/>
                      <a:pt x="643" y="587"/>
                    </a:cubicBezTo>
                    <a:cubicBezTo>
                      <a:pt x="869" y="756"/>
                      <a:pt x="1106" y="914"/>
                      <a:pt x="1332" y="1084"/>
                    </a:cubicBezTo>
                    <a:lnTo>
                      <a:pt x="2720" y="2065"/>
                    </a:lnTo>
                    <a:lnTo>
                      <a:pt x="5484" y="4063"/>
                    </a:lnTo>
                    <a:cubicBezTo>
                      <a:pt x="6410" y="4728"/>
                      <a:pt x="7324" y="5383"/>
                      <a:pt x="8271" y="6015"/>
                    </a:cubicBezTo>
                    <a:cubicBezTo>
                      <a:pt x="8745" y="6342"/>
                      <a:pt x="9231" y="6647"/>
                      <a:pt x="9716" y="6951"/>
                    </a:cubicBezTo>
                    <a:cubicBezTo>
                      <a:pt x="10190" y="7256"/>
                      <a:pt x="10664" y="7561"/>
                      <a:pt x="11160" y="7854"/>
                    </a:cubicBezTo>
                    <a:cubicBezTo>
                      <a:pt x="11341" y="7944"/>
                      <a:pt x="11533" y="8035"/>
                      <a:pt x="11724" y="8136"/>
                    </a:cubicBezTo>
                    <a:lnTo>
                      <a:pt x="12007" y="8294"/>
                    </a:lnTo>
                    <a:cubicBezTo>
                      <a:pt x="12052" y="8317"/>
                      <a:pt x="12097" y="8351"/>
                      <a:pt x="12142" y="8384"/>
                    </a:cubicBezTo>
                    <a:cubicBezTo>
                      <a:pt x="12165" y="8396"/>
                      <a:pt x="12176" y="8418"/>
                      <a:pt x="12198" y="8430"/>
                    </a:cubicBezTo>
                    <a:cubicBezTo>
                      <a:pt x="12210" y="8452"/>
                      <a:pt x="12243" y="8475"/>
                      <a:pt x="12221" y="8497"/>
                    </a:cubicBezTo>
                    <a:lnTo>
                      <a:pt x="12221" y="8497"/>
                    </a:lnTo>
                    <a:cubicBezTo>
                      <a:pt x="12243" y="8475"/>
                      <a:pt x="12221" y="8441"/>
                      <a:pt x="12210" y="8418"/>
                    </a:cubicBezTo>
                    <a:cubicBezTo>
                      <a:pt x="12187" y="8407"/>
                      <a:pt x="12176" y="8384"/>
                      <a:pt x="12153" y="8362"/>
                    </a:cubicBezTo>
                    <a:cubicBezTo>
                      <a:pt x="12119" y="8328"/>
                      <a:pt x="12074" y="8294"/>
                      <a:pt x="12029" y="8249"/>
                    </a:cubicBezTo>
                    <a:cubicBezTo>
                      <a:pt x="11950" y="8181"/>
                      <a:pt x="11860" y="8125"/>
                      <a:pt x="11770" y="8057"/>
                    </a:cubicBezTo>
                    <a:cubicBezTo>
                      <a:pt x="11600" y="7933"/>
                      <a:pt x="11420" y="7820"/>
                      <a:pt x="11239" y="7707"/>
                    </a:cubicBezTo>
                    <a:cubicBezTo>
                      <a:pt x="10799" y="7346"/>
                      <a:pt x="10336" y="7008"/>
                      <a:pt x="9885" y="6669"/>
                    </a:cubicBezTo>
                    <a:cubicBezTo>
                      <a:pt x="9422" y="6342"/>
                      <a:pt x="8971" y="5992"/>
                      <a:pt x="8508" y="5665"/>
                    </a:cubicBezTo>
                    <a:cubicBezTo>
                      <a:pt x="7594" y="4999"/>
                      <a:pt x="6680" y="4322"/>
                      <a:pt x="5744" y="3668"/>
                    </a:cubicBezTo>
                    <a:cubicBezTo>
                      <a:pt x="5281" y="3340"/>
                      <a:pt x="4807" y="3013"/>
                      <a:pt x="4333" y="2697"/>
                    </a:cubicBezTo>
                    <a:cubicBezTo>
                      <a:pt x="3859" y="2381"/>
                      <a:pt x="3397" y="2065"/>
                      <a:pt x="2900" y="1772"/>
                    </a:cubicBezTo>
                    <a:lnTo>
                      <a:pt x="2178" y="1321"/>
                    </a:lnTo>
                    <a:cubicBezTo>
                      <a:pt x="1930" y="1185"/>
                      <a:pt x="1693" y="1016"/>
                      <a:pt x="1445" y="881"/>
                    </a:cubicBezTo>
                    <a:cubicBezTo>
                      <a:pt x="1196" y="756"/>
                      <a:pt x="948" y="610"/>
                      <a:pt x="700" y="474"/>
                    </a:cubicBezTo>
                    <a:cubicBezTo>
                      <a:pt x="452" y="328"/>
                      <a:pt x="215" y="170"/>
                      <a:pt x="0"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5" name="Google Shape;5125;p21"/>
              <p:cNvSpPr/>
              <p:nvPr/>
            </p:nvSpPr>
            <p:spPr>
              <a:xfrm>
                <a:off x="1230550" y="3317450"/>
                <a:ext cx="128950" cy="341650"/>
              </a:xfrm>
              <a:custGeom>
                <a:rect b="b" l="l" r="r" t="t"/>
                <a:pathLst>
                  <a:path extrusionOk="0" h="13666" w="5158">
                    <a:moveTo>
                      <a:pt x="1" y="0"/>
                    </a:moveTo>
                    <a:lnTo>
                      <a:pt x="80" y="136"/>
                    </a:lnTo>
                    <a:cubicBezTo>
                      <a:pt x="148" y="271"/>
                      <a:pt x="215" y="418"/>
                      <a:pt x="272" y="565"/>
                    </a:cubicBezTo>
                    <a:cubicBezTo>
                      <a:pt x="430" y="926"/>
                      <a:pt x="576" y="1479"/>
                      <a:pt x="779" y="2133"/>
                    </a:cubicBezTo>
                    <a:cubicBezTo>
                      <a:pt x="983" y="2788"/>
                      <a:pt x="1208" y="3555"/>
                      <a:pt x="1468" y="4367"/>
                    </a:cubicBezTo>
                    <a:cubicBezTo>
                      <a:pt x="1727" y="5180"/>
                      <a:pt x="2009" y="6060"/>
                      <a:pt x="2292" y="6929"/>
                    </a:cubicBezTo>
                    <a:cubicBezTo>
                      <a:pt x="2438" y="7358"/>
                      <a:pt x="2585" y="7786"/>
                      <a:pt x="2720" y="8215"/>
                    </a:cubicBezTo>
                    <a:cubicBezTo>
                      <a:pt x="2856" y="8644"/>
                      <a:pt x="3048" y="9061"/>
                      <a:pt x="3206" y="9456"/>
                    </a:cubicBezTo>
                    <a:cubicBezTo>
                      <a:pt x="3533" y="10246"/>
                      <a:pt x="3849" y="10991"/>
                      <a:pt x="4142" y="11612"/>
                    </a:cubicBezTo>
                    <a:cubicBezTo>
                      <a:pt x="4424" y="12232"/>
                      <a:pt x="4684" y="12740"/>
                      <a:pt x="4864" y="13101"/>
                    </a:cubicBezTo>
                    <a:cubicBezTo>
                      <a:pt x="5056" y="13462"/>
                      <a:pt x="5158" y="13665"/>
                      <a:pt x="5158" y="13665"/>
                    </a:cubicBezTo>
                    <a:lnTo>
                      <a:pt x="4943" y="13067"/>
                    </a:lnTo>
                    <a:cubicBezTo>
                      <a:pt x="4819" y="12695"/>
                      <a:pt x="4639" y="12153"/>
                      <a:pt x="4379" y="11510"/>
                    </a:cubicBezTo>
                    <a:cubicBezTo>
                      <a:pt x="4131" y="10878"/>
                      <a:pt x="3894" y="10111"/>
                      <a:pt x="3601" y="9310"/>
                    </a:cubicBezTo>
                    <a:cubicBezTo>
                      <a:pt x="3454" y="8904"/>
                      <a:pt x="3296" y="8509"/>
                      <a:pt x="3160" y="8080"/>
                    </a:cubicBezTo>
                    <a:cubicBezTo>
                      <a:pt x="3025" y="7651"/>
                      <a:pt x="2890" y="7211"/>
                      <a:pt x="2743" y="6771"/>
                    </a:cubicBezTo>
                    <a:cubicBezTo>
                      <a:pt x="2596" y="6342"/>
                      <a:pt x="2450" y="5913"/>
                      <a:pt x="2314" y="5484"/>
                    </a:cubicBezTo>
                    <a:cubicBezTo>
                      <a:pt x="2179" y="5056"/>
                      <a:pt x="2009" y="4638"/>
                      <a:pt x="1874" y="4232"/>
                    </a:cubicBezTo>
                    <a:cubicBezTo>
                      <a:pt x="1581" y="3431"/>
                      <a:pt x="1276" y="2686"/>
                      <a:pt x="1028" y="2043"/>
                    </a:cubicBezTo>
                    <a:cubicBezTo>
                      <a:pt x="847" y="1524"/>
                      <a:pt x="610" y="1016"/>
                      <a:pt x="351" y="519"/>
                    </a:cubicBezTo>
                    <a:cubicBezTo>
                      <a:pt x="283" y="384"/>
                      <a:pt x="193" y="249"/>
                      <a:pt x="102" y="124"/>
                    </a:cubicBezTo>
                    <a:lnTo>
                      <a:pt x="1" y="0"/>
                    </a:ln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6" name="Google Shape;5126;p21"/>
              <p:cNvSpPr/>
              <p:nvPr/>
            </p:nvSpPr>
            <p:spPr>
              <a:xfrm>
                <a:off x="1163700" y="3358075"/>
                <a:ext cx="273100" cy="239800"/>
              </a:xfrm>
              <a:custGeom>
                <a:rect b="b" l="l" r="r" t="t"/>
                <a:pathLst>
                  <a:path extrusionOk="0" h="9592" w="10924">
                    <a:moveTo>
                      <a:pt x="10924" y="0"/>
                    </a:moveTo>
                    <a:cubicBezTo>
                      <a:pt x="10867" y="113"/>
                      <a:pt x="10799" y="203"/>
                      <a:pt x="10709" y="282"/>
                    </a:cubicBezTo>
                    <a:cubicBezTo>
                      <a:pt x="10619" y="361"/>
                      <a:pt x="10529" y="429"/>
                      <a:pt x="10438" y="497"/>
                    </a:cubicBezTo>
                    <a:cubicBezTo>
                      <a:pt x="10247" y="643"/>
                      <a:pt x="10043" y="756"/>
                      <a:pt x="9852" y="926"/>
                    </a:cubicBezTo>
                    <a:cubicBezTo>
                      <a:pt x="9423" y="1264"/>
                      <a:pt x="9005" y="1614"/>
                      <a:pt x="8588" y="1975"/>
                    </a:cubicBezTo>
                    <a:cubicBezTo>
                      <a:pt x="8170" y="2336"/>
                      <a:pt x="7741" y="2675"/>
                      <a:pt x="7335" y="3036"/>
                    </a:cubicBezTo>
                    <a:cubicBezTo>
                      <a:pt x="6500" y="3758"/>
                      <a:pt x="5710" y="4503"/>
                      <a:pt x="4909" y="5259"/>
                    </a:cubicBezTo>
                    <a:lnTo>
                      <a:pt x="4311" y="5823"/>
                    </a:lnTo>
                    <a:lnTo>
                      <a:pt x="3713" y="6342"/>
                    </a:lnTo>
                    <a:cubicBezTo>
                      <a:pt x="3284" y="6669"/>
                      <a:pt x="2833" y="6996"/>
                      <a:pt x="2404" y="7346"/>
                    </a:cubicBezTo>
                    <a:cubicBezTo>
                      <a:pt x="2201" y="7527"/>
                      <a:pt x="1975" y="7685"/>
                      <a:pt x="1783" y="7877"/>
                    </a:cubicBezTo>
                    <a:cubicBezTo>
                      <a:pt x="1580" y="8080"/>
                      <a:pt x="1377" y="8260"/>
                      <a:pt x="1197" y="8475"/>
                    </a:cubicBezTo>
                    <a:cubicBezTo>
                      <a:pt x="1005" y="8678"/>
                      <a:pt x="824" y="8870"/>
                      <a:pt x="632" y="9061"/>
                    </a:cubicBezTo>
                    <a:cubicBezTo>
                      <a:pt x="542" y="9163"/>
                      <a:pt x="441" y="9253"/>
                      <a:pt x="328" y="9332"/>
                    </a:cubicBezTo>
                    <a:lnTo>
                      <a:pt x="0" y="9592"/>
                    </a:lnTo>
                    <a:cubicBezTo>
                      <a:pt x="249" y="9468"/>
                      <a:pt x="486" y="9321"/>
                      <a:pt x="700" y="9163"/>
                    </a:cubicBezTo>
                    <a:cubicBezTo>
                      <a:pt x="915" y="8982"/>
                      <a:pt x="1140" y="8813"/>
                      <a:pt x="1343" y="8633"/>
                    </a:cubicBezTo>
                    <a:cubicBezTo>
                      <a:pt x="1546" y="8441"/>
                      <a:pt x="1750" y="8272"/>
                      <a:pt x="1964" y="8102"/>
                    </a:cubicBezTo>
                    <a:cubicBezTo>
                      <a:pt x="2167" y="7933"/>
                      <a:pt x="2393" y="7775"/>
                      <a:pt x="2618" y="7617"/>
                    </a:cubicBezTo>
                    <a:cubicBezTo>
                      <a:pt x="2844" y="7459"/>
                      <a:pt x="3070" y="7312"/>
                      <a:pt x="3295" y="7166"/>
                    </a:cubicBezTo>
                    <a:lnTo>
                      <a:pt x="3973" y="6692"/>
                    </a:lnTo>
                    <a:lnTo>
                      <a:pt x="4627" y="6161"/>
                    </a:lnTo>
                    <a:lnTo>
                      <a:pt x="5225" y="5597"/>
                    </a:lnTo>
                    <a:cubicBezTo>
                      <a:pt x="6038" y="4852"/>
                      <a:pt x="6827" y="4096"/>
                      <a:pt x="7617" y="3340"/>
                    </a:cubicBezTo>
                    <a:cubicBezTo>
                      <a:pt x="8024" y="2979"/>
                      <a:pt x="8407" y="2596"/>
                      <a:pt x="8802" y="2212"/>
                    </a:cubicBezTo>
                    <a:cubicBezTo>
                      <a:pt x="9186" y="1828"/>
                      <a:pt x="9592" y="1456"/>
                      <a:pt x="9976" y="1061"/>
                    </a:cubicBezTo>
                    <a:cubicBezTo>
                      <a:pt x="10122" y="903"/>
                      <a:pt x="10314" y="756"/>
                      <a:pt x="10495" y="598"/>
                    </a:cubicBezTo>
                    <a:cubicBezTo>
                      <a:pt x="10574" y="508"/>
                      <a:pt x="10664" y="429"/>
                      <a:pt x="10743" y="339"/>
                    </a:cubicBezTo>
                    <a:cubicBezTo>
                      <a:pt x="10822" y="237"/>
                      <a:pt x="10878" y="124"/>
                      <a:pt x="10924"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7" name="Google Shape;5127;p21"/>
              <p:cNvSpPr/>
              <p:nvPr/>
            </p:nvSpPr>
            <p:spPr>
              <a:xfrm>
                <a:off x="1115450" y="3480500"/>
                <a:ext cx="374400" cy="16475"/>
              </a:xfrm>
              <a:custGeom>
                <a:rect b="b" l="l" r="r" t="t"/>
                <a:pathLst>
                  <a:path extrusionOk="0" h="659" w="14976">
                    <a:moveTo>
                      <a:pt x="10236" y="1"/>
                    </a:moveTo>
                    <a:cubicBezTo>
                      <a:pt x="9344" y="1"/>
                      <a:pt x="8396" y="12"/>
                      <a:pt x="7471" y="57"/>
                    </a:cubicBezTo>
                    <a:lnTo>
                      <a:pt x="6072" y="136"/>
                    </a:lnTo>
                    <a:cubicBezTo>
                      <a:pt x="5609" y="159"/>
                      <a:pt x="5169" y="226"/>
                      <a:pt x="4729" y="226"/>
                    </a:cubicBezTo>
                    <a:cubicBezTo>
                      <a:pt x="4289" y="238"/>
                      <a:pt x="3860" y="260"/>
                      <a:pt x="3454" y="271"/>
                    </a:cubicBezTo>
                    <a:lnTo>
                      <a:pt x="3172" y="271"/>
                    </a:lnTo>
                    <a:lnTo>
                      <a:pt x="2890" y="249"/>
                    </a:lnTo>
                    <a:lnTo>
                      <a:pt x="2348" y="192"/>
                    </a:lnTo>
                    <a:cubicBezTo>
                      <a:pt x="1648" y="113"/>
                      <a:pt x="1062" y="102"/>
                      <a:pt x="655" y="68"/>
                    </a:cubicBezTo>
                    <a:lnTo>
                      <a:pt x="1" y="46"/>
                    </a:lnTo>
                    <a:lnTo>
                      <a:pt x="622" y="181"/>
                    </a:lnTo>
                    <a:lnTo>
                      <a:pt x="2303" y="474"/>
                    </a:lnTo>
                    <a:lnTo>
                      <a:pt x="2856" y="565"/>
                    </a:lnTo>
                    <a:lnTo>
                      <a:pt x="3138" y="610"/>
                    </a:lnTo>
                    <a:cubicBezTo>
                      <a:pt x="3262" y="632"/>
                      <a:pt x="3341" y="632"/>
                      <a:pt x="3443" y="632"/>
                    </a:cubicBezTo>
                    <a:cubicBezTo>
                      <a:pt x="3771" y="642"/>
                      <a:pt x="4115" y="658"/>
                      <a:pt x="4467" y="658"/>
                    </a:cubicBezTo>
                    <a:cubicBezTo>
                      <a:pt x="4550" y="658"/>
                      <a:pt x="4634" y="657"/>
                      <a:pt x="4718" y="655"/>
                    </a:cubicBezTo>
                    <a:cubicBezTo>
                      <a:pt x="5158" y="655"/>
                      <a:pt x="5609" y="632"/>
                      <a:pt x="6083" y="610"/>
                    </a:cubicBezTo>
                    <a:lnTo>
                      <a:pt x="7482" y="553"/>
                    </a:lnTo>
                    <a:cubicBezTo>
                      <a:pt x="7945" y="520"/>
                      <a:pt x="8419" y="497"/>
                      <a:pt x="8882" y="486"/>
                    </a:cubicBezTo>
                    <a:cubicBezTo>
                      <a:pt x="9333" y="474"/>
                      <a:pt x="9784" y="429"/>
                      <a:pt x="10224" y="429"/>
                    </a:cubicBezTo>
                    <a:cubicBezTo>
                      <a:pt x="10676" y="429"/>
                      <a:pt x="11093" y="429"/>
                      <a:pt x="11499" y="396"/>
                    </a:cubicBezTo>
                    <a:cubicBezTo>
                      <a:pt x="11631" y="388"/>
                      <a:pt x="11760" y="385"/>
                      <a:pt x="11887" y="385"/>
                    </a:cubicBezTo>
                    <a:cubicBezTo>
                      <a:pt x="12141" y="385"/>
                      <a:pt x="12387" y="396"/>
                      <a:pt x="12628" y="396"/>
                    </a:cubicBezTo>
                    <a:cubicBezTo>
                      <a:pt x="12861" y="396"/>
                      <a:pt x="13079" y="401"/>
                      <a:pt x="13289" y="401"/>
                    </a:cubicBezTo>
                    <a:cubicBezTo>
                      <a:pt x="13394" y="401"/>
                      <a:pt x="13497" y="399"/>
                      <a:pt x="13598" y="396"/>
                    </a:cubicBezTo>
                    <a:lnTo>
                      <a:pt x="14332" y="339"/>
                    </a:lnTo>
                    <a:cubicBezTo>
                      <a:pt x="14490" y="328"/>
                      <a:pt x="14648" y="328"/>
                      <a:pt x="14806" y="328"/>
                    </a:cubicBezTo>
                    <a:lnTo>
                      <a:pt x="14975" y="328"/>
                    </a:lnTo>
                    <a:lnTo>
                      <a:pt x="14806" y="294"/>
                    </a:lnTo>
                    <a:cubicBezTo>
                      <a:pt x="14648" y="260"/>
                      <a:pt x="14490" y="249"/>
                      <a:pt x="14332" y="249"/>
                    </a:cubicBezTo>
                    <a:lnTo>
                      <a:pt x="13598" y="215"/>
                    </a:lnTo>
                    <a:lnTo>
                      <a:pt x="12639" y="125"/>
                    </a:lnTo>
                    <a:cubicBezTo>
                      <a:pt x="12289" y="102"/>
                      <a:pt x="11894" y="57"/>
                      <a:pt x="11499" y="46"/>
                    </a:cubicBezTo>
                    <a:cubicBezTo>
                      <a:pt x="11105" y="23"/>
                      <a:pt x="10676" y="12"/>
                      <a:pt x="10236"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128" name="Google Shape;5128;p21"/>
          <p:cNvSpPr/>
          <p:nvPr/>
        </p:nvSpPr>
        <p:spPr>
          <a:xfrm rot="-10618058">
            <a:off x="787943" y="893860"/>
            <a:ext cx="7263151" cy="3464751"/>
          </a:xfrm>
          <a:custGeom>
            <a:rect b="b" l="l" r="r" t="t"/>
            <a:pathLst>
              <a:path extrusionOk="0" h="138590" w="290526">
                <a:moveTo>
                  <a:pt x="74803" y="1"/>
                </a:moveTo>
                <a:cubicBezTo>
                  <a:pt x="72471" y="1"/>
                  <a:pt x="70134" y="169"/>
                  <a:pt x="67811" y="508"/>
                </a:cubicBezTo>
                <a:cubicBezTo>
                  <a:pt x="56714" y="2100"/>
                  <a:pt x="46435" y="7512"/>
                  <a:pt x="37430" y="14243"/>
                </a:cubicBezTo>
                <a:cubicBezTo>
                  <a:pt x="25605" y="23203"/>
                  <a:pt x="15645" y="34709"/>
                  <a:pt x="9278" y="48126"/>
                </a:cubicBezTo>
                <a:cubicBezTo>
                  <a:pt x="3957" y="59268"/>
                  <a:pt x="1228" y="71502"/>
                  <a:pt x="591" y="83782"/>
                </a:cubicBezTo>
                <a:cubicBezTo>
                  <a:pt x="0" y="95516"/>
                  <a:pt x="182" y="108614"/>
                  <a:pt x="6913" y="118710"/>
                </a:cubicBezTo>
                <a:cubicBezTo>
                  <a:pt x="12280" y="126669"/>
                  <a:pt x="22467" y="131763"/>
                  <a:pt x="31336" y="134719"/>
                </a:cubicBezTo>
                <a:cubicBezTo>
                  <a:pt x="39533" y="137472"/>
                  <a:pt x="47945" y="138590"/>
                  <a:pt x="56454" y="138590"/>
                </a:cubicBezTo>
                <a:cubicBezTo>
                  <a:pt x="60314" y="138590"/>
                  <a:pt x="64194" y="138360"/>
                  <a:pt x="68084" y="137948"/>
                </a:cubicBezTo>
                <a:cubicBezTo>
                  <a:pt x="79999" y="136629"/>
                  <a:pt x="91597" y="130399"/>
                  <a:pt x="103330" y="127442"/>
                </a:cubicBezTo>
                <a:cubicBezTo>
                  <a:pt x="109858" y="125817"/>
                  <a:pt x="116643" y="124741"/>
                  <a:pt x="123379" y="124741"/>
                </a:cubicBezTo>
                <a:cubicBezTo>
                  <a:pt x="127954" y="124741"/>
                  <a:pt x="132507" y="125237"/>
                  <a:pt x="136940" y="126396"/>
                </a:cubicBezTo>
                <a:cubicBezTo>
                  <a:pt x="147218" y="129034"/>
                  <a:pt x="156269" y="135265"/>
                  <a:pt x="166820" y="137084"/>
                </a:cubicBezTo>
                <a:cubicBezTo>
                  <a:pt x="169369" y="137534"/>
                  <a:pt x="171962" y="137762"/>
                  <a:pt x="174556" y="137762"/>
                </a:cubicBezTo>
                <a:cubicBezTo>
                  <a:pt x="182187" y="137762"/>
                  <a:pt x="189819" y="135791"/>
                  <a:pt x="196337" y="131718"/>
                </a:cubicBezTo>
                <a:cubicBezTo>
                  <a:pt x="206251" y="125578"/>
                  <a:pt x="213392" y="115072"/>
                  <a:pt x="224307" y="110842"/>
                </a:cubicBezTo>
                <a:cubicBezTo>
                  <a:pt x="228616" y="109186"/>
                  <a:pt x="233100" y="108862"/>
                  <a:pt x="237611" y="108862"/>
                </a:cubicBezTo>
                <a:cubicBezTo>
                  <a:pt x="240515" y="108862"/>
                  <a:pt x="243431" y="108996"/>
                  <a:pt x="246319" y="108996"/>
                </a:cubicBezTo>
                <a:cubicBezTo>
                  <a:pt x="250399" y="108996"/>
                  <a:pt x="254423" y="108728"/>
                  <a:pt x="258280" y="107431"/>
                </a:cubicBezTo>
                <a:cubicBezTo>
                  <a:pt x="280293" y="100109"/>
                  <a:pt x="290526" y="76005"/>
                  <a:pt x="281475" y="54857"/>
                </a:cubicBezTo>
                <a:cubicBezTo>
                  <a:pt x="275654" y="41122"/>
                  <a:pt x="263829" y="30752"/>
                  <a:pt x="251276" y="22657"/>
                </a:cubicBezTo>
                <a:cubicBezTo>
                  <a:pt x="233948" y="11457"/>
                  <a:pt x="213760" y="1705"/>
                  <a:pt x="192778" y="1705"/>
                </a:cubicBezTo>
                <a:cubicBezTo>
                  <a:pt x="190245" y="1705"/>
                  <a:pt x="187701" y="1847"/>
                  <a:pt x="185149" y="2146"/>
                </a:cubicBezTo>
                <a:cubicBezTo>
                  <a:pt x="175325" y="3283"/>
                  <a:pt x="165865" y="6557"/>
                  <a:pt x="156178" y="8604"/>
                </a:cubicBezTo>
                <a:cubicBezTo>
                  <a:pt x="148252" y="10276"/>
                  <a:pt x="140199" y="11104"/>
                  <a:pt x="132120" y="11104"/>
                </a:cubicBezTo>
                <a:cubicBezTo>
                  <a:pt x="128332" y="11104"/>
                  <a:pt x="124538" y="10922"/>
                  <a:pt x="120749" y="10559"/>
                </a:cubicBezTo>
                <a:cubicBezTo>
                  <a:pt x="114746" y="9968"/>
                  <a:pt x="108833" y="8877"/>
                  <a:pt x="103012" y="7285"/>
                </a:cubicBezTo>
                <a:cubicBezTo>
                  <a:pt x="97327" y="5738"/>
                  <a:pt x="92097" y="2782"/>
                  <a:pt x="86457" y="1418"/>
                </a:cubicBezTo>
                <a:cubicBezTo>
                  <a:pt x="82636" y="477"/>
                  <a:pt x="78725" y="1"/>
                  <a:pt x="7480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9" name="Google Shape;5129;p21"/>
          <p:cNvSpPr txBox="1"/>
          <p:nvPr>
            <p:ph type="title"/>
          </p:nvPr>
        </p:nvSpPr>
        <p:spPr>
          <a:xfrm>
            <a:off x="-1343100" y="1575450"/>
            <a:ext cx="11830200" cy="1992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8000"/>
              <a:buNone/>
              <a:defRPr sz="8000"/>
            </a:lvl1pPr>
            <a:lvl2pPr lvl="1" rtl="0" algn="ctr">
              <a:spcBef>
                <a:spcPts val="0"/>
              </a:spcBef>
              <a:spcAft>
                <a:spcPts val="0"/>
              </a:spcAft>
              <a:buSzPts val="9000"/>
              <a:buNone/>
              <a:defRPr sz="9000"/>
            </a:lvl2pPr>
            <a:lvl3pPr lvl="2" rtl="0" algn="ctr">
              <a:spcBef>
                <a:spcPts val="0"/>
              </a:spcBef>
              <a:spcAft>
                <a:spcPts val="0"/>
              </a:spcAft>
              <a:buSzPts val="9000"/>
              <a:buNone/>
              <a:defRPr sz="9000"/>
            </a:lvl3pPr>
            <a:lvl4pPr lvl="3" rtl="0" algn="ctr">
              <a:spcBef>
                <a:spcPts val="0"/>
              </a:spcBef>
              <a:spcAft>
                <a:spcPts val="0"/>
              </a:spcAft>
              <a:buSzPts val="9000"/>
              <a:buNone/>
              <a:defRPr sz="9000"/>
            </a:lvl4pPr>
            <a:lvl5pPr lvl="4" rtl="0" algn="ctr">
              <a:spcBef>
                <a:spcPts val="0"/>
              </a:spcBef>
              <a:spcAft>
                <a:spcPts val="0"/>
              </a:spcAft>
              <a:buSzPts val="9000"/>
              <a:buNone/>
              <a:defRPr sz="9000"/>
            </a:lvl5pPr>
            <a:lvl6pPr lvl="5" rtl="0" algn="ctr">
              <a:spcBef>
                <a:spcPts val="0"/>
              </a:spcBef>
              <a:spcAft>
                <a:spcPts val="0"/>
              </a:spcAft>
              <a:buSzPts val="9000"/>
              <a:buNone/>
              <a:defRPr sz="9000"/>
            </a:lvl6pPr>
            <a:lvl7pPr lvl="6" rtl="0" algn="ctr">
              <a:spcBef>
                <a:spcPts val="0"/>
              </a:spcBef>
              <a:spcAft>
                <a:spcPts val="0"/>
              </a:spcAft>
              <a:buSzPts val="9000"/>
              <a:buNone/>
              <a:defRPr sz="9000"/>
            </a:lvl7pPr>
            <a:lvl8pPr lvl="7" rtl="0" algn="ctr">
              <a:spcBef>
                <a:spcPts val="0"/>
              </a:spcBef>
              <a:spcAft>
                <a:spcPts val="0"/>
              </a:spcAft>
              <a:buSzPts val="9000"/>
              <a:buNone/>
              <a:defRPr sz="9000"/>
            </a:lvl8pPr>
            <a:lvl9pPr lvl="8" rtl="0" algn="ctr">
              <a:spcBef>
                <a:spcPts val="0"/>
              </a:spcBef>
              <a:spcAft>
                <a:spcPts val="0"/>
              </a:spcAft>
              <a:buSzPts val="9000"/>
              <a:buNone/>
              <a:defRPr sz="9000"/>
            </a:lvl9pPr>
          </a:lstStyle>
          <a:p/>
        </p:txBody>
      </p:sp>
      <p:sp>
        <p:nvSpPr>
          <p:cNvPr id="5130" name="Google Shape;5130;p21"/>
          <p:cNvSpPr txBox="1"/>
          <p:nvPr>
            <p:ph idx="1" type="subTitle"/>
          </p:nvPr>
        </p:nvSpPr>
        <p:spPr>
          <a:xfrm>
            <a:off x="2188050" y="3331250"/>
            <a:ext cx="4767900" cy="433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itle and text 2">
  <p:cSld name="CUSTOM_1_1">
    <p:bg>
      <p:bgPr>
        <a:solidFill>
          <a:schemeClr val="dk2"/>
        </a:solidFill>
      </p:bgPr>
    </p:bg>
    <p:spTree>
      <p:nvGrpSpPr>
        <p:cNvPr id="5131" name="Shape 5131"/>
        <p:cNvGrpSpPr/>
        <p:nvPr/>
      </p:nvGrpSpPr>
      <p:grpSpPr>
        <a:xfrm>
          <a:off x="0" y="0"/>
          <a:ext cx="0" cy="0"/>
          <a:chOff x="0" y="0"/>
          <a:chExt cx="0" cy="0"/>
        </a:xfrm>
      </p:grpSpPr>
      <p:sp>
        <p:nvSpPr>
          <p:cNvPr id="5132" name="Google Shape;5132;p22"/>
          <p:cNvSpPr/>
          <p:nvPr/>
        </p:nvSpPr>
        <p:spPr>
          <a:xfrm rot="-10618186">
            <a:off x="2712038" y="319765"/>
            <a:ext cx="7776633" cy="4219040"/>
          </a:xfrm>
          <a:custGeom>
            <a:rect b="b" l="l" r="r" t="t"/>
            <a:pathLst>
              <a:path extrusionOk="0" h="138590" w="290526">
                <a:moveTo>
                  <a:pt x="74803" y="1"/>
                </a:moveTo>
                <a:cubicBezTo>
                  <a:pt x="72471" y="1"/>
                  <a:pt x="70134" y="169"/>
                  <a:pt x="67811" y="508"/>
                </a:cubicBezTo>
                <a:cubicBezTo>
                  <a:pt x="56714" y="2100"/>
                  <a:pt x="46435" y="7512"/>
                  <a:pt x="37430" y="14243"/>
                </a:cubicBezTo>
                <a:cubicBezTo>
                  <a:pt x="25605" y="23203"/>
                  <a:pt x="15645" y="34709"/>
                  <a:pt x="9278" y="48126"/>
                </a:cubicBezTo>
                <a:cubicBezTo>
                  <a:pt x="3957" y="59268"/>
                  <a:pt x="1228" y="71502"/>
                  <a:pt x="591" y="83782"/>
                </a:cubicBezTo>
                <a:cubicBezTo>
                  <a:pt x="0" y="95516"/>
                  <a:pt x="182" y="108614"/>
                  <a:pt x="6913" y="118710"/>
                </a:cubicBezTo>
                <a:cubicBezTo>
                  <a:pt x="12280" y="126669"/>
                  <a:pt x="22467" y="131763"/>
                  <a:pt x="31336" y="134719"/>
                </a:cubicBezTo>
                <a:cubicBezTo>
                  <a:pt x="39533" y="137472"/>
                  <a:pt x="47945" y="138590"/>
                  <a:pt x="56454" y="138590"/>
                </a:cubicBezTo>
                <a:cubicBezTo>
                  <a:pt x="60314" y="138590"/>
                  <a:pt x="64194" y="138360"/>
                  <a:pt x="68084" y="137948"/>
                </a:cubicBezTo>
                <a:cubicBezTo>
                  <a:pt x="79999" y="136629"/>
                  <a:pt x="91597" y="130399"/>
                  <a:pt x="103330" y="127442"/>
                </a:cubicBezTo>
                <a:cubicBezTo>
                  <a:pt x="109858" y="125817"/>
                  <a:pt x="116643" y="124741"/>
                  <a:pt x="123379" y="124741"/>
                </a:cubicBezTo>
                <a:cubicBezTo>
                  <a:pt x="127954" y="124741"/>
                  <a:pt x="132507" y="125237"/>
                  <a:pt x="136940" y="126396"/>
                </a:cubicBezTo>
                <a:cubicBezTo>
                  <a:pt x="147218" y="129034"/>
                  <a:pt x="156269" y="135265"/>
                  <a:pt x="166820" y="137084"/>
                </a:cubicBezTo>
                <a:cubicBezTo>
                  <a:pt x="169369" y="137534"/>
                  <a:pt x="171962" y="137762"/>
                  <a:pt x="174556" y="137762"/>
                </a:cubicBezTo>
                <a:cubicBezTo>
                  <a:pt x="182187" y="137762"/>
                  <a:pt x="189819" y="135791"/>
                  <a:pt x="196337" y="131718"/>
                </a:cubicBezTo>
                <a:cubicBezTo>
                  <a:pt x="206251" y="125578"/>
                  <a:pt x="213392" y="115072"/>
                  <a:pt x="224307" y="110842"/>
                </a:cubicBezTo>
                <a:cubicBezTo>
                  <a:pt x="228616" y="109186"/>
                  <a:pt x="233100" y="108862"/>
                  <a:pt x="237611" y="108862"/>
                </a:cubicBezTo>
                <a:cubicBezTo>
                  <a:pt x="240515" y="108862"/>
                  <a:pt x="243431" y="108996"/>
                  <a:pt x="246319" y="108996"/>
                </a:cubicBezTo>
                <a:cubicBezTo>
                  <a:pt x="250399" y="108996"/>
                  <a:pt x="254423" y="108728"/>
                  <a:pt x="258280" y="107431"/>
                </a:cubicBezTo>
                <a:cubicBezTo>
                  <a:pt x="280293" y="100109"/>
                  <a:pt x="290526" y="76005"/>
                  <a:pt x="281475" y="54857"/>
                </a:cubicBezTo>
                <a:cubicBezTo>
                  <a:pt x="275654" y="41122"/>
                  <a:pt x="263829" y="30752"/>
                  <a:pt x="251276" y="22657"/>
                </a:cubicBezTo>
                <a:cubicBezTo>
                  <a:pt x="233948" y="11457"/>
                  <a:pt x="213760" y="1705"/>
                  <a:pt x="192778" y="1705"/>
                </a:cubicBezTo>
                <a:cubicBezTo>
                  <a:pt x="190245" y="1705"/>
                  <a:pt x="187701" y="1847"/>
                  <a:pt x="185149" y="2146"/>
                </a:cubicBezTo>
                <a:cubicBezTo>
                  <a:pt x="175325" y="3283"/>
                  <a:pt x="165865" y="6557"/>
                  <a:pt x="156178" y="8604"/>
                </a:cubicBezTo>
                <a:cubicBezTo>
                  <a:pt x="148252" y="10276"/>
                  <a:pt x="140199" y="11104"/>
                  <a:pt x="132120" y="11104"/>
                </a:cubicBezTo>
                <a:cubicBezTo>
                  <a:pt x="128332" y="11104"/>
                  <a:pt x="124538" y="10922"/>
                  <a:pt x="120749" y="10559"/>
                </a:cubicBezTo>
                <a:cubicBezTo>
                  <a:pt x="114746" y="9968"/>
                  <a:pt x="108833" y="8877"/>
                  <a:pt x="103012" y="7285"/>
                </a:cubicBezTo>
                <a:cubicBezTo>
                  <a:pt x="97327" y="5738"/>
                  <a:pt x="92097" y="2782"/>
                  <a:pt x="86457" y="1418"/>
                </a:cubicBezTo>
                <a:cubicBezTo>
                  <a:pt x="82636" y="477"/>
                  <a:pt x="78725" y="1"/>
                  <a:pt x="748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3" name="Google Shape;5133;p22"/>
          <p:cNvSpPr txBox="1"/>
          <p:nvPr>
            <p:ph type="title"/>
          </p:nvPr>
        </p:nvSpPr>
        <p:spPr>
          <a:xfrm>
            <a:off x="3309725" y="1194450"/>
            <a:ext cx="5044800" cy="19926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8000"/>
              <a:buNone/>
              <a:defRPr sz="8000"/>
            </a:lvl1pPr>
            <a:lvl2pPr lvl="1" rtl="0" algn="r">
              <a:spcBef>
                <a:spcPts val="0"/>
              </a:spcBef>
              <a:spcAft>
                <a:spcPts val="0"/>
              </a:spcAft>
              <a:buSzPts val="9000"/>
              <a:buNone/>
              <a:defRPr sz="9000"/>
            </a:lvl2pPr>
            <a:lvl3pPr lvl="2" rtl="0" algn="r">
              <a:spcBef>
                <a:spcPts val="0"/>
              </a:spcBef>
              <a:spcAft>
                <a:spcPts val="0"/>
              </a:spcAft>
              <a:buSzPts val="9000"/>
              <a:buNone/>
              <a:defRPr sz="9000"/>
            </a:lvl3pPr>
            <a:lvl4pPr lvl="3" rtl="0" algn="r">
              <a:spcBef>
                <a:spcPts val="0"/>
              </a:spcBef>
              <a:spcAft>
                <a:spcPts val="0"/>
              </a:spcAft>
              <a:buSzPts val="9000"/>
              <a:buNone/>
              <a:defRPr sz="9000"/>
            </a:lvl4pPr>
            <a:lvl5pPr lvl="4" rtl="0" algn="r">
              <a:spcBef>
                <a:spcPts val="0"/>
              </a:spcBef>
              <a:spcAft>
                <a:spcPts val="0"/>
              </a:spcAft>
              <a:buSzPts val="9000"/>
              <a:buNone/>
              <a:defRPr sz="9000"/>
            </a:lvl5pPr>
            <a:lvl6pPr lvl="5" rtl="0" algn="r">
              <a:spcBef>
                <a:spcPts val="0"/>
              </a:spcBef>
              <a:spcAft>
                <a:spcPts val="0"/>
              </a:spcAft>
              <a:buSzPts val="9000"/>
              <a:buNone/>
              <a:defRPr sz="9000"/>
            </a:lvl6pPr>
            <a:lvl7pPr lvl="6" rtl="0" algn="r">
              <a:spcBef>
                <a:spcPts val="0"/>
              </a:spcBef>
              <a:spcAft>
                <a:spcPts val="0"/>
              </a:spcAft>
              <a:buSzPts val="9000"/>
              <a:buNone/>
              <a:defRPr sz="9000"/>
            </a:lvl7pPr>
            <a:lvl8pPr lvl="7" rtl="0" algn="r">
              <a:spcBef>
                <a:spcPts val="0"/>
              </a:spcBef>
              <a:spcAft>
                <a:spcPts val="0"/>
              </a:spcAft>
              <a:buSzPts val="9000"/>
              <a:buNone/>
              <a:defRPr sz="9000"/>
            </a:lvl8pPr>
            <a:lvl9pPr lvl="8" rtl="0" algn="r">
              <a:spcBef>
                <a:spcPts val="0"/>
              </a:spcBef>
              <a:spcAft>
                <a:spcPts val="0"/>
              </a:spcAft>
              <a:buSzPts val="9000"/>
              <a:buNone/>
              <a:defRPr sz="9000"/>
            </a:lvl9pPr>
          </a:lstStyle>
          <a:p/>
        </p:txBody>
      </p:sp>
      <p:sp>
        <p:nvSpPr>
          <p:cNvPr id="5134" name="Google Shape;5134;p22"/>
          <p:cNvSpPr txBox="1"/>
          <p:nvPr>
            <p:ph idx="1" type="subTitle"/>
          </p:nvPr>
        </p:nvSpPr>
        <p:spPr>
          <a:xfrm>
            <a:off x="4629150" y="3255050"/>
            <a:ext cx="3725100" cy="4338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600"/>
              <a:buNone/>
              <a:defRPr/>
            </a:lvl1pPr>
            <a:lvl2pPr lvl="1" rtl="0" algn="r">
              <a:lnSpc>
                <a:spcPct val="100000"/>
              </a:lnSpc>
              <a:spcBef>
                <a:spcPts val="0"/>
              </a:spcBef>
              <a:spcAft>
                <a:spcPts val="0"/>
              </a:spcAft>
              <a:buSzPts val="1600"/>
              <a:buNone/>
              <a:defRPr sz="1600"/>
            </a:lvl2pPr>
            <a:lvl3pPr lvl="2" rtl="0" algn="r">
              <a:lnSpc>
                <a:spcPct val="100000"/>
              </a:lnSpc>
              <a:spcBef>
                <a:spcPts val="0"/>
              </a:spcBef>
              <a:spcAft>
                <a:spcPts val="0"/>
              </a:spcAft>
              <a:buSzPts val="1600"/>
              <a:buNone/>
              <a:defRPr sz="1600"/>
            </a:lvl3pPr>
            <a:lvl4pPr lvl="3" rtl="0" algn="r">
              <a:lnSpc>
                <a:spcPct val="100000"/>
              </a:lnSpc>
              <a:spcBef>
                <a:spcPts val="0"/>
              </a:spcBef>
              <a:spcAft>
                <a:spcPts val="0"/>
              </a:spcAft>
              <a:buSzPts val="1600"/>
              <a:buNone/>
              <a:defRPr sz="1600"/>
            </a:lvl4pPr>
            <a:lvl5pPr lvl="4" rtl="0" algn="r">
              <a:lnSpc>
                <a:spcPct val="100000"/>
              </a:lnSpc>
              <a:spcBef>
                <a:spcPts val="0"/>
              </a:spcBef>
              <a:spcAft>
                <a:spcPts val="0"/>
              </a:spcAft>
              <a:buSzPts val="1600"/>
              <a:buNone/>
              <a:defRPr sz="1600"/>
            </a:lvl5pPr>
            <a:lvl6pPr lvl="5" rtl="0" algn="r">
              <a:lnSpc>
                <a:spcPct val="100000"/>
              </a:lnSpc>
              <a:spcBef>
                <a:spcPts val="0"/>
              </a:spcBef>
              <a:spcAft>
                <a:spcPts val="0"/>
              </a:spcAft>
              <a:buSzPts val="1600"/>
              <a:buNone/>
              <a:defRPr sz="1600"/>
            </a:lvl6pPr>
            <a:lvl7pPr lvl="6" rtl="0" algn="r">
              <a:lnSpc>
                <a:spcPct val="100000"/>
              </a:lnSpc>
              <a:spcBef>
                <a:spcPts val="0"/>
              </a:spcBef>
              <a:spcAft>
                <a:spcPts val="0"/>
              </a:spcAft>
              <a:buSzPts val="1600"/>
              <a:buNone/>
              <a:defRPr sz="1600"/>
            </a:lvl7pPr>
            <a:lvl8pPr lvl="7" rtl="0" algn="r">
              <a:lnSpc>
                <a:spcPct val="100000"/>
              </a:lnSpc>
              <a:spcBef>
                <a:spcPts val="0"/>
              </a:spcBef>
              <a:spcAft>
                <a:spcPts val="0"/>
              </a:spcAft>
              <a:buSzPts val="1600"/>
              <a:buNone/>
              <a:defRPr sz="1600"/>
            </a:lvl8pPr>
            <a:lvl9pPr lvl="8" rtl="0" algn="r">
              <a:lnSpc>
                <a:spcPct val="100000"/>
              </a:lnSpc>
              <a:spcBef>
                <a:spcPts val="0"/>
              </a:spcBef>
              <a:spcAft>
                <a:spcPts val="0"/>
              </a:spcAft>
              <a:buSzPts val="1600"/>
              <a:buNone/>
              <a:defRPr sz="16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2">
  <p:cSld name="CUSTOM_1_1_1">
    <p:bg>
      <p:bgPr>
        <a:solidFill>
          <a:schemeClr val="dk2"/>
        </a:solidFill>
      </p:bgPr>
    </p:bg>
    <p:spTree>
      <p:nvGrpSpPr>
        <p:cNvPr id="5135" name="Shape 5135"/>
        <p:cNvGrpSpPr/>
        <p:nvPr/>
      </p:nvGrpSpPr>
      <p:grpSpPr>
        <a:xfrm>
          <a:off x="0" y="0"/>
          <a:ext cx="0" cy="0"/>
          <a:chOff x="0" y="0"/>
          <a:chExt cx="0" cy="0"/>
        </a:xfrm>
      </p:grpSpPr>
      <p:sp>
        <p:nvSpPr>
          <p:cNvPr id="5136" name="Google Shape;5136;p23"/>
          <p:cNvSpPr/>
          <p:nvPr/>
        </p:nvSpPr>
        <p:spPr>
          <a:xfrm rot="6696077">
            <a:off x="2586099" y="-131003"/>
            <a:ext cx="3860912" cy="5433035"/>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7" name="Google Shape;5137;p23"/>
          <p:cNvSpPr txBox="1"/>
          <p:nvPr>
            <p:ph type="title"/>
          </p:nvPr>
        </p:nvSpPr>
        <p:spPr>
          <a:xfrm>
            <a:off x="2049600" y="1746900"/>
            <a:ext cx="5044800" cy="1992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8000"/>
              <a:buNone/>
              <a:defRPr sz="8000"/>
            </a:lvl1pPr>
            <a:lvl2pPr lvl="1" rtl="0" algn="r">
              <a:spcBef>
                <a:spcPts val="0"/>
              </a:spcBef>
              <a:spcAft>
                <a:spcPts val="0"/>
              </a:spcAft>
              <a:buSzPts val="9000"/>
              <a:buNone/>
              <a:defRPr sz="9000"/>
            </a:lvl2pPr>
            <a:lvl3pPr lvl="2" rtl="0" algn="r">
              <a:spcBef>
                <a:spcPts val="0"/>
              </a:spcBef>
              <a:spcAft>
                <a:spcPts val="0"/>
              </a:spcAft>
              <a:buSzPts val="9000"/>
              <a:buNone/>
              <a:defRPr sz="9000"/>
            </a:lvl3pPr>
            <a:lvl4pPr lvl="3" rtl="0" algn="r">
              <a:spcBef>
                <a:spcPts val="0"/>
              </a:spcBef>
              <a:spcAft>
                <a:spcPts val="0"/>
              </a:spcAft>
              <a:buSzPts val="9000"/>
              <a:buNone/>
              <a:defRPr sz="9000"/>
            </a:lvl4pPr>
            <a:lvl5pPr lvl="4" rtl="0" algn="r">
              <a:spcBef>
                <a:spcPts val="0"/>
              </a:spcBef>
              <a:spcAft>
                <a:spcPts val="0"/>
              </a:spcAft>
              <a:buSzPts val="9000"/>
              <a:buNone/>
              <a:defRPr sz="9000"/>
            </a:lvl5pPr>
            <a:lvl6pPr lvl="5" rtl="0" algn="r">
              <a:spcBef>
                <a:spcPts val="0"/>
              </a:spcBef>
              <a:spcAft>
                <a:spcPts val="0"/>
              </a:spcAft>
              <a:buSzPts val="9000"/>
              <a:buNone/>
              <a:defRPr sz="9000"/>
            </a:lvl6pPr>
            <a:lvl7pPr lvl="6" rtl="0" algn="r">
              <a:spcBef>
                <a:spcPts val="0"/>
              </a:spcBef>
              <a:spcAft>
                <a:spcPts val="0"/>
              </a:spcAft>
              <a:buSzPts val="9000"/>
              <a:buNone/>
              <a:defRPr sz="9000"/>
            </a:lvl7pPr>
            <a:lvl8pPr lvl="7" rtl="0" algn="r">
              <a:spcBef>
                <a:spcPts val="0"/>
              </a:spcBef>
              <a:spcAft>
                <a:spcPts val="0"/>
              </a:spcAft>
              <a:buSzPts val="9000"/>
              <a:buNone/>
              <a:defRPr sz="9000"/>
            </a:lvl8pPr>
            <a:lvl9pPr lvl="8" rtl="0" algn="r">
              <a:spcBef>
                <a:spcPts val="0"/>
              </a:spcBef>
              <a:spcAft>
                <a:spcPts val="0"/>
              </a:spcAft>
              <a:buSzPts val="9000"/>
              <a:buNone/>
              <a:defRPr sz="9000"/>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2">
    <p:bg>
      <p:bgPr>
        <a:solidFill>
          <a:schemeClr val="dk2"/>
        </a:solidFill>
      </p:bgPr>
    </p:bg>
    <p:spTree>
      <p:nvGrpSpPr>
        <p:cNvPr id="5138" name="Shape 5138"/>
        <p:cNvGrpSpPr/>
        <p:nvPr/>
      </p:nvGrpSpPr>
      <p:grpSpPr>
        <a:xfrm>
          <a:off x="0" y="0"/>
          <a:ext cx="0" cy="0"/>
          <a:chOff x="0" y="0"/>
          <a:chExt cx="0" cy="0"/>
        </a:xfrm>
      </p:grpSpPr>
      <p:sp>
        <p:nvSpPr>
          <p:cNvPr id="5139" name="Google Shape;5139;p24"/>
          <p:cNvSpPr txBox="1"/>
          <p:nvPr>
            <p:ph type="title"/>
          </p:nvPr>
        </p:nvSpPr>
        <p:spPr>
          <a:xfrm>
            <a:off x="667512" y="841248"/>
            <a:ext cx="7809000" cy="49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140" name="Google Shape;5140;p24"/>
          <p:cNvSpPr/>
          <p:nvPr/>
        </p:nvSpPr>
        <p:spPr>
          <a:xfrm rot="-10145378">
            <a:off x="7593724" y="-379120"/>
            <a:ext cx="2943044" cy="2474902"/>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4">
    <p:spTree>
      <p:nvGrpSpPr>
        <p:cNvPr id="5141" name="Shape 5141"/>
        <p:cNvGrpSpPr/>
        <p:nvPr/>
      </p:nvGrpSpPr>
      <p:grpSpPr>
        <a:xfrm>
          <a:off x="0" y="0"/>
          <a:ext cx="0" cy="0"/>
          <a:chOff x="0" y="0"/>
          <a:chExt cx="0" cy="0"/>
        </a:xfrm>
      </p:grpSpPr>
      <p:sp>
        <p:nvSpPr>
          <p:cNvPr id="5142" name="Google Shape;5142;p25"/>
          <p:cNvSpPr txBox="1"/>
          <p:nvPr>
            <p:ph type="title"/>
          </p:nvPr>
        </p:nvSpPr>
        <p:spPr>
          <a:xfrm>
            <a:off x="667512" y="841248"/>
            <a:ext cx="7809000" cy="49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143" name="Google Shape;5143;p25"/>
          <p:cNvSpPr txBox="1"/>
          <p:nvPr>
            <p:ph idx="1" type="subTitle"/>
          </p:nvPr>
        </p:nvSpPr>
        <p:spPr>
          <a:xfrm>
            <a:off x="720000" y="1669138"/>
            <a:ext cx="1926300" cy="829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gn="ctr">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gn="ctr">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gn="ctr">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gn="ctr">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gn="ctr">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gn="ctr">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gn="ctr">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gn="ctr">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5144" name="Google Shape;5144;p25"/>
          <p:cNvSpPr txBox="1"/>
          <p:nvPr>
            <p:ph idx="2" type="subTitle"/>
          </p:nvPr>
        </p:nvSpPr>
        <p:spPr>
          <a:xfrm>
            <a:off x="720000" y="2301661"/>
            <a:ext cx="1926300" cy="82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145" name="Google Shape;5145;p25"/>
          <p:cNvSpPr txBox="1"/>
          <p:nvPr>
            <p:ph idx="3" type="subTitle"/>
          </p:nvPr>
        </p:nvSpPr>
        <p:spPr>
          <a:xfrm>
            <a:off x="3608850" y="1669138"/>
            <a:ext cx="1926300" cy="829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gn="ctr">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gn="ctr">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gn="ctr">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gn="ctr">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gn="ctr">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gn="ctr">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gn="ctr">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gn="ctr">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5146" name="Google Shape;5146;p25"/>
          <p:cNvSpPr txBox="1"/>
          <p:nvPr>
            <p:ph idx="4" type="subTitle"/>
          </p:nvPr>
        </p:nvSpPr>
        <p:spPr>
          <a:xfrm>
            <a:off x="3608850" y="2301661"/>
            <a:ext cx="1926300" cy="82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147" name="Google Shape;5147;p25"/>
          <p:cNvSpPr txBox="1"/>
          <p:nvPr>
            <p:ph idx="5" type="subTitle"/>
          </p:nvPr>
        </p:nvSpPr>
        <p:spPr>
          <a:xfrm>
            <a:off x="6497700" y="1669138"/>
            <a:ext cx="1926300" cy="829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gn="ctr">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gn="ctr">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gn="ctr">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gn="ctr">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gn="ctr">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gn="ctr">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gn="ctr">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gn="ctr">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5148" name="Google Shape;5148;p25"/>
          <p:cNvSpPr txBox="1"/>
          <p:nvPr>
            <p:ph idx="6" type="subTitle"/>
          </p:nvPr>
        </p:nvSpPr>
        <p:spPr>
          <a:xfrm>
            <a:off x="6497700" y="2301661"/>
            <a:ext cx="1926300" cy="82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149" name="Google Shape;5149;p25"/>
          <p:cNvSpPr txBox="1"/>
          <p:nvPr>
            <p:ph idx="7" type="subTitle"/>
          </p:nvPr>
        </p:nvSpPr>
        <p:spPr>
          <a:xfrm>
            <a:off x="720000" y="3223988"/>
            <a:ext cx="1926300" cy="829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gn="ctr">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gn="ctr">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gn="ctr">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gn="ctr">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gn="ctr">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gn="ctr">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gn="ctr">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gn="ctr">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5150" name="Google Shape;5150;p25"/>
          <p:cNvSpPr txBox="1"/>
          <p:nvPr>
            <p:ph idx="8" type="subTitle"/>
          </p:nvPr>
        </p:nvSpPr>
        <p:spPr>
          <a:xfrm>
            <a:off x="720000" y="3856511"/>
            <a:ext cx="1926300" cy="82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151" name="Google Shape;5151;p25"/>
          <p:cNvSpPr txBox="1"/>
          <p:nvPr>
            <p:ph idx="9" type="subTitle"/>
          </p:nvPr>
        </p:nvSpPr>
        <p:spPr>
          <a:xfrm>
            <a:off x="3608850" y="3223988"/>
            <a:ext cx="1926300" cy="829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gn="ctr">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gn="ctr">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gn="ctr">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gn="ctr">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gn="ctr">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gn="ctr">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gn="ctr">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gn="ctr">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5152" name="Google Shape;5152;p25"/>
          <p:cNvSpPr txBox="1"/>
          <p:nvPr>
            <p:ph idx="13" type="subTitle"/>
          </p:nvPr>
        </p:nvSpPr>
        <p:spPr>
          <a:xfrm>
            <a:off x="3608850" y="3856511"/>
            <a:ext cx="1926300" cy="82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153" name="Google Shape;5153;p25"/>
          <p:cNvSpPr txBox="1"/>
          <p:nvPr>
            <p:ph idx="14" type="subTitle"/>
          </p:nvPr>
        </p:nvSpPr>
        <p:spPr>
          <a:xfrm>
            <a:off x="6497700" y="3223988"/>
            <a:ext cx="1926300" cy="829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gn="ctr">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gn="ctr">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gn="ctr">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gn="ctr">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gn="ctr">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gn="ctr">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gn="ctr">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gn="ctr">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5154" name="Google Shape;5154;p25"/>
          <p:cNvSpPr txBox="1"/>
          <p:nvPr>
            <p:ph idx="15" type="subTitle"/>
          </p:nvPr>
        </p:nvSpPr>
        <p:spPr>
          <a:xfrm>
            <a:off x="6497700" y="3856511"/>
            <a:ext cx="1926300" cy="82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2">
  <p:cSld name="CUSTOM_4_1">
    <p:spTree>
      <p:nvGrpSpPr>
        <p:cNvPr id="5155" name="Shape 5155"/>
        <p:cNvGrpSpPr/>
        <p:nvPr/>
      </p:nvGrpSpPr>
      <p:grpSpPr>
        <a:xfrm>
          <a:off x="0" y="0"/>
          <a:ext cx="0" cy="0"/>
          <a:chOff x="0" y="0"/>
          <a:chExt cx="0" cy="0"/>
        </a:xfrm>
      </p:grpSpPr>
      <p:sp>
        <p:nvSpPr>
          <p:cNvPr id="5156" name="Google Shape;5156;p26"/>
          <p:cNvSpPr txBox="1"/>
          <p:nvPr>
            <p:ph type="title"/>
          </p:nvPr>
        </p:nvSpPr>
        <p:spPr>
          <a:xfrm>
            <a:off x="667512" y="841248"/>
            <a:ext cx="7809000" cy="49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157" name="Google Shape;5157;p26"/>
          <p:cNvSpPr txBox="1"/>
          <p:nvPr>
            <p:ph idx="1" type="subTitle"/>
          </p:nvPr>
        </p:nvSpPr>
        <p:spPr>
          <a:xfrm>
            <a:off x="1820025" y="1733550"/>
            <a:ext cx="2178600" cy="3525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5158" name="Google Shape;5158;p26"/>
          <p:cNvSpPr txBox="1"/>
          <p:nvPr>
            <p:ph idx="2" type="subTitle"/>
          </p:nvPr>
        </p:nvSpPr>
        <p:spPr>
          <a:xfrm>
            <a:off x="1820025" y="2044476"/>
            <a:ext cx="2178600" cy="769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5159" name="Google Shape;5159;p26"/>
          <p:cNvSpPr txBox="1"/>
          <p:nvPr>
            <p:ph idx="3" type="subTitle"/>
          </p:nvPr>
        </p:nvSpPr>
        <p:spPr>
          <a:xfrm>
            <a:off x="1820025" y="3799774"/>
            <a:ext cx="2178600" cy="3525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5160" name="Google Shape;5160;p26"/>
          <p:cNvSpPr txBox="1"/>
          <p:nvPr>
            <p:ph idx="4" type="subTitle"/>
          </p:nvPr>
        </p:nvSpPr>
        <p:spPr>
          <a:xfrm>
            <a:off x="1820025" y="4110700"/>
            <a:ext cx="2178600" cy="769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5161" name="Google Shape;5161;p26"/>
          <p:cNvSpPr txBox="1"/>
          <p:nvPr>
            <p:ph idx="5" type="subTitle"/>
          </p:nvPr>
        </p:nvSpPr>
        <p:spPr>
          <a:xfrm>
            <a:off x="1820025" y="2766662"/>
            <a:ext cx="2178600" cy="3525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5162" name="Google Shape;5162;p26"/>
          <p:cNvSpPr txBox="1"/>
          <p:nvPr>
            <p:ph idx="6" type="subTitle"/>
          </p:nvPr>
        </p:nvSpPr>
        <p:spPr>
          <a:xfrm>
            <a:off x="1820025" y="3077588"/>
            <a:ext cx="2178600" cy="769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5163" name="Google Shape;5163;p26"/>
          <p:cNvSpPr txBox="1"/>
          <p:nvPr>
            <p:ph idx="7" type="subTitle"/>
          </p:nvPr>
        </p:nvSpPr>
        <p:spPr>
          <a:xfrm>
            <a:off x="6250988" y="1733550"/>
            <a:ext cx="2178600" cy="3525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5164" name="Google Shape;5164;p26"/>
          <p:cNvSpPr txBox="1"/>
          <p:nvPr>
            <p:ph idx="8" type="subTitle"/>
          </p:nvPr>
        </p:nvSpPr>
        <p:spPr>
          <a:xfrm>
            <a:off x="6250988" y="2044476"/>
            <a:ext cx="2178600" cy="769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5165" name="Google Shape;5165;p26"/>
          <p:cNvSpPr txBox="1"/>
          <p:nvPr>
            <p:ph idx="9" type="subTitle"/>
          </p:nvPr>
        </p:nvSpPr>
        <p:spPr>
          <a:xfrm>
            <a:off x="6250988" y="3799774"/>
            <a:ext cx="2178600" cy="3525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5166" name="Google Shape;5166;p26"/>
          <p:cNvSpPr txBox="1"/>
          <p:nvPr>
            <p:ph idx="13" type="subTitle"/>
          </p:nvPr>
        </p:nvSpPr>
        <p:spPr>
          <a:xfrm>
            <a:off x="6250988" y="4110700"/>
            <a:ext cx="2178600" cy="769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5167" name="Google Shape;5167;p26"/>
          <p:cNvSpPr txBox="1"/>
          <p:nvPr>
            <p:ph idx="14" type="subTitle"/>
          </p:nvPr>
        </p:nvSpPr>
        <p:spPr>
          <a:xfrm>
            <a:off x="6250988" y="2766662"/>
            <a:ext cx="2178600" cy="3525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5168" name="Google Shape;5168;p26"/>
          <p:cNvSpPr txBox="1"/>
          <p:nvPr>
            <p:ph idx="15" type="subTitle"/>
          </p:nvPr>
        </p:nvSpPr>
        <p:spPr>
          <a:xfrm>
            <a:off x="6250988" y="3077588"/>
            <a:ext cx="2178600" cy="769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5169" name="Google Shape;5169;p26"/>
          <p:cNvSpPr txBox="1"/>
          <p:nvPr>
            <p:ph hasCustomPrompt="1" idx="16" type="title"/>
          </p:nvPr>
        </p:nvSpPr>
        <p:spPr>
          <a:xfrm>
            <a:off x="998325" y="1733550"/>
            <a:ext cx="821700" cy="769200"/>
          </a:xfrm>
          <a:prstGeom prst="rect">
            <a:avLst/>
          </a:prstGeom>
        </p:spPr>
        <p:txBody>
          <a:bodyPr anchorCtr="0" anchor="b" bIns="91425" lIns="91425" spcFirstLastPara="1" rIns="91425" wrap="square" tIns="91425">
            <a:noAutofit/>
          </a:bodyPr>
          <a:lstStyle>
            <a:lvl1pPr lvl="0" rtl="0">
              <a:spcBef>
                <a:spcPts val="0"/>
              </a:spcBef>
              <a:spcAft>
                <a:spcPts val="0"/>
              </a:spcAft>
              <a:buSzPts val="3200"/>
              <a:buNone/>
              <a:defRPr sz="3200"/>
            </a:lvl1pPr>
            <a:lvl2pPr lvl="1" rtl="0" algn="ctr">
              <a:spcBef>
                <a:spcPts val="0"/>
              </a:spcBef>
              <a:spcAft>
                <a:spcPts val="0"/>
              </a:spcAft>
              <a:buSzPts val="3200"/>
              <a:buNone/>
              <a:defRPr sz="3200"/>
            </a:lvl2pPr>
            <a:lvl3pPr lvl="2" rtl="0" algn="ctr">
              <a:spcBef>
                <a:spcPts val="0"/>
              </a:spcBef>
              <a:spcAft>
                <a:spcPts val="0"/>
              </a:spcAft>
              <a:buSzPts val="3200"/>
              <a:buNone/>
              <a:defRPr sz="3200"/>
            </a:lvl3pPr>
            <a:lvl4pPr lvl="3" rtl="0" algn="ctr">
              <a:spcBef>
                <a:spcPts val="0"/>
              </a:spcBef>
              <a:spcAft>
                <a:spcPts val="0"/>
              </a:spcAft>
              <a:buSzPts val="3200"/>
              <a:buNone/>
              <a:defRPr sz="3200"/>
            </a:lvl4pPr>
            <a:lvl5pPr lvl="4" rtl="0" algn="ctr">
              <a:spcBef>
                <a:spcPts val="0"/>
              </a:spcBef>
              <a:spcAft>
                <a:spcPts val="0"/>
              </a:spcAft>
              <a:buSzPts val="3200"/>
              <a:buNone/>
              <a:defRPr sz="3200"/>
            </a:lvl5pPr>
            <a:lvl6pPr lvl="5" rtl="0" algn="ctr">
              <a:spcBef>
                <a:spcPts val="0"/>
              </a:spcBef>
              <a:spcAft>
                <a:spcPts val="0"/>
              </a:spcAft>
              <a:buSzPts val="3200"/>
              <a:buNone/>
              <a:defRPr sz="3200"/>
            </a:lvl6pPr>
            <a:lvl7pPr lvl="6" rtl="0" algn="ctr">
              <a:spcBef>
                <a:spcPts val="0"/>
              </a:spcBef>
              <a:spcAft>
                <a:spcPts val="0"/>
              </a:spcAft>
              <a:buSzPts val="3200"/>
              <a:buNone/>
              <a:defRPr sz="3200"/>
            </a:lvl7pPr>
            <a:lvl8pPr lvl="7" rtl="0" algn="ctr">
              <a:spcBef>
                <a:spcPts val="0"/>
              </a:spcBef>
              <a:spcAft>
                <a:spcPts val="0"/>
              </a:spcAft>
              <a:buSzPts val="3200"/>
              <a:buNone/>
              <a:defRPr sz="3200"/>
            </a:lvl8pPr>
            <a:lvl9pPr lvl="8" rtl="0" algn="ctr">
              <a:spcBef>
                <a:spcPts val="0"/>
              </a:spcBef>
              <a:spcAft>
                <a:spcPts val="0"/>
              </a:spcAft>
              <a:buSzPts val="3200"/>
              <a:buNone/>
              <a:defRPr sz="3200"/>
            </a:lvl9pPr>
          </a:lstStyle>
          <a:p>
            <a:r>
              <a:t>xx%</a:t>
            </a:r>
          </a:p>
        </p:txBody>
      </p:sp>
      <p:sp>
        <p:nvSpPr>
          <p:cNvPr id="5170" name="Google Shape;5170;p26"/>
          <p:cNvSpPr txBox="1"/>
          <p:nvPr>
            <p:ph hasCustomPrompt="1" idx="17" type="title"/>
          </p:nvPr>
        </p:nvSpPr>
        <p:spPr>
          <a:xfrm>
            <a:off x="998325" y="2766662"/>
            <a:ext cx="821700" cy="769200"/>
          </a:xfrm>
          <a:prstGeom prst="rect">
            <a:avLst/>
          </a:prstGeom>
        </p:spPr>
        <p:txBody>
          <a:bodyPr anchorCtr="0" anchor="b" bIns="91425" lIns="91425" spcFirstLastPara="1" rIns="91425" wrap="square" tIns="91425">
            <a:noAutofit/>
          </a:bodyPr>
          <a:lstStyle>
            <a:lvl1pPr lvl="0" rtl="0">
              <a:spcBef>
                <a:spcPts val="0"/>
              </a:spcBef>
              <a:spcAft>
                <a:spcPts val="0"/>
              </a:spcAft>
              <a:buSzPts val="3200"/>
              <a:buNone/>
              <a:defRPr sz="3200"/>
            </a:lvl1pPr>
            <a:lvl2pPr lvl="1" rtl="0" algn="ctr">
              <a:spcBef>
                <a:spcPts val="0"/>
              </a:spcBef>
              <a:spcAft>
                <a:spcPts val="0"/>
              </a:spcAft>
              <a:buSzPts val="3200"/>
              <a:buNone/>
              <a:defRPr sz="3200"/>
            </a:lvl2pPr>
            <a:lvl3pPr lvl="2" rtl="0" algn="ctr">
              <a:spcBef>
                <a:spcPts val="0"/>
              </a:spcBef>
              <a:spcAft>
                <a:spcPts val="0"/>
              </a:spcAft>
              <a:buSzPts val="3200"/>
              <a:buNone/>
              <a:defRPr sz="3200"/>
            </a:lvl3pPr>
            <a:lvl4pPr lvl="3" rtl="0" algn="ctr">
              <a:spcBef>
                <a:spcPts val="0"/>
              </a:spcBef>
              <a:spcAft>
                <a:spcPts val="0"/>
              </a:spcAft>
              <a:buSzPts val="3200"/>
              <a:buNone/>
              <a:defRPr sz="3200"/>
            </a:lvl4pPr>
            <a:lvl5pPr lvl="4" rtl="0" algn="ctr">
              <a:spcBef>
                <a:spcPts val="0"/>
              </a:spcBef>
              <a:spcAft>
                <a:spcPts val="0"/>
              </a:spcAft>
              <a:buSzPts val="3200"/>
              <a:buNone/>
              <a:defRPr sz="3200"/>
            </a:lvl5pPr>
            <a:lvl6pPr lvl="5" rtl="0" algn="ctr">
              <a:spcBef>
                <a:spcPts val="0"/>
              </a:spcBef>
              <a:spcAft>
                <a:spcPts val="0"/>
              </a:spcAft>
              <a:buSzPts val="3200"/>
              <a:buNone/>
              <a:defRPr sz="3200"/>
            </a:lvl6pPr>
            <a:lvl7pPr lvl="6" rtl="0" algn="ctr">
              <a:spcBef>
                <a:spcPts val="0"/>
              </a:spcBef>
              <a:spcAft>
                <a:spcPts val="0"/>
              </a:spcAft>
              <a:buSzPts val="3200"/>
              <a:buNone/>
              <a:defRPr sz="3200"/>
            </a:lvl7pPr>
            <a:lvl8pPr lvl="7" rtl="0" algn="ctr">
              <a:spcBef>
                <a:spcPts val="0"/>
              </a:spcBef>
              <a:spcAft>
                <a:spcPts val="0"/>
              </a:spcAft>
              <a:buSzPts val="3200"/>
              <a:buNone/>
              <a:defRPr sz="3200"/>
            </a:lvl8pPr>
            <a:lvl9pPr lvl="8" rtl="0" algn="ctr">
              <a:spcBef>
                <a:spcPts val="0"/>
              </a:spcBef>
              <a:spcAft>
                <a:spcPts val="0"/>
              </a:spcAft>
              <a:buSzPts val="3200"/>
              <a:buNone/>
              <a:defRPr sz="3200"/>
            </a:lvl9pPr>
          </a:lstStyle>
          <a:p>
            <a:r>
              <a:t>xx%</a:t>
            </a:r>
          </a:p>
        </p:txBody>
      </p:sp>
      <p:sp>
        <p:nvSpPr>
          <p:cNvPr id="5171" name="Google Shape;5171;p26"/>
          <p:cNvSpPr txBox="1"/>
          <p:nvPr>
            <p:ph hasCustomPrompt="1" idx="18" type="title"/>
          </p:nvPr>
        </p:nvSpPr>
        <p:spPr>
          <a:xfrm>
            <a:off x="998325" y="3799774"/>
            <a:ext cx="821700" cy="769200"/>
          </a:xfrm>
          <a:prstGeom prst="rect">
            <a:avLst/>
          </a:prstGeom>
        </p:spPr>
        <p:txBody>
          <a:bodyPr anchorCtr="0" anchor="b" bIns="91425" lIns="91425" spcFirstLastPara="1" rIns="91425" wrap="square" tIns="91425">
            <a:noAutofit/>
          </a:bodyPr>
          <a:lstStyle>
            <a:lvl1pPr lvl="0" rtl="0">
              <a:spcBef>
                <a:spcPts val="0"/>
              </a:spcBef>
              <a:spcAft>
                <a:spcPts val="0"/>
              </a:spcAft>
              <a:buSzPts val="3200"/>
              <a:buNone/>
              <a:defRPr sz="3200"/>
            </a:lvl1pPr>
            <a:lvl2pPr lvl="1" rtl="0" algn="ctr">
              <a:spcBef>
                <a:spcPts val="0"/>
              </a:spcBef>
              <a:spcAft>
                <a:spcPts val="0"/>
              </a:spcAft>
              <a:buSzPts val="3200"/>
              <a:buNone/>
              <a:defRPr sz="3200"/>
            </a:lvl2pPr>
            <a:lvl3pPr lvl="2" rtl="0" algn="ctr">
              <a:spcBef>
                <a:spcPts val="0"/>
              </a:spcBef>
              <a:spcAft>
                <a:spcPts val="0"/>
              </a:spcAft>
              <a:buSzPts val="3200"/>
              <a:buNone/>
              <a:defRPr sz="3200"/>
            </a:lvl3pPr>
            <a:lvl4pPr lvl="3" rtl="0" algn="ctr">
              <a:spcBef>
                <a:spcPts val="0"/>
              </a:spcBef>
              <a:spcAft>
                <a:spcPts val="0"/>
              </a:spcAft>
              <a:buSzPts val="3200"/>
              <a:buNone/>
              <a:defRPr sz="3200"/>
            </a:lvl4pPr>
            <a:lvl5pPr lvl="4" rtl="0" algn="ctr">
              <a:spcBef>
                <a:spcPts val="0"/>
              </a:spcBef>
              <a:spcAft>
                <a:spcPts val="0"/>
              </a:spcAft>
              <a:buSzPts val="3200"/>
              <a:buNone/>
              <a:defRPr sz="3200"/>
            </a:lvl5pPr>
            <a:lvl6pPr lvl="5" rtl="0" algn="ctr">
              <a:spcBef>
                <a:spcPts val="0"/>
              </a:spcBef>
              <a:spcAft>
                <a:spcPts val="0"/>
              </a:spcAft>
              <a:buSzPts val="3200"/>
              <a:buNone/>
              <a:defRPr sz="3200"/>
            </a:lvl6pPr>
            <a:lvl7pPr lvl="6" rtl="0" algn="ctr">
              <a:spcBef>
                <a:spcPts val="0"/>
              </a:spcBef>
              <a:spcAft>
                <a:spcPts val="0"/>
              </a:spcAft>
              <a:buSzPts val="3200"/>
              <a:buNone/>
              <a:defRPr sz="3200"/>
            </a:lvl7pPr>
            <a:lvl8pPr lvl="7" rtl="0" algn="ctr">
              <a:spcBef>
                <a:spcPts val="0"/>
              </a:spcBef>
              <a:spcAft>
                <a:spcPts val="0"/>
              </a:spcAft>
              <a:buSzPts val="3200"/>
              <a:buNone/>
              <a:defRPr sz="3200"/>
            </a:lvl8pPr>
            <a:lvl9pPr lvl="8" rtl="0" algn="ctr">
              <a:spcBef>
                <a:spcPts val="0"/>
              </a:spcBef>
              <a:spcAft>
                <a:spcPts val="0"/>
              </a:spcAft>
              <a:buSzPts val="3200"/>
              <a:buNone/>
              <a:defRPr sz="3200"/>
            </a:lvl9pPr>
          </a:lstStyle>
          <a:p>
            <a:r>
              <a:t>xx%</a:t>
            </a:r>
          </a:p>
        </p:txBody>
      </p:sp>
      <p:sp>
        <p:nvSpPr>
          <p:cNvPr id="5172" name="Google Shape;5172;p26"/>
          <p:cNvSpPr txBox="1"/>
          <p:nvPr>
            <p:ph hasCustomPrompt="1" idx="19" type="title"/>
          </p:nvPr>
        </p:nvSpPr>
        <p:spPr>
          <a:xfrm>
            <a:off x="5429300" y="1733537"/>
            <a:ext cx="821700" cy="769200"/>
          </a:xfrm>
          <a:prstGeom prst="rect">
            <a:avLst/>
          </a:prstGeom>
        </p:spPr>
        <p:txBody>
          <a:bodyPr anchorCtr="0" anchor="b" bIns="91425" lIns="91425" spcFirstLastPara="1" rIns="91425" wrap="square" tIns="91425">
            <a:noAutofit/>
          </a:bodyPr>
          <a:lstStyle>
            <a:lvl1pPr lvl="0" rtl="0">
              <a:spcBef>
                <a:spcPts val="0"/>
              </a:spcBef>
              <a:spcAft>
                <a:spcPts val="0"/>
              </a:spcAft>
              <a:buSzPts val="3200"/>
              <a:buNone/>
              <a:defRPr sz="3200"/>
            </a:lvl1pPr>
            <a:lvl2pPr lvl="1" rtl="0" algn="ctr">
              <a:spcBef>
                <a:spcPts val="0"/>
              </a:spcBef>
              <a:spcAft>
                <a:spcPts val="0"/>
              </a:spcAft>
              <a:buSzPts val="3200"/>
              <a:buNone/>
              <a:defRPr sz="3200"/>
            </a:lvl2pPr>
            <a:lvl3pPr lvl="2" rtl="0" algn="ctr">
              <a:spcBef>
                <a:spcPts val="0"/>
              </a:spcBef>
              <a:spcAft>
                <a:spcPts val="0"/>
              </a:spcAft>
              <a:buSzPts val="3200"/>
              <a:buNone/>
              <a:defRPr sz="3200"/>
            </a:lvl3pPr>
            <a:lvl4pPr lvl="3" rtl="0" algn="ctr">
              <a:spcBef>
                <a:spcPts val="0"/>
              </a:spcBef>
              <a:spcAft>
                <a:spcPts val="0"/>
              </a:spcAft>
              <a:buSzPts val="3200"/>
              <a:buNone/>
              <a:defRPr sz="3200"/>
            </a:lvl4pPr>
            <a:lvl5pPr lvl="4" rtl="0" algn="ctr">
              <a:spcBef>
                <a:spcPts val="0"/>
              </a:spcBef>
              <a:spcAft>
                <a:spcPts val="0"/>
              </a:spcAft>
              <a:buSzPts val="3200"/>
              <a:buNone/>
              <a:defRPr sz="3200"/>
            </a:lvl5pPr>
            <a:lvl6pPr lvl="5" rtl="0" algn="ctr">
              <a:spcBef>
                <a:spcPts val="0"/>
              </a:spcBef>
              <a:spcAft>
                <a:spcPts val="0"/>
              </a:spcAft>
              <a:buSzPts val="3200"/>
              <a:buNone/>
              <a:defRPr sz="3200"/>
            </a:lvl6pPr>
            <a:lvl7pPr lvl="6" rtl="0" algn="ctr">
              <a:spcBef>
                <a:spcPts val="0"/>
              </a:spcBef>
              <a:spcAft>
                <a:spcPts val="0"/>
              </a:spcAft>
              <a:buSzPts val="3200"/>
              <a:buNone/>
              <a:defRPr sz="3200"/>
            </a:lvl7pPr>
            <a:lvl8pPr lvl="7" rtl="0" algn="ctr">
              <a:spcBef>
                <a:spcPts val="0"/>
              </a:spcBef>
              <a:spcAft>
                <a:spcPts val="0"/>
              </a:spcAft>
              <a:buSzPts val="3200"/>
              <a:buNone/>
              <a:defRPr sz="3200"/>
            </a:lvl8pPr>
            <a:lvl9pPr lvl="8" rtl="0" algn="ctr">
              <a:spcBef>
                <a:spcPts val="0"/>
              </a:spcBef>
              <a:spcAft>
                <a:spcPts val="0"/>
              </a:spcAft>
              <a:buSzPts val="3200"/>
              <a:buNone/>
              <a:defRPr sz="3200"/>
            </a:lvl9pPr>
          </a:lstStyle>
          <a:p>
            <a:r>
              <a:t>xx%</a:t>
            </a:r>
          </a:p>
        </p:txBody>
      </p:sp>
      <p:sp>
        <p:nvSpPr>
          <p:cNvPr id="5173" name="Google Shape;5173;p26"/>
          <p:cNvSpPr txBox="1"/>
          <p:nvPr>
            <p:ph hasCustomPrompt="1" idx="20" type="title"/>
          </p:nvPr>
        </p:nvSpPr>
        <p:spPr>
          <a:xfrm>
            <a:off x="5429300" y="2766650"/>
            <a:ext cx="821700" cy="769200"/>
          </a:xfrm>
          <a:prstGeom prst="rect">
            <a:avLst/>
          </a:prstGeom>
        </p:spPr>
        <p:txBody>
          <a:bodyPr anchorCtr="0" anchor="b" bIns="91425" lIns="91425" spcFirstLastPara="1" rIns="91425" wrap="square" tIns="91425">
            <a:noAutofit/>
          </a:bodyPr>
          <a:lstStyle>
            <a:lvl1pPr lvl="0" rtl="0">
              <a:spcBef>
                <a:spcPts val="0"/>
              </a:spcBef>
              <a:spcAft>
                <a:spcPts val="0"/>
              </a:spcAft>
              <a:buSzPts val="3200"/>
              <a:buNone/>
              <a:defRPr sz="3200"/>
            </a:lvl1pPr>
            <a:lvl2pPr lvl="1" rtl="0" algn="ctr">
              <a:spcBef>
                <a:spcPts val="0"/>
              </a:spcBef>
              <a:spcAft>
                <a:spcPts val="0"/>
              </a:spcAft>
              <a:buSzPts val="3200"/>
              <a:buNone/>
              <a:defRPr sz="3200"/>
            </a:lvl2pPr>
            <a:lvl3pPr lvl="2" rtl="0" algn="ctr">
              <a:spcBef>
                <a:spcPts val="0"/>
              </a:spcBef>
              <a:spcAft>
                <a:spcPts val="0"/>
              </a:spcAft>
              <a:buSzPts val="3200"/>
              <a:buNone/>
              <a:defRPr sz="3200"/>
            </a:lvl3pPr>
            <a:lvl4pPr lvl="3" rtl="0" algn="ctr">
              <a:spcBef>
                <a:spcPts val="0"/>
              </a:spcBef>
              <a:spcAft>
                <a:spcPts val="0"/>
              </a:spcAft>
              <a:buSzPts val="3200"/>
              <a:buNone/>
              <a:defRPr sz="3200"/>
            </a:lvl4pPr>
            <a:lvl5pPr lvl="4" rtl="0" algn="ctr">
              <a:spcBef>
                <a:spcPts val="0"/>
              </a:spcBef>
              <a:spcAft>
                <a:spcPts val="0"/>
              </a:spcAft>
              <a:buSzPts val="3200"/>
              <a:buNone/>
              <a:defRPr sz="3200"/>
            </a:lvl5pPr>
            <a:lvl6pPr lvl="5" rtl="0" algn="ctr">
              <a:spcBef>
                <a:spcPts val="0"/>
              </a:spcBef>
              <a:spcAft>
                <a:spcPts val="0"/>
              </a:spcAft>
              <a:buSzPts val="3200"/>
              <a:buNone/>
              <a:defRPr sz="3200"/>
            </a:lvl6pPr>
            <a:lvl7pPr lvl="6" rtl="0" algn="ctr">
              <a:spcBef>
                <a:spcPts val="0"/>
              </a:spcBef>
              <a:spcAft>
                <a:spcPts val="0"/>
              </a:spcAft>
              <a:buSzPts val="3200"/>
              <a:buNone/>
              <a:defRPr sz="3200"/>
            </a:lvl7pPr>
            <a:lvl8pPr lvl="7" rtl="0" algn="ctr">
              <a:spcBef>
                <a:spcPts val="0"/>
              </a:spcBef>
              <a:spcAft>
                <a:spcPts val="0"/>
              </a:spcAft>
              <a:buSzPts val="3200"/>
              <a:buNone/>
              <a:defRPr sz="3200"/>
            </a:lvl8pPr>
            <a:lvl9pPr lvl="8" rtl="0" algn="ctr">
              <a:spcBef>
                <a:spcPts val="0"/>
              </a:spcBef>
              <a:spcAft>
                <a:spcPts val="0"/>
              </a:spcAft>
              <a:buSzPts val="3200"/>
              <a:buNone/>
              <a:defRPr sz="3200"/>
            </a:lvl9pPr>
          </a:lstStyle>
          <a:p>
            <a:r>
              <a:t>xx%</a:t>
            </a:r>
          </a:p>
        </p:txBody>
      </p:sp>
      <p:sp>
        <p:nvSpPr>
          <p:cNvPr id="5174" name="Google Shape;5174;p26"/>
          <p:cNvSpPr txBox="1"/>
          <p:nvPr>
            <p:ph hasCustomPrompt="1" idx="21" type="title"/>
          </p:nvPr>
        </p:nvSpPr>
        <p:spPr>
          <a:xfrm>
            <a:off x="5429300" y="3799762"/>
            <a:ext cx="821700" cy="769200"/>
          </a:xfrm>
          <a:prstGeom prst="rect">
            <a:avLst/>
          </a:prstGeom>
        </p:spPr>
        <p:txBody>
          <a:bodyPr anchorCtr="0" anchor="b" bIns="91425" lIns="91425" spcFirstLastPara="1" rIns="91425" wrap="square" tIns="91425">
            <a:noAutofit/>
          </a:bodyPr>
          <a:lstStyle>
            <a:lvl1pPr lvl="0" rtl="0">
              <a:spcBef>
                <a:spcPts val="0"/>
              </a:spcBef>
              <a:spcAft>
                <a:spcPts val="0"/>
              </a:spcAft>
              <a:buSzPts val="3200"/>
              <a:buNone/>
              <a:defRPr sz="3200"/>
            </a:lvl1pPr>
            <a:lvl2pPr lvl="1" rtl="0" algn="ctr">
              <a:spcBef>
                <a:spcPts val="0"/>
              </a:spcBef>
              <a:spcAft>
                <a:spcPts val="0"/>
              </a:spcAft>
              <a:buSzPts val="3200"/>
              <a:buNone/>
              <a:defRPr sz="3200"/>
            </a:lvl2pPr>
            <a:lvl3pPr lvl="2" rtl="0" algn="ctr">
              <a:spcBef>
                <a:spcPts val="0"/>
              </a:spcBef>
              <a:spcAft>
                <a:spcPts val="0"/>
              </a:spcAft>
              <a:buSzPts val="3200"/>
              <a:buNone/>
              <a:defRPr sz="3200"/>
            </a:lvl3pPr>
            <a:lvl4pPr lvl="3" rtl="0" algn="ctr">
              <a:spcBef>
                <a:spcPts val="0"/>
              </a:spcBef>
              <a:spcAft>
                <a:spcPts val="0"/>
              </a:spcAft>
              <a:buSzPts val="3200"/>
              <a:buNone/>
              <a:defRPr sz="3200"/>
            </a:lvl4pPr>
            <a:lvl5pPr lvl="4" rtl="0" algn="ctr">
              <a:spcBef>
                <a:spcPts val="0"/>
              </a:spcBef>
              <a:spcAft>
                <a:spcPts val="0"/>
              </a:spcAft>
              <a:buSzPts val="3200"/>
              <a:buNone/>
              <a:defRPr sz="3200"/>
            </a:lvl5pPr>
            <a:lvl6pPr lvl="5" rtl="0" algn="ctr">
              <a:spcBef>
                <a:spcPts val="0"/>
              </a:spcBef>
              <a:spcAft>
                <a:spcPts val="0"/>
              </a:spcAft>
              <a:buSzPts val="3200"/>
              <a:buNone/>
              <a:defRPr sz="3200"/>
            </a:lvl6pPr>
            <a:lvl7pPr lvl="6" rtl="0" algn="ctr">
              <a:spcBef>
                <a:spcPts val="0"/>
              </a:spcBef>
              <a:spcAft>
                <a:spcPts val="0"/>
              </a:spcAft>
              <a:buSzPts val="3200"/>
              <a:buNone/>
              <a:defRPr sz="3200"/>
            </a:lvl7pPr>
            <a:lvl8pPr lvl="7" rtl="0" algn="ctr">
              <a:spcBef>
                <a:spcPts val="0"/>
              </a:spcBef>
              <a:spcAft>
                <a:spcPts val="0"/>
              </a:spcAft>
              <a:buSzPts val="3200"/>
              <a:buNone/>
              <a:defRPr sz="3200"/>
            </a:lvl8pPr>
            <a:lvl9pPr lvl="8" rtl="0" algn="ctr">
              <a:spcBef>
                <a:spcPts val="0"/>
              </a:spcBef>
              <a:spcAft>
                <a:spcPts val="0"/>
              </a:spcAft>
              <a:buSzPts val="3200"/>
              <a:buNone/>
              <a:defRPr sz="3200"/>
            </a:lvl9pPr>
          </a:lstStyle>
          <a:p>
            <a:r>
              <a:t>xx%</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2 ">
  <p:cSld name="CUSTOM_4_1_1">
    <p:spTree>
      <p:nvGrpSpPr>
        <p:cNvPr id="5175" name="Shape 5175"/>
        <p:cNvGrpSpPr/>
        <p:nvPr/>
      </p:nvGrpSpPr>
      <p:grpSpPr>
        <a:xfrm>
          <a:off x="0" y="0"/>
          <a:ext cx="0" cy="0"/>
          <a:chOff x="0" y="0"/>
          <a:chExt cx="0" cy="0"/>
        </a:xfrm>
      </p:grpSpPr>
      <p:sp>
        <p:nvSpPr>
          <p:cNvPr id="5176" name="Google Shape;5176;p27"/>
          <p:cNvSpPr txBox="1"/>
          <p:nvPr>
            <p:ph type="title"/>
          </p:nvPr>
        </p:nvSpPr>
        <p:spPr>
          <a:xfrm>
            <a:off x="667512" y="841248"/>
            <a:ext cx="7809000" cy="49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177" name="Google Shape;5177;p27"/>
          <p:cNvSpPr txBox="1"/>
          <p:nvPr>
            <p:ph idx="1" type="subTitle"/>
          </p:nvPr>
        </p:nvSpPr>
        <p:spPr>
          <a:xfrm>
            <a:off x="2678033" y="2564500"/>
            <a:ext cx="1828500" cy="829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gn="ctr">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gn="ctr">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gn="ctr">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gn="ctr">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gn="ctr">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gn="ctr">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gn="ctr">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gn="ctr">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5178" name="Google Shape;5178;p27"/>
          <p:cNvSpPr txBox="1"/>
          <p:nvPr>
            <p:ph idx="2" type="subTitle"/>
          </p:nvPr>
        </p:nvSpPr>
        <p:spPr>
          <a:xfrm>
            <a:off x="2678033" y="3197012"/>
            <a:ext cx="1828500" cy="82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179" name="Google Shape;5179;p27"/>
          <p:cNvSpPr txBox="1"/>
          <p:nvPr>
            <p:ph idx="3" type="subTitle"/>
          </p:nvPr>
        </p:nvSpPr>
        <p:spPr>
          <a:xfrm>
            <a:off x="4637479" y="2564500"/>
            <a:ext cx="1828500" cy="829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gn="ctr">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gn="ctr">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gn="ctr">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gn="ctr">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gn="ctr">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gn="ctr">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gn="ctr">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gn="ctr">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5180" name="Google Shape;5180;p27"/>
          <p:cNvSpPr txBox="1"/>
          <p:nvPr>
            <p:ph idx="4" type="subTitle"/>
          </p:nvPr>
        </p:nvSpPr>
        <p:spPr>
          <a:xfrm>
            <a:off x="4637479" y="3197012"/>
            <a:ext cx="1828500" cy="82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181" name="Google Shape;5181;p27"/>
          <p:cNvSpPr txBox="1"/>
          <p:nvPr>
            <p:ph idx="5" type="subTitle"/>
          </p:nvPr>
        </p:nvSpPr>
        <p:spPr>
          <a:xfrm>
            <a:off x="718588" y="2564500"/>
            <a:ext cx="1828500" cy="829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gn="ctr">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gn="ctr">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gn="ctr">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gn="ctr">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gn="ctr">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gn="ctr">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gn="ctr">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gn="ctr">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5182" name="Google Shape;5182;p27"/>
          <p:cNvSpPr txBox="1"/>
          <p:nvPr>
            <p:ph idx="6" type="subTitle"/>
          </p:nvPr>
        </p:nvSpPr>
        <p:spPr>
          <a:xfrm>
            <a:off x="718588" y="3197012"/>
            <a:ext cx="1828500" cy="82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183" name="Google Shape;5183;p27"/>
          <p:cNvSpPr txBox="1"/>
          <p:nvPr>
            <p:ph idx="7" type="subTitle"/>
          </p:nvPr>
        </p:nvSpPr>
        <p:spPr>
          <a:xfrm>
            <a:off x="6596925" y="2564500"/>
            <a:ext cx="1828500" cy="829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gn="ctr">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gn="ctr">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gn="ctr">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gn="ctr">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gn="ctr">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gn="ctr">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gn="ctr">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gn="ctr">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5184" name="Google Shape;5184;p27"/>
          <p:cNvSpPr txBox="1"/>
          <p:nvPr>
            <p:ph idx="8" type="subTitle"/>
          </p:nvPr>
        </p:nvSpPr>
        <p:spPr>
          <a:xfrm>
            <a:off x="6596925" y="3197012"/>
            <a:ext cx="1828500" cy="82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185" name="Google Shape;5185;p27"/>
          <p:cNvSpPr/>
          <p:nvPr/>
        </p:nvSpPr>
        <p:spPr>
          <a:xfrm>
            <a:off x="-1054937" y="3679275"/>
            <a:ext cx="2942966" cy="2474837"/>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6" name="Google Shape;5186;p27"/>
          <p:cNvSpPr/>
          <p:nvPr/>
        </p:nvSpPr>
        <p:spPr>
          <a:xfrm rot="-8100000">
            <a:off x="7803300" y="-379049"/>
            <a:ext cx="2942988" cy="2474855"/>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5">
    <p:spTree>
      <p:nvGrpSpPr>
        <p:cNvPr id="5187" name="Shape 5187"/>
        <p:cNvGrpSpPr/>
        <p:nvPr/>
      </p:nvGrpSpPr>
      <p:grpSpPr>
        <a:xfrm>
          <a:off x="0" y="0"/>
          <a:ext cx="0" cy="0"/>
          <a:chOff x="0" y="0"/>
          <a:chExt cx="0" cy="0"/>
        </a:xfrm>
      </p:grpSpPr>
      <p:sp>
        <p:nvSpPr>
          <p:cNvPr id="5188" name="Google Shape;5188;p28"/>
          <p:cNvSpPr/>
          <p:nvPr/>
        </p:nvSpPr>
        <p:spPr>
          <a:xfrm rot="-10183958">
            <a:off x="6215061" y="1567497"/>
            <a:ext cx="4417853" cy="3038949"/>
          </a:xfrm>
          <a:custGeom>
            <a:rect b="b" l="l" r="r" t="t"/>
            <a:pathLst>
              <a:path extrusionOk="0" h="43162" w="75138">
                <a:moveTo>
                  <a:pt x="34335" y="1"/>
                </a:moveTo>
                <a:cubicBezTo>
                  <a:pt x="31923" y="1"/>
                  <a:pt x="29531" y="409"/>
                  <a:pt x="27616" y="1197"/>
                </a:cubicBezTo>
                <a:cubicBezTo>
                  <a:pt x="23030" y="7667"/>
                  <a:pt x="0" y="28292"/>
                  <a:pt x="16114" y="33870"/>
                </a:cubicBezTo>
                <a:cubicBezTo>
                  <a:pt x="22013" y="35903"/>
                  <a:pt x="28682" y="34440"/>
                  <a:pt x="34656" y="36820"/>
                </a:cubicBezTo>
                <a:cubicBezTo>
                  <a:pt x="40961" y="39342"/>
                  <a:pt x="46056" y="43161"/>
                  <a:pt x="52903" y="43161"/>
                </a:cubicBezTo>
                <a:cubicBezTo>
                  <a:pt x="53325" y="43161"/>
                  <a:pt x="53754" y="43147"/>
                  <a:pt x="54190" y="43116"/>
                </a:cubicBezTo>
                <a:cubicBezTo>
                  <a:pt x="60487" y="42695"/>
                  <a:pt x="62817" y="37539"/>
                  <a:pt x="63487" y="31936"/>
                </a:cubicBezTo>
                <a:cubicBezTo>
                  <a:pt x="64181" y="26086"/>
                  <a:pt x="66213" y="24797"/>
                  <a:pt x="69932" y="20533"/>
                </a:cubicBezTo>
                <a:cubicBezTo>
                  <a:pt x="73006" y="16988"/>
                  <a:pt x="75138" y="12253"/>
                  <a:pt x="71394" y="8560"/>
                </a:cubicBezTo>
                <a:cubicBezTo>
                  <a:pt x="69239" y="6431"/>
                  <a:pt x="66312" y="5987"/>
                  <a:pt x="63270" y="5987"/>
                </a:cubicBezTo>
                <a:cubicBezTo>
                  <a:pt x="61097" y="5987"/>
                  <a:pt x="58865" y="6213"/>
                  <a:pt x="56812" y="6213"/>
                </a:cubicBezTo>
                <a:cubicBezTo>
                  <a:pt x="56384" y="6213"/>
                  <a:pt x="55964" y="6204"/>
                  <a:pt x="55554" y="6180"/>
                </a:cubicBezTo>
                <a:cubicBezTo>
                  <a:pt x="52034" y="5982"/>
                  <a:pt x="48315" y="5461"/>
                  <a:pt x="45341" y="3750"/>
                </a:cubicBezTo>
                <a:cubicBezTo>
                  <a:pt x="43680" y="2784"/>
                  <a:pt x="41944" y="1470"/>
                  <a:pt x="40085" y="850"/>
                </a:cubicBezTo>
                <a:cubicBezTo>
                  <a:pt x="38326" y="279"/>
                  <a:pt x="36324" y="1"/>
                  <a:pt x="343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9" name="Google Shape;5189;p28"/>
          <p:cNvSpPr txBox="1"/>
          <p:nvPr>
            <p:ph idx="1" type="subTitle"/>
          </p:nvPr>
        </p:nvSpPr>
        <p:spPr>
          <a:xfrm>
            <a:off x="1331525" y="2125350"/>
            <a:ext cx="2768700" cy="8928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600"/>
              <a:buNone/>
              <a:defRPr/>
            </a:lvl1pPr>
            <a:lvl2pPr lvl="1" rtl="0" algn="r">
              <a:lnSpc>
                <a:spcPct val="100000"/>
              </a:lnSpc>
              <a:spcBef>
                <a:spcPts val="0"/>
              </a:spcBef>
              <a:spcAft>
                <a:spcPts val="0"/>
              </a:spcAft>
              <a:buSzPts val="1600"/>
              <a:buNone/>
              <a:defRPr sz="1600"/>
            </a:lvl2pPr>
            <a:lvl3pPr lvl="2" rtl="0" algn="r">
              <a:lnSpc>
                <a:spcPct val="100000"/>
              </a:lnSpc>
              <a:spcBef>
                <a:spcPts val="0"/>
              </a:spcBef>
              <a:spcAft>
                <a:spcPts val="0"/>
              </a:spcAft>
              <a:buSzPts val="1600"/>
              <a:buNone/>
              <a:defRPr sz="1600"/>
            </a:lvl3pPr>
            <a:lvl4pPr lvl="3" rtl="0" algn="r">
              <a:lnSpc>
                <a:spcPct val="100000"/>
              </a:lnSpc>
              <a:spcBef>
                <a:spcPts val="0"/>
              </a:spcBef>
              <a:spcAft>
                <a:spcPts val="0"/>
              </a:spcAft>
              <a:buSzPts val="1600"/>
              <a:buNone/>
              <a:defRPr sz="1600"/>
            </a:lvl4pPr>
            <a:lvl5pPr lvl="4" rtl="0" algn="r">
              <a:lnSpc>
                <a:spcPct val="100000"/>
              </a:lnSpc>
              <a:spcBef>
                <a:spcPts val="0"/>
              </a:spcBef>
              <a:spcAft>
                <a:spcPts val="0"/>
              </a:spcAft>
              <a:buSzPts val="1600"/>
              <a:buNone/>
              <a:defRPr sz="1600"/>
            </a:lvl5pPr>
            <a:lvl6pPr lvl="5" rtl="0" algn="r">
              <a:lnSpc>
                <a:spcPct val="100000"/>
              </a:lnSpc>
              <a:spcBef>
                <a:spcPts val="0"/>
              </a:spcBef>
              <a:spcAft>
                <a:spcPts val="0"/>
              </a:spcAft>
              <a:buSzPts val="1600"/>
              <a:buNone/>
              <a:defRPr sz="1600"/>
            </a:lvl6pPr>
            <a:lvl7pPr lvl="6" rtl="0" algn="r">
              <a:lnSpc>
                <a:spcPct val="100000"/>
              </a:lnSpc>
              <a:spcBef>
                <a:spcPts val="0"/>
              </a:spcBef>
              <a:spcAft>
                <a:spcPts val="0"/>
              </a:spcAft>
              <a:buSzPts val="1600"/>
              <a:buNone/>
              <a:defRPr sz="1600"/>
            </a:lvl7pPr>
            <a:lvl8pPr lvl="7" rtl="0" algn="r">
              <a:lnSpc>
                <a:spcPct val="100000"/>
              </a:lnSpc>
              <a:spcBef>
                <a:spcPts val="0"/>
              </a:spcBef>
              <a:spcAft>
                <a:spcPts val="0"/>
              </a:spcAft>
              <a:buSzPts val="1600"/>
              <a:buNone/>
              <a:defRPr sz="1600"/>
            </a:lvl8pPr>
            <a:lvl9pPr lvl="8" rtl="0" algn="r">
              <a:lnSpc>
                <a:spcPct val="100000"/>
              </a:lnSpc>
              <a:spcBef>
                <a:spcPts val="0"/>
              </a:spcBef>
              <a:spcAft>
                <a:spcPts val="0"/>
              </a:spcAft>
              <a:buSzPts val="1600"/>
              <a:buNone/>
              <a:defRPr sz="1600"/>
            </a:lvl9pPr>
          </a:lstStyle>
          <a:p/>
        </p:txBody>
      </p:sp>
      <p:sp>
        <p:nvSpPr>
          <p:cNvPr id="5190" name="Google Shape;5190;p28"/>
          <p:cNvSpPr/>
          <p:nvPr/>
        </p:nvSpPr>
        <p:spPr>
          <a:xfrm rot="-10077096">
            <a:off x="5142760" y="2582670"/>
            <a:ext cx="5020648" cy="3256197"/>
          </a:xfrm>
          <a:custGeom>
            <a:rect b="b" l="l" r="r" t="t"/>
            <a:pathLst>
              <a:path extrusionOk="0" h="86723" w="133716">
                <a:moveTo>
                  <a:pt x="115219" y="0"/>
                </a:moveTo>
                <a:cubicBezTo>
                  <a:pt x="113623" y="0"/>
                  <a:pt x="112042" y="168"/>
                  <a:pt x="110513" y="525"/>
                </a:cubicBezTo>
                <a:cubicBezTo>
                  <a:pt x="106150" y="1541"/>
                  <a:pt x="102456" y="4516"/>
                  <a:pt x="98316" y="6103"/>
                </a:cubicBezTo>
                <a:cubicBezTo>
                  <a:pt x="93879" y="7813"/>
                  <a:pt x="90284" y="8557"/>
                  <a:pt x="85550" y="8557"/>
                </a:cubicBezTo>
                <a:cubicBezTo>
                  <a:pt x="76725" y="8557"/>
                  <a:pt x="68271" y="10069"/>
                  <a:pt x="60314" y="14085"/>
                </a:cubicBezTo>
                <a:cubicBezTo>
                  <a:pt x="55753" y="16390"/>
                  <a:pt x="51935" y="19960"/>
                  <a:pt x="47151" y="21869"/>
                </a:cubicBezTo>
                <a:cubicBezTo>
                  <a:pt x="43708" y="23249"/>
                  <a:pt x="40032" y="23608"/>
                  <a:pt x="36359" y="23608"/>
                </a:cubicBezTo>
                <a:cubicBezTo>
                  <a:pt x="34424" y="23608"/>
                  <a:pt x="32490" y="23508"/>
                  <a:pt x="30591" y="23406"/>
                </a:cubicBezTo>
                <a:cubicBezTo>
                  <a:pt x="28230" y="23260"/>
                  <a:pt x="25807" y="22991"/>
                  <a:pt x="23416" y="22991"/>
                </a:cubicBezTo>
                <a:cubicBezTo>
                  <a:pt x="20535" y="22991"/>
                  <a:pt x="17700" y="23381"/>
                  <a:pt x="15073" y="24844"/>
                </a:cubicBezTo>
                <a:cubicBezTo>
                  <a:pt x="10858" y="27199"/>
                  <a:pt x="4636" y="30620"/>
                  <a:pt x="1612" y="34363"/>
                </a:cubicBezTo>
                <a:cubicBezTo>
                  <a:pt x="1785" y="38255"/>
                  <a:pt x="472" y="42097"/>
                  <a:pt x="273" y="46088"/>
                </a:cubicBezTo>
                <a:cubicBezTo>
                  <a:pt x="1" y="51716"/>
                  <a:pt x="397" y="57368"/>
                  <a:pt x="521" y="63020"/>
                </a:cubicBezTo>
                <a:cubicBezTo>
                  <a:pt x="620" y="67606"/>
                  <a:pt x="1215" y="72217"/>
                  <a:pt x="1686" y="76778"/>
                </a:cubicBezTo>
                <a:cubicBezTo>
                  <a:pt x="1860" y="78439"/>
                  <a:pt x="2108" y="83768"/>
                  <a:pt x="3546" y="84264"/>
                </a:cubicBezTo>
                <a:cubicBezTo>
                  <a:pt x="8219" y="85863"/>
                  <a:pt x="13789" y="86722"/>
                  <a:pt x="19552" y="86722"/>
                </a:cubicBezTo>
                <a:cubicBezTo>
                  <a:pt x="34425" y="86722"/>
                  <a:pt x="50584" y="81003"/>
                  <a:pt x="55926" y="67531"/>
                </a:cubicBezTo>
                <a:lnTo>
                  <a:pt x="61950" y="57913"/>
                </a:lnTo>
                <a:cubicBezTo>
                  <a:pt x="70056" y="45469"/>
                  <a:pt x="88673" y="53327"/>
                  <a:pt x="99581" y="47204"/>
                </a:cubicBezTo>
                <a:cubicBezTo>
                  <a:pt x="105158" y="44080"/>
                  <a:pt x="109596" y="36990"/>
                  <a:pt x="111306" y="31041"/>
                </a:cubicBezTo>
                <a:cubicBezTo>
                  <a:pt x="112669" y="26331"/>
                  <a:pt x="114132" y="21993"/>
                  <a:pt x="118421" y="19192"/>
                </a:cubicBezTo>
                <a:cubicBezTo>
                  <a:pt x="122486" y="16539"/>
                  <a:pt x="127469" y="15746"/>
                  <a:pt x="131460" y="12920"/>
                </a:cubicBezTo>
                <a:cubicBezTo>
                  <a:pt x="132650" y="12077"/>
                  <a:pt x="133666" y="10837"/>
                  <a:pt x="133691" y="9375"/>
                </a:cubicBezTo>
                <a:cubicBezTo>
                  <a:pt x="133716" y="7540"/>
                  <a:pt x="132204" y="6078"/>
                  <a:pt x="130716" y="5037"/>
                </a:cubicBezTo>
                <a:cubicBezTo>
                  <a:pt x="126375" y="1983"/>
                  <a:pt x="120710" y="0"/>
                  <a:pt x="1152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1" name="Google Shape;5191;p28"/>
          <p:cNvSpPr/>
          <p:nvPr/>
        </p:nvSpPr>
        <p:spPr>
          <a:xfrm rot="-8754474">
            <a:off x="-1136246" y="4128858"/>
            <a:ext cx="3712498" cy="2553772"/>
          </a:xfrm>
          <a:custGeom>
            <a:rect b="b" l="l" r="r" t="t"/>
            <a:pathLst>
              <a:path extrusionOk="0" h="43162" w="75138">
                <a:moveTo>
                  <a:pt x="34335" y="1"/>
                </a:moveTo>
                <a:cubicBezTo>
                  <a:pt x="31923" y="1"/>
                  <a:pt x="29531" y="409"/>
                  <a:pt x="27616" y="1197"/>
                </a:cubicBezTo>
                <a:cubicBezTo>
                  <a:pt x="23030" y="7667"/>
                  <a:pt x="0" y="28292"/>
                  <a:pt x="16114" y="33870"/>
                </a:cubicBezTo>
                <a:cubicBezTo>
                  <a:pt x="22013" y="35903"/>
                  <a:pt x="28682" y="34440"/>
                  <a:pt x="34656" y="36820"/>
                </a:cubicBezTo>
                <a:cubicBezTo>
                  <a:pt x="40961" y="39342"/>
                  <a:pt x="46056" y="43161"/>
                  <a:pt x="52903" y="43161"/>
                </a:cubicBezTo>
                <a:cubicBezTo>
                  <a:pt x="53325" y="43161"/>
                  <a:pt x="53754" y="43147"/>
                  <a:pt x="54190" y="43116"/>
                </a:cubicBezTo>
                <a:cubicBezTo>
                  <a:pt x="60487" y="42695"/>
                  <a:pt x="62817" y="37539"/>
                  <a:pt x="63487" y="31936"/>
                </a:cubicBezTo>
                <a:cubicBezTo>
                  <a:pt x="64181" y="26086"/>
                  <a:pt x="66213" y="24797"/>
                  <a:pt x="69932" y="20533"/>
                </a:cubicBezTo>
                <a:cubicBezTo>
                  <a:pt x="73006" y="16988"/>
                  <a:pt x="75138" y="12253"/>
                  <a:pt x="71394" y="8560"/>
                </a:cubicBezTo>
                <a:cubicBezTo>
                  <a:pt x="69239" y="6431"/>
                  <a:pt x="66312" y="5987"/>
                  <a:pt x="63270" y="5987"/>
                </a:cubicBezTo>
                <a:cubicBezTo>
                  <a:pt x="61097" y="5987"/>
                  <a:pt x="58865" y="6213"/>
                  <a:pt x="56812" y="6213"/>
                </a:cubicBezTo>
                <a:cubicBezTo>
                  <a:pt x="56384" y="6213"/>
                  <a:pt x="55964" y="6204"/>
                  <a:pt x="55554" y="6180"/>
                </a:cubicBezTo>
                <a:cubicBezTo>
                  <a:pt x="52034" y="5982"/>
                  <a:pt x="48315" y="5461"/>
                  <a:pt x="45341" y="3750"/>
                </a:cubicBezTo>
                <a:cubicBezTo>
                  <a:pt x="43680" y="2784"/>
                  <a:pt x="41944" y="1470"/>
                  <a:pt x="40085" y="850"/>
                </a:cubicBezTo>
                <a:cubicBezTo>
                  <a:pt x="38326" y="279"/>
                  <a:pt x="36324" y="1"/>
                  <a:pt x="3433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2" name="Google Shape;5192;p28"/>
          <p:cNvSpPr txBox="1"/>
          <p:nvPr>
            <p:ph type="title"/>
          </p:nvPr>
        </p:nvSpPr>
        <p:spPr>
          <a:xfrm>
            <a:off x="667512" y="841248"/>
            <a:ext cx="7809000" cy="49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6">
    <p:spTree>
      <p:nvGrpSpPr>
        <p:cNvPr id="5193" name="Shape 5193"/>
        <p:cNvGrpSpPr/>
        <p:nvPr/>
      </p:nvGrpSpPr>
      <p:grpSpPr>
        <a:xfrm>
          <a:off x="0" y="0"/>
          <a:ext cx="0" cy="0"/>
          <a:chOff x="0" y="0"/>
          <a:chExt cx="0" cy="0"/>
        </a:xfrm>
      </p:grpSpPr>
      <p:sp>
        <p:nvSpPr>
          <p:cNvPr id="5194" name="Google Shape;5194;p29"/>
          <p:cNvSpPr txBox="1"/>
          <p:nvPr>
            <p:ph type="title"/>
          </p:nvPr>
        </p:nvSpPr>
        <p:spPr>
          <a:xfrm>
            <a:off x="667512" y="841248"/>
            <a:ext cx="7809000" cy="49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195" name="Google Shape;5195;p29"/>
          <p:cNvSpPr/>
          <p:nvPr/>
        </p:nvSpPr>
        <p:spPr>
          <a:xfrm flipH="1" rot="10800000">
            <a:off x="-827687" y="-1308075"/>
            <a:ext cx="2942966" cy="2474837"/>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6" name="Google Shape;5196;p29"/>
          <p:cNvSpPr/>
          <p:nvPr/>
        </p:nvSpPr>
        <p:spPr>
          <a:xfrm flipH="1" rot="-2700000">
            <a:off x="7803300" y="3354751"/>
            <a:ext cx="2942988" cy="2474855"/>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5">
  <p:cSld name="CUSTOM_6_1">
    <p:spTree>
      <p:nvGrpSpPr>
        <p:cNvPr id="5197" name="Shape 5197"/>
        <p:cNvGrpSpPr/>
        <p:nvPr/>
      </p:nvGrpSpPr>
      <p:grpSpPr>
        <a:xfrm>
          <a:off x="0" y="0"/>
          <a:ext cx="0" cy="0"/>
          <a:chOff x="0" y="0"/>
          <a:chExt cx="0" cy="0"/>
        </a:xfrm>
      </p:grpSpPr>
      <p:sp>
        <p:nvSpPr>
          <p:cNvPr id="5198" name="Google Shape;5198;p30"/>
          <p:cNvSpPr txBox="1"/>
          <p:nvPr>
            <p:ph type="title"/>
          </p:nvPr>
        </p:nvSpPr>
        <p:spPr>
          <a:xfrm>
            <a:off x="667512" y="841248"/>
            <a:ext cx="7809000" cy="4938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199" name="Google Shape;5199;p30"/>
          <p:cNvSpPr/>
          <p:nvPr/>
        </p:nvSpPr>
        <p:spPr>
          <a:xfrm flipH="1" rot="-5400000">
            <a:off x="7041302" y="-550500"/>
            <a:ext cx="2942966" cy="2474837"/>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0" name="Google Shape;5200;p30"/>
          <p:cNvSpPr/>
          <p:nvPr/>
        </p:nvSpPr>
        <p:spPr>
          <a:xfrm flipH="1" rot="-949829">
            <a:off x="7288991" y="3659568"/>
            <a:ext cx="2942954" cy="2474826"/>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6">
  <p:cSld name="CUSTOM_6_1_1">
    <p:spTree>
      <p:nvGrpSpPr>
        <p:cNvPr id="5201" name="Shape 5201"/>
        <p:cNvGrpSpPr/>
        <p:nvPr/>
      </p:nvGrpSpPr>
      <p:grpSpPr>
        <a:xfrm>
          <a:off x="0" y="0"/>
          <a:ext cx="0" cy="0"/>
          <a:chOff x="0" y="0"/>
          <a:chExt cx="0" cy="0"/>
        </a:xfrm>
      </p:grpSpPr>
      <p:sp>
        <p:nvSpPr>
          <p:cNvPr id="5202" name="Google Shape;5202;p31"/>
          <p:cNvSpPr/>
          <p:nvPr/>
        </p:nvSpPr>
        <p:spPr>
          <a:xfrm rot="-9090302">
            <a:off x="-868796" y="-684205"/>
            <a:ext cx="10640799" cy="6871326"/>
          </a:xfrm>
          <a:custGeom>
            <a:rect b="b" l="l" r="r" t="t"/>
            <a:pathLst>
              <a:path extrusionOk="0" h="86723" w="133716">
                <a:moveTo>
                  <a:pt x="115219" y="0"/>
                </a:moveTo>
                <a:cubicBezTo>
                  <a:pt x="113623" y="0"/>
                  <a:pt x="112042" y="168"/>
                  <a:pt x="110513" y="525"/>
                </a:cubicBezTo>
                <a:cubicBezTo>
                  <a:pt x="106150" y="1541"/>
                  <a:pt x="102456" y="4516"/>
                  <a:pt x="98316" y="6103"/>
                </a:cubicBezTo>
                <a:cubicBezTo>
                  <a:pt x="93879" y="7813"/>
                  <a:pt x="90284" y="8557"/>
                  <a:pt x="85550" y="8557"/>
                </a:cubicBezTo>
                <a:cubicBezTo>
                  <a:pt x="76725" y="8557"/>
                  <a:pt x="68271" y="10069"/>
                  <a:pt x="60314" y="14085"/>
                </a:cubicBezTo>
                <a:cubicBezTo>
                  <a:pt x="55753" y="16390"/>
                  <a:pt x="51935" y="19960"/>
                  <a:pt x="47151" y="21869"/>
                </a:cubicBezTo>
                <a:cubicBezTo>
                  <a:pt x="43708" y="23249"/>
                  <a:pt x="40032" y="23608"/>
                  <a:pt x="36359" y="23608"/>
                </a:cubicBezTo>
                <a:cubicBezTo>
                  <a:pt x="34424" y="23608"/>
                  <a:pt x="32490" y="23508"/>
                  <a:pt x="30591" y="23406"/>
                </a:cubicBezTo>
                <a:cubicBezTo>
                  <a:pt x="28230" y="23260"/>
                  <a:pt x="25807" y="22991"/>
                  <a:pt x="23416" y="22991"/>
                </a:cubicBezTo>
                <a:cubicBezTo>
                  <a:pt x="20535" y="22991"/>
                  <a:pt x="17700" y="23381"/>
                  <a:pt x="15073" y="24844"/>
                </a:cubicBezTo>
                <a:cubicBezTo>
                  <a:pt x="10858" y="27199"/>
                  <a:pt x="4636" y="30620"/>
                  <a:pt x="1612" y="34363"/>
                </a:cubicBezTo>
                <a:cubicBezTo>
                  <a:pt x="1785" y="38255"/>
                  <a:pt x="472" y="42097"/>
                  <a:pt x="273" y="46088"/>
                </a:cubicBezTo>
                <a:cubicBezTo>
                  <a:pt x="1" y="51716"/>
                  <a:pt x="397" y="57368"/>
                  <a:pt x="521" y="63020"/>
                </a:cubicBezTo>
                <a:cubicBezTo>
                  <a:pt x="620" y="67606"/>
                  <a:pt x="1215" y="72217"/>
                  <a:pt x="1686" y="76778"/>
                </a:cubicBezTo>
                <a:cubicBezTo>
                  <a:pt x="1860" y="78439"/>
                  <a:pt x="2108" y="83768"/>
                  <a:pt x="3546" y="84264"/>
                </a:cubicBezTo>
                <a:cubicBezTo>
                  <a:pt x="8219" y="85863"/>
                  <a:pt x="13789" y="86722"/>
                  <a:pt x="19552" y="86722"/>
                </a:cubicBezTo>
                <a:cubicBezTo>
                  <a:pt x="34425" y="86722"/>
                  <a:pt x="50584" y="81003"/>
                  <a:pt x="55926" y="67531"/>
                </a:cubicBezTo>
                <a:lnTo>
                  <a:pt x="61950" y="57913"/>
                </a:lnTo>
                <a:cubicBezTo>
                  <a:pt x="70056" y="45469"/>
                  <a:pt x="88673" y="53327"/>
                  <a:pt x="99581" y="47204"/>
                </a:cubicBezTo>
                <a:cubicBezTo>
                  <a:pt x="105158" y="44080"/>
                  <a:pt x="109596" y="36990"/>
                  <a:pt x="111306" y="31041"/>
                </a:cubicBezTo>
                <a:cubicBezTo>
                  <a:pt x="112669" y="26331"/>
                  <a:pt x="114132" y="21993"/>
                  <a:pt x="118421" y="19192"/>
                </a:cubicBezTo>
                <a:cubicBezTo>
                  <a:pt x="122486" y="16539"/>
                  <a:pt x="127469" y="15746"/>
                  <a:pt x="131460" y="12920"/>
                </a:cubicBezTo>
                <a:cubicBezTo>
                  <a:pt x="132650" y="12077"/>
                  <a:pt x="133666" y="10837"/>
                  <a:pt x="133691" y="9375"/>
                </a:cubicBezTo>
                <a:cubicBezTo>
                  <a:pt x="133716" y="7540"/>
                  <a:pt x="132204" y="6078"/>
                  <a:pt x="130716" y="5037"/>
                </a:cubicBezTo>
                <a:cubicBezTo>
                  <a:pt x="126375" y="1983"/>
                  <a:pt x="120710" y="0"/>
                  <a:pt x="1152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3" name="Google Shape;5203;p31"/>
          <p:cNvSpPr txBox="1"/>
          <p:nvPr>
            <p:ph type="title"/>
          </p:nvPr>
        </p:nvSpPr>
        <p:spPr>
          <a:xfrm>
            <a:off x="667500" y="841248"/>
            <a:ext cx="7809000" cy="49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5204" name="Google Shape;5204;p31"/>
          <p:cNvSpPr/>
          <p:nvPr/>
        </p:nvSpPr>
        <p:spPr>
          <a:xfrm rot="9989802">
            <a:off x="5434999" y="3182725"/>
            <a:ext cx="5020763" cy="3256272"/>
          </a:xfrm>
          <a:custGeom>
            <a:rect b="b" l="l" r="r" t="t"/>
            <a:pathLst>
              <a:path extrusionOk="0" h="86723" w="133716">
                <a:moveTo>
                  <a:pt x="115219" y="0"/>
                </a:moveTo>
                <a:cubicBezTo>
                  <a:pt x="113623" y="0"/>
                  <a:pt x="112042" y="168"/>
                  <a:pt x="110513" y="525"/>
                </a:cubicBezTo>
                <a:cubicBezTo>
                  <a:pt x="106150" y="1541"/>
                  <a:pt x="102456" y="4516"/>
                  <a:pt x="98316" y="6103"/>
                </a:cubicBezTo>
                <a:cubicBezTo>
                  <a:pt x="93879" y="7813"/>
                  <a:pt x="90284" y="8557"/>
                  <a:pt x="85550" y="8557"/>
                </a:cubicBezTo>
                <a:cubicBezTo>
                  <a:pt x="76725" y="8557"/>
                  <a:pt x="68271" y="10069"/>
                  <a:pt x="60314" y="14085"/>
                </a:cubicBezTo>
                <a:cubicBezTo>
                  <a:pt x="55753" y="16390"/>
                  <a:pt x="51935" y="19960"/>
                  <a:pt x="47151" y="21869"/>
                </a:cubicBezTo>
                <a:cubicBezTo>
                  <a:pt x="43708" y="23249"/>
                  <a:pt x="40032" y="23608"/>
                  <a:pt x="36359" y="23608"/>
                </a:cubicBezTo>
                <a:cubicBezTo>
                  <a:pt x="34424" y="23608"/>
                  <a:pt x="32490" y="23508"/>
                  <a:pt x="30591" y="23406"/>
                </a:cubicBezTo>
                <a:cubicBezTo>
                  <a:pt x="28230" y="23260"/>
                  <a:pt x="25807" y="22991"/>
                  <a:pt x="23416" y="22991"/>
                </a:cubicBezTo>
                <a:cubicBezTo>
                  <a:pt x="20535" y="22991"/>
                  <a:pt x="17700" y="23381"/>
                  <a:pt x="15073" y="24844"/>
                </a:cubicBezTo>
                <a:cubicBezTo>
                  <a:pt x="10858" y="27199"/>
                  <a:pt x="4636" y="30620"/>
                  <a:pt x="1612" y="34363"/>
                </a:cubicBezTo>
                <a:cubicBezTo>
                  <a:pt x="1785" y="38255"/>
                  <a:pt x="472" y="42097"/>
                  <a:pt x="273" y="46088"/>
                </a:cubicBezTo>
                <a:cubicBezTo>
                  <a:pt x="1" y="51716"/>
                  <a:pt x="397" y="57368"/>
                  <a:pt x="521" y="63020"/>
                </a:cubicBezTo>
                <a:cubicBezTo>
                  <a:pt x="620" y="67606"/>
                  <a:pt x="1215" y="72217"/>
                  <a:pt x="1686" y="76778"/>
                </a:cubicBezTo>
                <a:cubicBezTo>
                  <a:pt x="1860" y="78439"/>
                  <a:pt x="2108" y="83768"/>
                  <a:pt x="3546" y="84264"/>
                </a:cubicBezTo>
                <a:cubicBezTo>
                  <a:pt x="8219" y="85863"/>
                  <a:pt x="13789" y="86722"/>
                  <a:pt x="19552" y="86722"/>
                </a:cubicBezTo>
                <a:cubicBezTo>
                  <a:pt x="34425" y="86722"/>
                  <a:pt x="50584" y="81003"/>
                  <a:pt x="55926" y="67531"/>
                </a:cubicBezTo>
                <a:lnTo>
                  <a:pt x="61950" y="57913"/>
                </a:lnTo>
                <a:cubicBezTo>
                  <a:pt x="70056" y="45469"/>
                  <a:pt x="88673" y="53327"/>
                  <a:pt x="99581" y="47204"/>
                </a:cubicBezTo>
                <a:cubicBezTo>
                  <a:pt x="105158" y="44080"/>
                  <a:pt x="109596" y="36990"/>
                  <a:pt x="111306" y="31041"/>
                </a:cubicBezTo>
                <a:cubicBezTo>
                  <a:pt x="112669" y="26331"/>
                  <a:pt x="114132" y="21993"/>
                  <a:pt x="118421" y="19192"/>
                </a:cubicBezTo>
                <a:cubicBezTo>
                  <a:pt x="122486" y="16539"/>
                  <a:pt x="127469" y="15746"/>
                  <a:pt x="131460" y="12920"/>
                </a:cubicBezTo>
                <a:cubicBezTo>
                  <a:pt x="132650" y="12077"/>
                  <a:pt x="133666" y="10837"/>
                  <a:pt x="133691" y="9375"/>
                </a:cubicBezTo>
                <a:cubicBezTo>
                  <a:pt x="133716" y="7540"/>
                  <a:pt x="132204" y="6078"/>
                  <a:pt x="130716" y="5037"/>
                </a:cubicBezTo>
                <a:cubicBezTo>
                  <a:pt x="126375" y="1983"/>
                  <a:pt x="120710" y="0"/>
                  <a:pt x="11521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5" name="Google Shape;5205;p31"/>
          <p:cNvSpPr/>
          <p:nvPr/>
        </p:nvSpPr>
        <p:spPr>
          <a:xfrm flipH="1" rot="10800000">
            <a:off x="-827687" y="-1308075"/>
            <a:ext cx="2942966" cy="2474837"/>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tion">
  <p:cSld name="CUSTOM_7">
    <p:spTree>
      <p:nvGrpSpPr>
        <p:cNvPr id="5206" name="Shape 5206"/>
        <p:cNvGrpSpPr/>
        <p:nvPr/>
      </p:nvGrpSpPr>
      <p:grpSpPr>
        <a:xfrm>
          <a:off x="0" y="0"/>
          <a:ext cx="0" cy="0"/>
          <a:chOff x="0" y="0"/>
          <a:chExt cx="0" cy="0"/>
        </a:xfrm>
      </p:grpSpPr>
      <p:sp>
        <p:nvSpPr>
          <p:cNvPr id="5207" name="Google Shape;5207;p32"/>
          <p:cNvSpPr txBox="1"/>
          <p:nvPr>
            <p:ph type="title"/>
          </p:nvPr>
        </p:nvSpPr>
        <p:spPr>
          <a:xfrm>
            <a:off x="857700" y="2007000"/>
            <a:ext cx="7428600" cy="1434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000"/>
              <a:buNone/>
              <a:defRPr sz="5000"/>
            </a:lvl1pPr>
            <a:lvl2pPr lvl="1" rtl="0">
              <a:spcBef>
                <a:spcPts val="0"/>
              </a:spcBef>
              <a:spcAft>
                <a:spcPts val="0"/>
              </a:spcAft>
              <a:buSzPts val="5000"/>
              <a:buNone/>
              <a:defRPr sz="5000"/>
            </a:lvl2pPr>
            <a:lvl3pPr lvl="2" rtl="0">
              <a:spcBef>
                <a:spcPts val="0"/>
              </a:spcBef>
              <a:spcAft>
                <a:spcPts val="0"/>
              </a:spcAft>
              <a:buSzPts val="5000"/>
              <a:buNone/>
              <a:defRPr sz="5000"/>
            </a:lvl3pPr>
            <a:lvl4pPr lvl="3" rtl="0">
              <a:spcBef>
                <a:spcPts val="0"/>
              </a:spcBef>
              <a:spcAft>
                <a:spcPts val="0"/>
              </a:spcAft>
              <a:buSzPts val="5000"/>
              <a:buNone/>
              <a:defRPr sz="5000"/>
            </a:lvl4pPr>
            <a:lvl5pPr lvl="4" rtl="0">
              <a:spcBef>
                <a:spcPts val="0"/>
              </a:spcBef>
              <a:spcAft>
                <a:spcPts val="0"/>
              </a:spcAft>
              <a:buSzPts val="5000"/>
              <a:buNone/>
              <a:defRPr sz="5000"/>
            </a:lvl5pPr>
            <a:lvl6pPr lvl="5" rtl="0">
              <a:spcBef>
                <a:spcPts val="0"/>
              </a:spcBef>
              <a:spcAft>
                <a:spcPts val="0"/>
              </a:spcAft>
              <a:buSzPts val="5000"/>
              <a:buNone/>
              <a:defRPr sz="5000"/>
            </a:lvl6pPr>
            <a:lvl7pPr lvl="6" rtl="0">
              <a:spcBef>
                <a:spcPts val="0"/>
              </a:spcBef>
              <a:spcAft>
                <a:spcPts val="0"/>
              </a:spcAft>
              <a:buSzPts val="5000"/>
              <a:buNone/>
              <a:defRPr sz="5000"/>
            </a:lvl7pPr>
            <a:lvl8pPr lvl="7" rtl="0">
              <a:spcBef>
                <a:spcPts val="0"/>
              </a:spcBef>
              <a:spcAft>
                <a:spcPts val="0"/>
              </a:spcAft>
              <a:buSzPts val="5000"/>
              <a:buNone/>
              <a:defRPr sz="5000"/>
            </a:lvl8pPr>
            <a:lvl9pPr lvl="8" rtl="0">
              <a:spcBef>
                <a:spcPts val="0"/>
              </a:spcBef>
              <a:spcAft>
                <a:spcPts val="0"/>
              </a:spcAft>
              <a:buSzPts val="5000"/>
              <a:buNone/>
              <a:defRPr sz="5000"/>
            </a:lvl9pPr>
          </a:lstStyle>
          <a:p/>
        </p:txBody>
      </p:sp>
      <p:sp>
        <p:nvSpPr>
          <p:cNvPr id="5208" name="Google Shape;5208;p32"/>
          <p:cNvSpPr/>
          <p:nvPr/>
        </p:nvSpPr>
        <p:spPr>
          <a:xfrm flipH="1" rot="10800000">
            <a:off x="-827687" y="-1308075"/>
            <a:ext cx="2942966" cy="2474837"/>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9" name="Google Shape;5209;p32"/>
          <p:cNvSpPr/>
          <p:nvPr/>
        </p:nvSpPr>
        <p:spPr>
          <a:xfrm flipH="1" rot="-2700000">
            <a:off x="7803300" y="3354751"/>
            <a:ext cx="2942988" cy="2474855"/>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0" name="Google Shape;5210;p32"/>
          <p:cNvSpPr txBox="1"/>
          <p:nvPr>
            <p:ph idx="1" type="subTitle"/>
          </p:nvPr>
        </p:nvSpPr>
        <p:spPr>
          <a:xfrm>
            <a:off x="2646000" y="3274625"/>
            <a:ext cx="3852000" cy="892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9">
    <p:spTree>
      <p:nvGrpSpPr>
        <p:cNvPr id="5211" name="Shape 5211"/>
        <p:cNvGrpSpPr/>
        <p:nvPr/>
      </p:nvGrpSpPr>
      <p:grpSpPr>
        <a:xfrm>
          <a:off x="0" y="0"/>
          <a:ext cx="0" cy="0"/>
          <a:chOff x="0" y="0"/>
          <a:chExt cx="0" cy="0"/>
        </a:xfrm>
      </p:grpSpPr>
      <p:sp>
        <p:nvSpPr>
          <p:cNvPr id="5212" name="Google Shape;5212;p33"/>
          <p:cNvSpPr txBox="1"/>
          <p:nvPr>
            <p:ph type="title"/>
          </p:nvPr>
        </p:nvSpPr>
        <p:spPr>
          <a:xfrm>
            <a:off x="667512" y="841248"/>
            <a:ext cx="7809000" cy="49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213" name="Google Shape;5213;p33"/>
          <p:cNvSpPr txBox="1"/>
          <p:nvPr>
            <p:ph idx="1" type="subTitle"/>
          </p:nvPr>
        </p:nvSpPr>
        <p:spPr>
          <a:xfrm>
            <a:off x="3608850" y="1669138"/>
            <a:ext cx="1926300" cy="829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gn="ctr">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gn="ctr">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gn="ctr">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gn="ctr">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gn="ctr">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gn="ctr">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gn="ctr">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gn="ctr">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5214" name="Google Shape;5214;p33"/>
          <p:cNvSpPr txBox="1"/>
          <p:nvPr>
            <p:ph idx="2" type="subTitle"/>
          </p:nvPr>
        </p:nvSpPr>
        <p:spPr>
          <a:xfrm>
            <a:off x="3608850" y="2149261"/>
            <a:ext cx="1926300" cy="82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215" name="Google Shape;5215;p33"/>
          <p:cNvSpPr txBox="1"/>
          <p:nvPr>
            <p:ph idx="3" type="subTitle"/>
          </p:nvPr>
        </p:nvSpPr>
        <p:spPr>
          <a:xfrm>
            <a:off x="6497700" y="1669138"/>
            <a:ext cx="1926300" cy="829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gn="ctr">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gn="ctr">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gn="ctr">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gn="ctr">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gn="ctr">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gn="ctr">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gn="ctr">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gn="ctr">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5216" name="Google Shape;5216;p33"/>
          <p:cNvSpPr txBox="1"/>
          <p:nvPr>
            <p:ph idx="4" type="subTitle"/>
          </p:nvPr>
        </p:nvSpPr>
        <p:spPr>
          <a:xfrm>
            <a:off x="6497700" y="2149261"/>
            <a:ext cx="1926300" cy="82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217" name="Google Shape;5217;p33"/>
          <p:cNvSpPr txBox="1"/>
          <p:nvPr>
            <p:ph idx="5" type="subTitle"/>
          </p:nvPr>
        </p:nvSpPr>
        <p:spPr>
          <a:xfrm>
            <a:off x="720000" y="3452588"/>
            <a:ext cx="1926300" cy="829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gn="ctr">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gn="ctr">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gn="ctr">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gn="ctr">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gn="ctr">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gn="ctr">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gn="ctr">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gn="ctr">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5218" name="Google Shape;5218;p33"/>
          <p:cNvSpPr txBox="1"/>
          <p:nvPr>
            <p:ph idx="6" type="subTitle"/>
          </p:nvPr>
        </p:nvSpPr>
        <p:spPr>
          <a:xfrm>
            <a:off x="720000" y="3932711"/>
            <a:ext cx="1926300" cy="82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219" name="Google Shape;5219;p33"/>
          <p:cNvSpPr txBox="1"/>
          <p:nvPr>
            <p:ph idx="7" type="subTitle"/>
          </p:nvPr>
        </p:nvSpPr>
        <p:spPr>
          <a:xfrm>
            <a:off x="3608850" y="3452588"/>
            <a:ext cx="1926300" cy="829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gn="ctr">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gn="ctr">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gn="ctr">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gn="ctr">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gn="ctr">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gn="ctr">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gn="ctr">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gn="ctr">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5220" name="Google Shape;5220;p33"/>
          <p:cNvSpPr txBox="1"/>
          <p:nvPr>
            <p:ph idx="8" type="subTitle"/>
          </p:nvPr>
        </p:nvSpPr>
        <p:spPr>
          <a:xfrm>
            <a:off x="3608850" y="3932711"/>
            <a:ext cx="1926300" cy="82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221" name="Google Shape;5221;p33"/>
          <p:cNvSpPr/>
          <p:nvPr/>
        </p:nvSpPr>
        <p:spPr>
          <a:xfrm flipH="1" rot="10800000">
            <a:off x="-2688275" y="-386375"/>
            <a:ext cx="5334266" cy="3459597"/>
          </a:xfrm>
          <a:custGeom>
            <a:rect b="b" l="l" r="r" t="t"/>
            <a:pathLst>
              <a:path extrusionOk="0" h="86723" w="133716">
                <a:moveTo>
                  <a:pt x="115219" y="0"/>
                </a:moveTo>
                <a:cubicBezTo>
                  <a:pt x="113623" y="0"/>
                  <a:pt x="112042" y="168"/>
                  <a:pt x="110513" y="525"/>
                </a:cubicBezTo>
                <a:cubicBezTo>
                  <a:pt x="106150" y="1541"/>
                  <a:pt x="102456" y="4516"/>
                  <a:pt x="98316" y="6103"/>
                </a:cubicBezTo>
                <a:cubicBezTo>
                  <a:pt x="93879" y="7813"/>
                  <a:pt x="90284" y="8557"/>
                  <a:pt x="85550" y="8557"/>
                </a:cubicBezTo>
                <a:cubicBezTo>
                  <a:pt x="76725" y="8557"/>
                  <a:pt x="68271" y="10069"/>
                  <a:pt x="60314" y="14085"/>
                </a:cubicBezTo>
                <a:cubicBezTo>
                  <a:pt x="55753" y="16390"/>
                  <a:pt x="51935" y="19960"/>
                  <a:pt x="47151" y="21869"/>
                </a:cubicBezTo>
                <a:cubicBezTo>
                  <a:pt x="43708" y="23249"/>
                  <a:pt x="40032" y="23608"/>
                  <a:pt x="36359" y="23608"/>
                </a:cubicBezTo>
                <a:cubicBezTo>
                  <a:pt x="34424" y="23608"/>
                  <a:pt x="32490" y="23508"/>
                  <a:pt x="30591" y="23406"/>
                </a:cubicBezTo>
                <a:cubicBezTo>
                  <a:pt x="28230" y="23260"/>
                  <a:pt x="25807" y="22991"/>
                  <a:pt x="23416" y="22991"/>
                </a:cubicBezTo>
                <a:cubicBezTo>
                  <a:pt x="20535" y="22991"/>
                  <a:pt x="17700" y="23381"/>
                  <a:pt x="15073" y="24844"/>
                </a:cubicBezTo>
                <a:cubicBezTo>
                  <a:pt x="10858" y="27199"/>
                  <a:pt x="4636" y="30620"/>
                  <a:pt x="1612" y="34363"/>
                </a:cubicBezTo>
                <a:cubicBezTo>
                  <a:pt x="1785" y="38255"/>
                  <a:pt x="472" y="42097"/>
                  <a:pt x="273" y="46088"/>
                </a:cubicBezTo>
                <a:cubicBezTo>
                  <a:pt x="1" y="51716"/>
                  <a:pt x="397" y="57368"/>
                  <a:pt x="521" y="63020"/>
                </a:cubicBezTo>
                <a:cubicBezTo>
                  <a:pt x="620" y="67606"/>
                  <a:pt x="1215" y="72217"/>
                  <a:pt x="1686" y="76778"/>
                </a:cubicBezTo>
                <a:cubicBezTo>
                  <a:pt x="1860" y="78439"/>
                  <a:pt x="2108" y="83768"/>
                  <a:pt x="3546" y="84264"/>
                </a:cubicBezTo>
                <a:cubicBezTo>
                  <a:pt x="8219" y="85863"/>
                  <a:pt x="13789" y="86722"/>
                  <a:pt x="19552" y="86722"/>
                </a:cubicBezTo>
                <a:cubicBezTo>
                  <a:pt x="34425" y="86722"/>
                  <a:pt x="50584" y="81003"/>
                  <a:pt x="55926" y="67531"/>
                </a:cubicBezTo>
                <a:lnTo>
                  <a:pt x="61950" y="57913"/>
                </a:lnTo>
                <a:cubicBezTo>
                  <a:pt x="70056" y="45469"/>
                  <a:pt x="88673" y="53327"/>
                  <a:pt x="99581" y="47204"/>
                </a:cubicBezTo>
                <a:cubicBezTo>
                  <a:pt x="105158" y="44080"/>
                  <a:pt x="109596" y="36990"/>
                  <a:pt x="111306" y="31041"/>
                </a:cubicBezTo>
                <a:cubicBezTo>
                  <a:pt x="112669" y="26331"/>
                  <a:pt x="114132" y="21993"/>
                  <a:pt x="118421" y="19192"/>
                </a:cubicBezTo>
                <a:cubicBezTo>
                  <a:pt x="122486" y="16539"/>
                  <a:pt x="127469" y="15746"/>
                  <a:pt x="131460" y="12920"/>
                </a:cubicBezTo>
                <a:cubicBezTo>
                  <a:pt x="132650" y="12077"/>
                  <a:pt x="133666" y="10837"/>
                  <a:pt x="133691" y="9375"/>
                </a:cubicBezTo>
                <a:cubicBezTo>
                  <a:pt x="133716" y="7540"/>
                  <a:pt x="132204" y="6078"/>
                  <a:pt x="130716" y="5037"/>
                </a:cubicBezTo>
                <a:cubicBezTo>
                  <a:pt x="126375" y="1983"/>
                  <a:pt x="120710" y="0"/>
                  <a:pt x="11521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2" name="Google Shape;5222;p33"/>
          <p:cNvSpPr/>
          <p:nvPr/>
        </p:nvSpPr>
        <p:spPr>
          <a:xfrm rot="-10021889">
            <a:off x="6057314" y="2076310"/>
            <a:ext cx="5334268" cy="3459599"/>
          </a:xfrm>
          <a:custGeom>
            <a:rect b="b" l="l" r="r" t="t"/>
            <a:pathLst>
              <a:path extrusionOk="0" h="86723" w="133716">
                <a:moveTo>
                  <a:pt x="115219" y="0"/>
                </a:moveTo>
                <a:cubicBezTo>
                  <a:pt x="113623" y="0"/>
                  <a:pt x="112042" y="168"/>
                  <a:pt x="110513" y="525"/>
                </a:cubicBezTo>
                <a:cubicBezTo>
                  <a:pt x="106150" y="1541"/>
                  <a:pt x="102456" y="4516"/>
                  <a:pt x="98316" y="6103"/>
                </a:cubicBezTo>
                <a:cubicBezTo>
                  <a:pt x="93879" y="7813"/>
                  <a:pt x="90284" y="8557"/>
                  <a:pt x="85550" y="8557"/>
                </a:cubicBezTo>
                <a:cubicBezTo>
                  <a:pt x="76725" y="8557"/>
                  <a:pt x="68271" y="10069"/>
                  <a:pt x="60314" y="14085"/>
                </a:cubicBezTo>
                <a:cubicBezTo>
                  <a:pt x="55753" y="16390"/>
                  <a:pt x="51935" y="19960"/>
                  <a:pt x="47151" y="21869"/>
                </a:cubicBezTo>
                <a:cubicBezTo>
                  <a:pt x="43708" y="23249"/>
                  <a:pt x="40032" y="23608"/>
                  <a:pt x="36359" y="23608"/>
                </a:cubicBezTo>
                <a:cubicBezTo>
                  <a:pt x="34424" y="23608"/>
                  <a:pt x="32490" y="23508"/>
                  <a:pt x="30591" y="23406"/>
                </a:cubicBezTo>
                <a:cubicBezTo>
                  <a:pt x="28230" y="23260"/>
                  <a:pt x="25807" y="22991"/>
                  <a:pt x="23416" y="22991"/>
                </a:cubicBezTo>
                <a:cubicBezTo>
                  <a:pt x="20535" y="22991"/>
                  <a:pt x="17700" y="23381"/>
                  <a:pt x="15073" y="24844"/>
                </a:cubicBezTo>
                <a:cubicBezTo>
                  <a:pt x="10858" y="27199"/>
                  <a:pt x="4636" y="30620"/>
                  <a:pt x="1612" y="34363"/>
                </a:cubicBezTo>
                <a:cubicBezTo>
                  <a:pt x="1785" y="38255"/>
                  <a:pt x="472" y="42097"/>
                  <a:pt x="273" y="46088"/>
                </a:cubicBezTo>
                <a:cubicBezTo>
                  <a:pt x="1" y="51716"/>
                  <a:pt x="397" y="57368"/>
                  <a:pt x="521" y="63020"/>
                </a:cubicBezTo>
                <a:cubicBezTo>
                  <a:pt x="620" y="67606"/>
                  <a:pt x="1215" y="72217"/>
                  <a:pt x="1686" y="76778"/>
                </a:cubicBezTo>
                <a:cubicBezTo>
                  <a:pt x="1860" y="78439"/>
                  <a:pt x="2108" y="83768"/>
                  <a:pt x="3546" y="84264"/>
                </a:cubicBezTo>
                <a:cubicBezTo>
                  <a:pt x="8219" y="85863"/>
                  <a:pt x="13789" y="86722"/>
                  <a:pt x="19552" y="86722"/>
                </a:cubicBezTo>
                <a:cubicBezTo>
                  <a:pt x="34425" y="86722"/>
                  <a:pt x="50584" y="81003"/>
                  <a:pt x="55926" y="67531"/>
                </a:cubicBezTo>
                <a:lnTo>
                  <a:pt x="61950" y="57913"/>
                </a:lnTo>
                <a:cubicBezTo>
                  <a:pt x="70056" y="45469"/>
                  <a:pt x="88673" y="53327"/>
                  <a:pt x="99581" y="47204"/>
                </a:cubicBezTo>
                <a:cubicBezTo>
                  <a:pt x="105158" y="44080"/>
                  <a:pt x="109596" y="36990"/>
                  <a:pt x="111306" y="31041"/>
                </a:cubicBezTo>
                <a:cubicBezTo>
                  <a:pt x="112669" y="26331"/>
                  <a:pt x="114132" y="21993"/>
                  <a:pt x="118421" y="19192"/>
                </a:cubicBezTo>
                <a:cubicBezTo>
                  <a:pt x="122486" y="16539"/>
                  <a:pt x="127469" y="15746"/>
                  <a:pt x="131460" y="12920"/>
                </a:cubicBezTo>
                <a:cubicBezTo>
                  <a:pt x="132650" y="12077"/>
                  <a:pt x="133666" y="10837"/>
                  <a:pt x="133691" y="9375"/>
                </a:cubicBezTo>
                <a:cubicBezTo>
                  <a:pt x="133716" y="7540"/>
                  <a:pt x="132204" y="6078"/>
                  <a:pt x="130716" y="5037"/>
                </a:cubicBezTo>
                <a:cubicBezTo>
                  <a:pt x="126375" y="1983"/>
                  <a:pt x="120710" y="0"/>
                  <a:pt x="1152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
  <p:cSld name="CUSTOM_9_1">
    <p:spTree>
      <p:nvGrpSpPr>
        <p:cNvPr id="5223" name="Shape 5223"/>
        <p:cNvGrpSpPr/>
        <p:nvPr/>
      </p:nvGrpSpPr>
      <p:grpSpPr>
        <a:xfrm>
          <a:off x="0" y="0"/>
          <a:ext cx="0" cy="0"/>
          <a:chOff x="0" y="0"/>
          <a:chExt cx="0" cy="0"/>
        </a:xfrm>
      </p:grpSpPr>
      <p:sp>
        <p:nvSpPr>
          <p:cNvPr id="5224" name="Google Shape;5224;p34"/>
          <p:cNvSpPr/>
          <p:nvPr/>
        </p:nvSpPr>
        <p:spPr>
          <a:xfrm>
            <a:off x="1085625" y="1591326"/>
            <a:ext cx="1031088" cy="997159"/>
          </a:xfrm>
          <a:custGeom>
            <a:rect b="b" l="l" r="r" t="t"/>
            <a:pathLst>
              <a:path extrusionOk="0" h="32734" w="31782">
                <a:moveTo>
                  <a:pt x="17963" y="1"/>
                </a:moveTo>
                <a:cubicBezTo>
                  <a:pt x="15808" y="1"/>
                  <a:pt x="13697" y="349"/>
                  <a:pt x="11652" y="1047"/>
                </a:cubicBezTo>
                <a:cubicBezTo>
                  <a:pt x="5455" y="3079"/>
                  <a:pt x="1" y="8236"/>
                  <a:pt x="199" y="15226"/>
                </a:cubicBezTo>
                <a:cubicBezTo>
                  <a:pt x="323" y="20184"/>
                  <a:pt x="3918" y="25787"/>
                  <a:pt x="7562" y="28910"/>
                </a:cubicBezTo>
                <a:cubicBezTo>
                  <a:pt x="10661" y="31601"/>
                  <a:pt x="13441" y="32733"/>
                  <a:pt x="17019" y="32733"/>
                </a:cubicBezTo>
                <a:cubicBezTo>
                  <a:pt x="17792" y="32733"/>
                  <a:pt x="18602" y="32680"/>
                  <a:pt x="19461" y="32579"/>
                </a:cubicBezTo>
                <a:cubicBezTo>
                  <a:pt x="25559" y="31835"/>
                  <a:pt x="31781" y="28117"/>
                  <a:pt x="30220" y="21325"/>
                </a:cubicBezTo>
                <a:cubicBezTo>
                  <a:pt x="29575" y="18474"/>
                  <a:pt x="28534" y="15796"/>
                  <a:pt x="28013" y="12871"/>
                </a:cubicBezTo>
                <a:cubicBezTo>
                  <a:pt x="27517" y="10219"/>
                  <a:pt x="27716" y="7095"/>
                  <a:pt x="26451" y="4616"/>
                </a:cubicBezTo>
                <a:cubicBezTo>
                  <a:pt x="24815" y="1394"/>
                  <a:pt x="21692" y="154"/>
                  <a:pt x="18395" y="5"/>
                </a:cubicBezTo>
                <a:cubicBezTo>
                  <a:pt x="18251" y="2"/>
                  <a:pt x="18107" y="1"/>
                  <a:pt x="1796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5" name="Google Shape;5225;p34"/>
          <p:cNvSpPr/>
          <p:nvPr/>
        </p:nvSpPr>
        <p:spPr>
          <a:xfrm rot="2466215">
            <a:off x="4884093" y="3323919"/>
            <a:ext cx="1040107" cy="968720"/>
          </a:xfrm>
          <a:custGeom>
            <a:rect b="b" l="l" r="r" t="t"/>
            <a:pathLst>
              <a:path extrusionOk="0" h="32734" w="31782">
                <a:moveTo>
                  <a:pt x="17963" y="1"/>
                </a:moveTo>
                <a:cubicBezTo>
                  <a:pt x="15808" y="1"/>
                  <a:pt x="13697" y="349"/>
                  <a:pt x="11652" y="1047"/>
                </a:cubicBezTo>
                <a:cubicBezTo>
                  <a:pt x="5455" y="3079"/>
                  <a:pt x="1" y="8236"/>
                  <a:pt x="199" y="15226"/>
                </a:cubicBezTo>
                <a:cubicBezTo>
                  <a:pt x="323" y="20184"/>
                  <a:pt x="3918" y="25787"/>
                  <a:pt x="7562" y="28910"/>
                </a:cubicBezTo>
                <a:cubicBezTo>
                  <a:pt x="10661" y="31601"/>
                  <a:pt x="13441" y="32733"/>
                  <a:pt x="17019" y="32733"/>
                </a:cubicBezTo>
                <a:cubicBezTo>
                  <a:pt x="17792" y="32733"/>
                  <a:pt x="18602" y="32680"/>
                  <a:pt x="19461" y="32579"/>
                </a:cubicBezTo>
                <a:cubicBezTo>
                  <a:pt x="25559" y="31835"/>
                  <a:pt x="31781" y="28117"/>
                  <a:pt x="30220" y="21325"/>
                </a:cubicBezTo>
                <a:cubicBezTo>
                  <a:pt x="29575" y="18474"/>
                  <a:pt x="28534" y="15796"/>
                  <a:pt x="28013" y="12871"/>
                </a:cubicBezTo>
                <a:cubicBezTo>
                  <a:pt x="27517" y="10219"/>
                  <a:pt x="27716" y="7095"/>
                  <a:pt x="26451" y="4616"/>
                </a:cubicBezTo>
                <a:cubicBezTo>
                  <a:pt x="24815" y="1394"/>
                  <a:pt x="21692" y="154"/>
                  <a:pt x="18395" y="5"/>
                </a:cubicBezTo>
                <a:cubicBezTo>
                  <a:pt x="18251" y="2"/>
                  <a:pt x="18107" y="1"/>
                  <a:pt x="1796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6" name="Google Shape;5226;p34"/>
          <p:cNvSpPr/>
          <p:nvPr/>
        </p:nvSpPr>
        <p:spPr>
          <a:xfrm rot="3746593">
            <a:off x="1009886" y="3307132"/>
            <a:ext cx="1130794" cy="927392"/>
          </a:xfrm>
          <a:custGeom>
            <a:rect b="b" l="l" r="r" t="t"/>
            <a:pathLst>
              <a:path extrusionOk="0" h="50237" w="62520">
                <a:moveTo>
                  <a:pt x="37584" y="0"/>
                </a:moveTo>
                <a:cubicBezTo>
                  <a:pt x="37128" y="0"/>
                  <a:pt x="36672" y="9"/>
                  <a:pt x="36218" y="26"/>
                </a:cubicBezTo>
                <a:cubicBezTo>
                  <a:pt x="32078" y="150"/>
                  <a:pt x="27988" y="695"/>
                  <a:pt x="23972" y="1662"/>
                </a:cubicBezTo>
                <a:cubicBezTo>
                  <a:pt x="20749" y="2455"/>
                  <a:pt x="18047" y="4215"/>
                  <a:pt x="15742" y="6521"/>
                </a:cubicBezTo>
                <a:cubicBezTo>
                  <a:pt x="12594" y="9669"/>
                  <a:pt x="10263" y="13834"/>
                  <a:pt x="8503" y="17825"/>
                </a:cubicBezTo>
                <a:cubicBezTo>
                  <a:pt x="4537" y="26848"/>
                  <a:pt x="0" y="40334"/>
                  <a:pt x="9396" y="47523"/>
                </a:cubicBezTo>
                <a:cubicBezTo>
                  <a:pt x="12054" y="49563"/>
                  <a:pt x="15846" y="50237"/>
                  <a:pt x="19669" y="50237"/>
                </a:cubicBezTo>
                <a:cubicBezTo>
                  <a:pt x="22907" y="50237"/>
                  <a:pt x="26167" y="49754"/>
                  <a:pt x="28781" y="49208"/>
                </a:cubicBezTo>
                <a:cubicBezTo>
                  <a:pt x="36392" y="47622"/>
                  <a:pt x="43506" y="46234"/>
                  <a:pt x="50274" y="42218"/>
                </a:cubicBezTo>
                <a:cubicBezTo>
                  <a:pt x="56992" y="38251"/>
                  <a:pt x="60933" y="29996"/>
                  <a:pt x="61850" y="22560"/>
                </a:cubicBezTo>
                <a:cubicBezTo>
                  <a:pt x="62520" y="17031"/>
                  <a:pt x="59570" y="11578"/>
                  <a:pt x="56025" y="7413"/>
                </a:cubicBezTo>
                <a:cubicBezTo>
                  <a:pt x="51446" y="1974"/>
                  <a:pt x="44447" y="0"/>
                  <a:pt x="3758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7" name="Google Shape;5227;p34"/>
          <p:cNvSpPr/>
          <p:nvPr/>
        </p:nvSpPr>
        <p:spPr>
          <a:xfrm rot="6993016">
            <a:off x="4893579" y="1622413"/>
            <a:ext cx="963451" cy="968742"/>
          </a:xfrm>
          <a:custGeom>
            <a:rect b="b" l="l" r="r" t="t"/>
            <a:pathLst>
              <a:path extrusionOk="0" h="32734" w="31782">
                <a:moveTo>
                  <a:pt x="17963" y="1"/>
                </a:moveTo>
                <a:cubicBezTo>
                  <a:pt x="15808" y="1"/>
                  <a:pt x="13697" y="349"/>
                  <a:pt x="11652" y="1047"/>
                </a:cubicBezTo>
                <a:cubicBezTo>
                  <a:pt x="5455" y="3079"/>
                  <a:pt x="1" y="8236"/>
                  <a:pt x="199" y="15226"/>
                </a:cubicBezTo>
                <a:cubicBezTo>
                  <a:pt x="323" y="20184"/>
                  <a:pt x="3918" y="25787"/>
                  <a:pt x="7562" y="28910"/>
                </a:cubicBezTo>
                <a:cubicBezTo>
                  <a:pt x="10661" y="31601"/>
                  <a:pt x="13441" y="32733"/>
                  <a:pt x="17019" y="32733"/>
                </a:cubicBezTo>
                <a:cubicBezTo>
                  <a:pt x="17792" y="32733"/>
                  <a:pt x="18602" y="32680"/>
                  <a:pt x="19461" y="32579"/>
                </a:cubicBezTo>
                <a:cubicBezTo>
                  <a:pt x="25559" y="31835"/>
                  <a:pt x="31781" y="28117"/>
                  <a:pt x="30220" y="21325"/>
                </a:cubicBezTo>
                <a:cubicBezTo>
                  <a:pt x="29575" y="18474"/>
                  <a:pt x="28534" y="15796"/>
                  <a:pt x="28013" y="12871"/>
                </a:cubicBezTo>
                <a:cubicBezTo>
                  <a:pt x="27517" y="10219"/>
                  <a:pt x="27716" y="7095"/>
                  <a:pt x="26451" y="4616"/>
                </a:cubicBezTo>
                <a:cubicBezTo>
                  <a:pt x="24815" y="1394"/>
                  <a:pt x="21692" y="154"/>
                  <a:pt x="18395" y="5"/>
                </a:cubicBezTo>
                <a:cubicBezTo>
                  <a:pt x="18251" y="2"/>
                  <a:pt x="18107" y="1"/>
                  <a:pt x="179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8" name="Google Shape;5228;p34"/>
          <p:cNvSpPr txBox="1"/>
          <p:nvPr>
            <p:ph type="title"/>
          </p:nvPr>
        </p:nvSpPr>
        <p:spPr>
          <a:xfrm>
            <a:off x="667512" y="841248"/>
            <a:ext cx="7809000" cy="49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229" name="Google Shape;5229;p34"/>
          <p:cNvSpPr txBox="1"/>
          <p:nvPr>
            <p:ph idx="1" type="subTitle"/>
          </p:nvPr>
        </p:nvSpPr>
        <p:spPr>
          <a:xfrm>
            <a:off x="2088370" y="2065400"/>
            <a:ext cx="2103000" cy="5400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5230" name="Google Shape;5230;p34"/>
          <p:cNvSpPr txBox="1"/>
          <p:nvPr>
            <p:ph hasCustomPrompt="1" idx="2" type="title"/>
          </p:nvPr>
        </p:nvSpPr>
        <p:spPr>
          <a:xfrm>
            <a:off x="1089938" y="1608188"/>
            <a:ext cx="1031100" cy="9972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4700"/>
              <a:buNone/>
              <a:defRPr sz="4700"/>
            </a:lvl1pPr>
            <a:lvl2pPr lvl="1" rtl="0" algn="ctr">
              <a:spcBef>
                <a:spcPts val="0"/>
              </a:spcBef>
              <a:spcAft>
                <a:spcPts val="0"/>
              </a:spcAft>
              <a:buSzPts val="4700"/>
              <a:buFont typeface="Pacifico"/>
              <a:buNone/>
              <a:defRPr sz="4700">
                <a:latin typeface="Pacifico"/>
                <a:ea typeface="Pacifico"/>
                <a:cs typeface="Pacifico"/>
                <a:sym typeface="Pacifico"/>
              </a:defRPr>
            </a:lvl2pPr>
            <a:lvl3pPr lvl="2" rtl="0" algn="ctr">
              <a:spcBef>
                <a:spcPts val="0"/>
              </a:spcBef>
              <a:spcAft>
                <a:spcPts val="0"/>
              </a:spcAft>
              <a:buSzPts val="4700"/>
              <a:buFont typeface="Pacifico"/>
              <a:buNone/>
              <a:defRPr sz="4700">
                <a:latin typeface="Pacifico"/>
                <a:ea typeface="Pacifico"/>
                <a:cs typeface="Pacifico"/>
                <a:sym typeface="Pacifico"/>
              </a:defRPr>
            </a:lvl3pPr>
            <a:lvl4pPr lvl="3" rtl="0" algn="ctr">
              <a:spcBef>
                <a:spcPts val="0"/>
              </a:spcBef>
              <a:spcAft>
                <a:spcPts val="0"/>
              </a:spcAft>
              <a:buSzPts val="4700"/>
              <a:buFont typeface="Pacifico"/>
              <a:buNone/>
              <a:defRPr sz="4700">
                <a:latin typeface="Pacifico"/>
                <a:ea typeface="Pacifico"/>
                <a:cs typeface="Pacifico"/>
                <a:sym typeface="Pacifico"/>
              </a:defRPr>
            </a:lvl4pPr>
            <a:lvl5pPr lvl="4" rtl="0" algn="ctr">
              <a:spcBef>
                <a:spcPts val="0"/>
              </a:spcBef>
              <a:spcAft>
                <a:spcPts val="0"/>
              </a:spcAft>
              <a:buSzPts val="4700"/>
              <a:buFont typeface="Pacifico"/>
              <a:buNone/>
              <a:defRPr sz="4700">
                <a:latin typeface="Pacifico"/>
                <a:ea typeface="Pacifico"/>
                <a:cs typeface="Pacifico"/>
                <a:sym typeface="Pacifico"/>
              </a:defRPr>
            </a:lvl5pPr>
            <a:lvl6pPr lvl="5" rtl="0" algn="ctr">
              <a:spcBef>
                <a:spcPts val="0"/>
              </a:spcBef>
              <a:spcAft>
                <a:spcPts val="0"/>
              </a:spcAft>
              <a:buSzPts val="4700"/>
              <a:buFont typeface="Pacifico"/>
              <a:buNone/>
              <a:defRPr sz="4700">
                <a:latin typeface="Pacifico"/>
                <a:ea typeface="Pacifico"/>
                <a:cs typeface="Pacifico"/>
                <a:sym typeface="Pacifico"/>
              </a:defRPr>
            </a:lvl6pPr>
            <a:lvl7pPr lvl="6" rtl="0" algn="ctr">
              <a:spcBef>
                <a:spcPts val="0"/>
              </a:spcBef>
              <a:spcAft>
                <a:spcPts val="0"/>
              </a:spcAft>
              <a:buSzPts val="4700"/>
              <a:buFont typeface="Pacifico"/>
              <a:buNone/>
              <a:defRPr sz="4700">
                <a:latin typeface="Pacifico"/>
                <a:ea typeface="Pacifico"/>
                <a:cs typeface="Pacifico"/>
                <a:sym typeface="Pacifico"/>
              </a:defRPr>
            </a:lvl7pPr>
            <a:lvl8pPr lvl="7" rtl="0" algn="ctr">
              <a:spcBef>
                <a:spcPts val="0"/>
              </a:spcBef>
              <a:spcAft>
                <a:spcPts val="0"/>
              </a:spcAft>
              <a:buSzPts val="4700"/>
              <a:buFont typeface="Pacifico"/>
              <a:buNone/>
              <a:defRPr sz="4700">
                <a:latin typeface="Pacifico"/>
                <a:ea typeface="Pacifico"/>
                <a:cs typeface="Pacifico"/>
                <a:sym typeface="Pacifico"/>
              </a:defRPr>
            </a:lvl8pPr>
            <a:lvl9pPr lvl="8" rtl="0" algn="ctr">
              <a:spcBef>
                <a:spcPts val="0"/>
              </a:spcBef>
              <a:spcAft>
                <a:spcPts val="0"/>
              </a:spcAft>
              <a:buSzPts val="4700"/>
              <a:buFont typeface="Pacifico"/>
              <a:buNone/>
              <a:defRPr sz="4700">
                <a:latin typeface="Pacifico"/>
                <a:ea typeface="Pacifico"/>
                <a:cs typeface="Pacifico"/>
                <a:sym typeface="Pacifico"/>
              </a:defRPr>
            </a:lvl9pPr>
          </a:lstStyle>
          <a:p>
            <a:r>
              <a:t>xx%</a:t>
            </a:r>
          </a:p>
        </p:txBody>
      </p:sp>
      <p:sp>
        <p:nvSpPr>
          <p:cNvPr id="5231" name="Google Shape;5231;p34"/>
          <p:cNvSpPr txBox="1"/>
          <p:nvPr>
            <p:ph idx="3" type="subTitle"/>
          </p:nvPr>
        </p:nvSpPr>
        <p:spPr>
          <a:xfrm>
            <a:off x="5857826" y="2065400"/>
            <a:ext cx="2103000" cy="5400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5232" name="Google Shape;5232;p34"/>
          <p:cNvSpPr txBox="1"/>
          <p:nvPr>
            <p:ph hasCustomPrompt="1" idx="4" type="title"/>
          </p:nvPr>
        </p:nvSpPr>
        <p:spPr>
          <a:xfrm>
            <a:off x="4859725" y="1608200"/>
            <a:ext cx="1031100" cy="9972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4700"/>
              <a:buNone/>
              <a:defRPr sz="4700"/>
            </a:lvl1pPr>
            <a:lvl2pPr lvl="1" rtl="0" algn="ctr">
              <a:spcBef>
                <a:spcPts val="0"/>
              </a:spcBef>
              <a:spcAft>
                <a:spcPts val="0"/>
              </a:spcAft>
              <a:buSzPts val="4700"/>
              <a:buFont typeface="Pacifico"/>
              <a:buNone/>
              <a:defRPr sz="4700">
                <a:latin typeface="Pacifico"/>
                <a:ea typeface="Pacifico"/>
                <a:cs typeface="Pacifico"/>
                <a:sym typeface="Pacifico"/>
              </a:defRPr>
            </a:lvl2pPr>
            <a:lvl3pPr lvl="2" rtl="0" algn="ctr">
              <a:spcBef>
                <a:spcPts val="0"/>
              </a:spcBef>
              <a:spcAft>
                <a:spcPts val="0"/>
              </a:spcAft>
              <a:buSzPts val="4700"/>
              <a:buFont typeface="Pacifico"/>
              <a:buNone/>
              <a:defRPr sz="4700">
                <a:latin typeface="Pacifico"/>
                <a:ea typeface="Pacifico"/>
                <a:cs typeface="Pacifico"/>
                <a:sym typeface="Pacifico"/>
              </a:defRPr>
            </a:lvl3pPr>
            <a:lvl4pPr lvl="3" rtl="0" algn="ctr">
              <a:spcBef>
                <a:spcPts val="0"/>
              </a:spcBef>
              <a:spcAft>
                <a:spcPts val="0"/>
              </a:spcAft>
              <a:buSzPts val="4700"/>
              <a:buFont typeface="Pacifico"/>
              <a:buNone/>
              <a:defRPr sz="4700">
                <a:latin typeface="Pacifico"/>
                <a:ea typeface="Pacifico"/>
                <a:cs typeface="Pacifico"/>
                <a:sym typeface="Pacifico"/>
              </a:defRPr>
            </a:lvl4pPr>
            <a:lvl5pPr lvl="4" rtl="0" algn="ctr">
              <a:spcBef>
                <a:spcPts val="0"/>
              </a:spcBef>
              <a:spcAft>
                <a:spcPts val="0"/>
              </a:spcAft>
              <a:buSzPts val="4700"/>
              <a:buFont typeface="Pacifico"/>
              <a:buNone/>
              <a:defRPr sz="4700">
                <a:latin typeface="Pacifico"/>
                <a:ea typeface="Pacifico"/>
                <a:cs typeface="Pacifico"/>
                <a:sym typeface="Pacifico"/>
              </a:defRPr>
            </a:lvl5pPr>
            <a:lvl6pPr lvl="5" rtl="0" algn="ctr">
              <a:spcBef>
                <a:spcPts val="0"/>
              </a:spcBef>
              <a:spcAft>
                <a:spcPts val="0"/>
              </a:spcAft>
              <a:buSzPts val="4700"/>
              <a:buFont typeface="Pacifico"/>
              <a:buNone/>
              <a:defRPr sz="4700">
                <a:latin typeface="Pacifico"/>
                <a:ea typeface="Pacifico"/>
                <a:cs typeface="Pacifico"/>
                <a:sym typeface="Pacifico"/>
              </a:defRPr>
            </a:lvl6pPr>
            <a:lvl7pPr lvl="6" rtl="0" algn="ctr">
              <a:spcBef>
                <a:spcPts val="0"/>
              </a:spcBef>
              <a:spcAft>
                <a:spcPts val="0"/>
              </a:spcAft>
              <a:buSzPts val="4700"/>
              <a:buFont typeface="Pacifico"/>
              <a:buNone/>
              <a:defRPr sz="4700">
                <a:latin typeface="Pacifico"/>
                <a:ea typeface="Pacifico"/>
                <a:cs typeface="Pacifico"/>
                <a:sym typeface="Pacifico"/>
              </a:defRPr>
            </a:lvl7pPr>
            <a:lvl8pPr lvl="7" rtl="0" algn="ctr">
              <a:spcBef>
                <a:spcPts val="0"/>
              </a:spcBef>
              <a:spcAft>
                <a:spcPts val="0"/>
              </a:spcAft>
              <a:buSzPts val="4700"/>
              <a:buFont typeface="Pacifico"/>
              <a:buNone/>
              <a:defRPr sz="4700">
                <a:latin typeface="Pacifico"/>
                <a:ea typeface="Pacifico"/>
                <a:cs typeface="Pacifico"/>
                <a:sym typeface="Pacifico"/>
              </a:defRPr>
            </a:lvl8pPr>
            <a:lvl9pPr lvl="8" rtl="0" algn="ctr">
              <a:spcBef>
                <a:spcPts val="0"/>
              </a:spcBef>
              <a:spcAft>
                <a:spcPts val="0"/>
              </a:spcAft>
              <a:buSzPts val="4700"/>
              <a:buFont typeface="Pacifico"/>
              <a:buNone/>
              <a:defRPr sz="4700">
                <a:latin typeface="Pacifico"/>
                <a:ea typeface="Pacifico"/>
                <a:cs typeface="Pacifico"/>
                <a:sym typeface="Pacifico"/>
              </a:defRPr>
            </a:lvl9pPr>
          </a:lstStyle>
          <a:p>
            <a:r>
              <a:t>xx%</a:t>
            </a:r>
          </a:p>
        </p:txBody>
      </p:sp>
      <p:sp>
        <p:nvSpPr>
          <p:cNvPr id="5233" name="Google Shape;5233;p34"/>
          <p:cNvSpPr txBox="1"/>
          <p:nvPr>
            <p:ph idx="5" type="ctrTitle"/>
          </p:nvPr>
        </p:nvSpPr>
        <p:spPr>
          <a:xfrm>
            <a:off x="2088365" y="3284600"/>
            <a:ext cx="2103000" cy="428400"/>
          </a:xfrm>
          <a:prstGeom prst="rect">
            <a:avLst/>
          </a:prstGeom>
        </p:spPr>
        <p:txBody>
          <a:bodyPr anchorCtr="0" anchor="ctr" bIns="91425" lIns="91425" spcFirstLastPara="1" rIns="91425" wrap="square" tIns="91425">
            <a:noAutofit/>
          </a:bodyPr>
          <a:lstStyle>
            <a:lvl1pPr lvl="0" rtl="0">
              <a:spcBef>
                <a:spcPts val="0"/>
              </a:spcBef>
              <a:spcAft>
                <a:spcPts val="0"/>
              </a:spcAft>
              <a:buSzPts val="1600"/>
              <a:buFont typeface="Lato"/>
              <a:buNone/>
              <a:defRPr b="1" sz="1600">
                <a:latin typeface="Lato"/>
                <a:ea typeface="Lato"/>
                <a:cs typeface="Lato"/>
                <a:sym typeface="Lato"/>
              </a:defRPr>
            </a:lvl1pPr>
            <a:lvl2pPr lvl="1" rtl="0">
              <a:spcBef>
                <a:spcPts val="0"/>
              </a:spcBef>
              <a:spcAft>
                <a:spcPts val="0"/>
              </a:spcAft>
              <a:buSzPts val="1600"/>
              <a:buFont typeface="Lato"/>
              <a:buNone/>
              <a:defRPr b="1" sz="1600">
                <a:latin typeface="Lato"/>
                <a:ea typeface="Lato"/>
                <a:cs typeface="Lato"/>
                <a:sym typeface="Lato"/>
              </a:defRPr>
            </a:lvl2pPr>
            <a:lvl3pPr lvl="2" rtl="0">
              <a:spcBef>
                <a:spcPts val="0"/>
              </a:spcBef>
              <a:spcAft>
                <a:spcPts val="0"/>
              </a:spcAft>
              <a:buSzPts val="1600"/>
              <a:buFont typeface="Lato"/>
              <a:buNone/>
              <a:defRPr b="1" sz="1600">
                <a:latin typeface="Lato"/>
                <a:ea typeface="Lato"/>
                <a:cs typeface="Lato"/>
                <a:sym typeface="Lato"/>
              </a:defRPr>
            </a:lvl3pPr>
            <a:lvl4pPr lvl="3" rtl="0">
              <a:spcBef>
                <a:spcPts val="0"/>
              </a:spcBef>
              <a:spcAft>
                <a:spcPts val="0"/>
              </a:spcAft>
              <a:buSzPts val="1600"/>
              <a:buFont typeface="Lato"/>
              <a:buNone/>
              <a:defRPr b="1" sz="1600">
                <a:latin typeface="Lato"/>
                <a:ea typeface="Lato"/>
                <a:cs typeface="Lato"/>
                <a:sym typeface="Lato"/>
              </a:defRPr>
            </a:lvl4pPr>
            <a:lvl5pPr lvl="4" rtl="0">
              <a:spcBef>
                <a:spcPts val="0"/>
              </a:spcBef>
              <a:spcAft>
                <a:spcPts val="0"/>
              </a:spcAft>
              <a:buSzPts val="1600"/>
              <a:buFont typeface="Lato"/>
              <a:buNone/>
              <a:defRPr b="1" sz="1600">
                <a:latin typeface="Lato"/>
                <a:ea typeface="Lato"/>
                <a:cs typeface="Lato"/>
                <a:sym typeface="Lato"/>
              </a:defRPr>
            </a:lvl5pPr>
            <a:lvl6pPr lvl="5" rtl="0">
              <a:spcBef>
                <a:spcPts val="0"/>
              </a:spcBef>
              <a:spcAft>
                <a:spcPts val="0"/>
              </a:spcAft>
              <a:buSzPts val="1600"/>
              <a:buFont typeface="Lato"/>
              <a:buNone/>
              <a:defRPr b="1" sz="1600">
                <a:latin typeface="Lato"/>
                <a:ea typeface="Lato"/>
                <a:cs typeface="Lato"/>
                <a:sym typeface="Lato"/>
              </a:defRPr>
            </a:lvl6pPr>
            <a:lvl7pPr lvl="6" rtl="0">
              <a:spcBef>
                <a:spcPts val="0"/>
              </a:spcBef>
              <a:spcAft>
                <a:spcPts val="0"/>
              </a:spcAft>
              <a:buSzPts val="1600"/>
              <a:buFont typeface="Lato"/>
              <a:buNone/>
              <a:defRPr b="1" sz="1600">
                <a:latin typeface="Lato"/>
                <a:ea typeface="Lato"/>
                <a:cs typeface="Lato"/>
                <a:sym typeface="Lato"/>
              </a:defRPr>
            </a:lvl7pPr>
            <a:lvl8pPr lvl="7" rtl="0">
              <a:spcBef>
                <a:spcPts val="0"/>
              </a:spcBef>
              <a:spcAft>
                <a:spcPts val="0"/>
              </a:spcAft>
              <a:buSzPts val="1600"/>
              <a:buFont typeface="Lato"/>
              <a:buNone/>
              <a:defRPr b="1" sz="1600">
                <a:latin typeface="Lato"/>
                <a:ea typeface="Lato"/>
                <a:cs typeface="Lato"/>
                <a:sym typeface="Lato"/>
              </a:defRPr>
            </a:lvl8pPr>
            <a:lvl9pPr lvl="8" rtl="0">
              <a:spcBef>
                <a:spcPts val="0"/>
              </a:spcBef>
              <a:spcAft>
                <a:spcPts val="0"/>
              </a:spcAft>
              <a:buSzPts val="1600"/>
              <a:buFont typeface="Lato"/>
              <a:buNone/>
              <a:defRPr b="1" sz="1600">
                <a:latin typeface="Lato"/>
                <a:ea typeface="Lato"/>
                <a:cs typeface="Lato"/>
                <a:sym typeface="Lato"/>
              </a:defRPr>
            </a:lvl9pPr>
          </a:lstStyle>
          <a:p/>
        </p:txBody>
      </p:sp>
      <p:sp>
        <p:nvSpPr>
          <p:cNvPr id="5234" name="Google Shape;5234;p34"/>
          <p:cNvSpPr txBox="1"/>
          <p:nvPr>
            <p:ph idx="6" type="subTitle"/>
          </p:nvPr>
        </p:nvSpPr>
        <p:spPr>
          <a:xfrm>
            <a:off x="2088369" y="3741800"/>
            <a:ext cx="2103000" cy="5400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5235" name="Google Shape;5235;p34"/>
          <p:cNvSpPr txBox="1"/>
          <p:nvPr>
            <p:ph hasCustomPrompt="1" idx="7" type="title"/>
          </p:nvPr>
        </p:nvSpPr>
        <p:spPr>
          <a:xfrm>
            <a:off x="1087775" y="3284499"/>
            <a:ext cx="1031100" cy="9972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4700"/>
              <a:buNone/>
              <a:defRPr sz="4700"/>
            </a:lvl1pPr>
            <a:lvl2pPr lvl="1" rtl="0" algn="ctr">
              <a:spcBef>
                <a:spcPts val="0"/>
              </a:spcBef>
              <a:spcAft>
                <a:spcPts val="0"/>
              </a:spcAft>
              <a:buSzPts val="4700"/>
              <a:buFont typeface="Pacifico"/>
              <a:buNone/>
              <a:defRPr sz="4700">
                <a:latin typeface="Pacifico"/>
                <a:ea typeface="Pacifico"/>
                <a:cs typeface="Pacifico"/>
                <a:sym typeface="Pacifico"/>
              </a:defRPr>
            </a:lvl2pPr>
            <a:lvl3pPr lvl="2" rtl="0" algn="ctr">
              <a:spcBef>
                <a:spcPts val="0"/>
              </a:spcBef>
              <a:spcAft>
                <a:spcPts val="0"/>
              </a:spcAft>
              <a:buSzPts val="4700"/>
              <a:buFont typeface="Pacifico"/>
              <a:buNone/>
              <a:defRPr sz="4700">
                <a:latin typeface="Pacifico"/>
                <a:ea typeface="Pacifico"/>
                <a:cs typeface="Pacifico"/>
                <a:sym typeface="Pacifico"/>
              </a:defRPr>
            </a:lvl3pPr>
            <a:lvl4pPr lvl="3" rtl="0" algn="ctr">
              <a:spcBef>
                <a:spcPts val="0"/>
              </a:spcBef>
              <a:spcAft>
                <a:spcPts val="0"/>
              </a:spcAft>
              <a:buSzPts val="4700"/>
              <a:buFont typeface="Pacifico"/>
              <a:buNone/>
              <a:defRPr sz="4700">
                <a:latin typeface="Pacifico"/>
                <a:ea typeface="Pacifico"/>
                <a:cs typeface="Pacifico"/>
                <a:sym typeface="Pacifico"/>
              </a:defRPr>
            </a:lvl4pPr>
            <a:lvl5pPr lvl="4" rtl="0" algn="ctr">
              <a:spcBef>
                <a:spcPts val="0"/>
              </a:spcBef>
              <a:spcAft>
                <a:spcPts val="0"/>
              </a:spcAft>
              <a:buSzPts val="4700"/>
              <a:buFont typeface="Pacifico"/>
              <a:buNone/>
              <a:defRPr sz="4700">
                <a:latin typeface="Pacifico"/>
                <a:ea typeface="Pacifico"/>
                <a:cs typeface="Pacifico"/>
                <a:sym typeface="Pacifico"/>
              </a:defRPr>
            </a:lvl5pPr>
            <a:lvl6pPr lvl="5" rtl="0" algn="ctr">
              <a:spcBef>
                <a:spcPts val="0"/>
              </a:spcBef>
              <a:spcAft>
                <a:spcPts val="0"/>
              </a:spcAft>
              <a:buSzPts val="4700"/>
              <a:buFont typeface="Pacifico"/>
              <a:buNone/>
              <a:defRPr sz="4700">
                <a:latin typeface="Pacifico"/>
                <a:ea typeface="Pacifico"/>
                <a:cs typeface="Pacifico"/>
                <a:sym typeface="Pacifico"/>
              </a:defRPr>
            </a:lvl6pPr>
            <a:lvl7pPr lvl="6" rtl="0" algn="ctr">
              <a:spcBef>
                <a:spcPts val="0"/>
              </a:spcBef>
              <a:spcAft>
                <a:spcPts val="0"/>
              </a:spcAft>
              <a:buSzPts val="4700"/>
              <a:buFont typeface="Pacifico"/>
              <a:buNone/>
              <a:defRPr sz="4700">
                <a:latin typeface="Pacifico"/>
                <a:ea typeface="Pacifico"/>
                <a:cs typeface="Pacifico"/>
                <a:sym typeface="Pacifico"/>
              </a:defRPr>
            </a:lvl7pPr>
            <a:lvl8pPr lvl="7" rtl="0" algn="ctr">
              <a:spcBef>
                <a:spcPts val="0"/>
              </a:spcBef>
              <a:spcAft>
                <a:spcPts val="0"/>
              </a:spcAft>
              <a:buSzPts val="4700"/>
              <a:buFont typeface="Pacifico"/>
              <a:buNone/>
              <a:defRPr sz="4700">
                <a:latin typeface="Pacifico"/>
                <a:ea typeface="Pacifico"/>
                <a:cs typeface="Pacifico"/>
                <a:sym typeface="Pacifico"/>
              </a:defRPr>
            </a:lvl8pPr>
            <a:lvl9pPr lvl="8" rtl="0" algn="ctr">
              <a:spcBef>
                <a:spcPts val="0"/>
              </a:spcBef>
              <a:spcAft>
                <a:spcPts val="0"/>
              </a:spcAft>
              <a:buSzPts val="4700"/>
              <a:buFont typeface="Pacifico"/>
              <a:buNone/>
              <a:defRPr sz="4700">
                <a:latin typeface="Pacifico"/>
                <a:ea typeface="Pacifico"/>
                <a:cs typeface="Pacifico"/>
                <a:sym typeface="Pacifico"/>
              </a:defRPr>
            </a:lvl9pPr>
          </a:lstStyle>
          <a:p>
            <a:r>
              <a:t>xx%</a:t>
            </a:r>
          </a:p>
        </p:txBody>
      </p:sp>
      <p:sp>
        <p:nvSpPr>
          <p:cNvPr id="5236" name="Google Shape;5236;p34"/>
          <p:cNvSpPr txBox="1"/>
          <p:nvPr>
            <p:ph idx="8" type="ctrTitle"/>
          </p:nvPr>
        </p:nvSpPr>
        <p:spPr>
          <a:xfrm>
            <a:off x="5857821" y="3284600"/>
            <a:ext cx="2111400" cy="428400"/>
          </a:xfrm>
          <a:prstGeom prst="rect">
            <a:avLst/>
          </a:prstGeom>
        </p:spPr>
        <p:txBody>
          <a:bodyPr anchorCtr="0" anchor="ctr" bIns="91425" lIns="91425" spcFirstLastPara="1" rIns="91425" wrap="square" tIns="91425">
            <a:noAutofit/>
          </a:bodyPr>
          <a:lstStyle>
            <a:lvl1pPr lvl="0" rtl="0">
              <a:spcBef>
                <a:spcPts val="0"/>
              </a:spcBef>
              <a:spcAft>
                <a:spcPts val="0"/>
              </a:spcAft>
              <a:buSzPts val="1600"/>
              <a:buFont typeface="Lato"/>
              <a:buNone/>
              <a:defRPr b="1" sz="1600">
                <a:latin typeface="Lato"/>
                <a:ea typeface="Lato"/>
                <a:cs typeface="Lato"/>
                <a:sym typeface="Lato"/>
              </a:defRPr>
            </a:lvl1pPr>
            <a:lvl2pPr lvl="1" rtl="0">
              <a:spcBef>
                <a:spcPts val="0"/>
              </a:spcBef>
              <a:spcAft>
                <a:spcPts val="0"/>
              </a:spcAft>
              <a:buSzPts val="1600"/>
              <a:buFont typeface="Lato"/>
              <a:buNone/>
              <a:defRPr b="1" sz="1600">
                <a:latin typeface="Lato"/>
                <a:ea typeface="Lato"/>
                <a:cs typeface="Lato"/>
                <a:sym typeface="Lato"/>
              </a:defRPr>
            </a:lvl2pPr>
            <a:lvl3pPr lvl="2" rtl="0">
              <a:spcBef>
                <a:spcPts val="0"/>
              </a:spcBef>
              <a:spcAft>
                <a:spcPts val="0"/>
              </a:spcAft>
              <a:buSzPts val="1600"/>
              <a:buFont typeface="Lato"/>
              <a:buNone/>
              <a:defRPr b="1" sz="1600">
                <a:latin typeface="Lato"/>
                <a:ea typeface="Lato"/>
                <a:cs typeface="Lato"/>
                <a:sym typeface="Lato"/>
              </a:defRPr>
            </a:lvl3pPr>
            <a:lvl4pPr lvl="3" rtl="0">
              <a:spcBef>
                <a:spcPts val="0"/>
              </a:spcBef>
              <a:spcAft>
                <a:spcPts val="0"/>
              </a:spcAft>
              <a:buSzPts val="1600"/>
              <a:buFont typeface="Lato"/>
              <a:buNone/>
              <a:defRPr b="1" sz="1600">
                <a:latin typeface="Lato"/>
                <a:ea typeface="Lato"/>
                <a:cs typeface="Lato"/>
                <a:sym typeface="Lato"/>
              </a:defRPr>
            </a:lvl4pPr>
            <a:lvl5pPr lvl="4" rtl="0">
              <a:spcBef>
                <a:spcPts val="0"/>
              </a:spcBef>
              <a:spcAft>
                <a:spcPts val="0"/>
              </a:spcAft>
              <a:buSzPts val="1600"/>
              <a:buFont typeface="Lato"/>
              <a:buNone/>
              <a:defRPr b="1" sz="1600">
                <a:latin typeface="Lato"/>
                <a:ea typeface="Lato"/>
                <a:cs typeface="Lato"/>
                <a:sym typeface="Lato"/>
              </a:defRPr>
            </a:lvl5pPr>
            <a:lvl6pPr lvl="5" rtl="0">
              <a:spcBef>
                <a:spcPts val="0"/>
              </a:spcBef>
              <a:spcAft>
                <a:spcPts val="0"/>
              </a:spcAft>
              <a:buSzPts val="1600"/>
              <a:buFont typeface="Lato"/>
              <a:buNone/>
              <a:defRPr b="1" sz="1600">
                <a:latin typeface="Lato"/>
                <a:ea typeface="Lato"/>
                <a:cs typeface="Lato"/>
                <a:sym typeface="Lato"/>
              </a:defRPr>
            </a:lvl6pPr>
            <a:lvl7pPr lvl="6" rtl="0">
              <a:spcBef>
                <a:spcPts val="0"/>
              </a:spcBef>
              <a:spcAft>
                <a:spcPts val="0"/>
              </a:spcAft>
              <a:buSzPts val="1600"/>
              <a:buFont typeface="Lato"/>
              <a:buNone/>
              <a:defRPr b="1" sz="1600">
                <a:latin typeface="Lato"/>
                <a:ea typeface="Lato"/>
                <a:cs typeface="Lato"/>
                <a:sym typeface="Lato"/>
              </a:defRPr>
            </a:lvl7pPr>
            <a:lvl8pPr lvl="7" rtl="0">
              <a:spcBef>
                <a:spcPts val="0"/>
              </a:spcBef>
              <a:spcAft>
                <a:spcPts val="0"/>
              </a:spcAft>
              <a:buSzPts val="1600"/>
              <a:buFont typeface="Lato"/>
              <a:buNone/>
              <a:defRPr b="1" sz="1600">
                <a:latin typeface="Lato"/>
                <a:ea typeface="Lato"/>
                <a:cs typeface="Lato"/>
                <a:sym typeface="Lato"/>
              </a:defRPr>
            </a:lvl8pPr>
            <a:lvl9pPr lvl="8" rtl="0">
              <a:spcBef>
                <a:spcPts val="0"/>
              </a:spcBef>
              <a:spcAft>
                <a:spcPts val="0"/>
              </a:spcAft>
              <a:buSzPts val="1600"/>
              <a:buFont typeface="Lato"/>
              <a:buNone/>
              <a:defRPr b="1" sz="1600">
                <a:latin typeface="Lato"/>
                <a:ea typeface="Lato"/>
                <a:cs typeface="Lato"/>
                <a:sym typeface="Lato"/>
              </a:defRPr>
            </a:lvl9pPr>
          </a:lstStyle>
          <a:p/>
        </p:txBody>
      </p:sp>
      <p:sp>
        <p:nvSpPr>
          <p:cNvPr id="5237" name="Google Shape;5237;p34"/>
          <p:cNvSpPr txBox="1"/>
          <p:nvPr>
            <p:ph idx="9" type="subTitle"/>
          </p:nvPr>
        </p:nvSpPr>
        <p:spPr>
          <a:xfrm>
            <a:off x="5857827" y="3741800"/>
            <a:ext cx="2103000" cy="5400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5238" name="Google Shape;5238;p34"/>
          <p:cNvSpPr txBox="1"/>
          <p:nvPr>
            <p:ph hasCustomPrompt="1" idx="13" type="title"/>
          </p:nvPr>
        </p:nvSpPr>
        <p:spPr>
          <a:xfrm>
            <a:off x="4859725" y="3284499"/>
            <a:ext cx="1031100" cy="9972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4700"/>
              <a:buNone/>
              <a:defRPr sz="4700"/>
            </a:lvl1pPr>
            <a:lvl2pPr lvl="1" rtl="0" algn="ctr">
              <a:spcBef>
                <a:spcPts val="0"/>
              </a:spcBef>
              <a:spcAft>
                <a:spcPts val="0"/>
              </a:spcAft>
              <a:buSzPts val="4700"/>
              <a:buFont typeface="Pacifico"/>
              <a:buNone/>
              <a:defRPr sz="4700">
                <a:latin typeface="Pacifico"/>
                <a:ea typeface="Pacifico"/>
                <a:cs typeface="Pacifico"/>
                <a:sym typeface="Pacifico"/>
              </a:defRPr>
            </a:lvl2pPr>
            <a:lvl3pPr lvl="2" rtl="0" algn="ctr">
              <a:spcBef>
                <a:spcPts val="0"/>
              </a:spcBef>
              <a:spcAft>
                <a:spcPts val="0"/>
              </a:spcAft>
              <a:buSzPts val="4700"/>
              <a:buFont typeface="Pacifico"/>
              <a:buNone/>
              <a:defRPr sz="4700">
                <a:latin typeface="Pacifico"/>
                <a:ea typeface="Pacifico"/>
                <a:cs typeface="Pacifico"/>
                <a:sym typeface="Pacifico"/>
              </a:defRPr>
            </a:lvl3pPr>
            <a:lvl4pPr lvl="3" rtl="0" algn="ctr">
              <a:spcBef>
                <a:spcPts val="0"/>
              </a:spcBef>
              <a:spcAft>
                <a:spcPts val="0"/>
              </a:spcAft>
              <a:buSzPts val="4700"/>
              <a:buFont typeface="Pacifico"/>
              <a:buNone/>
              <a:defRPr sz="4700">
                <a:latin typeface="Pacifico"/>
                <a:ea typeface="Pacifico"/>
                <a:cs typeface="Pacifico"/>
                <a:sym typeface="Pacifico"/>
              </a:defRPr>
            </a:lvl4pPr>
            <a:lvl5pPr lvl="4" rtl="0" algn="ctr">
              <a:spcBef>
                <a:spcPts val="0"/>
              </a:spcBef>
              <a:spcAft>
                <a:spcPts val="0"/>
              </a:spcAft>
              <a:buSzPts val="4700"/>
              <a:buFont typeface="Pacifico"/>
              <a:buNone/>
              <a:defRPr sz="4700">
                <a:latin typeface="Pacifico"/>
                <a:ea typeface="Pacifico"/>
                <a:cs typeface="Pacifico"/>
                <a:sym typeface="Pacifico"/>
              </a:defRPr>
            </a:lvl5pPr>
            <a:lvl6pPr lvl="5" rtl="0" algn="ctr">
              <a:spcBef>
                <a:spcPts val="0"/>
              </a:spcBef>
              <a:spcAft>
                <a:spcPts val="0"/>
              </a:spcAft>
              <a:buSzPts val="4700"/>
              <a:buFont typeface="Pacifico"/>
              <a:buNone/>
              <a:defRPr sz="4700">
                <a:latin typeface="Pacifico"/>
                <a:ea typeface="Pacifico"/>
                <a:cs typeface="Pacifico"/>
                <a:sym typeface="Pacifico"/>
              </a:defRPr>
            </a:lvl6pPr>
            <a:lvl7pPr lvl="6" rtl="0" algn="ctr">
              <a:spcBef>
                <a:spcPts val="0"/>
              </a:spcBef>
              <a:spcAft>
                <a:spcPts val="0"/>
              </a:spcAft>
              <a:buSzPts val="4700"/>
              <a:buFont typeface="Pacifico"/>
              <a:buNone/>
              <a:defRPr sz="4700">
                <a:latin typeface="Pacifico"/>
                <a:ea typeface="Pacifico"/>
                <a:cs typeface="Pacifico"/>
                <a:sym typeface="Pacifico"/>
              </a:defRPr>
            </a:lvl7pPr>
            <a:lvl8pPr lvl="7" rtl="0" algn="ctr">
              <a:spcBef>
                <a:spcPts val="0"/>
              </a:spcBef>
              <a:spcAft>
                <a:spcPts val="0"/>
              </a:spcAft>
              <a:buSzPts val="4700"/>
              <a:buFont typeface="Pacifico"/>
              <a:buNone/>
              <a:defRPr sz="4700">
                <a:latin typeface="Pacifico"/>
                <a:ea typeface="Pacifico"/>
                <a:cs typeface="Pacifico"/>
                <a:sym typeface="Pacifico"/>
              </a:defRPr>
            </a:lvl8pPr>
            <a:lvl9pPr lvl="8" rtl="0" algn="ctr">
              <a:spcBef>
                <a:spcPts val="0"/>
              </a:spcBef>
              <a:spcAft>
                <a:spcPts val="0"/>
              </a:spcAft>
              <a:buSzPts val="4700"/>
              <a:buFont typeface="Pacifico"/>
              <a:buNone/>
              <a:defRPr sz="4700">
                <a:latin typeface="Pacifico"/>
                <a:ea typeface="Pacifico"/>
                <a:cs typeface="Pacifico"/>
                <a:sym typeface="Pacifico"/>
              </a:defRPr>
            </a:lvl9pPr>
          </a:lstStyle>
          <a:p>
            <a:r>
              <a:t>xx%</a:t>
            </a:r>
          </a:p>
        </p:txBody>
      </p:sp>
      <p:sp>
        <p:nvSpPr>
          <p:cNvPr id="5239" name="Google Shape;5239;p34"/>
          <p:cNvSpPr txBox="1"/>
          <p:nvPr>
            <p:ph idx="14" type="ctrTitle"/>
          </p:nvPr>
        </p:nvSpPr>
        <p:spPr>
          <a:xfrm>
            <a:off x="2088365" y="1608200"/>
            <a:ext cx="2103000" cy="428400"/>
          </a:xfrm>
          <a:prstGeom prst="rect">
            <a:avLst/>
          </a:prstGeom>
        </p:spPr>
        <p:txBody>
          <a:bodyPr anchorCtr="0" anchor="ctr" bIns="91425" lIns="91425" spcFirstLastPara="1" rIns="91425" wrap="square" tIns="91425">
            <a:noAutofit/>
          </a:bodyPr>
          <a:lstStyle>
            <a:lvl1pPr lvl="0" rtl="0">
              <a:spcBef>
                <a:spcPts val="0"/>
              </a:spcBef>
              <a:spcAft>
                <a:spcPts val="0"/>
              </a:spcAft>
              <a:buSzPts val="1600"/>
              <a:buFont typeface="Lato"/>
              <a:buNone/>
              <a:defRPr b="1" sz="1600">
                <a:latin typeface="Lato"/>
                <a:ea typeface="Lato"/>
                <a:cs typeface="Lato"/>
                <a:sym typeface="Lato"/>
              </a:defRPr>
            </a:lvl1pPr>
            <a:lvl2pPr lvl="1" rtl="0">
              <a:spcBef>
                <a:spcPts val="0"/>
              </a:spcBef>
              <a:spcAft>
                <a:spcPts val="0"/>
              </a:spcAft>
              <a:buSzPts val="1600"/>
              <a:buFont typeface="Lato"/>
              <a:buNone/>
              <a:defRPr b="1" sz="1600">
                <a:latin typeface="Lato"/>
                <a:ea typeface="Lato"/>
                <a:cs typeface="Lato"/>
                <a:sym typeface="Lato"/>
              </a:defRPr>
            </a:lvl2pPr>
            <a:lvl3pPr lvl="2" rtl="0">
              <a:spcBef>
                <a:spcPts val="0"/>
              </a:spcBef>
              <a:spcAft>
                <a:spcPts val="0"/>
              </a:spcAft>
              <a:buSzPts val="1600"/>
              <a:buFont typeface="Lato"/>
              <a:buNone/>
              <a:defRPr b="1" sz="1600">
                <a:latin typeface="Lato"/>
                <a:ea typeface="Lato"/>
                <a:cs typeface="Lato"/>
                <a:sym typeface="Lato"/>
              </a:defRPr>
            </a:lvl3pPr>
            <a:lvl4pPr lvl="3" rtl="0">
              <a:spcBef>
                <a:spcPts val="0"/>
              </a:spcBef>
              <a:spcAft>
                <a:spcPts val="0"/>
              </a:spcAft>
              <a:buSzPts val="1600"/>
              <a:buFont typeface="Lato"/>
              <a:buNone/>
              <a:defRPr b="1" sz="1600">
                <a:latin typeface="Lato"/>
                <a:ea typeface="Lato"/>
                <a:cs typeface="Lato"/>
                <a:sym typeface="Lato"/>
              </a:defRPr>
            </a:lvl4pPr>
            <a:lvl5pPr lvl="4" rtl="0">
              <a:spcBef>
                <a:spcPts val="0"/>
              </a:spcBef>
              <a:spcAft>
                <a:spcPts val="0"/>
              </a:spcAft>
              <a:buSzPts val="1600"/>
              <a:buFont typeface="Lato"/>
              <a:buNone/>
              <a:defRPr b="1" sz="1600">
                <a:latin typeface="Lato"/>
                <a:ea typeface="Lato"/>
                <a:cs typeface="Lato"/>
                <a:sym typeface="Lato"/>
              </a:defRPr>
            </a:lvl5pPr>
            <a:lvl6pPr lvl="5" rtl="0">
              <a:spcBef>
                <a:spcPts val="0"/>
              </a:spcBef>
              <a:spcAft>
                <a:spcPts val="0"/>
              </a:spcAft>
              <a:buSzPts val="1600"/>
              <a:buFont typeface="Lato"/>
              <a:buNone/>
              <a:defRPr b="1" sz="1600">
                <a:latin typeface="Lato"/>
                <a:ea typeface="Lato"/>
                <a:cs typeface="Lato"/>
                <a:sym typeface="Lato"/>
              </a:defRPr>
            </a:lvl6pPr>
            <a:lvl7pPr lvl="6" rtl="0">
              <a:spcBef>
                <a:spcPts val="0"/>
              </a:spcBef>
              <a:spcAft>
                <a:spcPts val="0"/>
              </a:spcAft>
              <a:buSzPts val="1600"/>
              <a:buFont typeface="Lato"/>
              <a:buNone/>
              <a:defRPr b="1" sz="1600">
                <a:latin typeface="Lato"/>
                <a:ea typeface="Lato"/>
                <a:cs typeface="Lato"/>
                <a:sym typeface="Lato"/>
              </a:defRPr>
            </a:lvl7pPr>
            <a:lvl8pPr lvl="7" rtl="0">
              <a:spcBef>
                <a:spcPts val="0"/>
              </a:spcBef>
              <a:spcAft>
                <a:spcPts val="0"/>
              </a:spcAft>
              <a:buSzPts val="1600"/>
              <a:buFont typeface="Lato"/>
              <a:buNone/>
              <a:defRPr b="1" sz="1600">
                <a:latin typeface="Lato"/>
                <a:ea typeface="Lato"/>
                <a:cs typeface="Lato"/>
                <a:sym typeface="Lato"/>
              </a:defRPr>
            </a:lvl8pPr>
            <a:lvl9pPr lvl="8" rtl="0">
              <a:spcBef>
                <a:spcPts val="0"/>
              </a:spcBef>
              <a:spcAft>
                <a:spcPts val="0"/>
              </a:spcAft>
              <a:buSzPts val="1600"/>
              <a:buFont typeface="Lato"/>
              <a:buNone/>
              <a:defRPr b="1" sz="1600">
                <a:latin typeface="Lato"/>
                <a:ea typeface="Lato"/>
                <a:cs typeface="Lato"/>
                <a:sym typeface="Lato"/>
              </a:defRPr>
            </a:lvl9pPr>
          </a:lstStyle>
          <a:p/>
        </p:txBody>
      </p:sp>
      <p:sp>
        <p:nvSpPr>
          <p:cNvPr id="5240" name="Google Shape;5240;p34"/>
          <p:cNvSpPr txBox="1"/>
          <p:nvPr>
            <p:ph idx="15" type="ctrTitle"/>
          </p:nvPr>
        </p:nvSpPr>
        <p:spPr>
          <a:xfrm>
            <a:off x="5857821" y="1608200"/>
            <a:ext cx="2103000" cy="428400"/>
          </a:xfrm>
          <a:prstGeom prst="rect">
            <a:avLst/>
          </a:prstGeom>
        </p:spPr>
        <p:txBody>
          <a:bodyPr anchorCtr="0" anchor="ctr" bIns="91425" lIns="91425" spcFirstLastPara="1" rIns="91425" wrap="square" tIns="91425">
            <a:noAutofit/>
          </a:bodyPr>
          <a:lstStyle>
            <a:lvl1pPr lvl="0" rtl="0">
              <a:spcBef>
                <a:spcPts val="0"/>
              </a:spcBef>
              <a:spcAft>
                <a:spcPts val="0"/>
              </a:spcAft>
              <a:buSzPts val="1600"/>
              <a:buFont typeface="Lato"/>
              <a:buNone/>
              <a:defRPr b="1" sz="1600">
                <a:latin typeface="Lato"/>
                <a:ea typeface="Lato"/>
                <a:cs typeface="Lato"/>
                <a:sym typeface="Lato"/>
              </a:defRPr>
            </a:lvl1pPr>
            <a:lvl2pPr lvl="1" rtl="0">
              <a:spcBef>
                <a:spcPts val="0"/>
              </a:spcBef>
              <a:spcAft>
                <a:spcPts val="0"/>
              </a:spcAft>
              <a:buSzPts val="1600"/>
              <a:buFont typeface="Lato"/>
              <a:buNone/>
              <a:defRPr b="1" sz="1600">
                <a:latin typeface="Lato"/>
                <a:ea typeface="Lato"/>
                <a:cs typeface="Lato"/>
                <a:sym typeface="Lato"/>
              </a:defRPr>
            </a:lvl2pPr>
            <a:lvl3pPr lvl="2" rtl="0">
              <a:spcBef>
                <a:spcPts val="0"/>
              </a:spcBef>
              <a:spcAft>
                <a:spcPts val="0"/>
              </a:spcAft>
              <a:buSzPts val="1600"/>
              <a:buFont typeface="Lato"/>
              <a:buNone/>
              <a:defRPr b="1" sz="1600">
                <a:latin typeface="Lato"/>
                <a:ea typeface="Lato"/>
                <a:cs typeface="Lato"/>
                <a:sym typeface="Lato"/>
              </a:defRPr>
            </a:lvl3pPr>
            <a:lvl4pPr lvl="3" rtl="0">
              <a:spcBef>
                <a:spcPts val="0"/>
              </a:spcBef>
              <a:spcAft>
                <a:spcPts val="0"/>
              </a:spcAft>
              <a:buSzPts val="1600"/>
              <a:buFont typeface="Lato"/>
              <a:buNone/>
              <a:defRPr b="1" sz="1600">
                <a:latin typeface="Lato"/>
                <a:ea typeface="Lato"/>
                <a:cs typeface="Lato"/>
                <a:sym typeface="Lato"/>
              </a:defRPr>
            </a:lvl4pPr>
            <a:lvl5pPr lvl="4" rtl="0">
              <a:spcBef>
                <a:spcPts val="0"/>
              </a:spcBef>
              <a:spcAft>
                <a:spcPts val="0"/>
              </a:spcAft>
              <a:buSzPts val="1600"/>
              <a:buFont typeface="Lato"/>
              <a:buNone/>
              <a:defRPr b="1" sz="1600">
                <a:latin typeface="Lato"/>
                <a:ea typeface="Lato"/>
                <a:cs typeface="Lato"/>
                <a:sym typeface="Lato"/>
              </a:defRPr>
            </a:lvl5pPr>
            <a:lvl6pPr lvl="5" rtl="0">
              <a:spcBef>
                <a:spcPts val="0"/>
              </a:spcBef>
              <a:spcAft>
                <a:spcPts val="0"/>
              </a:spcAft>
              <a:buSzPts val="1600"/>
              <a:buFont typeface="Lato"/>
              <a:buNone/>
              <a:defRPr b="1" sz="1600">
                <a:latin typeface="Lato"/>
                <a:ea typeface="Lato"/>
                <a:cs typeface="Lato"/>
                <a:sym typeface="Lato"/>
              </a:defRPr>
            </a:lvl6pPr>
            <a:lvl7pPr lvl="6" rtl="0">
              <a:spcBef>
                <a:spcPts val="0"/>
              </a:spcBef>
              <a:spcAft>
                <a:spcPts val="0"/>
              </a:spcAft>
              <a:buSzPts val="1600"/>
              <a:buFont typeface="Lato"/>
              <a:buNone/>
              <a:defRPr b="1" sz="1600">
                <a:latin typeface="Lato"/>
                <a:ea typeface="Lato"/>
                <a:cs typeface="Lato"/>
                <a:sym typeface="Lato"/>
              </a:defRPr>
            </a:lvl7pPr>
            <a:lvl8pPr lvl="7" rtl="0">
              <a:spcBef>
                <a:spcPts val="0"/>
              </a:spcBef>
              <a:spcAft>
                <a:spcPts val="0"/>
              </a:spcAft>
              <a:buSzPts val="1600"/>
              <a:buFont typeface="Lato"/>
              <a:buNone/>
              <a:defRPr b="1" sz="1600">
                <a:latin typeface="Lato"/>
                <a:ea typeface="Lato"/>
                <a:cs typeface="Lato"/>
                <a:sym typeface="Lato"/>
              </a:defRPr>
            </a:lvl8pPr>
            <a:lvl9pPr lvl="8" rtl="0">
              <a:spcBef>
                <a:spcPts val="0"/>
              </a:spcBef>
              <a:spcAft>
                <a:spcPts val="0"/>
              </a:spcAft>
              <a:buSzPts val="1600"/>
              <a:buFont typeface="Lato"/>
              <a:buNone/>
              <a:defRPr b="1" sz="1600">
                <a:latin typeface="Lato"/>
                <a:ea typeface="Lato"/>
                <a:cs typeface="Lato"/>
                <a:sym typeface="Lato"/>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s">
  <p:cSld name="CUSTOM_10">
    <p:spTree>
      <p:nvGrpSpPr>
        <p:cNvPr id="5241" name="Shape 5241"/>
        <p:cNvGrpSpPr/>
        <p:nvPr/>
      </p:nvGrpSpPr>
      <p:grpSpPr>
        <a:xfrm>
          <a:off x="0" y="0"/>
          <a:ext cx="0" cy="0"/>
          <a:chOff x="0" y="0"/>
          <a:chExt cx="0" cy="0"/>
        </a:xfrm>
      </p:grpSpPr>
      <p:sp>
        <p:nvSpPr>
          <p:cNvPr id="5242" name="Google Shape;5242;p35"/>
          <p:cNvSpPr txBox="1"/>
          <p:nvPr>
            <p:ph hasCustomPrompt="1" type="title"/>
          </p:nvPr>
        </p:nvSpPr>
        <p:spPr>
          <a:xfrm>
            <a:off x="3168450" y="754950"/>
            <a:ext cx="2807100" cy="49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200"/>
              <a:buNone/>
              <a:defRPr sz="3200"/>
            </a:lvl1pPr>
            <a:lvl2pPr lvl="1" rtl="0" algn="ctr">
              <a:spcBef>
                <a:spcPts val="0"/>
              </a:spcBef>
              <a:spcAft>
                <a:spcPts val="0"/>
              </a:spcAft>
              <a:buSzPts val="3200"/>
              <a:buNone/>
              <a:defRPr sz="3200"/>
            </a:lvl2pPr>
            <a:lvl3pPr lvl="2" rtl="0" algn="ctr">
              <a:spcBef>
                <a:spcPts val="0"/>
              </a:spcBef>
              <a:spcAft>
                <a:spcPts val="0"/>
              </a:spcAft>
              <a:buSzPts val="3200"/>
              <a:buNone/>
              <a:defRPr sz="3200"/>
            </a:lvl3pPr>
            <a:lvl4pPr lvl="3" rtl="0" algn="ctr">
              <a:spcBef>
                <a:spcPts val="0"/>
              </a:spcBef>
              <a:spcAft>
                <a:spcPts val="0"/>
              </a:spcAft>
              <a:buSzPts val="3200"/>
              <a:buNone/>
              <a:defRPr sz="3200"/>
            </a:lvl4pPr>
            <a:lvl5pPr lvl="4" rtl="0" algn="ctr">
              <a:spcBef>
                <a:spcPts val="0"/>
              </a:spcBef>
              <a:spcAft>
                <a:spcPts val="0"/>
              </a:spcAft>
              <a:buSzPts val="3200"/>
              <a:buNone/>
              <a:defRPr sz="3200"/>
            </a:lvl5pPr>
            <a:lvl6pPr lvl="5" rtl="0" algn="ctr">
              <a:spcBef>
                <a:spcPts val="0"/>
              </a:spcBef>
              <a:spcAft>
                <a:spcPts val="0"/>
              </a:spcAft>
              <a:buSzPts val="3200"/>
              <a:buNone/>
              <a:defRPr sz="3200"/>
            </a:lvl6pPr>
            <a:lvl7pPr lvl="6" rtl="0" algn="ctr">
              <a:spcBef>
                <a:spcPts val="0"/>
              </a:spcBef>
              <a:spcAft>
                <a:spcPts val="0"/>
              </a:spcAft>
              <a:buSzPts val="3200"/>
              <a:buNone/>
              <a:defRPr sz="3200"/>
            </a:lvl7pPr>
            <a:lvl8pPr lvl="7" rtl="0" algn="ctr">
              <a:spcBef>
                <a:spcPts val="0"/>
              </a:spcBef>
              <a:spcAft>
                <a:spcPts val="0"/>
              </a:spcAft>
              <a:buSzPts val="3200"/>
              <a:buNone/>
              <a:defRPr sz="3200"/>
            </a:lvl8pPr>
            <a:lvl9pPr lvl="8" rtl="0" algn="ctr">
              <a:spcBef>
                <a:spcPts val="0"/>
              </a:spcBef>
              <a:spcAft>
                <a:spcPts val="0"/>
              </a:spcAft>
              <a:buSzPts val="3200"/>
              <a:buNone/>
              <a:defRPr sz="3200"/>
            </a:lvl9pPr>
          </a:lstStyle>
          <a:p>
            <a:r>
              <a:t>xx%</a:t>
            </a:r>
          </a:p>
        </p:txBody>
      </p:sp>
      <p:sp>
        <p:nvSpPr>
          <p:cNvPr id="5243" name="Google Shape;5243;p35"/>
          <p:cNvSpPr txBox="1"/>
          <p:nvPr>
            <p:ph idx="1" type="subTitle"/>
          </p:nvPr>
        </p:nvSpPr>
        <p:spPr>
          <a:xfrm>
            <a:off x="3068550" y="1144350"/>
            <a:ext cx="3006900" cy="618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5244" name="Google Shape;5244;p35"/>
          <p:cNvSpPr txBox="1"/>
          <p:nvPr>
            <p:ph hasCustomPrompt="1" idx="2" type="title"/>
          </p:nvPr>
        </p:nvSpPr>
        <p:spPr>
          <a:xfrm>
            <a:off x="819900" y="3597000"/>
            <a:ext cx="2807100" cy="49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200"/>
              <a:buNone/>
              <a:defRPr sz="3200"/>
            </a:lvl1pPr>
            <a:lvl2pPr lvl="1" rtl="0" algn="ctr">
              <a:spcBef>
                <a:spcPts val="0"/>
              </a:spcBef>
              <a:spcAft>
                <a:spcPts val="0"/>
              </a:spcAft>
              <a:buSzPts val="3200"/>
              <a:buNone/>
              <a:defRPr sz="3200"/>
            </a:lvl2pPr>
            <a:lvl3pPr lvl="2" rtl="0" algn="ctr">
              <a:spcBef>
                <a:spcPts val="0"/>
              </a:spcBef>
              <a:spcAft>
                <a:spcPts val="0"/>
              </a:spcAft>
              <a:buSzPts val="3200"/>
              <a:buNone/>
              <a:defRPr sz="3200"/>
            </a:lvl3pPr>
            <a:lvl4pPr lvl="3" rtl="0" algn="ctr">
              <a:spcBef>
                <a:spcPts val="0"/>
              </a:spcBef>
              <a:spcAft>
                <a:spcPts val="0"/>
              </a:spcAft>
              <a:buSzPts val="3200"/>
              <a:buNone/>
              <a:defRPr sz="3200"/>
            </a:lvl4pPr>
            <a:lvl5pPr lvl="4" rtl="0" algn="ctr">
              <a:spcBef>
                <a:spcPts val="0"/>
              </a:spcBef>
              <a:spcAft>
                <a:spcPts val="0"/>
              </a:spcAft>
              <a:buSzPts val="3200"/>
              <a:buNone/>
              <a:defRPr sz="3200"/>
            </a:lvl5pPr>
            <a:lvl6pPr lvl="5" rtl="0" algn="ctr">
              <a:spcBef>
                <a:spcPts val="0"/>
              </a:spcBef>
              <a:spcAft>
                <a:spcPts val="0"/>
              </a:spcAft>
              <a:buSzPts val="3200"/>
              <a:buNone/>
              <a:defRPr sz="3200"/>
            </a:lvl6pPr>
            <a:lvl7pPr lvl="6" rtl="0" algn="ctr">
              <a:spcBef>
                <a:spcPts val="0"/>
              </a:spcBef>
              <a:spcAft>
                <a:spcPts val="0"/>
              </a:spcAft>
              <a:buSzPts val="3200"/>
              <a:buNone/>
              <a:defRPr sz="3200"/>
            </a:lvl7pPr>
            <a:lvl8pPr lvl="7" rtl="0" algn="ctr">
              <a:spcBef>
                <a:spcPts val="0"/>
              </a:spcBef>
              <a:spcAft>
                <a:spcPts val="0"/>
              </a:spcAft>
              <a:buSzPts val="3200"/>
              <a:buNone/>
              <a:defRPr sz="3200"/>
            </a:lvl8pPr>
            <a:lvl9pPr lvl="8" rtl="0" algn="ctr">
              <a:spcBef>
                <a:spcPts val="0"/>
              </a:spcBef>
              <a:spcAft>
                <a:spcPts val="0"/>
              </a:spcAft>
              <a:buSzPts val="3200"/>
              <a:buNone/>
              <a:defRPr sz="3200"/>
            </a:lvl9pPr>
          </a:lstStyle>
          <a:p>
            <a:r>
              <a:t>xx%</a:t>
            </a:r>
          </a:p>
        </p:txBody>
      </p:sp>
      <p:sp>
        <p:nvSpPr>
          <p:cNvPr id="5245" name="Google Shape;5245;p35"/>
          <p:cNvSpPr txBox="1"/>
          <p:nvPr>
            <p:ph idx="3" type="subTitle"/>
          </p:nvPr>
        </p:nvSpPr>
        <p:spPr>
          <a:xfrm>
            <a:off x="720000" y="3986400"/>
            <a:ext cx="3006900" cy="618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5246" name="Google Shape;5246;p35"/>
          <p:cNvSpPr txBox="1"/>
          <p:nvPr>
            <p:ph hasCustomPrompt="1" idx="4" type="title"/>
          </p:nvPr>
        </p:nvSpPr>
        <p:spPr>
          <a:xfrm>
            <a:off x="5558200" y="3597000"/>
            <a:ext cx="2807100" cy="49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200"/>
              <a:buNone/>
              <a:defRPr sz="3200"/>
            </a:lvl1pPr>
            <a:lvl2pPr lvl="1" rtl="0" algn="ctr">
              <a:spcBef>
                <a:spcPts val="0"/>
              </a:spcBef>
              <a:spcAft>
                <a:spcPts val="0"/>
              </a:spcAft>
              <a:buSzPts val="3200"/>
              <a:buNone/>
              <a:defRPr sz="3200"/>
            </a:lvl2pPr>
            <a:lvl3pPr lvl="2" rtl="0" algn="ctr">
              <a:spcBef>
                <a:spcPts val="0"/>
              </a:spcBef>
              <a:spcAft>
                <a:spcPts val="0"/>
              </a:spcAft>
              <a:buSzPts val="3200"/>
              <a:buNone/>
              <a:defRPr sz="3200"/>
            </a:lvl3pPr>
            <a:lvl4pPr lvl="3" rtl="0" algn="ctr">
              <a:spcBef>
                <a:spcPts val="0"/>
              </a:spcBef>
              <a:spcAft>
                <a:spcPts val="0"/>
              </a:spcAft>
              <a:buSzPts val="3200"/>
              <a:buNone/>
              <a:defRPr sz="3200"/>
            </a:lvl4pPr>
            <a:lvl5pPr lvl="4" rtl="0" algn="ctr">
              <a:spcBef>
                <a:spcPts val="0"/>
              </a:spcBef>
              <a:spcAft>
                <a:spcPts val="0"/>
              </a:spcAft>
              <a:buSzPts val="3200"/>
              <a:buNone/>
              <a:defRPr sz="3200"/>
            </a:lvl5pPr>
            <a:lvl6pPr lvl="5" rtl="0" algn="ctr">
              <a:spcBef>
                <a:spcPts val="0"/>
              </a:spcBef>
              <a:spcAft>
                <a:spcPts val="0"/>
              </a:spcAft>
              <a:buSzPts val="3200"/>
              <a:buNone/>
              <a:defRPr sz="3200"/>
            </a:lvl6pPr>
            <a:lvl7pPr lvl="6" rtl="0" algn="ctr">
              <a:spcBef>
                <a:spcPts val="0"/>
              </a:spcBef>
              <a:spcAft>
                <a:spcPts val="0"/>
              </a:spcAft>
              <a:buSzPts val="3200"/>
              <a:buNone/>
              <a:defRPr sz="3200"/>
            </a:lvl7pPr>
            <a:lvl8pPr lvl="7" rtl="0" algn="ctr">
              <a:spcBef>
                <a:spcPts val="0"/>
              </a:spcBef>
              <a:spcAft>
                <a:spcPts val="0"/>
              </a:spcAft>
              <a:buSzPts val="3200"/>
              <a:buNone/>
              <a:defRPr sz="3200"/>
            </a:lvl8pPr>
            <a:lvl9pPr lvl="8" rtl="0" algn="ctr">
              <a:spcBef>
                <a:spcPts val="0"/>
              </a:spcBef>
              <a:spcAft>
                <a:spcPts val="0"/>
              </a:spcAft>
              <a:buSzPts val="3200"/>
              <a:buNone/>
              <a:defRPr sz="3200"/>
            </a:lvl9pPr>
          </a:lstStyle>
          <a:p>
            <a:r>
              <a:t>xx%</a:t>
            </a:r>
          </a:p>
        </p:txBody>
      </p:sp>
      <p:sp>
        <p:nvSpPr>
          <p:cNvPr id="5247" name="Google Shape;5247;p35"/>
          <p:cNvSpPr txBox="1"/>
          <p:nvPr>
            <p:ph idx="5" type="subTitle"/>
          </p:nvPr>
        </p:nvSpPr>
        <p:spPr>
          <a:xfrm>
            <a:off x="5458300" y="3986400"/>
            <a:ext cx="3006900" cy="618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s 2">
  <p:cSld name="CUSTOM_10_1">
    <p:bg>
      <p:bgPr>
        <a:solidFill>
          <a:schemeClr val="dk2"/>
        </a:solidFill>
      </p:bgPr>
    </p:bg>
    <p:spTree>
      <p:nvGrpSpPr>
        <p:cNvPr id="5248" name="Shape 5248"/>
        <p:cNvGrpSpPr/>
        <p:nvPr/>
      </p:nvGrpSpPr>
      <p:grpSpPr>
        <a:xfrm>
          <a:off x="0" y="0"/>
          <a:ext cx="0" cy="0"/>
          <a:chOff x="0" y="0"/>
          <a:chExt cx="0" cy="0"/>
        </a:xfrm>
      </p:grpSpPr>
      <p:sp>
        <p:nvSpPr>
          <p:cNvPr id="5249" name="Google Shape;5249;p36"/>
          <p:cNvSpPr txBox="1"/>
          <p:nvPr>
            <p:ph hasCustomPrompt="1" type="title"/>
          </p:nvPr>
        </p:nvSpPr>
        <p:spPr>
          <a:xfrm>
            <a:off x="2403729" y="647025"/>
            <a:ext cx="4336500" cy="49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a:r>
              <a:t>xx%</a:t>
            </a:r>
          </a:p>
        </p:txBody>
      </p:sp>
      <p:sp>
        <p:nvSpPr>
          <p:cNvPr id="5250" name="Google Shape;5250;p36"/>
          <p:cNvSpPr txBox="1"/>
          <p:nvPr>
            <p:ph idx="1" type="subTitle"/>
          </p:nvPr>
        </p:nvSpPr>
        <p:spPr>
          <a:xfrm>
            <a:off x="2249400" y="1188825"/>
            <a:ext cx="4645200" cy="618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5251" name="Google Shape;5251;p36"/>
          <p:cNvSpPr txBox="1"/>
          <p:nvPr>
            <p:ph hasCustomPrompt="1" idx="2" type="title"/>
          </p:nvPr>
        </p:nvSpPr>
        <p:spPr>
          <a:xfrm>
            <a:off x="2403729" y="3489075"/>
            <a:ext cx="4336500" cy="49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a:r>
              <a:t>xx%</a:t>
            </a:r>
          </a:p>
        </p:txBody>
      </p:sp>
      <p:sp>
        <p:nvSpPr>
          <p:cNvPr id="5252" name="Google Shape;5252;p36"/>
          <p:cNvSpPr txBox="1"/>
          <p:nvPr>
            <p:ph idx="3" type="subTitle"/>
          </p:nvPr>
        </p:nvSpPr>
        <p:spPr>
          <a:xfrm>
            <a:off x="2249400" y="4030875"/>
            <a:ext cx="4645200" cy="618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5253" name="Google Shape;5253;p36"/>
          <p:cNvSpPr txBox="1"/>
          <p:nvPr>
            <p:ph hasCustomPrompt="1" idx="4" type="title"/>
          </p:nvPr>
        </p:nvSpPr>
        <p:spPr>
          <a:xfrm>
            <a:off x="2403729" y="2068050"/>
            <a:ext cx="4336500" cy="49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a:r>
              <a:t>xx%</a:t>
            </a:r>
          </a:p>
        </p:txBody>
      </p:sp>
      <p:sp>
        <p:nvSpPr>
          <p:cNvPr id="5254" name="Google Shape;5254;p36"/>
          <p:cNvSpPr txBox="1"/>
          <p:nvPr>
            <p:ph idx="5" type="subTitle"/>
          </p:nvPr>
        </p:nvSpPr>
        <p:spPr>
          <a:xfrm>
            <a:off x="2249400" y="2609850"/>
            <a:ext cx="4645200" cy="618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5255" name="Google Shape;5255;p36"/>
          <p:cNvSpPr/>
          <p:nvPr/>
        </p:nvSpPr>
        <p:spPr>
          <a:xfrm flipH="1" rot="-7416596">
            <a:off x="-2412682" y="980193"/>
            <a:ext cx="5899670" cy="3826297"/>
          </a:xfrm>
          <a:custGeom>
            <a:rect b="b" l="l" r="r" t="t"/>
            <a:pathLst>
              <a:path extrusionOk="0" h="86723" w="133716">
                <a:moveTo>
                  <a:pt x="115219" y="0"/>
                </a:moveTo>
                <a:cubicBezTo>
                  <a:pt x="113623" y="0"/>
                  <a:pt x="112042" y="168"/>
                  <a:pt x="110513" y="525"/>
                </a:cubicBezTo>
                <a:cubicBezTo>
                  <a:pt x="106150" y="1541"/>
                  <a:pt x="102456" y="4516"/>
                  <a:pt x="98316" y="6103"/>
                </a:cubicBezTo>
                <a:cubicBezTo>
                  <a:pt x="93879" y="7813"/>
                  <a:pt x="90284" y="8557"/>
                  <a:pt x="85550" y="8557"/>
                </a:cubicBezTo>
                <a:cubicBezTo>
                  <a:pt x="76725" y="8557"/>
                  <a:pt x="68271" y="10069"/>
                  <a:pt x="60314" y="14085"/>
                </a:cubicBezTo>
                <a:cubicBezTo>
                  <a:pt x="55753" y="16390"/>
                  <a:pt x="51935" y="19960"/>
                  <a:pt x="47151" y="21869"/>
                </a:cubicBezTo>
                <a:cubicBezTo>
                  <a:pt x="43708" y="23249"/>
                  <a:pt x="40032" y="23608"/>
                  <a:pt x="36359" y="23608"/>
                </a:cubicBezTo>
                <a:cubicBezTo>
                  <a:pt x="34424" y="23608"/>
                  <a:pt x="32490" y="23508"/>
                  <a:pt x="30591" y="23406"/>
                </a:cubicBezTo>
                <a:cubicBezTo>
                  <a:pt x="28230" y="23260"/>
                  <a:pt x="25807" y="22991"/>
                  <a:pt x="23416" y="22991"/>
                </a:cubicBezTo>
                <a:cubicBezTo>
                  <a:pt x="20535" y="22991"/>
                  <a:pt x="17700" y="23381"/>
                  <a:pt x="15073" y="24844"/>
                </a:cubicBezTo>
                <a:cubicBezTo>
                  <a:pt x="10858" y="27199"/>
                  <a:pt x="4636" y="30620"/>
                  <a:pt x="1612" y="34363"/>
                </a:cubicBezTo>
                <a:cubicBezTo>
                  <a:pt x="1785" y="38255"/>
                  <a:pt x="472" y="42097"/>
                  <a:pt x="273" y="46088"/>
                </a:cubicBezTo>
                <a:cubicBezTo>
                  <a:pt x="1" y="51716"/>
                  <a:pt x="397" y="57368"/>
                  <a:pt x="521" y="63020"/>
                </a:cubicBezTo>
                <a:cubicBezTo>
                  <a:pt x="620" y="67606"/>
                  <a:pt x="1215" y="72217"/>
                  <a:pt x="1686" y="76778"/>
                </a:cubicBezTo>
                <a:cubicBezTo>
                  <a:pt x="1860" y="78439"/>
                  <a:pt x="2108" y="83768"/>
                  <a:pt x="3546" y="84264"/>
                </a:cubicBezTo>
                <a:cubicBezTo>
                  <a:pt x="8219" y="85863"/>
                  <a:pt x="13789" y="86722"/>
                  <a:pt x="19552" y="86722"/>
                </a:cubicBezTo>
                <a:cubicBezTo>
                  <a:pt x="34425" y="86722"/>
                  <a:pt x="50584" y="81003"/>
                  <a:pt x="55926" y="67531"/>
                </a:cubicBezTo>
                <a:lnTo>
                  <a:pt x="61950" y="57913"/>
                </a:lnTo>
                <a:cubicBezTo>
                  <a:pt x="70056" y="45469"/>
                  <a:pt x="88673" y="53327"/>
                  <a:pt x="99581" y="47204"/>
                </a:cubicBezTo>
                <a:cubicBezTo>
                  <a:pt x="105158" y="44080"/>
                  <a:pt x="109596" y="36990"/>
                  <a:pt x="111306" y="31041"/>
                </a:cubicBezTo>
                <a:cubicBezTo>
                  <a:pt x="112669" y="26331"/>
                  <a:pt x="114132" y="21993"/>
                  <a:pt x="118421" y="19192"/>
                </a:cubicBezTo>
                <a:cubicBezTo>
                  <a:pt x="122486" y="16539"/>
                  <a:pt x="127469" y="15746"/>
                  <a:pt x="131460" y="12920"/>
                </a:cubicBezTo>
                <a:cubicBezTo>
                  <a:pt x="132650" y="12077"/>
                  <a:pt x="133666" y="10837"/>
                  <a:pt x="133691" y="9375"/>
                </a:cubicBezTo>
                <a:cubicBezTo>
                  <a:pt x="133716" y="7540"/>
                  <a:pt x="132204" y="6078"/>
                  <a:pt x="130716" y="5037"/>
                </a:cubicBezTo>
                <a:cubicBezTo>
                  <a:pt x="126375" y="1983"/>
                  <a:pt x="120710" y="0"/>
                  <a:pt x="11521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6" name="Google Shape;5256;p36"/>
          <p:cNvSpPr/>
          <p:nvPr/>
        </p:nvSpPr>
        <p:spPr>
          <a:xfrm flipH="1" rot="3383404">
            <a:off x="5816918" y="658606"/>
            <a:ext cx="5899670" cy="3826297"/>
          </a:xfrm>
          <a:custGeom>
            <a:rect b="b" l="l" r="r" t="t"/>
            <a:pathLst>
              <a:path extrusionOk="0" h="86723" w="133716">
                <a:moveTo>
                  <a:pt x="115219" y="0"/>
                </a:moveTo>
                <a:cubicBezTo>
                  <a:pt x="113623" y="0"/>
                  <a:pt x="112042" y="168"/>
                  <a:pt x="110513" y="525"/>
                </a:cubicBezTo>
                <a:cubicBezTo>
                  <a:pt x="106150" y="1541"/>
                  <a:pt x="102456" y="4516"/>
                  <a:pt x="98316" y="6103"/>
                </a:cubicBezTo>
                <a:cubicBezTo>
                  <a:pt x="93879" y="7813"/>
                  <a:pt x="90284" y="8557"/>
                  <a:pt x="85550" y="8557"/>
                </a:cubicBezTo>
                <a:cubicBezTo>
                  <a:pt x="76725" y="8557"/>
                  <a:pt x="68271" y="10069"/>
                  <a:pt x="60314" y="14085"/>
                </a:cubicBezTo>
                <a:cubicBezTo>
                  <a:pt x="55753" y="16390"/>
                  <a:pt x="51935" y="19960"/>
                  <a:pt x="47151" y="21869"/>
                </a:cubicBezTo>
                <a:cubicBezTo>
                  <a:pt x="43708" y="23249"/>
                  <a:pt x="40032" y="23608"/>
                  <a:pt x="36359" y="23608"/>
                </a:cubicBezTo>
                <a:cubicBezTo>
                  <a:pt x="34424" y="23608"/>
                  <a:pt x="32490" y="23508"/>
                  <a:pt x="30591" y="23406"/>
                </a:cubicBezTo>
                <a:cubicBezTo>
                  <a:pt x="28230" y="23260"/>
                  <a:pt x="25807" y="22991"/>
                  <a:pt x="23416" y="22991"/>
                </a:cubicBezTo>
                <a:cubicBezTo>
                  <a:pt x="20535" y="22991"/>
                  <a:pt x="17700" y="23381"/>
                  <a:pt x="15073" y="24844"/>
                </a:cubicBezTo>
                <a:cubicBezTo>
                  <a:pt x="10858" y="27199"/>
                  <a:pt x="4636" y="30620"/>
                  <a:pt x="1612" y="34363"/>
                </a:cubicBezTo>
                <a:cubicBezTo>
                  <a:pt x="1785" y="38255"/>
                  <a:pt x="472" y="42097"/>
                  <a:pt x="273" y="46088"/>
                </a:cubicBezTo>
                <a:cubicBezTo>
                  <a:pt x="1" y="51716"/>
                  <a:pt x="397" y="57368"/>
                  <a:pt x="521" y="63020"/>
                </a:cubicBezTo>
                <a:cubicBezTo>
                  <a:pt x="620" y="67606"/>
                  <a:pt x="1215" y="72217"/>
                  <a:pt x="1686" y="76778"/>
                </a:cubicBezTo>
                <a:cubicBezTo>
                  <a:pt x="1860" y="78439"/>
                  <a:pt x="2108" y="83768"/>
                  <a:pt x="3546" y="84264"/>
                </a:cubicBezTo>
                <a:cubicBezTo>
                  <a:pt x="8219" y="85863"/>
                  <a:pt x="13789" y="86722"/>
                  <a:pt x="19552" y="86722"/>
                </a:cubicBezTo>
                <a:cubicBezTo>
                  <a:pt x="34425" y="86722"/>
                  <a:pt x="50584" y="81003"/>
                  <a:pt x="55926" y="67531"/>
                </a:cubicBezTo>
                <a:lnTo>
                  <a:pt x="61950" y="57913"/>
                </a:lnTo>
                <a:cubicBezTo>
                  <a:pt x="70056" y="45469"/>
                  <a:pt x="88673" y="53327"/>
                  <a:pt x="99581" y="47204"/>
                </a:cubicBezTo>
                <a:cubicBezTo>
                  <a:pt x="105158" y="44080"/>
                  <a:pt x="109596" y="36990"/>
                  <a:pt x="111306" y="31041"/>
                </a:cubicBezTo>
                <a:cubicBezTo>
                  <a:pt x="112669" y="26331"/>
                  <a:pt x="114132" y="21993"/>
                  <a:pt x="118421" y="19192"/>
                </a:cubicBezTo>
                <a:cubicBezTo>
                  <a:pt x="122486" y="16539"/>
                  <a:pt x="127469" y="15746"/>
                  <a:pt x="131460" y="12920"/>
                </a:cubicBezTo>
                <a:cubicBezTo>
                  <a:pt x="132650" y="12077"/>
                  <a:pt x="133666" y="10837"/>
                  <a:pt x="133691" y="9375"/>
                </a:cubicBezTo>
                <a:cubicBezTo>
                  <a:pt x="133716" y="7540"/>
                  <a:pt x="132204" y="6078"/>
                  <a:pt x="130716" y="5037"/>
                </a:cubicBezTo>
                <a:cubicBezTo>
                  <a:pt x="126375" y="1983"/>
                  <a:pt x="120710" y="0"/>
                  <a:pt x="11521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11">
    <p:spTree>
      <p:nvGrpSpPr>
        <p:cNvPr id="5257" name="Shape 5257"/>
        <p:cNvGrpSpPr/>
        <p:nvPr/>
      </p:nvGrpSpPr>
      <p:grpSpPr>
        <a:xfrm>
          <a:off x="0" y="0"/>
          <a:ext cx="0" cy="0"/>
          <a:chOff x="0" y="0"/>
          <a:chExt cx="0" cy="0"/>
        </a:xfrm>
      </p:grpSpPr>
      <p:sp>
        <p:nvSpPr>
          <p:cNvPr id="5258" name="Google Shape;5258;p37"/>
          <p:cNvSpPr txBox="1"/>
          <p:nvPr>
            <p:ph idx="1" type="subTitle"/>
          </p:nvPr>
        </p:nvSpPr>
        <p:spPr>
          <a:xfrm>
            <a:off x="4885050" y="2125350"/>
            <a:ext cx="3317100" cy="892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5259" name="Google Shape;5259;p37"/>
          <p:cNvSpPr/>
          <p:nvPr/>
        </p:nvSpPr>
        <p:spPr>
          <a:xfrm flipH="1" rot="9519968">
            <a:off x="-869049" y="2623623"/>
            <a:ext cx="5020758" cy="3256268"/>
          </a:xfrm>
          <a:custGeom>
            <a:rect b="b" l="l" r="r" t="t"/>
            <a:pathLst>
              <a:path extrusionOk="0" h="86723" w="133716">
                <a:moveTo>
                  <a:pt x="115219" y="0"/>
                </a:moveTo>
                <a:cubicBezTo>
                  <a:pt x="113623" y="0"/>
                  <a:pt x="112042" y="168"/>
                  <a:pt x="110513" y="525"/>
                </a:cubicBezTo>
                <a:cubicBezTo>
                  <a:pt x="106150" y="1541"/>
                  <a:pt x="102456" y="4516"/>
                  <a:pt x="98316" y="6103"/>
                </a:cubicBezTo>
                <a:cubicBezTo>
                  <a:pt x="93879" y="7813"/>
                  <a:pt x="90284" y="8557"/>
                  <a:pt x="85550" y="8557"/>
                </a:cubicBezTo>
                <a:cubicBezTo>
                  <a:pt x="76725" y="8557"/>
                  <a:pt x="68271" y="10069"/>
                  <a:pt x="60314" y="14085"/>
                </a:cubicBezTo>
                <a:cubicBezTo>
                  <a:pt x="55753" y="16390"/>
                  <a:pt x="51935" y="19960"/>
                  <a:pt x="47151" y="21869"/>
                </a:cubicBezTo>
                <a:cubicBezTo>
                  <a:pt x="43708" y="23249"/>
                  <a:pt x="40032" y="23608"/>
                  <a:pt x="36359" y="23608"/>
                </a:cubicBezTo>
                <a:cubicBezTo>
                  <a:pt x="34424" y="23608"/>
                  <a:pt x="32490" y="23508"/>
                  <a:pt x="30591" y="23406"/>
                </a:cubicBezTo>
                <a:cubicBezTo>
                  <a:pt x="28230" y="23260"/>
                  <a:pt x="25807" y="22991"/>
                  <a:pt x="23416" y="22991"/>
                </a:cubicBezTo>
                <a:cubicBezTo>
                  <a:pt x="20535" y="22991"/>
                  <a:pt x="17700" y="23381"/>
                  <a:pt x="15073" y="24844"/>
                </a:cubicBezTo>
                <a:cubicBezTo>
                  <a:pt x="10858" y="27199"/>
                  <a:pt x="4636" y="30620"/>
                  <a:pt x="1612" y="34363"/>
                </a:cubicBezTo>
                <a:cubicBezTo>
                  <a:pt x="1785" y="38255"/>
                  <a:pt x="472" y="42097"/>
                  <a:pt x="273" y="46088"/>
                </a:cubicBezTo>
                <a:cubicBezTo>
                  <a:pt x="1" y="51716"/>
                  <a:pt x="397" y="57368"/>
                  <a:pt x="521" y="63020"/>
                </a:cubicBezTo>
                <a:cubicBezTo>
                  <a:pt x="620" y="67606"/>
                  <a:pt x="1215" y="72217"/>
                  <a:pt x="1686" y="76778"/>
                </a:cubicBezTo>
                <a:cubicBezTo>
                  <a:pt x="1860" y="78439"/>
                  <a:pt x="2108" y="83768"/>
                  <a:pt x="3546" y="84264"/>
                </a:cubicBezTo>
                <a:cubicBezTo>
                  <a:pt x="8219" y="85863"/>
                  <a:pt x="13789" y="86722"/>
                  <a:pt x="19552" y="86722"/>
                </a:cubicBezTo>
                <a:cubicBezTo>
                  <a:pt x="34425" y="86722"/>
                  <a:pt x="50584" y="81003"/>
                  <a:pt x="55926" y="67531"/>
                </a:cubicBezTo>
                <a:lnTo>
                  <a:pt x="61950" y="57913"/>
                </a:lnTo>
                <a:cubicBezTo>
                  <a:pt x="70056" y="45469"/>
                  <a:pt x="88673" y="53327"/>
                  <a:pt x="99581" y="47204"/>
                </a:cubicBezTo>
                <a:cubicBezTo>
                  <a:pt x="105158" y="44080"/>
                  <a:pt x="109596" y="36990"/>
                  <a:pt x="111306" y="31041"/>
                </a:cubicBezTo>
                <a:cubicBezTo>
                  <a:pt x="112669" y="26331"/>
                  <a:pt x="114132" y="21993"/>
                  <a:pt x="118421" y="19192"/>
                </a:cubicBezTo>
                <a:cubicBezTo>
                  <a:pt x="122486" y="16539"/>
                  <a:pt x="127469" y="15746"/>
                  <a:pt x="131460" y="12920"/>
                </a:cubicBezTo>
                <a:cubicBezTo>
                  <a:pt x="132650" y="12077"/>
                  <a:pt x="133666" y="10837"/>
                  <a:pt x="133691" y="9375"/>
                </a:cubicBezTo>
                <a:cubicBezTo>
                  <a:pt x="133716" y="7540"/>
                  <a:pt x="132204" y="6078"/>
                  <a:pt x="130716" y="5037"/>
                </a:cubicBezTo>
                <a:cubicBezTo>
                  <a:pt x="126375" y="1983"/>
                  <a:pt x="120710" y="0"/>
                  <a:pt x="11521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0" name="Google Shape;5260;p37"/>
          <p:cNvSpPr/>
          <p:nvPr/>
        </p:nvSpPr>
        <p:spPr>
          <a:xfrm rot="6657792">
            <a:off x="7085212" y="-1645109"/>
            <a:ext cx="3712603" cy="2553750"/>
          </a:xfrm>
          <a:custGeom>
            <a:rect b="b" l="l" r="r" t="t"/>
            <a:pathLst>
              <a:path extrusionOk="0" h="43162" w="75138">
                <a:moveTo>
                  <a:pt x="34335" y="1"/>
                </a:moveTo>
                <a:cubicBezTo>
                  <a:pt x="31923" y="1"/>
                  <a:pt x="29531" y="409"/>
                  <a:pt x="27616" y="1197"/>
                </a:cubicBezTo>
                <a:cubicBezTo>
                  <a:pt x="23030" y="7667"/>
                  <a:pt x="0" y="28292"/>
                  <a:pt x="16114" y="33870"/>
                </a:cubicBezTo>
                <a:cubicBezTo>
                  <a:pt x="22013" y="35903"/>
                  <a:pt x="28682" y="34440"/>
                  <a:pt x="34656" y="36820"/>
                </a:cubicBezTo>
                <a:cubicBezTo>
                  <a:pt x="40961" y="39342"/>
                  <a:pt x="46056" y="43161"/>
                  <a:pt x="52903" y="43161"/>
                </a:cubicBezTo>
                <a:cubicBezTo>
                  <a:pt x="53325" y="43161"/>
                  <a:pt x="53754" y="43147"/>
                  <a:pt x="54190" y="43116"/>
                </a:cubicBezTo>
                <a:cubicBezTo>
                  <a:pt x="60487" y="42695"/>
                  <a:pt x="62817" y="37539"/>
                  <a:pt x="63487" y="31936"/>
                </a:cubicBezTo>
                <a:cubicBezTo>
                  <a:pt x="64181" y="26086"/>
                  <a:pt x="66213" y="24797"/>
                  <a:pt x="69932" y="20533"/>
                </a:cubicBezTo>
                <a:cubicBezTo>
                  <a:pt x="73006" y="16988"/>
                  <a:pt x="75138" y="12253"/>
                  <a:pt x="71394" y="8560"/>
                </a:cubicBezTo>
                <a:cubicBezTo>
                  <a:pt x="69239" y="6431"/>
                  <a:pt x="66312" y="5987"/>
                  <a:pt x="63270" y="5987"/>
                </a:cubicBezTo>
                <a:cubicBezTo>
                  <a:pt x="61097" y="5987"/>
                  <a:pt x="58865" y="6213"/>
                  <a:pt x="56812" y="6213"/>
                </a:cubicBezTo>
                <a:cubicBezTo>
                  <a:pt x="56384" y="6213"/>
                  <a:pt x="55964" y="6204"/>
                  <a:pt x="55554" y="6180"/>
                </a:cubicBezTo>
                <a:cubicBezTo>
                  <a:pt x="52034" y="5982"/>
                  <a:pt x="48315" y="5461"/>
                  <a:pt x="45341" y="3750"/>
                </a:cubicBezTo>
                <a:cubicBezTo>
                  <a:pt x="43680" y="2784"/>
                  <a:pt x="41944" y="1470"/>
                  <a:pt x="40085" y="850"/>
                </a:cubicBezTo>
                <a:cubicBezTo>
                  <a:pt x="38326" y="279"/>
                  <a:pt x="36324" y="1"/>
                  <a:pt x="3433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1" name="Google Shape;5261;p37"/>
          <p:cNvSpPr txBox="1"/>
          <p:nvPr>
            <p:ph type="title"/>
          </p:nvPr>
        </p:nvSpPr>
        <p:spPr>
          <a:xfrm>
            <a:off x="667512" y="841248"/>
            <a:ext cx="7809000" cy="49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12">
    <p:spTree>
      <p:nvGrpSpPr>
        <p:cNvPr id="5262" name="Shape 5262"/>
        <p:cNvGrpSpPr/>
        <p:nvPr/>
      </p:nvGrpSpPr>
      <p:grpSpPr>
        <a:xfrm>
          <a:off x="0" y="0"/>
          <a:ext cx="0" cy="0"/>
          <a:chOff x="0" y="0"/>
          <a:chExt cx="0" cy="0"/>
        </a:xfrm>
      </p:grpSpPr>
      <p:sp>
        <p:nvSpPr>
          <p:cNvPr id="5263" name="Google Shape;5263;p38"/>
          <p:cNvSpPr/>
          <p:nvPr/>
        </p:nvSpPr>
        <p:spPr>
          <a:xfrm rot="-9825698">
            <a:off x="4949308" y="2430009"/>
            <a:ext cx="5334119" cy="3459502"/>
          </a:xfrm>
          <a:custGeom>
            <a:rect b="b" l="l" r="r" t="t"/>
            <a:pathLst>
              <a:path extrusionOk="0" h="86723" w="133716">
                <a:moveTo>
                  <a:pt x="115219" y="0"/>
                </a:moveTo>
                <a:cubicBezTo>
                  <a:pt x="113623" y="0"/>
                  <a:pt x="112042" y="168"/>
                  <a:pt x="110513" y="525"/>
                </a:cubicBezTo>
                <a:cubicBezTo>
                  <a:pt x="106150" y="1541"/>
                  <a:pt x="102456" y="4516"/>
                  <a:pt x="98316" y="6103"/>
                </a:cubicBezTo>
                <a:cubicBezTo>
                  <a:pt x="93879" y="7813"/>
                  <a:pt x="90284" y="8557"/>
                  <a:pt x="85550" y="8557"/>
                </a:cubicBezTo>
                <a:cubicBezTo>
                  <a:pt x="76725" y="8557"/>
                  <a:pt x="68271" y="10069"/>
                  <a:pt x="60314" y="14085"/>
                </a:cubicBezTo>
                <a:cubicBezTo>
                  <a:pt x="55753" y="16390"/>
                  <a:pt x="51935" y="19960"/>
                  <a:pt x="47151" y="21869"/>
                </a:cubicBezTo>
                <a:cubicBezTo>
                  <a:pt x="43708" y="23249"/>
                  <a:pt x="40032" y="23608"/>
                  <a:pt x="36359" y="23608"/>
                </a:cubicBezTo>
                <a:cubicBezTo>
                  <a:pt x="34424" y="23608"/>
                  <a:pt x="32490" y="23508"/>
                  <a:pt x="30591" y="23406"/>
                </a:cubicBezTo>
                <a:cubicBezTo>
                  <a:pt x="28230" y="23260"/>
                  <a:pt x="25807" y="22991"/>
                  <a:pt x="23416" y="22991"/>
                </a:cubicBezTo>
                <a:cubicBezTo>
                  <a:pt x="20535" y="22991"/>
                  <a:pt x="17700" y="23381"/>
                  <a:pt x="15073" y="24844"/>
                </a:cubicBezTo>
                <a:cubicBezTo>
                  <a:pt x="10858" y="27199"/>
                  <a:pt x="4636" y="30620"/>
                  <a:pt x="1612" y="34363"/>
                </a:cubicBezTo>
                <a:cubicBezTo>
                  <a:pt x="1785" y="38255"/>
                  <a:pt x="472" y="42097"/>
                  <a:pt x="273" y="46088"/>
                </a:cubicBezTo>
                <a:cubicBezTo>
                  <a:pt x="1" y="51716"/>
                  <a:pt x="397" y="57368"/>
                  <a:pt x="521" y="63020"/>
                </a:cubicBezTo>
                <a:cubicBezTo>
                  <a:pt x="620" y="67606"/>
                  <a:pt x="1215" y="72217"/>
                  <a:pt x="1686" y="76778"/>
                </a:cubicBezTo>
                <a:cubicBezTo>
                  <a:pt x="1860" y="78439"/>
                  <a:pt x="2108" y="83768"/>
                  <a:pt x="3546" y="84264"/>
                </a:cubicBezTo>
                <a:cubicBezTo>
                  <a:pt x="8219" y="85863"/>
                  <a:pt x="13789" y="86722"/>
                  <a:pt x="19552" y="86722"/>
                </a:cubicBezTo>
                <a:cubicBezTo>
                  <a:pt x="34425" y="86722"/>
                  <a:pt x="50584" y="81003"/>
                  <a:pt x="55926" y="67531"/>
                </a:cubicBezTo>
                <a:lnTo>
                  <a:pt x="61950" y="57913"/>
                </a:lnTo>
                <a:cubicBezTo>
                  <a:pt x="70056" y="45469"/>
                  <a:pt x="88673" y="53327"/>
                  <a:pt x="99581" y="47204"/>
                </a:cubicBezTo>
                <a:cubicBezTo>
                  <a:pt x="105158" y="44080"/>
                  <a:pt x="109596" y="36990"/>
                  <a:pt x="111306" y="31041"/>
                </a:cubicBezTo>
                <a:cubicBezTo>
                  <a:pt x="112669" y="26331"/>
                  <a:pt x="114132" y="21993"/>
                  <a:pt x="118421" y="19192"/>
                </a:cubicBezTo>
                <a:cubicBezTo>
                  <a:pt x="122486" y="16539"/>
                  <a:pt x="127469" y="15746"/>
                  <a:pt x="131460" y="12920"/>
                </a:cubicBezTo>
                <a:cubicBezTo>
                  <a:pt x="132650" y="12077"/>
                  <a:pt x="133666" y="10837"/>
                  <a:pt x="133691" y="9375"/>
                </a:cubicBezTo>
                <a:cubicBezTo>
                  <a:pt x="133716" y="7540"/>
                  <a:pt x="132204" y="6078"/>
                  <a:pt x="130716" y="5037"/>
                </a:cubicBezTo>
                <a:cubicBezTo>
                  <a:pt x="126375" y="1983"/>
                  <a:pt x="120710" y="0"/>
                  <a:pt x="1152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4" name="Google Shape;5264;p38"/>
          <p:cNvSpPr txBox="1"/>
          <p:nvPr>
            <p:ph idx="1" type="subTitle"/>
          </p:nvPr>
        </p:nvSpPr>
        <p:spPr>
          <a:xfrm>
            <a:off x="1399036" y="2125350"/>
            <a:ext cx="3319200" cy="8928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5265" name="Google Shape;5265;p38"/>
          <p:cNvSpPr txBox="1"/>
          <p:nvPr>
            <p:ph type="title"/>
          </p:nvPr>
        </p:nvSpPr>
        <p:spPr>
          <a:xfrm>
            <a:off x="667512" y="841248"/>
            <a:ext cx="7809000" cy="49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266" name="Google Shape;5266;p38"/>
          <p:cNvSpPr/>
          <p:nvPr/>
        </p:nvSpPr>
        <p:spPr>
          <a:xfrm rot="-4587606">
            <a:off x="-2193331" y="-1233234"/>
            <a:ext cx="3981195" cy="2738643"/>
          </a:xfrm>
          <a:custGeom>
            <a:rect b="b" l="l" r="r" t="t"/>
            <a:pathLst>
              <a:path extrusionOk="0" h="43162" w="75138">
                <a:moveTo>
                  <a:pt x="34335" y="1"/>
                </a:moveTo>
                <a:cubicBezTo>
                  <a:pt x="31923" y="1"/>
                  <a:pt x="29531" y="409"/>
                  <a:pt x="27616" y="1197"/>
                </a:cubicBezTo>
                <a:cubicBezTo>
                  <a:pt x="23030" y="7667"/>
                  <a:pt x="0" y="28292"/>
                  <a:pt x="16114" y="33870"/>
                </a:cubicBezTo>
                <a:cubicBezTo>
                  <a:pt x="22013" y="35903"/>
                  <a:pt x="28682" y="34440"/>
                  <a:pt x="34656" y="36820"/>
                </a:cubicBezTo>
                <a:cubicBezTo>
                  <a:pt x="40961" y="39342"/>
                  <a:pt x="46056" y="43161"/>
                  <a:pt x="52903" y="43161"/>
                </a:cubicBezTo>
                <a:cubicBezTo>
                  <a:pt x="53325" y="43161"/>
                  <a:pt x="53754" y="43147"/>
                  <a:pt x="54190" y="43116"/>
                </a:cubicBezTo>
                <a:cubicBezTo>
                  <a:pt x="60487" y="42695"/>
                  <a:pt x="62817" y="37539"/>
                  <a:pt x="63487" y="31936"/>
                </a:cubicBezTo>
                <a:cubicBezTo>
                  <a:pt x="64181" y="26086"/>
                  <a:pt x="66213" y="24797"/>
                  <a:pt x="69932" y="20533"/>
                </a:cubicBezTo>
                <a:cubicBezTo>
                  <a:pt x="73006" y="16988"/>
                  <a:pt x="75138" y="12253"/>
                  <a:pt x="71394" y="8560"/>
                </a:cubicBezTo>
                <a:cubicBezTo>
                  <a:pt x="69239" y="6431"/>
                  <a:pt x="66312" y="5987"/>
                  <a:pt x="63270" y="5987"/>
                </a:cubicBezTo>
                <a:cubicBezTo>
                  <a:pt x="61097" y="5987"/>
                  <a:pt x="58865" y="6213"/>
                  <a:pt x="56812" y="6213"/>
                </a:cubicBezTo>
                <a:cubicBezTo>
                  <a:pt x="56384" y="6213"/>
                  <a:pt x="55964" y="6204"/>
                  <a:pt x="55554" y="6180"/>
                </a:cubicBezTo>
                <a:cubicBezTo>
                  <a:pt x="52034" y="5982"/>
                  <a:pt x="48315" y="5461"/>
                  <a:pt x="45341" y="3750"/>
                </a:cubicBezTo>
                <a:cubicBezTo>
                  <a:pt x="43680" y="2784"/>
                  <a:pt x="41944" y="1470"/>
                  <a:pt x="40085" y="850"/>
                </a:cubicBezTo>
                <a:cubicBezTo>
                  <a:pt x="38326" y="279"/>
                  <a:pt x="36324" y="1"/>
                  <a:pt x="343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13">
    <p:bg>
      <p:bgPr>
        <a:solidFill>
          <a:schemeClr val="dk2"/>
        </a:solidFill>
      </p:bgPr>
    </p:bg>
    <p:spTree>
      <p:nvGrpSpPr>
        <p:cNvPr id="5267" name="Shape 5267"/>
        <p:cNvGrpSpPr/>
        <p:nvPr/>
      </p:nvGrpSpPr>
      <p:grpSpPr>
        <a:xfrm>
          <a:off x="0" y="0"/>
          <a:ext cx="0" cy="0"/>
          <a:chOff x="0" y="0"/>
          <a:chExt cx="0" cy="0"/>
        </a:xfrm>
      </p:grpSpPr>
      <p:grpSp>
        <p:nvGrpSpPr>
          <p:cNvPr id="5268" name="Google Shape;5268;p39"/>
          <p:cNvGrpSpPr/>
          <p:nvPr/>
        </p:nvGrpSpPr>
        <p:grpSpPr>
          <a:xfrm>
            <a:off x="-505367" y="-112778"/>
            <a:ext cx="5369604" cy="5323101"/>
            <a:chOff x="-505367" y="-112778"/>
            <a:chExt cx="5369604" cy="5323101"/>
          </a:xfrm>
        </p:grpSpPr>
        <p:sp>
          <p:nvSpPr>
            <p:cNvPr id="5269" name="Google Shape;5269;p39"/>
            <p:cNvSpPr/>
            <p:nvPr/>
          </p:nvSpPr>
          <p:spPr>
            <a:xfrm>
              <a:off x="487202" y="69221"/>
              <a:ext cx="752535" cy="632346"/>
            </a:xfrm>
            <a:custGeom>
              <a:rect b="b" l="l" r="r" t="t"/>
              <a:pathLst>
                <a:path extrusionOk="0" h="18425" w="21927">
                  <a:moveTo>
                    <a:pt x="13816" y="1"/>
                  </a:moveTo>
                  <a:cubicBezTo>
                    <a:pt x="11532" y="1"/>
                    <a:pt x="9239" y="628"/>
                    <a:pt x="7178" y="1694"/>
                  </a:cubicBezTo>
                  <a:cubicBezTo>
                    <a:pt x="6444" y="2066"/>
                    <a:pt x="5745" y="2506"/>
                    <a:pt x="5068" y="2992"/>
                  </a:cubicBezTo>
                  <a:cubicBezTo>
                    <a:pt x="2788" y="4650"/>
                    <a:pt x="1231" y="6862"/>
                    <a:pt x="498" y="9593"/>
                  </a:cubicBezTo>
                  <a:cubicBezTo>
                    <a:pt x="1" y="11455"/>
                    <a:pt x="159" y="13057"/>
                    <a:pt x="554" y="15032"/>
                  </a:cubicBezTo>
                  <a:cubicBezTo>
                    <a:pt x="599" y="15224"/>
                    <a:pt x="655" y="15404"/>
                    <a:pt x="723" y="15585"/>
                  </a:cubicBezTo>
                  <a:cubicBezTo>
                    <a:pt x="1355" y="16770"/>
                    <a:pt x="1964" y="17221"/>
                    <a:pt x="2901" y="17661"/>
                  </a:cubicBezTo>
                  <a:cubicBezTo>
                    <a:pt x="4024" y="18196"/>
                    <a:pt x="5243" y="18425"/>
                    <a:pt x="6477" y="18425"/>
                  </a:cubicBezTo>
                  <a:cubicBezTo>
                    <a:pt x="8108" y="18425"/>
                    <a:pt x="9766" y="18025"/>
                    <a:pt x="11263" y="17401"/>
                  </a:cubicBezTo>
                  <a:cubicBezTo>
                    <a:pt x="15607" y="15596"/>
                    <a:pt x="18800" y="12538"/>
                    <a:pt x="20730" y="8239"/>
                  </a:cubicBezTo>
                  <a:cubicBezTo>
                    <a:pt x="21926" y="5531"/>
                    <a:pt x="21644" y="3623"/>
                    <a:pt x="20267" y="2032"/>
                  </a:cubicBezTo>
                  <a:cubicBezTo>
                    <a:pt x="19511" y="1446"/>
                    <a:pt x="18676" y="994"/>
                    <a:pt x="17785" y="690"/>
                  </a:cubicBezTo>
                  <a:cubicBezTo>
                    <a:pt x="16498" y="217"/>
                    <a:pt x="15159" y="1"/>
                    <a:pt x="13816"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0" name="Google Shape;5270;p39"/>
            <p:cNvSpPr/>
            <p:nvPr/>
          </p:nvSpPr>
          <p:spPr>
            <a:xfrm>
              <a:off x="506181" y="84116"/>
              <a:ext cx="714577" cy="598678"/>
            </a:xfrm>
            <a:custGeom>
              <a:rect b="b" l="l" r="r" t="t"/>
              <a:pathLst>
                <a:path extrusionOk="0" h="17444" w="20821">
                  <a:moveTo>
                    <a:pt x="13258" y="1"/>
                  </a:moveTo>
                  <a:cubicBezTo>
                    <a:pt x="12420" y="1"/>
                    <a:pt x="11566" y="89"/>
                    <a:pt x="10710" y="267"/>
                  </a:cubicBezTo>
                  <a:cubicBezTo>
                    <a:pt x="9356" y="538"/>
                    <a:pt x="8047" y="1000"/>
                    <a:pt x="6828" y="1644"/>
                  </a:cubicBezTo>
                  <a:cubicBezTo>
                    <a:pt x="6117" y="2005"/>
                    <a:pt x="5429" y="2433"/>
                    <a:pt x="4785" y="2907"/>
                  </a:cubicBezTo>
                  <a:cubicBezTo>
                    <a:pt x="2608" y="4453"/>
                    <a:pt x="1039" y="6699"/>
                    <a:pt x="362" y="9283"/>
                  </a:cubicBezTo>
                  <a:cubicBezTo>
                    <a:pt x="80" y="10355"/>
                    <a:pt x="1" y="11483"/>
                    <a:pt x="125" y="12589"/>
                  </a:cubicBezTo>
                  <a:cubicBezTo>
                    <a:pt x="204" y="13492"/>
                    <a:pt x="306" y="14338"/>
                    <a:pt x="859" y="15083"/>
                  </a:cubicBezTo>
                  <a:cubicBezTo>
                    <a:pt x="1411" y="15828"/>
                    <a:pt x="1818" y="16268"/>
                    <a:pt x="2653" y="16663"/>
                  </a:cubicBezTo>
                  <a:cubicBezTo>
                    <a:pt x="3777" y="17188"/>
                    <a:pt x="5097" y="17443"/>
                    <a:pt x="6415" y="17443"/>
                  </a:cubicBezTo>
                  <a:cubicBezTo>
                    <a:pt x="7080" y="17443"/>
                    <a:pt x="7745" y="17378"/>
                    <a:pt x="8385" y="17250"/>
                  </a:cubicBezTo>
                  <a:cubicBezTo>
                    <a:pt x="9119" y="17092"/>
                    <a:pt x="9852" y="16866"/>
                    <a:pt x="10552" y="16572"/>
                  </a:cubicBezTo>
                  <a:cubicBezTo>
                    <a:pt x="14828" y="14801"/>
                    <a:pt x="17932" y="11788"/>
                    <a:pt x="19782" y="7624"/>
                  </a:cubicBezTo>
                  <a:cubicBezTo>
                    <a:pt x="20414" y="6214"/>
                    <a:pt x="20820" y="4589"/>
                    <a:pt x="20177" y="3110"/>
                  </a:cubicBezTo>
                  <a:cubicBezTo>
                    <a:pt x="19568" y="1689"/>
                    <a:pt x="18484" y="1170"/>
                    <a:pt x="17085" y="662"/>
                  </a:cubicBezTo>
                  <a:cubicBezTo>
                    <a:pt x="15892" y="225"/>
                    <a:pt x="14596" y="1"/>
                    <a:pt x="13258" y="1"/>
                  </a:cubicBezTo>
                  <a:close/>
                </a:path>
              </a:pathLst>
            </a:custGeom>
            <a:solidFill>
              <a:srgbClr val="C03A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1" name="Google Shape;5271;p39"/>
            <p:cNvSpPr/>
            <p:nvPr/>
          </p:nvSpPr>
          <p:spPr>
            <a:xfrm>
              <a:off x="512015" y="138960"/>
              <a:ext cx="766434" cy="673530"/>
            </a:xfrm>
            <a:custGeom>
              <a:rect b="b" l="l" r="r" t="t"/>
              <a:pathLst>
                <a:path extrusionOk="0" h="19625" w="22332">
                  <a:moveTo>
                    <a:pt x="0" y="13553"/>
                  </a:moveTo>
                  <a:cubicBezTo>
                    <a:pt x="14" y="13578"/>
                    <a:pt x="28" y="13604"/>
                    <a:pt x="41" y="13629"/>
                  </a:cubicBezTo>
                  <a:lnTo>
                    <a:pt x="41" y="13629"/>
                  </a:lnTo>
                  <a:cubicBezTo>
                    <a:pt x="28" y="13603"/>
                    <a:pt x="14" y="13578"/>
                    <a:pt x="0" y="13553"/>
                  </a:cubicBezTo>
                  <a:close/>
                  <a:moveTo>
                    <a:pt x="19544" y="0"/>
                  </a:moveTo>
                  <a:lnTo>
                    <a:pt x="19544" y="0"/>
                  </a:lnTo>
                  <a:cubicBezTo>
                    <a:pt x="20921" y="1591"/>
                    <a:pt x="21203" y="3499"/>
                    <a:pt x="20007" y="6207"/>
                  </a:cubicBezTo>
                  <a:cubicBezTo>
                    <a:pt x="18077" y="10517"/>
                    <a:pt x="14884" y="13575"/>
                    <a:pt x="10540" y="15369"/>
                  </a:cubicBezTo>
                  <a:cubicBezTo>
                    <a:pt x="9043" y="15993"/>
                    <a:pt x="7385" y="16393"/>
                    <a:pt x="5754" y="16393"/>
                  </a:cubicBezTo>
                  <a:cubicBezTo>
                    <a:pt x="4520" y="16393"/>
                    <a:pt x="3301" y="16164"/>
                    <a:pt x="2178" y="15629"/>
                  </a:cubicBezTo>
                  <a:cubicBezTo>
                    <a:pt x="1251" y="15198"/>
                    <a:pt x="658" y="14757"/>
                    <a:pt x="41" y="13629"/>
                  </a:cubicBezTo>
                  <a:lnTo>
                    <a:pt x="41" y="13629"/>
                  </a:lnTo>
                  <a:cubicBezTo>
                    <a:pt x="567" y="14600"/>
                    <a:pt x="1047" y="15436"/>
                    <a:pt x="1817" y="16261"/>
                  </a:cubicBezTo>
                  <a:cubicBezTo>
                    <a:pt x="3510" y="18100"/>
                    <a:pt x="5947" y="19150"/>
                    <a:pt x="8384" y="19499"/>
                  </a:cubicBezTo>
                  <a:cubicBezTo>
                    <a:pt x="8970" y="19583"/>
                    <a:pt x="9551" y="19624"/>
                    <a:pt x="10125" y="19624"/>
                  </a:cubicBezTo>
                  <a:cubicBezTo>
                    <a:pt x="16491" y="19624"/>
                    <a:pt x="21920" y="14610"/>
                    <a:pt x="22230" y="8057"/>
                  </a:cubicBezTo>
                  <a:cubicBezTo>
                    <a:pt x="22332" y="6263"/>
                    <a:pt x="22072" y="4469"/>
                    <a:pt x="21463" y="2776"/>
                  </a:cubicBezTo>
                  <a:cubicBezTo>
                    <a:pt x="21090" y="1693"/>
                    <a:pt x="20425" y="723"/>
                    <a:pt x="19544" y="0"/>
                  </a:cubicBezTo>
                  <a:close/>
                </a:path>
              </a:pathLst>
            </a:custGeom>
            <a:solidFill>
              <a:srgbClr val="875F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2" name="Google Shape;5272;p39"/>
            <p:cNvSpPr/>
            <p:nvPr/>
          </p:nvSpPr>
          <p:spPr>
            <a:xfrm>
              <a:off x="1236579" y="342649"/>
              <a:ext cx="17469" cy="34114"/>
            </a:xfrm>
            <a:custGeom>
              <a:rect b="b" l="l" r="r" t="t"/>
              <a:pathLst>
                <a:path extrusionOk="0" h="994" w="509">
                  <a:moveTo>
                    <a:pt x="170" y="1"/>
                  </a:moveTo>
                  <a:cubicBezTo>
                    <a:pt x="125" y="46"/>
                    <a:pt x="91" y="114"/>
                    <a:pt x="69" y="181"/>
                  </a:cubicBezTo>
                  <a:cubicBezTo>
                    <a:pt x="12" y="294"/>
                    <a:pt x="1" y="418"/>
                    <a:pt x="12" y="543"/>
                  </a:cubicBezTo>
                  <a:cubicBezTo>
                    <a:pt x="35" y="667"/>
                    <a:pt x="91" y="768"/>
                    <a:pt x="170" y="870"/>
                  </a:cubicBezTo>
                  <a:cubicBezTo>
                    <a:pt x="215" y="915"/>
                    <a:pt x="272" y="960"/>
                    <a:pt x="328" y="994"/>
                  </a:cubicBezTo>
                  <a:cubicBezTo>
                    <a:pt x="373" y="937"/>
                    <a:pt x="407" y="881"/>
                    <a:pt x="441" y="813"/>
                  </a:cubicBezTo>
                  <a:cubicBezTo>
                    <a:pt x="486" y="700"/>
                    <a:pt x="509" y="565"/>
                    <a:pt x="486" y="452"/>
                  </a:cubicBezTo>
                  <a:cubicBezTo>
                    <a:pt x="464" y="328"/>
                    <a:pt x="418" y="215"/>
                    <a:pt x="328" y="125"/>
                  </a:cubicBezTo>
                  <a:cubicBezTo>
                    <a:pt x="283" y="69"/>
                    <a:pt x="238" y="23"/>
                    <a:pt x="170"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3" name="Google Shape;5273;p39"/>
            <p:cNvSpPr/>
            <p:nvPr/>
          </p:nvSpPr>
          <p:spPr>
            <a:xfrm>
              <a:off x="1237368" y="299303"/>
              <a:ext cx="17469" cy="24813"/>
            </a:xfrm>
            <a:custGeom>
              <a:rect b="b" l="l" r="r" t="t"/>
              <a:pathLst>
                <a:path extrusionOk="0" h="723" w="509">
                  <a:moveTo>
                    <a:pt x="91" y="0"/>
                  </a:moveTo>
                  <a:cubicBezTo>
                    <a:pt x="57" y="45"/>
                    <a:pt x="34" y="102"/>
                    <a:pt x="23" y="158"/>
                  </a:cubicBezTo>
                  <a:cubicBezTo>
                    <a:pt x="12" y="203"/>
                    <a:pt x="12" y="260"/>
                    <a:pt x="12" y="305"/>
                  </a:cubicBezTo>
                  <a:cubicBezTo>
                    <a:pt x="1" y="339"/>
                    <a:pt x="1" y="372"/>
                    <a:pt x="23" y="418"/>
                  </a:cubicBezTo>
                  <a:cubicBezTo>
                    <a:pt x="46" y="497"/>
                    <a:pt x="102" y="576"/>
                    <a:pt x="181" y="632"/>
                  </a:cubicBezTo>
                  <a:cubicBezTo>
                    <a:pt x="226" y="666"/>
                    <a:pt x="283" y="700"/>
                    <a:pt x="339" y="722"/>
                  </a:cubicBezTo>
                  <a:cubicBezTo>
                    <a:pt x="384" y="677"/>
                    <a:pt x="418" y="632"/>
                    <a:pt x="452" y="576"/>
                  </a:cubicBezTo>
                  <a:cubicBezTo>
                    <a:pt x="497" y="485"/>
                    <a:pt x="508" y="384"/>
                    <a:pt x="474" y="282"/>
                  </a:cubicBezTo>
                  <a:cubicBezTo>
                    <a:pt x="441" y="169"/>
                    <a:pt x="373" y="79"/>
                    <a:pt x="271" y="34"/>
                  </a:cubicBezTo>
                  <a:cubicBezTo>
                    <a:pt x="215" y="11"/>
                    <a:pt x="147" y="0"/>
                    <a:pt x="91" y="0"/>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4" name="Google Shape;5274;p39"/>
            <p:cNvSpPr/>
            <p:nvPr/>
          </p:nvSpPr>
          <p:spPr>
            <a:xfrm>
              <a:off x="828411" y="777552"/>
              <a:ext cx="66238" cy="17091"/>
            </a:xfrm>
            <a:custGeom>
              <a:rect b="b" l="l" r="r" t="t"/>
              <a:pathLst>
                <a:path extrusionOk="0" h="498" w="1930">
                  <a:moveTo>
                    <a:pt x="328" y="1"/>
                  </a:moveTo>
                  <a:cubicBezTo>
                    <a:pt x="215" y="1"/>
                    <a:pt x="102" y="12"/>
                    <a:pt x="0" y="35"/>
                  </a:cubicBezTo>
                  <a:cubicBezTo>
                    <a:pt x="68" y="125"/>
                    <a:pt x="147" y="204"/>
                    <a:pt x="237" y="272"/>
                  </a:cubicBezTo>
                  <a:cubicBezTo>
                    <a:pt x="328" y="340"/>
                    <a:pt x="429" y="396"/>
                    <a:pt x="542" y="418"/>
                  </a:cubicBezTo>
                  <a:cubicBezTo>
                    <a:pt x="677" y="452"/>
                    <a:pt x="813" y="475"/>
                    <a:pt x="948" y="497"/>
                  </a:cubicBezTo>
                  <a:cubicBezTo>
                    <a:pt x="1185" y="486"/>
                    <a:pt x="1433" y="430"/>
                    <a:pt x="1648" y="328"/>
                  </a:cubicBezTo>
                  <a:cubicBezTo>
                    <a:pt x="1749" y="272"/>
                    <a:pt x="1840" y="215"/>
                    <a:pt x="1930" y="136"/>
                  </a:cubicBezTo>
                  <a:cubicBezTo>
                    <a:pt x="1817" y="91"/>
                    <a:pt x="1716" y="69"/>
                    <a:pt x="1603" y="57"/>
                  </a:cubicBezTo>
                  <a:cubicBezTo>
                    <a:pt x="1512" y="35"/>
                    <a:pt x="1400" y="35"/>
                    <a:pt x="1287" y="24"/>
                  </a:cubicBezTo>
                  <a:cubicBezTo>
                    <a:pt x="1185" y="12"/>
                    <a:pt x="1072" y="12"/>
                    <a:pt x="948" y="12"/>
                  </a:cubicBezTo>
                  <a:cubicBezTo>
                    <a:pt x="897" y="7"/>
                    <a:pt x="847" y="4"/>
                    <a:pt x="796" y="4"/>
                  </a:cubicBezTo>
                  <a:cubicBezTo>
                    <a:pt x="745" y="4"/>
                    <a:pt x="694" y="7"/>
                    <a:pt x="644" y="12"/>
                  </a:cubicBezTo>
                  <a:cubicBezTo>
                    <a:pt x="615" y="18"/>
                    <a:pt x="590" y="21"/>
                    <a:pt x="565" y="21"/>
                  </a:cubicBezTo>
                  <a:cubicBezTo>
                    <a:pt x="539" y="21"/>
                    <a:pt x="514" y="18"/>
                    <a:pt x="486" y="12"/>
                  </a:cubicBezTo>
                  <a:cubicBezTo>
                    <a:pt x="429" y="1"/>
                    <a:pt x="384" y="1"/>
                    <a:pt x="328" y="1"/>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5" name="Google Shape;5275;p39"/>
            <p:cNvSpPr/>
            <p:nvPr/>
          </p:nvSpPr>
          <p:spPr>
            <a:xfrm>
              <a:off x="886515" y="758985"/>
              <a:ext cx="36825" cy="16680"/>
            </a:xfrm>
            <a:custGeom>
              <a:rect b="b" l="l" r="r" t="t"/>
              <a:pathLst>
                <a:path extrusionOk="0" h="486" w="1073">
                  <a:moveTo>
                    <a:pt x="542" y="0"/>
                  </a:moveTo>
                  <a:cubicBezTo>
                    <a:pt x="474" y="0"/>
                    <a:pt x="406" y="12"/>
                    <a:pt x="350" y="34"/>
                  </a:cubicBezTo>
                  <a:cubicBezTo>
                    <a:pt x="282" y="45"/>
                    <a:pt x="226" y="68"/>
                    <a:pt x="169" y="102"/>
                  </a:cubicBezTo>
                  <a:cubicBezTo>
                    <a:pt x="102" y="136"/>
                    <a:pt x="45" y="181"/>
                    <a:pt x="0" y="237"/>
                  </a:cubicBezTo>
                  <a:cubicBezTo>
                    <a:pt x="45" y="282"/>
                    <a:pt x="102" y="339"/>
                    <a:pt x="158" y="373"/>
                  </a:cubicBezTo>
                  <a:cubicBezTo>
                    <a:pt x="271" y="440"/>
                    <a:pt x="395" y="486"/>
                    <a:pt x="530" y="486"/>
                  </a:cubicBezTo>
                  <a:cubicBezTo>
                    <a:pt x="666" y="474"/>
                    <a:pt x="790" y="429"/>
                    <a:pt x="914" y="361"/>
                  </a:cubicBezTo>
                  <a:cubicBezTo>
                    <a:pt x="970" y="316"/>
                    <a:pt x="1027" y="271"/>
                    <a:pt x="1072" y="203"/>
                  </a:cubicBezTo>
                  <a:cubicBezTo>
                    <a:pt x="1016" y="158"/>
                    <a:pt x="959" y="113"/>
                    <a:pt x="903" y="79"/>
                  </a:cubicBezTo>
                  <a:cubicBezTo>
                    <a:pt x="790" y="23"/>
                    <a:pt x="666" y="0"/>
                    <a:pt x="542" y="0"/>
                  </a:cubicBezTo>
                  <a:close/>
                </a:path>
              </a:pathLst>
            </a:custGeom>
            <a:solidFill>
              <a:srgbClr val="7956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6" name="Google Shape;5276;p39"/>
            <p:cNvSpPr/>
            <p:nvPr/>
          </p:nvSpPr>
          <p:spPr>
            <a:xfrm>
              <a:off x="591775" y="593219"/>
              <a:ext cx="48563" cy="17915"/>
            </a:xfrm>
            <a:custGeom>
              <a:rect b="b" l="l" r="r" t="t"/>
              <a:pathLst>
                <a:path extrusionOk="0" h="522" w="1415">
                  <a:moveTo>
                    <a:pt x="744" y="1"/>
                  </a:moveTo>
                  <a:cubicBezTo>
                    <a:pt x="737" y="1"/>
                    <a:pt x="730" y="1"/>
                    <a:pt x="723" y="1"/>
                  </a:cubicBezTo>
                  <a:cubicBezTo>
                    <a:pt x="599" y="12"/>
                    <a:pt x="486" y="35"/>
                    <a:pt x="384" y="91"/>
                  </a:cubicBezTo>
                  <a:cubicBezTo>
                    <a:pt x="136" y="193"/>
                    <a:pt x="1" y="396"/>
                    <a:pt x="396" y="497"/>
                  </a:cubicBezTo>
                  <a:cubicBezTo>
                    <a:pt x="430" y="509"/>
                    <a:pt x="463" y="509"/>
                    <a:pt x="497" y="520"/>
                  </a:cubicBezTo>
                  <a:cubicBezTo>
                    <a:pt x="510" y="521"/>
                    <a:pt x="523" y="521"/>
                    <a:pt x="536" y="521"/>
                  </a:cubicBezTo>
                  <a:cubicBezTo>
                    <a:pt x="961" y="521"/>
                    <a:pt x="1415" y="1"/>
                    <a:pt x="744"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7" name="Google Shape;5277;p39"/>
            <p:cNvSpPr/>
            <p:nvPr/>
          </p:nvSpPr>
          <p:spPr>
            <a:xfrm>
              <a:off x="807098" y="581310"/>
              <a:ext cx="31986" cy="27078"/>
            </a:xfrm>
            <a:custGeom>
              <a:rect b="b" l="l" r="r" t="t"/>
              <a:pathLst>
                <a:path extrusionOk="0" h="789" w="932">
                  <a:moveTo>
                    <a:pt x="579" y="1"/>
                  </a:moveTo>
                  <a:cubicBezTo>
                    <a:pt x="547" y="1"/>
                    <a:pt x="513" y="7"/>
                    <a:pt x="475" y="20"/>
                  </a:cubicBezTo>
                  <a:cubicBezTo>
                    <a:pt x="452" y="20"/>
                    <a:pt x="441" y="32"/>
                    <a:pt x="418" y="43"/>
                  </a:cubicBezTo>
                  <a:cubicBezTo>
                    <a:pt x="136" y="178"/>
                    <a:pt x="1" y="765"/>
                    <a:pt x="418" y="788"/>
                  </a:cubicBezTo>
                  <a:cubicBezTo>
                    <a:pt x="427" y="788"/>
                    <a:pt x="435" y="789"/>
                    <a:pt x="443" y="789"/>
                  </a:cubicBezTo>
                  <a:cubicBezTo>
                    <a:pt x="867" y="789"/>
                    <a:pt x="932" y="1"/>
                    <a:pt x="579"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8" name="Google Shape;5278;p39"/>
            <p:cNvSpPr/>
            <p:nvPr/>
          </p:nvSpPr>
          <p:spPr>
            <a:xfrm>
              <a:off x="974408" y="520049"/>
              <a:ext cx="31060" cy="27525"/>
            </a:xfrm>
            <a:custGeom>
              <a:rect b="b" l="l" r="r" t="t"/>
              <a:pathLst>
                <a:path extrusionOk="0" h="802" w="905">
                  <a:moveTo>
                    <a:pt x="559" y="0"/>
                  </a:moveTo>
                  <a:cubicBezTo>
                    <a:pt x="527" y="0"/>
                    <a:pt x="491" y="7"/>
                    <a:pt x="452" y="23"/>
                  </a:cubicBezTo>
                  <a:cubicBezTo>
                    <a:pt x="429" y="34"/>
                    <a:pt x="418" y="34"/>
                    <a:pt x="395" y="45"/>
                  </a:cubicBezTo>
                  <a:cubicBezTo>
                    <a:pt x="113" y="192"/>
                    <a:pt x="1" y="779"/>
                    <a:pt x="418" y="801"/>
                  </a:cubicBezTo>
                  <a:cubicBezTo>
                    <a:pt x="424" y="801"/>
                    <a:pt x="429" y="802"/>
                    <a:pt x="434" y="802"/>
                  </a:cubicBezTo>
                  <a:cubicBezTo>
                    <a:pt x="863" y="802"/>
                    <a:pt x="905" y="0"/>
                    <a:pt x="55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9" name="Google Shape;5279;p39"/>
            <p:cNvSpPr/>
            <p:nvPr/>
          </p:nvSpPr>
          <p:spPr>
            <a:xfrm>
              <a:off x="760080" y="631108"/>
              <a:ext cx="40292" cy="22617"/>
            </a:xfrm>
            <a:custGeom>
              <a:rect b="b" l="l" r="r" t="t"/>
              <a:pathLst>
                <a:path extrusionOk="0" h="659" w="1174">
                  <a:moveTo>
                    <a:pt x="702" y="1"/>
                  </a:moveTo>
                  <a:cubicBezTo>
                    <a:pt x="379" y="1"/>
                    <a:pt x="0" y="427"/>
                    <a:pt x="344" y="612"/>
                  </a:cubicBezTo>
                  <a:cubicBezTo>
                    <a:pt x="355" y="612"/>
                    <a:pt x="378" y="623"/>
                    <a:pt x="389" y="634"/>
                  </a:cubicBezTo>
                  <a:cubicBezTo>
                    <a:pt x="432" y="651"/>
                    <a:pt x="479" y="658"/>
                    <a:pt x="529" y="658"/>
                  </a:cubicBezTo>
                  <a:cubicBezTo>
                    <a:pt x="819" y="658"/>
                    <a:pt x="1173" y="395"/>
                    <a:pt x="942" y="115"/>
                  </a:cubicBezTo>
                  <a:cubicBezTo>
                    <a:pt x="878" y="34"/>
                    <a:pt x="792" y="1"/>
                    <a:pt x="70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0" name="Google Shape;5280;p39"/>
            <p:cNvSpPr/>
            <p:nvPr/>
          </p:nvSpPr>
          <p:spPr>
            <a:xfrm>
              <a:off x="903160" y="524888"/>
              <a:ext cx="29138" cy="28142"/>
            </a:xfrm>
            <a:custGeom>
              <a:rect b="b" l="l" r="r" t="t"/>
              <a:pathLst>
                <a:path extrusionOk="0" h="820" w="849">
                  <a:moveTo>
                    <a:pt x="495" y="0"/>
                  </a:moveTo>
                  <a:cubicBezTo>
                    <a:pt x="464" y="0"/>
                    <a:pt x="431" y="6"/>
                    <a:pt x="395" y="17"/>
                  </a:cubicBezTo>
                  <a:cubicBezTo>
                    <a:pt x="1" y="123"/>
                    <a:pt x="156" y="819"/>
                    <a:pt x="448" y="819"/>
                  </a:cubicBezTo>
                  <a:cubicBezTo>
                    <a:pt x="499" y="819"/>
                    <a:pt x="553" y="799"/>
                    <a:pt x="610" y="750"/>
                  </a:cubicBezTo>
                  <a:cubicBezTo>
                    <a:pt x="621" y="750"/>
                    <a:pt x="632" y="728"/>
                    <a:pt x="643" y="717"/>
                  </a:cubicBezTo>
                  <a:cubicBezTo>
                    <a:pt x="849" y="522"/>
                    <a:pt x="802" y="0"/>
                    <a:pt x="495"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1" name="Google Shape;5281;p39"/>
            <p:cNvSpPr/>
            <p:nvPr/>
          </p:nvSpPr>
          <p:spPr>
            <a:xfrm>
              <a:off x="583298" y="543489"/>
              <a:ext cx="39022" cy="21862"/>
            </a:xfrm>
            <a:custGeom>
              <a:rect b="b" l="l" r="r" t="t"/>
              <a:pathLst>
                <a:path extrusionOk="0" h="637" w="1137">
                  <a:moveTo>
                    <a:pt x="579" y="1"/>
                  </a:moveTo>
                  <a:cubicBezTo>
                    <a:pt x="304" y="1"/>
                    <a:pt x="1" y="207"/>
                    <a:pt x="169" y="491"/>
                  </a:cubicBezTo>
                  <a:cubicBezTo>
                    <a:pt x="235" y="595"/>
                    <a:pt x="338" y="636"/>
                    <a:pt x="447" y="636"/>
                  </a:cubicBezTo>
                  <a:cubicBezTo>
                    <a:pt x="764" y="636"/>
                    <a:pt x="1137" y="283"/>
                    <a:pt x="835" y="73"/>
                  </a:cubicBezTo>
                  <a:lnTo>
                    <a:pt x="789" y="50"/>
                  </a:lnTo>
                  <a:cubicBezTo>
                    <a:pt x="728" y="16"/>
                    <a:pt x="655" y="1"/>
                    <a:pt x="579"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2" name="Google Shape;5282;p39"/>
            <p:cNvSpPr/>
            <p:nvPr/>
          </p:nvSpPr>
          <p:spPr>
            <a:xfrm>
              <a:off x="519360" y="423541"/>
              <a:ext cx="37203" cy="26118"/>
            </a:xfrm>
            <a:custGeom>
              <a:rect b="b" l="l" r="r" t="t"/>
              <a:pathLst>
                <a:path extrusionOk="0" h="761" w="1084">
                  <a:moveTo>
                    <a:pt x="656" y="1"/>
                  </a:moveTo>
                  <a:cubicBezTo>
                    <a:pt x="645" y="1"/>
                    <a:pt x="633" y="1"/>
                    <a:pt x="621" y="2"/>
                  </a:cubicBezTo>
                  <a:cubicBezTo>
                    <a:pt x="610" y="2"/>
                    <a:pt x="587" y="2"/>
                    <a:pt x="576" y="14"/>
                  </a:cubicBezTo>
                  <a:cubicBezTo>
                    <a:pt x="271" y="81"/>
                    <a:pt x="1" y="623"/>
                    <a:pt x="396" y="747"/>
                  </a:cubicBezTo>
                  <a:cubicBezTo>
                    <a:pt x="427" y="756"/>
                    <a:pt x="458" y="761"/>
                    <a:pt x="487" y="761"/>
                  </a:cubicBezTo>
                  <a:cubicBezTo>
                    <a:pt x="881" y="761"/>
                    <a:pt x="1084" y="1"/>
                    <a:pt x="656"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3" name="Google Shape;5283;p39"/>
            <p:cNvSpPr/>
            <p:nvPr/>
          </p:nvSpPr>
          <p:spPr>
            <a:xfrm>
              <a:off x="1146180" y="179766"/>
              <a:ext cx="29996" cy="28417"/>
            </a:xfrm>
            <a:custGeom>
              <a:rect b="b" l="l" r="r" t="t"/>
              <a:pathLst>
                <a:path extrusionOk="0" h="828" w="874">
                  <a:moveTo>
                    <a:pt x="499" y="0"/>
                  </a:moveTo>
                  <a:cubicBezTo>
                    <a:pt x="459" y="0"/>
                    <a:pt x="415" y="10"/>
                    <a:pt x="367" y="30"/>
                  </a:cubicBezTo>
                  <a:cubicBezTo>
                    <a:pt x="0" y="190"/>
                    <a:pt x="221" y="827"/>
                    <a:pt x="507" y="827"/>
                  </a:cubicBezTo>
                  <a:cubicBezTo>
                    <a:pt x="564" y="827"/>
                    <a:pt x="624" y="801"/>
                    <a:pt x="683" y="741"/>
                  </a:cubicBezTo>
                  <a:cubicBezTo>
                    <a:pt x="694" y="730"/>
                    <a:pt x="705" y="718"/>
                    <a:pt x="705" y="696"/>
                  </a:cubicBezTo>
                  <a:cubicBezTo>
                    <a:pt x="874" y="488"/>
                    <a:pt x="790" y="0"/>
                    <a:pt x="49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4" name="Google Shape;5284;p39"/>
            <p:cNvSpPr/>
            <p:nvPr/>
          </p:nvSpPr>
          <p:spPr>
            <a:xfrm>
              <a:off x="649981" y="638075"/>
              <a:ext cx="30133" cy="26564"/>
            </a:xfrm>
            <a:custGeom>
              <a:rect b="b" l="l" r="r" t="t"/>
              <a:pathLst>
                <a:path extrusionOk="0" h="774" w="878">
                  <a:moveTo>
                    <a:pt x="435" y="0"/>
                  </a:moveTo>
                  <a:cubicBezTo>
                    <a:pt x="362" y="0"/>
                    <a:pt x="288" y="34"/>
                    <a:pt x="223" y="116"/>
                  </a:cubicBezTo>
                  <a:cubicBezTo>
                    <a:pt x="1" y="387"/>
                    <a:pt x="361" y="773"/>
                    <a:pt x="621" y="773"/>
                  </a:cubicBezTo>
                  <a:cubicBezTo>
                    <a:pt x="717" y="773"/>
                    <a:pt x="799" y="721"/>
                    <a:pt x="832" y="589"/>
                  </a:cubicBezTo>
                  <a:cubicBezTo>
                    <a:pt x="832" y="578"/>
                    <a:pt x="832" y="556"/>
                    <a:pt x="844" y="544"/>
                  </a:cubicBezTo>
                  <a:cubicBezTo>
                    <a:pt x="878" y="307"/>
                    <a:pt x="657" y="0"/>
                    <a:pt x="435"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5" name="Google Shape;5285;p39"/>
            <p:cNvSpPr/>
            <p:nvPr/>
          </p:nvSpPr>
          <p:spPr>
            <a:xfrm>
              <a:off x="887442" y="599019"/>
              <a:ext cx="40292" cy="22548"/>
            </a:xfrm>
            <a:custGeom>
              <a:rect b="b" l="l" r="r" t="t"/>
              <a:pathLst>
                <a:path extrusionOk="0" h="657" w="1174">
                  <a:moveTo>
                    <a:pt x="639" y="0"/>
                  </a:moveTo>
                  <a:cubicBezTo>
                    <a:pt x="350" y="0"/>
                    <a:pt x="0" y="271"/>
                    <a:pt x="233" y="543"/>
                  </a:cubicBezTo>
                  <a:cubicBezTo>
                    <a:pt x="298" y="623"/>
                    <a:pt x="384" y="656"/>
                    <a:pt x="474" y="656"/>
                  </a:cubicBezTo>
                  <a:cubicBezTo>
                    <a:pt x="799" y="656"/>
                    <a:pt x="1173" y="223"/>
                    <a:pt x="819" y="46"/>
                  </a:cubicBezTo>
                  <a:cubicBezTo>
                    <a:pt x="808" y="35"/>
                    <a:pt x="785" y="24"/>
                    <a:pt x="774" y="24"/>
                  </a:cubicBezTo>
                  <a:cubicBezTo>
                    <a:pt x="733" y="8"/>
                    <a:pt x="687" y="0"/>
                    <a:pt x="63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6" name="Google Shape;5286;p39"/>
            <p:cNvSpPr/>
            <p:nvPr/>
          </p:nvSpPr>
          <p:spPr>
            <a:xfrm>
              <a:off x="528729" y="359397"/>
              <a:ext cx="40669" cy="22926"/>
            </a:xfrm>
            <a:custGeom>
              <a:rect b="b" l="l" r="r" t="t"/>
              <a:pathLst>
                <a:path extrusionOk="0" h="668" w="1185">
                  <a:moveTo>
                    <a:pt x="711" y="1"/>
                  </a:moveTo>
                  <a:cubicBezTo>
                    <a:pt x="382" y="1"/>
                    <a:pt x="0" y="467"/>
                    <a:pt x="371" y="630"/>
                  </a:cubicBezTo>
                  <a:cubicBezTo>
                    <a:pt x="382" y="641"/>
                    <a:pt x="405" y="641"/>
                    <a:pt x="416" y="653"/>
                  </a:cubicBezTo>
                  <a:cubicBezTo>
                    <a:pt x="451" y="663"/>
                    <a:pt x="488" y="668"/>
                    <a:pt x="527" y="668"/>
                  </a:cubicBezTo>
                  <a:cubicBezTo>
                    <a:pt x="824" y="668"/>
                    <a:pt x="1185" y="379"/>
                    <a:pt x="935" y="100"/>
                  </a:cubicBezTo>
                  <a:cubicBezTo>
                    <a:pt x="872" y="30"/>
                    <a:pt x="793" y="1"/>
                    <a:pt x="71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7" name="Google Shape;5287;p39"/>
            <p:cNvSpPr/>
            <p:nvPr/>
          </p:nvSpPr>
          <p:spPr>
            <a:xfrm>
              <a:off x="1134511" y="282280"/>
              <a:ext cx="36585" cy="21072"/>
            </a:xfrm>
            <a:custGeom>
              <a:rect b="b" l="l" r="r" t="t"/>
              <a:pathLst>
                <a:path extrusionOk="0" h="614" w="1066">
                  <a:moveTo>
                    <a:pt x="492" y="1"/>
                  </a:moveTo>
                  <a:cubicBezTo>
                    <a:pt x="249" y="1"/>
                    <a:pt x="0" y="142"/>
                    <a:pt x="109" y="406"/>
                  </a:cubicBezTo>
                  <a:cubicBezTo>
                    <a:pt x="164" y="554"/>
                    <a:pt x="299" y="614"/>
                    <a:pt x="443" y="614"/>
                  </a:cubicBezTo>
                  <a:cubicBezTo>
                    <a:pt x="736" y="614"/>
                    <a:pt x="1066" y="366"/>
                    <a:pt x="831" y="124"/>
                  </a:cubicBezTo>
                  <a:lnTo>
                    <a:pt x="786" y="90"/>
                  </a:lnTo>
                  <a:cubicBezTo>
                    <a:pt x="712" y="30"/>
                    <a:pt x="603" y="1"/>
                    <a:pt x="492"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8" name="Google Shape;5288;p39"/>
            <p:cNvSpPr/>
            <p:nvPr/>
          </p:nvSpPr>
          <p:spPr>
            <a:xfrm>
              <a:off x="1169792" y="230594"/>
              <a:ext cx="29961" cy="22342"/>
            </a:xfrm>
            <a:custGeom>
              <a:rect b="b" l="l" r="r" t="t"/>
              <a:pathLst>
                <a:path extrusionOk="0" h="651" w="873">
                  <a:moveTo>
                    <a:pt x="310" y="1"/>
                  </a:moveTo>
                  <a:cubicBezTo>
                    <a:pt x="153" y="1"/>
                    <a:pt x="17" y="80"/>
                    <a:pt x="6" y="276"/>
                  </a:cubicBezTo>
                  <a:cubicBezTo>
                    <a:pt x="0" y="524"/>
                    <a:pt x="251" y="651"/>
                    <a:pt x="474" y="651"/>
                  </a:cubicBezTo>
                  <a:cubicBezTo>
                    <a:pt x="686" y="651"/>
                    <a:pt x="873" y="535"/>
                    <a:pt x="785" y="298"/>
                  </a:cubicBezTo>
                  <a:cubicBezTo>
                    <a:pt x="785" y="287"/>
                    <a:pt x="773" y="276"/>
                    <a:pt x="762" y="253"/>
                  </a:cubicBezTo>
                  <a:cubicBezTo>
                    <a:pt x="690" y="103"/>
                    <a:pt x="487" y="1"/>
                    <a:pt x="31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9" name="Google Shape;5289;p39"/>
            <p:cNvSpPr/>
            <p:nvPr/>
          </p:nvSpPr>
          <p:spPr>
            <a:xfrm>
              <a:off x="669818" y="587282"/>
              <a:ext cx="28623" cy="28074"/>
            </a:xfrm>
            <a:custGeom>
              <a:rect b="b" l="l" r="r" t="t"/>
              <a:pathLst>
                <a:path extrusionOk="0" h="818" w="834">
                  <a:moveTo>
                    <a:pt x="409" y="0"/>
                  </a:moveTo>
                  <a:cubicBezTo>
                    <a:pt x="361" y="0"/>
                    <a:pt x="309" y="19"/>
                    <a:pt x="254" y="61"/>
                  </a:cubicBezTo>
                  <a:cubicBezTo>
                    <a:pt x="232" y="61"/>
                    <a:pt x="221" y="72"/>
                    <a:pt x="209" y="83"/>
                  </a:cubicBezTo>
                  <a:cubicBezTo>
                    <a:pt x="1" y="292"/>
                    <a:pt x="23" y="817"/>
                    <a:pt x="347" y="817"/>
                  </a:cubicBezTo>
                  <a:cubicBezTo>
                    <a:pt x="374" y="817"/>
                    <a:pt x="404" y="813"/>
                    <a:pt x="435" y="806"/>
                  </a:cubicBezTo>
                  <a:cubicBezTo>
                    <a:pt x="833" y="708"/>
                    <a:pt x="705" y="0"/>
                    <a:pt x="40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0" name="Google Shape;5290;p39"/>
            <p:cNvSpPr/>
            <p:nvPr/>
          </p:nvSpPr>
          <p:spPr>
            <a:xfrm>
              <a:off x="1098029" y="170362"/>
              <a:ext cx="34938" cy="21141"/>
            </a:xfrm>
            <a:custGeom>
              <a:rect b="b" l="l" r="r" t="t"/>
              <a:pathLst>
                <a:path extrusionOk="0" h="616" w="1018">
                  <a:moveTo>
                    <a:pt x="583" y="0"/>
                  </a:moveTo>
                  <a:cubicBezTo>
                    <a:pt x="302" y="0"/>
                    <a:pt x="0" y="211"/>
                    <a:pt x="201" y="462"/>
                  </a:cubicBezTo>
                  <a:cubicBezTo>
                    <a:pt x="213" y="473"/>
                    <a:pt x="224" y="485"/>
                    <a:pt x="235" y="496"/>
                  </a:cubicBezTo>
                  <a:cubicBezTo>
                    <a:pt x="318" y="575"/>
                    <a:pt x="451" y="615"/>
                    <a:pt x="580" y="615"/>
                  </a:cubicBezTo>
                  <a:cubicBezTo>
                    <a:pt x="804" y="615"/>
                    <a:pt x="1018" y="494"/>
                    <a:pt x="946" y="236"/>
                  </a:cubicBezTo>
                  <a:cubicBezTo>
                    <a:pt x="897" y="68"/>
                    <a:pt x="744" y="0"/>
                    <a:pt x="583"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1" name="Google Shape;5291;p39"/>
            <p:cNvSpPr/>
            <p:nvPr/>
          </p:nvSpPr>
          <p:spPr>
            <a:xfrm>
              <a:off x="1046789" y="483841"/>
              <a:ext cx="29172" cy="28005"/>
            </a:xfrm>
            <a:custGeom>
              <a:rect b="b" l="l" r="r" t="t"/>
              <a:pathLst>
                <a:path extrusionOk="0" h="816" w="850">
                  <a:moveTo>
                    <a:pt x="501" y="0"/>
                  </a:moveTo>
                  <a:cubicBezTo>
                    <a:pt x="469" y="0"/>
                    <a:pt x="434" y="5"/>
                    <a:pt x="397" y="17"/>
                  </a:cubicBezTo>
                  <a:cubicBezTo>
                    <a:pt x="1" y="123"/>
                    <a:pt x="150" y="816"/>
                    <a:pt x="449" y="816"/>
                  </a:cubicBezTo>
                  <a:cubicBezTo>
                    <a:pt x="499" y="816"/>
                    <a:pt x="554" y="796"/>
                    <a:pt x="611" y="750"/>
                  </a:cubicBezTo>
                  <a:cubicBezTo>
                    <a:pt x="622" y="739"/>
                    <a:pt x="634" y="728"/>
                    <a:pt x="645" y="716"/>
                  </a:cubicBezTo>
                  <a:cubicBezTo>
                    <a:pt x="850" y="512"/>
                    <a:pt x="813" y="0"/>
                    <a:pt x="50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2" name="Google Shape;5292;p39"/>
            <p:cNvSpPr/>
            <p:nvPr/>
          </p:nvSpPr>
          <p:spPr>
            <a:xfrm>
              <a:off x="964387" y="477321"/>
              <a:ext cx="35830" cy="21107"/>
            </a:xfrm>
            <a:custGeom>
              <a:rect b="b" l="l" r="r" t="t"/>
              <a:pathLst>
                <a:path extrusionOk="0" h="615" w="1044">
                  <a:moveTo>
                    <a:pt x="461" y="0"/>
                  </a:moveTo>
                  <a:cubicBezTo>
                    <a:pt x="227" y="0"/>
                    <a:pt x="1" y="128"/>
                    <a:pt x="89" y="387"/>
                  </a:cubicBezTo>
                  <a:cubicBezTo>
                    <a:pt x="141" y="549"/>
                    <a:pt x="287" y="614"/>
                    <a:pt x="441" y="614"/>
                  </a:cubicBezTo>
                  <a:cubicBezTo>
                    <a:pt x="729" y="614"/>
                    <a:pt x="1043" y="389"/>
                    <a:pt x="823" y="139"/>
                  </a:cubicBezTo>
                  <a:lnTo>
                    <a:pt x="789" y="105"/>
                  </a:lnTo>
                  <a:cubicBezTo>
                    <a:pt x="708" y="35"/>
                    <a:pt x="583" y="0"/>
                    <a:pt x="46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3" name="Google Shape;5293;p39"/>
            <p:cNvSpPr/>
            <p:nvPr/>
          </p:nvSpPr>
          <p:spPr>
            <a:xfrm>
              <a:off x="1068514" y="120084"/>
              <a:ext cx="31986" cy="27456"/>
            </a:xfrm>
            <a:custGeom>
              <a:rect b="b" l="l" r="r" t="t"/>
              <a:pathLst>
                <a:path extrusionOk="0" h="800" w="932">
                  <a:moveTo>
                    <a:pt x="578" y="0"/>
                  </a:moveTo>
                  <a:cubicBezTo>
                    <a:pt x="547" y="0"/>
                    <a:pt x="512" y="7"/>
                    <a:pt x="475" y="20"/>
                  </a:cubicBezTo>
                  <a:cubicBezTo>
                    <a:pt x="452" y="20"/>
                    <a:pt x="441" y="31"/>
                    <a:pt x="429" y="43"/>
                  </a:cubicBezTo>
                  <a:cubicBezTo>
                    <a:pt x="147" y="178"/>
                    <a:pt x="1" y="765"/>
                    <a:pt x="429" y="799"/>
                  </a:cubicBezTo>
                  <a:cubicBezTo>
                    <a:pt x="437" y="799"/>
                    <a:pt x="445" y="800"/>
                    <a:pt x="453" y="800"/>
                  </a:cubicBezTo>
                  <a:cubicBezTo>
                    <a:pt x="868" y="800"/>
                    <a:pt x="932" y="0"/>
                    <a:pt x="578"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4" name="Google Shape;5294;p39"/>
            <p:cNvSpPr/>
            <p:nvPr/>
          </p:nvSpPr>
          <p:spPr>
            <a:xfrm>
              <a:off x="1148685" y="343850"/>
              <a:ext cx="31403" cy="27525"/>
            </a:xfrm>
            <a:custGeom>
              <a:rect b="b" l="l" r="r" t="t"/>
              <a:pathLst>
                <a:path extrusionOk="0" h="802" w="915">
                  <a:moveTo>
                    <a:pt x="561" y="0"/>
                  </a:moveTo>
                  <a:cubicBezTo>
                    <a:pt x="528" y="0"/>
                    <a:pt x="492" y="7"/>
                    <a:pt x="452" y="22"/>
                  </a:cubicBezTo>
                  <a:lnTo>
                    <a:pt x="407" y="45"/>
                  </a:lnTo>
                  <a:cubicBezTo>
                    <a:pt x="125" y="192"/>
                    <a:pt x="0" y="778"/>
                    <a:pt x="429" y="801"/>
                  </a:cubicBezTo>
                  <a:cubicBezTo>
                    <a:pt x="435" y="801"/>
                    <a:pt x="440" y="801"/>
                    <a:pt x="445" y="801"/>
                  </a:cubicBezTo>
                  <a:cubicBezTo>
                    <a:pt x="865" y="801"/>
                    <a:pt x="914" y="0"/>
                    <a:pt x="56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5" name="Google Shape;5295;p39"/>
            <p:cNvSpPr/>
            <p:nvPr/>
          </p:nvSpPr>
          <p:spPr>
            <a:xfrm>
              <a:off x="532058" y="521181"/>
              <a:ext cx="29927" cy="27628"/>
            </a:xfrm>
            <a:custGeom>
              <a:rect b="b" l="l" r="r" t="t"/>
              <a:pathLst>
                <a:path extrusionOk="0" h="805" w="872">
                  <a:moveTo>
                    <a:pt x="443" y="1"/>
                  </a:moveTo>
                  <a:cubicBezTo>
                    <a:pt x="12" y="1"/>
                    <a:pt x="1" y="805"/>
                    <a:pt x="343" y="805"/>
                  </a:cubicBezTo>
                  <a:cubicBezTo>
                    <a:pt x="377" y="805"/>
                    <a:pt x="414" y="797"/>
                    <a:pt x="454" y="779"/>
                  </a:cubicBezTo>
                  <a:cubicBezTo>
                    <a:pt x="477" y="768"/>
                    <a:pt x="488" y="757"/>
                    <a:pt x="499" y="757"/>
                  </a:cubicBezTo>
                  <a:cubicBezTo>
                    <a:pt x="770" y="599"/>
                    <a:pt x="872" y="1"/>
                    <a:pt x="443"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6" name="Google Shape;5296;p39"/>
            <p:cNvSpPr/>
            <p:nvPr/>
          </p:nvSpPr>
          <p:spPr>
            <a:xfrm>
              <a:off x="1120680" y="134086"/>
              <a:ext cx="34938" cy="21175"/>
            </a:xfrm>
            <a:custGeom>
              <a:rect b="b" l="l" r="r" t="t"/>
              <a:pathLst>
                <a:path extrusionOk="0" h="617" w="1018">
                  <a:moveTo>
                    <a:pt x="438" y="1"/>
                  </a:moveTo>
                  <a:cubicBezTo>
                    <a:pt x="214" y="1"/>
                    <a:pt x="0" y="122"/>
                    <a:pt x="72" y="379"/>
                  </a:cubicBezTo>
                  <a:cubicBezTo>
                    <a:pt x="117" y="548"/>
                    <a:pt x="270" y="616"/>
                    <a:pt x="431" y="616"/>
                  </a:cubicBezTo>
                  <a:cubicBezTo>
                    <a:pt x="712" y="616"/>
                    <a:pt x="1017" y="409"/>
                    <a:pt x="816" y="165"/>
                  </a:cubicBezTo>
                  <a:cubicBezTo>
                    <a:pt x="805" y="142"/>
                    <a:pt x="794" y="131"/>
                    <a:pt x="783" y="120"/>
                  </a:cubicBezTo>
                  <a:cubicBezTo>
                    <a:pt x="700" y="41"/>
                    <a:pt x="567" y="1"/>
                    <a:pt x="43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7" name="Google Shape;5297;p39"/>
            <p:cNvSpPr/>
            <p:nvPr/>
          </p:nvSpPr>
          <p:spPr>
            <a:xfrm>
              <a:off x="1068720" y="427659"/>
              <a:ext cx="30236" cy="22033"/>
            </a:xfrm>
            <a:custGeom>
              <a:rect b="b" l="l" r="r" t="t"/>
              <a:pathLst>
                <a:path extrusionOk="0" h="642" w="881">
                  <a:moveTo>
                    <a:pt x="418" y="1"/>
                  </a:moveTo>
                  <a:cubicBezTo>
                    <a:pt x="198" y="1"/>
                    <a:pt x="0" y="119"/>
                    <a:pt x="96" y="356"/>
                  </a:cubicBezTo>
                  <a:cubicBezTo>
                    <a:pt x="96" y="367"/>
                    <a:pt x="107" y="379"/>
                    <a:pt x="119" y="401"/>
                  </a:cubicBezTo>
                  <a:cubicBezTo>
                    <a:pt x="196" y="543"/>
                    <a:pt x="396" y="642"/>
                    <a:pt x="572" y="642"/>
                  </a:cubicBezTo>
                  <a:cubicBezTo>
                    <a:pt x="731" y="642"/>
                    <a:pt x="869" y="560"/>
                    <a:pt x="875" y="356"/>
                  </a:cubicBezTo>
                  <a:cubicBezTo>
                    <a:pt x="880" y="119"/>
                    <a:pt x="638" y="1"/>
                    <a:pt x="41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8" name="Google Shape;5298;p39"/>
            <p:cNvSpPr/>
            <p:nvPr/>
          </p:nvSpPr>
          <p:spPr>
            <a:xfrm>
              <a:off x="612435" y="58308"/>
              <a:ext cx="288082" cy="233513"/>
            </a:xfrm>
            <a:custGeom>
              <a:rect b="b" l="l" r="r" t="t"/>
              <a:pathLst>
                <a:path extrusionOk="0" h="6804" w="8394">
                  <a:moveTo>
                    <a:pt x="5934" y="1"/>
                  </a:moveTo>
                  <a:cubicBezTo>
                    <a:pt x="4184" y="1"/>
                    <a:pt x="1906" y="1175"/>
                    <a:pt x="1215" y="2587"/>
                  </a:cubicBezTo>
                  <a:cubicBezTo>
                    <a:pt x="1" y="4988"/>
                    <a:pt x="3373" y="6803"/>
                    <a:pt x="5310" y="6803"/>
                  </a:cubicBezTo>
                  <a:cubicBezTo>
                    <a:pt x="5641" y="6803"/>
                    <a:pt x="5930" y="6750"/>
                    <a:pt x="6147" y="6638"/>
                  </a:cubicBezTo>
                  <a:lnTo>
                    <a:pt x="8042" y="2723"/>
                  </a:lnTo>
                  <a:cubicBezTo>
                    <a:pt x="8393" y="749"/>
                    <a:pt x="7332" y="1"/>
                    <a:pt x="5934"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9" name="Google Shape;5299;p39"/>
            <p:cNvSpPr/>
            <p:nvPr/>
          </p:nvSpPr>
          <p:spPr>
            <a:xfrm>
              <a:off x="637489" y="50826"/>
              <a:ext cx="259494" cy="242574"/>
            </a:xfrm>
            <a:custGeom>
              <a:rect b="b" l="l" r="r" t="t"/>
              <a:pathLst>
                <a:path extrusionOk="0" h="7068" w="7561">
                  <a:moveTo>
                    <a:pt x="5139" y="0"/>
                  </a:moveTo>
                  <a:cubicBezTo>
                    <a:pt x="5062" y="0"/>
                    <a:pt x="4986" y="2"/>
                    <a:pt x="4909" y="7"/>
                  </a:cubicBezTo>
                  <a:cubicBezTo>
                    <a:pt x="4142" y="63"/>
                    <a:pt x="3397" y="255"/>
                    <a:pt x="2708" y="582"/>
                  </a:cubicBezTo>
                  <a:cubicBezTo>
                    <a:pt x="2020" y="898"/>
                    <a:pt x="1388" y="1338"/>
                    <a:pt x="869" y="1880"/>
                  </a:cubicBezTo>
                  <a:cubicBezTo>
                    <a:pt x="734" y="2027"/>
                    <a:pt x="610" y="2173"/>
                    <a:pt x="497" y="2343"/>
                  </a:cubicBezTo>
                  <a:cubicBezTo>
                    <a:pt x="452" y="2410"/>
                    <a:pt x="395" y="2501"/>
                    <a:pt x="361" y="2580"/>
                  </a:cubicBezTo>
                  <a:cubicBezTo>
                    <a:pt x="305" y="2670"/>
                    <a:pt x="271" y="2760"/>
                    <a:pt x="226" y="2851"/>
                  </a:cubicBezTo>
                  <a:cubicBezTo>
                    <a:pt x="68" y="3212"/>
                    <a:pt x="0" y="3618"/>
                    <a:pt x="34" y="4013"/>
                  </a:cubicBezTo>
                  <a:cubicBezTo>
                    <a:pt x="79" y="4408"/>
                    <a:pt x="226" y="4791"/>
                    <a:pt x="452" y="5107"/>
                  </a:cubicBezTo>
                  <a:cubicBezTo>
                    <a:pt x="677" y="5423"/>
                    <a:pt x="948" y="5694"/>
                    <a:pt x="1253" y="5931"/>
                  </a:cubicBezTo>
                  <a:cubicBezTo>
                    <a:pt x="1840" y="6382"/>
                    <a:pt x="2528" y="6710"/>
                    <a:pt x="3250" y="6902"/>
                  </a:cubicBezTo>
                  <a:cubicBezTo>
                    <a:pt x="3600" y="6992"/>
                    <a:pt x="3972" y="7048"/>
                    <a:pt x="4345" y="7060"/>
                  </a:cubicBezTo>
                  <a:cubicBezTo>
                    <a:pt x="4400" y="7065"/>
                    <a:pt x="4456" y="7067"/>
                    <a:pt x="4512" y="7067"/>
                  </a:cubicBezTo>
                  <a:cubicBezTo>
                    <a:pt x="4819" y="7067"/>
                    <a:pt x="5130" y="6990"/>
                    <a:pt x="5417" y="6856"/>
                  </a:cubicBezTo>
                  <a:lnTo>
                    <a:pt x="5417" y="6856"/>
                  </a:lnTo>
                  <a:cubicBezTo>
                    <a:pt x="5176" y="6942"/>
                    <a:pt x="4930" y="6984"/>
                    <a:pt x="4683" y="6984"/>
                  </a:cubicBezTo>
                  <a:cubicBezTo>
                    <a:pt x="4570" y="6984"/>
                    <a:pt x="4458" y="6976"/>
                    <a:pt x="4345" y="6958"/>
                  </a:cubicBezTo>
                  <a:cubicBezTo>
                    <a:pt x="3984" y="6913"/>
                    <a:pt x="3634" y="6834"/>
                    <a:pt x="3295" y="6710"/>
                  </a:cubicBezTo>
                  <a:cubicBezTo>
                    <a:pt x="2618" y="6484"/>
                    <a:pt x="1998" y="6134"/>
                    <a:pt x="1445" y="5683"/>
                  </a:cubicBezTo>
                  <a:cubicBezTo>
                    <a:pt x="914" y="5231"/>
                    <a:pt x="485" y="4633"/>
                    <a:pt x="440" y="3979"/>
                  </a:cubicBezTo>
                  <a:cubicBezTo>
                    <a:pt x="418" y="3652"/>
                    <a:pt x="485" y="3313"/>
                    <a:pt x="621" y="3020"/>
                  </a:cubicBezTo>
                  <a:cubicBezTo>
                    <a:pt x="655" y="2941"/>
                    <a:pt x="689" y="2862"/>
                    <a:pt x="734" y="2794"/>
                  </a:cubicBezTo>
                  <a:cubicBezTo>
                    <a:pt x="779" y="2715"/>
                    <a:pt x="824" y="2647"/>
                    <a:pt x="880" y="2580"/>
                  </a:cubicBezTo>
                  <a:cubicBezTo>
                    <a:pt x="971" y="2433"/>
                    <a:pt x="1084" y="2309"/>
                    <a:pt x="1196" y="2185"/>
                  </a:cubicBezTo>
                  <a:cubicBezTo>
                    <a:pt x="1693" y="1688"/>
                    <a:pt x="2280" y="1293"/>
                    <a:pt x="2923" y="1022"/>
                  </a:cubicBezTo>
                  <a:cubicBezTo>
                    <a:pt x="3555" y="718"/>
                    <a:pt x="4232" y="526"/>
                    <a:pt x="4931" y="458"/>
                  </a:cubicBezTo>
                  <a:cubicBezTo>
                    <a:pt x="5035" y="450"/>
                    <a:pt x="5140" y="445"/>
                    <a:pt x="5244" y="445"/>
                  </a:cubicBezTo>
                  <a:cubicBezTo>
                    <a:pt x="5826" y="445"/>
                    <a:pt x="6409" y="589"/>
                    <a:pt x="6782" y="1000"/>
                  </a:cubicBezTo>
                  <a:cubicBezTo>
                    <a:pt x="6996" y="1248"/>
                    <a:pt x="7132" y="1553"/>
                    <a:pt x="7177" y="1880"/>
                  </a:cubicBezTo>
                  <a:cubicBezTo>
                    <a:pt x="7222" y="2219"/>
                    <a:pt x="7211" y="2568"/>
                    <a:pt x="7166" y="2918"/>
                  </a:cubicBezTo>
                  <a:lnTo>
                    <a:pt x="7166" y="2862"/>
                  </a:lnTo>
                  <a:cubicBezTo>
                    <a:pt x="6872" y="3528"/>
                    <a:pt x="6568" y="4182"/>
                    <a:pt x="6274" y="4848"/>
                  </a:cubicBezTo>
                  <a:cubicBezTo>
                    <a:pt x="5981" y="5514"/>
                    <a:pt x="5699" y="6179"/>
                    <a:pt x="5417" y="6856"/>
                  </a:cubicBezTo>
                  <a:cubicBezTo>
                    <a:pt x="5766" y="6224"/>
                    <a:pt x="6105" y="5570"/>
                    <a:pt x="6455" y="4938"/>
                  </a:cubicBezTo>
                  <a:cubicBezTo>
                    <a:pt x="6793" y="4295"/>
                    <a:pt x="7121" y="3652"/>
                    <a:pt x="7459" y="3008"/>
                  </a:cubicBezTo>
                  <a:lnTo>
                    <a:pt x="7459" y="2986"/>
                  </a:lnTo>
                  <a:lnTo>
                    <a:pt x="7459" y="2963"/>
                  </a:lnTo>
                  <a:cubicBezTo>
                    <a:pt x="7538" y="2591"/>
                    <a:pt x="7561" y="2207"/>
                    <a:pt x="7538" y="1824"/>
                  </a:cubicBezTo>
                  <a:cubicBezTo>
                    <a:pt x="7504" y="1417"/>
                    <a:pt x="7346" y="1034"/>
                    <a:pt x="7087" y="718"/>
                  </a:cubicBezTo>
                  <a:cubicBezTo>
                    <a:pt x="6805" y="424"/>
                    <a:pt x="6455" y="210"/>
                    <a:pt x="6060" y="108"/>
                  </a:cubicBezTo>
                  <a:cubicBezTo>
                    <a:pt x="5753" y="36"/>
                    <a:pt x="5446" y="0"/>
                    <a:pt x="5139"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0" name="Google Shape;5300;p39"/>
            <p:cNvSpPr/>
            <p:nvPr/>
          </p:nvSpPr>
          <p:spPr>
            <a:xfrm>
              <a:off x="521316" y="170774"/>
              <a:ext cx="321441" cy="242471"/>
            </a:xfrm>
            <a:custGeom>
              <a:rect b="b" l="l" r="r" t="t"/>
              <a:pathLst>
                <a:path extrusionOk="0" h="7065" w="9366">
                  <a:moveTo>
                    <a:pt x="5852" y="1"/>
                  </a:moveTo>
                  <a:cubicBezTo>
                    <a:pt x="5698" y="1"/>
                    <a:pt x="5537" y="17"/>
                    <a:pt x="5371" y="55"/>
                  </a:cubicBezTo>
                  <a:cubicBezTo>
                    <a:pt x="4186" y="326"/>
                    <a:pt x="3047" y="1003"/>
                    <a:pt x="2144" y="1770"/>
                  </a:cubicBezTo>
                  <a:cubicBezTo>
                    <a:pt x="1004" y="2763"/>
                    <a:pt x="0" y="4738"/>
                    <a:pt x="1106" y="6149"/>
                  </a:cubicBezTo>
                  <a:cubicBezTo>
                    <a:pt x="1648" y="6820"/>
                    <a:pt x="2449" y="7064"/>
                    <a:pt x="3282" y="7064"/>
                  </a:cubicBezTo>
                  <a:cubicBezTo>
                    <a:pt x="4129" y="7064"/>
                    <a:pt x="5010" y="6811"/>
                    <a:pt x="5687" y="6498"/>
                  </a:cubicBezTo>
                  <a:cubicBezTo>
                    <a:pt x="7459" y="5720"/>
                    <a:pt x="9366" y="3869"/>
                    <a:pt x="8237" y="1759"/>
                  </a:cubicBezTo>
                  <a:lnTo>
                    <a:pt x="7662" y="755"/>
                  </a:lnTo>
                  <a:cubicBezTo>
                    <a:pt x="7662" y="755"/>
                    <a:pt x="6900" y="1"/>
                    <a:pt x="5852"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1" name="Google Shape;5301;p39"/>
            <p:cNvSpPr/>
            <p:nvPr/>
          </p:nvSpPr>
          <p:spPr>
            <a:xfrm>
              <a:off x="533293" y="168338"/>
              <a:ext cx="287396" cy="252630"/>
            </a:xfrm>
            <a:custGeom>
              <a:rect b="b" l="l" r="r" t="t"/>
              <a:pathLst>
                <a:path extrusionOk="0" h="7361" w="8374">
                  <a:moveTo>
                    <a:pt x="5423" y="1"/>
                  </a:moveTo>
                  <a:cubicBezTo>
                    <a:pt x="5399" y="1"/>
                    <a:pt x="5374" y="1"/>
                    <a:pt x="5350" y="2"/>
                  </a:cubicBezTo>
                  <a:cubicBezTo>
                    <a:pt x="5225" y="13"/>
                    <a:pt x="5124" y="25"/>
                    <a:pt x="4977" y="36"/>
                  </a:cubicBezTo>
                  <a:lnTo>
                    <a:pt x="4627" y="137"/>
                  </a:lnTo>
                  <a:cubicBezTo>
                    <a:pt x="4368" y="194"/>
                    <a:pt x="4120" y="273"/>
                    <a:pt x="3883" y="374"/>
                  </a:cubicBezTo>
                  <a:cubicBezTo>
                    <a:pt x="3634" y="499"/>
                    <a:pt x="3341" y="589"/>
                    <a:pt x="3093" y="747"/>
                  </a:cubicBezTo>
                  <a:cubicBezTo>
                    <a:pt x="2833" y="905"/>
                    <a:pt x="2551" y="1040"/>
                    <a:pt x="2303" y="1232"/>
                  </a:cubicBezTo>
                  <a:cubicBezTo>
                    <a:pt x="2043" y="1435"/>
                    <a:pt x="1772" y="1604"/>
                    <a:pt x="1513" y="1830"/>
                  </a:cubicBezTo>
                  <a:cubicBezTo>
                    <a:pt x="1265" y="2078"/>
                    <a:pt x="1028" y="2338"/>
                    <a:pt x="825" y="2620"/>
                  </a:cubicBezTo>
                  <a:cubicBezTo>
                    <a:pt x="430" y="3207"/>
                    <a:pt x="102" y="3895"/>
                    <a:pt x="57" y="4685"/>
                  </a:cubicBezTo>
                  <a:cubicBezTo>
                    <a:pt x="1" y="5497"/>
                    <a:pt x="351" y="6276"/>
                    <a:pt x="994" y="6784"/>
                  </a:cubicBezTo>
                  <a:cubicBezTo>
                    <a:pt x="1553" y="7208"/>
                    <a:pt x="2237" y="7361"/>
                    <a:pt x="2888" y="7361"/>
                  </a:cubicBezTo>
                  <a:cubicBezTo>
                    <a:pt x="2999" y="7361"/>
                    <a:pt x="3109" y="7356"/>
                    <a:pt x="3217" y="7348"/>
                  </a:cubicBezTo>
                  <a:cubicBezTo>
                    <a:pt x="3939" y="7292"/>
                    <a:pt x="4650" y="7111"/>
                    <a:pt x="5316" y="6806"/>
                  </a:cubicBezTo>
                  <a:cubicBezTo>
                    <a:pt x="5474" y="6739"/>
                    <a:pt x="5620" y="6682"/>
                    <a:pt x="5778" y="6592"/>
                  </a:cubicBezTo>
                  <a:cubicBezTo>
                    <a:pt x="5925" y="6502"/>
                    <a:pt x="6083" y="6423"/>
                    <a:pt x="6230" y="6332"/>
                  </a:cubicBezTo>
                  <a:cubicBezTo>
                    <a:pt x="6501" y="6152"/>
                    <a:pt x="6771" y="5949"/>
                    <a:pt x="7008" y="5723"/>
                  </a:cubicBezTo>
                  <a:cubicBezTo>
                    <a:pt x="7471" y="5328"/>
                    <a:pt x="7843" y="4832"/>
                    <a:pt x="8103" y="4279"/>
                  </a:cubicBezTo>
                  <a:cubicBezTo>
                    <a:pt x="8317" y="3793"/>
                    <a:pt x="8374" y="3263"/>
                    <a:pt x="8283" y="2755"/>
                  </a:cubicBezTo>
                  <a:cubicBezTo>
                    <a:pt x="8216" y="2372"/>
                    <a:pt x="8058" y="1999"/>
                    <a:pt x="7843" y="1672"/>
                  </a:cubicBezTo>
                  <a:lnTo>
                    <a:pt x="7313" y="826"/>
                  </a:lnTo>
                  <a:lnTo>
                    <a:pt x="7313" y="826"/>
                  </a:lnTo>
                  <a:lnTo>
                    <a:pt x="7776" y="1717"/>
                  </a:lnTo>
                  <a:cubicBezTo>
                    <a:pt x="7956" y="2044"/>
                    <a:pt x="8069" y="2406"/>
                    <a:pt x="8114" y="2778"/>
                  </a:cubicBezTo>
                  <a:cubicBezTo>
                    <a:pt x="8159" y="3252"/>
                    <a:pt x="8069" y="3726"/>
                    <a:pt x="7855" y="4155"/>
                  </a:cubicBezTo>
                  <a:cubicBezTo>
                    <a:pt x="7595" y="4662"/>
                    <a:pt x="7234" y="5102"/>
                    <a:pt x="6794" y="5464"/>
                  </a:cubicBezTo>
                  <a:cubicBezTo>
                    <a:pt x="6546" y="5655"/>
                    <a:pt x="6297" y="5836"/>
                    <a:pt x="6027" y="5994"/>
                  </a:cubicBezTo>
                  <a:cubicBezTo>
                    <a:pt x="5880" y="6073"/>
                    <a:pt x="5744" y="6152"/>
                    <a:pt x="5598" y="6220"/>
                  </a:cubicBezTo>
                  <a:cubicBezTo>
                    <a:pt x="5451" y="6287"/>
                    <a:pt x="5282" y="6366"/>
                    <a:pt x="5146" y="6423"/>
                  </a:cubicBezTo>
                  <a:cubicBezTo>
                    <a:pt x="4526" y="6694"/>
                    <a:pt x="3860" y="6863"/>
                    <a:pt x="3183" y="6897"/>
                  </a:cubicBezTo>
                  <a:cubicBezTo>
                    <a:pt x="3105" y="6902"/>
                    <a:pt x="3026" y="6905"/>
                    <a:pt x="2947" y="6905"/>
                  </a:cubicBezTo>
                  <a:cubicBezTo>
                    <a:pt x="2347" y="6905"/>
                    <a:pt x="1748" y="6749"/>
                    <a:pt x="1299" y="6400"/>
                  </a:cubicBezTo>
                  <a:cubicBezTo>
                    <a:pt x="757" y="6005"/>
                    <a:pt x="463" y="5362"/>
                    <a:pt x="497" y="4696"/>
                  </a:cubicBezTo>
                  <a:cubicBezTo>
                    <a:pt x="520" y="4042"/>
                    <a:pt x="813" y="3399"/>
                    <a:pt x="1174" y="2857"/>
                  </a:cubicBezTo>
                  <a:cubicBezTo>
                    <a:pt x="1355" y="2597"/>
                    <a:pt x="1558" y="2349"/>
                    <a:pt x="1784" y="2123"/>
                  </a:cubicBezTo>
                  <a:cubicBezTo>
                    <a:pt x="2009" y="1898"/>
                    <a:pt x="2269" y="1717"/>
                    <a:pt x="2506" y="1514"/>
                  </a:cubicBezTo>
                  <a:cubicBezTo>
                    <a:pt x="2743" y="1322"/>
                    <a:pt x="3002" y="1187"/>
                    <a:pt x="3239" y="1018"/>
                  </a:cubicBezTo>
                  <a:cubicBezTo>
                    <a:pt x="3476" y="882"/>
                    <a:pt x="3725" y="747"/>
                    <a:pt x="3973" y="634"/>
                  </a:cubicBezTo>
                  <a:cubicBezTo>
                    <a:pt x="4210" y="521"/>
                    <a:pt x="4447" y="420"/>
                    <a:pt x="4695" y="352"/>
                  </a:cubicBezTo>
                  <a:lnTo>
                    <a:pt x="5045" y="228"/>
                  </a:lnTo>
                  <a:lnTo>
                    <a:pt x="5361" y="183"/>
                  </a:lnTo>
                  <a:cubicBezTo>
                    <a:pt x="5446" y="172"/>
                    <a:pt x="5531" y="167"/>
                    <a:pt x="5615" y="167"/>
                  </a:cubicBezTo>
                  <a:cubicBezTo>
                    <a:pt x="5902" y="167"/>
                    <a:pt x="6185" y="225"/>
                    <a:pt x="6455" y="329"/>
                  </a:cubicBezTo>
                  <a:cubicBezTo>
                    <a:pt x="6681" y="420"/>
                    <a:pt x="6895" y="532"/>
                    <a:pt x="7099" y="668"/>
                  </a:cubicBezTo>
                  <a:cubicBezTo>
                    <a:pt x="7234" y="758"/>
                    <a:pt x="7313" y="826"/>
                    <a:pt x="7313" y="826"/>
                  </a:cubicBezTo>
                  <a:cubicBezTo>
                    <a:pt x="7245" y="758"/>
                    <a:pt x="7189" y="702"/>
                    <a:pt x="7121" y="645"/>
                  </a:cubicBezTo>
                  <a:cubicBezTo>
                    <a:pt x="6929" y="487"/>
                    <a:pt x="6715" y="352"/>
                    <a:pt x="6489" y="250"/>
                  </a:cubicBezTo>
                  <a:cubicBezTo>
                    <a:pt x="6151" y="81"/>
                    <a:pt x="5792" y="1"/>
                    <a:pt x="5423"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2" name="Google Shape;5302;p39"/>
            <p:cNvSpPr/>
            <p:nvPr/>
          </p:nvSpPr>
          <p:spPr>
            <a:xfrm>
              <a:off x="739351" y="60367"/>
              <a:ext cx="375667" cy="224384"/>
            </a:xfrm>
            <a:custGeom>
              <a:rect b="b" l="l" r="r" t="t"/>
              <a:pathLst>
                <a:path extrusionOk="0" h="6538" w="10946">
                  <a:moveTo>
                    <a:pt x="5555" y="0"/>
                  </a:moveTo>
                  <a:cubicBezTo>
                    <a:pt x="5452" y="0"/>
                    <a:pt x="5353" y="4"/>
                    <a:pt x="5258" y="11"/>
                  </a:cubicBezTo>
                  <a:cubicBezTo>
                    <a:pt x="2900" y="203"/>
                    <a:pt x="0" y="3159"/>
                    <a:pt x="2088" y="5348"/>
                  </a:cubicBezTo>
                  <a:cubicBezTo>
                    <a:pt x="2876" y="6168"/>
                    <a:pt x="4429" y="6537"/>
                    <a:pt x="5923" y="6537"/>
                  </a:cubicBezTo>
                  <a:cubicBezTo>
                    <a:pt x="7122" y="6537"/>
                    <a:pt x="8284" y="6300"/>
                    <a:pt x="8982" y="5867"/>
                  </a:cubicBezTo>
                  <a:lnTo>
                    <a:pt x="9930" y="5089"/>
                  </a:lnTo>
                  <a:cubicBezTo>
                    <a:pt x="10946" y="4886"/>
                    <a:pt x="10088" y="2132"/>
                    <a:pt x="9693" y="1625"/>
                  </a:cubicBezTo>
                  <a:cubicBezTo>
                    <a:pt x="8834" y="608"/>
                    <a:pt x="6894" y="0"/>
                    <a:pt x="5555"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3" name="Google Shape;5303;p39"/>
            <p:cNvSpPr/>
            <p:nvPr/>
          </p:nvSpPr>
          <p:spPr>
            <a:xfrm>
              <a:off x="771474" y="53366"/>
              <a:ext cx="326898" cy="236259"/>
            </a:xfrm>
            <a:custGeom>
              <a:rect b="b" l="l" r="r" t="t"/>
              <a:pathLst>
                <a:path extrusionOk="0" h="6884" w="9525">
                  <a:moveTo>
                    <a:pt x="4300" y="1"/>
                  </a:moveTo>
                  <a:lnTo>
                    <a:pt x="4119" y="23"/>
                  </a:lnTo>
                  <a:cubicBezTo>
                    <a:pt x="3860" y="57"/>
                    <a:pt x="3600" y="113"/>
                    <a:pt x="3363" y="192"/>
                  </a:cubicBezTo>
                  <a:cubicBezTo>
                    <a:pt x="3115" y="283"/>
                    <a:pt x="2878" y="384"/>
                    <a:pt x="2652" y="508"/>
                  </a:cubicBezTo>
                  <a:cubicBezTo>
                    <a:pt x="2201" y="734"/>
                    <a:pt x="1772" y="1039"/>
                    <a:pt x="1411" y="1400"/>
                  </a:cubicBezTo>
                  <a:cubicBezTo>
                    <a:pt x="1027" y="1750"/>
                    <a:pt x="723" y="2178"/>
                    <a:pt x="497" y="2652"/>
                  </a:cubicBezTo>
                  <a:cubicBezTo>
                    <a:pt x="1" y="3634"/>
                    <a:pt x="170" y="4830"/>
                    <a:pt x="948" y="5620"/>
                  </a:cubicBezTo>
                  <a:cubicBezTo>
                    <a:pt x="1310" y="5993"/>
                    <a:pt x="1750" y="6286"/>
                    <a:pt x="2246" y="6466"/>
                  </a:cubicBezTo>
                  <a:cubicBezTo>
                    <a:pt x="2720" y="6647"/>
                    <a:pt x="3217" y="6760"/>
                    <a:pt x="3713" y="6816"/>
                  </a:cubicBezTo>
                  <a:cubicBezTo>
                    <a:pt x="4059" y="6863"/>
                    <a:pt x="4411" y="6883"/>
                    <a:pt x="4760" y="6883"/>
                  </a:cubicBezTo>
                  <a:cubicBezTo>
                    <a:pt x="4912" y="6883"/>
                    <a:pt x="5064" y="6880"/>
                    <a:pt x="5214" y="6873"/>
                  </a:cubicBezTo>
                  <a:cubicBezTo>
                    <a:pt x="5710" y="6861"/>
                    <a:pt x="6207" y="6794"/>
                    <a:pt x="6692" y="6670"/>
                  </a:cubicBezTo>
                  <a:cubicBezTo>
                    <a:pt x="7177" y="6568"/>
                    <a:pt x="7651" y="6376"/>
                    <a:pt x="8080" y="6117"/>
                  </a:cubicBezTo>
                  <a:lnTo>
                    <a:pt x="8994" y="5293"/>
                  </a:lnTo>
                  <a:lnTo>
                    <a:pt x="8012" y="6026"/>
                  </a:lnTo>
                  <a:cubicBezTo>
                    <a:pt x="7584" y="6252"/>
                    <a:pt x="7121" y="6399"/>
                    <a:pt x="6647" y="6466"/>
                  </a:cubicBezTo>
                  <a:cubicBezTo>
                    <a:pt x="6162" y="6545"/>
                    <a:pt x="5677" y="6591"/>
                    <a:pt x="5191" y="6591"/>
                  </a:cubicBezTo>
                  <a:cubicBezTo>
                    <a:pt x="5161" y="6591"/>
                    <a:pt x="5131" y="6591"/>
                    <a:pt x="5101" y="6591"/>
                  </a:cubicBezTo>
                  <a:cubicBezTo>
                    <a:pt x="4173" y="6591"/>
                    <a:pt x="3256" y="6422"/>
                    <a:pt x="2382" y="6094"/>
                  </a:cubicBezTo>
                  <a:cubicBezTo>
                    <a:pt x="1953" y="5925"/>
                    <a:pt x="1569" y="5665"/>
                    <a:pt x="1253" y="5338"/>
                  </a:cubicBezTo>
                  <a:cubicBezTo>
                    <a:pt x="948" y="4999"/>
                    <a:pt x="745" y="4593"/>
                    <a:pt x="678" y="4142"/>
                  </a:cubicBezTo>
                  <a:cubicBezTo>
                    <a:pt x="621" y="3702"/>
                    <a:pt x="712" y="3250"/>
                    <a:pt x="915" y="2844"/>
                  </a:cubicBezTo>
                  <a:cubicBezTo>
                    <a:pt x="1118" y="2427"/>
                    <a:pt x="1389" y="2054"/>
                    <a:pt x="1727" y="1738"/>
                  </a:cubicBezTo>
                  <a:cubicBezTo>
                    <a:pt x="2054" y="1400"/>
                    <a:pt x="2438" y="1118"/>
                    <a:pt x="2856" y="903"/>
                  </a:cubicBezTo>
                  <a:cubicBezTo>
                    <a:pt x="3059" y="791"/>
                    <a:pt x="3273" y="700"/>
                    <a:pt x="3499" y="610"/>
                  </a:cubicBezTo>
                  <a:cubicBezTo>
                    <a:pt x="3713" y="542"/>
                    <a:pt x="3939" y="486"/>
                    <a:pt x="4164" y="452"/>
                  </a:cubicBezTo>
                  <a:lnTo>
                    <a:pt x="4356" y="418"/>
                  </a:lnTo>
                  <a:lnTo>
                    <a:pt x="4864" y="418"/>
                  </a:lnTo>
                  <a:cubicBezTo>
                    <a:pt x="5090" y="452"/>
                    <a:pt x="5338" y="452"/>
                    <a:pt x="5564" y="508"/>
                  </a:cubicBezTo>
                  <a:cubicBezTo>
                    <a:pt x="5801" y="542"/>
                    <a:pt x="6038" y="587"/>
                    <a:pt x="6275" y="655"/>
                  </a:cubicBezTo>
                  <a:cubicBezTo>
                    <a:pt x="6500" y="712"/>
                    <a:pt x="6726" y="779"/>
                    <a:pt x="6952" y="869"/>
                  </a:cubicBezTo>
                  <a:cubicBezTo>
                    <a:pt x="7392" y="1027"/>
                    <a:pt x="7809" y="1242"/>
                    <a:pt x="8204" y="1513"/>
                  </a:cubicBezTo>
                  <a:cubicBezTo>
                    <a:pt x="8294" y="1580"/>
                    <a:pt x="8385" y="1671"/>
                    <a:pt x="8475" y="1750"/>
                  </a:cubicBezTo>
                  <a:lnTo>
                    <a:pt x="8610" y="1874"/>
                  </a:lnTo>
                  <a:cubicBezTo>
                    <a:pt x="8633" y="1896"/>
                    <a:pt x="8678" y="1930"/>
                    <a:pt x="8667" y="1930"/>
                  </a:cubicBezTo>
                  <a:lnTo>
                    <a:pt x="8712" y="1998"/>
                  </a:lnTo>
                  <a:cubicBezTo>
                    <a:pt x="8825" y="2201"/>
                    <a:pt x="8926" y="2415"/>
                    <a:pt x="9017" y="2630"/>
                  </a:cubicBezTo>
                  <a:cubicBezTo>
                    <a:pt x="9197" y="3081"/>
                    <a:pt x="9321" y="3555"/>
                    <a:pt x="9389" y="4029"/>
                  </a:cubicBezTo>
                  <a:cubicBezTo>
                    <a:pt x="9434" y="4266"/>
                    <a:pt x="9434" y="4514"/>
                    <a:pt x="9400" y="4751"/>
                  </a:cubicBezTo>
                  <a:cubicBezTo>
                    <a:pt x="9378" y="4988"/>
                    <a:pt x="9254" y="5236"/>
                    <a:pt x="8994" y="5293"/>
                  </a:cubicBezTo>
                  <a:cubicBezTo>
                    <a:pt x="9254" y="5270"/>
                    <a:pt x="9423" y="4999"/>
                    <a:pt x="9468" y="4763"/>
                  </a:cubicBezTo>
                  <a:cubicBezTo>
                    <a:pt x="9513" y="4514"/>
                    <a:pt x="9524" y="4266"/>
                    <a:pt x="9502" y="4018"/>
                  </a:cubicBezTo>
                  <a:cubicBezTo>
                    <a:pt x="9468" y="3521"/>
                    <a:pt x="9378" y="3036"/>
                    <a:pt x="9220" y="2562"/>
                  </a:cubicBezTo>
                  <a:cubicBezTo>
                    <a:pt x="9152" y="2314"/>
                    <a:pt x="9051" y="2077"/>
                    <a:pt x="8926" y="1851"/>
                  </a:cubicBezTo>
                  <a:lnTo>
                    <a:pt x="8870" y="1761"/>
                  </a:lnTo>
                  <a:cubicBezTo>
                    <a:pt x="8859" y="1738"/>
                    <a:pt x="8825" y="1705"/>
                    <a:pt x="8802" y="1682"/>
                  </a:cubicBezTo>
                  <a:lnTo>
                    <a:pt x="8667" y="1547"/>
                  </a:lnTo>
                  <a:cubicBezTo>
                    <a:pt x="8588" y="1456"/>
                    <a:pt x="8498" y="1377"/>
                    <a:pt x="8407" y="1298"/>
                  </a:cubicBezTo>
                  <a:cubicBezTo>
                    <a:pt x="8001" y="982"/>
                    <a:pt x="7561" y="723"/>
                    <a:pt x="7087" y="531"/>
                  </a:cubicBezTo>
                  <a:cubicBezTo>
                    <a:pt x="6850" y="429"/>
                    <a:pt x="6624" y="339"/>
                    <a:pt x="6376" y="271"/>
                  </a:cubicBezTo>
                  <a:cubicBezTo>
                    <a:pt x="6139" y="204"/>
                    <a:pt x="5891" y="136"/>
                    <a:pt x="5643" y="91"/>
                  </a:cubicBezTo>
                  <a:cubicBezTo>
                    <a:pt x="5406" y="46"/>
                    <a:pt x="5146" y="34"/>
                    <a:pt x="489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4" name="Google Shape;5304;p39"/>
            <p:cNvSpPr/>
            <p:nvPr/>
          </p:nvSpPr>
          <p:spPr>
            <a:xfrm>
              <a:off x="544139" y="187728"/>
              <a:ext cx="335238" cy="369695"/>
            </a:xfrm>
            <a:custGeom>
              <a:rect b="b" l="l" r="r" t="t"/>
              <a:pathLst>
                <a:path extrusionOk="0" h="10772" w="9768">
                  <a:moveTo>
                    <a:pt x="6867" y="1"/>
                  </a:moveTo>
                  <a:cubicBezTo>
                    <a:pt x="6861" y="1"/>
                    <a:pt x="6856" y="1"/>
                    <a:pt x="6850" y="1"/>
                  </a:cubicBezTo>
                  <a:cubicBezTo>
                    <a:pt x="5282" y="80"/>
                    <a:pt x="3431" y="1130"/>
                    <a:pt x="2291" y="2427"/>
                  </a:cubicBezTo>
                  <a:cubicBezTo>
                    <a:pt x="1197" y="3657"/>
                    <a:pt x="678" y="4549"/>
                    <a:pt x="294" y="6151"/>
                  </a:cubicBezTo>
                  <a:cubicBezTo>
                    <a:pt x="1" y="7562"/>
                    <a:pt x="633" y="8871"/>
                    <a:pt x="1829" y="9852"/>
                  </a:cubicBezTo>
                  <a:cubicBezTo>
                    <a:pt x="2580" y="10454"/>
                    <a:pt x="3822" y="10771"/>
                    <a:pt x="5096" y="10771"/>
                  </a:cubicBezTo>
                  <a:cubicBezTo>
                    <a:pt x="7380" y="10771"/>
                    <a:pt x="9767" y="9752"/>
                    <a:pt x="9615" y="7528"/>
                  </a:cubicBezTo>
                  <a:lnTo>
                    <a:pt x="9118" y="6806"/>
                  </a:lnTo>
                  <a:cubicBezTo>
                    <a:pt x="8883" y="5683"/>
                    <a:pt x="7999" y="1"/>
                    <a:pt x="6867"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5" name="Google Shape;5305;p39"/>
            <p:cNvSpPr/>
            <p:nvPr/>
          </p:nvSpPr>
          <p:spPr>
            <a:xfrm>
              <a:off x="542594" y="181928"/>
              <a:ext cx="335032" cy="381673"/>
            </a:xfrm>
            <a:custGeom>
              <a:rect b="b" l="l" r="r" t="t"/>
              <a:pathLst>
                <a:path extrusionOk="0" h="11121" w="9762">
                  <a:moveTo>
                    <a:pt x="6868" y="1"/>
                  </a:moveTo>
                  <a:cubicBezTo>
                    <a:pt x="6832" y="1"/>
                    <a:pt x="6796" y="4"/>
                    <a:pt x="6760" y="12"/>
                  </a:cubicBezTo>
                  <a:lnTo>
                    <a:pt x="6523" y="35"/>
                  </a:lnTo>
                  <a:cubicBezTo>
                    <a:pt x="6354" y="46"/>
                    <a:pt x="6196" y="80"/>
                    <a:pt x="6026" y="125"/>
                  </a:cubicBezTo>
                  <a:cubicBezTo>
                    <a:pt x="5868" y="159"/>
                    <a:pt x="5699" y="193"/>
                    <a:pt x="5541" y="249"/>
                  </a:cubicBezTo>
                  <a:cubicBezTo>
                    <a:pt x="5225" y="351"/>
                    <a:pt x="4921" y="475"/>
                    <a:pt x="4627" y="622"/>
                  </a:cubicBezTo>
                  <a:cubicBezTo>
                    <a:pt x="4322" y="768"/>
                    <a:pt x="4040" y="926"/>
                    <a:pt x="3758" y="1096"/>
                  </a:cubicBezTo>
                  <a:cubicBezTo>
                    <a:pt x="3476" y="1276"/>
                    <a:pt x="3217" y="1479"/>
                    <a:pt x="2968" y="1694"/>
                  </a:cubicBezTo>
                  <a:cubicBezTo>
                    <a:pt x="2449" y="2089"/>
                    <a:pt x="2009" y="2630"/>
                    <a:pt x="1614" y="3115"/>
                  </a:cubicBezTo>
                  <a:cubicBezTo>
                    <a:pt x="1400" y="3375"/>
                    <a:pt x="1208" y="3646"/>
                    <a:pt x="1050" y="3928"/>
                  </a:cubicBezTo>
                  <a:cubicBezTo>
                    <a:pt x="870" y="4210"/>
                    <a:pt x="712" y="4503"/>
                    <a:pt x="587" y="4819"/>
                  </a:cubicBezTo>
                  <a:cubicBezTo>
                    <a:pt x="452" y="5113"/>
                    <a:pt x="339" y="5429"/>
                    <a:pt x="260" y="5745"/>
                  </a:cubicBezTo>
                  <a:lnTo>
                    <a:pt x="125" y="6230"/>
                  </a:lnTo>
                  <a:cubicBezTo>
                    <a:pt x="80" y="6433"/>
                    <a:pt x="80" y="6557"/>
                    <a:pt x="57" y="6726"/>
                  </a:cubicBezTo>
                  <a:cubicBezTo>
                    <a:pt x="1" y="7415"/>
                    <a:pt x="159" y="8103"/>
                    <a:pt x="497" y="8712"/>
                  </a:cubicBezTo>
                  <a:cubicBezTo>
                    <a:pt x="824" y="9299"/>
                    <a:pt x="1276" y="9818"/>
                    <a:pt x="1806" y="10236"/>
                  </a:cubicBezTo>
                  <a:cubicBezTo>
                    <a:pt x="2359" y="10619"/>
                    <a:pt x="2991" y="10879"/>
                    <a:pt x="3657" y="10992"/>
                  </a:cubicBezTo>
                  <a:cubicBezTo>
                    <a:pt x="4105" y="11078"/>
                    <a:pt x="4559" y="11120"/>
                    <a:pt x="5012" y="11120"/>
                  </a:cubicBezTo>
                  <a:cubicBezTo>
                    <a:pt x="5870" y="11120"/>
                    <a:pt x="6726" y="10967"/>
                    <a:pt x="7538" y="10664"/>
                  </a:cubicBezTo>
                  <a:cubicBezTo>
                    <a:pt x="8170" y="10439"/>
                    <a:pt x="8723" y="10055"/>
                    <a:pt x="9152" y="9547"/>
                  </a:cubicBezTo>
                  <a:cubicBezTo>
                    <a:pt x="9570" y="9028"/>
                    <a:pt x="9761" y="8363"/>
                    <a:pt x="9682" y="7697"/>
                  </a:cubicBezTo>
                  <a:lnTo>
                    <a:pt x="9682" y="7685"/>
                  </a:lnTo>
                  <a:lnTo>
                    <a:pt x="9163" y="6975"/>
                  </a:lnTo>
                  <a:lnTo>
                    <a:pt x="9626" y="7708"/>
                  </a:lnTo>
                  <a:lnTo>
                    <a:pt x="9626" y="7697"/>
                  </a:lnTo>
                  <a:lnTo>
                    <a:pt x="9626" y="7697"/>
                  </a:lnTo>
                  <a:cubicBezTo>
                    <a:pt x="9649" y="8329"/>
                    <a:pt x="9434" y="8949"/>
                    <a:pt x="9017" y="9423"/>
                  </a:cubicBezTo>
                  <a:cubicBezTo>
                    <a:pt x="8577" y="9875"/>
                    <a:pt x="8046" y="10213"/>
                    <a:pt x="7448" y="10405"/>
                  </a:cubicBezTo>
                  <a:cubicBezTo>
                    <a:pt x="6727" y="10641"/>
                    <a:pt x="5978" y="10760"/>
                    <a:pt x="5229" y="10760"/>
                  </a:cubicBezTo>
                  <a:cubicBezTo>
                    <a:pt x="4724" y="10760"/>
                    <a:pt x="4220" y="10706"/>
                    <a:pt x="3724" y="10597"/>
                  </a:cubicBezTo>
                  <a:cubicBezTo>
                    <a:pt x="3126" y="10461"/>
                    <a:pt x="2528" y="10270"/>
                    <a:pt x="2043" y="9897"/>
                  </a:cubicBezTo>
                  <a:cubicBezTo>
                    <a:pt x="1569" y="9513"/>
                    <a:pt x="1174" y="9040"/>
                    <a:pt x="881" y="8509"/>
                  </a:cubicBezTo>
                  <a:cubicBezTo>
                    <a:pt x="587" y="7979"/>
                    <a:pt x="463" y="7381"/>
                    <a:pt x="508" y="6783"/>
                  </a:cubicBezTo>
                  <a:cubicBezTo>
                    <a:pt x="531" y="6636"/>
                    <a:pt x="554" y="6433"/>
                    <a:pt x="576" y="6331"/>
                  </a:cubicBezTo>
                  <a:lnTo>
                    <a:pt x="712" y="5880"/>
                  </a:lnTo>
                  <a:cubicBezTo>
                    <a:pt x="779" y="5575"/>
                    <a:pt x="881" y="5282"/>
                    <a:pt x="1016" y="5000"/>
                  </a:cubicBezTo>
                  <a:cubicBezTo>
                    <a:pt x="1129" y="4706"/>
                    <a:pt x="1264" y="4436"/>
                    <a:pt x="1434" y="4165"/>
                  </a:cubicBezTo>
                  <a:cubicBezTo>
                    <a:pt x="1592" y="3894"/>
                    <a:pt x="1772" y="3646"/>
                    <a:pt x="1964" y="3397"/>
                  </a:cubicBezTo>
                  <a:cubicBezTo>
                    <a:pt x="2370" y="2890"/>
                    <a:pt x="2743" y="2416"/>
                    <a:pt x="3239" y="2021"/>
                  </a:cubicBezTo>
                  <a:cubicBezTo>
                    <a:pt x="3476" y="1818"/>
                    <a:pt x="3724" y="1626"/>
                    <a:pt x="3984" y="1457"/>
                  </a:cubicBezTo>
                  <a:cubicBezTo>
                    <a:pt x="4255" y="1287"/>
                    <a:pt x="4526" y="1129"/>
                    <a:pt x="4796" y="983"/>
                  </a:cubicBezTo>
                  <a:cubicBezTo>
                    <a:pt x="5079" y="847"/>
                    <a:pt x="5372" y="723"/>
                    <a:pt x="5665" y="622"/>
                  </a:cubicBezTo>
                  <a:cubicBezTo>
                    <a:pt x="5812" y="565"/>
                    <a:pt x="5959" y="531"/>
                    <a:pt x="6105" y="497"/>
                  </a:cubicBezTo>
                  <a:lnTo>
                    <a:pt x="6320" y="430"/>
                  </a:lnTo>
                  <a:lnTo>
                    <a:pt x="6557" y="396"/>
                  </a:lnTo>
                  <a:cubicBezTo>
                    <a:pt x="6679" y="387"/>
                    <a:pt x="6828" y="351"/>
                    <a:pt x="6911" y="351"/>
                  </a:cubicBezTo>
                  <a:cubicBezTo>
                    <a:pt x="6935" y="351"/>
                    <a:pt x="6953" y="354"/>
                    <a:pt x="6963" y="362"/>
                  </a:cubicBezTo>
                  <a:cubicBezTo>
                    <a:pt x="7076" y="407"/>
                    <a:pt x="7177" y="497"/>
                    <a:pt x="7245" y="599"/>
                  </a:cubicBezTo>
                  <a:cubicBezTo>
                    <a:pt x="7426" y="847"/>
                    <a:pt x="7572" y="1118"/>
                    <a:pt x="7685" y="1411"/>
                  </a:cubicBezTo>
                  <a:cubicBezTo>
                    <a:pt x="7911" y="1998"/>
                    <a:pt x="8114" y="2608"/>
                    <a:pt x="8272" y="3228"/>
                  </a:cubicBezTo>
                  <a:cubicBezTo>
                    <a:pt x="8622" y="4458"/>
                    <a:pt x="8881" y="5722"/>
                    <a:pt x="9163" y="6975"/>
                  </a:cubicBezTo>
                  <a:cubicBezTo>
                    <a:pt x="8972" y="5699"/>
                    <a:pt x="8768" y="4436"/>
                    <a:pt x="8486" y="3172"/>
                  </a:cubicBezTo>
                  <a:cubicBezTo>
                    <a:pt x="8351" y="2540"/>
                    <a:pt x="8170" y="1908"/>
                    <a:pt x="7956" y="1299"/>
                  </a:cubicBezTo>
                  <a:cubicBezTo>
                    <a:pt x="7843" y="983"/>
                    <a:pt x="7696" y="678"/>
                    <a:pt x="7516" y="396"/>
                  </a:cubicBezTo>
                  <a:cubicBezTo>
                    <a:pt x="7403" y="238"/>
                    <a:pt x="7256" y="103"/>
                    <a:pt x="7065" y="35"/>
                  </a:cubicBezTo>
                  <a:cubicBezTo>
                    <a:pt x="6999" y="13"/>
                    <a:pt x="6933" y="1"/>
                    <a:pt x="686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6" name="Google Shape;5306;p39"/>
            <p:cNvSpPr/>
            <p:nvPr/>
          </p:nvSpPr>
          <p:spPr>
            <a:xfrm>
              <a:off x="616554" y="196377"/>
              <a:ext cx="328442" cy="404152"/>
            </a:xfrm>
            <a:custGeom>
              <a:rect b="b" l="l" r="r" t="t"/>
              <a:pathLst>
                <a:path extrusionOk="0" h="11776" w="9570">
                  <a:moveTo>
                    <a:pt x="4839" y="0"/>
                  </a:moveTo>
                  <a:cubicBezTo>
                    <a:pt x="4386" y="0"/>
                    <a:pt x="3910" y="241"/>
                    <a:pt x="3364" y="787"/>
                  </a:cubicBezTo>
                  <a:cubicBezTo>
                    <a:pt x="2032" y="2062"/>
                    <a:pt x="1152" y="3473"/>
                    <a:pt x="678" y="5199"/>
                  </a:cubicBezTo>
                  <a:cubicBezTo>
                    <a:pt x="1" y="7919"/>
                    <a:pt x="351" y="10774"/>
                    <a:pt x="3522" y="11654"/>
                  </a:cubicBezTo>
                  <a:cubicBezTo>
                    <a:pt x="3830" y="11738"/>
                    <a:pt x="4159" y="11775"/>
                    <a:pt x="4496" y="11775"/>
                  </a:cubicBezTo>
                  <a:cubicBezTo>
                    <a:pt x="5469" y="11775"/>
                    <a:pt x="6512" y="11467"/>
                    <a:pt x="7324" y="11090"/>
                  </a:cubicBezTo>
                  <a:cubicBezTo>
                    <a:pt x="8001" y="10774"/>
                    <a:pt x="8645" y="10334"/>
                    <a:pt x="9062" y="9702"/>
                  </a:cubicBezTo>
                  <a:cubicBezTo>
                    <a:pt x="9435" y="9149"/>
                    <a:pt x="9570" y="8449"/>
                    <a:pt x="9559" y="7738"/>
                  </a:cubicBezTo>
                  <a:cubicBezTo>
                    <a:pt x="9536" y="7016"/>
                    <a:pt x="9401" y="6305"/>
                    <a:pt x="9152" y="5628"/>
                  </a:cubicBezTo>
                  <a:cubicBezTo>
                    <a:pt x="8588" y="4082"/>
                    <a:pt x="7855" y="2503"/>
                    <a:pt x="6749" y="1273"/>
                  </a:cubicBezTo>
                  <a:cubicBezTo>
                    <a:pt x="6074" y="485"/>
                    <a:pt x="5480" y="0"/>
                    <a:pt x="4839" y="0"/>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7" name="Google Shape;5307;p39"/>
            <p:cNvSpPr/>
            <p:nvPr/>
          </p:nvSpPr>
          <p:spPr>
            <a:xfrm>
              <a:off x="620844" y="191195"/>
              <a:ext cx="323775" cy="412698"/>
            </a:xfrm>
            <a:custGeom>
              <a:rect b="b" l="l" r="r" t="t"/>
              <a:pathLst>
                <a:path extrusionOk="0" h="12025" w="9434">
                  <a:moveTo>
                    <a:pt x="9434" y="7889"/>
                  </a:moveTo>
                  <a:cubicBezTo>
                    <a:pt x="9434" y="7889"/>
                    <a:pt x="9423" y="8010"/>
                    <a:pt x="9422" y="8262"/>
                  </a:cubicBezTo>
                  <a:lnTo>
                    <a:pt x="9422" y="8262"/>
                  </a:lnTo>
                  <a:cubicBezTo>
                    <a:pt x="9434" y="8025"/>
                    <a:pt x="9434" y="7890"/>
                    <a:pt x="9434" y="7889"/>
                  </a:cubicBezTo>
                  <a:close/>
                  <a:moveTo>
                    <a:pt x="9422" y="8262"/>
                  </a:moveTo>
                  <a:cubicBezTo>
                    <a:pt x="9422" y="8262"/>
                    <a:pt x="9422" y="8262"/>
                    <a:pt x="9422" y="8262"/>
                  </a:cubicBezTo>
                  <a:cubicBezTo>
                    <a:pt x="9422" y="8266"/>
                    <a:pt x="9422" y="8270"/>
                    <a:pt x="9422" y="8274"/>
                  </a:cubicBezTo>
                  <a:lnTo>
                    <a:pt x="9422" y="8274"/>
                  </a:lnTo>
                  <a:cubicBezTo>
                    <a:pt x="9422" y="8273"/>
                    <a:pt x="9422" y="8273"/>
                    <a:pt x="9422" y="8273"/>
                  </a:cubicBezTo>
                  <a:cubicBezTo>
                    <a:pt x="9422" y="8269"/>
                    <a:pt x="9422" y="8265"/>
                    <a:pt x="9422" y="8262"/>
                  </a:cubicBezTo>
                  <a:close/>
                  <a:moveTo>
                    <a:pt x="4681" y="0"/>
                  </a:moveTo>
                  <a:cubicBezTo>
                    <a:pt x="4659" y="0"/>
                    <a:pt x="4637" y="1"/>
                    <a:pt x="4615" y="2"/>
                  </a:cubicBezTo>
                  <a:cubicBezTo>
                    <a:pt x="4356" y="24"/>
                    <a:pt x="4096" y="92"/>
                    <a:pt x="3871" y="227"/>
                  </a:cubicBezTo>
                  <a:cubicBezTo>
                    <a:pt x="3430" y="476"/>
                    <a:pt x="3058" y="848"/>
                    <a:pt x="2731" y="1198"/>
                  </a:cubicBezTo>
                  <a:cubicBezTo>
                    <a:pt x="2562" y="1378"/>
                    <a:pt x="2381" y="1536"/>
                    <a:pt x="2212" y="1740"/>
                  </a:cubicBezTo>
                  <a:cubicBezTo>
                    <a:pt x="2054" y="1931"/>
                    <a:pt x="1907" y="2146"/>
                    <a:pt x="1760" y="2360"/>
                  </a:cubicBezTo>
                  <a:cubicBezTo>
                    <a:pt x="1128" y="3184"/>
                    <a:pt x="711" y="4154"/>
                    <a:pt x="384" y="5147"/>
                  </a:cubicBezTo>
                  <a:cubicBezTo>
                    <a:pt x="90" y="6152"/>
                    <a:pt x="0" y="7201"/>
                    <a:pt x="102" y="8250"/>
                  </a:cubicBezTo>
                  <a:cubicBezTo>
                    <a:pt x="158" y="8770"/>
                    <a:pt x="305" y="9266"/>
                    <a:pt x="519" y="9740"/>
                  </a:cubicBezTo>
                  <a:cubicBezTo>
                    <a:pt x="745" y="10203"/>
                    <a:pt x="1061" y="10609"/>
                    <a:pt x="1444" y="10959"/>
                  </a:cubicBezTo>
                  <a:cubicBezTo>
                    <a:pt x="1817" y="11263"/>
                    <a:pt x="2234" y="11523"/>
                    <a:pt x="2697" y="11703"/>
                  </a:cubicBezTo>
                  <a:cubicBezTo>
                    <a:pt x="2911" y="11794"/>
                    <a:pt x="3137" y="11850"/>
                    <a:pt x="3363" y="11918"/>
                  </a:cubicBezTo>
                  <a:cubicBezTo>
                    <a:pt x="3577" y="11974"/>
                    <a:pt x="3803" y="12008"/>
                    <a:pt x="4040" y="12019"/>
                  </a:cubicBezTo>
                  <a:cubicBezTo>
                    <a:pt x="4118" y="12023"/>
                    <a:pt x="4197" y="12024"/>
                    <a:pt x="4275" y="12024"/>
                  </a:cubicBezTo>
                  <a:cubicBezTo>
                    <a:pt x="5031" y="12024"/>
                    <a:pt x="5783" y="11877"/>
                    <a:pt x="6488" y="11591"/>
                  </a:cubicBezTo>
                  <a:cubicBezTo>
                    <a:pt x="7154" y="11365"/>
                    <a:pt x="7764" y="11015"/>
                    <a:pt x="8317" y="10575"/>
                  </a:cubicBezTo>
                  <a:cubicBezTo>
                    <a:pt x="8734" y="10237"/>
                    <a:pt x="9050" y="9785"/>
                    <a:pt x="9231" y="9277"/>
                  </a:cubicBezTo>
                  <a:cubicBezTo>
                    <a:pt x="9298" y="9086"/>
                    <a:pt x="9343" y="8894"/>
                    <a:pt x="9377" y="8702"/>
                  </a:cubicBezTo>
                  <a:cubicBezTo>
                    <a:pt x="9399" y="8559"/>
                    <a:pt x="9421" y="8416"/>
                    <a:pt x="9422" y="8274"/>
                  </a:cubicBezTo>
                  <a:lnTo>
                    <a:pt x="9422" y="8274"/>
                  </a:lnTo>
                  <a:cubicBezTo>
                    <a:pt x="9411" y="8420"/>
                    <a:pt x="9400" y="8567"/>
                    <a:pt x="9366" y="8702"/>
                  </a:cubicBezTo>
                  <a:cubicBezTo>
                    <a:pt x="9332" y="8894"/>
                    <a:pt x="9287" y="9086"/>
                    <a:pt x="9208" y="9266"/>
                  </a:cubicBezTo>
                  <a:cubicBezTo>
                    <a:pt x="9027" y="9774"/>
                    <a:pt x="8700" y="10214"/>
                    <a:pt x="8283" y="10541"/>
                  </a:cubicBezTo>
                  <a:cubicBezTo>
                    <a:pt x="7730" y="10970"/>
                    <a:pt x="7109" y="11286"/>
                    <a:pt x="6443" y="11489"/>
                  </a:cubicBezTo>
                  <a:cubicBezTo>
                    <a:pt x="5812" y="11712"/>
                    <a:pt x="5150" y="11820"/>
                    <a:pt x="4490" y="11820"/>
                  </a:cubicBezTo>
                  <a:cubicBezTo>
                    <a:pt x="4347" y="11820"/>
                    <a:pt x="4205" y="11815"/>
                    <a:pt x="4062" y="11805"/>
                  </a:cubicBezTo>
                  <a:cubicBezTo>
                    <a:pt x="3837" y="11782"/>
                    <a:pt x="3622" y="11737"/>
                    <a:pt x="3419" y="11681"/>
                  </a:cubicBezTo>
                  <a:cubicBezTo>
                    <a:pt x="3216" y="11602"/>
                    <a:pt x="3002" y="11545"/>
                    <a:pt x="2799" y="11444"/>
                  </a:cubicBezTo>
                  <a:cubicBezTo>
                    <a:pt x="2381" y="11263"/>
                    <a:pt x="1997" y="11015"/>
                    <a:pt x="1670" y="10710"/>
                  </a:cubicBezTo>
                  <a:cubicBezTo>
                    <a:pt x="1004" y="10067"/>
                    <a:pt x="621" y="9165"/>
                    <a:pt x="530" y="8205"/>
                  </a:cubicBezTo>
                  <a:cubicBezTo>
                    <a:pt x="451" y="7224"/>
                    <a:pt x="553" y="6231"/>
                    <a:pt x="846" y="5283"/>
                  </a:cubicBezTo>
                  <a:cubicBezTo>
                    <a:pt x="1140" y="4335"/>
                    <a:pt x="1512" y="3398"/>
                    <a:pt x="2099" y="2620"/>
                  </a:cubicBezTo>
                  <a:cubicBezTo>
                    <a:pt x="2234" y="2428"/>
                    <a:pt x="2347" y="2213"/>
                    <a:pt x="2516" y="2022"/>
                  </a:cubicBezTo>
                  <a:cubicBezTo>
                    <a:pt x="2686" y="1841"/>
                    <a:pt x="2855" y="1661"/>
                    <a:pt x="3013" y="1480"/>
                  </a:cubicBezTo>
                  <a:cubicBezTo>
                    <a:pt x="3351" y="1108"/>
                    <a:pt x="3656" y="758"/>
                    <a:pt x="4040" y="521"/>
                  </a:cubicBezTo>
                  <a:cubicBezTo>
                    <a:pt x="4245" y="382"/>
                    <a:pt x="4490" y="309"/>
                    <a:pt x="4736" y="309"/>
                  </a:cubicBezTo>
                  <a:cubicBezTo>
                    <a:pt x="4910" y="309"/>
                    <a:pt x="5084" y="345"/>
                    <a:pt x="5247" y="419"/>
                  </a:cubicBezTo>
                  <a:cubicBezTo>
                    <a:pt x="5642" y="589"/>
                    <a:pt x="5969" y="893"/>
                    <a:pt x="6274" y="1198"/>
                  </a:cubicBezTo>
                  <a:cubicBezTo>
                    <a:pt x="6838" y="1785"/>
                    <a:pt x="7335" y="2439"/>
                    <a:pt x="7764" y="3139"/>
                  </a:cubicBezTo>
                  <a:cubicBezTo>
                    <a:pt x="7955" y="3443"/>
                    <a:pt x="8136" y="3759"/>
                    <a:pt x="8283" y="4098"/>
                  </a:cubicBezTo>
                  <a:cubicBezTo>
                    <a:pt x="8441" y="4391"/>
                    <a:pt x="8576" y="4685"/>
                    <a:pt x="8689" y="5001"/>
                  </a:cubicBezTo>
                  <a:lnTo>
                    <a:pt x="9016" y="5802"/>
                  </a:lnTo>
                  <a:cubicBezTo>
                    <a:pt x="9106" y="6061"/>
                    <a:pt x="9185" y="6287"/>
                    <a:pt x="9231" y="6513"/>
                  </a:cubicBezTo>
                  <a:cubicBezTo>
                    <a:pt x="9287" y="6705"/>
                    <a:pt x="9321" y="6896"/>
                    <a:pt x="9355" y="7088"/>
                  </a:cubicBezTo>
                  <a:cubicBezTo>
                    <a:pt x="9377" y="7235"/>
                    <a:pt x="9400" y="7382"/>
                    <a:pt x="9411" y="7528"/>
                  </a:cubicBezTo>
                  <a:cubicBezTo>
                    <a:pt x="9422" y="7765"/>
                    <a:pt x="9434" y="7889"/>
                    <a:pt x="9434" y="7889"/>
                  </a:cubicBezTo>
                  <a:cubicBezTo>
                    <a:pt x="9434" y="7889"/>
                    <a:pt x="9422" y="7765"/>
                    <a:pt x="9411" y="7517"/>
                  </a:cubicBezTo>
                  <a:cubicBezTo>
                    <a:pt x="9411" y="7370"/>
                    <a:pt x="9389" y="7224"/>
                    <a:pt x="9366" y="7077"/>
                  </a:cubicBezTo>
                  <a:cubicBezTo>
                    <a:pt x="9343" y="6885"/>
                    <a:pt x="9310" y="6682"/>
                    <a:pt x="9253" y="6490"/>
                  </a:cubicBezTo>
                  <a:cubicBezTo>
                    <a:pt x="9208" y="6276"/>
                    <a:pt x="9129" y="6050"/>
                    <a:pt x="9050" y="5791"/>
                  </a:cubicBezTo>
                  <a:lnTo>
                    <a:pt x="8745" y="4978"/>
                  </a:lnTo>
                  <a:cubicBezTo>
                    <a:pt x="8621" y="4662"/>
                    <a:pt x="8497" y="4357"/>
                    <a:pt x="8350" y="4064"/>
                  </a:cubicBezTo>
                  <a:cubicBezTo>
                    <a:pt x="8204" y="3726"/>
                    <a:pt x="8034" y="3398"/>
                    <a:pt x="7854" y="3082"/>
                  </a:cubicBezTo>
                  <a:cubicBezTo>
                    <a:pt x="7448" y="2349"/>
                    <a:pt x="6974" y="1672"/>
                    <a:pt x="6432" y="1051"/>
                  </a:cubicBezTo>
                  <a:cubicBezTo>
                    <a:pt x="6127" y="724"/>
                    <a:pt x="5800" y="374"/>
                    <a:pt x="5360" y="160"/>
                  </a:cubicBezTo>
                  <a:cubicBezTo>
                    <a:pt x="5153" y="56"/>
                    <a:pt x="4918" y="0"/>
                    <a:pt x="468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8" name="Google Shape;5308;p39"/>
            <p:cNvSpPr/>
            <p:nvPr/>
          </p:nvSpPr>
          <p:spPr>
            <a:xfrm>
              <a:off x="779231" y="145377"/>
              <a:ext cx="384967" cy="318490"/>
            </a:xfrm>
            <a:custGeom>
              <a:rect b="b" l="l" r="r" t="t"/>
              <a:pathLst>
                <a:path extrusionOk="0" h="9280" w="11217">
                  <a:moveTo>
                    <a:pt x="4959" y="1"/>
                  </a:moveTo>
                  <a:cubicBezTo>
                    <a:pt x="3579" y="1"/>
                    <a:pt x="1996" y="340"/>
                    <a:pt x="0" y="1235"/>
                  </a:cubicBezTo>
                  <a:cubicBezTo>
                    <a:pt x="711" y="3323"/>
                    <a:pt x="1625" y="5489"/>
                    <a:pt x="2866" y="7227"/>
                  </a:cubicBezTo>
                  <a:cubicBezTo>
                    <a:pt x="3510" y="8141"/>
                    <a:pt x="4017" y="8829"/>
                    <a:pt x="5089" y="9224"/>
                  </a:cubicBezTo>
                  <a:cubicBezTo>
                    <a:pt x="5202" y="9267"/>
                    <a:pt x="5436" y="9280"/>
                    <a:pt x="5694" y="9280"/>
                  </a:cubicBezTo>
                  <a:cubicBezTo>
                    <a:pt x="6058" y="9280"/>
                    <a:pt x="6468" y="9254"/>
                    <a:pt x="6647" y="9247"/>
                  </a:cubicBezTo>
                  <a:cubicBezTo>
                    <a:pt x="7662" y="9168"/>
                    <a:pt x="8779" y="8547"/>
                    <a:pt x="9377" y="7882"/>
                  </a:cubicBezTo>
                  <a:cubicBezTo>
                    <a:pt x="11217" y="5692"/>
                    <a:pt x="11149" y="1664"/>
                    <a:pt x="8001" y="547"/>
                  </a:cubicBezTo>
                  <a:cubicBezTo>
                    <a:pt x="7046" y="220"/>
                    <a:pt x="6068" y="1"/>
                    <a:pt x="4959" y="1"/>
                  </a:cubicBezTo>
                  <a:close/>
                </a:path>
              </a:pathLst>
            </a:custGeom>
            <a:solidFill>
              <a:srgbClr val="F7F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9" name="Google Shape;5309;p39"/>
            <p:cNvSpPr/>
            <p:nvPr/>
          </p:nvSpPr>
          <p:spPr>
            <a:xfrm>
              <a:off x="770719" y="137415"/>
              <a:ext cx="377623" cy="326623"/>
            </a:xfrm>
            <a:custGeom>
              <a:rect b="b" l="l" r="r" t="t"/>
              <a:pathLst>
                <a:path extrusionOk="0" h="9517" w="11003">
                  <a:moveTo>
                    <a:pt x="5078" y="0"/>
                  </a:moveTo>
                  <a:cubicBezTo>
                    <a:pt x="4649" y="12"/>
                    <a:pt x="4220" y="45"/>
                    <a:pt x="3792" y="124"/>
                  </a:cubicBezTo>
                  <a:cubicBezTo>
                    <a:pt x="3374" y="192"/>
                    <a:pt x="2956" y="282"/>
                    <a:pt x="2550" y="407"/>
                  </a:cubicBezTo>
                  <a:cubicBezTo>
                    <a:pt x="1727" y="632"/>
                    <a:pt x="937" y="937"/>
                    <a:pt x="169" y="1298"/>
                  </a:cubicBezTo>
                  <a:lnTo>
                    <a:pt x="0" y="1377"/>
                  </a:lnTo>
                  <a:lnTo>
                    <a:pt x="56" y="1535"/>
                  </a:lnTo>
                  <a:cubicBezTo>
                    <a:pt x="384" y="2415"/>
                    <a:pt x="745" y="3295"/>
                    <a:pt x="1140" y="4153"/>
                  </a:cubicBezTo>
                  <a:cubicBezTo>
                    <a:pt x="1332" y="4582"/>
                    <a:pt x="1546" y="5010"/>
                    <a:pt x="1772" y="5417"/>
                  </a:cubicBezTo>
                  <a:cubicBezTo>
                    <a:pt x="1997" y="5834"/>
                    <a:pt x="2234" y="6240"/>
                    <a:pt x="2494" y="6647"/>
                  </a:cubicBezTo>
                  <a:cubicBezTo>
                    <a:pt x="2607" y="6850"/>
                    <a:pt x="2753" y="7030"/>
                    <a:pt x="2889" y="7222"/>
                  </a:cubicBezTo>
                  <a:cubicBezTo>
                    <a:pt x="3024" y="7414"/>
                    <a:pt x="3160" y="7606"/>
                    <a:pt x="3306" y="7798"/>
                  </a:cubicBezTo>
                  <a:cubicBezTo>
                    <a:pt x="3577" y="8181"/>
                    <a:pt x="3893" y="8531"/>
                    <a:pt x="4243" y="8847"/>
                  </a:cubicBezTo>
                  <a:cubicBezTo>
                    <a:pt x="4423" y="9005"/>
                    <a:pt x="4627" y="9129"/>
                    <a:pt x="4830" y="9242"/>
                  </a:cubicBezTo>
                  <a:cubicBezTo>
                    <a:pt x="4931" y="9298"/>
                    <a:pt x="5044" y="9355"/>
                    <a:pt x="5146" y="9400"/>
                  </a:cubicBezTo>
                  <a:cubicBezTo>
                    <a:pt x="5258" y="9445"/>
                    <a:pt x="5371" y="9479"/>
                    <a:pt x="5484" y="9502"/>
                  </a:cubicBezTo>
                  <a:cubicBezTo>
                    <a:pt x="5680" y="9511"/>
                    <a:pt x="5877" y="9516"/>
                    <a:pt x="6072" y="9516"/>
                  </a:cubicBezTo>
                  <a:cubicBezTo>
                    <a:pt x="6349" y="9516"/>
                    <a:pt x="6624" y="9505"/>
                    <a:pt x="6895" y="9479"/>
                  </a:cubicBezTo>
                  <a:lnTo>
                    <a:pt x="6895" y="9479"/>
                  </a:lnTo>
                  <a:cubicBezTo>
                    <a:pt x="6663" y="9496"/>
                    <a:pt x="6429" y="9504"/>
                    <a:pt x="6194" y="9504"/>
                  </a:cubicBezTo>
                  <a:cubicBezTo>
                    <a:pt x="5958" y="9504"/>
                    <a:pt x="5721" y="9496"/>
                    <a:pt x="5484" y="9479"/>
                  </a:cubicBezTo>
                  <a:cubicBezTo>
                    <a:pt x="5371" y="9456"/>
                    <a:pt x="5258" y="9423"/>
                    <a:pt x="5157" y="9366"/>
                  </a:cubicBezTo>
                  <a:cubicBezTo>
                    <a:pt x="5044" y="9321"/>
                    <a:pt x="4943" y="9276"/>
                    <a:pt x="4841" y="9208"/>
                  </a:cubicBezTo>
                  <a:cubicBezTo>
                    <a:pt x="4638" y="9095"/>
                    <a:pt x="4446" y="8960"/>
                    <a:pt x="4277" y="8813"/>
                  </a:cubicBezTo>
                  <a:cubicBezTo>
                    <a:pt x="3927" y="8497"/>
                    <a:pt x="3622" y="8136"/>
                    <a:pt x="3363" y="7752"/>
                  </a:cubicBezTo>
                  <a:cubicBezTo>
                    <a:pt x="3227" y="7549"/>
                    <a:pt x="3103" y="7358"/>
                    <a:pt x="2979" y="7166"/>
                  </a:cubicBezTo>
                  <a:cubicBezTo>
                    <a:pt x="2855" y="6963"/>
                    <a:pt x="2720" y="6771"/>
                    <a:pt x="2607" y="6568"/>
                  </a:cubicBezTo>
                  <a:cubicBezTo>
                    <a:pt x="2370" y="6161"/>
                    <a:pt x="2144" y="5744"/>
                    <a:pt x="1952" y="5326"/>
                  </a:cubicBezTo>
                  <a:cubicBezTo>
                    <a:pt x="1760" y="4898"/>
                    <a:pt x="1557" y="4480"/>
                    <a:pt x="1388" y="4040"/>
                  </a:cubicBezTo>
                  <a:cubicBezTo>
                    <a:pt x="1050" y="3238"/>
                    <a:pt x="752" y="2416"/>
                    <a:pt x="484" y="1583"/>
                  </a:cubicBezTo>
                  <a:lnTo>
                    <a:pt x="484" y="1583"/>
                  </a:lnTo>
                  <a:cubicBezTo>
                    <a:pt x="815" y="1447"/>
                    <a:pt x="1147" y="1313"/>
                    <a:pt x="1478" y="1196"/>
                  </a:cubicBezTo>
                  <a:cubicBezTo>
                    <a:pt x="1873" y="1050"/>
                    <a:pt x="2268" y="926"/>
                    <a:pt x="2663" y="824"/>
                  </a:cubicBezTo>
                  <a:cubicBezTo>
                    <a:pt x="3058" y="722"/>
                    <a:pt x="3464" y="632"/>
                    <a:pt x="3871" y="576"/>
                  </a:cubicBezTo>
                  <a:cubicBezTo>
                    <a:pt x="4265" y="519"/>
                    <a:pt x="4672" y="485"/>
                    <a:pt x="5089" y="474"/>
                  </a:cubicBezTo>
                  <a:cubicBezTo>
                    <a:pt x="5163" y="472"/>
                    <a:pt x="5238" y="471"/>
                    <a:pt x="5312" y="471"/>
                  </a:cubicBezTo>
                  <a:cubicBezTo>
                    <a:pt x="6052" y="471"/>
                    <a:pt x="6798" y="573"/>
                    <a:pt x="7515" y="768"/>
                  </a:cubicBezTo>
                  <a:cubicBezTo>
                    <a:pt x="7899" y="869"/>
                    <a:pt x="8283" y="1005"/>
                    <a:pt x="8655" y="1174"/>
                  </a:cubicBezTo>
                  <a:cubicBezTo>
                    <a:pt x="9016" y="1343"/>
                    <a:pt x="9343" y="1569"/>
                    <a:pt x="9625" y="1851"/>
                  </a:cubicBezTo>
                  <a:cubicBezTo>
                    <a:pt x="10201" y="2438"/>
                    <a:pt x="10562" y="3182"/>
                    <a:pt x="10686" y="3995"/>
                  </a:cubicBezTo>
                  <a:cubicBezTo>
                    <a:pt x="10810" y="4807"/>
                    <a:pt x="10743" y="5642"/>
                    <a:pt x="10494" y="6432"/>
                  </a:cubicBezTo>
                  <a:cubicBezTo>
                    <a:pt x="10370" y="6827"/>
                    <a:pt x="10201" y="7211"/>
                    <a:pt x="9987" y="7561"/>
                  </a:cubicBezTo>
                  <a:cubicBezTo>
                    <a:pt x="9772" y="7922"/>
                    <a:pt x="9501" y="8238"/>
                    <a:pt x="9174" y="8497"/>
                  </a:cubicBezTo>
                  <a:cubicBezTo>
                    <a:pt x="8847" y="8768"/>
                    <a:pt x="8486" y="8982"/>
                    <a:pt x="8113" y="9152"/>
                  </a:cubicBezTo>
                  <a:cubicBezTo>
                    <a:pt x="7730" y="9321"/>
                    <a:pt x="7312" y="9434"/>
                    <a:pt x="6895" y="9479"/>
                  </a:cubicBezTo>
                  <a:cubicBezTo>
                    <a:pt x="7312" y="9445"/>
                    <a:pt x="7730" y="9344"/>
                    <a:pt x="8113" y="9174"/>
                  </a:cubicBezTo>
                  <a:cubicBezTo>
                    <a:pt x="8497" y="9005"/>
                    <a:pt x="8869" y="8802"/>
                    <a:pt x="9197" y="8542"/>
                  </a:cubicBezTo>
                  <a:cubicBezTo>
                    <a:pt x="9535" y="8283"/>
                    <a:pt x="9817" y="7956"/>
                    <a:pt x="10032" y="7595"/>
                  </a:cubicBezTo>
                  <a:cubicBezTo>
                    <a:pt x="10269" y="7245"/>
                    <a:pt x="10449" y="6861"/>
                    <a:pt x="10596" y="6466"/>
                  </a:cubicBezTo>
                  <a:cubicBezTo>
                    <a:pt x="10901" y="5665"/>
                    <a:pt x="11002" y="4807"/>
                    <a:pt x="10912" y="3961"/>
                  </a:cubicBezTo>
                  <a:cubicBezTo>
                    <a:pt x="10822" y="3092"/>
                    <a:pt x="10460" y="2268"/>
                    <a:pt x="9874" y="1614"/>
                  </a:cubicBezTo>
                  <a:cubicBezTo>
                    <a:pt x="9569" y="1287"/>
                    <a:pt x="9219" y="1016"/>
                    <a:pt x="8836" y="813"/>
                  </a:cubicBezTo>
                  <a:cubicBezTo>
                    <a:pt x="8441" y="621"/>
                    <a:pt x="8034" y="474"/>
                    <a:pt x="7617" y="361"/>
                  </a:cubicBezTo>
                  <a:cubicBezTo>
                    <a:pt x="6793" y="124"/>
                    <a:pt x="5936" y="0"/>
                    <a:pt x="5078"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0" name="Google Shape;5310;p39"/>
            <p:cNvSpPr/>
            <p:nvPr/>
          </p:nvSpPr>
          <p:spPr>
            <a:xfrm>
              <a:off x="712238" y="119191"/>
              <a:ext cx="61227" cy="59682"/>
            </a:xfrm>
            <a:custGeom>
              <a:rect b="b" l="l" r="r" t="t"/>
              <a:pathLst>
                <a:path extrusionOk="0" h="1739" w="1784">
                  <a:moveTo>
                    <a:pt x="0" y="1"/>
                  </a:moveTo>
                  <a:lnTo>
                    <a:pt x="0" y="1"/>
                  </a:lnTo>
                  <a:cubicBezTo>
                    <a:pt x="57" y="125"/>
                    <a:pt x="136" y="238"/>
                    <a:pt x="215" y="351"/>
                  </a:cubicBezTo>
                  <a:cubicBezTo>
                    <a:pt x="294" y="452"/>
                    <a:pt x="372" y="565"/>
                    <a:pt x="451" y="678"/>
                  </a:cubicBezTo>
                  <a:cubicBezTo>
                    <a:pt x="542" y="791"/>
                    <a:pt x="632" y="904"/>
                    <a:pt x="734" y="1016"/>
                  </a:cubicBezTo>
                  <a:cubicBezTo>
                    <a:pt x="925" y="1231"/>
                    <a:pt x="1151" y="1423"/>
                    <a:pt x="1399" y="1569"/>
                  </a:cubicBezTo>
                  <a:cubicBezTo>
                    <a:pt x="1523" y="1637"/>
                    <a:pt x="1648" y="1694"/>
                    <a:pt x="1783" y="1739"/>
                  </a:cubicBezTo>
                  <a:cubicBezTo>
                    <a:pt x="1727" y="1615"/>
                    <a:pt x="1670" y="1490"/>
                    <a:pt x="1602" y="1366"/>
                  </a:cubicBezTo>
                  <a:cubicBezTo>
                    <a:pt x="1444" y="1129"/>
                    <a:pt x="1275" y="904"/>
                    <a:pt x="1083" y="689"/>
                  </a:cubicBezTo>
                  <a:cubicBezTo>
                    <a:pt x="858" y="464"/>
                    <a:pt x="609" y="227"/>
                    <a:pt x="384" y="136"/>
                  </a:cubicBezTo>
                  <a:cubicBezTo>
                    <a:pt x="260" y="80"/>
                    <a:pt x="136" y="35"/>
                    <a:pt x="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1" name="Google Shape;5311;p39"/>
            <p:cNvSpPr/>
            <p:nvPr/>
          </p:nvSpPr>
          <p:spPr>
            <a:xfrm>
              <a:off x="742062" y="109513"/>
              <a:ext cx="30613" cy="57761"/>
            </a:xfrm>
            <a:custGeom>
              <a:rect b="b" l="l" r="r" t="t"/>
              <a:pathLst>
                <a:path extrusionOk="0" h="1683" w="892">
                  <a:moveTo>
                    <a:pt x="0" y="1"/>
                  </a:moveTo>
                  <a:cubicBezTo>
                    <a:pt x="0" y="114"/>
                    <a:pt x="11" y="215"/>
                    <a:pt x="45" y="328"/>
                  </a:cubicBezTo>
                  <a:cubicBezTo>
                    <a:pt x="68" y="418"/>
                    <a:pt x="102" y="520"/>
                    <a:pt x="124" y="621"/>
                  </a:cubicBezTo>
                  <a:cubicBezTo>
                    <a:pt x="158" y="734"/>
                    <a:pt x="203" y="836"/>
                    <a:pt x="248" y="937"/>
                  </a:cubicBezTo>
                  <a:cubicBezTo>
                    <a:pt x="339" y="1141"/>
                    <a:pt x="474" y="1321"/>
                    <a:pt x="632" y="1490"/>
                  </a:cubicBezTo>
                  <a:cubicBezTo>
                    <a:pt x="700" y="1558"/>
                    <a:pt x="790" y="1626"/>
                    <a:pt x="880" y="1682"/>
                  </a:cubicBezTo>
                  <a:cubicBezTo>
                    <a:pt x="891" y="1569"/>
                    <a:pt x="891" y="1468"/>
                    <a:pt x="869" y="1355"/>
                  </a:cubicBezTo>
                  <a:cubicBezTo>
                    <a:pt x="835" y="1141"/>
                    <a:pt x="767" y="926"/>
                    <a:pt x="688" y="734"/>
                  </a:cubicBezTo>
                  <a:cubicBezTo>
                    <a:pt x="587" y="520"/>
                    <a:pt x="451" y="339"/>
                    <a:pt x="282" y="181"/>
                  </a:cubicBezTo>
                  <a:cubicBezTo>
                    <a:pt x="192" y="114"/>
                    <a:pt x="102" y="46"/>
                    <a:pt x="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2" name="Google Shape;5312;p39"/>
            <p:cNvSpPr/>
            <p:nvPr/>
          </p:nvSpPr>
          <p:spPr>
            <a:xfrm>
              <a:off x="768385" y="103713"/>
              <a:ext cx="17469" cy="63938"/>
            </a:xfrm>
            <a:custGeom>
              <a:rect b="b" l="l" r="r" t="t"/>
              <a:pathLst>
                <a:path extrusionOk="0" h="1863" w="509">
                  <a:moveTo>
                    <a:pt x="91" y="1"/>
                  </a:moveTo>
                  <a:cubicBezTo>
                    <a:pt x="45" y="102"/>
                    <a:pt x="23" y="204"/>
                    <a:pt x="23" y="317"/>
                  </a:cubicBezTo>
                  <a:cubicBezTo>
                    <a:pt x="12" y="407"/>
                    <a:pt x="0" y="520"/>
                    <a:pt x="0" y="621"/>
                  </a:cubicBezTo>
                  <a:cubicBezTo>
                    <a:pt x="0" y="734"/>
                    <a:pt x="0" y="836"/>
                    <a:pt x="12" y="948"/>
                  </a:cubicBezTo>
                  <a:cubicBezTo>
                    <a:pt x="34" y="1163"/>
                    <a:pt x="79" y="1377"/>
                    <a:pt x="170" y="1580"/>
                  </a:cubicBezTo>
                  <a:cubicBezTo>
                    <a:pt x="203" y="1682"/>
                    <a:pt x="260" y="1772"/>
                    <a:pt x="316" y="1862"/>
                  </a:cubicBezTo>
                  <a:cubicBezTo>
                    <a:pt x="373" y="1772"/>
                    <a:pt x="418" y="1671"/>
                    <a:pt x="440" y="1558"/>
                  </a:cubicBezTo>
                  <a:cubicBezTo>
                    <a:pt x="497" y="1343"/>
                    <a:pt x="508" y="1118"/>
                    <a:pt x="486" y="903"/>
                  </a:cubicBezTo>
                  <a:cubicBezTo>
                    <a:pt x="463" y="666"/>
                    <a:pt x="395" y="452"/>
                    <a:pt x="282" y="249"/>
                  </a:cubicBezTo>
                  <a:cubicBezTo>
                    <a:pt x="226" y="159"/>
                    <a:pt x="158" y="68"/>
                    <a:pt x="9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3" name="Google Shape;5313;p39"/>
            <p:cNvSpPr/>
            <p:nvPr/>
          </p:nvSpPr>
          <p:spPr>
            <a:xfrm>
              <a:off x="791243" y="100247"/>
              <a:ext cx="97229" cy="76705"/>
            </a:xfrm>
            <a:custGeom>
              <a:rect b="b" l="l" r="r" t="t"/>
              <a:pathLst>
                <a:path extrusionOk="0" h="2235" w="2833">
                  <a:moveTo>
                    <a:pt x="2471" y="0"/>
                  </a:moveTo>
                  <a:cubicBezTo>
                    <a:pt x="2392" y="0"/>
                    <a:pt x="2302" y="11"/>
                    <a:pt x="2223" y="34"/>
                  </a:cubicBezTo>
                  <a:cubicBezTo>
                    <a:pt x="2133" y="56"/>
                    <a:pt x="2043" y="90"/>
                    <a:pt x="1941" y="124"/>
                  </a:cubicBezTo>
                  <a:cubicBezTo>
                    <a:pt x="1828" y="158"/>
                    <a:pt x="1727" y="203"/>
                    <a:pt x="1636" y="271"/>
                  </a:cubicBezTo>
                  <a:cubicBezTo>
                    <a:pt x="1535" y="327"/>
                    <a:pt x="1433" y="395"/>
                    <a:pt x="1343" y="463"/>
                  </a:cubicBezTo>
                  <a:lnTo>
                    <a:pt x="1072" y="700"/>
                  </a:lnTo>
                  <a:cubicBezTo>
                    <a:pt x="767" y="1004"/>
                    <a:pt x="508" y="1354"/>
                    <a:pt x="293" y="1726"/>
                  </a:cubicBezTo>
                  <a:lnTo>
                    <a:pt x="79" y="2099"/>
                  </a:lnTo>
                  <a:cubicBezTo>
                    <a:pt x="23" y="2178"/>
                    <a:pt x="0" y="2234"/>
                    <a:pt x="0" y="2234"/>
                  </a:cubicBezTo>
                  <a:cubicBezTo>
                    <a:pt x="181" y="2144"/>
                    <a:pt x="339" y="2042"/>
                    <a:pt x="497" y="1907"/>
                  </a:cubicBezTo>
                  <a:cubicBezTo>
                    <a:pt x="632" y="1794"/>
                    <a:pt x="779" y="1659"/>
                    <a:pt x="937" y="1512"/>
                  </a:cubicBezTo>
                  <a:lnTo>
                    <a:pt x="1162" y="1275"/>
                  </a:lnTo>
                  <a:cubicBezTo>
                    <a:pt x="1241" y="1196"/>
                    <a:pt x="1320" y="1117"/>
                    <a:pt x="1399" y="1049"/>
                  </a:cubicBezTo>
                  <a:cubicBezTo>
                    <a:pt x="1557" y="891"/>
                    <a:pt x="1715" y="756"/>
                    <a:pt x="1873" y="621"/>
                  </a:cubicBezTo>
                  <a:cubicBezTo>
                    <a:pt x="1952" y="553"/>
                    <a:pt x="2031" y="497"/>
                    <a:pt x="2110" y="440"/>
                  </a:cubicBezTo>
                  <a:cubicBezTo>
                    <a:pt x="2189" y="395"/>
                    <a:pt x="2257" y="339"/>
                    <a:pt x="2325" y="293"/>
                  </a:cubicBezTo>
                  <a:cubicBezTo>
                    <a:pt x="2392" y="248"/>
                    <a:pt x="2460" y="214"/>
                    <a:pt x="2528" y="181"/>
                  </a:cubicBezTo>
                  <a:lnTo>
                    <a:pt x="2686" y="90"/>
                  </a:lnTo>
                  <a:cubicBezTo>
                    <a:pt x="2776" y="34"/>
                    <a:pt x="2832" y="0"/>
                    <a:pt x="2832"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4" name="Google Shape;5314;p39"/>
            <p:cNvSpPr/>
            <p:nvPr/>
          </p:nvSpPr>
          <p:spPr>
            <a:xfrm>
              <a:off x="835378" y="124648"/>
              <a:ext cx="72072" cy="21587"/>
            </a:xfrm>
            <a:custGeom>
              <a:rect b="b" l="l" r="r" t="t"/>
              <a:pathLst>
                <a:path extrusionOk="0" h="629" w="2100">
                  <a:moveTo>
                    <a:pt x="1503" y="0"/>
                  </a:moveTo>
                  <a:cubicBezTo>
                    <a:pt x="1327" y="0"/>
                    <a:pt x="1152" y="18"/>
                    <a:pt x="982" y="56"/>
                  </a:cubicBezTo>
                  <a:cubicBezTo>
                    <a:pt x="847" y="90"/>
                    <a:pt x="711" y="135"/>
                    <a:pt x="587" y="203"/>
                  </a:cubicBezTo>
                  <a:cubicBezTo>
                    <a:pt x="463" y="237"/>
                    <a:pt x="362" y="293"/>
                    <a:pt x="271" y="372"/>
                  </a:cubicBezTo>
                  <a:cubicBezTo>
                    <a:pt x="170" y="440"/>
                    <a:pt x="79" y="530"/>
                    <a:pt x="0" y="621"/>
                  </a:cubicBezTo>
                  <a:cubicBezTo>
                    <a:pt x="63" y="626"/>
                    <a:pt x="125" y="629"/>
                    <a:pt x="187" y="629"/>
                  </a:cubicBezTo>
                  <a:cubicBezTo>
                    <a:pt x="249" y="629"/>
                    <a:pt x="311" y="626"/>
                    <a:pt x="373" y="621"/>
                  </a:cubicBezTo>
                  <a:cubicBezTo>
                    <a:pt x="474" y="609"/>
                    <a:pt x="587" y="598"/>
                    <a:pt x="711" y="587"/>
                  </a:cubicBezTo>
                  <a:cubicBezTo>
                    <a:pt x="836" y="587"/>
                    <a:pt x="948" y="553"/>
                    <a:pt x="1084" y="530"/>
                  </a:cubicBezTo>
                  <a:cubicBezTo>
                    <a:pt x="1332" y="474"/>
                    <a:pt x="1569" y="395"/>
                    <a:pt x="1795" y="282"/>
                  </a:cubicBezTo>
                  <a:cubicBezTo>
                    <a:pt x="1896" y="237"/>
                    <a:pt x="2009" y="169"/>
                    <a:pt x="2099" y="101"/>
                  </a:cubicBezTo>
                  <a:cubicBezTo>
                    <a:pt x="1987" y="56"/>
                    <a:pt x="1874" y="22"/>
                    <a:pt x="1750" y="11"/>
                  </a:cubicBezTo>
                  <a:cubicBezTo>
                    <a:pt x="1667" y="4"/>
                    <a:pt x="1585" y="0"/>
                    <a:pt x="1503"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5" name="Google Shape;5315;p39"/>
            <p:cNvSpPr/>
            <p:nvPr/>
          </p:nvSpPr>
          <p:spPr>
            <a:xfrm>
              <a:off x="785820" y="191641"/>
              <a:ext cx="109618" cy="75538"/>
            </a:xfrm>
            <a:custGeom>
              <a:rect b="b" l="l" r="r" t="t"/>
              <a:pathLst>
                <a:path extrusionOk="0" h="2201" w="3194">
                  <a:moveTo>
                    <a:pt x="0" y="0"/>
                  </a:moveTo>
                  <a:cubicBezTo>
                    <a:pt x="0" y="0"/>
                    <a:pt x="57" y="34"/>
                    <a:pt x="147" y="90"/>
                  </a:cubicBezTo>
                  <a:cubicBezTo>
                    <a:pt x="203" y="124"/>
                    <a:pt x="271" y="147"/>
                    <a:pt x="327" y="192"/>
                  </a:cubicBezTo>
                  <a:cubicBezTo>
                    <a:pt x="384" y="237"/>
                    <a:pt x="451" y="293"/>
                    <a:pt x="519" y="339"/>
                  </a:cubicBezTo>
                  <a:cubicBezTo>
                    <a:pt x="655" y="429"/>
                    <a:pt x="813" y="587"/>
                    <a:pt x="993" y="711"/>
                  </a:cubicBezTo>
                  <a:cubicBezTo>
                    <a:pt x="1083" y="779"/>
                    <a:pt x="1162" y="846"/>
                    <a:pt x="1264" y="925"/>
                  </a:cubicBezTo>
                  <a:cubicBezTo>
                    <a:pt x="1354" y="1004"/>
                    <a:pt x="1444" y="1072"/>
                    <a:pt x="1546" y="1151"/>
                  </a:cubicBezTo>
                  <a:cubicBezTo>
                    <a:pt x="1896" y="1422"/>
                    <a:pt x="2257" y="1681"/>
                    <a:pt x="2641" y="1918"/>
                  </a:cubicBezTo>
                  <a:cubicBezTo>
                    <a:pt x="2821" y="2020"/>
                    <a:pt x="3002" y="2110"/>
                    <a:pt x="3194" y="2200"/>
                  </a:cubicBezTo>
                  <a:cubicBezTo>
                    <a:pt x="3081" y="2020"/>
                    <a:pt x="2957" y="1851"/>
                    <a:pt x="2821" y="1693"/>
                  </a:cubicBezTo>
                  <a:cubicBezTo>
                    <a:pt x="2686" y="1535"/>
                    <a:pt x="2539" y="1377"/>
                    <a:pt x="2381" y="1241"/>
                  </a:cubicBezTo>
                  <a:cubicBezTo>
                    <a:pt x="2212" y="1072"/>
                    <a:pt x="2020" y="914"/>
                    <a:pt x="1839" y="756"/>
                  </a:cubicBezTo>
                  <a:cubicBezTo>
                    <a:pt x="1636" y="609"/>
                    <a:pt x="1433" y="474"/>
                    <a:pt x="1230" y="350"/>
                  </a:cubicBezTo>
                  <a:cubicBezTo>
                    <a:pt x="1038" y="248"/>
                    <a:pt x="835" y="147"/>
                    <a:pt x="632" y="79"/>
                  </a:cubicBezTo>
                  <a:cubicBezTo>
                    <a:pt x="530" y="56"/>
                    <a:pt x="440" y="34"/>
                    <a:pt x="372" y="11"/>
                  </a:cubicBezTo>
                  <a:cubicBezTo>
                    <a:pt x="305" y="0"/>
                    <a:pt x="237" y="0"/>
                    <a:pt x="18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6" name="Google Shape;5316;p39"/>
            <p:cNvSpPr/>
            <p:nvPr/>
          </p:nvSpPr>
          <p:spPr>
            <a:xfrm>
              <a:off x="812521" y="189307"/>
              <a:ext cx="47293" cy="20146"/>
            </a:xfrm>
            <a:custGeom>
              <a:rect b="b" l="l" r="r" t="t"/>
              <a:pathLst>
                <a:path extrusionOk="0" h="587" w="1378">
                  <a:moveTo>
                    <a:pt x="260" y="0"/>
                  </a:moveTo>
                  <a:cubicBezTo>
                    <a:pt x="181" y="12"/>
                    <a:pt x="91" y="23"/>
                    <a:pt x="1" y="57"/>
                  </a:cubicBezTo>
                  <a:cubicBezTo>
                    <a:pt x="46" y="136"/>
                    <a:pt x="102" y="203"/>
                    <a:pt x="170" y="260"/>
                  </a:cubicBezTo>
                  <a:cubicBezTo>
                    <a:pt x="294" y="384"/>
                    <a:pt x="441" y="474"/>
                    <a:pt x="599" y="531"/>
                  </a:cubicBezTo>
                  <a:cubicBezTo>
                    <a:pt x="714" y="569"/>
                    <a:pt x="835" y="587"/>
                    <a:pt x="954" y="587"/>
                  </a:cubicBezTo>
                  <a:cubicBezTo>
                    <a:pt x="1010" y="587"/>
                    <a:pt x="1064" y="583"/>
                    <a:pt x="1118" y="576"/>
                  </a:cubicBezTo>
                  <a:cubicBezTo>
                    <a:pt x="1208" y="576"/>
                    <a:pt x="1298" y="542"/>
                    <a:pt x="1377" y="508"/>
                  </a:cubicBezTo>
                  <a:cubicBezTo>
                    <a:pt x="1321" y="440"/>
                    <a:pt x="1265" y="373"/>
                    <a:pt x="1197" y="316"/>
                  </a:cubicBezTo>
                  <a:cubicBezTo>
                    <a:pt x="1061" y="215"/>
                    <a:pt x="926" y="136"/>
                    <a:pt x="768" y="79"/>
                  </a:cubicBezTo>
                  <a:cubicBezTo>
                    <a:pt x="599" y="23"/>
                    <a:pt x="430" y="0"/>
                    <a:pt x="26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7" name="Google Shape;5317;p39"/>
            <p:cNvSpPr/>
            <p:nvPr/>
          </p:nvSpPr>
          <p:spPr>
            <a:xfrm>
              <a:off x="1037145" y="202486"/>
              <a:ext cx="80583" cy="72827"/>
            </a:xfrm>
            <a:custGeom>
              <a:rect b="b" l="l" r="r" t="t"/>
              <a:pathLst>
                <a:path extrusionOk="0" h="2122" w="2348">
                  <a:moveTo>
                    <a:pt x="1" y="0"/>
                  </a:moveTo>
                  <a:lnTo>
                    <a:pt x="1" y="0"/>
                  </a:lnTo>
                  <a:cubicBezTo>
                    <a:pt x="1" y="0"/>
                    <a:pt x="23" y="45"/>
                    <a:pt x="102" y="102"/>
                  </a:cubicBezTo>
                  <a:cubicBezTo>
                    <a:pt x="170" y="169"/>
                    <a:pt x="271" y="248"/>
                    <a:pt x="384" y="350"/>
                  </a:cubicBezTo>
                  <a:lnTo>
                    <a:pt x="1185" y="1049"/>
                  </a:lnTo>
                  <a:cubicBezTo>
                    <a:pt x="1321" y="1185"/>
                    <a:pt x="1468" y="1320"/>
                    <a:pt x="1603" y="1433"/>
                  </a:cubicBezTo>
                  <a:cubicBezTo>
                    <a:pt x="1738" y="1557"/>
                    <a:pt x="1851" y="1670"/>
                    <a:pt x="1975" y="1772"/>
                  </a:cubicBezTo>
                  <a:cubicBezTo>
                    <a:pt x="2099" y="1862"/>
                    <a:pt x="2167" y="1963"/>
                    <a:pt x="2235" y="2020"/>
                  </a:cubicBezTo>
                  <a:cubicBezTo>
                    <a:pt x="2303" y="2088"/>
                    <a:pt x="2348" y="2121"/>
                    <a:pt x="2348" y="2121"/>
                  </a:cubicBezTo>
                  <a:cubicBezTo>
                    <a:pt x="2348" y="2121"/>
                    <a:pt x="2336" y="2076"/>
                    <a:pt x="2325" y="1975"/>
                  </a:cubicBezTo>
                  <a:cubicBezTo>
                    <a:pt x="2291" y="1851"/>
                    <a:pt x="2257" y="1726"/>
                    <a:pt x="2201" y="1614"/>
                  </a:cubicBezTo>
                  <a:cubicBezTo>
                    <a:pt x="2122" y="1444"/>
                    <a:pt x="2032" y="1298"/>
                    <a:pt x="1919" y="1151"/>
                  </a:cubicBezTo>
                  <a:cubicBezTo>
                    <a:pt x="1851" y="1072"/>
                    <a:pt x="1795" y="993"/>
                    <a:pt x="1727" y="914"/>
                  </a:cubicBezTo>
                  <a:lnTo>
                    <a:pt x="1501" y="700"/>
                  </a:lnTo>
                  <a:cubicBezTo>
                    <a:pt x="1343" y="564"/>
                    <a:pt x="1174" y="440"/>
                    <a:pt x="1005" y="339"/>
                  </a:cubicBezTo>
                  <a:cubicBezTo>
                    <a:pt x="847" y="248"/>
                    <a:pt x="678" y="169"/>
                    <a:pt x="508" y="113"/>
                  </a:cubicBezTo>
                  <a:cubicBezTo>
                    <a:pt x="396" y="68"/>
                    <a:pt x="271" y="34"/>
                    <a:pt x="147" y="23"/>
                  </a:cubicBezTo>
                  <a:cubicBezTo>
                    <a:pt x="57" y="0"/>
                    <a:pt x="1" y="0"/>
                    <a:pt x="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8" name="Google Shape;5318;p39"/>
            <p:cNvSpPr/>
            <p:nvPr/>
          </p:nvSpPr>
          <p:spPr>
            <a:xfrm>
              <a:off x="1062336" y="200907"/>
              <a:ext cx="57349" cy="41870"/>
            </a:xfrm>
            <a:custGeom>
              <a:rect b="b" l="l" r="r" t="t"/>
              <a:pathLst>
                <a:path extrusionOk="0" h="1220" w="1671">
                  <a:moveTo>
                    <a:pt x="0" y="1"/>
                  </a:moveTo>
                  <a:cubicBezTo>
                    <a:pt x="56" y="102"/>
                    <a:pt x="124" y="193"/>
                    <a:pt x="203" y="283"/>
                  </a:cubicBezTo>
                  <a:cubicBezTo>
                    <a:pt x="271" y="373"/>
                    <a:pt x="361" y="452"/>
                    <a:pt x="440" y="520"/>
                  </a:cubicBezTo>
                  <a:cubicBezTo>
                    <a:pt x="497" y="565"/>
                    <a:pt x="542" y="599"/>
                    <a:pt x="587" y="644"/>
                  </a:cubicBezTo>
                  <a:cubicBezTo>
                    <a:pt x="643" y="667"/>
                    <a:pt x="700" y="712"/>
                    <a:pt x="745" y="757"/>
                  </a:cubicBezTo>
                  <a:cubicBezTo>
                    <a:pt x="925" y="904"/>
                    <a:pt x="1117" y="1028"/>
                    <a:pt x="1332" y="1118"/>
                  </a:cubicBezTo>
                  <a:cubicBezTo>
                    <a:pt x="1433" y="1163"/>
                    <a:pt x="1546" y="1197"/>
                    <a:pt x="1670" y="1220"/>
                  </a:cubicBezTo>
                  <a:cubicBezTo>
                    <a:pt x="1625" y="1107"/>
                    <a:pt x="1580" y="1005"/>
                    <a:pt x="1512" y="915"/>
                  </a:cubicBezTo>
                  <a:cubicBezTo>
                    <a:pt x="1377" y="700"/>
                    <a:pt x="1196" y="509"/>
                    <a:pt x="1004" y="351"/>
                  </a:cubicBezTo>
                  <a:cubicBezTo>
                    <a:pt x="903" y="272"/>
                    <a:pt x="790" y="215"/>
                    <a:pt x="666" y="170"/>
                  </a:cubicBezTo>
                  <a:cubicBezTo>
                    <a:pt x="564" y="125"/>
                    <a:pt x="463" y="80"/>
                    <a:pt x="350" y="57"/>
                  </a:cubicBezTo>
                  <a:cubicBezTo>
                    <a:pt x="237" y="23"/>
                    <a:pt x="113" y="1"/>
                    <a:pt x="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9" name="Google Shape;5319;p39"/>
            <p:cNvSpPr/>
            <p:nvPr/>
          </p:nvSpPr>
          <p:spPr>
            <a:xfrm>
              <a:off x="673868" y="476668"/>
              <a:ext cx="51549" cy="95684"/>
            </a:xfrm>
            <a:custGeom>
              <a:rect b="b" l="l" r="r" t="t"/>
              <a:pathLst>
                <a:path extrusionOk="0" h="2788" w="1502">
                  <a:moveTo>
                    <a:pt x="1" y="0"/>
                  </a:moveTo>
                  <a:cubicBezTo>
                    <a:pt x="1" y="181"/>
                    <a:pt x="12" y="350"/>
                    <a:pt x="35" y="531"/>
                  </a:cubicBezTo>
                  <a:cubicBezTo>
                    <a:pt x="57" y="700"/>
                    <a:pt x="91" y="869"/>
                    <a:pt x="159" y="1038"/>
                  </a:cubicBezTo>
                  <a:cubicBezTo>
                    <a:pt x="215" y="1219"/>
                    <a:pt x="294" y="1411"/>
                    <a:pt x="373" y="1603"/>
                  </a:cubicBezTo>
                  <a:cubicBezTo>
                    <a:pt x="486" y="1783"/>
                    <a:pt x="599" y="1964"/>
                    <a:pt x="723" y="2122"/>
                  </a:cubicBezTo>
                  <a:cubicBezTo>
                    <a:pt x="768" y="2201"/>
                    <a:pt x="825" y="2268"/>
                    <a:pt x="904" y="2336"/>
                  </a:cubicBezTo>
                  <a:cubicBezTo>
                    <a:pt x="960" y="2392"/>
                    <a:pt x="1028" y="2449"/>
                    <a:pt x="1084" y="2494"/>
                  </a:cubicBezTo>
                  <a:cubicBezTo>
                    <a:pt x="1220" y="2607"/>
                    <a:pt x="1355" y="2708"/>
                    <a:pt x="1502" y="2787"/>
                  </a:cubicBezTo>
                  <a:cubicBezTo>
                    <a:pt x="1445" y="2629"/>
                    <a:pt x="1378" y="2471"/>
                    <a:pt x="1299" y="2313"/>
                  </a:cubicBezTo>
                  <a:cubicBezTo>
                    <a:pt x="1265" y="2246"/>
                    <a:pt x="1220" y="2178"/>
                    <a:pt x="1175" y="2099"/>
                  </a:cubicBezTo>
                  <a:cubicBezTo>
                    <a:pt x="1129" y="2020"/>
                    <a:pt x="1096" y="1941"/>
                    <a:pt x="1062" y="1862"/>
                  </a:cubicBezTo>
                  <a:cubicBezTo>
                    <a:pt x="983" y="1704"/>
                    <a:pt x="892" y="1546"/>
                    <a:pt x="802" y="1377"/>
                  </a:cubicBezTo>
                  <a:cubicBezTo>
                    <a:pt x="723" y="1196"/>
                    <a:pt x="633" y="1027"/>
                    <a:pt x="543" y="869"/>
                  </a:cubicBezTo>
                  <a:cubicBezTo>
                    <a:pt x="509" y="790"/>
                    <a:pt x="452" y="711"/>
                    <a:pt x="407" y="643"/>
                  </a:cubicBezTo>
                  <a:cubicBezTo>
                    <a:pt x="373" y="564"/>
                    <a:pt x="340" y="497"/>
                    <a:pt x="294" y="429"/>
                  </a:cubicBezTo>
                  <a:cubicBezTo>
                    <a:pt x="215" y="282"/>
                    <a:pt x="114" y="136"/>
                    <a:pt x="1"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0" name="Google Shape;5320;p39"/>
            <p:cNvSpPr/>
            <p:nvPr/>
          </p:nvSpPr>
          <p:spPr>
            <a:xfrm>
              <a:off x="650256" y="483258"/>
              <a:ext cx="26770" cy="55392"/>
            </a:xfrm>
            <a:custGeom>
              <a:rect b="b" l="l" r="r" t="t"/>
              <a:pathLst>
                <a:path extrusionOk="0" h="1614" w="780">
                  <a:moveTo>
                    <a:pt x="46" y="0"/>
                  </a:moveTo>
                  <a:cubicBezTo>
                    <a:pt x="12" y="90"/>
                    <a:pt x="1" y="203"/>
                    <a:pt x="1" y="305"/>
                  </a:cubicBezTo>
                  <a:cubicBezTo>
                    <a:pt x="1" y="519"/>
                    <a:pt x="57" y="733"/>
                    <a:pt x="147" y="925"/>
                  </a:cubicBezTo>
                  <a:cubicBezTo>
                    <a:pt x="249" y="1117"/>
                    <a:pt x="373" y="1286"/>
                    <a:pt x="520" y="1433"/>
                  </a:cubicBezTo>
                  <a:cubicBezTo>
                    <a:pt x="587" y="1501"/>
                    <a:pt x="678" y="1569"/>
                    <a:pt x="768" y="1614"/>
                  </a:cubicBezTo>
                  <a:cubicBezTo>
                    <a:pt x="779" y="1512"/>
                    <a:pt x="779" y="1411"/>
                    <a:pt x="768" y="1309"/>
                  </a:cubicBezTo>
                  <a:cubicBezTo>
                    <a:pt x="734" y="1106"/>
                    <a:pt x="678" y="903"/>
                    <a:pt x="587" y="722"/>
                  </a:cubicBezTo>
                  <a:cubicBezTo>
                    <a:pt x="542" y="621"/>
                    <a:pt x="486" y="542"/>
                    <a:pt x="429" y="451"/>
                  </a:cubicBezTo>
                  <a:cubicBezTo>
                    <a:pt x="373" y="372"/>
                    <a:pt x="305" y="293"/>
                    <a:pt x="260" y="226"/>
                  </a:cubicBezTo>
                  <a:cubicBezTo>
                    <a:pt x="192" y="135"/>
                    <a:pt x="125" y="68"/>
                    <a:pt x="46"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1" name="Google Shape;5321;p39"/>
            <p:cNvSpPr/>
            <p:nvPr/>
          </p:nvSpPr>
          <p:spPr>
            <a:xfrm>
              <a:off x="725005" y="210585"/>
              <a:ext cx="41459" cy="74028"/>
            </a:xfrm>
            <a:custGeom>
              <a:rect b="b" l="l" r="r" t="t"/>
              <a:pathLst>
                <a:path extrusionOk="0" h="2157" w="1208">
                  <a:moveTo>
                    <a:pt x="1208" y="1"/>
                  </a:moveTo>
                  <a:cubicBezTo>
                    <a:pt x="1174" y="12"/>
                    <a:pt x="1140" y="24"/>
                    <a:pt x="1095" y="35"/>
                  </a:cubicBezTo>
                  <a:cubicBezTo>
                    <a:pt x="1005" y="69"/>
                    <a:pt x="903" y="114"/>
                    <a:pt x="813" y="182"/>
                  </a:cubicBezTo>
                  <a:cubicBezTo>
                    <a:pt x="700" y="261"/>
                    <a:pt x="587" y="351"/>
                    <a:pt x="497" y="475"/>
                  </a:cubicBezTo>
                  <a:cubicBezTo>
                    <a:pt x="395" y="599"/>
                    <a:pt x="305" y="734"/>
                    <a:pt x="237" y="881"/>
                  </a:cubicBezTo>
                  <a:cubicBezTo>
                    <a:pt x="113" y="1152"/>
                    <a:pt x="34" y="1445"/>
                    <a:pt x="12" y="1739"/>
                  </a:cubicBezTo>
                  <a:cubicBezTo>
                    <a:pt x="0" y="1874"/>
                    <a:pt x="0" y="2021"/>
                    <a:pt x="23" y="2156"/>
                  </a:cubicBezTo>
                  <a:cubicBezTo>
                    <a:pt x="113" y="2055"/>
                    <a:pt x="204" y="1942"/>
                    <a:pt x="271" y="1829"/>
                  </a:cubicBezTo>
                  <a:cubicBezTo>
                    <a:pt x="339" y="1727"/>
                    <a:pt x="407" y="1603"/>
                    <a:pt x="474" y="1479"/>
                  </a:cubicBezTo>
                  <a:cubicBezTo>
                    <a:pt x="542" y="1355"/>
                    <a:pt x="610" y="1220"/>
                    <a:pt x="666" y="1084"/>
                  </a:cubicBezTo>
                  <a:cubicBezTo>
                    <a:pt x="734" y="949"/>
                    <a:pt x="802" y="825"/>
                    <a:pt x="858" y="701"/>
                  </a:cubicBezTo>
                  <a:cubicBezTo>
                    <a:pt x="903" y="565"/>
                    <a:pt x="960" y="464"/>
                    <a:pt x="1016" y="362"/>
                  </a:cubicBezTo>
                  <a:cubicBezTo>
                    <a:pt x="1072" y="249"/>
                    <a:pt x="1129" y="170"/>
                    <a:pt x="1163" y="114"/>
                  </a:cubicBezTo>
                  <a:cubicBezTo>
                    <a:pt x="1197" y="46"/>
                    <a:pt x="1208" y="1"/>
                    <a:pt x="1208"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2" name="Google Shape;5322;p39"/>
            <p:cNvSpPr/>
            <p:nvPr/>
          </p:nvSpPr>
          <p:spPr>
            <a:xfrm>
              <a:off x="764130" y="210997"/>
              <a:ext cx="17846" cy="71660"/>
            </a:xfrm>
            <a:custGeom>
              <a:rect b="b" l="l" r="r" t="t"/>
              <a:pathLst>
                <a:path extrusionOk="0" h="2088" w="520">
                  <a:moveTo>
                    <a:pt x="260" y="0"/>
                  </a:moveTo>
                  <a:cubicBezTo>
                    <a:pt x="192" y="102"/>
                    <a:pt x="136" y="203"/>
                    <a:pt x="102" y="316"/>
                  </a:cubicBezTo>
                  <a:cubicBezTo>
                    <a:pt x="23" y="553"/>
                    <a:pt x="0" y="813"/>
                    <a:pt x="23" y="1072"/>
                  </a:cubicBezTo>
                  <a:cubicBezTo>
                    <a:pt x="45" y="1309"/>
                    <a:pt x="90" y="1546"/>
                    <a:pt x="181" y="1772"/>
                  </a:cubicBezTo>
                  <a:cubicBezTo>
                    <a:pt x="226" y="1885"/>
                    <a:pt x="271" y="1998"/>
                    <a:pt x="339" y="2088"/>
                  </a:cubicBezTo>
                  <a:cubicBezTo>
                    <a:pt x="395" y="1986"/>
                    <a:pt x="429" y="1873"/>
                    <a:pt x="452" y="1761"/>
                  </a:cubicBezTo>
                  <a:cubicBezTo>
                    <a:pt x="508" y="1512"/>
                    <a:pt x="519" y="1275"/>
                    <a:pt x="497" y="1027"/>
                  </a:cubicBezTo>
                  <a:cubicBezTo>
                    <a:pt x="485" y="903"/>
                    <a:pt x="474" y="790"/>
                    <a:pt x="452" y="666"/>
                  </a:cubicBezTo>
                  <a:cubicBezTo>
                    <a:pt x="429" y="553"/>
                    <a:pt x="395" y="440"/>
                    <a:pt x="373" y="339"/>
                  </a:cubicBezTo>
                  <a:cubicBezTo>
                    <a:pt x="350" y="226"/>
                    <a:pt x="305" y="113"/>
                    <a:pt x="26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3" name="Google Shape;5323;p39"/>
            <p:cNvSpPr/>
            <p:nvPr/>
          </p:nvSpPr>
          <p:spPr>
            <a:xfrm>
              <a:off x="653345" y="189685"/>
              <a:ext cx="100352" cy="86006"/>
            </a:xfrm>
            <a:custGeom>
              <a:rect b="b" l="l" r="r" t="t"/>
              <a:pathLst>
                <a:path extrusionOk="0" h="2506" w="2924">
                  <a:moveTo>
                    <a:pt x="2924" y="1"/>
                  </a:moveTo>
                  <a:cubicBezTo>
                    <a:pt x="2709" y="34"/>
                    <a:pt x="2506" y="91"/>
                    <a:pt x="2314" y="181"/>
                  </a:cubicBezTo>
                  <a:cubicBezTo>
                    <a:pt x="2122" y="260"/>
                    <a:pt x="1931" y="350"/>
                    <a:pt x="1739" y="463"/>
                  </a:cubicBezTo>
                  <a:cubicBezTo>
                    <a:pt x="1637" y="520"/>
                    <a:pt x="1536" y="587"/>
                    <a:pt x="1434" y="655"/>
                  </a:cubicBezTo>
                  <a:cubicBezTo>
                    <a:pt x="1332" y="723"/>
                    <a:pt x="1242" y="802"/>
                    <a:pt x="1141" y="870"/>
                  </a:cubicBezTo>
                  <a:cubicBezTo>
                    <a:pt x="1039" y="949"/>
                    <a:pt x="949" y="1039"/>
                    <a:pt x="859" y="1118"/>
                  </a:cubicBezTo>
                  <a:cubicBezTo>
                    <a:pt x="768" y="1208"/>
                    <a:pt x="678" y="1287"/>
                    <a:pt x="599" y="1377"/>
                  </a:cubicBezTo>
                  <a:cubicBezTo>
                    <a:pt x="531" y="1468"/>
                    <a:pt x="452" y="1569"/>
                    <a:pt x="385" y="1648"/>
                  </a:cubicBezTo>
                  <a:cubicBezTo>
                    <a:pt x="317" y="1738"/>
                    <a:pt x="260" y="1829"/>
                    <a:pt x="215" y="1919"/>
                  </a:cubicBezTo>
                  <a:cubicBezTo>
                    <a:pt x="136" y="2043"/>
                    <a:pt x="69" y="2190"/>
                    <a:pt x="35" y="2336"/>
                  </a:cubicBezTo>
                  <a:cubicBezTo>
                    <a:pt x="12" y="2449"/>
                    <a:pt x="1" y="2506"/>
                    <a:pt x="1" y="2506"/>
                  </a:cubicBezTo>
                  <a:cubicBezTo>
                    <a:pt x="1" y="2506"/>
                    <a:pt x="46" y="2472"/>
                    <a:pt x="125" y="2382"/>
                  </a:cubicBezTo>
                  <a:cubicBezTo>
                    <a:pt x="159" y="2348"/>
                    <a:pt x="204" y="2291"/>
                    <a:pt x="260" y="2235"/>
                  </a:cubicBezTo>
                  <a:cubicBezTo>
                    <a:pt x="306" y="2190"/>
                    <a:pt x="373" y="2133"/>
                    <a:pt x="441" y="2077"/>
                  </a:cubicBezTo>
                  <a:cubicBezTo>
                    <a:pt x="509" y="2021"/>
                    <a:pt x="565" y="1953"/>
                    <a:pt x="655" y="1896"/>
                  </a:cubicBezTo>
                  <a:cubicBezTo>
                    <a:pt x="734" y="1829"/>
                    <a:pt x="825" y="1761"/>
                    <a:pt x="892" y="1682"/>
                  </a:cubicBezTo>
                  <a:cubicBezTo>
                    <a:pt x="971" y="1614"/>
                    <a:pt x="1073" y="1547"/>
                    <a:pt x="1163" y="1468"/>
                  </a:cubicBezTo>
                  <a:cubicBezTo>
                    <a:pt x="1253" y="1400"/>
                    <a:pt x="1344" y="1321"/>
                    <a:pt x="1434" y="1253"/>
                  </a:cubicBezTo>
                  <a:cubicBezTo>
                    <a:pt x="1806" y="949"/>
                    <a:pt x="2179" y="655"/>
                    <a:pt x="2461" y="418"/>
                  </a:cubicBezTo>
                  <a:cubicBezTo>
                    <a:pt x="2596" y="294"/>
                    <a:pt x="2720" y="192"/>
                    <a:pt x="2799" y="125"/>
                  </a:cubicBezTo>
                  <a:cubicBezTo>
                    <a:pt x="2878" y="46"/>
                    <a:pt x="2924" y="1"/>
                    <a:pt x="2924"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4" name="Google Shape;5324;p39"/>
            <p:cNvSpPr/>
            <p:nvPr/>
          </p:nvSpPr>
          <p:spPr>
            <a:xfrm>
              <a:off x="644456" y="183232"/>
              <a:ext cx="122008" cy="33977"/>
            </a:xfrm>
            <a:custGeom>
              <a:rect b="b" l="l" r="r" t="t"/>
              <a:pathLst>
                <a:path extrusionOk="0" h="990" w="3555">
                  <a:moveTo>
                    <a:pt x="2615" y="1"/>
                  </a:moveTo>
                  <a:cubicBezTo>
                    <a:pt x="2529" y="1"/>
                    <a:pt x="2443" y="3"/>
                    <a:pt x="2359" y="8"/>
                  </a:cubicBezTo>
                  <a:cubicBezTo>
                    <a:pt x="2246" y="8"/>
                    <a:pt x="2133" y="19"/>
                    <a:pt x="2020" y="42"/>
                  </a:cubicBezTo>
                  <a:lnTo>
                    <a:pt x="1682" y="121"/>
                  </a:lnTo>
                  <a:cubicBezTo>
                    <a:pt x="1456" y="166"/>
                    <a:pt x="1230" y="234"/>
                    <a:pt x="1016" y="324"/>
                  </a:cubicBezTo>
                  <a:cubicBezTo>
                    <a:pt x="824" y="403"/>
                    <a:pt x="644" y="493"/>
                    <a:pt x="474" y="606"/>
                  </a:cubicBezTo>
                  <a:cubicBezTo>
                    <a:pt x="339" y="674"/>
                    <a:pt x="226" y="764"/>
                    <a:pt x="125" y="866"/>
                  </a:cubicBezTo>
                  <a:cubicBezTo>
                    <a:pt x="46" y="945"/>
                    <a:pt x="0" y="990"/>
                    <a:pt x="0" y="990"/>
                  </a:cubicBezTo>
                  <a:cubicBezTo>
                    <a:pt x="0" y="990"/>
                    <a:pt x="57" y="967"/>
                    <a:pt x="158" y="945"/>
                  </a:cubicBezTo>
                  <a:cubicBezTo>
                    <a:pt x="260" y="922"/>
                    <a:pt x="407" y="888"/>
                    <a:pt x="565" y="843"/>
                  </a:cubicBezTo>
                  <a:cubicBezTo>
                    <a:pt x="734" y="798"/>
                    <a:pt x="926" y="764"/>
                    <a:pt x="1129" y="719"/>
                  </a:cubicBezTo>
                  <a:cubicBezTo>
                    <a:pt x="1230" y="685"/>
                    <a:pt x="1343" y="674"/>
                    <a:pt x="1445" y="651"/>
                  </a:cubicBezTo>
                  <a:cubicBezTo>
                    <a:pt x="1558" y="617"/>
                    <a:pt x="1659" y="595"/>
                    <a:pt x="1772" y="572"/>
                  </a:cubicBezTo>
                  <a:lnTo>
                    <a:pt x="2991" y="301"/>
                  </a:lnTo>
                  <a:lnTo>
                    <a:pt x="3397" y="200"/>
                  </a:lnTo>
                  <a:cubicBezTo>
                    <a:pt x="3498" y="177"/>
                    <a:pt x="3555" y="155"/>
                    <a:pt x="3555" y="155"/>
                  </a:cubicBezTo>
                  <a:cubicBezTo>
                    <a:pt x="3555" y="155"/>
                    <a:pt x="3498" y="132"/>
                    <a:pt x="3397" y="110"/>
                  </a:cubicBezTo>
                  <a:cubicBezTo>
                    <a:pt x="3262" y="65"/>
                    <a:pt x="3115" y="31"/>
                    <a:pt x="2979" y="19"/>
                  </a:cubicBezTo>
                  <a:cubicBezTo>
                    <a:pt x="2860" y="6"/>
                    <a:pt x="2738" y="1"/>
                    <a:pt x="2615"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5" name="Google Shape;5325;p39"/>
            <p:cNvSpPr/>
            <p:nvPr/>
          </p:nvSpPr>
          <p:spPr>
            <a:xfrm>
              <a:off x="567373" y="389530"/>
              <a:ext cx="17846" cy="52304"/>
            </a:xfrm>
            <a:custGeom>
              <a:rect b="b" l="l" r="r" t="t"/>
              <a:pathLst>
                <a:path extrusionOk="0" h="1524" w="520">
                  <a:moveTo>
                    <a:pt x="430" y="0"/>
                  </a:moveTo>
                  <a:cubicBezTo>
                    <a:pt x="351" y="57"/>
                    <a:pt x="283" y="124"/>
                    <a:pt x="238" y="192"/>
                  </a:cubicBezTo>
                  <a:cubicBezTo>
                    <a:pt x="125" y="350"/>
                    <a:pt x="46" y="531"/>
                    <a:pt x="23" y="722"/>
                  </a:cubicBezTo>
                  <a:cubicBezTo>
                    <a:pt x="12" y="813"/>
                    <a:pt x="1" y="926"/>
                    <a:pt x="12" y="1027"/>
                  </a:cubicBezTo>
                  <a:cubicBezTo>
                    <a:pt x="12" y="1106"/>
                    <a:pt x="35" y="1196"/>
                    <a:pt x="69" y="1287"/>
                  </a:cubicBezTo>
                  <a:cubicBezTo>
                    <a:pt x="102" y="1366"/>
                    <a:pt x="148" y="1445"/>
                    <a:pt x="204" y="1524"/>
                  </a:cubicBezTo>
                  <a:cubicBezTo>
                    <a:pt x="260" y="1445"/>
                    <a:pt x="317" y="1366"/>
                    <a:pt x="351" y="1287"/>
                  </a:cubicBezTo>
                  <a:cubicBezTo>
                    <a:pt x="373" y="1208"/>
                    <a:pt x="418" y="1129"/>
                    <a:pt x="441" y="1050"/>
                  </a:cubicBezTo>
                  <a:cubicBezTo>
                    <a:pt x="463" y="959"/>
                    <a:pt x="486" y="880"/>
                    <a:pt x="497" y="790"/>
                  </a:cubicBezTo>
                  <a:cubicBezTo>
                    <a:pt x="520" y="621"/>
                    <a:pt x="520" y="440"/>
                    <a:pt x="497" y="271"/>
                  </a:cubicBezTo>
                  <a:cubicBezTo>
                    <a:pt x="486" y="181"/>
                    <a:pt x="463" y="91"/>
                    <a:pt x="430"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6" name="Google Shape;5326;p39"/>
            <p:cNvSpPr/>
            <p:nvPr/>
          </p:nvSpPr>
          <p:spPr>
            <a:xfrm>
              <a:off x="903160" y="386407"/>
              <a:ext cx="58516" cy="40463"/>
            </a:xfrm>
            <a:custGeom>
              <a:rect b="b" l="l" r="r" t="t"/>
              <a:pathLst>
                <a:path extrusionOk="0" h="1179" w="1705">
                  <a:moveTo>
                    <a:pt x="0" y="1"/>
                  </a:moveTo>
                  <a:lnTo>
                    <a:pt x="0" y="1"/>
                  </a:lnTo>
                  <a:cubicBezTo>
                    <a:pt x="34" y="114"/>
                    <a:pt x="68" y="227"/>
                    <a:pt x="124" y="328"/>
                  </a:cubicBezTo>
                  <a:cubicBezTo>
                    <a:pt x="181" y="430"/>
                    <a:pt x="248" y="531"/>
                    <a:pt x="350" y="610"/>
                  </a:cubicBezTo>
                  <a:cubicBezTo>
                    <a:pt x="440" y="701"/>
                    <a:pt x="553" y="791"/>
                    <a:pt x="666" y="870"/>
                  </a:cubicBezTo>
                  <a:cubicBezTo>
                    <a:pt x="869" y="1005"/>
                    <a:pt x="1106" y="1107"/>
                    <a:pt x="1354" y="1152"/>
                  </a:cubicBezTo>
                  <a:cubicBezTo>
                    <a:pt x="1437" y="1168"/>
                    <a:pt x="1526" y="1179"/>
                    <a:pt x="1611" y="1179"/>
                  </a:cubicBezTo>
                  <a:cubicBezTo>
                    <a:pt x="1643" y="1179"/>
                    <a:pt x="1674" y="1178"/>
                    <a:pt x="1704" y="1175"/>
                  </a:cubicBezTo>
                  <a:cubicBezTo>
                    <a:pt x="1636" y="1084"/>
                    <a:pt x="1569" y="994"/>
                    <a:pt x="1478" y="915"/>
                  </a:cubicBezTo>
                  <a:cubicBezTo>
                    <a:pt x="1309" y="746"/>
                    <a:pt x="1129" y="599"/>
                    <a:pt x="926" y="475"/>
                  </a:cubicBezTo>
                  <a:cubicBezTo>
                    <a:pt x="824" y="407"/>
                    <a:pt x="722" y="340"/>
                    <a:pt x="621" y="294"/>
                  </a:cubicBezTo>
                  <a:cubicBezTo>
                    <a:pt x="519" y="238"/>
                    <a:pt x="418" y="193"/>
                    <a:pt x="327" y="148"/>
                  </a:cubicBezTo>
                  <a:cubicBezTo>
                    <a:pt x="226" y="80"/>
                    <a:pt x="113" y="35"/>
                    <a:pt x="0"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7" name="Google Shape;5327;p39"/>
            <p:cNvSpPr/>
            <p:nvPr/>
          </p:nvSpPr>
          <p:spPr>
            <a:xfrm>
              <a:off x="891526" y="355038"/>
              <a:ext cx="44582" cy="34903"/>
            </a:xfrm>
            <a:custGeom>
              <a:rect b="b" l="l" r="r" t="t"/>
              <a:pathLst>
                <a:path extrusionOk="0" h="1017" w="1299">
                  <a:moveTo>
                    <a:pt x="1" y="1"/>
                  </a:moveTo>
                  <a:cubicBezTo>
                    <a:pt x="12" y="103"/>
                    <a:pt x="46" y="193"/>
                    <a:pt x="91" y="283"/>
                  </a:cubicBezTo>
                  <a:cubicBezTo>
                    <a:pt x="181" y="464"/>
                    <a:pt x="317" y="622"/>
                    <a:pt x="475" y="746"/>
                  </a:cubicBezTo>
                  <a:cubicBezTo>
                    <a:pt x="633" y="859"/>
                    <a:pt x="813" y="938"/>
                    <a:pt x="1005" y="983"/>
                  </a:cubicBezTo>
                  <a:cubicBezTo>
                    <a:pt x="1107" y="1017"/>
                    <a:pt x="1197" y="1017"/>
                    <a:pt x="1298" y="1017"/>
                  </a:cubicBezTo>
                  <a:cubicBezTo>
                    <a:pt x="1265" y="926"/>
                    <a:pt x="1219" y="836"/>
                    <a:pt x="1163" y="757"/>
                  </a:cubicBezTo>
                  <a:cubicBezTo>
                    <a:pt x="1050" y="599"/>
                    <a:pt x="915" y="464"/>
                    <a:pt x="757" y="362"/>
                  </a:cubicBezTo>
                  <a:cubicBezTo>
                    <a:pt x="689" y="306"/>
                    <a:pt x="610" y="249"/>
                    <a:pt x="520" y="204"/>
                  </a:cubicBezTo>
                  <a:cubicBezTo>
                    <a:pt x="441" y="170"/>
                    <a:pt x="362" y="136"/>
                    <a:pt x="283" y="91"/>
                  </a:cubicBezTo>
                  <a:cubicBezTo>
                    <a:pt x="193" y="46"/>
                    <a:pt x="102" y="24"/>
                    <a:pt x="1" y="1"/>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8" name="Google Shape;5328;p39"/>
            <p:cNvSpPr/>
            <p:nvPr/>
          </p:nvSpPr>
          <p:spPr>
            <a:xfrm>
              <a:off x="1002688" y="96369"/>
              <a:ext cx="52304" cy="27147"/>
            </a:xfrm>
            <a:custGeom>
              <a:rect b="b" l="l" r="r" t="t"/>
              <a:pathLst>
                <a:path extrusionOk="0" h="791" w="1524">
                  <a:moveTo>
                    <a:pt x="282" y="0"/>
                  </a:moveTo>
                  <a:cubicBezTo>
                    <a:pt x="192" y="11"/>
                    <a:pt x="91" y="34"/>
                    <a:pt x="0" y="68"/>
                  </a:cubicBezTo>
                  <a:cubicBezTo>
                    <a:pt x="57" y="147"/>
                    <a:pt x="136" y="215"/>
                    <a:pt x="215" y="271"/>
                  </a:cubicBezTo>
                  <a:lnTo>
                    <a:pt x="440" y="429"/>
                  </a:lnTo>
                  <a:cubicBezTo>
                    <a:pt x="519" y="485"/>
                    <a:pt x="598" y="531"/>
                    <a:pt x="689" y="576"/>
                  </a:cubicBezTo>
                  <a:cubicBezTo>
                    <a:pt x="858" y="655"/>
                    <a:pt x="1038" y="722"/>
                    <a:pt x="1219" y="756"/>
                  </a:cubicBezTo>
                  <a:cubicBezTo>
                    <a:pt x="1321" y="779"/>
                    <a:pt x="1422" y="790"/>
                    <a:pt x="1524" y="790"/>
                  </a:cubicBezTo>
                  <a:cubicBezTo>
                    <a:pt x="1490" y="700"/>
                    <a:pt x="1433" y="610"/>
                    <a:pt x="1377" y="531"/>
                  </a:cubicBezTo>
                  <a:cubicBezTo>
                    <a:pt x="1321" y="452"/>
                    <a:pt x="1253" y="373"/>
                    <a:pt x="1174" y="316"/>
                  </a:cubicBezTo>
                  <a:cubicBezTo>
                    <a:pt x="1084" y="248"/>
                    <a:pt x="993" y="192"/>
                    <a:pt x="892" y="136"/>
                  </a:cubicBezTo>
                  <a:cubicBezTo>
                    <a:pt x="711" y="45"/>
                    <a:pt x="497" y="0"/>
                    <a:pt x="282" y="0"/>
                  </a:cubicBezTo>
                  <a:close/>
                </a:path>
              </a:pathLst>
            </a:custGeom>
            <a:solidFill>
              <a:srgbClr val="ECE6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9" name="Google Shape;5329;p39"/>
            <p:cNvSpPr/>
            <p:nvPr/>
          </p:nvSpPr>
          <p:spPr>
            <a:xfrm>
              <a:off x="1587089" y="782597"/>
              <a:ext cx="20146" cy="64316"/>
            </a:xfrm>
            <a:custGeom>
              <a:rect b="b" l="l" r="r" t="t"/>
              <a:pathLst>
                <a:path extrusionOk="0" h="1874" w="587">
                  <a:moveTo>
                    <a:pt x="294" y="1"/>
                  </a:moveTo>
                  <a:cubicBezTo>
                    <a:pt x="124" y="1"/>
                    <a:pt x="0" y="418"/>
                    <a:pt x="0" y="937"/>
                  </a:cubicBezTo>
                  <a:cubicBezTo>
                    <a:pt x="0" y="1456"/>
                    <a:pt x="124" y="1874"/>
                    <a:pt x="294" y="1874"/>
                  </a:cubicBezTo>
                  <a:cubicBezTo>
                    <a:pt x="463" y="1874"/>
                    <a:pt x="587" y="1456"/>
                    <a:pt x="587" y="937"/>
                  </a:cubicBezTo>
                  <a:cubicBezTo>
                    <a:pt x="587" y="418"/>
                    <a:pt x="452" y="1"/>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0" name="Google Shape;5330;p39"/>
            <p:cNvSpPr/>
            <p:nvPr/>
          </p:nvSpPr>
          <p:spPr>
            <a:xfrm>
              <a:off x="1546420" y="707848"/>
              <a:ext cx="20558" cy="64728"/>
            </a:xfrm>
            <a:custGeom>
              <a:rect b="b" l="l" r="r" t="t"/>
              <a:pathLst>
                <a:path extrusionOk="0" h="1886" w="599">
                  <a:moveTo>
                    <a:pt x="294" y="1"/>
                  </a:moveTo>
                  <a:cubicBezTo>
                    <a:pt x="147" y="1"/>
                    <a:pt x="0" y="418"/>
                    <a:pt x="0" y="937"/>
                  </a:cubicBezTo>
                  <a:cubicBezTo>
                    <a:pt x="0" y="1456"/>
                    <a:pt x="136" y="1885"/>
                    <a:pt x="294" y="1885"/>
                  </a:cubicBezTo>
                  <a:cubicBezTo>
                    <a:pt x="463" y="1885"/>
                    <a:pt x="598" y="1456"/>
                    <a:pt x="598" y="937"/>
                  </a:cubicBezTo>
                  <a:cubicBezTo>
                    <a:pt x="598" y="418"/>
                    <a:pt x="452" y="1"/>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1" name="Google Shape;5331;p39"/>
            <p:cNvSpPr/>
            <p:nvPr/>
          </p:nvSpPr>
          <p:spPr>
            <a:xfrm>
              <a:off x="1530152" y="806998"/>
              <a:ext cx="20558" cy="64728"/>
            </a:xfrm>
            <a:custGeom>
              <a:rect b="b" l="l" r="r" t="t"/>
              <a:pathLst>
                <a:path extrusionOk="0" h="1886" w="599">
                  <a:moveTo>
                    <a:pt x="294" y="1"/>
                  </a:moveTo>
                  <a:cubicBezTo>
                    <a:pt x="136" y="1"/>
                    <a:pt x="0" y="418"/>
                    <a:pt x="0" y="937"/>
                  </a:cubicBezTo>
                  <a:cubicBezTo>
                    <a:pt x="0" y="1456"/>
                    <a:pt x="136" y="1885"/>
                    <a:pt x="294" y="1885"/>
                  </a:cubicBezTo>
                  <a:cubicBezTo>
                    <a:pt x="463" y="1885"/>
                    <a:pt x="598" y="1456"/>
                    <a:pt x="598" y="937"/>
                  </a:cubicBezTo>
                  <a:cubicBezTo>
                    <a:pt x="598" y="418"/>
                    <a:pt x="463" y="1"/>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2" name="Google Shape;5332;p39"/>
            <p:cNvSpPr/>
            <p:nvPr/>
          </p:nvSpPr>
          <p:spPr>
            <a:xfrm>
              <a:off x="1493361" y="741173"/>
              <a:ext cx="20180" cy="64693"/>
            </a:xfrm>
            <a:custGeom>
              <a:rect b="b" l="l" r="r" t="t"/>
              <a:pathLst>
                <a:path extrusionOk="0" h="1885" w="588">
                  <a:moveTo>
                    <a:pt x="294" y="0"/>
                  </a:moveTo>
                  <a:cubicBezTo>
                    <a:pt x="124" y="0"/>
                    <a:pt x="0" y="418"/>
                    <a:pt x="0" y="937"/>
                  </a:cubicBezTo>
                  <a:cubicBezTo>
                    <a:pt x="0" y="1456"/>
                    <a:pt x="136" y="1885"/>
                    <a:pt x="294" y="1885"/>
                  </a:cubicBezTo>
                  <a:cubicBezTo>
                    <a:pt x="452" y="1885"/>
                    <a:pt x="587" y="1456"/>
                    <a:pt x="587" y="937"/>
                  </a:cubicBezTo>
                  <a:cubicBezTo>
                    <a:pt x="587" y="418"/>
                    <a:pt x="463"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3" name="Google Shape;5333;p39"/>
            <p:cNvSpPr/>
            <p:nvPr/>
          </p:nvSpPr>
          <p:spPr>
            <a:xfrm>
              <a:off x="1475172" y="839156"/>
              <a:ext cx="20558" cy="64693"/>
            </a:xfrm>
            <a:custGeom>
              <a:rect b="b" l="l" r="r" t="t"/>
              <a:pathLst>
                <a:path extrusionOk="0" h="1885" w="599">
                  <a:moveTo>
                    <a:pt x="305" y="0"/>
                  </a:moveTo>
                  <a:cubicBezTo>
                    <a:pt x="135" y="0"/>
                    <a:pt x="0" y="429"/>
                    <a:pt x="0" y="948"/>
                  </a:cubicBezTo>
                  <a:cubicBezTo>
                    <a:pt x="0" y="1467"/>
                    <a:pt x="147" y="1885"/>
                    <a:pt x="305" y="1885"/>
                  </a:cubicBezTo>
                  <a:cubicBezTo>
                    <a:pt x="463" y="1885"/>
                    <a:pt x="598" y="1456"/>
                    <a:pt x="598" y="948"/>
                  </a:cubicBezTo>
                  <a:cubicBezTo>
                    <a:pt x="598" y="429"/>
                    <a:pt x="463" y="0"/>
                    <a:pt x="30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4" name="Google Shape;5334;p39"/>
            <p:cNvSpPr/>
            <p:nvPr/>
          </p:nvSpPr>
          <p:spPr>
            <a:xfrm>
              <a:off x="1503417" y="651323"/>
              <a:ext cx="20558" cy="64693"/>
            </a:xfrm>
            <a:custGeom>
              <a:rect b="b" l="l" r="r" t="t"/>
              <a:pathLst>
                <a:path extrusionOk="0" h="1885" w="599">
                  <a:moveTo>
                    <a:pt x="294" y="0"/>
                  </a:moveTo>
                  <a:cubicBezTo>
                    <a:pt x="136" y="0"/>
                    <a:pt x="1" y="418"/>
                    <a:pt x="1" y="937"/>
                  </a:cubicBezTo>
                  <a:cubicBezTo>
                    <a:pt x="1" y="1456"/>
                    <a:pt x="136" y="1885"/>
                    <a:pt x="294" y="1885"/>
                  </a:cubicBezTo>
                  <a:cubicBezTo>
                    <a:pt x="452" y="1885"/>
                    <a:pt x="599" y="1456"/>
                    <a:pt x="599" y="937"/>
                  </a:cubicBezTo>
                  <a:cubicBezTo>
                    <a:pt x="599" y="418"/>
                    <a:pt x="463"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5" name="Google Shape;5335;p39"/>
            <p:cNvSpPr/>
            <p:nvPr/>
          </p:nvSpPr>
          <p:spPr>
            <a:xfrm>
              <a:off x="1674228" y="807376"/>
              <a:ext cx="20558" cy="64728"/>
            </a:xfrm>
            <a:custGeom>
              <a:rect b="b" l="l" r="r" t="t"/>
              <a:pathLst>
                <a:path extrusionOk="0" h="1886" w="599">
                  <a:moveTo>
                    <a:pt x="305" y="1"/>
                  </a:moveTo>
                  <a:cubicBezTo>
                    <a:pt x="136" y="1"/>
                    <a:pt x="0" y="430"/>
                    <a:pt x="0" y="949"/>
                  </a:cubicBezTo>
                  <a:cubicBezTo>
                    <a:pt x="0" y="1468"/>
                    <a:pt x="136" y="1885"/>
                    <a:pt x="305" y="1885"/>
                  </a:cubicBezTo>
                  <a:cubicBezTo>
                    <a:pt x="463" y="1885"/>
                    <a:pt x="598" y="1468"/>
                    <a:pt x="598" y="949"/>
                  </a:cubicBezTo>
                  <a:cubicBezTo>
                    <a:pt x="598" y="430"/>
                    <a:pt x="463" y="1"/>
                    <a:pt x="30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6" name="Google Shape;5336;p39"/>
            <p:cNvSpPr/>
            <p:nvPr/>
          </p:nvSpPr>
          <p:spPr>
            <a:xfrm>
              <a:off x="1633558" y="732661"/>
              <a:ext cx="20558" cy="64693"/>
            </a:xfrm>
            <a:custGeom>
              <a:rect b="b" l="l" r="r" t="t"/>
              <a:pathLst>
                <a:path extrusionOk="0" h="1885" w="599">
                  <a:moveTo>
                    <a:pt x="294" y="0"/>
                  </a:moveTo>
                  <a:cubicBezTo>
                    <a:pt x="136" y="0"/>
                    <a:pt x="0" y="429"/>
                    <a:pt x="0" y="948"/>
                  </a:cubicBezTo>
                  <a:cubicBezTo>
                    <a:pt x="0" y="1467"/>
                    <a:pt x="147" y="1884"/>
                    <a:pt x="294" y="1884"/>
                  </a:cubicBezTo>
                  <a:cubicBezTo>
                    <a:pt x="452" y="1884"/>
                    <a:pt x="598" y="1467"/>
                    <a:pt x="598" y="948"/>
                  </a:cubicBezTo>
                  <a:cubicBezTo>
                    <a:pt x="598" y="429"/>
                    <a:pt x="463"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7" name="Google Shape;5337;p39"/>
            <p:cNvSpPr/>
            <p:nvPr/>
          </p:nvSpPr>
          <p:spPr>
            <a:xfrm>
              <a:off x="1623468" y="839156"/>
              <a:ext cx="20558" cy="64693"/>
            </a:xfrm>
            <a:custGeom>
              <a:rect b="b" l="l" r="r" t="t"/>
              <a:pathLst>
                <a:path extrusionOk="0" h="1885" w="599">
                  <a:moveTo>
                    <a:pt x="294" y="0"/>
                  </a:moveTo>
                  <a:cubicBezTo>
                    <a:pt x="136" y="0"/>
                    <a:pt x="1" y="429"/>
                    <a:pt x="1" y="948"/>
                  </a:cubicBezTo>
                  <a:cubicBezTo>
                    <a:pt x="1" y="1467"/>
                    <a:pt x="136" y="1885"/>
                    <a:pt x="294" y="1885"/>
                  </a:cubicBezTo>
                  <a:cubicBezTo>
                    <a:pt x="464" y="1885"/>
                    <a:pt x="599" y="1467"/>
                    <a:pt x="599" y="948"/>
                  </a:cubicBezTo>
                  <a:cubicBezTo>
                    <a:pt x="599" y="429"/>
                    <a:pt x="464"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8" name="Google Shape;5338;p39"/>
            <p:cNvSpPr/>
            <p:nvPr/>
          </p:nvSpPr>
          <p:spPr>
            <a:xfrm>
              <a:off x="-291588" y="279500"/>
              <a:ext cx="512020" cy="355418"/>
            </a:xfrm>
            <a:custGeom>
              <a:rect b="b" l="l" r="r" t="t"/>
              <a:pathLst>
                <a:path extrusionOk="0" h="10356" w="14919">
                  <a:moveTo>
                    <a:pt x="12546" y="0"/>
                  </a:moveTo>
                  <a:cubicBezTo>
                    <a:pt x="6445" y="0"/>
                    <a:pt x="1684" y="4184"/>
                    <a:pt x="0" y="10315"/>
                  </a:cubicBezTo>
                  <a:cubicBezTo>
                    <a:pt x="289" y="10342"/>
                    <a:pt x="587" y="10355"/>
                    <a:pt x="894" y="10355"/>
                  </a:cubicBezTo>
                  <a:cubicBezTo>
                    <a:pt x="6134" y="10355"/>
                    <a:pt x="13799" y="6483"/>
                    <a:pt x="14918" y="205"/>
                  </a:cubicBezTo>
                  <a:cubicBezTo>
                    <a:pt x="14109" y="67"/>
                    <a:pt x="13317" y="0"/>
                    <a:pt x="12546" y="0"/>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9" name="Google Shape;5339;p39"/>
            <p:cNvSpPr/>
            <p:nvPr/>
          </p:nvSpPr>
          <p:spPr>
            <a:xfrm>
              <a:off x="-273398" y="221053"/>
              <a:ext cx="594525" cy="408236"/>
            </a:xfrm>
            <a:custGeom>
              <a:rect b="b" l="l" r="r" t="t"/>
              <a:pathLst>
                <a:path extrusionOk="0" h="11895" w="17323">
                  <a:moveTo>
                    <a:pt x="17322" y="1"/>
                  </a:moveTo>
                  <a:cubicBezTo>
                    <a:pt x="17322" y="1"/>
                    <a:pt x="16182" y="655"/>
                    <a:pt x="14501" y="1671"/>
                  </a:cubicBezTo>
                  <a:cubicBezTo>
                    <a:pt x="13734" y="2145"/>
                    <a:pt x="12831" y="2686"/>
                    <a:pt x="11883" y="3284"/>
                  </a:cubicBezTo>
                  <a:cubicBezTo>
                    <a:pt x="11477" y="3126"/>
                    <a:pt x="11059" y="2968"/>
                    <a:pt x="10631" y="2822"/>
                  </a:cubicBezTo>
                  <a:cubicBezTo>
                    <a:pt x="10394" y="2743"/>
                    <a:pt x="10157" y="2675"/>
                    <a:pt x="9908" y="2607"/>
                  </a:cubicBezTo>
                  <a:cubicBezTo>
                    <a:pt x="9660" y="2551"/>
                    <a:pt x="9412" y="2506"/>
                    <a:pt x="9164" y="2461"/>
                  </a:cubicBezTo>
                  <a:lnTo>
                    <a:pt x="9164" y="2461"/>
                  </a:lnTo>
                  <a:cubicBezTo>
                    <a:pt x="9401" y="2562"/>
                    <a:pt x="9638" y="2652"/>
                    <a:pt x="9874" y="2743"/>
                  </a:cubicBezTo>
                  <a:cubicBezTo>
                    <a:pt x="10111" y="2833"/>
                    <a:pt x="10326" y="2946"/>
                    <a:pt x="10563" y="3036"/>
                  </a:cubicBezTo>
                  <a:cubicBezTo>
                    <a:pt x="10901" y="3183"/>
                    <a:pt x="11251" y="3329"/>
                    <a:pt x="11601" y="3465"/>
                  </a:cubicBezTo>
                  <a:cubicBezTo>
                    <a:pt x="11003" y="3837"/>
                    <a:pt x="10382" y="4232"/>
                    <a:pt x="9762" y="4638"/>
                  </a:cubicBezTo>
                  <a:cubicBezTo>
                    <a:pt x="9750" y="4605"/>
                    <a:pt x="9717" y="4571"/>
                    <a:pt x="9683" y="4559"/>
                  </a:cubicBezTo>
                  <a:lnTo>
                    <a:pt x="8994" y="4356"/>
                  </a:lnTo>
                  <a:cubicBezTo>
                    <a:pt x="8757" y="4311"/>
                    <a:pt x="8532" y="4266"/>
                    <a:pt x="8295" y="4221"/>
                  </a:cubicBezTo>
                  <a:cubicBezTo>
                    <a:pt x="8069" y="4176"/>
                    <a:pt x="7832" y="4142"/>
                    <a:pt x="7606" y="4108"/>
                  </a:cubicBezTo>
                  <a:cubicBezTo>
                    <a:pt x="7369" y="4063"/>
                    <a:pt x="7144" y="4007"/>
                    <a:pt x="6907" y="3973"/>
                  </a:cubicBezTo>
                  <a:lnTo>
                    <a:pt x="6907" y="3973"/>
                  </a:lnTo>
                  <a:cubicBezTo>
                    <a:pt x="7121" y="4063"/>
                    <a:pt x="7347" y="4153"/>
                    <a:pt x="7573" y="4243"/>
                  </a:cubicBezTo>
                  <a:cubicBezTo>
                    <a:pt x="7787" y="4334"/>
                    <a:pt x="8024" y="4379"/>
                    <a:pt x="8250" y="4447"/>
                  </a:cubicBezTo>
                  <a:cubicBezTo>
                    <a:pt x="8475" y="4503"/>
                    <a:pt x="8701" y="4559"/>
                    <a:pt x="8927" y="4616"/>
                  </a:cubicBezTo>
                  <a:cubicBezTo>
                    <a:pt x="9118" y="4672"/>
                    <a:pt x="9299" y="4740"/>
                    <a:pt x="9480" y="4785"/>
                  </a:cubicBezTo>
                  <a:cubicBezTo>
                    <a:pt x="9480" y="4796"/>
                    <a:pt x="9480" y="4808"/>
                    <a:pt x="9480" y="4819"/>
                  </a:cubicBezTo>
                  <a:cubicBezTo>
                    <a:pt x="9118" y="5056"/>
                    <a:pt x="8757" y="5282"/>
                    <a:pt x="8385" y="5519"/>
                  </a:cubicBezTo>
                  <a:lnTo>
                    <a:pt x="7888" y="5857"/>
                  </a:lnTo>
                  <a:lnTo>
                    <a:pt x="7324" y="5688"/>
                  </a:lnTo>
                  <a:cubicBezTo>
                    <a:pt x="7065" y="5620"/>
                    <a:pt x="6805" y="5575"/>
                    <a:pt x="6546" y="5519"/>
                  </a:cubicBezTo>
                  <a:cubicBezTo>
                    <a:pt x="6027" y="5440"/>
                    <a:pt x="5508" y="5349"/>
                    <a:pt x="4977" y="5293"/>
                  </a:cubicBezTo>
                  <a:lnTo>
                    <a:pt x="4977" y="5293"/>
                  </a:lnTo>
                  <a:cubicBezTo>
                    <a:pt x="5225" y="5383"/>
                    <a:pt x="5485" y="5451"/>
                    <a:pt x="5733" y="5541"/>
                  </a:cubicBezTo>
                  <a:lnTo>
                    <a:pt x="6501" y="5744"/>
                  </a:lnTo>
                  <a:cubicBezTo>
                    <a:pt x="6749" y="5812"/>
                    <a:pt x="6997" y="5880"/>
                    <a:pt x="7257" y="5947"/>
                  </a:cubicBezTo>
                  <a:lnTo>
                    <a:pt x="7606" y="6060"/>
                  </a:lnTo>
                  <a:cubicBezTo>
                    <a:pt x="7324" y="6252"/>
                    <a:pt x="7042" y="6444"/>
                    <a:pt x="6771" y="6624"/>
                  </a:cubicBezTo>
                  <a:cubicBezTo>
                    <a:pt x="6467" y="6828"/>
                    <a:pt x="6173" y="7031"/>
                    <a:pt x="5891" y="7234"/>
                  </a:cubicBezTo>
                  <a:cubicBezTo>
                    <a:pt x="5790" y="7189"/>
                    <a:pt x="5688" y="7144"/>
                    <a:pt x="5586" y="7110"/>
                  </a:cubicBezTo>
                  <a:cubicBezTo>
                    <a:pt x="5372" y="7031"/>
                    <a:pt x="5158" y="6963"/>
                    <a:pt x="4932" y="6895"/>
                  </a:cubicBezTo>
                  <a:cubicBezTo>
                    <a:pt x="4718" y="6828"/>
                    <a:pt x="4481" y="6805"/>
                    <a:pt x="4255" y="6760"/>
                  </a:cubicBezTo>
                  <a:cubicBezTo>
                    <a:pt x="4029" y="6749"/>
                    <a:pt x="3804" y="6737"/>
                    <a:pt x="3567" y="6737"/>
                  </a:cubicBezTo>
                  <a:cubicBezTo>
                    <a:pt x="3792" y="6805"/>
                    <a:pt x="4018" y="6850"/>
                    <a:pt x="4232" y="6907"/>
                  </a:cubicBezTo>
                  <a:cubicBezTo>
                    <a:pt x="4447" y="6963"/>
                    <a:pt x="4650" y="7053"/>
                    <a:pt x="4864" y="7121"/>
                  </a:cubicBezTo>
                  <a:cubicBezTo>
                    <a:pt x="5079" y="7189"/>
                    <a:pt x="5282" y="7279"/>
                    <a:pt x="5485" y="7358"/>
                  </a:cubicBezTo>
                  <a:lnTo>
                    <a:pt x="5632" y="7414"/>
                  </a:lnTo>
                  <a:cubicBezTo>
                    <a:pt x="5485" y="7516"/>
                    <a:pt x="5350" y="7617"/>
                    <a:pt x="5214" y="7719"/>
                  </a:cubicBezTo>
                  <a:cubicBezTo>
                    <a:pt x="4774" y="8024"/>
                    <a:pt x="4379" y="8317"/>
                    <a:pt x="3984" y="8588"/>
                  </a:cubicBezTo>
                  <a:cubicBezTo>
                    <a:pt x="3984" y="8588"/>
                    <a:pt x="3984" y="8577"/>
                    <a:pt x="3995" y="8565"/>
                  </a:cubicBezTo>
                  <a:lnTo>
                    <a:pt x="3995" y="8554"/>
                  </a:lnTo>
                  <a:cubicBezTo>
                    <a:pt x="4007" y="8475"/>
                    <a:pt x="3950" y="8407"/>
                    <a:pt x="3871" y="8407"/>
                  </a:cubicBezTo>
                  <a:lnTo>
                    <a:pt x="3860" y="8407"/>
                  </a:lnTo>
                  <a:cubicBezTo>
                    <a:pt x="3499" y="8396"/>
                    <a:pt x="3149" y="8385"/>
                    <a:pt x="2788" y="8385"/>
                  </a:cubicBezTo>
                  <a:cubicBezTo>
                    <a:pt x="2427" y="8351"/>
                    <a:pt x="2077" y="8340"/>
                    <a:pt x="1705" y="8340"/>
                  </a:cubicBezTo>
                  <a:cubicBezTo>
                    <a:pt x="2055" y="8441"/>
                    <a:pt x="2416" y="8531"/>
                    <a:pt x="2765" y="8599"/>
                  </a:cubicBezTo>
                  <a:cubicBezTo>
                    <a:pt x="3070" y="8644"/>
                    <a:pt x="3386" y="8656"/>
                    <a:pt x="3691" y="8678"/>
                  </a:cubicBezTo>
                  <a:cubicBezTo>
                    <a:pt x="3679" y="8735"/>
                    <a:pt x="3668" y="8780"/>
                    <a:pt x="3657" y="8836"/>
                  </a:cubicBezTo>
                  <a:cubicBezTo>
                    <a:pt x="3251" y="9163"/>
                    <a:pt x="2856" y="9468"/>
                    <a:pt x="2495" y="9750"/>
                  </a:cubicBezTo>
                  <a:cubicBezTo>
                    <a:pt x="2111" y="10066"/>
                    <a:pt x="1750" y="10337"/>
                    <a:pt x="1456" y="10596"/>
                  </a:cubicBezTo>
                  <a:cubicBezTo>
                    <a:pt x="1163" y="10867"/>
                    <a:pt x="892" y="11104"/>
                    <a:pt x="678" y="11296"/>
                  </a:cubicBezTo>
                  <a:lnTo>
                    <a:pt x="1" y="11894"/>
                  </a:lnTo>
                  <a:lnTo>
                    <a:pt x="700" y="11330"/>
                  </a:lnTo>
                  <a:lnTo>
                    <a:pt x="1513" y="10687"/>
                  </a:lnTo>
                  <a:cubicBezTo>
                    <a:pt x="1818" y="10427"/>
                    <a:pt x="2190" y="10168"/>
                    <a:pt x="2585" y="9874"/>
                  </a:cubicBezTo>
                  <a:lnTo>
                    <a:pt x="3600" y="9118"/>
                  </a:lnTo>
                  <a:lnTo>
                    <a:pt x="3600" y="9118"/>
                  </a:lnTo>
                  <a:cubicBezTo>
                    <a:pt x="3510" y="9637"/>
                    <a:pt x="3442" y="10168"/>
                    <a:pt x="3409" y="10698"/>
                  </a:cubicBezTo>
                  <a:cubicBezTo>
                    <a:pt x="3623" y="10100"/>
                    <a:pt x="3792" y="9502"/>
                    <a:pt x="3916" y="8893"/>
                  </a:cubicBezTo>
                  <a:cubicBezTo>
                    <a:pt x="4368" y="8577"/>
                    <a:pt x="4842" y="8249"/>
                    <a:pt x="5327" y="7911"/>
                  </a:cubicBezTo>
                  <a:cubicBezTo>
                    <a:pt x="5508" y="7787"/>
                    <a:pt x="5688" y="7663"/>
                    <a:pt x="5869" y="7538"/>
                  </a:cubicBezTo>
                  <a:lnTo>
                    <a:pt x="5970" y="7584"/>
                  </a:lnTo>
                  <a:cubicBezTo>
                    <a:pt x="5756" y="8261"/>
                    <a:pt x="5586" y="8960"/>
                    <a:pt x="5451" y="9660"/>
                  </a:cubicBezTo>
                  <a:cubicBezTo>
                    <a:pt x="5767" y="8972"/>
                    <a:pt x="6038" y="8261"/>
                    <a:pt x="6264" y="7550"/>
                  </a:cubicBezTo>
                  <a:cubicBezTo>
                    <a:pt x="6275" y="7482"/>
                    <a:pt x="6252" y="7414"/>
                    <a:pt x="6196" y="7392"/>
                  </a:cubicBezTo>
                  <a:lnTo>
                    <a:pt x="6139" y="7358"/>
                  </a:lnTo>
                  <a:cubicBezTo>
                    <a:pt x="6388" y="7189"/>
                    <a:pt x="6636" y="7019"/>
                    <a:pt x="6895" y="6850"/>
                  </a:cubicBezTo>
                  <a:lnTo>
                    <a:pt x="7843" y="6207"/>
                  </a:lnTo>
                  <a:lnTo>
                    <a:pt x="7843" y="6207"/>
                  </a:lnTo>
                  <a:cubicBezTo>
                    <a:pt x="7809" y="6354"/>
                    <a:pt x="7776" y="6512"/>
                    <a:pt x="7730" y="6658"/>
                  </a:cubicBezTo>
                  <a:cubicBezTo>
                    <a:pt x="7674" y="6873"/>
                    <a:pt x="7618" y="7087"/>
                    <a:pt x="7573" y="7302"/>
                  </a:cubicBezTo>
                  <a:cubicBezTo>
                    <a:pt x="7527" y="7516"/>
                    <a:pt x="7494" y="7742"/>
                    <a:pt x="7471" y="7967"/>
                  </a:cubicBezTo>
                  <a:cubicBezTo>
                    <a:pt x="7471" y="8080"/>
                    <a:pt x="7471" y="8193"/>
                    <a:pt x="7460" y="8306"/>
                  </a:cubicBezTo>
                  <a:cubicBezTo>
                    <a:pt x="7448" y="8419"/>
                    <a:pt x="7482" y="8531"/>
                    <a:pt x="7494" y="8633"/>
                  </a:cubicBezTo>
                  <a:lnTo>
                    <a:pt x="7527" y="8306"/>
                  </a:lnTo>
                  <a:cubicBezTo>
                    <a:pt x="7550" y="8193"/>
                    <a:pt x="7561" y="8091"/>
                    <a:pt x="7584" y="7990"/>
                  </a:cubicBezTo>
                  <a:cubicBezTo>
                    <a:pt x="7618" y="7888"/>
                    <a:pt x="7640" y="7775"/>
                    <a:pt x="7674" y="7674"/>
                  </a:cubicBezTo>
                  <a:lnTo>
                    <a:pt x="7764" y="7358"/>
                  </a:lnTo>
                  <a:cubicBezTo>
                    <a:pt x="7843" y="7155"/>
                    <a:pt x="7911" y="6940"/>
                    <a:pt x="7979" y="6726"/>
                  </a:cubicBezTo>
                  <a:cubicBezTo>
                    <a:pt x="8046" y="6523"/>
                    <a:pt x="8103" y="6308"/>
                    <a:pt x="8159" y="6083"/>
                  </a:cubicBezTo>
                  <a:cubicBezTo>
                    <a:pt x="8159" y="6060"/>
                    <a:pt x="8159" y="6026"/>
                    <a:pt x="8148" y="6004"/>
                  </a:cubicBezTo>
                  <a:lnTo>
                    <a:pt x="8532" y="5756"/>
                  </a:lnTo>
                  <a:lnTo>
                    <a:pt x="9423" y="5169"/>
                  </a:lnTo>
                  <a:lnTo>
                    <a:pt x="9423" y="5169"/>
                  </a:lnTo>
                  <a:cubicBezTo>
                    <a:pt x="9333" y="5846"/>
                    <a:pt x="9254" y="6534"/>
                    <a:pt x="9231" y="7234"/>
                  </a:cubicBezTo>
                  <a:cubicBezTo>
                    <a:pt x="9434" y="6489"/>
                    <a:pt x="9592" y="5733"/>
                    <a:pt x="9717" y="4977"/>
                  </a:cubicBezTo>
                  <a:cubicBezTo>
                    <a:pt x="10405" y="4514"/>
                    <a:pt x="11093" y="4063"/>
                    <a:pt x="11759" y="3645"/>
                  </a:cubicBezTo>
                  <a:lnTo>
                    <a:pt x="11782" y="3623"/>
                  </a:lnTo>
                  <a:lnTo>
                    <a:pt x="11782" y="3623"/>
                  </a:lnTo>
                  <a:cubicBezTo>
                    <a:pt x="11646" y="3950"/>
                    <a:pt x="11511" y="4289"/>
                    <a:pt x="11398" y="4605"/>
                  </a:cubicBezTo>
                  <a:cubicBezTo>
                    <a:pt x="11274" y="5022"/>
                    <a:pt x="11161" y="5440"/>
                    <a:pt x="11071" y="5857"/>
                  </a:cubicBezTo>
                  <a:cubicBezTo>
                    <a:pt x="11262" y="5473"/>
                    <a:pt x="11432" y="5079"/>
                    <a:pt x="11590" y="4684"/>
                  </a:cubicBezTo>
                  <a:cubicBezTo>
                    <a:pt x="11782" y="4300"/>
                    <a:pt x="11951" y="3916"/>
                    <a:pt x="12109" y="3521"/>
                  </a:cubicBezTo>
                  <a:cubicBezTo>
                    <a:pt x="12131" y="3487"/>
                    <a:pt x="12131" y="3442"/>
                    <a:pt x="12109" y="3408"/>
                  </a:cubicBezTo>
                  <a:cubicBezTo>
                    <a:pt x="13012" y="2833"/>
                    <a:pt x="13847" y="2280"/>
                    <a:pt x="14580" y="1806"/>
                  </a:cubicBezTo>
                  <a:cubicBezTo>
                    <a:pt x="16227" y="734"/>
                    <a:pt x="17322" y="1"/>
                    <a:pt x="17322" y="1"/>
                  </a:cubicBez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0" name="Google Shape;5340;p39"/>
            <p:cNvSpPr/>
            <p:nvPr/>
          </p:nvSpPr>
          <p:spPr>
            <a:xfrm>
              <a:off x="2141666" y="5012777"/>
              <a:ext cx="24024" cy="64693"/>
            </a:xfrm>
            <a:custGeom>
              <a:rect b="b" l="l" r="r" t="t"/>
              <a:pathLst>
                <a:path extrusionOk="0" h="1885" w="700">
                  <a:moveTo>
                    <a:pt x="350" y="0"/>
                  </a:moveTo>
                  <a:cubicBezTo>
                    <a:pt x="158" y="0"/>
                    <a:pt x="0" y="429"/>
                    <a:pt x="0" y="948"/>
                  </a:cubicBezTo>
                  <a:cubicBezTo>
                    <a:pt x="0" y="1467"/>
                    <a:pt x="158" y="1885"/>
                    <a:pt x="350" y="1885"/>
                  </a:cubicBezTo>
                  <a:cubicBezTo>
                    <a:pt x="542" y="1885"/>
                    <a:pt x="700" y="1467"/>
                    <a:pt x="700" y="948"/>
                  </a:cubicBezTo>
                  <a:cubicBezTo>
                    <a:pt x="700" y="429"/>
                    <a:pt x="542" y="0"/>
                    <a:pt x="35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1" name="Google Shape;5341;p39"/>
            <p:cNvSpPr/>
            <p:nvPr/>
          </p:nvSpPr>
          <p:spPr>
            <a:xfrm>
              <a:off x="2189302" y="5087526"/>
              <a:ext cx="24024" cy="64693"/>
            </a:xfrm>
            <a:custGeom>
              <a:rect b="b" l="l" r="r" t="t"/>
              <a:pathLst>
                <a:path extrusionOk="0" h="1885" w="700">
                  <a:moveTo>
                    <a:pt x="350" y="0"/>
                  </a:moveTo>
                  <a:cubicBezTo>
                    <a:pt x="158" y="0"/>
                    <a:pt x="0" y="429"/>
                    <a:pt x="0" y="948"/>
                  </a:cubicBezTo>
                  <a:cubicBezTo>
                    <a:pt x="0" y="1467"/>
                    <a:pt x="158" y="1885"/>
                    <a:pt x="350" y="1885"/>
                  </a:cubicBezTo>
                  <a:cubicBezTo>
                    <a:pt x="542" y="1885"/>
                    <a:pt x="700" y="1467"/>
                    <a:pt x="700" y="948"/>
                  </a:cubicBezTo>
                  <a:cubicBezTo>
                    <a:pt x="700" y="429"/>
                    <a:pt x="542" y="0"/>
                    <a:pt x="35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2" name="Google Shape;5342;p39"/>
            <p:cNvSpPr/>
            <p:nvPr/>
          </p:nvSpPr>
          <p:spPr>
            <a:xfrm>
              <a:off x="2208281" y="4988376"/>
              <a:ext cx="24024" cy="64728"/>
            </a:xfrm>
            <a:custGeom>
              <a:rect b="b" l="l" r="r" t="t"/>
              <a:pathLst>
                <a:path extrusionOk="0" h="1886" w="700">
                  <a:moveTo>
                    <a:pt x="350" y="1"/>
                  </a:moveTo>
                  <a:cubicBezTo>
                    <a:pt x="147" y="1"/>
                    <a:pt x="0" y="429"/>
                    <a:pt x="0" y="948"/>
                  </a:cubicBezTo>
                  <a:cubicBezTo>
                    <a:pt x="0" y="1456"/>
                    <a:pt x="158" y="1885"/>
                    <a:pt x="350" y="1885"/>
                  </a:cubicBezTo>
                  <a:cubicBezTo>
                    <a:pt x="542" y="1885"/>
                    <a:pt x="700" y="1468"/>
                    <a:pt x="700" y="948"/>
                  </a:cubicBezTo>
                  <a:cubicBezTo>
                    <a:pt x="700" y="418"/>
                    <a:pt x="542" y="1"/>
                    <a:pt x="3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3" name="Google Shape;5343;p39"/>
            <p:cNvSpPr/>
            <p:nvPr/>
          </p:nvSpPr>
          <p:spPr>
            <a:xfrm>
              <a:off x="2251250" y="5054201"/>
              <a:ext cx="24058" cy="64728"/>
            </a:xfrm>
            <a:custGeom>
              <a:rect b="b" l="l" r="r" t="t"/>
              <a:pathLst>
                <a:path extrusionOk="0" h="1886" w="701">
                  <a:moveTo>
                    <a:pt x="350" y="1"/>
                  </a:moveTo>
                  <a:cubicBezTo>
                    <a:pt x="159" y="1"/>
                    <a:pt x="1" y="418"/>
                    <a:pt x="1" y="937"/>
                  </a:cubicBezTo>
                  <a:cubicBezTo>
                    <a:pt x="1" y="1457"/>
                    <a:pt x="159" y="1885"/>
                    <a:pt x="350" y="1885"/>
                  </a:cubicBezTo>
                  <a:cubicBezTo>
                    <a:pt x="542" y="1885"/>
                    <a:pt x="700" y="1457"/>
                    <a:pt x="700" y="937"/>
                  </a:cubicBezTo>
                  <a:cubicBezTo>
                    <a:pt x="700" y="418"/>
                    <a:pt x="542" y="1"/>
                    <a:pt x="3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4" name="Google Shape;5344;p39"/>
            <p:cNvSpPr/>
            <p:nvPr/>
          </p:nvSpPr>
          <p:spPr>
            <a:xfrm>
              <a:off x="2272562" y="4955840"/>
              <a:ext cx="23646" cy="65105"/>
            </a:xfrm>
            <a:custGeom>
              <a:rect b="b" l="l" r="r" t="t"/>
              <a:pathLst>
                <a:path extrusionOk="0" h="1897" w="689">
                  <a:moveTo>
                    <a:pt x="339" y="1"/>
                  </a:moveTo>
                  <a:cubicBezTo>
                    <a:pt x="147" y="1"/>
                    <a:pt x="0" y="430"/>
                    <a:pt x="0" y="949"/>
                  </a:cubicBezTo>
                  <a:cubicBezTo>
                    <a:pt x="0" y="1468"/>
                    <a:pt x="147" y="1896"/>
                    <a:pt x="339" y="1896"/>
                  </a:cubicBezTo>
                  <a:cubicBezTo>
                    <a:pt x="542" y="1896"/>
                    <a:pt x="689" y="1468"/>
                    <a:pt x="689" y="949"/>
                  </a:cubicBezTo>
                  <a:cubicBezTo>
                    <a:pt x="689" y="430"/>
                    <a:pt x="542" y="1"/>
                    <a:pt x="33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5" name="Google Shape;5345;p39"/>
            <p:cNvSpPr/>
            <p:nvPr/>
          </p:nvSpPr>
          <p:spPr>
            <a:xfrm>
              <a:off x="2039015" y="4987621"/>
              <a:ext cx="24058" cy="64693"/>
            </a:xfrm>
            <a:custGeom>
              <a:rect b="b" l="l" r="r" t="t"/>
              <a:pathLst>
                <a:path extrusionOk="0" h="1885" w="701">
                  <a:moveTo>
                    <a:pt x="351" y="0"/>
                  </a:moveTo>
                  <a:cubicBezTo>
                    <a:pt x="159" y="0"/>
                    <a:pt x="1" y="429"/>
                    <a:pt x="1" y="948"/>
                  </a:cubicBezTo>
                  <a:cubicBezTo>
                    <a:pt x="1" y="1467"/>
                    <a:pt x="159" y="1884"/>
                    <a:pt x="351" y="1884"/>
                  </a:cubicBezTo>
                  <a:cubicBezTo>
                    <a:pt x="554" y="1884"/>
                    <a:pt x="700" y="1467"/>
                    <a:pt x="700" y="948"/>
                  </a:cubicBezTo>
                  <a:cubicBezTo>
                    <a:pt x="700" y="429"/>
                    <a:pt x="542" y="0"/>
                    <a:pt x="35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6" name="Google Shape;5346;p39"/>
            <p:cNvSpPr/>
            <p:nvPr/>
          </p:nvSpPr>
          <p:spPr>
            <a:xfrm>
              <a:off x="2086651" y="5062335"/>
              <a:ext cx="24058" cy="64728"/>
            </a:xfrm>
            <a:custGeom>
              <a:rect b="b" l="l" r="r" t="t"/>
              <a:pathLst>
                <a:path extrusionOk="0" h="1886" w="701">
                  <a:moveTo>
                    <a:pt x="351" y="1"/>
                  </a:moveTo>
                  <a:cubicBezTo>
                    <a:pt x="159" y="1"/>
                    <a:pt x="1" y="430"/>
                    <a:pt x="1" y="949"/>
                  </a:cubicBezTo>
                  <a:cubicBezTo>
                    <a:pt x="1" y="1468"/>
                    <a:pt x="159" y="1885"/>
                    <a:pt x="351" y="1885"/>
                  </a:cubicBezTo>
                  <a:cubicBezTo>
                    <a:pt x="554" y="1885"/>
                    <a:pt x="700" y="1468"/>
                    <a:pt x="700" y="949"/>
                  </a:cubicBezTo>
                  <a:cubicBezTo>
                    <a:pt x="700" y="430"/>
                    <a:pt x="554" y="1"/>
                    <a:pt x="3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7" name="Google Shape;5347;p39"/>
            <p:cNvSpPr/>
            <p:nvPr/>
          </p:nvSpPr>
          <p:spPr>
            <a:xfrm>
              <a:off x="2098663" y="4955840"/>
              <a:ext cx="24058" cy="65105"/>
            </a:xfrm>
            <a:custGeom>
              <a:rect b="b" l="l" r="r" t="t"/>
              <a:pathLst>
                <a:path extrusionOk="0" h="1897" w="701">
                  <a:moveTo>
                    <a:pt x="350" y="1"/>
                  </a:moveTo>
                  <a:cubicBezTo>
                    <a:pt x="159" y="1"/>
                    <a:pt x="1" y="430"/>
                    <a:pt x="1" y="949"/>
                  </a:cubicBezTo>
                  <a:cubicBezTo>
                    <a:pt x="1" y="1468"/>
                    <a:pt x="159" y="1896"/>
                    <a:pt x="350" y="1896"/>
                  </a:cubicBezTo>
                  <a:cubicBezTo>
                    <a:pt x="542" y="1896"/>
                    <a:pt x="700" y="1468"/>
                    <a:pt x="700" y="949"/>
                  </a:cubicBezTo>
                  <a:cubicBezTo>
                    <a:pt x="700" y="430"/>
                    <a:pt x="542" y="1"/>
                    <a:pt x="3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8" name="Google Shape;5348;p39"/>
            <p:cNvSpPr/>
            <p:nvPr/>
          </p:nvSpPr>
          <p:spPr>
            <a:xfrm>
              <a:off x="2082773" y="2452128"/>
              <a:ext cx="146821" cy="252938"/>
            </a:xfrm>
            <a:custGeom>
              <a:rect b="b" l="l" r="r" t="t"/>
              <a:pathLst>
                <a:path extrusionOk="0" h="7370" w="4278">
                  <a:moveTo>
                    <a:pt x="2878" y="1"/>
                  </a:moveTo>
                  <a:cubicBezTo>
                    <a:pt x="2980" y="46"/>
                    <a:pt x="1919" y="4684"/>
                    <a:pt x="1" y="6026"/>
                  </a:cubicBezTo>
                  <a:lnTo>
                    <a:pt x="1" y="7369"/>
                  </a:lnTo>
                  <a:cubicBezTo>
                    <a:pt x="1" y="7268"/>
                    <a:pt x="2280" y="6489"/>
                    <a:pt x="4278" y="689"/>
                  </a:cubicBezTo>
                  <a:cubicBezTo>
                    <a:pt x="3996" y="407"/>
                    <a:pt x="3273" y="147"/>
                    <a:pt x="2878" y="1"/>
                  </a:cubicBezTo>
                  <a:close/>
                </a:path>
              </a:pathLst>
            </a:custGeom>
            <a:solidFill>
              <a:srgbClr val="E5E2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9" name="Google Shape;5349;p39"/>
            <p:cNvSpPr/>
            <p:nvPr/>
          </p:nvSpPr>
          <p:spPr>
            <a:xfrm>
              <a:off x="1329140" y="2525435"/>
              <a:ext cx="908965" cy="873684"/>
            </a:xfrm>
            <a:custGeom>
              <a:rect b="b" l="l" r="r" t="t"/>
              <a:pathLst>
                <a:path extrusionOk="0" h="25457" w="26485">
                  <a:moveTo>
                    <a:pt x="12850" y="0"/>
                  </a:moveTo>
                  <a:cubicBezTo>
                    <a:pt x="12255" y="0"/>
                    <a:pt x="11677" y="43"/>
                    <a:pt x="11138" y="133"/>
                  </a:cubicBezTo>
                  <a:cubicBezTo>
                    <a:pt x="7855" y="674"/>
                    <a:pt x="5395" y="3044"/>
                    <a:pt x="3273" y="5436"/>
                  </a:cubicBezTo>
                  <a:cubicBezTo>
                    <a:pt x="2021" y="6858"/>
                    <a:pt x="1141" y="8562"/>
                    <a:pt x="576" y="10379"/>
                  </a:cubicBezTo>
                  <a:cubicBezTo>
                    <a:pt x="227" y="11507"/>
                    <a:pt x="181" y="12726"/>
                    <a:pt x="136" y="13899"/>
                  </a:cubicBezTo>
                  <a:cubicBezTo>
                    <a:pt x="1" y="17319"/>
                    <a:pt x="1174" y="20828"/>
                    <a:pt x="3894" y="23017"/>
                  </a:cubicBezTo>
                  <a:cubicBezTo>
                    <a:pt x="5831" y="24580"/>
                    <a:pt x="8628" y="25456"/>
                    <a:pt x="11121" y="25456"/>
                  </a:cubicBezTo>
                  <a:cubicBezTo>
                    <a:pt x="11183" y="25456"/>
                    <a:pt x="11246" y="25456"/>
                    <a:pt x="11308" y="25454"/>
                  </a:cubicBezTo>
                  <a:cubicBezTo>
                    <a:pt x="11782" y="25443"/>
                    <a:pt x="12256" y="25387"/>
                    <a:pt x="12718" y="25285"/>
                  </a:cubicBezTo>
                  <a:cubicBezTo>
                    <a:pt x="14287" y="24947"/>
                    <a:pt x="15460" y="24856"/>
                    <a:pt x="16916" y="24236"/>
                  </a:cubicBezTo>
                  <a:cubicBezTo>
                    <a:pt x="17977" y="23773"/>
                    <a:pt x="19263" y="23152"/>
                    <a:pt x="20042" y="22543"/>
                  </a:cubicBezTo>
                  <a:cubicBezTo>
                    <a:pt x="22964" y="20298"/>
                    <a:pt x="24826" y="18447"/>
                    <a:pt x="25571" y="15412"/>
                  </a:cubicBezTo>
                  <a:cubicBezTo>
                    <a:pt x="26485" y="11654"/>
                    <a:pt x="25221" y="7388"/>
                    <a:pt x="22784" y="4443"/>
                  </a:cubicBezTo>
                  <a:cubicBezTo>
                    <a:pt x="21610" y="3022"/>
                    <a:pt x="20143" y="2198"/>
                    <a:pt x="18541" y="1329"/>
                  </a:cubicBezTo>
                  <a:cubicBezTo>
                    <a:pt x="16965" y="472"/>
                    <a:pt x="14812" y="0"/>
                    <a:pt x="12850" y="0"/>
                  </a:cubicBezTo>
                  <a:close/>
                </a:path>
              </a:pathLst>
            </a:custGeom>
            <a:solidFill>
              <a:srgbClr val="A133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0" name="Google Shape;5350;p39"/>
            <p:cNvSpPr/>
            <p:nvPr/>
          </p:nvSpPr>
          <p:spPr>
            <a:xfrm>
              <a:off x="1434880" y="3155413"/>
              <a:ext cx="18224" cy="27936"/>
            </a:xfrm>
            <a:custGeom>
              <a:rect b="b" l="l" r="r" t="t"/>
              <a:pathLst>
                <a:path extrusionOk="0" h="814" w="531">
                  <a:moveTo>
                    <a:pt x="136" y="1"/>
                  </a:moveTo>
                  <a:cubicBezTo>
                    <a:pt x="102" y="57"/>
                    <a:pt x="68" y="114"/>
                    <a:pt x="46" y="170"/>
                  </a:cubicBezTo>
                  <a:cubicBezTo>
                    <a:pt x="0" y="272"/>
                    <a:pt x="0" y="384"/>
                    <a:pt x="23" y="486"/>
                  </a:cubicBezTo>
                  <a:cubicBezTo>
                    <a:pt x="68" y="599"/>
                    <a:pt x="158" y="689"/>
                    <a:pt x="260" y="757"/>
                  </a:cubicBezTo>
                  <a:cubicBezTo>
                    <a:pt x="316" y="791"/>
                    <a:pt x="384" y="813"/>
                    <a:pt x="441" y="813"/>
                  </a:cubicBezTo>
                  <a:cubicBezTo>
                    <a:pt x="474" y="757"/>
                    <a:pt x="497" y="700"/>
                    <a:pt x="508" y="633"/>
                  </a:cubicBezTo>
                  <a:cubicBezTo>
                    <a:pt x="531" y="542"/>
                    <a:pt x="520" y="441"/>
                    <a:pt x="486" y="362"/>
                  </a:cubicBezTo>
                  <a:cubicBezTo>
                    <a:pt x="452" y="260"/>
                    <a:pt x="395" y="170"/>
                    <a:pt x="305" y="102"/>
                  </a:cubicBezTo>
                  <a:cubicBezTo>
                    <a:pt x="260" y="57"/>
                    <a:pt x="204" y="23"/>
                    <a:pt x="136" y="1"/>
                  </a:cubicBezTo>
                  <a:close/>
                </a:path>
              </a:pathLst>
            </a:custGeom>
            <a:solidFill>
              <a:srgbClr val="8732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1" name="Google Shape;5351;p39"/>
            <p:cNvSpPr/>
            <p:nvPr/>
          </p:nvSpPr>
          <p:spPr>
            <a:xfrm>
              <a:off x="1406223" y="3113577"/>
              <a:ext cx="17057" cy="31815"/>
            </a:xfrm>
            <a:custGeom>
              <a:rect b="b" l="l" r="r" t="t"/>
              <a:pathLst>
                <a:path extrusionOk="0" h="927" w="497">
                  <a:moveTo>
                    <a:pt x="305" y="1"/>
                  </a:moveTo>
                  <a:cubicBezTo>
                    <a:pt x="249" y="35"/>
                    <a:pt x="192" y="80"/>
                    <a:pt x="147" y="125"/>
                  </a:cubicBezTo>
                  <a:cubicBezTo>
                    <a:pt x="68" y="215"/>
                    <a:pt x="23" y="317"/>
                    <a:pt x="12" y="430"/>
                  </a:cubicBezTo>
                  <a:cubicBezTo>
                    <a:pt x="0" y="543"/>
                    <a:pt x="23" y="655"/>
                    <a:pt x="68" y="757"/>
                  </a:cubicBezTo>
                  <a:cubicBezTo>
                    <a:pt x="91" y="802"/>
                    <a:pt x="113" y="836"/>
                    <a:pt x="136" y="870"/>
                  </a:cubicBezTo>
                  <a:cubicBezTo>
                    <a:pt x="147" y="881"/>
                    <a:pt x="158" y="881"/>
                    <a:pt x="158" y="904"/>
                  </a:cubicBezTo>
                  <a:cubicBezTo>
                    <a:pt x="158" y="904"/>
                    <a:pt x="158" y="915"/>
                    <a:pt x="158" y="915"/>
                  </a:cubicBezTo>
                  <a:lnTo>
                    <a:pt x="181" y="926"/>
                  </a:lnTo>
                  <a:cubicBezTo>
                    <a:pt x="181" y="926"/>
                    <a:pt x="215" y="915"/>
                    <a:pt x="226" y="904"/>
                  </a:cubicBezTo>
                  <a:cubicBezTo>
                    <a:pt x="271" y="870"/>
                    <a:pt x="305" y="847"/>
                    <a:pt x="339" y="802"/>
                  </a:cubicBezTo>
                  <a:cubicBezTo>
                    <a:pt x="418" y="723"/>
                    <a:pt x="463" y="610"/>
                    <a:pt x="486" y="497"/>
                  </a:cubicBezTo>
                  <a:cubicBezTo>
                    <a:pt x="497" y="385"/>
                    <a:pt x="474" y="272"/>
                    <a:pt x="429" y="170"/>
                  </a:cubicBezTo>
                  <a:cubicBezTo>
                    <a:pt x="395" y="103"/>
                    <a:pt x="350" y="57"/>
                    <a:pt x="305" y="1"/>
                  </a:cubicBezTo>
                  <a:close/>
                </a:path>
              </a:pathLst>
            </a:custGeom>
            <a:solidFill>
              <a:srgbClr val="8732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2" name="Google Shape;5352;p39"/>
            <p:cNvSpPr/>
            <p:nvPr/>
          </p:nvSpPr>
          <p:spPr>
            <a:xfrm>
              <a:off x="2107586" y="2777069"/>
              <a:ext cx="16302" cy="31403"/>
            </a:xfrm>
            <a:custGeom>
              <a:rect b="b" l="l" r="r" t="t"/>
              <a:pathLst>
                <a:path extrusionOk="0" h="915" w="475">
                  <a:moveTo>
                    <a:pt x="158" y="0"/>
                  </a:moveTo>
                  <a:cubicBezTo>
                    <a:pt x="113" y="45"/>
                    <a:pt x="79" y="102"/>
                    <a:pt x="57" y="158"/>
                  </a:cubicBezTo>
                  <a:cubicBezTo>
                    <a:pt x="23" y="203"/>
                    <a:pt x="11" y="260"/>
                    <a:pt x="0" y="316"/>
                  </a:cubicBezTo>
                  <a:cubicBezTo>
                    <a:pt x="0" y="372"/>
                    <a:pt x="0" y="429"/>
                    <a:pt x="0" y="485"/>
                  </a:cubicBezTo>
                  <a:cubicBezTo>
                    <a:pt x="11" y="587"/>
                    <a:pt x="57" y="688"/>
                    <a:pt x="124" y="767"/>
                  </a:cubicBezTo>
                  <a:cubicBezTo>
                    <a:pt x="158" y="824"/>
                    <a:pt x="215" y="869"/>
                    <a:pt x="260" y="914"/>
                  </a:cubicBezTo>
                  <a:cubicBezTo>
                    <a:pt x="316" y="869"/>
                    <a:pt x="361" y="813"/>
                    <a:pt x="395" y="756"/>
                  </a:cubicBezTo>
                  <a:cubicBezTo>
                    <a:pt x="451" y="655"/>
                    <a:pt x="474" y="530"/>
                    <a:pt x="474" y="406"/>
                  </a:cubicBezTo>
                  <a:cubicBezTo>
                    <a:pt x="451" y="293"/>
                    <a:pt x="406" y="192"/>
                    <a:pt x="327" y="113"/>
                  </a:cubicBezTo>
                  <a:cubicBezTo>
                    <a:pt x="271" y="68"/>
                    <a:pt x="226" y="23"/>
                    <a:pt x="158" y="0"/>
                  </a:cubicBezTo>
                  <a:close/>
                </a:path>
              </a:pathLst>
            </a:custGeom>
            <a:solidFill>
              <a:srgbClr val="8732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3" name="Google Shape;5353;p39"/>
            <p:cNvSpPr/>
            <p:nvPr/>
          </p:nvSpPr>
          <p:spPr>
            <a:xfrm>
              <a:off x="2130409" y="2811904"/>
              <a:ext cx="17091" cy="36448"/>
            </a:xfrm>
            <a:custGeom>
              <a:rect b="b" l="l" r="r" t="t"/>
              <a:pathLst>
                <a:path extrusionOk="0" h="1062" w="498">
                  <a:moveTo>
                    <a:pt x="215" y="1"/>
                  </a:moveTo>
                  <a:cubicBezTo>
                    <a:pt x="159" y="46"/>
                    <a:pt x="125" y="113"/>
                    <a:pt x="91" y="181"/>
                  </a:cubicBezTo>
                  <a:cubicBezTo>
                    <a:pt x="69" y="226"/>
                    <a:pt x="46" y="294"/>
                    <a:pt x="35" y="350"/>
                  </a:cubicBezTo>
                  <a:cubicBezTo>
                    <a:pt x="23" y="418"/>
                    <a:pt x="12" y="486"/>
                    <a:pt x="12" y="554"/>
                  </a:cubicBezTo>
                  <a:cubicBezTo>
                    <a:pt x="1" y="666"/>
                    <a:pt x="35" y="779"/>
                    <a:pt x="91" y="892"/>
                  </a:cubicBezTo>
                  <a:cubicBezTo>
                    <a:pt x="125" y="949"/>
                    <a:pt x="170" y="1016"/>
                    <a:pt x="215" y="1061"/>
                  </a:cubicBezTo>
                  <a:cubicBezTo>
                    <a:pt x="272" y="1027"/>
                    <a:pt x="328" y="971"/>
                    <a:pt x="362" y="915"/>
                  </a:cubicBezTo>
                  <a:cubicBezTo>
                    <a:pt x="441" y="791"/>
                    <a:pt x="486" y="655"/>
                    <a:pt x="497" y="508"/>
                  </a:cubicBezTo>
                  <a:cubicBezTo>
                    <a:pt x="475" y="305"/>
                    <a:pt x="373" y="125"/>
                    <a:pt x="215" y="1"/>
                  </a:cubicBezTo>
                  <a:close/>
                </a:path>
              </a:pathLst>
            </a:custGeom>
            <a:solidFill>
              <a:srgbClr val="8732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4" name="Google Shape;5354;p39"/>
            <p:cNvSpPr/>
            <p:nvPr/>
          </p:nvSpPr>
          <p:spPr>
            <a:xfrm>
              <a:off x="1529775" y="3234040"/>
              <a:ext cx="22102" cy="18601"/>
            </a:xfrm>
            <a:custGeom>
              <a:rect b="b" l="l" r="r" t="t"/>
              <a:pathLst>
                <a:path extrusionOk="0" h="542" w="644">
                  <a:moveTo>
                    <a:pt x="372" y="0"/>
                  </a:moveTo>
                  <a:cubicBezTo>
                    <a:pt x="124" y="0"/>
                    <a:pt x="0" y="294"/>
                    <a:pt x="169" y="463"/>
                  </a:cubicBezTo>
                  <a:cubicBezTo>
                    <a:pt x="227" y="517"/>
                    <a:pt x="296" y="541"/>
                    <a:pt x="364" y="541"/>
                  </a:cubicBezTo>
                  <a:cubicBezTo>
                    <a:pt x="508" y="541"/>
                    <a:pt x="643" y="432"/>
                    <a:pt x="643" y="271"/>
                  </a:cubicBezTo>
                  <a:cubicBezTo>
                    <a:pt x="643" y="124"/>
                    <a:pt x="519" y="0"/>
                    <a:pt x="372"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5" name="Google Shape;5355;p39"/>
            <p:cNvSpPr/>
            <p:nvPr/>
          </p:nvSpPr>
          <p:spPr>
            <a:xfrm>
              <a:off x="1565399" y="3292899"/>
              <a:ext cx="21725" cy="18601"/>
            </a:xfrm>
            <a:custGeom>
              <a:rect b="b" l="l" r="r" t="t"/>
              <a:pathLst>
                <a:path extrusionOk="0" h="542" w="633">
                  <a:moveTo>
                    <a:pt x="361" y="1"/>
                  </a:moveTo>
                  <a:cubicBezTo>
                    <a:pt x="113" y="1"/>
                    <a:pt x="0" y="294"/>
                    <a:pt x="169" y="463"/>
                  </a:cubicBezTo>
                  <a:cubicBezTo>
                    <a:pt x="224" y="517"/>
                    <a:pt x="291" y="541"/>
                    <a:pt x="356" y="541"/>
                  </a:cubicBezTo>
                  <a:cubicBezTo>
                    <a:pt x="496" y="541"/>
                    <a:pt x="632" y="433"/>
                    <a:pt x="632" y="271"/>
                  </a:cubicBezTo>
                  <a:cubicBezTo>
                    <a:pt x="632" y="125"/>
                    <a:pt x="508" y="1"/>
                    <a:pt x="361"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6" name="Google Shape;5356;p39"/>
            <p:cNvSpPr/>
            <p:nvPr/>
          </p:nvSpPr>
          <p:spPr>
            <a:xfrm>
              <a:off x="1588633" y="3245640"/>
              <a:ext cx="21725" cy="18704"/>
            </a:xfrm>
            <a:custGeom>
              <a:rect b="b" l="l" r="r" t="t"/>
              <a:pathLst>
                <a:path extrusionOk="0" h="545" w="633">
                  <a:moveTo>
                    <a:pt x="361" y="1"/>
                  </a:moveTo>
                  <a:cubicBezTo>
                    <a:pt x="124" y="1"/>
                    <a:pt x="0" y="294"/>
                    <a:pt x="170" y="464"/>
                  </a:cubicBezTo>
                  <a:cubicBezTo>
                    <a:pt x="225" y="519"/>
                    <a:pt x="294" y="544"/>
                    <a:pt x="361" y="544"/>
                  </a:cubicBezTo>
                  <a:cubicBezTo>
                    <a:pt x="500" y="544"/>
                    <a:pt x="632" y="439"/>
                    <a:pt x="632" y="272"/>
                  </a:cubicBezTo>
                  <a:cubicBezTo>
                    <a:pt x="632" y="125"/>
                    <a:pt x="519" y="1"/>
                    <a:pt x="361"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7" name="Google Shape;5357;p39"/>
            <p:cNvSpPr/>
            <p:nvPr/>
          </p:nvSpPr>
          <p:spPr>
            <a:xfrm>
              <a:off x="1623880" y="3316134"/>
              <a:ext cx="21725" cy="18842"/>
            </a:xfrm>
            <a:custGeom>
              <a:rect b="b" l="l" r="r" t="t"/>
              <a:pathLst>
                <a:path extrusionOk="0" h="549" w="633">
                  <a:moveTo>
                    <a:pt x="361" y="1"/>
                  </a:moveTo>
                  <a:cubicBezTo>
                    <a:pt x="124" y="1"/>
                    <a:pt x="0" y="294"/>
                    <a:pt x="169" y="463"/>
                  </a:cubicBezTo>
                  <a:cubicBezTo>
                    <a:pt x="225" y="523"/>
                    <a:pt x="294" y="549"/>
                    <a:pt x="361" y="549"/>
                  </a:cubicBezTo>
                  <a:cubicBezTo>
                    <a:pt x="500" y="549"/>
                    <a:pt x="632" y="438"/>
                    <a:pt x="632" y="271"/>
                  </a:cubicBezTo>
                  <a:cubicBezTo>
                    <a:pt x="632" y="125"/>
                    <a:pt x="519" y="1"/>
                    <a:pt x="361"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8" name="Google Shape;5358;p39"/>
            <p:cNvSpPr/>
            <p:nvPr/>
          </p:nvSpPr>
          <p:spPr>
            <a:xfrm>
              <a:off x="1682739" y="3245640"/>
              <a:ext cx="21725" cy="18704"/>
            </a:xfrm>
            <a:custGeom>
              <a:rect b="b" l="l" r="r" t="t"/>
              <a:pathLst>
                <a:path extrusionOk="0" h="545" w="633">
                  <a:moveTo>
                    <a:pt x="361" y="1"/>
                  </a:moveTo>
                  <a:cubicBezTo>
                    <a:pt x="124" y="1"/>
                    <a:pt x="0" y="294"/>
                    <a:pt x="170" y="464"/>
                  </a:cubicBezTo>
                  <a:cubicBezTo>
                    <a:pt x="225" y="519"/>
                    <a:pt x="294" y="544"/>
                    <a:pt x="361" y="544"/>
                  </a:cubicBezTo>
                  <a:cubicBezTo>
                    <a:pt x="500" y="544"/>
                    <a:pt x="632" y="439"/>
                    <a:pt x="632" y="272"/>
                  </a:cubicBezTo>
                  <a:cubicBezTo>
                    <a:pt x="632" y="125"/>
                    <a:pt x="508" y="1"/>
                    <a:pt x="361"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9" name="Google Shape;5359;p39"/>
            <p:cNvSpPr/>
            <p:nvPr/>
          </p:nvSpPr>
          <p:spPr>
            <a:xfrm>
              <a:off x="1447647" y="3245640"/>
              <a:ext cx="21725" cy="18704"/>
            </a:xfrm>
            <a:custGeom>
              <a:rect b="b" l="l" r="r" t="t"/>
              <a:pathLst>
                <a:path extrusionOk="0" h="545" w="633">
                  <a:moveTo>
                    <a:pt x="362" y="1"/>
                  </a:moveTo>
                  <a:cubicBezTo>
                    <a:pt x="125" y="1"/>
                    <a:pt x="1" y="294"/>
                    <a:pt x="170" y="464"/>
                  </a:cubicBezTo>
                  <a:cubicBezTo>
                    <a:pt x="226" y="519"/>
                    <a:pt x="294" y="544"/>
                    <a:pt x="362" y="544"/>
                  </a:cubicBezTo>
                  <a:cubicBezTo>
                    <a:pt x="500" y="544"/>
                    <a:pt x="633" y="439"/>
                    <a:pt x="633" y="272"/>
                  </a:cubicBezTo>
                  <a:cubicBezTo>
                    <a:pt x="633" y="125"/>
                    <a:pt x="509" y="1"/>
                    <a:pt x="362"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0" name="Google Shape;5360;p39"/>
            <p:cNvSpPr/>
            <p:nvPr/>
          </p:nvSpPr>
          <p:spPr>
            <a:xfrm>
              <a:off x="1964678" y="2610926"/>
              <a:ext cx="22102" cy="18979"/>
            </a:xfrm>
            <a:custGeom>
              <a:rect b="b" l="l" r="r" t="t"/>
              <a:pathLst>
                <a:path extrusionOk="0" h="553" w="644">
                  <a:moveTo>
                    <a:pt x="373" y="0"/>
                  </a:moveTo>
                  <a:cubicBezTo>
                    <a:pt x="124" y="0"/>
                    <a:pt x="0" y="294"/>
                    <a:pt x="170" y="474"/>
                  </a:cubicBezTo>
                  <a:cubicBezTo>
                    <a:pt x="227" y="528"/>
                    <a:pt x="297" y="552"/>
                    <a:pt x="364" y="552"/>
                  </a:cubicBezTo>
                  <a:cubicBezTo>
                    <a:pt x="508" y="552"/>
                    <a:pt x="643" y="443"/>
                    <a:pt x="643" y="282"/>
                  </a:cubicBezTo>
                  <a:cubicBezTo>
                    <a:pt x="643" y="124"/>
                    <a:pt x="519" y="0"/>
                    <a:pt x="373"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1" name="Google Shape;5361;p39"/>
            <p:cNvSpPr/>
            <p:nvPr/>
          </p:nvSpPr>
          <p:spPr>
            <a:xfrm>
              <a:off x="1988290" y="2681763"/>
              <a:ext cx="21725" cy="18636"/>
            </a:xfrm>
            <a:custGeom>
              <a:rect b="b" l="l" r="r" t="t"/>
              <a:pathLst>
                <a:path extrusionOk="0" h="543" w="633">
                  <a:moveTo>
                    <a:pt x="380" y="0"/>
                  </a:moveTo>
                  <a:cubicBezTo>
                    <a:pt x="374" y="0"/>
                    <a:pt x="368" y="1"/>
                    <a:pt x="362" y="1"/>
                  </a:cubicBezTo>
                  <a:cubicBezTo>
                    <a:pt x="125" y="1"/>
                    <a:pt x="1" y="283"/>
                    <a:pt x="170" y="464"/>
                  </a:cubicBezTo>
                  <a:cubicBezTo>
                    <a:pt x="224" y="518"/>
                    <a:pt x="291" y="542"/>
                    <a:pt x="357" y="542"/>
                  </a:cubicBezTo>
                  <a:cubicBezTo>
                    <a:pt x="497" y="542"/>
                    <a:pt x="633" y="433"/>
                    <a:pt x="633" y="272"/>
                  </a:cubicBezTo>
                  <a:cubicBezTo>
                    <a:pt x="633" y="121"/>
                    <a:pt x="519" y="0"/>
                    <a:pt x="380"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2" name="Google Shape;5362;p39"/>
            <p:cNvSpPr/>
            <p:nvPr/>
          </p:nvSpPr>
          <p:spPr>
            <a:xfrm>
              <a:off x="2167783" y="2963736"/>
              <a:ext cx="18842" cy="18601"/>
            </a:xfrm>
            <a:custGeom>
              <a:rect b="b" l="l" r="r" t="t"/>
              <a:pathLst>
                <a:path extrusionOk="0" h="542" w="549">
                  <a:moveTo>
                    <a:pt x="269" y="0"/>
                  </a:moveTo>
                  <a:cubicBezTo>
                    <a:pt x="133" y="0"/>
                    <a:pt x="1" y="90"/>
                    <a:pt x="6" y="271"/>
                  </a:cubicBezTo>
                  <a:cubicBezTo>
                    <a:pt x="6" y="451"/>
                    <a:pt x="142" y="542"/>
                    <a:pt x="277" y="542"/>
                  </a:cubicBezTo>
                  <a:cubicBezTo>
                    <a:pt x="413" y="542"/>
                    <a:pt x="548" y="451"/>
                    <a:pt x="548" y="271"/>
                  </a:cubicBezTo>
                  <a:cubicBezTo>
                    <a:pt x="542" y="90"/>
                    <a:pt x="404" y="0"/>
                    <a:pt x="269"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3" name="Google Shape;5363;p39"/>
            <p:cNvSpPr/>
            <p:nvPr/>
          </p:nvSpPr>
          <p:spPr>
            <a:xfrm>
              <a:off x="2023639" y="2987348"/>
              <a:ext cx="21622" cy="18601"/>
            </a:xfrm>
            <a:custGeom>
              <a:rect b="b" l="l" r="r" t="t"/>
              <a:pathLst>
                <a:path extrusionOk="0" h="542" w="630">
                  <a:moveTo>
                    <a:pt x="345" y="0"/>
                  </a:moveTo>
                  <a:cubicBezTo>
                    <a:pt x="117" y="0"/>
                    <a:pt x="1" y="286"/>
                    <a:pt x="167" y="463"/>
                  </a:cubicBezTo>
                  <a:cubicBezTo>
                    <a:pt x="221" y="517"/>
                    <a:pt x="288" y="541"/>
                    <a:pt x="354" y="541"/>
                  </a:cubicBezTo>
                  <a:cubicBezTo>
                    <a:pt x="494" y="541"/>
                    <a:pt x="629" y="432"/>
                    <a:pt x="629" y="271"/>
                  </a:cubicBezTo>
                  <a:cubicBezTo>
                    <a:pt x="629" y="113"/>
                    <a:pt x="517" y="0"/>
                    <a:pt x="359" y="0"/>
                  </a:cubicBezTo>
                  <a:cubicBezTo>
                    <a:pt x="354" y="0"/>
                    <a:pt x="350" y="0"/>
                    <a:pt x="345"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4" name="Google Shape;5364;p39"/>
            <p:cNvSpPr/>
            <p:nvPr/>
          </p:nvSpPr>
          <p:spPr>
            <a:xfrm>
              <a:off x="1847338" y="3316134"/>
              <a:ext cx="21725" cy="18670"/>
            </a:xfrm>
            <a:custGeom>
              <a:rect b="b" l="l" r="r" t="t"/>
              <a:pathLst>
                <a:path extrusionOk="0" h="544" w="633">
                  <a:moveTo>
                    <a:pt x="361" y="1"/>
                  </a:moveTo>
                  <a:cubicBezTo>
                    <a:pt x="124" y="1"/>
                    <a:pt x="0" y="294"/>
                    <a:pt x="169" y="463"/>
                  </a:cubicBezTo>
                  <a:cubicBezTo>
                    <a:pt x="225" y="519"/>
                    <a:pt x="294" y="544"/>
                    <a:pt x="361" y="544"/>
                  </a:cubicBezTo>
                  <a:cubicBezTo>
                    <a:pt x="500" y="544"/>
                    <a:pt x="632" y="438"/>
                    <a:pt x="632" y="271"/>
                  </a:cubicBezTo>
                  <a:cubicBezTo>
                    <a:pt x="632" y="125"/>
                    <a:pt x="508" y="1"/>
                    <a:pt x="361"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5" name="Google Shape;5365;p39"/>
            <p:cNvSpPr/>
            <p:nvPr/>
          </p:nvSpPr>
          <p:spPr>
            <a:xfrm>
              <a:off x="2109131" y="3081076"/>
              <a:ext cx="18601" cy="18601"/>
            </a:xfrm>
            <a:custGeom>
              <a:rect b="b" l="l" r="r" t="t"/>
              <a:pathLst>
                <a:path extrusionOk="0" h="542" w="542">
                  <a:moveTo>
                    <a:pt x="271" y="0"/>
                  </a:moveTo>
                  <a:cubicBezTo>
                    <a:pt x="136" y="0"/>
                    <a:pt x="0" y="90"/>
                    <a:pt x="0" y="271"/>
                  </a:cubicBezTo>
                  <a:cubicBezTo>
                    <a:pt x="0" y="451"/>
                    <a:pt x="136" y="542"/>
                    <a:pt x="271" y="542"/>
                  </a:cubicBezTo>
                  <a:cubicBezTo>
                    <a:pt x="406" y="542"/>
                    <a:pt x="542" y="451"/>
                    <a:pt x="542" y="271"/>
                  </a:cubicBezTo>
                  <a:cubicBezTo>
                    <a:pt x="542" y="90"/>
                    <a:pt x="406" y="0"/>
                    <a:pt x="271"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6" name="Google Shape;5366;p39"/>
            <p:cNvSpPr/>
            <p:nvPr/>
          </p:nvSpPr>
          <p:spPr>
            <a:xfrm>
              <a:off x="1791568" y="3281779"/>
              <a:ext cx="18601" cy="17160"/>
            </a:xfrm>
            <a:custGeom>
              <a:rect b="b" l="l" r="r" t="t"/>
              <a:pathLst>
                <a:path extrusionOk="0" h="500" w="542">
                  <a:moveTo>
                    <a:pt x="271" y="0"/>
                  </a:moveTo>
                  <a:cubicBezTo>
                    <a:pt x="141" y="0"/>
                    <a:pt x="11" y="82"/>
                    <a:pt x="0" y="246"/>
                  </a:cubicBezTo>
                  <a:cubicBezTo>
                    <a:pt x="11" y="415"/>
                    <a:pt x="141" y="499"/>
                    <a:pt x="271" y="499"/>
                  </a:cubicBezTo>
                  <a:cubicBezTo>
                    <a:pt x="401" y="499"/>
                    <a:pt x="531" y="415"/>
                    <a:pt x="542" y="246"/>
                  </a:cubicBezTo>
                  <a:cubicBezTo>
                    <a:pt x="531" y="82"/>
                    <a:pt x="401" y="0"/>
                    <a:pt x="271"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7" name="Google Shape;5367;p39"/>
            <p:cNvSpPr/>
            <p:nvPr/>
          </p:nvSpPr>
          <p:spPr>
            <a:xfrm>
              <a:off x="1917797" y="2658151"/>
              <a:ext cx="21725" cy="18601"/>
            </a:xfrm>
            <a:custGeom>
              <a:rect b="b" l="l" r="r" t="t"/>
              <a:pathLst>
                <a:path extrusionOk="0" h="542" w="633">
                  <a:moveTo>
                    <a:pt x="362" y="1"/>
                  </a:moveTo>
                  <a:cubicBezTo>
                    <a:pt x="125" y="1"/>
                    <a:pt x="1" y="294"/>
                    <a:pt x="170" y="463"/>
                  </a:cubicBezTo>
                  <a:cubicBezTo>
                    <a:pt x="224" y="518"/>
                    <a:pt x="291" y="542"/>
                    <a:pt x="357" y="542"/>
                  </a:cubicBezTo>
                  <a:cubicBezTo>
                    <a:pt x="497" y="542"/>
                    <a:pt x="633" y="433"/>
                    <a:pt x="633" y="272"/>
                  </a:cubicBezTo>
                  <a:cubicBezTo>
                    <a:pt x="633" y="125"/>
                    <a:pt x="509" y="1"/>
                    <a:pt x="362"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8" name="Google Shape;5368;p39"/>
            <p:cNvSpPr/>
            <p:nvPr/>
          </p:nvSpPr>
          <p:spPr>
            <a:xfrm>
              <a:off x="1670727" y="2575680"/>
              <a:ext cx="22102" cy="18842"/>
            </a:xfrm>
            <a:custGeom>
              <a:rect b="b" l="l" r="r" t="t"/>
              <a:pathLst>
                <a:path extrusionOk="0" h="549" w="644">
                  <a:moveTo>
                    <a:pt x="373" y="0"/>
                  </a:moveTo>
                  <a:cubicBezTo>
                    <a:pt x="125" y="0"/>
                    <a:pt x="1" y="294"/>
                    <a:pt x="181" y="463"/>
                  </a:cubicBezTo>
                  <a:cubicBezTo>
                    <a:pt x="237" y="522"/>
                    <a:pt x="306" y="549"/>
                    <a:pt x="373" y="549"/>
                  </a:cubicBezTo>
                  <a:cubicBezTo>
                    <a:pt x="511" y="549"/>
                    <a:pt x="644" y="438"/>
                    <a:pt x="644" y="271"/>
                  </a:cubicBezTo>
                  <a:cubicBezTo>
                    <a:pt x="644" y="124"/>
                    <a:pt x="520" y="0"/>
                    <a:pt x="373"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9" name="Google Shape;5369;p39"/>
            <p:cNvSpPr/>
            <p:nvPr/>
          </p:nvSpPr>
          <p:spPr>
            <a:xfrm>
              <a:off x="950831" y="4456416"/>
              <a:ext cx="225002" cy="101724"/>
            </a:xfrm>
            <a:custGeom>
              <a:rect b="b" l="l" r="r" t="t"/>
              <a:pathLst>
                <a:path extrusionOk="0" h="2964" w="6556">
                  <a:moveTo>
                    <a:pt x="247" y="1384"/>
                  </a:moveTo>
                  <a:cubicBezTo>
                    <a:pt x="247" y="1385"/>
                    <a:pt x="246" y="1386"/>
                    <a:pt x="246" y="1387"/>
                  </a:cubicBezTo>
                  <a:lnTo>
                    <a:pt x="246" y="1387"/>
                  </a:lnTo>
                  <a:cubicBezTo>
                    <a:pt x="246" y="1386"/>
                    <a:pt x="247" y="1385"/>
                    <a:pt x="247" y="1384"/>
                  </a:cubicBezTo>
                  <a:close/>
                  <a:moveTo>
                    <a:pt x="4143" y="0"/>
                  </a:moveTo>
                  <a:cubicBezTo>
                    <a:pt x="3633" y="0"/>
                    <a:pt x="2999" y="150"/>
                    <a:pt x="2640" y="222"/>
                  </a:cubicBezTo>
                  <a:cubicBezTo>
                    <a:pt x="2200" y="346"/>
                    <a:pt x="1692" y="718"/>
                    <a:pt x="1319" y="899"/>
                  </a:cubicBezTo>
                  <a:cubicBezTo>
                    <a:pt x="1319" y="899"/>
                    <a:pt x="317" y="1390"/>
                    <a:pt x="249" y="1390"/>
                  </a:cubicBezTo>
                  <a:cubicBezTo>
                    <a:pt x="246" y="1390"/>
                    <a:pt x="245" y="1389"/>
                    <a:pt x="246" y="1387"/>
                  </a:cubicBezTo>
                  <a:lnTo>
                    <a:pt x="246" y="1387"/>
                  </a:lnTo>
                  <a:cubicBezTo>
                    <a:pt x="1" y="1759"/>
                    <a:pt x="304" y="2322"/>
                    <a:pt x="360" y="2693"/>
                  </a:cubicBezTo>
                  <a:lnTo>
                    <a:pt x="1861" y="2964"/>
                  </a:lnTo>
                  <a:cubicBezTo>
                    <a:pt x="2549" y="2783"/>
                    <a:pt x="6555" y="1644"/>
                    <a:pt x="4818" y="188"/>
                  </a:cubicBezTo>
                  <a:cubicBezTo>
                    <a:pt x="4682" y="49"/>
                    <a:pt x="4433" y="0"/>
                    <a:pt x="414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0" name="Google Shape;5370;p39"/>
            <p:cNvSpPr/>
            <p:nvPr/>
          </p:nvSpPr>
          <p:spPr>
            <a:xfrm>
              <a:off x="889604" y="4476870"/>
              <a:ext cx="983302" cy="710973"/>
            </a:xfrm>
            <a:custGeom>
              <a:rect b="b" l="l" r="r" t="t"/>
              <a:pathLst>
                <a:path extrusionOk="0" h="20716" w="28651">
                  <a:moveTo>
                    <a:pt x="7812" y="0"/>
                  </a:moveTo>
                  <a:cubicBezTo>
                    <a:pt x="7316" y="0"/>
                    <a:pt x="6821" y="55"/>
                    <a:pt x="6331" y="156"/>
                  </a:cubicBezTo>
                  <a:cubicBezTo>
                    <a:pt x="5552" y="314"/>
                    <a:pt x="4852" y="653"/>
                    <a:pt x="4130" y="946"/>
                  </a:cubicBezTo>
                  <a:lnTo>
                    <a:pt x="1952" y="1770"/>
                  </a:lnTo>
                  <a:cubicBezTo>
                    <a:pt x="1242" y="2052"/>
                    <a:pt x="508" y="2390"/>
                    <a:pt x="0" y="3000"/>
                  </a:cubicBezTo>
                  <a:cubicBezTo>
                    <a:pt x="519" y="2402"/>
                    <a:pt x="1253" y="2074"/>
                    <a:pt x="1964" y="1792"/>
                  </a:cubicBezTo>
                  <a:lnTo>
                    <a:pt x="4153" y="1003"/>
                  </a:lnTo>
                  <a:cubicBezTo>
                    <a:pt x="4875" y="720"/>
                    <a:pt x="5586" y="393"/>
                    <a:pt x="6342" y="246"/>
                  </a:cubicBezTo>
                  <a:cubicBezTo>
                    <a:pt x="6801" y="157"/>
                    <a:pt x="7269" y="114"/>
                    <a:pt x="7738" y="114"/>
                  </a:cubicBezTo>
                  <a:cubicBezTo>
                    <a:pt x="8040" y="114"/>
                    <a:pt x="8343" y="132"/>
                    <a:pt x="8644" y="167"/>
                  </a:cubicBezTo>
                  <a:cubicBezTo>
                    <a:pt x="9400" y="280"/>
                    <a:pt x="10134" y="551"/>
                    <a:pt x="10777" y="957"/>
                  </a:cubicBezTo>
                  <a:cubicBezTo>
                    <a:pt x="11442" y="1375"/>
                    <a:pt x="11939" y="1950"/>
                    <a:pt x="12402" y="2571"/>
                  </a:cubicBezTo>
                  <a:cubicBezTo>
                    <a:pt x="13271" y="3835"/>
                    <a:pt x="13823" y="5302"/>
                    <a:pt x="14568" y="6678"/>
                  </a:cubicBezTo>
                  <a:cubicBezTo>
                    <a:pt x="14737" y="7017"/>
                    <a:pt x="14941" y="7355"/>
                    <a:pt x="15132" y="7705"/>
                  </a:cubicBezTo>
                  <a:cubicBezTo>
                    <a:pt x="15336" y="8033"/>
                    <a:pt x="15539" y="8371"/>
                    <a:pt x="15764" y="8687"/>
                  </a:cubicBezTo>
                  <a:cubicBezTo>
                    <a:pt x="16227" y="9330"/>
                    <a:pt x="16791" y="9883"/>
                    <a:pt x="17322" y="10447"/>
                  </a:cubicBezTo>
                  <a:cubicBezTo>
                    <a:pt x="18394" y="11576"/>
                    <a:pt x="19545" y="12636"/>
                    <a:pt x="20696" y="13675"/>
                  </a:cubicBezTo>
                  <a:lnTo>
                    <a:pt x="24171" y="16778"/>
                  </a:lnTo>
                  <a:cubicBezTo>
                    <a:pt x="24747" y="17297"/>
                    <a:pt x="25311" y="17827"/>
                    <a:pt x="25875" y="18346"/>
                  </a:cubicBezTo>
                  <a:cubicBezTo>
                    <a:pt x="26450" y="18877"/>
                    <a:pt x="26981" y="19441"/>
                    <a:pt x="27534" y="19982"/>
                  </a:cubicBezTo>
                  <a:cubicBezTo>
                    <a:pt x="27759" y="20219"/>
                    <a:pt x="27985" y="20468"/>
                    <a:pt x="28211" y="20716"/>
                  </a:cubicBezTo>
                  <a:lnTo>
                    <a:pt x="28651" y="20716"/>
                  </a:lnTo>
                  <a:cubicBezTo>
                    <a:pt x="28358" y="20389"/>
                    <a:pt x="28064" y="20073"/>
                    <a:pt x="27759" y="19757"/>
                  </a:cubicBezTo>
                  <a:cubicBezTo>
                    <a:pt x="27195" y="19215"/>
                    <a:pt x="26665" y="18651"/>
                    <a:pt x="26089" y="18121"/>
                  </a:cubicBezTo>
                  <a:cubicBezTo>
                    <a:pt x="25525" y="17590"/>
                    <a:pt x="24950" y="17060"/>
                    <a:pt x="24363" y="16552"/>
                  </a:cubicBezTo>
                  <a:lnTo>
                    <a:pt x="20876" y="13471"/>
                  </a:lnTo>
                  <a:cubicBezTo>
                    <a:pt x="19725" y="12433"/>
                    <a:pt x="18585" y="11384"/>
                    <a:pt x="17513" y="10267"/>
                  </a:cubicBezTo>
                  <a:cubicBezTo>
                    <a:pt x="16972" y="9703"/>
                    <a:pt x="16419" y="9161"/>
                    <a:pt x="15967" y="8552"/>
                  </a:cubicBezTo>
                  <a:cubicBezTo>
                    <a:pt x="15753" y="8236"/>
                    <a:pt x="15550" y="7908"/>
                    <a:pt x="15347" y="7581"/>
                  </a:cubicBezTo>
                  <a:cubicBezTo>
                    <a:pt x="15132" y="7254"/>
                    <a:pt x="14963" y="6915"/>
                    <a:pt x="14783" y="6566"/>
                  </a:cubicBezTo>
                  <a:cubicBezTo>
                    <a:pt x="14027" y="5223"/>
                    <a:pt x="13451" y="3767"/>
                    <a:pt x="12560" y="2469"/>
                  </a:cubicBezTo>
                  <a:cubicBezTo>
                    <a:pt x="12086" y="1849"/>
                    <a:pt x="11533" y="1239"/>
                    <a:pt x="10867" y="845"/>
                  </a:cubicBezTo>
                  <a:cubicBezTo>
                    <a:pt x="10190" y="427"/>
                    <a:pt x="9445" y="156"/>
                    <a:pt x="8655" y="55"/>
                  </a:cubicBezTo>
                  <a:cubicBezTo>
                    <a:pt x="8374" y="18"/>
                    <a:pt x="8093" y="0"/>
                    <a:pt x="781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1" name="Google Shape;5371;p39"/>
            <p:cNvSpPr/>
            <p:nvPr/>
          </p:nvSpPr>
          <p:spPr>
            <a:xfrm>
              <a:off x="799376" y="4579796"/>
              <a:ext cx="90639" cy="607670"/>
            </a:xfrm>
            <a:custGeom>
              <a:rect b="b" l="l" r="r" t="t"/>
              <a:pathLst>
                <a:path extrusionOk="0" h="17706" w="2641">
                  <a:moveTo>
                    <a:pt x="2641" y="1"/>
                  </a:moveTo>
                  <a:cubicBezTo>
                    <a:pt x="2144" y="588"/>
                    <a:pt x="1828" y="1287"/>
                    <a:pt x="1704" y="2032"/>
                  </a:cubicBezTo>
                  <a:cubicBezTo>
                    <a:pt x="1072" y="6681"/>
                    <a:pt x="1275" y="11375"/>
                    <a:pt x="361" y="16013"/>
                  </a:cubicBezTo>
                  <a:cubicBezTo>
                    <a:pt x="248" y="16577"/>
                    <a:pt x="124" y="17141"/>
                    <a:pt x="0" y="17706"/>
                  </a:cubicBezTo>
                  <a:lnTo>
                    <a:pt x="643" y="17706"/>
                  </a:lnTo>
                  <a:cubicBezTo>
                    <a:pt x="666" y="17593"/>
                    <a:pt x="688" y="17480"/>
                    <a:pt x="711" y="17367"/>
                  </a:cubicBezTo>
                  <a:cubicBezTo>
                    <a:pt x="959" y="15923"/>
                    <a:pt x="1151" y="14467"/>
                    <a:pt x="1309" y="13011"/>
                  </a:cubicBezTo>
                  <a:cubicBezTo>
                    <a:pt x="1456" y="11556"/>
                    <a:pt x="1569" y="10089"/>
                    <a:pt x="1648" y="8622"/>
                  </a:cubicBezTo>
                  <a:cubicBezTo>
                    <a:pt x="1727" y="7155"/>
                    <a:pt x="1783" y="5699"/>
                    <a:pt x="1794" y="4232"/>
                  </a:cubicBezTo>
                  <a:cubicBezTo>
                    <a:pt x="1817" y="3499"/>
                    <a:pt x="1794" y="2765"/>
                    <a:pt x="1885" y="2032"/>
                  </a:cubicBezTo>
                  <a:cubicBezTo>
                    <a:pt x="1975" y="1310"/>
                    <a:pt x="2167" y="576"/>
                    <a:pt x="264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2" name="Google Shape;5372;p39"/>
            <p:cNvSpPr/>
            <p:nvPr/>
          </p:nvSpPr>
          <p:spPr>
            <a:xfrm>
              <a:off x="817566" y="4478449"/>
              <a:ext cx="1048373" cy="709017"/>
            </a:xfrm>
            <a:custGeom>
              <a:rect b="b" l="l" r="r" t="t"/>
              <a:pathLst>
                <a:path extrusionOk="0" h="20659" w="30547">
                  <a:moveTo>
                    <a:pt x="9853" y="1"/>
                  </a:moveTo>
                  <a:cubicBezTo>
                    <a:pt x="8897" y="1"/>
                    <a:pt x="7936" y="208"/>
                    <a:pt x="7076" y="584"/>
                  </a:cubicBezTo>
                  <a:cubicBezTo>
                    <a:pt x="3228" y="2254"/>
                    <a:pt x="1298" y="1814"/>
                    <a:pt x="1253" y="6283"/>
                  </a:cubicBezTo>
                  <a:cubicBezTo>
                    <a:pt x="1208" y="10661"/>
                    <a:pt x="858" y="16156"/>
                    <a:pt x="0" y="20659"/>
                  </a:cubicBezTo>
                  <a:lnTo>
                    <a:pt x="30547" y="20659"/>
                  </a:lnTo>
                  <a:cubicBezTo>
                    <a:pt x="26868" y="16653"/>
                    <a:pt x="22072" y="13245"/>
                    <a:pt x="18484" y="9217"/>
                  </a:cubicBezTo>
                  <a:cubicBezTo>
                    <a:pt x="17649" y="8302"/>
                    <a:pt x="17006" y="7039"/>
                    <a:pt x="16442" y="5944"/>
                  </a:cubicBezTo>
                  <a:cubicBezTo>
                    <a:pt x="15460" y="4060"/>
                    <a:pt x="14715" y="1904"/>
                    <a:pt x="12785" y="765"/>
                  </a:cubicBezTo>
                  <a:cubicBezTo>
                    <a:pt x="11898" y="239"/>
                    <a:pt x="10878" y="1"/>
                    <a:pt x="9853" y="1"/>
                  </a:cubicBezTo>
                  <a:close/>
                </a:path>
              </a:pathLst>
            </a:custGeom>
            <a:solidFill>
              <a:srgbClr val="FF9B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3" name="Google Shape;5373;p39"/>
            <p:cNvSpPr/>
            <p:nvPr/>
          </p:nvSpPr>
          <p:spPr>
            <a:xfrm>
              <a:off x="851268" y="4548050"/>
              <a:ext cx="257949" cy="639793"/>
            </a:xfrm>
            <a:custGeom>
              <a:rect b="b" l="l" r="r" t="t"/>
              <a:pathLst>
                <a:path extrusionOk="0" h="18642" w="7516">
                  <a:moveTo>
                    <a:pt x="5067" y="0"/>
                  </a:moveTo>
                  <a:cubicBezTo>
                    <a:pt x="4807" y="102"/>
                    <a:pt x="4548" y="192"/>
                    <a:pt x="4311" y="283"/>
                  </a:cubicBezTo>
                  <a:cubicBezTo>
                    <a:pt x="1907" y="1151"/>
                    <a:pt x="1264" y="1377"/>
                    <a:pt x="1241" y="4277"/>
                  </a:cubicBezTo>
                  <a:cubicBezTo>
                    <a:pt x="1208" y="6918"/>
                    <a:pt x="1027" y="13169"/>
                    <a:pt x="0" y="18642"/>
                  </a:cubicBezTo>
                  <a:lnTo>
                    <a:pt x="4649" y="18631"/>
                  </a:lnTo>
                  <a:cubicBezTo>
                    <a:pt x="4683" y="18168"/>
                    <a:pt x="4740" y="17694"/>
                    <a:pt x="4796" y="17209"/>
                  </a:cubicBezTo>
                  <a:cubicBezTo>
                    <a:pt x="4909" y="16340"/>
                    <a:pt x="5101" y="15460"/>
                    <a:pt x="5067" y="14568"/>
                  </a:cubicBezTo>
                  <a:cubicBezTo>
                    <a:pt x="5010" y="13485"/>
                    <a:pt x="4706" y="12921"/>
                    <a:pt x="5134" y="11838"/>
                  </a:cubicBezTo>
                  <a:cubicBezTo>
                    <a:pt x="5586" y="10709"/>
                    <a:pt x="5891" y="9648"/>
                    <a:pt x="6421" y="8554"/>
                  </a:cubicBezTo>
                  <a:cubicBezTo>
                    <a:pt x="6635" y="8136"/>
                    <a:pt x="6793" y="7708"/>
                    <a:pt x="6974" y="7324"/>
                  </a:cubicBezTo>
                  <a:cubicBezTo>
                    <a:pt x="7515" y="6105"/>
                    <a:pt x="6015" y="3149"/>
                    <a:pt x="506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4" name="Google Shape;5374;p39"/>
            <p:cNvSpPr/>
            <p:nvPr/>
          </p:nvSpPr>
          <p:spPr>
            <a:xfrm>
              <a:off x="1111517" y="4511534"/>
              <a:ext cx="709120" cy="675932"/>
            </a:xfrm>
            <a:custGeom>
              <a:rect b="b" l="l" r="r" t="t"/>
              <a:pathLst>
                <a:path extrusionOk="0" h="19695" w="20662">
                  <a:moveTo>
                    <a:pt x="1316" y="0"/>
                  </a:moveTo>
                  <a:cubicBezTo>
                    <a:pt x="884" y="0"/>
                    <a:pt x="442" y="50"/>
                    <a:pt x="0" y="150"/>
                  </a:cubicBezTo>
                  <a:cubicBezTo>
                    <a:pt x="136" y="286"/>
                    <a:pt x="248" y="455"/>
                    <a:pt x="339" y="624"/>
                  </a:cubicBezTo>
                  <a:cubicBezTo>
                    <a:pt x="1185" y="2351"/>
                    <a:pt x="971" y="4461"/>
                    <a:pt x="2031" y="6041"/>
                  </a:cubicBezTo>
                  <a:cubicBezTo>
                    <a:pt x="3069" y="7587"/>
                    <a:pt x="4615" y="8738"/>
                    <a:pt x="5439" y="10430"/>
                  </a:cubicBezTo>
                  <a:cubicBezTo>
                    <a:pt x="6229" y="12055"/>
                    <a:pt x="7651" y="13364"/>
                    <a:pt x="8734" y="14797"/>
                  </a:cubicBezTo>
                  <a:cubicBezTo>
                    <a:pt x="9919" y="16332"/>
                    <a:pt x="11025" y="17912"/>
                    <a:pt x="12210" y="19435"/>
                  </a:cubicBezTo>
                  <a:cubicBezTo>
                    <a:pt x="12277" y="19525"/>
                    <a:pt x="12356" y="19616"/>
                    <a:pt x="12413" y="19695"/>
                  </a:cubicBezTo>
                  <a:lnTo>
                    <a:pt x="20662" y="19695"/>
                  </a:lnTo>
                  <a:cubicBezTo>
                    <a:pt x="19048" y="18013"/>
                    <a:pt x="17231" y="16411"/>
                    <a:pt x="15460" y="14854"/>
                  </a:cubicBezTo>
                  <a:cubicBezTo>
                    <a:pt x="13304" y="12958"/>
                    <a:pt x="11081" y="11006"/>
                    <a:pt x="9197" y="8896"/>
                  </a:cubicBezTo>
                  <a:cubicBezTo>
                    <a:pt x="8294" y="7880"/>
                    <a:pt x="7617" y="6582"/>
                    <a:pt x="7019" y="5420"/>
                  </a:cubicBezTo>
                  <a:cubicBezTo>
                    <a:pt x="6850" y="5082"/>
                    <a:pt x="6680" y="4732"/>
                    <a:pt x="6511" y="4382"/>
                  </a:cubicBezTo>
                  <a:cubicBezTo>
                    <a:pt x="5766" y="2859"/>
                    <a:pt x="5078" y="1426"/>
                    <a:pt x="3735" y="624"/>
                  </a:cubicBezTo>
                  <a:cubicBezTo>
                    <a:pt x="3031" y="208"/>
                    <a:pt x="2195" y="0"/>
                    <a:pt x="131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5" name="Google Shape;5375;p39"/>
            <p:cNvSpPr/>
            <p:nvPr/>
          </p:nvSpPr>
          <p:spPr>
            <a:xfrm>
              <a:off x="1327801" y="5107741"/>
              <a:ext cx="41012" cy="29412"/>
            </a:xfrm>
            <a:custGeom>
              <a:rect b="b" l="l" r="r" t="t"/>
              <a:pathLst>
                <a:path extrusionOk="0" h="857" w="1195">
                  <a:moveTo>
                    <a:pt x="421" y="1"/>
                  </a:moveTo>
                  <a:cubicBezTo>
                    <a:pt x="196" y="1"/>
                    <a:pt x="0" y="114"/>
                    <a:pt x="6" y="393"/>
                  </a:cubicBezTo>
                  <a:cubicBezTo>
                    <a:pt x="17" y="706"/>
                    <a:pt x="330" y="856"/>
                    <a:pt x="617" y="856"/>
                  </a:cubicBezTo>
                  <a:cubicBezTo>
                    <a:pt x="920" y="856"/>
                    <a:pt x="1194" y="689"/>
                    <a:pt x="1055" y="370"/>
                  </a:cubicBezTo>
                  <a:cubicBezTo>
                    <a:pt x="1044" y="348"/>
                    <a:pt x="1033" y="325"/>
                    <a:pt x="1022" y="303"/>
                  </a:cubicBezTo>
                  <a:cubicBezTo>
                    <a:pt x="913" y="120"/>
                    <a:pt x="651" y="1"/>
                    <a:pt x="42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6" name="Google Shape;5376;p39"/>
            <p:cNvSpPr/>
            <p:nvPr/>
          </p:nvSpPr>
          <p:spPr>
            <a:xfrm>
              <a:off x="1242036" y="5165982"/>
              <a:ext cx="40292" cy="29412"/>
            </a:xfrm>
            <a:custGeom>
              <a:rect b="b" l="l" r="r" t="t"/>
              <a:pathLst>
                <a:path extrusionOk="0" h="857" w="1174">
                  <a:moveTo>
                    <a:pt x="555" y="1"/>
                  </a:moveTo>
                  <a:cubicBezTo>
                    <a:pt x="263" y="1"/>
                    <a:pt x="0" y="159"/>
                    <a:pt x="124" y="468"/>
                  </a:cubicBezTo>
                  <a:cubicBezTo>
                    <a:pt x="135" y="490"/>
                    <a:pt x="147" y="513"/>
                    <a:pt x="158" y="535"/>
                  </a:cubicBezTo>
                  <a:cubicBezTo>
                    <a:pt x="259" y="726"/>
                    <a:pt x="530" y="857"/>
                    <a:pt x="765" y="857"/>
                  </a:cubicBezTo>
                  <a:cubicBezTo>
                    <a:pt x="975" y="857"/>
                    <a:pt x="1157" y="752"/>
                    <a:pt x="1162" y="490"/>
                  </a:cubicBezTo>
                  <a:cubicBezTo>
                    <a:pt x="1174" y="162"/>
                    <a:pt x="849" y="1"/>
                    <a:pt x="555"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7" name="Google Shape;5377;p39"/>
            <p:cNvSpPr/>
            <p:nvPr/>
          </p:nvSpPr>
          <p:spPr>
            <a:xfrm>
              <a:off x="1416278" y="5074038"/>
              <a:ext cx="43552" cy="28726"/>
            </a:xfrm>
            <a:custGeom>
              <a:rect b="b" l="l" r="r" t="t"/>
              <a:pathLst>
                <a:path extrusionOk="0" h="837" w="1269">
                  <a:moveTo>
                    <a:pt x="676" y="1"/>
                  </a:moveTo>
                  <a:cubicBezTo>
                    <a:pt x="336" y="1"/>
                    <a:pt x="0" y="207"/>
                    <a:pt x="193" y="540"/>
                  </a:cubicBezTo>
                  <a:cubicBezTo>
                    <a:pt x="204" y="563"/>
                    <a:pt x="226" y="574"/>
                    <a:pt x="238" y="596"/>
                  </a:cubicBezTo>
                  <a:cubicBezTo>
                    <a:pt x="349" y="749"/>
                    <a:pt x="575" y="837"/>
                    <a:pt x="783" y="837"/>
                  </a:cubicBezTo>
                  <a:cubicBezTo>
                    <a:pt x="1038" y="837"/>
                    <a:pt x="1268" y="704"/>
                    <a:pt x="1231" y="393"/>
                  </a:cubicBezTo>
                  <a:cubicBezTo>
                    <a:pt x="1197" y="120"/>
                    <a:pt x="935" y="1"/>
                    <a:pt x="67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8" name="Google Shape;5378;p39"/>
            <p:cNvSpPr/>
            <p:nvPr/>
          </p:nvSpPr>
          <p:spPr>
            <a:xfrm>
              <a:off x="1096725" y="5133412"/>
              <a:ext cx="40498" cy="38267"/>
            </a:xfrm>
            <a:custGeom>
              <a:rect b="b" l="l" r="r" t="t"/>
              <a:pathLst>
                <a:path extrusionOk="0" h="1115" w="1180">
                  <a:moveTo>
                    <a:pt x="672" y="1"/>
                  </a:moveTo>
                  <a:cubicBezTo>
                    <a:pt x="619" y="1"/>
                    <a:pt x="561" y="13"/>
                    <a:pt x="499" y="40"/>
                  </a:cubicBezTo>
                  <a:cubicBezTo>
                    <a:pt x="1" y="256"/>
                    <a:pt x="293" y="1115"/>
                    <a:pt x="679" y="1115"/>
                  </a:cubicBezTo>
                  <a:cubicBezTo>
                    <a:pt x="756" y="1115"/>
                    <a:pt x="837" y="1080"/>
                    <a:pt x="916" y="999"/>
                  </a:cubicBezTo>
                  <a:cubicBezTo>
                    <a:pt x="928" y="988"/>
                    <a:pt x="939" y="965"/>
                    <a:pt x="961" y="943"/>
                  </a:cubicBezTo>
                  <a:cubicBezTo>
                    <a:pt x="1180" y="655"/>
                    <a:pt x="1058" y="1"/>
                    <a:pt x="67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9" name="Google Shape;5379;p39"/>
            <p:cNvSpPr/>
            <p:nvPr/>
          </p:nvSpPr>
          <p:spPr>
            <a:xfrm>
              <a:off x="1043701" y="5136947"/>
              <a:ext cx="50931" cy="29069"/>
            </a:xfrm>
            <a:custGeom>
              <a:rect b="b" l="l" r="r" t="t"/>
              <a:pathLst>
                <a:path extrusionOk="0" h="847" w="1484">
                  <a:moveTo>
                    <a:pt x="719" y="1"/>
                  </a:moveTo>
                  <a:cubicBezTo>
                    <a:pt x="373" y="1"/>
                    <a:pt x="1" y="224"/>
                    <a:pt x="182" y="603"/>
                  </a:cubicBezTo>
                  <a:cubicBezTo>
                    <a:pt x="266" y="777"/>
                    <a:pt x="428" y="847"/>
                    <a:pt x="602" y="847"/>
                  </a:cubicBezTo>
                  <a:cubicBezTo>
                    <a:pt x="1012" y="847"/>
                    <a:pt x="1483" y="457"/>
                    <a:pt x="1119" y="140"/>
                  </a:cubicBezTo>
                  <a:cubicBezTo>
                    <a:pt x="1107" y="129"/>
                    <a:pt x="1085" y="106"/>
                    <a:pt x="1062" y="95"/>
                  </a:cubicBezTo>
                  <a:cubicBezTo>
                    <a:pt x="971" y="31"/>
                    <a:pt x="847" y="1"/>
                    <a:pt x="719"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0" name="Google Shape;5380;p39"/>
            <p:cNvSpPr/>
            <p:nvPr/>
          </p:nvSpPr>
          <p:spPr>
            <a:xfrm>
              <a:off x="1142508" y="5052417"/>
              <a:ext cx="51514" cy="34389"/>
            </a:xfrm>
            <a:custGeom>
              <a:rect b="b" l="l" r="r" t="t"/>
              <a:pathLst>
                <a:path extrusionOk="0" h="1002" w="1501">
                  <a:moveTo>
                    <a:pt x="818" y="0"/>
                  </a:moveTo>
                  <a:cubicBezTo>
                    <a:pt x="312" y="0"/>
                    <a:pt x="1" y="1001"/>
                    <a:pt x="582" y="1001"/>
                  </a:cubicBezTo>
                  <a:cubicBezTo>
                    <a:pt x="591" y="1001"/>
                    <a:pt x="600" y="1001"/>
                    <a:pt x="609" y="1001"/>
                  </a:cubicBezTo>
                  <a:cubicBezTo>
                    <a:pt x="632" y="1001"/>
                    <a:pt x="654" y="1001"/>
                    <a:pt x="677" y="989"/>
                  </a:cubicBezTo>
                  <a:cubicBezTo>
                    <a:pt x="1094" y="933"/>
                    <a:pt x="1501" y="222"/>
                    <a:pt x="970" y="30"/>
                  </a:cubicBezTo>
                  <a:cubicBezTo>
                    <a:pt x="918" y="10"/>
                    <a:pt x="867" y="0"/>
                    <a:pt x="81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1" name="Google Shape;5381;p39"/>
            <p:cNvSpPr/>
            <p:nvPr/>
          </p:nvSpPr>
          <p:spPr>
            <a:xfrm>
              <a:off x="1264790" y="5099435"/>
              <a:ext cx="50828" cy="34629"/>
            </a:xfrm>
            <a:custGeom>
              <a:rect b="b" l="l" r="r" t="t"/>
              <a:pathLst>
                <a:path extrusionOk="0" h="1009" w="1481">
                  <a:moveTo>
                    <a:pt x="809" y="1"/>
                  </a:moveTo>
                  <a:cubicBezTo>
                    <a:pt x="294" y="1"/>
                    <a:pt x="0" y="1009"/>
                    <a:pt x="577" y="1009"/>
                  </a:cubicBezTo>
                  <a:cubicBezTo>
                    <a:pt x="588" y="1009"/>
                    <a:pt x="600" y="1008"/>
                    <a:pt x="612" y="1007"/>
                  </a:cubicBezTo>
                  <a:cubicBezTo>
                    <a:pt x="635" y="1007"/>
                    <a:pt x="657" y="1007"/>
                    <a:pt x="680" y="996"/>
                  </a:cubicBezTo>
                  <a:cubicBezTo>
                    <a:pt x="1097" y="928"/>
                    <a:pt x="1481" y="206"/>
                    <a:pt x="951" y="26"/>
                  </a:cubicBezTo>
                  <a:cubicBezTo>
                    <a:pt x="902" y="9"/>
                    <a:pt x="855" y="1"/>
                    <a:pt x="809"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2" name="Google Shape;5382;p39"/>
            <p:cNvSpPr/>
            <p:nvPr/>
          </p:nvSpPr>
          <p:spPr>
            <a:xfrm>
              <a:off x="1173464" y="5131147"/>
              <a:ext cx="38953" cy="32741"/>
            </a:xfrm>
            <a:custGeom>
              <a:rect b="b" l="l" r="r" t="t"/>
              <a:pathLst>
                <a:path extrusionOk="0" h="954" w="1135">
                  <a:moveTo>
                    <a:pt x="476" y="0"/>
                  </a:moveTo>
                  <a:cubicBezTo>
                    <a:pt x="333" y="0"/>
                    <a:pt x="203" y="75"/>
                    <a:pt x="136" y="264"/>
                  </a:cubicBezTo>
                  <a:cubicBezTo>
                    <a:pt x="0" y="649"/>
                    <a:pt x="447" y="954"/>
                    <a:pt x="783" y="954"/>
                  </a:cubicBezTo>
                  <a:cubicBezTo>
                    <a:pt x="977" y="954"/>
                    <a:pt x="1134" y="851"/>
                    <a:pt x="1118" y="602"/>
                  </a:cubicBezTo>
                  <a:cubicBezTo>
                    <a:pt x="1118" y="580"/>
                    <a:pt x="1118" y="557"/>
                    <a:pt x="1106" y="535"/>
                  </a:cubicBezTo>
                  <a:cubicBezTo>
                    <a:pt x="1062" y="263"/>
                    <a:pt x="745" y="0"/>
                    <a:pt x="47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3" name="Google Shape;5383;p39"/>
            <p:cNvSpPr/>
            <p:nvPr/>
          </p:nvSpPr>
          <p:spPr>
            <a:xfrm>
              <a:off x="1165399" y="4972348"/>
              <a:ext cx="38988" cy="32810"/>
            </a:xfrm>
            <a:custGeom>
              <a:rect b="b" l="l" r="r" t="t"/>
              <a:pathLst>
                <a:path extrusionOk="0" h="956" w="1136">
                  <a:moveTo>
                    <a:pt x="483" y="1"/>
                  </a:moveTo>
                  <a:cubicBezTo>
                    <a:pt x="342" y="1"/>
                    <a:pt x="214" y="73"/>
                    <a:pt x="145" y="253"/>
                  </a:cubicBezTo>
                  <a:cubicBezTo>
                    <a:pt x="0" y="637"/>
                    <a:pt x="455" y="956"/>
                    <a:pt x="794" y="956"/>
                  </a:cubicBezTo>
                  <a:cubicBezTo>
                    <a:pt x="983" y="956"/>
                    <a:pt x="1135" y="857"/>
                    <a:pt x="1127" y="614"/>
                  </a:cubicBezTo>
                  <a:cubicBezTo>
                    <a:pt x="1127" y="592"/>
                    <a:pt x="1116" y="569"/>
                    <a:pt x="1116" y="547"/>
                  </a:cubicBezTo>
                  <a:cubicBezTo>
                    <a:pt x="1079" y="271"/>
                    <a:pt x="757" y="1"/>
                    <a:pt x="48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4" name="Google Shape;5384;p39"/>
            <p:cNvSpPr/>
            <p:nvPr/>
          </p:nvSpPr>
          <p:spPr>
            <a:xfrm>
              <a:off x="1222473" y="5071739"/>
              <a:ext cx="40841" cy="29206"/>
            </a:xfrm>
            <a:custGeom>
              <a:rect b="b" l="l" r="r" t="t"/>
              <a:pathLst>
                <a:path extrusionOk="0" h="851" w="1190">
                  <a:moveTo>
                    <a:pt x="415" y="0"/>
                  </a:moveTo>
                  <a:cubicBezTo>
                    <a:pt x="193" y="0"/>
                    <a:pt x="0" y="114"/>
                    <a:pt x="6" y="393"/>
                  </a:cubicBezTo>
                  <a:cubicBezTo>
                    <a:pt x="11" y="703"/>
                    <a:pt x="318" y="850"/>
                    <a:pt x="603" y="850"/>
                  </a:cubicBezTo>
                  <a:cubicBezTo>
                    <a:pt x="909" y="850"/>
                    <a:pt x="1190" y="680"/>
                    <a:pt x="1044" y="359"/>
                  </a:cubicBezTo>
                  <a:cubicBezTo>
                    <a:pt x="1033" y="347"/>
                    <a:pt x="1033" y="325"/>
                    <a:pt x="1010" y="302"/>
                  </a:cubicBezTo>
                  <a:cubicBezTo>
                    <a:pt x="901" y="120"/>
                    <a:pt x="643" y="0"/>
                    <a:pt x="415"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5" name="Google Shape;5385;p39"/>
            <p:cNvSpPr/>
            <p:nvPr/>
          </p:nvSpPr>
          <p:spPr>
            <a:xfrm>
              <a:off x="1175970" y="4994862"/>
              <a:ext cx="40326" cy="29652"/>
            </a:xfrm>
            <a:custGeom>
              <a:rect b="b" l="l" r="r" t="t"/>
              <a:pathLst>
                <a:path extrusionOk="0" h="864" w="1175">
                  <a:moveTo>
                    <a:pt x="557" y="1"/>
                  </a:moveTo>
                  <a:cubicBezTo>
                    <a:pt x="263" y="1"/>
                    <a:pt x="1" y="161"/>
                    <a:pt x="131" y="477"/>
                  </a:cubicBezTo>
                  <a:cubicBezTo>
                    <a:pt x="142" y="489"/>
                    <a:pt x="153" y="511"/>
                    <a:pt x="165" y="534"/>
                  </a:cubicBezTo>
                  <a:cubicBezTo>
                    <a:pt x="266" y="730"/>
                    <a:pt x="536" y="863"/>
                    <a:pt x="770" y="863"/>
                  </a:cubicBezTo>
                  <a:cubicBezTo>
                    <a:pt x="981" y="863"/>
                    <a:pt x="1164" y="756"/>
                    <a:pt x="1169" y="489"/>
                  </a:cubicBezTo>
                  <a:cubicBezTo>
                    <a:pt x="1175" y="161"/>
                    <a:pt x="850" y="1"/>
                    <a:pt x="557"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6" name="Google Shape;5386;p39"/>
            <p:cNvSpPr/>
            <p:nvPr/>
          </p:nvSpPr>
          <p:spPr>
            <a:xfrm>
              <a:off x="1316167" y="4991945"/>
              <a:ext cx="41047" cy="29241"/>
            </a:xfrm>
            <a:custGeom>
              <a:rect b="b" l="l" r="r" t="t"/>
              <a:pathLst>
                <a:path extrusionOk="0" h="852" w="1196">
                  <a:moveTo>
                    <a:pt x="421" y="1"/>
                  </a:moveTo>
                  <a:cubicBezTo>
                    <a:pt x="196" y="1"/>
                    <a:pt x="1" y="114"/>
                    <a:pt x="6" y="393"/>
                  </a:cubicBezTo>
                  <a:cubicBezTo>
                    <a:pt x="12" y="705"/>
                    <a:pt x="322" y="852"/>
                    <a:pt x="609" y="852"/>
                  </a:cubicBezTo>
                  <a:cubicBezTo>
                    <a:pt x="915" y="852"/>
                    <a:pt x="1196" y="685"/>
                    <a:pt x="1056" y="371"/>
                  </a:cubicBezTo>
                  <a:cubicBezTo>
                    <a:pt x="1045" y="348"/>
                    <a:pt x="1033" y="325"/>
                    <a:pt x="1022" y="303"/>
                  </a:cubicBezTo>
                  <a:cubicBezTo>
                    <a:pt x="914" y="120"/>
                    <a:pt x="652" y="1"/>
                    <a:pt x="42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7" name="Google Shape;5387;p39"/>
            <p:cNvSpPr/>
            <p:nvPr/>
          </p:nvSpPr>
          <p:spPr>
            <a:xfrm>
              <a:off x="1197488" y="4913730"/>
              <a:ext cx="40909" cy="37134"/>
            </a:xfrm>
            <a:custGeom>
              <a:rect b="b" l="l" r="r" t="t"/>
              <a:pathLst>
                <a:path extrusionOk="0" h="1082" w="1192">
                  <a:moveTo>
                    <a:pt x="723" y="0"/>
                  </a:moveTo>
                  <a:cubicBezTo>
                    <a:pt x="679" y="0"/>
                    <a:pt x="630" y="10"/>
                    <a:pt x="576" y="32"/>
                  </a:cubicBezTo>
                  <a:cubicBezTo>
                    <a:pt x="553" y="43"/>
                    <a:pt x="531" y="54"/>
                    <a:pt x="508" y="65"/>
                  </a:cubicBezTo>
                  <a:cubicBezTo>
                    <a:pt x="147" y="269"/>
                    <a:pt x="0" y="1070"/>
                    <a:pt x="564" y="1081"/>
                  </a:cubicBezTo>
                  <a:cubicBezTo>
                    <a:pt x="567" y="1081"/>
                    <a:pt x="570" y="1081"/>
                    <a:pt x="573" y="1081"/>
                  </a:cubicBezTo>
                  <a:cubicBezTo>
                    <a:pt x="1152" y="1081"/>
                    <a:pt x="1191" y="0"/>
                    <a:pt x="72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8" name="Google Shape;5388;p39"/>
            <p:cNvSpPr/>
            <p:nvPr/>
          </p:nvSpPr>
          <p:spPr>
            <a:xfrm>
              <a:off x="1378423" y="5111379"/>
              <a:ext cx="38953" cy="32913"/>
            </a:xfrm>
            <a:custGeom>
              <a:rect b="b" l="l" r="r" t="t"/>
              <a:pathLst>
                <a:path extrusionOk="0" h="959" w="1135">
                  <a:moveTo>
                    <a:pt x="480" y="1"/>
                  </a:moveTo>
                  <a:cubicBezTo>
                    <a:pt x="340" y="1"/>
                    <a:pt x="214" y="73"/>
                    <a:pt x="145" y="253"/>
                  </a:cubicBezTo>
                  <a:cubicBezTo>
                    <a:pt x="0" y="643"/>
                    <a:pt x="451" y="959"/>
                    <a:pt x="789" y="959"/>
                  </a:cubicBezTo>
                  <a:cubicBezTo>
                    <a:pt x="980" y="959"/>
                    <a:pt x="1135" y="858"/>
                    <a:pt x="1126" y="614"/>
                  </a:cubicBezTo>
                  <a:cubicBezTo>
                    <a:pt x="1126" y="592"/>
                    <a:pt x="1115" y="569"/>
                    <a:pt x="1115" y="547"/>
                  </a:cubicBezTo>
                  <a:cubicBezTo>
                    <a:pt x="1070" y="271"/>
                    <a:pt x="751" y="1"/>
                    <a:pt x="480"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9" name="Google Shape;5389;p39"/>
            <p:cNvSpPr/>
            <p:nvPr/>
          </p:nvSpPr>
          <p:spPr>
            <a:xfrm>
              <a:off x="1356184" y="5091370"/>
              <a:ext cx="41150" cy="37134"/>
            </a:xfrm>
            <a:custGeom>
              <a:rect b="b" l="l" r="r" t="t"/>
              <a:pathLst>
                <a:path extrusionOk="0" h="1082" w="1199">
                  <a:moveTo>
                    <a:pt x="618" y="1"/>
                  </a:moveTo>
                  <a:cubicBezTo>
                    <a:pt x="46" y="1"/>
                    <a:pt x="1" y="1082"/>
                    <a:pt x="474" y="1082"/>
                  </a:cubicBezTo>
                  <a:cubicBezTo>
                    <a:pt x="519" y="1082"/>
                    <a:pt x="569" y="1072"/>
                    <a:pt x="623" y="1051"/>
                  </a:cubicBezTo>
                  <a:cubicBezTo>
                    <a:pt x="635" y="1039"/>
                    <a:pt x="657" y="1028"/>
                    <a:pt x="680" y="1017"/>
                  </a:cubicBezTo>
                  <a:cubicBezTo>
                    <a:pt x="1052" y="814"/>
                    <a:pt x="1199" y="24"/>
                    <a:pt x="635" y="1"/>
                  </a:cubicBezTo>
                  <a:cubicBezTo>
                    <a:pt x="629" y="1"/>
                    <a:pt x="624" y="1"/>
                    <a:pt x="61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0" name="Google Shape;5390;p39"/>
            <p:cNvSpPr/>
            <p:nvPr/>
          </p:nvSpPr>
          <p:spPr>
            <a:xfrm>
              <a:off x="1178304" y="5074828"/>
              <a:ext cx="40841" cy="29241"/>
            </a:xfrm>
            <a:custGeom>
              <a:rect b="b" l="l" r="r" t="t"/>
              <a:pathLst>
                <a:path extrusionOk="0" h="852" w="1190">
                  <a:moveTo>
                    <a:pt x="416" y="1"/>
                  </a:moveTo>
                  <a:cubicBezTo>
                    <a:pt x="193" y="1"/>
                    <a:pt x="1" y="114"/>
                    <a:pt x="6" y="393"/>
                  </a:cubicBezTo>
                  <a:cubicBezTo>
                    <a:pt x="12" y="704"/>
                    <a:pt x="322" y="852"/>
                    <a:pt x="608" y="852"/>
                  </a:cubicBezTo>
                  <a:cubicBezTo>
                    <a:pt x="912" y="852"/>
                    <a:pt x="1190" y="685"/>
                    <a:pt x="1044" y="370"/>
                  </a:cubicBezTo>
                  <a:cubicBezTo>
                    <a:pt x="1033" y="348"/>
                    <a:pt x="1022" y="325"/>
                    <a:pt x="1011" y="303"/>
                  </a:cubicBezTo>
                  <a:cubicBezTo>
                    <a:pt x="902" y="120"/>
                    <a:pt x="643" y="1"/>
                    <a:pt x="416"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1" name="Google Shape;5391;p39"/>
            <p:cNvSpPr/>
            <p:nvPr/>
          </p:nvSpPr>
          <p:spPr>
            <a:xfrm>
              <a:off x="1374854" y="5149645"/>
              <a:ext cx="47979" cy="35590"/>
            </a:xfrm>
            <a:custGeom>
              <a:rect b="b" l="l" r="r" t="t"/>
              <a:pathLst>
                <a:path extrusionOk="0" h="1037" w="1398">
                  <a:moveTo>
                    <a:pt x="869" y="0"/>
                  </a:moveTo>
                  <a:cubicBezTo>
                    <a:pt x="845" y="0"/>
                    <a:pt x="818" y="2"/>
                    <a:pt x="790" y="7"/>
                  </a:cubicBezTo>
                  <a:lnTo>
                    <a:pt x="723" y="30"/>
                  </a:lnTo>
                  <a:cubicBezTo>
                    <a:pt x="316" y="142"/>
                    <a:pt x="0" y="887"/>
                    <a:pt x="553" y="1023"/>
                  </a:cubicBezTo>
                  <a:cubicBezTo>
                    <a:pt x="589" y="1032"/>
                    <a:pt x="624" y="1036"/>
                    <a:pt x="658" y="1036"/>
                  </a:cubicBezTo>
                  <a:cubicBezTo>
                    <a:pt x="1179" y="1036"/>
                    <a:pt x="1398" y="0"/>
                    <a:pt x="869"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2" name="Google Shape;5392;p39"/>
            <p:cNvSpPr/>
            <p:nvPr/>
          </p:nvSpPr>
          <p:spPr>
            <a:xfrm>
              <a:off x="1217600" y="4998397"/>
              <a:ext cx="42660" cy="36619"/>
            </a:xfrm>
            <a:custGeom>
              <a:rect b="b" l="l" r="r" t="t"/>
              <a:pathLst>
                <a:path extrusionOk="0" h="1067" w="1243">
                  <a:moveTo>
                    <a:pt x="646" y="1"/>
                  </a:moveTo>
                  <a:cubicBezTo>
                    <a:pt x="83" y="1"/>
                    <a:pt x="0" y="1066"/>
                    <a:pt x="481" y="1066"/>
                  </a:cubicBezTo>
                  <a:cubicBezTo>
                    <a:pt x="524" y="1066"/>
                    <a:pt x="571" y="1058"/>
                    <a:pt x="622" y="1040"/>
                  </a:cubicBezTo>
                  <a:cubicBezTo>
                    <a:pt x="644" y="1029"/>
                    <a:pt x="655" y="1018"/>
                    <a:pt x="678" y="1018"/>
                  </a:cubicBezTo>
                  <a:cubicBezTo>
                    <a:pt x="1062" y="826"/>
                    <a:pt x="1242" y="36"/>
                    <a:pt x="678" y="2"/>
                  </a:cubicBezTo>
                  <a:cubicBezTo>
                    <a:pt x="667" y="1"/>
                    <a:pt x="656" y="1"/>
                    <a:pt x="646"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3" name="Google Shape;5393;p39"/>
            <p:cNvSpPr/>
            <p:nvPr/>
          </p:nvSpPr>
          <p:spPr>
            <a:xfrm>
              <a:off x="1133585" y="4955154"/>
              <a:ext cx="41218" cy="37134"/>
            </a:xfrm>
            <a:custGeom>
              <a:rect b="b" l="l" r="r" t="t"/>
              <a:pathLst>
                <a:path extrusionOk="0" h="1082" w="1201">
                  <a:moveTo>
                    <a:pt x="726" y="1"/>
                  </a:moveTo>
                  <a:cubicBezTo>
                    <a:pt x="681" y="1"/>
                    <a:pt x="631" y="10"/>
                    <a:pt x="576" y="32"/>
                  </a:cubicBezTo>
                  <a:cubicBezTo>
                    <a:pt x="553" y="43"/>
                    <a:pt x="542" y="55"/>
                    <a:pt x="519" y="66"/>
                  </a:cubicBezTo>
                  <a:cubicBezTo>
                    <a:pt x="147" y="269"/>
                    <a:pt x="0" y="1059"/>
                    <a:pt x="565" y="1081"/>
                  </a:cubicBezTo>
                  <a:cubicBezTo>
                    <a:pt x="567" y="1081"/>
                    <a:pt x="570" y="1081"/>
                    <a:pt x="573" y="1081"/>
                  </a:cubicBezTo>
                  <a:cubicBezTo>
                    <a:pt x="1152" y="1081"/>
                    <a:pt x="1201" y="1"/>
                    <a:pt x="72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4" name="Google Shape;5394;p39"/>
            <p:cNvSpPr/>
            <p:nvPr/>
          </p:nvSpPr>
          <p:spPr>
            <a:xfrm>
              <a:off x="1141375" y="5163270"/>
              <a:ext cx="40841" cy="29344"/>
            </a:xfrm>
            <a:custGeom>
              <a:rect b="b" l="l" r="r" t="t"/>
              <a:pathLst>
                <a:path extrusionOk="0" h="855" w="1190">
                  <a:moveTo>
                    <a:pt x="582" y="0"/>
                  </a:moveTo>
                  <a:cubicBezTo>
                    <a:pt x="278" y="0"/>
                    <a:pt x="0" y="170"/>
                    <a:pt x="146" y="490"/>
                  </a:cubicBezTo>
                  <a:cubicBezTo>
                    <a:pt x="157" y="513"/>
                    <a:pt x="157" y="535"/>
                    <a:pt x="180" y="547"/>
                  </a:cubicBezTo>
                  <a:cubicBezTo>
                    <a:pt x="289" y="732"/>
                    <a:pt x="553" y="854"/>
                    <a:pt x="783" y="854"/>
                  </a:cubicBezTo>
                  <a:cubicBezTo>
                    <a:pt x="1001" y="854"/>
                    <a:pt x="1189" y="743"/>
                    <a:pt x="1184" y="468"/>
                  </a:cubicBezTo>
                  <a:cubicBezTo>
                    <a:pt x="1178" y="151"/>
                    <a:pt x="868" y="0"/>
                    <a:pt x="58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5" name="Google Shape;5395;p39"/>
            <p:cNvSpPr/>
            <p:nvPr/>
          </p:nvSpPr>
          <p:spPr>
            <a:xfrm>
              <a:off x="1206274" y="4934047"/>
              <a:ext cx="51205" cy="28966"/>
            </a:xfrm>
            <a:custGeom>
              <a:rect b="b" l="l" r="r" t="t"/>
              <a:pathLst>
                <a:path extrusionOk="0" h="844" w="1492">
                  <a:moveTo>
                    <a:pt x="742" y="1"/>
                  </a:moveTo>
                  <a:cubicBezTo>
                    <a:pt x="386" y="1"/>
                    <a:pt x="1" y="240"/>
                    <a:pt x="196" y="613"/>
                  </a:cubicBezTo>
                  <a:cubicBezTo>
                    <a:pt x="283" y="778"/>
                    <a:pt x="438" y="844"/>
                    <a:pt x="604" y="844"/>
                  </a:cubicBezTo>
                  <a:cubicBezTo>
                    <a:pt x="1017" y="844"/>
                    <a:pt x="1491" y="434"/>
                    <a:pt x="1121" y="128"/>
                  </a:cubicBezTo>
                  <a:cubicBezTo>
                    <a:pt x="1098" y="117"/>
                    <a:pt x="1076" y="94"/>
                    <a:pt x="1064" y="83"/>
                  </a:cubicBezTo>
                  <a:cubicBezTo>
                    <a:pt x="975" y="27"/>
                    <a:pt x="860" y="1"/>
                    <a:pt x="742"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6" name="Google Shape;5396;p39"/>
            <p:cNvSpPr/>
            <p:nvPr/>
          </p:nvSpPr>
          <p:spPr>
            <a:xfrm>
              <a:off x="1157986" y="4829955"/>
              <a:ext cx="50828" cy="34595"/>
            </a:xfrm>
            <a:custGeom>
              <a:rect b="b" l="l" r="r" t="t"/>
              <a:pathLst>
                <a:path extrusionOk="0" h="1008" w="1481">
                  <a:moveTo>
                    <a:pt x="904" y="0"/>
                  </a:moveTo>
                  <a:cubicBezTo>
                    <a:pt x="893" y="0"/>
                    <a:pt x="881" y="1"/>
                    <a:pt x="869" y="1"/>
                  </a:cubicBezTo>
                  <a:lnTo>
                    <a:pt x="801" y="13"/>
                  </a:lnTo>
                  <a:cubicBezTo>
                    <a:pt x="384" y="80"/>
                    <a:pt x="0" y="803"/>
                    <a:pt x="531" y="983"/>
                  </a:cubicBezTo>
                  <a:cubicBezTo>
                    <a:pt x="579" y="1000"/>
                    <a:pt x="626" y="1008"/>
                    <a:pt x="672" y="1008"/>
                  </a:cubicBezTo>
                  <a:cubicBezTo>
                    <a:pt x="1188" y="1008"/>
                    <a:pt x="1481" y="0"/>
                    <a:pt x="90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7" name="Google Shape;5397;p39"/>
            <p:cNvSpPr/>
            <p:nvPr/>
          </p:nvSpPr>
          <p:spPr>
            <a:xfrm>
              <a:off x="1209397" y="4847767"/>
              <a:ext cx="42728" cy="36688"/>
            </a:xfrm>
            <a:custGeom>
              <a:rect b="b" l="l" r="r" t="t"/>
              <a:pathLst>
                <a:path extrusionOk="0" h="1069" w="1245">
                  <a:moveTo>
                    <a:pt x="656" y="1"/>
                  </a:moveTo>
                  <a:cubicBezTo>
                    <a:pt x="88" y="1"/>
                    <a:pt x="1" y="1068"/>
                    <a:pt x="478" y="1068"/>
                  </a:cubicBezTo>
                  <a:cubicBezTo>
                    <a:pt x="522" y="1068"/>
                    <a:pt x="570" y="1059"/>
                    <a:pt x="624" y="1040"/>
                  </a:cubicBezTo>
                  <a:cubicBezTo>
                    <a:pt x="635" y="1028"/>
                    <a:pt x="658" y="1028"/>
                    <a:pt x="680" y="1017"/>
                  </a:cubicBezTo>
                  <a:cubicBezTo>
                    <a:pt x="1064" y="825"/>
                    <a:pt x="1244" y="35"/>
                    <a:pt x="680" y="1"/>
                  </a:cubicBezTo>
                  <a:cubicBezTo>
                    <a:pt x="672" y="1"/>
                    <a:pt x="664" y="1"/>
                    <a:pt x="65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8" name="Google Shape;5398;p39"/>
            <p:cNvSpPr/>
            <p:nvPr/>
          </p:nvSpPr>
          <p:spPr>
            <a:xfrm>
              <a:off x="1312632" y="5144703"/>
              <a:ext cx="39605" cy="38164"/>
            </a:xfrm>
            <a:custGeom>
              <a:rect b="b" l="l" r="r" t="t"/>
              <a:pathLst>
                <a:path extrusionOk="0" h="1112" w="1154">
                  <a:moveTo>
                    <a:pt x="665" y="1"/>
                  </a:moveTo>
                  <a:cubicBezTo>
                    <a:pt x="619" y="1"/>
                    <a:pt x="570" y="9"/>
                    <a:pt x="516" y="27"/>
                  </a:cubicBezTo>
                  <a:cubicBezTo>
                    <a:pt x="1" y="199"/>
                    <a:pt x="243" y="1111"/>
                    <a:pt x="630" y="1111"/>
                  </a:cubicBezTo>
                  <a:cubicBezTo>
                    <a:pt x="701" y="1111"/>
                    <a:pt x="777" y="1080"/>
                    <a:pt x="854" y="1009"/>
                  </a:cubicBezTo>
                  <a:cubicBezTo>
                    <a:pt x="877" y="997"/>
                    <a:pt x="888" y="975"/>
                    <a:pt x="899" y="964"/>
                  </a:cubicBezTo>
                  <a:cubicBezTo>
                    <a:pt x="1153" y="679"/>
                    <a:pt x="1078" y="1"/>
                    <a:pt x="66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9" name="Google Shape;5399;p39"/>
            <p:cNvSpPr/>
            <p:nvPr/>
          </p:nvSpPr>
          <p:spPr>
            <a:xfrm>
              <a:off x="1313593" y="5058594"/>
              <a:ext cx="40772" cy="38061"/>
            </a:xfrm>
            <a:custGeom>
              <a:rect b="b" l="l" r="r" t="t"/>
              <a:pathLst>
                <a:path extrusionOk="0" h="1109" w="1188">
                  <a:moveTo>
                    <a:pt x="511" y="1"/>
                  </a:moveTo>
                  <a:cubicBezTo>
                    <a:pt x="433" y="1"/>
                    <a:pt x="352" y="37"/>
                    <a:pt x="273" y="121"/>
                  </a:cubicBezTo>
                  <a:cubicBezTo>
                    <a:pt x="251" y="132"/>
                    <a:pt x="239" y="155"/>
                    <a:pt x="228" y="166"/>
                  </a:cubicBezTo>
                  <a:cubicBezTo>
                    <a:pt x="0" y="464"/>
                    <a:pt x="129" y="1109"/>
                    <a:pt x="515" y="1109"/>
                  </a:cubicBezTo>
                  <a:cubicBezTo>
                    <a:pt x="569" y="1109"/>
                    <a:pt x="628" y="1096"/>
                    <a:pt x="691" y="1069"/>
                  </a:cubicBezTo>
                  <a:cubicBezTo>
                    <a:pt x="1187" y="854"/>
                    <a:pt x="891" y="1"/>
                    <a:pt x="51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0" name="Google Shape;5400;p39"/>
            <p:cNvSpPr/>
            <p:nvPr/>
          </p:nvSpPr>
          <p:spPr>
            <a:xfrm>
              <a:off x="1415112" y="5153661"/>
              <a:ext cx="40429" cy="38164"/>
            </a:xfrm>
            <a:custGeom>
              <a:rect b="b" l="l" r="r" t="t"/>
              <a:pathLst>
                <a:path extrusionOk="0" h="1112" w="1178">
                  <a:moveTo>
                    <a:pt x="661" y="1"/>
                  </a:moveTo>
                  <a:cubicBezTo>
                    <a:pt x="604" y="1"/>
                    <a:pt x="542" y="15"/>
                    <a:pt x="475" y="48"/>
                  </a:cubicBezTo>
                  <a:cubicBezTo>
                    <a:pt x="0" y="281"/>
                    <a:pt x="316" y="1111"/>
                    <a:pt x="688" y="1111"/>
                  </a:cubicBezTo>
                  <a:cubicBezTo>
                    <a:pt x="767" y="1111"/>
                    <a:pt x="849" y="1074"/>
                    <a:pt x="926" y="985"/>
                  </a:cubicBezTo>
                  <a:cubicBezTo>
                    <a:pt x="949" y="973"/>
                    <a:pt x="960" y="951"/>
                    <a:pt x="971" y="928"/>
                  </a:cubicBezTo>
                  <a:cubicBezTo>
                    <a:pt x="1177" y="634"/>
                    <a:pt x="1034" y="1"/>
                    <a:pt x="66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1" name="Google Shape;5401;p39"/>
            <p:cNvSpPr/>
            <p:nvPr/>
          </p:nvSpPr>
          <p:spPr>
            <a:xfrm>
              <a:off x="1128574" y="4730907"/>
              <a:ext cx="51411" cy="28932"/>
            </a:xfrm>
            <a:custGeom>
              <a:rect b="b" l="l" r="r" t="t"/>
              <a:pathLst>
                <a:path extrusionOk="0" h="843" w="1498">
                  <a:moveTo>
                    <a:pt x="734" y="0"/>
                  </a:moveTo>
                  <a:cubicBezTo>
                    <a:pt x="382" y="0"/>
                    <a:pt x="1" y="241"/>
                    <a:pt x="203" y="619"/>
                  </a:cubicBezTo>
                  <a:cubicBezTo>
                    <a:pt x="289" y="779"/>
                    <a:pt x="442" y="843"/>
                    <a:pt x="604" y="843"/>
                  </a:cubicBezTo>
                  <a:cubicBezTo>
                    <a:pt x="1018" y="843"/>
                    <a:pt x="1497" y="430"/>
                    <a:pt x="1117" y="123"/>
                  </a:cubicBezTo>
                  <a:lnTo>
                    <a:pt x="1060" y="89"/>
                  </a:lnTo>
                  <a:cubicBezTo>
                    <a:pt x="971" y="28"/>
                    <a:pt x="854" y="0"/>
                    <a:pt x="73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2" name="Google Shape;5402;p39"/>
            <p:cNvSpPr/>
            <p:nvPr/>
          </p:nvSpPr>
          <p:spPr>
            <a:xfrm>
              <a:off x="1159187" y="4897153"/>
              <a:ext cx="39640" cy="37031"/>
            </a:xfrm>
            <a:custGeom>
              <a:rect b="b" l="l" r="r" t="t"/>
              <a:pathLst>
                <a:path extrusionOk="0" h="1079" w="1155">
                  <a:moveTo>
                    <a:pt x="694" y="1"/>
                  </a:moveTo>
                  <a:cubicBezTo>
                    <a:pt x="645" y="1"/>
                    <a:pt x="590" y="13"/>
                    <a:pt x="529" y="41"/>
                  </a:cubicBezTo>
                  <a:cubicBezTo>
                    <a:pt x="507" y="52"/>
                    <a:pt x="496" y="63"/>
                    <a:pt x="473" y="75"/>
                  </a:cubicBezTo>
                  <a:cubicBezTo>
                    <a:pt x="114" y="287"/>
                    <a:pt x="1" y="1079"/>
                    <a:pt x="552" y="1079"/>
                  </a:cubicBezTo>
                  <a:cubicBezTo>
                    <a:pt x="555" y="1079"/>
                    <a:pt x="559" y="1079"/>
                    <a:pt x="563" y="1079"/>
                  </a:cubicBezTo>
                  <a:cubicBezTo>
                    <a:pt x="1144" y="1069"/>
                    <a:pt x="1154" y="1"/>
                    <a:pt x="694"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3" name="Google Shape;5403;p39"/>
            <p:cNvSpPr/>
            <p:nvPr/>
          </p:nvSpPr>
          <p:spPr>
            <a:xfrm>
              <a:off x="1117351" y="5105853"/>
              <a:ext cx="40841" cy="29206"/>
            </a:xfrm>
            <a:custGeom>
              <a:rect b="b" l="l" r="r" t="t"/>
              <a:pathLst>
                <a:path extrusionOk="0" h="851" w="1190">
                  <a:moveTo>
                    <a:pt x="583" y="0"/>
                  </a:moveTo>
                  <a:cubicBezTo>
                    <a:pt x="278" y="0"/>
                    <a:pt x="1" y="168"/>
                    <a:pt x="146" y="482"/>
                  </a:cubicBezTo>
                  <a:cubicBezTo>
                    <a:pt x="157" y="504"/>
                    <a:pt x="169" y="527"/>
                    <a:pt x="180" y="538"/>
                  </a:cubicBezTo>
                  <a:cubicBezTo>
                    <a:pt x="289" y="728"/>
                    <a:pt x="550" y="850"/>
                    <a:pt x="779" y="850"/>
                  </a:cubicBezTo>
                  <a:cubicBezTo>
                    <a:pt x="999" y="850"/>
                    <a:pt x="1190" y="736"/>
                    <a:pt x="1184" y="459"/>
                  </a:cubicBezTo>
                  <a:cubicBezTo>
                    <a:pt x="1179" y="148"/>
                    <a:pt x="869" y="0"/>
                    <a:pt x="58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4" name="Google Shape;5404;p39"/>
            <p:cNvSpPr/>
            <p:nvPr/>
          </p:nvSpPr>
          <p:spPr>
            <a:xfrm>
              <a:off x="1226729" y="5137359"/>
              <a:ext cx="40498" cy="29378"/>
            </a:xfrm>
            <a:custGeom>
              <a:rect b="b" l="l" r="r" t="t"/>
              <a:pathLst>
                <a:path extrusionOk="0" h="856" w="1180">
                  <a:moveTo>
                    <a:pt x="409" y="0"/>
                  </a:moveTo>
                  <a:cubicBezTo>
                    <a:pt x="195" y="0"/>
                    <a:pt x="11" y="108"/>
                    <a:pt x="6" y="376"/>
                  </a:cubicBezTo>
                  <a:cubicBezTo>
                    <a:pt x="0" y="698"/>
                    <a:pt x="325" y="856"/>
                    <a:pt x="619" y="856"/>
                  </a:cubicBezTo>
                  <a:cubicBezTo>
                    <a:pt x="914" y="856"/>
                    <a:pt x="1179" y="698"/>
                    <a:pt x="1055" y="388"/>
                  </a:cubicBezTo>
                  <a:cubicBezTo>
                    <a:pt x="1044" y="365"/>
                    <a:pt x="1033" y="342"/>
                    <a:pt x="1021" y="320"/>
                  </a:cubicBezTo>
                  <a:cubicBezTo>
                    <a:pt x="915" y="131"/>
                    <a:pt x="644" y="0"/>
                    <a:pt x="409"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5" name="Google Shape;5405;p39"/>
            <p:cNvSpPr/>
            <p:nvPr/>
          </p:nvSpPr>
          <p:spPr>
            <a:xfrm>
              <a:off x="1135953" y="5023107"/>
              <a:ext cx="43586" cy="28726"/>
            </a:xfrm>
            <a:custGeom>
              <a:rect b="b" l="l" r="r" t="t"/>
              <a:pathLst>
                <a:path extrusionOk="0" h="837" w="1270">
                  <a:moveTo>
                    <a:pt x="488" y="1"/>
                  </a:moveTo>
                  <a:cubicBezTo>
                    <a:pt x="231" y="1"/>
                    <a:pt x="1" y="133"/>
                    <a:pt x="44" y="444"/>
                  </a:cubicBezTo>
                  <a:cubicBezTo>
                    <a:pt x="78" y="717"/>
                    <a:pt x="340" y="837"/>
                    <a:pt x="598" y="837"/>
                  </a:cubicBezTo>
                  <a:cubicBezTo>
                    <a:pt x="937" y="837"/>
                    <a:pt x="1270" y="631"/>
                    <a:pt x="1071" y="298"/>
                  </a:cubicBezTo>
                  <a:cubicBezTo>
                    <a:pt x="1060" y="286"/>
                    <a:pt x="1048" y="264"/>
                    <a:pt x="1037" y="241"/>
                  </a:cubicBezTo>
                  <a:cubicBezTo>
                    <a:pt x="926" y="89"/>
                    <a:pt x="698" y="1"/>
                    <a:pt x="488"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6" name="Google Shape;5406;p39"/>
            <p:cNvSpPr/>
            <p:nvPr/>
          </p:nvSpPr>
          <p:spPr>
            <a:xfrm>
              <a:off x="1109801" y="4984875"/>
              <a:ext cx="41253" cy="37134"/>
            </a:xfrm>
            <a:custGeom>
              <a:rect b="b" l="l" r="r" t="t"/>
              <a:pathLst>
                <a:path extrusionOk="0" h="1082" w="1202">
                  <a:moveTo>
                    <a:pt x="629" y="1"/>
                  </a:moveTo>
                  <a:cubicBezTo>
                    <a:pt x="49" y="1"/>
                    <a:pt x="1" y="1082"/>
                    <a:pt x="476" y="1082"/>
                  </a:cubicBezTo>
                  <a:cubicBezTo>
                    <a:pt x="521" y="1082"/>
                    <a:pt x="571" y="1072"/>
                    <a:pt x="626" y="1050"/>
                  </a:cubicBezTo>
                  <a:cubicBezTo>
                    <a:pt x="648" y="1039"/>
                    <a:pt x="671" y="1028"/>
                    <a:pt x="693" y="1017"/>
                  </a:cubicBezTo>
                  <a:cubicBezTo>
                    <a:pt x="1054" y="813"/>
                    <a:pt x="1201" y="12"/>
                    <a:pt x="637" y="1"/>
                  </a:cubicBezTo>
                  <a:cubicBezTo>
                    <a:pt x="634" y="1"/>
                    <a:pt x="631" y="1"/>
                    <a:pt x="629"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7" name="Google Shape;5407;p39"/>
            <p:cNvSpPr/>
            <p:nvPr/>
          </p:nvSpPr>
          <p:spPr>
            <a:xfrm>
              <a:off x="1243923" y="4950692"/>
              <a:ext cx="38713" cy="32844"/>
            </a:xfrm>
            <a:custGeom>
              <a:rect b="b" l="l" r="r" t="t"/>
              <a:pathLst>
                <a:path extrusionOk="0" h="957" w="1128">
                  <a:moveTo>
                    <a:pt x="338" y="1"/>
                  </a:moveTo>
                  <a:cubicBezTo>
                    <a:pt x="150" y="1"/>
                    <a:pt x="1" y="100"/>
                    <a:pt x="13" y="343"/>
                  </a:cubicBezTo>
                  <a:cubicBezTo>
                    <a:pt x="13" y="365"/>
                    <a:pt x="13" y="388"/>
                    <a:pt x="13" y="410"/>
                  </a:cubicBezTo>
                  <a:cubicBezTo>
                    <a:pt x="57" y="686"/>
                    <a:pt x="377" y="956"/>
                    <a:pt x="648" y="956"/>
                  </a:cubicBezTo>
                  <a:cubicBezTo>
                    <a:pt x="787" y="956"/>
                    <a:pt x="914" y="884"/>
                    <a:pt x="983" y="704"/>
                  </a:cubicBezTo>
                  <a:cubicBezTo>
                    <a:pt x="1128" y="320"/>
                    <a:pt x="673" y="1"/>
                    <a:pt x="33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8" name="Google Shape;5408;p39"/>
            <p:cNvSpPr/>
            <p:nvPr/>
          </p:nvSpPr>
          <p:spPr>
            <a:xfrm>
              <a:off x="1288093" y="5013258"/>
              <a:ext cx="41253" cy="37134"/>
            </a:xfrm>
            <a:custGeom>
              <a:rect b="b" l="l" r="r" t="t"/>
              <a:pathLst>
                <a:path extrusionOk="0" h="1082" w="1202">
                  <a:moveTo>
                    <a:pt x="726" y="0"/>
                  </a:moveTo>
                  <a:cubicBezTo>
                    <a:pt x="681" y="0"/>
                    <a:pt x="631" y="10"/>
                    <a:pt x="576" y="32"/>
                  </a:cubicBezTo>
                  <a:cubicBezTo>
                    <a:pt x="554" y="43"/>
                    <a:pt x="542" y="54"/>
                    <a:pt x="520" y="65"/>
                  </a:cubicBezTo>
                  <a:cubicBezTo>
                    <a:pt x="147" y="269"/>
                    <a:pt x="1" y="1058"/>
                    <a:pt x="565" y="1081"/>
                  </a:cubicBezTo>
                  <a:cubicBezTo>
                    <a:pt x="568" y="1081"/>
                    <a:pt x="570" y="1081"/>
                    <a:pt x="573" y="1081"/>
                  </a:cubicBezTo>
                  <a:cubicBezTo>
                    <a:pt x="1153" y="1081"/>
                    <a:pt x="1201" y="0"/>
                    <a:pt x="726"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9" name="Google Shape;5409;p39"/>
            <p:cNvSpPr/>
            <p:nvPr/>
          </p:nvSpPr>
          <p:spPr>
            <a:xfrm>
              <a:off x="1261221" y="5014390"/>
              <a:ext cx="40292" cy="29481"/>
            </a:xfrm>
            <a:custGeom>
              <a:rect b="b" l="l" r="r" t="t"/>
              <a:pathLst>
                <a:path extrusionOk="0" h="859" w="1174">
                  <a:moveTo>
                    <a:pt x="551" y="0"/>
                  </a:moveTo>
                  <a:cubicBezTo>
                    <a:pt x="260" y="0"/>
                    <a:pt x="0" y="158"/>
                    <a:pt x="129" y="473"/>
                  </a:cubicBezTo>
                  <a:cubicBezTo>
                    <a:pt x="141" y="484"/>
                    <a:pt x="152" y="506"/>
                    <a:pt x="163" y="529"/>
                  </a:cubicBezTo>
                  <a:cubicBezTo>
                    <a:pt x="264" y="725"/>
                    <a:pt x="534" y="859"/>
                    <a:pt x="769" y="859"/>
                  </a:cubicBezTo>
                  <a:cubicBezTo>
                    <a:pt x="980" y="859"/>
                    <a:pt x="1162" y="751"/>
                    <a:pt x="1167" y="484"/>
                  </a:cubicBezTo>
                  <a:cubicBezTo>
                    <a:pt x="1173" y="161"/>
                    <a:pt x="846" y="0"/>
                    <a:pt x="551"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0" name="Google Shape;5410;p39"/>
            <p:cNvSpPr/>
            <p:nvPr/>
          </p:nvSpPr>
          <p:spPr>
            <a:xfrm>
              <a:off x="1273782" y="5054201"/>
              <a:ext cx="41218" cy="36825"/>
            </a:xfrm>
            <a:custGeom>
              <a:rect b="b" l="l" r="r" t="t"/>
              <a:pathLst>
                <a:path extrusionOk="0" h="1073" w="1201">
                  <a:moveTo>
                    <a:pt x="731" y="1"/>
                  </a:moveTo>
                  <a:cubicBezTo>
                    <a:pt x="685" y="1"/>
                    <a:pt x="633" y="11"/>
                    <a:pt x="576" y="35"/>
                  </a:cubicBezTo>
                  <a:cubicBezTo>
                    <a:pt x="553" y="46"/>
                    <a:pt x="531" y="46"/>
                    <a:pt x="508" y="69"/>
                  </a:cubicBezTo>
                  <a:cubicBezTo>
                    <a:pt x="147" y="260"/>
                    <a:pt x="0" y="1062"/>
                    <a:pt x="564" y="1073"/>
                  </a:cubicBezTo>
                  <a:cubicBezTo>
                    <a:pt x="567" y="1073"/>
                    <a:pt x="570" y="1073"/>
                    <a:pt x="573" y="1073"/>
                  </a:cubicBezTo>
                  <a:cubicBezTo>
                    <a:pt x="1150" y="1073"/>
                    <a:pt x="1200" y="1"/>
                    <a:pt x="731"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1" name="Google Shape;5411;p39"/>
            <p:cNvSpPr/>
            <p:nvPr/>
          </p:nvSpPr>
          <p:spPr>
            <a:xfrm>
              <a:off x="1053619" y="5082344"/>
              <a:ext cx="40292" cy="29550"/>
            </a:xfrm>
            <a:custGeom>
              <a:rect b="b" l="l" r="r" t="t"/>
              <a:pathLst>
                <a:path extrusionOk="0" h="861" w="1174">
                  <a:moveTo>
                    <a:pt x="552" y="0"/>
                  </a:moveTo>
                  <a:cubicBezTo>
                    <a:pt x="260" y="0"/>
                    <a:pt x="1" y="158"/>
                    <a:pt x="130" y="467"/>
                  </a:cubicBezTo>
                  <a:cubicBezTo>
                    <a:pt x="141" y="490"/>
                    <a:pt x="152" y="512"/>
                    <a:pt x="164" y="535"/>
                  </a:cubicBezTo>
                  <a:cubicBezTo>
                    <a:pt x="265" y="726"/>
                    <a:pt x="538" y="861"/>
                    <a:pt x="774" y="861"/>
                  </a:cubicBezTo>
                  <a:cubicBezTo>
                    <a:pt x="983" y="861"/>
                    <a:pt x="1163" y="755"/>
                    <a:pt x="1168" y="490"/>
                  </a:cubicBezTo>
                  <a:cubicBezTo>
                    <a:pt x="1174" y="161"/>
                    <a:pt x="846" y="0"/>
                    <a:pt x="55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2" name="Google Shape;5412;p39"/>
            <p:cNvSpPr/>
            <p:nvPr/>
          </p:nvSpPr>
          <p:spPr>
            <a:xfrm>
              <a:off x="1120303" y="4923648"/>
              <a:ext cx="42728" cy="36619"/>
            </a:xfrm>
            <a:custGeom>
              <a:rect b="b" l="l" r="r" t="t"/>
              <a:pathLst>
                <a:path extrusionOk="0" h="1067" w="1245">
                  <a:moveTo>
                    <a:pt x="637" y="1"/>
                  </a:moveTo>
                  <a:cubicBezTo>
                    <a:pt x="74" y="1"/>
                    <a:pt x="1" y="1066"/>
                    <a:pt x="475" y="1066"/>
                  </a:cubicBezTo>
                  <a:cubicBezTo>
                    <a:pt x="517" y="1066"/>
                    <a:pt x="563" y="1058"/>
                    <a:pt x="613" y="1040"/>
                  </a:cubicBezTo>
                  <a:cubicBezTo>
                    <a:pt x="636" y="1029"/>
                    <a:pt x="658" y="1018"/>
                    <a:pt x="681" y="1006"/>
                  </a:cubicBezTo>
                  <a:cubicBezTo>
                    <a:pt x="1053" y="826"/>
                    <a:pt x="1245" y="36"/>
                    <a:pt x="669" y="2"/>
                  </a:cubicBezTo>
                  <a:cubicBezTo>
                    <a:pt x="659" y="1"/>
                    <a:pt x="648" y="1"/>
                    <a:pt x="637"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3" name="Google Shape;5413;p39"/>
            <p:cNvSpPr/>
            <p:nvPr/>
          </p:nvSpPr>
          <p:spPr>
            <a:xfrm>
              <a:off x="1090204" y="5061855"/>
              <a:ext cx="51446" cy="28726"/>
            </a:xfrm>
            <a:custGeom>
              <a:rect b="b" l="l" r="r" t="t"/>
              <a:pathLst>
                <a:path extrusionOk="0" h="837" w="1499">
                  <a:moveTo>
                    <a:pt x="744" y="0"/>
                  </a:moveTo>
                  <a:cubicBezTo>
                    <a:pt x="389" y="0"/>
                    <a:pt x="0" y="240"/>
                    <a:pt x="204" y="613"/>
                  </a:cubicBezTo>
                  <a:cubicBezTo>
                    <a:pt x="290" y="772"/>
                    <a:pt x="442" y="836"/>
                    <a:pt x="605" y="836"/>
                  </a:cubicBezTo>
                  <a:cubicBezTo>
                    <a:pt x="1019" y="836"/>
                    <a:pt x="1498" y="424"/>
                    <a:pt x="1118" y="116"/>
                  </a:cubicBezTo>
                  <a:cubicBezTo>
                    <a:pt x="1106" y="105"/>
                    <a:pt x="1084" y="94"/>
                    <a:pt x="1061" y="83"/>
                  </a:cubicBezTo>
                  <a:cubicBezTo>
                    <a:pt x="974" y="27"/>
                    <a:pt x="861" y="0"/>
                    <a:pt x="744"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4" name="Google Shape;5414;p39"/>
            <p:cNvSpPr/>
            <p:nvPr/>
          </p:nvSpPr>
          <p:spPr>
            <a:xfrm>
              <a:off x="1274159" y="5155686"/>
              <a:ext cx="41218" cy="36825"/>
            </a:xfrm>
            <a:custGeom>
              <a:rect b="b" l="l" r="r" t="t"/>
              <a:pathLst>
                <a:path extrusionOk="0" h="1073" w="1201">
                  <a:moveTo>
                    <a:pt x="732" y="0"/>
                  </a:moveTo>
                  <a:cubicBezTo>
                    <a:pt x="685" y="0"/>
                    <a:pt x="633" y="11"/>
                    <a:pt x="576" y="34"/>
                  </a:cubicBezTo>
                  <a:cubicBezTo>
                    <a:pt x="553" y="34"/>
                    <a:pt x="531" y="45"/>
                    <a:pt x="520" y="57"/>
                  </a:cubicBezTo>
                  <a:cubicBezTo>
                    <a:pt x="147" y="260"/>
                    <a:pt x="1" y="1061"/>
                    <a:pt x="565" y="1072"/>
                  </a:cubicBezTo>
                  <a:cubicBezTo>
                    <a:pt x="567" y="1072"/>
                    <a:pt x="570" y="1072"/>
                    <a:pt x="573" y="1072"/>
                  </a:cubicBezTo>
                  <a:cubicBezTo>
                    <a:pt x="1150" y="1072"/>
                    <a:pt x="1200" y="0"/>
                    <a:pt x="732"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5" name="Google Shape;5415;p39"/>
            <p:cNvSpPr/>
            <p:nvPr/>
          </p:nvSpPr>
          <p:spPr>
            <a:xfrm>
              <a:off x="1051388" y="5005295"/>
              <a:ext cx="41253" cy="37821"/>
            </a:xfrm>
            <a:custGeom>
              <a:rect b="b" l="l" r="r" t="t"/>
              <a:pathLst>
                <a:path extrusionOk="0" h="1102" w="1202">
                  <a:moveTo>
                    <a:pt x="448" y="0"/>
                  </a:moveTo>
                  <a:cubicBezTo>
                    <a:pt x="352" y="0"/>
                    <a:pt x="259" y="51"/>
                    <a:pt x="184" y="173"/>
                  </a:cubicBezTo>
                  <a:cubicBezTo>
                    <a:pt x="172" y="185"/>
                    <a:pt x="161" y="207"/>
                    <a:pt x="150" y="230"/>
                  </a:cubicBezTo>
                  <a:cubicBezTo>
                    <a:pt x="1" y="546"/>
                    <a:pt x="213" y="1102"/>
                    <a:pt x="552" y="1102"/>
                  </a:cubicBezTo>
                  <a:cubicBezTo>
                    <a:pt x="624" y="1102"/>
                    <a:pt x="701" y="1077"/>
                    <a:pt x="782" y="1020"/>
                  </a:cubicBezTo>
                  <a:cubicBezTo>
                    <a:pt x="1201" y="725"/>
                    <a:pt x="809" y="0"/>
                    <a:pt x="44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6" name="Google Shape;5416;p39"/>
            <p:cNvSpPr/>
            <p:nvPr/>
          </p:nvSpPr>
          <p:spPr>
            <a:xfrm>
              <a:off x="1221924" y="5036183"/>
              <a:ext cx="39640" cy="37031"/>
            </a:xfrm>
            <a:custGeom>
              <a:rect b="b" l="l" r="r" t="t"/>
              <a:pathLst>
                <a:path extrusionOk="0" h="1079" w="1155">
                  <a:moveTo>
                    <a:pt x="703" y="1"/>
                  </a:moveTo>
                  <a:cubicBezTo>
                    <a:pt x="654" y="1"/>
                    <a:pt x="600" y="13"/>
                    <a:pt x="541" y="41"/>
                  </a:cubicBezTo>
                  <a:cubicBezTo>
                    <a:pt x="518" y="52"/>
                    <a:pt x="496" y="63"/>
                    <a:pt x="473" y="75"/>
                  </a:cubicBezTo>
                  <a:cubicBezTo>
                    <a:pt x="115" y="287"/>
                    <a:pt x="1" y="1079"/>
                    <a:pt x="552" y="1079"/>
                  </a:cubicBezTo>
                  <a:cubicBezTo>
                    <a:pt x="555" y="1079"/>
                    <a:pt x="559" y="1079"/>
                    <a:pt x="563" y="1079"/>
                  </a:cubicBezTo>
                  <a:cubicBezTo>
                    <a:pt x="1144" y="1069"/>
                    <a:pt x="1154" y="1"/>
                    <a:pt x="70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7" name="Google Shape;5417;p39"/>
            <p:cNvSpPr/>
            <p:nvPr/>
          </p:nvSpPr>
          <p:spPr>
            <a:xfrm>
              <a:off x="1279204" y="4988067"/>
              <a:ext cx="41218" cy="37134"/>
            </a:xfrm>
            <a:custGeom>
              <a:rect b="b" l="l" r="r" t="t"/>
              <a:pathLst>
                <a:path extrusionOk="0" h="1082" w="1201">
                  <a:moveTo>
                    <a:pt x="726" y="1"/>
                  </a:moveTo>
                  <a:cubicBezTo>
                    <a:pt x="680" y="1"/>
                    <a:pt x="630" y="11"/>
                    <a:pt x="576" y="32"/>
                  </a:cubicBezTo>
                  <a:cubicBezTo>
                    <a:pt x="553" y="43"/>
                    <a:pt x="531" y="55"/>
                    <a:pt x="519" y="66"/>
                  </a:cubicBezTo>
                  <a:cubicBezTo>
                    <a:pt x="147" y="269"/>
                    <a:pt x="0" y="1059"/>
                    <a:pt x="564" y="1082"/>
                  </a:cubicBezTo>
                  <a:cubicBezTo>
                    <a:pt x="567" y="1082"/>
                    <a:pt x="570" y="1082"/>
                    <a:pt x="573" y="1082"/>
                  </a:cubicBezTo>
                  <a:cubicBezTo>
                    <a:pt x="1152" y="1082"/>
                    <a:pt x="1201" y="1"/>
                    <a:pt x="72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8" name="Google Shape;5418;p39"/>
            <p:cNvSpPr/>
            <p:nvPr/>
          </p:nvSpPr>
          <p:spPr>
            <a:xfrm>
              <a:off x="1210942" y="4977462"/>
              <a:ext cx="50862" cy="35006"/>
            </a:xfrm>
            <a:custGeom>
              <a:rect b="b" l="l" r="r" t="t"/>
              <a:pathLst>
                <a:path extrusionOk="0" h="1020" w="1482">
                  <a:moveTo>
                    <a:pt x="811" y="0"/>
                  </a:moveTo>
                  <a:cubicBezTo>
                    <a:pt x="294" y="0"/>
                    <a:pt x="0" y="1019"/>
                    <a:pt x="578" y="1019"/>
                  </a:cubicBezTo>
                  <a:cubicBezTo>
                    <a:pt x="589" y="1019"/>
                    <a:pt x="601" y="1019"/>
                    <a:pt x="613" y="1018"/>
                  </a:cubicBezTo>
                  <a:cubicBezTo>
                    <a:pt x="635" y="1007"/>
                    <a:pt x="658" y="1007"/>
                    <a:pt x="680" y="1007"/>
                  </a:cubicBezTo>
                  <a:cubicBezTo>
                    <a:pt x="1086" y="928"/>
                    <a:pt x="1481" y="217"/>
                    <a:pt x="951" y="25"/>
                  </a:cubicBezTo>
                  <a:cubicBezTo>
                    <a:pt x="903" y="8"/>
                    <a:pt x="856" y="0"/>
                    <a:pt x="81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9" name="Google Shape;5419;p39"/>
            <p:cNvSpPr/>
            <p:nvPr/>
          </p:nvSpPr>
          <p:spPr>
            <a:xfrm>
              <a:off x="1145425" y="4788153"/>
              <a:ext cx="41253" cy="37134"/>
            </a:xfrm>
            <a:custGeom>
              <a:rect b="b" l="l" r="r" t="t"/>
              <a:pathLst>
                <a:path extrusionOk="0" h="1082" w="1202">
                  <a:moveTo>
                    <a:pt x="629" y="1"/>
                  </a:moveTo>
                  <a:cubicBezTo>
                    <a:pt x="49" y="1"/>
                    <a:pt x="1" y="1081"/>
                    <a:pt x="476" y="1081"/>
                  </a:cubicBezTo>
                  <a:cubicBezTo>
                    <a:pt x="521" y="1081"/>
                    <a:pt x="571" y="1072"/>
                    <a:pt x="626" y="1050"/>
                  </a:cubicBezTo>
                  <a:cubicBezTo>
                    <a:pt x="648" y="1039"/>
                    <a:pt x="671" y="1028"/>
                    <a:pt x="693" y="1016"/>
                  </a:cubicBezTo>
                  <a:cubicBezTo>
                    <a:pt x="1055" y="813"/>
                    <a:pt x="1201" y="23"/>
                    <a:pt x="637" y="1"/>
                  </a:cubicBezTo>
                  <a:cubicBezTo>
                    <a:pt x="634" y="1"/>
                    <a:pt x="632" y="1"/>
                    <a:pt x="629"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0" name="Google Shape;5420;p39"/>
            <p:cNvSpPr/>
            <p:nvPr/>
          </p:nvSpPr>
          <p:spPr>
            <a:xfrm>
              <a:off x="1118106" y="4849894"/>
              <a:ext cx="43518" cy="28692"/>
            </a:xfrm>
            <a:custGeom>
              <a:rect b="b" l="l" r="r" t="t"/>
              <a:pathLst>
                <a:path extrusionOk="0" h="836" w="1268">
                  <a:moveTo>
                    <a:pt x="670" y="1"/>
                  </a:moveTo>
                  <a:cubicBezTo>
                    <a:pt x="332" y="1"/>
                    <a:pt x="1" y="206"/>
                    <a:pt x="192" y="537"/>
                  </a:cubicBezTo>
                  <a:cubicBezTo>
                    <a:pt x="214" y="560"/>
                    <a:pt x="226" y="571"/>
                    <a:pt x="237" y="594"/>
                  </a:cubicBezTo>
                  <a:cubicBezTo>
                    <a:pt x="349" y="747"/>
                    <a:pt x="576" y="835"/>
                    <a:pt x="786" y="835"/>
                  </a:cubicBezTo>
                  <a:cubicBezTo>
                    <a:pt x="1040" y="835"/>
                    <a:pt x="1267" y="705"/>
                    <a:pt x="1230" y="402"/>
                  </a:cubicBezTo>
                  <a:cubicBezTo>
                    <a:pt x="1196" y="122"/>
                    <a:pt x="931" y="1"/>
                    <a:pt x="67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1" name="Google Shape;5421;p39"/>
            <p:cNvSpPr/>
            <p:nvPr/>
          </p:nvSpPr>
          <p:spPr>
            <a:xfrm>
              <a:off x="1456193" y="5117385"/>
              <a:ext cx="40292" cy="29515"/>
            </a:xfrm>
            <a:custGeom>
              <a:rect b="b" l="l" r="r" t="t"/>
              <a:pathLst>
                <a:path extrusionOk="0" h="860" w="1174">
                  <a:moveTo>
                    <a:pt x="555" y="1"/>
                  </a:moveTo>
                  <a:cubicBezTo>
                    <a:pt x="263" y="1"/>
                    <a:pt x="1" y="159"/>
                    <a:pt x="124" y="473"/>
                  </a:cubicBezTo>
                  <a:cubicBezTo>
                    <a:pt x="135" y="496"/>
                    <a:pt x="147" y="507"/>
                    <a:pt x="158" y="530"/>
                  </a:cubicBezTo>
                  <a:cubicBezTo>
                    <a:pt x="265" y="726"/>
                    <a:pt x="535" y="859"/>
                    <a:pt x="768" y="859"/>
                  </a:cubicBezTo>
                  <a:cubicBezTo>
                    <a:pt x="977" y="859"/>
                    <a:pt x="1157" y="751"/>
                    <a:pt x="1162" y="484"/>
                  </a:cubicBezTo>
                  <a:cubicBezTo>
                    <a:pt x="1174" y="161"/>
                    <a:pt x="849" y="1"/>
                    <a:pt x="55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2" name="Google Shape;5422;p39"/>
            <p:cNvSpPr/>
            <p:nvPr/>
          </p:nvSpPr>
          <p:spPr>
            <a:xfrm>
              <a:off x="1159496" y="4872820"/>
              <a:ext cx="38953" cy="32673"/>
            </a:xfrm>
            <a:custGeom>
              <a:rect b="b" l="l" r="r" t="t"/>
              <a:pathLst>
                <a:path extrusionOk="0" h="952" w="1135">
                  <a:moveTo>
                    <a:pt x="474" y="0"/>
                  </a:moveTo>
                  <a:cubicBezTo>
                    <a:pt x="329" y="0"/>
                    <a:pt x="200" y="75"/>
                    <a:pt x="137" y="264"/>
                  </a:cubicBezTo>
                  <a:cubicBezTo>
                    <a:pt x="1" y="644"/>
                    <a:pt x="452" y="951"/>
                    <a:pt x="787" y="951"/>
                  </a:cubicBezTo>
                  <a:cubicBezTo>
                    <a:pt x="980" y="951"/>
                    <a:pt x="1135" y="850"/>
                    <a:pt x="1119" y="603"/>
                  </a:cubicBezTo>
                  <a:cubicBezTo>
                    <a:pt x="1119" y="580"/>
                    <a:pt x="1119" y="547"/>
                    <a:pt x="1107" y="524"/>
                  </a:cubicBezTo>
                  <a:cubicBezTo>
                    <a:pt x="1063" y="260"/>
                    <a:pt x="742" y="0"/>
                    <a:pt x="47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3" name="Google Shape;5423;p39"/>
            <p:cNvSpPr/>
            <p:nvPr/>
          </p:nvSpPr>
          <p:spPr>
            <a:xfrm>
              <a:off x="1363151" y="5027844"/>
              <a:ext cx="42728" cy="36585"/>
            </a:xfrm>
            <a:custGeom>
              <a:rect b="b" l="l" r="r" t="t"/>
              <a:pathLst>
                <a:path extrusionOk="0" h="1066" w="1245">
                  <a:moveTo>
                    <a:pt x="647" y="0"/>
                  </a:moveTo>
                  <a:cubicBezTo>
                    <a:pt x="74" y="0"/>
                    <a:pt x="0" y="1066"/>
                    <a:pt x="474" y="1066"/>
                  </a:cubicBezTo>
                  <a:cubicBezTo>
                    <a:pt x="516" y="1066"/>
                    <a:pt x="562" y="1058"/>
                    <a:pt x="612" y="1040"/>
                  </a:cubicBezTo>
                  <a:cubicBezTo>
                    <a:pt x="635" y="1028"/>
                    <a:pt x="657" y="1017"/>
                    <a:pt x="680" y="1017"/>
                  </a:cubicBezTo>
                  <a:cubicBezTo>
                    <a:pt x="1064" y="825"/>
                    <a:pt x="1244" y="35"/>
                    <a:pt x="680" y="2"/>
                  </a:cubicBezTo>
                  <a:cubicBezTo>
                    <a:pt x="669" y="1"/>
                    <a:pt x="658" y="0"/>
                    <a:pt x="647"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4" name="Google Shape;5424;p39"/>
            <p:cNvSpPr/>
            <p:nvPr/>
          </p:nvSpPr>
          <p:spPr>
            <a:xfrm>
              <a:off x="1175764" y="5036870"/>
              <a:ext cx="41562" cy="37821"/>
            </a:xfrm>
            <a:custGeom>
              <a:rect b="b" l="l" r="r" t="t"/>
              <a:pathLst>
                <a:path extrusionOk="0" h="1102" w="1211">
                  <a:moveTo>
                    <a:pt x="451" y="1"/>
                  </a:moveTo>
                  <a:cubicBezTo>
                    <a:pt x="358" y="1"/>
                    <a:pt x="267" y="50"/>
                    <a:pt x="193" y="167"/>
                  </a:cubicBezTo>
                  <a:cubicBezTo>
                    <a:pt x="182" y="190"/>
                    <a:pt x="171" y="201"/>
                    <a:pt x="159" y="224"/>
                  </a:cubicBezTo>
                  <a:cubicBezTo>
                    <a:pt x="0" y="542"/>
                    <a:pt x="214" y="1102"/>
                    <a:pt x="556" y="1102"/>
                  </a:cubicBezTo>
                  <a:cubicBezTo>
                    <a:pt x="626" y="1102"/>
                    <a:pt x="701" y="1079"/>
                    <a:pt x="780" y="1025"/>
                  </a:cubicBezTo>
                  <a:cubicBezTo>
                    <a:pt x="1211" y="738"/>
                    <a:pt x="813" y="1"/>
                    <a:pt x="45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5" name="Google Shape;5425;p39"/>
            <p:cNvSpPr/>
            <p:nvPr/>
          </p:nvSpPr>
          <p:spPr>
            <a:xfrm>
              <a:off x="1271242" y="4954605"/>
              <a:ext cx="40154" cy="30099"/>
            </a:xfrm>
            <a:custGeom>
              <a:rect b="b" l="l" r="r" t="t"/>
              <a:pathLst>
                <a:path extrusionOk="0" h="877" w="1170">
                  <a:moveTo>
                    <a:pt x="518" y="0"/>
                  </a:moveTo>
                  <a:cubicBezTo>
                    <a:pt x="241" y="0"/>
                    <a:pt x="1" y="148"/>
                    <a:pt x="108" y="454"/>
                  </a:cubicBezTo>
                  <a:cubicBezTo>
                    <a:pt x="119" y="477"/>
                    <a:pt x="131" y="499"/>
                    <a:pt x="142" y="522"/>
                  </a:cubicBezTo>
                  <a:cubicBezTo>
                    <a:pt x="241" y="727"/>
                    <a:pt x="525" y="877"/>
                    <a:pt x="765" y="877"/>
                  </a:cubicBezTo>
                  <a:cubicBezTo>
                    <a:pt x="962" y="877"/>
                    <a:pt x="1131" y="776"/>
                    <a:pt x="1146" y="522"/>
                  </a:cubicBezTo>
                  <a:cubicBezTo>
                    <a:pt x="1170" y="179"/>
                    <a:pt x="822" y="0"/>
                    <a:pt x="51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6" name="Google Shape;5426;p39"/>
            <p:cNvSpPr/>
            <p:nvPr/>
          </p:nvSpPr>
          <p:spPr>
            <a:xfrm>
              <a:off x="1249209" y="4877282"/>
              <a:ext cx="41356" cy="37683"/>
            </a:xfrm>
            <a:custGeom>
              <a:rect b="b" l="l" r="r" t="t"/>
              <a:pathLst>
                <a:path extrusionOk="0" h="1098" w="1205">
                  <a:moveTo>
                    <a:pt x="651" y="1"/>
                  </a:moveTo>
                  <a:cubicBezTo>
                    <a:pt x="580" y="1"/>
                    <a:pt x="503" y="24"/>
                    <a:pt x="423" y="78"/>
                  </a:cubicBezTo>
                  <a:cubicBezTo>
                    <a:pt x="0" y="366"/>
                    <a:pt x="402" y="1098"/>
                    <a:pt x="765" y="1098"/>
                  </a:cubicBezTo>
                  <a:cubicBezTo>
                    <a:pt x="857" y="1098"/>
                    <a:pt x="948" y="1050"/>
                    <a:pt x="1021" y="936"/>
                  </a:cubicBezTo>
                  <a:cubicBezTo>
                    <a:pt x="1032" y="913"/>
                    <a:pt x="1043" y="890"/>
                    <a:pt x="1055" y="879"/>
                  </a:cubicBezTo>
                  <a:cubicBezTo>
                    <a:pt x="1205" y="561"/>
                    <a:pt x="997" y="1"/>
                    <a:pt x="65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7" name="Google Shape;5427;p39"/>
            <p:cNvSpPr/>
            <p:nvPr/>
          </p:nvSpPr>
          <p:spPr>
            <a:xfrm>
              <a:off x="1081933" y="4914794"/>
              <a:ext cx="41218" cy="37134"/>
            </a:xfrm>
            <a:custGeom>
              <a:rect b="b" l="l" r="r" t="t"/>
              <a:pathLst>
                <a:path extrusionOk="0" h="1082" w="1201">
                  <a:moveTo>
                    <a:pt x="628" y="1"/>
                  </a:moveTo>
                  <a:cubicBezTo>
                    <a:pt x="49" y="1"/>
                    <a:pt x="0" y="1081"/>
                    <a:pt x="475" y="1081"/>
                  </a:cubicBezTo>
                  <a:cubicBezTo>
                    <a:pt x="520" y="1081"/>
                    <a:pt x="570" y="1072"/>
                    <a:pt x="625" y="1050"/>
                  </a:cubicBezTo>
                  <a:cubicBezTo>
                    <a:pt x="648" y="1039"/>
                    <a:pt x="659" y="1027"/>
                    <a:pt x="682" y="1016"/>
                  </a:cubicBezTo>
                  <a:cubicBezTo>
                    <a:pt x="1054" y="813"/>
                    <a:pt x="1201" y="23"/>
                    <a:pt x="636" y="1"/>
                  </a:cubicBezTo>
                  <a:cubicBezTo>
                    <a:pt x="634" y="1"/>
                    <a:pt x="631" y="1"/>
                    <a:pt x="62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8" name="Google Shape;5428;p39"/>
            <p:cNvSpPr/>
            <p:nvPr/>
          </p:nvSpPr>
          <p:spPr>
            <a:xfrm>
              <a:off x="3214784" y="4016708"/>
              <a:ext cx="114286" cy="114663"/>
            </a:xfrm>
            <a:custGeom>
              <a:rect b="b" l="l" r="r" t="t"/>
              <a:pathLst>
                <a:path extrusionOk="0" h="3341" w="3330">
                  <a:moveTo>
                    <a:pt x="305" y="1"/>
                  </a:moveTo>
                  <a:cubicBezTo>
                    <a:pt x="215" y="125"/>
                    <a:pt x="159" y="226"/>
                    <a:pt x="1" y="260"/>
                  </a:cubicBezTo>
                  <a:cubicBezTo>
                    <a:pt x="937" y="1140"/>
                    <a:pt x="1219" y="1772"/>
                    <a:pt x="1885" y="2393"/>
                  </a:cubicBezTo>
                  <a:cubicBezTo>
                    <a:pt x="2133" y="2619"/>
                    <a:pt x="2664" y="2946"/>
                    <a:pt x="2664" y="3341"/>
                  </a:cubicBezTo>
                  <a:lnTo>
                    <a:pt x="3330" y="2856"/>
                  </a:lnTo>
                  <a:cubicBezTo>
                    <a:pt x="2167" y="2066"/>
                    <a:pt x="1253" y="1084"/>
                    <a:pt x="305" y="1"/>
                  </a:cubicBezTo>
                  <a:close/>
                </a:path>
              </a:pathLst>
            </a:custGeom>
            <a:solidFill>
              <a:srgbClr val="A5B5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9" name="Google Shape;5429;p39"/>
            <p:cNvSpPr/>
            <p:nvPr/>
          </p:nvSpPr>
          <p:spPr>
            <a:xfrm>
              <a:off x="2678808" y="3848265"/>
              <a:ext cx="566211" cy="188623"/>
            </a:xfrm>
            <a:custGeom>
              <a:rect b="b" l="l" r="r" t="t"/>
              <a:pathLst>
                <a:path extrusionOk="0" h="5496" w="16498">
                  <a:moveTo>
                    <a:pt x="5101" y="1"/>
                  </a:moveTo>
                  <a:cubicBezTo>
                    <a:pt x="4898" y="1"/>
                    <a:pt x="4694" y="4"/>
                    <a:pt x="4491" y="11"/>
                  </a:cubicBezTo>
                  <a:cubicBezTo>
                    <a:pt x="2833" y="79"/>
                    <a:pt x="598" y="677"/>
                    <a:pt x="0" y="2505"/>
                  </a:cubicBezTo>
                  <a:cubicBezTo>
                    <a:pt x="567" y="1938"/>
                    <a:pt x="1345" y="1624"/>
                    <a:pt x="2151" y="1624"/>
                  </a:cubicBezTo>
                  <a:cubicBezTo>
                    <a:pt x="2179" y="1624"/>
                    <a:pt x="2207" y="1624"/>
                    <a:pt x="2235" y="1625"/>
                  </a:cubicBezTo>
                  <a:cubicBezTo>
                    <a:pt x="3645" y="1693"/>
                    <a:pt x="5033" y="2415"/>
                    <a:pt x="6376" y="2708"/>
                  </a:cubicBezTo>
                  <a:cubicBezTo>
                    <a:pt x="7696" y="3013"/>
                    <a:pt x="8960" y="3555"/>
                    <a:pt x="10280" y="3859"/>
                  </a:cubicBezTo>
                  <a:cubicBezTo>
                    <a:pt x="11476" y="4119"/>
                    <a:pt x="12797" y="4412"/>
                    <a:pt x="13981" y="4875"/>
                  </a:cubicBezTo>
                  <a:cubicBezTo>
                    <a:pt x="14704" y="5134"/>
                    <a:pt x="15584" y="5462"/>
                    <a:pt x="16374" y="5462"/>
                  </a:cubicBezTo>
                  <a:lnTo>
                    <a:pt x="16498" y="5495"/>
                  </a:lnTo>
                  <a:cubicBezTo>
                    <a:pt x="16498" y="5462"/>
                    <a:pt x="16464" y="5428"/>
                    <a:pt x="16464" y="5394"/>
                  </a:cubicBezTo>
                  <a:cubicBezTo>
                    <a:pt x="15527" y="2776"/>
                    <a:pt x="12921" y="1230"/>
                    <a:pt x="10371" y="643"/>
                  </a:cubicBezTo>
                  <a:cubicBezTo>
                    <a:pt x="8649" y="259"/>
                    <a:pt x="6874" y="1"/>
                    <a:pt x="5101" y="1"/>
                  </a:cubicBezTo>
                  <a:close/>
                </a:path>
              </a:pathLst>
            </a:custGeom>
            <a:solidFill>
              <a:srgbClr val="96BD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0" name="Google Shape;5430;p39"/>
            <p:cNvSpPr/>
            <p:nvPr/>
          </p:nvSpPr>
          <p:spPr>
            <a:xfrm>
              <a:off x="2731455" y="3881933"/>
              <a:ext cx="510476" cy="149532"/>
            </a:xfrm>
            <a:custGeom>
              <a:rect b="b" l="l" r="r" t="t"/>
              <a:pathLst>
                <a:path extrusionOk="0" h="4357" w="14874">
                  <a:moveTo>
                    <a:pt x="2427" y="1"/>
                  </a:moveTo>
                  <a:cubicBezTo>
                    <a:pt x="2055" y="35"/>
                    <a:pt x="1716" y="68"/>
                    <a:pt x="1412" y="102"/>
                  </a:cubicBezTo>
                  <a:cubicBezTo>
                    <a:pt x="1163" y="136"/>
                    <a:pt x="904" y="193"/>
                    <a:pt x="655" y="272"/>
                  </a:cubicBezTo>
                  <a:lnTo>
                    <a:pt x="1" y="452"/>
                  </a:lnTo>
                  <a:lnTo>
                    <a:pt x="667" y="317"/>
                  </a:lnTo>
                  <a:cubicBezTo>
                    <a:pt x="915" y="249"/>
                    <a:pt x="1175" y="215"/>
                    <a:pt x="1434" y="204"/>
                  </a:cubicBezTo>
                  <a:lnTo>
                    <a:pt x="2427" y="147"/>
                  </a:lnTo>
                  <a:lnTo>
                    <a:pt x="3612" y="215"/>
                  </a:lnTo>
                  <a:cubicBezTo>
                    <a:pt x="4029" y="272"/>
                    <a:pt x="4470" y="351"/>
                    <a:pt x="4921" y="418"/>
                  </a:cubicBezTo>
                  <a:cubicBezTo>
                    <a:pt x="5372" y="520"/>
                    <a:pt x="5835" y="599"/>
                    <a:pt x="6298" y="734"/>
                  </a:cubicBezTo>
                  <a:cubicBezTo>
                    <a:pt x="6772" y="881"/>
                    <a:pt x="7245" y="994"/>
                    <a:pt x="7708" y="1163"/>
                  </a:cubicBezTo>
                  <a:cubicBezTo>
                    <a:pt x="8656" y="1456"/>
                    <a:pt x="9581" y="1772"/>
                    <a:pt x="10450" y="2100"/>
                  </a:cubicBezTo>
                  <a:cubicBezTo>
                    <a:pt x="10879" y="2280"/>
                    <a:pt x="11319" y="2393"/>
                    <a:pt x="11691" y="2585"/>
                  </a:cubicBezTo>
                  <a:lnTo>
                    <a:pt x="12763" y="3093"/>
                  </a:lnTo>
                  <a:cubicBezTo>
                    <a:pt x="13068" y="3228"/>
                    <a:pt x="13361" y="3386"/>
                    <a:pt x="13644" y="3555"/>
                  </a:cubicBezTo>
                  <a:cubicBezTo>
                    <a:pt x="13903" y="3713"/>
                    <a:pt x="14129" y="3849"/>
                    <a:pt x="14309" y="3973"/>
                  </a:cubicBezTo>
                  <a:cubicBezTo>
                    <a:pt x="14501" y="4086"/>
                    <a:pt x="14693" y="4210"/>
                    <a:pt x="14874" y="4356"/>
                  </a:cubicBezTo>
                  <a:cubicBezTo>
                    <a:pt x="14704" y="4198"/>
                    <a:pt x="14524" y="4063"/>
                    <a:pt x="14343" y="3928"/>
                  </a:cubicBezTo>
                  <a:cubicBezTo>
                    <a:pt x="14174" y="3792"/>
                    <a:pt x="13948" y="3646"/>
                    <a:pt x="13711" y="3476"/>
                  </a:cubicBezTo>
                  <a:cubicBezTo>
                    <a:pt x="13429" y="3273"/>
                    <a:pt x="13147" y="3104"/>
                    <a:pt x="12842" y="2946"/>
                  </a:cubicBezTo>
                  <a:lnTo>
                    <a:pt x="11770" y="2393"/>
                  </a:lnTo>
                  <a:cubicBezTo>
                    <a:pt x="11375" y="2201"/>
                    <a:pt x="10958" y="2021"/>
                    <a:pt x="10540" y="1874"/>
                  </a:cubicBezTo>
                  <a:cubicBezTo>
                    <a:pt x="9683" y="1535"/>
                    <a:pt x="8746" y="1197"/>
                    <a:pt x="7798" y="892"/>
                  </a:cubicBezTo>
                  <a:cubicBezTo>
                    <a:pt x="7336" y="734"/>
                    <a:pt x="6862" y="610"/>
                    <a:pt x="6377" y="486"/>
                  </a:cubicBezTo>
                  <a:cubicBezTo>
                    <a:pt x="5903" y="362"/>
                    <a:pt x="5429" y="283"/>
                    <a:pt x="4966" y="181"/>
                  </a:cubicBezTo>
                  <a:cubicBezTo>
                    <a:pt x="4503" y="114"/>
                    <a:pt x="4063" y="57"/>
                    <a:pt x="3634" y="23"/>
                  </a:cubicBezTo>
                  <a:lnTo>
                    <a:pt x="2427" y="1"/>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1" name="Google Shape;5431;p39"/>
            <p:cNvSpPr/>
            <p:nvPr/>
          </p:nvSpPr>
          <p:spPr>
            <a:xfrm>
              <a:off x="2896843" y="3856777"/>
              <a:ext cx="48837" cy="43792"/>
            </a:xfrm>
            <a:custGeom>
              <a:rect b="b" l="l" r="r" t="t"/>
              <a:pathLst>
                <a:path extrusionOk="0" h="1276" w="1423">
                  <a:moveTo>
                    <a:pt x="12" y="0"/>
                  </a:moveTo>
                  <a:lnTo>
                    <a:pt x="0" y="23"/>
                  </a:lnTo>
                  <a:cubicBezTo>
                    <a:pt x="0" y="23"/>
                    <a:pt x="79" y="102"/>
                    <a:pt x="215" y="237"/>
                  </a:cubicBezTo>
                  <a:cubicBezTo>
                    <a:pt x="361" y="361"/>
                    <a:pt x="553" y="497"/>
                    <a:pt x="734" y="643"/>
                  </a:cubicBezTo>
                  <a:cubicBezTo>
                    <a:pt x="824" y="722"/>
                    <a:pt x="903" y="790"/>
                    <a:pt x="982" y="880"/>
                  </a:cubicBezTo>
                  <a:cubicBezTo>
                    <a:pt x="1061" y="948"/>
                    <a:pt x="1129" y="1005"/>
                    <a:pt x="1185" y="1061"/>
                  </a:cubicBezTo>
                  <a:cubicBezTo>
                    <a:pt x="1219" y="1084"/>
                    <a:pt x="1242" y="1117"/>
                    <a:pt x="1264" y="1151"/>
                  </a:cubicBezTo>
                  <a:cubicBezTo>
                    <a:pt x="1287" y="1174"/>
                    <a:pt x="1309" y="1196"/>
                    <a:pt x="1321" y="1219"/>
                  </a:cubicBezTo>
                  <a:cubicBezTo>
                    <a:pt x="1366" y="1253"/>
                    <a:pt x="1388" y="1275"/>
                    <a:pt x="1388" y="1275"/>
                  </a:cubicBezTo>
                  <a:lnTo>
                    <a:pt x="1422" y="1275"/>
                  </a:lnTo>
                  <a:cubicBezTo>
                    <a:pt x="1422" y="1253"/>
                    <a:pt x="1422" y="1219"/>
                    <a:pt x="1422" y="1196"/>
                  </a:cubicBezTo>
                  <a:cubicBezTo>
                    <a:pt x="1422" y="1106"/>
                    <a:pt x="1411" y="1027"/>
                    <a:pt x="1377" y="948"/>
                  </a:cubicBezTo>
                  <a:cubicBezTo>
                    <a:pt x="1332" y="847"/>
                    <a:pt x="1264" y="745"/>
                    <a:pt x="1174" y="666"/>
                  </a:cubicBezTo>
                  <a:cubicBezTo>
                    <a:pt x="1084" y="587"/>
                    <a:pt x="982" y="519"/>
                    <a:pt x="869" y="463"/>
                  </a:cubicBezTo>
                  <a:cubicBezTo>
                    <a:pt x="655" y="339"/>
                    <a:pt x="440" y="237"/>
                    <a:pt x="271" y="158"/>
                  </a:cubicBezTo>
                  <a:cubicBezTo>
                    <a:pt x="113" y="68"/>
                    <a:pt x="12" y="0"/>
                    <a:pt x="12" y="0"/>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2" name="Google Shape;5432;p39"/>
            <p:cNvSpPr/>
            <p:nvPr/>
          </p:nvSpPr>
          <p:spPr>
            <a:xfrm>
              <a:off x="2834106" y="3896279"/>
              <a:ext cx="83295" cy="12801"/>
            </a:xfrm>
            <a:custGeom>
              <a:rect b="b" l="l" r="r" t="t"/>
              <a:pathLst>
                <a:path extrusionOk="0" h="373" w="2427">
                  <a:moveTo>
                    <a:pt x="2314" y="0"/>
                  </a:moveTo>
                  <a:cubicBezTo>
                    <a:pt x="2235" y="0"/>
                    <a:pt x="2144" y="0"/>
                    <a:pt x="2031" y="23"/>
                  </a:cubicBezTo>
                  <a:cubicBezTo>
                    <a:pt x="1919" y="34"/>
                    <a:pt x="1783" y="34"/>
                    <a:pt x="1648" y="68"/>
                  </a:cubicBezTo>
                  <a:cubicBezTo>
                    <a:pt x="1512" y="102"/>
                    <a:pt x="1366" y="124"/>
                    <a:pt x="1208" y="147"/>
                  </a:cubicBezTo>
                  <a:cubicBezTo>
                    <a:pt x="1033" y="169"/>
                    <a:pt x="858" y="181"/>
                    <a:pt x="680" y="181"/>
                  </a:cubicBezTo>
                  <a:cubicBezTo>
                    <a:pt x="582" y="181"/>
                    <a:pt x="484" y="178"/>
                    <a:pt x="384" y="170"/>
                  </a:cubicBezTo>
                  <a:cubicBezTo>
                    <a:pt x="294" y="170"/>
                    <a:pt x="192" y="158"/>
                    <a:pt x="102" y="136"/>
                  </a:cubicBezTo>
                  <a:cubicBezTo>
                    <a:pt x="45" y="113"/>
                    <a:pt x="0" y="113"/>
                    <a:pt x="0" y="113"/>
                  </a:cubicBezTo>
                  <a:lnTo>
                    <a:pt x="0" y="147"/>
                  </a:lnTo>
                  <a:lnTo>
                    <a:pt x="102" y="181"/>
                  </a:lnTo>
                  <a:cubicBezTo>
                    <a:pt x="192" y="215"/>
                    <a:pt x="282" y="249"/>
                    <a:pt x="373" y="271"/>
                  </a:cubicBezTo>
                  <a:cubicBezTo>
                    <a:pt x="655" y="339"/>
                    <a:pt x="937" y="373"/>
                    <a:pt x="1230" y="373"/>
                  </a:cubicBezTo>
                  <a:cubicBezTo>
                    <a:pt x="1388" y="373"/>
                    <a:pt x="1546" y="373"/>
                    <a:pt x="1693" y="350"/>
                  </a:cubicBezTo>
                  <a:cubicBezTo>
                    <a:pt x="1828" y="328"/>
                    <a:pt x="1964" y="294"/>
                    <a:pt x="2088" y="237"/>
                  </a:cubicBezTo>
                  <a:cubicBezTo>
                    <a:pt x="2212" y="181"/>
                    <a:pt x="2325" y="113"/>
                    <a:pt x="2426" y="23"/>
                  </a:cubicBezTo>
                  <a:lnTo>
                    <a:pt x="2426" y="0"/>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3" name="Google Shape;5433;p39"/>
            <p:cNvSpPr/>
            <p:nvPr/>
          </p:nvSpPr>
          <p:spPr>
            <a:xfrm>
              <a:off x="2804282" y="3864121"/>
              <a:ext cx="23646" cy="21347"/>
            </a:xfrm>
            <a:custGeom>
              <a:rect b="b" l="l" r="r" t="t"/>
              <a:pathLst>
                <a:path extrusionOk="0" h="622" w="689">
                  <a:moveTo>
                    <a:pt x="0" y="1"/>
                  </a:moveTo>
                  <a:lnTo>
                    <a:pt x="0" y="1"/>
                  </a:lnTo>
                  <a:cubicBezTo>
                    <a:pt x="113" y="80"/>
                    <a:pt x="215" y="181"/>
                    <a:pt x="305" y="283"/>
                  </a:cubicBezTo>
                  <a:cubicBezTo>
                    <a:pt x="350" y="350"/>
                    <a:pt x="384" y="418"/>
                    <a:pt x="407" y="497"/>
                  </a:cubicBezTo>
                  <a:cubicBezTo>
                    <a:pt x="418" y="508"/>
                    <a:pt x="418" y="565"/>
                    <a:pt x="418" y="576"/>
                  </a:cubicBezTo>
                  <a:lnTo>
                    <a:pt x="418" y="621"/>
                  </a:lnTo>
                  <a:lnTo>
                    <a:pt x="689" y="565"/>
                  </a:lnTo>
                  <a:lnTo>
                    <a:pt x="666" y="531"/>
                  </a:lnTo>
                  <a:cubicBezTo>
                    <a:pt x="666" y="497"/>
                    <a:pt x="644" y="463"/>
                    <a:pt x="632" y="429"/>
                  </a:cubicBezTo>
                  <a:cubicBezTo>
                    <a:pt x="576" y="328"/>
                    <a:pt x="486" y="249"/>
                    <a:pt x="395" y="181"/>
                  </a:cubicBezTo>
                  <a:cubicBezTo>
                    <a:pt x="271" y="102"/>
                    <a:pt x="136" y="46"/>
                    <a:pt x="0" y="1"/>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4" name="Google Shape;5434;p39"/>
            <p:cNvSpPr/>
            <p:nvPr/>
          </p:nvSpPr>
          <p:spPr>
            <a:xfrm>
              <a:off x="2954158" y="3919136"/>
              <a:ext cx="63149" cy="27181"/>
            </a:xfrm>
            <a:custGeom>
              <a:rect b="b" l="l" r="r" t="t"/>
              <a:pathLst>
                <a:path extrusionOk="0" h="792" w="1840">
                  <a:moveTo>
                    <a:pt x="1614" y="0"/>
                  </a:moveTo>
                  <a:lnTo>
                    <a:pt x="1569" y="68"/>
                  </a:lnTo>
                  <a:cubicBezTo>
                    <a:pt x="1535" y="124"/>
                    <a:pt x="1490" y="181"/>
                    <a:pt x="1445" y="226"/>
                  </a:cubicBezTo>
                  <a:cubicBezTo>
                    <a:pt x="1377" y="293"/>
                    <a:pt x="1309" y="350"/>
                    <a:pt x="1230" y="395"/>
                  </a:cubicBezTo>
                  <a:cubicBezTo>
                    <a:pt x="1129" y="451"/>
                    <a:pt x="1027" y="508"/>
                    <a:pt x="926" y="553"/>
                  </a:cubicBezTo>
                  <a:cubicBezTo>
                    <a:pt x="632" y="666"/>
                    <a:pt x="316" y="756"/>
                    <a:pt x="0" y="790"/>
                  </a:cubicBezTo>
                  <a:cubicBezTo>
                    <a:pt x="34" y="791"/>
                    <a:pt x="68" y="792"/>
                    <a:pt x="102" y="792"/>
                  </a:cubicBezTo>
                  <a:cubicBezTo>
                    <a:pt x="395" y="792"/>
                    <a:pt x="687" y="749"/>
                    <a:pt x="971" y="688"/>
                  </a:cubicBezTo>
                  <a:cubicBezTo>
                    <a:pt x="1084" y="655"/>
                    <a:pt x="1208" y="609"/>
                    <a:pt x="1321" y="564"/>
                  </a:cubicBezTo>
                  <a:cubicBezTo>
                    <a:pt x="1422" y="519"/>
                    <a:pt x="1524" y="463"/>
                    <a:pt x="1614" y="395"/>
                  </a:cubicBezTo>
                  <a:cubicBezTo>
                    <a:pt x="1682" y="350"/>
                    <a:pt x="1738" y="293"/>
                    <a:pt x="1783" y="237"/>
                  </a:cubicBezTo>
                  <a:lnTo>
                    <a:pt x="1840" y="169"/>
                  </a:lnTo>
                  <a:lnTo>
                    <a:pt x="1614" y="0"/>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5" name="Google Shape;5435;p39"/>
            <p:cNvSpPr/>
            <p:nvPr/>
          </p:nvSpPr>
          <p:spPr>
            <a:xfrm>
              <a:off x="3000627" y="3922980"/>
              <a:ext cx="25980" cy="26392"/>
            </a:xfrm>
            <a:custGeom>
              <a:rect b="b" l="l" r="r" t="t"/>
              <a:pathLst>
                <a:path extrusionOk="0" h="769" w="757">
                  <a:moveTo>
                    <a:pt x="497" y="1"/>
                  </a:moveTo>
                  <a:cubicBezTo>
                    <a:pt x="497" y="1"/>
                    <a:pt x="486" y="57"/>
                    <a:pt x="463" y="148"/>
                  </a:cubicBezTo>
                  <a:cubicBezTo>
                    <a:pt x="429" y="249"/>
                    <a:pt x="384" y="339"/>
                    <a:pt x="328" y="430"/>
                  </a:cubicBezTo>
                  <a:cubicBezTo>
                    <a:pt x="271" y="520"/>
                    <a:pt x="204" y="599"/>
                    <a:pt x="125" y="667"/>
                  </a:cubicBezTo>
                  <a:lnTo>
                    <a:pt x="1" y="768"/>
                  </a:lnTo>
                  <a:lnTo>
                    <a:pt x="136" y="700"/>
                  </a:lnTo>
                  <a:cubicBezTo>
                    <a:pt x="249" y="655"/>
                    <a:pt x="350" y="599"/>
                    <a:pt x="441" y="520"/>
                  </a:cubicBezTo>
                  <a:cubicBezTo>
                    <a:pt x="531" y="441"/>
                    <a:pt x="610" y="339"/>
                    <a:pt x="678" y="238"/>
                  </a:cubicBezTo>
                  <a:lnTo>
                    <a:pt x="757" y="114"/>
                  </a:lnTo>
                  <a:lnTo>
                    <a:pt x="497" y="1"/>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6" name="Google Shape;5436;p39"/>
            <p:cNvSpPr/>
            <p:nvPr/>
          </p:nvSpPr>
          <p:spPr>
            <a:xfrm>
              <a:off x="3035084" y="3898990"/>
              <a:ext cx="13591" cy="32570"/>
            </a:xfrm>
            <a:custGeom>
              <a:rect b="b" l="l" r="r" t="t"/>
              <a:pathLst>
                <a:path extrusionOk="0" h="949" w="396">
                  <a:moveTo>
                    <a:pt x="1" y="0"/>
                  </a:moveTo>
                  <a:lnTo>
                    <a:pt x="1" y="0"/>
                  </a:lnTo>
                  <a:cubicBezTo>
                    <a:pt x="69" y="147"/>
                    <a:pt x="114" y="305"/>
                    <a:pt x="147" y="463"/>
                  </a:cubicBezTo>
                  <a:cubicBezTo>
                    <a:pt x="159" y="564"/>
                    <a:pt x="159" y="666"/>
                    <a:pt x="147" y="768"/>
                  </a:cubicBezTo>
                  <a:lnTo>
                    <a:pt x="114" y="926"/>
                  </a:lnTo>
                  <a:lnTo>
                    <a:pt x="396" y="948"/>
                  </a:lnTo>
                  <a:cubicBezTo>
                    <a:pt x="396" y="948"/>
                    <a:pt x="384" y="880"/>
                    <a:pt x="384" y="790"/>
                  </a:cubicBezTo>
                  <a:cubicBezTo>
                    <a:pt x="373" y="666"/>
                    <a:pt x="339" y="542"/>
                    <a:pt x="283" y="418"/>
                  </a:cubicBezTo>
                  <a:cubicBezTo>
                    <a:pt x="204" y="271"/>
                    <a:pt x="114" y="136"/>
                    <a:pt x="1" y="0"/>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7" name="Google Shape;5437;p39"/>
            <p:cNvSpPr/>
            <p:nvPr/>
          </p:nvSpPr>
          <p:spPr>
            <a:xfrm>
              <a:off x="3035496" y="3880011"/>
              <a:ext cx="30613" cy="59271"/>
            </a:xfrm>
            <a:custGeom>
              <a:rect b="b" l="l" r="r" t="t"/>
              <a:pathLst>
                <a:path extrusionOk="0" h="1727" w="892">
                  <a:moveTo>
                    <a:pt x="0" y="0"/>
                  </a:moveTo>
                  <a:cubicBezTo>
                    <a:pt x="0" y="0"/>
                    <a:pt x="90" y="91"/>
                    <a:pt x="203" y="237"/>
                  </a:cubicBezTo>
                  <a:cubicBezTo>
                    <a:pt x="271" y="316"/>
                    <a:pt x="327" y="395"/>
                    <a:pt x="384" y="486"/>
                  </a:cubicBezTo>
                  <a:cubicBezTo>
                    <a:pt x="451" y="587"/>
                    <a:pt x="508" y="689"/>
                    <a:pt x="553" y="790"/>
                  </a:cubicBezTo>
                  <a:cubicBezTo>
                    <a:pt x="598" y="903"/>
                    <a:pt x="621" y="1005"/>
                    <a:pt x="643" y="1117"/>
                  </a:cubicBezTo>
                  <a:cubicBezTo>
                    <a:pt x="655" y="1219"/>
                    <a:pt x="666" y="1309"/>
                    <a:pt x="655" y="1400"/>
                  </a:cubicBezTo>
                  <a:cubicBezTo>
                    <a:pt x="655" y="1479"/>
                    <a:pt x="643" y="1546"/>
                    <a:pt x="621" y="1614"/>
                  </a:cubicBezTo>
                  <a:cubicBezTo>
                    <a:pt x="609" y="1670"/>
                    <a:pt x="609" y="1704"/>
                    <a:pt x="609" y="1704"/>
                  </a:cubicBezTo>
                  <a:lnTo>
                    <a:pt x="892" y="1727"/>
                  </a:lnTo>
                  <a:cubicBezTo>
                    <a:pt x="892" y="1704"/>
                    <a:pt x="892" y="1670"/>
                    <a:pt x="892" y="1648"/>
                  </a:cubicBezTo>
                  <a:cubicBezTo>
                    <a:pt x="892" y="1569"/>
                    <a:pt x="892" y="1490"/>
                    <a:pt x="892" y="1422"/>
                  </a:cubicBezTo>
                  <a:cubicBezTo>
                    <a:pt x="880" y="1298"/>
                    <a:pt x="858" y="1185"/>
                    <a:pt x="824" y="1072"/>
                  </a:cubicBezTo>
                  <a:cubicBezTo>
                    <a:pt x="790" y="959"/>
                    <a:pt x="745" y="835"/>
                    <a:pt x="677" y="734"/>
                  </a:cubicBezTo>
                  <a:cubicBezTo>
                    <a:pt x="553" y="542"/>
                    <a:pt x="406" y="361"/>
                    <a:pt x="237" y="203"/>
                  </a:cubicBezTo>
                  <a:cubicBezTo>
                    <a:pt x="102" y="79"/>
                    <a:pt x="0" y="0"/>
                    <a:pt x="0" y="0"/>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8" name="Google Shape;5438;p39"/>
            <p:cNvSpPr/>
            <p:nvPr/>
          </p:nvSpPr>
          <p:spPr>
            <a:xfrm>
              <a:off x="2978182" y="3893156"/>
              <a:ext cx="19768" cy="22891"/>
            </a:xfrm>
            <a:custGeom>
              <a:rect b="b" l="l" r="r" t="t"/>
              <a:pathLst>
                <a:path extrusionOk="0" h="667" w="576">
                  <a:moveTo>
                    <a:pt x="0" y="1"/>
                  </a:moveTo>
                  <a:cubicBezTo>
                    <a:pt x="90" y="103"/>
                    <a:pt x="169" y="204"/>
                    <a:pt x="237" y="317"/>
                  </a:cubicBezTo>
                  <a:cubicBezTo>
                    <a:pt x="260" y="351"/>
                    <a:pt x="271" y="396"/>
                    <a:pt x="282" y="430"/>
                  </a:cubicBezTo>
                  <a:cubicBezTo>
                    <a:pt x="293" y="464"/>
                    <a:pt x="305" y="509"/>
                    <a:pt x="293" y="543"/>
                  </a:cubicBezTo>
                  <a:lnTo>
                    <a:pt x="293" y="667"/>
                  </a:lnTo>
                  <a:lnTo>
                    <a:pt x="576" y="622"/>
                  </a:lnTo>
                  <a:cubicBezTo>
                    <a:pt x="576" y="622"/>
                    <a:pt x="553" y="565"/>
                    <a:pt x="530" y="497"/>
                  </a:cubicBezTo>
                  <a:cubicBezTo>
                    <a:pt x="519" y="452"/>
                    <a:pt x="497" y="407"/>
                    <a:pt x="463" y="373"/>
                  </a:cubicBezTo>
                  <a:cubicBezTo>
                    <a:pt x="429" y="328"/>
                    <a:pt x="384" y="272"/>
                    <a:pt x="350" y="227"/>
                  </a:cubicBezTo>
                  <a:cubicBezTo>
                    <a:pt x="237" y="136"/>
                    <a:pt x="124" y="69"/>
                    <a:pt x="0" y="1"/>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9" name="Google Shape;5439;p39"/>
            <p:cNvSpPr/>
            <p:nvPr/>
          </p:nvSpPr>
          <p:spPr>
            <a:xfrm>
              <a:off x="3094732" y="3927647"/>
              <a:ext cx="15135" cy="31300"/>
            </a:xfrm>
            <a:custGeom>
              <a:rect b="b" l="l" r="r" t="t"/>
              <a:pathLst>
                <a:path extrusionOk="0" h="912" w="441">
                  <a:moveTo>
                    <a:pt x="181" y="711"/>
                  </a:moveTo>
                  <a:cubicBezTo>
                    <a:pt x="175" y="745"/>
                    <a:pt x="175" y="754"/>
                    <a:pt x="177" y="754"/>
                  </a:cubicBezTo>
                  <a:cubicBezTo>
                    <a:pt x="178" y="754"/>
                    <a:pt x="181" y="745"/>
                    <a:pt x="181" y="745"/>
                  </a:cubicBezTo>
                  <a:cubicBezTo>
                    <a:pt x="181" y="731"/>
                    <a:pt x="181" y="722"/>
                    <a:pt x="181" y="711"/>
                  </a:cubicBezTo>
                  <a:close/>
                  <a:moveTo>
                    <a:pt x="1" y="0"/>
                  </a:moveTo>
                  <a:lnTo>
                    <a:pt x="91" y="113"/>
                  </a:lnTo>
                  <a:cubicBezTo>
                    <a:pt x="136" y="203"/>
                    <a:pt x="170" y="294"/>
                    <a:pt x="181" y="395"/>
                  </a:cubicBezTo>
                  <a:cubicBezTo>
                    <a:pt x="192" y="497"/>
                    <a:pt x="192" y="587"/>
                    <a:pt x="181" y="689"/>
                  </a:cubicBezTo>
                  <a:cubicBezTo>
                    <a:pt x="181" y="697"/>
                    <a:pt x="181" y="704"/>
                    <a:pt x="181" y="711"/>
                  </a:cubicBezTo>
                  <a:cubicBezTo>
                    <a:pt x="204" y="677"/>
                    <a:pt x="238" y="643"/>
                    <a:pt x="283" y="643"/>
                  </a:cubicBezTo>
                  <a:cubicBezTo>
                    <a:pt x="303" y="643"/>
                    <a:pt x="333" y="653"/>
                    <a:pt x="355" y="663"/>
                  </a:cubicBezTo>
                  <a:lnTo>
                    <a:pt x="355" y="663"/>
                  </a:lnTo>
                  <a:lnTo>
                    <a:pt x="238" y="869"/>
                  </a:lnTo>
                  <a:cubicBezTo>
                    <a:pt x="238" y="880"/>
                    <a:pt x="238" y="880"/>
                    <a:pt x="238" y="880"/>
                  </a:cubicBezTo>
                  <a:cubicBezTo>
                    <a:pt x="238" y="892"/>
                    <a:pt x="226" y="892"/>
                    <a:pt x="249" y="903"/>
                  </a:cubicBezTo>
                  <a:cubicBezTo>
                    <a:pt x="260" y="909"/>
                    <a:pt x="274" y="911"/>
                    <a:pt x="288" y="911"/>
                  </a:cubicBezTo>
                  <a:cubicBezTo>
                    <a:pt x="302" y="911"/>
                    <a:pt x="317" y="909"/>
                    <a:pt x="328" y="903"/>
                  </a:cubicBezTo>
                  <a:cubicBezTo>
                    <a:pt x="373" y="892"/>
                    <a:pt x="407" y="858"/>
                    <a:pt x="429" y="824"/>
                  </a:cubicBezTo>
                  <a:cubicBezTo>
                    <a:pt x="441" y="745"/>
                    <a:pt x="429" y="756"/>
                    <a:pt x="429" y="745"/>
                  </a:cubicBezTo>
                  <a:cubicBezTo>
                    <a:pt x="418" y="722"/>
                    <a:pt x="418" y="700"/>
                    <a:pt x="418" y="677"/>
                  </a:cubicBezTo>
                  <a:cubicBezTo>
                    <a:pt x="396" y="564"/>
                    <a:pt x="350" y="452"/>
                    <a:pt x="305" y="350"/>
                  </a:cubicBezTo>
                  <a:cubicBezTo>
                    <a:pt x="260" y="249"/>
                    <a:pt x="192" y="158"/>
                    <a:pt x="125" y="79"/>
                  </a:cubicBezTo>
                  <a:lnTo>
                    <a:pt x="1" y="0"/>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0" name="Google Shape;5440;p39"/>
            <p:cNvSpPr/>
            <p:nvPr/>
          </p:nvSpPr>
          <p:spPr>
            <a:xfrm>
              <a:off x="3095899" y="3959393"/>
              <a:ext cx="31780" cy="10879"/>
            </a:xfrm>
            <a:custGeom>
              <a:rect b="b" l="l" r="r" t="t"/>
              <a:pathLst>
                <a:path extrusionOk="0" h="317" w="926">
                  <a:moveTo>
                    <a:pt x="813" y="1"/>
                  </a:moveTo>
                  <a:lnTo>
                    <a:pt x="689" y="80"/>
                  </a:lnTo>
                  <a:cubicBezTo>
                    <a:pt x="610" y="125"/>
                    <a:pt x="531" y="159"/>
                    <a:pt x="441" y="170"/>
                  </a:cubicBezTo>
                  <a:cubicBezTo>
                    <a:pt x="226" y="215"/>
                    <a:pt x="0" y="238"/>
                    <a:pt x="0" y="238"/>
                  </a:cubicBezTo>
                  <a:cubicBezTo>
                    <a:pt x="0" y="238"/>
                    <a:pt x="215" y="283"/>
                    <a:pt x="452" y="317"/>
                  </a:cubicBezTo>
                  <a:cubicBezTo>
                    <a:pt x="565" y="317"/>
                    <a:pt x="677" y="317"/>
                    <a:pt x="790" y="283"/>
                  </a:cubicBezTo>
                  <a:lnTo>
                    <a:pt x="926" y="249"/>
                  </a:lnTo>
                  <a:lnTo>
                    <a:pt x="813" y="1"/>
                  </a:ln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1" name="Google Shape;5441;p39"/>
            <p:cNvSpPr/>
            <p:nvPr/>
          </p:nvSpPr>
          <p:spPr>
            <a:xfrm>
              <a:off x="3147791" y="3958227"/>
              <a:ext cx="9713" cy="18258"/>
            </a:xfrm>
            <a:custGeom>
              <a:rect b="b" l="l" r="r" t="t"/>
              <a:pathLst>
                <a:path extrusionOk="0" h="532" w="283">
                  <a:moveTo>
                    <a:pt x="46" y="1"/>
                  </a:moveTo>
                  <a:cubicBezTo>
                    <a:pt x="68" y="80"/>
                    <a:pt x="79" y="170"/>
                    <a:pt x="79" y="249"/>
                  </a:cubicBezTo>
                  <a:cubicBezTo>
                    <a:pt x="68" y="305"/>
                    <a:pt x="57" y="351"/>
                    <a:pt x="34" y="407"/>
                  </a:cubicBezTo>
                  <a:lnTo>
                    <a:pt x="1" y="486"/>
                  </a:lnTo>
                  <a:lnTo>
                    <a:pt x="283" y="531"/>
                  </a:lnTo>
                  <a:cubicBezTo>
                    <a:pt x="283" y="531"/>
                    <a:pt x="271" y="497"/>
                    <a:pt x="271" y="441"/>
                  </a:cubicBezTo>
                  <a:cubicBezTo>
                    <a:pt x="260" y="373"/>
                    <a:pt x="237" y="294"/>
                    <a:pt x="215" y="226"/>
                  </a:cubicBezTo>
                  <a:cubicBezTo>
                    <a:pt x="170" y="136"/>
                    <a:pt x="113" y="57"/>
                    <a:pt x="46" y="1"/>
                  </a:cubicBezTo>
                  <a:close/>
                </a:path>
              </a:pathLst>
            </a:custGeom>
            <a:solidFill>
              <a:srgbClr val="82A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2" name="Google Shape;5442;p39"/>
            <p:cNvSpPr/>
            <p:nvPr/>
          </p:nvSpPr>
          <p:spPr>
            <a:xfrm>
              <a:off x="3203939" y="4103469"/>
              <a:ext cx="192913" cy="134843"/>
            </a:xfrm>
            <a:custGeom>
              <a:rect b="b" l="l" r="r" t="t"/>
              <a:pathLst>
                <a:path extrusionOk="0" h="3929" w="5621">
                  <a:moveTo>
                    <a:pt x="3596" y="86"/>
                  </a:moveTo>
                  <a:cubicBezTo>
                    <a:pt x="3434" y="86"/>
                    <a:pt x="3276" y="128"/>
                    <a:pt x="3115" y="260"/>
                  </a:cubicBezTo>
                  <a:cubicBezTo>
                    <a:pt x="2856" y="486"/>
                    <a:pt x="2799" y="914"/>
                    <a:pt x="2483" y="1140"/>
                  </a:cubicBezTo>
                  <a:cubicBezTo>
                    <a:pt x="2352" y="1224"/>
                    <a:pt x="2215" y="1239"/>
                    <a:pt x="2078" y="1239"/>
                  </a:cubicBezTo>
                  <a:cubicBezTo>
                    <a:pt x="2007" y="1239"/>
                    <a:pt x="1937" y="1235"/>
                    <a:pt x="1867" y="1235"/>
                  </a:cubicBezTo>
                  <a:cubicBezTo>
                    <a:pt x="1746" y="1235"/>
                    <a:pt x="1626" y="1246"/>
                    <a:pt x="1513" y="1309"/>
                  </a:cubicBezTo>
                  <a:cubicBezTo>
                    <a:pt x="1163" y="1467"/>
                    <a:pt x="1095" y="1840"/>
                    <a:pt x="757" y="1964"/>
                  </a:cubicBezTo>
                  <a:cubicBezTo>
                    <a:pt x="531" y="2065"/>
                    <a:pt x="91" y="2156"/>
                    <a:pt x="1" y="2223"/>
                  </a:cubicBezTo>
                  <a:lnTo>
                    <a:pt x="633" y="3893"/>
                  </a:lnTo>
                  <a:cubicBezTo>
                    <a:pt x="638" y="3918"/>
                    <a:pt x="643" y="3929"/>
                    <a:pt x="649" y="3929"/>
                  </a:cubicBezTo>
                  <a:cubicBezTo>
                    <a:pt x="684" y="3929"/>
                    <a:pt x="738" y="3563"/>
                    <a:pt x="824" y="3476"/>
                  </a:cubicBezTo>
                  <a:cubicBezTo>
                    <a:pt x="1039" y="3273"/>
                    <a:pt x="1411" y="3374"/>
                    <a:pt x="1671" y="3216"/>
                  </a:cubicBezTo>
                  <a:cubicBezTo>
                    <a:pt x="1975" y="3013"/>
                    <a:pt x="2472" y="2900"/>
                    <a:pt x="2675" y="2573"/>
                  </a:cubicBezTo>
                  <a:cubicBezTo>
                    <a:pt x="2743" y="2472"/>
                    <a:pt x="2731" y="2246"/>
                    <a:pt x="2833" y="2167"/>
                  </a:cubicBezTo>
                  <a:cubicBezTo>
                    <a:pt x="2879" y="2128"/>
                    <a:pt x="2939" y="2116"/>
                    <a:pt x="3008" y="2116"/>
                  </a:cubicBezTo>
                  <a:cubicBezTo>
                    <a:pt x="3113" y="2116"/>
                    <a:pt x="3236" y="2143"/>
                    <a:pt x="3352" y="2143"/>
                  </a:cubicBezTo>
                  <a:cubicBezTo>
                    <a:pt x="3424" y="2143"/>
                    <a:pt x="3494" y="2133"/>
                    <a:pt x="3555" y="2099"/>
                  </a:cubicBezTo>
                  <a:cubicBezTo>
                    <a:pt x="3928" y="1896"/>
                    <a:pt x="3837" y="1501"/>
                    <a:pt x="4052" y="1275"/>
                  </a:cubicBezTo>
                  <a:cubicBezTo>
                    <a:pt x="4242" y="1060"/>
                    <a:pt x="4553" y="1039"/>
                    <a:pt x="4872" y="1039"/>
                  </a:cubicBezTo>
                  <a:cubicBezTo>
                    <a:pt x="4949" y="1039"/>
                    <a:pt x="5026" y="1041"/>
                    <a:pt x="5102" y="1041"/>
                  </a:cubicBezTo>
                  <a:cubicBezTo>
                    <a:pt x="5290" y="1041"/>
                    <a:pt x="5470" y="1033"/>
                    <a:pt x="5620" y="982"/>
                  </a:cubicBezTo>
                  <a:cubicBezTo>
                    <a:pt x="5406" y="0"/>
                    <a:pt x="4808" y="294"/>
                    <a:pt x="4086" y="158"/>
                  </a:cubicBezTo>
                  <a:cubicBezTo>
                    <a:pt x="3914" y="125"/>
                    <a:pt x="3753" y="86"/>
                    <a:pt x="3596" y="86"/>
                  </a:cubicBezTo>
                  <a:close/>
                </a:path>
              </a:pathLst>
            </a:custGeom>
            <a:solidFill>
              <a:srgbClr val="9E4F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3" name="Google Shape;5443;p39"/>
            <p:cNvSpPr/>
            <p:nvPr/>
          </p:nvSpPr>
          <p:spPr>
            <a:xfrm>
              <a:off x="2338766" y="3999857"/>
              <a:ext cx="962436" cy="845302"/>
            </a:xfrm>
            <a:custGeom>
              <a:rect b="b" l="l" r="r" t="t"/>
              <a:pathLst>
                <a:path extrusionOk="0" h="24630" w="28043">
                  <a:moveTo>
                    <a:pt x="15615" y="0"/>
                  </a:moveTo>
                  <a:cubicBezTo>
                    <a:pt x="10035" y="0"/>
                    <a:pt x="4847" y="3322"/>
                    <a:pt x="2077" y="8402"/>
                  </a:cubicBezTo>
                  <a:cubicBezTo>
                    <a:pt x="757" y="10952"/>
                    <a:pt x="1" y="13389"/>
                    <a:pt x="633" y="16267"/>
                  </a:cubicBezTo>
                  <a:cubicBezTo>
                    <a:pt x="1062" y="18264"/>
                    <a:pt x="2348" y="20487"/>
                    <a:pt x="4018" y="22112"/>
                  </a:cubicBezTo>
                  <a:cubicBezTo>
                    <a:pt x="5158" y="23229"/>
                    <a:pt x="6478" y="24064"/>
                    <a:pt x="7821" y="24346"/>
                  </a:cubicBezTo>
                  <a:cubicBezTo>
                    <a:pt x="8744" y="24541"/>
                    <a:pt x="9666" y="24629"/>
                    <a:pt x="10585" y="24629"/>
                  </a:cubicBezTo>
                  <a:cubicBezTo>
                    <a:pt x="11902" y="24629"/>
                    <a:pt x="13215" y="24449"/>
                    <a:pt x="14524" y="24143"/>
                  </a:cubicBezTo>
                  <a:cubicBezTo>
                    <a:pt x="17661" y="23432"/>
                    <a:pt x="20177" y="22699"/>
                    <a:pt x="22885" y="20871"/>
                  </a:cubicBezTo>
                  <a:cubicBezTo>
                    <a:pt x="25266" y="19156"/>
                    <a:pt x="27602" y="16402"/>
                    <a:pt x="27783" y="13186"/>
                  </a:cubicBezTo>
                  <a:cubicBezTo>
                    <a:pt x="28042" y="7612"/>
                    <a:pt x="23889" y="1507"/>
                    <a:pt x="18608" y="322"/>
                  </a:cubicBezTo>
                  <a:cubicBezTo>
                    <a:pt x="17606" y="105"/>
                    <a:pt x="16604" y="0"/>
                    <a:pt x="15615" y="0"/>
                  </a:cubicBezTo>
                  <a:close/>
                </a:path>
              </a:pathLst>
            </a:custGeom>
            <a:solidFill>
              <a:srgbClr val="FF79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4" name="Google Shape;5444;p39"/>
            <p:cNvSpPr/>
            <p:nvPr/>
          </p:nvSpPr>
          <p:spPr>
            <a:xfrm>
              <a:off x="3199305" y="4132126"/>
              <a:ext cx="106907" cy="127053"/>
            </a:xfrm>
            <a:custGeom>
              <a:rect b="b" l="l" r="r" t="t"/>
              <a:pathLst>
                <a:path extrusionOk="0" h="3702" w="3115">
                  <a:moveTo>
                    <a:pt x="0" y="0"/>
                  </a:moveTo>
                  <a:lnTo>
                    <a:pt x="474" y="959"/>
                  </a:lnTo>
                  <a:cubicBezTo>
                    <a:pt x="644" y="1275"/>
                    <a:pt x="835" y="1580"/>
                    <a:pt x="1050" y="1873"/>
                  </a:cubicBezTo>
                  <a:cubicBezTo>
                    <a:pt x="1264" y="2144"/>
                    <a:pt x="1433" y="2449"/>
                    <a:pt x="1558" y="2765"/>
                  </a:cubicBezTo>
                  <a:cubicBezTo>
                    <a:pt x="1558" y="2686"/>
                    <a:pt x="1569" y="2596"/>
                    <a:pt x="1558" y="2505"/>
                  </a:cubicBezTo>
                  <a:cubicBezTo>
                    <a:pt x="1535" y="2415"/>
                    <a:pt x="1524" y="2325"/>
                    <a:pt x="1501" y="2235"/>
                  </a:cubicBezTo>
                  <a:cubicBezTo>
                    <a:pt x="1481" y="2176"/>
                    <a:pt x="1462" y="2117"/>
                    <a:pt x="1442" y="2058"/>
                  </a:cubicBezTo>
                  <a:lnTo>
                    <a:pt x="1442" y="2058"/>
                  </a:lnTo>
                  <a:cubicBezTo>
                    <a:pt x="1538" y="2184"/>
                    <a:pt x="1640" y="2305"/>
                    <a:pt x="1761" y="2426"/>
                  </a:cubicBezTo>
                  <a:cubicBezTo>
                    <a:pt x="1907" y="2596"/>
                    <a:pt x="2065" y="2765"/>
                    <a:pt x="2235" y="2900"/>
                  </a:cubicBezTo>
                  <a:lnTo>
                    <a:pt x="3115" y="3702"/>
                  </a:lnTo>
                  <a:lnTo>
                    <a:pt x="2652" y="2630"/>
                  </a:lnTo>
                  <a:cubicBezTo>
                    <a:pt x="2551" y="2426"/>
                    <a:pt x="2472" y="2212"/>
                    <a:pt x="2370" y="2009"/>
                  </a:cubicBezTo>
                  <a:cubicBezTo>
                    <a:pt x="2246" y="1828"/>
                    <a:pt x="2122" y="1648"/>
                    <a:pt x="1998" y="1467"/>
                  </a:cubicBezTo>
                  <a:cubicBezTo>
                    <a:pt x="1727" y="1140"/>
                    <a:pt x="1422" y="835"/>
                    <a:pt x="1117" y="542"/>
                  </a:cubicBezTo>
                  <a:lnTo>
                    <a:pt x="1117" y="542"/>
                  </a:lnTo>
                  <a:cubicBezTo>
                    <a:pt x="1228" y="777"/>
                    <a:pt x="1347" y="1012"/>
                    <a:pt x="1470" y="1240"/>
                  </a:cubicBezTo>
                  <a:lnTo>
                    <a:pt x="1470" y="1240"/>
                  </a:lnTo>
                  <a:lnTo>
                    <a:pt x="1354" y="1106"/>
                  </a:lnTo>
                  <a:lnTo>
                    <a:pt x="835" y="677"/>
                  </a:lnTo>
                  <a:lnTo>
                    <a:pt x="0" y="0"/>
                  </a:ln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5" name="Google Shape;5445;p39"/>
            <p:cNvSpPr/>
            <p:nvPr/>
          </p:nvSpPr>
          <p:spPr>
            <a:xfrm>
              <a:off x="3251952" y="4141015"/>
              <a:ext cx="40326" cy="65105"/>
            </a:xfrm>
            <a:custGeom>
              <a:rect b="b" l="l" r="r" t="t"/>
              <a:pathLst>
                <a:path extrusionOk="0" h="1897" w="1175">
                  <a:moveTo>
                    <a:pt x="1" y="1"/>
                  </a:moveTo>
                  <a:lnTo>
                    <a:pt x="1" y="1"/>
                  </a:lnTo>
                  <a:cubicBezTo>
                    <a:pt x="12" y="125"/>
                    <a:pt x="46" y="249"/>
                    <a:pt x="103" y="373"/>
                  </a:cubicBezTo>
                  <a:cubicBezTo>
                    <a:pt x="148" y="486"/>
                    <a:pt x="193" y="599"/>
                    <a:pt x="260" y="700"/>
                  </a:cubicBezTo>
                  <a:cubicBezTo>
                    <a:pt x="306" y="813"/>
                    <a:pt x="385" y="926"/>
                    <a:pt x="441" y="1039"/>
                  </a:cubicBezTo>
                  <a:lnTo>
                    <a:pt x="554" y="1197"/>
                  </a:lnTo>
                  <a:cubicBezTo>
                    <a:pt x="588" y="1265"/>
                    <a:pt x="622" y="1287"/>
                    <a:pt x="655" y="1355"/>
                  </a:cubicBezTo>
                  <a:cubicBezTo>
                    <a:pt x="712" y="1457"/>
                    <a:pt x="780" y="1558"/>
                    <a:pt x="859" y="1660"/>
                  </a:cubicBezTo>
                  <a:cubicBezTo>
                    <a:pt x="938" y="1761"/>
                    <a:pt x="1050" y="1840"/>
                    <a:pt x="1175" y="1897"/>
                  </a:cubicBezTo>
                  <a:cubicBezTo>
                    <a:pt x="1175" y="1885"/>
                    <a:pt x="1152" y="1739"/>
                    <a:pt x="1152" y="1524"/>
                  </a:cubicBezTo>
                  <a:cubicBezTo>
                    <a:pt x="1152" y="1400"/>
                    <a:pt x="1129" y="1276"/>
                    <a:pt x="1107" y="1163"/>
                  </a:cubicBezTo>
                  <a:cubicBezTo>
                    <a:pt x="1084" y="1084"/>
                    <a:pt x="1062" y="1016"/>
                    <a:pt x="1028" y="949"/>
                  </a:cubicBezTo>
                  <a:lnTo>
                    <a:pt x="926" y="746"/>
                  </a:lnTo>
                  <a:cubicBezTo>
                    <a:pt x="768" y="509"/>
                    <a:pt x="576" y="317"/>
                    <a:pt x="351" y="170"/>
                  </a:cubicBezTo>
                  <a:cubicBezTo>
                    <a:pt x="238" y="91"/>
                    <a:pt x="125" y="35"/>
                    <a:pt x="1" y="1"/>
                  </a:cubicBez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6" name="Google Shape;5446;p39"/>
            <p:cNvSpPr/>
            <p:nvPr/>
          </p:nvSpPr>
          <p:spPr>
            <a:xfrm>
              <a:off x="3276354" y="4132126"/>
              <a:ext cx="32192" cy="60815"/>
            </a:xfrm>
            <a:custGeom>
              <a:rect b="b" l="l" r="r" t="t"/>
              <a:pathLst>
                <a:path extrusionOk="0" h="1772" w="938">
                  <a:moveTo>
                    <a:pt x="12" y="0"/>
                  </a:moveTo>
                  <a:cubicBezTo>
                    <a:pt x="1" y="113"/>
                    <a:pt x="1" y="226"/>
                    <a:pt x="23" y="339"/>
                  </a:cubicBezTo>
                  <a:cubicBezTo>
                    <a:pt x="57" y="576"/>
                    <a:pt x="136" y="790"/>
                    <a:pt x="249" y="1005"/>
                  </a:cubicBezTo>
                  <a:cubicBezTo>
                    <a:pt x="339" y="1208"/>
                    <a:pt x="464" y="1388"/>
                    <a:pt x="633" y="1558"/>
                  </a:cubicBezTo>
                  <a:cubicBezTo>
                    <a:pt x="712" y="1637"/>
                    <a:pt x="813" y="1716"/>
                    <a:pt x="915" y="1772"/>
                  </a:cubicBezTo>
                  <a:cubicBezTo>
                    <a:pt x="937" y="1659"/>
                    <a:pt x="937" y="1546"/>
                    <a:pt x="926" y="1433"/>
                  </a:cubicBezTo>
                  <a:cubicBezTo>
                    <a:pt x="904" y="1196"/>
                    <a:pt x="847" y="959"/>
                    <a:pt x="746" y="734"/>
                  </a:cubicBezTo>
                  <a:cubicBezTo>
                    <a:pt x="633" y="531"/>
                    <a:pt x="486" y="350"/>
                    <a:pt x="306" y="192"/>
                  </a:cubicBezTo>
                  <a:cubicBezTo>
                    <a:pt x="215" y="113"/>
                    <a:pt x="125" y="45"/>
                    <a:pt x="12" y="0"/>
                  </a:cubicBez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7" name="Google Shape;5447;p39"/>
            <p:cNvSpPr/>
            <p:nvPr/>
          </p:nvSpPr>
          <p:spPr>
            <a:xfrm>
              <a:off x="3284899" y="4087201"/>
              <a:ext cx="67027" cy="134020"/>
            </a:xfrm>
            <a:custGeom>
              <a:rect b="b" l="l" r="r" t="t"/>
              <a:pathLst>
                <a:path extrusionOk="0" h="3905" w="1953">
                  <a:moveTo>
                    <a:pt x="0" y="0"/>
                  </a:moveTo>
                  <a:lnTo>
                    <a:pt x="226" y="655"/>
                  </a:lnTo>
                  <a:cubicBezTo>
                    <a:pt x="267" y="771"/>
                    <a:pt x="312" y="883"/>
                    <a:pt x="364" y="994"/>
                  </a:cubicBezTo>
                  <a:lnTo>
                    <a:pt x="364" y="994"/>
                  </a:lnTo>
                  <a:lnTo>
                    <a:pt x="350" y="982"/>
                  </a:lnTo>
                  <a:lnTo>
                    <a:pt x="158" y="779"/>
                  </a:lnTo>
                  <a:lnTo>
                    <a:pt x="158" y="779"/>
                  </a:lnTo>
                  <a:cubicBezTo>
                    <a:pt x="192" y="869"/>
                    <a:pt x="203" y="948"/>
                    <a:pt x="248" y="1027"/>
                  </a:cubicBezTo>
                  <a:cubicBezTo>
                    <a:pt x="294" y="1117"/>
                    <a:pt x="350" y="1196"/>
                    <a:pt x="406" y="1275"/>
                  </a:cubicBezTo>
                  <a:cubicBezTo>
                    <a:pt x="519" y="1433"/>
                    <a:pt x="621" y="1569"/>
                    <a:pt x="711" y="1716"/>
                  </a:cubicBezTo>
                  <a:cubicBezTo>
                    <a:pt x="790" y="1874"/>
                    <a:pt x="880" y="2032"/>
                    <a:pt x="959" y="2189"/>
                  </a:cubicBezTo>
                  <a:cubicBezTo>
                    <a:pt x="1050" y="2359"/>
                    <a:pt x="1140" y="2517"/>
                    <a:pt x="1230" y="2675"/>
                  </a:cubicBezTo>
                  <a:lnTo>
                    <a:pt x="1952" y="3905"/>
                  </a:lnTo>
                  <a:lnTo>
                    <a:pt x="1693" y="2494"/>
                  </a:lnTo>
                  <a:lnTo>
                    <a:pt x="1625" y="2178"/>
                  </a:lnTo>
                  <a:cubicBezTo>
                    <a:pt x="1591" y="2088"/>
                    <a:pt x="1557" y="1998"/>
                    <a:pt x="1523" y="1896"/>
                  </a:cubicBezTo>
                  <a:cubicBezTo>
                    <a:pt x="1433" y="1727"/>
                    <a:pt x="1343" y="1546"/>
                    <a:pt x="1241" y="1388"/>
                  </a:cubicBezTo>
                  <a:lnTo>
                    <a:pt x="1225" y="1364"/>
                  </a:lnTo>
                  <a:lnTo>
                    <a:pt x="1225" y="1364"/>
                  </a:lnTo>
                  <a:cubicBezTo>
                    <a:pt x="1352" y="1446"/>
                    <a:pt x="1472" y="1537"/>
                    <a:pt x="1591" y="1637"/>
                  </a:cubicBezTo>
                  <a:cubicBezTo>
                    <a:pt x="1659" y="1682"/>
                    <a:pt x="1727" y="1738"/>
                    <a:pt x="1783" y="1795"/>
                  </a:cubicBezTo>
                  <a:cubicBezTo>
                    <a:pt x="1828" y="1862"/>
                    <a:pt x="1907" y="1919"/>
                    <a:pt x="1896" y="2009"/>
                  </a:cubicBezTo>
                  <a:cubicBezTo>
                    <a:pt x="1952" y="1930"/>
                    <a:pt x="1896" y="1817"/>
                    <a:pt x="1862" y="1738"/>
                  </a:cubicBezTo>
                  <a:cubicBezTo>
                    <a:pt x="1828" y="1659"/>
                    <a:pt x="1783" y="1580"/>
                    <a:pt x="1727" y="1501"/>
                  </a:cubicBezTo>
                  <a:cubicBezTo>
                    <a:pt x="1625" y="1354"/>
                    <a:pt x="1512" y="1219"/>
                    <a:pt x="1388" y="1084"/>
                  </a:cubicBezTo>
                  <a:cubicBezTo>
                    <a:pt x="1275" y="948"/>
                    <a:pt x="1151" y="824"/>
                    <a:pt x="1016" y="700"/>
                  </a:cubicBezTo>
                  <a:cubicBezTo>
                    <a:pt x="880" y="576"/>
                    <a:pt x="734" y="452"/>
                    <a:pt x="576" y="350"/>
                  </a:cubicBezTo>
                  <a:lnTo>
                    <a:pt x="0" y="0"/>
                  </a:ln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8" name="Google Shape;5448;p39"/>
            <p:cNvSpPr/>
            <p:nvPr/>
          </p:nvSpPr>
          <p:spPr>
            <a:xfrm>
              <a:off x="3338713" y="4102679"/>
              <a:ext cx="26770" cy="48460"/>
            </a:xfrm>
            <a:custGeom>
              <a:rect b="b" l="l" r="r" t="t"/>
              <a:pathLst>
                <a:path extrusionOk="0" h="1412" w="780">
                  <a:moveTo>
                    <a:pt x="46" y="1"/>
                  </a:moveTo>
                  <a:cubicBezTo>
                    <a:pt x="12" y="91"/>
                    <a:pt x="1" y="193"/>
                    <a:pt x="1" y="294"/>
                  </a:cubicBezTo>
                  <a:cubicBezTo>
                    <a:pt x="12" y="475"/>
                    <a:pt x="57" y="655"/>
                    <a:pt x="147" y="824"/>
                  </a:cubicBezTo>
                  <a:cubicBezTo>
                    <a:pt x="226" y="971"/>
                    <a:pt x="339" y="1107"/>
                    <a:pt x="463" y="1219"/>
                  </a:cubicBezTo>
                  <a:cubicBezTo>
                    <a:pt x="576" y="1321"/>
                    <a:pt x="666" y="1411"/>
                    <a:pt x="666" y="1411"/>
                  </a:cubicBezTo>
                  <a:cubicBezTo>
                    <a:pt x="723" y="1321"/>
                    <a:pt x="757" y="1231"/>
                    <a:pt x="768" y="1129"/>
                  </a:cubicBezTo>
                  <a:cubicBezTo>
                    <a:pt x="779" y="926"/>
                    <a:pt x="734" y="734"/>
                    <a:pt x="644" y="565"/>
                  </a:cubicBezTo>
                  <a:cubicBezTo>
                    <a:pt x="554" y="407"/>
                    <a:pt x="429" y="272"/>
                    <a:pt x="294" y="159"/>
                  </a:cubicBezTo>
                  <a:cubicBezTo>
                    <a:pt x="215" y="102"/>
                    <a:pt x="136" y="46"/>
                    <a:pt x="46" y="1"/>
                  </a:cubicBez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9" name="Google Shape;5449;p39"/>
            <p:cNvSpPr/>
            <p:nvPr/>
          </p:nvSpPr>
          <p:spPr>
            <a:xfrm>
              <a:off x="3365037" y="4106935"/>
              <a:ext cx="23681" cy="39159"/>
            </a:xfrm>
            <a:custGeom>
              <a:rect b="b" l="l" r="r" t="t"/>
              <a:pathLst>
                <a:path extrusionOk="0" h="1141" w="690">
                  <a:moveTo>
                    <a:pt x="35" y="1"/>
                  </a:moveTo>
                  <a:cubicBezTo>
                    <a:pt x="12" y="80"/>
                    <a:pt x="1" y="159"/>
                    <a:pt x="1" y="249"/>
                  </a:cubicBezTo>
                  <a:cubicBezTo>
                    <a:pt x="1" y="396"/>
                    <a:pt x="35" y="531"/>
                    <a:pt x="103" y="667"/>
                  </a:cubicBezTo>
                  <a:cubicBezTo>
                    <a:pt x="159" y="779"/>
                    <a:pt x="238" y="892"/>
                    <a:pt x="339" y="983"/>
                  </a:cubicBezTo>
                  <a:cubicBezTo>
                    <a:pt x="396" y="1039"/>
                    <a:pt x="464" y="1095"/>
                    <a:pt x="543" y="1141"/>
                  </a:cubicBezTo>
                  <a:cubicBezTo>
                    <a:pt x="588" y="1073"/>
                    <a:pt x="633" y="994"/>
                    <a:pt x="644" y="904"/>
                  </a:cubicBezTo>
                  <a:cubicBezTo>
                    <a:pt x="689" y="746"/>
                    <a:pt x="667" y="576"/>
                    <a:pt x="599" y="418"/>
                  </a:cubicBezTo>
                  <a:cubicBezTo>
                    <a:pt x="520" y="283"/>
                    <a:pt x="407" y="159"/>
                    <a:pt x="272" y="80"/>
                  </a:cubicBezTo>
                  <a:cubicBezTo>
                    <a:pt x="193" y="46"/>
                    <a:pt x="114" y="12"/>
                    <a:pt x="35" y="1"/>
                  </a:cubicBezTo>
                  <a:close/>
                </a:path>
              </a:pathLst>
            </a:custGeom>
            <a:solidFill>
              <a:srgbClr val="7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0" name="Google Shape;5450;p39"/>
            <p:cNvSpPr/>
            <p:nvPr/>
          </p:nvSpPr>
          <p:spPr>
            <a:xfrm>
              <a:off x="2497564" y="4204919"/>
              <a:ext cx="15890" cy="24813"/>
            </a:xfrm>
            <a:custGeom>
              <a:rect b="b" l="l" r="r" t="t"/>
              <a:pathLst>
                <a:path extrusionOk="0" h="723" w="463">
                  <a:moveTo>
                    <a:pt x="226" y="1"/>
                  </a:moveTo>
                  <a:cubicBezTo>
                    <a:pt x="102" y="1"/>
                    <a:pt x="0" y="159"/>
                    <a:pt x="0" y="362"/>
                  </a:cubicBezTo>
                  <a:cubicBezTo>
                    <a:pt x="0" y="554"/>
                    <a:pt x="102" y="723"/>
                    <a:pt x="226" y="723"/>
                  </a:cubicBezTo>
                  <a:cubicBezTo>
                    <a:pt x="361" y="723"/>
                    <a:pt x="463" y="554"/>
                    <a:pt x="463" y="362"/>
                  </a:cubicBezTo>
                  <a:cubicBezTo>
                    <a:pt x="463" y="159"/>
                    <a:pt x="361" y="1"/>
                    <a:pt x="22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1" name="Google Shape;5451;p39"/>
            <p:cNvSpPr/>
            <p:nvPr/>
          </p:nvSpPr>
          <p:spPr>
            <a:xfrm>
              <a:off x="2510331" y="4187862"/>
              <a:ext cx="23338" cy="19425"/>
            </a:xfrm>
            <a:custGeom>
              <a:rect b="b" l="l" r="r" t="t"/>
              <a:pathLst>
                <a:path extrusionOk="0" h="566" w="680">
                  <a:moveTo>
                    <a:pt x="393" y="0"/>
                  </a:moveTo>
                  <a:cubicBezTo>
                    <a:pt x="387" y="0"/>
                    <a:pt x="380" y="1"/>
                    <a:pt x="373" y="1"/>
                  </a:cubicBezTo>
                  <a:cubicBezTo>
                    <a:pt x="114" y="1"/>
                    <a:pt x="1" y="328"/>
                    <a:pt x="193" y="498"/>
                  </a:cubicBezTo>
                  <a:cubicBezTo>
                    <a:pt x="246" y="545"/>
                    <a:pt x="309" y="566"/>
                    <a:pt x="370" y="566"/>
                  </a:cubicBezTo>
                  <a:cubicBezTo>
                    <a:pt x="528" y="566"/>
                    <a:pt x="680" y="428"/>
                    <a:pt x="655" y="249"/>
                  </a:cubicBezTo>
                  <a:cubicBezTo>
                    <a:pt x="644" y="110"/>
                    <a:pt x="531" y="0"/>
                    <a:pt x="39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2" name="Google Shape;5452;p39"/>
            <p:cNvSpPr/>
            <p:nvPr/>
          </p:nvSpPr>
          <p:spPr>
            <a:xfrm>
              <a:off x="2544789" y="4158449"/>
              <a:ext cx="31437" cy="29481"/>
            </a:xfrm>
            <a:custGeom>
              <a:rect b="b" l="l" r="r" t="t"/>
              <a:pathLst>
                <a:path extrusionOk="0" h="859" w="916">
                  <a:moveTo>
                    <a:pt x="452" y="1"/>
                  </a:moveTo>
                  <a:cubicBezTo>
                    <a:pt x="204" y="1"/>
                    <a:pt x="1" y="192"/>
                    <a:pt x="1" y="429"/>
                  </a:cubicBezTo>
                  <a:cubicBezTo>
                    <a:pt x="1" y="666"/>
                    <a:pt x="204" y="858"/>
                    <a:pt x="452" y="858"/>
                  </a:cubicBezTo>
                  <a:cubicBezTo>
                    <a:pt x="712" y="858"/>
                    <a:pt x="915" y="666"/>
                    <a:pt x="915" y="429"/>
                  </a:cubicBezTo>
                  <a:cubicBezTo>
                    <a:pt x="915" y="192"/>
                    <a:pt x="712" y="1"/>
                    <a:pt x="45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3" name="Google Shape;5453;p39"/>
            <p:cNvSpPr/>
            <p:nvPr/>
          </p:nvSpPr>
          <p:spPr>
            <a:xfrm>
              <a:off x="2544789" y="4204919"/>
              <a:ext cx="31437" cy="24813"/>
            </a:xfrm>
            <a:custGeom>
              <a:rect b="b" l="l" r="r" t="t"/>
              <a:pathLst>
                <a:path extrusionOk="0" h="723" w="916">
                  <a:moveTo>
                    <a:pt x="452" y="1"/>
                  </a:moveTo>
                  <a:cubicBezTo>
                    <a:pt x="204" y="1"/>
                    <a:pt x="1" y="159"/>
                    <a:pt x="1" y="362"/>
                  </a:cubicBezTo>
                  <a:cubicBezTo>
                    <a:pt x="1" y="554"/>
                    <a:pt x="204" y="723"/>
                    <a:pt x="452" y="723"/>
                  </a:cubicBezTo>
                  <a:cubicBezTo>
                    <a:pt x="712" y="723"/>
                    <a:pt x="915" y="554"/>
                    <a:pt x="915" y="362"/>
                  </a:cubicBezTo>
                  <a:cubicBezTo>
                    <a:pt x="915" y="159"/>
                    <a:pt x="712" y="1"/>
                    <a:pt x="45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4" name="Google Shape;5454;p39"/>
            <p:cNvSpPr/>
            <p:nvPr/>
          </p:nvSpPr>
          <p:spPr>
            <a:xfrm>
              <a:off x="2594381" y="4173173"/>
              <a:ext cx="9713" cy="14758"/>
            </a:xfrm>
            <a:custGeom>
              <a:rect b="b" l="l" r="r" t="t"/>
              <a:pathLst>
                <a:path extrusionOk="0" h="430" w="283">
                  <a:moveTo>
                    <a:pt x="147" y="0"/>
                  </a:moveTo>
                  <a:cubicBezTo>
                    <a:pt x="68" y="0"/>
                    <a:pt x="0" y="91"/>
                    <a:pt x="0" y="215"/>
                  </a:cubicBezTo>
                  <a:cubicBezTo>
                    <a:pt x="0" y="328"/>
                    <a:pt x="68" y="429"/>
                    <a:pt x="147" y="429"/>
                  </a:cubicBezTo>
                  <a:cubicBezTo>
                    <a:pt x="226" y="429"/>
                    <a:pt x="282" y="328"/>
                    <a:pt x="282" y="215"/>
                  </a:cubicBezTo>
                  <a:cubicBezTo>
                    <a:pt x="282" y="91"/>
                    <a:pt x="226" y="0"/>
                    <a:pt x="14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5" name="Google Shape;5455;p39"/>
            <p:cNvSpPr/>
            <p:nvPr/>
          </p:nvSpPr>
          <p:spPr>
            <a:xfrm>
              <a:off x="2620327" y="4127081"/>
              <a:ext cx="21725" cy="31403"/>
            </a:xfrm>
            <a:custGeom>
              <a:rect b="b" l="l" r="r" t="t"/>
              <a:pathLst>
                <a:path extrusionOk="0" h="915" w="633">
                  <a:moveTo>
                    <a:pt x="316" y="1"/>
                  </a:moveTo>
                  <a:cubicBezTo>
                    <a:pt x="136" y="1"/>
                    <a:pt x="0" y="204"/>
                    <a:pt x="0" y="452"/>
                  </a:cubicBezTo>
                  <a:cubicBezTo>
                    <a:pt x="0" y="712"/>
                    <a:pt x="136" y="915"/>
                    <a:pt x="316" y="915"/>
                  </a:cubicBezTo>
                  <a:cubicBezTo>
                    <a:pt x="486" y="915"/>
                    <a:pt x="632" y="712"/>
                    <a:pt x="632" y="452"/>
                  </a:cubicBezTo>
                  <a:cubicBezTo>
                    <a:pt x="632" y="204"/>
                    <a:pt x="486" y="1"/>
                    <a:pt x="31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6" name="Google Shape;5456;p39"/>
            <p:cNvSpPr/>
            <p:nvPr/>
          </p:nvSpPr>
          <p:spPr>
            <a:xfrm>
              <a:off x="2653617" y="4106558"/>
              <a:ext cx="36825" cy="43037"/>
            </a:xfrm>
            <a:custGeom>
              <a:rect b="b" l="l" r="r" t="t"/>
              <a:pathLst>
                <a:path extrusionOk="0" h="1254" w="1073">
                  <a:moveTo>
                    <a:pt x="542" y="1"/>
                  </a:moveTo>
                  <a:cubicBezTo>
                    <a:pt x="249" y="1"/>
                    <a:pt x="1" y="283"/>
                    <a:pt x="1" y="621"/>
                  </a:cubicBezTo>
                  <a:cubicBezTo>
                    <a:pt x="1" y="971"/>
                    <a:pt x="238" y="1253"/>
                    <a:pt x="542" y="1253"/>
                  </a:cubicBezTo>
                  <a:cubicBezTo>
                    <a:pt x="836" y="1253"/>
                    <a:pt x="1073" y="971"/>
                    <a:pt x="1073" y="621"/>
                  </a:cubicBezTo>
                  <a:cubicBezTo>
                    <a:pt x="1073" y="283"/>
                    <a:pt x="836" y="1"/>
                    <a:pt x="54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7" name="Google Shape;5457;p39"/>
            <p:cNvSpPr/>
            <p:nvPr/>
          </p:nvSpPr>
          <p:spPr>
            <a:xfrm>
              <a:off x="2645484" y="4180517"/>
              <a:ext cx="26770" cy="22720"/>
            </a:xfrm>
            <a:custGeom>
              <a:rect b="b" l="l" r="r" t="t"/>
              <a:pathLst>
                <a:path extrusionOk="0" h="662" w="780">
                  <a:moveTo>
                    <a:pt x="441" y="1"/>
                  </a:moveTo>
                  <a:cubicBezTo>
                    <a:pt x="159" y="1"/>
                    <a:pt x="1" y="351"/>
                    <a:pt x="204" y="554"/>
                  </a:cubicBezTo>
                  <a:cubicBezTo>
                    <a:pt x="271" y="628"/>
                    <a:pt x="357" y="662"/>
                    <a:pt x="443" y="662"/>
                  </a:cubicBezTo>
                  <a:cubicBezTo>
                    <a:pt x="606" y="662"/>
                    <a:pt x="765" y="542"/>
                    <a:pt x="779" y="351"/>
                  </a:cubicBezTo>
                  <a:cubicBezTo>
                    <a:pt x="779" y="159"/>
                    <a:pt x="633" y="1"/>
                    <a:pt x="44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8" name="Google Shape;5458;p39"/>
            <p:cNvSpPr/>
            <p:nvPr/>
          </p:nvSpPr>
          <p:spPr>
            <a:xfrm>
              <a:off x="2578903" y="4118947"/>
              <a:ext cx="25568" cy="21793"/>
            </a:xfrm>
            <a:custGeom>
              <a:rect b="b" l="l" r="r" t="t"/>
              <a:pathLst>
                <a:path extrusionOk="0" h="635" w="745">
                  <a:moveTo>
                    <a:pt x="418" y="1"/>
                  </a:moveTo>
                  <a:cubicBezTo>
                    <a:pt x="147" y="1"/>
                    <a:pt x="0" y="328"/>
                    <a:pt x="192" y="531"/>
                  </a:cubicBezTo>
                  <a:cubicBezTo>
                    <a:pt x="255" y="603"/>
                    <a:pt x="339" y="635"/>
                    <a:pt x="421" y="635"/>
                  </a:cubicBezTo>
                  <a:cubicBezTo>
                    <a:pt x="572" y="635"/>
                    <a:pt x="719" y="526"/>
                    <a:pt x="733" y="350"/>
                  </a:cubicBezTo>
                  <a:cubicBezTo>
                    <a:pt x="745" y="170"/>
                    <a:pt x="598" y="12"/>
                    <a:pt x="4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9" name="Google Shape;5459;p39"/>
            <p:cNvSpPr/>
            <p:nvPr/>
          </p:nvSpPr>
          <p:spPr>
            <a:xfrm>
              <a:off x="2472373" y="4267656"/>
              <a:ext cx="16302" cy="11257"/>
            </a:xfrm>
            <a:custGeom>
              <a:rect b="b" l="l" r="r" t="t"/>
              <a:pathLst>
                <a:path extrusionOk="0" h="328" w="475">
                  <a:moveTo>
                    <a:pt x="238" y="1"/>
                  </a:moveTo>
                  <a:cubicBezTo>
                    <a:pt x="114" y="1"/>
                    <a:pt x="1" y="68"/>
                    <a:pt x="1" y="170"/>
                  </a:cubicBezTo>
                  <a:cubicBezTo>
                    <a:pt x="1" y="260"/>
                    <a:pt x="114" y="328"/>
                    <a:pt x="238" y="328"/>
                  </a:cubicBezTo>
                  <a:cubicBezTo>
                    <a:pt x="373" y="328"/>
                    <a:pt x="475" y="260"/>
                    <a:pt x="475" y="170"/>
                  </a:cubicBezTo>
                  <a:cubicBezTo>
                    <a:pt x="475" y="80"/>
                    <a:pt x="373" y="1"/>
                    <a:pt x="23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0" name="Google Shape;5460;p39"/>
            <p:cNvSpPr/>
            <p:nvPr/>
          </p:nvSpPr>
          <p:spPr>
            <a:xfrm>
              <a:off x="2502198" y="4253310"/>
              <a:ext cx="22068" cy="18121"/>
            </a:xfrm>
            <a:custGeom>
              <a:rect b="b" l="l" r="r" t="t"/>
              <a:pathLst>
                <a:path extrusionOk="0" h="528" w="643">
                  <a:moveTo>
                    <a:pt x="373" y="0"/>
                  </a:moveTo>
                  <a:cubicBezTo>
                    <a:pt x="366" y="0"/>
                    <a:pt x="358" y="1"/>
                    <a:pt x="351" y="1"/>
                  </a:cubicBezTo>
                  <a:cubicBezTo>
                    <a:pt x="102" y="1"/>
                    <a:pt x="1" y="306"/>
                    <a:pt x="181" y="464"/>
                  </a:cubicBezTo>
                  <a:cubicBezTo>
                    <a:pt x="235" y="508"/>
                    <a:pt x="295" y="527"/>
                    <a:pt x="353" y="527"/>
                  </a:cubicBezTo>
                  <a:cubicBezTo>
                    <a:pt x="504" y="527"/>
                    <a:pt x="643" y="395"/>
                    <a:pt x="610" y="216"/>
                  </a:cubicBezTo>
                  <a:cubicBezTo>
                    <a:pt x="599" y="88"/>
                    <a:pt x="498" y="0"/>
                    <a:pt x="37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1" name="Google Shape;5461;p39"/>
            <p:cNvSpPr/>
            <p:nvPr/>
          </p:nvSpPr>
          <p:spPr>
            <a:xfrm>
              <a:off x="2488641" y="4309492"/>
              <a:ext cx="16680" cy="12424"/>
            </a:xfrm>
            <a:custGeom>
              <a:rect b="b" l="l" r="r" t="t"/>
              <a:pathLst>
                <a:path extrusionOk="0" h="362" w="486">
                  <a:moveTo>
                    <a:pt x="249" y="0"/>
                  </a:moveTo>
                  <a:cubicBezTo>
                    <a:pt x="114" y="0"/>
                    <a:pt x="1" y="79"/>
                    <a:pt x="1" y="181"/>
                  </a:cubicBezTo>
                  <a:cubicBezTo>
                    <a:pt x="1" y="283"/>
                    <a:pt x="114" y="362"/>
                    <a:pt x="249" y="362"/>
                  </a:cubicBezTo>
                  <a:cubicBezTo>
                    <a:pt x="384" y="362"/>
                    <a:pt x="486" y="283"/>
                    <a:pt x="486" y="181"/>
                  </a:cubicBezTo>
                  <a:cubicBezTo>
                    <a:pt x="486" y="79"/>
                    <a:pt x="384" y="0"/>
                    <a:pt x="24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2" name="Google Shape;5462;p39"/>
            <p:cNvSpPr/>
            <p:nvPr/>
          </p:nvSpPr>
          <p:spPr>
            <a:xfrm>
              <a:off x="2461151" y="4348994"/>
              <a:ext cx="11257" cy="9678"/>
            </a:xfrm>
            <a:custGeom>
              <a:rect b="b" l="l" r="r" t="t"/>
              <a:pathLst>
                <a:path extrusionOk="0" h="282" w="328">
                  <a:moveTo>
                    <a:pt x="192" y="0"/>
                  </a:moveTo>
                  <a:cubicBezTo>
                    <a:pt x="68" y="0"/>
                    <a:pt x="1" y="158"/>
                    <a:pt x="91" y="237"/>
                  </a:cubicBezTo>
                  <a:cubicBezTo>
                    <a:pt x="121" y="268"/>
                    <a:pt x="158" y="282"/>
                    <a:pt x="194" y="282"/>
                  </a:cubicBezTo>
                  <a:cubicBezTo>
                    <a:pt x="264" y="282"/>
                    <a:pt x="328" y="229"/>
                    <a:pt x="328" y="147"/>
                  </a:cubicBezTo>
                  <a:cubicBezTo>
                    <a:pt x="328" y="68"/>
                    <a:pt x="271" y="0"/>
                    <a:pt x="19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3" name="Google Shape;5463;p39"/>
            <p:cNvSpPr/>
            <p:nvPr/>
          </p:nvSpPr>
          <p:spPr>
            <a:xfrm>
              <a:off x="2542112" y="4278913"/>
              <a:ext cx="22480" cy="19356"/>
            </a:xfrm>
            <a:custGeom>
              <a:rect b="b" l="l" r="r" t="t"/>
              <a:pathLst>
                <a:path extrusionOk="0" h="564" w="655">
                  <a:moveTo>
                    <a:pt x="372" y="0"/>
                  </a:moveTo>
                  <a:cubicBezTo>
                    <a:pt x="124" y="0"/>
                    <a:pt x="0" y="305"/>
                    <a:pt x="169" y="485"/>
                  </a:cubicBezTo>
                  <a:cubicBezTo>
                    <a:pt x="227" y="539"/>
                    <a:pt x="296" y="563"/>
                    <a:pt x="365" y="563"/>
                  </a:cubicBezTo>
                  <a:cubicBezTo>
                    <a:pt x="513" y="563"/>
                    <a:pt x="654" y="452"/>
                    <a:pt x="654" y="282"/>
                  </a:cubicBezTo>
                  <a:cubicBezTo>
                    <a:pt x="654" y="124"/>
                    <a:pt x="530" y="0"/>
                    <a:pt x="37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4" name="Google Shape;5464;p39"/>
            <p:cNvSpPr/>
            <p:nvPr/>
          </p:nvSpPr>
          <p:spPr>
            <a:xfrm>
              <a:off x="2439083" y="4303692"/>
              <a:ext cx="8546" cy="5834"/>
            </a:xfrm>
            <a:custGeom>
              <a:rect b="b" l="l" r="r" t="t"/>
              <a:pathLst>
                <a:path extrusionOk="0" h="170" w="249">
                  <a:moveTo>
                    <a:pt x="125" y="0"/>
                  </a:moveTo>
                  <a:cubicBezTo>
                    <a:pt x="57" y="0"/>
                    <a:pt x="0" y="45"/>
                    <a:pt x="0" y="90"/>
                  </a:cubicBezTo>
                  <a:cubicBezTo>
                    <a:pt x="0" y="136"/>
                    <a:pt x="57" y="169"/>
                    <a:pt x="125" y="169"/>
                  </a:cubicBezTo>
                  <a:cubicBezTo>
                    <a:pt x="192" y="169"/>
                    <a:pt x="249" y="136"/>
                    <a:pt x="249" y="90"/>
                  </a:cubicBezTo>
                  <a:cubicBezTo>
                    <a:pt x="249" y="45"/>
                    <a:pt x="192" y="0"/>
                    <a:pt x="12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5" name="Google Shape;5465;p39"/>
            <p:cNvSpPr/>
            <p:nvPr/>
          </p:nvSpPr>
          <p:spPr>
            <a:xfrm>
              <a:off x="2615282" y="4238621"/>
              <a:ext cx="34114" cy="29172"/>
            </a:xfrm>
            <a:custGeom>
              <a:rect b="b" l="l" r="r" t="t"/>
              <a:pathLst>
                <a:path extrusionOk="0" h="850" w="994">
                  <a:moveTo>
                    <a:pt x="576" y="0"/>
                  </a:moveTo>
                  <a:cubicBezTo>
                    <a:pt x="193" y="0"/>
                    <a:pt x="1" y="452"/>
                    <a:pt x="272" y="723"/>
                  </a:cubicBezTo>
                  <a:cubicBezTo>
                    <a:pt x="359" y="810"/>
                    <a:pt x="466" y="849"/>
                    <a:pt x="569" y="849"/>
                  </a:cubicBezTo>
                  <a:cubicBezTo>
                    <a:pt x="787" y="849"/>
                    <a:pt x="994" y="678"/>
                    <a:pt x="994" y="418"/>
                  </a:cubicBezTo>
                  <a:cubicBezTo>
                    <a:pt x="994" y="192"/>
                    <a:pt x="802" y="0"/>
                    <a:pt x="57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6" name="Google Shape;5466;p39"/>
            <p:cNvSpPr/>
            <p:nvPr/>
          </p:nvSpPr>
          <p:spPr>
            <a:xfrm>
              <a:off x="2586625" y="4229320"/>
              <a:ext cx="17846" cy="15547"/>
            </a:xfrm>
            <a:custGeom>
              <a:rect b="b" l="l" r="r" t="t"/>
              <a:pathLst>
                <a:path extrusionOk="0" h="453" w="520">
                  <a:moveTo>
                    <a:pt x="294" y="1"/>
                  </a:moveTo>
                  <a:cubicBezTo>
                    <a:pt x="102" y="1"/>
                    <a:pt x="1" y="226"/>
                    <a:pt x="114" y="373"/>
                  </a:cubicBezTo>
                  <a:cubicBezTo>
                    <a:pt x="160" y="428"/>
                    <a:pt x="223" y="453"/>
                    <a:pt x="284" y="453"/>
                  </a:cubicBezTo>
                  <a:cubicBezTo>
                    <a:pt x="387" y="453"/>
                    <a:pt x="487" y="384"/>
                    <a:pt x="508" y="271"/>
                  </a:cubicBezTo>
                  <a:cubicBezTo>
                    <a:pt x="520" y="136"/>
                    <a:pt x="418" y="12"/>
                    <a:pt x="2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7" name="Google Shape;5467;p39"/>
            <p:cNvSpPr/>
            <p:nvPr/>
          </p:nvSpPr>
          <p:spPr>
            <a:xfrm>
              <a:off x="2701254" y="4216931"/>
              <a:ext cx="12424" cy="7001"/>
            </a:xfrm>
            <a:custGeom>
              <a:rect b="b" l="l" r="r" t="t"/>
              <a:pathLst>
                <a:path extrusionOk="0" h="204" w="362">
                  <a:moveTo>
                    <a:pt x="181" y="1"/>
                  </a:moveTo>
                  <a:cubicBezTo>
                    <a:pt x="80" y="1"/>
                    <a:pt x="1" y="46"/>
                    <a:pt x="1" y="102"/>
                  </a:cubicBezTo>
                  <a:cubicBezTo>
                    <a:pt x="1" y="159"/>
                    <a:pt x="80" y="204"/>
                    <a:pt x="181" y="204"/>
                  </a:cubicBezTo>
                  <a:cubicBezTo>
                    <a:pt x="283" y="204"/>
                    <a:pt x="362" y="159"/>
                    <a:pt x="362" y="102"/>
                  </a:cubicBezTo>
                  <a:cubicBezTo>
                    <a:pt x="362" y="46"/>
                    <a:pt x="283" y="1"/>
                    <a:pt x="18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8" name="Google Shape;5468;p39"/>
            <p:cNvSpPr/>
            <p:nvPr/>
          </p:nvSpPr>
          <p:spPr>
            <a:xfrm>
              <a:off x="2731455" y="4164249"/>
              <a:ext cx="14003" cy="23681"/>
            </a:xfrm>
            <a:custGeom>
              <a:rect b="b" l="l" r="r" t="t"/>
              <a:pathLst>
                <a:path extrusionOk="0" h="690" w="408">
                  <a:moveTo>
                    <a:pt x="204" y="1"/>
                  </a:moveTo>
                  <a:cubicBezTo>
                    <a:pt x="91" y="1"/>
                    <a:pt x="1" y="148"/>
                    <a:pt x="1" y="339"/>
                  </a:cubicBezTo>
                  <a:cubicBezTo>
                    <a:pt x="1" y="531"/>
                    <a:pt x="91" y="689"/>
                    <a:pt x="204" y="689"/>
                  </a:cubicBezTo>
                  <a:cubicBezTo>
                    <a:pt x="317" y="689"/>
                    <a:pt x="407" y="531"/>
                    <a:pt x="407" y="339"/>
                  </a:cubicBezTo>
                  <a:cubicBezTo>
                    <a:pt x="407" y="148"/>
                    <a:pt x="317" y="1"/>
                    <a:pt x="20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9" name="Google Shape;5469;p39"/>
            <p:cNvSpPr/>
            <p:nvPr/>
          </p:nvSpPr>
          <p:spPr>
            <a:xfrm>
              <a:off x="2731455" y="4065133"/>
              <a:ext cx="14003" cy="21313"/>
            </a:xfrm>
            <a:custGeom>
              <a:rect b="b" l="l" r="r" t="t"/>
              <a:pathLst>
                <a:path extrusionOk="0" h="621" w="408">
                  <a:moveTo>
                    <a:pt x="204" y="0"/>
                  </a:moveTo>
                  <a:cubicBezTo>
                    <a:pt x="91" y="0"/>
                    <a:pt x="1" y="136"/>
                    <a:pt x="1" y="305"/>
                  </a:cubicBezTo>
                  <a:cubicBezTo>
                    <a:pt x="1" y="485"/>
                    <a:pt x="91" y="621"/>
                    <a:pt x="204" y="621"/>
                  </a:cubicBezTo>
                  <a:cubicBezTo>
                    <a:pt x="317" y="621"/>
                    <a:pt x="407" y="485"/>
                    <a:pt x="407" y="305"/>
                  </a:cubicBezTo>
                  <a:cubicBezTo>
                    <a:pt x="407" y="136"/>
                    <a:pt x="317" y="0"/>
                    <a:pt x="20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0" name="Google Shape;5470;p39"/>
            <p:cNvSpPr/>
            <p:nvPr/>
          </p:nvSpPr>
          <p:spPr>
            <a:xfrm>
              <a:off x="2486273" y="4459367"/>
              <a:ext cx="669309" cy="622222"/>
            </a:xfrm>
            <a:custGeom>
              <a:rect b="b" l="l" r="r" t="t"/>
              <a:pathLst>
                <a:path extrusionOk="0" h="18130" w="19502">
                  <a:moveTo>
                    <a:pt x="14886" y="0"/>
                  </a:moveTo>
                  <a:lnTo>
                    <a:pt x="14886" y="0"/>
                  </a:lnTo>
                  <a:cubicBezTo>
                    <a:pt x="13453" y="1591"/>
                    <a:pt x="1401" y="14941"/>
                    <a:pt x="2" y="16419"/>
                  </a:cubicBezTo>
                  <a:cubicBezTo>
                    <a:pt x="90" y="16397"/>
                    <a:pt x="144" y="16385"/>
                    <a:pt x="160" y="16385"/>
                  </a:cubicBezTo>
                  <a:cubicBezTo>
                    <a:pt x="168" y="16385"/>
                    <a:pt x="165" y="16388"/>
                    <a:pt x="149" y="16396"/>
                  </a:cubicBezTo>
                  <a:cubicBezTo>
                    <a:pt x="1" y="16477"/>
                    <a:pt x="2903" y="18129"/>
                    <a:pt x="6582" y="18129"/>
                  </a:cubicBezTo>
                  <a:cubicBezTo>
                    <a:pt x="9068" y="18129"/>
                    <a:pt x="11907" y="17375"/>
                    <a:pt x="14401" y="14873"/>
                  </a:cubicBezTo>
                  <a:cubicBezTo>
                    <a:pt x="19501" y="9739"/>
                    <a:pt x="16195" y="2415"/>
                    <a:pt x="14886" y="0"/>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1" name="Google Shape;5471;p39"/>
            <p:cNvSpPr/>
            <p:nvPr/>
          </p:nvSpPr>
          <p:spPr>
            <a:xfrm>
              <a:off x="2482841" y="4453945"/>
              <a:ext cx="784658" cy="756378"/>
            </a:xfrm>
            <a:custGeom>
              <a:rect b="b" l="l" r="r" t="t"/>
              <a:pathLst>
                <a:path extrusionOk="0" h="22039" w="22863">
                  <a:moveTo>
                    <a:pt x="14986" y="158"/>
                  </a:moveTo>
                  <a:cubicBezTo>
                    <a:pt x="16306" y="2573"/>
                    <a:pt x="19601" y="9897"/>
                    <a:pt x="14501" y="15031"/>
                  </a:cubicBezTo>
                  <a:cubicBezTo>
                    <a:pt x="8317" y="21237"/>
                    <a:pt x="1" y="16690"/>
                    <a:pt x="260" y="16554"/>
                  </a:cubicBezTo>
                  <a:cubicBezTo>
                    <a:pt x="294" y="16532"/>
                    <a:pt x="237" y="16543"/>
                    <a:pt x="113" y="16577"/>
                  </a:cubicBezTo>
                  <a:cubicBezTo>
                    <a:pt x="68" y="16633"/>
                    <a:pt x="34" y="16667"/>
                    <a:pt x="12" y="16690"/>
                  </a:cubicBezTo>
                  <a:cubicBezTo>
                    <a:pt x="12" y="16690"/>
                    <a:pt x="7843" y="22038"/>
                    <a:pt x="13801" y="16712"/>
                  </a:cubicBezTo>
                  <a:cubicBezTo>
                    <a:pt x="22862" y="8610"/>
                    <a:pt x="15144" y="0"/>
                    <a:pt x="15144" y="0"/>
                  </a:cubicBezTo>
                  <a:close/>
                </a:path>
              </a:pathLst>
            </a:custGeom>
            <a:solidFill>
              <a:srgbClr val="C798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2" name="Google Shape;5472;p39"/>
            <p:cNvSpPr/>
            <p:nvPr/>
          </p:nvSpPr>
          <p:spPr>
            <a:xfrm>
              <a:off x="2766324" y="4613498"/>
              <a:ext cx="126298" cy="146409"/>
            </a:xfrm>
            <a:custGeom>
              <a:rect b="b" l="l" r="r" t="t"/>
              <a:pathLst>
                <a:path extrusionOk="0" h="4266" w="3680">
                  <a:moveTo>
                    <a:pt x="3679" y="1"/>
                  </a:moveTo>
                  <a:cubicBezTo>
                    <a:pt x="3431" y="170"/>
                    <a:pt x="3194" y="350"/>
                    <a:pt x="2968" y="542"/>
                  </a:cubicBezTo>
                  <a:cubicBezTo>
                    <a:pt x="2720" y="734"/>
                    <a:pt x="2494" y="937"/>
                    <a:pt x="2291" y="1163"/>
                  </a:cubicBezTo>
                  <a:cubicBezTo>
                    <a:pt x="2066" y="1411"/>
                    <a:pt x="1817" y="1682"/>
                    <a:pt x="1603" y="1953"/>
                  </a:cubicBezTo>
                  <a:cubicBezTo>
                    <a:pt x="1389" y="2223"/>
                    <a:pt x="1174" y="2494"/>
                    <a:pt x="994" y="2765"/>
                  </a:cubicBezTo>
                  <a:cubicBezTo>
                    <a:pt x="802" y="3036"/>
                    <a:pt x="610" y="3284"/>
                    <a:pt x="463" y="3510"/>
                  </a:cubicBezTo>
                  <a:cubicBezTo>
                    <a:pt x="294" y="3747"/>
                    <a:pt x="136" y="4006"/>
                    <a:pt x="1" y="4266"/>
                  </a:cubicBezTo>
                  <a:cubicBezTo>
                    <a:pt x="249" y="4097"/>
                    <a:pt x="486" y="3916"/>
                    <a:pt x="711" y="3713"/>
                  </a:cubicBezTo>
                  <a:cubicBezTo>
                    <a:pt x="948" y="3521"/>
                    <a:pt x="1163" y="3318"/>
                    <a:pt x="1366" y="3092"/>
                  </a:cubicBezTo>
                  <a:cubicBezTo>
                    <a:pt x="1592" y="2844"/>
                    <a:pt x="1829" y="2573"/>
                    <a:pt x="2054" y="2302"/>
                  </a:cubicBezTo>
                  <a:cubicBezTo>
                    <a:pt x="2269" y="2020"/>
                    <a:pt x="2483" y="1750"/>
                    <a:pt x="2675" y="1479"/>
                  </a:cubicBezTo>
                  <a:cubicBezTo>
                    <a:pt x="2776" y="1355"/>
                    <a:pt x="2855" y="1208"/>
                    <a:pt x="2946" y="1095"/>
                  </a:cubicBezTo>
                  <a:cubicBezTo>
                    <a:pt x="3036" y="982"/>
                    <a:pt x="3126" y="858"/>
                    <a:pt x="3194" y="757"/>
                  </a:cubicBezTo>
                  <a:cubicBezTo>
                    <a:pt x="3375" y="520"/>
                    <a:pt x="3533" y="260"/>
                    <a:pt x="367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3" name="Google Shape;5473;p39"/>
            <p:cNvSpPr/>
            <p:nvPr/>
          </p:nvSpPr>
          <p:spPr>
            <a:xfrm>
              <a:off x="2892588" y="4592975"/>
              <a:ext cx="42248" cy="53848"/>
            </a:xfrm>
            <a:custGeom>
              <a:rect b="b" l="l" r="r" t="t"/>
              <a:pathLst>
                <a:path extrusionOk="0" h="1569" w="1231">
                  <a:moveTo>
                    <a:pt x="1230" y="0"/>
                  </a:moveTo>
                  <a:cubicBezTo>
                    <a:pt x="1117" y="34"/>
                    <a:pt x="1016" y="91"/>
                    <a:pt x="914" y="158"/>
                  </a:cubicBezTo>
                  <a:cubicBezTo>
                    <a:pt x="722" y="283"/>
                    <a:pt x="553" y="452"/>
                    <a:pt x="418" y="655"/>
                  </a:cubicBezTo>
                  <a:cubicBezTo>
                    <a:pt x="361" y="745"/>
                    <a:pt x="294" y="835"/>
                    <a:pt x="248" y="937"/>
                  </a:cubicBezTo>
                  <a:cubicBezTo>
                    <a:pt x="203" y="1050"/>
                    <a:pt x="147" y="1140"/>
                    <a:pt x="102" y="1242"/>
                  </a:cubicBezTo>
                  <a:cubicBezTo>
                    <a:pt x="57" y="1343"/>
                    <a:pt x="23" y="1456"/>
                    <a:pt x="0" y="1569"/>
                  </a:cubicBezTo>
                  <a:cubicBezTo>
                    <a:pt x="113" y="1546"/>
                    <a:pt x="226" y="1513"/>
                    <a:pt x="339" y="1456"/>
                  </a:cubicBezTo>
                  <a:cubicBezTo>
                    <a:pt x="519" y="1388"/>
                    <a:pt x="711" y="1185"/>
                    <a:pt x="880" y="971"/>
                  </a:cubicBezTo>
                  <a:cubicBezTo>
                    <a:pt x="1005" y="779"/>
                    <a:pt x="1106" y="565"/>
                    <a:pt x="1174" y="350"/>
                  </a:cubicBezTo>
                  <a:cubicBezTo>
                    <a:pt x="1208" y="237"/>
                    <a:pt x="1230" y="113"/>
                    <a:pt x="123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4" name="Google Shape;5474;p39"/>
            <p:cNvSpPr/>
            <p:nvPr/>
          </p:nvSpPr>
          <p:spPr>
            <a:xfrm>
              <a:off x="1430247" y="3868789"/>
              <a:ext cx="435692" cy="438816"/>
            </a:xfrm>
            <a:custGeom>
              <a:rect b="b" l="l" r="r" t="t"/>
              <a:pathLst>
                <a:path extrusionOk="0" h="12786" w="12695">
                  <a:moveTo>
                    <a:pt x="0" y="0"/>
                  </a:moveTo>
                  <a:lnTo>
                    <a:pt x="0" y="0"/>
                  </a:lnTo>
                  <a:cubicBezTo>
                    <a:pt x="483" y="5187"/>
                    <a:pt x="5891" y="12786"/>
                    <a:pt x="12591" y="12786"/>
                  </a:cubicBezTo>
                  <a:cubicBezTo>
                    <a:pt x="12626" y="12786"/>
                    <a:pt x="12660" y="12785"/>
                    <a:pt x="12695" y="12785"/>
                  </a:cubicBezTo>
                  <a:cubicBezTo>
                    <a:pt x="12559" y="5462"/>
                    <a:pt x="7132" y="587"/>
                    <a:pt x="0" y="0"/>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5" name="Google Shape;5475;p39"/>
            <p:cNvSpPr/>
            <p:nvPr/>
          </p:nvSpPr>
          <p:spPr>
            <a:xfrm>
              <a:off x="1436802" y="3885811"/>
              <a:ext cx="512020" cy="508519"/>
            </a:xfrm>
            <a:custGeom>
              <a:rect b="b" l="l" r="r" t="t"/>
              <a:pathLst>
                <a:path extrusionOk="0" h="14817" w="14919">
                  <a:moveTo>
                    <a:pt x="1" y="1"/>
                  </a:moveTo>
                  <a:cubicBezTo>
                    <a:pt x="1" y="1"/>
                    <a:pt x="249" y="226"/>
                    <a:pt x="689" y="599"/>
                  </a:cubicBezTo>
                  <a:cubicBezTo>
                    <a:pt x="904" y="790"/>
                    <a:pt x="1174" y="1016"/>
                    <a:pt x="1479" y="1276"/>
                  </a:cubicBezTo>
                  <a:cubicBezTo>
                    <a:pt x="1784" y="1535"/>
                    <a:pt x="2111" y="1840"/>
                    <a:pt x="2472" y="2178"/>
                  </a:cubicBezTo>
                  <a:lnTo>
                    <a:pt x="3397" y="3036"/>
                  </a:lnTo>
                  <a:cubicBezTo>
                    <a:pt x="2867" y="3036"/>
                    <a:pt x="2337" y="3070"/>
                    <a:pt x="1818" y="3138"/>
                  </a:cubicBezTo>
                  <a:cubicBezTo>
                    <a:pt x="2438" y="3239"/>
                    <a:pt x="3059" y="3296"/>
                    <a:pt x="3691" y="3307"/>
                  </a:cubicBezTo>
                  <a:cubicBezTo>
                    <a:pt x="4074" y="3691"/>
                    <a:pt x="4481" y="4085"/>
                    <a:pt x="4910" y="4503"/>
                  </a:cubicBezTo>
                  <a:cubicBezTo>
                    <a:pt x="5056" y="4650"/>
                    <a:pt x="5214" y="4808"/>
                    <a:pt x="5372" y="4966"/>
                  </a:cubicBezTo>
                  <a:cubicBezTo>
                    <a:pt x="5372" y="4999"/>
                    <a:pt x="5361" y="5033"/>
                    <a:pt x="5350" y="5067"/>
                  </a:cubicBezTo>
                  <a:cubicBezTo>
                    <a:pt x="4711" y="4996"/>
                    <a:pt x="4073" y="4953"/>
                    <a:pt x="3426" y="4953"/>
                  </a:cubicBezTo>
                  <a:cubicBezTo>
                    <a:pt x="3353" y="4953"/>
                    <a:pt x="3279" y="4953"/>
                    <a:pt x="3206" y="4954"/>
                  </a:cubicBezTo>
                  <a:cubicBezTo>
                    <a:pt x="3939" y="5135"/>
                    <a:pt x="4684" y="5270"/>
                    <a:pt x="5440" y="5361"/>
                  </a:cubicBezTo>
                  <a:cubicBezTo>
                    <a:pt x="5508" y="5361"/>
                    <a:pt x="5575" y="5315"/>
                    <a:pt x="5587" y="5259"/>
                  </a:cubicBezTo>
                  <a:cubicBezTo>
                    <a:pt x="5587" y="5236"/>
                    <a:pt x="5598" y="5214"/>
                    <a:pt x="5609" y="5191"/>
                  </a:cubicBezTo>
                  <a:cubicBezTo>
                    <a:pt x="5824" y="5394"/>
                    <a:pt x="6038" y="5620"/>
                    <a:pt x="6252" y="5846"/>
                  </a:cubicBezTo>
                  <a:cubicBezTo>
                    <a:pt x="6512" y="6105"/>
                    <a:pt x="6783" y="6387"/>
                    <a:pt x="7054" y="6658"/>
                  </a:cubicBezTo>
                  <a:cubicBezTo>
                    <a:pt x="6896" y="6647"/>
                    <a:pt x="6749" y="6636"/>
                    <a:pt x="6591" y="6636"/>
                  </a:cubicBezTo>
                  <a:cubicBezTo>
                    <a:pt x="6376" y="6613"/>
                    <a:pt x="6151" y="6602"/>
                    <a:pt x="5925" y="6591"/>
                  </a:cubicBezTo>
                  <a:cubicBezTo>
                    <a:pt x="5699" y="6591"/>
                    <a:pt x="5485" y="6591"/>
                    <a:pt x="5259" y="6613"/>
                  </a:cubicBezTo>
                  <a:cubicBezTo>
                    <a:pt x="5146" y="6624"/>
                    <a:pt x="5034" y="6647"/>
                    <a:pt x="4921" y="6658"/>
                  </a:cubicBezTo>
                  <a:cubicBezTo>
                    <a:pt x="4808" y="6681"/>
                    <a:pt x="4706" y="6726"/>
                    <a:pt x="4605" y="6760"/>
                  </a:cubicBezTo>
                  <a:lnTo>
                    <a:pt x="4932" y="6726"/>
                  </a:lnTo>
                  <a:lnTo>
                    <a:pt x="5259" y="6726"/>
                  </a:lnTo>
                  <a:cubicBezTo>
                    <a:pt x="5372" y="6726"/>
                    <a:pt x="5474" y="6749"/>
                    <a:pt x="5587" y="6749"/>
                  </a:cubicBezTo>
                  <a:lnTo>
                    <a:pt x="5914" y="6794"/>
                  </a:lnTo>
                  <a:cubicBezTo>
                    <a:pt x="6128" y="6828"/>
                    <a:pt x="6343" y="6850"/>
                    <a:pt x="6568" y="6884"/>
                  </a:cubicBezTo>
                  <a:cubicBezTo>
                    <a:pt x="6794" y="6906"/>
                    <a:pt x="7008" y="6929"/>
                    <a:pt x="7234" y="6940"/>
                  </a:cubicBezTo>
                  <a:cubicBezTo>
                    <a:pt x="7268" y="6940"/>
                    <a:pt x="7290" y="6929"/>
                    <a:pt x="7313" y="6918"/>
                  </a:cubicBezTo>
                  <a:lnTo>
                    <a:pt x="7629" y="7234"/>
                  </a:lnTo>
                  <a:cubicBezTo>
                    <a:pt x="7877" y="7493"/>
                    <a:pt x="8126" y="7753"/>
                    <a:pt x="8374" y="8001"/>
                  </a:cubicBezTo>
                  <a:cubicBezTo>
                    <a:pt x="7685" y="8046"/>
                    <a:pt x="6997" y="8103"/>
                    <a:pt x="6309" y="8204"/>
                  </a:cubicBezTo>
                  <a:cubicBezTo>
                    <a:pt x="6844" y="8251"/>
                    <a:pt x="7379" y="8271"/>
                    <a:pt x="7918" y="8271"/>
                  </a:cubicBezTo>
                  <a:cubicBezTo>
                    <a:pt x="8152" y="8271"/>
                    <a:pt x="8386" y="8267"/>
                    <a:pt x="8622" y="8261"/>
                  </a:cubicBezTo>
                  <a:cubicBezTo>
                    <a:pt x="9198" y="8859"/>
                    <a:pt x="9762" y="9445"/>
                    <a:pt x="10315" y="10021"/>
                  </a:cubicBezTo>
                  <a:lnTo>
                    <a:pt x="10337" y="10043"/>
                  </a:lnTo>
                  <a:cubicBezTo>
                    <a:pt x="9987" y="9976"/>
                    <a:pt x="9638" y="9897"/>
                    <a:pt x="9288" y="9852"/>
                  </a:cubicBezTo>
                  <a:cubicBezTo>
                    <a:pt x="8870" y="9807"/>
                    <a:pt x="8430" y="9773"/>
                    <a:pt x="8001" y="9761"/>
                  </a:cubicBezTo>
                  <a:lnTo>
                    <a:pt x="8001" y="9761"/>
                  </a:lnTo>
                  <a:cubicBezTo>
                    <a:pt x="8419" y="9874"/>
                    <a:pt x="8836" y="9965"/>
                    <a:pt x="9254" y="10055"/>
                  </a:cubicBezTo>
                  <a:cubicBezTo>
                    <a:pt x="9671" y="10168"/>
                    <a:pt x="10078" y="10258"/>
                    <a:pt x="10495" y="10348"/>
                  </a:cubicBezTo>
                  <a:cubicBezTo>
                    <a:pt x="10504" y="10351"/>
                    <a:pt x="10513" y="10353"/>
                    <a:pt x="10522" y="10353"/>
                  </a:cubicBezTo>
                  <a:cubicBezTo>
                    <a:pt x="10547" y="10353"/>
                    <a:pt x="10572" y="10342"/>
                    <a:pt x="10597" y="10326"/>
                  </a:cubicBezTo>
                  <a:cubicBezTo>
                    <a:pt x="11330" y="11093"/>
                    <a:pt x="12030" y="11826"/>
                    <a:pt x="12628" y="12447"/>
                  </a:cubicBezTo>
                  <a:cubicBezTo>
                    <a:pt x="13993" y="13880"/>
                    <a:pt x="14919" y="14817"/>
                    <a:pt x="14919" y="14817"/>
                  </a:cubicBezTo>
                  <a:cubicBezTo>
                    <a:pt x="14919" y="14817"/>
                    <a:pt x="14061" y="13812"/>
                    <a:pt x="12741" y="12345"/>
                  </a:cubicBezTo>
                  <a:cubicBezTo>
                    <a:pt x="12143" y="11668"/>
                    <a:pt x="11443" y="10890"/>
                    <a:pt x="10687" y="10066"/>
                  </a:cubicBezTo>
                  <a:cubicBezTo>
                    <a:pt x="10755" y="9637"/>
                    <a:pt x="10834" y="9197"/>
                    <a:pt x="10901" y="8757"/>
                  </a:cubicBezTo>
                  <a:cubicBezTo>
                    <a:pt x="10935" y="8509"/>
                    <a:pt x="10958" y="8261"/>
                    <a:pt x="10980" y="8001"/>
                  </a:cubicBezTo>
                  <a:cubicBezTo>
                    <a:pt x="10980" y="7753"/>
                    <a:pt x="10992" y="7493"/>
                    <a:pt x="10980" y="7245"/>
                  </a:cubicBezTo>
                  <a:cubicBezTo>
                    <a:pt x="10924" y="7493"/>
                    <a:pt x="10890" y="7742"/>
                    <a:pt x="10845" y="7978"/>
                  </a:cubicBezTo>
                  <a:cubicBezTo>
                    <a:pt x="10800" y="8227"/>
                    <a:pt x="10732" y="8475"/>
                    <a:pt x="10676" y="8712"/>
                  </a:cubicBezTo>
                  <a:cubicBezTo>
                    <a:pt x="10597" y="9073"/>
                    <a:pt x="10518" y="9445"/>
                    <a:pt x="10450" y="9818"/>
                  </a:cubicBezTo>
                  <a:cubicBezTo>
                    <a:pt x="9976" y="9299"/>
                    <a:pt x="9468" y="8768"/>
                    <a:pt x="8949" y="8227"/>
                  </a:cubicBezTo>
                  <a:cubicBezTo>
                    <a:pt x="8983" y="8204"/>
                    <a:pt x="9006" y="8170"/>
                    <a:pt x="9017" y="8136"/>
                  </a:cubicBezTo>
                  <a:lnTo>
                    <a:pt x="9085" y="7426"/>
                  </a:lnTo>
                  <a:lnTo>
                    <a:pt x="9085" y="6715"/>
                  </a:lnTo>
                  <a:cubicBezTo>
                    <a:pt x="9085" y="6489"/>
                    <a:pt x="9085" y="6252"/>
                    <a:pt x="9073" y="6015"/>
                  </a:cubicBezTo>
                  <a:cubicBezTo>
                    <a:pt x="9051" y="5778"/>
                    <a:pt x="9073" y="5541"/>
                    <a:pt x="9073" y="5304"/>
                  </a:cubicBezTo>
                  <a:lnTo>
                    <a:pt x="9073" y="5304"/>
                  </a:lnTo>
                  <a:cubicBezTo>
                    <a:pt x="9017" y="5541"/>
                    <a:pt x="8972" y="5767"/>
                    <a:pt x="8927" y="6015"/>
                  </a:cubicBezTo>
                  <a:cubicBezTo>
                    <a:pt x="8882" y="6252"/>
                    <a:pt x="8870" y="6478"/>
                    <a:pt x="8859" y="6715"/>
                  </a:cubicBezTo>
                  <a:cubicBezTo>
                    <a:pt x="8836" y="6952"/>
                    <a:pt x="8825" y="7189"/>
                    <a:pt x="8803" y="7426"/>
                  </a:cubicBezTo>
                  <a:cubicBezTo>
                    <a:pt x="8780" y="7617"/>
                    <a:pt x="8757" y="7809"/>
                    <a:pt x="8746" y="8001"/>
                  </a:cubicBezTo>
                  <a:lnTo>
                    <a:pt x="8712" y="8001"/>
                  </a:lnTo>
                  <a:cubicBezTo>
                    <a:pt x="8419" y="7685"/>
                    <a:pt x="8114" y="7369"/>
                    <a:pt x="7821" y="7053"/>
                  </a:cubicBezTo>
                  <a:lnTo>
                    <a:pt x="7392" y="6636"/>
                  </a:lnTo>
                  <a:cubicBezTo>
                    <a:pt x="7415" y="6433"/>
                    <a:pt x="7437" y="6241"/>
                    <a:pt x="7460" y="6038"/>
                  </a:cubicBezTo>
                  <a:cubicBezTo>
                    <a:pt x="7471" y="5778"/>
                    <a:pt x="7482" y="5507"/>
                    <a:pt x="7482" y="5248"/>
                  </a:cubicBezTo>
                  <a:cubicBezTo>
                    <a:pt x="7460" y="4717"/>
                    <a:pt x="7460" y="4187"/>
                    <a:pt x="7415" y="3657"/>
                  </a:cubicBezTo>
                  <a:cubicBezTo>
                    <a:pt x="7369" y="3927"/>
                    <a:pt x="7347" y="4187"/>
                    <a:pt x="7313" y="4447"/>
                  </a:cubicBezTo>
                  <a:lnTo>
                    <a:pt x="7245" y="5236"/>
                  </a:lnTo>
                  <a:cubicBezTo>
                    <a:pt x="7234" y="5496"/>
                    <a:pt x="7211" y="5756"/>
                    <a:pt x="7189" y="6015"/>
                  </a:cubicBezTo>
                  <a:cubicBezTo>
                    <a:pt x="7178" y="6139"/>
                    <a:pt x="7166" y="6263"/>
                    <a:pt x="7144" y="6387"/>
                  </a:cubicBezTo>
                  <a:lnTo>
                    <a:pt x="6444" y="5654"/>
                  </a:lnTo>
                  <a:cubicBezTo>
                    <a:pt x="6185" y="5394"/>
                    <a:pt x="5925" y="5146"/>
                    <a:pt x="5666" y="4898"/>
                  </a:cubicBezTo>
                  <a:cubicBezTo>
                    <a:pt x="5688" y="4796"/>
                    <a:pt x="5722" y="4684"/>
                    <a:pt x="5745" y="4582"/>
                  </a:cubicBezTo>
                  <a:cubicBezTo>
                    <a:pt x="5767" y="4356"/>
                    <a:pt x="5801" y="4131"/>
                    <a:pt x="5824" y="3894"/>
                  </a:cubicBezTo>
                  <a:cubicBezTo>
                    <a:pt x="5846" y="3668"/>
                    <a:pt x="5835" y="3442"/>
                    <a:pt x="5824" y="3205"/>
                  </a:cubicBezTo>
                  <a:cubicBezTo>
                    <a:pt x="5790" y="2980"/>
                    <a:pt x="5767" y="2754"/>
                    <a:pt x="5733" y="2528"/>
                  </a:cubicBezTo>
                  <a:cubicBezTo>
                    <a:pt x="5699" y="2754"/>
                    <a:pt x="5699" y="2980"/>
                    <a:pt x="5677" y="3205"/>
                  </a:cubicBezTo>
                  <a:cubicBezTo>
                    <a:pt x="5666" y="3431"/>
                    <a:pt x="5620" y="3645"/>
                    <a:pt x="5598" y="3871"/>
                  </a:cubicBezTo>
                  <a:cubicBezTo>
                    <a:pt x="5564" y="4097"/>
                    <a:pt x="5508" y="4311"/>
                    <a:pt x="5474" y="4526"/>
                  </a:cubicBezTo>
                  <a:cubicBezTo>
                    <a:pt x="5462" y="4582"/>
                    <a:pt x="5451" y="4627"/>
                    <a:pt x="5440" y="4672"/>
                  </a:cubicBezTo>
                  <a:cubicBezTo>
                    <a:pt x="5316" y="4559"/>
                    <a:pt x="5192" y="4435"/>
                    <a:pt x="5067" y="4322"/>
                  </a:cubicBezTo>
                  <a:cubicBezTo>
                    <a:pt x="4706" y="3973"/>
                    <a:pt x="4345" y="3634"/>
                    <a:pt x="3995" y="3307"/>
                  </a:cubicBezTo>
                  <a:lnTo>
                    <a:pt x="4041" y="3307"/>
                  </a:lnTo>
                  <a:cubicBezTo>
                    <a:pt x="4108" y="3296"/>
                    <a:pt x="4153" y="3239"/>
                    <a:pt x="4153" y="3171"/>
                  </a:cubicBezTo>
                  <a:lnTo>
                    <a:pt x="4153" y="3149"/>
                  </a:lnTo>
                  <a:cubicBezTo>
                    <a:pt x="4097" y="2799"/>
                    <a:pt x="4041" y="2438"/>
                    <a:pt x="3973" y="2099"/>
                  </a:cubicBezTo>
                  <a:cubicBezTo>
                    <a:pt x="3939" y="1738"/>
                    <a:pt x="3883" y="1389"/>
                    <a:pt x="3815" y="1027"/>
                  </a:cubicBezTo>
                  <a:cubicBezTo>
                    <a:pt x="3781" y="1377"/>
                    <a:pt x="3759" y="1750"/>
                    <a:pt x="3759" y="2111"/>
                  </a:cubicBezTo>
                  <a:cubicBezTo>
                    <a:pt x="3781" y="2415"/>
                    <a:pt x="3815" y="2731"/>
                    <a:pt x="3860" y="3036"/>
                  </a:cubicBezTo>
                  <a:lnTo>
                    <a:pt x="3691" y="3036"/>
                  </a:lnTo>
                  <a:cubicBezTo>
                    <a:pt x="3296" y="2686"/>
                    <a:pt x="2923" y="2359"/>
                    <a:pt x="2574" y="2054"/>
                  </a:cubicBezTo>
                  <a:cubicBezTo>
                    <a:pt x="2201" y="1738"/>
                    <a:pt x="1874" y="1434"/>
                    <a:pt x="1547" y="1197"/>
                  </a:cubicBezTo>
                  <a:cubicBezTo>
                    <a:pt x="1220" y="948"/>
                    <a:pt x="949" y="734"/>
                    <a:pt x="723" y="554"/>
                  </a:cubicBezTo>
                  <a:lnTo>
                    <a:pt x="1" y="1"/>
                  </a:ln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6" name="Google Shape;5476;p39"/>
            <p:cNvSpPr/>
            <p:nvPr/>
          </p:nvSpPr>
          <p:spPr>
            <a:xfrm>
              <a:off x="1273370" y="4102679"/>
              <a:ext cx="550356" cy="284684"/>
            </a:xfrm>
            <a:custGeom>
              <a:rect b="b" l="l" r="r" t="t"/>
              <a:pathLst>
                <a:path extrusionOk="0" h="8295" w="16036">
                  <a:moveTo>
                    <a:pt x="9414" y="0"/>
                  </a:moveTo>
                  <a:cubicBezTo>
                    <a:pt x="9066" y="0"/>
                    <a:pt x="8702" y="36"/>
                    <a:pt x="8317" y="114"/>
                  </a:cubicBezTo>
                  <a:cubicBezTo>
                    <a:pt x="5214" y="576"/>
                    <a:pt x="3240" y="3499"/>
                    <a:pt x="385" y="4650"/>
                  </a:cubicBezTo>
                  <a:lnTo>
                    <a:pt x="1" y="4830"/>
                  </a:lnTo>
                  <a:lnTo>
                    <a:pt x="622" y="4954"/>
                  </a:lnTo>
                  <a:cubicBezTo>
                    <a:pt x="3206" y="5609"/>
                    <a:pt x="5361" y="7979"/>
                    <a:pt x="7945" y="8238"/>
                  </a:cubicBezTo>
                  <a:cubicBezTo>
                    <a:pt x="8220" y="8276"/>
                    <a:pt x="8489" y="8294"/>
                    <a:pt x="8754" y="8294"/>
                  </a:cubicBezTo>
                  <a:cubicBezTo>
                    <a:pt x="11796" y="8294"/>
                    <a:pt x="14136" y="5899"/>
                    <a:pt x="16036" y="3781"/>
                  </a:cubicBezTo>
                  <a:cubicBezTo>
                    <a:pt x="13852" y="2228"/>
                    <a:pt x="12158" y="0"/>
                    <a:pt x="9414" y="0"/>
                  </a:cubicBezTo>
                  <a:close/>
                </a:path>
              </a:pathLst>
            </a:custGeom>
            <a:solidFill>
              <a:srgbClr val="60A7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7" name="Google Shape;5477;p39"/>
            <p:cNvSpPr/>
            <p:nvPr/>
          </p:nvSpPr>
          <p:spPr>
            <a:xfrm>
              <a:off x="1386077" y="4195240"/>
              <a:ext cx="429927" cy="137143"/>
            </a:xfrm>
            <a:custGeom>
              <a:rect b="b" l="l" r="r" t="t"/>
              <a:pathLst>
                <a:path extrusionOk="0" h="3996" w="12527">
                  <a:moveTo>
                    <a:pt x="2348" y="1"/>
                  </a:moveTo>
                  <a:lnTo>
                    <a:pt x="2348" y="1"/>
                  </a:lnTo>
                  <a:cubicBezTo>
                    <a:pt x="2856" y="317"/>
                    <a:pt x="3386" y="610"/>
                    <a:pt x="3882" y="926"/>
                  </a:cubicBezTo>
                  <a:cubicBezTo>
                    <a:pt x="4007" y="1016"/>
                    <a:pt x="4131" y="1084"/>
                    <a:pt x="4255" y="1174"/>
                  </a:cubicBezTo>
                  <a:cubicBezTo>
                    <a:pt x="4368" y="1253"/>
                    <a:pt x="4480" y="1343"/>
                    <a:pt x="4593" y="1445"/>
                  </a:cubicBezTo>
                  <a:cubicBezTo>
                    <a:pt x="4706" y="1535"/>
                    <a:pt x="4819" y="1626"/>
                    <a:pt x="4921" y="1727"/>
                  </a:cubicBezTo>
                  <a:lnTo>
                    <a:pt x="4977" y="1784"/>
                  </a:lnTo>
                  <a:cubicBezTo>
                    <a:pt x="4627" y="1817"/>
                    <a:pt x="4289" y="1851"/>
                    <a:pt x="3950" y="1874"/>
                  </a:cubicBezTo>
                  <a:cubicBezTo>
                    <a:pt x="3217" y="1953"/>
                    <a:pt x="2540" y="2032"/>
                    <a:pt x="1953" y="2099"/>
                  </a:cubicBezTo>
                  <a:cubicBezTo>
                    <a:pt x="1366" y="2167"/>
                    <a:pt x="881" y="2235"/>
                    <a:pt x="542" y="2280"/>
                  </a:cubicBezTo>
                  <a:lnTo>
                    <a:pt x="1" y="2359"/>
                  </a:lnTo>
                  <a:lnTo>
                    <a:pt x="1" y="2359"/>
                  </a:lnTo>
                  <a:lnTo>
                    <a:pt x="542" y="2348"/>
                  </a:lnTo>
                  <a:cubicBezTo>
                    <a:pt x="892" y="2336"/>
                    <a:pt x="1377" y="2325"/>
                    <a:pt x="1975" y="2291"/>
                  </a:cubicBezTo>
                  <a:cubicBezTo>
                    <a:pt x="2562" y="2257"/>
                    <a:pt x="3250" y="2235"/>
                    <a:pt x="3984" y="2190"/>
                  </a:cubicBezTo>
                  <a:lnTo>
                    <a:pt x="4909" y="2122"/>
                  </a:lnTo>
                  <a:lnTo>
                    <a:pt x="4695" y="2314"/>
                  </a:lnTo>
                  <a:lnTo>
                    <a:pt x="4424" y="2573"/>
                  </a:lnTo>
                  <a:cubicBezTo>
                    <a:pt x="4334" y="2652"/>
                    <a:pt x="4244" y="2743"/>
                    <a:pt x="4153" y="2822"/>
                  </a:cubicBezTo>
                  <a:lnTo>
                    <a:pt x="3871" y="3070"/>
                  </a:lnTo>
                  <a:cubicBezTo>
                    <a:pt x="3781" y="3149"/>
                    <a:pt x="3691" y="3228"/>
                    <a:pt x="3589" y="3307"/>
                  </a:cubicBezTo>
                  <a:cubicBezTo>
                    <a:pt x="3386" y="3465"/>
                    <a:pt x="3183" y="3612"/>
                    <a:pt x="2991" y="3770"/>
                  </a:cubicBezTo>
                  <a:cubicBezTo>
                    <a:pt x="3228" y="3668"/>
                    <a:pt x="3442" y="3555"/>
                    <a:pt x="3668" y="3442"/>
                  </a:cubicBezTo>
                  <a:cubicBezTo>
                    <a:pt x="3781" y="3386"/>
                    <a:pt x="3882" y="3296"/>
                    <a:pt x="3995" y="3239"/>
                  </a:cubicBezTo>
                  <a:cubicBezTo>
                    <a:pt x="4097" y="3183"/>
                    <a:pt x="4210" y="3104"/>
                    <a:pt x="4311" y="3025"/>
                  </a:cubicBezTo>
                  <a:cubicBezTo>
                    <a:pt x="4413" y="2957"/>
                    <a:pt x="4514" y="2867"/>
                    <a:pt x="4616" y="2788"/>
                  </a:cubicBezTo>
                  <a:lnTo>
                    <a:pt x="4909" y="2551"/>
                  </a:lnTo>
                  <a:cubicBezTo>
                    <a:pt x="5090" y="2404"/>
                    <a:pt x="5259" y="2246"/>
                    <a:pt x="5440" y="2088"/>
                  </a:cubicBezTo>
                  <a:lnTo>
                    <a:pt x="6286" y="2020"/>
                  </a:lnTo>
                  <a:lnTo>
                    <a:pt x="7527" y="1874"/>
                  </a:lnTo>
                  <a:lnTo>
                    <a:pt x="7527" y="1874"/>
                  </a:lnTo>
                  <a:cubicBezTo>
                    <a:pt x="7516" y="1896"/>
                    <a:pt x="7505" y="1908"/>
                    <a:pt x="7493" y="1930"/>
                  </a:cubicBezTo>
                  <a:cubicBezTo>
                    <a:pt x="7392" y="2043"/>
                    <a:pt x="7290" y="2145"/>
                    <a:pt x="7189" y="2257"/>
                  </a:cubicBezTo>
                  <a:cubicBezTo>
                    <a:pt x="7098" y="2370"/>
                    <a:pt x="6974" y="2461"/>
                    <a:pt x="6861" y="2562"/>
                  </a:cubicBezTo>
                  <a:cubicBezTo>
                    <a:pt x="6749" y="2664"/>
                    <a:pt x="6624" y="2743"/>
                    <a:pt x="6489" y="2844"/>
                  </a:cubicBezTo>
                  <a:lnTo>
                    <a:pt x="5733" y="3386"/>
                  </a:lnTo>
                  <a:cubicBezTo>
                    <a:pt x="5485" y="3578"/>
                    <a:pt x="5248" y="3781"/>
                    <a:pt x="5011" y="3995"/>
                  </a:cubicBezTo>
                  <a:cubicBezTo>
                    <a:pt x="5158" y="3916"/>
                    <a:pt x="5282" y="3837"/>
                    <a:pt x="5417" y="3758"/>
                  </a:cubicBezTo>
                  <a:cubicBezTo>
                    <a:pt x="5552" y="3679"/>
                    <a:pt x="5699" y="3623"/>
                    <a:pt x="5835" y="3533"/>
                  </a:cubicBezTo>
                  <a:cubicBezTo>
                    <a:pt x="6105" y="3397"/>
                    <a:pt x="6376" y="3239"/>
                    <a:pt x="6647" y="3081"/>
                  </a:cubicBezTo>
                  <a:cubicBezTo>
                    <a:pt x="6794" y="2991"/>
                    <a:pt x="6918" y="2901"/>
                    <a:pt x="7053" y="2810"/>
                  </a:cubicBezTo>
                  <a:cubicBezTo>
                    <a:pt x="7177" y="2720"/>
                    <a:pt x="7302" y="2607"/>
                    <a:pt x="7426" y="2506"/>
                  </a:cubicBezTo>
                  <a:cubicBezTo>
                    <a:pt x="7550" y="2393"/>
                    <a:pt x="7651" y="2269"/>
                    <a:pt x="7764" y="2145"/>
                  </a:cubicBezTo>
                  <a:cubicBezTo>
                    <a:pt x="7843" y="2032"/>
                    <a:pt x="7922" y="1930"/>
                    <a:pt x="7990" y="1817"/>
                  </a:cubicBezTo>
                  <a:lnTo>
                    <a:pt x="8588" y="1750"/>
                  </a:lnTo>
                  <a:cubicBezTo>
                    <a:pt x="9276" y="1659"/>
                    <a:pt x="9931" y="1569"/>
                    <a:pt x="10484" y="1490"/>
                  </a:cubicBezTo>
                  <a:lnTo>
                    <a:pt x="10484" y="1490"/>
                  </a:lnTo>
                  <a:cubicBezTo>
                    <a:pt x="10089" y="1817"/>
                    <a:pt x="9705" y="2145"/>
                    <a:pt x="9310" y="2483"/>
                  </a:cubicBezTo>
                  <a:cubicBezTo>
                    <a:pt x="9062" y="2686"/>
                    <a:pt x="8802" y="2889"/>
                    <a:pt x="8554" y="3104"/>
                  </a:cubicBezTo>
                  <a:cubicBezTo>
                    <a:pt x="8306" y="3318"/>
                    <a:pt x="8058" y="3533"/>
                    <a:pt x="7821" y="3758"/>
                  </a:cubicBezTo>
                  <a:cubicBezTo>
                    <a:pt x="8103" y="3600"/>
                    <a:pt x="8385" y="3420"/>
                    <a:pt x="8667" y="3262"/>
                  </a:cubicBezTo>
                  <a:cubicBezTo>
                    <a:pt x="8949" y="3092"/>
                    <a:pt x="9220" y="2901"/>
                    <a:pt x="9491" y="2720"/>
                  </a:cubicBezTo>
                  <a:cubicBezTo>
                    <a:pt x="10010" y="2325"/>
                    <a:pt x="10518" y="1919"/>
                    <a:pt x="11025" y="1490"/>
                  </a:cubicBezTo>
                  <a:lnTo>
                    <a:pt x="11037" y="1468"/>
                  </a:lnTo>
                  <a:cubicBezTo>
                    <a:pt x="11048" y="1445"/>
                    <a:pt x="11059" y="1422"/>
                    <a:pt x="11070" y="1400"/>
                  </a:cubicBezTo>
                  <a:cubicBezTo>
                    <a:pt x="11432" y="1343"/>
                    <a:pt x="11748" y="1287"/>
                    <a:pt x="11996" y="1264"/>
                  </a:cubicBezTo>
                  <a:lnTo>
                    <a:pt x="12526" y="1163"/>
                  </a:lnTo>
                  <a:lnTo>
                    <a:pt x="11984" y="1185"/>
                  </a:lnTo>
                  <a:cubicBezTo>
                    <a:pt x="11736" y="1208"/>
                    <a:pt x="11398" y="1219"/>
                    <a:pt x="11014" y="1242"/>
                  </a:cubicBezTo>
                  <a:cubicBezTo>
                    <a:pt x="10912" y="1163"/>
                    <a:pt x="10811" y="1061"/>
                    <a:pt x="10709" y="982"/>
                  </a:cubicBezTo>
                  <a:cubicBezTo>
                    <a:pt x="10608" y="903"/>
                    <a:pt x="10484" y="847"/>
                    <a:pt x="10371" y="779"/>
                  </a:cubicBezTo>
                  <a:cubicBezTo>
                    <a:pt x="10247" y="723"/>
                    <a:pt x="10134" y="678"/>
                    <a:pt x="10010" y="633"/>
                  </a:cubicBezTo>
                  <a:lnTo>
                    <a:pt x="9637" y="508"/>
                  </a:lnTo>
                  <a:cubicBezTo>
                    <a:pt x="9389" y="441"/>
                    <a:pt x="9141" y="384"/>
                    <a:pt x="8893" y="350"/>
                  </a:cubicBezTo>
                  <a:cubicBezTo>
                    <a:pt x="8644" y="305"/>
                    <a:pt x="8396" y="271"/>
                    <a:pt x="8137" y="238"/>
                  </a:cubicBezTo>
                  <a:lnTo>
                    <a:pt x="8137" y="238"/>
                  </a:lnTo>
                  <a:cubicBezTo>
                    <a:pt x="8374" y="328"/>
                    <a:pt x="8622" y="407"/>
                    <a:pt x="8859" y="486"/>
                  </a:cubicBezTo>
                  <a:cubicBezTo>
                    <a:pt x="8972" y="542"/>
                    <a:pt x="9096" y="576"/>
                    <a:pt x="9209" y="610"/>
                  </a:cubicBezTo>
                  <a:lnTo>
                    <a:pt x="9558" y="745"/>
                  </a:lnTo>
                  <a:lnTo>
                    <a:pt x="9897" y="881"/>
                  </a:lnTo>
                  <a:lnTo>
                    <a:pt x="10213" y="1050"/>
                  </a:lnTo>
                  <a:cubicBezTo>
                    <a:pt x="10326" y="1118"/>
                    <a:pt x="10416" y="1185"/>
                    <a:pt x="10518" y="1253"/>
                  </a:cubicBezTo>
                  <a:cubicBezTo>
                    <a:pt x="10529" y="1253"/>
                    <a:pt x="10540" y="1264"/>
                    <a:pt x="10540" y="1276"/>
                  </a:cubicBezTo>
                  <a:cubicBezTo>
                    <a:pt x="9965" y="1321"/>
                    <a:pt x="9276" y="1366"/>
                    <a:pt x="8554" y="1445"/>
                  </a:cubicBezTo>
                  <a:cubicBezTo>
                    <a:pt x="8362" y="1456"/>
                    <a:pt x="8170" y="1479"/>
                    <a:pt x="7967" y="1501"/>
                  </a:cubicBezTo>
                  <a:cubicBezTo>
                    <a:pt x="7730" y="1377"/>
                    <a:pt x="7482" y="1242"/>
                    <a:pt x="7234" y="1118"/>
                  </a:cubicBezTo>
                  <a:cubicBezTo>
                    <a:pt x="6974" y="994"/>
                    <a:pt x="6737" y="870"/>
                    <a:pt x="6478" y="745"/>
                  </a:cubicBezTo>
                  <a:cubicBezTo>
                    <a:pt x="6230" y="633"/>
                    <a:pt x="5970" y="520"/>
                    <a:pt x="5699" y="418"/>
                  </a:cubicBezTo>
                  <a:cubicBezTo>
                    <a:pt x="5575" y="362"/>
                    <a:pt x="5428" y="328"/>
                    <a:pt x="5293" y="283"/>
                  </a:cubicBezTo>
                  <a:cubicBezTo>
                    <a:pt x="5158" y="238"/>
                    <a:pt x="5022" y="215"/>
                    <a:pt x="4887" y="192"/>
                  </a:cubicBezTo>
                  <a:lnTo>
                    <a:pt x="4887" y="192"/>
                  </a:lnTo>
                  <a:cubicBezTo>
                    <a:pt x="5011" y="260"/>
                    <a:pt x="5146" y="294"/>
                    <a:pt x="5270" y="362"/>
                  </a:cubicBezTo>
                  <a:cubicBezTo>
                    <a:pt x="5394" y="441"/>
                    <a:pt x="5519" y="486"/>
                    <a:pt x="5631" y="565"/>
                  </a:cubicBezTo>
                  <a:cubicBezTo>
                    <a:pt x="5880" y="700"/>
                    <a:pt x="6117" y="847"/>
                    <a:pt x="6354" y="982"/>
                  </a:cubicBezTo>
                  <a:cubicBezTo>
                    <a:pt x="6692" y="1174"/>
                    <a:pt x="7019" y="1366"/>
                    <a:pt x="7358" y="1558"/>
                  </a:cubicBezTo>
                  <a:lnTo>
                    <a:pt x="6252" y="1671"/>
                  </a:lnTo>
                  <a:lnTo>
                    <a:pt x="5417" y="1750"/>
                  </a:lnTo>
                  <a:lnTo>
                    <a:pt x="5158" y="1479"/>
                  </a:lnTo>
                  <a:cubicBezTo>
                    <a:pt x="5045" y="1377"/>
                    <a:pt x="4921" y="1276"/>
                    <a:pt x="4808" y="1174"/>
                  </a:cubicBezTo>
                  <a:cubicBezTo>
                    <a:pt x="4559" y="994"/>
                    <a:pt x="4300" y="824"/>
                    <a:pt x="4029" y="678"/>
                  </a:cubicBezTo>
                  <a:cubicBezTo>
                    <a:pt x="3758" y="531"/>
                    <a:pt x="3487" y="407"/>
                    <a:pt x="3205" y="294"/>
                  </a:cubicBezTo>
                  <a:cubicBezTo>
                    <a:pt x="2923" y="192"/>
                    <a:pt x="2641" y="91"/>
                    <a:pt x="2348" y="1"/>
                  </a:cubicBez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8" name="Google Shape;5478;p39"/>
            <p:cNvSpPr/>
            <p:nvPr/>
          </p:nvSpPr>
          <p:spPr>
            <a:xfrm>
              <a:off x="1779933" y="4268445"/>
              <a:ext cx="193290" cy="209009"/>
            </a:xfrm>
            <a:custGeom>
              <a:rect b="b" l="l" r="r" t="t"/>
              <a:pathLst>
                <a:path extrusionOk="0" h="6090" w="5632">
                  <a:moveTo>
                    <a:pt x="1389" y="0"/>
                  </a:moveTo>
                  <a:cubicBezTo>
                    <a:pt x="1242" y="102"/>
                    <a:pt x="1118" y="215"/>
                    <a:pt x="994" y="350"/>
                  </a:cubicBezTo>
                  <a:lnTo>
                    <a:pt x="283" y="1050"/>
                  </a:lnTo>
                  <a:cubicBezTo>
                    <a:pt x="170" y="2189"/>
                    <a:pt x="1" y="3352"/>
                    <a:pt x="712" y="4367"/>
                  </a:cubicBezTo>
                  <a:cubicBezTo>
                    <a:pt x="1073" y="4875"/>
                    <a:pt x="1535" y="5315"/>
                    <a:pt x="2066" y="5642"/>
                  </a:cubicBezTo>
                  <a:cubicBezTo>
                    <a:pt x="2557" y="5943"/>
                    <a:pt x="3079" y="6090"/>
                    <a:pt x="3590" y="6090"/>
                  </a:cubicBezTo>
                  <a:cubicBezTo>
                    <a:pt x="4076" y="6090"/>
                    <a:pt x="4554" y="5957"/>
                    <a:pt x="4988" y="5699"/>
                  </a:cubicBezTo>
                  <a:cubicBezTo>
                    <a:pt x="5632" y="4807"/>
                    <a:pt x="5395" y="3284"/>
                    <a:pt x="4954" y="2381"/>
                  </a:cubicBezTo>
                  <a:cubicBezTo>
                    <a:pt x="4672" y="1828"/>
                    <a:pt x="4266" y="1332"/>
                    <a:pt x="3770" y="948"/>
                  </a:cubicBezTo>
                  <a:cubicBezTo>
                    <a:pt x="3093" y="395"/>
                    <a:pt x="2258" y="68"/>
                    <a:pt x="1389"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9" name="Google Shape;5479;p39"/>
            <p:cNvSpPr/>
            <p:nvPr/>
          </p:nvSpPr>
          <p:spPr>
            <a:xfrm>
              <a:off x="1792323" y="4266454"/>
              <a:ext cx="158833" cy="157357"/>
            </a:xfrm>
            <a:custGeom>
              <a:rect b="b" l="l" r="r" t="t"/>
              <a:pathLst>
                <a:path extrusionOk="0" h="4585" w="4628">
                  <a:moveTo>
                    <a:pt x="1399" y="0"/>
                  </a:moveTo>
                  <a:cubicBezTo>
                    <a:pt x="871" y="0"/>
                    <a:pt x="394" y="191"/>
                    <a:pt x="170" y="735"/>
                  </a:cubicBezTo>
                  <a:cubicBezTo>
                    <a:pt x="46" y="995"/>
                    <a:pt x="1" y="1288"/>
                    <a:pt x="1" y="1582"/>
                  </a:cubicBezTo>
                  <a:cubicBezTo>
                    <a:pt x="23" y="1830"/>
                    <a:pt x="159" y="2010"/>
                    <a:pt x="204" y="2247"/>
                  </a:cubicBezTo>
                  <a:cubicBezTo>
                    <a:pt x="339" y="2834"/>
                    <a:pt x="159" y="3455"/>
                    <a:pt x="475" y="4008"/>
                  </a:cubicBezTo>
                  <a:cubicBezTo>
                    <a:pt x="577" y="4185"/>
                    <a:pt x="894" y="4399"/>
                    <a:pt x="1111" y="4399"/>
                  </a:cubicBezTo>
                  <a:cubicBezTo>
                    <a:pt x="1253" y="4399"/>
                    <a:pt x="1352" y="4307"/>
                    <a:pt x="1321" y="4053"/>
                  </a:cubicBezTo>
                  <a:lnTo>
                    <a:pt x="1321" y="4053"/>
                  </a:lnTo>
                  <a:cubicBezTo>
                    <a:pt x="1423" y="4285"/>
                    <a:pt x="1669" y="4585"/>
                    <a:pt x="1929" y="4585"/>
                  </a:cubicBezTo>
                  <a:cubicBezTo>
                    <a:pt x="1986" y="4585"/>
                    <a:pt x="2043" y="4570"/>
                    <a:pt x="2100" y="4538"/>
                  </a:cubicBezTo>
                  <a:cubicBezTo>
                    <a:pt x="2382" y="4380"/>
                    <a:pt x="2449" y="3850"/>
                    <a:pt x="2291" y="3602"/>
                  </a:cubicBezTo>
                  <a:lnTo>
                    <a:pt x="2291" y="3602"/>
                  </a:lnTo>
                  <a:cubicBezTo>
                    <a:pt x="2411" y="3666"/>
                    <a:pt x="2537" y="3695"/>
                    <a:pt x="2654" y="3695"/>
                  </a:cubicBezTo>
                  <a:cubicBezTo>
                    <a:pt x="3050" y="3695"/>
                    <a:pt x="3349" y="3367"/>
                    <a:pt x="2957" y="2958"/>
                  </a:cubicBezTo>
                  <a:lnTo>
                    <a:pt x="2957" y="2958"/>
                  </a:lnTo>
                  <a:cubicBezTo>
                    <a:pt x="3087" y="3034"/>
                    <a:pt x="3301" y="3126"/>
                    <a:pt x="3491" y="3126"/>
                  </a:cubicBezTo>
                  <a:cubicBezTo>
                    <a:pt x="3615" y="3126"/>
                    <a:pt x="3728" y="3087"/>
                    <a:pt x="3804" y="2981"/>
                  </a:cubicBezTo>
                  <a:cubicBezTo>
                    <a:pt x="3973" y="2755"/>
                    <a:pt x="3736" y="2507"/>
                    <a:pt x="3612" y="2315"/>
                  </a:cubicBezTo>
                  <a:cubicBezTo>
                    <a:pt x="4627" y="1762"/>
                    <a:pt x="3781" y="871"/>
                    <a:pt x="3104" y="487"/>
                  </a:cubicBezTo>
                  <a:cubicBezTo>
                    <a:pt x="2607" y="205"/>
                    <a:pt x="2055" y="36"/>
                    <a:pt x="1490" y="2"/>
                  </a:cubicBezTo>
                  <a:cubicBezTo>
                    <a:pt x="1460" y="1"/>
                    <a:pt x="1429" y="0"/>
                    <a:pt x="1399"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0" name="Google Shape;5480;p39"/>
            <p:cNvSpPr/>
            <p:nvPr/>
          </p:nvSpPr>
          <p:spPr>
            <a:xfrm>
              <a:off x="1827569" y="4262782"/>
              <a:ext cx="177023" cy="201252"/>
            </a:xfrm>
            <a:custGeom>
              <a:rect b="b" l="l" r="r" t="t"/>
              <a:pathLst>
                <a:path extrusionOk="0" h="5864" w="5158">
                  <a:moveTo>
                    <a:pt x="768" y="1"/>
                  </a:moveTo>
                  <a:cubicBezTo>
                    <a:pt x="543" y="1"/>
                    <a:pt x="319" y="37"/>
                    <a:pt x="102" y="109"/>
                  </a:cubicBezTo>
                  <a:cubicBezTo>
                    <a:pt x="91" y="120"/>
                    <a:pt x="68" y="120"/>
                    <a:pt x="57" y="131"/>
                  </a:cubicBezTo>
                  <a:cubicBezTo>
                    <a:pt x="34" y="143"/>
                    <a:pt x="23" y="154"/>
                    <a:pt x="1" y="165"/>
                  </a:cubicBezTo>
                  <a:cubicBezTo>
                    <a:pt x="870" y="233"/>
                    <a:pt x="1705" y="560"/>
                    <a:pt x="2382" y="1113"/>
                  </a:cubicBezTo>
                  <a:cubicBezTo>
                    <a:pt x="2878" y="1497"/>
                    <a:pt x="3284" y="1993"/>
                    <a:pt x="3566" y="2546"/>
                  </a:cubicBezTo>
                  <a:cubicBezTo>
                    <a:pt x="4007" y="3449"/>
                    <a:pt x="4244" y="4972"/>
                    <a:pt x="3589" y="5864"/>
                  </a:cubicBezTo>
                  <a:cubicBezTo>
                    <a:pt x="3815" y="5728"/>
                    <a:pt x="4018" y="5559"/>
                    <a:pt x="4210" y="5379"/>
                  </a:cubicBezTo>
                  <a:cubicBezTo>
                    <a:pt x="5158" y="4431"/>
                    <a:pt x="4582" y="2749"/>
                    <a:pt x="3905" y="1802"/>
                  </a:cubicBezTo>
                  <a:cubicBezTo>
                    <a:pt x="3397" y="1158"/>
                    <a:pt x="2720" y="651"/>
                    <a:pt x="1953" y="357"/>
                  </a:cubicBezTo>
                  <a:cubicBezTo>
                    <a:pt x="1626" y="199"/>
                    <a:pt x="1287" y="75"/>
                    <a:pt x="937" y="7"/>
                  </a:cubicBezTo>
                  <a:cubicBezTo>
                    <a:pt x="881" y="3"/>
                    <a:pt x="824" y="1"/>
                    <a:pt x="76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1" name="Google Shape;5481;p39"/>
            <p:cNvSpPr/>
            <p:nvPr/>
          </p:nvSpPr>
          <p:spPr>
            <a:xfrm>
              <a:off x="1828359" y="4273078"/>
              <a:ext cx="94140" cy="84084"/>
            </a:xfrm>
            <a:custGeom>
              <a:rect b="b" l="l" r="r" t="t"/>
              <a:pathLst>
                <a:path extrusionOk="0" h="2450" w="2743">
                  <a:moveTo>
                    <a:pt x="0" y="1"/>
                  </a:moveTo>
                  <a:cubicBezTo>
                    <a:pt x="0" y="1"/>
                    <a:pt x="57" y="12"/>
                    <a:pt x="169" y="23"/>
                  </a:cubicBezTo>
                  <a:cubicBezTo>
                    <a:pt x="237" y="35"/>
                    <a:pt x="294" y="57"/>
                    <a:pt x="350" y="68"/>
                  </a:cubicBezTo>
                  <a:cubicBezTo>
                    <a:pt x="429" y="102"/>
                    <a:pt x="497" y="136"/>
                    <a:pt x="564" y="170"/>
                  </a:cubicBezTo>
                  <a:cubicBezTo>
                    <a:pt x="643" y="204"/>
                    <a:pt x="734" y="249"/>
                    <a:pt x="813" y="317"/>
                  </a:cubicBezTo>
                  <a:cubicBezTo>
                    <a:pt x="892" y="373"/>
                    <a:pt x="982" y="430"/>
                    <a:pt x="1061" y="497"/>
                  </a:cubicBezTo>
                  <a:cubicBezTo>
                    <a:pt x="1106" y="531"/>
                    <a:pt x="1151" y="565"/>
                    <a:pt x="1196" y="599"/>
                  </a:cubicBezTo>
                  <a:lnTo>
                    <a:pt x="1320" y="712"/>
                  </a:lnTo>
                  <a:cubicBezTo>
                    <a:pt x="1411" y="791"/>
                    <a:pt x="1501" y="870"/>
                    <a:pt x="1580" y="960"/>
                  </a:cubicBezTo>
                  <a:cubicBezTo>
                    <a:pt x="1659" y="1050"/>
                    <a:pt x="1738" y="1129"/>
                    <a:pt x="1817" y="1219"/>
                  </a:cubicBezTo>
                  <a:cubicBezTo>
                    <a:pt x="1896" y="1298"/>
                    <a:pt x="1964" y="1389"/>
                    <a:pt x="2031" y="1479"/>
                  </a:cubicBezTo>
                  <a:cubicBezTo>
                    <a:pt x="2178" y="1648"/>
                    <a:pt x="2302" y="1817"/>
                    <a:pt x="2404" y="1953"/>
                  </a:cubicBezTo>
                  <a:cubicBezTo>
                    <a:pt x="2460" y="2032"/>
                    <a:pt x="2505" y="2088"/>
                    <a:pt x="2550" y="2156"/>
                  </a:cubicBezTo>
                  <a:cubicBezTo>
                    <a:pt x="2584" y="2212"/>
                    <a:pt x="2629" y="2269"/>
                    <a:pt x="2652" y="2314"/>
                  </a:cubicBezTo>
                  <a:cubicBezTo>
                    <a:pt x="2708" y="2404"/>
                    <a:pt x="2742" y="2449"/>
                    <a:pt x="2742" y="2449"/>
                  </a:cubicBezTo>
                  <a:cubicBezTo>
                    <a:pt x="2675" y="2258"/>
                    <a:pt x="2584" y="2077"/>
                    <a:pt x="2483" y="1908"/>
                  </a:cubicBezTo>
                  <a:cubicBezTo>
                    <a:pt x="2438" y="1829"/>
                    <a:pt x="2392" y="1739"/>
                    <a:pt x="2336" y="1660"/>
                  </a:cubicBezTo>
                  <a:cubicBezTo>
                    <a:pt x="2280" y="1569"/>
                    <a:pt x="2212" y="1479"/>
                    <a:pt x="2144" y="1389"/>
                  </a:cubicBezTo>
                  <a:cubicBezTo>
                    <a:pt x="2088" y="1298"/>
                    <a:pt x="2009" y="1208"/>
                    <a:pt x="1930" y="1118"/>
                  </a:cubicBezTo>
                  <a:cubicBezTo>
                    <a:pt x="1862" y="1028"/>
                    <a:pt x="1783" y="926"/>
                    <a:pt x="1693" y="847"/>
                  </a:cubicBezTo>
                  <a:cubicBezTo>
                    <a:pt x="1614" y="768"/>
                    <a:pt x="1524" y="678"/>
                    <a:pt x="1433" y="599"/>
                  </a:cubicBezTo>
                  <a:cubicBezTo>
                    <a:pt x="1343" y="520"/>
                    <a:pt x="1253" y="452"/>
                    <a:pt x="1151" y="384"/>
                  </a:cubicBezTo>
                  <a:cubicBezTo>
                    <a:pt x="1061" y="317"/>
                    <a:pt x="959" y="272"/>
                    <a:pt x="869" y="215"/>
                  </a:cubicBezTo>
                  <a:cubicBezTo>
                    <a:pt x="779" y="170"/>
                    <a:pt x="689" y="125"/>
                    <a:pt x="598" y="91"/>
                  </a:cubicBezTo>
                  <a:cubicBezTo>
                    <a:pt x="519" y="57"/>
                    <a:pt x="440" y="35"/>
                    <a:pt x="361" y="23"/>
                  </a:cubicBezTo>
                  <a:cubicBezTo>
                    <a:pt x="294" y="12"/>
                    <a:pt x="226" y="1"/>
                    <a:pt x="169"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2" name="Google Shape;5482;p39"/>
            <p:cNvSpPr/>
            <p:nvPr/>
          </p:nvSpPr>
          <p:spPr>
            <a:xfrm>
              <a:off x="1851593" y="4290135"/>
              <a:ext cx="41459" cy="56182"/>
            </a:xfrm>
            <a:custGeom>
              <a:rect b="b" l="l" r="r" t="t"/>
              <a:pathLst>
                <a:path extrusionOk="0" h="1637" w="1208">
                  <a:moveTo>
                    <a:pt x="0" y="0"/>
                  </a:moveTo>
                  <a:cubicBezTo>
                    <a:pt x="0" y="0"/>
                    <a:pt x="79" y="113"/>
                    <a:pt x="203" y="249"/>
                  </a:cubicBezTo>
                  <a:cubicBezTo>
                    <a:pt x="271" y="327"/>
                    <a:pt x="339" y="406"/>
                    <a:pt x="418" y="497"/>
                  </a:cubicBezTo>
                  <a:cubicBezTo>
                    <a:pt x="508" y="587"/>
                    <a:pt x="587" y="677"/>
                    <a:pt x="666" y="779"/>
                  </a:cubicBezTo>
                  <a:cubicBezTo>
                    <a:pt x="745" y="880"/>
                    <a:pt x="824" y="971"/>
                    <a:pt x="892" y="1072"/>
                  </a:cubicBezTo>
                  <a:cubicBezTo>
                    <a:pt x="914" y="1129"/>
                    <a:pt x="959" y="1174"/>
                    <a:pt x="982" y="1219"/>
                  </a:cubicBezTo>
                  <a:cubicBezTo>
                    <a:pt x="1005" y="1264"/>
                    <a:pt x="1027" y="1309"/>
                    <a:pt x="1061" y="1354"/>
                  </a:cubicBezTo>
                  <a:cubicBezTo>
                    <a:pt x="1084" y="1388"/>
                    <a:pt x="1106" y="1422"/>
                    <a:pt x="1129" y="1467"/>
                  </a:cubicBezTo>
                  <a:cubicBezTo>
                    <a:pt x="1140" y="1501"/>
                    <a:pt x="1151" y="1535"/>
                    <a:pt x="1163" y="1557"/>
                  </a:cubicBezTo>
                  <a:lnTo>
                    <a:pt x="1208" y="1636"/>
                  </a:lnTo>
                  <a:cubicBezTo>
                    <a:pt x="1208" y="1636"/>
                    <a:pt x="1208" y="1603"/>
                    <a:pt x="1208" y="1546"/>
                  </a:cubicBezTo>
                  <a:cubicBezTo>
                    <a:pt x="1196" y="1512"/>
                    <a:pt x="1196" y="1478"/>
                    <a:pt x="1196" y="1445"/>
                  </a:cubicBezTo>
                  <a:cubicBezTo>
                    <a:pt x="1185" y="1388"/>
                    <a:pt x="1174" y="1343"/>
                    <a:pt x="1163" y="1298"/>
                  </a:cubicBezTo>
                  <a:cubicBezTo>
                    <a:pt x="1151" y="1253"/>
                    <a:pt x="1151" y="1185"/>
                    <a:pt x="1129" y="1129"/>
                  </a:cubicBezTo>
                  <a:cubicBezTo>
                    <a:pt x="1106" y="1072"/>
                    <a:pt x="1117" y="1005"/>
                    <a:pt x="1084" y="948"/>
                  </a:cubicBezTo>
                  <a:cubicBezTo>
                    <a:pt x="1050" y="892"/>
                    <a:pt x="1084" y="790"/>
                    <a:pt x="1050" y="734"/>
                  </a:cubicBezTo>
                  <a:cubicBezTo>
                    <a:pt x="1005" y="677"/>
                    <a:pt x="971" y="632"/>
                    <a:pt x="926" y="576"/>
                  </a:cubicBezTo>
                  <a:cubicBezTo>
                    <a:pt x="892" y="519"/>
                    <a:pt x="768" y="531"/>
                    <a:pt x="722" y="474"/>
                  </a:cubicBezTo>
                  <a:cubicBezTo>
                    <a:pt x="689" y="429"/>
                    <a:pt x="564" y="440"/>
                    <a:pt x="531" y="395"/>
                  </a:cubicBezTo>
                  <a:cubicBezTo>
                    <a:pt x="440" y="316"/>
                    <a:pt x="361" y="249"/>
                    <a:pt x="271" y="181"/>
                  </a:cubicBezTo>
                  <a:cubicBezTo>
                    <a:pt x="181" y="113"/>
                    <a:pt x="91" y="57"/>
                    <a:pt x="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3" name="Google Shape;5483;p39"/>
            <p:cNvSpPr/>
            <p:nvPr/>
          </p:nvSpPr>
          <p:spPr>
            <a:xfrm>
              <a:off x="1848470" y="4292057"/>
              <a:ext cx="29858" cy="51171"/>
            </a:xfrm>
            <a:custGeom>
              <a:rect b="b" l="l" r="r" t="t"/>
              <a:pathLst>
                <a:path extrusionOk="0" h="1491" w="870">
                  <a:moveTo>
                    <a:pt x="1" y="1"/>
                  </a:moveTo>
                  <a:lnTo>
                    <a:pt x="35" y="68"/>
                  </a:lnTo>
                  <a:cubicBezTo>
                    <a:pt x="69" y="114"/>
                    <a:pt x="114" y="159"/>
                    <a:pt x="159" y="226"/>
                  </a:cubicBezTo>
                  <a:cubicBezTo>
                    <a:pt x="182" y="260"/>
                    <a:pt x="204" y="294"/>
                    <a:pt x="238" y="328"/>
                  </a:cubicBezTo>
                  <a:cubicBezTo>
                    <a:pt x="261" y="373"/>
                    <a:pt x="283" y="418"/>
                    <a:pt x="317" y="452"/>
                  </a:cubicBezTo>
                  <a:cubicBezTo>
                    <a:pt x="373" y="531"/>
                    <a:pt x="441" y="621"/>
                    <a:pt x="486" y="712"/>
                  </a:cubicBezTo>
                  <a:cubicBezTo>
                    <a:pt x="531" y="802"/>
                    <a:pt x="588" y="892"/>
                    <a:pt x="633" y="994"/>
                  </a:cubicBezTo>
                  <a:cubicBezTo>
                    <a:pt x="655" y="1028"/>
                    <a:pt x="678" y="1073"/>
                    <a:pt x="701" y="1118"/>
                  </a:cubicBezTo>
                  <a:cubicBezTo>
                    <a:pt x="712" y="1152"/>
                    <a:pt x="734" y="1197"/>
                    <a:pt x="757" y="1231"/>
                  </a:cubicBezTo>
                  <a:cubicBezTo>
                    <a:pt x="791" y="1310"/>
                    <a:pt x="802" y="1366"/>
                    <a:pt x="836" y="1411"/>
                  </a:cubicBezTo>
                  <a:lnTo>
                    <a:pt x="870" y="1490"/>
                  </a:lnTo>
                  <a:cubicBezTo>
                    <a:pt x="870" y="1456"/>
                    <a:pt x="870" y="1422"/>
                    <a:pt x="870" y="1400"/>
                  </a:cubicBezTo>
                  <a:cubicBezTo>
                    <a:pt x="859" y="1332"/>
                    <a:pt x="859" y="1264"/>
                    <a:pt x="847" y="1197"/>
                  </a:cubicBezTo>
                  <a:cubicBezTo>
                    <a:pt x="836" y="1152"/>
                    <a:pt x="825" y="1107"/>
                    <a:pt x="813" y="1061"/>
                  </a:cubicBezTo>
                  <a:cubicBezTo>
                    <a:pt x="802" y="1016"/>
                    <a:pt x="791" y="971"/>
                    <a:pt x="768" y="926"/>
                  </a:cubicBezTo>
                  <a:cubicBezTo>
                    <a:pt x="746" y="870"/>
                    <a:pt x="723" y="824"/>
                    <a:pt x="701" y="768"/>
                  </a:cubicBezTo>
                  <a:cubicBezTo>
                    <a:pt x="678" y="723"/>
                    <a:pt x="655" y="678"/>
                    <a:pt x="622" y="633"/>
                  </a:cubicBezTo>
                  <a:cubicBezTo>
                    <a:pt x="588" y="587"/>
                    <a:pt x="565" y="542"/>
                    <a:pt x="531" y="486"/>
                  </a:cubicBezTo>
                  <a:cubicBezTo>
                    <a:pt x="497" y="441"/>
                    <a:pt x="464" y="407"/>
                    <a:pt x="430" y="362"/>
                  </a:cubicBezTo>
                  <a:cubicBezTo>
                    <a:pt x="362" y="294"/>
                    <a:pt x="294" y="226"/>
                    <a:pt x="227" y="159"/>
                  </a:cubicBezTo>
                  <a:cubicBezTo>
                    <a:pt x="170" y="114"/>
                    <a:pt x="114" y="80"/>
                    <a:pt x="57" y="46"/>
                  </a:cubicBezTo>
                  <a:lnTo>
                    <a:pt x="1"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4" name="Google Shape;5484;p39"/>
            <p:cNvSpPr/>
            <p:nvPr/>
          </p:nvSpPr>
          <p:spPr>
            <a:xfrm>
              <a:off x="1620379" y="4259007"/>
              <a:ext cx="225826" cy="191712"/>
            </a:xfrm>
            <a:custGeom>
              <a:rect b="b" l="l" r="r" t="t"/>
              <a:pathLst>
                <a:path extrusionOk="0" h="5586" w="6580">
                  <a:moveTo>
                    <a:pt x="5859" y="1"/>
                  </a:moveTo>
                  <a:cubicBezTo>
                    <a:pt x="5487" y="1"/>
                    <a:pt x="5119" y="31"/>
                    <a:pt x="4751" y="95"/>
                  </a:cubicBezTo>
                  <a:cubicBezTo>
                    <a:pt x="3070" y="377"/>
                    <a:pt x="1129" y="1054"/>
                    <a:pt x="407" y="2747"/>
                  </a:cubicBezTo>
                  <a:cubicBezTo>
                    <a:pt x="1" y="3672"/>
                    <a:pt x="57" y="4766"/>
                    <a:pt x="768" y="5410"/>
                  </a:cubicBezTo>
                  <a:lnTo>
                    <a:pt x="869" y="5489"/>
                  </a:lnTo>
                  <a:cubicBezTo>
                    <a:pt x="1050" y="5534"/>
                    <a:pt x="1231" y="5568"/>
                    <a:pt x="1422" y="5579"/>
                  </a:cubicBezTo>
                  <a:cubicBezTo>
                    <a:pt x="1489" y="5583"/>
                    <a:pt x="1555" y="5585"/>
                    <a:pt x="1621" y="5585"/>
                  </a:cubicBezTo>
                  <a:cubicBezTo>
                    <a:pt x="2604" y="5585"/>
                    <a:pt x="3506" y="5122"/>
                    <a:pt x="4289" y="4541"/>
                  </a:cubicBezTo>
                  <a:cubicBezTo>
                    <a:pt x="4796" y="4157"/>
                    <a:pt x="5225" y="3536"/>
                    <a:pt x="5552" y="3006"/>
                  </a:cubicBezTo>
                  <a:cubicBezTo>
                    <a:pt x="6060" y="2137"/>
                    <a:pt x="6579" y="1043"/>
                    <a:pt x="6365" y="72"/>
                  </a:cubicBezTo>
                  <a:cubicBezTo>
                    <a:pt x="6354" y="50"/>
                    <a:pt x="6331" y="38"/>
                    <a:pt x="6320" y="16"/>
                  </a:cubicBezTo>
                  <a:cubicBezTo>
                    <a:pt x="6165" y="6"/>
                    <a:pt x="6012" y="1"/>
                    <a:pt x="5859"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5" name="Google Shape;5485;p39"/>
            <p:cNvSpPr/>
            <p:nvPr/>
          </p:nvSpPr>
          <p:spPr>
            <a:xfrm>
              <a:off x="1710607" y="4254511"/>
              <a:ext cx="134431" cy="135564"/>
            </a:xfrm>
            <a:custGeom>
              <a:rect b="b" l="l" r="r" t="t"/>
              <a:pathLst>
                <a:path extrusionOk="0" h="3950" w="3917">
                  <a:moveTo>
                    <a:pt x="3217" y="0"/>
                  </a:moveTo>
                  <a:cubicBezTo>
                    <a:pt x="2585" y="147"/>
                    <a:pt x="1930" y="169"/>
                    <a:pt x="1310" y="271"/>
                  </a:cubicBezTo>
                  <a:cubicBezTo>
                    <a:pt x="960" y="361"/>
                    <a:pt x="418" y="418"/>
                    <a:pt x="238" y="767"/>
                  </a:cubicBezTo>
                  <a:cubicBezTo>
                    <a:pt x="1" y="1185"/>
                    <a:pt x="328" y="1760"/>
                    <a:pt x="779" y="1828"/>
                  </a:cubicBezTo>
                  <a:cubicBezTo>
                    <a:pt x="576" y="1918"/>
                    <a:pt x="238" y="2144"/>
                    <a:pt x="283" y="2392"/>
                  </a:cubicBezTo>
                  <a:cubicBezTo>
                    <a:pt x="328" y="2731"/>
                    <a:pt x="757" y="2765"/>
                    <a:pt x="983" y="2855"/>
                  </a:cubicBezTo>
                  <a:cubicBezTo>
                    <a:pt x="937" y="3002"/>
                    <a:pt x="768" y="3352"/>
                    <a:pt x="892" y="3509"/>
                  </a:cubicBezTo>
                  <a:cubicBezTo>
                    <a:pt x="937" y="3562"/>
                    <a:pt x="986" y="3583"/>
                    <a:pt x="1036" y="3583"/>
                  </a:cubicBezTo>
                  <a:cubicBezTo>
                    <a:pt x="1134" y="3583"/>
                    <a:pt x="1235" y="3498"/>
                    <a:pt x="1310" y="3408"/>
                  </a:cubicBezTo>
                  <a:lnTo>
                    <a:pt x="1310" y="3408"/>
                  </a:lnTo>
                  <a:cubicBezTo>
                    <a:pt x="1186" y="3611"/>
                    <a:pt x="1310" y="3882"/>
                    <a:pt x="1547" y="3927"/>
                  </a:cubicBezTo>
                  <a:cubicBezTo>
                    <a:pt x="1598" y="3943"/>
                    <a:pt x="1653" y="3950"/>
                    <a:pt x="1709" y="3950"/>
                  </a:cubicBezTo>
                  <a:cubicBezTo>
                    <a:pt x="2183" y="3950"/>
                    <a:pt x="2798" y="3442"/>
                    <a:pt x="3070" y="3160"/>
                  </a:cubicBezTo>
                  <a:cubicBezTo>
                    <a:pt x="3747" y="2471"/>
                    <a:pt x="3736" y="1185"/>
                    <a:pt x="3916" y="350"/>
                  </a:cubicBezTo>
                  <a:lnTo>
                    <a:pt x="3217" y="0"/>
                  </a:ln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6" name="Google Shape;5486;p39"/>
            <p:cNvSpPr/>
            <p:nvPr/>
          </p:nvSpPr>
          <p:spPr>
            <a:xfrm>
              <a:off x="1650204" y="4261478"/>
              <a:ext cx="205680" cy="206812"/>
            </a:xfrm>
            <a:custGeom>
              <a:rect b="b" l="l" r="r" t="t"/>
              <a:pathLst>
                <a:path extrusionOk="0" h="6026" w="5993">
                  <a:moveTo>
                    <a:pt x="5485" y="0"/>
                  </a:moveTo>
                  <a:lnTo>
                    <a:pt x="5485" y="0"/>
                  </a:lnTo>
                  <a:cubicBezTo>
                    <a:pt x="5710" y="971"/>
                    <a:pt x="5191" y="2077"/>
                    <a:pt x="4683" y="2934"/>
                  </a:cubicBezTo>
                  <a:cubicBezTo>
                    <a:pt x="4356" y="3464"/>
                    <a:pt x="3927" y="4085"/>
                    <a:pt x="3408" y="4469"/>
                  </a:cubicBezTo>
                  <a:cubicBezTo>
                    <a:pt x="2626" y="5050"/>
                    <a:pt x="1724" y="5513"/>
                    <a:pt x="741" y="5513"/>
                  </a:cubicBezTo>
                  <a:cubicBezTo>
                    <a:pt x="675" y="5513"/>
                    <a:pt x="609" y="5511"/>
                    <a:pt x="542" y="5507"/>
                  </a:cubicBezTo>
                  <a:cubicBezTo>
                    <a:pt x="362" y="5496"/>
                    <a:pt x="181" y="5462"/>
                    <a:pt x="0" y="5417"/>
                  </a:cubicBezTo>
                  <a:lnTo>
                    <a:pt x="0" y="5417"/>
                  </a:lnTo>
                  <a:cubicBezTo>
                    <a:pt x="442" y="5764"/>
                    <a:pt x="1039" y="6025"/>
                    <a:pt x="1598" y="6025"/>
                  </a:cubicBezTo>
                  <a:cubicBezTo>
                    <a:pt x="1711" y="6025"/>
                    <a:pt x="1822" y="6015"/>
                    <a:pt x="1930" y="5992"/>
                  </a:cubicBezTo>
                  <a:cubicBezTo>
                    <a:pt x="2912" y="5823"/>
                    <a:pt x="3442" y="5552"/>
                    <a:pt x="4266" y="4943"/>
                  </a:cubicBezTo>
                  <a:cubicBezTo>
                    <a:pt x="4808" y="4536"/>
                    <a:pt x="5417" y="3543"/>
                    <a:pt x="5620" y="2855"/>
                  </a:cubicBezTo>
                  <a:cubicBezTo>
                    <a:pt x="5846" y="2110"/>
                    <a:pt x="5992" y="598"/>
                    <a:pt x="548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7" name="Google Shape;5487;p39"/>
            <p:cNvSpPr/>
            <p:nvPr/>
          </p:nvSpPr>
          <p:spPr>
            <a:xfrm>
              <a:off x="1800868" y="4245210"/>
              <a:ext cx="35658" cy="101107"/>
            </a:xfrm>
            <a:custGeom>
              <a:rect b="b" l="l" r="r" t="t"/>
              <a:pathLst>
                <a:path extrusionOk="0" h="2946" w="1039">
                  <a:moveTo>
                    <a:pt x="1027" y="0"/>
                  </a:moveTo>
                  <a:cubicBezTo>
                    <a:pt x="1027" y="0"/>
                    <a:pt x="1027" y="57"/>
                    <a:pt x="1004" y="136"/>
                  </a:cubicBezTo>
                  <a:cubicBezTo>
                    <a:pt x="993" y="226"/>
                    <a:pt x="970" y="350"/>
                    <a:pt x="937" y="497"/>
                  </a:cubicBezTo>
                  <a:cubicBezTo>
                    <a:pt x="914" y="643"/>
                    <a:pt x="869" y="813"/>
                    <a:pt x="835" y="993"/>
                  </a:cubicBezTo>
                  <a:cubicBezTo>
                    <a:pt x="812" y="1084"/>
                    <a:pt x="779" y="1163"/>
                    <a:pt x="756" y="1264"/>
                  </a:cubicBezTo>
                  <a:cubicBezTo>
                    <a:pt x="734" y="1354"/>
                    <a:pt x="711" y="1445"/>
                    <a:pt x="677" y="1546"/>
                  </a:cubicBezTo>
                  <a:cubicBezTo>
                    <a:pt x="655" y="1636"/>
                    <a:pt x="621" y="1738"/>
                    <a:pt x="587" y="1828"/>
                  </a:cubicBezTo>
                  <a:cubicBezTo>
                    <a:pt x="564" y="1919"/>
                    <a:pt x="530" y="2009"/>
                    <a:pt x="497" y="2088"/>
                  </a:cubicBezTo>
                  <a:cubicBezTo>
                    <a:pt x="463" y="2178"/>
                    <a:pt x="429" y="2268"/>
                    <a:pt x="395" y="2336"/>
                  </a:cubicBezTo>
                  <a:cubicBezTo>
                    <a:pt x="350" y="2404"/>
                    <a:pt x="316" y="2483"/>
                    <a:pt x="282" y="2551"/>
                  </a:cubicBezTo>
                  <a:cubicBezTo>
                    <a:pt x="248" y="2607"/>
                    <a:pt x="214" y="2663"/>
                    <a:pt x="181" y="2720"/>
                  </a:cubicBezTo>
                  <a:cubicBezTo>
                    <a:pt x="147" y="2765"/>
                    <a:pt x="124" y="2799"/>
                    <a:pt x="90" y="2844"/>
                  </a:cubicBezTo>
                  <a:lnTo>
                    <a:pt x="0" y="2945"/>
                  </a:lnTo>
                  <a:cubicBezTo>
                    <a:pt x="0" y="2945"/>
                    <a:pt x="45" y="2923"/>
                    <a:pt x="102" y="2855"/>
                  </a:cubicBezTo>
                  <a:cubicBezTo>
                    <a:pt x="147" y="2821"/>
                    <a:pt x="181" y="2787"/>
                    <a:pt x="214" y="2742"/>
                  </a:cubicBezTo>
                  <a:cubicBezTo>
                    <a:pt x="271" y="2697"/>
                    <a:pt x="316" y="2641"/>
                    <a:pt x="350" y="2584"/>
                  </a:cubicBezTo>
                  <a:cubicBezTo>
                    <a:pt x="406" y="2517"/>
                    <a:pt x="451" y="2449"/>
                    <a:pt x="497" y="2381"/>
                  </a:cubicBezTo>
                  <a:cubicBezTo>
                    <a:pt x="542" y="2302"/>
                    <a:pt x="587" y="2223"/>
                    <a:pt x="621" y="2133"/>
                  </a:cubicBezTo>
                  <a:cubicBezTo>
                    <a:pt x="666" y="2054"/>
                    <a:pt x="700" y="1952"/>
                    <a:pt x="734" y="1873"/>
                  </a:cubicBezTo>
                  <a:cubicBezTo>
                    <a:pt x="779" y="1783"/>
                    <a:pt x="801" y="1682"/>
                    <a:pt x="835" y="1591"/>
                  </a:cubicBezTo>
                  <a:cubicBezTo>
                    <a:pt x="891" y="1400"/>
                    <a:pt x="937" y="1208"/>
                    <a:pt x="970" y="1016"/>
                  </a:cubicBezTo>
                  <a:cubicBezTo>
                    <a:pt x="1004" y="847"/>
                    <a:pt x="1016" y="677"/>
                    <a:pt x="1027" y="497"/>
                  </a:cubicBezTo>
                  <a:cubicBezTo>
                    <a:pt x="1038" y="339"/>
                    <a:pt x="1038" y="170"/>
                    <a:pt x="1027"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8" name="Google Shape;5488;p39"/>
            <p:cNvSpPr/>
            <p:nvPr/>
          </p:nvSpPr>
          <p:spPr>
            <a:xfrm>
              <a:off x="1793867" y="4255644"/>
              <a:ext cx="39537" cy="71317"/>
            </a:xfrm>
            <a:custGeom>
              <a:rect b="b" l="l" r="r" t="t"/>
              <a:pathLst>
                <a:path extrusionOk="0" h="2078" w="1152">
                  <a:moveTo>
                    <a:pt x="1152" y="1"/>
                  </a:moveTo>
                  <a:lnTo>
                    <a:pt x="1107" y="91"/>
                  </a:lnTo>
                  <a:cubicBezTo>
                    <a:pt x="1073" y="148"/>
                    <a:pt x="1050" y="238"/>
                    <a:pt x="994" y="339"/>
                  </a:cubicBezTo>
                  <a:cubicBezTo>
                    <a:pt x="971" y="385"/>
                    <a:pt x="949" y="441"/>
                    <a:pt x="926" y="497"/>
                  </a:cubicBezTo>
                  <a:cubicBezTo>
                    <a:pt x="892" y="565"/>
                    <a:pt x="859" y="622"/>
                    <a:pt x="836" y="678"/>
                  </a:cubicBezTo>
                  <a:cubicBezTo>
                    <a:pt x="768" y="802"/>
                    <a:pt x="701" y="938"/>
                    <a:pt x="622" y="1062"/>
                  </a:cubicBezTo>
                  <a:cubicBezTo>
                    <a:pt x="543" y="1186"/>
                    <a:pt x="475" y="1310"/>
                    <a:pt x="396" y="1434"/>
                  </a:cubicBezTo>
                  <a:cubicBezTo>
                    <a:pt x="328" y="1547"/>
                    <a:pt x="249" y="1660"/>
                    <a:pt x="193" y="1761"/>
                  </a:cubicBezTo>
                  <a:cubicBezTo>
                    <a:pt x="136" y="1852"/>
                    <a:pt x="91" y="1931"/>
                    <a:pt x="57" y="1987"/>
                  </a:cubicBezTo>
                  <a:cubicBezTo>
                    <a:pt x="23" y="2043"/>
                    <a:pt x="1" y="2077"/>
                    <a:pt x="1" y="2077"/>
                  </a:cubicBezTo>
                  <a:cubicBezTo>
                    <a:pt x="1" y="2077"/>
                    <a:pt x="35" y="2055"/>
                    <a:pt x="80" y="2010"/>
                  </a:cubicBezTo>
                  <a:cubicBezTo>
                    <a:pt x="148" y="1942"/>
                    <a:pt x="204" y="1885"/>
                    <a:pt x="272" y="1818"/>
                  </a:cubicBezTo>
                  <a:cubicBezTo>
                    <a:pt x="362" y="1716"/>
                    <a:pt x="441" y="1615"/>
                    <a:pt x="520" y="1513"/>
                  </a:cubicBezTo>
                  <a:cubicBezTo>
                    <a:pt x="599" y="1400"/>
                    <a:pt x="678" y="1276"/>
                    <a:pt x="768" y="1141"/>
                  </a:cubicBezTo>
                  <a:cubicBezTo>
                    <a:pt x="802" y="1084"/>
                    <a:pt x="836" y="994"/>
                    <a:pt x="870" y="938"/>
                  </a:cubicBezTo>
                  <a:cubicBezTo>
                    <a:pt x="904" y="881"/>
                    <a:pt x="938" y="802"/>
                    <a:pt x="960" y="746"/>
                  </a:cubicBezTo>
                  <a:cubicBezTo>
                    <a:pt x="983" y="678"/>
                    <a:pt x="1016" y="610"/>
                    <a:pt x="1039" y="554"/>
                  </a:cubicBezTo>
                  <a:cubicBezTo>
                    <a:pt x="1050" y="486"/>
                    <a:pt x="1073" y="430"/>
                    <a:pt x="1084" y="373"/>
                  </a:cubicBezTo>
                  <a:cubicBezTo>
                    <a:pt x="1107" y="283"/>
                    <a:pt x="1129" y="193"/>
                    <a:pt x="1141" y="103"/>
                  </a:cubicBezTo>
                  <a:lnTo>
                    <a:pt x="1152"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9" name="Google Shape;5489;p39"/>
            <p:cNvSpPr/>
            <p:nvPr/>
          </p:nvSpPr>
          <p:spPr>
            <a:xfrm>
              <a:off x="1791156" y="4249844"/>
              <a:ext cx="45371" cy="55804"/>
            </a:xfrm>
            <a:custGeom>
              <a:rect b="b" l="l" r="r" t="t"/>
              <a:pathLst>
                <a:path extrusionOk="0" h="1626" w="1322">
                  <a:moveTo>
                    <a:pt x="1321" y="1"/>
                  </a:moveTo>
                  <a:cubicBezTo>
                    <a:pt x="1321" y="1"/>
                    <a:pt x="1220" y="91"/>
                    <a:pt x="1095" y="238"/>
                  </a:cubicBezTo>
                  <a:lnTo>
                    <a:pt x="1005" y="362"/>
                  </a:lnTo>
                  <a:cubicBezTo>
                    <a:pt x="971" y="418"/>
                    <a:pt x="926" y="452"/>
                    <a:pt x="892" y="508"/>
                  </a:cubicBezTo>
                  <a:cubicBezTo>
                    <a:pt x="813" y="599"/>
                    <a:pt x="734" y="700"/>
                    <a:pt x="655" y="802"/>
                  </a:cubicBezTo>
                  <a:cubicBezTo>
                    <a:pt x="565" y="903"/>
                    <a:pt x="486" y="1005"/>
                    <a:pt x="418" y="1095"/>
                  </a:cubicBezTo>
                  <a:cubicBezTo>
                    <a:pt x="373" y="1152"/>
                    <a:pt x="339" y="1197"/>
                    <a:pt x="306" y="1242"/>
                  </a:cubicBezTo>
                  <a:cubicBezTo>
                    <a:pt x="272" y="1287"/>
                    <a:pt x="238" y="1321"/>
                    <a:pt x="204" y="1366"/>
                  </a:cubicBezTo>
                  <a:cubicBezTo>
                    <a:pt x="80" y="1513"/>
                    <a:pt x="1" y="1626"/>
                    <a:pt x="1" y="1626"/>
                  </a:cubicBezTo>
                  <a:cubicBezTo>
                    <a:pt x="91" y="1558"/>
                    <a:pt x="181" y="1490"/>
                    <a:pt x="272" y="1423"/>
                  </a:cubicBezTo>
                  <a:cubicBezTo>
                    <a:pt x="306" y="1389"/>
                    <a:pt x="351" y="1355"/>
                    <a:pt x="396" y="1321"/>
                  </a:cubicBezTo>
                  <a:cubicBezTo>
                    <a:pt x="430" y="1276"/>
                    <a:pt x="475" y="1242"/>
                    <a:pt x="520" y="1197"/>
                  </a:cubicBezTo>
                  <a:cubicBezTo>
                    <a:pt x="599" y="1107"/>
                    <a:pt x="701" y="1005"/>
                    <a:pt x="780" y="903"/>
                  </a:cubicBezTo>
                  <a:cubicBezTo>
                    <a:pt x="859" y="802"/>
                    <a:pt x="938" y="689"/>
                    <a:pt x="1005" y="587"/>
                  </a:cubicBezTo>
                  <a:cubicBezTo>
                    <a:pt x="1073" y="497"/>
                    <a:pt x="1129" y="396"/>
                    <a:pt x="1174" y="294"/>
                  </a:cubicBezTo>
                  <a:cubicBezTo>
                    <a:pt x="1231" y="193"/>
                    <a:pt x="1276" y="102"/>
                    <a:pt x="1321"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0" name="Google Shape;5490;p39"/>
            <p:cNvSpPr/>
            <p:nvPr/>
          </p:nvSpPr>
          <p:spPr>
            <a:xfrm>
              <a:off x="1635103" y="4118364"/>
              <a:ext cx="205680" cy="157563"/>
            </a:xfrm>
            <a:custGeom>
              <a:rect b="b" l="l" r="r" t="t"/>
              <a:pathLst>
                <a:path extrusionOk="0" h="4591" w="5993">
                  <a:moveTo>
                    <a:pt x="1500" y="1"/>
                  </a:moveTo>
                  <a:cubicBezTo>
                    <a:pt x="1403" y="1"/>
                    <a:pt x="1306" y="6"/>
                    <a:pt x="1208" y="18"/>
                  </a:cubicBezTo>
                  <a:cubicBezTo>
                    <a:pt x="779" y="74"/>
                    <a:pt x="384" y="277"/>
                    <a:pt x="102" y="593"/>
                  </a:cubicBezTo>
                  <a:cubicBezTo>
                    <a:pt x="34" y="774"/>
                    <a:pt x="0" y="966"/>
                    <a:pt x="12" y="1169"/>
                  </a:cubicBezTo>
                  <a:cubicBezTo>
                    <a:pt x="57" y="2015"/>
                    <a:pt x="429" y="2715"/>
                    <a:pt x="982" y="3358"/>
                  </a:cubicBezTo>
                  <a:cubicBezTo>
                    <a:pt x="1625" y="4080"/>
                    <a:pt x="2562" y="4464"/>
                    <a:pt x="3510" y="4565"/>
                  </a:cubicBezTo>
                  <a:cubicBezTo>
                    <a:pt x="3707" y="4582"/>
                    <a:pt x="3905" y="4591"/>
                    <a:pt x="4101" y="4591"/>
                  </a:cubicBezTo>
                  <a:cubicBezTo>
                    <a:pt x="4297" y="4591"/>
                    <a:pt x="4492" y="4582"/>
                    <a:pt x="4683" y="4565"/>
                  </a:cubicBezTo>
                  <a:cubicBezTo>
                    <a:pt x="5135" y="4509"/>
                    <a:pt x="5575" y="4385"/>
                    <a:pt x="5992" y="4204"/>
                  </a:cubicBezTo>
                  <a:cubicBezTo>
                    <a:pt x="5947" y="4103"/>
                    <a:pt x="5834" y="3832"/>
                    <a:pt x="5834" y="3832"/>
                  </a:cubicBezTo>
                  <a:cubicBezTo>
                    <a:pt x="5631" y="3380"/>
                    <a:pt x="5394" y="2940"/>
                    <a:pt x="5112" y="2523"/>
                  </a:cubicBezTo>
                  <a:cubicBezTo>
                    <a:pt x="4348" y="1366"/>
                    <a:pt x="3016" y="1"/>
                    <a:pt x="1500"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1" name="Google Shape;5491;p39"/>
            <p:cNvSpPr/>
            <p:nvPr/>
          </p:nvSpPr>
          <p:spPr>
            <a:xfrm>
              <a:off x="1714107" y="4171319"/>
              <a:ext cx="135564" cy="111403"/>
            </a:xfrm>
            <a:custGeom>
              <a:rect b="b" l="l" r="r" t="t"/>
              <a:pathLst>
                <a:path extrusionOk="0" h="3246" w="3950">
                  <a:moveTo>
                    <a:pt x="1809" y="1"/>
                  </a:moveTo>
                  <a:cubicBezTo>
                    <a:pt x="1505" y="1"/>
                    <a:pt x="1073" y="216"/>
                    <a:pt x="1377" y="540"/>
                  </a:cubicBezTo>
                  <a:cubicBezTo>
                    <a:pt x="1338" y="533"/>
                    <a:pt x="1291" y="530"/>
                    <a:pt x="1240" y="530"/>
                  </a:cubicBezTo>
                  <a:cubicBezTo>
                    <a:pt x="934" y="530"/>
                    <a:pt x="478" y="654"/>
                    <a:pt x="768" y="1002"/>
                  </a:cubicBezTo>
                  <a:cubicBezTo>
                    <a:pt x="203" y="1126"/>
                    <a:pt x="102" y="1770"/>
                    <a:pt x="711" y="1973"/>
                  </a:cubicBezTo>
                  <a:cubicBezTo>
                    <a:pt x="0" y="1973"/>
                    <a:pt x="553" y="2842"/>
                    <a:pt x="881" y="3011"/>
                  </a:cubicBezTo>
                  <a:cubicBezTo>
                    <a:pt x="1199" y="3181"/>
                    <a:pt x="1534" y="3246"/>
                    <a:pt x="1876" y="3246"/>
                  </a:cubicBezTo>
                  <a:cubicBezTo>
                    <a:pt x="2574" y="3246"/>
                    <a:pt x="3298" y="2975"/>
                    <a:pt x="3950" y="2785"/>
                  </a:cubicBezTo>
                  <a:lnTo>
                    <a:pt x="3950" y="2785"/>
                  </a:lnTo>
                  <a:cubicBezTo>
                    <a:pt x="3949" y="2785"/>
                    <a:pt x="3948" y="2786"/>
                    <a:pt x="3947" y="2786"/>
                  </a:cubicBezTo>
                  <a:cubicBezTo>
                    <a:pt x="3851" y="2786"/>
                    <a:pt x="3374" y="1577"/>
                    <a:pt x="3295" y="1454"/>
                  </a:cubicBezTo>
                  <a:cubicBezTo>
                    <a:pt x="2934" y="833"/>
                    <a:pt x="2720" y="145"/>
                    <a:pt x="1907" y="9"/>
                  </a:cubicBezTo>
                  <a:cubicBezTo>
                    <a:pt x="1877" y="4"/>
                    <a:pt x="1844" y="1"/>
                    <a:pt x="1809"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2" name="Google Shape;5492;p39"/>
            <p:cNvSpPr/>
            <p:nvPr/>
          </p:nvSpPr>
          <p:spPr>
            <a:xfrm>
              <a:off x="1611079" y="4138304"/>
              <a:ext cx="230081" cy="157083"/>
            </a:xfrm>
            <a:custGeom>
              <a:rect b="b" l="l" r="r" t="t"/>
              <a:pathLst>
                <a:path extrusionOk="0" h="4577" w="6704">
                  <a:moveTo>
                    <a:pt x="791" y="1"/>
                  </a:moveTo>
                  <a:cubicBezTo>
                    <a:pt x="542" y="272"/>
                    <a:pt x="373" y="588"/>
                    <a:pt x="305" y="949"/>
                  </a:cubicBezTo>
                  <a:cubicBezTo>
                    <a:pt x="1" y="2438"/>
                    <a:pt x="1389" y="4063"/>
                    <a:pt x="2777" y="4379"/>
                  </a:cubicBezTo>
                  <a:cubicBezTo>
                    <a:pt x="3256" y="4500"/>
                    <a:pt x="3756" y="4576"/>
                    <a:pt x="4250" y="4576"/>
                  </a:cubicBezTo>
                  <a:cubicBezTo>
                    <a:pt x="5142" y="4576"/>
                    <a:pt x="6014" y="4328"/>
                    <a:pt x="6704" y="3646"/>
                  </a:cubicBezTo>
                  <a:cubicBezTo>
                    <a:pt x="6692" y="3634"/>
                    <a:pt x="6692" y="3623"/>
                    <a:pt x="6681" y="3612"/>
                  </a:cubicBezTo>
                  <a:cubicBezTo>
                    <a:pt x="6275" y="3804"/>
                    <a:pt x="5835" y="3928"/>
                    <a:pt x="5383" y="3973"/>
                  </a:cubicBezTo>
                  <a:cubicBezTo>
                    <a:pt x="5186" y="3990"/>
                    <a:pt x="4991" y="3998"/>
                    <a:pt x="4797" y="3998"/>
                  </a:cubicBezTo>
                  <a:cubicBezTo>
                    <a:pt x="4602" y="3998"/>
                    <a:pt x="4407" y="3990"/>
                    <a:pt x="4210" y="3973"/>
                  </a:cubicBezTo>
                  <a:cubicBezTo>
                    <a:pt x="3262" y="3871"/>
                    <a:pt x="2325" y="3499"/>
                    <a:pt x="1682" y="2765"/>
                  </a:cubicBezTo>
                  <a:cubicBezTo>
                    <a:pt x="1118" y="2134"/>
                    <a:pt x="746" y="1434"/>
                    <a:pt x="700" y="576"/>
                  </a:cubicBezTo>
                  <a:cubicBezTo>
                    <a:pt x="700" y="385"/>
                    <a:pt x="723" y="181"/>
                    <a:pt x="79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3" name="Google Shape;5493;p39"/>
            <p:cNvSpPr/>
            <p:nvPr/>
          </p:nvSpPr>
          <p:spPr>
            <a:xfrm>
              <a:off x="1728419" y="4256055"/>
              <a:ext cx="114286" cy="15890"/>
            </a:xfrm>
            <a:custGeom>
              <a:rect b="b" l="l" r="r" t="t"/>
              <a:pathLst>
                <a:path extrusionOk="0" h="463" w="3330">
                  <a:moveTo>
                    <a:pt x="1" y="0"/>
                  </a:moveTo>
                  <a:cubicBezTo>
                    <a:pt x="1" y="0"/>
                    <a:pt x="204" y="79"/>
                    <a:pt x="509" y="181"/>
                  </a:cubicBezTo>
                  <a:cubicBezTo>
                    <a:pt x="655" y="226"/>
                    <a:pt x="836" y="271"/>
                    <a:pt x="1028" y="316"/>
                  </a:cubicBezTo>
                  <a:cubicBezTo>
                    <a:pt x="1231" y="373"/>
                    <a:pt x="1434" y="406"/>
                    <a:pt x="1648" y="429"/>
                  </a:cubicBezTo>
                  <a:cubicBezTo>
                    <a:pt x="1761" y="440"/>
                    <a:pt x="1874" y="463"/>
                    <a:pt x="1976" y="463"/>
                  </a:cubicBezTo>
                  <a:lnTo>
                    <a:pt x="2280" y="463"/>
                  </a:lnTo>
                  <a:cubicBezTo>
                    <a:pt x="2382" y="463"/>
                    <a:pt x="2483" y="452"/>
                    <a:pt x="2574" y="452"/>
                  </a:cubicBezTo>
                  <a:cubicBezTo>
                    <a:pt x="2664" y="440"/>
                    <a:pt x="2743" y="418"/>
                    <a:pt x="2833" y="406"/>
                  </a:cubicBezTo>
                  <a:cubicBezTo>
                    <a:pt x="2901" y="384"/>
                    <a:pt x="2980" y="373"/>
                    <a:pt x="3048" y="339"/>
                  </a:cubicBezTo>
                  <a:cubicBezTo>
                    <a:pt x="3104" y="327"/>
                    <a:pt x="3149" y="305"/>
                    <a:pt x="3206" y="282"/>
                  </a:cubicBezTo>
                  <a:cubicBezTo>
                    <a:pt x="3285" y="237"/>
                    <a:pt x="3330" y="215"/>
                    <a:pt x="3330" y="215"/>
                  </a:cubicBezTo>
                  <a:lnTo>
                    <a:pt x="3330" y="215"/>
                  </a:lnTo>
                  <a:lnTo>
                    <a:pt x="3194" y="248"/>
                  </a:lnTo>
                  <a:cubicBezTo>
                    <a:pt x="3138" y="271"/>
                    <a:pt x="3081" y="271"/>
                    <a:pt x="3025" y="294"/>
                  </a:cubicBezTo>
                  <a:cubicBezTo>
                    <a:pt x="2957" y="305"/>
                    <a:pt x="2890" y="305"/>
                    <a:pt x="2811" y="316"/>
                  </a:cubicBezTo>
                  <a:cubicBezTo>
                    <a:pt x="2732" y="327"/>
                    <a:pt x="2653" y="327"/>
                    <a:pt x="2562" y="327"/>
                  </a:cubicBezTo>
                  <a:lnTo>
                    <a:pt x="2280" y="327"/>
                  </a:lnTo>
                  <a:cubicBezTo>
                    <a:pt x="2179" y="327"/>
                    <a:pt x="2077" y="316"/>
                    <a:pt x="1976" y="305"/>
                  </a:cubicBezTo>
                  <a:cubicBezTo>
                    <a:pt x="1874" y="305"/>
                    <a:pt x="1773" y="282"/>
                    <a:pt x="1671" y="271"/>
                  </a:cubicBezTo>
                  <a:cubicBezTo>
                    <a:pt x="1457" y="248"/>
                    <a:pt x="1253" y="215"/>
                    <a:pt x="1062" y="181"/>
                  </a:cubicBezTo>
                  <a:lnTo>
                    <a:pt x="531" y="91"/>
                  </a:lnTo>
                  <a:lnTo>
                    <a:pt x="148" y="23"/>
                  </a:lnTo>
                  <a:lnTo>
                    <a:pt x="1" y="0"/>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4" name="Google Shape;5494;p39"/>
            <p:cNvSpPr/>
            <p:nvPr/>
          </p:nvSpPr>
          <p:spPr>
            <a:xfrm>
              <a:off x="1728831" y="4234365"/>
              <a:ext cx="108074" cy="29858"/>
            </a:xfrm>
            <a:custGeom>
              <a:rect b="b" l="l" r="r" t="t"/>
              <a:pathLst>
                <a:path extrusionOk="0" h="870" w="3149">
                  <a:moveTo>
                    <a:pt x="0" y="0"/>
                  </a:moveTo>
                  <a:cubicBezTo>
                    <a:pt x="0" y="0"/>
                    <a:pt x="181" y="124"/>
                    <a:pt x="452" y="260"/>
                  </a:cubicBezTo>
                  <a:cubicBezTo>
                    <a:pt x="598" y="328"/>
                    <a:pt x="756" y="418"/>
                    <a:pt x="937" y="486"/>
                  </a:cubicBezTo>
                  <a:cubicBezTo>
                    <a:pt x="1106" y="553"/>
                    <a:pt x="1298" y="632"/>
                    <a:pt x="1501" y="700"/>
                  </a:cubicBezTo>
                  <a:cubicBezTo>
                    <a:pt x="1603" y="723"/>
                    <a:pt x="1704" y="756"/>
                    <a:pt x="1806" y="779"/>
                  </a:cubicBezTo>
                  <a:cubicBezTo>
                    <a:pt x="1896" y="802"/>
                    <a:pt x="1997" y="824"/>
                    <a:pt x="2099" y="835"/>
                  </a:cubicBezTo>
                  <a:cubicBezTo>
                    <a:pt x="2189" y="858"/>
                    <a:pt x="2291" y="858"/>
                    <a:pt x="2381" y="869"/>
                  </a:cubicBezTo>
                  <a:lnTo>
                    <a:pt x="2629" y="869"/>
                  </a:lnTo>
                  <a:cubicBezTo>
                    <a:pt x="2708" y="869"/>
                    <a:pt x="2776" y="858"/>
                    <a:pt x="2844" y="847"/>
                  </a:cubicBezTo>
                  <a:cubicBezTo>
                    <a:pt x="2900" y="835"/>
                    <a:pt x="2957" y="824"/>
                    <a:pt x="3013" y="813"/>
                  </a:cubicBezTo>
                  <a:cubicBezTo>
                    <a:pt x="3103" y="790"/>
                    <a:pt x="3148" y="768"/>
                    <a:pt x="3148" y="768"/>
                  </a:cubicBezTo>
                  <a:lnTo>
                    <a:pt x="3148" y="768"/>
                  </a:lnTo>
                  <a:cubicBezTo>
                    <a:pt x="3148" y="768"/>
                    <a:pt x="3092" y="768"/>
                    <a:pt x="3013" y="790"/>
                  </a:cubicBezTo>
                  <a:lnTo>
                    <a:pt x="2844" y="790"/>
                  </a:lnTo>
                  <a:cubicBezTo>
                    <a:pt x="2787" y="790"/>
                    <a:pt x="2720" y="779"/>
                    <a:pt x="2641" y="779"/>
                  </a:cubicBezTo>
                  <a:cubicBezTo>
                    <a:pt x="2573" y="779"/>
                    <a:pt x="2483" y="756"/>
                    <a:pt x="2404" y="745"/>
                  </a:cubicBezTo>
                  <a:cubicBezTo>
                    <a:pt x="2313" y="734"/>
                    <a:pt x="2223" y="711"/>
                    <a:pt x="2133" y="700"/>
                  </a:cubicBezTo>
                  <a:cubicBezTo>
                    <a:pt x="2043" y="677"/>
                    <a:pt x="1941" y="655"/>
                    <a:pt x="1851" y="621"/>
                  </a:cubicBezTo>
                  <a:cubicBezTo>
                    <a:pt x="1749" y="598"/>
                    <a:pt x="1659" y="576"/>
                    <a:pt x="1557" y="542"/>
                  </a:cubicBezTo>
                  <a:cubicBezTo>
                    <a:pt x="1366" y="486"/>
                    <a:pt x="1174" y="418"/>
                    <a:pt x="993" y="350"/>
                  </a:cubicBezTo>
                  <a:cubicBezTo>
                    <a:pt x="813" y="282"/>
                    <a:pt x="643" y="226"/>
                    <a:pt x="497" y="170"/>
                  </a:cubicBezTo>
                  <a:cubicBezTo>
                    <a:pt x="350" y="124"/>
                    <a:pt x="237" y="79"/>
                    <a:pt x="147" y="45"/>
                  </a:cubicBezTo>
                  <a:cubicBezTo>
                    <a:pt x="57" y="23"/>
                    <a:pt x="0" y="0"/>
                    <a:pt x="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5" name="Google Shape;5495;p39"/>
            <p:cNvSpPr/>
            <p:nvPr/>
          </p:nvSpPr>
          <p:spPr>
            <a:xfrm>
              <a:off x="1769877" y="4232031"/>
              <a:ext cx="63526" cy="27936"/>
            </a:xfrm>
            <a:custGeom>
              <a:rect b="b" l="l" r="r" t="t"/>
              <a:pathLst>
                <a:path extrusionOk="0" h="814" w="1851">
                  <a:moveTo>
                    <a:pt x="0" y="1"/>
                  </a:moveTo>
                  <a:lnTo>
                    <a:pt x="0" y="1"/>
                  </a:lnTo>
                  <a:cubicBezTo>
                    <a:pt x="23" y="23"/>
                    <a:pt x="45" y="57"/>
                    <a:pt x="68" y="80"/>
                  </a:cubicBezTo>
                  <a:cubicBezTo>
                    <a:pt x="113" y="136"/>
                    <a:pt x="170" y="192"/>
                    <a:pt x="226" y="249"/>
                  </a:cubicBezTo>
                  <a:cubicBezTo>
                    <a:pt x="271" y="271"/>
                    <a:pt x="305" y="328"/>
                    <a:pt x="350" y="362"/>
                  </a:cubicBezTo>
                  <a:cubicBezTo>
                    <a:pt x="395" y="396"/>
                    <a:pt x="418" y="486"/>
                    <a:pt x="474" y="508"/>
                  </a:cubicBezTo>
                  <a:cubicBezTo>
                    <a:pt x="519" y="542"/>
                    <a:pt x="531" y="689"/>
                    <a:pt x="587" y="712"/>
                  </a:cubicBezTo>
                  <a:lnTo>
                    <a:pt x="756" y="791"/>
                  </a:lnTo>
                  <a:cubicBezTo>
                    <a:pt x="785" y="801"/>
                    <a:pt x="817" y="805"/>
                    <a:pt x="850" y="805"/>
                  </a:cubicBezTo>
                  <a:cubicBezTo>
                    <a:pt x="931" y="805"/>
                    <a:pt x="1020" y="782"/>
                    <a:pt x="1100" y="782"/>
                  </a:cubicBezTo>
                  <a:cubicBezTo>
                    <a:pt x="1126" y="782"/>
                    <a:pt x="1151" y="784"/>
                    <a:pt x="1174" y="791"/>
                  </a:cubicBezTo>
                  <a:cubicBezTo>
                    <a:pt x="1192" y="796"/>
                    <a:pt x="1211" y="798"/>
                    <a:pt x="1231" y="798"/>
                  </a:cubicBezTo>
                  <a:cubicBezTo>
                    <a:pt x="1322" y="798"/>
                    <a:pt x="1426" y="753"/>
                    <a:pt x="1502" y="753"/>
                  </a:cubicBezTo>
                  <a:cubicBezTo>
                    <a:pt x="1514" y="753"/>
                    <a:pt x="1525" y="754"/>
                    <a:pt x="1535" y="757"/>
                  </a:cubicBezTo>
                  <a:cubicBezTo>
                    <a:pt x="1637" y="779"/>
                    <a:pt x="1749" y="802"/>
                    <a:pt x="1851" y="813"/>
                  </a:cubicBezTo>
                  <a:cubicBezTo>
                    <a:pt x="1761" y="768"/>
                    <a:pt x="1670" y="712"/>
                    <a:pt x="1569" y="678"/>
                  </a:cubicBezTo>
                  <a:cubicBezTo>
                    <a:pt x="1400" y="587"/>
                    <a:pt x="1163" y="497"/>
                    <a:pt x="926" y="407"/>
                  </a:cubicBezTo>
                  <a:cubicBezTo>
                    <a:pt x="813" y="362"/>
                    <a:pt x="700" y="317"/>
                    <a:pt x="587" y="260"/>
                  </a:cubicBezTo>
                  <a:cubicBezTo>
                    <a:pt x="542" y="238"/>
                    <a:pt x="486" y="226"/>
                    <a:pt x="429" y="204"/>
                  </a:cubicBezTo>
                  <a:cubicBezTo>
                    <a:pt x="384" y="181"/>
                    <a:pt x="339" y="159"/>
                    <a:pt x="294" y="136"/>
                  </a:cubicBezTo>
                  <a:cubicBezTo>
                    <a:pt x="203" y="102"/>
                    <a:pt x="136" y="57"/>
                    <a:pt x="91" y="34"/>
                  </a:cubicBezTo>
                  <a:cubicBezTo>
                    <a:pt x="57" y="23"/>
                    <a:pt x="34" y="12"/>
                    <a:pt x="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6" name="Google Shape;5496;p39"/>
            <p:cNvSpPr/>
            <p:nvPr/>
          </p:nvSpPr>
          <p:spPr>
            <a:xfrm>
              <a:off x="1782644" y="4218098"/>
              <a:ext cx="37203" cy="33325"/>
            </a:xfrm>
            <a:custGeom>
              <a:rect b="b" l="l" r="r" t="t"/>
              <a:pathLst>
                <a:path extrusionOk="0" h="971" w="1084">
                  <a:moveTo>
                    <a:pt x="1" y="0"/>
                  </a:moveTo>
                  <a:lnTo>
                    <a:pt x="1" y="0"/>
                  </a:lnTo>
                  <a:cubicBezTo>
                    <a:pt x="35" y="68"/>
                    <a:pt x="68" y="136"/>
                    <a:pt x="114" y="204"/>
                  </a:cubicBezTo>
                  <a:cubicBezTo>
                    <a:pt x="159" y="271"/>
                    <a:pt x="215" y="339"/>
                    <a:pt x="260" y="395"/>
                  </a:cubicBezTo>
                  <a:cubicBezTo>
                    <a:pt x="328" y="452"/>
                    <a:pt x="384" y="519"/>
                    <a:pt x="452" y="587"/>
                  </a:cubicBezTo>
                  <a:cubicBezTo>
                    <a:pt x="576" y="700"/>
                    <a:pt x="723" y="790"/>
                    <a:pt x="870" y="881"/>
                  </a:cubicBezTo>
                  <a:cubicBezTo>
                    <a:pt x="937" y="914"/>
                    <a:pt x="1005" y="948"/>
                    <a:pt x="1084" y="971"/>
                  </a:cubicBezTo>
                  <a:cubicBezTo>
                    <a:pt x="1028" y="914"/>
                    <a:pt x="982" y="858"/>
                    <a:pt x="926" y="802"/>
                  </a:cubicBezTo>
                  <a:cubicBezTo>
                    <a:pt x="870" y="756"/>
                    <a:pt x="813" y="700"/>
                    <a:pt x="757" y="644"/>
                  </a:cubicBezTo>
                  <a:cubicBezTo>
                    <a:pt x="700" y="587"/>
                    <a:pt x="633" y="531"/>
                    <a:pt x="565" y="463"/>
                  </a:cubicBezTo>
                  <a:cubicBezTo>
                    <a:pt x="497" y="407"/>
                    <a:pt x="429" y="350"/>
                    <a:pt x="362" y="294"/>
                  </a:cubicBezTo>
                  <a:cubicBezTo>
                    <a:pt x="339" y="271"/>
                    <a:pt x="294" y="237"/>
                    <a:pt x="271" y="215"/>
                  </a:cubicBezTo>
                  <a:cubicBezTo>
                    <a:pt x="238" y="192"/>
                    <a:pt x="215" y="170"/>
                    <a:pt x="181" y="147"/>
                  </a:cubicBezTo>
                  <a:cubicBezTo>
                    <a:pt x="125" y="91"/>
                    <a:pt x="68" y="46"/>
                    <a:pt x="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7" name="Google Shape;5497;p39"/>
            <p:cNvSpPr/>
            <p:nvPr/>
          </p:nvSpPr>
          <p:spPr>
            <a:xfrm>
              <a:off x="1778011" y="4025631"/>
              <a:ext cx="151077" cy="242848"/>
            </a:xfrm>
            <a:custGeom>
              <a:rect b="b" l="l" r="r" t="t"/>
              <a:pathLst>
                <a:path extrusionOk="0" h="7076" w="4402">
                  <a:moveTo>
                    <a:pt x="1591" y="0"/>
                  </a:moveTo>
                  <a:cubicBezTo>
                    <a:pt x="1072" y="452"/>
                    <a:pt x="666" y="1004"/>
                    <a:pt x="406" y="1636"/>
                  </a:cubicBezTo>
                  <a:cubicBezTo>
                    <a:pt x="0" y="2708"/>
                    <a:pt x="102" y="3927"/>
                    <a:pt x="689" y="4920"/>
                  </a:cubicBezTo>
                  <a:cubicBezTo>
                    <a:pt x="858" y="5202"/>
                    <a:pt x="1727" y="6342"/>
                    <a:pt x="1851" y="7075"/>
                  </a:cubicBezTo>
                  <a:lnTo>
                    <a:pt x="2900" y="5879"/>
                  </a:lnTo>
                  <a:cubicBezTo>
                    <a:pt x="3927" y="4570"/>
                    <a:pt x="4401" y="3306"/>
                    <a:pt x="3882" y="1625"/>
                  </a:cubicBezTo>
                  <a:cubicBezTo>
                    <a:pt x="3544" y="531"/>
                    <a:pt x="2697" y="11"/>
                    <a:pt x="1591"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8" name="Google Shape;5498;p39"/>
            <p:cNvSpPr/>
            <p:nvPr/>
          </p:nvSpPr>
          <p:spPr>
            <a:xfrm>
              <a:off x="1796956" y="4127355"/>
              <a:ext cx="104230" cy="141124"/>
            </a:xfrm>
            <a:custGeom>
              <a:rect b="b" l="l" r="r" t="t"/>
              <a:pathLst>
                <a:path extrusionOk="0" h="4112" w="3037">
                  <a:moveTo>
                    <a:pt x="1948" y="0"/>
                  </a:moveTo>
                  <a:cubicBezTo>
                    <a:pt x="1795" y="0"/>
                    <a:pt x="1604" y="108"/>
                    <a:pt x="1423" y="331"/>
                  </a:cubicBezTo>
                  <a:cubicBezTo>
                    <a:pt x="1311" y="174"/>
                    <a:pt x="1180" y="109"/>
                    <a:pt x="1051" y="109"/>
                  </a:cubicBezTo>
                  <a:cubicBezTo>
                    <a:pt x="634" y="109"/>
                    <a:pt x="228" y="781"/>
                    <a:pt x="486" y="1177"/>
                  </a:cubicBezTo>
                  <a:cubicBezTo>
                    <a:pt x="411" y="1130"/>
                    <a:pt x="347" y="1109"/>
                    <a:pt x="293" y="1109"/>
                  </a:cubicBezTo>
                  <a:cubicBezTo>
                    <a:pt x="0" y="1109"/>
                    <a:pt x="4" y="1713"/>
                    <a:pt x="80" y="1922"/>
                  </a:cubicBezTo>
                  <a:cubicBezTo>
                    <a:pt x="362" y="2735"/>
                    <a:pt x="1389" y="3197"/>
                    <a:pt x="1310" y="4111"/>
                  </a:cubicBezTo>
                  <a:lnTo>
                    <a:pt x="1581" y="3683"/>
                  </a:lnTo>
                  <a:cubicBezTo>
                    <a:pt x="2066" y="3107"/>
                    <a:pt x="2597" y="2836"/>
                    <a:pt x="2879" y="2159"/>
                  </a:cubicBezTo>
                  <a:cubicBezTo>
                    <a:pt x="3037" y="1821"/>
                    <a:pt x="3014" y="1200"/>
                    <a:pt x="2980" y="816"/>
                  </a:cubicBezTo>
                  <a:cubicBezTo>
                    <a:pt x="2962" y="536"/>
                    <a:pt x="2850" y="426"/>
                    <a:pt x="2700" y="426"/>
                  </a:cubicBezTo>
                  <a:cubicBezTo>
                    <a:pt x="2566" y="426"/>
                    <a:pt x="2401" y="514"/>
                    <a:pt x="2247" y="647"/>
                  </a:cubicBezTo>
                  <a:cubicBezTo>
                    <a:pt x="2313" y="222"/>
                    <a:pt x="2168" y="0"/>
                    <a:pt x="1948"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9" name="Google Shape;5499;p39"/>
            <p:cNvSpPr/>
            <p:nvPr/>
          </p:nvSpPr>
          <p:spPr>
            <a:xfrm>
              <a:off x="1754777" y="4025631"/>
              <a:ext cx="86761" cy="244393"/>
            </a:xfrm>
            <a:custGeom>
              <a:rect b="b" l="l" r="r" t="t"/>
              <a:pathLst>
                <a:path extrusionOk="0" h="7121" w="2528">
                  <a:moveTo>
                    <a:pt x="2201" y="0"/>
                  </a:moveTo>
                  <a:cubicBezTo>
                    <a:pt x="880" y="0"/>
                    <a:pt x="0" y="1828"/>
                    <a:pt x="79" y="2957"/>
                  </a:cubicBezTo>
                  <a:cubicBezTo>
                    <a:pt x="136" y="3826"/>
                    <a:pt x="598" y="4469"/>
                    <a:pt x="1061" y="5157"/>
                  </a:cubicBezTo>
                  <a:cubicBezTo>
                    <a:pt x="1332" y="5563"/>
                    <a:pt x="1625" y="5958"/>
                    <a:pt x="1952" y="6331"/>
                  </a:cubicBezTo>
                  <a:cubicBezTo>
                    <a:pt x="2167" y="6568"/>
                    <a:pt x="2347" y="6827"/>
                    <a:pt x="2483" y="7120"/>
                  </a:cubicBezTo>
                  <a:lnTo>
                    <a:pt x="2528" y="7075"/>
                  </a:lnTo>
                  <a:cubicBezTo>
                    <a:pt x="2392" y="6342"/>
                    <a:pt x="1535" y="5202"/>
                    <a:pt x="1366" y="4920"/>
                  </a:cubicBezTo>
                  <a:cubicBezTo>
                    <a:pt x="779" y="3927"/>
                    <a:pt x="666" y="2708"/>
                    <a:pt x="1083" y="1636"/>
                  </a:cubicBezTo>
                  <a:cubicBezTo>
                    <a:pt x="1343" y="1004"/>
                    <a:pt x="1749" y="452"/>
                    <a:pt x="225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0" name="Google Shape;5500;p39"/>
            <p:cNvSpPr/>
            <p:nvPr/>
          </p:nvSpPr>
          <p:spPr>
            <a:xfrm>
              <a:off x="1814013" y="4119393"/>
              <a:ext cx="24985" cy="139511"/>
            </a:xfrm>
            <a:custGeom>
              <a:rect b="b" l="l" r="r" t="t"/>
              <a:pathLst>
                <a:path extrusionOk="0" h="4065" w="728">
                  <a:moveTo>
                    <a:pt x="631" y="4016"/>
                  </a:moveTo>
                  <a:cubicBezTo>
                    <a:pt x="632" y="4016"/>
                    <a:pt x="632" y="4016"/>
                    <a:pt x="633" y="4016"/>
                  </a:cubicBezTo>
                  <a:cubicBezTo>
                    <a:pt x="632" y="4016"/>
                    <a:pt x="632" y="4016"/>
                    <a:pt x="631" y="4016"/>
                  </a:cubicBezTo>
                  <a:close/>
                  <a:moveTo>
                    <a:pt x="689" y="4033"/>
                  </a:moveTo>
                  <a:cubicBezTo>
                    <a:pt x="689" y="4039"/>
                    <a:pt x="689" y="4044"/>
                    <a:pt x="689" y="4050"/>
                  </a:cubicBezTo>
                  <a:cubicBezTo>
                    <a:pt x="689" y="4054"/>
                    <a:pt x="692" y="4055"/>
                    <a:pt x="695" y="4055"/>
                  </a:cubicBezTo>
                  <a:cubicBezTo>
                    <a:pt x="703" y="4055"/>
                    <a:pt x="715" y="4050"/>
                    <a:pt x="723" y="4050"/>
                  </a:cubicBezTo>
                  <a:cubicBezTo>
                    <a:pt x="727" y="4050"/>
                    <a:pt x="710" y="4043"/>
                    <a:pt x="689" y="4033"/>
                  </a:cubicBezTo>
                  <a:close/>
                  <a:moveTo>
                    <a:pt x="390" y="0"/>
                  </a:moveTo>
                  <a:cubicBezTo>
                    <a:pt x="373" y="0"/>
                    <a:pt x="358" y="3"/>
                    <a:pt x="351" y="10"/>
                  </a:cubicBezTo>
                  <a:cubicBezTo>
                    <a:pt x="328" y="44"/>
                    <a:pt x="215" y="44"/>
                    <a:pt x="181" y="100"/>
                  </a:cubicBezTo>
                  <a:cubicBezTo>
                    <a:pt x="159" y="157"/>
                    <a:pt x="125" y="225"/>
                    <a:pt x="102" y="292"/>
                  </a:cubicBezTo>
                  <a:cubicBezTo>
                    <a:pt x="80" y="383"/>
                    <a:pt x="57" y="484"/>
                    <a:pt x="46" y="574"/>
                  </a:cubicBezTo>
                  <a:cubicBezTo>
                    <a:pt x="12" y="811"/>
                    <a:pt x="1" y="1048"/>
                    <a:pt x="23" y="1285"/>
                  </a:cubicBezTo>
                  <a:cubicBezTo>
                    <a:pt x="35" y="1409"/>
                    <a:pt x="46" y="1545"/>
                    <a:pt x="68" y="1680"/>
                  </a:cubicBezTo>
                  <a:cubicBezTo>
                    <a:pt x="91" y="1816"/>
                    <a:pt x="114" y="1951"/>
                    <a:pt x="159" y="2075"/>
                  </a:cubicBezTo>
                  <a:cubicBezTo>
                    <a:pt x="226" y="2346"/>
                    <a:pt x="328" y="2594"/>
                    <a:pt x="407" y="2843"/>
                  </a:cubicBezTo>
                  <a:cubicBezTo>
                    <a:pt x="452" y="2955"/>
                    <a:pt x="497" y="3068"/>
                    <a:pt x="531" y="3181"/>
                  </a:cubicBezTo>
                  <a:cubicBezTo>
                    <a:pt x="565" y="3294"/>
                    <a:pt x="587" y="3395"/>
                    <a:pt x="610" y="3497"/>
                  </a:cubicBezTo>
                  <a:cubicBezTo>
                    <a:pt x="633" y="3576"/>
                    <a:pt x="644" y="3666"/>
                    <a:pt x="655" y="3757"/>
                  </a:cubicBezTo>
                  <a:cubicBezTo>
                    <a:pt x="666" y="3824"/>
                    <a:pt x="666" y="3903"/>
                    <a:pt x="666" y="3971"/>
                  </a:cubicBezTo>
                  <a:lnTo>
                    <a:pt x="666" y="4009"/>
                  </a:lnTo>
                  <a:lnTo>
                    <a:pt x="666" y="4009"/>
                  </a:lnTo>
                  <a:cubicBezTo>
                    <a:pt x="666" y="4009"/>
                    <a:pt x="666" y="4009"/>
                    <a:pt x="666" y="4009"/>
                  </a:cubicBezTo>
                  <a:cubicBezTo>
                    <a:pt x="658" y="4009"/>
                    <a:pt x="649" y="4010"/>
                    <a:pt x="643" y="4012"/>
                  </a:cubicBezTo>
                  <a:lnTo>
                    <a:pt x="643" y="4012"/>
                  </a:lnTo>
                  <a:cubicBezTo>
                    <a:pt x="628" y="4004"/>
                    <a:pt x="618" y="3997"/>
                    <a:pt x="621" y="3994"/>
                  </a:cubicBezTo>
                  <a:cubicBezTo>
                    <a:pt x="587" y="3982"/>
                    <a:pt x="542" y="3971"/>
                    <a:pt x="508" y="3960"/>
                  </a:cubicBezTo>
                  <a:lnTo>
                    <a:pt x="508" y="3971"/>
                  </a:lnTo>
                  <a:cubicBezTo>
                    <a:pt x="542" y="3982"/>
                    <a:pt x="587" y="4004"/>
                    <a:pt x="631" y="4016"/>
                  </a:cubicBezTo>
                  <a:lnTo>
                    <a:pt x="631" y="4016"/>
                  </a:lnTo>
                  <a:cubicBezTo>
                    <a:pt x="631" y="4015"/>
                    <a:pt x="636" y="4013"/>
                    <a:pt x="643" y="4012"/>
                  </a:cubicBezTo>
                  <a:lnTo>
                    <a:pt x="643" y="4012"/>
                  </a:lnTo>
                  <a:cubicBezTo>
                    <a:pt x="650" y="4016"/>
                    <a:pt x="658" y="4020"/>
                    <a:pt x="666" y="4023"/>
                  </a:cubicBezTo>
                  <a:lnTo>
                    <a:pt x="666" y="4023"/>
                  </a:lnTo>
                  <a:lnTo>
                    <a:pt x="666" y="4050"/>
                  </a:lnTo>
                  <a:cubicBezTo>
                    <a:pt x="666" y="4061"/>
                    <a:pt x="669" y="4064"/>
                    <a:pt x="674" y="4064"/>
                  </a:cubicBezTo>
                  <a:cubicBezTo>
                    <a:pt x="678" y="4064"/>
                    <a:pt x="683" y="4061"/>
                    <a:pt x="689" y="4061"/>
                  </a:cubicBezTo>
                  <a:cubicBezTo>
                    <a:pt x="689" y="4052"/>
                    <a:pt x="681" y="4034"/>
                    <a:pt x="678" y="4029"/>
                  </a:cubicBezTo>
                  <a:lnTo>
                    <a:pt x="678" y="4029"/>
                  </a:lnTo>
                  <a:cubicBezTo>
                    <a:pt x="682" y="4030"/>
                    <a:pt x="686" y="4032"/>
                    <a:pt x="689" y="4033"/>
                  </a:cubicBezTo>
                  <a:lnTo>
                    <a:pt x="689" y="4033"/>
                  </a:lnTo>
                  <a:cubicBezTo>
                    <a:pt x="689" y="4008"/>
                    <a:pt x="691" y="3990"/>
                    <a:pt x="700" y="3971"/>
                  </a:cubicBezTo>
                  <a:cubicBezTo>
                    <a:pt x="712" y="3903"/>
                    <a:pt x="712" y="3824"/>
                    <a:pt x="723" y="3757"/>
                  </a:cubicBezTo>
                  <a:cubicBezTo>
                    <a:pt x="723" y="3655"/>
                    <a:pt x="712" y="3565"/>
                    <a:pt x="700" y="3474"/>
                  </a:cubicBezTo>
                  <a:cubicBezTo>
                    <a:pt x="666" y="3237"/>
                    <a:pt x="621" y="3012"/>
                    <a:pt x="554" y="2786"/>
                  </a:cubicBezTo>
                  <a:cubicBezTo>
                    <a:pt x="475" y="2538"/>
                    <a:pt x="384" y="2290"/>
                    <a:pt x="317" y="2030"/>
                  </a:cubicBezTo>
                  <a:cubicBezTo>
                    <a:pt x="272" y="1906"/>
                    <a:pt x="249" y="1782"/>
                    <a:pt x="226" y="1646"/>
                  </a:cubicBezTo>
                  <a:cubicBezTo>
                    <a:pt x="204" y="1522"/>
                    <a:pt x="193" y="1398"/>
                    <a:pt x="181" y="1274"/>
                  </a:cubicBezTo>
                  <a:cubicBezTo>
                    <a:pt x="147" y="1048"/>
                    <a:pt x="136" y="823"/>
                    <a:pt x="159" y="597"/>
                  </a:cubicBezTo>
                  <a:cubicBezTo>
                    <a:pt x="170" y="507"/>
                    <a:pt x="181" y="416"/>
                    <a:pt x="204" y="337"/>
                  </a:cubicBezTo>
                  <a:cubicBezTo>
                    <a:pt x="226" y="247"/>
                    <a:pt x="283" y="202"/>
                    <a:pt x="305" y="146"/>
                  </a:cubicBezTo>
                  <a:cubicBezTo>
                    <a:pt x="328" y="89"/>
                    <a:pt x="429" y="89"/>
                    <a:pt x="441" y="55"/>
                  </a:cubicBezTo>
                  <a:cubicBezTo>
                    <a:pt x="452" y="44"/>
                    <a:pt x="452" y="33"/>
                    <a:pt x="463" y="10"/>
                  </a:cubicBezTo>
                  <a:cubicBezTo>
                    <a:pt x="463" y="10"/>
                    <a:pt x="423" y="0"/>
                    <a:pt x="39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1" name="Google Shape;5501;p39"/>
            <p:cNvSpPr/>
            <p:nvPr/>
          </p:nvSpPr>
          <p:spPr>
            <a:xfrm>
              <a:off x="1839204" y="4171251"/>
              <a:ext cx="9301" cy="80172"/>
            </a:xfrm>
            <a:custGeom>
              <a:rect b="b" l="l" r="r" t="t"/>
              <a:pathLst>
                <a:path extrusionOk="0" h="2336" w="271">
                  <a:moveTo>
                    <a:pt x="271" y="0"/>
                  </a:moveTo>
                  <a:lnTo>
                    <a:pt x="271" y="0"/>
                  </a:lnTo>
                  <a:cubicBezTo>
                    <a:pt x="257" y="14"/>
                    <a:pt x="247" y="33"/>
                    <a:pt x="245" y="53"/>
                  </a:cubicBezTo>
                  <a:lnTo>
                    <a:pt x="245" y="53"/>
                  </a:lnTo>
                  <a:cubicBezTo>
                    <a:pt x="264" y="14"/>
                    <a:pt x="271" y="0"/>
                    <a:pt x="271" y="0"/>
                  </a:cubicBezTo>
                  <a:close/>
                  <a:moveTo>
                    <a:pt x="245" y="53"/>
                  </a:moveTo>
                  <a:cubicBezTo>
                    <a:pt x="239" y="63"/>
                    <a:pt x="233" y="76"/>
                    <a:pt x="226" y="90"/>
                  </a:cubicBezTo>
                  <a:cubicBezTo>
                    <a:pt x="203" y="124"/>
                    <a:pt x="181" y="158"/>
                    <a:pt x="169" y="192"/>
                  </a:cubicBezTo>
                  <a:cubicBezTo>
                    <a:pt x="136" y="237"/>
                    <a:pt x="113" y="282"/>
                    <a:pt x="102" y="327"/>
                  </a:cubicBezTo>
                  <a:cubicBezTo>
                    <a:pt x="68" y="451"/>
                    <a:pt x="34" y="576"/>
                    <a:pt x="23" y="711"/>
                  </a:cubicBezTo>
                  <a:cubicBezTo>
                    <a:pt x="23" y="779"/>
                    <a:pt x="0" y="846"/>
                    <a:pt x="0" y="925"/>
                  </a:cubicBezTo>
                  <a:lnTo>
                    <a:pt x="0" y="1151"/>
                  </a:lnTo>
                  <a:cubicBezTo>
                    <a:pt x="0" y="1298"/>
                    <a:pt x="0" y="1444"/>
                    <a:pt x="0" y="1580"/>
                  </a:cubicBezTo>
                  <a:cubicBezTo>
                    <a:pt x="11" y="1726"/>
                    <a:pt x="11" y="1851"/>
                    <a:pt x="23" y="1963"/>
                  </a:cubicBezTo>
                  <a:cubicBezTo>
                    <a:pt x="23" y="2076"/>
                    <a:pt x="23" y="2167"/>
                    <a:pt x="23" y="2234"/>
                  </a:cubicBezTo>
                  <a:lnTo>
                    <a:pt x="23" y="2336"/>
                  </a:lnTo>
                  <a:cubicBezTo>
                    <a:pt x="23" y="2336"/>
                    <a:pt x="34" y="2302"/>
                    <a:pt x="57" y="2234"/>
                  </a:cubicBezTo>
                  <a:cubicBezTo>
                    <a:pt x="79" y="2144"/>
                    <a:pt x="102" y="2054"/>
                    <a:pt x="113" y="1963"/>
                  </a:cubicBezTo>
                  <a:cubicBezTo>
                    <a:pt x="124" y="1851"/>
                    <a:pt x="147" y="1715"/>
                    <a:pt x="158" y="1580"/>
                  </a:cubicBezTo>
                  <a:cubicBezTo>
                    <a:pt x="158" y="1444"/>
                    <a:pt x="158" y="1286"/>
                    <a:pt x="158" y="1140"/>
                  </a:cubicBezTo>
                  <a:cubicBezTo>
                    <a:pt x="169" y="1004"/>
                    <a:pt x="158" y="858"/>
                    <a:pt x="169" y="722"/>
                  </a:cubicBezTo>
                  <a:cubicBezTo>
                    <a:pt x="169" y="654"/>
                    <a:pt x="169" y="587"/>
                    <a:pt x="181" y="530"/>
                  </a:cubicBezTo>
                  <a:cubicBezTo>
                    <a:pt x="192" y="463"/>
                    <a:pt x="203" y="406"/>
                    <a:pt x="203" y="350"/>
                  </a:cubicBezTo>
                  <a:cubicBezTo>
                    <a:pt x="203" y="305"/>
                    <a:pt x="203" y="248"/>
                    <a:pt x="215" y="203"/>
                  </a:cubicBezTo>
                  <a:cubicBezTo>
                    <a:pt x="226" y="169"/>
                    <a:pt x="237" y="124"/>
                    <a:pt x="248" y="90"/>
                  </a:cubicBezTo>
                  <a:cubicBezTo>
                    <a:pt x="244" y="78"/>
                    <a:pt x="243" y="65"/>
                    <a:pt x="245" y="53"/>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2" name="Google Shape;5502;p39"/>
            <p:cNvSpPr/>
            <p:nvPr/>
          </p:nvSpPr>
          <p:spPr>
            <a:xfrm>
              <a:off x="1843082" y="4170839"/>
              <a:ext cx="19768" cy="77872"/>
            </a:xfrm>
            <a:custGeom>
              <a:rect b="b" l="l" r="r" t="t"/>
              <a:pathLst>
                <a:path extrusionOk="0" h="2269" w="576">
                  <a:moveTo>
                    <a:pt x="576" y="1"/>
                  </a:moveTo>
                  <a:lnTo>
                    <a:pt x="576" y="1"/>
                  </a:lnTo>
                  <a:cubicBezTo>
                    <a:pt x="575" y="1"/>
                    <a:pt x="496" y="125"/>
                    <a:pt x="406" y="328"/>
                  </a:cubicBezTo>
                  <a:cubicBezTo>
                    <a:pt x="305" y="576"/>
                    <a:pt x="214" y="836"/>
                    <a:pt x="147" y="1095"/>
                  </a:cubicBezTo>
                  <a:cubicBezTo>
                    <a:pt x="124" y="1242"/>
                    <a:pt x="90" y="1377"/>
                    <a:pt x="68" y="1524"/>
                  </a:cubicBezTo>
                  <a:cubicBezTo>
                    <a:pt x="34" y="1648"/>
                    <a:pt x="23" y="1772"/>
                    <a:pt x="11" y="1896"/>
                  </a:cubicBezTo>
                  <a:cubicBezTo>
                    <a:pt x="0" y="2111"/>
                    <a:pt x="0" y="2269"/>
                    <a:pt x="0" y="2269"/>
                  </a:cubicBezTo>
                  <a:cubicBezTo>
                    <a:pt x="0" y="2269"/>
                    <a:pt x="45" y="2122"/>
                    <a:pt x="102" y="1919"/>
                  </a:cubicBezTo>
                  <a:cubicBezTo>
                    <a:pt x="124" y="1874"/>
                    <a:pt x="135" y="1817"/>
                    <a:pt x="147" y="1750"/>
                  </a:cubicBezTo>
                  <a:cubicBezTo>
                    <a:pt x="169" y="1693"/>
                    <a:pt x="192" y="1626"/>
                    <a:pt x="203" y="1558"/>
                  </a:cubicBezTo>
                  <a:cubicBezTo>
                    <a:pt x="237" y="1434"/>
                    <a:pt x="271" y="1298"/>
                    <a:pt x="305" y="1152"/>
                  </a:cubicBezTo>
                  <a:cubicBezTo>
                    <a:pt x="350" y="994"/>
                    <a:pt x="384" y="858"/>
                    <a:pt x="418" y="723"/>
                  </a:cubicBezTo>
                  <a:cubicBezTo>
                    <a:pt x="451" y="588"/>
                    <a:pt x="474" y="463"/>
                    <a:pt x="497" y="362"/>
                  </a:cubicBezTo>
                  <a:cubicBezTo>
                    <a:pt x="553" y="136"/>
                    <a:pt x="575" y="1"/>
                    <a:pt x="576"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3" name="Google Shape;5503;p39"/>
            <p:cNvSpPr/>
            <p:nvPr/>
          </p:nvSpPr>
          <p:spPr>
            <a:xfrm>
              <a:off x="1837248" y="4181409"/>
              <a:ext cx="237426" cy="136868"/>
            </a:xfrm>
            <a:custGeom>
              <a:rect b="b" l="l" r="r" t="t"/>
              <a:pathLst>
                <a:path extrusionOk="0" h="3988" w="6918">
                  <a:moveTo>
                    <a:pt x="4373" y="1"/>
                  </a:moveTo>
                  <a:cubicBezTo>
                    <a:pt x="4301" y="1"/>
                    <a:pt x="4228" y="3"/>
                    <a:pt x="4153" y="9"/>
                  </a:cubicBezTo>
                  <a:cubicBezTo>
                    <a:pt x="3239" y="88"/>
                    <a:pt x="2754" y="189"/>
                    <a:pt x="1987" y="674"/>
                  </a:cubicBezTo>
                  <a:cubicBezTo>
                    <a:pt x="1547" y="968"/>
                    <a:pt x="475" y="1611"/>
                    <a:pt x="68" y="2243"/>
                  </a:cubicBezTo>
                  <a:cubicBezTo>
                    <a:pt x="46" y="2322"/>
                    <a:pt x="12" y="2412"/>
                    <a:pt x="1" y="2491"/>
                  </a:cubicBezTo>
                  <a:cubicBezTo>
                    <a:pt x="1028" y="2548"/>
                    <a:pt x="1265" y="2717"/>
                    <a:pt x="2156" y="3112"/>
                  </a:cubicBezTo>
                  <a:cubicBezTo>
                    <a:pt x="2449" y="3247"/>
                    <a:pt x="2968" y="3699"/>
                    <a:pt x="3251" y="3800"/>
                  </a:cubicBezTo>
                  <a:cubicBezTo>
                    <a:pt x="3544" y="3913"/>
                    <a:pt x="3702" y="3924"/>
                    <a:pt x="4007" y="3969"/>
                  </a:cubicBezTo>
                  <a:cubicBezTo>
                    <a:pt x="4087" y="3982"/>
                    <a:pt x="4168" y="3988"/>
                    <a:pt x="4249" y="3988"/>
                  </a:cubicBezTo>
                  <a:cubicBezTo>
                    <a:pt x="5202" y="3988"/>
                    <a:pt x="6112" y="3163"/>
                    <a:pt x="6591" y="2435"/>
                  </a:cubicBezTo>
                  <a:cubicBezTo>
                    <a:pt x="6726" y="2243"/>
                    <a:pt x="6839" y="2040"/>
                    <a:pt x="6918" y="1814"/>
                  </a:cubicBezTo>
                  <a:cubicBezTo>
                    <a:pt x="6352" y="832"/>
                    <a:pt x="5634" y="1"/>
                    <a:pt x="4373"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4" name="Google Shape;5504;p39"/>
            <p:cNvSpPr/>
            <p:nvPr/>
          </p:nvSpPr>
          <p:spPr>
            <a:xfrm>
              <a:off x="1823691" y="4276956"/>
              <a:ext cx="3912" cy="3123"/>
            </a:xfrm>
            <a:custGeom>
              <a:rect b="b" l="l" r="r" t="t"/>
              <a:pathLst>
                <a:path extrusionOk="0" h="91" w="114">
                  <a:moveTo>
                    <a:pt x="114" y="1"/>
                  </a:moveTo>
                  <a:lnTo>
                    <a:pt x="1" y="68"/>
                  </a:lnTo>
                  <a:lnTo>
                    <a:pt x="114" y="91"/>
                  </a:lnTo>
                  <a:cubicBezTo>
                    <a:pt x="114" y="57"/>
                    <a:pt x="114" y="23"/>
                    <a:pt x="114"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5" name="Google Shape;5505;p39"/>
            <p:cNvSpPr/>
            <p:nvPr/>
          </p:nvSpPr>
          <p:spPr>
            <a:xfrm>
              <a:off x="1837248" y="4192220"/>
              <a:ext cx="148743" cy="107147"/>
            </a:xfrm>
            <a:custGeom>
              <a:rect b="b" l="l" r="r" t="t"/>
              <a:pathLst>
                <a:path extrusionOk="0" h="3122" w="4334">
                  <a:moveTo>
                    <a:pt x="2968" y="1"/>
                  </a:moveTo>
                  <a:cubicBezTo>
                    <a:pt x="2848" y="1"/>
                    <a:pt x="2727" y="11"/>
                    <a:pt x="2607" y="32"/>
                  </a:cubicBezTo>
                  <a:cubicBezTo>
                    <a:pt x="2393" y="122"/>
                    <a:pt x="2190" y="235"/>
                    <a:pt x="1987" y="359"/>
                  </a:cubicBezTo>
                  <a:cubicBezTo>
                    <a:pt x="1547" y="653"/>
                    <a:pt x="475" y="1296"/>
                    <a:pt x="68" y="1928"/>
                  </a:cubicBezTo>
                  <a:cubicBezTo>
                    <a:pt x="46" y="2007"/>
                    <a:pt x="12" y="2097"/>
                    <a:pt x="1" y="2176"/>
                  </a:cubicBezTo>
                  <a:cubicBezTo>
                    <a:pt x="1028" y="2233"/>
                    <a:pt x="1265" y="2402"/>
                    <a:pt x="2156" y="2797"/>
                  </a:cubicBezTo>
                  <a:cubicBezTo>
                    <a:pt x="2314" y="2876"/>
                    <a:pt x="2472" y="2977"/>
                    <a:pt x="2619" y="3090"/>
                  </a:cubicBezTo>
                  <a:cubicBezTo>
                    <a:pt x="2690" y="3111"/>
                    <a:pt x="2765" y="3122"/>
                    <a:pt x="2842" y="3122"/>
                  </a:cubicBezTo>
                  <a:cubicBezTo>
                    <a:pt x="2937" y="3122"/>
                    <a:pt x="3033" y="3105"/>
                    <a:pt x="3126" y="3068"/>
                  </a:cubicBezTo>
                  <a:cubicBezTo>
                    <a:pt x="3420" y="2910"/>
                    <a:pt x="3194" y="2661"/>
                    <a:pt x="3070" y="2436"/>
                  </a:cubicBezTo>
                  <a:cubicBezTo>
                    <a:pt x="3080" y="2435"/>
                    <a:pt x="3091" y="2435"/>
                    <a:pt x="3102" y="2435"/>
                  </a:cubicBezTo>
                  <a:cubicBezTo>
                    <a:pt x="3243" y="2435"/>
                    <a:pt x="3452" y="2467"/>
                    <a:pt x="3651" y="2467"/>
                  </a:cubicBezTo>
                  <a:cubicBezTo>
                    <a:pt x="3866" y="2467"/>
                    <a:pt x="4069" y="2430"/>
                    <a:pt x="4165" y="2278"/>
                  </a:cubicBezTo>
                  <a:cubicBezTo>
                    <a:pt x="4334" y="1984"/>
                    <a:pt x="3883" y="1725"/>
                    <a:pt x="3713" y="1578"/>
                  </a:cubicBezTo>
                  <a:cubicBezTo>
                    <a:pt x="3826" y="1431"/>
                    <a:pt x="4266" y="1172"/>
                    <a:pt x="4255" y="935"/>
                  </a:cubicBezTo>
                  <a:cubicBezTo>
                    <a:pt x="4232" y="642"/>
                    <a:pt x="3894" y="743"/>
                    <a:pt x="3668" y="698"/>
                  </a:cubicBezTo>
                  <a:cubicBezTo>
                    <a:pt x="3928" y="427"/>
                    <a:pt x="3962" y="190"/>
                    <a:pt x="3555" y="77"/>
                  </a:cubicBezTo>
                  <a:cubicBezTo>
                    <a:pt x="3366" y="28"/>
                    <a:pt x="3167" y="1"/>
                    <a:pt x="2968"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6" name="Google Shape;5506;p39"/>
            <p:cNvSpPr/>
            <p:nvPr/>
          </p:nvSpPr>
          <p:spPr>
            <a:xfrm>
              <a:off x="1839581" y="4147467"/>
              <a:ext cx="250605" cy="110922"/>
            </a:xfrm>
            <a:custGeom>
              <a:rect b="b" l="l" r="r" t="t"/>
              <a:pathLst>
                <a:path extrusionOk="0" h="3232" w="7302">
                  <a:moveTo>
                    <a:pt x="4154" y="1"/>
                  </a:moveTo>
                  <a:cubicBezTo>
                    <a:pt x="3236" y="1"/>
                    <a:pt x="2445" y="445"/>
                    <a:pt x="1501" y="1269"/>
                  </a:cubicBezTo>
                  <a:cubicBezTo>
                    <a:pt x="1377" y="1359"/>
                    <a:pt x="384" y="2126"/>
                    <a:pt x="0" y="3232"/>
                  </a:cubicBezTo>
                  <a:cubicBezTo>
                    <a:pt x="407" y="2600"/>
                    <a:pt x="1479" y="1957"/>
                    <a:pt x="1919" y="1663"/>
                  </a:cubicBezTo>
                  <a:cubicBezTo>
                    <a:pt x="2686" y="1178"/>
                    <a:pt x="3171" y="1077"/>
                    <a:pt x="4085" y="998"/>
                  </a:cubicBezTo>
                  <a:cubicBezTo>
                    <a:pt x="4160" y="992"/>
                    <a:pt x="4233" y="990"/>
                    <a:pt x="4305" y="990"/>
                  </a:cubicBezTo>
                  <a:cubicBezTo>
                    <a:pt x="5566" y="990"/>
                    <a:pt x="6284" y="1821"/>
                    <a:pt x="6850" y="2803"/>
                  </a:cubicBezTo>
                  <a:cubicBezTo>
                    <a:pt x="7301" y="1675"/>
                    <a:pt x="6737" y="693"/>
                    <a:pt x="5372" y="230"/>
                  </a:cubicBezTo>
                  <a:cubicBezTo>
                    <a:pt x="4931" y="76"/>
                    <a:pt x="4532" y="1"/>
                    <a:pt x="415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7" name="Google Shape;5507;p39"/>
            <p:cNvSpPr/>
            <p:nvPr/>
          </p:nvSpPr>
          <p:spPr>
            <a:xfrm>
              <a:off x="1852348" y="4217789"/>
              <a:ext cx="110030" cy="38679"/>
            </a:xfrm>
            <a:custGeom>
              <a:rect b="b" l="l" r="r" t="t"/>
              <a:pathLst>
                <a:path extrusionOk="0" h="1127" w="3206">
                  <a:moveTo>
                    <a:pt x="2777" y="1"/>
                  </a:moveTo>
                  <a:cubicBezTo>
                    <a:pt x="2740" y="1"/>
                    <a:pt x="2703" y="4"/>
                    <a:pt x="2664" y="9"/>
                  </a:cubicBezTo>
                  <a:lnTo>
                    <a:pt x="2404" y="32"/>
                  </a:lnTo>
                  <a:cubicBezTo>
                    <a:pt x="2303" y="32"/>
                    <a:pt x="2201" y="55"/>
                    <a:pt x="2111" y="77"/>
                  </a:cubicBezTo>
                  <a:cubicBezTo>
                    <a:pt x="2009" y="88"/>
                    <a:pt x="1908" y="111"/>
                    <a:pt x="1806" y="145"/>
                  </a:cubicBezTo>
                  <a:lnTo>
                    <a:pt x="1490" y="235"/>
                  </a:lnTo>
                  <a:lnTo>
                    <a:pt x="1186" y="359"/>
                  </a:lnTo>
                  <a:cubicBezTo>
                    <a:pt x="1084" y="404"/>
                    <a:pt x="994" y="461"/>
                    <a:pt x="904" y="506"/>
                  </a:cubicBezTo>
                  <a:cubicBezTo>
                    <a:pt x="813" y="551"/>
                    <a:pt x="723" y="596"/>
                    <a:pt x="644" y="641"/>
                  </a:cubicBezTo>
                  <a:lnTo>
                    <a:pt x="430" y="788"/>
                  </a:lnTo>
                  <a:cubicBezTo>
                    <a:pt x="362" y="822"/>
                    <a:pt x="306" y="867"/>
                    <a:pt x="249" y="912"/>
                  </a:cubicBezTo>
                  <a:lnTo>
                    <a:pt x="114" y="1025"/>
                  </a:lnTo>
                  <a:cubicBezTo>
                    <a:pt x="46" y="1081"/>
                    <a:pt x="1" y="1127"/>
                    <a:pt x="1" y="1127"/>
                  </a:cubicBezTo>
                  <a:lnTo>
                    <a:pt x="125" y="1059"/>
                  </a:lnTo>
                  <a:cubicBezTo>
                    <a:pt x="215" y="1014"/>
                    <a:pt x="328" y="935"/>
                    <a:pt x="475" y="867"/>
                  </a:cubicBezTo>
                  <a:cubicBezTo>
                    <a:pt x="542" y="833"/>
                    <a:pt x="621" y="788"/>
                    <a:pt x="700" y="754"/>
                  </a:cubicBezTo>
                  <a:cubicBezTo>
                    <a:pt x="791" y="709"/>
                    <a:pt x="881" y="675"/>
                    <a:pt x="960" y="630"/>
                  </a:cubicBezTo>
                  <a:cubicBezTo>
                    <a:pt x="1062" y="585"/>
                    <a:pt x="1152" y="540"/>
                    <a:pt x="1242" y="506"/>
                  </a:cubicBezTo>
                  <a:cubicBezTo>
                    <a:pt x="1344" y="472"/>
                    <a:pt x="1445" y="427"/>
                    <a:pt x="1535" y="393"/>
                  </a:cubicBezTo>
                  <a:lnTo>
                    <a:pt x="1840" y="292"/>
                  </a:lnTo>
                  <a:cubicBezTo>
                    <a:pt x="1942" y="258"/>
                    <a:pt x="2032" y="235"/>
                    <a:pt x="2134" y="213"/>
                  </a:cubicBezTo>
                  <a:cubicBezTo>
                    <a:pt x="2235" y="190"/>
                    <a:pt x="2325" y="156"/>
                    <a:pt x="2416" y="145"/>
                  </a:cubicBezTo>
                  <a:lnTo>
                    <a:pt x="2675" y="100"/>
                  </a:lnTo>
                  <a:cubicBezTo>
                    <a:pt x="2833" y="66"/>
                    <a:pt x="2969" y="66"/>
                    <a:pt x="3059" y="43"/>
                  </a:cubicBezTo>
                  <a:lnTo>
                    <a:pt x="3206" y="32"/>
                  </a:lnTo>
                  <a:cubicBezTo>
                    <a:pt x="3206" y="32"/>
                    <a:pt x="3149" y="21"/>
                    <a:pt x="3059" y="21"/>
                  </a:cubicBezTo>
                  <a:cubicBezTo>
                    <a:pt x="3014" y="9"/>
                    <a:pt x="2957" y="9"/>
                    <a:pt x="2890" y="9"/>
                  </a:cubicBezTo>
                  <a:cubicBezTo>
                    <a:pt x="2850" y="4"/>
                    <a:pt x="2813" y="1"/>
                    <a:pt x="2777"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8" name="Google Shape;5508;p39"/>
            <p:cNvSpPr/>
            <p:nvPr/>
          </p:nvSpPr>
          <p:spPr>
            <a:xfrm>
              <a:off x="1840748" y="4238998"/>
              <a:ext cx="149532" cy="23269"/>
            </a:xfrm>
            <a:custGeom>
              <a:rect b="b" l="l" r="r" t="t"/>
              <a:pathLst>
                <a:path extrusionOk="0" h="678" w="4357">
                  <a:moveTo>
                    <a:pt x="2562" y="1"/>
                  </a:moveTo>
                  <a:cubicBezTo>
                    <a:pt x="2415" y="1"/>
                    <a:pt x="2268" y="12"/>
                    <a:pt x="2133" y="35"/>
                  </a:cubicBezTo>
                  <a:cubicBezTo>
                    <a:pt x="1998" y="57"/>
                    <a:pt x="1862" y="68"/>
                    <a:pt x="1727" y="91"/>
                  </a:cubicBezTo>
                  <a:cubicBezTo>
                    <a:pt x="1580" y="114"/>
                    <a:pt x="1456" y="159"/>
                    <a:pt x="1321" y="181"/>
                  </a:cubicBezTo>
                  <a:cubicBezTo>
                    <a:pt x="1196" y="215"/>
                    <a:pt x="1072" y="249"/>
                    <a:pt x="959" y="283"/>
                  </a:cubicBezTo>
                  <a:cubicBezTo>
                    <a:pt x="847" y="328"/>
                    <a:pt x="734" y="362"/>
                    <a:pt x="632" y="396"/>
                  </a:cubicBezTo>
                  <a:cubicBezTo>
                    <a:pt x="542" y="418"/>
                    <a:pt x="452" y="463"/>
                    <a:pt x="373" y="497"/>
                  </a:cubicBezTo>
                  <a:cubicBezTo>
                    <a:pt x="294" y="531"/>
                    <a:pt x="226" y="565"/>
                    <a:pt x="170" y="599"/>
                  </a:cubicBezTo>
                  <a:cubicBezTo>
                    <a:pt x="57" y="644"/>
                    <a:pt x="0" y="678"/>
                    <a:pt x="0" y="678"/>
                  </a:cubicBezTo>
                  <a:lnTo>
                    <a:pt x="181" y="633"/>
                  </a:lnTo>
                  <a:cubicBezTo>
                    <a:pt x="294" y="588"/>
                    <a:pt x="463" y="542"/>
                    <a:pt x="666" y="486"/>
                  </a:cubicBezTo>
                  <a:cubicBezTo>
                    <a:pt x="869" y="430"/>
                    <a:pt x="1106" y="384"/>
                    <a:pt x="1354" y="328"/>
                  </a:cubicBezTo>
                  <a:cubicBezTo>
                    <a:pt x="1490" y="305"/>
                    <a:pt x="1614" y="283"/>
                    <a:pt x="1749" y="260"/>
                  </a:cubicBezTo>
                  <a:cubicBezTo>
                    <a:pt x="1885" y="238"/>
                    <a:pt x="2020" y="215"/>
                    <a:pt x="2156" y="204"/>
                  </a:cubicBezTo>
                  <a:cubicBezTo>
                    <a:pt x="2291" y="193"/>
                    <a:pt x="2438" y="170"/>
                    <a:pt x="2573" y="159"/>
                  </a:cubicBezTo>
                  <a:cubicBezTo>
                    <a:pt x="2709" y="159"/>
                    <a:pt x="2833" y="147"/>
                    <a:pt x="2968" y="147"/>
                  </a:cubicBezTo>
                  <a:lnTo>
                    <a:pt x="3340" y="147"/>
                  </a:lnTo>
                  <a:cubicBezTo>
                    <a:pt x="3453" y="159"/>
                    <a:pt x="3566" y="159"/>
                    <a:pt x="3668" y="170"/>
                  </a:cubicBezTo>
                  <a:cubicBezTo>
                    <a:pt x="3781" y="181"/>
                    <a:pt x="3882" y="193"/>
                    <a:pt x="3950" y="204"/>
                  </a:cubicBezTo>
                  <a:cubicBezTo>
                    <a:pt x="4029" y="215"/>
                    <a:pt x="4108" y="226"/>
                    <a:pt x="4175" y="249"/>
                  </a:cubicBezTo>
                  <a:lnTo>
                    <a:pt x="4356" y="294"/>
                  </a:lnTo>
                  <a:cubicBezTo>
                    <a:pt x="4356" y="294"/>
                    <a:pt x="4288" y="260"/>
                    <a:pt x="4175" y="215"/>
                  </a:cubicBezTo>
                  <a:cubicBezTo>
                    <a:pt x="4108" y="181"/>
                    <a:pt x="4040" y="159"/>
                    <a:pt x="3961" y="147"/>
                  </a:cubicBezTo>
                  <a:cubicBezTo>
                    <a:pt x="3871" y="114"/>
                    <a:pt x="3781" y="91"/>
                    <a:pt x="3679" y="80"/>
                  </a:cubicBezTo>
                  <a:cubicBezTo>
                    <a:pt x="3577" y="46"/>
                    <a:pt x="3465" y="35"/>
                    <a:pt x="3352" y="23"/>
                  </a:cubicBezTo>
                  <a:cubicBezTo>
                    <a:pt x="3228" y="12"/>
                    <a:pt x="3092" y="1"/>
                    <a:pt x="2968"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9" name="Google Shape;5509;p39"/>
            <p:cNvSpPr/>
            <p:nvPr/>
          </p:nvSpPr>
          <p:spPr>
            <a:xfrm>
              <a:off x="1841126" y="4254511"/>
              <a:ext cx="106529" cy="8923"/>
            </a:xfrm>
            <a:custGeom>
              <a:rect b="b" l="l" r="r" t="t"/>
              <a:pathLst>
                <a:path extrusionOk="0" h="260" w="3104">
                  <a:moveTo>
                    <a:pt x="1558" y="0"/>
                  </a:moveTo>
                  <a:lnTo>
                    <a:pt x="1253" y="23"/>
                  </a:lnTo>
                  <a:cubicBezTo>
                    <a:pt x="1163" y="23"/>
                    <a:pt x="1073" y="34"/>
                    <a:pt x="971" y="45"/>
                  </a:cubicBezTo>
                  <a:cubicBezTo>
                    <a:pt x="790" y="68"/>
                    <a:pt x="621" y="102"/>
                    <a:pt x="475" y="136"/>
                  </a:cubicBezTo>
                  <a:cubicBezTo>
                    <a:pt x="328" y="158"/>
                    <a:pt x="215" y="203"/>
                    <a:pt x="125" y="226"/>
                  </a:cubicBezTo>
                  <a:cubicBezTo>
                    <a:pt x="80" y="237"/>
                    <a:pt x="46" y="248"/>
                    <a:pt x="1" y="260"/>
                  </a:cubicBezTo>
                  <a:lnTo>
                    <a:pt x="136" y="248"/>
                  </a:lnTo>
                  <a:lnTo>
                    <a:pt x="294" y="237"/>
                  </a:lnTo>
                  <a:cubicBezTo>
                    <a:pt x="350" y="226"/>
                    <a:pt x="418" y="226"/>
                    <a:pt x="486" y="215"/>
                  </a:cubicBezTo>
                  <a:cubicBezTo>
                    <a:pt x="565" y="215"/>
                    <a:pt x="644" y="203"/>
                    <a:pt x="723" y="203"/>
                  </a:cubicBezTo>
                  <a:cubicBezTo>
                    <a:pt x="813" y="192"/>
                    <a:pt x="903" y="192"/>
                    <a:pt x="994" y="192"/>
                  </a:cubicBezTo>
                  <a:cubicBezTo>
                    <a:pt x="1174" y="169"/>
                    <a:pt x="1366" y="169"/>
                    <a:pt x="1558" y="158"/>
                  </a:cubicBezTo>
                  <a:lnTo>
                    <a:pt x="1851" y="158"/>
                  </a:lnTo>
                  <a:cubicBezTo>
                    <a:pt x="1896" y="152"/>
                    <a:pt x="1944" y="150"/>
                    <a:pt x="1992" y="150"/>
                  </a:cubicBezTo>
                  <a:cubicBezTo>
                    <a:pt x="2040" y="150"/>
                    <a:pt x="2088" y="152"/>
                    <a:pt x="2133" y="158"/>
                  </a:cubicBezTo>
                  <a:lnTo>
                    <a:pt x="2393" y="158"/>
                  </a:lnTo>
                  <a:lnTo>
                    <a:pt x="2619" y="169"/>
                  </a:lnTo>
                  <a:cubicBezTo>
                    <a:pt x="2658" y="175"/>
                    <a:pt x="2695" y="175"/>
                    <a:pt x="2729" y="175"/>
                  </a:cubicBezTo>
                  <a:cubicBezTo>
                    <a:pt x="2762" y="175"/>
                    <a:pt x="2793" y="175"/>
                    <a:pt x="2822" y="181"/>
                  </a:cubicBezTo>
                  <a:lnTo>
                    <a:pt x="2980" y="203"/>
                  </a:lnTo>
                  <a:lnTo>
                    <a:pt x="3104" y="215"/>
                  </a:lnTo>
                  <a:cubicBezTo>
                    <a:pt x="3104" y="215"/>
                    <a:pt x="3059" y="203"/>
                    <a:pt x="2980" y="169"/>
                  </a:cubicBezTo>
                  <a:lnTo>
                    <a:pt x="2833" y="124"/>
                  </a:lnTo>
                  <a:cubicBezTo>
                    <a:pt x="2765" y="102"/>
                    <a:pt x="2698" y="90"/>
                    <a:pt x="2630" y="79"/>
                  </a:cubicBezTo>
                  <a:cubicBezTo>
                    <a:pt x="2562" y="57"/>
                    <a:pt x="2483" y="45"/>
                    <a:pt x="2393" y="34"/>
                  </a:cubicBezTo>
                  <a:cubicBezTo>
                    <a:pt x="2314" y="23"/>
                    <a:pt x="2224" y="23"/>
                    <a:pt x="2133" y="11"/>
                  </a:cubicBezTo>
                  <a:cubicBezTo>
                    <a:pt x="2043" y="0"/>
                    <a:pt x="1941" y="0"/>
                    <a:pt x="185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0" name="Google Shape;5510;p39"/>
            <p:cNvSpPr/>
            <p:nvPr/>
          </p:nvSpPr>
          <p:spPr>
            <a:xfrm>
              <a:off x="1841126" y="4262096"/>
              <a:ext cx="85628" cy="14140"/>
            </a:xfrm>
            <a:custGeom>
              <a:rect b="b" l="l" r="r" t="t"/>
              <a:pathLst>
                <a:path extrusionOk="0" h="412" w="2495">
                  <a:moveTo>
                    <a:pt x="316" y="0"/>
                  </a:moveTo>
                  <a:cubicBezTo>
                    <a:pt x="246" y="0"/>
                    <a:pt x="180" y="11"/>
                    <a:pt x="113" y="27"/>
                  </a:cubicBezTo>
                  <a:lnTo>
                    <a:pt x="1" y="39"/>
                  </a:lnTo>
                  <a:lnTo>
                    <a:pt x="102" y="50"/>
                  </a:lnTo>
                  <a:lnTo>
                    <a:pt x="238" y="61"/>
                  </a:lnTo>
                  <a:cubicBezTo>
                    <a:pt x="283" y="72"/>
                    <a:pt x="339" y="84"/>
                    <a:pt x="396" y="95"/>
                  </a:cubicBezTo>
                  <a:cubicBezTo>
                    <a:pt x="508" y="106"/>
                    <a:pt x="644" y="129"/>
                    <a:pt x="790" y="151"/>
                  </a:cubicBezTo>
                  <a:lnTo>
                    <a:pt x="1242" y="230"/>
                  </a:lnTo>
                  <a:cubicBezTo>
                    <a:pt x="1400" y="253"/>
                    <a:pt x="1558" y="287"/>
                    <a:pt x="1705" y="298"/>
                  </a:cubicBezTo>
                  <a:cubicBezTo>
                    <a:pt x="1851" y="321"/>
                    <a:pt x="1987" y="343"/>
                    <a:pt x="2099" y="366"/>
                  </a:cubicBezTo>
                  <a:cubicBezTo>
                    <a:pt x="2224" y="377"/>
                    <a:pt x="2314" y="388"/>
                    <a:pt x="2382" y="400"/>
                  </a:cubicBezTo>
                  <a:cubicBezTo>
                    <a:pt x="2427" y="411"/>
                    <a:pt x="2461" y="411"/>
                    <a:pt x="2494" y="411"/>
                  </a:cubicBezTo>
                  <a:lnTo>
                    <a:pt x="2393" y="366"/>
                  </a:lnTo>
                  <a:cubicBezTo>
                    <a:pt x="2303" y="332"/>
                    <a:pt x="2212" y="298"/>
                    <a:pt x="2122" y="276"/>
                  </a:cubicBezTo>
                  <a:cubicBezTo>
                    <a:pt x="2009" y="230"/>
                    <a:pt x="1874" y="197"/>
                    <a:pt x="1727" y="163"/>
                  </a:cubicBezTo>
                  <a:cubicBezTo>
                    <a:pt x="1580" y="118"/>
                    <a:pt x="1422" y="84"/>
                    <a:pt x="1264" y="72"/>
                  </a:cubicBezTo>
                  <a:cubicBezTo>
                    <a:pt x="1106" y="50"/>
                    <a:pt x="948" y="27"/>
                    <a:pt x="802" y="16"/>
                  </a:cubicBezTo>
                  <a:cubicBezTo>
                    <a:pt x="734" y="5"/>
                    <a:pt x="655" y="5"/>
                    <a:pt x="587" y="5"/>
                  </a:cubicBezTo>
                  <a:lnTo>
                    <a:pt x="396" y="5"/>
                  </a:lnTo>
                  <a:cubicBezTo>
                    <a:pt x="368" y="2"/>
                    <a:pt x="342" y="0"/>
                    <a:pt x="316"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1" name="Google Shape;5511;p39"/>
            <p:cNvSpPr/>
            <p:nvPr/>
          </p:nvSpPr>
          <p:spPr>
            <a:xfrm>
              <a:off x="598742" y="3940792"/>
              <a:ext cx="24058" cy="64728"/>
            </a:xfrm>
            <a:custGeom>
              <a:rect b="b" l="l" r="r" t="t"/>
              <a:pathLst>
                <a:path extrusionOk="0" h="1886" w="701">
                  <a:moveTo>
                    <a:pt x="351" y="1"/>
                  </a:moveTo>
                  <a:cubicBezTo>
                    <a:pt x="159" y="1"/>
                    <a:pt x="1" y="418"/>
                    <a:pt x="1" y="949"/>
                  </a:cubicBezTo>
                  <a:cubicBezTo>
                    <a:pt x="1" y="1468"/>
                    <a:pt x="159" y="1885"/>
                    <a:pt x="351" y="1885"/>
                  </a:cubicBezTo>
                  <a:cubicBezTo>
                    <a:pt x="542" y="1885"/>
                    <a:pt x="700" y="1457"/>
                    <a:pt x="700" y="949"/>
                  </a:cubicBezTo>
                  <a:cubicBezTo>
                    <a:pt x="700" y="430"/>
                    <a:pt x="542" y="1"/>
                    <a:pt x="3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2" name="Google Shape;5512;p39"/>
            <p:cNvSpPr/>
            <p:nvPr/>
          </p:nvSpPr>
          <p:spPr>
            <a:xfrm>
              <a:off x="551106" y="3866077"/>
              <a:ext cx="24058" cy="64693"/>
            </a:xfrm>
            <a:custGeom>
              <a:rect b="b" l="l" r="r" t="t"/>
              <a:pathLst>
                <a:path extrusionOk="0" h="1885" w="701">
                  <a:moveTo>
                    <a:pt x="351" y="0"/>
                  </a:moveTo>
                  <a:cubicBezTo>
                    <a:pt x="159" y="0"/>
                    <a:pt x="1" y="418"/>
                    <a:pt x="1" y="948"/>
                  </a:cubicBezTo>
                  <a:cubicBezTo>
                    <a:pt x="1" y="1467"/>
                    <a:pt x="159" y="1885"/>
                    <a:pt x="351" y="1885"/>
                  </a:cubicBezTo>
                  <a:cubicBezTo>
                    <a:pt x="543" y="1885"/>
                    <a:pt x="701" y="1456"/>
                    <a:pt x="701" y="948"/>
                  </a:cubicBezTo>
                  <a:cubicBezTo>
                    <a:pt x="701" y="429"/>
                    <a:pt x="543" y="0"/>
                    <a:pt x="35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3" name="Google Shape;5513;p39"/>
            <p:cNvSpPr/>
            <p:nvPr/>
          </p:nvSpPr>
          <p:spPr>
            <a:xfrm>
              <a:off x="532127" y="3965193"/>
              <a:ext cx="24058" cy="64728"/>
            </a:xfrm>
            <a:custGeom>
              <a:rect b="b" l="l" r="r" t="t"/>
              <a:pathLst>
                <a:path extrusionOk="0" h="1886" w="701">
                  <a:moveTo>
                    <a:pt x="351" y="1"/>
                  </a:moveTo>
                  <a:cubicBezTo>
                    <a:pt x="159" y="1"/>
                    <a:pt x="1" y="430"/>
                    <a:pt x="1" y="949"/>
                  </a:cubicBezTo>
                  <a:cubicBezTo>
                    <a:pt x="1" y="1468"/>
                    <a:pt x="159" y="1885"/>
                    <a:pt x="351" y="1885"/>
                  </a:cubicBezTo>
                  <a:cubicBezTo>
                    <a:pt x="543" y="1885"/>
                    <a:pt x="701" y="1468"/>
                    <a:pt x="701" y="949"/>
                  </a:cubicBezTo>
                  <a:cubicBezTo>
                    <a:pt x="701" y="430"/>
                    <a:pt x="543" y="1"/>
                    <a:pt x="3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4" name="Google Shape;5514;p39"/>
            <p:cNvSpPr/>
            <p:nvPr/>
          </p:nvSpPr>
          <p:spPr>
            <a:xfrm>
              <a:off x="489158" y="3899745"/>
              <a:ext cx="23646" cy="64728"/>
            </a:xfrm>
            <a:custGeom>
              <a:rect b="b" l="l" r="r" t="t"/>
              <a:pathLst>
                <a:path extrusionOk="0" h="1886" w="689">
                  <a:moveTo>
                    <a:pt x="339" y="1"/>
                  </a:moveTo>
                  <a:cubicBezTo>
                    <a:pt x="147" y="1"/>
                    <a:pt x="0" y="418"/>
                    <a:pt x="0" y="937"/>
                  </a:cubicBezTo>
                  <a:cubicBezTo>
                    <a:pt x="0" y="1456"/>
                    <a:pt x="147" y="1885"/>
                    <a:pt x="339" y="1885"/>
                  </a:cubicBezTo>
                  <a:cubicBezTo>
                    <a:pt x="531" y="1885"/>
                    <a:pt x="689" y="1456"/>
                    <a:pt x="689" y="937"/>
                  </a:cubicBezTo>
                  <a:cubicBezTo>
                    <a:pt x="689" y="418"/>
                    <a:pt x="542" y="1"/>
                    <a:pt x="33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5" name="Google Shape;5515;p39"/>
            <p:cNvSpPr/>
            <p:nvPr/>
          </p:nvSpPr>
          <p:spPr>
            <a:xfrm>
              <a:off x="467845" y="3997729"/>
              <a:ext cx="24058" cy="64728"/>
            </a:xfrm>
            <a:custGeom>
              <a:rect b="b" l="l" r="r" t="t"/>
              <a:pathLst>
                <a:path extrusionOk="0" h="1886" w="701">
                  <a:moveTo>
                    <a:pt x="351" y="1"/>
                  </a:moveTo>
                  <a:cubicBezTo>
                    <a:pt x="159" y="1"/>
                    <a:pt x="1" y="418"/>
                    <a:pt x="1" y="937"/>
                  </a:cubicBezTo>
                  <a:cubicBezTo>
                    <a:pt x="1" y="1456"/>
                    <a:pt x="159" y="1885"/>
                    <a:pt x="351" y="1885"/>
                  </a:cubicBezTo>
                  <a:cubicBezTo>
                    <a:pt x="542" y="1885"/>
                    <a:pt x="700" y="1456"/>
                    <a:pt x="700" y="937"/>
                  </a:cubicBezTo>
                  <a:cubicBezTo>
                    <a:pt x="700" y="418"/>
                    <a:pt x="542" y="1"/>
                    <a:pt x="3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6" name="Google Shape;5516;p39"/>
            <p:cNvSpPr/>
            <p:nvPr/>
          </p:nvSpPr>
          <p:spPr>
            <a:xfrm>
              <a:off x="500758" y="3809518"/>
              <a:ext cx="24058" cy="64728"/>
            </a:xfrm>
            <a:custGeom>
              <a:rect b="b" l="l" r="r" t="t"/>
              <a:pathLst>
                <a:path extrusionOk="0" h="1886" w="701">
                  <a:moveTo>
                    <a:pt x="351" y="1"/>
                  </a:moveTo>
                  <a:cubicBezTo>
                    <a:pt x="159" y="1"/>
                    <a:pt x="1" y="429"/>
                    <a:pt x="1" y="948"/>
                  </a:cubicBezTo>
                  <a:cubicBezTo>
                    <a:pt x="1" y="1468"/>
                    <a:pt x="159" y="1885"/>
                    <a:pt x="351" y="1885"/>
                  </a:cubicBezTo>
                  <a:cubicBezTo>
                    <a:pt x="543" y="1885"/>
                    <a:pt x="701" y="1468"/>
                    <a:pt x="701" y="948"/>
                  </a:cubicBezTo>
                  <a:cubicBezTo>
                    <a:pt x="701" y="429"/>
                    <a:pt x="543" y="1"/>
                    <a:pt x="3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7" name="Google Shape;5517;p39"/>
            <p:cNvSpPr/>
            <p:nvPr/>
          </p:nvSpPr>
          <p:spPr>
            <a:xfrm>
              <a:off x="700981" y="3965983"/>
              <a:ext cx="24058" cy="64693"/>
            </a:xfrm>
            <a:custGeom>
              <a:rect b="b" l="l" r="r" t="t"/>
              <a:pathLst>
                <a:path extrusionOk="0" h="1885" w="701">
                  <a:moveTo>
                    <a:pt x="351" y="0"/>
                  </a:moveTo>
                  <a:cubicBezTo>
                    <a:pt x="159" y="0"/>
                    <a:pt x="1" y="418"/>
                    <a:pt x="1" y="937"/>
                  </a:cubicBezTo>
                  <a:cubicBezTo>
                    <a:pt x="1" y="1467"/>
                    <a:pt x="159" y="1885"/>
                    <a:pt x="351" y="1885"/>
                  </a:cubicBezTo>
                  <a:cubicBezTo>
                    <a:pt x="543" y="1885"/>
                    <a:pt x="700" y="1456"/>
                    <a:pt x="700" y="937"/>
                  </a:cubicBezTo>
                  <a:cubicBezTo>
                    <a:pt x="700" y="418"/>
                    <a:pt x="543" y="0"/>
                    <a:pt x="35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8" name="Google Shape;5518;p39"/>
            <p:cNvSpPr/>
            <p:nvPr/>
          </p:nvSpPr>
          <p:spPr>
            <a:xfrm>
              <a:off x="653345" y="3891234"/>
              <a:ext cx="24058" cy="64728"/>
            </a:xfrm>
            <a:custGeom>
              <a:rect b="b" l="l" r="r" t="t"/>
              <a:pathLst>
                <a:path extrusionOk="0" h="1886" w="701">
                  <a:moveTo>
                    <a:pt x="351" y="1"/>
                  </a:moveTo>
                  <a:cubicBezTo>
                    <a:pt x="159" y="1"/>
                    <a:pt x="1" y="418"/>
                    <a:pt x="1" y="937"/>
                  </a:cubicBezTo>
                  <a:cubicBezTo>
                    <a:pt x="1" y="1468"/>
                    <a:pt x="159" y="1885"/>
                    <a:pt x="351" y="1885"/>
                  </a:cubicBezTo>
                  <a:cubicBezTo>
                    <a:pt x="543" y="1885"/>
                    <a:pt x="701" y="1456"/>
                    <a:pt x="701" y="937"/>
                  </a:cubicBezTo>
                  <a:cubicBezTo>
                    <a:pt x="701" y="429"/>
                    <a:pt x="543" y="1"/>
                    <a:pt x="3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9" name="Google Shape;5519;p39"/>
            <p:cNvSpPr/>
            <p:nvPr/>
          </p:nvSpPr>
          <p:spPr>
            <a:xfrm>
              <a:off x="641367" y="3997729"/>
              <a:ext cx="23646" cy="64728"/>
            </a:xfrm>
            <a:custGeom>
              <a:rect b="b" l="l" r="r" t="t"/>
              <a:pathLst>
                <a:path extrusionOk="0" h="1886" w="689">
                  <a:moveTo>
                    <a:pt x="350" y="1"/>
                  </a:moveTo>
                  <a:cubicBezTo>
                    <a:pt x="158" y="1"/>
                    <a:pt x="0" y="418"/>
                    <a:pt x="0" y="937"/>
                  </a:cubicBezTo>
                  <a:cubicBezTo>
                    <a:pt x="0" y="1456"/>
                    <a:pt x="147" y="1885"/>
                    <a:pt x="350" y="1885"/>
                  </a:cubicBezTo>
                  <a:cubicBezTo>
                    <a:pt x="542" y="1885"/>
                    <a:pt x="688" y="1456"/>
                    <a:pt x="688" y="937"/>
                  </a:cubicBezTo>
                  <a:cubicBezTo>
                    <a:pt x="688" y="418"/>
                    <a:pt x="530" y="1"/>
                    <a:pt x="3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0" name="Google Shape;5520;p39"/>
            <p:cNvSpPr/>
            <p:nvPr/>
          </p:nvSpPr>
          <p:spPr>
            <a:xfrm>
              <a:off x="-81687" y="4143349"/>
              <a:ext cx="493796" cy="779991"/>
            </a:xfrm>
            <a:custGeom>
              <a:rect b="b" l="l" r="r" t="t"/>
              <a:pathLst>
                <a:path extrusionOk="0" h="22727" w="14388">
                  <a:moveTo>
                    <a:pt x="10190" y="1"/>
                  </a:moveTo>
                  <a:cubicBezTo>
                    <a:pt x="4762" y="4074"/>
                    <a:pt x="0" y="15302"/>
                    <a:pt x="4661" y="22727"/>
                  </a:cubicBezTo>
                  <a:cubicBezTo>
                    <a:pt x="12673" y="17615"/>
                    <a:pt x="14388" y="8294"/>
                    <a:pt x="10190" y="1"/>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1" name="Google Shape;5521;p39"/>
            <p:cNvSpPr/>
            <p:nvPr/>
          </p:nvSpPr>
          <p:spPr>
            <a:xfrm>
              <a:off x="38742" y="4162705"/>
              <a:ext cx="265328" cy="911676"/>
            </a:xfrm>
            <a:custGeom>
              <a:rect b="b" l="l" r="r" t="t"/>
              <a:pathLst>
                <a:path extrusionOk="0" h="26564" w="7731">
                  <a:moveTo>
                    <a:pt x="6264" y="1"/>
                  </a:moveTo>
                  <a:cubicBezTo>
                    <a:pt x="6264" y="1"/>
                    <a:pt x="6196" y="430"/>
                    <a:pt x="6072" y="1163"/>
                  </a:cubicBezTo>
                  <a:cubicBezTo>
                    <a:pt x="6015" y="1524"/>
                    <a:pt x="5936" y="1975"/>
                    <a:pt x="5857" y="2483"/>
                  </a:cubicBezTo>
                  <a:cubicBezTo>
                    <a:pt x="5778" y="3002"/>
                    <a:pt x="5654" y="3578"/>
                    <a:pt x="5530" y="4198"/>
                  </a:cubicBezTo>
                  <a:cubicBezTo>
                    <a:pt x="5429" y="4706"/>
                    <a:pt x="5327" y="5248"/>
                    <a:pt x="5214" y="5812"/>
                  </a:cubicBezTo>
                  <a:cubicBezTo>
                    <a:pt x="4853" y="5225"/>
                    <a:pt x="4458" y="4661"/>
                    <a:pt x="4029" y="4131"/>
                  </a:cubicBezTo>
                  <a:lnTo>
                    <a:pt x="4029" y="4131"/>
                  </a:lnTo>
                  <a:cubicBezTo>
                    <a:pt x="4345" y="4876"/>
                    <a:pt x="4706" y="5609"/>
                    <a:pt x="5113" y="6309"/>
                  </a:cubicBezTo>
                  <a:cubicBezTo>
                    <a:pt x="4955" y="6997"/>
                    <a:pt x="4785" y="7719"/>
                    <a:pt x="4616" y="8475"/>
                  </a:cubicBezTo>
                  <a:cubicBezTo>
                    <a:pt x="4560" y="8746"/>
                    <a:pt x="4492" y="9017"/>
                    <a:pt x="4424" y="9299"/>
                  </a:cubicBezTo>
                  <a:lnTo>
                    <a:pt x="4289" y="9344"/>
                  </a:lnTo>
                  <a:cubicBezTo>
                    <a:pt x="3894" y="8509"/>
                    <a:pt x="3454" y="7685"/>
                    <a:pt x="2969" y="6895"/>
                  </a:cubicBezTo>
                  <a:lnTo>
                    <a:pt x="2969" y="6895"/>
                  </a:lnTo>
                  <a:cubicBezTo>
                    <a:pt x="3273" y="7832"/>
                    <a:pt x="3623" y="8746"/>
                    <a:pt x="4029" y="9637"/>
                  </a:cubicBezTo>
                  <a:cubicBezTo>
                    <a:pt x="4067" y="9703"/>
                    <a:pt x="4135" y="9745"/>
                    <a:pt x="4202" y="9745"/>
                  </a:cubicBezTo>
                  <a:cubicBezTo>
                    <a:pt x="4216" y="9745"/>
                    <a:pt x="4230" y="9743"/>
                    <a:pt x="4244" y="9739"/>
                  </a:cubicBezTo>
                  <a:cubicBezTo>
                    <a:pt x="4278" y="9739"/>
                    <a:pt x="4300" y="9716"/>
                    <a:pt x="4334" y="9705"/>
                  </a:cubicBezTo>
                  <a:lnTo>
                    <a:pt x="4334" y="9705"/>
                  </a:lnTo>
                  <a:cubicBezTo>
                    <a:pt x="4244" y="10089"/>
                    <a:pt x="4153" y="10484"/>
                    <a:pt x="4052" y="10867"/>
                  </a:cubicBezTo>
                  <a:lnTo>
                    <a:pt x="3691" y="12312"/>
                  </a:lnTo>
                  <a:cubicBezTo>
                    <a:pt x="3601" y="12131"/>
                    <a:pt x="3499" y="11962"/>
                    <a:pt x="3409" y="11781"/>
                  </a:cubicBezTo>
                  <a:cubicBezTo>
                    <a:pt x="3285" y="11522"/>
                    <a:pt x="3149" y="11274"/>
                    <a:pt x="3002" y="11025"/>
                  </a:cubicBezTo>
                  <a:cubicBezTo>
                    <a:pt x="2856" y="10766"/>
                    <a:pt x="2709" y="10518"/>
                    <a:pt x="2529" y="10292"/>
                  </a:cubicBezTo>
                  <a:cubicBezTo>
                    <a:pt x="2438" y="10168"/>
                    <a:pt x="2337" y="10066"/>
                    <a:pt x="2246" y="9953"/>
                  </a:cubicBezTo>
                  <a:cubicBezTo>
                    <a:pt x="2167" y="9841"/>
                    <a:pt x="2043" y="9762"/>
                    <a:pt x="1930" y="9671"/>
                  </a:cubicBezTo>
                  <a:lnTo>
                    <a:pt x="1930" y="9671"/>
                  </a:lnTo>
                  <a:lnTo>
                    <a:pt x="2190" y="10021"/>
                  </a:lnTo>
                  <a:cubicBezTo>
                    <a:pt x="2258" y="10134"/>
                    <a:pt x="2337" y="10258"/>
                    <a:pt x="2404" y="10382"/>
                  </a:cubicBezTo>
                  <a:cubicBezTo>
                    <a:pt x="2472" y="10495"/>
                    <a:pt x="2540" y="10630"/>
                    <a:pt x="2596" y="10755"/>
                  </a:cubicBezTo>
                  <a:lnTo>
                    <a:pt x="2777" y="11138"/>
                  </a:lnTo>
                  <a:cubicBezTo>
                    <a:pt x="2890" y="11409"/>
                    <a:pt x="3002" y="11669"/>
                    <a:pt x="3127" y="11928"/>
                  </a:cubicBezTo>
                  <a:cubicBezTo>
                    <a:pt x="3239" y="12199"/>
                    <a:pt x="3375" y="12458"/>
                    <a:pt x="3522" y="12707"/>
                  </a:cubicBezTo>
                  <a:cubicBezTo>
                    <a:pt x="3533" y="12729"/>
                    <a:pt x="3555" y="12752"/>
                    <a:pt x="3589" y="12774"/>
                  </a:cubicBezTo>
                  <a:cubicBezTo>
                    <a:pt x="3544" y="12966"/>
                    <a:pt x="3499" y="13147"/>
                    <a:pt x="3454" y="13339"/>
                  </a:cubicBezTo>
                  <a:cubicBezTo>
                    <a:pt x="3330" y="13790"/>
                    <a:pt x="3217" y="14241"/>
                    <a:pt x="3104" y="14681"/>
                  </a:cubicBezTo>
                  <a:cubicBezTo>
                    <a:pt x="2596" y="13948"/>
                    <a:pt x="2066" y="13226"/>
                    <a:pt x="1479" y="12549"/>
                  </a:cubicBezTo>
                  <a:lnTo>
                    <a:pt x="1479" y="12549"/>
                  </a:lnTo>
                  <a:cubicBezTo>
                    <a:pt x="1942" y="13440"/>
                    <a:pt x="2438" y="14298"/>
                    <a:pt x="2991" y="15144"/>
                  </a:cubicBezTo>
                  <a:cubicBezTo>
                    <a:pt x="2720" y="16182"/>
                    <a:pt x="2461" y="17209"/>
                    <a:pt x="2190" y="18191"/>
                  </a:cubicBezTo>
                  <a:cubicBezTo>
                    <a:pt x="2190" y="18202"/>
                    <a:pt x="2190" y="18213"/>
                    <a:pt x="2179" y="18236"/>
                  </a:cubicBezTo>
                  <a:cubicBezTo>
                    <a:pt x="2021" y="17796"/>
                    <a:pt x="1851" y="17367"/>
                    <a:pt x="1682" y="16938"/>
                  </a:cubicBezTo>
                  <a:cubicBezTo>
                    <a:pt x="1434" y="16442"/>
                    <a:pt x="1186" y="15945"/>
                    <a:pt x="904" y="15460"/>
                  </a:cubicBezTo>
                  <a:lnTo>
                    <a:pt x="904" y="15460"/>
                  </a:lnTo>
                  <a:cubicBezTo>
                    <a:pt x="1062" y="16002"/>
                    <a:pt x="1242" y="16532"/>
                    <a:pt x="1434" y="17051"/>
                  </a:cubicBezTo>
                  <a:cubicBezTo>
                    <a:pt x="1592" y="17581"/>
                    <a:pt x="1761" y="18101"/>
                    <a:pt x="1942" y="18620"/>
                  </a:cubicBezTo>
                  <a:lnTo>
                    <a:pt x="1942" y="18631"/>
                  </a:lnTo>
                  <a:cubicBezTo>
                    <a:pt x="1964" y="18676"/>
                    <a:pt x="1998" y="18710"/>
                    <a:pt x="2043" y="18732"/>
                  </a:cubicBezTo>
                  <a:cubicBezTo>
                    <a:pt x="1682" y="20075"/>
                    <a:pt x="1355" y="21328"/>
                    <a:pt x="1062" y="22422"/>
                  </a:cubicBezTo>
                  <a:cubicBezTo>
                    <a:pt x="418" y="24905"/>
                    <a:pt x="1" y="26564"/>
                    <a:pt x="1" y="26564"/>
                  </a:cubicBezTo>
                  <a:cubicBezTo>
                    <a:pt x="1" y="26564"/>
                    <a:pt x="531" y="24927"/>
                    <a:pt x="1265" y="22479"/>
                  </a:cubicBezTo>
                  <a:cubicBezTo>
                    <a:pt x="1592" y="21350"/>
                    <a:pt x="1987" y="20053"/>
                    <a:pt x="2382" y="18653"/>
                  </a:cubicBezTo>
                  <a:cubicBezTo>
                    <a:pt x="2912" y="18439"/>
                    <a:pt x="3454" y="18225"/>
                    <a:pt x="3984" y="17999"/>
                  </a:cubicBezTo>
                  <a:cubicBezTo>
                    <a:pt x="4278" y="17864"/>
                    <a:pt x="4582" y="17717"/>
                    <a:pt x="4876" y="17581"/>
                  </a:cubicBezTo>
                  <a:cubicBezTo>
                    <a:pt x="5158" y="17412"/>
                    <a:pt x="5440" y="17243"/>
                    <a:pt x="5722" y="17062"/>
                  </a:cubicBezTo>
                  <a:lnTo>
                    <a:pt x="5722" y="17062"/>
                  </a:lnTo>
                  <a:cubicBezTo>
                    <a:pt x="5406" y="17164"/>
                    <a:pt x="5101" y="17288"/>
                    <a:pt x="4797" y="17412"/>
                  </a:cubicBezTo>
                  <a:cubicBezTo>
                    <a:pt x="4503" y="17525"/>
                    <a:pt x="4187" y="17615"/>
                    <a:pt x="3883" y="17728"/>
                  </a:cubicBezTo>
                  <a:cubicBezTo>
                    <a:pt x="3420" y="17875"/>
                    <a:pt x="2957" y="18044"/>
                    <a:pt x="2506" y="18225"/>
                  </a:cubicBezTo>
                  <a:cubicBezTo>
                    <a:pt x="2754" y="17345"/>
                    <a:pt x="3002" y="16419"/>
                    <a:pt x="3251" y="15483"/>
                  </a:cubicBezTo>
                  <a:cubicBezTo>
                    <a:pt x="3273" y="15494"/>
                    <a:pt x="3299" y="15500"/>
                    <a:pt x="3324" y="15500"/>
                  </a:cubicBezTo>
                  <a:cubicBezTo>
                    <a:pt x="3349" y="15500"/>
                    <a:pt x="3375" y="15494"/>
                    <a:pt x="3397" y="15483"/>
                  </a:cubicBezTo>
                  <a:lnTo>
                    <a:pt x="4244" y="15076"/>
                  </a:lnTo>
                  <a:cubicBezTo>
                    <a:pt x="4503" y="14918"/>
                    <a:pt x="4774" y="14760"/>
                    <a:pt x="5034" y="14602"/>
                  </a:cubicBezTo>
                  <a:cubicBezTo>
                    <a:pt x="5293" y="14433"/>
                    <a:pt x="5541" y="14275"/>
                    <a:pt x="5801" y="14106"/>
                  </a:cubicBezTo>
                  <a:cubicBezTo>
                    <a:pt x="6049" y="13937"/>
                    <a:pt x="6331" y="13801"/>
                    <a:pt x="6580" y="13632"/>
                  </a:cubicBezTo>
                  <a:lnTo>
                    <a:pt x="6580" y="13632"/>
                  </a:lnTo>
                  <a:cubicBezTo>
                    <a:pt x="6297" y="13722"/>
                    <a:pt x="6004" y="13835"/>
                    <a:pt x="5711" y="13948"/>
                  </a:cubicBezTo>
                  <a:cubicBezTo>
                    <a:pt x="5417" y="14050"/>
                    <a:pt x="5158" y="14208"/>
                    <a:pt x="4887" y="14343"/>
                  </a:cubicBezTo>
                  <a:cubicBezTo>
                    <a:pt x="4616" y="14490"/>
                    <a:pt x="4345" y="14625"/>
                    <a:pt x="4074" y="14772"/>
                  </a:cubicBezTo>
                  <a:cubicBezTo>
                    <a:pt x="3849" y="14885"/>
                    <a:pt x="3623" y="14986"/>
                    <a:pt x="3397" y="15099"/>
                  </a:cubicBezTo>
                  <a:lnTo>
                    <a:pt x="3375" y="15065"/>
                  </a:lnTo>
                  <a:cubicBezTo>
                    <a:pt x="3510" y="14523"/>
                    <a:pt x="3657" y="13982"/>
                    <a:pt x="3815" y="13429"/>
                  </a:cubicBezTo>
                  <a:cubicBezTo>
                    <a:pt x="3871" y="13181"/>
                    <a:pt x="3928" y="12921"/>
                    <a:pt x="3995" y="12673"/>
                  </a:cubicBezTo>
                  <a:lnTo>
                    <a:pt x="4695" y="12346"/>
                  </a:lnTo>
                  <a:cubicBezTo>
                    <a:pt x="5000" y="12176"/>
                    <a:pt x="5293" y="11996"/>
                    <a:pt x="5587" y="11827"/>
                  </a:cubicBezTo>
                  <a:cubicBezTo>
                    <a:pt x="6162" y="11443"/>
                    <a:pt x="6738" y="11082"/>
                    <a:pt x="7302" y="10676"/>
                  </a:cubicBezTo>
                  <a:lnTo>
                    <a:pt x="7302" y="10676"/>
                  </a:lnTo>
                  <a:cubicBezTo>
                    <a:pt x="6986" y="10811"/>
                    <a:pt x="6670" y="10958"/>
                    <a:pt x="6354" y="11104"/>
                  </a:cubicBezTo>
                  <a:lnTo>
                    <a:pt x="5429" y="11556"/>
                  </a:lnTo>
                  <a:cubicBezTo>
                    <a:pt x="5124" y="11714"/>
                    <a:pt x="4819" y="11872"/>
                    <a:pt x="4515" y="12030"/>
                  </a:cubicBezTo>
                  <a:lnTo>
                    <a:pt x="4074" y="12233"/>
                  </a:lnTo>
                  <a:cubicBezTo>
                    <a:pt x="4176" y="11804"/>
                    <a:pt x="4289" y="11364"/>
                    <a:pt x="4390" y="10946"/>
                  </a:cubicBezTo>
                  <a:cubicBezTo>
                    <a:pt x="4503" y="10484"/>
                    <a:pt x="4605" y="10032"/>
                    <a:pt x="4706" y="9581"/>
                  </a:cubicBezTo>
                  <a:cubicBezTo>
                    <a:pt x="4842" y="9536"/>
                    <a:pt x="4977" y="9502"/>
                    <a:pt x="5101" y="9446"/>
                  </a:cubicBezTo>
                  <a:cubicBezTo>
                    <a:pt x="5372" y="9321"/>
                    <a:pt x="5643" y="9209"/>
                    <a:pt x="5914" y="9073"/>
                  </a:cubicBezTo>
                  <a:cubicBezTo>
                    <a:pt x="6173" y="8927"/>
                    <a:pt x="6433" y="8780"/>
                    <a:pt x="6681" y="8611"/>
                  </a:cubicBezTo>
                  <a:cubicBezTo>
                    <a:pt x="6918" y="8419"/>
                    <a:pt x="7144" y="8238"/>
                    <a:pt x="7369" y="8046"/>
                  </a:cubicBezTo>
                  <a:lnTo>
                    <a:pt x="7369" y="8046"/>
                  </a:lnTo>
                  <a:cubicBezTo>
                    <a:pt x="7099" y="8182"/>
                    <a:pt x="6839" y="8317"/>
                    <a:pt x="6591" y="8453"/>
                  </a:cubicBezTo>
                  <a:cubicBezTo>
                    <a:pt x="6331" y="8588"/>
                    <a:pt x="6049" y="8690"/>
                    <a:pt x="5790" y="8814"/>
                  </a:cubicBezTo>
                  <a:cubicBezTo>
                    <a:pt x="5530" y="8938"/>
                    <a:pt x="5248" y="9017"/>
                    <a:pt x="4977" y="9118"/>
                  </a:cubicBezTo>
                  <a:lnTo>
                    <a:pt x="4797" y="9186"/>
                  </a:lnTo>
                  <a:cubicBezTo>
                    <a:pt x="4842" y="8972"/>
                    <a:pt x="4887" y="8746"/>
                    <a:pt x="4932" y="8543"/>
                  </a:cubicBezTo>
                  <a:cubicBezTo>
                    <a:pt x="5067" y="7888"/>
                    <a:pt x="5192" y="7268"/>
                    <a:pt x="5316" y="6670"/>
                  </a:cubicBezTo>
                  <a:cubicBezTo>
                    <a:pt x="5327" y="6670"/>
                    <a:pt x="5327" y="6681"/>
                    <a:pt x="5327" y="6692"/>
                  </a:cubicBezTo>
                  <a:lnTo>
                    <a:pt x="5350" y="6715"/>
                  </a:lnTo>
                  <a:cubicBezTo>
                    <a:pt x="5382" y="6753"/>
                    <a:pt x="5432" y="6774"/>
                    <a:pt x="5482" y="6774"/>
                  </a:cubicBezTo>
                  <a:cubicBezTo>
                    <a:pt x="5520" y="6774"/>
                    <a:pt x="5557" y="6762"/>
                    <a:pt x="5587" y="6737"/>
                  </a:cubicBezTo>
                  <a:lnTo>
                    <a:pt x="5609" y="6726"/>
                  </a:lnTo>
                  <a:cubicBezTo>
                    <a:pt x="5959" y="6433"/>
                    <a:pt x="6309" y="6128"/>
                    <a:pt x="6647" y="5812"/>
                  </a:cubicBezTo>
                  <a:cubicBezTo>
                    <a:pt x="7020" y="5530"/>
                    <a:pt x="7381" y="5225"/>
                    <a:pt x="7731" y="4909"/>
                  </a:cubicBezTo>
                  <a:lnTo>
                    <a:pt x="7731" y="4909"/>
                  </a:lnTo>
                  <a:cubicBezTo>
                    <a:pt x="7302" y="5112"/>
                    <a:pt x="6884" y="5338"/>
                    <a:pt x="6478" y="5586"/>
                  </a:cubicBezTo>
                  <a:cubicBezTo>
                    <a:pt x="6162" y="5812"/>
                    <a:pt x="5846" y="6072"/>
                    <a:pt x="5530" y="6320"/>
                  </a:cubicBezTo>
                  <a:cubicBezTo>
                    <a:pt x="5496" y="6263"/>
                    <a:pt x="5462" y="6196"/>
                    <a:pt x="5417" y="6139"/>
                  </a:cubicBezTo>
                  <a:cubicBezTo>
                    <a:pt x="5530" y="5474"/>
                    <a:pt x="5643" y="4830"/>
                    <a:pt x="5745" y="4244"/>
                  </a:cubicBezTo>
                  <a:cubicBezTo>
                    <a:pt x="5846" y="3612"/>
                    <a:pt x="5959" y="3025"/>
                    <a:pt x="6004" y="2506"/>
                  </a:cubicBezTo>
                  <a:lnTo>
                    <a:pt x="6139" y="1163"/>
                  </a:lnTo>
                  <a:cubicBezTo>
                    <a:pt x="6218" y="430"/>
                    <a:pt x="6264" y="1"/>
                    <a:pt x="6264" y="1"/>
                  </a:cubicBez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2" name="Google Shape;5522;p39"/>
            <p:cNvSpPr/>
            <p:nvPr/>
          </p:nvSpPr>
          <p:spPr>
            <a:xfrm>
              <a:off x="-295466" y="4222731"/>
              <a:ext cx="478318" cy="584435"/>
            </a:xfrm>
            <a:custGeom>
              <a:rect b="b" l="l" r="r" t="t"/>
              <a:pathLst>
                <a:path extrusionOk="0" h="17029" w="13937">
                  <a:moveTo>
                    <a:pt x="1" y="1"/>
                  </a:moveTo>
                  <a:lnTo>
                    <a:pt x="271" y="768"/>
                  </a:lnTo>
                  <a:cubicBezTo>
                    <a:pt x="1310" y="4074"/>
                    <a:pt x="147" y="8069"/>
                    <a:pt x="1614" y="11093"/>
                  </a:cubicBezTo>
                  <a:cubicBezTo>
                    <a:pt x="3431" y="15223"/>
                    <a:pt x="8091" y="16318"/>
                    <a:pt x="12041" y="17029"/>
                  </a:cubicBezTo>
                  <a:cubicBezTo>
                    <a:pt x="12300" y="13136"/>
                    <a:pt x="13937" y="9310"/>
                    <a:pt x="10856" y="6004"/>
                  </a:cubicBezTo>
                  <a:cubicBezTo>
                    <a:pt x="8238" y="2867"/>
                    <a:pt x="3668" y="2686"/>
                    <a:pt x="452" y="294"/>
                  </a:cubicBezTo>
                  <a:lnTo>
                    <a:pt x="1" y="1"/>
                  </a:lnTo>
                  <a:close/>
                </a:path>
              </a:pathLst>
            </a:custGeom>
            <a:solidFill>
              <a:srgbClr val="60A7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3" name="Google Shape;5523;p39"/>
            <p:cNvSpPr/>
            <p:nvPr/>
          </p:nvSpPr>
          <p:spPr>
            <a:xfrm>
              <a:off x="-228061" y="4352083"/>
              <a:ext cx="337331" cy="448116"/>
            </a:xfrm>
            <a:custGeom>
              <a:rect b="b" l="l" r="r" t="t"/>
              <a:pathLst>
                <a:path extrusionOk="0" h="13057" w="9829">
                  <a:moveTo>
                    <a:pt x="0" y="1"/>
                  </a:moveTo>
                  <a:lnTo>
                    <a:pt x="0" y="1"/>
                  </a:lnTo>
                  <a:cubicBezTo>
                    <a:pt x="0" y="1"/>
                    <a:pt x="135" y="226"/>
                    <a:pt x="372" y="599"/>
                  </a:cubicBezTo>
                  <a:cubicBezTo>
                    <a:pt x="609" y="982"/>
                    <a:pt x="959" y="1513"/>
                    <a:pt x="1399" y="2145"/>
                  </a:cubicBezTo>
                  <a:cubicBezTo>
                    <a:pt x="1839" y="2777"/>
                    <a:pt x="2336" y="3521"/>
                    <a:pt x="2889" y="4300"/>
                  </a:cubicBezTo>
                  <a:cubicBezTo>
                    <a:pt x="3115" y="4616"/>
                    <a:pt x="3351" y="4943"/>
                    <a:pt x="3588" y="5282"/>
                  </a:cubicBezTo>
                  <a:cubicBezTo>
                    <a:pt x="3464" y="5248"/>
                    <a:pt x="3340" y="5214"/>
                    <a:pt x="3227" y="5180"/>
                  </a:cubicBezTo>
                  <a:lnTo>
                    <a:pt x="2765" y="5045"/>
                  </a:lnTo>
                  <a:cubicBezTo>
                    <a:pt x="2607" y="5011"/>
                    <a:pt x="2449" y="4977"/>
                    <a:pt x="2291" y="4921"/>
                  </a:cubicBezTo>
                  <a:lnTo>
                    <a:pt x="1839" y="4774"/>
                  </a:lnTo>
                  <a:cubicBezTo>
                    <a:pt x="1681" y="4729"/>
                    <a:pt x="1523" y="4684"/>
                    <a:pt x="1377" y="4639"/>
                  </a:cubicBezTo>
                  <a:cubicBezTo>
                    <a:pt x="1072" y="4526"/>
                    <a:pt x="767" y="4402"/>
                    <a:pt x="451" y="4289"/>
                  </a:cubicBezTo>
                  <a:lnTo>
                    <a:pt x="451" y="4289"/>
                  </a:lnTo>
                  <a:cubicBezTo>
                    <a:pt x="722" y="4481"/>
                    <a:pt x="1004" y="4639"/>
                    <a:pt x="1286" y="4819"/>
                  </a:cubicBezTo>
                  <a:cubicBezTo>
                    <a:pt x="1433" y="4898"/>
                    <a:pt x="1580" y="4977"/>
                    <a:pt x="1727" y="5033"/>
                  </a:cubicBezTo>
                  <a:cubicBezTo>
                    <a:pt x="1873" y="5112"/>
                    <a:pt x="2031" y="5180"/>
                    <a:pt x="2178" y="5248"/>
                  </a:cubicBezTo>
                  <a:cubicBezTo>
                    <a:pt x="2325" y="5316"/>
                    <a:pt x="2483" y="5361"/>
                    <a:pt x="2641" y="5417"/>
                  </a:cubicBezTo>
                  <a:lnTo>
                    <a:pt x="3103" y="5586"/>
                  </a:lnTo>
                  <a:cubicBezTo>
                    <a:pt x="3397" y="5688"/>
                    <a:pt x="3690" y="5767"/>
                    <a:pt x="3983" y="5846"/>
                  </a:cubicBezTo>
                  <a:lnTo>
                    <a:pt x="4638" y="6749"/>
                  </a:lnTo>
                  <a:cubicBezTo>
                    <a:pt x="4965" y="7166"/>
                    <a:pt x="5304" y="7606"/>
                    <a:pt x="5631" y="8012"/>
                  </a:cubicBezTo>
                  <a:lnTo>
                    <a:pt x="5563" y="8012"/>
                  </a:lnTo>
                  <a:cubicBezTo>
                    <a:pt x="5360" y="7990"/>
                    <a:pt x="5180" y="7945"/>
                    <a:pt x="4999" y="7911"/>
                  </a:cubicBezTo>
                  <a:cubicBezTo>
                    <a:pt x="4807" y="7877"/>
                    <a:pt x="4615" y="7809"/>
                    <a:pt x="4435" y="7753"/>
                  </a:cubicBezTo>
                  <a:cubicBezTo>
                    <a:pt x="4243" y="7685"/>
                    <a:pt x="4062" y="7606"/>
                    <a:pt x="3871" y="7539"/>
                  </a:cubicBezTo>
                  <a:lnTo>
                    <a:pt x="2765" y="7053"/>
                  </a:lnTo>
                  <a:cubicBezTo>
                    <a:pt x="2381" y="6907"/>
                    <a:pt x="1986" y="6771"/>
                    <a:pt x="1602" y="6670"/>
                  </a:cubicBezTo>
                  <a:lnTo>
                    <a:pt x="1602" y="6670"/>
                  </a:lnTo>
                  <a:cubicBezTo>
                    <a:pt x="1772" y="6771"/>
                    <a:pt x="1952" y="6861"/>
                    <a:pt x="2133" y="6963"/>
                  </a:cubicBezTo>
                  <a:cubicBezTo>
                    <a:pt x="2313" y="7053"/>
                    <a:pt x="2483" y="7166"/>
                    <a:pt x="2663" y="7256"/>
                  </a:cubicBezTo>
                  <a:cubicBezTo>
                    <a:pt x="3013" y="7460"/>
                    <a:pt x="3363" y="7663"/>
                    <a:pt x="3724" y="7854"/>
                  </a:cubicBezTo>
                  <a:cubicBezTo>
                    <a:pt x="3904" y="7956"/>
                    <a:pt x="4108" y="8035"/>
                    <a:pt x="4288" y="8114"/>
                  </a:cubicBezTo>
                  <a:cubicBezTo>
                    <a:pt x="4480" y="8204"/>
                    <a:pt x="4694" y="8261"/>
                    <a:pt x="4886" y="8328"/>
                  </a:cubicBezTo>
                  <a:cubicBezTo>
                    <a:pt x="5101" y="8362"/>
                    <a:pt x="5304" y="8419"/>
                    <a:pt x="5518" y="8453"/>
                  </a:cubicBezTo>
                  <a:cubicBezTo>
                    <a:pt x="5687" y="8464"/>
                    <a:pt x="5857" y="8486"/>
                    <a:pt x="6026" y="8486"/>
                  </a:cubicBezTo>
                  <a:cubicBezTo>
                    <a:pt x="6184" y="8690"/>
                    <a:pt x="6353" y="8904"/>
                    <a:pt x="6511" y="9096"/>
                  </a:cubicBezTo>
                  <a:cubicBezTo>
                    <a:pt x="7075" y="9807"/>
                    <a:pt x="7628" y="10450"/>
                    <a:pt x="8091" y="11025"/>
                  </a:cubicBezTo>
                  <a:cubicBezTo>
                    <a:pt x="7459" y="10811"/>
                    <a:pt x="6816" y="10597"/>
                    <a:pt x="6184" y="10405"/>
                  </a:cubicBezTo>
                  <a:cubicBezTo>
                    <a:pt x="5789" y="10258"/>
                    <a:pt x="5394" y="10123"/>
                    <a:pt x="4988" y="9976"/>
                  </a:cubicBezTo>
                  <a:cubicBezTo>
                    <a:pt x="4593" y="9840"/>
                    <a:pt x="4187" y="9716"/>
                    <a:pt x="3769" y="9615"/>
                  </a:cubicBezTo>
                  <a:lnTo>
                    <a:pt x="3769" y="9615"/>
                  </a:lnTo>
                  <a:cubicBezTo>
                    <a:pt x="4141" y="9818"/>
                    <a:pt x="4525" y="10010"/>
                    <a:pt x="4897" y="10202"/>
                  </a:cubicBezTo>
                  <a:cubicBezTo>
                    <a:pt x="5281" y="10393"/>
                    <a:pt x="5665" y="10574"/>
                    <a:pt x="6048" y="10743"/>
                  </a:cubicBezTo>
                  <a:cubicBezTo>
                    <a:pt x="6838" y="11048"/>
                    <a:pt x="7639" y="11341"/>
                    <a:pt x="8441" y="11612"/>
                  </a:cubicBezTo>
                  <a:lnTo>
                    <a:pt x="8486" y="11612"/>
                  </a:lnTo>
                  <a:cubicBezTo>
                    <a:pt x="8520" y="11612"/>
                    <a:pt x="8553" y="11612"/>
                    <a:pt x="8576" y="11601"/>
                  </a:cubicBezTo>
                  <a:cubicBezTo>
                    <a:pt x="8892" y="11962"/>
                    <a:pt x="9174" y="12278"/>
                    <a:pt x="9377" y="12515"/>
                  </a:cubicBezTo>
                  <a:cubicBezTo>
                    <a:pt x="9659" y="12865"/>
                    <a:pt x="9829" y="13056"/>
                    <a:pt x="9829" y="13056"/>
                  </a:cubicBezTo>
                  <a:lnTo>
                    <a:pt x="9434" y="12481"/>
                  </a:lnTo>
                  <a:cubicBezTo>
                    <a:pt x="9242" y="12210"/>
                    <a:pt x="9005" y="11849"/>
                    <a:pt x="8711" y="11443"/>
                  </a:cubicBezTo>
                  <a:cubicBezTo>
                    <a:pt x="8734" y="11274"/>
                    <a:pt x="8779" y="11104"/>
                    <a:pt x="8790" y="10935"/>
                  </a:cubicBezTo>
                  <a:cubicBezTo>
                    <a:pt x="8813" y="10766"/>
                    <a:pt x="8790" y="10585"/>
                    <a:pt x="8779" y="10416"/>
                  </a:cubicBezTo>
                  <a:cubicBezTo>
                    <a:pt x="8768" y="10247"/>
                    <a:pt x="8745" y="10077"/>
                    <a:pt x="8711" y="9908"/>
                  </a:cubicBezTo>
                  <a:lnTo>
                    <a:pt x="8587" y="9423"/>
                  </a:lnTo>
                  <a:cubicBezTo>
                    <a:pt x="8497" y="9096"/>
                    <a:pt x="8384" y="8791"/>
                    <a:pt x="8260" y="8486"/>
                  </a:cubicBezTo>
                  <a:cubicBezTo>
                    <a:pt x="8125" y="8182"/>
                    <a:pt x="8012" y="7877"/>
                    <a:pt x="7865" y="7584"/>
                  </a:cubicBezTo>
                  <a:lnTo>
                    <a:pt x="7865" y="7584"/>
                  </a:lnTo>
                  <a:cubicBezTo>
                    <a:pt x="7922" y="7900"/>
                    <a:pt x="8001" y="8216"/>
                    <a:pt x="8068" y="8543"/>
                  </a:cubicBezTo>
                  <a:cubicBezTo>
                    <a:pt x="8102" y="8701"/>
                    <a:pt x="8147" y="8859"/>
                    <a:pt x="8181" y="9017"/>
                  </a:cubicBezTo>
                  <a:lnTo>
                    <a:pt x="8271" y="9491"/>
                  </a:lnTo>
                  <a:lnTo>
                    <a:pt x="8339" y="9965"/>
                  </a:lnTo>
                  <a:lnTo>
                    <a:pt x="8373" y="10439"/>
                  </a:lnTo>
                  <a:cubicBezTo>
                    <a:pt x="8373" y="10585"/>
                    <a:pt x="8362" y="10743"/>
                    <a:pt x="8362" y="10890"/>
                  </a:cubicBezTo>
                  <a:cubicBezTo>
                    <a:pt x="8350" y="10912"/>
                    <a:pt x="8350" y="10924"/>
                    <a:pt x="8350" y="10946"/>
                  </a:cubicBezTo>
                  <a:cubicBezTo>
                    <a:pt x="7899" y="10337"/>
                    <a:pt x="7380" y="9604"/>
                    <a:pt x="6816" y="8847"/>
                  </a:cubicBezTo>
                  <a:cubicBezTo>
                    <a:pt x="6669" y="8656"/>
                    <a:pt x="6511" y="8453"/>
                    <a:pt x="6364" y="8249"/>
                  </a:cubicBezTo>
                  <a:cubicBezTo>
                    <a:pt x="6319" y="7900"/>
                    <a:pt x="6308" y="7550"/>
                    <a:pt x="6274" y="7177"/>
                  </a:cubicBezTo>
                  <a:cubicBezTo>
                    <a:pt x="6240" y="6805"/>
                    <a:pt x="6218" y="6455"/>
                    <a:pt x="6173" y="6094"/>
                  </a:cubicBezTo>
                  <a:cubicBezTo>
                    <a:pt x="6139" y="5722"/>
                    <a:pt x="6082" y="5361"/>
                    <a:pt x="6015" y="5000"/>
                  </a:cubicBezTo>
                  <a:cubicBezTo>
                    <a:pt x="5981" y="4819"/>
                    <a:pt x="5924" y="4650"/>
                    <a:pt x="5890" y="4469"/>
                  </a:cubicBezTo>
                  <a:cubicBezTo>
                    <a:pt x="5845" y="4289"/>
                    <a:pt x="5778" y="4119"/>
                    <a:pt x="5699" y="3950"/>
                  </a:cubicBezTo>
                  <a:lnTo>
                    <a:pt x="5699" y="3950"/>
                  </a:lnTo>
                  <a:cubicBezTo>
                    <a:pt x="5721" y="4131"/>
                    <a:pt x="5766" y="4300"/>
                    <a:pt x="5778" y="4492"/>
                  </a:cubicBezTo>
                  <a:cubicBezTo>
                    <a:pt x="5778" y="4672"/>
                    <a:pt x="5800" y="4842"/>
                    <a:pt x="5800" y="5033"/>
                  </a:cubicBezTo>
                  <a:cubicBezTo>
                    <a:pt x="5823" y="5383"/>
                    <a:pt x="5823" y="5756"/>
                    <a:pt x="5834" y="6117"/>
                  </a:cubicBezTo>
                  <a:cubicBezTo>
                    <a:pt x="5845" y="6613"/>
                    <a:pt x="5857" y="7110"/>
                    <a:pt x="5879" y="7618"/>
                  </a:cubicBezTo>
                  <a:cubicBezTo>
                    <a:pt x="5597" y="7234"/>
                    <a:pt x="5292" y="6850"/>
                    <a:pt x="4999" y="6467"/>
                  </a:cubicBezTo>
                  <a:cubicBezTo>
                    <a:pt x="4773" y="6173"/>
                    <a:pt x="4559" y="5880"/>
                    <a:pt x="4344" y="5586"/>
                  </a:cubicBezTo>
                  <a:lnTo>
                    <a:pt x="4469" y="5124"/>
                  </a:lnTo>
                  <a:cubicBezTo>
                    <a:pt x="4514" y="4932"/>
                    <a:pt x="4525" y="4729"/>
                    <a:pt x="4559" y="4526"/>
                  </a:cubicBezTo>
                  <a:cubicBezTo>
                    <a:pt x="4604" y="4131"/>
                    <a:pt x="4615" y="3736"/>
                    <a:pt x="4593" y="3330"/>
                  </a:cubicBezTo>
                  <a:cubicBezTo>
                    <a:pt x="4559" y="2935"/>
                    <a:pt x="4514" y="2540"/>
                    <a:pt x="4446" y="2156"/>
                  </a:cubicBezTo>
                  <a:cubicBezTo>
                    <a:pt x="4367" y="1772"/>
                    <a:pt x="4299" y="1389"/>
                    <a:pt x="4198" y="1005"/>
                  </a:cubicBezTo>
                  <a:lnTo>
                    <a:pt x="4198" y="1005"/>
                  </a:lnTo>
                  <a:cubicBezTo>
                    <a:pt x="4187" y="1795"/>
                    <a:pt x="4243" y="2574"/>
                    <a:pt x="4220" y="3341"/>
                  </a:cubicBezTo>
                  <a:cubicBezTo>
                    <a:pt x="4209" y="3533"/>
                    <a:pt x="4209" y="3724"/>
                    <a:pt x="4198" y="3905"/>
                  </a:cubicBezTo>
                  <a:cubicBezTo>
                    <a:pt x="4175" y="4097"/>
                    <a:pt x="4153" y="4289"/>
                    <a:pt x="4130" y="4469"/>
                  </a:cubicBezTo>
                  <a:cubicBezTo>
                    <a:pt x="4108" y="4661"/>
                    <a:pt x="4074" y="4842"/>
                    <a:pt x="4029" y="5033"/>
                  </a:cubicBezTo>
                  <a:cubicBezTo>
                    <a:pt x="4029" y="5067"/>
                    <a:pt x="4017" y="5101"/>
                    <a:pt x="4006" y="5124"/>
                  </a:cubicBezTo>
                  <a:cubicBezTo>
                    <a:pt x="3735" y="4763"/>
                    <a:pt x="3464" y="4402"/>
                    <a:pt x="3205" y="4063"/>
                  </a:cubicBezTo>
                  <a:cubicBezTo>
                    <a:pt x="2629" y="3296"/>
                    <a:pt x="2076" y="2596"/>
                    <a:pt x="1602" y="1998"/>
                  </a:cubicBezTo>
                  <a:cubicBezTo>
                    <a:pt x="1128" y="1389"/>
                    <a:pt x="722" y="892"/>
                    <a:pt x="451" y="542"/>
                  </a:cubicBezTo>
                  <a:lnTo>
                    <a:pt x="0" y="1"/>
                  </a:ln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4" name="Google Shape;5524;p39"/>
            <p:cNvSpPr/>
            <p:nvPr/>
          </p:nvSpPr>
          <p:spPr>
            <a:xfrm>
              <a:off x="-102999" y="4836578"/>
              <a:ext cx="228537" cy="287224"/>
            </a:xfrm>
            <a:custGeom>
              <a:rect b="b" l="l" r="r" t="t"/>
              <a:pathLst>
                <a:path extrusionOk="0" h="8369" w="6659">
                  <a:moveTo>
                    <a:pt x="3883" y="0"/>
                  </a:moveTo>
                  <a:cubicBezTo>
                    <a:pt x="2529" y="655"/>
                    <a:pt x="1141" y="1241"/>
                    <a:pt x="497" y="2720"/>
                  </a:cubicBezTo>
                  <a:cubicBezTo>
                    <a:pt x="170" y="3464"/>
                    <a:pt x="1" y="4266"/>
                    <a:pt x="1" y="5089"/>
                  </a:cubicBezTo>
                  <a:cubicBezTo>
                    <a:pt x="1" y="6545"/>
                    <a:pt x="734" y="7730"/>
                    <a:pt x="1919" y="8362"/>
                  </a:cubicBezTo>
                  <a:cubicBezTo>
                    <a:pt x="1978" y="8366"/>
                    <a:pt x="2037" y="8369"/>
                    <a:pt x="2096" y="8369"/>
                  </a:cubicBezTo>
                  <a:cubicBezTo>
                    <a:pt x="3476" y="8369"/>
                    <a:pt x="4904" y="7132"/>
                    <a:pt x="5575" y="6082"/>
                  </a:cubicBezTo>
                  <a:cubicBezTo>
                    <a:pt x="6580" y="4378"/>
                    <a:pt x="6659" y="2291"/>
                    <a:pt x="5801" y="519"/>
                  </a:cubicBezTo>
                  <a:cubicBezTo>
                    <a:pt x="5587" y="429"/>
                    <a:pt x="5361" y="361"/>
                    <a:pt x="5135" y="327"/>
                  </a:cubicBezTo>
                  <a:cubicBezTo>
                    <a:pt x="4718" y="215"/>
                    <a:pt x="4311" y="113"/>
                    <a:pt x="3883"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5" name="Google Shape;5525;p39"/>
            <p:cNvSpPr/>
            <p:nvPr/>
          </p:nvSpPr>
          <p:spPr>
            <a:xfrm>
              <a:off x="-72592" y="4836647"/>
              <a:ext cx="201458" cy="191677"/>
            </a:xfrm>
            <a:custGeom>
              <a:rect b="b" l="l" r="r" t="t"/>
              <a:pathLst>
                <a:path extrusionOk="0" h="5585" w="5870">
                  <a:moveTo>
                    <a:pt x="3845" y="0"/>
                  </a:moveTo>
                  <a:cubicBezTo>
                    <a:pt x="3764" y="0"/>
                    <a:pt x="3681" y="7"/>
                    <a:pt x="3595" y="21"/>
                  </a:cubicBezTo>
                  <a:cubicBezTo>
                    <a:pt x="3222" y="66"/>
                    <a:pt x="2861" y="213"/>
                    <a:pt x="2545" y="416"/>
                  </a:cubicBezTo>
                  <a:cubicBezTo>
                    <a:pt x="2274" y="608"/>
                    <a:pt x="2173" y="867"/>
                    <a:pt x="1936" y="1093"/>
                  </a:cubicBezTo>
                  <a:cubicBezTo>
                    <a:pt x="1383" y="1634"/>
                    <a:pt x="571" y="1860"/>
                    <a:pt x="176" y="2582"/>
                  </a:cubicBezTo>
                  <a:cubicBezTo>
                    <a:pt x="1" y="2895"/>
                    <a:pt x="21" y="3689"/>
                    <a:pt x="390" y="3689"/>
                  </a:cubicBezTo>
                  <a:cubicBezTo>
                    <a:pt x="473" y="3689"/>
                    <a:pt x="574" y="3648"/>
                    <a:pt x="695" y="3553"/>
                  </a:cubicBezTo>
                  <a:lnTo>
                    <a:pt x="695" y="3553"/>
                  </a:lnTo>
                  <a:cubicBezTo>
                    <a:pt x="469" y="3880"/>
                    <a:pt x="277" y="4512"/>
                    <a:pt x="695" y="4738"/>
                  </a:cubicBezTo>
                  <a:cubicBezTo>
                    <a:pt x="782" y="4789"/>
                    <a:pt x="884" y="4812"/>
                    <a:pt x="993" y="4812"/>
                  </a:cubicBezTo>
                  <a:cubicBezTo>
                    <a:pt x="1333" y="4812"/>
                    <a:pt x="1728" y="4586"/>
                    <a:pt x="1857" y="4320"/>
                  </a:cubicBezTo>
                  <a:cubicBezTo>
                    <a:pt x="1877" y="4783"/>
                    <a:pt x="2207" y="5136"/>
                    <a:pt x="2516" y="5136"/>
                  </a:cubicBezTo>
                  <a:cubicBezTo>
                    <a:pt x="2719" y="5136"/>
                    <a:pt x="2914" y="4984"/>
                    <a:pt x="3008" y="4613"/>
                  </a:cubicBezTo>
                  <a:cubicBezTo>
                    <a:pt x="3030" y="4941"/>
                    <a:pt x="3143" y="5550"/>
                    <a:pt x="3561" y="5584"/>
                  </a:cubicBezTo>
                  <a:cubicBezTo>
                    <a:pt x="3570" y="5584"/>
                    <a:pt x="3579" y="5585"/>
                    <a:pt x="3588" y="5585"/>
                  </a:cubicBezTo>
                  <a:cubicBezTo>
                    <a:pt x="3928" y="5585"/>
                    <a:pt x="4049" y="5171"/>
                    <a:pt x="4170" y="4918"/>
                  </a:cubicBezTo>
                  <a:cubicBezTo>
                    <a:pt x="4407" y="5052"/>
                    <a:pt x="4613" y="5110"/>
                    <a:pt x="4793" y="5110"/>
                  </a:cubicBezTo>
                  <a:cubicBezTo>
                    <a:pt x="5602" y="5110"/>
                    <a:pt x="5870" y="3934"/>
                    <a:pt x="5852" y="3113"/>
                  </a:cubicBezTo>
                  <a:cubicBezTo>
                    <a:pt x="5818" y="2368"/>
                    <a:pt x="5626" y="1646"/>
                    <a:pt x="5287" y="991"/>
                  </a:cubicBezTo>
                  <a:cubicBezTo>
                    <a:pt x="4957" y="420"/>
                    <a:pt x="4484" y="0"/>
                    <a:pt x="3845"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6" name="Google Shape;5526;p39"/>
            <p:cNvSpPr/>
            <p:nvPr/>
          </p:nvSpPr>
          <p:spPr>
            <a:xfrm>
              <a:off x="-37139" y="4854768"/>
              <a:ext cx="176611" cy="282831"/>
            </a:xfrm>
            <a:custGeom>
              <a:rect b="b" l="l" r="r" t="t"/>
              <a:pathLst>
                <a:path extrusionOk="0" h="8241" w="5146">
                  <a:moveTo>
                    <a:pt x="3882" y="1"/>
                  </a:moveTo>
                  <a:cubicBezTo>
                    <a:pt x="4390" y="1005"/>
                    <a:pt x="4582" y="2145"/>
                    <a:pt x="4435" y="3262"/>
                  </a:cubicBezTo>
                  <a:cubicBezTo>
                    <a:pt x="4345" y="4074"/>
                    <a:pt x="4074" y="4853"/>
                    <a:pt x="3656" y="5552"/>
                  </a:cubicBezTo>
                  <a:cubicBezTo>
                    <a:pt x="2974" y="6602"/>
                    <a:pt x="1556" y="7839"/>
                    <a:pt x="177" y="7839"/>
                  </a:cubicBezTo>
                  <a:cubicBezTo>
                    <a:pt x="118" y="7839"/>
                    <a:pt x="59" y="7836"/>
                    <a:pt x="0" y="7832"/>
                  </a:cubicBezTo>
                  <a:lnTo>
                    <a:pt x="0" y="7832"/>
                  </a:lnTo>
                  <a:cubicBezTo>
                    <a:pt x="305" y="7978"/>
                    <a:pt x="621" y="8103"/>
                    <a:pt x="948" y="8182"/>
                  </a:cubicBezTo>
                  <a:cubicBezTo>
                    <a:pt x="1116" y="8222"/>
                    <a:pt x="1281" y="8241"/>
                    <a:pt x="1444" y="8241"/>
                  </a:cubicBezTo>
                  <a:cubicBezTo>
                    <a:pt x="2925" y="8241"/>
                    <a:pt x="4176" y="6678"/>
                    <a:pt x="4694" y="5417"/>
                  </a:cubicBezTo>
                  <a:cubicBezTo>
                    <a:pt x="5101" y="4435"/>
                    <a:pt x="5146" y="3307"/>
                    <a:pt x="4977" y="2269"/>
                  </a:cubicBezTo>
                  <a:cubicBezTo>
                    <a:pt x="4909" y="1829"/>
                    <a:pt x="4864" y="1332"/>
                    <a:pt x="4683" y="915"/>
                  </a:cubicBezTo>
                  <a:cubicBezTo>
                    <a:pt x="4514" y="587"/>
                    <a:pt x="4288" y="305"/>
                    <a:pt x="4006" y="68"/>
                  </a:cubicBezTo>
                  <a:cubicBezTo>
                    <a:pt x="3984" y="57"/>
                    <a:pt x="3961" y="46"/>
                    <a:pt x="3938" y="34"/>
                  </a:cubicBezTo>
                  <a:cubicBezTo>
                    <a:pt x="3916" y="12"/>
                    <a:pt x="3893" y="1"/>
                    <a:pt x="388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7" name="Google Shape;5527;p39"/>
            <p:cNvSpPr/>
            <p:nvPr/>
          </p:nvSpPr>
          <p:spPr>
            <a:xfrm>
              <a:off x="61599" y="4858269"/>
              <a:ext cx="42248" cy="160755"/>
            </a:xfrm>
            <a:custGeom>
              <a:rect b="b" l="l" r="r" t="t"/>
              <a:pathLst>
                <a:path extrusionOk="0" h="4684" w="1231">
                  <a:moveTo>
                    <a:pt x="870" y="0"/>
                  </a:moveTo>
                  <a:cubicBezTo>
                    <a:pt x="870" y="0"/>
                    <a:pt x="892" y="79"/>
                    <a:pt x="949" y="192"/>
                  </a:cubicBezTo>
                  <a:cubicBezTo>
                    <a:pt x="971" y="271"/>
                    <a:pt x="994" y="350"/>
                    <a:pt x="1005" y="429"/>
                  </a:cubicBezTo>
                  <a:cubicBezTo>
                    <a:pt x="1028" y="530"/>
                    <a:pt x="1039" y="632"/>
                    <a:pt x="1050" y="734"/>
                  </a:cubicBezTo>
                  <a:cubicBezTo>
                    <a:pt x="1061" y="846"/>
                    <a:pt x="1073" y="982"/>
                    <a:pt x="1061" y="1095"/>
                  </a:cubicBezTo>
                  <a:cubicBezTo>
                    <a:pt x="1050" y="1219"/>
                    <a:pt x="1050" y="1365"/>
                    <a:pt x="1028" y="1501"/>
                  </a:cubicBezTo>
                  <a:cubicBezTo>
                    <a:pt x="1028" y="1580"/>
                    <a:pt x="1016" y="1648"/>
                    <a:pt x="1005" y="1727"/>
                  </a:cubicBezTo>
                  <a:cubicBezTo>
                    <a:pt x="994" y="1794"/>
                    <a:pt x="982" y="1862"/>
                    <a:pt x="971" y="1941"/>
                  </a:cubicBezTo>
                  <a:cubicBezTo>
                    <a:pt x="937" y="2088"/>
                    <a:pt x="903" y="2234"/>
                    <a:pt x="870" y="2381"/>
                  </a:cubicBezTo>
                  <a:cubicBezTo>
                    <a:pt x="824" y="2528"/>
                    <a:pt x="791" y="2674"/>
                    <a:pt x="745" y="2821"/>
                  </a:cubicBezTo>
                  <a:cubicBezTo>
                    <a:pt x="700" y="2957"/>
                    <a:pt x="655" y="3103"/>
                    <a:pt x="599" y="3239"/>
                  </a:cubicBezTo>
                  <a:cubicBezTo>
                    <a:pt x="508" y="3509"/>
                    <a:pt x="407" y="3769"/>
                    <a:pt x="317" y="3972"/>
                  </a:cubicBezTo>
                  <a:cubicBezTo>
                    <a:pt x="271" y="4085"/>
                    <a:pt x="238" y="4187"/>
                    <a:pt x="192" y="4266"/>
                  </a:cubicBezTo>
                  <a:cubicBezTo>
                    <a:pt x="159" y="4345"/>
                    <a:pt x="125" y="4435"/>
                    <a:pt x="91" y="4491"/>
                  </a:cubicBezTo>
                  <a:cubicBezTo>
                    <a:pt x="35" y="4615"/>
                    <a:pt x="1" y="4683"/>
                    <a:pt x="1" y="4683"/>
                  </a:cubicBezTo>
                  <a:cubicBezTo>
                    <a:pt x="159" y="4480"/>
                    <a:pt x="305" y="4254"/>
                    <a:pt x="429" y="4029"/>
                  </a:cubicBezTo>
                  <a:cubicBezTo>
                    <a:pt x="486" y="3927"/>
                    <a:pt x="554" y="3825"/>
                    <a:pt x="599" y="3701"/>
                  </a:cubicBezTo>
                  <a:cubicBezTo>
                    <a:pt x="655" y="3577"/>
                    <a:pt x="723" y="3442"/>
                    <a:pt x="779" y="3306"/>
                  </a:cubicBezTo>
                  <a:cubicBezTo>
                    <a:pt x="824" y="3182"/>
                    <a:pt x="870" y="3024"/>
                    <a:pt x="926" y="2889"/>
                  </a:cubicBezTo>
                  <a:cubicBezTo>
                    <a:pt x="994" y="2742"/>
                    <a:pt x="1039" y="2595"/>
                    <a:pt x="1073" y="2437"/>
                  </a:cubicBezTo>
                  <a:cubicBezTo>
                    <a:pt x="1107" y="2280"/>
                    <a:pt x="1140" y="2133"/>
                    <a:pt x="1163" y="1986"/>
                  </a:cubicBezTo>
                  <a:cubicBezTo>
                    <a:pt x="1185" y="1828"/>
                    <a:pt x="1208" y="1681"/>
                    <a:pt x="1219" y="1523"/>
                  </a:cubicBezTo>
                  <a:cubicBezTo>
                    <a:pt x="1231" y="1388"/>
                    <a:pt x="1219" y="1241"/>
                    <a:pt x="1219" y="1106"/>
                  </a:cubicBezTo>
                  <a:cubicBezTo>
                    <a:pt x="1208" y="971"/>
                    <a:pt x="1185" y="846"/>
                    <a:pt x="1163" y="722"/>
                  </a:cubicBezTo>
                  <a:cubicBezTo>
                    <a:pt x="1140" y="621"/>
                    <a:pt x="1118" y="508"/>
                    <a:pt x="1073" y="406"/>
                  </a:cubicBezTo>
                  <a:cubicBezTo>
                    <a:pt x="1050" y="339"/>
                    <a:pt x="1016" y="260"/>
                    <a:pt x="982" y="192"/>
                  </a:cubicBezTo>
                  <a:cubicBezTo>
                    <a:pt x="903" y="68"/>
                    <a:pt x="870" y="0"/>
                    <a:pt x="87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8" name="Google Shape;5528;p39"/>
            <p:cNvSpPr/>
            <p:nvPr/>
          </p:nvSpPr>
          <p:spPr>
            <a:xfrm>
              <a:off x="53843" y="4895815"/>
              <a:ext cx="34526" cy="84084"/>
            </a:xfrm>
            <a:custGeom>
              <a:rect b="b" l="l" r="r" t="t"/>
              <a:pathLst>
                <a:path extrusionOk="0" h="2450" w="1006">
                  <a:moveTo>
                    <a:pt x="983" y="1"/>
                  </a:moveTo>
                  <a:cubicBezTo>
                    <a:pt x="983" y="1"/>
                    <a:pt x="915" y="159"/>
                    <a:pt x="847" y="407"/>
                  </a:cubicBezTo>
                  <a:cubicBezTo>
                    <a:pt x="813" y="520"/>
                    <a:pt x="757" y="655"/>
                    <a:pt x="723" y="802"/>
                  </a:cubicBezTo>
                  <a:cubicBezTo>
                    <a:pt x="678" y="960"/>
                    <a:pt x="633" y="1118"/>
                    <a:pt x="576" y="1264"/>
                  </a:cubicBezTo>
                  <a:cubicBezTo>
                    <a:pt x="520" y="1422"/>
                    <a:pt x="464" y="1569"/>
                    <a:pt x="396" y="1716"/>
                  </a:cubicBezTo>
                  <a:cubicBezTo>
                    <a:pt x="362" y="1784"/>
                    <a:pt x="351" y="1851"/>
                    <a:pt x="317" y="1919"/>
                  </a:cubicBezTo>
                  <a:cubicBezTo>
                    <a:pt x="272" y="1975"/>
                    <a:pt x="249" y="2032"/>
                    <a:pt x="215" y="2088"/>
                  </a:cubicBezTo>
                  <a:cubicBezTo>
                    <a:pt x="193" y="2133"/>
                    <a:pt x="170" y="2190"/>
                    <a:pt x="136" y="2235"/>
                  </a:cubicBezTo>
                  <a:cubicBezTo>
                    <a:pt x="103" y="2269"/>
                    <a:pt x="80" y="2314"/>
                    <a:pt x="69" y="2348"/>
                  </a:cubicBezTo>
                  <a:lnTo>
                    <a:pt x="1" y="2449"/>
                  </a:lnTo>
                  <a:cubicBezTo>
                    <a:pt x="1" y="2449"/>
                    <a:pt x="46" y="2415"/>
                    <a:pt x="103" y="2370"/>
                  </a:cubicBezTo>
                  <a:cubicBezTo>
                    <a:pt x="125" y="2348"/>
                    <a:pt x="170" y="2314"/>
                    <a:pt x="204" y="2291"/>
                  </a:cubicBezTo>
                  <a:cubicBezTo>
                    <a:pt x="261" y="2257"/>
                    <a:pt x="306" y="2212"/>
                    <a:pt x="339" y="2167"/>
                  </a:cubicBezTo>
                  <a:cubicBezTo>
                    <a:pt x="385" y="2111"/>
                    <a:pt x="452" y="2077"/>
                    <a:pt x="497" y="2009"/>
                  </a:cubicBezTo>
                  <a:cubicBezTo>
                    <a:pt x="543" y="1953"/>
                    <a:pt x="633" y="1908"/>
                    <a:pt x="667" y="1829"/>
                  </a:cubicBezTo>
                  <a:cubicBezTo>
                    <a:pt x="712" y="1761"/>
                    <a:pt x="847" y="1727"/>
                    <a:pt x="881" y="1648"/>
                  </a:cubicBezTo>
                  <a:cubicBezTo>
                    <a:pt x="915" y="1569"/>
                    <a:pt x="949" y="1490"/>
                    <a:pt x="983" y="1411"/>
                  </a:cubicBezTo>
                  <a:cubicBezTo>
                    <a:pt x="1005" y="1343"/>
                    <a:pt x="915" y="1208"/>
                    <a:pt x="949" y="1129"/>
                  </a:cubicBezTo>
                  <a:cubicBezTo>
                    <a:pt x="983" y="1050"/>
                    <a:pt x="892" y="926"/>
                    <a:pt x="904" y="847"/>
                  </a:cubicBezTo>
                  <a:cubicBezTo>
                    <a:pt x="938" y="700"/>
                    <a:pt x="960" y="554"/>
                    <a:pt x="971" y="429"/>
                  </a:cubicBezTo>
                  <a:cubicBezTo>
                    <a:pt x="983" y="283"/>
                    <a:pt x="994" y="147"/>
                    <a:pt x="983"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9" name="Google Shape;5529;p39"/>
            <p:cNvSpPr/>
            <p:nvPr/>
          </p:nvSpPr>
          <p:spPr>
            <a:xfrm>
              <a:off x="47288" y="4893481"/>
              <a:ext cx="36036" cy="67439"/>
            </a:xfrm>
            <a:custGeom>
              <a:rect b="b" l="l" r="r" t="t"/>
              <a:pathLst>
                <a:path extrusionOk="0" h="1965" w="1050">
                  <a:moveTo>
                    <a:pt x="1050" y="1"/>
                  </a:moveTo>
                  <a:cubicBezTo>
                    <a:pt x="1050" y="1"/>
                    <a:pt x="1027" y="35"/>
                    <a:pt x="1004" y="91"/>
                  </a:cubicBezTo>
                  <a:cubicBezTo>
                    <a:pt x="982" y="148"/>
                    <a:pt x="948" y="227"/>
                    <a:pt x="914" y="328"/>
                  </a:cubicBezTo>
                  <a:cubicBezTo>
                    <a:pt x="880" y="373"/>
                    <a:pt x="858" y="430"/>
                    <a:pt x="835" y="486"/>
                  </a:cubicBezTo>
                  <a:cubicBezTo>
                    <a:pt x="824" y="543"/>
                    <a:pt x="790" y="599"/>
                    <a:pt x="767" y="655"/>
                  </a:cubicBezTo>
                  <a:cubicBezTo>
                    <a:pt x="711" y="780"/>
                    <a:pt x="655" y="904"/>
                    <a:pt x="587" y="1017"/>
                  </a:cubicBezTo>
                  <a:cubicBezTo>
                    <a:pt x="519" y="1141"/>
                    <a:pt x="463" y="1265"/>
                    <a:pt x="395" y="1378"/>
                  </a:cubicBezTo>
                  <a:cubicBezTo>
                    <a:pt x="350" y="1423"/>
                    <a:pt x="327" y="1479"/>
                    <a:pt x="294" y="1524"/>
                  </a:cubicBezTo>
                  <a:cubicBezTo>
                    <a:pt x="260" y="1581"/>
                    <a:pt x="226" y="1626"/>
                    <a:pt x="203" y="1671"/>
                  </a:cubicBezTo>
                  <a:cubicBezTo>
                    <a:pt x="147" y="1761"/>
                    <a:pt x="90" y="1829"/>
                    <a:pt x="57" y="1885"/>
                  </a:cubicBezTo>
                  <a:cubicBezTo>
                    <a:pt x="23" y="1931"/>
                    <a:pt x="0" y="1964"/>
                    <a:pt x="0" y="1964"/>
                  </a:cubicBezTo>
                  <a:cubicBezTo>
                    <a:pt x="34" y="1942"/>
                    <a:pt x="57" y="1931"/>
                    <a:pt x="79" y="1908"/>
                  </a:cubicBezTo>
                  <a:cubicBezTo>
                    <a:pt x="158" y="1863"/>
                    <a:pt x="226" y="1806"/>
                    <a:pt x="282" y="1750"/>
                  </a:cubicBezTo>
                  <a:cubicBezTo>
                    <a:pt x="327" y="1705"/>
                    <a:pt x="373" y="1671"/>
                    <a:pt x="418" y="1626"/>
                  </a:cubicBezTo>
                  <a:cubicBezTo>
                    <a:pt x="463" y="1581"/>
                    <a:pt x="508" y="1536"/>
                    <a:pt x="542" y="1479"/>
                  </a:cubicBezTo>
                  <a:cubicBezTo>
                    <a:pt x="587" y="1423"/>
                    <a:pt x="632" y="1366"/>
                    <a:pt x="666" y="1310"/>
                  </a:cubicBezTo>
                  <a:cubicBezTo>
                    <a:pt x="711" y="1242"/>
                    <a:pt x="745" y="1186"/>
                    <a:pt x="779" y="1118"/>
                  </a:cubicBezTo>
                  <a:cubicBezTo>
                    <a:pt x="813" y="1050"/>
                    <a:pt x="835" y="994"/>
                    <a:pt x="869" y="926"/>
                  </a:cubicBezTo>
                  <a:cubicBezTo>
                    <a:pt x="937" y="746"/>
                    <a:pt x="993" y="554"/>
                    <a:pt x="1027" y="362"/>
                  </a:cubicBezTo>
                  <a:cubicBezTo>
                    <a:pt x="1038" y="272"/>
                    <a:pt x="1038" y="182"/>
                    <a:pt x="1050" y="103"/>
                  </a:cubicBezTo>
                  <a:lnTo>
                    <a:pt x="1050"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0" name="Google Shape;5530;p39"/>
            <p:cNvSpPr/>
            <p:nvPr/>
          </p:nvSpPr>
          <p:spPr>
            <a:xfrm>
              <a:off x="-222639" y="4696347"/>
              <a:ext cx="334620" cy="203003"/>
            </a:xfrm>
            <a:custGeom>
              <a:rect b="b" l="l" r="r" t="t"/>
              <a:pathLst>
                <a:path extrusionOk="0" h="5915" w="9750">
                  <a:moveTo>
                    <a:pt x="3350" y="0"/>
                  </a:moveTo>
                  <a:cubicBezTo>
                    <a:pt x="3142" y="0"/>
                    <a:pt x="2932" y="15"/>
                    <a:pt x="2720" y="46"/>
                  </a:cubicBezTo>
                  <a:cubicBezTo>
                    <a:pt x="1422" y="238"/>
                    <a:pt x="260" y="1028"/>
                    <a:pt x="23" y="2258"/>
                  </a:cubicBezTo>
                  <a:cubicBezTo>
                    <a:pt x="11" y="2315"/>
                    <a:pt x="11" y="2371"/>
                    <a:pt x="0" y="2427"/>
                  </a:cubicBezTo>
                  <a:cubicBezTo>
                    <a:pt x="79" y="2653"/>
                    <a:pt x="169" y="2879"/>
                    <a:pt x="271" y="3093"/>
                  </a:cubicBezTo>
                  <a:cubicBezTo>
                    <a:pt x="914" y="4312"/>
                    <a:pt x="2121" y="5057"/>
                    <a:pt x="3374" y="5564"/>
                  </a:cubicBezTo>
                  <a:cubicBezTo>
                    <a:pt x="4141" y="5869"/>
                    <a:pt x="5123" y="5914"/>
                    <a:pt x="5936" y="5914"/>
                  </a:cubicBezTo>
                  <a:cubicBezTo>
                    <a:pt x="7222" y="5892"/>
                    <a:pt x="8802" y="5722"/>
                    <a:pt x="9727" y="4820"/>
                  </a:cubicBezTo>
                  <a:cubicBezTo>
                    <a:pt x="9738" y="4797"/>
                    <a:pt x="9750" y="4763"/>
                    <a:pt x="9750" y="4741"/>
                  </a:cubicBezTo>
                  <a:cubicBezTo>
                    <a:pt x="9434" y="4131"/>
                    <a:pt x="9050" y="3567"/>
                    <a:pt x="8599" y="3048"/>
                  </a:cubicBezTo>
                  <a:cubicBezTo>
                    <a:pt x="7274" y="1538"/>
                    <a:pt x="5453" y="0"/>
                    <a:pt x="3350"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1" name="Google Shape;5531;p39"/>
            <p:cNvSpPr/>
            <p:nvPr/>
          </p:nvSpPr>
          <p:spPr>
            <a:xfrm>
              <a:off x="-84020" y="4742747"/>
              <a:ext cx="193668" cy="164667"/>
            </a:xfrm>
            <a:custGeom>
              <a:rect b="b" l="l" r="r" t="t"/>
              <a:pathLst>
                <a:path extrusionOk="0" h="4798" w="5643">
                  <a:moveTo>
                    <a:pt x="2735" y="1"/>
                  </a:moveTo>
                  <a:cubicBezTo>
                    <a:pt x="2715" y="1"/>
                    <a:pt x="2695" y="2"/>
                    <a:pt x="2675" y="3"/>
                  </a:cubicBezTo>
                  <a:cubicBezTo>
                    <a:pt x="2066" y="15"/>
                    <a:pt x="1637" y="771"/>
                    <a:pt x="1874" y="1324"/>
                  </a:cubicBezTo>
                  <a:cubicBezTo>
                    <a:pt x="1708" y="1197"/>
                    <a:pt x="1425" y="1048"/>
                    <a:pt x="1186" y="1048"/>
                  </a:cubicBezTo>
                  <a:cubicBezTo>
                    <a:pt x="1084" y="1048"/>
                    <a:pt x="989" y="1076"/>
                    <a:pt x="915" y="1143"/>
                  </a:cubicBezTo>
                  <a:cubicBezTo>
                    <a:pt x="576" y="1414"/>
                    <a:pt x="825" y="1910"/>
                    <a:pt x="881" y="2226"/>
                  </a:cubicBezTo>
                  <a:cubicBezTo>
                    <a:pt x="689" y="2283"/>
                    <a:pt x="170" y="2317"/>
                    <a:pt x="102" y="2576"/>
                  </a:cubicBezTo>
                  <a:cubicBezTo>
                    <a:pt x="12" y="2824"/>
                    <a:pt x="249" y="2937"/>
                    <a:pt x="497" y="2971"/>
                  </a:cubicBezTo>
                  <a:cubicBezTo>
                    <a:pt x="136" y="3005"/>
                    <a:pt x="1" y="3276"/>
                    <a:pt x="80" y="3581"/>
                  </a:cubicBezTo>
                  <a:cubicBezTo>
                    <a:pt x="238" y="4212"/>
                    <a:pt x="1400" y="4630"/>
                    <a:pt x="1953" y="4743"/>
                  </a:cubicBezTo>
                  <a:cubicBezTo>
                    <a:pt x="2117" y="4780"/>
                    <a:pt x="2283" y="4797"/>
                    <a:pt x="2452" y="4797"/>
                  </a:cubicBezTo>
                  <a:cubicBezTo>
                    <a:pt x="3552" y="4797"/>
                    <a:pt x="4733" y="4085"/>
                    <a:pt x="5643" y="3772"/>
                  </a:cubicBezTo>
                  <a:lnTo>
                    <a:pt x="5541" y="2768"/>
                  </a:lnTo>
                  <a:cubicBezTo>
                    <a:pt x="4955" y="2170"/>
                    <a:pt x="4492" y="1459"/>
                    <a:pt x="3950" y="850"/>
                  </a:cubicBezTo>
                  <a:cubicBezTo>
                    <a:pt x="3636" y="524"/>
                    <a:pt x="3227" y="1"/>
                    <a:pt x="2735"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2" name="Google Shape;5532;p39"/>
            <p:cNvSpPr/>
            <p:nvPr/>
          </p:nvSpPr>
          <p:spPr>
            <a:xfrm>
              <a:off x="-226139" y="4779641"/>
              <a:ext cx="336954" cy="159828"/>
            </a:xfrm>
            <a:custGeom>
              <a:rect b="b" l="l" r="r" t="t"/>
              <a:pathLst>
                <a:path extrusionOk="0" h="4657" w="9818">
                  <a:moveTo>
                    <a:pt x="91" y="0"/>
                  </a:moveTo>
                  <a:lnTo>
                    <a:pt x="91" y="0"/>
                  </a:lnTo>
                  <a:cubicBezTo>
                    <a:pt x="0" y="869"/>
                    <a:pt x="181" y="1896"/>
                    <a:pt x="768" y="2528"/>
                  </a:cubicBezTo>
                  <a:cubicBezTo>
                    <a:pt x="1625" y="3487"/>
                    <a:pt x="2291" y="3905"/>
                    <a:pt x="3510" y="4390"/>
                  </a:cubicBezTo>
                  <a:cubicBezTo>
                    <a:pt x="3948" y="4572"/>
                    <a:pt x="4592" y="4656"/>
                    <a:pt x="5234" y="4656"/>
                  </a:cubicBezTo>
                  <a:cubicBezTo>
                    <a:pt x="5783" y="4656"/>
                    <a:pt x="6332" y="4595"/>
                    <a:pt x="6748" y="4480"/>
                  </a:cubicBezTo>
                  <a:cubicBezTo>
                    <a:pt x="7719" y="4221"/>
                    <a:pt x="9491" y="3352"/>
                    <a:pt x="9818" y="2393"/>
                  </a:cubicBezTo>
                  <a:lnTo>
                    <a:pt x="9818" y="2393"/>
                  </a:lnTo>
                  <a:cubicBezTo>
                    <a:pt x="8892" y="3295"/>
                    <a:pt x="7324" y="3465"/>
                    <a:pt x="6026" y="3487"/>
                  </a:cubicBezTo>
                  <a:cubicBezTo>
                    <a:pt x="5214" y="3487"/>
                    <a:pt x="4232" y="3442"/>
                    <a:pt x="3465" y="3137"/>
                  </a:cubicBezTo>
                  <a:cubicBezTo>
                    <a:pt x="2223" y="2630"/>
                    <a:pt x="1016" y="1885"/>
                    <a:pt x="362" y="666"/>
                  </a:cubicBezTo>
                  <a:cubicBezTo>
                    <a:pt x="260" y="452"/>
                    <a:pt x="170" y="226"/>
                    <a:pt x="9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3" name="Google Shape;5533;p39"/>
            <p:cNvSpPr/>
            <p:nvPr/>
          </p:nvSpPr>
          <p:spPr>
            <a:xfrm>
              <a:off x="-8894" y="4848556"/>
              <a:ext cx="135976" cy="35281"/>
            </a:xfrm>
            <a:custGeom>
              <a:rect b="b" l="l" r="r" t="t"/>
              <a:pathLst>
                <a:path extrusionOk="0" h="1028" w="3962">
                  <a:moveTo>
                    <a:pt x="3962" y="1"/>
                  </a:moveTo>
                  <a:lnTo>
                    <a:pt x="3962" y="1"/>
                  </a:lnTo>
                  <a:cubicBezTo>
                    <a:pt x="3905" y="12"/>
                    <a:pt x="3849" y="35"/>
                    <a:pt x="3792" y="57"/>
                  </a:cubicBezTo>
                  <a:cubicBezTo>
                    <a:pt x="3691" y="103"/>
                    <a:pt x="3533" y="159"/>
                    <a:pt x="3352" y="227"/>
                  </a:cubicBezTo>
                  <a:cubicBezTo>
                    <a:pt x="3172" y="294"/>
                    <a:pt x="2969" y="362"/>
                    <a:pt x="2732" y="441"/>
                  </a:cubicBezTo>
                  <a:cubicBezTo>
                    <a:pt x="2619" y="475"/>
                    <a:pt x="2506" y="509"/>
                    <a:pt x="2382" y="554"/>
                  </a:cubicBezTo>
                  <a:cubicBezTo>
                    <a:pt x="2269" y="588"/>
                    <a:pt x="2145" y="622"/>
                    <a:pt x="2021" y="655"/>
                  </a:cubicBezTo>
                  <a:cubicBezTo>
                    <a:pt x="1885" y="678"/>
                    <a:pt x="1773" y="712"/>
                    <a:pt x="1648" y="746"/>
                  </a:cubicBezTo>
                  <a:cubicBezTo>
                    <a:pt x="1524" y="768"/>
                    <a:pt x="1400" y="791"/>
                    <a:pt x="1287" y="813"/>
                  </a:cubicBezTo>
                  <a:cubicBezTo>
                    <a:pt x="1174" y="836"/>
                    <a:pt x="1050" y="859"/>
                    <a:pt x="949" y="870"/>
                  </a:cubicBezTo>
                  <a:cubicBezTo>
                    <a:pt x="836" y="870"/>
                    <a:pt x="734" y="892"/>
                    <a:pt x="644" y="892"/>
                  </a:cubicBezTo>
                  <a:lnTo>
                    <a:pt x="385" y="892"/>
                  </a:lnTo>
                  <a:cubicBezTo>
                    <a:pt x="317" y="892"/>
                    <a:pt x="249" y="881"/>
                    <a:pt x="181" y="870"/>
                  </a:cubicBezTo>
                  <a:lnTo>
                    <a:pt x="1" y="847"/>
                  </a:lnTo>
                  <a:lnTo>
                    <a:pt x="1" y="847"/>
                  </a:lnTo>
                  <a:cubicBezTo>
                    <a:pt x="1" y="847"/>
                    <a:pt x="69" y="881"/>
                    <a:pt x="170" y="926"/>
                  </a:cubicBezTo>
                  <a:cubicBezTo>
                    <a:pt x="238" y="949"/>
                    <a:pt x="306" y="960"/>
                    <a:pt x="373" y="971"/>
                  </a:cubicBezTo>
                  <a:cubicBezTo>
                    <a:pt x="452" y="994"/>
                    <a:pt x="543" y="1005"/>
                    <a:pt x="644" y="1017"/>
                  </a:cubicBezTo>
                  <a:cubicBezTo>
                    <a:pt x="746" y="1028"/>
                    <a:pt x="847" y="1028"/>
                    <a:pt x="960" y="1028"/>
                  </a:cubicBezTo>
                  <a:cubicBezTo>
                    <a:pt x="1073" y="1017"/>
                    <a:pt x="1197" y="1017"/>
                    <a:pt x="1310" y="1005"/>
                  </a:cubicBezTo>
                  <a:cubicBezTo>
                    <a:pt x="1434" y="994"/>
                    <a:pt x="1558" y="971"/>
                    <a:pt x="1694" y="949"/>
                  </a:cubicBezTo>
                  <a:cubicBezTo>
                    <a:pt x="1818" y="926"/>
                    <a:pt x="1942" y="892"/>
                    <a:pt x="2066" y="859"/>
                  </a:cubicBezTo>
                  <a:cubicBezTo>
                    <a:pt x="2314" y="802"/>
                    <a:pt x="2562" y="712"/>
                    <a:pt x="2799" y="622"/>
                  </a:cubicBezTo>
                  <a:cubicBezTo>
                    <a:pt x="3025" y="531"/>
                    <a:pt x="3228" y="430"/>
                    <a:pt x="3409" y="340"/>
                  </a:cubicBezTo>
                  <a:cubicBezTo>
                    <a:pt x="3601" y="238"/>
                    <a:pt x="3781" y="125"/>
                    <a:pt x="3962"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4" name="Google Shape;5534;p39"/>
            <p:cNvSpPr/>
            <p:nvPr/>
          </p:nvSpPr>
          <p:spPr>
            <a:xfrm>
              <a:off x="8163" y="4852057"/>
              <a:ext cx="106152" cy="12046"/>
            </a:xfrm>
            <a:custGeom>
              <a:rect b="b" l="l" r="r" t="t"/>
              <a:pathLst>
                <a:path extrusionOk="0" h="351" w="3093">
                  <a:moveTo>
                    <a:pt x="3092" y="1"/>
                  </a:moveTo>
                  <a:lnTo>
                    <a:pt x="3092" y="1"/>
                  </a:lnTo>
                  <a:cubicBezTo>
                    <a:pt x="3092" y="1"/>
                    <a:pt x="3047" y="12"/>
                    <a:pt x="2957" y="12"/>
                  </a:cubicBezTo>
                  <a:cubicBezTo>
                    <a:pt x="2878" y="23"/>
                    <a:pt x="2754" y="57"/>
                    <a:pt x="2607" y="68"/>
                  </a:cubicBezTo>
                  <a:cubicBezTo>
                    <a:pt x="2539" y="68"/>
                    <a:pt x="2460" y="80"/>
                    <a:pt x="2381" y="91"/>
                  </a:cubicBezTo>
                  <a:cubicBezTo>
                    <a:pt x="2302" y="102"/>
                    <a:pt x="2212" y="102"/>
                    <a:pt x="2122" y="102"/>
                  </a:cubicBezTo>
                  <a:cubicBezTo>
                    <a:pt x="1941" y="125"/>
                    <a:pt x="1749" y="136"/>
                    <a:pt x="1558" y="136"/>
                  </a:cubicBezTo>
                  <a:lnTo>
                    <a:pt x="0" y="136"/>
                  </a:lnTo>
                  <a:cubicBezTo>
                    <a:pt x="0" y="136"/>
                    <a:pt x="57" y="159"/>
                    <a:pt x="136" y="181"/>
                  </a:cubicBezTo>
                  <a:cubicBezTo>
                    <a:pt x="215" y="192"/>
                    <a:pt x="339" y="226"/>
                    <a:pt x="486" y="260"/>
                  </a:cubicBezTo>
                  <a:cubicBezTo>
                    <a:pt x="632" y="283"/>
                    <a:pt x="802" y="305"/>
                    <a:pt x="982" y="328"/>
                  </a:cubicBezTo>
                  <a:cubicBezTo>
                    <a:pt x="1163" y="350"/>
                    <a:pt x="1366" y="350"/>
                    <a:pt x="1558" y="350"/>
                  </a:cubicBezTo>
                  <a:cubicBezTo>
                    <a:pt x="1659" y="339"/>
                    <a:pt x="1761" y="339"/>
                    <a:pt x="1851" y="328"/>
                  </a:cubicBezTo>
                  <a:cubicBezTo>
                    <a:pt x="1953" y="328"/>
                    <a:pt x="2043" y="317"/>
                    <a:pt x="2133" y="294"/>
                  </a:cubicBezTo>
                  <a:cubicBezTo>
                    <a:pt x="2235" y="283"/>
                    <a:pt x="2314" y="271"/>
                    <a:pt x="2404" y="249"/>
                  </a:cubicBezTo>
                  <a:cubicBezTo>
                    <a:pt x="2483" y="226"/>
                    <a:pt x="2562" y="204"/>
                    <a:pt x="2641" y="181"/>
                  </a:cubicBezTo>
                  <a:cubicBezTo>
                    <a:pt x="2754" y="147"/>
                    <a:pt x="2867" y="113"/>
                    <a:pt x="2968" y="57"/>
                  </a:cubicBezTo>
                  <a:lnTo>
                    <a:pt x="3092"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5" name="Google Shape;5535;p39"/>
            <p:cNvSpPr/>
            <p:nvPr/>
          </p:nvSpPr>
          <p:spPr>
            <a:xfrm>
              <a:off x="29853" y="4839290"/>
              <a:ext cx="92184" cy="14346"/>
            </a:xfrm>
            <a:custGeom>
              <a:rect b="b" l="l" r="r" t="t"/>
              <a:pathLst>
                <a:path extrusionOk="0" h="418" w="2686">
                  <a:moveTo>
                    <a:pt x="0" y="0"/>
                  </a:moveTo>
                  <a:lnTo>
                    <a:pt x="0" y="0"/>
                  </a:lnTo>
                  <a:cubicBezTo>
                    <a:pt x="124" y="68"/>
                    <a:pt x="260" y="113"/>
                    <a:pt x="395" y="158"/>
                  </a:cubicBezTo>
                  <a:lnTo>
                    <a:pt x="598" y="237"/>
                  </a:lnTo>
                  <a:cubicBezTo>
                    <a:pt x="666" y="248"/>
                    <a:pt x="745" y="271"/>
                    <a:pt x="824" y="282"/>
                  </a:cubicBezTo>
                  <a:cubicBezTo>
                    <a:pt x="971" y="316"/>
                    <a:pt x="1151" y="361"/>
                    <a:pt x="1321" y="384"/>
                  </a:cubicBezTo>
                  <a:cubicBezTo>
                    <a:pt x="1490" y="395"/>
                    <a:pt x="1659" y="418"/>
                    <a:pt x="1817" y="418"/>
                  </a:cubicBezTo>
                  <a:cubicBezTo>
                    <a:pt x="1964" y="418"/>
                    <a:pt x="2110" y="418"/>
                    <a:pt x="2257" y="406"/>
                  </a:cubicBezTo>
                  <a:cubicBezTo>
                    <a:pt x="2517" y="384"/>
                    <a:pt x="2686" y="361"/>
                    <a:pt x="2686" y="361"/>
                  </a:cubicBezTo>
                  <a:cubicBezTo>
                    <a:pt x="2686" y="361"/>
                    <a:pt x="2505" y="316"/>
                    <a:pt x="2257" y="282"/>
                  </a:cubicBezTo>
                  <a:cubicBezTo>
                    <a:pt x="2201" y="271"/>
                    <a:pt x="2122" y="271"/>
                    <a:pt x="2054" y="260"/>
                  </a:cubicBezTo>
                  <a:cubicBezTo>
                    <a:pt x="1986" y="248"/>
                    <a:pt x="1907" y="237"/>
                    <a:pt x="1828" y="226"/>
                  </a:cubicBezTo>
                  <a:cubicBezTo>
                    <a:pt x="1670" y="203"/>
                    <a:pt x="1512" y="192"/>
                    <a:pt x="1343" y="169"/>
                  </a:cubicBezTo>
                  <a:cubicBezTo>
                    <a:pt x="1174" y="147"/>
                    <a:pt x="1016" y="113"/>
                    <a:pt x="858" y="102"/>
                  </a:cubicBezTo>
                  <a:cubicBezTo>
                    <a:pt x="779" y="90"/>
                    <a:pt x="700" y="90"/>
                    <a:pt x="621" y="79"/>
                  </a:cubicBezTo>
                  <a:cubicBezTo>
                    <a:pt x="553" y="68"/>
                    <a:pt x="486" y="57"/>
                    <a:pt x="418" y="45"/>
                  </a:cubicBezTo>
                  <a:cubicBezTo>
                    <a:pt x="170" y="11"/>
                    <a:pt x="0" y="0"/>
                    <a:pt x="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6" name="Google Shape;5536;p39"/>
            <p:cNvSpPr/>
            <p:nvPr/>
          </p:nvSpPr>
          <p:spPr>
            <a:xfrm>
              <a:off x="13963" y="4556973"/>
              <a:ext cx="189790" cy="307885"/>
            </a:xfrm>
            <a:custGeom>
              <a:rect b="b" l="l" r="r" t="t"/>
              <a:pathLst>
                <a:path extrusionOk="0" h="8971" w="5530">
                  <a:moveTo>
                    <a:pt x="2833" y="0"/>
                  </a:moveTo>
                  <a:cubicBezTo>
                    <a:pt x="2585" y="45"/>
                    <a:pt x="2348" y="147"/>
                    <a:pt x="2133" y="282"/>
                  </a:cubicBezTo>
                  <a:cubicBezTo>
                    <a:pt x="1219" y="914"/>
                    <a:pt x="689" y="1805"/>
                    <a:pt x="373" y="2855"/>
                  </a:cubicBezTo>
                  <a:cubicBezTo>
                    <a:pt x="1" y="4062"/>
                    <a:pt x="215" y="5349"/>
                    <a:pt x="757" y="6477"/>
                  </a:cubicBezTo>
                  <a:cubicBezTo>
                    <a:pt x="982" y="6929"/>
                    <a:pt x="1253" y="7357"/>
                    <a:pt x="1558" y="7775"/>
                  </a:cubicBezTo>
                  <a:cubicBezTo>
                    <a:pt x="1908" y="8237"/>
                    <a:pt x="2348" y="8644"/>
                    <a:pt x="2833" y="8971"/>
                  </a:cubicBezTo>
                  <a:lnTo>
                    <a:pt x="3126" y="8542"/>
                  </a:lnTo>
                  <a:cubicBezTo>
                    <a:pt x="3499" y="8012"/>
                    <a:pt x="3826" y="7448"/>
                    <a:pt x="4097" y="6872"/>
                  </a:cubicBezTo>
                  <a:cubicBezTo>
                    <a:pt x="4909" y="5123"/>
                    <a:pt x="5530" y="2516"/>
                    <a:pt x="4221" y="835"/>
                  </a:cubicBezTo>
                  <a:cubicBezTo>
                    <a:pt x="3871" y="395"/>
                    <a:pt x="3375" y="102"/>
                    <a:pt x="2833"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7" name="Google Shape;5537;p39"/>
            <p:cNvSpPr/>
            <p:nvPr/>
          </p:nvSpPr>
          <p:spPr>
            <a:xfrm>
              <a:off x="31672" y="4705853"/>
              <a:ext cx="152346" cy="171806"/>
            </a:xfrm>
            <a:custGeom>
              <a:rect b="b" l="l" r="r" t="t"/>
              <a:pathLst>
                <a:path extrusionOk="0" h="5006" w="4439">
                  <a:moveTo>
                    <a:pt x="1597" y="0"/>
                  </a:moveTo>
                  <a:cubicBezTo>
                    <a:pt x="1231" y="0"/>
                    <a:pt x="933" y="328"/>
                    <a:pt x="1053" y="875"/>
                  </a:cubicBezTo>
                  <a:cubicBezTo>
                    <a:pt x="938" y="688"/>
                    <a:pt x="818" y="612"/>
                    <a:pt x="702" y="612"/>
                  </a:cubicBezTo>
                  <a:cubicBezTo>
                    <a:pt x="329" y="612"/>
                    <a:pt x="1" y="1394"/>
                    <a:pt x="26" y="1755"/>
                  </a:cubicBezTo>
                  <a:cubicBezTo>
                    <a:pt x="105" y="3188"/>
                    <a:pt x="1391" y="4114"/>
                    <a:pt x="2362" y="5005"/>
                  </a:cubicBezTo>
                  <a:lnTo>
                    <a:pt x="2362" y="5005"/>
                  </a:lnTo>
                  <a:cubicBezTo>
                    <a:pt x="2263" y="4912"/>
                    <a:pt x="3288" y="3549"/>
                    <a:pt x="3389" y="3380"/>
                  </a:cubicBezTo>
                  <a:cubicBezTo>
                    <a:pt x="3829" y="2557"/>
                    <a:pt x="4438" y="1857"/>
                    <a:pt x="4044" y="864"/>
                  </a:cubicBezTo>
                  <a:cubicBezTo>
                    <a:pt x="3947" y="627"/>
                    <a:pt x="3643" y="342"/>
                    <a:pt x="3393" y="342"/>
                  </a:cubicBezTo>
                  <a:cubicBezTo>
                    <a:pt x="3262" y="342"/>
                    <a:pt x="3147" y="421"/>
                    <a:pt x="3084" y="627"/>
                  </a:cubicBezTo>
                  <a:cubicBezTo>
                    <a:pt x="2989" y="405"/>
                    <a:pt x="2683" y="6"/>
                    <a:pt x="2431" y="6"/>
                  </a:cubicBezTo>
                  <a:cubicBezTo>
                    <a:pt x="2324" y="6"/>
                    <a:pt x="2226" y="78"/>
                    <a:pt x="2159" y="266"/>
                  </a:cubicBezTo>
                  <a:cubicBezTo>
                    <a:pt x="1985" y="84"/>
                    <a:pt x="1782" y="0"/>
                    <a:pt x="1597" y="0"/>
                  </a:cubicBezTo>
                  <a:close/>
                  <a:moveTo>
                    <a:pt x="2362" y="5005"/>
                  </a:moveTo>
                  <a:lnTo>
                    <a:pt x="2362" y="5005"/>
                  </a:lnTo>
                  <a:cubicBezTo>
                    <a:pt x="2362" y="5005"/>
                    <a:pt x="2362" y="5005"/>
                    <a:pt x="2362" y="5005"/>
                  </a:cubicBezTo>
                  <a:cubicBezTo>
                    <a:pt x="2362" y="5005"/>
                    <a:pt x="2362" y="5005"/>
                    <a:pt x="2362" y="5005"/>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8" name="Google Shape;5538;p39"/>
            <p:cNvSpPr/>
            <p:nvPr/>
          </p:nvSpPr>
          <p:spPr>
            <a:xfrm>
              <a:off x="-29005" y="4555257"/>
              <a:ext cx="140232" cy="310768"/>
            </a:xfrm>
            <a:custGeom>
              <a:rect b="b" l="l" r="r" t="t"/>
              <a:pathLst>
                <a:path extrusionOk="0" h="9055" w="4086">
                  <a:moveTo>
                    <a:pt x="3583" y="1"/>
                  </a:moveTo>
                  <a:cubicBezTo>
                    <a:pt x="3287" y="1"/>
                    <a:pt x="2988" y="51"/>
                    <a:pt x="2708" y="152"/>
                  </a:cubicBezTo>
                  <a:cubicBezTo>
                    <a:pt x="858" y="806"/>
                    <a:pt x="0" y="3458"/>
                    <a:pt x="587" y="5196"/>
                  </a:cubicBezTo>
                  <a:cubicBezTo>
                    <a:pt x="1129" y="6922"/>
                    <a:pt x="2167" y="8592"/>
                    <a:pt x="4062" y="9055"/>
                  </a:cubicBezTo>
                  <a:cubicBezTo>
                    <a:pt x="4074" y="9044"/>
                    <a:pt x="4074" y="9032"/>
                    <a:pt x="4085" y="9021"/>
                  </a:cubicBezTo>
                  <a:cubicBezTo>
                    <a:pt x="3600" y="8694"/>
                    <a:pt x="3160" y="8287"/>
                    <a:pt x="2810" y="7825"/>
                  </a:cubicBezTo>
                  <a:cubicBezTo>
                    <a:pt x="2505" y="7407"/>
                    <a:pt x="2234" y="6979"/>
                    <a:pt x="2009" y="6527"/>
                  </a:cubicBezTo>
                  <a:cubicBezTo>
                    <a:pt x="1467" y="5399"/>
                    <a:pt x="1253" y="4112"/>
                    <a:pt x="1625" y="2905"/>
                  </a:cubicBezTo>
                  <a:cubicBezTo>
                    <a:pt x="1941" y="1855"/>
                    <a:pt x="2471" y="964"/>
                    <a:pt x="3385" y="332"/>
                  </a:cubicBezTo>
                  <a:cubicBezTo>
                    <a:pt x="3600" y="197"/>
                    <a:pt x="3837" y="95"/>
                    <a:pt x="4085" y="50"/>
                  </a:cubicBezTo>
                  <a:cubicBezTo>
                    <a:pt x="3921" y="17"/>
                    <a:pt x="3752" y="1"/>
                    <a:pt x="358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9" name="Google Shape;5539;p39"/>
            <p:cNvSpPr/>
            <p:nvPr/>
          </p:nvSpPr>
          <p:spPr>
            <a:xfrm>
              <a:off x="42620" y="4736261"/>
              <a:ext cx="68983" cy="131720"/>
            </a:xfrm>
            <a:custGeom>
              <a:rect b="b" l="l" r="r" t="t"/>
              <a:pathLst>
                <a:path extrusionOk="0" h="3838" w="2010">
                  <a:moveTo>
                    <a:pt x="1" y="1"/>
                  </a:moveTo>
                  <a:cubicBezTo>
                    <a:pt x="1" y="1"/>
                    <a:pt x="46" y="271"/>
                    <a:pt x="136" y="678"/>
                  </a:cubicBezTo>
                  <a:cubicBezTo>
                    <a:pt x="193" y="881"/>
                    <a:pt x="249" y="1106"/>
                    <a:pt x="339" y="1355"/>
                  </a:cubicBezTo>
                  <a:cubicBezTo>
                    <a:pt x="418" y="1603"/>
                    <a:pt x="520" y="1862"/>
                    <a:pt x="633" y="2111"/>
                  </a:cubicBezTo>
                  <a:cubicBezTo>
                    <a:pt x="689" y="2246"/>
                    <a:pt x="757" y="2370"/>
                    <a:pt x="813" y="2494"/>
                  </a:cubicBezTo>
                  <a:cubicBezTo>
                    <a:pt x="881" y="2607"/>
                    <a:pt x="949" y="2720"/>
                    <a:pt x="1016" y="2844"/>
                  </a:cubicBezTo>
                  <a:cubicBezTo>
                    <a:pt x="1095" y="2957"/>
                    <a:pt x="1152" y="3059"/>
                    <a:pt x="1231" y="3149"/>
                  </a:cubicBezTo>
                  <a:cubicBezTo>
                    <a:pt x="1321" y="3239"/>
                    <a:pt x="1389" y="3329"/>
                    <a:pt x="1456" y="3408"/>
                  </a:cubicBezTo>
                  <a:cubicBezTo>
                    <a:pt x="1524" y="3476"/>
                    <a:pt x="1603" y="3544"/>
                    <a:pt x="1671" y="3600"/>
                  </a:cubicBezTo>
                  <a:cubicBezTo>
                    <a:pt x="1727" y="3645"/>
                    <a:pt x="1784" y="3691"/>
                    <a:pt x="1851" y="3736"/>
                  </a:cubicBezTo>
                  <a:cubicBezTo>
                    <a:pt x="1953" y="3792"/>
                    <a:pt x="2009" y="3837"/>
                    <a:pt x="2009" y="3837"/>
                  </a:cubicBezTo>
                  <a:cubicBezTo>
                    <a:pt x="2009" y="3837"/>
                    <a:pt x="1964" y="3781"/>
                    <a:pt x="1863" y="3702"/>
                  </a:cubicBezTo>
                  <a:cubicBezTo>
                    <a:pt x="1817" y="3645"/>
                    <a:pt x="1772" y="3600"/>
                    <a:pt x="1727" y="3544"/>
                  </a:cubicBezTo>
                  <a:cubicBezTo>
                    <a:pt x="1671" y="3476"/>
                    <a:pt x="1603" y="3397"/>
                    <a:pt x="1558" y="3329"/>
                  </a:cubicBezTo>
                  <a:cubicBezTo>
                    <a:pt x="1490" y="3250"/>
                    <a:pt x="1434" y="3149"/>
                    <a:pt x="1366" y="3059"/>
                  </a:cubicBezTo>
                  <a:cubicBezTo>
                    <a:pt x="1310" y="2957"/>
                    <a:pt x="1242" y="2844"/>
                    <a:pt x="1174" y="2743"/>
                  </a:cubicBezTo>
                  <a:cubicBezTo>
                    <a:pt x="1118" y="2630"/>
                    <a:pt x="1061" y="2517"/>
                    <a:pt x="994" y="2393"/>
                  </a:cubicBezTo>
                  <a:cubicBezTo>
                    <a:pt x="937" y="2280"/>
                    <a:pt x="881" y="2156"/>
                    <a:pt x="824" y="2032"/>
                  </a:cubicBezTo>
                  <a:cubicBezTo>
                    <a:pt x="712" y="1783"/>
                    <a:pt x="610" y="1513"/>
                    <a:pt x="509" y="1287"/>
                  </a:cubicBezTo>
                  <a:cubicBezTo>
                    <a:pt x="418" y="1061"/>
                    <a:pt x="328" y="824"/>
                    <a:pt x="260" y="633"/>
                  </a:cubicBezTo>
                  <a:cubicBezTo>
                    <a:pt x="181" y="441"/>
                    <a:pt x="114" y="294"/>
                    <a:pt x="68" y="170"/>
                  </a:cubicBezTo>
                  <a:cubicBezTo>
                    <a:pt x="23" y="57"/>
                    <a:pt x="1" y="1"/>
                    <a:pt x="1"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0" name="Google Shape;5540;p39"/>
            <p:cNvSpPr/>
            <p:nvPr/>
          </p:nvSpPr>
          <p:spPr>
            <a:xfrm>
              <a:off x="65855" y="4721949"/>
              <a:ext cx="44582" cy="137108"/>
            </a:xfrm>
            <a:custGeom>
              <a:rect b="b" l="l" r="r" t="t"/>
              <a:pathLst>
                <a:path extrusionOk="0" h="3995" w="1299">
                  <a:moveTo>
                    <a:pt x="1" y="0"/>
                  </a:moveTo>
                  <a:cubicBezTo>
                    <a:pt x="1" y="0"/>
                    <a:pt x="1" y="271"/>
                    <a:pt x="23" y="666"/>
                  </a:cubicBezTo>
                  <a:cubicBezTo>
                    <a:pt x="46" y="869"/>
                    <a:pt x="68" y="1106"/>
                    <a:pt x="102" y="1354"/>
                  </a:cubicBezTo>
                  <a:cubicBezTo>
                    <a:pt x="136" y="1614"/>
                    <a:pt x="193" y="1873"/>
                    <a:pt x="260" y="2133"/>
                  </a:cubicBezTo>
                  <a:cubicBezTo>
                    <a:pt x="294" y="2257"/>
                    <a:pt x="328" y="2392"/>
                    <a:pt x="373" y="2516"/>
                  </a:cubicBezTo>
                  <a:cubicBezTo>
                    <a:pt x="418" y="2641"/>
                    <a:pt x="463" y="2765"/>
                    <a:pt x="509" y="2889"/>
                  </a:cubicBezTo>
                  <a:cubicBezTo>
                    <a:pt x="554" y="3002"/>
                    <a:pt x="621" y="3115"/>
                    <a:pt x="667" y="3216"/>
                  </a:cubicBezTo>
                  <a:cubicBezTo>
                    <a:pt x="723" y="3318"/>
                    <a:pt x="779" y="3408"/>
                    <a:pt x="847" y="3498"/>
                  </a:cubicBezTo>
                  <a:cubicBezTo>
                    <a:pt x="892" y="3577"/>
                    <a:pt x="949" y="3656"/>
                    <a:pt x="1016" y="3724"/>
                  </a:cubicBezTo>
                  <a:cubicBezTo>
                    <a:pt x="1050" y="3780"/>
                    <a:pt x="1107" y="3825"/>
                    <a:pt x="1152" y="3871"/>
                  </a:cubicBezTo>
                  <a:cubicBezTo>
                    <a:pt x="1197" y="3916"/>
                    <a:pt x="1242" y="3961"/>
                    <a:pt x="1298" y="3995"/>
                  </a:cubicBezTo>
                  <a:cubicBezTo>
                    <a:pt x="1298" y="3995"/>
                    <a:pt x="1253" y="3938"/>
                    <a:pt x="1186" y="3848"/>
                  </a:cubicBezTo>
                  <a:cubicBezTo>
                    <a:pt x="1140" y="3792"/>
                    <a:pt x="1107" y="3735"/>
                    <a:pt x="1073" y="3667"/>
                  </a:cubicBezTo>
                  <a:cubicBezTo>
                    <a:pt x="1028" y="3611"/>
                    <a:pt x="994" y="3521"/>
                    <a:pt x="949" y="3442"/>
                  </a:cubicBezTo>
                  <a:cubicBezTo>
                    <a:pt x="892" y="3351"/>
                    <a:pt x="858" y="3250"/>
                    <a:pt x="813" y="3148"/>
                  </a:cubicBezTo>
                  <a:cubicBezTo>
                    <a:pt x="768" y="3047"/>
                    <a:pt x="723" y="2934"/>
                    <a:pt x="689" y="2810"/>
                  </a:cubicBezTo>
                  <a:cubicBezTo>
                    <a:pt x="644" y="2697"/>
                    <a:pt x="610" y="2584"/>
                    <a:pt x="565" y="2460"/>
                  </a:cubicBezTo>
                  <a:cubicBezTo>
                    <a:pt x="531" y="2336"/>
                    <a:pt x="497" y="2200"/>
                    <a:pt x="463" y="2076"/>
                  </a:cubicBezTo>
                  <a:cubicBezTo>
                    <a:pt x="396" y="1817"/>
                    <a:pt x="339" y="1569"/>
                    <a:pt x="294" y="1320"/>
                  </a:cubicBezTo>
                  <a:cubicBezTo>
                    <a:pt x="238" y="1072"/>
                    <a:pt x="181" y="846"/>
                    <a:pt x="147" y="655"/>
                  </a:cubicBezTo>
                  <a:cubicBezTo>
                    <a:pt x="114" y="463"/>
                    <a:pt x="80" y="293"/>
                    <a:pt x="46" y="181"/>
                  </a:cubicBezTo>
                  <a:cubicBezTo>
                    <a:pt x="23" y="57"/>
                    <a:pt x="1" y="0"/>
                    <a:pt x="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1" name="Google Shape;5541;p39"/>
            <p:cNvSpPr/>
            <p:nvPr/>
          </p:nvSpPr>
          <p:spPr>
            <a:xfrm>
              <a:off x="83290" y="4766085"/>
              <a:ext cx="25603" cy="89095"/>
            </a:xfrm>
            <a:custGeom>
              <a:rect b="b" l="l" r="r" t="t"/>
              <a:pathLst>
                <a:path extrusionOk="0" h="2596" w="746">
                  <a:moveTo>
                    <a:pt x="396" y="0"/>
                  </a:moveTo>
                  <a:cubicBezTo>
                    <a:pt x="384" y="34"/>
                    <a:pt x="362" y="68"/>
                    <a:pt x="362" y="113"/>
                  </a:cubicBezTo>
                  <a:cubicBezTo>
                    <a:pt x="328" y="204"/>
                    <a:pt x="294" y="305"/>
                    <a:pt x="283" y="418"/>
                  </a:cubicBezTo>
                  <a:cubicBezTo>
                    <a:pt x="283" y="474"/>
                    <a:pt x="238" y="542"/>
                    <a:pt x="226" y="621"/>
                  </a:cubicBezTo>
                  <a:cubicBezTo>
                    <a:pt x="226" y="700"/>
                    <a:pt x="136" y="779"/>
                    <a:pt x="147" y="858"/>
                  </a:cubicBezTo>
                  <a:cubicBezTo>
                    <a:pt x="159" y="937"/>
                    <a:pt x="1" y="1039"/>
                    <a:pt x="12" y="1118"/>
                  </a:cubicBezTo>
                  <a:cubicBezTo>
                    <a:pt x="23" y="1208"/>
                    <a:pt x="34" y="1287"/>
                    <a:pt x="46" y="1366"/>
                  </a:cubicBezTo>
                  <a:cubicBezTo>
                    <a:pt x="68" y="1546"/>
                    <a:pt x="283" y="1671"/>
                    <a:pt x="317" y="1829"/>
                  </a:cubicBezTo>
                  <a:cubicBezTo>
                    <a:pt x="350" y="1975"/>
                    <a:pt x="553" y="2088"/>
                    <a:pt x="599" y="2201"/>
                  </a:cubicBezTo>
                  <a:cubicBezTo>
                    <a:pt x="678" y="2449"/>
                    <a:pt x="745" y="2596"/>
                    <a:pt x="745" y="2596"/>
                  </a:cubicBezTo>
                  <a:cubicBezTo>
                    <a:pt x="745" y="2460"/>
                    <a:pt x="734" y="2314"/>
                    <a:pt x="723" y="2178"/>
                  </a:cubicBezTo>
                  <a:cubicBezTo>
                    <a:pt x="689" y="1930"/>
                    <a:pt x="632" y="1614"/>
                    <a:pt x="576" y="1287"/>
                  </a:cubicBezTo>
                  <a:cubicBezTo>
                    <a:pt x="553" y="1129"/>
                    <a:pt x="520" y="971"/>
                    <a:pt x="497" y="813"/>
                  </a:cubicBezTo>
                  <a:cubicBezTo>
                    <a:pt x="497" y="745"/>
                    <a:pt x="475" y="678"/>
                    <a:pt x="475" y="599"/>
                  </a:cubicBezTo>
                  <a:cubicBezTo>
                    <a:pt x="463" y="531"/>
                    <a:pt x="452" y="474"/>
                    <a:pt x="441" y="407"/>
                  </a:cubicBezTo>
                  <a:cubicBezTo>
                    <a:pt x="429" y="283"/>
                    <a:pt x="429" y="181"/>
                    <a:pt x="418" y="113"/>
                  </a:cubicBezTo>
                  <a:cubicBezTo>
                    <a:pt x="407" y="68"/>
                    <a:pt x="407" y="34"/>
                    <a:pt x="396"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2" name="Google Shape;5542;p39"/>
            <p:cNvSpPr/>
            <p:nvPr/>
          </p:nvSpPr>
          <p:spPr>
            <a:xfrm>
              <a:off x="107314" y="4770341"/>
              <a:ext cx="13591" cy="63561"/>
            </a:xfrm>
            <a:custGeom>
              <a:rect b="b" l="l" r="r" t="t"/>
              <a:pathLst>
                <a:path extrusionOk="0" h="1852" w="396">
                  <a:moveTo>
                    <a:pt x="395" y="1"/>
                  </a:moveTo>
                  <a:lnTo>
                    <a:pt x="395" y="1"/>
                  </a:lnTo>
                  <a:cubicBezTo>
                    <a:pt x="339" y="91"/>
                    <a:pt x="294" y="181"/>
                    <a:pt x="248" y="271"/>
                  </a:cubicBezTo>
                  <a:cubicBezTo>
                    <a:pt x="203" y="362"/>
                    <a:pt x="169" y="463"/>
                    <a:pt x="136" y="565"/>
                  </a:cubicBezTo>
                  <a:cubicBezTo>
                    <a:pt x="113" y="666"/>
                    <a:pt x="90" y="779"/>
                    <a:pt x="57" y="903"/>
                  </a:cubicBezTo>
                  <a:cubicBezTo>
                    <a:pt x="23" y="1118"/>
                    <a:pt x="0" y="1332"/>
                    <a:pt x="11" y="1558"/>
                  </a:cubicBezTo>
                  <a:cubicBezTo>
                    <a:pt x="23" y="1659"/>
                    <a:pt x="34" y="1761"/>
                    <a:pt x="57" y="1851"/>
                  </a:cubicBezTo>
                  <a:cubicBezTo>
                    <a:pt x="90" y="1761"/>
                    <a:pt x="113" y="1659"/>
                    <a:pt x="136" y="1569"/>
                  </a:cubicBezTo>
                  <a:cubicBezTo>
                    <a:pt x="158" y="1479"/>
                    <a:pt x="181" y="1377"/>
                    <a:pt x="203" y="1276"/>
                  </a:cubicBezTo>
                  <a:cubicBezTo>
                    <a:pt x="226" y="1163"/>
                    <a:pt x="248" y="1061"/>
                    <a:pt x="271" y="937"/>
                  </a:cubicBezTo>
                  <a:cubicBezTo>
                    <a:pt x="294" y="824"/>
                    <a:pt x="316" y="712"/>
                    <a:pt x="327" y="599"/>
                  </a:cubicBezTo>
                  <a:cubicBezTo>
                    <a:pt x="339" y="554"/>
                    <a:pt x="339" y="497"/>
                    <a:pt x="350" y="452"/>
                  </a:cubicBezTo>
                  <a:cubicBezTo>
                    <a:pt x="361" y="396"/>
                    <a:pt x="361" y="350"/>
                    <a:pt x="373" y="305"/>
                  </a:cubicBezTo>
                  <a:cubicBezTo>
                    <a:pt x="384" y="204"/>
                    <a:pt x="395" y="102"/>
                    <a:pt x="395"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3" name="Google Shape;5543;p39"/>
            <p:cNvSpPr/>
            <p:nvPr/>
          </p:nvSpPr>
          <p:spPr>
            <a:xfrm>
              <a:off x="104980" y="4685913"/>
              <a:ext cx="288151" cy="198267"/>
            </a:xfrm>
            <a:custGeom>
              <a:rect b="b" l="l" r="r" t="t"/>
              <a:pathLst>
                <a:path extrusionOk="0" h="5777" w="8396">
                  <a:moveTo>
                    <a:pt x="5927" y="0"/>
                  </a:moveTo>
                  <a:cubicBezTo>
                    <a:pt x="5632" y="0"/>
                    <a:pt x="5337" y="23"/>
                    <a:pt x="5045" y="68"/>
                  </a:cubicBezTo>
                  <a:cubicBezTo>
                    <a:pt x="3589" y="305"/>
                    <a:pt x="2291" y="1332"/>
                    <a:pt x="1603" y="2607"/>
                  </a:cubicBezTo>
                  <a:cubicBezTo>
                    <a:pt x="1411" y="2991"/>
                    <a:pt x="734" y="4717"/>
                    <a:pt x="0" y="5361"/>
                  </a:cubicBezTo>
                  <a:lnTo>
                    <a:pt x="2043" y="5699"/>
                  </a:lnTo>
                  <a:cubicBezTo>
                    <a:pt x="2458" y="5749"/>
                    <a:pt x="2857" y="5777"/>
                    <a:pt x="3241" y="5777"/>
                  </a:cubicBezTo>
                  <a:cubicBezTo>
                    <a:pt x="4848" y="5777"/>
                    <a:pt x="6194" y="5289"/>
                    <a:pt x="7414" y="3905"/>
                  </a:cubicBezTo>
                  <a:cubicBezTo>
                    <a:pt x="8396" y="2777"/>
                    <a:pt x="8396" y="1513"/>
                    <a:pt x="7651" y="260"/>
                  </a:cubicBezTo>
                  <a:cubicBezTo>
                    <a:pt x="7090" y="88"/>
                    <a:pt x="6508" y="0"/>
                    <a:pt x="5927"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4" name="Google Shape;5544;p39"/>
            <p:cNvSpPr/>
            <p:nvPr/>
          </p:nvSpPr>
          <p:spPr>
            <a:xfrm>
              <a:off x="104980" y="4755549"/>
              <a:ext cx="183612" cy="129798"/>
            </a:xfrm>
            <a:custGeom>
              <a:rect b="b" l="l" r="r" t="t"/>
              <a:pathLst>
                <a:path extrusionOk="0" h="3782" w="5350">
                  <a:moveTo>
                    <a:pt x="3526" y="0"/>
                  </a:moveTo>
                  <a:cubicBezTo>
                    <a:pt x="3187" y="0"/>
                    <a:pt x="2838" y="141"/>
                    <a:pt x="2697" y="432"/>
                  </a:cubicBezTo>
                  <a:cubicBezTo>
                    <a:pt x="2702" y="150"/>
                    <a:pt x="2577" y="51"/>
                    <a:pt x="2408" y="51"/>
                  </a:cubicBezTo>
                  <a:cubicBezTo>
                    <a:pt x="2130" y="51"/>
                    <a:pt x="1732" y="320"/>
                    <a:pt x="1592" y="488"/>
                  </a:cubicBezTo>
                  <a:cubicBezTo>
                    <a:pt x="881" y="1357"/>
                    <a:pt x="1072" y="2801"/>
                    <a:pt x="0" y="3332"/>
                  </a:cubicBezTo>
                  <a:lnTo>
                    <a:pt x="655" y="3343"/>
                  </a:lnTo>
                  <a:cubicBezTo>
                    <a:pt x="1478" y="3477"/>
                    <a:pt x="2082" y="3781"/>
                    <a:pt x="2817" y="3781"/>
                  </a:cubicBezTo>
                  <a:cubicBezTo>
                    <a:pt x="2949" y="3781"/>
                    <a:pt x="3085" y="3771"/>
                    <a:pt x="3228" y="3749"/>
                  </a:cubicBezTo>
                  <a:cubicBezTo>
                    <a:pt x="3713" y="3693"/>
                    <a:pt x="4379" y="3241"/>
                    <a:pt x="4785" y="2948"/>
                  </a:cubicBezTo>
                  <a:cubicBezTo>
                    <a:pt x="5349" y="2553"/>
                    <a:pt x="4999" y="2192"/>
                    <a:pt x="4469" y="2023"/>
                  </a:cubicBezTo>
                  <a:cubicBezTo>
                    <a:pt x="5349" y="1650"/>
                    <a:pt x="5157" y="1018"/>
                    <a:pt x="4266" y="906"/>
                  </a:cubicBezTo>
                  <a:cubicBezTo>
                    <a:pt x="4516" y="312"/>
                    <a:pt x="4031" y="0"/>
                    <a:pt x="3526"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5" name="Google Shape;5545;p39"/>
            <p:cNvSpPr/>
            <p:nvPr/>
          </p:nvSpPr>
          <p:spPr>
            <a:xfrm>
              <a:off x="102646" y="4656570"/>
              <a:ext cx="264950" cy="212956"/>
            </a:xfrm>
            <a:custGeom>
              <a:rect b="b" l="l" r="r" t="t"/>
              <a:pathLst>
                <a:path extrusionOk="0" h="6205" w="7720">
                  <a:moveTo>
                    <a:pt x="5386" y="1"/>
                  </a:moveTo>
                  <a:cubicBezTo>
                    <a:pt x="4486" y="1"/>
                    <a:pt x="3555" y="277"/>
                    <a:pt x="2969" y="698"/>
                  </a:cubicBezTo>
                  <a:cubicBezTo>
                    <a:pt x="2032" y="1352"/>
                    <a:pt x="1648" y="2300"/>
                    <a:pt x="1208" y="3293"/>
                  </a:cubicBezTo>
                  <a:cubicBezTo>
                    <a:pt x="926" y="3869"/>
                    <a:pt x="700" y="4455"/>
                    <a:pt x="509" y="5065"/>
                  </a:cubicBezTo>
                  <a:cubicBezTo>
                    <a:pt x="328" y="5697"/>
                    <a:pt x="147" y="5911"/>
                    <a:pt x="1" y="6193"/>
                  </a:cubicBezTo>
                  <a:lnTo>
                    <a:pt x="68" y="6204"/>
                  </a:lnTo>
                  <a:cubicBezTo>
                    <a:pt x="802" y="5561"/>
                    <a:pt x="1479" y="3835"/>
                    <a:pt x="1671" y="3462"/>
                  </a:cubicBezTo>
                  <a:cubicBezTo>
                    <a:pt x="2359" y="2176"/>
                    <a:pt x="3646" y="1149"/>
                    <a:pt x="5113" y="912"/>
                  </a:cubicBezTo>
                  <a:cubicBezTo>
                    <a:pt x="5402" y="867"/>
                    <a:pt x="5694" y="844"/>
                    <a:pt x="5986" y="844"/>
                  </a:cubicBezTo>
                  <a:cubicBezTo>
                    <a:pt x="6571" y="844"/>
                    <a:pt x="7155" y="935"/>
                    <a:pt x="7719" y="1115"/>
                  </a:cubicBezTo>
                  <a:cubicBezTo>
                    <a:pt x="7708" y="1093"/>
                    <a:pt x="7685" y="1070"/>
                    <a:pt x="7674" y="1047"/>
                  </a:cubicBezTo>
                  <a:cubicBezTo>
                    <a:pt x="7225" y="300"/>
                    <a:pt x="6322" y="1"/>
                    <a:pt x="538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6" name="Google Shape;5546;p39"/>
            <p:cNvSpPr/>
            <p:nvPr/>
          </p:nvSpPr>
          <p:spPr>
            <a:xfrm>
              <a:off x="112324" y="4747484"/>
              <a:ext cx="149155" cy="112741"/>
            </a:xfrm>
            <a:custGeom>
              <a:rect b="b" l="l" r="r" t="t"/>
              <a:pathLst>
                <a:path extrusionOk="0" h="3285" w="4346">
                  <a:moveTo>
                    <a:pt x="12" y="2991"/>
                  </a:moveTo>
                  <a:cubicBezTo>
                    <a:pt x="12" y="3048"/>
                    <a:pt x="23" y="3093"/>
                    <a:pt x="35" y="3149"/>
                  </a:cubicBezTo>
                  <a:cubicBezTo>
                    <a:pt x="29" y="3149"/>
                    <a:pt x="51" y="3168"/>
                    <a:pt x="63" y="3184"/>
                  </a:cubicBezTo>
                  <a:lnTo>
                    <a:pt x="63" y="3184"/>
                  </a:lnTo>
                  <a:cubicBezTo>
                    <a:pt x="57" y="3153"/>
                    <a:pt x="53" y="3127"/>
                    <a:pt x="57" y="3127"/>
                  </a:cubicBezTo>
                  <a:cubicBezTo>
                    <a:pt x="46" y="3081"/>
                    <a:pt x="35" y="3036"/>
                    <a:pt x="23" y="2991"/>
                  </a:cubicBezTo>
                  <a:close/>
                  <a:moveTo>
                    <a:pt x="4063" y="1"/>
                  </a:moveTo>
                  <a:cubicBezTo>
                    <a:pt x="3973" y="12"/>
                    <a:pt x="3883" y="35"/>
                    <a:pt x="3781" y="57"/>
                  </a:cubicBezTo>
                  <a:cubicBezTo>
                    <a:pt x="3668" y="80"/>
                    <a:pt x="3544" y="125"/>
                    <a:pt x="3431" y="170"/>
                  </a:cubicBezTo>
                  <a:cubicBezTo>
                    <a:pt x="3149" y="294"/>
                    <a:pt x="2890" y="441"/>
                    <a:pt x="2641" y="633"/>
                  </a:cubicBezTo>
                  <a:cubicBezTo>
                    <a:pt x="2506" y="723"/>
                    <a:pt x="2371" y="836"/>
                    <a:pt x="2235" y="949"/>
                  </a:cubicBezTo>
                  <a:cubicBezTo>
                    <a:pt x="2100" y="1062"/>
                    <a:pt x="1976" y="1186"/>
                    <a:pt x="1851" y="1310"/>
                  </a:cubicBezTo>
                  <a:cubicBezTo>
                    <a:pt x="1615" y="1581"/>
                    <a:pt x="1389" y="1851"/>
                    <a:pt x="1186" y="2111"/>
                  </a:cubicBezTo>
                  <a:cubicBezTo>
                    <a:pt x="1084" y="2235"/>
                    <a:pt x="983" y="2359"/>
                    <a:pt x="892" y="2472"/>
                  </a:cubicBezTo>
                  <a:cubicBezTo>
                    <a:pt x="791" y="2585"/>
                    <a:pt x="701" y="2686"/>
                    <a:pt x="610" y="2777"/>
                  </a:cubicBezTo>
                  <a:cubicBezTo>
                    <a:pt x="509" y="2867"/>
                    <a:pt x="418" y="2946"/>
                    <a:pt x="339" y="3014"/>
                  </a:cubicBezTo>
                  <a:cubicBezTo>
                    <a:pt x="272" y="3070"/>
                    <a:pt x="193" y="3115"/>
                    <a:pt x="114" y="3160"/>
                  </a:cubicBezTo>
                  <a:cubicBezTo>
                    <a:pt x="98" y="3171"/>
                    <a:pt x="83" y="3181"/>
                    <a:pt x="68" y="3190"/>
                  </a:cubicBezTo>
                  <a:lnTo>
                    <a:pt x="68" y="3190"/>
                  </a:lnTo>
                  <a:cubicBezTo>
                    <a:pt x="67" y="3188"/>
                    <a:pt x="65" y="3186"/>
                    <a:pt x="63" y="3184"/>
                  </a:cubicBezTo>
                  <a:lnTo>
                    <a:pt x="63" y="3184"/>
                  </a:lnTo>
                  <a:cubicBezTo>
                    <a:pt x="64" y="3187"/>
                    <a:pt x="64" y="3190"/>
                    <a:pt x="65" y="3193"/>
                  </a:cubicBezTo>
                  <a:lnTo>
                    <a:pt x="65" y="3193"/>
                  </a:lnTo>
                  <a:cubicBezTo>
                    <a:pt x="49" y="3203"/>
                    <a:pt x="35" y="3211"/>
                    <a:pt x="23" y="3217"/>
                  </a:cubicBezTo>
                  <a:cubicBezTo>
                    <a:pt x="1" y="3217"/>
                    <a:pt x="12" y="3239"/>
                    <a:pt x="23" y="3239"/>
                  </a:cubicBezTo>
                  <a:cubicBezTo>
                    <a:pt x="25" y="3241"/>
                    <a:pt x="26" y="3241"/>
                    <a:pt x="27" y="3241"/>
                  </a:cubicBezTo>
                  <a:cubicBezTo>
                    <a:pt x="35" y="3241"/>
                    <a:pt x="36" y="3206"/>
                    <a:pt x="46" y="3206"/>
                  </a:cubicBezTo>
                  <a:cubicBezTo>
                    <a:pt x="51" y="3206"/>
                    <a:pt x="55" y="3207"/>
                    <a:pt x="59" y="3207"/>
                  </a:cubicBezTo>
                  <a:cubicBezTo>
                    <a:pt x="63" y="3207"/>
                    <a:pt x="65" y="3206"/>
                    <a:pt x="67" y="3206"/>
                  </a:cubicBezTo>
                  <a:lnTo>
                    <a:pt x="67" y="3206"/>
                  </a:lnTo>
                  <a:cubicBezTo>
                    <a:pt x="69" y="3214"/>
                    <a:pt x="70" y="3223"/>
                    <a:pt x="72" y="3231"/>
                  </a:cubicBezTo>
                  <a:lnTo>
                    <a:pt x="72" y="3231"/>
                  </a:lnTo>
                  <a:cubicBezTo>
                    <a:pt x="90" y="3221"/>
                    <a:pt x="110" y="3213"/>
                    <a:pt x="125" y="3206"/>
                  </a:cubicBezTo>
                  <a:cubicBezTo>
                    <a:pt x="215" y="3172"/>
                    <a:pt x="306" y="3127"/>
                    <a:pt x="385" y="3081"/>
                  </a:cubicBezTo>
                  <a:cubicBezTo>
                    <a:pt x="486" y="3014"/>
                    <a:pt x="588" y="2946"/>
                    <a:pt x="689" y="2867"/>
                  </a:cubicBezTo>
                  <a:cubicBezTo>
                    <a:pt x="915" y="2675"/>
                    <a:pt x="1129" y="2461"/>
                    <a:pt x="1332" y="2235"/>
                  </a:cubicBezTo>
                  <a:cubicBezTo>
                    <a:pt x="1558" y="1987"/>
                    <a:pt x="1773" y="1716"/>
                    <a:pt x="2009" y="1456"/>
                  </a:cubicBezTo>
                  <a:cubicBezTo>
                    <a:pt x="2122" y="1332"/>
                    <a:pt x="2246" y="1220"/>
                    <a:pt x="2382" y="1107"/>
                  </a:cubicBezTo>
                  <a:cubicBezTo>
                    <a:pt x="2506" y="994"/>
                    <a:pt x="2641" y="892"/>
                    <a:pt x="2766" y="791"/>
                  </a:cubicBezTo>
                  <a:cubicBezTo>
                    <a:pt x="2991" y="610"/>
                    <a:pt x="3239" y="441"/>
                    <a:pt x="3499" y="306"/>
                  </a:cubicBezTo>
                  <a:cubicBezTo>
                    <a:pt x="3601" y="260"/>
                    <a:pt x="3713" y="227"/>
                    <a:pt x="3826" y="193"/>
                  </a:cubicBezTo>
                  <a:cubicBezTo>
                    <a:pt x="3862" y="181"/>
                    <a:pt x="3897" y="177"/>
                    <a:pt x="3930" y="177"/>
                  </a:cubicBezTo>
                  <a:cubicBezTo>
                    <a:pt x="3976" y="177"/>
                    <a:pt x="4019" y="184"/>
                    <a:pt x="4059" y="184"/>
                  </a:cubicBezTo>
                  <a:cubicBezTo>
                    <a:pt x="4072" y="184"/>
                    <a:pt x="4085" y="183"/>
                    <a:pt x="4097" y="181"/>
                  </a:cubicBezTo>
                  <a:cubicBezTo>
                    <a:pt x="4103" y="179"/>
                    <a:pt x="4109" y="178"/>
                    <a:pt x="4116" y="178"/>
                  </a:cubicBezTo>
                  <a:cubicBezTo>
                    <a:pt x="4179" y="178"/>
                    <a:pt x="4248" y="272"/>
                    <a:pt x="4289" y="272"/>
                  </a:cubicBezTo>
                  <a:lnTo>
                    <a:pt x="4345" y="260"/>
                  </a:lnTo>
                  <a:cubicBezTo>
                    <a:pt x="4345" y="260"/>
                    <a:pt x="4311" y="136"/>
                    <a:pt x="4266" y="125"/>
                  </a:cubicBezTo>
                  <a:cubicBezTo>
                    <a:pt x="4221" y="125"/>
                    <a:pt x="4142" y="1"/>
                    <a:pt x="4063" y="1"/>
                  </a:cubicBezTo>
                  <a:close/>
                  <a:moveTo>
                    <a:pt x="72" y="3231"/>
                  </a:moveTo>
                  <a:lnTo>
                    <a:pt x="72" y="3231"/>
                  </a:lnTo>
                  <a:cubicBezTo>
                    <a:pt x="62" y="3237"/>
                    <a:pt x="54" y="3243"/>
                    <a:pt x="46" y="3251"/>
                  </a:cubicBezTo>
                  <a:cubicBezTo>
                    <a:pt x="23" y="3262"/>
                    <a:pt x="57" y="3273"/>
                    <a:pt x="69" y="3285"/>
                  </a:cubicBezTo>
                  <a:cubicBezTo>
                    <a:pt x="77" y="3285"/>
                    <a:pt x="76" y="3261"/>
                    <a:pt x="72" y="323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7" name="Google Shape;5547;p39"/>
            <p:cNvSpPr/>
            <p:nvPr/>
          </p:nvSpPr>
          <p:spPr>
            <a:xfrm>
              <a:off x="123169" y="4811010"/>
              <a:ext cx="94140" cy="45337"/>
            </a:xfrm>
            <a:custGeom>
              <a:rect b="b" l="l" r="r" t="t"/>
              <a:pathLst>
                <a:path extrusionOk="0" h="1321" w="2743">
                  <a:moveTo>
                    <a:pt x="2743" y="0"/>
                  </a:moveTo>
                  <a:lnTo>
                    <a:pt x="2743" y="0"/>
                  </a:lnTo>
                  <a:cubicBezTo>
                    <a:pt x="2743" y="1"/>
                    <a:pt x="2697" y="12"/>
                    <a:pt x="2607" y="23"/>
                  </a:cubicBezTo>
                  <a:cubicBezTo>
                    <a:pt x="2577" y="23"/>
                    <a:pt x="2547" y="18"/>
                    <a:pt x="2514" y="18"/>
                  </a:cubicBezTo>
                  <a:cubicBezTo>
                    <a:pt x="2497" y="18"/>
                    <a:pt x="2480" y="19"/>
                    <a:pt x="2461" y="23"/>
                  </a:cubicBezTo>
                  <a:cubicBezTo>
                    <a:pt x="2393" y="23"/>
                    <a:pt x="2325" y="34"/>
                    <a:pt x="2258" y="46"/>
                  </a:cubicBezTo>
                  <a:cubicBezTo>
                    <a:pt x="2100" y="91"/>
                    <a:pt x="1942" y="147"/>
                    <a:pt x="1795" y="215"/>
                  </a:cubicBezTo>
                  <a:cubicBezTo>
                    <a:pt x="1705" y="260"/>
                    <a:pt x="1626" y="294"/>
                    <a:pt x="1535" y="339"/>
                  </a:cubicBezTo>
                  <a:cubicBezTo>
                    <a:pt x="1457" y="384"/>
                    <a:pt x="1378" y="441"/>
                    <a:pt x="1287" y="486"/>
                  </a:cubicBezTo>
                  <a:cubicBezTo>
                    <a:pt x="1118" y="587"/>
                    <a:pt x="960" y="689"/>
                    <a:pt x="813" y="790"/>
                  </a:cubicBezTo>
                  <a:cubicBezTo>
                    <a:pt x="655" y="892"/>
                    <a:pt x="520" y="982"/>
                    <a:pt x="407" y="1061"/>
                  </a:cubicBezTo>
                  <a:cubicBezTo>
                    <a:pt x="283" y="1140"/>
                    <a:pt x="181" y="1197"/>
                    <a:pt x="114" y="1253"/>
                  </a:cubicBezTo>
                  <a:lnTo>
                    <a:pt x="1" y="1321"/>
                  </a:lnTo>
                  <a:lnTo>
                    <a:pt x="125" y="1287"/>
                  </a:lnTo>
                  <a:cubicBezTo>
                    <a:pt x="204" y="1264"/>
                    <a:pt x="317" y="1230"/>
                    <a:pt x="452" y="1174"/>
                  </a:cubicBezTo>
                  <a:cubicBezTo>
                    <a:pt x="588" y="1106"/>
                    <a:pt x="746" y="1039"/>
                    <a:pt x="904" y="960"/>
                  </a:cubicBezTo>
                  <a:cubicBezTo>
                    <a:pt x="1062" y="869"/>
                    <a:pt x="1231" y="768"/>
                    <a:pt x="1389" y="677"/>
                  </a:cubicBezTo>
                  <a:cubicBezTo>
                    <a:pt x="1558" y="576"/>
                    <a:pt x="1716" y="474"/>
                    <a:pt x="1874" y="395"/>
                  </a:cubicBezTo>
                  <a:cubicBezTo>
                    <a:pt x="1942" y="350"/>
                    <a:pt x="2021" y="305"/>
                    <a:pt x="2100" y="271"/>
                  </a:cubicBezTo>
                  <a:lnTo>
                    <a:pt x="2303" y="170"/>
                  </a:lnTo>
                  <a:cubicBezTo>
                    <a:pt x="2359" y="136"/>
                    <a:pt x="2416" y="113"/>
                    <a:pt x="2483" y="91"/>
                  </a:cubicBezTo>
                  <a:cubicBezTo>
                    <a:pt x="2529" y="68"/>
                    <a:pt x="2585" y="57"/>
                    <a:pt x="2619" y="46"/>
                  </a:cubicBezTo>
                  <a:cubicBezTo>
                    <a:pt x="2653" y="23"/>
                    <a:pt x="2698" y="12"/>
                    <a:pt x="2743"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8" name="Google Shape;5548;p39"/>
            <p:cNvSpPr/>
            <p:nvPr/>
          </p:nvSpPr>
          <p:spPr>
            <a:xfrm>
              <a:off x="128215" y="4826900"/>
              <a:ext cx="99562" cy="30991"/>
            </a:xfrm>
            <a:custGeom>
              <a:rect b="b" l="l" r="r" t="t"/>
              <a:pathLst>
                <a:path extrusionOk="0" h="903" w="2901">
                  <a:moveTo>
                    <a:pt x="2901" y="0"/>
                  </a:moveTo>
                  <a:cubicBezTo>
                    <a:pt x="2743" y="0"/>
                    <a:pt x="2585" y="23"/>
                    <a:pt x="2427" y="45"/>
                  </a:cubicBezTo>
                  <a:cubicBezTo>
                    <a:pt x="2077" y="102"/>
                    <a:pt x="1738" y="181"/>
                    <a:pt x="1400" y="282"/>
                  </a:cubicBezTo>
                  <a:cubicBezTo>
                    <a:pt x="1219" y="339"/>
                    <a:pt x="1039" y="406"/>
                    <a:pt x="869" y="474"/>
                  </a:cubicBezTo>
                  <a:cubicBezTo>
                    <a:pt x="711" y="530"/>
                    <a:pt x="565" y="598"/>
                    <a:pt x="418" y="666"/>
                  </a:cubicBezTo>
                  <a:cubicBezTo>
                    <a:pt x="159" y="790"/>
                    <a:pt x="1" y="903"/>
                    <a:pt x="1" y="903"/>
                  </a:cubicBezTo>
                  <a:cubicBezTo>
                    <a:pt x="1" y="903"/>
                    <a:pt x="181" y="869"/>
                    <a:pt x="463" y="790"/>
                  </a:cubicBezTo>
                  <a:cubicBezTo>
                    <a:pt x="531" y="767"/>
                    <a:pt x="610" y="745"/>
                    <a:pt x="689" y="722"/>
                  </a:cubicBezTo>
                  <a:cubicBezTo>
                    <a:pt x="768" y="688"/>
                    <a:pt x="847" y="666"/>
                    <a:pt x="937" y="643"/>
                  </a:cubicBezTo>
                  <a:cubicBezTo>
                    <a:pt x="1106" y="598"/>
                    <a:pt x="1276" y="542"/>
                    <a:pt x="1456" y="485"/>
                  </a:cubicBezTo>
                  <a:cubicBezTo>
                    <a:pt x="1648" y="429"/>
                    <a:pt x="1829" y="372"/>
                    <a:pt x="1998" y="316"/>
                  </a:cubicBezTo>
                  <a:lnTo>
                    <a:pt x="2460" y="158"/>
                  </a:lnTo>
                  <a:cubicBezTo>
                    <a:pt x="2731" y="68"/>
                    <a:pt x="2901" y="0"/>
                    <a:pt x="290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9" name="Google Shape;5549;p39"/>
            <p:cNvSpPr/>
            <p:nvPr/>
          </p:nvSpPr>
          <p:spPr>
            <a:xfrm>
              <a:off x="103813" y="4860980"/>
              <a:ext cx="227748" cy="252424"/>
            </a:xfrm>
            <a:custGeom>
              <a:rect b="b" l="l" r="r" t="t"/>
              <a:pathLst>
                <a:path extrusionOk="0" h="7355" w="6636">
                  <a:moveTo>
                    <a:pt x="328" y="0"/>
                  </a:moveTo>
                  <a:cubicBezTo>
                    <a:pt x="215" y="23"/>
                    <a:pt x="102" y="57"/>
                    <a:pt x="1" y="90"/>
                  </a:cubicBezTo>
                  <a:cubicBezTo>
                    <a:pt x="633" y="1264"/>
                    <a:pt x="610" y="1648"/>
                    <a:pt x="779" y="2889"/>
                  </a:cubicBezTo>
                  <a:cubicBezTo>
                    <a:pt x="836" y="3306"/>
                    <a:pt x="689" y="4187"/>
                    <a:pt x="757" y="4581"/>
                  </a:cubicBezTo>
                  <a:cubicBezTo>
                    <a:pt x="802" y="4965"/>
                    <a:pt x="937" y="5157"/>
                    <a:pt x="1084" y="5529"/>
                  </a:cubicBezTo>
                  <a:cubicBezTo>
                    <a:pt x="1614" y="6782"/>
                    <a:pt x="3307" y="7312"/>
                    <a:pt x="4526" y="7346"/>
                  </a:cubicBezTo>
                  <a:cubicBezTo>
                    <a:pt x="4607" y="7352"/>
                    <a:pt x="4690" y="7355"/>
                    <a:pt x="4772" y="7355"/>
                  </a:cubicBezTo>
                  <a:cubicBezTo>
                    <a:pt x="4998" y="7355"/>
                    <a:pt x="5225" y="7334"/>
                    <a:pt x="5440" y="7301"/>
                  </a:cubicBezTo>
                  <a:cubicBezTo>
                    <a:pt x="6196" y="5924"/>
                    <a:pt x="6636" y="4480"/>
                    <a:pt x="5564" y="3002"/>
                  </a:cubicBezTo>
                  <a:cubicBezTo>
                    <a:pt x="4864" y="2043"/>
                    <a:pt x="4424" y="1569"/>
                    <a:pt x="3363" y="1061"/>
                  </a:cubicBezTo>
                  <a:cubicBezTo>
                    <a:pt x="2743" y="756"/>
                    <a:pt x="1298" y="23"/>
                    <a:pt x="328"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0" name="Google Shape;5550;p39"/>
            <p:cNvSpPr/>
            <p:nvPr/>
          </p:nvSpPr>
          <p:spPr>
            <a:xfrm>
              <a:off x="80956" y="4857479"/>
              <a:ext cx="5457" cy="4668"/>
            </a:xfrm>
            <a:custGeom>
              <a:rect b="b" l="l" r="r" t="t"/>
              <a:pathLst>
                <a:path extrusionOk="0" h="136" w="159">
                  <a:moveTo>
                    <a:pt x="1" y="1"/>
                  </a:moveTo>
                  <a:lnTo>
                    <a:pt x="46" y="136"/>
                  </a:lnTo>
                  <a:cubicBezTo>
                    <a:pt x="80" y="113"/>
                    <a:pt x="114" y="102"/>
                    <a:pt x="159" y="80"/>
                  </a:cubicBezTo>
                  <a:cubicBezTo>
                    <a:pt x="102" y="57"/>
                    <a:pt x="57" y="23"/>
                    <a:pt x="1"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1" name="Google Shape;5551;p39"/>
            <p:cNvSpPr/>
            <p:nvPr/>
          </p:nvSpPr>
          <p:spPr>
            <a:xfrm>
              <a:off x="103813" y="4860980"/>
              <a:ext cx="166967" cy="163844"/>
            </a:xfrm>
            <a:custGeom>
              <a:rect b="b" l="l" r="r" t="t"/>
              <a:pathLst>
                <a:path extrusionOk="0" h="4774" w="4865">
                  <a:moveTo>
                    <a:pt x="328" y="0"/>
                  </a:moveTo>
                  <a:cubicBezTo>
                    <a:pt x="215" y="23"/>
                    <a:pt x="113" y="57"/>
                    <a:pt x="1" y="90"/>
                  </a:cubicBezTo>
                  <a:cubicBezTo>
                    <a:pt x="633" y="1275"/>
                    <a:pt x="610" y="1659"/>
                    <a:pt x="779" y="2900"/>
                  </a:cubicBezTo>
                  <a:cubicBezTo>
                    <a:pt x="791" y="3126"/>
                    <a:pt x="791" y="3363"/>
                    <a:pt x="779" y="3600"/>
                  </a:cubicBezTo>
                  <a:cubicBezTo>
                    <a:pt x="858" y="3848"/>
                    <a:pt x="982" y="4062"/>
                    <a:pt x="1129" y="4153"/>
                  </a:cubicBezTo>
                  <a:cubicBezTo>
                    <a:pt x="1206" y="4195"/>
                    <a:pt x="1273" y="4213"/>
                    <a:pt x="1331" y="4213"/>
                  </a:cubicBezTo>
                  <a:cubicBezTo>
                    <a:pt x="1570" y="4213"/>
                    <a:pt x="1670" y="3904"/>
                    <a:pt x="1806" y="3667"/>
                  </a:cubicBezTo>
                  <a:cubicBezTo>
                    <a:pt x="2009" y="3972"/>
                    <a:pt x="2257" y="4762"/>
                    <a:pt x="2720" y="4773"/>
                  </a:cubicBezTo>
                  <a:cubicBezTo>
                    <a:pt x="3160" y="4751"/>
                    <a:pt x="3138" y="4085"/>
                    <a:pt x="3194" y="3780"/>
                  </a:cubicBezTo>
                  <a:cubicBezTo>
                    <a:pt x="3392" y="3807"/>
                    <a:pt x="3797" y="4006"/>
                    <a:pt x="4079" y="4006"/>
                  </a:cubicBezTo>
                  <a:cubicBezTo>
                    <a:pt x="4151" y="4006"/>
                    <a:pt x="4216" y="3993"/>
                    <a:pt x="4266" y="3961"/>
                  </a:cubicBezTo>
                  <a:cubicBezTo>
                    <a:pt x="4582" y="3735"/>
                    <a:pt x="4243" y="3419"/>
                    <a:pt x="4142" y="3137"/>
                  </a:cubicBezTo>
                  <a:lnTo>
                    <a:pt x="4142" y="3137"/>
                  </a:lnTo>
                  <a:cubicBezTo>
                    <a:pt x="4247" y="3163"/>
                    <a:pt x="4343" y="3177"/>
                    <a:pt x="4427" y="3177"/>
                  </a:cubicBezTo>
                  <a:cubicBezTo>
                    <a:pt x="4715" y="3177"/>
                    <a:pt x="4865" y="3014"/>
                    <a:pt x="4751" y="2595"/>
                  </a:cubicBezTo>
                  <a:cubicBezTo>
                    <a:pt x="4638" y="2201"/>
                    <a:pt x="4435" y="1828"/>
                    <a:pt x="4165" y="1512"/>
                  </a:cubicBezTo>
                  <a:cubicBezTo>
                    <a:pt x="3916" y="1343"/>
                    <a:pt x="3645" y="1185"/>
                    <a:pt x="3375" y="1061"/>
                  </a:cubicBezTo>
                  <a:cubicBezTo>
                    <a:pt x="2743" y="756"/>
                    <a:pt x="1298" y="23"/>
                    <a:pt x="328"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2" name="Google Shape;5552;p39"/>
            <p:cNvSpPr/>
            <p:nvPr/>
          </p:nvSpPr>
          <p:spPr>
            <a:xfrm>
              <a:off x="115036" y="4857548"/>
              <a:ext cx="253316" cy="253625"/>
            </a:xfrm>
            <a:custGeom>
              <a:rect b="b" l="l" r="r" t="t"/>
              <a:pathLst>
                <a:path extrusionOk="0" h="7390" w="7381">
                  <a:moveTo>
                    <a:pt x="962" y="0"/>
                  </a:moveTo>
                  <a:cubicBezTo>
                    <a:pt x="649" y="0"/>
                    <a:pt x="324" y="29"/>
                    <a:pt x="1" y="100"/>
                  </a:cubicBezTo>
                  <a:cubicBezTo>
                    <a:pt x="971" y="123"/>
                    <a:pt x="2416" y="856"/>
                    <a:pt x="3036" y="1161"/>
                  </a:cubicBezTo>
                  <a:cubicBezTo>
                    <a:pt x="4097" y="1669"/>
                    <a:pt x="4537" y="2143"/>
                    <a:pt x="5237" y="3102"/>
                  </a:cubicBezTo>
                  <a:cubicBezTo>
                    <a:pt x="6309" y="4580"/>
                    <a:pt x="5869" y="6024"/>
                    <a:pt x="5124" y="7390"/>
                  </a:cubicBezTo>
                  <a:cubicBezTo>
                    <a:pt x="6681" y="7108"/>
                    <a:pt x="7381" y="5821"/>
                    <a:pt x="6975" y="4004"/>
                  </a:cubicBezTo>
                  <a:cubicBezTo>
                    <a:pt x="6523" y="1962"/>
                    <a:pt x="5372" y="1116"/>
                    <a:pt x="3194" y="416"/>
                  </a:cubicBezTo>
                  <a:cubicBezTo>
                    <a:pt x="3044" y="363"/>
                    <a:pt x="2081" y="0"/>
                    <a:pt x="96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3" name="Google Shape;5553;p39"/>
            <p:cNvSpPr/>
            <p:nvPr/>
          </p:nvSpPr>
          <p:spPr>
            <a:xfrm>
              <a:off x="125881" y="4873369"/>
              <a:ext cx="116619" cy="96439"/>
            </a:xfrm>
            <a:custGeom>
              <a:rect b="b" l="l" r="r" t="t"/>
              <a:pathLst>
                <a:path extrusionOk="0" h="2810" w="3398">
                  <a:moveTo>
                    <a:pt x="1" y="0"/>
                  </a:moveTo>
                  <a:cubicBezTo>
                    <a:pt x="1" y="0"/>
                    <a:pt x="69" y="34"/>
                    <a:pt x="170" y="102"/>
                  </a:cubicBezTo>
                  <a:cubicBezTo>
                    <a:pt x="272" y="169"/>
                    <a:pt x="430" y="248"/>
                    <a:pt x="610" y="361"/>
                  </a:cubicBezTo>
                  <a:cubicBezTo>
                    <a:pt x="700" y="406"/>
                    <a:pt x="791" y="463"/>
                    <a:pt x="892" y="531"/>
                  </a:cubicBezTo>
                  <a:cubicBezTo>
                    <a:pt x="994" y="598"/>
                    <a:pt x="1095" y="666"/>
                    <a:pt x="1208" y="745"/>
                  </a:cubicBezTo>
                  <a:cubicBezTo>
                    <a:pt x="1310" y="813"/>
                    <a:pt x="1423" y="892"/>
                    <a:pt x="1535" y="971"/>
                  </a:cubicBezTo>
                  <a:cubicBezTo>
                    <a:pt x="1637" y="1050"/>
                    <a:pt x="1750" y="1129"/>
                    <a:pt x="1863" y="1219"/>
                  </a:cubicBezTo>
                  <a:cubicBezTo>
                    <a:pt x="1964" y="1309"/>
                    <a:pt x="2066" y="1399"/>
                    <a:pt x="2179" y="1490"/>
                  </a:cubicBezTo>
                  <a:cubicBezTo>
                    <a:pt x="2280" y="1569"/>
                    <a:pt x="2371" y="1659"/>
                    <a:pt x="2461" y="1761"/>
                  </a:cubicBezTo>
                  <a:cubicBezTo>
                    <a:pt x="2551" y="1851"/>
                    <a:pt x="2641" y="1930"/>
                    <a:pt x="2732" y="2020"/>
                  </a:cubicBezTo>
                  <a:cubicBezTo>
                    <a:pt x="2811" y="2110"/>
                    <a:pt x="2878" y="2189"/>
                    <a:pt x="2946" y="2268"/>
                  </a:cubicBezTo>
                  <a:cubicBezTo>
                    <a:pt x="3093" y="2415"/>
                    <a:pt x="3194" y="2562"/>
                    <a:pt x="3273" y="2663"/>
                  </a:cubicBezTo>
                  <a:lnTo>
                    <a:pt x="3397" y="2810"/>
                  </a:lnTo>
                  <a:cubicBezTo>
                    <a:pt x="3397" y="2810"/>
                    <a:pt x="3364" y="2742"/>
                    <a:pt x="3307" y="2641"/>
                  </a:cubicBezTo>
                  <a:lnTo>
                    <a:pt x="3194" y="2438"/>
                  </a:lnTo>
                  <a:cubicBezTo>
                    <a:pt x="3149" y="2359"/>
                    <a:pt x="3104" y="2268"/>
                    <a:pt x="3048" y="2189"/>
                  </a:cubicBezTo>
                  <a:cubicBezTo>
                    <a:pt x="2991" y="2099"/>
                    <a:pt x="2923" y="2009"/>
                    <a:pt x="2844" y="1907"/>
                  </a:cubicBezTo>
                  <a:cubicBezTo>
                    <a:pt x="2765" y="1806"/>
                    <a:pt x="2686" y="1715"/>
                    <a:pt x="2596" y="1625"/>
                  </a:cubicBezTo>
                  <a:cubicBezTo>
                    <a:pt x="2506" y="1512"/>
                    <a:pt x="2416" y="1422"/>
                    <a:pt x="2314" y="1332"/>
                  </a:cubicBezTo>
                  <a:lnTo>
                    <a:pt x="1998" y="1050"/>
                  </a:lnTo>
                  <a:lnTo>
                    <a:pt x="1660" y="790"/>
                  </a:lnTo>
                  <a:cubicBezTo>
                    <a:pt x="1547" y="711"/>
                    <a:pt x="1423" y="643"/>
                    <a:pt x="1310" y="576"/>
                  </a:cubicBezTo>
                  <a:cubicBezTo>
                    <a:pt x="1197" y="508"/>
                    <a:pt x="1084" y="429"/>
                    <a:pt x="971" y="384"/>
                  </a:cubicBezTo>
                  <a:cubicBezTo>
                    <a:pt x="870" y="339"/>
                    <a:pt x="757" y="294"/>
                    <a:pt x="667" y="248"/>
                  </a:cubicBezTo>
                  <a:cubicBezTo>
                    <a:pt x="576" y="203"/>
                    <a:pt x="486" y="169"/>
                    <a:pt x="396" y="136"/>
                  </a:cubicBezTo>
                  <a:lnTo>
                    <a:pt x="181" y="68"/>
                  </a:lnTo>
                  <a:cubicBezTo>
                    <a:pt x="69" y="23"/>
                    <a:pt x="1" y="0"/>
                    <a:pt x="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4" name="Google Shape;5554;p39"/>
            <p:cNvSpPr/>
            <p:nvPr/>
          </p:nvSpPr>
          <p:spPr>
            <a:xfrm>
              <a:off x="111192" y="4864824"/>
              <a:ext cx="116585" cy="156122"/>
            </a:xfrm>
            <a:custGeom>
              <a:rect b="b" l="l" r="r" t="t"/>
              <a:pathLst>
                <a:path extrusionOk="0" h="4549" w="3397">
                  <a:moveTo>
                    <a:pt x="0" y="1"/>
                  </a:moveTo>
                  <a:cubicBezTo>
                    <a:pt x="0" y="1"/>
                    <a:pt x="68" y="69"/>
                    <a:pt x="192" y="170"/>
                  </a:cubicBezTo>
                  <a:cubicBezTo>
                    <a:pt x="316" y="272"/>
                    <a:pt x="474" y="430"/>
                    <a:pt x="677" y="610"/>
                  </a:cubicBezTo>
                  <a:cubicBezTo>
                    <a:pt x="869" y="791"/>
                    <a:pt x="1083" y="1017"/>
                    <a:pt x="1320" y="1265"/>
                  </a:cubicBezTo>
                  <a:cubicBezTo>
                    <a:pt x="1433" y="1389"/>
                    <a:pt x="1546" y="1524"/>
                    <a:pt x="1659" y="1660"/>
                  </a:cubicBezTo>
                  <a:cubicBezTo>
                    <a:pt x="1783" y="1784"/>
                    <a:pt x="1896" y="1931"/>
                    <a:pt x="2009" y="2066"/>
                  </a:cubicBezTo>
                  <a:cubicBezTo>
                    <a:pt x="2110" y="2213"/>
                    <a:pt x="2223" y="2348"/>
                    <a:pt x="2325" y="2495"/>
                  </a:cubicBezTo>
                  <a:cubicBezTo>
                    <a:pt x="2426" y="2630"/>
                    <a:pt x="2528" y="2777"/>
                    <a:pt x="2618" y="2912"/>
                  </a:cubicBezTo>
                  <a:cubicBezTo>
                    <a:pt x="2708" y="3059"/>
                    <a:pt x="2810" y="3183"/>
                    <a:pt x="2878" y="3318"/>
                  </a:cubicBezTo>
                  <a:cubicBezTo>
                    <a:pt x="2934" y="3465"/>
                    <a:pt x="3013" y="3589"/>
                    <a:pt x="3069" y="3713"/>
                  </a:cubicBezTo>
                  <a:cubicBezTo>
                    <a:pt x="3126" y="3815"/>
                    <a:pt x="3171" y="3928"/>
                    <a:pt x="3216" y="4041"/>
                  </a:cubicBezTo>
                  <a:cubicBezTo>
                    <a:pt x="3261" y="4142"/>
                    <a:pt x="3295" y="4232"/>
                    <a:pt x="3318" y="4311"/>
                  </a:cubicBezTo>
                  <a:cubicBezTo>
                    <a:pt x="3374" y="4458"/>
                    <a:pt x="3397" y="4548"/>
                    <a:pt x="3397" y="4548"/>
                  </a:cubicBezTo>
                  <a:cubicBezTo>
                    <a:pt x="3397" y="4548"/>
                    <a:pt x="3385" y="4458"/>
                    <a:pt x="3363" y="4300"/>
                  </a:cubicBezTo>
                  <a:cubicBezTo>
                    <a:pt x="3351" y="4221"/>
                    <a:pt x="3318" y="4131"/>
                    <a:pt x="3295" y="4018"/>
                  </a:cubicBezTo>
                  <a:cubicBezTo>
                    <a:pt x="3261" y="3894"/>
                    <a:pt x="3227" y="3781"/>
                    <a:pt x="3182" y="3657"/>
                  </a:cubicBezTo>
                  <a:cubicBezTo>
                    <a:pt x="3137" y="3533"/>
                    <a:pt x="3081" y="3397"/>
                    <a:pt x="3013" y="3251"/>
                  </a:cubicBezTo>
                  <a:cubicBezTo>
                    <a:pt x="2934" y="3115"/>
                    <a:pt x="2866" y="2957"/>
                    <a:pt x="2776" y="2811"/>
                  </a:cubicBezTo>
                  <a:cubicBezTo>
                    <a:pt x="2686" y="2664"/>
                    <a:pt x="2595" y="2517"/>
                    <a:pt x="2494" y="2371"/>
                  </a:cubicBezTo>
                  <a:cubicBezTo>
                    <a:pt x="2392" y="2213"/>
                    <a:pt x="2291" y="2055"/>
                    <a:pt x="2178" y="1919"/>
                  </a:cubicBezTo>
                  <a:cubicBezTo>
                    <a:pt x="2054" y="1795"/>
                    <a:pt x="1941" y="1637"/>
                    <a:pt x="1817" y="1513"/>
                  </a:cubicBezTo>
                  <a:cubicBezTo>
                    <a:pt x="1704" y="1378"/>
                    <a:pt x="1569" y="1253"/>
                    <a:pt x="1456" y="1129"/>
                  </a:cubicBezTo>
                  <a:cubicBezTo>
                    <a:pt x="1332" y="1005"/>
                    <a:pt x="1219" y="892"/>
                    <a:pt x="1095" y="791"/>
                  </a:cubicBezTo>
                  <a:cubicBezTo>
                    <a:pt x="970" y="689"/>
                    <a:pt x="858" y="588"/>
                    <a:pt x="756" y="509"/>
                  </a:cubicBezTo>
                  <a:cubicBezTo>
                    <a:pt x="655" y="430"/>
                    <a:pt x="553" y="351"/>
                    <a:pt x="451" y="283"/>
                  </a:cubicBezTo>
                  <a:cubicBezTo>
                    <a:pt x="372" y="227"/>
                    <a:pt x="293" y="170"/>
                    <a:pt x="214" y="125"/>
                  </a:cubicBezTo>
                  <a:cubicBezTo>
                    <a:pt x="79" y="46"/>
                    <a:pt x="0" y="1"/>
                    <a:pt x="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5" name="Google Shape;5555;p39"/>
            <p:cNvSpPr/>
            <p:nvPr/>
          </p:nvSpPr>
          <p:spPr>
            <a:xfrm>
              <a:off x="110402" y="4865991"/>
              <a:ext cx="74406" cy="116997"/>
            </a:xfrm>
            <a:custGeom>
              <a:rect b="b" l="l" r="r" t="t"/>
              <a:pathLst>
                <a:path extrusionOk="0" h="3409" w="2168">
                  <a:moveTo>
                    <a:pt x="0" y="1"/>
                  </a:moveTo>
                  <a:cubicBezTo>
                    <a:pt x="0" y="1"/>
                    <a:pt x="34" y="57"/>
                    <a:pt x="102" y="136"/>
                  </a:cubicBezTo>
                  <a:cubicBezTo>
                    <a:pt x="136" y="181"/>
                    <a:pt x="170" y="238"/>
                    <a:pt x="226" y="294"/>
                  </a:cubicBezTo>
                  <a:cubicBezTo>
                    <a:pt x="271" y="362"/>
                    <a:pt x="316" y="430"/>
                    <a:pt x="373" y="509"/>
                  </a:cubicBezTo>
                  <a:lnTo>
                    <a:pt x="553" y="757"/>
                  </a:lnTo>
                  <a:cubicBezTo>
                    <a:pt x="610" y="847"/>
                    <a:pt x="678" y="949"/>
                    <a:pt x="745" y="1039"/>
                  </a:cubicBezTo>
                  <a:cubicBezTo>
                    <a:pt x="881" y="1231"/>
                    <a:pt x="1027" y="1445"/>
                    <a:pt x="1163" y="1660"/>
                  </a:cubicBezTo>
                  <a:cubicBezTo>
                    <a:pt x="1230" y="1761"/>
                    <a:pt x="1298" y="1863"/>
                    <a:pt x="1377" y="1976"/>
                  </a:cubicBezTo>
                  <a:cubicBezTo>
                    <a:pt x="1445" y="2077"/>
                    <a:pt x="1501" y="2179"/>
                    <a:pt x="1569" y="2280"/>
                  </a:cubicBezTo>
                  <a:cubicBezTo>
                    <a:pt x="1625" y="2382"/>
                    <a:pt x="1693" y="2483"/>
                    <a:pt x="1750" y="2574"/>
                  </a:cubicBezTo>
                  <a:cubicBezTo>
                    <a:pt x="1795" y="2664"/>
                    <a:pt x="1840" y="2743"/>
                    <a:pt x="1885" y="2833"/>
                  </a:cubicBezTo>
                  <a:cubicBezTo>
                    <a:pt x="1930" y="2923"/>
                    <a:pt x="1986" y="3002"/>
                    <a:pt x="2009" y="3070"/>
                  </a:cubicBezTo>
                  <a:lnTo>
                    <a:pt x="2088" y="3251"/>
                  </a:lnTo>
                  <a:cubicBezTo>
                    <a:pt x="2133" y="3352"/>
                    <a:pt x="2167" y="3409"/>
                    <a:pt x="2167" y="3409"/>
                  </a:cubicBezTo>
                  <a:cubicBezTo>
                    <a:pt x="2167" y="3409"/>
                    <a:pt x="2156" y="3341"/>
                    <a:pt x="2122" y="3239"/>
                  </a:cubicBezTo>
                  <a:cubicBezTo>
                    <a:pt x="2111" y="3183"/>
                    <a:pt x="2099" y="3115"/>
                    <a:pt x="2077" y="3036"/>
                  </a:cubicBezTo>
                  <a:cubicBezTo>
                    <a:pt x="2065" y="2957"/>
                    <a:pt x="2032" y="2867"/>
                    <a:pt x="1998" y="2788"/>
                  </a:cubicBezTo>
                  <a:cubicBezTo>
                    <a:pt x="1964" y="2698"/>
                    <a:pt x="1930" y="2596"/>
                    <a:pt x="1885" y="2495"/>
                  </a:cubicBezTo>
                  <a:cubicBezTo>
                    <a:pt x="1829" y="2404"/>
                    <a:pt x="1783" y="2291"/>
                    <a:pt x="1727" y="2190"/>
                  </a:cubicBezTo>
                  <a:cubicBezTo>
                    <a:pt x="1671" y="2077"/>
                    <a:pt x="1603" y="1976"/>
                    <a:pt x="1546" y="1863"/>
                  </a:cubicBezTo>
                  <a:cubicBezTo>
                    <a:pt x="1479" y="1750"/>
                    <a:pt x="1411" y="1648"/>
                    <a:pt x="1343" y="1535"/>
                  </a:cubicBezTo>
                  <a:cubicBezTo>
                    <a:pt x="1264" y="1434"/>
                    <a:pt x="1197" y="1321"/>
                    <a:pt x="1118" y="1219"/>
                  </a:cubicBezTo>
                  <a:cubicBezTo>
                    <a:pt x="1050" y="1118"/>
                    <a:pt x="971" y="1028"/>
                    <a:pt x="892" y="926"/>
                  </a:cubicBezTo>
                  <a:cubicBezTo>
                    <a:pt x="757" y="757"/>
                    <a:pt x="621" y="588"/>
                    <a:pt x="463" y="430"/>
                  </a:cubicBezTo>
                  <a:cubicBezTo>
                    <a:pt x="362" y="317"/>
                    <a:pt x="249" y="215"/>
                    <a:pt x="125" y="114"/>
                  </a:cubicBezTo>
                  <a:cubicBezTo>
                    <a:pt x="46" y="35"/>
                    <a:pt x="0" y="1"/>
                    <a:pt x="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6" name="Google Shape;5556;p39"/>
            <p:cNvSpPr/>
            <p:nvPr/>
          </p:nvSpPr>
          <p:spPr>
            <a:xfrm>
              <a:off x="110402" y="4865991"/>
              <a:ext cx="44170" cy="103440"/>
            </a:xfrm>
            <a:custGeom>
              <a:rect b="b" l="l" r="r" t="t"/>
              <a:pathLst>
                <a:path extrusionOk="0" h="3014" w="1287">
                  <a:moveTo>
                    <a:pt x="0" y="1"/>
                  </a:moveTo>
                  <a:lnTo>
                    <a:pt x="68" y="102"/>
                  </a:lnTo>
                  <a:cubicBezTo>
                    <a:pt x="91" y="147"/>
                    <a:pt x="113" y="193"/>
                    <a:pt x="136" y="249"/>
                  </a:cubicBezTo>
                  <a:cubicBezTo>
                    <a:pt x="158" y="305"/>
                    <a:pt x="192" y="373"/>
                    <a:pt x="215" y="441"/>
                  </a:cubicBezTo>
                  <a:cubicBezTo>
                    <a:pt x="271" y="588"/>
                    <a:pt x="339" y="746"/>
                    <a:pt x="418" y="926"/>
                  </a:cubicBezTo>
                  <a:cubicBezTo>
                    <a:pt x="486" y="1118"/>
                    <a:pt x="565" y="1298"/>
                    <a:pt x="644" y="1490"/>
                  </a:cubicBezTo>
                  <a:cubicBezTo>
                    <a:pt x="723" y="1693"/>
                    <a:pt x="802" y="1885"/>
                    <a:pt x="869" y="2055"/>
                  </a:cubicBezTo>
                  <a:cubicBezTo>
                    <a:pt x="937" y="2224"/>
                    <a:pt x="1027" y="2393"/>
                    <a:pt x="1084" y="2540"/>
                  </a:cubicBezTo>
                  <a:cubicBezTo>
                    <a:pt x="1129" y="2675"/>
                    <a:pt x="1185" y="2799"/>
                    <a:pt x="1219" y="2878"/>
                  </a:cubicBezTo>
                  <a:cubicBezTo>
                    <a:pt x="1242" y="2923"/>
                    <a:pt x="1264" y="2969"/>
                    <a:pt x="1287" y="3014"/>
                  </a:cubicBezTo>
                  <a:cubicBezTo>
                    <a:pt x="1287" y="3014"/>
                    <a:pt x="1276" y="2957"/>
                    <a:pt x="1264" y="2867"/>
                  </a:cubicBezTo>
                  <a:cubicBezTo>
                    <a:pt x="1242" y="2743"/>
                    <a:pt x="1219" y="2619"/>
                    <a:pt x="1185" y="2506"/>
                  </a:cubicBezTo>
                  <a:cubicBezTo>
                    <a:pt x="1163" y="2348"/>
                    <a:pt x="1106" y="2167"/>
                    <a:pt x="1050" y="1987"/>
                  </a:cubicBezTo>
                  <a:cubicBezTo>
                    <a:pt x="993" y="1806"/>
                    <a:pt x="926" y="1614"/>
                    <a:pt x="835" y="1423"/>
                  </a:cubicBezTo>
                  <a:cubicBezTo>
                    <a:pt x="757" y="1242"/>
                    <a:pt x="678" y="1050"/>
                    <a:pt x="587" y="870"/>
                  </a:cubicBezTo>
                  <a:cubicBezTo>
                    <a:pt x="542" y="791"/>
                    <a:pt x="497" y="700"/>
                    <a:pt x="452" y="621"/>
                  </a:cubicBezTo>
                  <a:cubicBezTo>
                    <a:pt x="407" y="554"/>
                    <a:pt x="350" y="475"/>
                    <a:pt x="316" y="407"/>
                  </a:cubicBezTo>
                  <a:cubicBezTo>
                    <a:pt x="249" y="294"/>
                    <a:pt x="170" y="193"/>
                    <a:pt x="91" y="102"/>
                  </a:cubicBezTo>
                  <a:cubicBezTo>
                    <a:pt x="34" y="35"/>
                    <a:pt x="0" y="1"/>
                    <a:pt x="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7" name="Google Shape;5557;p39"/>
            <p:cNvSpPr/>
            <p:nvPr/>
          </p:nvSpPr>
          <p:spPr>
            <a:xfrm>
              <a:off x="3646598" y="2273973"/>
              <a:ext cx="327276" cy="265328"/>
            </a:xfrm>
            <a:custGeom>
              <a:rect b="b" l="l" r="r" t="t"/>
              <a:pathLst>
                <a:path extrusionOk="0" h="7731" w="9536">
                  <a:moveTo>
                    <a:pt x="8193" y="1"/>
                  </a:moveTo>
                  <a:lnTo>
                    <a:pt x="711" y="3375"/>
                  </a:lnTo>
                  <a:lnTo>
                    <a:pt x="1" y="5959"/>
                  </a:lnTo>
                  <a:lnTo>
                    <a:pt x="4605" y="7731"/>
                  </a:lnTo>
                  <a:lnTo>
                    <a:pt x="5541" y="4740"/>
                  </a:lnTo>
                  <a:lnTo>
                    <a:pt x="9536" y="418"/>
                  </a:lnTo>
                  <a:lnTo>
                    <a:pt x="8193" y="1"/>
                  </a:lnTo>
                  <a:close/>
                </a:path>
              </a:pathLst>
            </a:custGeom>
            <a:solidFill>
              <a:srgbClr val="E3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8" name="Google Shape;5558;p39"/>
            <p:cNvSpPr/>
            <p:nvPr/>
          </p:nvSpPr>
          <p:spPr>
            <a:xfrm>
              <a:off x="3804607" y="2288318"/>
              <a:ext cx="938000" cy="603792"/>
            </a:xfrm>
            <a:custGeom>
              <a:rect b="b" l="l" r="r" t="t"/>
              <a:pathLst>
                <a:path extrusionOk="0" h="17593" w="27331">
                  <a:moveTo>
                    <a:pt x="4932" y="0"/>
                  </a:moveTo>
                  <a:lnTo>
                    <a:pt x="937" y="4322"/>
                  </a:lnTo>
                  <a:lnTo>
                    <a:pt x="1" y="7313"/>
                  </a:lnTo>
                  <a:lnTo>
                    <a:pt x="6241" y="9705"/>
                  </a:lnTo>
                  <a:lnTo>
                    <a:pt x="26834" y="17592"/>
                  </a:lnTo>
                  <a:lnTo>
                    <a:pt x="27331" y="17468"/>
                  </a:lnTo>
                  <a:lnTo>
                    <a:pt x="27274" y="16701"/>
                  </a:lnTo>
                  <a:lnTo>
                    <a:pt x="16735" y="3668"/>
                  </a:lnTo>
                  <a:lnTo>
                    <a:pt x="12368" y="2302"/>
                  </a:lnTo>
                  <a:lnTo>
                    <a:pt x="4932" y="0"/>
                  </a:lnTo>
                  <a:close/>
                </a:path>
              </a:pathLst>
            </a:custGeom>
            <a:solidFill>
              <a:srgbClr val="D939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9" name="Google Shape;5559;p39"/>
            <p:cNvSpPr/>
            <p:nvPr/>
          </p:nvSpPr>
          <p:spPr>
            <a:xfrm>
              <a:off x="3804607" y="2288318"/>
              <a:ext cx="424504" cy="333076"/>
            </a:xfrm>
            <a:custGeom>
              <a:rect b="b" l="l" r="r" t="t"/>
              <a:pathLst>
                <a:path extrusionOk="0" h="9705" w="12369">
                  <a:moveTo>
                    <a:pt x="4932" y="0"/>
                  </a:moveTo>
                  <a:lnTo>
                    <a:pt x="937" y="4322"/>
                  </a:lnTo>
                  <a:lnTo>
                    <a:pt x="1" y="7313"/>
                  </a:lnTo>
                  <a:lnTo>
                    <a:pt x="6241" y="9705"/>
                  </a:lnTo>
                  <a:cubicBezTo>
                    <a:pt x="6636" y="8904"/>
                    <a:pt x="7222" y="8193"/>
                    <a:pt x="7798" y="7899"/>
                  </a:cubicBezTo>
                  <a:lnTo>
                    <a:pt x="12368" y="2302"/>
                  </a:lnTo>
                  <a:lnTo>
                    <a:pt x="4932" y="0"/>
                  </a:ln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0" name="Google Shape;5560;p39"/>
            <p:cNvSpPr/>
            <p:nvPr/>
          </p:nvSpPr>
          <p:spPr>
            <a:xfrm>
              <a:off x="3829386" y="1922948"/>
              <a:ext cx="1020128" cy="964907"/>
            </a:xfrm>
            <a:custGeom>
              <a:rect b="b" l="l" r="r" t="t"/>
              <a:pathLst>
                <a:path extrusionOk="0" h="28115" w="29724">
                  <a:moveTo>
                    <a:pt x="28649" y="0"/>
                  </a:moveTo>
                  <a:cubicBezTo>
                    <a:pt x="20607" y="0"/>
                    <a:pt x="12541" y="2806"/>
                    <a:pt x="5790" y="9180"/>
                  </a:cubicBezTo>
                  <a:cubicBezTo>
                    <a:pt x="3657" y="11188"/>
                    <a:pt x="1716" y="13389"/>
                    <a:pt x="1" y="15747"/>
                  </a:cubicBezTo>
                  <a:lnTo>
                    <a:pt x="6546" y="18794"/>
                  </a:lnTo>
                  <a:lnTo>
                    <a:pt x="26237" y="27945"/>
                  </a:lnTo>
                  <a:lnTo>
                    <a:pt x="26609" y="28114"/>
                  </a:lnTo>
                  <a:lnTo>
                    <a:pt x="26643" y="27776"/>
                  </a:lnTo>
                  <a:lnTo>
                    <a:pt x="28414" y="11922"/>
                  </a:lnTo>
                  <a:lnTo>
                    <a:pt x="29723" y="17"/>
                  </a:lnTo>
                  <a:cubicBezTo>
                    <a:pt x="29365" y="6"/>
                    <a:pt x="29007" y="0"/>
                    <a:pt x="28649" y="0"/>
                  </a:cubicBezTo>
                  <a:close/>
                </a:path>
              </a:pathLst>
            </a:custGeom>
            <a:solidFill>
              <a:srgbClr val="E74A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1" name="Google Shape;5561;p39"/>
            <p:cNvSpPr/>
            <p:nvPr/>
          </p:nvSpPr>
          <p:spPr>
            <a:xfrm>
              <a:off x="3670999" y="1789134"/>
              <a:ext cx="1193238" cy="674251"/>
            </a:xfrm>
            <a:custGeom>
              <a:rect b="b" l="l" r="r" t="t"/>
              <a:pathLst>
                <a:path extrusionOk="0" h="19646" w="34768">
                  <a:moveTo>
                    <a:pt x="34767" y="0"/>
                  </a:moveTo>
                  <a:cubicBezTo>
                    <a:pt x="31009" y="0"/>
                    <a:pt x="27274" y="463"/>
                    <a:pt x="23630" y="1377"/>
                  </a:cubicBezTo>
                  <a:cubicBezTo>
                    <a:pt x="23630" y="1377"/>
                    <a:pt x="8035" y="5225"/>
                    <a:pt x="0" y="17502"/>
                  </a:cubicBezTo>
                  <a:lnTo>
                    <a:pt x="4616" y="19646"/>
                  </a:lnTo>
                  <a:cubicBezTo>
                    <a:pt x="6331" y="17276"/>
                    <a:pt x="8261" y="15076"/>
                    <a:pt x="10393" y="13079"/>
                  </a:cubicBezTo>
                  <a:cubicBezTo>
                    <a:pt x="17145" y="6705"/>
                    <a:pt x="25210" y="3899"/>
                    <a:pt x="33262" y="3899"/>
                  </a:cubicBezTo>
                  <a:cubicBezTo>
                    <a:pt x="33621" y="3899"/>
                    <a:pt x="33980" y="3905"/>
                    <a:pt x="34338" y="3916"/>
                  </a:cubicBezTo>
                  <a:lnTo>
                    <a:pt x="34767" y="0"/>
                  </a:lnTo>
                  <a:close/>
                </a:path>
              </a:pathLst>
            </a:custGeom>
            <a:solidFill>
              <a:srgbClr val="EFF4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2" name="Google Shape;5562;p39"/>
            <p:cNvSpPr/>
            <p:nvPr/>
          </p:nvSpPr>
          <p:spPr>
            <a:xfrm>
              <a:off x="3829386" y="1922948"/>
              <a:ext cx="1020128" cy="645010"/>
            </a:xfrm>
            <a:custGeom>
              <a:rect b="b" l="l" r="r" t="t"/>
              <a:pathLst>
                <a:path extrusionOk="0" h="18794" w="29724">
                  <a:moveTo>
                    <a:pt x="28647" y="0"/>
                  </a:moveTo>
                  <a:cubicBezTo>
                    <a:pt x="20595" y="0"/>
                    <a:pt x="12530" y="2806"/>
                    <a:pt x="5778" y="9180"/>
                  </a:cubicBezTo>
                  <a:cubicBezTo>
                    <a:pt x="3646" y="11177"/>
                    <a:pt x="1716" y="13377"/>
                    <a:pt x="1" y="15747"/>
                  </a:cubicBezTo>
                  <a:lnTo>
                    <a:pt x="6534" y="18794"/>
                  </a:lnTo>
                  <a:cubicBezTo>
                    <a:pt x="6602" y="18748"/>
                    <a:pt x="6681" y="18703"/>
                    <a:pt x="6737" y="18669"/>
                  </a:cubicBezTo>
                  <a:cubicBezTo>
                    <a:pt x="9750" y="17315"/>
                    <a:pt x="12402" y="18478"/>
                    <a:pt x="14275" y="15284"/>
                  </a:cubicBezTo>
                  <a:cubicBezTo>
                    <a:pt x="16182" y="12305"/>
                    <a:pt x="16487" y="7160"/>
                    <a:pt x="21350" y="7103"/>
                  </a:cubicBezTo>
                  <a:cubicBezTo>
                    <a:pt x="24487" y="7148"/>
                    <a:pt x="26270" y="9981"/>
                    <a:pt x="28403" y="11922"/>
                  </a:cubicBezTo>
                  <a:lnTo>
                    <a:pt x="29723" y="17"/>
                  </a:lnTo>
                  <a:cubicBezTo>
                    <a:pt x="29365" y="6"/>
                    <a:pt x="29006" y="0"/>
                    <a:pt x="28647" y="0"/>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3" name="Google Shape;5563;p39"/>
            <p:cNvSpPr/>
            <p:nvPr/>
          </p:nvSpPr>
          <p:spPr>
            <a:xfrm>
              <a:off x="3670622" y="1787589"/>
              <a:ext cx="1193615" cy="602213"/>
            </a:xfrm>
            <a:custGeom>
              <a:rect b="b" l="l" r="r" t="t"/>
              <a:pathLst>
                <a:path extrusionOk="0" h="17547" w="34779">
                  <a:moveTo>
                    <a:pt x="33029" y="0"/>
                  </a:moveTo>
                  <a:cubicBezTo>
                    <a:pt x="32476" y="0"/>
                    <a:pt x="31799" y="11"/>
                    <a:pt x="31032" y="68"/>
                  </a:cubicBezTo>
                  <a:cubicBezTo>
                    <a:pt x="30253" y="113"/>
                    <a:pt x="29396" y="192"/>
                    <a:pt x="28448" y="305"/>
                  </a:cubicBezTo>
                  <a:cubicBezTo>
                    <a:pt x="27500" y="406"/>
                    <a:pt x="26484" y="587"/>
                    <a:pt x="25412" y="801"/>
                  </a:cubicBezTo>
                  <a:cubicBezTo>
                    <a:pt x="24284" y="1004"/>
                    <a:pt x="23167" y="1286"/>
                    <a:pt x="22072" y="1625"/>
                  </a:cubicBezTo>
                  <a:cubicBezTo>
                    <a:pt x="19702" y="2404"/>
                    <a:pt x="17400" y="3340"/>
                    <a:pt x="15177" y="4469"/>
                  </a:cubicBezTo>
                  <a:cubicBezTo>
                    <a:pt x="14049" y="5033"/>
                    <a:pt x="12932" y="5642"/>
                    <a:pt x="11860" y="6285"/>
                  </a:cubicBezTo>
                  <a:cubicBezTo>
                    <a:pt x="10777" y="6929"/>
                    <a:pt x="9761" y="7617"/>
                    <a:pt x="8802" y="8316"/>
                  </a:cubicBezTo>
                  <a:cubicBezTo>
                    <a:pt x="7843" y="9016"/>
                    <a:pt x="6940" y="9738"/>
                    <a:pt x="6128" y="10460"/>
                  </a:cubicBezTo>
                  <a:cubicBezTo>
                    <a:pt x="5315" y="11183"/>
                    <a:pt x="4559" y="11882"/>
                    <a:pt x="3905" y="12571"/>
                  </a:cubicBezTo>
                  <a:cubicBezTo>
                    <a:pt x="3239" y="13259"/>
                    <a:pt x="2675" y="13913"/>
                    <a:pt x="2178" y="14511"/>
                  </a:cubicBezTo>
                  <a:lnTo>
                    <a:pt x="1512" y="15358"/>
                  </a:lnTo>
                  <a:lnTo>
                    <a:pt x="971" y="16103"/>
                  </a:lnTo>
                  <a:cubicBezTo>
                    <a:pt x="632" y="16543"/>
                    <a:pt x="418" y="16926"/>
                    <a:pt x="248" y="17163"/>
                  </a:cubicBezTo>
                  <a:lnTo>
                    <a:pt x="0" y="17547"/>
                  </a:lnTo>
                  <a:lnTo>
                    <a:pt x="260" y="17175"/>
                  </a:lnTo>
                  <a:cubicBezTo>
                    <a:pt x="440" y="16938"/>
                    <a:pt x="677" y="16565"/>
                    <a:pt x="1027" y="16148"/>
                  </a:cubicBezTo>
                  <a:cubicBezTo>
                    <a:pt x="1196" y="15933"/>
                    <a:pt x="1388" y="15685"/>
                    <a:pt x="1591" y="15425"/>
                  </a:cubicBezTo>
                  <a:lnTo>
                    <a:pt x="2291" y="14602"/>
                  </a:lnTo>
                  <a:cubicBezTo>
                    <a:pt x="2799" y="14026"/>
                    <a:pt x="3385" y="13394"/>
                    <a:pt x="4063" y="12729"/>
                  </a:cubicBezTo>
                  <a:cubicBezTo>
                    <a:pt x="4740" y="12063"/>
                    <a:pt x="5484" y="11363"/>
                    <a:pt x="6319" y="10675"/>
                  </a:cubicBezTo>
                  <a:cubicBezTo>
                    <a:pt x="7154" y="9987"/>
                    <a:pt x="8057" y="9287"/>
                    <a:pt x="9016" y="8610"/>
                  </a:cubicBezTo>
                  <a:cubicBezTo>
                    <a:pt x="11047" y="7199"/>
                    <a:pt x="13169" y="5936"/>
                    <a:pt x="15381" y="4852"/>
                  </a:cubicBezTo>
                  <a:cubicBezTo>
                    <a:pt x="17592" y="3758"/>
                    <a:pt x="19883" y="2832"/>
                    <a:pt x="22230" y="2088"/>
                  </a:cubicBezTo>
                  <a:cubicBezTo>
                    <a:pt x="23302" y="1738"/>
                    <a:pt x="24408" y="1456"/>
                    <a:pt x="25514" y="1230"/>
                  </a:cubicBezTo>
                  <a:cubicBezTo>
                    <a:pt x="26563" y="1004"/>
                    <a:pt x="27579" y="835"/>
                    <a:pt x="28504" y="677"/>
                  </a:cubicBezTo>
                  <a:cubicBezTo>
                    <a:pt x="29441" y="519"/>
                    <a:pt x="30298" y="406"/>
                    <a:pt x="31066" y="327"/>
                  </a:cubicBezTo>
                  <a:lnTo>
                    <a:pt x="32126" y="214"/>
                  </a:lnTo>
                  <a:cubicBezTo>
                    <a:pt x="32465" y="192"/>
                    <a:pt x="32758" y="169"/>
                    <a:pt x="33040" y="147"/>
                  </a:cubicBezTo>
                  <a:cubicBezTo>
                    <a:pt x="33593" y="90"/>
                    <a:pt x="34033" y="90"/>
                    <a:pt x="34327" y="68"/>
                  </a:cubicBezTo>
                  <a:lnTo>
                    <a:pt x="34778" y="45"/>
                  </a:lnTo>
                  <a:lnTo>
                    <a:pt x="34315" y="23"/>
                  </a:lnTo>
                  <a:cubicBezTo>
                    <a:pt x="34022" y="11"/>
                    <a:pt x="33582" y="11"/>
                    <a:pt x="33029" y="0"/>
                  </a:cubicBezTo>
                  <a:close/>
                </a:path>
              </a:pathLst>
            </a:custGeom>
            <a:solidFill>
              <a:srgbClr val="BFDD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4" name="Google Shape;5564;p39"/>
            <p:cNvSpPr/>
            <p:nvPr/>
          </p:nvSpPr>
          <p:spPr>
            <a:xfrm>
              <a:off x="4356850" y="2633372"/>
              <a:ext cx="88717" cy="69361"/>
            </a:xfrm>
            <a:custGeom>
              <a:rect b="b" l="l" r="r" t="t"/>
              <a:pathLst>
                <a:path extrusionOk="0" h="2021" w="2585">
                  <a:moveTo>
                    <a:pt x="1" y="1"/>
                  </a:moveTo>
                  <a:lnTo>
                    <a:pt x="1" y="1"/>
                  </a:lnTo>
                  <a:cubicBezTo>
                    <a:pt x="91" y="147"/>
                    <a:pt x="193" y="294"/>
                    <a:pt x="317" y="418"/>
                  </a:cubicBezTo>
                  <a:cubicBezTo>
                    <a:pt x="576" y="700"/>
                    <a:pt x="858" y="960"/>
                    <a:pt x="1174" y="1174"/>
                  </a:cubicBezTo>
                  <a:cubicBezTo>
                    <a:pt x="1332" y="1298"/>
                    <a:pt x="1490" y="1411"/>
                    <a:pt x="1660" y="1513"/>
                  </a:cubicBezTo>
                  <a:cubicBezTo>
                    <a:pt x="1818" y="1603"/>
                    <a:pt x="1976" y="1693"/>
                    <a:pt x="2111" y="1772"/>
                  </a:cubicBezTo>
                  <a:cubicBezTo>
                    <a:pt x="2258" y="1874"/>
                    <a:pt x="2427" y="1953"/>
                    <a:pt x="2585" y="2021"/>
                  </a:cubicBezTo>
                  <a:cubicBezTo>
                    <a:pt x="2506" y="1863"/>
                    <a:pt x="2404" y="1716"/>
                    <a:pt x="2303" y="1569"/>
                  </a:cubicBezTo>
                  <a:cubicBezTo>
                    <a:pt x="2055" y="1276"/>
                    <a:pt x="1772" y="1005"/>
                    <a:pt x="1456" y="791"/>
                  </a:cubicBezTo>
                  <a:cubicBezTo>
                    <a:pt x="1141" y="565"/>
                    <a:pt x="825" y="373"/>
                    <a:pt x="486" y="204"/>
                  </a:cubicBezTo>
                  <a:cubicBezTo>
                    <a:pt x="328" y="125"/>
                    <a:pt x="159" y="57"/>
                    <a:pt x="1" y="1"/>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5" name="Google Shape;5565;p39"/>
            <p:cNvSpPr/>
            <p:nvPr/>
          </p:nvSpPr>
          <p:spPr>
            <a:xfrm>
              <a:off x="4131848" y="2561334"/>
              <a:ext cx="246726" cy="123209"/>
            </a:xfrm>
            <a:custGeom>
              <a:rect b="b" l="l" r="r" t="t"/>
              <a:pathLst>
                <a:path extrusionOk="0" h="3590" w="7189">
                  <a:moveTo>
                    <a:pt x="1" y="1"/>
                  </a:moveTo>
                  <a:cubicBezTo>
                    <a:pt x="1" y="1"/>
                    <a:pt x="102" y="80"/>
                    <a:pt x="283" y="204"/>
                  </a:cubicBezTo>
                  <a:cubicBezTo>
                    <a:pt x="463" y="328"/>
                    <a:pt x="723" y="509"/>
                    <a:pt x="1039" y="723"/>
                  </a:cubicBezTo>
                  <a:cubicBezTo>
                    <a:pt x="1197" y="825"/>
                    <a:pt x="1366" y="949"/>
                    <a:pt x="1558" y="1050"/>
                  </a:cubicBezTo>
                  <a:cubicBezTo>
                    <a:pt x="1750" y="1152"/>
                    <a:pt x="1953" y="1253"/>
                    <a:pt x="2156" y="1366"/>
                  </a:cubicBezTo>
                  <a:cubicBezTo>
                    <a:pt x="2573" y="1592"/>
                    <a:pt x="3036" y="1818"/>
                    <a:pt x="3488" y="2021"/>
                  </a:cubicBezTo>
                  <a:cubicBezTo>
                    <a:pt x="3939" y="2224"/>
                    <a:pt x="4390" y="2438"/>
                    <a:pt x="4830" y="2619"/>
                  </a:cubicBezTo>
                  <a:cubicBezTo>
                    <a:pt x="5045" y="2709"/>
                    <a:pt x="5248" y="2788"/>
                    <a:pt x="5451" y="2878"/>
                  </a:cubicBezTo>
                  <a:cubicBezTo>
                    <a:pt x="5654" y="2980"/>
                    <a:pt x="5835" y="3059"/>
                    <a:pt x="6015" y="3127"/>
                  </a:cubicBezTo>
                  <a:cubicBezTo>
                    <a:pt x="6354" y="3273"/>
                    <a:pt x="6658" y="3386"/>
                    <a:pt x="6861" y="3465"/>
                  </a:cubicBezTo>
                  <a:cubicBezTo>
                    <a:pt x="7065" y="3544"/>
                    <a:pt x="7189" y="3589"/>
                    <a:pt x="7189" y="3589"/>
                  </a:cubicBezTo>
                  <a:cubicBezTo>
                    <a:pt x="7189" y="3589"/>
                    <a:pt x="7076" y="3510"/>
                    <a:pt x="6895" y="3386"/>
                  </a:cubicBezTo>
                  <a:cubicBezTo>
                    <a:pt x="6704" y="3262"/>
                    <a:pt x="6455" y="3081"/>
                    <a:pt x="6128" y="2878"/>
                  </a:cubicBezTo>
                  <a:cubicBezTo>
                    <a:pt x="5812" y="2686"/>
                    <a:pt x="5440" y="2461"/>
                    <a:pt x="5011" y="2235"/>
                  </a:cubicBezTo>
                  <a:cubicBezTo>
                    <a:pt x="4593" y="2021"/>
                    <a:pt x="4142" y="1795"/>
                    <a:pt x="3679" y="1581"/>
                  </a:cubicBezTo>
                  <a:cubicBezTo>
                    <a:pt x="3228" y="1377"/>
                    <a:pt x="2777" y="1163"/>
                    <a:pt x="2337" y="983"/>
                  </a:cubicBezTo>
                  <a:lnTo>
                    <a:pt x="1716" y="723"/>
                  </a:lnTo>
                  <a:lnTo>
                    <a:pt x="1163" y="475"/>
                  </a:lnTo>
                  <a:cubicBezTo>
                    <a:pt x="824" y="317"/>
                    <a:pt x="531" y="204"/>
                    <a:pt x="328" y="125"/>
                  </a:cubicBezTo>
                  <a:cubicBezTo>
                    <a:pt x="125" y="35"/>
                    <a:pt x="1" y="1"/>
                    <a:pt x="1" y="1"/>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6" name="Google Shape;5566;p39"/>
            <p:cNvSpPr/>
            <p:nvPr/>
          </p:nvSpPr>
          <p:spPr>
            <a:xfrm>
              <a:off x="4360729" y="2399481"/>
              <a:ext cx="134809" cy="204890"/>
            </a:xfrm>
            <a:custGeom>
              <a:rect b="b" l="l" r="r" t="t"/>
              <a:pathLst>
                <a:path extrusionOk="0" h="5970" w="3928">
                  <a:moveTo>
                    <a:pt x="1" y="0"/>
                  </a:moveTo>
                  <a:cubicBezTo>
                    <a:pt x="1" y="0"/>
                    <a:pt x="170" y="418"/>
                    <a:pt x="475" y="1016"/>
                  </a:cubicBezTo>
                  <a:cubicBezTo>
                    <a:pt x="633" y="1332"/>
                    <a:pt x="813" y="1670"/>
                    <a:pt x="1028" y="2031"/>
                  </a:cubicBezTo>
                  <a:cubicBezTo>
                    <a:pt x="1231" y="2404"/>
                    <a:pt x="1456" y="2787"/>
                    <a:pt x="1716" y="3160"/>
                  </a:cubicBezTo>
                  <a:cubicBezTo>
                    <a:pt x="2212" y="3893"/>
                    <a:pt x="2754" y="4604"/>
                    <a:pt x="3183" y="5123"/>
                  </a:cubicBezTo>
                  <a:cubicBezTo>
                    <a:pt x="3600" y="5642"/>
                    <a:pt x="3928" y="5969"/>
                    <a:pt x="3928" y="5969"/>
                  </a:cubicBezTo>
                  <a:cubicBezTo>
                    <a:pt x="3928" y="5969"/>
                    <a:pt x="3724" y="5552"/>
                    <a:pt x="3397" y="4965"/>
                  </a:cubicBezTo>
                  <a:cubicBezTo>
                    <a:pt x="3070" y="4378"/>
                    <a:pt x="2596" y="3622"/>
                    <a:pt x="2100" y="2889"/>
                  </a:cubicBezTo>
                  <a:cubicBezTo>
                    <a:pt x="1840" y="2516"/>
                    <a:pt x="1614" y="2144"/>
                    <a:pt x="1377" y="1805"/>
                  </a:cubicBezTo>
                  <a:cubicBezTo>
                    <a:pt x="1140" y="1456"/>
                    <a:pt x="915" y="1140"/>
                    <a:pt x="712" y="880"/>
                  </a:cubicBezTo>
                  <a:cubicBezTo>
                    <a:pt x="317" y="350"/>
                    <a:pt x="1" y="0"/>
                    <a:pt x="1" y="0"/>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7" name="Google Shape;5567;p39"/>
            <p:cNvSpPr/>
            <p:nvPr/>
          </p:nvSpPr>
          <p:spPr>
            <a:xfrm>
              <a:off x="4734061" y="2222493"/>
              <a:ext cx="19391" cy="302496"/>
            </a:xfrm>
            <a:custGeom>
              <a:rect b="b" l="l" r="r" t="t"/>
              <a:pathLst>
                <a:path extrusionOk="0" h="8814" w="565">
                  <a:moveTo>
                    <a:pt x="170" y="0"/>
                  </a:moveTo>
                  <a:cubicBezTo>
                    <a:pt x="170" y="0"/>
                    <a:pt x="147" y="136"/>
                    <a:pt x="136" y="384"/>
                  </a:cubicBezTo>
                  <a:cubicBezTo>
                    <a:pt x="113" y="621"/>
                    <a:pt x="80" y="971"/>
                    <a:pt x="68" y="1377"/>
                  </a:cubicBezTo>
                  <a:cubicBezTo>
                    <a:pt x="23" y="2212"/>
                    <a:pt x="1" y="3306"/>
                    <a:pt x="46" y="4412"/>
                  </a:cubicBezTo>
                  <a:cubicBezTo>
                    <a:pt x="80" y="5518"/>
                    <a:pt x="136" y="6613"/>
                    <a:pt x="215" y="7436"/>
                  </a:cubicBezTo>
                  <a:cubicBezTo>
                    <a:pt x="260" y="7854"/>
                    <a:pt x="305" y="8192"/>
                    <a:pt x="339" y="8429"/>
                  </a:cubicBezTo>
                  <a:cubicBezTo>
                    <a:pt x="373" y="8666"/>
                    <a:pt x="396" y="8813"/>
                    <a:pt x="396" y="8813"/>
                  </a:cubicBezTo>
                  <a:cubicBezTo>
                    <a:pt x="396" y="8813"/>
                    <a:pt x="418" y="8678"/>
                    <a:pt x="429" y="8429"/>
                  </a:cubicBezTo>
                  <a:cubicBezTo>
                    <a:pt x="441" y="8192"/>
                    <a:pt x="475" y="7843"/>
                    <a:pt x="497" y="7425"/>
                  </a:cubicBezTo>
                  <a:cubicBezTo>
                    <a:pt x="531" y="6601"/>
                    <a:pt x="565" y="5507"/>
                    <a:pt x="520" y="4401"/>
                  </a:cubicBezTo>
                  <a:cubicBezTo>
                    <a:pt x="486" y="3295"/>
                    <a:pt x="418" y="2201"/>
                    <a:pt x="339" y="1377"/>
                  </a:cubicBezTo>
                  <a:cubicBezTo>
                    <a:pt x="305" y="959"/>
                    <a:pt x="260" y="621"/>
                    <a:pt x="226" y="384"/>
                  </a:cubicBezTo>
                  <a:cubicBezTo>
                    <a:pt x="192" y="136"/>
                    <a:pt x="170" y="0"/>
                    <a:pt x="170" y="0"/>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8" name="Google Shape;5568;p39"/>
            <p:cNvSpPr/>
            <p:nvPr/>
          </p:nvSpPr>
          <p:spPr>
            <a:xfrm>
              <a:off x="3997486" y="2297997"/>
              <a:ext cx="164221" cy="138310"/>
            </a:xfrm>
            <a:custGeom>
              <a:rect b="b" l="l" r="r" t="t"/>
              <a:pathLst>
                <a:path extrusionOk="0" h="4030" w="4785">
                  <a:moveTo>
                    <a:pt x="0" y="1"/>
                  </a:moveTo>
                  <a:cubicBezTo>
                    <a:pt x="0" y="1"/>
                    <a:pt x="248" y="317"/>
                    <a:pt x="643" y="745"/>
                  </a:cubicBezTo>
                  <a:cubicBezTo>
                    <a:pt x="1049" y="1174"/>
                    <a:pt x="1580" y="1738"/>
                    <a:pt x="2200" y="2235"/>
                  </a:cubicBezTo>
                  <a:cubicBezTo>
                    <a:pt x="2810" y="2731"/>
                    <a:pt x="3442" y="3194"/>
                    <a:pt x="3938" y="3521"/>
                  </a:cubicBezTo>
                  <a:cubicBezTo>
                    <a:pt x="4209" y="3702"/>
                    <a:pt x="4502" y="3871"/>
                    <a:pt x="4785" y="4029"/>
                  </a:cubicBezTo>
                  <a:cubicBezTo>
                    <a:pt x="4785" y="4029"/>
                    <a:pt x="4536" y="3713"/>
                    <a:pt x="4119" y="3307"/>
                  </a:cubicBezTo>
                  <a:cubicBezTo>
                    <a:pt x="3701" y="2889"/>
                    <a:pt x="3115" y="2370"/>
                    <a:pt x="2516" y="1874"/>
                  </a:cubicBezTo>
                  <a:cubicBezTo>
                    <a:pt x="2212" y="1625"/>
                    <a:pt x="1918" y="1366"/>
                    <a:pt x="1625" y="1140"/>
                  </a:cubicBezTo>
                  <a:cubicBezTo>
                    <a:pt x="1343" y="915"/>
                    <a:pt x="1061" y="711"/>
                    <a:pt x="824" y="542"/>
                  </a:cubicBezTo>
                  <a:cubicBezTo>
                    <a:pt x="339" y="192"/>
                    <a:pt x="0" y="1"/>
                    <a:pt x="0" y="1"/>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9" name="Google Shape;5569;p39"/>
            <p:cNvSpPr/>
            <p:nvPr/>
          </p:nvSpPr>
          <p:spPr>
            <a:xfrm>
              <a:off x="4462213" y="2037748"/>
              <a:ext cx="79794" cy="328065"/>
            </a:xfrm>
            <a:custGeom>
              <a:rect b="b" l="l" r="r" t="t"/>
              <a:pathLst>
                <a:path extrusionOk="0" h="9559" w="2325">
                  <a:moveTo>
                    <a:pt x="0" y="1"/>
                  </a:moveTo>
                  <a:cubicBezTo>
                    <a:pt x="0" y="1"/>
                    <a:pt x="11" y="170"/>
                    <a:pt x="57" y="429"/>
                  </a:cubicBezTo>
                  <a:cubicBezTo>
                    <a:pt x="102" y="689"/>
                    <a:pt x="158" y="1073"/>
                    <a:pt x="248" y="1524"/>
                  </a:cubicBezTo>
                  <a:cubicBezTo>
                    <a:pt x="418" y="2438"/>
                    <a:pt x="677" y="3634"/>
                    <a:pt x="982" y="4819"/>
                  </a:cubicBezTo>
                  <a:cubicBezTo>
                    <a:pt x="1140" y="5417"/>
                    <a:pt x="1275" y="6015"/>
                    <a:pt x="1422" y="6579"/>
                  </a:cubicBezTo>
                  <a:cubicBezTo>
                    <a:pt x="1557" y="7132"/>
                    <a:pt x="1715" y="7651"/>
                    <a:pt x="1839" y="8091"/>
                  </a:cubicBezTo>
                  <a:cubicBezTo>
                    <a:pt x="1975" y="8543"/>
                    <a:pt x="2099" y="8893"/>
                    <a:pt x="2178" y="9163"/>
                  </a:cubicBezTo>
                  <a:cubicBezTo>
                    <a:pt x="2268" y="9423"/>
                    <a:pt x="2325" y="9558"/>
                    <a:pt x="2325" y="9558"/>
                  </a:cubicBezTo>
                  <a:cubicBezTo>
                    <a:pt x="2325" y="9558"/>
                    <a:pt x="2313" y="9412"/>
                    <a:pt x="2268" y="9141"/>
                  </a:cubicBezTo>
                  <a:cubicBezTo>
                    <a:pt x="2234" y="8870"/>
                    <a:pt x="2189" y="8498"/>
                    <a:pt x="2110" y="8035"/>
                  </a:cubicBezTo>
                  <a:cubicBezTo>
                    <a:pt x="2043" y="7584"/>
                    <a:pt x="1941" y="7053"/>
                    <a:pt x="1828" y="6489"/>
                  </a:cubicBezTo>
                  <a:cubicBezTo>
                    <a:pt x="1715" y="5914"/>
                    <a:pt x="1591" y="5315"/>
                    <a:pt x="1444" y="4717"/>
                  </a:cubicBezTo>
                  <a:cubicBezTo>
                    <a:pt x="1140" y="3521"/>
                    <a:pt x="801" y="2348"/>
                    <a:pt x="519" y="1468"/>
                  </a:cubicBezTo>
                  <a:cubicBezTo>
                    <a:pt x="372" y="1016"/>
                    <a:pt x="237" y="655"/>
                    <a:pt x="147" y="407"/>
                  </a:cubicBezTo>
                  <a:cubicBezTo>
                    <a:pt x="57" y="147"/>
                    <a:pt x="0" y="1"/>
                    <a:pt x="0" y="1"/>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0" name="Google Shape;5570;p39"/>
            <p:cNvSpPr/>
            <p:nvPr/>
          </p:nvSpPr>
          <p:spPr>
            <a:xfrm>
              <a:off x="4747995" y="1944020"/>
              <a:ext cx="29858" cy="219614"/>
            </a:xfrm>
            <a:custGeom>
              <a:rect b="b" l="l" r="r" t="t"/>
              <a:pathLst>
                <a:path extrusionOk="0" h="6399" w="870">
                  <a:moveTo>
                    <a:pt x="689" y="1"/>
                  </a:moveTo>
                  <a:cubicBezTo>
                    <a:pt x="689" y="1"/>
                    <a:pt x="599" y="396"/>
                    <a:pt x="531" y="1005"/>
                  </a:cubicBezTo>
                  <a:cubicBezTo>
                    <a:pt x="486" y="1299"/>
                    <a:pt x="475" y="1660"/>
                    <a:pt x="430" y="2032"/>
                  </a:cubicBezTo>
                  <a:cubicBezTo>
                    <a:pt x="385" y="2404"/>
                    <a:pt x="373" y="2799"/>
                    <a:pt x="317" y="3194"/>
                  </a:cubicBezTo>
                  <a:cubicBezTo>
                    <a:pt x="272" y="3589"/>
                    <a:pt x="227" y="3984"/>
                    <a:pt x="181" y="4357"/>
                  </a:cubicBezTo>
                  <a:cubicBezTo>
                    <a:pt x="136" y="4729"/>
                    <a:pt x="80" y="5079"/>
                    <a:pt x="57" y="5383"/>
                  </a:cubicBezTo>
                  <a:cubicBezTo>
                    <a:pt x="1" y="5993"/>
                    <a:pt x="1" y="6399"/>
                    <a:pt x="1" y="6399"/>
                  </a:cubicBezTo>
                  <a:cubicBezTo>
                    <a:pt x="1" y="6399"/>
                    <a:pt x="159" y="6015"/>
                    <a:pt x="317" y="5440"/>
                  </a:cubicBezTo>
                  <a:cubicBezTo>
                    <a:pt x="362" y="5293"/>
                    <a:pt x="418" y="5124"/>
                    <a:pt x="452" y="4966"/>
                  </a:cubicBezTo>
                  <a:cubicBezTo>
                    <a:pt x="497" y="4797"/>
                    <a:pt x="554" y="4616"/>
                    <a:pt x="588" y="4436"/>
                  </a:cubicBezTo>
                  <a:cubicBezTo>
                    <a:pt x="667" y="4052"/>
                    <a:pt x="734" y="3657"/>
                    <a:pt x="802" y="3251"/>
                  </a:cubicBezTo>
                  <a:cubicBezTo>
                    <a:pt x="825" y="2844"/>
                    <a:pt x="858" y="2427"/>
                    <a:pt x="858" y="2055"/>
                  </a:cubicBezTo>
                  <a:cubicBezTo>
                    <a:pt x="870" y="1851"/>
                    <a:pt x="847" y="1671"/>
                    <a:pt x="836" y="1502"/>
                  </a:cubicBezTo>
                  <a:cubicBezTo>
                    <a:pt x="836" y="1321"/>
                    <a:pt x="825" y="1163"/>
                    <a:pt x="802" y="1005"/>
                  </a:cubicBezTo>
                  <a:cubicBezTo>
                    <a:pt x="768" y="407"/>
                    <a:pt x="689" y="1"/>
                    <a:pt x="689" y="1"/>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1" name="Google Shape;5571;p39"/>
            <p:cNvSpPr/>
            <p:nvPr/>
          </p:nvSpPr>
          <p:spPr>
            <a:xfrm>
              <a:off x="4490115" y="2431261"/>
              <a:ext cx="39674" cy="35384"/>
            </a:xfrm>
            <a:custGeom>
              <a:rect b="b" l="l" r="r" t="t"/>
              <a:pathLst>
                <a:path extrusionOk="0" h="1031" w="1156">
                  <a:moveTo>
                    <a:pt x="326" y="0"/>
                  </a:moveTo>
                  <a:cubicBezTo>
                    <a:pt x="190" y="0"/>
                    <a:pt x="75" y="75"/>
                    <a:pt x="33" y="259"/>
                  </a:cubicBezTo>
                  <a:cubicBezTo>
                    <a:pt x="33" y="281"/>
                    <a:pt x="33" y="304"/>
                    <a:pt x="33" y="327"/>
                  </a:cubicBezTo>
                  <a:cubicBezTo>
                    <a:pt x="0" y="642"/>
                    <a:pt x="302" y="1030"/>
                    <a:pt x="590" y="1030"/>
                  </a:cubicBezTo>
                  <a:cubicBezTo>
                    <a:pt x="694" y="1030"/>
                    <a:pt x="796" y="980"/>
                    <a:pt x="880" y="857"/>
                  </a:cubicBezTo>
                  <a:cubicBezTo>
                    <a:pt x="1155" y="484"/>
                    <a:pt x="674" y="0"/>
                    <a:pt x="326"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2" name="Google Shape;5572;p39"/>
            <p:cNvSpPr/>
            <p:nvPr/>
          </p:nvSpPr>
          <p:spPr>
            <a:xfrm>
              <a:off x="4601827" y="2487958"/>
              <a:ext cx="39640" cy="34903"/>
            </a:xfrm>
            <a:custGeom>
              <a:rect b="b" l="l" r="r" t="t"/>
              <a:pathLst>
                <a:path extrusionOk="0" h="1017" w="1155">
                  <a:moveTo>
                    <a:pt x="322" y="1"/>
                  </a:moveTo>
                  <a:cubicBezTo>
                    <a:pt x="182" y="1"/>
                    <a:pt x="64" y="77"/>
                    <a:pt x="28" y="266"/>
                  </a:cubicBezTo>
                  <a:cubicBezTo>
                    <a:pt x="28" y="288"/>
                    <a:pt x="28" y="311"/>
                    <a:pt x="17" y="333"/>
                  </a:cubicBezTo>
                  <a:cubicBezTo>
                    <a:pt x="0" y="639"/>
                    <a:pt x="310" y="1016"/>
                    <a:pt x="601" y="1016"/>
                  </a:cubicBezTo>
                  <a:cubicBezTo>
                    <a:pt x="708" y="1016"/>
                    <a:pt x="812" y="965"/>
                    <a:pt x="897" y="841"/>
                  </a:cubicBezTo>
                  <a:cubicBezTo>
                    <a:pt x="1154" y="464"/>
                    <a:pt x="668" y="1"/>
                    <a:pt x="322"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3" name="Google Shape;5573;p39"/>
            <p:cNvSpPr/>
            <p:nvPr/>
          </p:nvSpPr>
          <p:spPr>
            <a:xfrm>
              <a:off x="4754791" y="2297859"/>
              <a:ext cx="38095" cy="37374"/>
            </a:xfrm>
            <a:custGeom>
              <a:rect b="b" l="l" r="r" t="t"/>
              <a:pathLst>
                <a:path extrusionOk="0" h="1089" w="1110">
                  <a:moveTo>
                    <a:pt x="623" y="1"/>
                  </a:moveTo>
                  <a:cubicBezTo>
                    <a:pt x="603" y="1"/>
                    <a:pt x="581" y="2"/>
                    <a:pt x="559" y="5"/>
                  </a:cubicBezTo>
                  <a:cubicBezTo>
                    <a:pt x="0" y="74"/>
                    <a:pt x="85" y="1088"/>
                    <a:pt x="510" y="1088"/>
                  </a:cubicBezTo>
                  <a:cubicBezTo>
                    <a:pt x="566" y="1088"/>
                    <a:pt x="628" y="1071"/>
                    <a:pt x="694" y="1031"/>
                  </a:cubicBezTo>
                  <a:cubicBezTo>
                    <a:pt x="717" y="1020"/>
                    <a:pt x="739" y="1009"/>
                    <a:pt x="751" y="998"/>
                  </a:cubicBezTo>
                  <a:cubicBezTo>
                    <a:pt x="1076" y="748"/>
                    <a:pt x="1109" y="1"/>
                    <a:pt x="623"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4" name="Google Shape;5574;p39"/>
            <p:cNvSpPr/>
            <p:nvPr/>
          </p:nvSpPr>
          <p:spPr>
            <a:xfrm>
              <a:off x="4609308" y="2752325"/>
              <a:ext cx="39262" cy="31849"/>
            </a:xfrm>
            <a:custGeom>
              <a:rect b="b" l="l" r="r" t="t"/>
              <a:pathLst>
                <a:path extrusionOk="0" h="928" w="1144">
                  <a:moveTo>
                    <a:pt x="456" y="0"/>
                  </a:moveTo>
                  <a:cubicBezTo>
                    <a:pt x="300" y="0"/>
                    <a:pt x="162" y="80"/>
                    <a:pt x="104" y="281"/>
                  </a:cubicBezTo>
                  <a:cubicBezTo>
                    <a:pt x="1" y="659"/>
                    <a:pt x="429" y="928"/>
                    <a:pt x="759" y="928"/>
                  </a:cubicBezTo>
                  <a:cubicBezTo>
                    <a:pt x="971" y="928"/>
                    <a:pt x="1143" y="817"/>
                    <a:pt x="1108" y="552"/>
                  </a:cubicBezTo>
                  <a:cubicBezTo>
                    <a:pt x="1097" y="529"/>
                    <a:pt x="1097" y="507"/>
                    <a:pt x="1097" y="484"/>
                  </a:cubicBezTo>
                  <a:cubicBezTo>
                    <a:pt x="1033" y="229"/>
                    <a:pt x="719" y="0"/>
                    <a:pt x="456"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5" name="Google Shape;5575;p39"/>
            <p:cNvSpPr/>
            <p:nvPr/>
          </p:nvSpPr>
          <p:spPr>
            <a:xfrm>
              <a:off x="4618643" y="2364474"/>
              <a:ext cx="49043" cy="35247"/>
            </a:xfrm>
            <a:custGeom>
              <a:rect b="b" l="l" r="r" t="t"/>
              <a:pathLst>
                <a:path extrusionOk="0" h="1027" w="1429">
                  <a:moveTo>
                    <a:pt x="872" y="1"/>
                  </a:moveTo>
                  <a:cubicBezTo>
                    <a:pt x="854" y="1"/>
                    <a:pt x="834" y="2"/>
                    <a:pt x="813" y="4"/>
                  </a:cubicBezTo>
                  <a:cubicBezTo>
                    <a:pt x="791" y="16"/>
                    <a:pt x="768" y="16"/>
                    <a:pt x="746" y="27"/>
                  </a:cubicBezTo>
                  <a:cubicBezTo>
                    <a:pt x="339" y="117"/>
                    <a:pt x="1" y="851"/>
                    <a:pt x="543" y="1009"/>
                  </a:cubicBezTo>
                  <a:cubicBezTo>
                    <a:pt x="583" y="1021"/>
                    <a:pt x="623" y="1026"/>
                    <a:pt x="661" y="1026"/>
                  </a:cubicBezTo>
                  <a:cubicBezTo>
                    <a:pt x="1175" y="1026"/>
                    <a:pt x="1428" y="1"/>
                    <a:pt x="872"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6" name="Google Shape;5576;p39"/>
            <p:cNvSpPr/>
            <p:nvPr/>
          </p:nvSpPr>
          <p:spPr>
            <a:xfrm>
              <a:off x="4268923" y="2514384"/>
              <a:ext cx="39537" cy="31609"/>
            </a:xfrm>
            <a:custGeom>
              <a:rect b="b" l="l" r="r" t="t"/>
              <a:pathLst>
                <a:path extrusionOk="0" h="921" w="1152">
                  <a:moveTo>
                    <a:pt x="410" y="1"/>
                  </a:moveTo>
                  <a:cubicBezTo>
                    <a:pt x="186" y="1"/>
                    <a:pt x="1" y="117"/>
                    <a:pt x="46" y="387"/>
                  </a:cubicBezTo>
                  <a:cubicBezTo>
                    <a:pt x="58" y="410"/>
                    <a:pt x="58" y="432"/>
                    <a:pt x="69" y="455"/>
                  </a:cubicBezTo>
                  <a:cubicBezTo>
                    <a:pt x="138" y="705"/>
                    <a:pt x="447" y="921"/>
                    <a:pt x="704" y="921"/>
                  </a:cubicBezTo>
                  <a:cubicBezTo>
                    <a:pt x="864" y="921"/>
                    <a:pt x="1003" y="837"/>
                    <a:pt x="1051" y="624"/>
                  </a:cubicBezTo>
                  <a:cubicBezTo>
                    <a:pt x="1151" y="249"/>
                    <a:pt x="738" y="1"/>
                    <a:pt x="410"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7" name="Google Shape;5577;p39"/>
            <p:cNvSpPr/>
            <p:nvPr/>
          </p:nvSpPr>
          <p:spPr>
            <a:xfrm>
              <a:off x="4620565" y="2595620"/>
              <a:ext cx="39811" cy="30579"/>
            </a:xfrm>
            <a:custGeom>
              <a:rect b="b" l="l" r="r" t="t"/>
              <a:pathLst>
                <a:path extrusionOk="0" h="891" w="1160">
                  <a:moveTo>
                    <a:pt x="423" y="1"/>
                  </a:moveTo>
                  <a:cubicBezTo>
                    <a:pt x="244" y="1"/>
                    <a:pt x="91" y="92"/>
                    <a:pt x="58" y="322"/>
                  </a:cubicBezTo>
                  <a:cubicBezTo>
                    <a:pt x="1" y="683"/>
                    <a:pt x="384" y="891"/>
                    <a:pt x="701" y="891"/>
                  </a:cubicBezTo>
                  <a:cubicBezTo>
                    <a:pt x="950" y="891"/>
                    <a:pt x="1159" y="763"/>
                    <a:pt x="1085" y="480"/>
                  </a:cubicBezTo>
                  <a:cubicBezTo>
                    <a:pt x="1085" y="457"/>
                    <a:pt x="1073" y="435"/>
                    <a:pt x="1062" y="412"/>
                  </a:cubicBezTo>
                  <a:cubicBezTo>
                    <a:pt x="976" y="182"/>
                    <a:pt x="675" y="1"/>
                    <a:pt x="423"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8" name="Google Shape;5578;p39"/>
            <p:cNvSpPr/>
            <p:nvPr/>
          </p:nvSpPr>
          <p:spPr>
            <a:xfrm>
              <a:off x="4362891" y="2314161"/>
              <a:ext cx="39777" cy="30373"/>
            </a:xfrm>
            <a:custGeom>
              <a:rect b="b" l="l" r="r" t="t"/>
              <a:pathLst>
                <a:path extrusionOk="0" h="885" w="1159">
                  <a:moveTo>
                    <a:pt x="424" y="0"/>
                  </a:moveTo>
                  <a:cubicBezTo>
                    <a:pt x="239" y="0"/>
                    <a:pt x="79" y="94"/>
                    <a:pt x="50" y="331"/>
                  </a:cubicBezTo>
                  <a:cubicBezTo>
                    <a:pt x="1" y="684"/>
                    <a:pt x="370" y="884"/>
                    <a:pt x="683" y="884"/>
                  </a:cubicBezTo>
                  <a:cubicBezTo>
                    <a:pt x="940" y="884"/>
                    <a:pt x="1159" y="750"/>
                    <a:pt x="1077" y="455"/>
                  </a:cubicBezTo>
                  <a:cubicBezTo>
                    <a:pt x="1066" y="432"/>
                    <a:pt x="1066" y="410"/>
                    <a:pt x="1055" y="387"/>
                  </a:cubicBezTo>
                  <a:cubicBezTo>
                    <a:pt x="964" y="168"/>
                    <a:pt x="671" y="0"/>
                    <a:pt x="424"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9" name="Google Shape;5579;p39"/>
            <p:cNvSpPr/>
            <p:nvPr/>
          </p:nvSpPr>
          <p:spPr>
            <a:xfrm>
              <a:off x="4719407" y="2632102"/>
              <a:ext cx="38404" cy="37512"/>
            </a:xfrm>
            <a:custGeom>
              <a:rect b="b" l="l" r="r" t="t"/>
              <a:pathLst>
                <a:path extrusionOk="0" h="1093" w="1119">
                  <a:moveTo>
                    <a:pt x="584" y="0"/>
                  </a:moveTo>
                  <a:cubicBezTo>
                    <a:pt x="526" y="0"/>
                    <a:pt x="462" y="19"/>
                    <a:pt x="394" y="60"/>
                  </a:cubicBezTo>
                  <a:cubicBezTo>
                    <a:pt x="371" y="71"/>
                    <a:pt x="360" y="83"/>
                    <a:pt x="337" y="105"/>
                  </a:cubicBezTo>
                  <a:cubicBezTo>
                    <a:pt x="25" y="342"/>
                    <a:pt x="1" y="1092"/>
                    <a:pt x="479" y="1092"/>
                  </a:cubicBezTo>
                  <a:cubicBezTo>
                    <a:pt x="502" y="1092"/>
                    <a:pt x="526" y="1091"/>
                    <a:pt x="552" y="1087"/>
                  </a:cubicBezTo>
                  <a:cubicBezTo>
                    <a:pt x="1118" y="1008"/>
                    <a:pt x="1011" y="0"/>
                    <a:pt x="584"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0" name="Google Shape;5580;p39"/>
            <p:cNvSpPr/>
            <p:nvPr/>
          </p:nvSpPr>
          <p:spPr>
            <a:xfrm>
              <a:off x="4556421" y="2639652"/>
              <a:ext cx="38027" cy="37649"/>
            </a:xfrm>
            <a:custGeom>
              <a:rect b="b" l="l" r="r" t="t"/>
              <a:pathLst>
                <a:path extrusionOk="0" h="1097" w="1108">
                  <a:moveTo>
                    <a:pt x="641" y="1"/>
                  </a:moveTo>
                  <a:cubicBezTo>
                    <a:pt x="613" y="1"/>
                    <a:pt x="582" y="4"/>
                    <a:pt x="550" y="9"/>
                  </a:cubicBezTo>
                  <a:cubicBezTo>
                    <a:pt x="0" y="117"/>
                    <a:pt x="134" y="1097"/>
                    <a:pt x="549" y="1097"/>
                  </a:cubicBezTo>
                  <a:cubicBezTo>
                    <a:pt x="612" y="1097"/>
                    <a:pt x="680" y="1075"/>
                    <a:pt x="753" y="1025"/>
                  </a:cubicBezTo>
                  <a:cubicBezTo>
                    <a:pt x="765" y="1014"/>
                    <a:pt x="787" y="1002"/>
                    <a:pt x="810" y="991"/>
                  </a:cubicBezTo>
                  <a:cubicBezTo>
                    <a:pt x="1107" y="736"/>
                    <a:pt x="1105" y="1"/>
                    <a:pt x="641"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1" name="Google Shape;5581;p39"/>
            <p:cNvSpPr/>
            <p:nvPr/>
          </p:nvSpPr>
          <p:spPr>
            <a:xfrm>
              <a:off x="4644418" y="2677816"/>
              <a:ext cx="55049" cy="32226"/>
            </a:xfrm>
            <a:custGeom>
              <a:rect b="b" l="l" r="r" t="t"/>
              <a:pathLst>
                <a:path extrusionOk="0" h="939" w="1604">
                  <a:moveTo>
                    <a:pt x="919" y="1"/>
                  </a:moveTo>
                  <a:cubicBezTo>
                    <a:pt x="517" y="1"/>
                    <a:pt x="1" y="546"/>
                    <a:pt x="446" y="861"/>
                  </a:cubicBezTo>
                  <a:cubicBezTo>
                    <a:pt x="522" y="915"/>
                    <a:pt x="601" y="938"/>
                    <a:pt x="681" y="938"/>
                  </a:cubicBezTo>
                  <a:cubicBezTo>
                    <a:pt x="1149" y="938"/>
                    <a:pt x="1603" y="130"/>
                    <a:pt x="1044" y="15"/>
                  </a:cubicBezTo>
                  <a:cubicBezTo>
                    <a:pt x="1022" y="3"/>
                    <a:pt x="999" y="3"/>
                    <a:pt x="965" y="3"/>
                  </a:cubicBezTo>
                  <a:cubicBezTo>
                    <a:pt x="950" y="2"/>
                    <a:pt x="935" y="1"/>
                    <a:pt x="919"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2" name="Google Shape;5582;p39"/>
            <p:cNvSpPr/>
            <p:nvPr/>
          </p:nvSpPr>
          <p:spPr>
            <a:xfrm>
              <a:off x="4673693" y="2771578"/>
              <a:ext cx="54878" cy="32398"/>
            </a:xfrm>
            <a:custGeom>
              <a:rect b="b" l="l" r="r" t="t"/>
              <a:pathLst>
                <a:path extrusionOk="0" h="944" w="1599">
                  <a:moveTo>
                    <a:pt x="923" y="1"/>
                  </a:moveTo>
                  <a:cubicBezTo>
                    <a:pt x="501" y="1"/>
                    <a:pt x="1" y="575"/>
                    <a:pt x="451" y="871"/>
                  </a:cubicBezTo>
                  <a:cubicBezTo>
                    <a:pt x="527" y="922"/>
                    <a:pt x="606" y="944"/>
                    <a:pt x="684" y="944"/>
                  </a:cubicBezTo>
                  <a:cubicBezTo>
                    <a:pt x="1162" y="944"/>
                    <a:pt x="1598" y="120"/>
                    <a:pt x="1026" y="13"/>
                  </a:cubicBezTo>
                  <a:lnTo>
                    <a:pt x="958" y="2"/>
                  </a:lnTo>
                  <a:cubicBezTo>
                    <a:pt x="947" y="1"/>
                    <a:pt x="935" y="1"/>
                    <a:pt x="923"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3" name="Google Shape;5583;p39"/>
            <p:cNvSpPr/>
            <p:nvPr/>
          </p:nvSpPr>
          <p:spPr>
            <a:xfrm>
              <a:off x="3918756" y="2435585"/>
              <a:ext cx="38953" cy="32158"/>
            </a:xfrm>
            <a:custGeom>
              <a:rect b="b" l="l" r="r" t="t"/>
              <a:pathLst>
                <a:path extrusionOk="0" h="937" w="1135">
                  <a:moveTo>
                    <a:pt x="359" y="0"/>
                  </a:moveTo>
                  <a:cubicBezTo>
                    <a:pt x="160" y="0"/>
                    <a:pt x="1" y="105"/>
                    <a:pt x="26" y="359"/>
                  </a:cubicBezTo>
                  <a:cubicBezTo>
                    <a:pt x="26" y="381"/>
                    <a:pt x="26" y="404"/>
                    <a:pt x="37" y="426"/>
                  </a:cubicBezTo>
                  <a:cubicBezTo>
                    <a:pt x="88" y="689"/>
                    <a:pt x="408" y="937"/>
                    <a:pt x="673" y="937"/>
                  </a:cubicBezTo>
                  <a:cubicBezTo>
                    <a:pt x="818" y="937"/>
                    <a:pt x="948" y="862"/>
                    <a:pt x="1008" y="674"/>
                  </a:cubicBezTo>
                  <a:cubicBezTo>
                    <a:pt x="1135" y="293"/>
                    <a:pt x="692" y="0"/>
                    <a:pt x="359"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4" name="Google Shape;5584;p39"/>
            <p:cNvSpPr/>
            <p:nvPr/>
          </p:nvSpPr>
          <p:spPr>
            <a:xfrm>
              <a:off x="4462350" y="2706816"/>
              <a:ext cx="49078" cy="35178"/>
            </a:xfrm>
            <a:custGeom>
              <a:rect b="b" l="l" r="r" t="t"/>
              <a:pathLst>
                <a:path extrusionOk="0" h="1025" w="1430">
                  <a:moveTo>
                    <a:pt x="774" y="0"/>
                  </a:moveTo>
                  <a:cubicBezTo>
                    <a:pt x="250" y="0"/>
                    <a:pt x="0" y="1025"/>
                    <a:pt x="540" y="1025"/>
                  </a:cubicBezTo>
                  <a:cubicBezTo>
                    <a:pt x="561" y="1025"/>
                    <a:pt x="582" y="1023"/>
                    <a:pt x="605" y="1020"/>
                  </a:cubicBezTo>
                  <a:cubicBezTo>
                    <a:pt x="628" y="1009"/>
                    <a:pt x="651" y="1009"/>
                    <a:pt x="673" y="998"/>
                  </a:cubicBezTo>
                  <a:cubicBezTo>
                    <a:pt x="1079" y="907"/>
                    <a:pt x="1429" y="174"/>
                    <a:pt x="888" y="16"/>
                  </a:cubicBezTo>
                  <a:cubicBezTo>
                    <a:pt x="849" y="5"/>
                    <a:pt x="811" y="0"/>
                    <a:pt x="774"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5" name="Google Shape;5585;p39"/>
            <p:cNvSpPr/>
            <p:nvPr/>
          </p:nvSpPr>
          <p:spPr>
            <a:xfrm>
              <a:off x="4394774" y="2598297"/>
              <a:ext cx="39228" cy="31952"/>
            </a:xfrm>
            <a:custGeom>
              <a:rect b="b" l="l" r="r" t="t"/>
              <a:pathLst>
                <a:path extrusionOk="0" h="931" w="1143">
                  <a:moveTo>
                    <a:pt x="450" y="0"/>
                  </a:moveTo>
                  <a:cubicBezTo>
                    <a:pt x="297" y="0"/>
                    <a:pt x="161" y="79"/>
                    <a:pt x="103" y="278"/>
                  </a:cubicBezTo>
                  <a:cubicBezTo>
                    <a:pt x="0" y="663"/>
                    <a:pt x="429" y="930"/>
                    <a:pt x="759" y="930"/>
                  </a:cubicBezTo>
                  <a:cubicBezTo>
                    <a:pt x="971" y="930"/>
                    <a:pt x="1143" y="820"/>
                    <a:pt x="1108" y="560"/>
                  </a:cubicBezTo>
                  <a:cubicBezTo>
                    <a:pt x="1108" y="537"/>
                    <a:pt x="1096" y="515"/>
                    <a:pt x="1096" y="492"/>
                  </a:cubicBezTo>
                  <a:cubicBezTo>
                    <a:pt x="1032" y="235"/>
                    <a:pt x="714" y="0"/>
                    <a:pt x="450"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6" name="Google Shape;5586;p39"/>
            <p:cNvSpPr/>
            <p:nvPr/>
          </p:nvSpPr>
          <p:spPr>
            <a:xfrm>
              <a:off x="4174851" y="2280665"/>
              <a:ext cx="47979" cy="35212"/>
            </a:xfrm>
            <a:custGeom>
              <a:rect b="b" l="l" r="r" t="t"/>
              <a:pathLst>
                <a:path extrusionOk="0" h="1026" w="1398">
                  <a:moveTo>
                    <a:pt x="877" y="1"/>
                  </a:moveTo>
                  <a:cubicBezTo>
                    <a:pt x="850" y="1"/>
                    <a:pt x="821" y="3"/>
                    <a:pt x="790" y="9"/>
                  </a:cubicBezTo>
                  <a:cubicBezTo>
                    <a:pt x="768" y="9"/>
                    <a:pt x="745" y="9"/>
                    <a:pt x="722" y="20"/>
                  </a:cubicBezTo>
                  <a:cubicBezTo>
                    <a:pt x="316" y="133"/>
                    <a:pt x="0" y="878"/>
                    <a:pt x="553" y="1013"/>
                  </a:cubicBezTo>
                  <a:cubicBezTo>
                    <a:pt x="587" y="1021"/>
                    <a:pt x="620" y="1025"/>
                    <a:pt x="652" y="1025"/>
                  </a:cubicBezTo>
                  <a:cubicBezTo>
                    <a:pt x="1175" y="1025"/>
                    <a:pt x="1397" y="1"/>
                    <a:pt x="877"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7" name="Google Shape;5587;p39"/>
            <p:cNvSpPr/>
            <p:nvPr/>
          </p:nvSpPr>
          <p:spPr>
            <a:xfrm>
              <a:off x="4522238" y="2579009"/>
              <a:ext cx="39777" cy="35109"/>
            </a:xfrm>
            <a:custGeom>
              <a:rect b="b" l="l" r="r" t="t"/>
              <a:pathLst>
                <a:path extrusionOk="0" h="1023" w="1159">
                  <a:moveTo>
                    <a:pt x="333" y="1"/>
                  </a:moveTo>
                  <a:cubicBezTo>
                    <a:pt x="198" y="1"/>
                    <a:pt x="84" y="76"/>
                    <a:pt x="45" y="264"/>
                  </a:cubicBezTo>
                  <a:cubicBezTo>
                    <a:pt x="45" y="276"/>
                    <a:pt x="34" y="310"/>
                    <a:pt x="34" y="332"/>
                  </a:cubicBezTo>
                  <a:cubicBezTo>
                    <a:pt x="1" y="631"/>
                    <a:pt x="305" y="1023"/>
                    <a:pt x="598" y="1023"/>
                  </a:cubicBezTo>
                  <a:cubicBezTo>
                    <a:pt x="702" y="1023"/>
                    <a:pt x="806" y="973"/>
                    <a:pt x="892" y="851"/>
                  </a:cubicBezTo>
                  <a:cubicBezTo>
                    <a:pt x="1159" y="487"/>
                    <a:pt x="677" y="1"/>
                    <a:pt x="333"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8" name="Google Shape;5588;p39"/>
            <p:cNvSpPr/>
            <p:nvPr/>
          </p:nvSpPr>
          <p:spPr>
            <a:xfrm>
              <a:off x="4541114" y="2709871"/>
              <a:ext cx="39537" cy="34972"/>
            </a:xfrm>
            <a:custGeom>
              <a:rect b="b" l="l" r="r" t="t"/>
              <a:pathLst>
                <a:path extrusionOk="0" h="1019" w="1152">
                  <a:moveTo>
                    <a:pt x="328" y="1"/>
                  </a:moveTo>
                  <a:cubicBezTo>
                    <a:pt x="189" y="1"/>
                    <a:pt x="73" y="77"/>
                    <a:pt x="37" y="265"/>
                  </a:cubicBezTo>
                  <a:cubicBezTo>
                    <a:pt x="37" y="288"/>
                    <a:pt x="37" y="311"/>
                    <a:pt x="26" y="333"/>
                  </a:cubicBezTo>
                  <a:cubicBezTo>
                    <a:pt x="1" y="646"/>
                    <a:pt x="306" y="1018"/>
                    <a:pt x="595" y="1018"/>
                  </a:cubicBezTo>
                  <a:cubicBezTo>
                    <a:pt x="703" y="1018"/>
                    <a:pt x="809" y="966"/>
                    <a:pt x="895" y="841"/>
                  </a:cubicBezTo>
                  <a:cubicBezTo>
                    <a:pt x="1151" y="464"/>
                    <a:pt x="671" y="1"/>
                    <a:pt x="328"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9" name="Google Shape;5589;p39"/>
            <p:cNvSpPr/>
            <p:nvPr/>
          </p:nvSpPr>
          <p:spPr>
            <a:xfrm>
              <a:off x="4608519" y="2048765"/>
              <a:ext cx="39262" cy="31849"/>
            </a:xfrm>
            <a:custGeom>
              <a:rect b="b" l="l" r="r" t="t"/>
              <a:pathLst>
                <a:path extrusionOk="0" h="928" w="1144">
                  <a:moveTo>
                    <a:pt x="451" y="0"/>
                  </a:moveTo>
                  <a:cubicBezTo>
                    <a:pt x="297" y="0"/>
                    <a:pt x="162" y="79"/>
                    <a:pt x="104" y="278"/>
                  </a:cubicBezTo>
                  <a:cubicBezTo>
                    <a:pt x="1" y="657"/>
                    <a:pt x="433" y="927"/>
                    <a:pt x="764" y="927"/>
                  </a:cubicBezTo>
                  <a:cubicBezTo>
                    <a:pt x="974" y="927"/>
                    <a:pt x="1143" y="818"/>
                    <a:pt x="1108" y="560"/>
                  </a:cubicBezTo>
                  <a:cubicBezTo>
                    <a:pt x="1108" y="537"/>
                    <a:pt x="1097" y="515"/>
                    <a:pt x="1097" y="492"/>
                  </a:cubicBezTo>
                  <a:cubicBezTo>
                    <a:pt x="1033" y="235"/>
                    <a:pt x="715" y="0"/>
                    <a:pt x="451"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0" name="Google Shape;5590;p39"/>
            <p:cNvSpPr/>
            <p:nvPr/>
          </p:nvSpPr>
          <p:spPr>
            <a:xfrm>
              <a:off x="4677125" y="2814856"/>
              <a:ext cx="48975" cy="34869"/>
            </a:xfrm>
            <a:custGeom>
              <a:rect b="b" l="l" r="r" t="t"/>
              <a:pathLst>
                <a:path extrusionOk="0" h="1016" w="1427">
                  <a:moveTo>
                    <a:pt x="880" y="0"/>
                  </a:moveTo>
                  <a:cubicBezTo>
                    <a:pt x="859" y="0"/>
                    <a:pt x="837" y="2"/>
                    <a:pt x="813" y="5"/>
                  </a:cubicBezTo>
                  <a:cubicBezTo>
                    <a:pt x="791" y="5"/>
                    <a:pt x="768" y="5"/>
                    <a:pt x="746" y="16"/>
                  </a:cubicBezTo>
                  <a:cubicBezTo>
                    <a:pt x="339" y="118"/>
                    <a:pt x="1" y="840"/>
                    <a:pt x="542" y="998"/>
                  </a:cubicBezTo>
                  <a:cubicBezTo>
                    <a:pt x="583" y="1010"/>
                    <a:pt x="623" y="1016"/>
                    <a:pt x="661" y="1016"/>
                  </a:cubicBezTo>
                  <a:cubicBezTo>
                    <a:pt x="1173" y="1016"/>
                    <a:pt x="1426" y="0"/>
                    <a:pt x="880"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1" name="Google Shape;5591;p39"/>
            <p:cNvSpPr/>
            <p:nvPr/>
          </p:nvSpPr>
          <p:spPr>
            <a:xfrm>
              <a:off x="4708081" y="2528352"/>
              <a:ext cx="39296" cy="31300"/>
            </a:xfrm>
            <a:custGeom>
              <a:rect b="b" l="l" r="r" t="t"/>
              <a:pathLst>
                <a:path extrusionOk="0" h="912" w="1145">
                  <a:moveTo>
                    <a:pt x="407" y="0"/>
                  </a:moveTo>
                  <a:cubicBezTo>
                    <a:pt x="184" y="0"/>
                    <a:pt x="1" y="116"/>
                    <a:pt x="47" y="386"/>
                  </a:cubicBezTo>
                  <a:cubicBezTo>
                    <a:pt x="58" y="409"/>
                    <a:pt x="58" y="431"/>
                    <a:pt x="69" y="454"/>
                  </a:cubicBezTo>
                  <a:cubicBezTo>
                    <a:pt x="139" y="698"/>
                    <a:pt x="450" y="912"/>
                    <a:pt x="707" y="912"/>
                  </a:cubicBezTo>
                  <a:cubicBezTo>
                    <a:pt x="866" y="912"/>
                    <a:pt x="1004" y="830"/>
                    <a:pt x="1051" y="623"/>
                  </a:cubicBezTo>
                  <a:cubicBezTo>
                    <a:pt x="1145" y="248"/>
                    <a:pt x="733" y="0"/>
                    <a:pt x="407"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2" name="Google Shape;5592;p39"/>
            <p:cNvSpPr/>
            <p:nvPr/>
          </p:nvSpPr>
          <p:spPr>
            <a:xfrm>
              <a:off x="862491" y="1336007"/>
              <a:ext cx="887652" cy="1003757"/>
            </a:xfrm>
            <a:custGeom>
              <a:rect b="b" l="l" r="r" t="t"/>
              <a:pathLst>
                <a:path extrusionOk="0" h="29247" w="25864">
                  <a:moveTo>
                    <a:pt x="21384" y="1"/>
                  </a:moveTo>
                  <a:lnTo>
                    <a:pt x="21384" y="1"/>
                  </a:lnTo>
                  <a:cubicBezTo>
                    <a:pt x="23663" y="3420"/>
                    <a:pt x="24036" y="8227"/>
                    <a:pt x="22896" y="12063"/>
                  </a:cubicBezTo>
                  <a:cubicBezTo>
                    <a:pt x="22332" y="14027"/>
                    <a:pt x="21384" y="15697"/>
                    <a:pt x="20639" y="17548"/>
                  </a:cubicBezTo>
                  <a:cubicBezTo>
                    <a:pt x="19951" y="19297"/>
                    <a:pt x="19127" y="21170"/>
                    <a:pt x="17694" y="22467"/>
                  </a:cubicBezTo>
                  <a:cubicBezTo>
                    <a:pt x="16441" y="23562"/>
                    <a:pt x="14771" y="23889"/>
                    <a:pt x="13417" y="24860"/>
                  </a:cubicBezTo>
                  <a:cubicBezTo>
                    <a:pt x="11917" y="25853"/>
                    <a:pt x="10427" y="26293"/>
                    <a:pt x="8678" y="26643"/>
                  </a:cubicBezTo>
                  <a:cubicBezTo>
                    <a:pt x="7159" y="26920"/>
                    <a:pt x="5688" y="27073"/>
                    <a:pt x="4243" y="27073"/>
                  </a:cubicBezTo>
                  <a:cubicBezTo>
                    <a:pt x="2811" y="27073"/>
                    <a:pt x="1404" y="26923"/>
                    <a:pt x="0" y="26597"/>
                  </a:cubicBezTo>
                  <a:lnTo>
                    <a:pt x="0" y="26597"/>
                  </a:lnTo>
                  <a:cubicBezTo>
                    <a:pt x="2401" y="28337"/>
                    <a:pt x="5280" y="29246"/>
                    <a:pt x="8288" y="29246"/>
                  </a:cubicBezTo>
                  <a:cubicBezTo>
                    <a:pt x="9903" y="29246"/>
                    <a:pt x="11556" y="28984"/>
                    <a:pt x="13192" y="28448"/>
                  </a:cubicBezTo>
                  <a:cubicBezTo>
                    <a:pt x="15223" y="27782"/>
                    <a:pt x="17581" y="26868"/>
                    <a:pt x="19330" y="25650"/>
                  </a:cubicBezTo>
                  <a:cubicBezTo>
                    <a:pt x="24408" y="22118"/>
                    <a:pt x="25695" y="17198"/>
                    <a:pt x="25796" y="11285"/>
                  </a:cubicBezTo>
                  <a:cubicBezTo>
                    <a:pt x="25864" y="7606"/>
                    <a:pt x="24623" y="3781"/>
                    <a:pt x="22174" y="870"/>
                  </a:cubicBezTo>
                  <a:cubicBezTo>
                    <a:pt x="21914" y="565"/>
                    <a:pt x="21655" y="272"/>
                    <a:pt x="21384" y="1"/>
                  </a:cubicBezTo>
                  <a:close/>
                </a:path>
              </a:pathLst>
            </a:custGeom>
            <a:solidFill>
              <a:srgbClr val="CB64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3" name="Google Shape;5593;p39"/>
            <p:cNvSpPr/>
            <p:nvPr/>
          </p:nvSpPr>
          <p:spPr>
            <a:xfrm>
              <a:off x="631689" y="1213656"/>
              <a:ext cx="1056129" cy="1051496"/>
            </a:xfrm>
            <a:custGeom>
              <a:rect b="b" l="l" r="r" t="t"/>
              <a:pathLst>
                <a:path extrusionOk="0" h="30638" w="30773">
                  <a:moveTo>
                    <a:pt x="19203" y="0"/>
                  </a:moveTo>
                  <a:cubicBezTo>
                    <a:pt x="16365" y="0"/>
                    <a:pt x="13463" y="827"/>
                    <a:pt x="10934" y="2313"/>
                  </a:cubicBezTo>
                  <a:cubicBezTo>
                    <a:pt x="9129" y="3374"/>
                    <a:pt x="7402" y="4649"/>
                    <a:pt x="6082" y="6296"/>
                  </a:cubicBezTo>
                  <a:cubicBezTo>
                    <a:pt x="5055" y="7594"/>
                    <a:pt x="4096" y="8734"/>
                    <a:pt x="3464" y="10043"/>
                  </a:cubicBezTo>
                  <a:cubicBezTo>
                    <a:pt x="1230" y="14590"/>
                    <a:pt x="0" y="20909"/>
                    <a:pt x="2641" y="25547"/>
                  </a:cubicBezTo>
                  <a:cubicBezTo>
                    <a:pt x="3656" y="27364"/>
                    <a:pt x="5044" y="28933"/>
                    <a:pt x="6725" y="30162"/>
                  </a:cubicBezTo>
                  <a:cubicBezTo>
                    <a:pt x="8129" y="30488"/>
                    <a:pt x="9536" y="30638"/>
                    <a:pt x="10968" y="30638"/>
                  </a:cubicBezTo>
                  <a:cubicBezTo>
                    <a:pt x="12413" y="30638"/>
                    <a:pt x="13884" y="30485"/>
                    <a:pt x="15403" y="30208"/>
                  </a:cubicBezTo>
                  <a:cubicBezTo>
                    <a:pt x="17152" y="29858"/>
                    <a:pt x="18642" y="29418"/>
                    <a:pt x="20154" y="28425"/>
                  </a:cubicBezTo>
                  <a:cubicBezTo>
                    <a:pt x="21508" y="27454"/>
                    <a:pt x="23178" y="27127"/>
                    <a:pt x="24419" y="26032"/>
                  </a:cubicBezTo>
                  <a:cubicBezTo>
                    <a:pt x="25852" y="24735"/>
                    <a:pt x="26676" y="22862"/>
                    <a:pt x="27364" y="21113"/>
                  </a:cubicBezTo>
                  <a:cubicBezTo>
                    <a:pt x="28109" y="19262"/>
                    <a:pt x="29057" y="17592"/>
                    <a:pt x="29621" y="15628"/>
                  </a:cubicBezTo>
                  <a:cubicBezTo>
                    <a:pt x="30772" y="11792"/>
                    <a:pt x="30400" y="6985"/>
                    <a:pt x="28109" y="3566"/>
                  </a:cubicBezTo>
                  <a:cubicBezTo>
                    <a:pt x="25677" y="1104"/>
                    <a:pt x="22483" y="0"/>
                    <a:pt x="19203" y="0"/>
                  </a:cubicBezTo>
                  <a:close/>
                </a:path>
              </a:pathLst>
            </a:custGeom>
            <a:solidFill>
              <a:srgbClr val="973C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4" name="Google Shape;5594;p39"/>
            <p:cNvSpPr/>
            <p:nvPr/>
          </p:nvSpPr>
          <p:spPr>
            <a:xfrm>
              <a:off x="691303" y="1252678"/>
              <a:ext cx="962813" cy="972114"/>
            </a:xfrm>
            <a:custGeom>
              <a:rect b="b" l="l" r="r" t="t"/>
              <a:pathLst>
                <a:path extrusionOk="0" h="28325" w="28054">
                  <a:moveTo>
                    <a:pt x="17685" y="1"/>
                  </a:moveTo>
                  <a:cubicBezTo>
                    <a:pt x="17609" y="1"/>
                    <a:pt x="17534" y="1"/>
                    <a:pt x="17457" y="3"/>
                  </a:cubicBezTo>
                  <a:cubicBezTo>
                    <a:pt x="10484" y="104"/>
                    <a:pt x="3318" y="5656"/>
                    <a:pt x="1186" y="12291"/>
                  </a:cubicBezTo>
                  <a:cubicBezTo>
                    <a:pt x="746" y="13747"/>
                    <a:pt x="91" y="15654"/>
                    <a:pt x="1" y="17267"/>
                  </a:cubicBezTo>
                  <a:cubicBezTo>
                    <a:pt x="12" y="18621"/>
                    <a:pt x="588" y="19987"/>
                    <a:pt x="915" y="21341"/>
                  </a:cubicBezTo>
                  <a:cubicBezTo>
                    <a:pt x="1569" y="24049"/>
                    <a:pt x="2483" y="25178"/>
                    <a:pt x="4605" y="26735"/>
                  </a:cubicBezTo>
                  <a:lnTo>
                    <a:pt x="5180" y="27152"/>
                  </a:lnTo>
                  <a:cubicBezTo>
                    <a:pt x="7290" y="27987"/>
                    <a:pt x="8938" y="28224"/>
                    <a:pt x="11195" y="28315"/>
                  </a:cubicBezTo>
                  <a:cubicBezTo>
                    <a:pt x="11320" y="28321"/>
                    <a:pt x="11445" y="28324"/>
                    <a:pt x="11569" y="28324"/>
                  </a:cubicBezTo>
                  <a:cubicBezTo>
                    <a:pt x="14924" y="28324"/>
                    <a:pt x="17595" y="26018"/>
                    <a:pt x="20403" y="24343"/>
                  </a:cubicBezTo>
                  <a:cubicBezTo>
                    <a:pt x="23810" y="22323"/>
                    <a:pt x="25040" y="18520"/>
                    <a:pt x="26417" y="15011"/>
                  </a:cubicBezTo>
                  <a:cubicBezTo>
                    <a:pt x="27196" y="13307"/>
                    <a:pt x="28053" y="11591"/>
                    <a:pt x="27771" y="9752"/>
                  </a:cubicBezTo>
                  <a:cubicBezTo>
                    <a:pt x="27523" y="8105"/>
                    <a:pt x="27004" y="6514"/>
                    <a:pt x="26225" y="5035"/>
                  </a:cubicBezTo>
                  <a:cubicBezTo>
                    <a:pt x="24400" y="1661"/>
                    <a:pt x="21457" y="1"/>
                    <a:pt x="17685" y="1"/>
                  </a:cubicBezTo>
                  <a:close/>
                </a:path>
              </a:pathLst>
            </a:custGeom>
            <a:solidFill>
              <a:srgbClr val="FFFA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5" name="Google Shape;5595;p39"/>
            <p:cNvSpPr/>
            <p:nvPr/>
          </p:nvSpPr>
          <p:spPr>
            <a:xfrm>
              <a:off x="855112" y="1404063"/>
              <a:ext cx="622771" cy="679021"/>
            </a:xfrm>
            <a:custGeom>
              <a:rect b="b" l="l" r="r" t="t"/>
              <a:pathLst>
                <a:path extrusionOk="0" h="19785" w="18146">
                  <a:moveTo>
                    <a:pt x="11535" y="1"/>
                  </a:moveTo>
                  <a:cubicBezTo>
                    <a:pt x="10802" y="1"/>
                    <a:pt x="10072" y="196"/>
                    <a:pt x="8949" y="545"/>
                  </a:cubicBezTo>
                  <a:cubicBezTo>
                    <a:pt x="8216" y="805"/>
                    <a:pt x="7234" y="726"/>
                    <a:pt x="6523" y="1053"/>
                  </a:cubicBezTo>
                  <a:cubicBezTo>
                    <a:pt x="5654" y="1426"/>
                    <a:pt x="5259" y="2396"/>
                    <a:pt x="4650" y="3186"/>
                  </a:cubicBezTo>
                  <a:cubicBezTo>
                    <a:pt x="3612" y="4461"/>
                    <a:pt x="1254" y="5589"/>
                    <a:pt x="1129" y="7372"/>
                  </a:cubicBezTo>
                  <a:cubicBezTo>
                    <a:pt x="1028" y="8275"/>
                    <a:pt x="1197" y="8952"/>
                    <a:pt x="949" y="9877"/>
                  </a:cubicBezTo>
                  <a:cubicBezTo>
                    <a:pt x="734" y="10645"/>
                    <a:pt x="215" y="11491"/>
                    <a:pt x="182" y="12292"/>
                  </a:cubicBezTo>
                  <a:cubicBezTo>
                    <a:pt x="1" y="13849"/>
                    <a:pt x="1163" y="15395"/>
                    <a:pt x="1682" y="16862"/>
                  </a:cubicBezTo>
                  <a:cubicBezTo>
                    <a:pt x="2371" y="18690"/>
                    <a:pt x="5417" y="19458"/>
                    <a:pt x="7324" y="19785"/>
                  </a:cubicBezTo>
                  <a:lnTo>
                    <a:pt x="8374" y="18893"/>
                  </a:lnTo>
                  <a:cubicBezTo>
                    <a:pt x="8385" y="18912"/>
                    <a:pt x="8397" y="18921"/>
                    <a:pt x="8410" y="18921"/>
                  </a:cubicBezTo>
                  <a:cubicBezTo>
                    <a:pt x="8550" y="18921"/>
                    <a:pt x="8826" y="17972"/>
                    <a:pt x="9186" y="17663"/>
                  </a:cubicBezTo>
                  <a:cubicBezTo>
                    <a:pt x="9717" y="17223"/>
                    <a:pt x="10766" y="17280"/>
                    <a:pt x="11308" y="16919"/>
                  </a:cubicBezTo>
                  <a:cubicBezTo>
                    <a:pt x="12086" y="16490"/>
                    <a:pt x="12515" y="15666"/>
                    <a:pt x="13181" y="15113"/>
                  </a:cubicBezTo>
                  <a:cubicBezTo>
                    <a:pt x="13914" y="14538"/>
                    <a:pt x="14467" y="14165"/>
                    <a:pt x="15065" y="13375"/>
                  </a:cubicBezTo>
                  <a:cubicBezTo>
                    <a:pt x="15889" y="12473"/>
                    <a:pt x="16284" y="12134"/>
                    <a:pt x="16476" y="10972"/>
                  </a:cubicBezTo>
                  <a:cubicBezTo>
                    <a:pt x="16600" y="10464"/>
                    <a:pt x="16442" y="10182"/>
                    <a:pt x="16713" y="9640"/>
                  </a:cubicBezTo>
                  <a:cubicBezTo>
                    <a:pt x="16961" y="9347"/>
                    <a:pt x="17525" y="9370"/>
                    <a:pt x="17751" y="8997"/>
                  </a:cubicBezTo>
                  <a:cubicBezTo>
                    <a:pt x="18078" y="8354"/>
                    <a:pt x="17875" y="7214"/>
                    <a:pt x="17932" y="6481"/>
                  </a:cubicBezTo>
                  <a:cubicBezTo>
                    <a:pt x="18135" y="5319"/>
                    <a:pt x="18146" y="5082"/>
                    <a:pt x="17649" y="4010"/>
                  </a:cubicBezTo>
                  <a:cubicBezTo>
                    <a:pt x="17311" y="3220"/>
                    <a:pt x="16961" y="2114"/>
                    <a:pt x="16318" y="1471"/>
                  </a:cubicBezTo>
                  <a:cubicBezTo>
                    <a:pt x="15618" y="839"/>
                    <a:pt x="14907" y="861"/>
                    <a:pt x="14039" y="591"/>
                  </a:cubicBezTo>
                  <a:cubicBezTo>
                    <a:pt x="12960" y="185"/>
                    <a:pt x="12246" y="1"/>
                    <a:pt x="11535" y="1"/>
                  </a:cubicBezTo>
                  <a:close/>
                </a:path>
              </a:pathLst>
            </a:custGeom>
            <a:solidFill>
              <a:srgbClr val="F2E9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6" name="Google Shape;5596;p39"/>
            <p:cNvSpPr/>
            <p:nvPr/>
          </p:nvSpPr>
          <p:spPr>
            <a:xfrm>
              <a:off x="977909" y="1546663"/>
              <a:ext cx="518953" cy="571565"/>
            </a:xfrm>
            <a:custGeom>
              <a:rect b="b" l="l" r="r" t="t"/>
              <a:pathLst>
                <a:path extrusionOk="0" h="16654" w="15121">
                  <a:moveTo>
                    <a:pt x="13837" y="0"/>
                  </a:moveTo>
                  <a:cubicBezTo>
                    <a:pt x="12889" y="0"/>
                    <a:pt x="11830" y="1238"/>
                    <a:pt x="11408" y="1931"/>
                  </a:cubicBezTo>
                  <a:lnTo>
                    <a:pt x="11408" y="1931"/>
                  </a:lnTo>
                  <a:cubicBezTo>
                    <a:pt x="11839" y="741"/>
                    <a:pt x="10890" y="83"/>
                    <a:pt x="9782" y="83"/>
                  </a:cubicBezTo>
                  <a:cubicBezTo>
                    <a:pt x="9671" y="83"/>
                    <a:pt x="9558" y="89"/>
                    <a:pt x="9445" y="103"/>
                  </a:cubicBezTo>
                  <a:cubicBezTo>
                    <a:pt x="8113" y="182"/>
                    <a:pt x="6658" y="1412"/>
                    <a:pt x="5665" y="2213"/>
                  </a:cubicBezTo>
                  <a:cubicBezTo>
                    <a:pt x="4085" y="3556"/>
                    <a:pt x="0" y="9390"/>
                    <a:pt x="3521" y="10766"/>
                  </a:cubicBezTo>
                  <a:cubicBezTo>
                    <a:pt x="2934" y="12256"/>
                    <a:pt x="790" y="15562"/>
                    <a:pt x="3329" y="16533"/>
                  </a:cubicBezTo>
                  <a:cubicBezTo>
                    <a:pt x="3562" y="16616"/>
                    <a:pt x="3803" y="16653"/>
                    <a:pt x="4049" y="16653"/>
                  </a:cubicBezTo>
                  <a:cubicBezTo>
                    <a:pt x="5906" y="16653"/>
                    <a:pt x="8029" y="14498"/>
                    <a:pt x="9185" y="13452"/>
                  </a:cubicBezTo>
                  <a:cubicBezTo>
                    <a:pt x="12582" y="10405"/>
                    <a:pt x="15121" y="6129"/>
                    <a:pt x="15031" y="1457"/>
                  </a:cubicBezTo>
                  <a:cubicBezTo>
                    <a:pt x="15065" y="1389"/>
                    <a:pt x="15076" y="1299"/>
                    <a:pt x="15042" y="1220"/>
                  </a:cubicBezTo>
                  <a:lnTo>
                    <a:pt x="14399" y="171"/>
                  </a:lnTo>
                  <a:cubicBezTo>
                    <a:pt x="14221" y="52"/>
                    <a:pt x="14031" y="0"/>
                    <a:pt x="13837" y="0"/>
                  </a:cubicBezTo>
                  <a:close/>
                </a:path>
              </a:pathLst>
            </a:custGeom>
            <a:solidFill>
              <a:srgbClr val="F2E9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7" name="Google Shape;5597;p39"/>
            <p:cNvSpPr/>
            <p:nvPr/>
          </p:nvSpPr>
          <p:spPr>
            <a:xfrm>
              <a:off x="1505751" y="2008336"/>
              <a:ext cx="96062" cy="148743"/>
            </a:xfrm>
            <a:custGeom>
              <a:rect b="b" l="l" r="r" t="t"/>
              <a:pathLst>
                <a:path extrusionOk="0" h="4334" w="2799">
                  <a:moveTo>
                    <a:pt x="0" y="0"/>
                  </a:moveTo>
                  <a:cubicBezTo>
                    <a:pt x="0" y="0"/>
                    <a:pt x="57" y="68"/>
                    <a:pt x="170" y="169"/>
                  </a:cubicBezTo>
                  <a:lnTo>
                    <a:pt x="362" y="350"/>
                  </a:lnTo>
                  <a:cubicBezTo>
                    <a:pt x="452" y="418"/>
                    <a:pt x="531" y="497"/>
                    <a:pt x="599" y="587"/>
                  </a:cubicBezTo>
                  <a:cubicBezTo>
                    <a:pt x="678" y="677"/>
                    <a:pt x="757" y="767"/>
                    <a:pt x="858" y="869"/>
                  </a:cubicBezTo>
                  <a:cubicBezTo>
                    <a:pt x="948" y="959"/>
                    <a:pt x="1016" y="1095"/>
                    <a:pt x="1118" y="1207"/>
                  </a:cubicBezTo>
                  <a:cubicBezTo>
                    <a:pt x="1298" y="1456"/>
                    <a:pt x="1467" y="1715"/>
                    <a:pt x="1625" y="1986"/>
                  </a:cubicBezTo>
                  <a:cubicBezTo>
                    <a:pt x="1783" y="2268"/>
                    <a:pt x="1941" y="2539"/>
                    <a:pt x="2077" y="2821"/>
                  </a:cubicBezTo>
                  <a:cubicBezTo>
                    <a:pt x="2133" y="2968"/>
                    <a:pt x="2212" y="3092"/>
                    <a:pt x="2269" y="3216"/>
                  </a:cubicBezTo>
                  <a:cubicBezTo>
                    <a:pt x="2325" y="3351"/>
                    <a:pt x="2381" y="3464"/>
                    <a:pt x="2438" y="3577"/>
                  </a:cubicBezTo>
                  <a:cubicBezTo>
                    <a:pt x="2551" y="3803"/>
                    <a:pt x="2630" y="3995"/>
                    <a:pt x="2697" y="4130"/>
                  </a:cubicBezTo>
                  <a:cubicBezTo>
                    <a:pt x="2765" y="4254"/>
                    <a:pt x="2799" y="4333"/>
                    <a:pt x="2799" y="4333"/>
                  </a:cubicBezTo>
                  <a:cubicBezTo>
                    <a:pt x="2799" y="4333"/>
                    <a:pt x="2799" y="4243"/>
                    <a:pt x="2788" y="4096"/>
                  </a:cubicBezTo>
                  <a:cubicBezTo>
                    <a:pt x="2765" y="3893"/>
                    <a:pt x="2743" y="3690"/>
                    <a:pt x="2697" y="3498"/>
                  </a:cubicBezTo>
                  <a:cubicBezTo>
                    <a:pt x="2641" y="3205"/>
                    <a:pt x="2562" y="2923"/>
                    <a:pt x="2460" y="2652"/>
                  </a:cubicBezTo>
                  <a:cubicBezTo>
                    <a:pt x="2415" y="2505"/>
                    <a:pt x="2348" y="2347"/>
                    <a:pt x="2280" y="2200"/>
                  </a:cubicBezTo>
                  <a:lnTo>
                    <a:pt x="2043" y="1749"/>
                  </a:lnTo>
                  <a:lnTo>
                    <a:pt x="1761" y="1320"/>
                  </a:lnTo>
                  <a:cubicBezTo>
                    <a:pt x="1671" y="1185"/>
                    <a:pt x="1558" y="1061"/>
                    <a:pt x="1445" y="937"/>
                  </a:cubicBezTo>
                  <a:cubicBezTo>
                    <a:pt x="1343" y="824"/>
                    <a:pt x="1230" y="711"/>
                    <a:pt x="1106" y="609"/>
                  </a:cubicBezTo>
                  <a:cubicBezTo>
                    <a:pt x="993" y="519"/>
                    <a:pt x="869" y="440"/>
                    <a:pt x="768" y="361"/>
                  </a:cubicBezTo>
                  <a:cubicBezTo>
                    <a:pt x="678" y="293"/>
                    <a:pt x="576" y="226"/>
                    <a:pt x="463" y="192"/>
                  </a:cubicBezTo>
                  <a:lnTo>
                    <a:pt x="226" y="79"/>
                  </a:lnTo>
                  <a:cubicBezTo>
                    <a:pt x="91" y="34"/>
                    <a:pt x="0" y="0"/>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8" name="Google Shape;5598;p39"/>
            <p:cNvSpPr/>
            <p:nvPr/>
          </p:nvSpPr>
          <p:spPr>
            <a:xfrm>
              <a:off x="1601023" y="2053226"/>
              <a:ext cx="24813" cy="46915"/>
            </a:xfrm>
            <a:custGeom>
              <a:rect b="b" l="l" r="r" t="t"/>
              <a:pathLst>
                <a:path extrusionOk="0" h="1367" w="723">
                  <a:moveTo>
                    <a:pt x="12" y="1"/>
                  </a:moveTo>
                  <a:cubicBezTo>
                    <a:pt x="0" y="91"/>
                    <a:pt x="0" y="193"/>
                    <a:pt x="12" y="283"/>
                  </a:cubicBezTo>
                  <a:cubicBezTo>
                    <a:pt x="46" y="452"/>
                    <a:pt x="91" y="622"/>
                    <a:pt x="170" y="768"/>
                  </a:cubicBezTo>
                  <a:cubicBezTo>
                    <a:pt x="203" y="847"/>
                    <a:pt x="249" y="926"/>
                    <a:pt x="305" y="994"/>
                  </a:cubicBezTo>
                  <a:cubicBezTo>
                    <a:pt x="361" y="1062"/>
                    <a:pt x="407" y="1129"/>
                    <a:pt x="452" y="1186"/>
                  </a:cubicBezTo>
                  <a:cubicBezTo>
                    <a:pt x="519" y="1254"/>
                    <a:pt x="587" y="1310"/>
                    <a:pt x="655" y="1366"/>
                  </a:cubicBezTo>
                  <a:cubicBezTo>
                    <a:pt x="689" y="1276"/>
                    <a:pt x="711" y="1186"/>
                    <a:pt x="723" y="1096"/>
                  </a:cubicBezTo>
                  <a:cubicBezTo>
                    <a:pt x="723" y="904"/>
                    <a:pt x="689" y="723"/>
                    <a:pt x="598" y="554"/>
                  </a:cubicBezTo>
                  <a:cubicBezTo>
                    <a:pt x="519" y="385"/>
                    <a:pt x="395" y="249"/>
                    <a:pt x="249" y="136"/>
                  </a:cubicBezTo>
                  <a:cubicBezTo>
                    <a:pt x="181" y="80"/>
                    <a:pt x="102" y="35"/>
                    <a:pt x="12"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9" name="Google Shape;5599;p39"/>
            <p:cNvSpPr/>
            <p:nvPr/>
          </p:nvSpPr>
          <p:spPr>
            <a:xfrm>
              <a:off x="1579710" y="1941309"/>
              <a:ext cx="53471" cy="96474"/>
            </a:xfrm>
            <a:custGeom>
              <a:rect b="b" l="l" r="r" t="t"/>
              <a:pathLst>
                <a:path extrusionOk="0" h="2811" w="1558">
                  <a:moveTo>
                    <a:pt x="1" y="1"/>
                  </a:moveTo>
                  <a:cubicBezTo>
                    <a:pt x="46" y="170"/>
                    <a:pt x="102" y="328"/>
                    <a:pt x="181" y="486"/>
                  </a:cubicBezTo>
                  <a:cubicBezTo>
                    <a:pt x="215" y="565"/>
                    <a:pt x="238" y="633"/>
                    <a:pt x="294" y="712"/>
                  </a:cubicBezTo>
                  <a:cubicBezTo>
                    <a:pt x="339" y="791"/>
                    <a:pt x="362" y="870"/>
                    <a:pt x="407" y="960"/>
                  </a:cubicBezTo>
                  <a:cubicBezTo>
                    <a:pt x="475" y="1118"/>
                    <a:pt x="576" y="1287"/>
                    <a:pt x="667" y="1457"/>
                  </a:cubicBezTo>
                  <a:cubicBezTo>
                    <a:pt x="836" y="1784"/>
                    <a:pt x="1028" y="2100"/>
                    <a:pt x="1231" y="2404"/>
                  </a:cubicBezTo>
                  <a:cubicBezTo>
                    <a:pt x="1332" y="2540"/>
                    <a:pt x="1434" y="2675"/>
                    <a:pt x="1558" y="2811"/>
                  </a:cubicBezTo>
                  <a:cubicBezTo>
                    <a:pt x="1547" y="2630"/>
                    <a:pt x="1524" y="2461"/>
                    <a:pt x="1490" y="2292"/>
                  </a:cubicBezTo>
                  <a:cubicBezTo>
                    <a:pt x="1400" y="1919"/>
                    <a:pt x="1265" y="1569"/>
                    <a:pt x="1095" y="1231"/>
                  </a:cubicBezTo>
                  <a:cubicBezTo>
                    <a:pt x="982" y="1050"/>
                    <a:pt x="870" y="881"/>
                    <a:pt x="757" y="723"/>
                  </a:cubicBezTo>
                  <a:cubicBezTo>
                    <a:pt x="655" y="576"/>
                    <a:pt x="542" y="441"/>
                    <a:pt x="407" y="328"/>
                  </a:cubicBezTo>
                  <a:cubicBezTo>
                    <a:pt x="283" y="204"/>
                    <a:pt x="147" y="102"/>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0" name="Google Shape;5600;p39"/>
            <p:cNvSpPr/>
            <p:nvPr/>
          </p:nvSpPr>
          <p:spPr>
            <a:xfrm>
              <a:off x="1620002" y="1904518"/>
              <a:ext cx="41836" cy="79828"/>
            </a:xfrm>
            <a:custGeom>
              <a:rect b="b" l="l" r="r" t="t"/>
              <a:pathLst>
                <a:path extrusionOk="0" h="2326" w="1219">
                  <a:moveTo>
                    <a:pt x="0" y="1"/>
                  </a:moveTo>
                  <a:lnTo>
                    <a:pt x="0" y="1"/>
                  </a:lnTo>
                  <a:cubicBezTo>
                    <a:pt x="34" y="136"/>
                    <a:pt x="79" y="272"/>
                    <a:pt x="136" y="407"/>
                  </a:cubicBezTo>
                  <a:cubicBezTo>
                    <a:pt x="158" y="464"/>
                    <a:pt x="192" y="531"/>
                    <a:pt x="215" y="588"/>
                  </a:cubicBezTo>
                  <a:cubicBezTo>
                    <a:pt x="260" y="644"/>
                    <a:pt x="271" y="723"/>
                    <a:pt x="305" y="791"/>
                  </a:cubicBezTo>
                  <a:cubicBezTo>
                    <a:pt x="373" y="926"/>
                    <a:pt x="440" y="1062"/>
                    <a:pt x="519" y="1197"/>
                  </a:cubicBezTo>
                  <a:cubicBezTo>
                    <a:pt x="576" y="1344"/>
                    <a:pt x="655" y="1479"/>
                    <a:pt x="734" y="1615"/>
                  </a:cubicBezTo>
                  <a:cubicBezTo>
                    <a:pt x="813" y="1739"/>
                    <a:pt x="880" y="1863"/>
                    <a:pt x="937" y="1976"/>
                  </a:cubicBezTo>
                  <a:cubicBezTo>
                    <a:pt x="1016" y="2100"/>
                    <a:pt x="1095" y="2213"/>
                    <a:pt x="1196" y="2325"/>
                  </a:cubicBezTo>
                  <a:cubicBezTo>
                    <a:pt x="1219" y="2179"/>
                    <a:pt x="1219" y="2032"/>
                    <a:pt x="1208" y="1885"/>
                  </a:cubicBezTo>
                  <a:cubicBezTo>
                    <a:pt x="1208" y="1615"/>
                    <a:pt x="1072" y="1299"/>
                    <a:pt x="937" y="983"/>
                  </a:cubicBezTo>
                  <a:cubicBezTo>
                    <a:pt x="847" y="836"/>
                    <a:pt x="756" y="689"/>
                    <a:pt x="655" y="554"/>
                  </a:cubicBezTo>
                  <a:cubicBezTo>
                    <a:pt x="576" y="441"/>
                    <a:pt x="474" y="328"/>
                    <a:pt x="350" y="238"/>
                  </a:cubicBezTo>
                  <a:cubicBezTo>
                    <a:pt x="249" y="148"/>
                    <a:pt x="124" y="69"/>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1" name="Google Shape;5601;p39"/>
            <p:cNvSpPr/>
            <p:nvPr/>
          </p:nvSpPr>
          <p:spPr>
            <a:xfrm>
              <a:off x="1631602" y="1806157"/>
              <a:ext cx="60060" cy="168134"/>
            </a:xfrm>
            <a:custGeom>
              <a:rect b="b" l="l" r="r" t="t"/>
              <a:pathLst>
                <a:path extrusionOk="0" h="4899" w="1750">
                  <a:moveTo>
                    <a:pt x="1" y="1"/>
                  </a:moveTo>
                  <a:cubicBezTo>
                    <a:pt x="57" y="260"/>
                    <a:pt x="136" y="531"/>
                    <a:pt x="227" y="791"/>
                  </a:cubicBezTo>
                  <a:cubicBezTo>
                    <a:pt x="272" y="903"/>
                    <a:pt x="317" y="1028"/>
                    <a:pt x="373" y="1163"/>
                  </a:cubicBezTo>
                  <a:cubicBezTo>
                    <a:pt x="430" y="1298"/>
                    <a:pt x="452" y="1434"/>
                    <a:pt x="509" y="1580"/>
                  </a:cubicBezTo>
                  <a:cubicBezTo>
                    <a:pt x="588" y="1863"/>
                    <a:pt x="712" y="2156"/>
                    <a:pt x="813" y="2461"/>
                  </a:cubicBezTo>
                  <a:cubicBezTo>
                    <a:pt x="915" y="2777"/>
                    <a:pt x="1005" y="3081"/>
                    <a:pt x="1118" y="3363"/>
                  </a:cubicBezTo>
                  <a:cubicBezTo>
                    <a:pt x="1220" y="3657"/>
                    <a:pt x="1321" y="3916"/>
                    <a:pt x="1411" y="4142"/>
                  </a:cubicBezTo>
                  <a:cubicBezTo>
                    <a:pt x="1502" y="4402"/>
                    <a:pt x="1614" y="4650"/>
                    <a:pt x="1750" y="4898"/>
                  </a:cubicBezTo>
                  <a:cubicBezTo>
                    <a:pt x="1739" y="4627"/>
                    <a:pt x="1716" y="4345"/>
                    <a:pt x="1671" y="4074"/>
                  </a:cubicBezTo>
                  <a:cubicBezTo>
                    <a:pt x="1637" y="3792"/>
                    <a:pt x="1592" y="3521"/>
                    <a:pt x="1524" y="3251"/>
                  </a:cubicBezTo>
                  <a:cubicBezTo>
                    <a:pt x="1456" y="2946"/>
                    <a:pt x="1355" y="2630"/>
                    <a:pt x="1265" y="2314"/>
                  </a:cubicBezTo>
                  <a:cubicBezTo>
                    <a:pt x="1141" y="1998"/>
                    <a:pt x="1016" y="1682"/>
                    <a:pt x="892" y="1400"/>
                  </a:cubicBezTo>
                  <a:cubicBezTo>
                    <a:pt x="836" y="1265"/>
                    <a:pt x="768" y="1129"/>
                    <a:pt x="689" y="1005"/>
                  </a:cubicBezTo>
                  <a:cubicBezTo>
                    <a:pt x="621" y="881"/>
                    <a:pt x="554" y="768"/>
                    <a:pt x="486" y="666"/>
                  </a:cubicBezTo>
                  <a:cubicBezTo>
                    <a:pt x="339" y="429"/>
                    <a:pt x="170" y="215"/>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2" name="Google Shape;5602;p39"/>
            <p:cNvSpPr/>
            <p:nvPr/>
          </p:nvSpPr>
          <p:spPr>
            <a:xfrm>
              <a:off x="1680405" y="1804990"/>
              <a:ext cx="41493" cy="180523"/>
            </a:xfrm>
            <a:custGeom>
              <a:rect b="b" l="l" r="r" t="t"/>
              <a:pathLst>
                <a:path extrusionOk="0" h="5260" w="1209">
                  <a:moveTo>
                    <a:pt x="1" y="1"/>
                  </a:moveTo>
                  <a:cubicBezTo>
                    <a:pt x="1" y="1"/>
                    <a:pt x="23" y="91"/>
                    <a:pt x="57" y="238"/>
                  </a:cubicBezTo>
                  <a:cubicBezTo>
                    <a:pt x="91" y="385"/>
                    <a:pt x="181" y="576"/>
                    <a:pt x="226" y="825"/>
                  </a:cubicBezTo>
                  <a:cubicBezTo>
                    <a:pt x="260" y="949"/>
                    <a:pt x="294" y="1084"/>
                    <a:pt x="339" y="1208"/>
                  </a:cubicBezTo>
                  <a:cubicBezTo>
                    <a:pt x="373" y="1344"/>
                    <a:pt x="396" y="1513"/>
                    <a:pt x="441" y="1648"/>
                  </a:cubicBezTo>
                  <a:cubicBezTo>
                    <a:pt x="520" y="1953"/>
                    <a:pt x="565" y="2280"/>
                    <a:pt x="633" y="2596"/>
                  </a:cubicBezTo>
                  <a:cubicBezTo>
                    <a:pt x="678" y="2923"/>
                    <a:pt x="745" y="3251"/>
                    <a:pt x="779" y="3567"/>
                  </a:cubicBezTo>
                  <a:cubicBezTo>
                    <a:pt x="791" y="3713"/>
                    <a:pt x="824" y="3860"/>
                    <a:pt x="836" y="4007"/>
                  </a:cubicBezTo>
                  <a:cubicBezTo>
                    <a:pt x="847" y="4153"/>
                    <a:pt x="858" y="4289"/>
                    <a:pt x="870" y="4413"/>
                  </a:cubicBezTo>
                  <a:cubicBezTo>
                    <a:pt x="903" y="4661"/>
                    <a:pt x="903" y="4876"/>
                    <a:pt x="926" y="5022"/>
                  </a:cubicBezTo>
                  <a:cubicBezTo>
                    <a:pt x="937" y="5169"/>
                    <a:pt x="949" y="5259"/>
                    <a:pt x="949" y="5259"/>
                  </a:cubicBezTo>
                  <a:cubicBezTo>
                    <a:pt x="949" y="5259"/>
                    <a:pt x="982" y="5169"/>
                    <a:pt x="1016" y="5034"/>
                  </a:cubicBezTo>
                  <a:cubicBezTo>
                    <a:pt x="1084" y="4830"/>
                    <a:pt x="1118" y="4627"/>
                    <a:pt x="1152" y="4413"/>
                  </a:cubicBezTo>
                  <a:cubicBezTo>
                    <a:pt x="1197" y="4120"/>
                    <a:pt x="1208" y="3826"/>
                    <a:pt x="1197" y="3533"/>
                  </a:cubicBezTo>
                  <a:cubicBezTo>
                    <a:pt x="1208" y="3364"/>
                    <a:pt x="1197" y="3194"/>
                    <a:pt x="1174" y="3036"/>
                  </a:cubicBezTo>
                  <a:cubicBezTo>
                    <a:pt x="1152" y="2856"/>
                    <a:pt x="1152" y="2686"/>
                    <a:pt x="1106" y="2517"/>
                  </a:cubicBezTo>
                  <a:cubicBezTo>
                    <a:pt x="1073" y="2348"/>
                    <a:pt x="1028" y="2179"/>
                    <a:pt x="994" y="2009"/>
                  </a:cubicBezTo>
                  <a:cubicBezTo>
                    <a:pt x="960" y="1851"/>
                    <a:pt x="903" y="1682"/>
                    <a:pt x="847" y="1535"/>
                  </a:cubicBezTo>
                  <a:cubicBezTo>
                    <a:pt x="745" y="1242"/>
                    <a:pt x="633" y="971"/>
                    <a:pt x="486" y="712"/>
                  </a:cubicBezTo>
                  <a:cubicBezTo>
                    <a:pt x="384" y="531"/>
                    <a:pt x="271" y="351"/>
                    <a:pt x="147" y="193"/>
                  </a:cubicBezTo>
                  <a:cubicBezTo>
                    <a:pt x="57" y="69"/>
                    <a:pt x="1" y="1"/>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3" name="Google Shape;5603;p39"/>
            <p:cNvSpPr/>
            <p:nvPr/>
          </p:nvSpPr>
          <p:spPr>
            <a:xfrm>
              <a:off x="1681195" y="1706629"/>
              <a:ext cx="36414" cy="114286"/>
            </a:xfrm>
            <a:custGeom>
              <a:rect b="b" l="l" r="r" t="t"/>
              <a:pathLst>
                <a:path extrusionOk="0" h="3330" w="1061">
                  <a:moveTo>
                    <a:pt x="0" y="1"/>
                  </a:moveTo>
                  <a:cubicBezTo>
                    <a:pt x="11" y="192"/>
                    <a:pt x="45" y="373"/>
                    <a:pt x="79" y="554"/>
                  </a:cubicBezTo>
                  <a:cubicBezTo>
                    <a:pt x="102" y="644"/>
                    <a:pt x="113" y="734"/>
                    <a:pt x="147" y="813"/>
                  </a:cubicBezTo>
                  <a:cubicBezTo>
                    <a:pt x="181" y="903"/>
                    <a:pt x="181" y="1005"/>
                    <a:pt x="215" y="1095"/>
                  </a:cubicBezTo>
                  <a:cubicBezTo>
                    <a:pt x="248" y="1298"/>
                    <a:pt x="316" y="1501"/>
                    <a:pt x="373" y="1705"/>
                  </a:cubicBezTo>
                  <a:cubicBezTo>
                    <a:pt x="485" y="2088"/>
                    <a:pt x="621" y="2461"/>
                    <a:pt x="779" y="2833"/>
                  </a:cubicBezTo>
                  <a:cubicBezTo>
                    <a:pt x="858" y="3002"/>
                    <a:pt x="948" y="3172"/>
                    <a:pt x="1050" y="3329"/>
                  </a:cubicBezTo>
                  <a:cubicBezTo>
                    <a:pt x="1061" y="3138"/>
                    <a:pt x="1061" y="2946"/>
                    <a:pt x="1050" y="2765"/>
                  </a:cubicBezTo>
                  <a:cubicBezTo>
                    <a:pt x="1016" y="2359"/>
                    <a:pt x="948" y="1953"/>
                    <a:pt x="835" y="1569"/>
                  </a:cubicBezTo>
                  <a:cubicBezTo>
                    <a:pt x="756" y="1355"/>
                    <a:pt x="689" y="1140"/>
                    <a:pt x="598" y="949"/>
                  </a:cubicBezTo>
                  <a:cubicBezTo>
                    <a:pt x="531" y="779"/>
                    <a:pt x="440" y="610"/>
                    <a:pt x="339" y="452"/>
                  </a:cubicBezTo>
                  <a:cubicBezTo>
                    <a:pt x="237" y="294"/>
                    <a:pt x="124" y="136"/>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4" name="Google Shape;5604;p39"/>
            <p:cNvSpPr/>
            <p:nvPr/>
          </p:nvSpPr>
          <p:spPr>
            <a:xfrm>
              <a:off x="1685073" y="1632291"/>
              <a:ext cx="63526" cy="208769"/>
            </a:xfrm>
            <a:custGeom>
              <a:rect b="b" l="l" r="r" t="t"/>
              <a:pathLst>
                <a:path extrusionOk="0" h="6083" w="1851">
                  <a:moveTo>
                    <a:pt x="0" y="0"/>
                  </a:moveTo>
                  <a:lnTo>
                    <a:pt x="102" y="260"/>
                  </a:lnTo>
                  <a:cubicBezTo>
                    <a:pt x="169" y="429"/>
                    <a:pt x="305" y="643"/>
                    <a:pt x="395" y="925"/>
                  </a:cubicBezTo>
                  <a:cubicBezTo>
                    <a:pt x="440" y="1072"/>
                    <a:pt x="508" y="1219"/>
                    <a:pt x="564" y="1365"/>
                  </a:cubicBezTo>
                  <a:cubicBezTo>
                    <a:pt x="632" y="1523"/>
                    <a:pt x="677" y="1704"/>
                    <a:pt x="734" y="1873"/>
                  </a:cubicBezTo>
                  <a:cubicBezTo>
                    <a:pt x="869" y="2223"/>
                    <a:pt x="959" y="2607"/>
                    <a:pt x="1072" y="2979"/>
                  </a:cubicBezTo>
                  <a:cubicBezTo>
                    <a:pt x="1174" y="3363"/>
                    <a:pt x="1264" y="3746"/>
                    <a:pt x="1354" y="4108"/>
                  </a:cubicBezTo>
                  <a:cubicBezTo>
                    <a:pt x="1444" y="4469"/>
                    <a:pt x="1501" y="4830"/>
                    <a:pt x="1569" y="5112"/>
                  </a:cubicBezTo>
                  <a:cubicBezTo>
                    <a:pt x="1648" y="5394"/>
                    <a:pt x="1681" y="5642"/>
                    <a:pt x="1727" y="5811"/>
                  </a:cubicBezTo>
                  <a:cubicBezTo>
                    <a:pt x="1760" y="5981"/>
                    <a:pt x="1794" y="6082"/>
                    <a:pt x="1794" y="6082"/>
                  </a:cubicBezTo>
                  <a:cubicBezTo>
                    <a:pt x="1794" y="6082"/>
                    <a:pt x="1806" y="5981"/>
                    <a:pt x="1817" y="5800"/>
                  </a:cubicBezTo>
                  <a:cubicBezTo>
                    <a:pt x="1839" y="5552"/>
                    <a:pt x="1851" y="5315"/>
                    <a:pt x="1851" y="5067"/>
                  </a:cubicBezTo>
                  <a:cubicBezTo>
                    <a:pt x="1851" y="4717"/>
                    <a:pt x="1817" y="4367"/>
                    <a:pt x="1772" y="4029"/>
                  </a:cubicBezTo>
                  <a:cubicBezTo>
                    <a:pt x="1749" y="3825"/>
                    <a:pt x="1715" y="3634"/>
                    <a:pt x="1670" y="3442"/>
                  </a:cubicBezTo>
                  <a:cubicBezTo>
                    <a:pt x="1636" y="3250"/>
                    <a:pt x="1591" y="3047"/>
                    <a:pt x="1546" y="2844"/>
                  </a:cubicBezTo>
                  <a:lnTo>
                    <a:pt x="1354" y="2268"/>
                  </a:lnTo>
                  <a:cubicBezTo>
                    <a:pt x="1298" y="2076"/>
                    <a:pt x="1219" y="1896"/>
                    <a:pt x="1140" y="1715"/>
                  </a:cubicBezTo>
                  <a:cubicBezTo>
                    <a:pt x="1004" y="1388"/>
                    <a:pt x="835" y="1072"/>
                    <a:pt x="632" y="779"/>
                  </a:cubicBezTo>
                  <a:cubicBezTo>
                    <a:pt x="508" y="576"/>
                    <a:pt x="350" y="384"/>
                    <a:pt x="192" y="203"/>
                  </a:cubicBezTo>
                  <a:lnTo>
                    <a:pt x="0" y="0"/>
                  </a:ln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5" name="Google Shape;5605;p39"/>
            <p:cNvSpPr/>
            <p:nvPr/>
          </p:nvSpPr>
          <p:spPr>
            <a:xfrm>
              <a:off x="1642070" y="1500606"/>
              <a:ext cx="83295" cy="140609"/>
            </a:xfrm>
            <a:custGeom>
              <a:rect b="b" l="l" r="r" t="t"/>
              <a:pathLst>
                <a:path extrusionOk="0" h="4097" w="2427">
                  <a:moveTo>
                    <a:pt x="1" y="0"/>
                  </a:moveTo>
                  <a:lnTo>
                    <a:pt x="1" y="0"/>
                  </a:lnTo>
                  <a:cubicBezTo>
                    <a:pt x="113" y="226"/>
                    <a:pt x="226" y="452"/>
                    <a:pt x="362" y="666"/>
                  </a:cubicBezTo>
                  <a:cubicBezTo>
                    <a:pt x="587" y="1061"/>
                    <a:pt x="903" y="1558"/>
                    <a:pt x="1219" y="2054"/>
                  </a:cubicBezTo>
                  <a:cubicBezTo>
                    <a:pt x="1377" y="2314"/>
                    <a:pt x="1524" y="2551"/>
                    <a:pt x="1671" y="2799"/>
                  </a:cubicBezTo>
                  <a:cubicBezTo>
                    <a:pt x="1727" y="2912"/>
                    <a:pt x="1817" y="3025"/>
                    <a:pt x="1874" y="3137"/>
                  </a:cubicBezTo>
                  <a:cubicBezTo>
                    <a:pt x="1930" y="3250"/>
                    <a:pt x="1998" y="3352"/>
                    <a:pt x="2054" y="3442"/>
                  </a:cubicBezTo>
                  <a:cubicBezTo>
                    <a:pt x="2167" y="3634"/>
                    <a:pt x="2246" y="3803"/>
                    <a:pt x="2314" y="3916"/>
                  </a:cubicBezTo>
                  <a:cubicBezTo>
                    <a:pt x="2381" y="4029"/>
                    <a:pt x="2427" y="4097"/>
                    <a:pt x="2427" y="4097"/>
                  </a:cubicBezTo>
                  <a:cubicBezTo>
                    <a:pt x="2427" y="4097"/>
                    <a:pt x="2427" y="4029"/>
                    <a:pt x="2404" y="3894"/>
                  </a:cubicBezTo>
                  <a:cubicBezTo>
                    <a:pt x="2393" y="3702"/>
                    <a:pt x="2359" y="3521"/>
                    <a:pt x="2302" y="3341"/>
                  </a:cubicBezTo>
                  <a:cubicBezTo>
                    <a:pt x="2246" y="3092"/>
                    <a:pt x="2156" y="2844"/>
                    <a:pt x="2043" y="2596"/>
                  </a:cubicBezTo>
                  <a:cubicBezTo>
                    <a:pt x="1987" y="2460"/>
                    <a:pt x="1930" y="2325"/>
                    <a:pt x="1851" y="2201"/>
                  </a:cubicBezTo>
                  <a:cubicBezTo>
                    <a:pt x="1783" y="2065"/>
                    <a:pt x="1716" y="1930"/>
                    <a:pt x="1625" y="1806"/>
                  </a:cubicBezTo>
                  <a:cubicBezTo>
                    <a:pt x="1546" y="1682"/>
                    <a:pt x="1456" y="1558"/>
                    <a:pt x="1366" y="1422"/>
                  </a:cubicBezTo>
                  <a:cubicBezTo>
                    <a:pt x="1287" y="1298"/>
                    <a:pt x="1185" y="1185"/>
                    <a:pt x="1106" y="1072"/>
                  </a:cubicBezTo>
                  <a:cubicBezTo>
                    <a:pt x="937" y="869"/>
                    <a:pt x="768" y="678"/>
                    <a:pt x="576" y="497"/>
                  </a:cubicBezTo>
                  <a:cubicBezTo>
                    <a:pt x="395" y="316"/>
                    <a:pt x="204" y="147"/>
                    <a:pt x="1"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6" name="Google Shape;5606;p39"/>
            <p:cNvSpPr/>
            <p:nvPr/>
          </p:nvSpPr>
          <p:spPr>
            <a:xfrm>
              <a:off x="1679238" y="1485882"/>
              <a:ext cx="26770" cy="40326"/>
            </a:xfrm>
            <a:custGeom>
              <a:rect b="b" l="l" r="r" t="t"/>
              <a:pathLst>
                <a:path extrusionOk="0" h="1175" w="780">
                  <a:moveTo>
                    <a:pt x="12" y="1"/>
                  </a:moveTo>
                  <a:cubicBezTo>
                    <a:pt x="1" y="91"/>
                    <a:pt x="1" y="170"/>
                    <a:pt x="12" y="260"/>
                  </a:cubicBezTo>
                  <a:cubicBezTo>
                    <a:pt x="35" y="418"/>
                    <a:pt x="102" y="576"/>
                    <a:pt x="193" y="723"/>
                  </a:cubicBezTo>
                  <a:cubicBezTo>
                    <a:pt x="283" y="858"/>
                    <a:pt x="396" y="971"/>
                    <a:pt x="531" y="1061"/>
                  </a:cubicBezTo>
                  <a:cubicBezTo>
                    <a:pt x="610" y="1107"/>
                    <a:pt x="689" y="1140"/>
                    <a:pt x="768" y="1174"/>
                  </a:cubicBezTo>
                  <a:cubicBezTo>
                    <a:pt x="779" y="1084"/>
                    <a:pt x="779" y="994"/>
                    <a:pt x="768" y="915"/>
                  </a:cubicBezTo>
                  <a:cubicBezTo>
                    <a:pt x="712" y="576"/>
                    <a:pt x="531" y="283"/>
                    <a:pt x="249" y="114"/>
                  </a:cubicBezTo>
                  <a:cubicBezTo>
                    <a:pt x="170" y="57"/>
                    <a:pt x="91" y="23"/>
                    <a:pt x="12"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7" name="Google Shape;5607;p39"/>
            <p:cNvSpPr/>
            <p:nvPr/>
          </p:nvSpPr>
          <p:spPr>
            <a:xfrm>
              <a:off x="1483683" y="2062939"/>
              <a:ext cx="61982" cy="77460"/>
            </a:xfrm>
            <a:custGeom>
              <a:rect b="b" l="l" r="r" t="t"/>
              <a:pathLst>
                <a:path extrusionOk="0" h="2257" w="1806">
                  <a:moveTo>
                    <a:pt x="0" y="0"/>
                  </a:moveTo>
                  <a:cubicBezTo>
                    <a:pt x="34" y="147"/>
                    <a:pt x="79" y="305"/>
                    <a:pt x="147" y="440"/>
                  </a:cubicBezTo>
                  <a:cubicBezTo>
                    <a:pt x="282" y="745"/>
                    <a:pt x="452" y="1038"/>
                    <a:pt x="655" y="1309"/>
                  </a:cubicBezTo>
                  <a:cubicBezTo>
                    <a:pt x="880" y="1569"/>
                    <a:pt x="1129" y="1806"/>
                    <a:pt x="1400" y="2009"/>
                  </a:cubicBezTo>
                  <a:cubicBezTo>
                    <a:pt x="1535" y="2110"/>
                    <a:pt x="1670" y="2189"/>
                    <a:pt x="1806" y="2257"/>
                  </a:cubicBezTo>
                  <a:cubicBezTo>
                    <a:pt x="1761" y="2110"/>
                    <a:pt x="1693" y="1964"/>
                    <a:pt x="1614" y="1828"/>
                  </a:cubicBezTo>
                  <a:cubicBezTo>
                    <a:pt x="1456" y="1546"/>
                    <a:pt x="1264" y="1275"/>
                    <a:pt x="1050" y="1027"/>
                  </a:cubicBezTo>
                  <a:cubicBezTo>
                    <a:pt x="847" y="756"/>
                    <a:pt x="621" y="508"/>
                    <a:pt x="373" y="282"/>
                  </a:cubicBezTo>
                  <a:cubicBezTo>
                    <a:pt x="260" y="181"/>
                    <a:pt x="124" y="79"/>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8" name="Google Shape;5608;p39"/>
            <p:cNvSpPr/>
            <p:nvPr/>
          </p:nvSpPr>
          <p:spPr>
            <a:xfrm>
              <a:off x="1453069" y="2116753"/>
              <a:ext cx="57349" cy="56971"/>
            </a:xfrm>
            <a:custGeom>
              <a:rect b="b" l="l" r="r" t="t"/>
              <a:pathLst>
                <a:path extrusionOk="0" h="1660" w="1671">
                  <a:moveTo>
                    <a:pt x="1" y="1"/>
                  </a:moveTo>
                  <a:cubicBezTo>
                    <a:pt x="35" y="125"/>
                    <a:pt x="91" y="238"/>
                    <a:pt x="159" y="350"/>
                  </a:cubicBezTo>
                  <a:cubicBezTo>
                    <a:pt x="441" y="824"/>
                    <a:pt x="836" y="1219"/>
                    <a:pt x="1310" y="1490"/>
                  </a:cubicBezTo>
                  <a:cubicBezTo>
                    <a:pt x="1423" y="1558"/>
                    <a:pt x="1547" y="1614"/>
                    <a:pt x="1671" y="1659"/>
                  </a:cubicBezTo>
                  <a:cubicBezTo>
                    <a:pt x="1637" y="1535"/>
                    <a:pt x="1581" y="1422"/>
                    <a:pt x="1513" y="1310"/>
                  </a:cubicBezTo>
                  <a:cubicBezTo>
                    <a:pt x="1366" y="1073"/>
                    <a:pt x="1197" y="858"/>
                    <a:pt x="1005" y="666"/>
                  </a:cubicBezTo>
                  <a:cubicBezTo>
                    <a:pt x="813" y="463"/>
                    <a:pt x="599" y="305"/>
                    <a:pt x="362" y="159"/>
                  </a:cubicBezTo>
                  <a:cubicBezTo>
                    <a:pt x="249" y="91"/>
                    <a:pt x="125" y="34"/>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9" name="Google Shape;5609;p39"/>
            <p:cNvSpPr/>
            <p:nvPr/>
          </p:nvSpPr>
          <p:spPr>
            <a:xfrm>
              <a:off x="1411645" y="2205813"/>
              <a:ext cx="69361" cy="38541"/>
            </a:xfrm>
            <a:custGeom>
              <a:rect b="b" l="l" r="r" t="t"/>
              <a:pathLst>
                <a:path extrusionOk="0" h="1123" w="2021">
                  <a:moveTo>
                    <a:pt x="0" y="1"/>
                  </a:moveTo>
                  <a:lnTo>
                    <a:pt x="0" y="1"/>
                  </a:lnTo>
                  <a:cubicBezTo>
                    <a:pt x="57" y="114"/>
                    <a:pt x="125" y="227"/>
                    <a:pt x="204" y="328"/>
                  </a:cubicBezTo>
                  <a:cubicBezTo>
                    <a:pt x="384" y="543"/>
                    <a:pt x="598" y="723"/>
                    <a:pt x="835" y="870"/>
                  </a:cubicBezTo>
                  <a:cubicBezTo>
                    <a:pt x="971" y="938"/>
                    <a:pt x="1106" y="994"/>
                    <a:pt x="1242" y="1039"/>
                  </a:cubicBezTo>
                  <a:cubicBezTo>
                    <a:pt x="1366" y="1084"/>
                    <a:pt x="1501" y="1107"/>
                    <a:pt x="1625" y="1118"/>
                  </a:cubicBezTo>
                  <a:cubicBezTo>
                    <a:pt x="1665" y="1121"/>
                    <a:pt x="1704" y="1123"/>
                    <a:pt x="1742" y="1123"/>
                  </a:cubicBezTo>
                  <a:cubicBezTo>
                    <a:pt x="1834" y="1123"/>
                    <a:pt x="1925" y="1115"/>
                    <a:pt x="2020" y="1107"/>
                  </a:cubicBezTo>
                  <a:cubicBezTo>
                    <a:pt x="1930" y="1005"/>
                    <a:pt x="1828" y="926"/>
                    <a:pt x="1727" y="859"/>
                  </a:cubicBezTo>
                  <a:cubicBezTo>
                    <a:pt x="1682" y="825"/>
                    <a:pt x="1625" y="791"/>
                    <a:pt x="1580" y="757"/>
                  </a:cubicBezTo>
                  <a:cubicBezTo>
                    <a:pt x="1524" y="734"/>
                    <a:pt x="1479" y="689"/>
                    <a:pt x="1422" y="655"/>
                  </a:cubicBezTo>
                  <a:cubicBezTo>
                    <a:pt x="1309" y="576"/>
                    <a:pt x="1197" y="509"/>
                    <a:pt x="1072" y="452"/>
                  </a:cubicBezTo>
                  <a:cubicBezTo>
                    <a:pt x="960" y="373"/>
                    <a:pt x="835" y="317"/>
                    <a:pt x="711" y="260"/>
                  </a:cubicBezTo>
                  <a:cubicBezTo>
                    <a:pt x="598" y="215"/>
                    <a:pt x="486" y="148"/>
                    <a:pt x="373" y="114"/>
                  </a:cubicBezTo>
                  <a:cubicBezTo>
                    <a:pt x="260" y="57"/>
                    <a:pt x="136" y="24"/>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0" name="Google Shape;5610;p39"/>
            <p:cNvSpPr/>
            <p:nvPr/>
          </p:nvSpPr>
          <p:spPr>
            <a:xfrm>
              <a:off x="1403134" y="2237971"/>
              <a:ext cx="72072" cy="28897"/>
            </a:xfrm>
            <a:custGeom>
              <a:rect b="b" l="l" r="r" t="t"/>
              <a:pathLst>
                <a:path extrusionOk="0" h="842" w="2100">
                  <a:moveTo>
                    <a:pt x="0" y="1"/>
                  </a:moveTo>
                  <a:cubicBezTo>
                    <a:pt x="68" y="102"/>
                    <a:pt x="147" y="204"/>
                    <a:pt x="237" y="283"/>
                  </a:cubicBezTo>
                  <a:cubicBezTo>
                    <a:pt x="327" y="373"/>
                    <a:pt x="429" y="452"/>
                    <a:pt x="531" y="520"/>
                  </a:cubicBezTo>
                  <a:cubicBezTo>
                    <a:pt x="655" y="587"/>
                    <a:pt x="790" y="666"/>
                    <a:pt x="914" y="723"/>
                  </a:cubicBezTo>
                  <a:cubicBezTo>
                    <a:pt x="1129" y="797"/>
                    <a:pt x="1360" y="841"/>
                    <a:pt x="1586" y="841"/>
                  </a:cubicBezTo>
                  <a:cubicBezTo>
                    <a:pt x="1633" y="841"/>
                    <a:pt x="1680" y="839"/>
                    <a:pt x="1727" y="836"/>
                  </a:cubicBezTo>
                  <a:cubicBezTo>
                    <a:pt x="1851" y="824"/>
                    <a:pt x="1975" y="802"/>
                    <a:pt x="2099" y="757"/>
                  </a:cubicBezTo>
                  <a:cubicBezTo>
                    <a:pt x="1997" y="689"/>
                    <a:pt x="1885" y="621"/>
                    <a:pt x="1772" y="565"/>
                  </a:cubicBezTo>
                  <a:cubicBezTo>
                    <a:pt x="1681" y="520"/>
                    <a:pt x="1569" y="474"/>
                    <a:pt x="1456" y="418"/>
                  </a:cubicBezTo>
                  <a:cubicBezTo>
                    <a:pt x="1343" y="362"/>
                    <a:pt x="1219" y="316"/>
                    <a:pt x="1095" y="283"/>
                  </a:cubicBezTo>
                  <a:cubicBezTo>
                    <a:pt x="971" y="226"/>
                    <a:pt x="846" y="181"/>
                    <a:pt x="722" y="147"/>
                  </a:cubicBezTo>
                  <a:cubicBezTo>
                    <a:pt x="598" y="113"/>
                    <a:pt x="485" y="80"/>
                    <a:pt x="373" y="46"/>
                  </a:cubicBezTo>
                  <a:cubicBezTo>
                    <a:pt x="248" y="12"/>
                    <a:pt x="124" y="1"/>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1" name="Google Shape;5611;p39"/>
            <p:cNvSpPr/>
            <p:nvPr/>
          </p:nvSpPr>
          <p:spPr>
            <a:xfrm>
              <a:off x="1335729" y="2227915"/>
              <a:ext cx="47293" cy="20077"/>
            </a:xfrm>
            <a:custGeom>
              <a:rect b="b" l="l" r="r" t="t"/>
              <a:pathLst>
                <a:path extrusionOk="0" h="585" w="1378">
                  <a:moveTo>
                    <a:pt x="260" y="0"/>
                  </a:moveTo>
                  <a:cubicBezTo>
                    <a:pt x="170" y="11"/>
                    <a:pt x="80" y="23"/>
                    <a:pt x="1" y="57"/>
                  </a:cubicBezTo>
                  <a:cubicBezTo>
                    <a:pt x="46" y="124"/>
                    <a:pt x="102" y="203"/>
                    <a:pt x="170" y="260"/>
                  </a:cubicBezTo>
                  <a:cubicBezTo>
                    <a:pt x="294" y="373"/>
                    <a:pt x="441" y="474"/>
                    <a:pt x="599" y="530"/>
                  </a:cubicBezTo>
                  <a:cubicBezTo>
                    <a:pt x="723" y="564"/>
                    <a:pt x="853" y="584"/>
                    <a:pt x="980" y="584"/>
                  </a:cubicBezTo>
                  <a:cubicBezTo>
                    <a:pt x="1026" y="584"/>
                    <a:pt x="1072" y="582"/>
                    <a:pt x="1118" y="576"/>
                  </a:cubicBezTo>
                  <a:cubicBezTo>
                    <a:pt x="1208" y="576"/>
                    <a:pt x="1298" y="553"/>
                    <a:pt x="1377" y="508"/>
                  </a:cubicBezTo>
                  <a:cubicBezTo>
                    <a:pt x="1332" y="440"/>
                    <a:pt x="1276" y="373"/>
                    <a:pt x="1208" y="316"/>
                  </a:cubicBezTo>
                  <a:cubicBezTo>
                    <a:pt x="1084" y="215"/>
                    <a:pt x="926" y="124"/>
                    <a:pt x="768" y="79"/>
                  </a:cubicBezTo>
                  <a:cubicBezTo>
                    <a:pt x="610" y="23"/>
                    <a:pt x="429" y="0"/>
                    <a:pt x="26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2" name="Google Shape;5612;p39"/>
            <p:cNvSpPr/>
            <p:nvPr/>
          </p:nvSpPr>
          <p:spPr>
            <a:xfrm>
              <a:off x="1278793" y="2243393"/>
              <a:ext cx="106564" cy="47053"/>
            </a:xfrm>
            <a:custGeom>
              <a:rect b="b" l="l" r="r" t="t"/>
              <a:pathLst>
                <a:path extrusionOk="0" h="1371" w="3105">
                  <a:moveTo>
                    <a:pt x="1" y="1"/>
                  </a:moveTo>
                  <a:lnTo>
                    <a:pt x="1" y="1"/>
                  </a:lnTo>
                  <a:cubicBezTo>
                    <a:pt x="114" y="147"/>
                    <a:pt x="238" y="283"/>
                    <a:pt x="373" y="407"/>
                  </a:cubicBezTo>
                  <a:cubicBezTo>
                    <a:pt x="509" y="531"/>
                    <a:pt x="655" y="644"/>
                    <a:pt x="813" y="757"/>
                  </a:cubicBezTo>
                  <a:cubicBezTo>
                    <a:pt x="994" y="869"/>
                    <a:pt x="1186" y="982"/>
                    <a:pt x="1378" y="1072"/>
                  </a:cubicBezTo>
                  <a:cubicBezTo>
                    <a:pt x="1581" y="1163"/>
                    <a:pt x="1784" y="1230"/>
                    <a:pt x="1987" y="1287"/>
                  </a:cubicBezTo>
                  <a:cubicBezTo>
                    <a:pt x="2167" y="1332"/>
                    <a:pt x="2359" y="1366"/>
                    <a:pt x="2551" y="1366"/>
                  </a:cubicBezTo>
                  <a:cubicBezTo>
                    <a:pt x="2587" y="1369"/>
                    <a:pt x="2624" y="1370"/>
                    <a:pt x="2660" y="1370"/>
                  </a:cubicBezTo>
                  <a:cubicBezTo>
                    <a:pt x="2759" y="1370"/>
                    <a:pt x="2858" y="1360"/>
                    <a:pt x="2957" y="1343"/>
                  </a:cubicBezTo>
                  <a:cubicBezTo>
                    <a:pt x="3059" y="1332"/>
                    <a:pt x="3104" y="1321"/>
                    <a:pt x="3104" y="1321"/>
                  </a:cubicBezTo>
                  <a:lnTo>
                    <a:pt x="2969" y="1253"/>
                  </a:lnTo>
                  <a:cubicBezTo>
                    <a:pt x="2878" y="1208"/>
                    <a:pt x="2754" y="1163"/>
                    <a:pt x="2619" y="1095"/>
                  </a:cubicBezTo>
                  <a:cubicBezTo>
                    <a:pt x="2472" y="1039"/>
                    <a:pt x="2303" y="960"/>
                    <a:pt x="2134" y="881"/>
                  </a:cubicBezTo>
                  <a:cubicBezTo>
                    <a:pt x="1953" y="813"/>
                    <a:pt x="1773" y="711"/>
                    <a:pt x="1581" y="632"/>
                  </a:cubicBezTo>
                  <a:cubicBezTo>
                    <a:pt x="1208" y="463"/>
                    <a:pt x="825" y="294"/>
                    <a:pt x="531" y="181"/>
                  </a:cubicBezTo>
                  <a:cubicBezTo>
                    <a:pt x="351" y="102"/>
                    <a:pt x="181" y="46"/>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3" name="Google Shape;5613;p39"/>
            <p:cNvSpPr/>
            <p:nvPr/>
          </p:nvSpPr>
          <p:spPr>
            <a:xfrm>
              <a:off x="1126618" y="2255783"/>
              <a:ext cx="79794" cy="48837"/>
            </a:xfrm>
            <a:custGeom>
              <a:rect b="b" l="l" r="r" t="t"/>
              <a:pathLst>
                <a:path extrusionOk="0" h="1423" w="2325">
                  <a:moveTo>
                    <a:pt x="0" y="1"/>
                  </a:moveTo>
                  <a:cubicBezTo>
                    <a:pt x="68" y="125"/>
                    <a:pt x="158" y="249"/>
                    <a:pt x="260" y="362"/>
                  </a:cubicBezTo>
                  <a:cubicBezTo>
                    <a:pt x="474" y="587"/>
                    <a:pt x="711" y="802"/>
                    <a:pt x="971" y="982"/>
                  </a:cubicBezTo>
                  <a:cubicBezTo>
                    <a:pt x="1264" y="1129"/>
                    <a:pt x="1569" y="1253"/>
                    <a:pt x="1885" y="1343"/>
                  </a:cubicBezTo>
                  <a:cubicBezTo>
                    <a:pt x="2020" y="1389"/>
                    <a:pt x="2167" y="1411"/>
                    <a:pt x="2325" y="1422"/>
                  </a:cubicBezTo>
                  <a:cubicBezTo>
                    <a:pt x="2223" y="1310"/>
                    <a:pt x="2122" y="1197"/>
                    <a:pt x="2009" y="1106"/>
                  </a:cubicBezTo>
                  <a:cubicBezTo>
                    <a:pt x="1772" y="903"/>
                    <a:pt x="1524" y="723"/>
                    <a:pt x="1253" y="587"/>
                  </a:cubicBezTo>
                  <a:cubicBezTo>
                    <a:pt x="993" y="407"/>
                    <a:pt x="711" y="249"/>
                    <a:pt x="418" y="136"/>
                  </a:cubicBezTo>
                  <a:cubicBezTo>
                    <a:pt x="282" y="68"/>
                    <a:pt x="136" y="34"/>
                    <a:pt x="0"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4" name="Google Shape;5614;p39"/>
            <p:cNvSpPr/>
            <p:nvPr/>
          </p:nvSpPr>
          <p:spPr>
            <a:xfrm>
              <a:off x="1076270" y="2262372"/>
              <a:ext cx="103818" cy="56971"/>
            </a:xfrm>
            <a:custGeom>
              <a:rect b="b" l="l" r="r" t="t"/>
              <a:pathLst>
                <a:path extrusionOk="0" h="1660" w="3025">
                  <a:moveTo>
                    <a:pt x="0" y="0"/>
                  </a:moveTo>
                  <a:lnTo>
                    <a:pt x="0" y="0"/>
                  </a:lnTo>
                  <a:cubicBezTo>
                    <a:pt x="124" y="147"/>
                    <a:pt x="249" y="283"/>
                    <a:pt x="395" y="407"/>
                  </a:cubicBezTo>
                  <a:cubicBezTo>
                    <a:pt x="700" y="655"/>
                    <a:pt x="1016" y="892"/>
                    <a:pt x="1354" y="1095"/>
                  </a:cubicBezTo>
                  <a:cubicBezTo>
                    <a:pt x="1557" y="1197"/>
                    <a:pt x="1749" y="1298"/>
                    <a:pt x="1930" y="1377"/>
                  </a:cubicBezTo>
                  <a:cubicBezTo>
                    <a:pt x="2110" y="1467"/>
                    <a:pt x="2291" y="1524"/>
                    <a:pt x="2472" y="1569"/>
                  </a:cubicBezTo>
                  <a:cubicBezTo>
                    <a:pt x="2652" y="1614"/>
                    <a:pt x="2833" y="1637"/>
                    <a:pt x="3024" y="1659"/>
                  </a:cubicBezTo>
                  <a:cubicBezTo>
                    <a:pt x="2889" y="1535"/>
                    <a:pt x="2742" y="1411"/>
                    <a:pt x="2584" y="1309"/>
                  </a:cubicBezTo>
                  <a:cubicBezTo>
                    <a:pt x="2449" y="1219"/>
                    <a:pt x="2302" y="1129"/>
                    <a:pt x="2133" y="1005"/>
                  </a:cubicBezTo>
                  <a:cubicBezTo>
                    <a:pt x="1975" y="892"/>
                    <a:pt x="1783" y="790"/>
                    <a:pt x="1603" y="677"/>
                  </a:cubicBezTo>
                  <a:cubicBezTo>
                    <a:pt x="1264" y="474"/>
                    <a:pt x="903" y="294"/>
                    <a:pt x="531" y="158"/>
                  </a:cubicBezTo>
                  <a:cubicBezTo>
                    <a:pt x="361" y="91"/>
                    <a:pt x="181" y="34"/>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5" name="Google Shape;5615;p39"/>
            <p:cNvSpPr/>
            <p:nvPr/>
          </p:nvSpPr>
          <p:spPr>
            <a:xfrm>
              <a:off x="1229234" y="2284680"/>
              <a:ext cx="54637" cy="24196"/>
            </a:xfrm>
            <a:custGeom>
              <a:rect b="b" l="l" r="r" t="t"/>
              <a:pathLst>
                <a:path extrusionOk="0" h="705" w="1592">
                  <a:moveTo>
                    <a:pt x="213" y="0"/>
                  </a:moveTo>
                  <a:cubicBezTo>
                    <a:pt x="139" y="0"/>
                    <a:pt x="67" y="11"/>
                    <a:pt x="1" y="27"/>
                  </a:cubicBezTo>
                  <a:cubicBezTo>
                    <a:pt x="57" y="118"/>
                    <a:pt x="125" y="185"/>
                    <a:pt x="204" y="264"/>
                  </a:cubicBezTo>
                  <a:cubicBezTo>
                    <a:pt x="350" y="389"/>
                    <a:pt x="520" y="501"/>
                    <a:pt x="711" y="580"/>
                  </a:cubicBezTo>
                  <a:cubicBezTo>
                    <a:pt x="892" y="648"/>
                    <a:pt x="1095" y="693"/>
                    <a:pt x="1287" y="705"/>
                  </a:cubicBezTo>
                  <a:cubicBezTo>
                    <a:pt x="1388" y="705"/>
                    <a:pt x="1490" y="705"/>
                    <a:pt x="1592" y="682"/>
                  </a:cubicBezTo>
                  <a:cubicBezTo>
                    <a:pt x="1535" y="592"/>
                    <a:pt x="1456" y="513"/>
                    <a:pt x="1388" y="445"/>
                  </a:cubicBezTo>
                  <a:cubicBezTo>
                    <a:pt x="1231" y="310"/>
                    <a:pt x="1061" y="208"/>
                    <a:pt x="869" y="129"/>
                  </a:cubicBezTo>
                  <a:cubicBezTo>
                    <a:pt x="689" y="50"/>
                    <a:pt x="497" y="5"/>
                    <a:pt x="294" y="5"/>
                  </a:cubicBezTo>
                  <a:cubicBezTo>
                    <a:pt x="267" y="2"/>
                    <a:pt x="240" y="0"/>
                    <a:pt x="213"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6" name="Google Shape;5616;p39"/>
            <p:cNvSpPr/>
            <p:nvPr/>
          </p:nvSpPr>
          <p:spPr>
            <a:xfrm>
              <a:off x="1013121" y="2272428"/>
              <a:ext cx="86418" cy="52716"/>
            </a:xfrm>
            <a:custGeom>
              <a:rect b="b" l="l" r="r" t="t"/>
              <a:pathLst>
                <a:path extrusionOk="0" h="1536" w="2518">
                  <a:moveTo>
                    <a:pt x="1" y="1"/>
                  </a:moveTo>
                  <a:lnTo>
                    <a:pt x="1" y="1"/>
                  </a:lnTo>
                  <a:cubicBezTo>
                    <a:pt x="91" y="125"/>
                    <a:pt x="193" y="249"/>
                    <a:pt x="317" y="362"/>
                  </a:cubicBezTo>
                  <a:cubicBezTo>
                    <a:pt x="554" y="599"/>
                    <a:pt x="825" y="813"/>
                    <a:pt x="1107" y="1005"/>
                  </a:cubicBezTo>
                  <a:cubicBezTo>
                    <a:pt x="1400" y="1197"/>
                    <a:pt x="1716" y="1344"/>
                    <a:pt x="2043" y="1445"/>
                  </a:cubicBezTo>
                  <a:cubicBezTo>
                    <a:pt x="2201" y="1490"/>
                    <a:pt x="2359" y="1524"/>
                    <a:pt x="2517" y="1535"/>
                  </a:cubicBezTo>
                  <a:cubicBezTo>
                    <a:pt x="2416" y="1411"/>
                    <a:pt x="2303" y="1298"/>
                    <a:pt x="2179" y="1197"/>
                  </a:cubicBezTo>
                  <a:cubicBezTo>
                    <a:pt x="2066" y="1107"/>
                    <a:pt x="1942" y="1016"/>
                    <a:pt x="1806" y="904"/>
                  </a:cubicBezTo>
                  <a:cubicBezTo>
                    <a:pt x="1671" y="802"/>
                    <a:pt x="1513" y="700"/>
                    <a:pt x="1366" y="599"/>
                  </a:cubicBezTo>
                  <a:cubicBezTo>
                    <a:pt x="1084" y="407"/>
                    <a:pt x="780" y="249"/>
                    <a:pt x="464" y="125"/>
                  </a:cubicBezTo>
                  <a:cubicBezTo>
                    <a:pt x="306" y="69"/>
                    <a:pt x="159" y="23"/>
                    <a:pt x="1" y="1"/>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7" name="Google Shape;5617;p39"/>
            <p:cNvSpPr/>
            <p:nvPr/>
          </p:nvSpPr>
          <p:spPr>
            <a:xfrm>
              <a:off x="919805" y="2248438"/>
              <a:ext cx="194045" cy="113874"/>
            </a:xfrm>
            <a:custGeom>
              <a:rect b="b" l="l" r="r" t="t"/>
              <a:pathLst>
                <a:path extrusionOk="0" h="3318" w="5654">
                  <a:moveTo>
                    <a:pt x="0" y="0"/>
                  </a:moveTo>
                  <a:cubicBezTo>
                    <a:pt x="0" y="0"/>
                    <a:pt x="271" y="327"/>
                    <a:pt x="711" y="756"/>
                  </a:cubicBezTo>
                  <a:cubicBezTo>
                    <a:pt x="824" y="869"/>
                    <a:pt x="937" y="993"/>
                    <a:pt x="1072" y="1106"/>
                  </a:cubicBezTo>
                  <a:cubicBezTo>
                    <a:pt x="1219" y="1230"/>
                    <a:pt x="1366" y="1343"/>
                    <a:pt x="1524" y="1456"/>
                  </a:cubicBezTo>
                  <a:cubicBezTo>
                    <a:pt x="1840" y="1682"/>
                    <a:pt x="2190" y="1919"/>
                    <a:pt x="2539" y="2155"/>
                  </a:cubicBezTo>
                  <a:cubicBezTo>
                    <a:pt x="2923" y="2336"/>
                    <a:pt x="3295" y="2528"/>
                    <a:pt x="3645" y="2686"/>
                  </a:cubicBezTo>
                  <a:cubicBezTo>
                    <a:pt x="3815" y="2776"/>
                    <a:pt x="3995" y="2844"/>
                    <a:pt x="4164" y="2912"/>
                  </a:cubicBezTo>
                  <a:cubicBezTo>
                    <a:pt x="4334" y="2968"/>
                    <a:pt x="4503" y="3013"/>
                    <a:pt x="4650" y="3058"/>
                  </a:cubicBezTo>
                  <a:cubicBezTo>
                    <a:pt x="5248" y="3239"/>
                    <a:pt x="5654" y="3318"/>
                    <a:pt x="5654" y="3318"/>
                  </a:cubicBezTo>
                  <a:cubicBezTo>
                    <a:pt x="5654" y="3318"/>
                    <a:pt x="5304" y="3092"/>
                    <a:pt x="4762" y="2810"/>
                  </a:cubicBezTo>
                  <a:cubicBezTo>
                    <a:pt x="4627" y="2731"/>
                    <a:pt x="4469" y="2663"/>
                    <a:pt x="4311" y="2584"/>
                  </a:cubicBezTo>
                  <a:cubicBezTo>
                    <a:pt x="4153" y="2505"/>
                    <a:pt x="4006" y="2392"/>
                    <a:pt x="3837" y="2302"/>
                  </a:cubicBezTo>
                  <a:cubicBezTo>
                    <a:pt x="3510" y="2110"/>
                    <a:pt x="3149" y="1930"/>
                    <a:pt x="2788" y="1738"/>
                  </a:cubicBezTo>
                  <a:cubicBezTo>
                    <a:pt x="2449" y="1524"/>
                    <a:pt x="2111" y="1298"/>
                    <a:pt x="1772" y="1117"/>
                  </a:cubicBezTo>
                  <a:cubicBezTo>
                    <a:pt x="1614" y="1004"/>
                    <a:pt x="1445" y="937"/>
                    <a:pt x="1298" y="835"/>
                  </a:cubicBezTo>
                  <a:cubicBezTo>
                    <a:pt x="1163" y="734"/>
                    <a:pt x="1016" y="643"/>
                    <a:pt x="892" y="553"/>
                  </a:cubicBezTo>
                  <a:cubicBezTo>
                    <a:pt x="373" y="203"/>
                    <a:pt x="1" y="0"/>
                    <a:pt x="0" y="0"/>
                  </a:cubicBezTo>
                  <a:close/>
                </a:path>
              </a:pathLst>
            </a:custGeom>
            <a:solidFill>
              <a:srgbClr val="A45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8" name="Google Shape;5618;p39"/>
            <p:cNvSpPr/>
            <p:nvPr/>
          </p:nvSpPr>
          <p:spPr>
            <a:xfrm>
              <a:off x="1798157" y="3111278"/>
              <a:ext cx="792758" cy="596859"/>
            </a:xfrm>
            <a:custGeom>
              <a:rect b="b" l="l" r="r" t="t"/>
              <a:pathLst>
                <a:path extrusionOk="0" h="17391" w="23099">
                  <a:moveTo>
                    <a:pt x="1625" y="0"/>
                  </a:moveTo>
                  <a:lnTo>
                    <a:pt x="1625" y="0"/>
                  </a:lnTo>
                  <a:cubicBezTo>
                    <a:pt x="1546" y="79"/>
                    <a:pt x="1467" y="158"/>
                    <a:pt x="1388" y="237"/>
                  </a:cubicBezTo>
                  <a:cubicBezTo>
                    <a:pt x="79" y="1648"/>
                    <a:pt x="0" y="5981"/>
                    <a:pt x="576" y="8463"/>
                  </a:cubicBezTo>
                  <a:cubicBezTo>
                    <a:pt x="1467" y="12481"/>
                    <a:pt x="5766" y="16520"/>
                    <a:pt x="10099" y="17242"/>
                  </a:cubicBezTo>
                  <a:cubicBezTo>
                    <a:pt x="10690" y="17341"/>
                    <a:pt x="11295" y="17391"/>
                    <a:pt x="11905" y="17391"/>
                  </a:cubicBezTo>
                  <a:cubicBezTo>
                    <a:pt x="16163" y="17391"/>
                    <a:pt x="20710" y="14994"/>
                    <a:pt x="23099" y="10404"/>
                  </a:cubicBezTo>
                  <a:lnTo>
                    <a:pt x="23099" y="10404"/>
                  </a:lnTo>
                  <a:cubicBezTo>
                    <a:pt x="22930" y="10619"/>
                    <a:pt x="22704" y="10799"/>
                    <a:pt x="22467" y="10935"/>
                  </a:cubicBezTo>
                  <a:cubicBezTo>
                    <a:pt x="20985" y="11789"/>
                    <a:pt x="19359" y="12079"/>
                    <a:pt x="17695" y="12079"/>
                  </a:cubicBezTo>
                  <a:cubicBezTo>
                    <a:pt x="15974" y="12079"/>
                    <a:pt x="14212" y="11769"/>
                    <a:pt x="12526" y="11454"/>
                  </a:cubicBezTo>
                  <a:cubicBezTo>
                    <a:pt x="10303" y="11093"/>
                    <a:pt x="7820" y="9727"/>
                    <a:pt x="5924" y="8509"/>
                  </a:cubicBezTo>
                  <a:cubicBezTo>
                    <a:pt x="4739" y="7775"/>
                    <a:pt x="3306" y="6861"/>
                    <a:pt x="2358" y="5812"/>
                  </a:cubicBezTo>
                  <a:cubicBezTo>
                    <a:pt x="1049" y="4469"/>
                    <a:pt x="248" y="1749"/>
                    <a:pt x="1625" y="0"/>
                  </a:cubicBezTo>
                  <a:close/>
                </a:path>
              </a:pathLst>
            </a:custGeom>
            <a:solidFill>
              <a:srgbClr val="B4365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9" name="Google Shape;5619;p39"/>
            <p:cNvSpPr/>
            <p:nvPr/>
          </p:nvSpPr>
          <p:spPr>
            <a:xfrm>
              <a:off x="1806668" y="3020124"/>
              <a:ext cx="814448" cy="505671"/>
            </a:xfrm>
            <a:custGeom>
              <a:rect b="b" l="l" r="r" t="t"/>
              <a:pathLst>
                <a:path extrusionOk="0" h="14734" w="23731">
                  <a:moveTo>
                    <a:pt x="8910" y="0"/>
                  </a:moveTo>
                  <a:cubicBezTo>
                    <a:pt x="6097" y="0"/>
                    <a:pt x="3414" y="610"/>
                    <a:pt x="1377" y="2656"/>
                  </a:cubicBezTo>
                  <a:cubicBezTo>
                    <a:pt x="0" y="4405"/>
                    <a:pt x="813" y="7125"/>
                    <a:pt x="2110" y="8468"/>
                  </a:cubicBezTo>
                  <a:cubicBezTo>
                    <a:pt x="3070" y="9517"/>
                    <a:pt x="4503" y="10420"/>
                    <a:pt x="5676" y="11165"/>
                  </a:cubicBezTo>
                  <a:cubicBezTo>
                    <a:pt x="7572" y="12383"/>
                    <a:pt x="10066" y="13749"/>
                    <a:pt x="12289" y="14110"/>
                  </a:cubicBezTo>
                  <a:cubicBezTo>
                    <a:pt x="13965" y="14424"/>
                    <a:pt x="15720" y="14733"/>
                    <a:pt x="17436" y="14733"/>
                  </a:cubicBezTo>
                  <a:cubicBezTo>
                    <a:pt x="19103" y="14733"/>
                    <a:pt x="20734" y="14441"/>
                    <a:pt x="22219" y="13579"/>
                  </a:cubicBezTo>
                  <a:cubicBezTo>
                    <a:pt x="22467" y="13444"/>
                    <a:pt x="22682" y="13275"/>
                    <a:pt x="22862" y="13060"/>
                  </a:cubicBezTo>
                  <a:cubicBezTo>
                    <a:pt x="23020" y="12756"/>
                    <a:pt x="23167" y="12451"/>
                    <a:pt x="23302" y="12135"/>
                  </a:cubicBezTo>
                  <a:cubicBezTo>
                    <a:pt x="23731" y="11142"/>
                    <a:pt x="22964" y="8095"/>
                    <a:pt x="22061" y="6651"/>
                  </a:cubicBezTo>
                  <a:cubicBezTo>
                    <a:pt x="20267" y="3762"/>
                    <a:pt x="16712" y="1460"/>
                    <a:pt x="13496" y="591"/>
                  </a:cubicBezTo>
                  <a:cubicBezTo>
                    <a:pt x="12661" y="343"/>
                    <a:pt x="11815" y="185"/>
                    <a:pt x="10957" y="95"/>
                  </a:cubicBezTo>
                  <a:cubicBezTo>
                    <a:pt x="10272" y="36"/>
                    <a:pt x="9587" y="0"/>
                    <a:pt x="8910" y="0"/>
                  </a:cubicBezTo>
                  <a:close/>
                </a:path>
              </a:pathLst>
            </a:custGeom>
            <a:solidFill>
              <a:srgbClr val="D869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0" name="Google Shape;5620;p39"/>
            <p:cNvSpPr/>
            <p:nvPr/>
          </p:nvSpPr>
          <p:spPr>
            <a:xfrm>
              <a:off x="1820602" y="3015937"/>
              <a:ext cx="790836" cy="513084"/>
            </a:xfrm>
            <a:custGeom>
              <a:rect b="b" l="l" r="r" t="t"/>
              <a:pathLst>
                <a:path extrusionOk="0" h="14950" w="23043">
                  <a:moveTo>
                    <a:pt x="8281" y="1"/>
                  </a:moveTo>
                  <a:cubicBezTo>
                    <a:pt x="8071" y="1"/>
                    <a:pt x="7861" y="4"/>
                    <a:pt x="7651" y="14"/>
                  </a:cubicBezTo>
                  <a:cubicBezTo>
                    <a:pt x="7155" y="25"/>
                    <a:pt x="6669" y="70"/>
                    <a:pt x="6173" y="138"/>
                  </a:cubicBezTo>
                  <a:cubicBezTo>
                    <a:pt x="5676" y="206"/>
                    <a:pt x="5191" y="307"/>
                    <a:pt x="4706" y="431"/>
                  </a:cubicBezTo>
                  <a:cubicBezTo>
                    <a:pt x="4232" y="567"/>
                    <a:pt x="3758" y="736"/>
                    <a:pt x="3296" y="939"/>
                  </a:cubicBezTo>
                  <a:cubicBezTo>
                    <a:pt x="3070" y="1041"/>
                    <a:pt x="2844" y="1153"/>
                    <a:pt x="2630" y="1277"/>
                  </a:cubicBezTo>
                  <a:cubicBezTo>
                    <a:pt x="2404" y="1402"/>
                    <a:pt x="2190" y="1526"/>
                    <a:pt x="1987" y="1672"/>
                  </a:cubicBezTo>
                  <a:cubicBezTo>
                    <a:pt x="1569" y="1966"/>
                    <a:pt x="1185" y="2282"/>
                    <a:pt x="824" y="2632"/>
                  </a:cubicBezTo>
                  <a:lnTo>
                    <a:pt x="824" y="2643"/>
                  </a:lnTo>
                  <a:lnTo>
                    <a:pt x="813" y="2654"/>
                  </a:lnTo>
                  <a:cubicBezTo>
                    <a:pt x="407" y="3162"/>
                    <a:pt x="159" y="3771"/>
                    <a:pt x="80" y="4414"/>
                  </a:cubicBezTo>
                  <a:cubicBezTo>
                    <a:pt x="1" y="5046"/>
                    <a:pt x="46" y="5690"/>
                    <a:pt x="204" y="6310"/>
                  </a:cubicBezTo>
                  <a:cubicBezTo>
                    <a:pt x="362" y="6920"/>
                    <a:pt x="621" y="7506"/>
                    <a:pt x="960" y="8037"/>
                  </a:cubicBezTo>
                  <a:cubicBezTo>
                    <a:pt x="1140" y="8308"/>
                    <a:pt x="1332" y="8556"/>
                    <a:pt x="1558" y="8793"/>
                  </a:cubicBezTo>
                  <a:lnTo>
                    <a:pt x="2224" y="9413"/>
                  </a:lnTo>
                  <a:cubicBezTo>
                    <a:pt x="2438" y="9628"/>
                    <a:pt x="2697" y="9797"/>
                    <a:pt x="2946" y="10000"/>
                  </a:cubicBezTo>
                  <a:cubicBezTo>
                    <a:pt x="3194" y="10192"/>
                    <a:pt x="3442" y="10361"/>
                    <a:pt x="3702" y="10531"/>
                  </a:cubicBezTo>
                  <a:cubicBezTo>
                    <a:pt x="4198" y="10880"/>
                    <a:pt x="4717" y="11196"/>
                    <a:pt x="5236" y="11524"/>
                  </a:cubicBezTo>
                  <a:cubicBezTo>
                    <a:pt x="6263" y="12178"/>
                    <a:pt x="7335" y="12776"/>
                    <a:pt x="8441" y="13295"/>
                  </a:cubicBezTo>
                  <a:lnTo>
                    <a:pt x="9287" y="13656"/>
                  </a:lnTo>
                  <a:lnTo>
                    <a:pt x="10156" y="13972"/>
                  </a:lnTo>
                  <a:cubicBezTo>
                    <a:pt x="10450" y="14051"/>
                    <a:pt x="10743" y="14141"/>
                    <a:pt x="11036" y="14220"/>
                  </a:cubicBezTo>
                  <a:lnTo>
                    <a:pt x="11939" y="14401"/>
                  </a:lnTo>
                  <a:cubicBezTo>
                    <a:pt x="13135" y="14615"/>
                    <a:pt x="14343" y="14807"/>
                    <a:pt x="15550" y="14897"/>
                  </a:cubicBezTo>
                  <a:cubicBezTo>
                    <a:pt x="15987" y="14930"/>
                    <a:pt x="16427" y="14949"/>
                    <a:pt x="16867" y="14949"/>
                  </a:cubicBezTo>
                  <a:cubicBezTo>
                    <a:pt x="17653" y="14949"/>
                    <a:pt x="18439" y="14887"/>
                    <a:pt x="19206" y="14728"/>
                  </a:cubicBezTo>
                  <a:cubicBezTo>
                    <a:pt x="19804" y="14615"/>
                    <a:pt x="20391" y="14435"/>
                    <a:pt x="20944" y="14187"/>
                  </a:cubicBezTo>
                  <a:cubicBezTo>
                    <a:pt x="21497" y="13927"/>
                    <a:pt x="22072" y="13679"/>
                    <a:pt x="22479" y="13205"/>
                  </a:cubicBezTo>
                  <a:lnTo>
                    <a:pt x="22851" y="12438"/>
                  </a:lnTo>
                  <a:cubicBezTo>
                    <a:pt x="22919" y="12302"/>
                    <a:pt x="22964" y="12167"/>
                    <a:pt x="22998" y="12031"/>
                  </a:cubicBezTo>
                  <a:cubicBezTo>
                    <a:pt x="23020" y="11896"/>
                    <a:pt x="23043" y="11749"/>
                    <a:pt x="23043" y="11614"/>
                  </a:cubicBezTo>
                  <a:cubicBezTo>
                    <a:pt x="23043" y="11038"/>
                    <a:pt x="22975" y="10474"/>
                    <a:pt x="22840" y="9932"/>
                  </a:cubicBezTo>
                  <a:cubicBezTo>
                    <a:pt x="22727" y="9380"/>
                    <a:pt x="22569" y="8838"/>
                    <a:pt x="22377" y="8308"/>
                  </a:cubicBezTo>
                  <a:cubicBezTo>
                    <a:pt x="22185" y="7766"/>
                    <a:pt x="21948" y="7258"/>
                    <a:pt x="21655" y="6773"/>
                  </a:cubicBezTo>
                  <a:lnTo>
                    <a:pt x="21655" y="6773"/>
                  </a:lnTo>
                  <a:cubicBezTo>
                    <a:pt x="21937" y="7258"/>
                    <a:pt x="22174" y="7777"/>
                    <a:pt x="22355" y="8319"/>
                  </a:cubicBezTo>
                  <a:cubicBezTo>
                    <a:pt x="22546" y="8849"/>
                    <a:pt x="22693" y="9391"/>
                    <a:pt x="22817" y="9944"/>
                  </a:cubicBezTo>
                  <a:cubicBezTo>
                    <a:pt x="22941" y="10485"/>
                    <a:pt x="22998" y="11050"/>
                    <a:pt x="22986" y="11614"/>
                  </a:cubicBezTo>
                  <a:cubicBezTo>
                    <a:pt x="22986" y="11749"/>
                    <a:pt x="22964" y="11896"/>
                    <a:pt x="22941" y="12031"/>
                  </a:cubicBezTo>
                  <a:cubicBezTo>
                    <a:pt x="22907" y="12167"/>
                    <a:pt x="22862" y="12291"/>
                    <a:pt x="22795" y="12415"/>
                  </a:cubicBezTo>
                  <a:lnTo>
                    <a:pt x="22434" y="13182"/>
                  </a:lnTo>
                  <a:cubicBezTo>
                    <a:pt x="22039" y="13634"/>
                    <a:pt x="21463" y="13893"/>
                    <a:pt x="20910" y="14119"/>
                  </a:cubicBezTo>
                  <a:cubicBezTo>
                    <a:pt x="20357" y="14345"/>
                    <a:pt x="19770" y="14514"/>
                    <a:pt x="19172" y="14615"/>
                  </a:cubicBezTo>
                  <a:cubicBezTo>
                    <a:pt x="18488" y="14726"/>
                    <a:pt x="17796" y="14781"/>
                    <a:pt x="17100" y="14781"/>
                  </a:cubicBezTo>
                  <a:cubicBezTo>
                    <a:pt x="16592" y="14781"/>
                    <a:pt x="16083" y="14752"/>
                    <a:pt x="15573" y="14694"/>
                  </a:cubicBezTo>
                  <a:cubicBezTo>
                    <a:pt x="14377" y="14570"/>
                    <a:pt x="13192" y="14356"/>
                    <a:pt x="11996" y="14108"/>
                  </a:cubicBezTo>
                  <a:lnTo>
                    <a:pt x="11115" y="13916"/>
                  </a:lnTo>
                  <a:cubicBezTo>
                    <a:pt x="10833" y="13837"/>
                    <a:pt x="10551" y="13735"/>
                    <a:pt x="10269" y="13645"/>
                  </a:cubicBezTo>
                  <a:lnTo>
                    <a:pt x="9434" y="13318"/>
                  </a:lnTo>
                  <a:lnTo>
                    <a:pt x="8610" y="12945"/>
                  </a:lnTo>
                  <a:cubicBezTo>
                    <a:pt x="8069" y="12674"/>
                    <a:pt x="7538" y="12404"/>
                    <a:pt x="7019" y="12099"/>
                  </a:cubicBezTo>
                  <a:cubicBezTo>
                    <a:pt x="6489" y="11806"/>
                    <a:pt x="5970" y="11490"/>
                    <a:pt x="5462" y="11162"/>
                  </a:cubicBezTo>
                  <a:cubicBezTo>
                    <a:pt x="4954" y="10835"/>
                    <a:pt x="4447" y="10508"/>
                    <a:pt x="3950" y="10169"/>
                  </a:cubicBezTo>
                  <a:cubicBezTo>
                    <a:pt x="3702" y="10000"/>
                    <a:pt x="3465" y="9831"/>
                    <a:pt x="3228" y="9639"/>
                  </a:cubicBezTo>
                  <a:cubicBezTo>
                    <a:pt x="3002" y="9447"/>
                    <a:pt x="2765" y="9289"/>
                    <a:pt x="2539" y="9075"/>
                  </a:cubicBezTo>
                  <a:lnTo>
                    <a:pt x="1885" y="8443"/>
                  </a:lnTo>
                  <a:cubicBezTo>
                    <a:pt x="1693" y="8240"/>
                    <a:pt x="1513" y="8014"/>
                    <a:pt x="1355" y="7777"/>
                  </a:cubicBezTo>
                  <a:cubicBezTo>
                    <a:pt x="1039" y="7292"/>
                    <a:pt x="802" y="6750"/>
                    <a:pt x="644" y="6197"/>
                  </a:cubicBezTo>
                  <a:cubicBezTo>
                    <a:pt x="497" y="5633"/>
                    <a:pt x="452" y="5046"/>
                    <a:pt x="520" y="4471"/>
                  </a:cubicBezTo>
                  <a:cubicBezTo>
                    <a:pt x="576" y="3907"/>
                    <a:pt x="802" y="3365"/>
                    <a:pt x="1140" y="2914"/>
                  </a:cubicBezTo>
                  <a:lnTo>
                    <a:pt x="1140" y="2914"/>
                  </a:lnTo>
                  <a:lnTo>
                    <a:pt x="1129" y="2936"/>
                  </a:lnTo>
                  <a:cubicBezTo>
                    <a:pt x="1467" y="2598"/>
                    <a:pt x="1829" y="2282"/>
                    <a:pt x="2224" y="2011"/>
                  </a:cubicBezTo>
                  <a:cubicBezTo>
                    <a:pt x="2607" y="1729"/>
                    <a:pt x="3025" y="1481"/>
                    <a:pt x="3465" y="1277"/>
                  </a:cubicBezTo>
                  <a:cubicBezTo>
                    <a:pt x="3894" y="1074"/>
                    <a:pt x="4345" y="905"/>
                    <a:pt x="4808" y="758"/>
                  </a:cubicBezTo>
                  <a:cubicBezTo>
                    <a:pt x="5270" y="623"/>
                    <a:pt x="5744" y="521"/>
                    <a:pt x="6218" y="442"/>
                  </a:cubicBezTo>
                  <a:cubicBezTo>
                    <a:pt x="6692" y="363"/>
                    <a:pt x="7177" y="307"/>
                    <a:pt x="7663" y="273"/>
                  </a:cubicBezTo>
                  <a:cubicBezTo>
                    <a:pt x="8018" y="257"/>
                    <a:pt x="8379" y="246"/>
                    <a:pt x="8737" y="246"/>
                  </a:cubicBezTo>
                  <a:cubicBezTo>
                    <a:pt x="8869" y="246"/>
                    <a:pt x="8999" y="248"/>
                    <a:pt x="9129" y="251"/>
                  </a:cubicBezTo>
                  <a:cubicBezTo>
                    <a:pt x="9615" y="262"/>
                    <a:pt x="10100" y="284"/>
                    <a:pt x="10596" y="318"/>
                  </a:cubicBezTo>
                  <a:cubicBezTo>
                    <a:pt x="11070" y="397"/>
                    <a:pt x="11556" y="420"/>
                    <a:pt x="12041" y="533"/>
                  </a:cubicBezTo>
                  <a:cubicBezTo>
                    <a:pt x="12515" y="657"/>
                    <a:pt x="13000" y="736"/>
                    <a:pt x="13463" y="894"/>
                  </a:cubicBezTo>
                  <a:cubicBezTo>
                    <a:pt x="13925" y="1018"/>
                    <a:pt x="14388" y="1187"/>
                    <a:pt x="14839" y="1379"/>
                  </a:cubicBezTo>
                  <a:lnTo>
                    <a:pt x="15516" y="1661"/>
                  </a:lnTo>
                  <a:lnTo>
                    <a:pt x="16171" y="1988"/>
                  </a:lnTo>
                  <a:cubicBezTo>
                    <a:pt x="16385" y="2113"/>
                    <a:pt x="16611" y="2214"/>
                    <a:pt x="16825" y="2338"/>
                  </a:cubicBezTo>
                  <a:lnTo>
                    <a:pt x="17446" y="2733"/>
                  </a:lnTo>
                  <a:cubicBezTo>
                    <a:pt x="17863" y="2981"/>
                    <a:pt x="18258" y="3264"/>
                    <a:pt x="18653" y="3579"/>
                  </a:cubicBezTo>
                  <a:cubicBezTo>
                    <a:pt x="19060" y="3850"/>
                    <a:pt x="19398" y="4211"/>
                    <a:pt x="19770" y="4527"/>
                  </a:cubicBezTo>
                  <a:cubicBezTo>
                    <a:pt x="19951" y="4685"/>
                    <a:pt x="20120" y="4866"/>
                    <a:pt x="20278" y="5046"/>
                  </a:cubicBezTo>
                  <a:lnTo>
                    <a:pt x="20775" y="5588"/>
                  </a:lnTo>
                  <a:cubicBezTo>
                    <a:pt x="21091" y="5960"/>
                    <a:pt x="21362" y="6378"/>
                    <a:pt x="21655" y="6773"/>
                  </a:cubicBezTo>
                  <a:cubicBezTo>
                    <a:pt x="21373" y="6378"/>
                    <a:pt x="21102" y="5960"/>
                    <a:pt x="20786" y="5588"/>
                  </a:cubicBezTo>
                  <a:lnTo>
                    <a:pt x="20301" y="5035"/>
                  </a:lnTo>
                  <a:cubicBezTo>
                    <a:pt x="20143" y="4855"/>
                    <a:pt x="19962" y="4674"/>
                    <a:pt x="19782" y="4516"/>
                  </a:cubicBezTo>
                  <a:cubicBezTo>
                    <a:pt x="19409" y="4189"/>
                    <a:pt x="19071" y="3828"/>
                    <a:pt x="18676" y="3546"/>
                  </a:cubicBezTo>
                  <a:cubicBezTo>
                    <a:pt x="18292" y="3230"/>
                    <a:pt x="17886" y="2948"/>
                    <a:pt x="17480" y="2677"/>
                  </a:cubicBezTo>
                  <a:lnTo>
                    <a:pt x="16859" y="2282"/>
                  </a:lnTo>
                  <a:cubicBezTo>
                    <a:pt x="16645" y="2158"/>
                    <a:pt x="16419" y="2045"/>
                    <a:pt x="16205" y="1932"/>
                  </a:cubicBezTo>
                  <a:lnTo>
                    <a:pt x="15561" y="1582"/>
                  </a:lnTo>
                  <a:lnTo>
                    <a:pt x="14884" y="1289"/>
                  </a:lnTo>
                  <a:cubicBezTo>
                    <a:pt x="14433" y="1086"/>
                    <a:pt x="13970" y="916"/>
                    <a:pt x="13496" y="770"/>
                  </a:cubicBezTo>
                  <a:cubicBezTo>
                    <a:pt x="13034" y="600"/>
                    <a:pt x="12549" y="499"/>
                    <a:pt x="12075" y="375"/>
                  </a:cubicBezTo>
                  <a:cubicBezTo>
                    <a:pt x="11601" y="262"/>
                    <a:pt x="11104" y="217"/>
                    <a:pt x="10608" y="127"/>
                  </a:cubicBezTo>
                  <a:cubicBezTo>
                    <a:pt x="10122" y="70"/>
                    <a:pt x="9637" y="25"/>
                    <a:pt x="9141" y="14"/>
                  </a:cubicBezTo>
                  <a:cubicBezTo>
                    <a:pt x="8854" y="7"/>
                    <a:pt x="8567" y="1"/>
                    <a:pt x="8281" y="1"/>
                  </a:cubicBezTo>
                  <a:close/>
                </a:path>
              </a:pathLst>
            </a:custGeom>
            <a:solidFill>
              <a:srgbClr val="9527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1" name="Google Shape;5621;p39"/>
            <p:cNvSpPr/>
            <p:nvPr/>
          </p:nvSpPr>
          <p:spPr>
            <a:xfrm>
              <a:off x="1831447" y="3042809"/>
              <a:ext cx="764135" cy="460712"/>
            </a:xfrm>
            <a:custGeom>
              <a:rect b="b" l="l" r="r" t="t"/>
              <a:pathLst>
                <a:path extrusionOk="0" h="13424" w="22265">
                  <a:moveTo>
                    <a:pt x="8282" y="0"/>
                  </a:moveTo>
                  <a:cubicBezTo>
                    <a:pt x="7831" y="0"/>
                    <a:pt x="7380" y="15"/>
                    <a:pt x="6929" y="43"/>
                  </a:cubicBezTo>
                  <a:cubicBezTo>
                    <a:pt x="4469" y="235"/>
                    <a:pt x="2573" y="1025"/>
                    <a:pt x="1151" y="2435"/>
                  </a:cubicBezTo>
                  <a:cubicBezTo>
                    <a:pt x="0" y="3936"/>
                    <a:pt x="824" y="6295"/>
                    <a:pt x="1862" y="7367"/>
                  </a:cubicBezTo>
                  <a:cubicBezTo>
                    <a:pt x="2799" y="8382"/>
                    <a:pt x="4243" y="9285"/>
                    <a:pt x="5304" y="9951"/>
                  </a:cubicBezTo>
                  <a:cubicBezTo>
                    <a:pt x="7820" y="11564"/>
                    <a:pt x="9953" y="12523"/>
                    <a:pt x="11680" y="12806"/>
                  </a:cubicBezTo>
                  <a:cubicBezTo>
                    <a:pt x="13421" y="13139"/>
                    <a:pt x="15130" y="13423"/>
                    <a:pt x="16759" y="13423"/>
                  </a:cubicBezTo>
                  <a:cubicBezTo>
                    <a:pt x="17063" y="13423"/>
                    <a:pt x="17363" y="13414"/>
                    <a:pt x="17660" y="13392"/>
                  </a:cubicBezTo>
                  <a:cubicBezTo>
                    <a:pt x="19003" y="13279"/>
                    <a:pt x="20154" y="12952"/>
                    <a:pt x="21170" y="12365"/>
                  </a:cubicBezTo>
                  <a:cubicBezTo>
                    <a:pt x="21328" y="12275"/>
                    <a:pt x="21463" y="12162"/>
                    <a:pt x="21587" y="12027"/>
                  </a:cubicBezTo>
                  <a:cubicBezTo>
                    <a:pt x="21734" y="11745"/>
                    <a:pt x="21858" y="11485"/>
                    <a:pt x="21971" y="11226"/>
                  </a:cubicBezTo>
                  <a:cubicBezTo>
                    <a:pt x="22264" y="10549"/>
                    <a:pt x="21666" y="7761"/>
                    <a:pt x="20786" y="6340"/>
                  </a:cubicBezTo>
                  <a:cubicBezTo>
                    <a:pt x="19184" y="3778"/>
                    <a:pt x="15900" y="1454"/>
                    <a:pt x="12605" y="562"/>
                  </a:cubicBezTo>
                  <a:cubicBezTo>
                    <a:pt x="11804" y="337"/>
                    <a:pt x="10991" y="179"/>
                    <a:pt x="10179" y="88"/>
                  </a:cubicBezTo>
                  <a:cubicBezTo>
                    <a:pt x="9546" y="29"/>
                    <a:pt x="8914" y="0"/>
                    <a:pt x="828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2" name="Google Shape;5622;p39"/>
            <p:cNvSpPr/>
            <p:nvPr/>
          </p:nvSpPr>
          <p:spPr>
            <a:xfrm>
              <a:off x="1901941" y="3067314"/>
              <a:ext cx="636327" cy="406383"/>
            </a:xfrm>
            <a:custGeom>
              <a:rect b="b" l="l" r="r" t="t"/>
              <a:pathLst>
                <a:path extrusionOk="0" h="11841" w="18541">
                  <a:moveTo>
                    <a:pt x="7705" y="0"/>
                  </a:moveTo>
                  <a:cubicBezTo>
                    <a:pt x="7193" y="0"/>
                    <a:pt x="6679" y="50"/>
                    <a:pt x="6173" y="153"/>
                  </a:cubicBezTo>
                  <a:cubicBezTo>
                    <a:pt x="5281" y="345"/>
                    <a:pt x="4615" y="1044"/>
                    <a:pt x="3701" y="1202"/>
                  </a:cubicBezTo>
                  <a:cubicBezTo>
                    <a:pt x="2505" y="1417"/>
                    <a:pt x="1490" y="1168"/>
                    <a:pt x="700" y="2195"/>
                  </a:cubicBezTo>
                  <a:cubicBezTo>
                    <a:pt x="643" y="2263"/>
                    <a:pt x="587" y="2342"/>
                    <a:pt x="542" y="2410"/>
                  </a:cubicBezTo>
                  <a:cubicBezTo>
                    <a:pt x="0" y="3279"/>
                    <a:pt x="102" y="4294"/>
                    <a:pt x="587" y="5208"/>
                  </a:cubicBezTo>
                  <a:cubicBezTo>
                    <a:pt x="1275" y="6495"/>
                    <a:pt x="2460" y="7465"/>
                    <a:pt x="3747" y="8119"/>
                  </a:cubicBezTo>
                  <a:cubicBezTo>
                    <a:pt x="4717" y="8616"/>
                    <a:pt x="5857" y="8864"/>
                    <a:pt x="6895" y="9191"/>
                  </a:cubicBezTo>
                  <a:cubicBezTo>
                    <a:pt x="7989" y="9541"/>
                    <a:pt x="9118" y="9598"/>
                    <a:pt x="10111" y="10218"/>
                  </a:cubicBezTo>
                  <a:cubicBezTo>
                    <a:pt x="10889" y="10704"/>
                    <a:pt x="11476" y="11448"/>
                    <a:pt x="12413" y="11674"/>
                  </a:cubicBezTo>
                  <a:cubicBezTo>
                    <a:pt x="12863" y="11783"/>
                    <a:pt x="13388" y="11840"/>
                    <a:pt x="13932" y="11840"/>
                  </a:cubicBezTo>
                  <a:cubicBezTo>
                    <a:pt x="14971" y="11840"/>
                    <a:pt x="16077" y="11629"/>
                    <a:pt x="16848" y="11155"/>
                  </a:cubicBezTo>
                  <a:cubicBezTo>
                    <a:pt x="17829" y="10568"/>
                    <a:pt x="18540" y="9270"/>
                    <a:pt x="18292" y="8131"/>
                  </a:cubicBezTo>
                  <a:cubicBezTo>
                    <a:pt x="18190" y="7691"/>
                    <a:pt x="18066" y="7251"/>
                    <a:pt x="17739" y="6935"/>
                  </a:cubicBezTo>
                  <a:cubicBezTo>
                    <a:pt x="17288" y="6495"/>
                    <a:pt x="16656" y="6303"/>
                    <a:pt x="16362" y="5693"/>
                  </a:cubicBezTo>
                  <a:cubicBezTo>
                    <a:pt x="16137" y="5253"/>
                    <a:pt x="16238" y="4791"/>
                    <a:pt x="16204" y="4328"/>
                  </a:cubicBezTo>
                  <a:cubicBezTo>
                    <a:pt x="16125" y="3301"/>
                    <a:pt x="15166" y="2635"/>
                    <a:pt x="14342" y="2184"/>
                  </a:cubicBezTo>
                  <a:cubicBezTo>
                    <a:pt x="13395" y="1665"/>
                    <a:pt x="12277" y="1225"/>
                    <a:pt x="11262" y="774"/>
                  </a:cubicBezTo>
                  <a:cubicBezTo>
                    <a:pt x="10149" y="280"/>
                    <a:pt x="8929" y="0"/>
                    <a:pt x="7705" y="0"/>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3" name="Google Shape;5623;p39"/>
            <p:cNvSpPr/>
            <p:nvPr/>
          </p:nvSpPr>
          <p:spPr>
            <a:xfrm>
              <a:off x="1972091" y="3246807"/>
              <a:ext cx="57795" cy="47705"/>
            </a:xfrm>
            <a:custGeom>
              <a:rect b="b" l="l" r="r" t="t"/>
              <a:pathLst>
                <a:path extrusionOk="0" h="1390" w="1684">
                  <a:moveTo>
                    <a:pt x="562" y="0"/>
                  </a:moveTo>
                  <a:cubicBezTo>
                    <a:pt x="0" y="0"/>
                    <a:pt x="175" y="927"/>
                    <a:pt x="597" y="1231"/>
                  </a:cubicBezTo>
                  <a:cubicBezTo>
                    <a:pt x="736" y="1333"/>
                    <a:pt x="924" y="1389"/>
                    <a:pt x="1101" y="1389"/>
                  </a:cubicBezTo>
                  <a:cubicBezTo>
                    <a:pt x="1410" y="1389"/>
                    <a:pt x="1683" y="1216"/>
                    <a:pt x="1590" y="813"/>
                  </a:cubicBezTo>
                  <a:cubicBezTo>
                    <a:pt x="1545" y="588"/>
                    <a:pt x="1195" y="204"/>
                    <a:pt x="868" y="68"/>
                  </a:cubicBezTo>
                  <a:cubicBezTo>
                    <a:pt x="748" y="21"/>
                    <a:pt x="647" y="0"/>
                    <a:pt x="562" y="0"/>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4" name="Google Shape;5624;p39"/>
            <p:cNvSpPr/>
            <p:nvPr/>
          </p:nvSpPr>
          <p:spPr>
            <a:xfrm>
              <a:off x="1956063" y="3171715"/>
              <a:ext cx="64419" cy="44650"/>
            </a:xfrm>
            <a:custGeom>
              <a:rect b="b" l="l" r="r" t="t"/>
              <a:pathLst>
                <a:path extrusionOk="0" h="1301" w="1877">
                  <a:moveTo>
                    <a:pt x="1200" y="1"/>
                  </a:moveTo>
                  <a:cubicBezTo>
                    <a:pt x="1095" y="1"/>
                    <a:pt x="983" y="21"/>
                    <a:pt x="872" y="56"/>
                  </a:cubicBezTo>
                  <a:cubicBezTo>
                    <a:pt x="500" y="158"/>
                    <a:pt x="138" y="428"/>
                    <a:pt x="82" y="688"/>
                  </a:cubicBezTo>
                  <a:cubicBezTo>
                    <a:pt x="0" y="1096"/>
                    <a:pt x="392" y="1300"/>
                    <a:pt x="754" y="1300"/>
                  </a:cubicBezTo>
                  <a:cubicBezTo>
                    <a:pt x="843" y="1300"/>
                    <a:pt x="930" y="1288"/>
                    <a:pt x="1007" y="1263"/>
                  </a:cubicBezTo>
                  <a:cubicBezTo>
                    <a:pt x="1335" y="1151"/>
                    <a:pt x="1876" y="507"/>
                    <a:pt x="1594" y="158"/>
                  </a:cubicBezTo>
                  <a:cubicBezTo>
                    <a:pt x="1505" y="48"/>
                    <a:pt x="1362" y="1"/>
                    <a:pt x="1200" y="1"/>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5" name="Google Shape;5625;p39"/>
            <p:cNvSpPr/>
            <p:nvPr/>
          </p:nvSpPr>
          <p:spPr>
            <a:xfrm>
              <a:off x="1935437" y="3211149"/>
              <a:ext cx="71866" cy="36379"/>
            </a:xfrm>
            <a:custGeom>
              <a:rect b="b" l="l" r="r" t="t"/>
              <a:pathLst>
                <a:path extrusionOk="0" h="1060" w="2094">
                  <a:moveTo>
                    <a:pt x="763" y="1"/>
                  </a:moveTo>
                  <a:cubicBezTo>
                    <a:pt x="421" y="1"/>
                    <a:pt x="1" y="104"/>
                    <a:pt x="107" y="532"/>
                  </a:cubicBezTo>
                  <a:cubicBezTo>
                    <a:pt x="198" y="918"/>
                    <a:pt x="702" y="1059"/>
                    <a:pt x="1125" y="1059"/>
                  </a:cubicBezTo>
                  <a:cubicBezTo>
                    <a:pt x="1283" y="1059"/>
                    <a:pt x="1430" y="1040"/>
                    <a:pt x="1541" y="1006"/>
                  </a:cubicBezTo>
                  <a:cubicBezTo>
                    <a:pt x="1845" y="916"/>
                    <a:pt x="2094" y="656"/>
                    <a:pt x="1857" y="363"/>
                  </a:cubicBezTo>
                  <a:cubicBezTo>
                    <a:pt x="1845" y="340"/>
                    <a:pt x="1834" y="329"/>
                    <a:pt x="1811" y="318"/>
                  </a:cubicBezTo>
                  <a:cubicBezTo>
                    <a:pt x="1586" y="69"/>
                    <a:pt x="1123" y="13"/>
                    <a:pt x="818" y="2"/>
                  </a:cubicBezTo>
                  <a:cubicBezTo>
                    <a:pt x="800" y="1"/>
                    <a:pt x="782" y="1"/>
                    <a:pt x="763"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6" name="Google Shape;5626;p39"/>
            <p:cNvSpPr/>
            <p:nvPr/>
          </p:nvSpPr>
          <p:spPr>
            <a:xfrm>
              <a:off x="1941821" y="3127339"/>
              <a:ext cx="72415" cy="35247"/>
            </a:xfrm>
            <a:custGeom>
              <a:rect b="b" l="l" r="r" t="t"/>
              <a:pathLst>
                <a:path extrusionOk="0" h="1027" w="2110">
                  <a:moveTo>
                    <a:pt x="1280" y="1"/>
                  </a:moveTo>
                  <a:cubicBezTo>
                    <a:pt x="1246" y="1"/>
                    <a:pt x="1210" y="2"/>
                    <a:pt x="1174" y="6"/>
                  </a:cubicBezTo>
                  <a:cubicBezTo>
                    <a:pt x="1027" y="18"/>
                    <a:pt x="869" y="51"/>
                    <a:pt x="723" y="96"/>
                  </a:cubicBezTo>
                  <a:cubicBezTo>
                    <a:pt x="373" y="198"/>
                    <a:pt x="0" y="390"/>
                    <a:pt x="46" y="706"/>
                  </a:cubicBezTo>
                  <a:cubicBezTo>
                    <a:pt x="74" y="946"/>
                    <a:pt x="373" y="1026"/>
                    <a:pt x="701" y="1026"/>
                  </a:cubicBezTo>
                  <a:cubicBezTo>
                    <a:pt x="1035" y="1026"/>
                    <a:pt x="1399" y="943"/>
                    <a:pt x="1535" y="864"/>
                  </a:cubicBezTo>
                  <a:cubicBezTo>
                    <a:pt x="2110" y="513"/>
                    <a:pt x="1851" y="1"/>
                    <a:pt x="1280"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7" name="Google Shape;5627;p39"/>
            <p:cNvSpPr/>
            <p:nvPr/>
          </p:nvSpPr>
          <p:spPr>
            <a:xfrm>
              <a:off x="2014236" y="3123839"/>
              <a:ext cx="45440" cy="57280"/>
            </a:xfrm>
            <a:custGeom>
              <a:rect b="b" l="l" r="r" t="t"/>
              <a:pathLst>
                <a:path extrusionOk="0" h="1669" w="1324">
                  <a:moveTo>
                    <a:pt x="599" y="1"/>
                  </a:moveTo>
                  <a:cubicBezTo>
                    <a:pt x="507" y="1"/>
                    <a:pt x="408" y="40"/>
                    <a:pt x="305" y="131"/>
                  </a:cubicBezTo>
                  <a:cubicBezTo>
                    <a:pt x="294" y="142"/>
                    <a:pt x="283" y="153"/>
                    <a:pt x="283" y="165"/>
                  </a:cubicBezTo>
                  <a:cubicBezTo>
                    <a:pt x="1" y="435"/>
                    <a:pt x="23" y="977"/>
                    <a:pt x="181" y="1304"/>
                  </a:cubicBezTo>
                  <a:cubicBezTo>
                    <a:pt x="304" y="1550"/>
                    <a:pt x="471" y="1668"/>
                    <a:pt x="639" y="1668"/>
                  </a:cubicBezTo>
                  <a:cubicBezTo>
                    <a:pt x="812" y="1668"/>
                    <a:pt x="986" y="1544"/>
                    <a:pt x="1118" y="1304"/>
                  </a:cubicBezTo>
                  <a:cubicBezTo>
                    <a:pt x="1323" y="912"/>
                    <a:pt x="1041" y="1"/>
                    <a:pt x="599"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8" name="Google Shape;5628;p39"/>
            <p:cNvSpPr/>
            <p:nvPr/>
          </p:nvSpPr>
          <p:spPr>
            <a:xfrm>
              <a:off x="2007646" y="3210325"/>
              <a:ext cx="64659" cy="44204"/>
            </a:xfrm>
            <a:custGeom>
              <a:rect b="b" l="l" r="r" t="t"/>
              <a:pathLst>
                <a:path extrusionOk="0" h="1288" w="1884">
                  <a:moveTo>
                    <a:pt x="607" y="1"/>
                  </a:moveTo>
                  <a:cubicBezTo>
                    <a:pt x="585" y="1"/>
                    <a:pt x="563" y="1"/>
                    <a:pt x="542" y="3"/>
                  </a:cubicBezTo>
                  <a:cubicBezTo>
                    <a:pt x="317" y="14"/>
                    <a:pt x="193" y="82"/>
                    <a:pt x="136" y="184"/>
                  </a:cubicBezTo>
                  <a:cubicBezTo>
                    <a:pt x="1" y="443"/>
                    <a:pt x="272" y="827"/>
                    <a:pt x="452" y="985"/>
                  </a:cubicBezTo>
                  <a:cubicBezTo>
                    <a:pt x="615" y="1136"/>
                    <a:pt x="1022" y="1287"/>
                    <a:pt x="1357" y="1287"/>
                  </a:cubicBezTo>
                  <a:cubicBezTo>
                    <a:pt x="1647" y="1287"/>
                    <a:pt x="1884" y="1174"/>
                    <a:pt x="1863" y="849"/>
                  </a:cubicBezTo>
                  <a:cubicBezTo>
                    <a:pt x="1820" y="333"/>
                    <a:pt x="1068" y="1"/>
                    <a:pt x="607"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9" name="Google Shape;5629;p39"/>
            <p:cNvSpPr/>
            <p:nvPr/>
          </p:nvSpPr>
          <p:spPr>
            <a:xfrm>
              <a:off x="2360456" y="3270248"/>
              <a:ext cx="73239" cy="35830"/>
            </a:xfrm>
            <a:custGeom>
              <a:rect b="b" l="l" r="r" t="t"/>
              <a:pathLst>
                <a:path extrusionOk="0" h="1044" w="2134">
                  <a:moveTo>
                    <a:pt x="996" y="0"/>
                  </a:moveTo>
                  <a:cubicBezTo>
                    <a:pt x="912" y="0"/>
                    <a:pt x="829" y="6"/>
                    <a:pt x="745" y="17"/>
                  </a:cubicBezTo>
                  <a:cubicBezTo>
                    <a:pt x="373" y="108"/>
                    <a:pt x="1" y="401"/>
                    <a:pt x="384" y="762"/>
                  </a:cubicBezTo>
                  <a:cubicBezTo>
                    <a:pt x="549" y="915"/>
                    <a:pt x="990" y="1043"/>
                    <a:pt x="1385" y="1043"/>
                  </a:cubicBezTo>
                  <a:cubicBezTo>
                    <a:pt x="1748" y="1043"/>
                    <a:pt x="2073" y="935"/>
                    <a:pt x="2111" y="638"/>
                  </a:cubicBezTo>
                  <a:cubicBezTo>
                    <a:pt x="2133" y="412"/>
                    <a:pt x="1896" y="232"/>
                    <a:pt x="1716" y="141"/>
                  </a:cubicBezTo>
                  <a:cubicBezTo>
                    <a:pt x="1489" y="49"/>
                    <a:pt x="1243" y="0"/>
                    <a:pt x="996"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0" name="Google Shape;5630;p39"/>
            <p:cNvSpPr/>
            <p:nvPr/>
          </p:nvSpPr>
          <p:spPr>
            <a:xfrm>
              <a:off x="2217959" y="3226696"/>
              <a:ext cx="85937" cy="35624"/>
            </a:xfrm>
            <a:custGeom>
              <a:rect b="b" l="l" r="r" t="t"/>
              <a:pathLst>
                <a:path extrusionOk="0" h="1038" w="2504">
                  <a:moveTo>
                    <a:pt x="1411" y="0"/>
                  </a:moveTo>
                  <a:cubicBezTo>
                    <a:pt x="1014" y="0"/>
                    <a:pt x="604" y="100"/>
                    <a:pt x="440" y="248"/>
                  </a:cubicBezTo>
                  <a:cubicBezTo>
                    <a:pt x="0" y="632"/>
                    <a:pt x="824" y="937"/>
                    <a:pt x="1095" y="993"/>
                  </a:cubicBezTo>
                  <a:cubicBezTo>
                    <a:pt x="1197" y="1019"/>
                    <a:pt x="1344" y="1037"/>
                    <a:pt x="1503" y="1037"/>
                  </a:cubicBezTo>
                  <a:cubicBezTo>
                    <a:pt x="1958" y="1037"/>
                    <a:pt x="2503" y="889"/>
                    <a:pt x="2302" y="361"/>
                  </a:cubicBezTo>
                  <a:cubicBezTo>
                    <a:pt x="2246" y="203"/>
                    <a:pt x="2065" y="90"/>
                    <a:pt x="1839" y="45"/>
                  </a:cubicBezTo>
                  <a:cubicBezTo>
                    <a:pt x="1707" y="14"/>
                    <a:pt x="1560" y="0"/>
                    <a:pt x="1411"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1" name="Google Shape;5631;p39"/>
            <p:cNvSpPr/>
            <p:nvPr/>
          </p:nvSpPr>
          <p:spPr>
            <a:xfrm>
              <a:off x="2047149" y="3326395"/>
              <a:ext cx="87928" cy="42214"/>
            </a:xfrm>
            <a:custGeom>
              <a:rect b="b" l="l" r="r" t="t"/>
              <a:pathLst>
                <a:path extrusionOk="0" h="1230" w="2562">
                  <a:moveTo>
                    <a:pt x="576" y="0"/>
                  </a:moveTo>
                  <a:cubicBezTo>
                    <a:pt x="486" y="0"/>
                    <a:pt x="409" y="16"/>
                    <a:pt x="351" y="51"/>
                  </a:cubicBezTo>
                  <a:cubicBezTo>
                    <a:pt x="1" y="266"/>
                    <a:pt x="226" y="627"/>
                    <a:pt x="475" y="819"/>
                  </a:cubicBezTo>
                  <a:cubicBezTo>
                    <a:pt x="644" y="943"/>
                    <a:pt x="836" y="1044"/>
                    <a:pt x="1039" y="1101"/>
                  </a:cubicBezTo>
                  <a:cubicBezTo>
                    <a:pt x="1250" y="1178"/>
                    <a:pt x="1479" y="1229"/>
                    <a:pt x="1674" y="1229"/>
                  </a:cubicBezTo>
                  <a:cubicBezTo>
                    <a:pt x="1791" y="1229"/>
                    <a:pt x="1895" y="1211"/>
                    <a:pt x="1976" y="1169"/>
                  </a:cubicBezTo>
                  <a:cubicBezTo>
                    <a:pt x="2561" y="851"/>
                    <a:pt x="1234" y="0"/>
                    <a:pt x="576" y="0"/>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2" name="Google Shape;5632;p39"/>
            <p:cNvSpPr/>
            <p:nvPr/>
          </p:nvSpPr>
          <p:spPr>
            <a:xfrm>
              <a:off x="2054116" y="3271174"/>
              <a:ext cx="73685" cy="42454"/>
            </a:xfrm>
            <a:custGeom>
              <a:rect b="b" l="l" r="r" t="t"/>
              <a:pathLst>
                <a:path extrusionOk="0" h="1237" w="2147">
                  <a:moveTo>
                    <a:pt x="717" y="1"/>
                  </a:moveTo>
                  <a:cubicBezTo>
                    <a:pt x="570" y="1"/>
                    <a:pt x="432" y="35"/>
                    <a:pt x="317" y="114"/>
                  </a:cubicBezTo>
                  <a:cubicBezTo>
                    <a:pt x="249" y="160"/>
                    <a:pt x="193" y="227"/>
                    <a:pt x="159" y="295"/>
                  </a:cubicBezTo>
                  <a:cubicBezTo>
                    <a:pt x="1" y="667"/>
                    <a:pt x="723" y="1107"/>
                    <a:pt x="1005" y="1186"/>
                  </a:cubicBezTo>
                  <a:cubicBezTo>
                    <a:pt x="1121" y="1216"/>
                    <a:pt x="1273" y="1236"/>
                    <a:pt x="1421" y="1236"/>
                  </a:cubicBezTo>
                  <a:cubicBezTo>
                    <a:pt x="1792" y="1236"/>
                    <a:pt x="2146" y="1107"/>
                    <a:pt x="1897" y="656"/>
                  </a:cubicBezTo>
                  <a:cubicBezTo>
                    <a:pt x="1709" y="332"/>
                    <a:pt x="1172" y="1"/>
                    <a:pt x="717"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3" name="Google Shape;5633;p39"/>
            <p:cNvSpPr/>
            <p:nvPr/>
          </p:nvSpPr>
          <p:spPr>
            <a:xfrm>
              <a:off x="2131198" y="3332195"/>
              <a:ext cx="88340" cy="45852"/>
            </a:xfrm>
            <a:custGeom>
              <a:rect b="b" l="l" r="r" t="t"/>
              <a:pathLst>
                <a:path extrusionOk="0" h="1336" w="2574">
                  <a:moveTo>
                    <a:pt x="429" y="1"/>
                  </a:moveTo>
                  <a:cubicBezTo>
                    <a:pt x="208" y="1"/>
                    <a:pt x="50" y="92"/>
                    <a:pt x="34" y="322"/>
                  </a:cubicBezTo>
                  <a:cubicBezTo>
                    <a:pt x="0" y="751"/>
                    <a:pt x="328" y="1056"/>
                    <a:pt x="734" y="1214"/>
                  </a:cubicBezTo>
                  <a:cubicBezTo>
                    <a:pt x="930" y="1295"/>
                    <a:pt x="1135" y="1336"/>
                    <a:pt x="1340" y="1336"/>
                  </a:cubicBezTo>
                  <a:cubicBezTo>
                    <a:pt x="1477" y="1336"/>
                    <a:pt x="1614" y="1318"/>
                    <a:pt x="1750" y="1282"/>
                  </a:cubicBezTo>
                  <a:cubicBezTo>
                    <a:pt x="2573" y="1004"/>
                    <a:pt x="1159" y="1"/>
                    <a:pt x="429"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4" name="Google Shape;5634;p39"/>
            <p:cNvSpPr/>
            <p:nvPr/>
          </p:nvSpPr>
          <p:spPr>
            <a:xfrm>
              <a:off x="2017736" y="3267708"/>
              <a:ext cx="60369" cy="58378"/>
            </a:xfrm>
            <a:custGeom>
              <a:rect b="b" l="l" r="r" t="t"/>
              <a:pathLst>
                <a:path extrusionOk="0" h="1701" w="1759">
                  <a:moveTo>
                    <a:pt x="530" y="1"/>
                  </a:moveTo>
                  <a:cubicBezTo>
                    <a:pt x="492" y="1"/>
                    <a:pt x="454" y="8"/>
                    <a:pt x="418" y="24"/>
                  </a:cubicBezTo>
                  <a:cubicBezTo>
                    <a:pt x="102" y="159"/>
                    <a:pt x="0" y="814"/>
                    <a:pt x="113" y="1186"/>
                  </a:cubicBezTo>
                  <a:cubicBezTo>
                    <a:pt x="169" y="1493"/>
                    <a:pt x="440" y="1700"/>
                    <a:pt x="735" y="1700"/>
                  </a:cubicBezTo>
                  <a:cubicBezTo>
                    <a:pt x="798" y="1700"/>
                    <a:pt x="862" y="1691"/>
                    <a:pt x="925" y="1671"/>
                  </a:cubicBezTo>
                  <a:cubicBezTo>
                    <a:pt x="1758" y="1471"/>
                    <a:pt x="1075" y="1"/>
                    <a:pt x="530"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5" name="Google Shape;5635;p39"/>
            <p:cNvSpPr/>
            <p:nvPr/>
          </p:nvSpPr>
          <p:spPr>
            <a:xfrm>
              <a:off x="2033009" y="3177481"/>
              <a:ext cx="76740" cy="45646"/>
            </a:xfrm>
            <a:custGeom>
              <a:rect b="b" l="l" r="r" t="t"/>
              <a:pathLst>
                <a:path extrusionOk="0" h="1330" w="2236">
                  <a:moveTo>
                    <a:pt x="940" y="0"/>
                  </a:moveTo>
                  <a:cubicBezTo>
                    <a:pt x="787" y="0"/>
                    <a:pt x="642" y="37"/>
                    <a:pt x="537" y="125"/>
                  </a:cubicBezTo>
                  <a:cubicBezTo>
                    <a:pt x="0" y="603"/>
                    <a:pt x="1207" y="1330"/>
                    <a:pt x="1854" y="1330"/>
                  </a:cubicBezTo>
                  <a:cubicBezTo>
                    <a:pt x="2078" y="1330"/>
                    <a:pt x="2235" y="1242"/>
                    <a:pt x="2230" y="1028"/>
                  </a:cubicBezTo>
                  <a:cubicBezTo>
                    <a:pt x="2218" y="723"/>
                    <a:pt x="1857" y="418"/>
                    <a:pt x="1643" y="238"/>
                  </a:cubicBezTo>
                  <a:cubicBezTo>
                    <a:pt x="1480" y="103"/>
                    <a:pt x="1198" y="0"/>
                    <a:pt x="940" y="0"/>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6" name="Google Shape;5636;p39"/>
            <p:cNvSpPr/>
            <p:nvPr/>
          </p:nvSpPr>
          <p:spPr>
            <a:xfrm>
              <a:off x="2405758" y="3305460"/>
              <a:ext cx="80995" cy="39262"/>
            </a:xfrm>
            <a:custGeom>
              <a:rect b="b" l="l" r="r" t="t"/>
              <a:pathLst>
                <a:path extrusionOk="0" h="1144" w="2360">
                  <a:moveTo>
                    <a:pt x="1100" y="0"/>
                  </a:moveTo>
                  <a:cubicBezTo>
                    <a:pt x="772" y="0"/>
                    <a:pt x="454" y="104"/>
                    <a:pt x="283" y="413"/>
                  </a:cubicBezTo>
                  <a:cubicBezTo>
                    <a:pt x="1" y="921"/>
                    <a:pt x="678" y="1079"/>
                    <a:pt x="1062" y="1124"/>
                  </a:cubicBezTo>
                  <a:cubicBezTo>
                    <a:pt x="1158" y="1134"/>
                    <a:pt x="1266" y="1143"/>
                    <a:pt x="1376" y="1143"/>
                  </a:cubicBezTo>
                  <a:cubicBezTo>
                    <a:pt x="1523" y="1143"/>
                    <a:pt x="1672" y="1126"/>
                    <a:pt x="1795" y="1068"/>
                  </a:cubicBezTo>
                  <a:cubicBezTo>
                    <a:pt x="2359" y="797"/>
                    <a:pt x="2235" y="244"/>
                    <a:pt x="1694" y="86"/>
                  </a:cubicBezTo>
                  <a:cubicBezTo>
                    <a:pt x="1626" y="63"/>
                    <a:pt x="1558" y="52"/>
                    <a:pt x="1479" y="41"/>
                  </a:cubicBezTo>
                  <a:cubicBezTo>
                    <a:pt x="1356" y="16"/>
                    <a:pt x="1228" y="0"/>
                    <a:pt x="1100"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7" name="Google Shape;5637;p39"/>
            <p:cNvSpPr/>
            <p:nvPr/>
          </p:nvSpPr>
          <p:spPr>
            <a:xfrm>
              <a:off x="2398311" y="3239051"/>
              <a:ext cx="58104" cy="48082"/>
            </a:xfrm>
            <a:custGeom>
              <a:rect b="b" l="l" r="r" t="t"/>
              <a:pathLst>
                <a:path extrusionOk="0" h="1401" w="1693">
                  <a:moveTo>
                    <a:pt x="588" y="0"/>
                  </a:moveTo>
                  <a:cubicBezTo>
                    <a:pt x="278" y="0"/>
                    <a:pt x="0" y="174"/>
                    <a:pt x="94" y="577"/>
                  </a:cubicBezTo>
                  <a:cubicBezTo>
                    <a:pt x="150" y="814"/>
                    <a:pt x="500" y="1197"/>
                    <a:pt x="827" y="1333"/>
                  </a:cubicBezTo>
                  <a:cubicBezTo>
                    <a:pt x="946" y="1379"/>
                    <a:pt x="1046" y="1400"/>
                    <a:pt x="1130" y="1400"/>
                  </a:cubicBezTo>
                  <a:cubicBezTo>
                    <a:pt x="1692" y="1400"/>
                    <a:pt x="1509" y="463"/>
                    <a:pt x="1087" y="159"/>
                  </a:cubicBezTo>
                  <a:cubicBezTo>
                    <a:pt x="952" y="57"/>
                    <a:pt x="765" y="0"/>
                    <a:pt x="588" y="0"/>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8" name="Google Shape;5638;p39"/>
            <p:cNvSpPr/>
            <p:nvPr/>
          </p:nvSpPr>
          <p:spPr>
            <a:xfrm>
              <a:off x="2410426" y="3351140"/>
              <a:ext cx="64384" cy="44479"/>
            </a:xfrm>
            <a:custGeom>
              <a:rect b="b" l="l" r="r" t="t"/>
              <a:pathLst>
                <a:path extrusionOk="0" h="1296" w="1876">
                  <a:moveTo>
                    <a:pt x="1130" y="0"/>
                  </a:moveTo>
                  <a:cubicBezTo>
                    <a:pt x="1039" y="0"/>
                    <a:pt x="949" y="14"/>
                    <a:pt x="869" y="41"/>
                  </a:cubicBezTo>
                  <a:cubicBezTo>
                    <a:pt x="542" y="143"/>
                    <a:pt x="0" y="797"/>
                    <a:pt x="282" y="1136"/>
                  </a:cubicBezTo>
                  <a:cubicBezTo>
                    <a:pt x="374" y="1249"/>
                    <a:pt x="523" y="1295"/>
                    <a:pt x="693" y="1295"/>
                  </a:cubicBezTo>
                  <a:cubicBezTo>
                    <a:pt x="795" y="1295"/>
                    <a:pt x="906" y="1278"/>
                    <a:pt x="1016" y="1249"/>
                  </a:cubicBezTo>
                  <a:cubicBezTo>
                    <a:pt x="1377" y="1136"/>
                    <a:pt x="1738" y="876"/>
                    <a:pt x="1795" y="617"/>
                  </a:cubicBezTo>
                  <a:cubicBezTo>
                    <a:pt x="1876" y="212"/>
                    <a:pt x="1490" y="0"/>
                    <a:pt x="1130" y="0"/>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9" name="Google Shape;5639;p39"/>
            <p:cNvSpPr/>
            <p:nvPr/>
          </p:nvSpPr>
          <p:spPr>
            <a:xfrm>
              <a:off x="2332588" y="3304293"/>
              <a:ext cx="71866" cy="36688"/>
            </a:xfrm>
            <a:custGeom>
              <a:rect b="b" l="l" r="r" t="t"/>
              <a:pathLst>
                <a:path extrusionOk="0" h="1069" w="2094">
                  <a:moveTo>
                    <a:pt x="956" y="1"/>
                  </a:moveTo>
                  <a:cubicBezTo>
                    <a:pt x="803" y="1"/>
                    <a:pt x="661" y="19"/>
                    <a:pt x="553" y="52"/>
                  </a:cubicBezTo>
                  <a:cubicBezTo>
                    <a:pt x="249" y="154"/>
                    <a:pt x="0" y="402"/>
                    <a:pt x="237" y="707"/>
                  </a:cubicBezTo>
                  <a:cubicBezTo>
                    <a:pt x="249" y="718"/>
                    <a:pt x="260" y="741"/>
                    <a:pt x="282" y="752"/>
                  </a:cubicBezTo>
                  <a:cubicBezTo>
                    <a:pt x="508" y="989"/>
                    <a:pt x="971" y="1057"/>
                    <a:pt x="1275" y="1068"/>
                  </a:cubicBezTo>
                  <a:cubicBezTo>
                    <a:pt x="1294" y="1068"/>
                    <a:pt x="1312" y="1069"/>
                    <a:pt x="1331" y="1069"/>
                  </a:cubicBezTo>
                  <a:cubicBezTo>
                    <a:pt x="1673" y="1069"/>
                    <a:pt x="2093" y="965"/>
                    <a:pt x="1986" y="526"/>
                  </a:cubicBezTo>
                  <a:cubicBezTo>
                    <a:pt x="1895" y="144"/>
                    <a:pt x="1383" y="1"/>
                    <a:pt x="956"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0" name="Google Shape;5640;p39"/>
            <p:cNvSpPr/>
            <p:nvPr/>
          </p:nvSpPr>
          <p:spPr>
            <a:xfrm>
              <a:off x="2265081" y="3191689"/>
              <a:ext cx="72552" cy="35178"/>
            </a:xfrm>
            <a:custGeom>
              <a:rect b="b" l="l" r="r" t="t"/>
              <a:pathLst>
                <a:path extrusionOk="0" h="1025" w="2114">
                  <a:moveTo>
                    <a:pt x="1412" y="0"/>
                  </a:moveTo>
                  <a:cubicBezTo>
                    <a:pt x="1079" y="0"/>
                    <a:pt x="721" y="83"/>
                    <a:pt x="591" y="162"/>
                  </a:cubicBezTo>
                  <a:cubicBezTo>
                    <a:pt x="0" y="517"/>
                    <a:pt x="278" y="1024"/>
                    <a:pt x="850" y="1024"/>
                  </a:cubicBezTo>
                  <a:cubicBezTo>
                    <a:pt x="880" y="1024"/>
                    <a:pt x="910" y="1023"/>
                    <a:pt x="940" y="1020"/>
                  </a:cubicBezTo>
                  <a:cubicBezTo>
                    <a:pt x="1087" y="997"/>
                    <a:pt x="1245" y="964"/>
                    <a:pt x="1392" y="930"/>
                  </a:cubicBezTo>
                  <a:cubicBezTo>
                    <a:pt x="1742" y="828"/>
                    <a:pt x="2114" y="636"/>
                    <a:pt x="2080" y="320"/>
                  </a:cubicBezTo>
                  <a:cubicBezTo>
                    <a:pt x="2041" y="80"/>
                    <a:pt x="1738" y="0"/>
                    <a:pt x="1412"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1" name="Google Shape;5641;p39"/>
            <p:cNvSpPr/>
            <p:nvPr/>
          </p:nvSpPr>
          <p:spPr>
            <a:xfrm>
              <a:off x="2478963" y="3321831"/>
              <a:ext cx="45337" cy="57280"/>
            </a:xfrm>
            <a:custGeom>
              <a:rect b="b" l="l" r="r" t="t"/>
              <a:pathLst>
                <a:path extrusionOk="0" h="1669" w="1321">
                  <a:moveTo>
                    <a:pt x="684" y="1"/>
                  </a:moveTo>
                  <a:cubicBezTo>
                    <a:pt x="512" y="1"/>
                    <a:pt x="341" y="125"/>
                    <a:pt x="215" y="365"/>
                  </a:cubicBezTo>
                  <a:cubicBezTo>
                    <a:pt x="0" y="758"/>
                    <a:pt x="288" y="1669"/>
                    <a:pt x="727" y="1669"/>
                  </a:cubicBezTo>
                  <a:cubicBezTo>
                    <a:pt x="818" y="1669"/>
                    <a:pt x="915" y="1630"/>
                    <a:pt x="1016" y="1539"/>
                  </a:cubicBezTo>
                  <a:cubicBezTo>
                    <a:pt x="1028" y="1527"/>
                    <a:pt x="1039" y="1516"/>
                    <a:pt x="1050" y="1505"/>
                  </a:cubicBezTo>
                  <a:cubicBezTo>
                    <a:pt x="1321" y="1223"/>
                    <a:pt x="1298" y="692"/>
                    <a:pt x="1140" y="365"/>
                  </a:cubicBezTo>
                  <a:cubicBezTo>
                    <a:pt x="1018" y="120"/>
                    <a:pt x="851" y="1"/>
                    <a:pt x="684"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2" name="Google Shape;5642;p39"/>
            <p:cNvSpPr/>
            <p:nvPr/>
          </p:nvSpPr>
          <p:spPr>
            <a:xfrm>
              <a:off x="2307054" y="3226799"/>
              <a:ext cx="64659" cy="44513"/>
            </a:xfrm>
            <a:custGeom>
              <a:rect b="b" l="l" r="r" t="t"/>
              <a:pathLst>
                <a:path extrusionOk="0" h="1297" w="1884">
                  <a:moveTo>
                    <a:pt x="533" y="1"/>
                  </a:moveTo>
                  <a:cubicBezTo>
                    <a:pt x="241" y="1"/>
                    <a:pt x="1" y="116"/>
                    <a:pt x="22" y="448"/>
                  </a:cubicBezTo>
                  <a:cubicBezTo>
                    <a:pt x="54" y="955"/>
                    <a:pt x="818" y="1297"/>
                    <a:pt x="1280" y="1297"/>
                  </a:cubicBezTo>
                  <a:cubicBezTo>
                    <a:pt x="1301" y="1297"/>
                    <a:pt x="1322" y="1296"/>
                    <a:pt x="1342" y="1295"/>
                  </a:cubicBezTo>
                  <a:cubicBezTo>
                    <a:pt x="1568" y="1272"/>
                    <a:pt x="1692" y="1204"/>
                    <a:pt x="1749" y="1103"/>
                  </a:cubicBezTo>
                  <a:cubicBezTo>
                    <a:pt x="1884" y="855"/>
                    <a:pt x="1613" y="471"/>
                    <a:pt x="1433" y="302"/>
                  </a:cubicBezTo>
                  <a:cubicBezTo>
                    <a:pt x="1270" y="151"/>
                    <a:pt x="867" y="1"/>
                    <a:pt x="533" y="1"/>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3" name="Google Shape;5643;p39"/>
            <p:cNvSpPr/>
            <p:nvPr/>
          </p:nvSpPr>
          <p:spPr>
            <a:xfrm>
              <a:off x="2107586" y="3083856"/>
              <a:ext cx="73205" cy="35796"/>
            </a:xfrm>
            <a:custGeom>
              <a:rect b="b" l="l" r="r" t="t"/>
              <a:pathLst>
                <a:path extrusionOk="0" h="1043" w="2133">
                  <a:moveTo>
                    <a:pt x="756" y="0"/>
                  </a:moveTo>
                  <a:cubicBezTo>
                    <a:pt x="390" y="0"/>
                    <a:pt x="61" y="111"/>
                    <a:pt x="23" y="416"/>
                  </a:cubicBezTo>
                  <a:cubicBezTo>
                    <a:pt x="0" y="630"/>
                    <a:pt x="237" y="822"/>
                    <a:pt x="418" y="901"/>
                  </a:cubicBezTo>
                  <a:cubicBezTo>
                    <a:pt x="645" y="993"/>
                    <a:pt x="885" y="1042"/>
                    <a:pt x="1128" y="1042"/>
                  </a:cubicBezTo>
                  <a:cubicBezTo>
                    <a:pt x="1211" y="1042"/>
                    <a:pt x="1294" y="1036"/>
                    <a:pt x="1377" y="1025"/>
                  </a:cubicBezTo>
                  <a:cubicBezTo>
                    <a:pt x="1760" y="935"/>
                    <a:pt x="2133" y="641"/>
                    <a:pt x="1749" y="280"/>
                  </a:cubicBezTo>
                  <a:cubicBezTo>
                    <a:pt x="1586" y="128"/>
                    <a:pt x="1149" y="0"/>
                    <a:pt x="756" y="0"/>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4" name="Google Shape;5644;p39"/>
            <p:cNvSpPr/>
            <p:nvPr/>
          </p:nvSpPr>
          <p:spPr>
            <a:xfrm>
              <a:off x="2192700" y="3131217"/>
              <a:ext cx="85697" cy="35830"/>
            </a:xfrm>
            <a:custGeom>
              <a:rect b="b" l="l" r="r" t="t"/>
              <a:pathLst>
                <a:path extrusionOk="0" h="1044" w="2497">
                  <a:moveTo>
                    <a:pt x="1002" y="1"/>
                  </a:moveTo>
                  <a:cubicBezTo>
                    <a:pt x="548" y="1"/>
                    <a:pt x="1" y="142"/>
                    <a:pt x="194" y="672"/>
                  </a:cubicBezTo>
                  <a:cubicBezTo>
                    <a:pt x="262" y="841"/>
                    <a:pt x="431" y="943"/>
                    <a:pt x="668" y="999"/>
                  </a:cubicBezTo>
                  <a:cubicBezTo>
                    <a:pt x="797" y="1030"/>
                    <a:pt x="942" y="1044"/>
                    <a:pt x="1089" y="1044"/>
                  </a:cubicBezTo>
                  <a:cubicBezTo>
                    <a:pt x="1483" y="1044"/>
                    <a:pt x="1892" y="944"/>
                    <a:pt x="2056" y="796"/>
                  </a:cubicBezTo>
                  <a:cubicBezTo>
                    <a:pt x="2496" y="412"/>
                    <a:pt x="1673" y="108"/>
                    <a:pt x="1402" y="40"/>
                  </a:cubicBezTo>
                  <a:cubicBezTo>
                    <a:pt x="1301" y="17"/>
                    <a:pt x="1157" y="1"/>
                    <a:pt x="1002"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5" name="Google Shape;5645;p39"/>
            <p:cNvSpPr/>
            <p:nvPr/>
          </p:nvSpPr>
          <p:spPr>
            <a:xfrm>
              <a:off x="2336501" y="3139386"/>
              <a:ext cx="88271" cy="42214"/>
            </a:xfrm>
            <a:custGeom>
              <a:rect b="b" l="l" r="r" t="t"/>
              <a:pathLst>
                <a:path extrusionOk="0" h="1230" w="2572">
                  <a:moveTo>
                    <a:pt x="888" y="1"/>
                  </a:moveTo>
                  <a:cubicBezTo>
                    <a:pt x="771" y="1"/>
                    <a:pt x="666" y="19"/>
                    <a:pt x="586" y="61"/>
                  </a:cubicBezTo>
                  <a:cubicBezTo>
                    <a:pt x="0" y="379"/>
                    <a:pt x="1327" y="1230"/>
                    <a:pt x="1985" y="1230"/>
                  </a:cubicBezTo>
                  <a:cubicBezTo>
                    <a:pt x="2075" y="1230"/>
                    <a:pt x="2152" y="1214"/>
                    <a:pt x="2211" y="1179"/>
                  </a:cubicBezTo>
                  <a:cubicBezTo>
                    <a:pt x="2572" y="964"/>
                    <a:pt x="2335" y="603"/>
                    <a:pt x="2087" y="411"/>
                  </a:cubicBezTo>
                  <a:cubicBezTo>
                    <a:pt x="1917" y="287"/>
                    <a:pt x="1726" y="186"/>
                    <a:pt x="1522" y="129"/>
                  </a:cubicBezTo>
                  <a:cubicBezTo>
                    <a:pt x="1311" y="52"/>
                    <a:pt x="1082" y="1"/>
                    <a:pt x="888"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6" name="Google Shape;5646;p39"/>
            <p:cNvSpPr/>
            <p:nvPr/>
          </p:nvSpPr>
          <p:spPr>
            <a:xfrm>
              <a:off x="2343776" y="3194366"/>
              <a:ext cx="73651" cy="42488"/>
            </a:xfrm>
            <a:custGeom>
              <a:rect b="b" l="l" r="r" t="t"/>
              <a:pathLst>
                <a:path extrusionOk="0" h="1238" w="2146">
                  <a:moveTo>
                    <a:pt x="720" y="1"/>
                  </a:moveTo>
                  <a:cubicBezTo>
                    <a:pt x="348" y="1"/>
                    <a:pt x="0" y="130"/>
                    <a:pt x="250" y="581"/>
                  </a:cubicBezTo>
                  <a:cubicBezTo>
                    <a:pt x="428" y="913"/>
                    <a:pt x="966" y="1238"/>
                    <a:pt x="1423" y="1238"/>
                  </a:cubicBezTo>
                  <a:cubicBezTo>
                    <a:pt x="1572" y="1238"/>
                    <a:pt x="1713" y="1203"/>
                    <a:pt x="1830" y="1123"/>
                  </a:cubicBezTo>
                  <a:cubicBezTo>
                    <a:pt x="1897" y="1077"/>
                    <a:pt x="1942" y="1010"/>
                    <a:pt x="1988" y="942"/>
                  </a:cubicBezTo>
                  <a:cubicBezTo>
                    <a:pt x="2145" y="570"/>
                    <a:pt x="1423" y="130"/>
                    <a:pt x="1141" y="51"/>
                  </a:cubicBezTo>
                  <a:cubicBezTo>
                    <a:pt x="1022" y="21"/>
                    <a:pt x="869" y="1"/>
                    <a:pt x="720"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7" name="Google Shape;5647;p39"/>
            <p:cNvSpPr/>
            <p:nvPr/>
          </p:nvSpPr>
          <p:spPr>
            <a:xfrm>
              <a:off x="2251730" y="3129948"/>
              <a:ext cx="88614" cy="45817"/>
            </a:xfrm>
            <a:custGeom>
              <a:rect b="b" l="l" r="r" t="t"/>
              <a:pathLst>
                <a:path extrusionOk="0" h="1335" w="2582">
                  <a:moveTo>
                    <a:pt x="1242" y="0"/>
                  </a:moveTo>
                  <a:cubicBezTo>
                    <a:pt x="1106" y="0"/>
                    <a:pt x="968" y="18"/>
                    <a:pt x="833" y="54"/>
                  </a:cubicBezTo>
                  <a:cubicBezTo>
                    <a:pt x="1" y="332"/>
                    <a:pt x="1419" y="1335"/>
                    <a:pt x="2152" y="1335"/>
                  </a:cubicBezTo>
                  <a:cubicBezTo>
                    <a:pt x="2374" y="1335"/>
                    <a:pt x="2532" y="1244"/>
                    <a:pt x="2548" y="1014"/>
                  </a:cubicBezTo>
                  <a:cubicBezTo>
                    <a:pt x="2582" y="585"/>
                    <a:pt x="2255" y="280"/>
                    <a:pt x="1848" y="122"/>
                  </a:cubicBezTo>
                  <a:cubicBezTo>
                    <a:pt x="1652" y="41"/>
                    <a:pt x="1448" y="0"/>
                    <a:pt x="1242"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8" name="Google Shape;5648;p39"/>
            <p:cNvSpPr/>
            <p:nvPr/>
          </p:nvSpPr>
          <p:spPr>
            <a:xfrm>
              <a:off x="2393094" y="3181908"/>
              <a:ext cx="60335" cy="58378"/>
            </a:xfrm>
            <a:custGeom>
              <a:rect b="b" l="l" r="r" t="t"/>
              <a:pathLst>
                <a:path extrusionOk="0" h="1701" w="1758">
                  <a:moveTo>
                    <a:pt x="1034" y="1"/>
                  </a:moveTo>
                  <a:cubicBezTo>
                    <a:pt x="971" y="1"/>
                    <a:pt x="907" y="10"/>
                    <a:pt x="844" y="30"/>
                  </a:cubicBezTo>
                  <a:cubicBezTo>
                    <a:pt x="1" y="230"/>
                    <a:pt x="693" y="1700"/>
                    <a:pt x="1239" y="1700"/>
                  </a:cubicBezTo>
                  <a:cubicBezTo>
                    <a:pt x="1277" y="1700"/>
                    <a:pt x="1315" y="1693"/>
                    <a:pt x="1352" y="1677"/>
                  </a:cubicBezTo>
                  <a:cubicBezTo>
                    <a:pt x="1668" y="1542"/>
                    <a:pt x="1758" y="887"/>
                    <a:pt x="1656" y="515"/>
                  </a:cubicBezTo>
                  <a:cubicBezTo>
                    <a:pt x="1601" y="208"/>
                    <a:pt x="1330" y="1"/>
                    <a:pt x="1034" y="1"/>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9" name="Google Shape;5649;p39"/>
            <p:cNvSpPr/>
            <p:nvPr/>
          </p:nvSpPr>
          <p:spPr>
            <a:xfrm>
              <a:off x="2199941" y="3083478"/>
              <a:ext cx="76740" cy="45852"/>
            </a:xfrm>
            <a:custGeom>
              <a:rect b="b" l="l" r="r" t="t"/>
              <a:pathLst>
                <a:path extrusionOk="0" h="1336" w="2236">
                  <a:moveTo>
                    <a:pt x="381" y="1"/>
                  </a:moveTo>
                  <a:cubicBezTo>
                    <a:pt x="157" y="1"/>
                    <a:pt x="0" y="88"/>
                    <a:pt x="6" y="303"/>
                  </a:cubicBezTo>
                  <a:cubicBezTo>
                    <a:pt x="6" y="607"/>
                    <a:pt x="367" y="912"/>
                    <a:pt x="582" y="1092"/>
                  </a:cubicBezTo>
                  <a:cubicBezTo>
                    <a:pt x="752" y="1227"/>
                    <a:pt x="1038" y="1335"/>
                    <a:pt x="1297" y="1335"/>
                  </a:cubicBezTo>
                  <a:cubicBezTo>
                    <a:pt x="1450" y="1335"/>
                    <a:pt x="1594" y="1297"/>
                    <a:pt x="1699" y="1205"/>
                  </a:cubicBezTo>
                  <a:cubicBezTo>
                    <a:pt x="2235" y="727"/>
                    <a:pt x="1028" y="1"/>
                    <a:pt x="38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0" name="Google Shape;5650;p39"/>
            <p:cNvSpPr/>
            <p:nvPr/>
          </p:nvSpPr>
          <p:spPr>
            <a:xfrm>
              <a:off x="2061117" y="3134855"/>
              <a:ext cx="80961" cy="39193"/>
            </a:xfrm>
            <a:custGeom>
              <a:rect b="b" l="l" r="r" t="t"/>
              <a:pathLst>
                <a:path extrusionOk="0" h="1142" w="2359">
                  <a:moveTo>
                    <a:pt x="946" y="0"/>
                  </a:moveTo>
                  <a:cubicBezTo>
                    <a:pt x="810" y="0"/>
                    <a:pt x="676" y="16"/>
                    <a:pt x="564" y="69"/>
                  </a:cubicBezTo>
                  <a:cubicBezTo>
                    <a:pt x="0" y="340"/>
                    <a:pt x="135" y="904"/>
                    <a:pt x="666" y="1051"/>
                  </a:cubicBezTo>
                  <a:cubicBezTo>
                    <a:pt x="745" y="1074"/>
                    <a:pt x="812" y="1096"/>
                    <a:pt x="880" y="1107"/>
                  </a:cubicBezTo>
                  <a:cubicBezTo>
                    <a:pt x="997" y="1128"/>
                    <a:pt x="1119" y="1141"/>
                    <a:pt x="1241" y="1141"/>
                  </a:cubicBezTo>
                  <a:cubicBezTo>
                    <a:pt x="1576" y="1141"/>
                    <a:pt x="1902" y="1042"/>
                    <a:pt x="2076" y="735"/>
                  </a:cubicBezTo>
                  <a:cubicBezTo>
                    <a:pt x="2358" y="216"/>
                    <a:pt x="1681" y="58"/>
                    <a:pt x="1309" y="24"/>
                  </a:cubicBezTo>
                  <a:cubicBezTo>
                    <a:pt x="1196" y="13"/>
                    <a:pt x="1070" y="0"/>
                    <a:pt x="946"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1" name="Google Shape;5651;p39"/>
            <p:cNvSpPr/>
            <p:nvPr/>
          </p:nvSpPr>
          <p:spPr>
            <a:xfrm>
              <a:off x="2229354" y="3172401"/>
              <a:ext cx="50485" cy="50622"/>
            </a:xfrm>
            <a:custGeom>
              <a:rect b="b" l="l" r="r" t="t"/>
              <a:pathLst>
                <a:path extrusionOk="0" h="1475" w="1471">
                  <a:moveTo>
                    <a:pt x="991" y="1"/>
                  </a:moveTo>
                  <a:cubicBezTo>
                    <a:pt x="781" y="1"/>
                    <a:pt x="548" y="93"/>
                    <a:pt x="402" y="239"/>
                  </a:cubicBezTo>
                  <a:cubicBezTo>
                    <a:pt x="44" y="587"/>
                    <a:pt x="0" y="1475"/>
                    <a:pt x="485" y="1475"/>
                  </a:cubicBezTo>
                  <a:cubicBezTo>
                    <a:pt x="582" y="1475"/>
                    <a:pt x="700" y="1439"/>
                    <a:pt x="842" y="1356"/>
                  </a:cubicBezTo>
                  <a:cubicBezTo>
                    <a:pt x="1146" y="1176"/>
                    <a:pt x="1428" y="736"/>
                    <a:pt x="1440" y="499"/>
                  </a:cubicBezTo>
                  <a:cubicBezTo>
                    <a:pt x="1471" y="143"/>
                    <a:pt x="1250" y="1"/>
                    <a:pt x="991"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2" name="Google Shape;5652;p39"/>
            <p:cNvSpPr/>
            <p:nvPr/>
          </p:nvSpPr>
          <p:spPr>
            <a:xfrm>
              <a:off x="2263468" y="3397129"/>
              <a:ext cx="67610" cy="42145"/>
            </a:xfrm>
            <a:custGeom>
              <a:rect b="b" l="l" r="r" t="t"/>
              <a:pathLst>
                <a:path extrusionOk="0" h="1228" w="1970">
                  <a:moveTo>
                    <a:pt x="862" y="0"/>
                  </a:moveTo>
                  <a:cubicBezTo>
                    <a:pt x="471" y="0"/>
                    <a:pt x="1" y="273"/>
                    <a:pt x="164" y="710"/>
                  </a:cubicBezTo>
                  <a:cubicBezTo>
                    <a:pt x="254" y="958"/>
                    <a:pt x="660" y="1161"/>
                    <a:pt x="1033" y="1218"/>
                  </a:cubicBezTo>
                  <a:cubicBezTo>
                    <a:pt x="1092" y="1224"/>
                    <a:pt x="1151" y="1228"/>
                    <a:pt x="1207" y="1228"/>
                  </a:cubicBezTo>
                  <a:cubicBezTo>
                    <a:pt x="1441" y="1228"/>
                    <a:pt x="1644" y="1167"/>
                    <a:pt x="1743" y="1003"/>
                  </a:cubicBezTo>
                  <a:cubicBezTo>
                    <a:pt x="1969" y="620"/>
                    <a:pt x="1326" y="67"/>
                    <a:pt x="987" y="10"/>
                  </a:cubicBezTo>
                  <a:cubicBezTo>
                    <a:pt x="947" y="4"/>
                    <a:pt x="905" y="0"/>
                    <a:pt x="862" y="0"/>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3" name="Google Shape;5653;p39"/>
            <p:cNvSpPr/>
            <p:nvPr/>
          </p:nvSpPr>
          <p:spPr>
            <a:xfrm>
              <a:off x="2074261" y="3222371"/>
              <a:ext cx="67816" cy="39228"/>
            </a:xfrm>
            <a:custGeom>
              <a:rect b="b" l="l" r="r" t="t"/>
              <a:pathLst>
                <a:path extrusionOk="0" h="1143" w="1976">
                  <a:moveTo>
                    <a:pt x="1207" y="1"/>
                  </a:moveTo>
                  <a:cubicBezTo>
                    <a:pt x="753" y="1"/>
                    <a:pt x="74" y="223"/>
                    <a:pt x="35" y="690"/>
                  </a:cubicBezTo>
                  <a:cubicBezTo>
                    <a:pt x="0" y="1049"/>
                    <a:pt x="270" y="1142"/>
                    <a:pt x="549" y="1142"/>
                  </a:cubicBezTo>
                  <a:cubicBezTo>
                    <a:pt x="640" y="1142"/>
                    <a:pt x="731" y="1133"/>
                    <a:pt x="813" y="1119"/>
                  </a:cubicBezTo>
                  <a:cubicBezTo>
                    <a:pt x="1118" y="1063"/>
                    <a:pt x="1558" y="938"/>
                    <a:pt x="1750" y="656"/>
                  </a:cubicBezTo>
                  <a:cubicBezTo>
                    <a:pt x="1761" y="634"/>
                    <a:pt x="1772" y="622"/>
                    <a:pt x="1784" y="600"/>
                  </a:cubicBezTo>
                  <a:cubicBezTo>
                    <a:pt x="1975" y="261"/>
                    <a:pt x="1693" y="58"/>
                    <a:pt x="1377" y="13"/>
                  </a:cubicBezTo>
                  <a:cubicBezTo>
                    <a:pt x="1326" y="5"/>
                    <a:pt x="1269" y="1"/>
                    <a:pt x="1207" y="1"/>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4" name="Google Shape;5654;p39"/>
            <p:cNvSpPr/>
            <p:nvPr/>
          </p:nvSpPr>
          <p:spPr>
            <a:xfrm>
              <a:off x="2337359" y="3434709"/>
              <a:ext cx="72724" cy="33256"/>
            </a:xfrm>
            <a:custGeom>
              <a:rect b="b" l="l" r="r" t="t"/>
              <a:pathLst>
                <a:path extrusionOk="0" h="969" w="2119">
                  <a:moveTo>
                    <a:pt x="969" y="0"/>
                  </a:moveTo>
                  <a:cubicBezTo>
                    <a:pt x="535" y="0"/>
                    <a:pt x="0" y="114"/>
                    <a:pt x="8" y="450"/>
                  </a:cubicBezTo>
                  <a:cubicBezTo>
                    <a:pt x="19" y="766"/>
                    <a:pt x="414" y="901"/>
                    <a:pt x="775" y="946"/>
                  </a:cubicBezTo>
                  <a:cubicBezTo>
                    <a:pt x="933" y="969"/>
                    <a:pt x="1091" y="969"/>
                    <a:pt x="1238" y="969"/>
                  </a:cubicBezTo>
                  <a:cubicBezTo>
                    <a:pt x="1870" y="935"/>
                    <a:pt x="2118" y="337"/>
                    <a:pt x="1452" y="66"/>
                  </a:cubicBezTo>
                  <a:cubicBezTo>
                    <a:pt x="1361" y="26"/>
                    <a:pt x="1177" y="0"/>
                    <a:pt x="969"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5" name="Google Shape;5655;p39"/>
            <p:cNvSpPr/>
            <p:nvPr/>
          </p:nvSpPr>
          <p:spPr>
            <a:xfrm>
              <a:off x="2139332" y="3134444"/>
              <a:ext cx="44513" cy="57040"/>
            </a:xfrm>
            <a:custGeom>
              <a:rect b="b" l="l" r="r" t="t"/>
              <a:pathLst>
                <a:path extrusionOk="0" h="1662" w="1297">
                  <a:moveTo>
                    <a:pt x="555" y="0"/>
                  </a:moveTo>
                  <a:cubicBezTo>
                    <a:pt x="367" y="0"/>
                    <a:pt x="195" y="146"/>
                    <a:pt x="102" y="431"/>
                  </a:cubicBezTo>
                  <a:cubicBezTo>
                    <a:pt x="0" y="781"/>
                    <a:pt x="57" y="1323"/>
                    <a:pt x="373" y="1548"/>
                  </a:cubicBezTo>
                  <a:lnTo>
                    <a:pt x="407" y="1571"/>
                  </a:lnTo>
                  <a:cubicBezTo>
                    <a:pt x="502" y="1634"/>
                    <a:pt x="590" y="1662"/>
                    <a:pt x="668" y="1662"/>
                  </a:cubicBezTo>
                  <a:cubicBezTo>
                    <a:pt x="1138" y="1662"/>
                    <a:pt x="1296" y="673"/>
                    <a:pt x="1016" y="296"/>
                  </a:cubicBezTo>
                  <a:cubicBezTo>
                    <a:pt x="874" y="98"/>
                    <a:pt x="709" y="0"/>
                    <a:pt x="555" y="0"/>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6" name="Google Shape;5656;p39"/>
            <p:cNvSpPr/>
            <p:nvPr/>
          </p:nvSpPr>
          <p:spPr>
            <a:xfrm>
              <a:off x="2277196" y="3328352"/>
              <a:ext cx="62394" cy="48391"/>
            </a:xfrm>
            <a:custGeom>
              <a:rect b="b" l="l" r="r" t="t"/>
              <a:pathLst>
                <a:path extrusionOk="0" h="1410" w="1818">
                  <a:moveTo>
                    <a:pt x="1354" y="1"/>
                  </a:moveTo>
                  <a:cubicBezTo>
                    <a:pt x="998" y="1"/>
                    <a:pt x="522" y="251"/>
                    <a:pt x="362" y="446"/>
                  </a:cubicBezTo>
                  <a:cubicBezTo>
                    <a:pt x="215" y="638"/>
                    <a:pt x="1" y="1055"/>
                    <a:pt x="181" y="1281"/>
                  </a:cubicBezTo>
                  <a:cubicBezTo>
                    <a:pt x="239" y="1358"/>
                    <a:pt x="345" y="1410"/>
                    <a:pt x="508" y="1410"/>
                  </a:cubicBezTo>
                  <a:cubicBezTo>
                    <a:pt x="536" y="1410"/>
                    <a:pt x="567" y="1408"/>
                    <a:pt x="599" y="1405"/>
                  </a:cubicBezTo>
                  <a:cubicBezTo>
                    <a:pt x="1050" y="1371"/>
                    <a:pt x="1817" y="897"/>
                    <a:pt x="1772" y="367"/>
                  </a:cubicBezTo>
                  <a:cubicBezTo>
                    <a:pt x="1751" y="98"/>
                    <a:pt x="1576" y="1"/>
                    <a:pt x="1354" y="1"/>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7" name="Google Shape;5657;p39"/>
            <p:cNvSpPr/>
            <p:nvPr/>
          </p:nvSpPr>
          <p:spPr>
            <a:xfrm>
              <a:off x="2333755" y="3345923"/>
              <a:ext cx="72038" cy="38782"/>
            </a:xfrm>
            <a:custGeom>
              <a:rect b="b" l="l" r="r" t="t"/>
              <a:pathLst>
                <a:path extrusionOk="0" h="1130" w="2099">
                  <a:moveTo>
                    <a:pt x="1502" y="0"/>
                  </a:moveTo>
                  <a:cubicBezTo>
                    <a:pt x="1059" y="0"/>
                    <a:pt x="491" y="240"/>
                    <a:pt x="327" y="453"/>
                  </a:cubicBezTo>
                  <a:cubicBezTo>
                    <a:pt x="0" y="859"/>
                    <a:pt x="406" y="1096"/>
                    <a:pt x="801" y="1130"/>
                  </a:cubicBezTo>
                  <a:cubicBezTo>
                    <a:pt x="1129" y="1119"/>
                    <a:pt x="1444" y="1028"/>
                    <a:pt x="1727" y="859"/>
                  </a:cubicBezTo>
                  <a:cubicBezTo>
                    <a:pt x="1896" y="746"/>
                    <a:pt x="2099" y="521"/>
                    <a:pt x="2043" y="306"/>
                  </a:cubicBezTo>
                  <a:cubicBezTo>
                    <a:pt x="1980" y="84"/>
                    <a:pt x="1763" y="0"/>
                    <a:pt x="1502"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8" name="Google Shape;5658;p39"/>
            <p:cNvSpPr/>
            <p:nvPr/>
          </p:nvSpPr>
          <p:spPr>
            <a:xfrm>
              <a:off x="2028170" y="3096966"/>
              <a:ext cx="82608" cy="37615"/>
            </a:xfrm>
            <a:custGeom>
              <a:rect b="b" l="l" r="r" t="t"/>
              <a:pathLst>
                <a:path extrusionOk="0" h="1096" w="2407">
                  <a:moveTo>
                    <a:pt x="1711" y="1"/>
                  </a:moveTo>
                  <a:cubicBezTo>
                    <a:pt x="1455" y="1"/>
                    <a:pt x="1182" y="63"/>
                    <a:pt x="1028" y="124"/>
                  </a:cubicBezTo>
                  <a:cubicBezTo>
                    <a:pt x="768" y="237"/>
                    <a:pt x="1" y="654"/>
                    <a:pt x="497" y="970"/>
                  </a:cubicBezTo>
                  <a:cubicBezTo>
                    <a:pt x="619" y="1053"/>
                    <a:pt x="851" y="1096"/>
                    <a:pt x="1109" y="1096"/>
                  </a:cubicBezTo>
                  <a:cubicBezTo>
                    <a:pt x="1377" y="1096"/>
                    <a:pt x="1673" y="1051"/>
                    <a:pt x="1908" y="959"/>
                  </a:cubicBezTo>
                  <a:cubicBezTo>
                    <a:pt x="2111" y="869"/>
                    <a:pt x="2269" y="745"/>
                    <a:pt x="2314" y="564"/>
                  </a:cubicBezTo>
                  <a:cubicBezTo>
                    <a:pt x="2407" y="127"/>
                    <a:pt x="2076" y="1"/>
                    <a:pt x="1711"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9" name="Google Shape;5659;p39"/>
            <p:cNvSpPr/>
            <p:nvPr/>
          </p:nvSpPr>
          <p:spPr>
            <a:xfrm>
              <a:off x="2205570" y="3359034"/>
              <a:ext cx="70493" cy="33222"/>
            </a:xfrm>
            <a:custGeom>
              <a:rect b="b" l="l" r="r" t="t"/>
              <a:pathLst>
                <a:path extrusionOk="0" h="968" w="2054">
                  <a:moveTo>
                    <a:pt x="1181" y="1"/>
                  </a:moveTo>
                  <a:cubicBezTo>
                    <a:pt x="997" y="1"/>
                    <a:pt x="820" y="33"/>
                    <a:pt x="643" y="82"/>
                  </a:cubicBezTo>
                  <a:cubicBezTo>
                    <a:pt x="350" y="184"/>
                    <a:pt x="0" y="443"/>
                    <a:pt x="260" y="759"/>
                  </a:cubicBezTo>
                  <a:cubicBezTo>
                    <a:pt x="395" y="921"/>
                    <a:pt x="642" y="967"/>
                    <a:pt x="885" y="967"/>
                  </a:cubicBezTo>
                  <a:cubicBezTo>
                    <a:pt x="1066" y="967"/>
                    <a:pt x="1246" y="941"/>
                    <a:pt x="1377" y="917"/>
                  </a:cubicBezTo>
                  <a:cubicBezTo>
                    <a:pt x="1580" y="895"/>
                    <a:pt x="1806" y="883"/>
                    <a:pt x="1873" y="691"/>
                  </a:cubicBezTo>
                  <a:cubicBezTo>
                    <a:pt x="2054" y="285"/>
                    <a:pt x="1602" y="3"/>
                    <a:pt x="1264" y="3"/>
                  </a:cubicBezTo>
                  <a:cubicBezTo>
                    <a:pt x="1236" y="2"/>
                    <a:pt x="1209" y="1"/>
                    <a:pt x="1181"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0" name="Google Shape;5660;p39"/>
            <p:cNvSpPr/>
            <p:nvPr/>
          </p:nvSpPr>
          <p:spPr>
            <a:xfrm>
              <a:off x="2355823" y="3382714"/>
              <a:ext cx="69223" cy="46469"/>
            </a:xfrm>
            <a:custGeom>
              <a:rect b="b" l="l" r="r" t="t"/>
              <a:pathLst>
                <a:path extrusionOk="0" h="1354" w="2017">
                  <a:moveTo>
                    <a:pt x="1526" y="0"/>
                  </a:moveTo>
                  <a:cubicBezTo>
                    <a:pt x="1322" y="0"/>
                    <a:pt x="1081" y="65"/>
                    <a:pt x="914" y="137"/>
                  </a:cubicBezTo>
                  <a:cubicBezTo>
                    <a:pt x="644" y="250"/>
                    <a:pt x="0" y="791"/>
                    <a:pt x="215" y="1141"/>
                  </a:cubicBezTo>
                  <a:cubicBezTo>
                    <a:pt x="260" y="1209"/>
                    <a:pt x="316" y="1254"/>
                    <a:pt x="395" y="1288"/>
                  </a:cubicBezTo>
                  <a:cubicBezTo>
                    <a:pt x="486" y="1333"/>
                    <a:pt x="585" y="1353"/>
                    <a:pt x="687" y="1353"/>
                  </a:cubicBezTo>
                  <a:cubicBezTo>
                    <a:pt x="1171" y="1353"/>
                    <a:pt x="1734" y="902"/>
                    <a:pt x="1873" y="521"/>
                  </a:cubicBezTo>
                  <a:cubicBezTo>
                    <a:pt x="2017" y="123"/>
                    <a:pt x="1806" y="0"/>
                    <a:pt x="1526" y="0"/>
                  </a:cubicBezTo>
                  <a:close/>
                </a:path>
              </a:pathLst>
            </a:custGeom>
            <a:solidFill>
              <a:srgbClr val="9078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1" name="Google Shape;5661;p39"/>
            <p:cNvSpPr/>
            <p:nvPr/>
          </p:nvSpPr>
          <p:spPr>
            <a:xfrm>
              <a:off x="2217101" y="3289536"/>
              <a:ext cx="85731" cy="43930"/>
            </a:xfrm>
            <a:custGeom>
              <a:rect b="b" l="l" r="r" t="t"/>
              <a:pathLst>
                <a:path extrusionOk="0" h="1280" w="2498">
                  <a:moveTo>
                    <a:pt x="1029" y="0"/>
                  </a:moveTo>
                  <a:cubicBezTo>
                    <a:pt x="807" y="0"/>
                    <a:pt x="600" y="74"/>
                    <a:pt x="443" y="257"/>
                  </a:cubicBezTo>
                  <a:cubicBezTo>
                    <a:pt x="1" y="751"/>
                    <a:pt x="1199" y="1280"/>
                    <a:pt x="1906" y="1280"/>
                  </a:cubicBezTo>
                  <a:cubicBezTo>
                    <a:pt x="2265" y="1280"/>
                    <a:pt x="2498" y="1144"/>
                    <a:pt x="2327" y="798"/>
                  </a:cubicBezTo>
                  <a:cubicBezTo>
                    <a:pt x="2158" y="494"/>
                    <a:pt x="1887" y="257"/>
                    <a:pt x="1571" y="121"/>
                  </a:cubicBezTo>
                  <a:cubicBezTo>
                    <a:pt x="1392" y="46"/>
                    <a:pt x="1206" y="0"/>
                    <a:pt x="1029"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2" name="Google Shape;5662;p39"/>
            <p:cNvSpPr/>
            <p:nvPr/>
          </p:nvSpPr>
          <p:spPr>
            <a:xfrm>
              <a:off x="2180001" y="3176554"/>
              <a:ext cx="57177" cy="59408"/>
            </a:xfrm>
            <a:custGeom>
              <a:rect b="b" l="l" r="r" t="t"/>
              <a:pathLst>
                <a:path extrusionOk="0" h="1731" w="1666">
                  <a:moveTo>
                    <a:pt x="701" y="1"/>
                  </a:moveTo>
                  <a:cubicBezTo>
                    <a:pt x="360" y="1"/>
                    <a:pt x="66" y="269"/>
                    <a:pt x="45" y="626"/>
                  </a:cubicBezTo>
                  <a:cubicBezTo>
                    <a:pt x="0" y="1010"/>
                    <a:pt x="203" y="1642"/>
                    <a:pt x="531" y="1721"/>
                  </a:cubicBezTo>
                  <a:cubicBezTo>
                    <a:pt x="555" y="1727"/>
                    <a:pt x="580" y="1730"/>
                    <a:pt x="605" y="1730"/>
                  </a:cubicBezTo>
                  <a:cubicBezTo>
                    <a:pt x="1164" y="1730"/>
                    <a:pt x="1665" y="81"/>
                    <a:pt x="779" y="5"/>
                  </a:cubicBezTo>
                  <a:cubicBezTo>
                    <a:pt x="753" y="2"/>
                    <a:pt x="726" y="1"/>
                    <a:pt x="701"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3" name="Google Shape;5663;p39"/>
            <p:cNvSpPr/>
            <p:nvPr/>
          </p:nvSpPr>
          <p:spPr>
            <a:xfrm>
              <a:off x="2431876" y="3388171"/>
              <a:ext cx="75779" cy="50588"/>
            </a:xfrm>
            <a:custGeom>
              <a:rect b="b" l="l" r="r" t="t"/>
              <a:pathLst>
                <a:path extrusionOk="0" h="1474" w="2208">
                  <a:moveTo>
                    <a:pt x="1856" y="0"/>
                  </a:moveTo>
                  <a:cubicBezTo>
                    <a:pt x="1246" y="0"/>
                    <a:pt x="0" y="983"/>
                    <a:pt x="639" y="1400"/>
                  </a:cubicBezTo>
                  <a:cubicBezTo>
                    <a:pt x="721" y="1451"/>
                    <a:pt x="820" y="1473"/>
                    <a:pt x="925" y="1473"/>
                  </a:cubicBezTo>
                  <a:cubicBezTo>
                    <a:pt x="1212" y="1473"/>
                    <a:pt x="1546" y="1308"/>
                    <a:pt x="1711" y="1118"/>
                  </a:cubicBezTo>
                  <a:cubicBezTo>
                    <a:pt x="1892" y="914"/>
                    <a:pt x="2208" y="553"/>
                    <a:pt x="2163" y="249"/>
                  </a:cubicBezTo>
                  <a:cubicBezTo>
                    <a:pt x="2141" y="73"/>
                    <a:pt x="2022" y="0"/>
                    <a:pt x="1856"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4" name="Google Shape;5664;p39"/>
            <p:cNvSpPr/>
            <p:nvPr/>
          </p:nvSpPr>
          <p:spPr>
            <a:xfrm>
              <a:off x="2277573" y="3262903"/>
              <a:ext cx="80583" cy="41321"/>
            </a:xfrm>
            <a:custGeom>
              <a:rect b="b" l="l" r="r" t="t"/>
              <a:pathLst>
                <a:path extrusionOk="0" h="1204" w="2348">
                  <a:moveTo>
                    <a:pt x="1540" y="0"/>
                  </a:moveTo>
                  <a:cubicBezTo>
                    <a:pt x="1364" y="0"/>
                    <a:pt x="1176" y="48"/>
                    <a:pt x="1016" y="96"/>
                  </a:cubicBezTo>
                  <a:cubicBezTo>
                    <a:pt x="644" y="186"/>
                    <a:pt x="1" y="446"/>
                    <a:pt x="362" y="920"/>
                  </a:cubicBezTo>
                  <a:cubicBezTo>
                    <a:pt x="527" y="1130"/>
                    <a:pt x="765" y="1203"/>
                    <a:pt x="1015" y="1203"/>
                  </a:cubicBezTo>
                  <a:cubicBezTo>
                    <a:pt x="1209" y="1203"/>
                    <a:pt x="1410" y="1159"/>
                    <a:pt x="1592" y="1100"/>
                  </a:cubicBezTo>
                  <a:cubicBezTo>
                    <a:pt x="1671" y="1078"/>
                    <a:pt x="1739" y="1044"/>
                    <a:pt x="1795" y="1021"/>
                  </a:cubicBezTo>
                  <a:cubicBezTo>
                    <a:pt x="2303" y="784"/>
                    <a:pt x="2348" y="209"/>
                    <a:pt x="1750" y="28"/>
                  </a:cubicBezTo>
                  <a:cubicBezTo>
                    <a:pt x="1684" y="8"/>
                    <a:pt x="1613" y="0"/>
                    <a:pt x="1540"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5" name="Google Shape;5665;p39"/>
            <p:cNvSpPr/>
            <p:nvPr/>
          </p:nvSpPr>
          <p:spPr>
            <a:xfrm>
              <a:off x="2297479" y="3379248"/>
              <a:ext cx="57726" cy="47911"/>
            </a:xfrm>
            <a:custGeom>
              <a:rect b="b" l="l" r="r" t="t"/>
              <a:pathLst>
                <a:path extrusionOk="0" h="1396" w="1682">
                  <a:moveTo>
                    <a:pt x="561" y="0"/>
                  </a:moveTo>
                  <a:cubicBezTo>
                    <a:pt x="1" y="0"/>
                    <a:pt x="182" y="928"/>
                    <a:pt x="594" y="1242"/>
                  </a:cubicBezTo>
                  <a:cubicBezTo>
                    <a:pt x="733" y="1340"/>
                    <a:pt x="921" y="1395"/>
                    <a:pt x="1097" y="1395"/>
                  </a:cubicBezTo>
                  <a:cubicBezTo>
                    <a:pt x="1407" y="1395"/>
                    <a:pt x="1681" y="1224"/>
                    <a:pt x="1587" y="813"/>
                  </a:cubicBezTo>
                  <a:cubicBezTo>
                    <a:pt x="1542" y="588"/>
                    <a:pt x="1193" y="204"/>
                    <a:pt x="865" y="69"/>
                  </a:cubicBezTo>
                  <a:cubicBezTo>
                    <a:pt x="746" y="21"/>
                    <a:pt x="645" y="0"/>
                    <a:pt x="561"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6" name="Google Shape;5666;p39"/>
            <p:cNvSpPr/>
            <p:nvPr/>
          </p:nvSpPr>
          <p:spPr>
            <a:xfrm>
              <a:off x="2089671" y="3296434"/>
              <a:ext cx="64419" cy="44616"/>
            </a:xfrm>
            <a:custGeom>
              <a:rect b="b" l="l" r="r" t="t"/>
              <a:pathLst>
                <a:path extrusionOk="0" h="1300" w="1877">
                  <a:moveTo>
                    <a:pt x="1198" y="0"/>
                  </a:moveTo>
                  <a:cubicBezTo>
                    <a:pt x="1091" y="0"/>
                    <a:pt x="976" y="20"/>
                    <a:pt x="861" y="56"/>
                  </a:cubicBezTo>
                  <a:cubicBezTo>
                    <a:pt x="500" y="168"/>
                    <a:pt x="138" y="428"/>
                    <a:pt x="82" y="687"/>
                  </a:cubicBezTo>
                  <a:cubicBezTo>
                    <a:pt x="0" y="1095"/>
                    <a:pt x="392" y="1300"/>
                    <a:pt x="755" y="1300"/>
                  </a:cubicBezTo>
                  <a:cubicBezTo>
                    <a:pt x="843" y="1300"/>
                    <a:pt x="930" y="1287"/>
                    <a:pt x="1007" y="1263"/>
                  </a:cubicBezTo>
                  <a:cubicBezTo>
                    <a:pt x="1335" y="1161"/>
                    <a:pt x="1876" y="507"/>
                    <a:pt x="1594" y="157"/>
                  </a:cubicBezTo>
                  <a:cubicBezTo>
                    <a:pt x="1505" y="47"/>
                    <a:pt x="1362" y="0"/>
                    <a:pt x="1198"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7" name="Google Shape;5667;p39"/>
            <p:cNvSpPr/>
            <p:nvPr/>
          </p:nvSpPr>
          <p:spPr>
            <a:xfrm>
              <a:off x="2104463" y="3193577"/>
              <a:ext cx="72450" cy="35212"/>
            </a:xfrm>
            <a:custGeom>
              <a:rect b="b" l="l" r="r" t="t"/>
              <a:pathLst>
                <a:path extrusionOk="0" h="1026" w="2111">
                  <a:moveTo>
                    <a:pt x="1280" y="0"/>
                  </a:moveTo>
                  <a:cubicBezTo>
                    <a:pt x="1246" y="0"/>
                    <a:pt x="1211" y="2"/>
                    <a:pt x="1174" y="6"/>
                  </a:cubicBezTo>
                  <a:cubicBezTo>
                    <a:pt x="1028" y="17"/>
                    <a:pt x="870" y="51"/>
                    <a:pt x="723" y="96"/>
                  </a:cubicBezTo>
                  <a:cubicBezTo>
                    <a:pt x="373" y="198"/>
                    <a:pt x="1" y="389"/>
                    <a:pt x="46" y="705"/>
                  </a:cubicBezTo>
                  <a:cubicBezTo>
                    <a:pt x="80" y="946"/>
                    <a:pt x="382" y="1026"/>
                    <a:pt x="710" y="1026"/>
                  </a:cubicBezTo>
                  <a:cubicBezTo>
                    <a:pt x="1044" y="1026"/>
                    <a:pt x="1405" y="943"/>
                    <a:pt x="1536" y="863"/>
                  </a:cubicBezTo>
                  <a:cubicBezTo>
                    <a:pt x="2110" y="512"/>
                    <a:pt x="1852" y="0"/>
                    <a:pt x="1280" y="0"/>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8" name="Google Shape;5668;p39"/>
            <p:cNvSpPr/>
            <p:nvPr/>
          </p:nvSpPr>
          <p:spPr>
            <a:xfrm>
              <a:off x="2407715" y="3408695"/>
              <a:ext cx="45405" cy="57211"/>
            </a:xfrm>
            <a:custGeom>
              <a:rect b="b" l="l" r="r" t="t"/>
              <a:pathLst>
                <a:path extrusionOk="0" h="1667" w="1323">
                  <a:moveTo>
                    <a:pt x="603" y="1"/>
                  </a:moveTo>
                  <a:cubicBezTo>
                    <a:pt x="510" y="1"/>
                    <a:pt x="409" y="41"/>
                    <a:pt x="305" y="136"/>
                  </a:cubicBezTo>
                  <a:lnTo>
                    <a:pt x="282" y="158"/>
                  </a:lnTo>
                  <a:cubicBezTo>
                    <a:pt x="0" y="441"/>
                    <a:pt x="23" y="971"/>
                    <a:pt x="181" y="1298"/>
                  </a:cubicBezTo>
                  <a:cubicBezTo>
                    <a:pt x="304" y="1545"/>
                    <a:pt x="472" y="1666"/>
                    <a:pt x="642" y="1666"/>
                  </a:cubicBezTo>
                  <a:cubicBezTo>
                    <a:pt x="814" y="1666"/>
                    <a:pt x="987" y="1542"/>
                    <a:pt x="1118" y="1298"/>
                  </a:cubicBezTo>
                  <a:cubicBezTo>
                    <a:pt x="1322" y="907"/>
                    <a:pt x="1043" y="1"/>
                    <a:pt x="603"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9" name="Google Shape;5669;p39"/>
            <p:cNvSpPr/>
            <p:nvPr/>
          </p:nvSpPr>
          <p:spPr>
            <a:xfrm>
              <a:off x="2157522" y="3321179"/>
              <a:ext cx="85972" cy="35830"/>
            </a:xfrm>
            <a:custGeom>
              <a:rect b="b" l="l" r="r" t="t"/>
              <a:pathLst>
                <a:path extrusionOk="0" h="1044" w="2505">
                  <a:moveTo>
                    <a:pt x="1419" y="1"/>
                  </a:moveTo>
                  <a:cubicBezTo>
                    <a:pt x="1025" y="1"/>
                    <a:pt x="613" y="101"/>
                    <a:pt x="441" y="249"/>
                  </a:cubicBezTo>
                  <a:cubicBezTo>
                    <a:pt x="1" y="632"/>
                    <a:pt x="825" y="937"/>
                    <a:pt x="1107" y="1005"/>
                  </a:cubicBezTo>
                  <a:cubicBezTo>
                    <a:pt x="1207" y="1028"/>
                    <a:pt x="1351" y="1044"/>
                    <a:pt x="1506" y="1044"/>
                  </a:cubicBezTo>
                  <a:cubicBezTo>
                    <a:pt x="1960" y="1044"/>
                    <a:pt x="2505" y="903"/>
                    <a:pt x="2303" y="373"/>
                  </a:cubicBezTo>
                  <a:cubicBezTo>
                    <a:pt x="2246" y="203"/>
                    <a:pt x="2066" y="102"/>
                    <a:pt x="1840" y="45"/>
                  </a:cubicBezTo>
                  <a:cubicBezTo>
                    <a:pt x="1711" y="15"/>
                    <a:pt x="1566" y="1"/>
                    <a:pt x="1419"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0" name="Google Shape;5670;p39"/>
            <p:cNvSpPr/>
            <p:nvPr/>
          </p:nvSpPr>
          <p:spPr>
            <a:xfrm>
              <a:off x="2109131" y="3238502"/>
              <a:ext cx="65483" cy="53917"/>
            </a:xfrm>
            <a:custGeom>
              <a:rect b="b" l="l" r="r" t="t"/>
              <a:pathLst>
                <a:path extrusionOk="0" h="1571" w="1908">
                  <a:moveTo>
                    <a:pt x="1447" y="1"/>
                  </a:moveTo>
                  <a:cubicBezTo>
                    <a:pt x="1122" y="1"/>
                    <a:pt x="664" y="351"/>
                    <a:pt x="531" y="547"/>
                  </a:cubicBezTo>
                  <a:cubicBezTo>
                    <a:pt x="296" y="867"/>
                    <a:pt x="1" y="1570"/>
                    <a:pt x="579" y="1570"/>
                  </a:cubicBezTo>
                  <a:cubicBezTo>
                    <a:pt x="612" y="1570"/>
                    <a:pt x="649" y="1568"/>
                    <a:pt x="689" y="1563"/>
                  </a:cubicBezTo>
                  <a:cubicBezTo>
                    <a:pt x="1185" y="1495"/>
                    <a:pt x="1907" y="863"/>
                    <a:pt x="1772" y="299"/>
                  </a:cubicBezTo>
                  <a:cubicBezTo>
                    <a:pt x="1761" y="209"/>
                    <a:pt x="1727" y="141"/>
                    <a:pt x="1670" y="85"/>
                  </a:cubicBezTo>
                  <a:cubicBezTo>
                    <a:pt x="1611" y="25"/>
                    <a:pt x="1534" y="1"/>
                    <a:pt x="1447"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1" name="Google Shape;5671;p39"/>
            <p:cNvSpPr/>
            <p:nvPr/>
          </p:nvSpPr>
          <p:spPr>
            <a:xfrm>
              <a:off x="2152889" y="3268497"/>
              <a:ext cx="60369" cy="58344"/>
            </a:xfrm>
            <a:custGeom>
              <a:rect b="b" l="l" r="r" t="t"/>
              <a:pathLst>
                <a:path extrusionOk="0" h="1700" w="1759">
                  <a:moveTo>
                    <a:pt x="531" y="0"/>
                  </a:moveTo>
                  <a:cubicBezTo>
                    <a:pt x="492" y="0"/>
                    <a:pt x="454" y="8"/>
                    <a:pt x="418" y="23"/>
                  </a:cubicBezTo>
                  <a:cubicBezTo>
                    <a:pt x="91" y="159"/>
                    <a:pt x="0" y="813"/>
                    <a:pt x="102" y="1185"/>
                  </a:cubicBezTo>
                  <a:cubicBezTo>
                    <a:pt x="167" y="1493"/>
                    <a:pt x="439" y="1700"/>
                    <a:pt x="735" y="1700"/>
                  </a:cubicBezTo>
                  <a:cubicBezTo>
                    <a:pt x="798" y="1700"/>
                    <a:pt x="862" y="1691"/>
                    <a:pt x="926" y="1671"/>
                  </a:cubicBezTo>
                  <a:cubicBezTo>
                    <a:pt x="1758" y="1470"/>
                    <a:pt x="1075" y="0"/>
                    <a:pt x="531" y="0"/>
                  </a:cubicBezTo>
                  <a:close/>
                </a:path>
              </a:pathLst>
            </a:custGeom>
            <a:solidFill>
              <a:srgbClr val="A587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2" name="Google Shape;5672;p39"/>
            <p:cNvSpPr/>
            <p:nvPr/>
          </p:nvSpPr>
          <p:spPr>
            <a:xfrm>
              <a:off x="2162361" y="3246224"/>
              <a:ext cx="76637" cy="45852"/>
            </a:xfrm>
            <a:custGeom>
              <a:rect b="b" l="l" r="r" t="t"/>
              <a:pathLst>
                <a:path extrusionOk="0" h="1336" w="2233">
                  <a:moveTo>
                    <a:pt x="938" y="1"/>
                  </a:moveTo>
                  <a:cubicBezTo>
                    <a:pt x="785" y="1"/>
                    <a:pt x="642" y="38"/>
                    <a:pt x="537" y="131"/>
                  </a:cubicBezTo>
                  <a:cubicBezTo>
                    <a:pt x="0" y="608"/>
                    <a:pt x="1201" y="1335"/>
                    <a:pt x="1850" y="1335"/>
                  </a:cubicBezTo>
                  <a:cubicBezTo>
                    <a:pt x="2074" y="1335"/>
                    <a:pt x="2232" y="1248"/>
                    <a:pt x="2229" y="1033"/>
                  </a:cubicBezTo>
                  <a:cubicBezTo>
                    <a:pt x="2218" y="729"/>
                    <a:pt x="1857" y="424"/>
                    <a:pt x="1643" y="243"/>
                  </a:cubicBezTo>
                  <a:cubicBezTo>
                    <a:pt x="1480" y="109"/>
                    <a:pt x="1196" y="1"/>
                    <a:pt x="938" y="1"/>
                  </a:cubicBezTo>
                  <a:close/>
                </a:path>
              </a:pathLst>
            </a:custGeom>
            <a:solidFill>
              <a:srgbClr val="C0AB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3" name="Google Shape;5673;p39"/>
            <p:cNvSpPr/>
            <p:nvPr/>
          </p:nvSpPr>
          <p:spPr>
            <a:xfrm>
              <a:off x="1835703" y="3342835"/>
              <a:ext cx="21107" cy="17640"/>
            </a:xfrm>
            <a:custGeom>
              <a:rect b="b" l="l" r="r" t="t"/>
              <a:pathLst>
                <a:path extrusionOk="0" h="514" w="615">
                  <a:moveTo>
                    <a:pt x="339" y="0"/>
                  </a:moveTo>
                  <a:cubicBezTo>
                    <a:pt x="331" y="0"/>
                    <a:pt x="324" y="1"/>
                    <a:pt x="317" y="1"/>
                  </a:cubicBezTo>
                  <a:cubicBezTo>
                    <a:pt x="91" y="12"/>
                    <a:pt x="1" y="306"/>
                    <a:pt x="170" y="453"/>
                  </a:cubicBezTo>
                  <a:cubicBezTo>
                    <a:pt x="222" y="495"/>
                    <a:pt x="281" y="514"/>
                    <a:pt x="339" y="514"/>
                  </a:cubicBezTo>
                  <a:cubicBezTo>
                    <a:pt x="482" y="514"/>
                    <a:pt x="615" y="399"/>
                    <a:pt x="599" y="238"/>
                  </a:cubicBezTo>
                  <a:cubicBezTo>
                    <a:pt x="588" y="99"/>
                    <a:pt x="476" y="0"/>
                    <a:pt x="339"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4" name="Google Shape;5674;p39"/>
            <p:cNvSpPr/>
            <p:nvPr/>
          </p:nvSpPr>
          <p:spPr>
            <a:xfrm>
              <a:off x="1841126" y="3409827"/>
              <a:ext cx="20935" cy="17881"/>
            </a:xfrm>
            <a:custGeom>
              <a:rect b="b" l="l" r="r" t="t"/>
              <a:pathLst>
                <a:path extrusionOk="0" h="521" w="610">
                  <a:moveTo>
                    <a:pt x="337" y="1"/>
                  </a:moveTo>
                  <a:cubicBezTo>
                    <a:pt x="330" y="1"/>
                    <a:pt x="323" y="1"/>
                    <a:pt x="317" y="1"/>
                  </a:cubicBezTo>
                  <a:cubicBezTo>
                    <a:pt x="1" y="58"/>
                    <a:pt x="34" y="520"/>
                    <a:pt x="362" y="520"/>
                  </a:cubicBezTo>
                  <a:cubicBezTo>
                    <a:pt x="497" y="509"/>
                    <a:pt x="610" y="385"/>
                    <a:pt x="599" y="238"/>
                  </a:cubicBezTo>
                  <a:cubicBezTo>
                    <a:pt x="588" y="109"/>
                    <a:pt x="475" y="1"/>
                    <a:pt x="337"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5" name="Google Shape;5675;p39"/>
            <p:cNvSpPr/>
            <p:nvPr/>
          </p:nvSpPr>
          <p:spPr>
            <a:xfrm>
              <a:off x="1871739" y="3373826"/>
              <a:ext cx="21210" cy="17640"/>
            </a:xfrm>
            <a:custGeom>
              <a:rect b="b" l="l" r="r" t="t"/>
              <a:pathLst>
                <a:path extrusionOk="0" h="514" w="618">
                  <a:moveTo>
                    <a:pt x="348" y="0"/>
                  </a:moveTo>
                  <a:cubicBezTo>
                    <a:pt x="341" y="0"/>
                    <a:pt x="334" y="0"/>
                    <a:pt x="327" y="1"/>
                  </a:cubicBezTo>
                  <a:cubicBezTo>
                    <a:pt x="90" y="24"/>
                    <a:pt x="0" y="306"/>
                    <a:pt x="181" y="452"/>
                  </a:cubicBezTo>
                  <a:cubicBezTo>
                    <a:pt x="233" y="495"/>
                    <a:pt x="291" y="513"/>
                    <a:pt x="348" y="513"/>
                  </a:cubicBezTo>
                  <a:cubicBezTo>
                    <a:pt x="488" y="513"/>
                    <a:pt x="617" y="399"/>
                    <a:pt x="609" y="238"/>
                  </a:cubicBezTo>
                  <a:cubicBezTo>
                    <a:pt x="599" y="99"/>
                    <a:pt x="476" y="0"/>
                    <a:pt x="348"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6" name="Google Shape;5676;p39"/>
            <p:cNvSpPr/>
            <p:nvPr/>
          </p:nvSpPr>
          <p:spPr>
            <a:xfrm>
              <a:off x="1896106" y="3507056"/>
              <a:ext cx="18670" cy="17640"/>
            </a:xfrm>
            <a:custGeom>
              <a:rect b="b" l="l" r="r" t="t"/>
              <a:pathLst>
                <a:path extrusionOk="0" h="514" w="544">
                  <a:moveTo>
                    <a:pt x="274" y="0"/>
                  </a:moveTo>
                  <a:cubicBezTo>
                    <a:pt x="138" y="0"/>
                    <a:pt x="0" y="94"/>
                    <a:pt x="12" y="272"/>
                  </a:cubicBezTo>
                  <a:cubicBezTo>
                    <a:pt x="23" y="436"/>
                    <a:pt x="144" y="514"/>
                    <a:pt x="266" y="514"/>
                  </a:cubicBezTo>
                  <a:cubicBezTo>
                    <a:pt x="404" y="514"/>
                    <a:pt x="543" y="417"/>
                    <a:pt x="531" y="238"/>
                  </a:cubicBezTo>
                  <a:cubicBezTo>
                    <a:pt x="521" y="77"/>
                    <a:pt x="398" y="0"/>
                    <a:pt x="274" y="0"/>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7" name="Google Shape;5677;p39"/>
            <p:cNvSpPr/>
            <p:nvPr/>
          </p:nvSpPr>
          <p:spPr>
            <a:xfrm>
              <a:off x="2119976" y="3523289"/>
              <a:ext cx="21107" cy="18052"/>
            </a:xfrm>
            <a:custGeom>
              <a:rect b="b" l="l" r="r" t="t"/>
              <a:pathLst>
                <a:path extrusionOk="0" h="526" w="615">
                  <a:moveTo>
                    <a:pt x="336" y="1"/>
                  </a:moveTo>
                  <a:cubicBezTo>
                    <a:pt x="330" y="1"/>
                    <a:pt x="323" y="1"/>
                    <a:pt x="316" y="2"/>
                  </a:cubicBezTo>
                  <a:cubicBezTo>
                    <a:pt x="90" y="24"/>
                    <a:pt x="0" y="318"/>
                    <a:pt x="169" y="464"/>
                  </a:cubicBezTo>
                  <a:cubicBezTo>
                    <a:pt x="221" y="506"/>
                    <a:pt x="280" y="525"/>
                    <a:pt x="338" y="525"/>
                  </a:cubicBezTo>
                  <a:cubicBezTo>
                    <a:pt x="481" y="525"/>
                    <a:pt x="614" y="408"/>
                    <a:pt x="598" y="239"/>
                  </a:cubicBezTo>
                  <a:cubicBezTo>
                    <a:pt x="588" y="109"/>
                    <a:pt x="474" y="1"/>
                    <a:pt x="336"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8" name="Google Shape;5678;p39"/>
            <p:cNvSpPr/>
            <p:nvPr/>
          </p:nvSpPr>
          <p:spPr>
            <a:xfrm>
              <a:off x="2353352" y="3640629"/>
              <a:ext cx="21862" cy="17915"/>
            </a:xfrm>
            <a:custGeom>
              <a:rect b="b" l="l" r="r" t="t"/>
              <a:pathLst>
                <a:path extrusionOk="0" h="522" w="637">
                  <a:moveTo>
                    <a:pt x="364" y="1"/>
                  </a:moveTo>
                  <a:cubicBezTo>
                    <a:pt x="357" y="1"/>
                    <a:pt x="350" y="1"/>
                    <a:pt x="343" y="2"/>
                  </a:cubicBezTo>
                  <a:cubicBezTo>
                    <a:pt x="1" y="24"/>
                    <a:pt x="37" y="522"/>
                    <a:pt x="356" y="522"/>
                  </a:cubicBezTo>
                  <a:cubicBezTo>
                    <a:pt x="363" y="522"/>
                    <a:pt x="370" y="521"/>
                    <a:pt x="377" y="521"/>
                  </a:cubicBezTo>
                  <a:cubicBezTo>
                    <a:pt x="524" y="510"/>
                    <a:pt x="637" y="374"/>
                    <a:pt x="614" y="239"/>
                  </a:cubicBezTo>
                  <a:cubicBezTo>
                    <a:pt x="603" y="99"/>
                    <a:pt x="491" y="1"/>
                    <a:pt x="364"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9" name="Google Shape;5679;p39"/>
            <p:cNvSpPr/>
            <p:nvPr/>
          </p:nvSpPr>
          <p:spPr>
            <a:xfrm>
              <a:off x="2384102" y="3592993"/>
              <a:ext cx="21107" cy="18052"/>
            </a:xfrm>
            <a:custGeom>
              <a:rect b="b" l="l" r="r" t="t"/>
              <a:pathLst>
                <a:path extrusionOk="0" h="526" w="615">
                  <a:moveTo>
                    <a:pt x="338" y="1"/>
                  </a:moveTo>
                  <a:cubicBezTo>
                    <a:pt x="331" y="1"/>
                    <a:pt x="323" y="1"/>
                    <a:pt x="316" y="2"/>
                  </a:cubicBezTo>
                  <a:cubicBezTo>
                    <a:pt x="90" y="24"/>
                    <a:pt x="0" y="318"/>
                    <a:pt x="181" y="464"/>
                  </a:cubicBezTo>
                  <a:cubicBezTo>
                    <a:pt x="229" y="506"/>
                    <a:pt x="286" y="525"/>
                    <a:pt x="342" y="525"/>
                  </a:cubicBezTo>
                  <a:cubicBezTo>
                    <a:pt x="481" y="525"/>
                    <a:pt x="614" y="408"/>
                    <a:pt x="598" y="239"/>
                  </a:cubicBezTo>
                  <a:cubicBezTo>
                    <a:pt x="587" y="99"/>
                    <a:pt x="475" y="1"/>
                    <a:pt x="338" y="1"/>
                  </a:cubicBezTo>
                  <a:close/>
                </a:path>
              </a:pathLst>
            </a:custGeom>
            <a:solidFill>
              <a:srgbClr val="BF4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0" name="Google Shape;5680;p39"/>
            <p:cNvSpPr/>
            <p:nvPr/>
          </p:nvSpPr>
          <p:spPr>
            <a:xfrm>
              <a:off x="1901941" y="3067520"/>
              <a:ext cx="549189" cy="271506"/>
            </a:xfrm>
            <a:custGeom>
              <a:rect b="b" l="l" r="r" t="t"/>
              <a:pathLst>
                <a:path extrusionOk="0" h="7911" w="16002">
                  <a:moveTo>
                    <a:pt x="7709" y="1"/>
                  </a:moveTo>
                  <a:cubicBezTo>
                    <a:pt x="7195" y="1"/>
                    <a:pt x="6681" y="51"/>
                    <a:pt x="6173" y="158"/>
                  </a:cubicBezTo>
                  <a:cubicBezTo>
                    <a:pt x="5281" y="339"/>
                    <a:pt x="4615" y="1050"/>
                    <a:pt x="3701" y="1208"/>
                  </a:cubicBezTo>
                  <a:cubicBezTo>
                    <a:pt x="2505" y="1411"/>
                    <a:pt x="1490" y="1162"/>
                    <a:pt x="700" y="2189"/>
                  </a:cubicBezTo>
                  <a:cubicBezTo>
                    <a:pt x="643" y="2268"/>
                    <a:pt x="587" y="2336"/>
                    <a:pt x="542" y="2404"/>
                  </a:cubicBezTo>
                  <a:cubicBezTo>
                    <a:pt x="0" y="3273"/>
                    <a:pt x="102" y="4288"/>
                    <a:pt x="587" y="5202"/>
                  </a:cubicBezTo>
                  <a:cubicBezTo>
                    <a:pt x="1208" y="6353"/>
                    <a:pt x="2234" y="7256"/>
                    <a:pt x="3363" y="7910"/>
                  </a:cubicBezTo>
                  <a:cubicBezTo>
                    <a:pt x="3318" y="7798"/>
                    <a:pt x="3273" y="7696"/>
                    <a:pt x="3216" y="7594"/>
                  </a:cubicBezTo>
                  <a:cubicBezTo>
                    <a:pt x="2107" y="5328"/>
                    <a:pt x="3605" y="4206"/>
                    <a:pt x="5506" y="4206"/>
                  </a:cubicBezTo>
                  <a:cubicBezTo>
                    <a:pt x="6256" y="4206"/>
                    <a:pt x="7068" y="4380"/>
                    <a:pt x="7809" y="4728"/>
                  </a:cubicBezTo>
                  <a:cubicBezTo>
                    <a:pt x="8761" y="5199"/>
                    <a:pt x="10224" y="6395"/>
                    <a:pt x="11470" y="6395"/>
                  </a:cubicBezTo>
                  <a:cubicBezTo>
                    <a:pt x="11715" y="6395"/>
                    <a:pt x="11953" y="6348"/>
                    <a:pt x="12176" y="6240"/>
                  </a:cubicBezTo>
                  <a:cubicBezTo>
                    <a:pt x="13237" y="5721"/>
                    <a:pt x="13237" y="4412"/>
                    <a:pt x="14399" y="3882"/>
                  </a:cubicBezTo>
                  <a:cubicBezTo>
                    <a:pt x="14818" y="3691"/>
                    <a:pt x="15277" y="3589"/>
                    <a:pt x="15743" y="3589"/>
                  </a:cubicBezTo>
                  <a:cubicBezTo>
                    <a:pt x="15829" y="3589"/>
                    <a:pt x="15915" y="3593"/>
                    <a:pt x="16001" y="3600"/>
                  </a:cubicBezTo>
                  <a:cubicBezTo>
                    <a:pt x="15651" y="2979"/>
                    <a:pt x="14963" y="2517"/>
                    <a:pt x="14342" y="2189"/>
                  </a:cubicBezTo>
                  <a:cubicBezTo>
                    <a:pt x="13395" y="1670"/>
                    <a:pt x="12277" y="1219"/>
                    <a:pt x="11262" y="779"/>
                  </a:cubicBezTo>
                  <a:cubicBezTo>
                    <a:pt x="10150" y="286"/>
                    <a:pt x="8932" y="1"/>
                    <a:pt x="770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1" name="Google Shape;5681;p39"/>
            <p:cNvSpPr/>
            <p:nvPr/>
          </p:nvSpPr>
          <p:spPr>
            <a:xfrm>
              <a:off x="-387238" y="3295679"/>
              <a:ext cx="612303" cy="236808"/>
            </a:xfrm>
            <a:custGeom>
              <a:rect b="b" l="l" r="r" t="t"/>
              <a:pathLst>
                <a:path extrusionOk="0" h="6900" w="17841">
                  <a:moveTo>
                    <a:pt x="10237" y="0"/>
                  </a:moveTo>
                  <a:cubicBezTo>
                    <a:pt x="6349" y="0"/>
                    <a:pt x="2289" y="1270"/>
                    <a:pt x="0" y="4399"/>
                  </a:cubicBezTo>
                  <a:cubicBezTo>
                    <a:pt x="2380" y="6103"/>
                    <a:pt x="4950" y="6899"/>
                    <a:pt x="7480" y="6899"/>
                  </a:cubicBezTo>
                  <a:cubicBezTo>
                    <a:pt x="11286" y="6899"/>
                    <a:pt x="15001" y="5098"/>
                    <a:pt x="17841" y="1872"/>
                  </a:cubicBezTo>
                  <a:cubicBezTo>
                    <a:pt x="15937" y="706"/>
                    <a:pt x="13135" y="0"/>
                    <a:pt x="10237" y="0"/>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2" name="Google Shape;5682;p39"/>
            <p:cNvSpPr/>
            <p:nvPr/>
          </p:nvSpPr>
          <p:spPr>
            <a:xfrm>
              <a:off x="-505367" y="3340158"/>
              <a:ext cx="712998" cy="167722"/>
            </a:xfrm>
            <a:custGeom>
              <a:rect b="b" l="l" r="r" t="t"/>
              <a:pathLst>
                <a:path extrusionOk="0" h="4887" w="20775">
                  <a:moveTo>
                    <a:pt x="17175" y="0"/>
                  </a:moveTo>
                  <a:cubicBezTo>
                    <a:pt x="16724" y="440"/>
                    <a:pt x="16306" y="914"/>
                    <a:pt x="15923" y="1399"/>
                  </a:cubicBezTo>
                  <a:lnTo>
                    <a:pt x="14230" y="1659"/>
                  </a:lnTo>
                  <a:cubicBezTo>
                    <a:pt x="14016" y="1704"/>
                    <a:pt x="13812" y="1738"/>
                    <a:pt x="13587" y="1761"/>
                  </a:cubicBezTo>
                  <a:lnTo>
                    <a:pt x="13508" y="1682"/>
                  </a:lnTo>
                  <a:cubicBezTo>
                    <a:pt x="14004" y="1162"/>
                    <a:pt x="14467" y="610"/>
                    <a:pt x="14884" y="34"/>
                  </a:cubicBezTo>
                  <a:lnTo>
                    <a:pt x="14884" y="34"/>
                  </a:lnTo>
                  <a:cubicBezTo>
                    <a:pt x="14309" y="519"/>
                    <a:pt x="13756" y="1038"/>
                    <a:pt x="13237" y="1591"/>
                  </a:cubicBezTo>
                  <a:cubicBezTo>
                    <a:pt x="13192" y="1648"/>
                    <a:pt x="13192" y="1715"/>
                    <a:pt x="13237" y="1772"/>
                  </a:cubicBezTo>
                  <a:lnTo>
                    <a:pt x="13282" y="1828"/>
                  </a:lnTo>
                  <a:cubicBezTo>
                    <a:pt x="12977" y="1873"/>
                    <a:pt x="12673" y="1919"/>
                    <a:pt x="12368" y="1952"/>
                  </a:cubicBezTo>
                  <a:lnTo>
                    <a:pt x="11240" y="2110"/>
                  </a:lnTo>
                  <a:cubicBezTo>
                    <a:pt x="11341" y="1986"/>
                    <a:pt x="11431" y="1873"/>
                    <a:pt x="11533" y="1749"/>
                  </a:cubicBezTo>
                  <a:cubicBezTo>
                    <a:pt x="11680" y="1591"/>
                    <a:pt x="11826" y="1422"/>
                    <a:pt x="11962" y="1241"/>
                  </a:cubicBezTo>
                  <a:cubicBezTo>
                    <a:pt x="12097" y="1072"/>
                    <a:pt x="12233" y="880"/>
                    <a:pt x="12345" y="700"/>
                  </a:cubicBezTo>
                  <a:cubicBezTo>
                    <a:pt x="12402" y="598"/>
                    <a:pt x="12458" y="497"/>
                    <a:pt x="12503" y="395"/>
                  </a:cubicBezTo>
                  <a:cubicBezTo>
                    <a:pt x="12560" y="294"/>
                    <a:pt x="12582" y="192"/>
                    <a:pt x="12616" y="79"/>
                  </a:cubicBezTo>
                  <a:lnTo>
                    <a:pt x="12616" y="79"/>
                  </a:lnTo>
                  <a:lnTo>
                    <a:pt x="12447" y="361"/>
                  </a:lnTo>
                  <a:cubicBezTo>
                    <a:pt x="12379" y="452"/>
                    <a:pt x="12312" y="542"/>
                    <a:pt x="12244" y="621"/>
                  </a:cubicBezTo>
                  <a:cubicBezTo>
                    <a:pt x="12176" y="711"/>
                    <a:pt x="12109" y="790"/>
                    <a:pt x="12030" y="869"/>
                  </a:cubicBezTo>
                  <a:lnTo>
                    <a:pt x="11804" y="1106"/>
                  </a:lnTo>
                  <a:cubicBezTo>
                    <a:pt x="11646" y="1264"/>
                    <a:pt x="11499" y="1422"/>
                    <a:pt x="11341" y="1580"/>
                  </a:cubicBezTo>
                  <a:cubicBezTo>
                    <a:pt x="11183" y="1738"/>
                    <a:pt x="11037" y="1907"/>
                    <a:pt x="10901" y="2088"/>
                  </a:cubicBezTo>
                  <a:cubicBezTo>
                    <a:pt x="10879" y="2110"/>
                    <a:pt x="10879" y="2133"/>
                    <a:pt x="10879" y="2155"/>
                  </a:cubicBezTo>
                  <a:lnTo>
                    <a:pt x="10416" y="2212"/>
                  </a:lnTo>
                  <a:lnTo>
                    <a:pt x="9366" y="2359"/>
                  </a:lnTo>
                  <a:cubicBezTo>
                    <a:pt x="9750" y="1783"/>
                    <a:pt x="10100" y="1196"/>
                    <a:pt x="10427" y="587"/>
                  </a:cubicBezTo>
                  <a:lnTo>
                    <a:pt x="10427" y="587"/>
                  </a:lnTo>
                  <a:cubicBezTo>
                    <a:pt x="9919" y="1162"/>
                    <a:pt x="9445" y="1772"/>
                    <a:pt x="9005" y="2392"/>
                  </a:cubicBezTo>
                  <a:cubicBezTo>
                    <a:pt x="8182" y="2505"/>
                    <a:pt x="7369" y="2607"/>
                    <a:pt x="6591" y="2697"/>
                  </a:cubicBezTo>
                  <a:lnTo>
                    <a:pt x="6557" y="2697"/>
                  </a:lnTo>
                  <a:cubicBezTo>
                    <a:pt x="6828" y="2460"/>
                    <a:pt x="7087" y="2223"/>
                    <a:pt x="7347" y="1975"/>
                  </a:cubicBezTo>
                  <a:cubicBezTo>
                    <a:pt x="7629" y="1659"/>
                    <a:pt x="7911" y="1332"/>
                    <a:pt x="8193" y="993"/>
                  </a:cubicBezTo>
                  <a:lnTo>
                    <a:pt x="8193" y="993"/>
                  </a:lnTo>
                  <a:cubicBezTo>
                    <a:pt x="7843" y="1253"/>
                    <a:pt x="7527" y="1535"/>
                    <a:pt x="7200" y="1828"/>
                  </a:cubicBezTo>
                  <a:cubicBezTo>
                    <a:pt x="6861" y="2088"/>
                    <a:pt x="6545" y="2359"/>
                    <a:pt x="6218" y="2629"/>
                  </a:cubicBezTo>
                  <a:cubicBezTo>
                    <a:pt x="6196" y="2663"/>
                    <a:pt x="6184" y="2697"/>
                    <a:pt x="6184" y="2731"/>
                  </a:cubicBezTo>
                  <a:lnTo>
                    <a:pt x="3262" y="3092"/>
                  </a:lnTo>
                  <a:cubicBezTo>
                    <a:pt x="1298" y="3329"/>
                    <a:pt x="1" y="3510"/>
                    <a:pt x="1" y="3510"/>
                  </a:cubicBezTo>
                  <a:cubicBezTo>
                    <a:pt x="1" y="3510"/>
                    <a:pt x="1310" y="3419"/>
                    <a:pt x="3273" y="3250"/>
                  </a:cubicBezTo>
                  <a:cubicBezTo>
                    <a:pt x="4176" y="3171"/>
                    <a:pt x="5225" y="3081"/>
                    <a:pt x="6331" y="2957"/>
                  </a:cubicBezTo>
                  <a:cubicBezTo>
                    <a:pt x="6636" y="3284"/>
                    <a:pt x="6940" y="3600"/>
                    <a:pt x="7256" y="3927"/>
                  </a:cubicBezTo>
                  <a:cubicBezTo>
                    <a:pt x="7437" y="4096"/>
                    <a:pt x="7617" y="4266"/>
                    <a:pt x="7809" y="4435"/>
                  </a:cubicBezTo>
                  <a:cubicBezTo>
                    <a:pt x="8012" y="4593"/>
                    <a:pt x="8204" y="4751"/>
                    <a:pt x="8419" y="4886"/>
                  </a:cubicBezTo>
                  <a:cubicBezTo>
                    <a:pt x="8249" y="4694"/>
                    <a:pt x="8080" y="4514"/>
                    <a:pt x="7911" y="4333"/>
                  </a:cubicBezTo>
                  <a:cubicBezTo>
                    <a:pt x="7742" y="4153"/>
                    <a:pt x="7584" y="3950"/>
                    <a:pt x="7426" y="3769"/>
                  </a:cubicBezTo>
                  <a:cubicBezTo>
                    <a:pt x="7177" y="3487"/>
                    <a:pt x="6929" y="3205"/>
                    <a:pt x="6670" y="2923"/>
                  </a:cubicBezTo>
                  <a:cubicBezTo>
                    <a:pt x="7380" y="2855"/>
                    <a:pt x="8103" y="2765"/>
                    <a:pt x="8847" y="2675"/>
                  </a:cubicBezTo>
                  <a:cubicBezTo>
                    <a:pt x="8847" y="2708"/>
                    <a:pt x="8859" y="2754"/>
                    <a:pt x="8881" y="2776"/>
                  </a:cubicBezTo>
                  <a:lnTo>
                    <a:pt x="9400" y="3273"/>
                  </a:lnTo>
                  <a:cubicBezTo>
                    <a:pt x="9581" y="3408"/>
                    <a:pt x="9773" y="3555"/>
                    <a:pt x="9965" y="3690"/>
                  </a:cubicBezTo>
                  <a:cubicBezTo>
                    <a:pt x="10145" y="3826"/>
                    <a:pt x="10337" y="3972"/>
                    <a:pt x="10529" y="4096"/>
                  </a:cubicBezTo>
                  <a:cubicBezTo>
                    <a:pt x="10709" y="4232"/>
                    <a:pt x="10890" y="4378"/>
                    <a:pt x="11093" y="4525"/>
                  </a:cubicBezTo>
                  <a:cubicBezTo>
                    <a:pt x="10935" y="4345"/>
                    <a:pt x="10777" y="4175"/>
                    <a:pt x="10608" y="3995"/>
                  </a:cubicBezTo>
                  <a:cubicBezTo>
                    <a:pt x="10450" y="3814"/>
                    <a:pt x="10269" y="3668"/>
                    <a:pt x="10089" y="3510"/>
                  </a:cubicBezTo>
                  <a:cubicBezTo>
                    <a:pt x="9908" y="3352"/>
                    <a:pt x="9739" y="3205"/>
                    <a:pt x="9558" y="3047"/>
                  </a:cubicBezTo>
                  <a:cubicBezTo>
                    <a:pt x="9412" y="2923"/>
                    <a:pt x="9276" y="2787"/>
                    <a:pt x="9129" y="2652"/>
                  </a:cubicBezTo>
                  <a:cubicBezTo>
                    <a:pt x="9141" y="2652"/>
                    <a:pt x="9141" y="2641"/>
                    <a:pt x="9152" y="2641"/>
                  </a:cubicBezTo>
                  <a:lnTo>
                    <a:pt x="10438" y="2483"/>
                  </a:lnTo>
                  <a:lnTo>
                    <a:pt x="11037" y="2392"/>
                  </a:lnTo>
                  <a:lnTo>
                    <a:pt x="11477" y="2799"/>
                  </a:lnTo>
                  <a:cubicBezTo>
                    <a:pt x="11680" y="2968"/>
                    <a:pt x="11894" y="3137"/>
                    <a:pt x="12097" y="3295"/>
                  </a:cubicBezTo>
                  <a:cubicBezTo>
                    <a:pt x="12537" y="3600"/>
                    <a:pt x="12955" y="3905"/>
                    <a:pt x="13406" y="4187"/>
                  </a:cubicBezTo>
                  <a:cubicBezTo>
                    <a:pt x="13226" y="3995"/>
                    <a:pt x="13034" y="3826"/>
                    <a:pt x="12842" y="3634"/>
                  </a:cubicBezTo>
                  <a:lnTo>
                    <a:pt x="12255" y="3126"/>
                  </a:lnTo>
                  <a:cubicBezTo>
                    <a:pt x="12052" y="2957"/>
                    <a:pt x="11860" y="2776"/>
                    <a:pt x="11657" y="2607"/>
                  </a:cubicBezTo>
                  <a:lnTo>
                    <a:pt x="11386" y="2359"/>
                  </a:lnTo>
                  <a:lnTo>
                    <a:pt x="12391" y="2212"/>
                  </a:lnTo>
                  <a:cubicBezTo>
                    <a:pt x="12752" y="2167"/>
                    <a:pt x="13113" y="2110"/>
                    <a:pt x="13463" y="2054"/>
                  </a:cubicBezTo>
                  <a:cubicBezTo>
                    <a:pt x="13530" y="2133"/>
                    <a:pt x="13598" y="2223"/>
                    <a:pt x="13666" y="2302"/>
                  </a:cubicBezTo>
                  <a:cubicBezTo>
                    <a:pt x="13835" y="2460"/>
                    <a:pt x="13993" y="2618"/>
                    <a:pt x="14162" y="2776"/>
                  </a:cubicBezTo>
                  <a:cubicBezTo>
                    <a:pt x="14332" y="2934"/>
                    <a:pt x="14535" y="3058"/>
                    <a:pt x="14715" y="3205"/>
                  </a:cubicBezTo>
                  <a:cubicBezTo>
                    <a:pt x="14918" y="3306"/>
                    <a:pt x="15110" y="3431"/>
                    <a:pt x="15313" y="3532"/>
                  </a:cubicBezTo>
                  <a:cubicBezTo>
                    <a:pt x="15144" y="3374"/>
                    <a:pt x="14975" y="3227"/>
                    <a:pt x="14805" y="3081"/>
                  </a:cubicBezTo>
                  <a:cubicBezTo>
                    <a:pt x="14636" y="2945"/>
                    <a:pt x="14489" y="2765"/>
                    <a:pt x="14320" y="2618"/>
                  </a:cubicBezTo>
                  <a:cubicBezTo>
                    <a:pt x="14162" y="2471"/>
                    <a:pt x="14027" y="2280"/>
                    <a:pt x="13869" y="2110"/>
                  </a:cubicBezTo>
                  <a:lnTo>
                    <a:pt x="13779" y="1998"/>
                  </a:lnTo>
                  <a:cubicBezTo>
                    <a:pt x="13937" y="1964"/>
                    <a:pt x="14117" y="1941"/>
                    <a:pt x="14275" y="1907"/>
                  </a:cubicBezTo>
                  <a:cubicBezTo>
                    <a:pt x="14783" y="1828"/>
                    <a:pt x="15268" y="1738"/>
                    <a:pt x="15731" y="1659"/>
                  </a:cubicBezTo>
                  <a:lnTo>
                    <a:pt x="15731" y="1659"/>
                  </a:lnTo>
                  <a:cubicBezTo>
                    <a:pt x="15731" y="1659"/>
                    <a:pt x="15719" y="1670"/>
                    <a:pt x="15719" y="1682"/>
                  </a:cubicBezTo>
                  <a:lnTo>
                    <a:pt x="15708" y="1693"/>
                  </a:lnTo>
                  <a:cubicBezTo>
                    <a:pt x="15674" y="1761"/>
                    <a:pt x="15697" y="1840"/>
                    <a:pt x="15753" y="1873"/>
                  </a:cubicBezTo>
                  <a:lnTo>
                    <a:pt x="15776" y="1885"/>
                  </a:lnTo>
                  <a:cubicBezTo>
                    <a:pt x="16081" y="2054"/>
                    <a:pt x="16397" y="2212"/>
                    <a:pt x="16724" y="2370"/>
                  </a:cubicBezTo>
                  <a:cubicBezTo>
                    <a:pt x="17028" y="2550"/>
                    <a:pt x="17344" y="2731"/>
                    <a:pt x="17672" y="2889"/>
                  </a:cubicBezTo>
                  <a:cubicBezTo>
                    <a:pt x="17412" y="2641"/>
                    <a:pt x="17130" y="2404"/>
                    <a:pt x="16837" y="2178"/>
                  </a:cubicBezTo>
                  <a:cubicBezTo>
                    <a:pt x="16577" y="2009"/>
                    <a:pt x="16306" y="1862"/>
                    <a:pt x="16035" y="1704"/>
                  </a:cubicBezTo>
                  <a:cubicBezTo>
                    <a:pt x="16069" y="1659"/>
                    <a:pt x="16103" y="1614"/>
                    <a:pt x="16137" y="1569"/>
                  </a:cubicBezTo>
                  <a:lnTo>
                    <a:pt x="17593" y="1264"/>
                  </a:lnTo>
                  <a:cubicBezTo>
                    <a:pt x="18067" y="1162"/>
                    <a:pt x="18518" y="1072"/>
                    <a:pt x="18902" y="959"/>
                  </a:cubicBezTo>
                  <a:cubicBezTo>
                    <a:pt x="19285" y="847"/>
                    <a:pt x="19624" y="756"/>
                    <a:pt x="19906" y="677"/>
                  </a:cubicBezTo>
                  <a:lnTo>
                    <a:pt x="20775" y="429"/>
                  </a:lnTo>
                  <a:lnTo>
                    <a:pt x="20775" y="429"/>
                  </a:lnTo>
                  <a:lnTo>
                    <a:pt x="19883" y="621"/>
                  </a:lnTo>
                  <a:lnTo>
                    <a:pt x="18879" y="847"/>
                  </a:lnTo>
                  <a:cubicBezTo>
                    <a:pt x="18484" y="948"/>
                    <a:pt x="18044" y="1016"/>
                    <a:pt x="17559" y="1106"/>
                  </a:cubicBezTo>
                  <a:lnTo>
                    <a:pt x="16318" y="1332"/>
                  </a:lnTo>
                  <a:cubicBezTo>
                    <a:pt x="16622" y="903"/>
                    <a:pt x="16916" y="463"/>
                    <a:pt x="17175" y="0"/>
                  </a:cubicBez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3" name="Google Shape;5683;p39"/>
            <p:cNvSpPr/>
            <p:nvPr/>
          </p:nvSpPr>
          <p:spPr>
            <a:xfrm>
              <a:off x="-341146" y="2995482"/>
              <a:ext cx="350510" cy="462428"/>
            </a:xfrm>
            <a:custGeom>
              <a:rect b="b" l="l" r="r" t="t"/>
              <a:pathLst>
                <a:path extrusionOk="0" h="13474" w="10213">
                  <a:moveTo>
                    <a:pt x="9919" y="0"/>
                  </a:moveTo>
                  <a:lnTo>
                    <a:pt x="9445" y="418"/>
                  </a:lnTo>
                  <a:cubicBezTo>
                    <a:pt x="7369" y="2099"/>
                    <a:pt x="4187" y="2415"/>
                    <a:pt x="2437" y="4322"/>
                  </a:cubicBezTo>
                  <a:cubicBezTo>
                    <a:pt x="0" y="6793"/>
                    <a:pt x="553" y="10449"/>
                    <a:pt x="1162" y="13474"/>
                  </a:cubicBezTo>
                  <a:cubicBezTo>
                    <a:pt x="4029" y="12548"/>
                    <a:pt x="7233" y="12627"/>
                    <a:pt x="8711" y="9479"/>
                  </a:cubicBezTo>
                  <a:cubicBezTo>
                    <a:pt x="10212" y="6714"/>
                    <a:pt x="9039" y="3397"/>
                    <a:pt x="9829" y="407"/>
                  </a:cubicBezTo>
                  <a:lnTo>
                    <a:pt x="9919" y="0"/>
                  </a:lnTo>
                  <a:close/>
                </a:path>
              </a:pathLst>
            </a:custGeom>
            <a:solidFill>
              <a:srgbClr val="60A7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4" name="Google Shape;5684;p39"/>
            <p:cNvSpPr/>
            <p:nvPr/>
          </p:nvSpPr>
          <p:spPr>
            <a:xfrm>
              <a:off x="-298932" y="3080664"/>
              <a:ext cx="240892" cy="369112"/>
            </a:xfrm>
            <a:custGeom>
              <a:rect b="b" l="l" r="r" t="t"/>
              <a:pathLst>
                <a:path extrusionOk="0" h="10755" w="7019">
                  <a:moveTo>
                    <a:pt x="6534" y="1"/>
                  </a:moveTo>
                  <a:lnTo>
                    <a:pt x="6218" y="441"/>
                  </a:lnTo>
                  <a:cubicBezTo>
                    <a:pt x="6026" y="723"/>
                    <a:pt x="5732" y="1118"/>
                    <a:pt x="5405" y="1614"/>
                  </a:cubicBezTo>
                  <a:cubicBezTo>
                    <a:pt x="5078" y="2100"/>
                    <a:pt x="4694" y="2664"/>
                    <a:pt x="4288" y="3285"/>
                  </a:cubicBezTo>
                  <a:cubicBezTo>
                    <a:pt x="4130" y="3544"/>
                    <a:pt x="3961" y="3804"/>
                    <a:pt x="3792" y="4063"/>
                  </a:cubicBezTo>
                  <a:lnTo>
                    <a:pt x="3758" y="3781"/>
                  </a:lnTo>
                  <a:lnTo>
                    <a:pt x="3713" y="3409"/>
                  </a:lnTo>
                  <a:cubicBezTo>
                    <a:pt x="3701" y="3285"/>
                    <a:pt x="3679" y="3160"/>
                    <a:pt x="3679" y="3036"/>
                  </a:cubicBezTo>
                  <a:lnTo>
                    <a:pt x="3656" y="2675"/>
                  </a:lnTo>
                  <a:cubicBezTo>
                    <a:pt x="3645" y="2551"/>
                    <a:pt x="3634" y="2427"/>
                    <a:pt x="3622" y="2303"/>
                  </a:cubicBezTo>
                  <a:cubicBezTo>
                    <a:pt x="3622" y="2043"/>
                    <a:pt x="3622" y="1795"/>
                    <a:pt x="3611" y="1547"/>
                  </a:cubicBezTo>
                  <a:cubicBezTo>
                    <a:pt x="3555" y="1795"/>
                    <a:pt x="3509" y="2043"/>
                    <a:pt x="3464" y="2292"/>
                  </a:cubicBezTo>
                  <a:cubicBezTo>
                    <a:pt x="3453" y="2416"/>
                    <a:pt x="3442" y="2540"/>
                    <a:pt x="3430" y="2664"/>
                  </a:cubicBezTo>
                  <a:cubicBezTo>
                    <a:pt x="3430" y="2799"/>
                    <a:pt x="3419" y="2923"/>
                    <a:pt x="3419" y="3048"/>
                  </a:cubicBezTo>
                  <a:cubicBezTo>
                    <a:pt x="3408" y="3183"/>
                    <a:pt x="3419" y="3307"/>
                    <a:pt x="3419" y="3431"/>
                  </a:cubicBezTo>
                  <a:lnTo>
                    <a:pt x="3430" y="3815"/>
                  </a:lnTo>
                  <a:cubicBezTo>
                    <a:pt x="3442" y="4052"/>
                    <a:pt x="3476" y="4278"/>
                    <a:pt x="3487" y="4515"/>
                  </a:cubicBezTo>
                  <a:lnTo>
                    <a:pt x="3036" y="5237"/>
                  </a:lnTo>
                  <a:lnTo>
                    <a:pt x="2404" y="6320"/>
                  </a:lnTo>
                  <a:cubicBezTo>
                    <a:pt x="2404" y="6297"/>
                    <a:pt x="2392" y="6275"/>
                    <a:pt x="2392" y="6264"/>
                  </a:cubicBezTo>
                  <a:cubicBezTo>
                    <a:pt x="2347" y="6117"/>
                    <a:pt x="2325" y="5970"/>
                    <a:pt x="2302" y="5823"/>
                  </a:cubicBezTo>
                  <a:cubicBezTo>
                    <a:pt x="2268" y="5677"/>
                    <a:pt x="2268" y="5519"/>
                    <a:pt x="2257" y="5372"/>
                  </a:cubicBezTo>
                  <a:cubicBezTo>
                    <a:pt x="2246" y="5214"/>
                    <a:pt x="2257" y="5067"/>
                    <a:pt x="2257" y="4909"/>
                  </a:cubicBezTo>
                  <a:lnTo>
                    <a:pt x="2279" y="3973"/>
                  </a:lnTo>
                  <a:cubicBezTo>
                    <a:pt x="2268" y="3657"/>
                    <a:pt x="2257" y="3352"/>
                    <a:pt x="2223" y="3036"/>
                  </a:cubicBezTo>
                  <a:cubicBezTo>
                    <a:pt x="2200" y="3194"/>
                    <a:pt x="2178" y="3352"/>
                    <a:pt x="2167" y="3499"/>
                  </a:cubicBezTo>
                  <a:cubicBezTo>
                    <a:pt x="2144" y="3657"/>
                    <a:pt x="2121" y="3815"/>
                    <a:pt x="2099" y="3962"/>
                  </a:cubicBezTo>
                  <a:cubicBezTo>
                    <a:pt x="2054" y="4278"/>
                    <a:pt x="2009" y="4582"/>
                    <a:pt x="1975" y="4898"/>
                  </a:cubicBezTo>
                  <a:cubicBezTo>
                    <a:pt x="1964" y="5056"/>
                    <a:pt x="1952" y="5214"/>
                    <a:pt x="1952" y="5372"/>
                  </a:cubicBezTo>
                  <a:cubicBezTo>
                    <a:pt x="1941" y="5530"/>
                    <a:pt x="1964" y="5699"/>
                    <a:pt x="1975" y="5857"/>
                  </a:cubicBezTo>
                  <a:cubicBezTo>
                    <a:pt x="1986" y="6027"/>
                    <a:pt x="2020" y="6185"/>
                    <a:pt x="2065" y="6343"/>
                  </a:cubicBezTo>
                  <a:cubicBezTo>
                    <a:pt x="2099" y="6467"/>
                    <a:pt x="2133" y="6602"/>
                    <a:pt x="2178" y="6726"/>
                  </a:cubicBezTo>
                  <a:cubicBezTo>
                    <a:pt x="2076" y="6895"/>
                    <a:pt x="1975" y="7076"/>
                    <a:pt x="1885" y="7234"/>
                  </a:cubicBezTo>
                  <a:cubicBezTo>
                    <a:pt x="1535" y="7843"/>
                    <a:pt x="1230" y="8419"/>
                    <a:pt x="948" y="8927"/>
                  </a:cubicBezTo>
                  <a:cubicBezTo>
                    <a:pt x="925" y="8408"/>
                    <a:pt x="892" y="7888"/>
                    <a:pt x="858" y="7381"/>
                  </a:cubicBezTo>
                  <a:cubicBezTo>
                    <a:pt x="846" y="7053"/>
                    <a:pt x="835" y="6726"/>
                    <a:pt x="813" y="6410"/>
                  </a:cubicBezTo>
                  <a:cubicBezTo>
                    <a:pt x="801" y="6083"/>
                    <a:pt x="767" y="5756"/>
                    <a:pt x="734" y="5429"/>
                  </a:cubicBezTo>
                  <a:cubicBezTo>
                    <a:pt x="688" y="5756"/>
                    <a:pt x="655" y="6083"/>
                    <a:pt x="632" y="6399"/>
                  </a:cubicBezTo>
                  <a:cubicBezTo>
                    <a:pt x="598" y="6726"/>
                    <a:pt x="576" y="7053"/>
                    <a:pt x="564" y="7381"/>
                  </a:cubicBezTo>
                  <a:cubicBezTo>
                    <a:pt x="564" y="8024"/>
                    <a:pt x="598" y="8690"/>
                    <a:pt x="632" y="9344"/>
                  </a:cubicBezTo>
                  <a:lnTo>
                    <a:pt x="632" y="9355"/>
                  </a:lnTo>
                  <a:lnTo>
                    <a:pt x="632" y="9367"/>
                  </a:lnTo>
                  <a:cubicBezTo>
                    <a:pt x="643" y="9401"/>
                    <a:pt x="655" y="9423"/>
                    <a:pt x="666" y="9434"/>
                  </a:cubicBezTo>
                  <a:cubicBezTo>
                    <a:pt x="497" y="9762"/>
                    <a:pt x="350" y="10055"/>
                    <a:pt x="237" y="10269"/>
                  </a:cubicBezTo>
                  <a:lnTo>
                    <a:pt x="0" y="10755"/>
                  </a:lnTo>
                  <a:cubicBezTo>
                    <a:pt x="0" y="10755"/>
                    <a:pt x="113" y="10597"/>
                    <a:pt x="305" y="10315"/>
                  </a:cubicBezTo>
                  <a:cubicBezTo>
                    <a:pt x="440" y="10100"/>
                    <a:pt x="621" y="9818"/>
                    <a:pt x="835" y="9502"/>
                  </a:cubicBezTo>
                  <a:cubicBezTo>
                    <a:pt x="970" y="9468"/>
                    <a:pt x="1095" y="9446"/>
                    <a:pt x="1219" y="9412"/>
                  </a:cubicBezTo>
                  <a:cubicBezTo>
                    <a:pt x="1354" y="9378"/>
                    <a:pt x="1478" y="9310"/>
                    <a:pt x="1591" y="9254"/>
                  </a:cubicBezTo>
                  <a:cubicBezTo>
                    <a:pt x="1704" y="9197"/>
                    <a:pt x="1828" y="9130"/>
                    <a:pt x="1930" y="9062"/>
                  </a:cubicBezTo>
                  <a:lnTo>
                    <a:pt x="2246" y="8836"/>
                  </a:lnTo>
                  <a:cubicBezTo>
                    <a:pt x="2449" y="8678"/>
                    <a:pt x="2641" y="8509"/>
                    <a:pt x="2832" y="8340"/>
                  </a:cubicBezTo>
                  <a:cubicBezTo>
                    <a:pt x="3013" y="8159"/>
                    <a:pt x="3193" y="7979"/>
                    <a:pt x="3363" y="7798"/>
                  </a:cubicBezTo>
                  <a:lnTo>
                    <a:pt x="3363" y="7798"/>
                  </a:lnTo>
                  <a:cubicBezTo>
                    <a:pt x="3148" y="7934"/>
                    <a:pt x="2934" y="8080"/>
                    <a:pt x="2731" y="8216"/>
                  </a:cubicBezTo>
                  <a:cubicBezTo>
                    <a:pt x="2629" y="8283"/>
                    <a:pt x="2528" y="8362"/>
                    <a:pt x="2426" y="8430"/>
                  </a:cubicBezTo>
                  <a:lnTo>
                    <a:pt x="2110" y="8633"/>
                  </a:lnTo>
                  <a:lnTo>
                    <a:pt x="1794" y="8814"/>
                  </a:lnTo>
                  <a:lnTo>
                    <a:pt x="1467" y="8972"/>
                  </a:lnTo>
                  <a:cubicBezTo>
                    <a:pt x="1354" y="9017"/>
                    <a:pt x="1241" y="9051"/>
                    <a:pt x="1128" y="9096"/>
                  </a:cubicBezTo>
                  <a:lnTo>
                    <a:pt x="1083" y="9096"/>
                  </a:lnTo>
                  <a:cubicBezTo>
                    <a:pt x="1399" y="8599"/>
                    <a:pt x="1772" y="8024"/>
                    <a:pt x="2155" y="7403"/>
                  </a:cubicBezTo>
                  <a:cubicBezTo>
                    <a:pt x="2246" y="7245"/>
                    <a:pt x="2347" y="7065"/>
                    <a:pt x="2449" y="6907"/>
                  </a:cubicBezTo>
                  <a:cubicBezTo>
                    <a:pt x="2686" y="6783"/>
                    <a:pt x="2945" y="6658"/>
                    <a:pt x="3193" y="6534"/>
                  </a:cubicBezTo>
                  <a:cubicBezTo>
                    <a:pt x="3442" y="6410"/>
                    <a:pt x="3701" y="6286"/>
                    <a:pt x="3950" y="6151"/>
                  </a:cubicBezTo>
                  <a:cubicBezTo>
                    <a:pt x="4198" y="6027"/>
                    <a:pt x="4435" y="5880"/>
                    <a:pt x="4672" y="5733"/>
                  </a:cubicBezTo>
                  <a:cubicBezTo>
                    <a:pt x="4796" y="5665"/>
                    <a:pt x="4909" y="5575"/>
                    <a:pt x="5022" y="5485"/>
                  </a:cubicBezTo>
                  <a:cubicBezTo>
                    <a:pt x="5134" y="5406"/>
                    <a:pt x="5247" y="5304"/>
                    <a:pt x="5337" y="5203"/>
                  </a:cubicBezTo>
                  <a:lnTo>
                    <a:pt x="5337" y="5203"/>
                  </a:lnTo>
                  <a:cubicBezTo>
                    <a:pt x="5213" y="5271"/>
                    <a:pt x="5112" y="5350"/>
                    <a:pt x="4976" y="5406"/>
                  </a:cubicBezTo>
                  <a:cubicBezTo>
                    <a:pt x="4852" y="5474"/>
                    <a:pt x="4728" y="5541"/>
                    <a:pt x="4593" y="5586"/>
                  </a:cubicBezTo>
                  <a:cubicBezTo>
                    <a:pt x="4344" y="5699"/>
                    <a:pt x="4085" y="5801"/>
                    <a:pt x="3837" y="5914"/>
                  </a:cubicBezTo>
                  <a:cubicBezTo>
                    <a:pt x="3476" y="6060"/>
                    <a:pt x="3126" y="6218"/>
                    <a:pt x="2765" y="6376"/>
                  </a:cubicBezTo>
                  <a:lnTo>
                    <a:pt x="3329" y="5417"/>
                  </a:lnTo>
                  <a:cubicBezTo>
                    <a:pt x="3487" y="5180"/>
                    <a:pt x="3634" y="4943"/>
                    <a:pt x="3780" y="4706"/>
                  </a:cubicBezTo>
                  <a:lnTo>
                    <a:pt x="4141" y="4661"/>
                  </a:lnTo>
                  <a:cubicBezTo>
                    <a:pt x="4299" y="4627"/>
                    <a:pt x="4446" y="4593"/>
                    <a:pt x="4593" y="4560"/>
                  </a:cubicBezTo>
                  <a:cubicBezTo>
                    <a:pt x="4897" y="4469"/>
                    <a:pt x="5180" y="4368"/>
                    <a:pt x="5462" y="4232"/>
                  </a:cubicBezTo>
                  <a:cubicBezTo>
                    <a:pt x="5732" y="4108"/>
                    <a:pt x="6003" y="3962"/>
                    <a:pt x="6263" y="3792"/>
                  </a:cubicBezTo>
                  <a:cubicBezTo>
                    <a:pt x="6511" y="3634"/>
                    <a:pt x="6771" y="3476"/>
                    <a:pt x="7019" y="3296"/>
                  </a:cubicBezTo>
                  <a:lnTo>
                    <a:pt x="7019" y="3296"/>
                  </a:lnTo>
                  <a:cubicBezTo>
                    <a:pt x="6455" y="3510"/>
                    <a:pt x="5902" y="3758"/>
                    <a:pt x="5349" y="3973"/>
                  </a:cubicBezTo>
                  <a:cubicBezTo>
                    <a:pt x="5213" y="4018"/>
                    <a:pt x="5067" y="4074"/>
                    <a:pt x="4931" y="4108"/>
                  </a:cubicBezTo>
                  <a:cubicBezTo>
                    <a:pt x="4807" y="4153"/>
                    <a:pt x="4649" y="4199"/>
                    <a:pt x="4514" y="4232"/>
                  </a:cubicBezTo>
                  <a:cubicBezTo>
                    <a:pt x="4367" y="4266"/>
                    <a:pt x="4232" y="4289"/>
                    <a:pt x="4085" y="4311"/>
                  </a:cubicBezTo>
                  <a:lnTo>
                    <a:pt x="4017" y="4323"/>
                  </a:lnTo>
                  <a:cubicBezTo>
                    <a:pt x="4198" y="4029"/>
                    <a:pt x="4378" y="3736"/>
                    <a:pt x="4548" y="3454"/>
                  </a:cubicBezTo>
                  <a:cubicBezTo>
                    <a:pt x="4931" y="2822"/>
                    <a:pt x="5270" y="2224"/>
                    <a:pt x="5574" y="1716"/>
                  </a:cubicBezTo>
                  <a:cubicBezTo>
                    <a:pt x="5868" y="1208"/>
                    <a:pt x="6105" y="768"/>
                    <a:pt x="6274" y="475"/>
                  </a:cubicBezTo>
                  <a:lnTo>
                    <a:pt x="6534" y="1"/>
                  </a:ln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5" name="Google Shape;5685;p39"/>
            <p:cNvSpPr/>
            <p:nvPr/>
          </p:nvSpPr>
          <p:spPr>
            <a:xfrm>
              <a:off x="1475172" y="839156"/>
              <a:ext cx="20558" cy="64693"/>
            </a:xfrm>
            <a:custGeom>
              <a:rect b="b" l="l" r="r" t="t"/>
              <a:pathLst>
                <a:path extrusionOk="0" h="1885" w="599">
                  <a:moveTo>
                    <a:pt x="305" y="0"/>
                  </a:moveTo>
                  <a:cubicBezTo>
                    <a:pt x="135" y="0"/>
                    <a:pt x="0" y="429"/>
                    <a:pt x="0" y="948"/>
                  </a:cubicBezTo>
                  <a:cubicBezTo>
                    <a:pt x="0" y="1467"/>
                    <a:pt x="147" y="1885"/>
                    <a:pt x="305" y="1885"/>
                  </a:cubicBezTo>
                  <a:cubicBezTo>
                    <a:pt x="463" y="1885"/>
                    <a:pt x="598" y="1456"/>
                    <a:pt x="598" y="948"/>
                  </a:cubicBezTo>
                  <a:cubicBezTo>
                    <a:pt x="598" y="429"/>
                    <a:pt x="463" y="0"/>
                    <a:pt x="30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6" name="Google Shape;5686;p39"/>
            <p:cNvSpPr/>
            <p:nvPr/>
          </p:nvSpPr>
          <p:spPr>
            <a:xfrm>
              <a:off x="1674228" y="807376"/>
              <a:ext cx="20558" cy="64728"/>
            </a:xfrm>
            <a:custGeom>
              <a:rect b="b" l="l" r="r" t="t"/>
              <a:pathLst>
                <a:path extrusionOk="0" h="1886" w="599">
                  <a:moveTo>
                    <a:pt x="305" y="1"/>
                  </a:moveTo>
                  <a:cubicBezTo>
                    <a:pt x="136" y="1"/>
                    <a:pt x="0" y="430"/>
                    <a:pt x="0" y="949"/>
                  </a:cubicBezTo>
                  <a:cubicBezTo>
                    <a:pt x="0" y="1468"/>
                    <a:pt x="136" y="1885"/>
                    <a:pt x="305" y="1885"/>
                  </a:cubicBezTo>
                  <a:cubicBezTo>
                    <a:pt x="463" y="1885"/>
                    <a:pt x="598" y="1468"/>
                    <a:pt x="598" y="949"/>
                  </a:cubicBezTo>
                  <a:cubicBezTo>
                    <a:pt x="598" y="430"/>
                    <a:pt x="463" y="1"/>
                    <a:pt x="30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7" name="Google Shape;5687;p39"/>
            <p:cNvSpPr/>
            <p:nvPr/>
          </p:nvSpPr>
          <p:spPr>
            <a:xfrm>
              <a:off x="1623468" y="839156"/>
              <a:ext cx="20558" cy="64693"/>
            </a:xfrm>
            <a:custGeom>
              <a:rect b="b" l="l" r="r" t="t"/>
              <a:pathLst>
                <a:path extrusionOk="0" h="1885" w="599">
                  <a:moveTo>
                    <a:pt x="294" y="0"/>
                  </a:moveTo>
                  <a:cubicBezTo>
                    <a:pt x="136" y="0"/>
                    <a:pt x="1" y="429"/>
                    <a:pt x="1" y="948"/>
                  </a:cubicBezTo>
                  <a:cubicBezTo>
                    <a:pt x="1" y="1467"/>
                    <a:pt x="136" y="1885"/>
                    <a:pt x="294" y="1885"/>
                  </a:cubicBezTo>
                  <a:cubicBezTo>
                    <a:pt x="464" y="1885"/>
                    <a:pt x="599" y="1467"/>
                    <a:pt x="599" y="948"/>
                  </a:cubicBezTo>
                  <a:cubicBezTo>
                    <a:pt x="599" y="429"/>
                    <a:pt x="464" y="0"/>
                    <a:pt x="2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8" name="Google Shape;5688;p39"/>
            <p:cNvSpPr/>
            <p:nvPr/>
          </p:nvSpPr>
          <p:spPr>
            <a:xfrm>
              <a:off x="85212" y="2172145"/>
              <a:ext cx="670819" cy="635435"/>
            </a:xfrm>
            <a:custGeom>
              <a:rect b="b" l="l" r="r" t="t"/>
              <a:pathLst>
                <a:path extrusionOk="0" h="18515" w="19546">
                  <a:moveTo>
                    <a:pt x="5903" y="0"/>
                  </a:moveTo>
                  <a:lnTo>
                    <a:pt x="5903" y="0"/>
                  </a:lnTo>
                  <a:cubicBezTo>
                    <a:pt x="5912" y="98"/>
                    <a:pt x="5920" y="161"/>
                    <a:pt x="5913" y="161"/>
                  </a:cubicBezTo>
                  <a:cubicBezTo>
                    <a:pt x="5911" y="161"/>
                    <a:pt x="5907" y="156"/>
                    <a:pt x="5903" y="147"/>
                  </a:cubicBezTo>
                  <a:cubicBezTo>
                    <a:pt x="5901" y="142"/>
                    <a:pt x="5898" y="140"/>
                    <a:pt x="5892" y="140"/>
                  </a:cubicBezTo>
                  <a:cubicBezTo>
                    <a:pt x="5606" y="140"/>
                    <a:pt x="1" y="7417"/>
                    <a:pt x="4977" y="14444"/>
                  </a:cubicBezTo>
                  <a:cubicBezTo>
                    <a:pt x="7232" y="17631"/>
                    <a:pt x="10539" y="18514"/>
                    <a:pt x="13515" y="18514"/>
                  </a:cubicBezTo>
                  <a:cubicBezTo>
                    <a:pt x="16051" y="18514"/>
                    <a:pt x="18346" y="17873"/>
                    <a:pt x="19545" y="17468"/>
                  </a:cubicBezTo>
                  <a:cubicBezTo>
                    <a:pt x="18214" y="15775"/>
                    <a:pt x="7133" y="1636"/>
                    <a:pt x="5903" y="0"/>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9" name="Google Shape;5689;p39"/>
            <p:cNvSpPr/>
            <p:nvPr/>
          </p:nvSpPr>
          <p:spPr>
            <a:xfrm>
              <a:off x="58133" y="2167889"/>
              <a:ext cx="702530" cy="820248"/>
            </a:xfrm>
            <a:custGeom>
              <a:rect b="b" l="l" r="r" t="t"/>
              <a:pathLst>
                <a:path extrusionOk="0" h="23900" w="20470">
                  <a:moveTo>
                    <a:pt x="20334" y="17592"/>
                  </a:moveTo>
                  <a:cubicBezTo>
                    <a:pt x="17728" y="18472"/>
                    <a:pt x="9953" y="20470"/>
                    <a:pt x="5766" y="14568"/>
                  </a:cubicBezTo>
                  <a:cubicBezTo>
                    <a:pt x="700" y="7414"/>
                    <a:pt x="6601" y="0"/>
                    <a:pt x="6692" y="271"/>
                  </a:cubicBezTo>
                  <a:cubicBezTo>
                    <a:pt x="6714" y="316"/>
                    <a:pt x="6703" y="248"/>
                    <a:pt x="6692" y="124"/>
                  </a:cubicBezTo>
                  <a:cubicBezTo>
                    <a:pt x="6658" y="68"/>
                    <a:pt x="6624" y="23"/>
                    <a:pt x="6601" y="0"/>
                  </a:cubicBezTo>
                  <a:cubicBezTo>
                    <a:pt x="6601" y="0"/>
                    <a:pt x="0" y="6804"/>
                    <a:pt x="4232" y="13586"/>
                  </a:cubicBezTo>
                  <a:cubicBezTo>
                    <a:pt x="10664" y="23900"/>
                    <a:pt x="20470" y="17761"/>
                    <a:pt x="20470" y="17761"/>
                  </a:cubicBezTo>
                  <a:close/>
                </a:path>
              </a:pathLst>
            </a:custGeom>
            <a:solidFill>
              <a:srgbClr val="C798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0" name="Google Shape;5690;p39"/>
            <p:cNvSpPr/>
            <p:nvPr/>
          </p:nvSpPr>
          <p:spPr>
            <a:xfrm>
              <a:off x="499214" y="2492797"/>
              <a:ext cx="122797" cy="149120"/>
            </a:xfrm>
            <a:custGeom>
              <a:rect b="b" l="l" r="r" t="t"/>
              <a:pathLst>
                <a:path extrusionOk="0" h="4345" w="3578">
                  <a:moveTo>
                    <a:pt x="1" y="0"/>
                  </a:moveTo>
                  <a:lnTo>
                    <a:pt x="1" y="0"/>
                  </a:lnTo>
                  <a:cubicBezTo>
                    <a:pt x="125" y="271"/>
                    <a:pt x="260" y="531"/>
                    <a:pt x="418" y="790"/>
                  </a:cubicBezTo>
                  <a:cubicBezTo>
                    <a:pt x="576" y="1050"/>
                    <a:pt x="746" y="1298"/>
                    <a:pt x="926" y="1535"/>
                  </a:cubicBezTo>
                  <a:cubicBezTo>
                    <a:pt x="1129" y="1806"/>
                    <a:pt x="1344" y="2088"/>
                    <a:pt x="1592" y="2348"/>
                  </a:cubicBezTo>
                  <a:cubicBezTo>
                    <a:pt x="1829" y="2607"/>
                    <a:pt x="2066" y="2867"/>
                    <a:pt x="2292" y="3104"/>
                  </a:cubicBezTo>
                  <a:cubicBezTo>
                    <a:pt x="2404" y="3228"/>
                    <a:pt x="2528" y="3318"/>
                    <a:pt x="2630" y="3431"/>
                  </a:cubicBezTo>
                  <a:cubicBezTo>
                    <a:pt x="2732" y="3544"/>
                    <a:pt x="2833" y="3645"/>
                    <a:pt x="2923" y="3736"/>
                  </a:cubicBezTo>
                  <a:cubicBezTo>
                    <a:pt x="3127" y="3950"/>
                    <a:pt x="3352" y="4153"/>
                    <a:pt x="3578" y="4345"/>
                  </a:cubicBezTo>
                  <a:cubicBezTo>
                    <a:pt x="3465" y="4074"/>
                    <a:pt x="3330" y="3803"/>
                    <a:pt x="3172" y="3544"/>
                  </a:cubicBezTo>
                  <a:cubicBezTo>
                    <a:pt x="3025" y="3273"/>
                    <a:pt x="2856" y="3025"/>
                    <a:pt x="2664" y="2788"/>
                  </a:cubicBezTo>
                  <a:cubicBezTo>
                    <a:pt x="2472" y="2517"/>
                    <a:pt x="2258" y="2235"/>
                    <a:pt x="2009" y="1975"/>
                  </a:cubicBezTo>
                  <a:cubicBezTo>
                    <a:pt x="1772" y="1727"/>
                    <a:pt x="1547" y="1456"/>
                    <a:pt x="1310" y="1230"/>
                  </a:cubicBezTo>
                  <a:cubicBezTo>
                    <a:pt x="1073" y="1005"/>
                    <a:pt x="870" y="768"/>
                    <a:pt x="667" y="587"/>
                  </a:cubicBezTo>
                  <a:cubicBezTo>
                    <a:pt x="463" y="384"/>
                    <a:pt x="238" y="181"/>
                    <a:pt x="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1" name="Google Shape;5691;p39"/>
            <p:cNvSpPr/>
            <p:nvPr/>
          </p:nvSpPr>
          <p:spPr>
            <a:xfrm>
              <a:off x="589063" y="2636460"/>
              <a:ext cx="46126" cy="50794"/>
            </a:xfrm>
            <a:custGeom>
              <a:rect b="b" l="l" r="r" t="t"/>
              <a:pathLst>
                <a:path extrusionOk="0" h="1480" w="1344">
                  <a:moveTo>
                    <a:pt x="1" y="1"/>
                  </a:moveTo>
                  <a:cubicBezTo>
                    <a:pt x="1" y="114"/>
                    <a:pt x="23" y="227"/>
                    <a:pt x="57" y="339"/>
                  </a:cubicBezTo>
                  <a:cubicBezTo>
                    <a:pt x="91" y="543"/>
                    <a:pt x="272" y="757"/>
                    <a:pt x="441" y="960"/>
                  </a:cubicBezTo>
                  <a:cubicBezTo>
                    <a:pt x="610" y="1118"/>
                    <a:pt x="802" y="1253"/>
                    <a:pt x="1005" y="1355"/>
                  </a:cubicBezTo>
                  <a:cubicBezTo>
                    <a:pt x="1118" y="1411"/>
                    <a:pt x="1231" y="1445"/>
                    <a:pt x="1344" y="1479"/>
                  </a:cubicBezTo>
                  <a:cubicBezTo>
                    <a:pt x="1321" y="1355"/>
                    <a:pt x="1287" y="1242"/>
                    <a:pt x="1242" y="1141"/>
                  </a:cubicBezTo>
                  <a:cubicBezTo>
                    <a:pt x="1140" y="926"/>
                    <a:pt x="1005" y="734"/>
                    <a:pt x="836" y="565"/>
                  </a:cubicBezTo>
                  <a:cubicBezTo>
                    <a:pt x="757" y="486"/>
                    <a:pt x="667" y="407"/>
                    <a:pt x="576" y="339"/>
                  </a:cubicBezTo>
                  <a:cubicBezTo>
                    <a:pt x="486" y="283"/>
                    <a:pt x="396" y="215"/>
                    <a:pt x="317" y="159"/>
                  </a:cubicBezTo>
                  <a:cubicBezTo>
                    <a:pt x="215" y="91"/>
                    <a:pt x="114" y="35"/>
                    <a:pt x="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2" name="Google Shape;5692;p39"/>
            <p:cNvSpPr/>
            <p:nvPr/>
          </p:nvSpPr>
          <p:spPr>
            <a:xfrm>
              <a:off x="2687697" y="2655130"/>
              <a:ext cx="512020" cy="355384"/>
            </a:xfrm>
            <a:custGeom>
              <a:rect b="b" l="l" r="r" t="t"/>
              <a:pathLst>
                <a:path extrusionOk="0" h="10355" w="14919">
                  <a:moveTo>
                    <a:pt x="12564" y="0"/>
                  </a:moveTo>
                  <a:cubicBezTo>
                    <a:pt x="6454" y="0"/>
                    <a:pt x="1686" y="4185"/>
                    <a:pt x="1" y="10312"/>
                  </a:cubicBezTo>
                  <a:cubicBezTo>
                    <a:pt x="295" y="10340"/>
                    <a:pt x="600" y="10354"/>
                    <a:pt x="914" y="10354"/>
                  </a:cubicBezTo>
                  <a:cubicBezTo>
                    <a:pt x="6153" y="10354"/>
                    <a:pt x="13801" y="6483"/>
                    <a:pt x="14919" y="202"/>
                  </a:cubicBezTo>
                  <a:cubicBezTo>
                    <a:pt x="14115" y="66"/>
                    <a:pt x="13329" y="0"/>
                    <a:pt x="12564" y="0"/>
                  </a:cubicBezTo>
                  <a:close/>
                </a:path>
              </a:pathLst>
            </a:custGeom>
            <a:solidFill>
              <a:srgbClr val="8EC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3" name="Google Shape;5693;p39"/>
            <p:cNvSpPr/>
            <p:nvPr/>
          </p:nvSpPr>
          <p:spPr>
            <a:xfrm>
              <a:off x="2705509" y="2596958"/>
              <a:ext cx="594903" cy="408614"/>
            </a:xfrm>
            <a:custGeom>
              <a:rect b="b" l="l" r="r" t="t"/>
              <a:pathLst>
                <a:path extrusionOk="0" h="11906" w="17334">
                  <a:moveTo>
                    <a:pt x="17333" y="1"/>
                  </a:moveTo>
                  <a:cubicBezTo>
                    <a:pt x="17333" y="1"/>
                    <a:pt x="16194" y="656"/>
                    <a:pt x="14512" y="1671"/>
                  </a:cubicBezTo>
                  <a:cubicBezTo>
                    <a:pt x="13734" y="2145"/>
                    <a:pt x="12842" y="2687"/>
                    <a:pt x="11894" y="3285"/>
                  </a:cubicBezTo>
                  <a:cubicBezTo>
                    <a:pt x="11477" y="3127"/>
                    <a:pt x="11071" y="2969"/>
                    <a:pt x="10642" y="2822"/>
                  </a:cubicBezTo>
                  <a:cubicBezTo>
                    <a:pt x="10405" y="2743"/>
                    <a:pt x="10157" y="2675"/>
                    <a:pt x="9920" y="2608"/>
                  </a:cubicBezTo>
                  <a:cubicBezTo>
                    <a:pt x="9672" y="2529"/>
                    <a:pt x="9423" y="2506"/>
                    <a:pt x="9175" y="2461"/>
                  </a:cubicBezTo>
                  <a:lnTo>
                    <a:pt x="9175" y="2461"/>
                  </a:lnTo>
                  <a:cubicBezTo>
                    <a:pt x="9412" y="2562"/>
                    <a:pt x="9638" y="2653"/>
                    <a:pt x="9875" y="2743"/>
                  </a:cubicBezTo>
                  <a:cubicBezTo>
                    <a:pt x="10112" y="2833"/>
                    <a:pt x="10337" y="2946"/>
                    <a:pt x="10563" y="3036"/>
                  </a:cubicBezTo>
                  <a:cubicBezTo>
                    <a:pt x="10913" y="3194"/>
                    <a:pt x="11263" y="3330"/>
                    <a:pt x="11612" y="3465"/>
                  </a:cubicBezTo>
                  <a:cubicBezTo>
                    <a:pt x="11014" y="3838"/>
                    <a:pt x="10394" y="4232"/>
                    <a:pt x="9773" y="4639"/>
                  </a:cubicBezTo>
                  <a:cubicBezTo>
                    <a:pt x="9750" y="4605"/>
                    <a:pt x="9728" y="4582"/>
                    <a:pt x="9694" y="4560"/>
                  </a:cubicBezTo>
                  <a:lnTo>
                    <a:pt x="9006" y="4368"/>
                  </a:lnTo>
                  <a:cubicBezTo>
                    <a:pt x="8769" y="4323"/>
                    <a:pt x="8532" y="4266"/>
                    <a:pt x="8306" y="4221"/>
                  </a:cubicBezTo>
                  <a:cubicBezTo>
                    <a:pt x="8069" y="4176"/>
                    <a:pt x="7843" y="4142"/>
                    <a:pt x="7606" y="4108"/>
                  </a:cubicBezTo>
                  <a:cubicBezTo>
                    <a:pt x="7381" y="4075"/>
                    <a:pt x="7155" y="4007"/>
                    <a:pt x="6918" y="3973"/>
                  </a:cubicBezTo>
                  <a:lnTo>
                    <a:pt x="6918" y="3973"/>
                  </a:lnTo>
                  <a:cubicBezTo>
                    <a:pt x="7133" y="4075"/>
                    <a:pt x="7358" y="4154"/>
                    <a:pt x="7573" y="4244"/>
                  </a:cubicBezTo>
                  <a:cubicBezTo>
                    <a:pt x="7798" y="4334"/>
                    <a:pt x="8024" y="4379"/>
                    <a:pt x="8261" y="4447"/>
                  </a:cubicBezTo>
                  <a:cubicBezTo>
                    <a:pt x="8487" y="4503"/>
                    <a:pt x="8712" y="4560"/>
                    <a:pt x="8938" y="4627"/>
                  </a:cubicBezTo>
                  <a:cubicBezTo>
                    <a:pt x="9119" y="4684"/>
                    <a:pt x="9310" y="4740"/>
                    <a:pt x="9491" y="4797"/>
                  </a:cubicBezTo>
                  <a:cubicBezTo>
                    <a:pt x="9491" y="4797"/>
                    <a:pt x="9491" y="4808"/>
                    <a:pt x="9491" y="4819"/>
                  </a:cubicBezTo>
                  <a:cubicBezTo>
                    <a:pt x="9130" y="5056"/>
                    <a:pt x="8769" y="5293"/>
                    <a:pt x="8396" y="5519"/>
                  </a:cubicBezTo>
                  <a:lnTo>
                    <a:pt x="7900" y="5857"/>
                  </a:lnTo>
                  <a:lnTo>
                    <a:pt x="7336" y="5688"/>
                  </a:lnTo>
                  <a:cubicBezTo>
                    <a:pt x="7076" y="5632"/>
                    <a:pt x="6817" y="5575"/>
                    <a:pt x="6557" y="5519"/>
                  </a:cubicBezTo>
                  <a:cubicBezTo>
                    <a:pt x="6038" y="5440"/>
                    <a:pt x="5519" y="5350"/>
                    <a:pt x="4989" y="5293"/>
                  </a:cubicBezTo>
                  <a:lnTo>
                    <a:pt x="4989" y="5293"/>
                  </a:lnTo>
                  <a:cubicBezTo>
                    <a:pt x="5237" y="5383"/>
                    <a:pt x="5496" y="5462"/>
                    <a:pt x="5745" y="5541"/>
                  </a:cubicBezTo>
                  <a:lnTo>
                    <a:pt x="6512" y="5745"/>
                  </a:lnTo>
                  <a:cubicBezTo>
                    <a:pt x="6760" y="5812"/>
                    <a:pt x="7008" y="5891"/>
                    <a:pt x="7268" y="5948"/>
                  </a:cubicBezTo>
                  <a:lnTo>
                    <a:pt x="7618" y="6061"/>
                  </a:lnTo>
                  <a:cubicBezTo>
                    <a:pt x="7336" y="6252"/>
                    <a:pt x="7054" y="6444"/>
                    <a:pt x="6783" y="6625"/>
                  </a:cubicBezTo>
                  <a:cubicBezTo>
                    <a:pt x="6478" y="6828"/>
                    <a:pt x="6185" y="7031"/>
                    <a:pt x="5891" y="7234"/>
                  </a:cubicBezTo>
                  <a:cubicBezTo>
                    <a:pt x="5790" y="7200"/>
                    <a:pt x="5699" y="7155"/>
                    <a:pt x="5598" y="7110"/>
                  </a:cubicBezTo>
                  <a:cubicBezTo>
                    <a:pt x="5384" y="7042"/>
                    <a:pt x="5158" y="6975"/>
                    <a:pt x="4943" y="6896"/>
                  </a:cubicBezTo>
                  <a:cubicBezTo>
                    <a:pt x="4718" y="6828"/>
                    <a:pt x="4492" y="6805"/>
                    <a:pt x="4266" y="6771"/>
                  </a:cubicBezTo>
                  <a:cubicBezTo>
                    <a:pt x="4041" y="6749"/>
                    <a:pt x="3804" y="6738"/>
                    <a:pt x="3578" y="6738"/>
                  </a:cubicBezTo>
                  <a:cubicBezTo>
                    <a:pt x="3804" y="6805"/>
                    <a:pt x="4018" y="6850"/>
                    <a:pt x="4233" y="6907"/>
                  </a:cubicBezTo>
                  <a:cubicBezTo>
                    <a:pt x="4458" y="6963"/>
                    <a:pt x="4661" y="7054"/>
                    <a:pt x="4876" y="7121"/>
                  </a:cubicBezTo>
                  <a:cubicBezTo>
                    <a:pt x="5090" y="7189"/>
                    <a:pt x="5293" y="7290"/>
                    <a:pt x="5496" y="7358"/>
                  </a:cubicBezTo>
                  <a:lnTo>
                    <a:pt x="5643" y="7415"/>
                  </a:lnTo>
                  <a:cubicBezTo>
                    <a:pt x="5496" y="7516"/>
                    <a:pt x="5361" y="7618"/>
                    <a:pt x="5226" y="7719"/>
                  </a:cubicBezTo>
                  <a:cubicBezTo>
                    <a:pt x="4785" y="8024"/>
                    <a:pt x="4379" y="8317"/>
                    <a:pt x="3996" y="8599"/>
                  </a:cubicBezTo>
                  <a:cubicBezTo>
                    <a:pt x="3996" y="8599"/>
                    <a:pt x="3996" y="8577"/>
                    <a:pt x="4007" y="8577"/>
                  </a:cubicBezTo>
                  <a:lnTo>
                    <a:pt x="4007" y="8554"/>
                  </a:lnTo>
                  <a:cubicBezTo>
                    <a:pt x="4007" y="8475"/>
                    <a:pt x="3950" y="8419"/>
                    <a:pt x="3883" y="8408"/>
                  </a:cubicBezTo>
                  <a:lnTo>
                    <a:pt x="3860" y="8408"/>
                  </a:lnTo>
                  <a:cubicBezTo>
                    <a:pt x="3510" y="8396"/>
                    <a:pt x="3161" y="8385"/>
                    <a:pt x="2799" y="8385"/>
                  </a:cubicBezTo>
                  <a:cubicBezTo>
                    <a:pt x="2438" y="8351"/>
                    <a:pt x="2077" y="8340"/>
                    <a:pt x="1716" y="8340"/>
                  </a:cubicBezTo>
                  <a:cubicBezTo>
                    <a:pt x="2066" y="8453"/>
                    <a:pt x="2416" y="8532"/>
                    <a:pt x="2777" y="8611"/>
                  </a:cubicBezTo>
                  <a:cubicBezTo>
                    <a:pt x="3082" y="8645"/>
                    <a:pt x="3386" y="8656"/>
                    <a:pt x="3702" y="8678"/>
                  </a:cubicBezTo>
                  <a:cubicBezTo>
                    <a:pt x="3691" y="8735"/>
                    <a:pt x="3680" y="8791"/>
                    <a:pt x="3668" y="8836"/>
                  </a:cubicBezTo>
                  <a:cubicBezTo>
                    <a:pt x="3251" y="9164"/>
                    <a:pt x="2867" y="9468"/>
                    <a:pt x="2506" y="9762"/>
                  </a:cubicBezTo>
                  <a:cubicBezTo>
                    <a:pt x="2111" y="10066"/>
                    <a:pt x="1750" y="10337"/>
                    <a:pt x="1457" y="10608"/>
                  </a:cubicBezTo>
                  <a:cubicBezTo>
                    <a:pt x="1163" y="10879"/>
                    <a:pt x="892" y="11105"/>
                    <a:pt x="678" y="11296"/>
                  </a:cubicBezTo>
                  <a:cubicBezTo>
                    <a:pt x="260" y="11680"/>
                    <a:pt x="1" y="11906"/>
                    <a:pt x="1" y="11906"/>
                  </a:cubicBezTo>
                  <a:lnTo>
                    <a:pt x="712" y="11342"/>
                  </a:lnTo>
                  <a:cubicBezTo>
                    <a:pt x="938" y="11161"/>
                    <a:pt x="1208" y="10935"/>
                    <a:pt x="1524" y="10687"/>
                  </a:cubicBezTo>
                  <a:cubicBezTo>
                    <a:pt x="1840" y="10439"/>
                    <a:pt x="2201" y="10179"/>
                    <a:pt x="2596" y="9875"/>
                  </a:cubicBezTo>
                  <a:lnTo>
                    <a:pt x="3612" y="9130"/>
                  </a:lnTo>
                  <a:lnTo>
                    <a:pt x="3612" y="9130"/>
                  </a:lnTo>
                  <a:cubicBezTo>
                    <a:pt x="3510" y="9649"/>
                    <a:pt x="3454" y="10168"/>
                    <a:pt x="3420" y="10698"/>
                  </a:cubicBezTo>
                  <a:cubicBezTo>
                    <a:pt x="3623" y="10112"/>
                    <a:pt x="3792" y="9502"/>
                    <a:pt x="3928" y="8893"/>
                  </a:cubicBezTo>
                  <a:cubicBezTo>
                    <a:pt x="4379" y="8588"/>
                    <a:pt x="4842" y="8261"/>
                    <a:pt x="5327" y="7922"/>
                  </a:cubicBezTo>
                  <a:cubicBezTo>
                    <a:pt x="5508" y="7787"/>
                    <a:pt x="5688" y="7663"/>
                    <a:pt x="5869" y="7539"/>
                  </a:cubicBezTo>
                  <a:lnTo>
                    <a:pt x="5970" y="7584"/>
                  </a:lnTo>
                  <a:cubicBezTo>
                    <a:pt x="5756" y="8272"/>
                    <a:pt x="5587" y="8961"/>
                    <a:pt x="5451" y="9671"/>
                  </a:cubicBezTo>
                  <a:cubicBezTo>
                    <a:pt x="5767" y="8983"/>
                    <a:pt x="6038" y="8272"/>
                    <a:pt x="6264" y="7550"/>
                  </a:cubicBezTo>
                  <a:cubicBezTo>
                    <a:pt x="6286" y="7482"/>
                    <a:pt x="6252" y="7415"/>
                    <a:pt x="6196" y="7381"/>
                  </a:cubicBezTo>
                  <a:lnTo>
                    <a:pt x="6128" y="7358"/>
                  </a:lnTo>
                  <a:cubicBezTo>
                    <a:pt x="6377" y="7189"/>
                    <a:pt x="6636" y="7008"/>
                    <a:pt x="6896" y="6839"/>
                  </a:cubicBezTo>
                  <a:cubicBezTo>
                    <a:pt x="7212" y="6636"/>
                    <a:pt x="7528" y="6422"/>
                    <a:pt x="7843" y="6207"/>
                  </a:cubicBezTo>
                  <a:lnTo>
                    <a:pt x="7843" y="6207"/>
                  </a:lnTo>
                  <a:cubicBezTo>
                    <a:pt x="7810" y="6354"/>
                    <a:pt x="7776" y="6501"/>
                    <a:pt x="7731" y="6659"/>
                  </a:cubicBezTo>
                  <a:cubicBezTo>
                    <a:pt x="7674" y="6862"/>
                    <a:pt x="7618" y="7076"/>
                    <a:pt x="7573" y="7302"/>
                  </a:cubicBezTo>
                  <a:cubicBezTo>
                    <a:pt x="7528" y="7516"/>
                    <a:pt x="7482" y="7742"/>
                    <a:pt x="7460" y="7968"/>
                  </a:cubicBezTo>
                  <a:cubicBezTo>
                    <a:pt x="7460" y="8080"/>
                    <a:pt x="7460" y="8193"/>
                    <a:pt x="7449" y="8306"/>
                  </a:cubicBezTo>
                  <a:cubicBezTo>
                    <a:pt x="7449" y="8419"/>
                    <a:pt x="7471" y="8520"/>
                    <a:pt x="7494" y="8633"/>
                  </a:cubicBezTo>
                  <a:lnTo>
                    <a:pt x="7528" y="8306"/>
                  </a:lnTo>
                  <a:cubicBezTo>
                    <a:pt x="7539" y="8193"/>
                    <a:pt x="7561" y="8092"/>
                    <a:pt x="7584" y="7979"/>
                  </a:cubicBezTo>
                  <a:cubicBezTo>
                    <a:pt x="7606" y="7877"/>
                    <a:pt x="7640" y="7776"/>
                    <a:pt x="7674" y="7663"/>
                  </a:cubicBezTo>
                  <a:lnTo>
                    <a:pt x="7764" y="7347"/>
                  </a:lnTo>
                  <a:cubicBezTo>
                    <a:pt x="7843" y="7144"/>
                    <a:pt x="7911" y="6929"/>
                    <a:pt x="7979" y="6726"/>
                  </a:cubicBezTo>
                  <a:cubicBezTo>
                    <a:pt x="8047" y="6523"/>
                    <a:pt x="8103" y="6297"/>
                    <a:pt x="8159" y="6072"/>
                  </a:cubicBezTo>
                  <a:cubicBezTo>
                    <a:pt x="8159" y="6049"/>
                    <a:pt x="8159" y="6027"/>
                    <a:pt x="8148" y="6004"/>
                  </a:cubicBezTo>
                  <a:cubicBezTo>
                    <a:pt x="8272" y="5925"/>
                    <a:pt x="8396" y="5835"/>
                    <a:pt x="8521" y="5745"/>
                  </a:cubicBezTo>
                  <a:cubicBezTo>
                    <a:pt x="8825" y="5553"/>
                    <a:pt x="9119" y="5361"/>
                    <a:pt x="9412" y="5158"/>
                  </a:cubicBezTo>
                  <a:lnTo>
                    <a:pt x="9412" y="5158"/>
                  </a:lnTo>
                  <a:cubicBezTo>
                    <a:pt x="9322" y="5846"/>
                    <a:pt x="9254" y="6534"/>
                    <a:pt x="9231" y="7223"/>
                  </a:cubicBezTo>
                  <a:cubicBezTo>
                    <a:pt x="9435" y="6478"/>
                    <a:pt x="9593" y="5722"/>
                    <a:pt x="9717" y="4966"/>
                  </a:cubicBezTo>
                  <a:cubicBezTo>
                    <a:pt x="10405" y="4515"/>
                    <a:pt x="11093" y="4052"/>
                    <a:pt x="11748" y="3634"/>
                  </a:cubicBezTo>
                  <a:lnTo>
                    <a:pt x="11793" y="3623"/>
                  </a:lnTo>
                  <a:lnTo>
                    <a:pt x="11793" y="3623"/>
                  </a:lnTo>
                  <a:cubicBezTo>
                    <a:pt x="11658" y="3950"/>
                    <a:pt x="11522" y="4278"/>
                    <a:pt x="11398" y="4616"/>
                  </a:cubicBezTo>
                  <a:cubicBezTo>
                    <a:pt x="11285" y="5022"/>
                    <a:pt x="11172" y="5440"/>
                    <a:pt x="11082" y="5857"/>
                  </a:cubicBezTo>
                  <a:cubicBezTo>
                    <a:pt x="11274" y="5474"/>
                    <a:pt x="11443" y="5079"/>
                    <a:pt x="11601" y="4684"/>
                  </a:cubicBezTo>
                  <a:cubicBezTo>
                    <a:pt x="11782" y="4300"/>
                    <a:pt x="11951" y="3917"/>
                    <a:pt x="12120" y="3522"/>
                  </a:cubicBezTo>
                  <a:cubicBezTo>
                    <a:pt x="12131" y="3488"/>
                    <a:pt x="12131" y="3443"/>
                    <a:pt x="12120" y="3409"/>
                  </a:cubicBezTo>
                  <a:lnTo>
                    <a:pt x="14591" y="1806"/>
                  </a:lnTo>
                  <a:cubicBezTo>
                    <a:pt x="16239" y="735"/>
                    <a:pt x="17333" y="1"/>
                    <a:pt x="17333" y="1"/>
                  </a:cubicBezTo>
                  <a:close/>
                </a:path>
              </a:pathLst>
            </a:custGeom>
            <a:solidFill>
              <a:srgbClr val="7CAB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4" name="Google Shape;5694;p39"/>
            <p:cNvSpPr/>
            <p:nvPr/>
          </p:nvSpPr>
          <p:spPr>
            <a:xfrm>
              <a:off x="2940979" y="2689519"/>
              <a:ext cx="313719" cy="547644"/>
            </a:xfrm>
            <a:custGeom>
              <a:rect b="b" l="l" r="r" t="t"/>
              <a:pathLst>
                <a:path extrusionOk="0" h="15957" w="9141">
                  <a:moveTo>
                    <a:pt x="5146" y="1"/>
                  </a:moveTo>
                  <a:cubicBezTo>
                    <a:pt x="2980" y="2088"/>
                    <a:pt x="68" y="3420"/>
                    <a:pt x="125" y="6907"/>
                  </a:cubicBezTo>
                  <a:cubicBezTo>
                    <a:pt x="1" y="10055"/>
                    <a:pt x="2506" y="12526"/>
                    <a:pt x="3115" y="15550"/>
                  </a:cubicBezTo>
                  <a:lnTo>
                    <a:pt x="3217" y="15957"/>
                  </a:lnTo>
                  <a:lnTo>
                    <a:pt x="3454" y="15370"/>
                  </a:lnTo>
                  <a:cubicBezTo>
                    <a:pt x="4571" y="12944"/>
                    <a:pt x="7302" y="11262"/>
                    <a:pt x="8035" y="8780"/>
                  </a:cubicBezTo>
                  <a:cubicBezTo>
                    <a:pt x="9141" y="5485"/>
                    <a:pt x="7031" y="2450"/>
                    <a:pt x="5146" y="1"/>
                  </a:cubicBezTo>
                  <a:close/>
                </a:path>
              </a:pathLst>
            </a:custGeom>
            <a:solidFill>
              <a:srgbClr val="60A7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5" name="Google Shape;5695;p39"/>
            <p:cNvSpPr/>
            <p:nvPr/>
          </p:nvSpPr>
          <p:spPr>
            <a:xfrm>
              <a:off x="3015350" y="2698065"/>
              <a:ext cx="161132" cy="430270"/>
            </a:xfrm>
            <a:custGeom>
              <a:rect b="b" l="l" r="r" t="t"/>
              <a:pathLst>
                <a:path extrusionOk="0" h="12537" w="4695">
                  <a:moveTo>
                    <a:pt x="3024" y="0"/>
                  </a:moveTo>
                  <a:cubicBezTo>
                    <a:pt x="3024" y="0"/>
                    <a:pt x="2991" y="192"/>
                    <a:pt x="2945" y="530"/>
                  </a:cubicBezTo>
                  <a:cubicBezTo>
                    <a:pt x="2923" y="779"/>
                    <a:pt x="2866" y="1106"/>
                    <a:pt x="2821" y="1490"/>
                  </a:cubicBezTo>
                  <a:cubicBezTo>
                    <a:pt x="2720" y="1580"/>
                    <a:pt x="2607" y="1659"/>
                    <a:pt x="2517" y="1738"/>
                  </a:cubicBezTo>
                  <a:cubicBezTo>
                    <a:pt x="2415" y="1828"/>
                    <a:pt x="2336" y="1952"/>
                    <a:pt x="2246" y="2043"/>
                  </a:cubicBezTo>
                  <a:cubicBezTo>
                    <a:pt x="2167" y="2144"/>
                    <a:pt x="2099" y="2257"/>
                    <a:pt x="2031" y="2370"/>
                  </a:cubicBezTo>
                  <a:lnTo>
                    <a:pt x="1851" y="2708"/>
                  </a:lnTo>
                  <a:cubicBezTo>
                    <a:pt x="1738" y="2945"/>
                    <a:pt x="1637" y="3171"/>
                    <a:pt x="1546" y="3419"/>
                  </a:cubicBezTo>
                  <a:cubicBezTo>
                    <a:pt x="1467" y="3656"/>
                    <a:pt x="1377" y="3893"/>
                    <a:pt x="1309" y="4141"/>
                  </a:cubicBezTo>
                  <a:cubicBezTo>
                    <a:pt x="1445" y="3927"/>
                    <a:pt x="1558" y="3701"/>
                    <a:pt x="1682" y="3476"/>
                  </a:cubicBezTo>
                  <a:cubicBezTo>
                    <a:pt x="1749" y="3374"/>
                    <a:pt x="1806" y="3261"/>
                    <a:pt x="1873" y="3148"/>
                  </a:cubicBezTo>
                  <a:lnTo>
                    <a:pt x="2065" y="2832"/>
                  </a:lnTo>
                  <a:lnTo>
                    <a:pt x="2268" y="2528"/>
                  </a:lnTo>
                  <a:lnTo>
                    <a:pt x="2494" y="2246"/>
                  </a:lnTo>
                  <a:cubicBezTo>
                    <a:pt x="2573" y="2155"/>
                    <a:pt x="2663" y="2076"/>
                    <a:pt x="2742" y="1997"/>
                  </a:cubicBezTo>
                  <a:lnTo>
                    <a:pt x="2776" y="1964"/>
                  </a:lnTo>
                  <a:lnTo>
                    <a:pt x="2776" y="1964"/>
                  </a:lnTo>
                  <a:cubicBezTo>
                    <a:pt x="2709" y="2550"/>
                    <a:pt x="2630" y="3239"/>
                    <a:pt x="2562" y="3961"/>
                  </a:cubicBezTo>
                  <a:cubicBezTo>
                    <a:pt x="2551" y="4141"/>
                    <a:pt x="2528" y="4344"/>
                    <a:pt x="2517" y="4536"/>
                  </a:cubicBezTo>
                  <a:cubicBezTo>
                    <a:pt x="2359" y="4751"/>
                    <a:pt x="2178" y="4965"/>
                    <a:pt x="2009" y="5191"/>
                  </a:cubicBezTo>
                  <a:cubicBezTo>
                    <a:pt x="1840" y="5416"/>
                    <a:pt x="1670" y="5631"/>
                    <a:pt x="1501" y="5868"/>
                  </a:cubicBezTo>
                  <a:cubicBezTo>
                    <a:pt x="1332" y="6094"/>
                    <a:pt x="1174" y="6331"/>
                    <a:pt x="1027" y="6567"/>
                  </a:cubicBezTo>
                  <a:cubicBezTo>
                    <a:pt x="959" y="6692"/>
                    <a:pt x="892" y="6816"/>
                    <a:pt x="824" y="6940"/>
                  </a:cubicBezTo>
                  <a:cubicBezTo>
                    <a:pt x="756" y="7064"/>
                    <a:pt x="700" y="7199"/>
                    <a:pt x="666" y="7335"/>
                  </a:cubicBezTo>
                  <a:cubicBezTo>
                    <a:pt x="745" y="7222"/>
                    <a:pt x="801" y="7098"/>
                    <a:pt x="903" y="6985"/>
                  </a:cubicBezTo>
                  <a:cubicBezTo>
                    <a:pt x="1005" y="6883"/>
                    <a:pt x="1072" y="6771"/>
                    <a:pt x="1163" y="6669"/>
                  </a:cubicBezTo>
                  <a:cubicBezTo>
                    <a:pt x="1343" y="6455"/>
                    <a:pt x="1524" y="6240"/>
                    <a:pt x="1704" y="6037"/>
                  </a:cubicBezTo>
                  <a:cubicBezTo>
                    <a:pt x="1964" y="5744"/>
                    <a:pt x="2212" y="5450"/>
                    <a:pt x="2460" y="5157"/>
                  </a:cubicBezTo>
                  <a:lnTo>
                    <a:pt x="2460" y="5157"/>
                  </a:lnTo>
                  <a:cubicBezTo>
                    <a:pt x="2426" y="5518"/>
                    <a:pt x="2404" y="5890"/>
                    <a:pt x="2370" y="6263"/>
                  </a:cubicBezTo>
                  <a:cubicBezTo>
                    <a:pt x="2336" y="6545"/>
                    <a:pt x="2314" y="6827"/>
                    <a:pt x="2280" y="7098"/>
                  </a:cubicBezTo>
                  <a:lnTo>
                    <a:pt x="1975" y="7301"/>
                  </a:lnTo>
                  <a:cubicBezTo>
                    <a:pt x="1851" y="7391"/>
                    <a:pt x="1738" y="7493"/>
                    <a:pt x="1614" y="7594"/>
                  </a:cubicBezTo>
                  <a:cubicBezTo>
                    <a:pt x="1377" y="7797"/>
                    <a:pt x="1174" y="8023"/>
                    <a:pt x="971" y="8260"/>
                  </a:cubicBezTo>
                  <a:cubicBezTo>
                    <a:pt x="790" y="8497"/>
                    <a:pt x="610" y="8745"/>
                    <a:pt x="452" y="9005"/>
                  </a:cubicBezTo>
                  <a:cubicBezTo>
                    <a:pt x="294" y="9264"/>
                    <a:pt x="136" y="9524"/>
                    <a:pt x="0" y="9795"/>
                  </a:cubicBezTo>
                  <a:cubicBezTo>
                    <a:pt x="407" y="9343"/>
                    <a:pt x="790" y="8881"/>
                    <a:pt x="1196" y="8452"/>
                  </a:cubicBezTo>
                  <a:cubicBezTo>
                    <a:pt x="1298" y="8350"/>
                    <a:pt x="1400" y="8238"/>
                    <a:pt x="1501" y="8136"/>
                  </a:cubicBezTo>
                  <a:cubicBezTo>
                    <a:pt x="1614" y="8034"/>
                    <a:pt x="1727" y="7944"/>
                    <a:pt x="1828" y="7843"/>
                  </a:cubicBezTo>
                  <a:cubicBezTo>
                    <a:pt x="1941" y="7752"/>
                    <a:pt x="2054" y="7662"/>
                    <a:pt x="2178" y="7583"/>
                  </a:cubicBezTo>
                  <a:cubicBezTo>
                    <a:pt x="2201" y="7560"/>
                    <a:pt x="2223" y="7549"/>
                    <a:pt x="2246" y="7538"/>
                  </a:cubicBezTo>
                  <a:lnTo>
                    <a:pt x="2246" y="7538"/>
                  </a:lnTo>
                  <a:cubicBezTo>
                    <a:pt x="2212" y="7888"/>
                    <a:pt x="2178" y="8226"/>
                    <a:pt x="2144" y="8565"/>
                  </a:cubicBezTo>
                  <a:cubicBezTo>
                    <a:pt x="2077" y="9298"/>
                    <a:pt x="2031" y="9987"/>
                    <a:pt x="1986" y="10573"/>
                  </a:cubicBezTo>
                  <a:cubicBezTo>
                    <a:pt x="1941" y="11160"/>
                    <a:pt x="1930" y="11645"/>
                    <a:pt x="1907" y="11995"/>
                  </a:cubicBezTo>
                  <a:cubicBezTo>
                    <a:pt x="1885" y="12345"/>
                    <a:pt x="1885" y="12537"/>
                    <a:pt x="1885" y="12537"/>
                  </a:cubicBezTo>
                  <a:cubicBezTo>
                    <a:pt x="1885" y="12537"/>
                    <a:pt x="1919" y="12345"/>
                    <a:pt x="1975" y="12006"/>
                  </a:cubicBezTo>
                  <a:cubicBezTo>
                    <a:pt x="2031" y="11668"/>
                    <a:pt x="2110" y="11171"/>
                    <a:pt x="2189" y="10596"/>
                  </a:cubicBezTo>
                  <a:cubicBezTo>
                    <a:pt x="2257" y="10009"/>
                    <a:pt x="2359" y="9321"/>
                    <a:pt x="2449" y="8599"/>
                  </a:cubicBezTo>
                  <a:cubicBezTo>
                    <a:pt x="2483" y="8294"/>
                    <a:pt x="2528" y="7989"/>
                    <a:pt x="2562" y="7673"/>
                  </a:cubicBezTo>
                  <a:cubicBezTo>
                    <a:pt x="2607" y="7752"/>
                    <a:pt x="2663" y="7843"/>
                    <a:pt x="2709" y="7922"/>
                  </a:cubicBezTo>
                  <a:lnTo>
                    <a:pt x="2912" y="8226"/>
                  </a:lnTo>
                  <a:cubicBezTo>
                    <a:pt x="2979" y="8339"/>
                    <a:pt x="3047" y="8441"/>
                    <a:pt x="3115" y="8542"/>
                  </a:cubicBezTo>
                  <a:lnTo>
                    <a:pt x="3295" y="8869"/>
                  </a:lnTo>
                  <a:cubicBezTo>
                    <a:pt x="3352" y="8971"/>
                    <a:pt x="3419" y="9073"/>
                    <a:pt x="3487" y="9185"/>
                  </a:cubicBezTo>
                  <a:cubicBezTo>
                    <a:pt x="3600" y="9411"/>
                    <a:pt x="3702" y="9637"/>
                    <a:pt x="3826" y="9862"/>
                  </a:cubicBezTo>
                  <a:cubicBezTo>
                    <a:pt x="3769" y="9614"/>
                    <a:pt x="3690" y="9377"/>
                    <a:pt x="3623" y="9129"/>
                  </a:cubicBezTo>
                  <a:cubicBezTo>
                    <a:pt x="3589" y="9005"/>
                    <a:pt x="3532" y="8892"/>
                    <a:pt x="3487" y="8779"/>
                  </a:cubicBezTo>
                  <a:cubicBezTo>
                    <a:pt x="3442" y="8655"/>
                    <a:pt x="3386" y="8542"/>
                    <a:pt x="3329" y="8429"/>
                  </a:cubicBezTo>
                  <a:cubicBezTo>
                    <a:pt x="3284" y="8305"/>
                    <a:pt x="3216" y="8204"/>
                    <a:pt x="3160" y="8080"/>
                  </a:cubicBezTo>
                  <a:lnTo>
                    <a:pt x="2979" y="7752"/>
                  </a:lnTo>
                  <a:cubicBezTo>
                    <a:pt x="2866" y="7549"/>
                    <a:pt x="2742" y="7346"/>
                    <a:pt x="2618" y="7143"/>
                  </a:cubicBezTo>
                  <a:cubicBezTo>
                    <a:pt x="2652" y="6861"/>
                    <a:pt x="2675" y="6579"/>
                    <a:pt x="2709" y="6297"/>
                  </a:cubicBezTo>
                  <a:cubicBezTo>
                    <a:pt x="2742" y="5879"/>
                    <a:pt x="2776" y="5462"/>
                    <a:pt x="2799" y="5044"/>
                  </a:cubicBezTo>
                  <a:cubicBezTo>
                    <a:pt x="2810" y="5067"/>
                    <a:pt x="2821" y="5078"/>
                    <a:pt x="2844" y="5089"/>
                  </a:cubicBezTo>
                  <a:cubicBezTo>
                    <a:pt x="2934" y="5202"/>
                    <a:pt x="3024" y="5326"/>
                    <a:pt x="3115" y="5450"/>
                  </a:cubicBezTo>
                  <a:cubicBezTo>
                    <a:pt x="3205" y="5563"/>
                    <a:pt x="3273" y="5699"/>
                    <a:pt x="3352" y="5834"/>
                  </a:cubicBezTo>
                  <a:cubicBezTo>
                    <a:pt x="3431" y="5958"/>
                    <a:pt x="3487" y="6105"/>
                    <a:pt x="3555" y="6240"/>
                  </a:cubicBezTo>
                  <a:lnTo>
                    <a:pt x="3950" y="7087"/>
                  </a:lnTo>
                  <a:cubicBezTo>
                    <a:pt x="4085" y="7369"/>
                    <a:pt x="4243" y="7639"/>
                    <a:pt x="4412" y="7910"/>
                  </a:cubicBezTo>
                  <a:cubicBezTo>
                    <a:pt x="4367" y="7764"/>
                    <a:pt x="4311" y="7617"/>
                    <a:pt x="4254" y="7470"/>
                  </a:cubicBezTo>
                  <a:cubicBezTo>
                    <a:pt x="4198" y="7324"/>
                    <a:pt x="4164" y="7166"/>
                    <a:pt x="4119" y="7019"/>
                  </a:cubicBezTo>
                  <a:cubicBezTo>
                    <a:pt x="4017" y="6725"/>
                    <a:pt x="3927" y="6432"/>
                    <a:pt x="3814" y="6127"/>
                  </a:cubicBezTo>
                  <a:cubicBezTo>
                    <a:pt x="3758" y="5981"/>
                    <a:pt x="3690" y="5834"/>
                    <a:pt x="3634" y="5687"/>
                  </a:cubicBezTo>
                  <a:cubicBezTo>
                    <a:pt x="3566" y="5552"/>
                    <a:pt x="3476" y="5405"/>
                    <a:pt x="3397" y="5270"/>
                  </a:cubicBezTo>
                  <a:cubicBezTo>
                    <a:pt x="3318" y="5123"/>
                    <a:pt x="3205" y="4999"/>
                    <a:pt x="3103" y="4875"/>
                  </a:cubicBezTo>
                  <a:cubicBezTo>
                    <a:pt x="3013" y="4773"/>
                    <a:pt x="2923" y="4683"/>
                    <a:pt x="2833" y="4581"/>
                  </a:cubicBezTo>
                  <a:cubicBezTo>
                    <a:pt x="2844" y="4390"/>
                    <a:pt x="2855" y="4187"/>
                    <a:pt x="2866" y="3995"/>
                  </a:cubicBezTo>
                  <a:cubicBezTo>
                    <a:pt x="2912" y="3295"/>
                    <a:pt x="2934" y="2641"/>
                    <a:pt x="2968" y="2076"/>
                  </a:cubicBezTo>
                  <a:cubicBezTo>
                    <a:pt x="3216" y="2516"/>
                    <a:pt x="3465" y="2968"/>
                    <a:pt x="3724" y="3408"/>
                  </a:cubicBezTo>
                  <a:cubicBezTo>
                    <a:pt x="3882" y="3690"/>
                    <a:pt x="4040" y="3983"/>
                    <a:pt x="4198" y="4266"/>
                  </a:cubicBezTo>
                  <a:cubicBezTo>
                    <a:pt x="4356" y="4559"/>
                    <a:pt x="4525" y="4830"/>
                    <a:pt x="4695" y="5112"/>
                  </a:cubicBezTo>
                  <a:cubicBezTo>
                    <a:pt x="4593" y="4796"/>
                    <a:pt x="4480" y="4491"/>
                    <a:pt x="4367" y="4187"/>
                  </a:cubicBezTo>
                  <a:cubicBezTo>
                    <a:pt x="4254" y="3893"/>
                    <a:pt x="4119" y="3588"/>
                    <a:pt x="3995" y="3284"/>
                  </a:cubicBezTo>
                  <a:cubicBezTo>
                    <a:pt x="3702" y="2708"/>
                    <a:pt x="3386" y="2122"/>
                    <a:pt x="3070" y="1557"/>
                  </a:cubicBezTo>
                  <a:lnTo>
                    <a:pt x="3058" y="1546"/>
                  </a:lnTo>
                  <a:lnTo>
                    <a:pt x="3047" y="1523"/>
                  </a:lnTo>
                  <a:cubicBezTo>
                    <a:pt x="3036" y="1512"/>
                    <a:pt x="3013" y="1490"/>
                    <a:pt x="2991" y="1478"/>
                  </a:cubicBezTo>
                  <a:cubicBezTo>
                    <a:pt x="3002" y="1117"/>
                    <a:pt x="3002" y="790"/>
                    <a:pt x="3013" y="553"/>
                  </a:cubicBezTo>
                  <a:cubicBezTo>
                    <a:pt x="3024" y="192"/>
                    <a:pt x="3024" y="0"/>
                    <a:pt x="3024" y="0"/>
                  </a:cubicBezTo>
                  <a:close/>
                </a:path>
              </a:pathLst>
            </a:custGeom>
            <a:solidFill>
              <a:srgbClr val="5695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6" name="Google Shape;5696;p39"/>
            <p:cNvSpPr/>
            <p:nvPr/>
          </p:nvSpPr>
          <p:spPr>
            <a:xfrm>
              <a:off x="3153591" y="2582544"/>
              <a:ext cx="227748" cy="169129"/>
            </a:xfrm>
            <a:custGeom>
              <a:rect b="b" l="l" r="r" t="t"/>
              <a:pathLst>
                <a:path extrusionOk="0" h="4928" w="6636">
                  <a:moveTo>
                    <a:pt x="4166" y="1"/>
                  </a:moveTo>
                  <a:cubicBezTo>
                    <a:pt x="3751" y="1"/>
                    <a:pt x="3349" y="57"/>
                    <a:pt x="3014" y="150"/>
                  </a:cubicBezTo>
                  <a:cubicBezTo>
                    <a:pt x="1558" y="590"/>
                    <a:pt x="430" y="1741"/>
                    <a:pt x="1" y="3197"/>
                  </a:cubicBezTo>
                  <a:cubicBezTo>
                    <a:pt x="80" y="3355"/>
                    <a:pt x="170" y="3513"/>
                    <a:pt x="283" y="3648"/>
                  </a:cubicBezTo>
                  <a:lnTo>
                    <a:pt x="836" y="4483"/>
                  </a:lnTo>
                  <a:cubicBezTo>
                    <a:pt x="1554" y="4696"/>
                    <a:pt x="2273" y="4928"/>
                    <a:pt x="2998" y="4928"/>
                  </a:cubicBezTo>
                  <a:cubicBezTo>
                    <a:pt x="3388" y="4928"/>
                    <a:pt x="3781" y="4860"/>
                    <a:pt x="4176" y="4686"/>
                  </a:cubicBezTo>
                  <a:cubicBezTo>
                    <a:pt x="4740" y="4427"/>
                    <a:pt x="5259" y="4054"/>
                    <a:pt x="5677" y="3580"/>
                  </a:cubicBezTo>
                  <a:cubicBezTo>
                    <a:pt x="6433" y="2745"/>
                    <a:pt x="6636" y="1696"/>
                    <a:pt x="6275" y="726"/>
                  </a:cubicBezTo>
                  <a:cubicBezTo>
                    <a:pt x="5780" y="201"/>
                    <a:pt x="4951" y="1"/>
                    <a:pt x="4166"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7" name="Google Shape;5697;p39"/>
            <p:cNvSpPr/>
            <p:nvPr/>
          </p:nvSpPr>
          <p:spPr>
            <a:xfrm>
              <a:off x="3150880" y="2599601"/>
              <a:ext cx="165011" cy="139305"/>
            </a:xfrm>
            <a:custGeom>
              <a:rect b="b" l="l" r="r" t="t"/>
              <a:pathLst>
                <a:path extrusionOk="0" h="4059" w="4808">
                  <a:moveTo>
                    <a:pt x="2136" y="1"/>
                  </a:moveTo>
                  <a:cubicBezTo>
                    <a:pt x="1709" y="1"/>
                    <a:pt x="1207" y="389"/>
                    <a:pt x="904" y="748"/>
                  </a:cubicBezTo>
                  <a:cubicBezTo>
                    <a:pt x="531" y="1188"/>
                    <a:pt x="260" y="1696"/>
                    <a:pt x="125" y="2248"/>
                  </a:cubicBezTo>
                  <a:cubicBezTo>
                    <a:pt x="1" y="2801"/>
                    <a:pt x="80" y="3343"/>
                    <a:pt x="588" y="3682"/>
                  </a:cubicBezTo>
                  <a:cubicBezTo>
                    <a:pt x="825" y="3840"/>
                    <a:pt x="1107" y="3952"/>
                    <a:pt x="1389" y="3998"/>
                  </a:cubicBezTo>
                  <a:cubicBezTo>
                    <a:pt x="1426" y="4002"/>
                    <a:pt x="1461" y="4004"/>
                    <a:pt x="1496" y="4004"/>
                  </a:cubicBezTo>
                  <a:cubicBezTo>
                    <a:pt x="1707" y="4004"/>
                    <a:pt x="1887" y="3928"/>
                    <a:pt x="2100" y="3919"/>
                  </a:cubicBezTo>
                  <a:cubicBezTo>
                    <a:pt x="2122" y="3918"/>
                    <a:pt x="2144" y="3917"/>
                    <a:pt x="2167" y="3917"/>
                  </a:cubicBezTo>
                  <a:cubicBezTo>
                    <a:pt x="2585" y="3917"/>
                    <a:pt x="2989" y="4058"/>
                    <a:pt x="3404" y="4058"/>
                  </a:cubicBezTo>
                  <a:cubicBezTo>
                    <a:pt x="3558" y="4058"/>
                    <a:pt x="3713" y="4039"/>
                    <a:pt x="3871" y="3986"/>
                  </a:cubicBezTo>
                  <a:cubicBezTo>
                    <a:pt x="4187" y="3873"/>
                    <a:pt x="4718" y="3208"/>
                    <a:pt x="4074" y="3162"/>
                  </a:cubicBezTo>
                  <a:cubicBezTo>
                    <a:pt x="4368" y="3083"/>
                    <a:pt x="4808" y="2824"/>
                    <a:pt x="4684" y="2485"/>
                  </a:cubicBezTo>
                  <a:cubicBezTo>
                    <a:pt x="4604" y="2245"/>
                    <a:pt x="4278" y="2089"/>
                    <a:pt x="4006" y="2089"/>
                  </a:cubicBezTo>
                  <a:cubicBezTo>
                    <a:pt x="3933" y="2089"/>
                    <a:pt x="3863" y="2100"/>
                    <a:pt x="3804" y="2124"/>
                  </a:cubicBezTo>
                  <a:cubicBezTo>
                    <a:pt x="4107" y="1758"/>
                    <a:pt x="4001" y="1236"/>
                    <a:pt x="3635" y="1236"/>
                  </a:cubicBezTo>
                  <a:cubicBezTo>
                    <a:pt x="3539" y="1236"/>
                    <a:pt x="3425" y="1272"/>
                    <a:pt x="3296" y="1357"/>
                  </a:cubicBezTo>
                  <a:cubicBezTo>
                    <a:pt x="3454" y="1154"/>
                    <a:pt x="3702" y="759"/>
                    <a:pt x="3476" y="522"/>
                  </a:cubicBezTo>
                  <a:cubicBezTo>
                    <a:pt x="3416" y="454"/>
                    <a:pt x="3341" y="429"/>
                    <a:pt x="3261" y="429"/>
                  </a:cubicBezTo>
                  <a:cubicBezTo>
                    <a:pt x="3102" y="429"/>
                    <a:pt x="2923" y="526"/>
                    <a:pt x="2788" y="578"/>
                  </a:cubicBezTo>
                  <a:cubicBezTo>
                    <a:pt x="2648" y="157"/>
                    <a:pt x="2407" y="1"/>
                    <a:pt x="2136"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8" name="Google Shape;5698;p39"/>
            <p:cNvSpPr/>
            <p:nvPr/>
          </p:nvSpPr>
          <p:spPr>
            <a:xfrm>
              <a:off x="3151292" y="2556975"/>
              <a:ext cx="217657" cy="135701"/>
            </a:xfrm>
            <a:custGeom>
              <a:rect b="b" l="l" r="r" t="t"/>
              <a:pathLst>
                <a:path extrusionOk="0" h="3954" w="6342">
                  <a:moveTo>
                    <a:pt x="4236" y="0"/>
                  </a:moveTo>
                  <a:cubicBezTo>
                    <a:pt x="3592" y="0"/>
                    <a:pt x="2921" y="182"/>
                    <a:pt x="2415" y="421"/>
                  </a:cubicBezTo>
                  <a:cubicBezTo>
                    <a:pt x="1670" y="771"/>
                    <a:pt x="1061" y="1392"/>
                    <a:pt x="621" y="2080"/>
                  </a:cubicBezTo>
                  <a:cubicBezTo>
                    <a:pt x="406" y="2362"/>
                    <a:pt x="237" y="2667"/>
                    <a:pt x="102" y="3005"/>
                  </a:cubicBezTo>
                  <a:cubicBezTo>
                    <a:pt x="11" y="3276"/>
                    <a:pt x="0" y="3558"/>
                    <a:pt x="45" y="3840"/>
                  </a:cubicBezTo>
                  <a:cubicBezTo>
                    <a:pt x="45" y="3863"/>
                    <a:pt x="45" y="3874"/>
                    <a:pt x="56" y="3897"/>
                  </a:cubicBezTo>
                  <a:cubicBezTo>
                    <a:pt x="56" y="3908"/>
                    <a:pt x="68" y="3931"/>
                    <a:pt x="79" y="3953"/>
                  </a:cubicBezTo>
                  <a:cubicBezTo>
                    <a:pt x="305" y="3107"/>
                    <a:pt x="779" y="2351"/>
                    <a:pt x="1456" y="1798"/>
                  </a:cubicBezTo>
                  <a:cubicBezTo>
                    <a:pt x="1918" y="1380"/>
                    <a:pt x="2483" y="1064"/>
                    <a:pt x="3081" y="895"/>
                  </a:cubicBezTo>
                  <a:cubicBezTo>
                    <a:pt x="3415" y="802"/>
                    <a:pt x="3815" y="746"/>
                    <a:pt x="4228" y="746"/>
                  </a:cubicBezTo>
                  <a:cubicBezTo>
                    <a:pt x="5015" y="746"/>
                    <a:pt x="5846" y="949"/>
                    <a:pt x="6342" y="1482"/>
                  </a:cubicBezTo>
                  <a:cubicBezTo>
                    <a:pt x="6252" y="1234"/>
                    <a:pt x="6127" y="997"/>
                    <a:pt x="5981" y="782"/>
                  </a:cubicBezTo>
                  <a:cubicBezTo>
                    <a:pt x="5589" y="210"/>
                    <a:pt x="4928" y="0"/>
                    <a:pt x="423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9" name="Google Shape;5699;p39"/>
            <p:cNvSpPr/>
            <p:nvPr/>
          </p:nvSpPr>
          <p:spPr>
            <a:xfrm>
              <a:off x="3158636" y="2615937"/>
              <a:ext cx="99562" cy="76740"/>
            </a:xfrm>
            <a:custGeom>
              <a:rect b="b" l="l" r="r" t="t"/>
              <a:pathLst>
                <a:path extrusionOk="0" h="2236" w="2901">
                  <a:moveTo>
                    <a:pt x="2901" y="1"/>
                  </a:moveTo>
                  <a:cubicBezTo>
                    <a:pt x="2709" y="46"/>
                    <a:pt x="2517" y="91"/>
                    <a:pt x="2325" y="159"/>
                  </a:cubicBezTo>
                  <a:cubicBezTo>
                    <a:pt x="2235" y="181"/>
                    <a:pt x="2144" y="215"/>
                    <a:pt x="2054" y="260"/>
                  </a:cubicBezTo>
                  <a:cubicBezTo>
                    <a:pt x="1953" y="294"/>
                    <a:pt x="1851" y="339"/>
                    <a:pt x="1750" y="385"/>
                  </a:cubicBezTo>
                  <a:cubicBezTo>
                    <a:pt x="1648" y="441"/>
                    <a:pt x="1546" y="497"/>
                    <a:pt x="1445" y="554"/>
                  </a:cubicBezTo>
                  <a:cubicBezTo>
                    <a:pt x="1343" y="610"/>
                    <a:pt x="1219" y="667"/>
                    <a:pt x="1129" y="734"/>
                  </a:cubicBezTo>
                  <a:cubicBezTo>
                    <a:pt x="1050" y="813"/>
                    <a:pt x="948" y="870"/>
                    <a:pt x="847" y="949"/>
                  </a:cubicBezTo>
                  <a:cubicBezTo>
                    <a:pt x="757" y="1016"/>
                    <a:pt x="666" y="1095"/>
                    <a:pt x="587" y="1186"/>
                  </a:cubicBezTo>
                  <a:cubicBezTo>
                    <a:pt x="508" y="1265"/>
                    <a:pt x="441" y="1344"/>
                    <a:pt x="362" y="1423"/>
                  </a:cubicBezTo>
                  <a:cubicBezTo>
                    <a:pt x="305" y="1502"/>
                    <a:pt x="249" y="1581"/>
                    <a:pt x="204" y="1671"/>
                  </a:cubicBezTo>
                  <a:cubicBezTo>
                    <a:pt x="158" y="1739"/>
                    <a:pt x="113" y="1818"/>
                    <a:pt x="91" y="1897"/>
                  </a:cubicBezTo>
                  <a:cubicBezTo>
                    <a:pt x="57" y="1953"/>
                    <a:pt x="46" y="2009"/>
                    <a:pt x="23" y="2066"/>
                  </a:cubicBezTo>
                  <a:cubicBezTo>
                    <a:pt x="0" y="2179"/>
                    <a:pt x="0" y="2235"/>
                    <a:pt x="0" y="2235"/>
                  </a:cubicBezTo>
                  <a:cubicBezTo>
                    <a:pt x="0" y="2235"/>
                    <a:pt x="23" y="2179"/>
                    <a:pt x="46" y="2088"/>
                  </a:cubicBezTo>
                  <a:cubicBezTo>
                    <a:pt x="57" y="2032"/>
                    <a:pt x="91" y="1987"/>
                    <a:pt x="125" y="1919"/>
                  </a:cubicBezTo>
                  <a:cubicBezTo>
                    <a:pt x="170" y="1851"/>
                    <a:pt x="215" y="1784"/>
                    <a:pt x="271" y="1727"/>
                  </a:cubicBezTo>
                  <a:cubicBezTo>
                    <a:pt x="316" y="1648"/>
                    <a:pt x="373" y="1581"/>
                    <a:pt x="452" y="1513"/>
                  </a:cubicBezTo>
                  <a:cubicBezTo>
                    <a:pt x="520" y="1434"/>
                    <a:pt x="599" y="1366"/>
                    <a:pt x="678" y="1299"/>
                  </a:cubicBezTo>
                  <a:cubicBezTo>
                    <a:pt x="723" y="1265"/>
                    <a:pt x="768" y="1220"/>
                    <a:pt x="802" y="1186"/>
                  </a:cubicBezTo>
                  <a:lnTo>
                    <a:pt x="948" y="1084"/>
                  </a:lnTo>
                  <a:cubicBezTo>
                    <a:pt x="1027" y="1005"/>
                    <a:pt x="1129" y="949"/>
                    <a:pt x="1230" y="881"/>
                  </a:cubicBezTo>
                  <a:cubicBezTo>
                    <a:pt x="1321" y="813"/>
                    <a:pt x="1422" y="746"/>
                    <a:pt x="1524" y="689"/>
                  </a:cubicBezTo>
                  <a:cubicBezTo>
                    <a:pt x="1625" y="633"/>
                    <a:pt x="1727" y="576"/>
                    <a:pt x="1817" y="520"/>
                  </a:cubicBezTo>
                  <a:cubicBezTo>
                    <a:pt x="2009" y="407"/>
                    <a:pt x="2201" y="317"/>
                    <a:pt x="2359" y="238"/>
                  </a:cubicBezTo>
                  <a:cubicBezTo>
                    <a:pt x="2438" y="204"/>
                    <a:pt x="2517" y="170"/>
                    <a:pt x="2585" y="136"/>
                  </a:cubicBezTo>
                  <a:cubicBezTo>
                    <a:pt x="2641" y="114"/>
                    <a:pt x="2709" y="91"/>
                    <a:pt x="2754" y="69"/>
                  </a:cubicBezTo>
                  <a:cubicBezTo>
                    <a:pt x="2844" y="23"/>
                    <a:pt x="2900" y="1"/>
                    <a:pt x="2901"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0" name="Google Shape;5700;p39"/>
            <p:cNvSpPr/>
            <p:nvPr/>
          </p:nvSpPr>
          <p:spPr>
            <a:xfrm>
              <a:off x="3179949" y="2641711"/>
              <a:ext cx="62771" cy="31574"/>
            </a:xfrm>
            <a:custGeom>
              <a:rect b="b" l="l" r="r" t="t"/>
              <a:pathLst>
                <a:path extrusionOk="0" h="920" w="1829">
                  <a:moveTo>
                    <a:pt x="1388" y="1"/>
                  </a:moveTo>
                  <a:cubicBezTo>
                    <a:pt x="1369" y="1"/>
                    <a:pt x="1350" y="2"/>
                    <a:pt x="1332" y="6"/>
                  </a:cubicBezTo>
                  <a:cubicBezTo>
                    <a:pt x="1264" y="6"/>
                    <a:pt x="1196" y="17"/>
                    <a:pt x="1140" y="28"/>
                  </a:cubicBezTo>
                  <a:cubicBezTo>
                    <a:pt x="1130" y="32"/>
                    <a:pt x="1119" y="34"/>
                    <a:pt x="1106" y="34"/>
                  </a:cubicBezTo>
                  <a:cubicBezTo>
                    <a:pt x="1066" y="34"/>
                    <a:pt x="1016" y="17"/>
                    <a:pt x="973" y="17"/>
                  </a:cubicBezTo>
                  <a:cubicBezTo>
                    <a:pt x="955" y="17"/>
                    <a:pt x="939" y="20"/>
                    <a:pt x="925" y="28"/>
                  </a:cubicBezTo>
                  <a:lnTo>
                    <a:pt x="745" y="107"/>
                  </a:lnTo>
                  <a:cubicBezTo>
                    <a:pt x="688" y="141"/>
                    <a:pt x="666" y="254"/>
                    <a:pt x="609" y="288"/>
                  </a:cubicBezTo>
                  <a:cubicBezTo>
                    <a:pt x="553" y="322"/>
                    <a:pt x="542" y="435"/>
                    <a:pt x="497" y="469"/>
                  </a:cubicBezTo>
                  <a:cubicBezTo>
                    <a:pt x="316" y="604"/>
                    <a:pt x="147" y="751"/>
                    <a:pt x="0" y="920"/>
                  </a:cubicBezTo>
                  <a:cubicBezTo>
                    <a:pt x="0" y="920"/>
                    <a:pt x="124" y="852"/>
                    <a:pt x="282" y="762"/>
                  </a:cubicBezTo>
                  <a:cubicBezTo>
                    <a:pt x="372" y="717"/>
                    <a:pt x="463" y="660"/>
                    <a:pt x="564" y="593"/>
                  </a:cubicBezTo>
                  <a:cubicBezTo>
                    <a:pt x="677" y="525"/>
                    <a:pt x="779" y="457"/>
                    <a:pt x="892" y="401"/>
                  </a:cubicBezTo>
                  <a:cubicBezTo>
                    <a:pt x="1004" y="344"/>
                    <a:pt x="1117" y="288"/>
                    <a:pt x="1219" y="243"/>
                  </a:cubicBezTo>
                  <a:cubicBezTo>
                    <a:pt x="1275" y="220"/>
                    <a:pt x="1332" y="186"/>
                    <a:pt x="1377" y="175"/>
                  </a:cubicBezTo>
                  <a:cubicBezTo>
                    <a:pt x="1422" y="153"/>
                    <a:pt x="1478" y="141"/>
                    <a:pt x="1512" y="119"/>
                  </a:cubicBezTo>
                  <a:cubicBezTo>
                    <a:pt x="1557" y="107"/>
                    <a:pt x="1602" y="85"/>
                    <a:pt x="1636" y="85"/>
                  </a:cubicBezTo>
                  <a:lnTo>
                    <a:pt x="1738" y="51"/>
                  </a:lnTo>
                  <a:cubicBezTo>
                    <a:pt x="1794" y="40"/>
                    <a:pt x="1828" y="28"/>
                    <a:pt x="1828" y="28"/>
                  </a:cubicBezTo>
                  <a:cubicBezTo>
                    <a:pt x="1794" y="17"/>
                    <a:pt x="1772" y="17"/>
                    <a:pt x="1749" y="6"/>
                  </a:cubicBezTo>
                  <a:cubicBezTo>
                    <a:pt x="1738" y="10"/>
                    <a:pt x="1727" y="11"/>
                    <a:pt x="1715" y="11"/>
                  </a:cubicBezTo>
                  <a:cubicBezTo>
                    <a:pt x="1691" y="11"/>
                    <a:pt x="1666" y="6"/>
                    <a:pt x="1636" y="6"/>
                  </a:cubicBezTo>
                  <a:lnTo>
                    <a:pt x="1501" y="6"/>
                  </a:lnTo>
                  <a:cubicBezTo>
                    <a:pt x="1463" y="6"/>
                    <a:pt x="1426" y="1"/>
                    <a:pt x="1388"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1" name="Google Shape;5701;p39"/>
            <p:cNvSpPr/>
            <p:nvPr/>
          </p:nvSpPr>
          <p:spPr>
            <a:xfrm>
              <a:off x="3181081" y="2655542"/>
              <a:ext cx="55804" cy="21244"/>
            </a:xfrm>
            <a:custGeom>
              <a:rect b="b" l="l" r="r" t="t"/>
              <a:pathLst>
                <a:path extrusionOk="0" h="619" w="1626">
                  <a:moveTo>
                    <a:pt x="1276" y="1"/>
                  </a:moveTo>
                  <a:cubicBezTo>
                    <a:pt x="1253" y="1"/>
                    <a:pt x="1231" y="3"/>
                    <a:pt x="1208" y="9"/>
                  </a:cubicBezTo>
                  <a:cubicBezTo>
                    <a:pt x="1152" y="9"/>
                    <a:pt x="1107" y="9"/>
                    <a:pt x="1050" y="20"/>
                  </a:cubicBezTo>
                  <a:cubicBezTo>
                    <a:pt x="994" y="32"/>
                    <a:pt x="949" y="43"/>
                    <a:pt x="892" y="66"/>
                  </a:cubicBezTo>
                  <a:lnTo>
                    <a:pt x="734" y="111"/>
                  </a:lnTo>
                  <a:cubicBezTo>
                    <a:pt x="678" y="133"/>
                    <a:pt x="633" y="156"/>
                    <a:pt x="576" y="178"/>
                  </a:cubicBezTo>
                  <a:cubicBezTo>
                    <a:pt x="531" y="201"/>
                    <a:pt x="475" y="224"/>
                    <a:pt x="441" y="257"/>
                  </a:cubicBezTo>
                  <a:cubicBezTo>
                    <a:pt x="351" y="303"/>
                    <a:pt x="272" y="359"/>
                    <a:pt x="204" y="415"/>
                  </a:cubicBezTo>
                  <a:cubicBezTo>
                    <a:pt x="148" y="460"/>
                    <a:pt x="103" y="506"/>
                    <a:pt x="57" y="562"/>
                  </a:cubicBezTo>
                  <a:cubicBezTo>
                    <a:pt x="24" y="596"/>
                    <a:pt x="1" y="618"/>
                    <a:pt x="1" y="618"/>
                  </a:cubicBezTo>
                  <a:lnTo>
                    <a:pt x="80" y="585"/>
                  </a:lnTo>
                  <a:cubicBezTo>
                    <a:pt x="125" y="562"/>
                    <a:pt x="181" y="528"/>
                    <a:pt x="260" y="494"/>
                  </a:cubicBezTo>
                  <a:cubicBezTo>
                    <a:pt x="294" y="483"/>
                    <a:pt x="339" y="460"/>
                    <a:pt x="373" y="449"/>
                  </a:cubicBezTo>
                  <a:cubicBezTo>
                    <a:pt x="418" y="427"/>
                    <a:pt x="464" y="404"/>
                    <a:pt x="509" y="382"/>
                  </a:cubicBezTo>
                  <a:cubicBezTo>
                    <a:pt x="588" y="336"/>
                    <a:pt x="689" y="291"/>
                    <a:pt x="791" y="269"/>
                  </a:cubicBezTo>
                  <a:cubicBezTo>
                    <a:pt x="892" y="235"/>
                    <a:pt x="994" y="201"/>
                    <a:pt x="1084" y="167"/>
                  </a:cubicBezTo>
                  <a:cubicBezTo>
                    <a:pt x="1141" y="156"/>
                    <a:pt x="1186" y="145"/>
                    <a:pt x="1231" y="133"/>
                  </a:cubicBezTo>
                  <a:lnTo>
                    <a:pt x="1355" y="99"/>
                  </a:lnTo>
                  <a:cubicBezTo>
                    <a:pt x="1434" y="77"/>
                    <a:pt x="1502" y="66"/>
                    <a:pt x="1547" y="54"/>
                  </a:cubicBezTo>
                  <a:lnTo>
                    <a:pt x="1626" y="32"/>
                  </a:lnTo>
                  <a:cubicBezTo>
                    <a:pt x="1592" y="32"/>
                    <a:pt x="1569" y="20"/>
                    <a:pt x="1547" y="20"/>
                  </a:cubicBezTo>
                  <a:cubicBezTo>
                    <a:pt x="1499" y="12"/>
                    <a:pt x="1451" y="4"/>
                    <a:pt x="1403" y="4"/>
                  </a:cubicBezTo>
                  <a:cubicBezTo>
                    <a:pt x="1383" y="4"/>
                    <a:pt x="1364" y="6"/>
                    <a:pt x="1344" y="9"/>
                  </a:cubicBezTo>
                  <a:cubicBezTo>
                    <a:pt x="1321" y="3"/>
                    <a:pt x="1299" y="1"/>
                    <a:pt x="1276"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2" name="Google Shape;5702;p39"/>
            <p:cNvSpPr/>
            <p:nvPr/>
          </p:nvSpPr>
          <p:spPr>
            <a:xfrm>
              <a:off x="3138490" y="2680184"/>
              <a:ext cx="173934" cy="235332"/>
            </a:xfrm>
            <a:custGeom>
              <a:rect b="b" l="l" r="r" t="t"/>
              <a:pathLst>
                <a:path extrusionOk="0" h="6857" w="5068">
                  <a:moveTo>
                    <a:pt x="384" y="1"/>
                  </a:moveTo>
                  <a:cubicBezTo>
                    <a:pt x="362" y="1"/>
                    <a:pt x="339" y="1"/>
                    <a:pt x="317" y="2"/>
                  </a:cubicBezTo>
                  <a:cubicBezTo>
                    <a:pt x="294" y="25"/>
                    <a:pt x="272" y="25"/>
                    <a:pt x="260" y="47"/>
                  </a:cubicBezTo>
                  <a:cubicBezTo>
                    <a:pt x="114" y="555"/>
                    <a:pt x="46" y="1074"/>
                    <a:pt x="35" y="1593"/>
                  </a:cubicBezTo>
                  <a:cubicBezTo>
                    <a:pt x="1" y="3308"/>
                    <a:pt x="305" y="5328"/>
                    <a:pt x="1840" y="6355"/>
                  </a:cubicBezTo>
                  <a:cubicBezTo>
                    <a:pt x="2308" y="6671"/>
                    <a:pt x="2855" y="6857"/>
                    <a:pt x="3378" y="6857"/>
                  </a:cubicBezTo>
                  <a:cubicBezTo>
                    <a:pt x="3787" y="6857"/>
                    <a:pt x="4182" y="6743"/>
                    <a:pt x="4514" y="6490"/>
                  </a:cubicBezTo>
                  <a:cubicBezTo>
                    <a:pt x="4548" y="6457"/>
                    <a:pt x="4582" y="6434"/>
                    <a:pt x="4616" y="6400"/>
                  </a:cubicBezTo>
                  <a:cubicBezTo>
                    <a:pt x="4695" y="6231"/>
                    <a:pt x="4763" y="6062"/>
                    <a:pt x="4808" y="5881"/>
                  </a:cubicBezTo>
                  <a:cubicBezTo>
                    <a:pt x="5067" y="4854"/>
                    <a:pt x="4774" y="3805"/>
                    <a:pt x="4311" y="2868"/>
                  </a:cubicBezTo>
                  <a:cubicBezTo>
                    <a:pt x="4029" y="2304"/>
                    <a:pt x="3499" y="1762"/>
                    <a:pt x="3047" y="1345"/>
                  </a:cubicBezTo>
                  <a:cubicBezTo>
                    <a:pt x="2309" y="705"/>
                    <a:pt x="1354" y="1"/>
                    <a:pt x="384"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3" name="Google Shape;5703;p39"/>
            <p:cNvSpPr/>
            <p:nvPr/>
          </p:nvSpPr>
          <p:spPr>
            <a:xfrm>
              <a:off x="3135402" y="2675208"/>
              <a:ext cx="133642" cy="135598"/>
            </a:xfrm>
            <a:custGeom>
              <a:rect b="b" l="l" r="r" t="t"/>
              <a:pathLst>
                <a:path extrusionOk="0" h="3951" w="3894">
                  <a:moveTo>
                    <a:pt x="576" y="0"/>
                  </a:moveTo>
                  <a:lnTo>
                    <a:pt x="113" y="621"/>
                  </a:lnTo>
                  <a:cubicBezTo>
                    <a:pt x="136" y="1264"/>
                    <a:pt x="23" y="1919"/>
                    <a:pt x="23" y="2551"/>
                  </a:cubicBezTo>
                  <a:cubicBezTo>
                    <a:pt x="46" y="2912"/>
                    <a:pt x="0" y="3442"/>
                    <a:pt x="316" y="3690"/>
                  </a:cubicBezTo>
                  <a:cubicBezTo>
                    <a:pt x="433" y="3789"/>
                    <a:pt x="579" y="3833"/>
                    <a:pt x="727" y="3833"/>
                  </a:cubicBezTo>
                  <a:cubicBezTo>
                    <a:pt x="1036" y="3833"/>
                    <a:pt x="1357" y="3641"/>
                    <a:pt x="1456" y="3352"/>
                  </a:cubicBezTo>
                  <a:cubicBezTo>
                    <a:pt x="1501" y="3577"/>
                    <a:pt x="1659" y="3950"/>
                    <a:pt x="1919" y="3950"/>
                  </a:cubicBezTo>
                  <a:cubicBezTo>
                    <a:pt x="1923" y="3950"/>
                    <a:pt x="1928" y="3950"/>
                    <a:pt x="1932" y="3950"/>
                  </a:cubicBezTo>
                  <a:cubicBezTo>
                    <a:pt x="2249" y="3950"/>
                    <a:pt x="2361" y="3552"/>
                    <a:pt x="2494" y="3352"/>
                  </a:cubicBezTo>
                  <a:cubicBezTo>
                    <a:pt x="2615" y="3407"/>
                    <a:pt x="2842" y="3569"/>
                    <a:pt x="3019" y="3569"/>
                  </a:cubicBezTo>
                  <a:cubicBezTo>
                    <a:pt x="3058" y="3569"/>
                    <a:pt x="3094" y="3562"/>
                    <a:pt x="3126" y="3544"/>
                  </a:cubicBezTo>
                  <a:cubicBezTo>
                    <a:pt x="3307" y="3453"/>
                    <a:pt x="3228" y="3261"/>
                    <a:pt x="3104" y="3126"/>
                  </a:cubicBezTo>
                  <a:lnTo>
                    <a:pt x="3104" y="3126"/>
                  </a:lnTo>
                  <a:cubicBezTo>
                    <a:pt x="3170" y="3184"/>
                    <a:pt x="3251" y="3212"/>
                    <a:pt x="3332" y="3212"/>
                  </a:cubicBezTo>
                  <a:cubicBezTo>
                    <a:pt x="3471" y="3212"/>
                    <a:pt x="3606" y="3129"/>
                    <a:pt x="3656" y="2979"/>
                  </a:cubicBezTo>
                  <a:cubicBezTo>
                    <a:pt x="3893" y="2539"/>
                    <a:pt x="3442" y="1704"/>
                    <a:pt x="3194" y="1354"/>
                  </a:cubicBezTo>
                  <a:cubicBezTo>
                    <a:pt x="2630" y="565"/>
                    <a:pt x="1366" y="339"/>
                    <a:pt x="576"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4" name="Google Shape;5704;p39"/>
            <p:cNvSpPr/>
            <p:nvPr/>
          </p:nvSpPr>
          <p:spPr>
            <a:xfrm>
              <a:off x="3148958" y="2675070"/>
              <a:ext cx="180111" cy="224796"/>
            </a:xfrm>
            <a:custGeom>
              <a:rect b="b" l="l" r="r" t="t"/>
              <a:pathLst>
                <a:path extrusionOk="0" h="6550" w="5248">
                  <a:moveTo>
                    <a:pt x="714" y="1"/>
                  </a:moveTo>
                  <a:cubicBezTo>
                    <a:pt x="438" y="1"/>
                    <a:pt x="189" y="44"/>
                    <a:pt x="0" y="151"/>
                  </a:cubicBezTo>
                  <a:cubicBezTo>
                    <a:pt x="16" y="151"/>
                    <a:pt x="32" y="151"/>
                    <a:pt x="47" y="151"/>
                  </a:cubicBezTo>
                  <a:cubicBezTo>
                    <a:pt x="1035" y="151"/>
                    <a:pt x="1998" y="850"/>
                    <a:pt x="2742" y="1494"/>
                  </a:cubicBezTo>
                  <a:cubicBezTo>
                    <a:pt x="3194" y="1911"/>
                    <a:pt x="3735" y="2442"/>
                    <a:pt x="4006" y="3017"/>
                  </a:cubicBezTo>
                  <a:cubicBezTo>
                    <a:pt x="4458" y="3954"/>
                    <a:pt x="4762" y="4992"/>
                    <a:pt x="4503" y="6030"/>
                  </a:cubicBezTo>
                  <a:cubicBezTo>
                    <a:pt x="4446" y="6211"/>
                    <a:pt x="4390" y="6380"/>
                    <a:pt x="4311" y="6549"/>
                  </a:cubicBezTo>
                  <a:cubicBezTo>
                    <a:pt x="4819" y="6098"/>
                    <a:pt x="5248" y="5421"/>
                    <a:pt x="5236" y="4766"/>
                  </a:cubicBezTo>
                  <a:cubicBezTo>
                    <a:pt x="5236" y="3762"/>
                    <a:pt x="5078" y="3186"/>
                    <a:pt x="4638" y="2272"/>
                  </a:cubicBezTo>
                  <a:cubicBezTo>
                    <a:pt x="4333" y="1663"/>
                    <a:pt x="3476" y="873"/>
                    <a:pt x="2833" y="557"/>
                  </a:cubicBezTo>
                  <a:cubicBezTo>
                    <a:pt x="2336" y="297"/>
                    <a:pt x="1433" y="1"/>
                    <a:pt x="71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5" name="Google Shape;5705;p39"/>
            <p:cNvSpPr/>
            <p:nvPr/>
          </p:nvSpPr>
          <p:spPr>
            <a:xfrm>
              <a:off x="3133068" y="2680253"/>
              <a:ext cx="92595" cy="53059"/>
            </a:xfrm>
            <a:custGeom>
              <a:rect b="b" l="l" r="r" t="t"/>
              <a:pathLst>
                <a:path extrusionOk="0" h="1546" w="2698">
                  <a:moveTo>
                    <a:pt x="1" y="0"/>
                  </a:moveTo>
                  <a:lnTo>
                    <a:pt x="1" y="0"/>
                  </a:lnTo>
                  <a:cubicBezTo>
                    <a:pt x="1" y="0"/>
                    <a:pt x="46" y="11"/>
                    <a:pt x="136" y="45"/>
                  </a:cubicBezTo>
                  <a:cubicBezTo>
                    <a:pt x="215" y="79"/>
                    <a:pt x="328" y="124"/>
                    <a:pt x="475" y="181"/>
                  </a:cubicBezTo>
                  <a:cubicBezTo>
                    <a:pt x="610" y="248"/>
                    <a:pt x="768" y="305"/>
                    <a:pt x="937" y="384"/>
                  </a:cubicBezTo>
                  <a:cubicBezTo>
                    <a:pt x="1016" y="418"/>
                    <a:pt x="1095" y="463"/>
                    <a:pt x="1186" y="508"/>
                  </a:cubicBezTo>
                  <a:cubicBezTo>
                    <a:pt x="1276" y="542"/>
                    <a:pt x="1366" y="587"/>
                    <a:pt x="1456" y="632"/>
                  </a:cubicBezTo>
                  <a:cubicBezTo>
                    <a:pt x="1535" y="677"/>
                    <a:pt x="1626" y="733"/>
                    <a:pt x="1705" y="779"/>
                  </a:cubicBezTo>
                  <a:cubicBezTo>
                    <a:pt x="1795" y="824"/>
                    <a:pt x="1874" y="869"/>
                    <a:pt x="1953" y="914"/>
                  </a:cubicBezTo>
                  <a:cubicBezTo>
                    <a:pt x="2032" y="959"/>
                    <a:pt x="2111" y="1004"/>
                    <a:pt x="2179" y="1061"/>
                  </a:cubicBezTo>
                  <a:cubicBezTo>
                    <a:pt x="2235" y="1106"/>
                    <a:pt x="2303" y="1151"/>
                    <a:pt x="2359" y="1196"/>
                  </a:cubicBezTo>
                  <a:cubicBezTo>
                    <a:pt x="2404" y="1241"/>
                    <a:pt x="2461" y="1286"/>
                    <a:pt x="2506" y="1332"/>
                  </a:cubicBezTo>
                  <a:cubicBezTo>
                    <a:pt x="2540" y="1365"/>
                    <a:pt x="2574" y="1399"/>
                    <a:pt x="2607" y="1444"/>
                  </a:cubicBezTo>
                  <a:lnTo>
                    <a:pt x="2698" y="1546"/>
                  </a:lnTo>
                  <a:cubicBezTo>
                    <a:pt x="2698" y="1546"/>
                    <a:pt x="2675" y="1501"/>
                    <a:pt x="2641" y="1433"/>
                  </a:cubicBezTo>
                  <a:cubicBezTo>
                    <a:pt x="2619" y="1377"/>
                    <a:pt x="2585" y="1332"/>
                    <a:pt x="2551" y="1286"/>
                  </a:cubicBezTo>
                  <a:cubicBezTo>
                    <a:pt x="2517" y="1230"/>
                    <a:pt x="2472" y="1185"/>
                    <a:pt x="2427" y="1128"/>
                  </a:cubicBezTo>
                  <a:cubicBezTo>
                    <a:pt x="2370" y="1072"/>
                    <a:pt x="2314" y="1016"/>
                    <a:pt x="2246" y="959"/>
                  </a:cubicBezTo>
                  <a:cubicBezTo>
                    <a:pt x="2179" y="891"/>
                    <a:pt x="2111" y="835"/>
                    <a:pt x="2032" y="790"/>
                  </a:cubicBezTo>
                  <a:cubicBezTo>
                    <a:pt x="1953" y="733"/>
                    <a:pt x="1874" y="666"/>
                    <a:pt x="1795" y="621"/>
                  </a:cubicBezTo>
                  <a:cubicBezTo>
                    <a:pt x="1705" y="576"/>
                    <a:pt x="1614" y="530"/>
                    <a:pt x="1535" y="485"/>
                  </a:cubicBezTo>
                  <a:cubicBezTo>
                    <a:pt x="1355" y="395"/>
                    <a:pt x="1174" y="316"/>
                    <a:pt x="994" y="248"/>
                  </a:cubicBezTo>
                  <a:cubicBezTo>
                    <a:pt x="824" y="181"/>
                    <a:pt x="666" y="124"/>
                    <a:pt x="497" y="90"/>
                  </a:cubicBezTo>
                  <a:cubicBezTo>
                    <a:pt x="339" y="45"/>
                    <a:pt x="170" y="11"/>
                    <a:pt x="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6" name="Google Shape;5706;p39"/>
            <p:cNvSpPr/>
            <p:nvPr/>
          </p:nvSpPr>
          <p:spPr>
            <a:xfrm>
              <a:off x="3142369" y="2684097"/>
              <a:ext cx="62771" cy="52338"/>
            </a:xfrm>
            <a:custGeom>
              <a:rect b="b" l="l" r="r" t="t"/>
              <a:pathLst>
                <a:path extrusionOk="0" h="1525" w="1829">
                  <a:moveTo>
                    <a:pt x="1" y="1"/>
                  </a:moveTo>
                  <a:lnTo>
                    <a:pt x="91" y="69"/>
                  </a:lnTo>
                  <a:cubicBezTo>
                    <a:pt x="147" y="102"/>
                    <a:pt x="226" y="148"/>
                    <a:pt x="316" y="215"/>
                  </a:cubicBezTo>
                  <a:cubicBezTo>
                    <a:pt x="350" y="249"/>
                    <a:pt x="407" y="283"/>
                    <a:pt x="452" y="328"/>
                  </a:cubicBezTo>
                  <a:cubicBezTo>
                    <a:pt x="508" y="362"/>
                    <a:pt x="553" y="407"/>
                    <a:pt x="610" y="441"/>
                  </a:cubicBezTo>
                  <a:cubicBezTo>
                    <a:pt x="723" y="531"/>
                    <a:pt x="836" y="633"/>
                    <a:pt x="948" y="723"/>
                  </a:cubicBezTo>
                  <a:cubicBezTo>
                    <a:pt x="1061" y="825"/>
                    <a:pt x="1163" y="926"/>
                    <a:pt x="1264" y="1016"/>
                  </a:cubicBezTo>
                  <a:cubicBezTo>
                    <a:pt x="1377" y="1118"/>
                    <a:pt x="1467" y="1197"/>
                    <a:pt x="1546" y="1276"/>
                  </a:cubicBezTo>
                  <a:cubicBezTo>
                    <a:pt x="1637" y="1355"/>
                    <a:pt x="1704" y="1411"/>
                    <a:pt x="1750" y="1457"/>
                  </a:cubicBezTo>
                  <a:cubicBezTo>
                    <a:pt x="1806" y="1502"/>
                    <a:pt x="1829" y="1524"/>
                    <a:pt x="1829" y="1524"/>
                  </a:cubicBezTo>
                  <a:cubicBezTo>
                    <a:pt x="1817" y="1490"/>
                    <a:pt x="1795" y="1468"/>
                    <a:pt x="1783" y="1434"/>
                  </a:cubicBezTo>
                  <a:cubicBezTo>
                    <a:pt x="1738" y="1355"/>
                    <a:pt x="1682" y="1276"/>
                    <a:pt x="1625" y="1208"/>
                  </a:cubicBezTo>
                  <a:cubicBezTo>
                    <a:pt x="1558" y="1118"/>
                    <a:pt x="1467" y="1016"/>
                    <a:pt x="1377" y="904"/>
                  </a:cubicBezTo>
                  <a:cubicBezTo>
                    <a:pt x="1287" y="802"/>
                    <a:pt x="1163" y="700"/>
                    <a:pt x="1061" y="599"/>
                  </a:cubicBezTo>
                  <a:cubicBezTo>
                    <a:pt x="994" y="554"/>
                    <a:pt x="937" y="509"/>
                    <a:pt x="881" y="452"/>
                  </a:cubicBezTo>
                  <a:cubicBezTo>
                    <a:pt x="824" y="407"/>
                    <a:pt x="757" y="362"/>
                    <a:pt x="700" y="328"/>
                  </a:cubicBezTo>
                  <a:cubicBezTo>
                    <a:pt x="644" y="294"/>
                    <a:pt x="587" y="249"/>
                    <a:pt x="531" y="227"/>
                  </a:cubicBezTo>
                  <a:lnTo>
                    <a:pt x="362" y="136"/>
                  </a:lnTo>
                  <a:cubicBezTo>
                    <a:pt x="271" y="91"/>
                    <a:pt x="192" y="57"/>
                    <a:pt x="102" y="35"/>
                  </a:cubicBezTo>
                  <a:lnTo>
                    <a:pt x="1" y="1"/>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7" name="Google Shape;5707;p39"/>
            <p:cNvSpPr/>
            <p:nvPr/>
          </p:nvSpPr>
          <p:spPr>
            <a:xfrm>
              <a:off x="3137323" y="2680630"/>
              <a:ext cx="46504" cy="54637"/>
            </a:xfrm>
            <a:custGeom>
              <a:rect b="b" l="l" r="r" t="t"/>
              <a:pathLst>
                <a:path extrusionOk="0" h="1592" w="1355">
                  <a:moveTo>
                    <a:pt x="1" y="0"/>
                  </a:moveTo>
                  <a:cubicBezTo>
                    <a:pt x="1" y="0"/>
                    <a:pt x="80" y="113"/>
                    <a:pt x="204" y="260"/>
                  </a:cubicBezTo>
                  <a:cubicBezTo>
                    <a:pt x="238" y="294"/>
                    <a:pt x="272" y="328"/>
                    <a:pt x="306" y="373"/>
                  </a:cubicBezTo>
                  <a:cubicBezTo>
                    <a:pt x="351" y="429"/>
                    <a:pt x="384" y="474"/>
                    <a:pt x="418" y="519"/>
                  </a:cubicBezTo>
                  <a:cubicBezTo>
                    <a:pt x="497" y="610"/>
                    <a:pt x="588" y="700"/>
                    <a:pt x="667" y="801"/>
                  </a:cubicBezTo>
                  <a:cubicBezTo>
                    <a:pt x="757" y="903"/>
                    <a:pt x="836" y="1005"/>
                    <a:pt x="915" y="1084"/>
                  </a:cubicBezTo>
                  <a:cubicBezTo>
                    <a:pt x="949" y="1140"/>
                    <a:pt x="994" y="1174"/>
                    <a:pt x="1028" y="1219"/>
                  </a:cubicBezTo>
                  <a:cubicBezTo>
                    <a:pt x="1062" y="1264"/>
                    <a:pt x="1095" y="1309"/>
                    <a:pt x="1129" y="1343"/>
                  </a:cubicBezTo>
                  <a:cubicBezTo>
                    <a:pt x="1265" y="1501"/>
                    <a:pt x="1355" y="1591"/>
                    <a:pt x="1355" y="1591"/>
                  </a:cubicBezTo>
                  <a:cubicBezTo>
                    <a:pt x="1310" y="1490"/>
                    <a:pt x="1265" y="1388"/>
                    <a:pt x="1208" y="1298"/>
                  </a:cubicBezTo>
                  <a:cubicBezTo>
                    <a:pt x="1186" y="1253"/>
                    <a:pt x="1163" y="1208"/>
                    <a:pt x="1129" y="1151"/>
                  </a:cubicBezTo>
                  <a:cubicBezTo>
                    <a:pt x="1107" y="1106"/>
                    <a:pt x="1073" y="1061"/>
                    <a:pt x="1039" y="1005"/>
                  </a:cubicBezTo>
                  <a:cubicBezTo>
                    <a:pt x="960" y="903"/>
                    <a:pt x="892" y="801"/>
                    <a:pt x="802" y="700"/>
                  </a:cubicBezTo>
                  <a:cubicBezTo>
                    <a:pt x="712" y="598"/>
                    <a:pt x="621" y="497"/>
                    <a:pt x="531" y="418"/>
                  </a:cubicBezTo>
                  <a:cubicBezTo>
                    <a:pt x="452" y="339"/>
                    <a:pt x="362" y="260"/>
                    <a:pt x="272" y="192"/>
                  </a:cubicBezTo>
                  <a:cubicBezTo>
                    <a:pt x="181" y="124"/>
                    <a:pt x="91" y="57"/>
                    <a:pt x="1"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8" name="Google Shape;5708;p39"/>
            <p:cNvSpPr/>
            <p:nvPr/>
          </p:nvSpPr>
          <p:spPr>
            <a:xfrm>
              <a:off x="2978182" y="2678674"/>
              <a:ext cx="177400" cy="183406"/>
            </a:xfrm>
            <a:custGeom>
              <a:rect b="b" l="l" r="r" t="t"/>
              <a:pathLst>
                <a:path extrusionOk="0" h="5344" w="5169">
                  <a:moveTo>
                    <a:pt x="5021" y="1"/>
                  </a:moveTo>
                  <a:lnTo>
                    <a:pt x="4627" y="91"/>
                  </a:lnTo>
                  <a:cubicBezTo>
                    <a:pt x="4141" y="204"/>
                    <a:pt x="3667" y="351"/>
                    <a:pt x="3216" y="543"/>
                  </a:cubicBezTo>
                  <a:cubicBezTo>
                    <a:pt x="1839" y="1129"/>
                    <a:pt x="147" y="2280"/>
                    <a:pt x="23" y="3928"/>
                  </a:cubicBezTo>
                  <a:cubicBezTo>
                    <a:pt x="0" y="4357"/>
                    <a:pt x="124" y="4785"/>
                    <a:pt x="384" y="5124"/>
                  </a:cubicBezTo>
                  <a:cubicBezTo>
                    <a:pt x="553" y="5225"/>
                    <a:pt x="733" y="5293"/>
                    <a:pt x="937" y="5316"/>
                  </a:cubicBezTo>
                  <a:cubicBezTo>
                    <a:pt x="1078" y="5335"/>
                    <a:pt x="1218" y="5344"/>
                    <a:pt x="1355" y="5344"/>
                  </a:cubicBezTo>
                  <a:cubicBezTo>
                    <a:pt x="2035" y="5344"/>
                    <a:pt x="2660" y="5120"/>
                    <a:pt x="3261" y="4763"/>
                  </a:cubicBezTo>
                  <a:cubicBezTo>
                    <a:pt x="4107" y="4266"/>
                    <a:pt x="4638" y="3420"/>
                    <a:pt x="4920" y="2495"/>
                  </a:cubicBezTo>
                  <a:cubicBezTo>
                    <a:pt x="5021" y="2122"/>
                    <a:pt x="5089" y="1739"/>
                    <a:pt x="5134" y="1344"/>
                  </a:cubicBezTo>
                  <a:cubicBezTo>
                    <a:pt x="5168" y="892"/>
                    <a:pt x="5134" y="441"/>
                    <a:pt x="5021"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9" name="Google Shape;5709;p39"/>
            <p:cNvSpPr/>
            <p:nvPr/>
          </p:nvSpPr>
          <p:spPr>
            <a:xfrm>
              <a:off x="3046890" y="2670540"/>
              <a:ext cx="121458" cy="117683"/>
            </a:xfrm>
            <a:custGeom>
              <a:rect b="b" l="l" r="r" t="t"/>
              <a:pathLst>
                <a:path extrusionOk="0" h="3429" w="3539">
                  <a:moveTo>
                    <a:pt x="3189" y="1"/>
                  </a:moveTo>
                  <a:cubicBezTo>
                    <a:pt x="3189" y="1"/>
                    <a:pt x="3189" y="1"/>
                    <a:pt x="3189" y="1"/>
                  </a:cubicBezTo>
                  <a:lnTo>
                    <a:pt x="3189" y="1"/>
                  </a:lnTo>
                  <a:cubicBezTo>
                    <a:pt x="3189" y="1"/>
                    <a:pt x="3189" y="1"/>
                    <a:pt x="3189" y="1"/>
                  </a:cubicBezTo>
                  <a:close/>
                  <a:moveTo>
                    <a:pt x="3189" y="1"/>
                  </a:moveTo>
                  <a:lnTo>
                    <a:pt x="3189" y="1"/>
                  </a:lnTo>
                  <a:cubicBezTo>
                    <a:pt x="3196" y="103"/>
                    <a:pt x="1902" y="351"/>
                    <a:pt x="1756" y="396"/>
                  </a:cubicBezTo>
                  <a:cubicBezTo>
                    <a:pt x="1090" y="633"/>
                    <a:pt x="368" y="723"/>
                    <a:pt x="86" y="1490"/>
                  </a:cubicBezTo>
                  <a:cubicBezTo>
                    <a:pt x="1" y="1726"/>
                    <a:pt x="65" y="2181"/>
                    <a:pt x="332" y="2181"/>
                  </a:cubicBezTo>
                  <a:cubicBezTo>
                    <a:pt x="385" y="2181"/>
                    <a:pt x="445" y="2163"/>
                    <a:pt x="514" y="2122"/>
                  </a:cubicBezTo>
                  <a:lnTo>
                    <a:pt x="514" y="2122"/>
                  </a:lnTo>
                  <a:cubicBezTo>
                    <a:pt x="438" y="2334"/>
                    <a:pt x="410" y="2864"/>
                    <a:pt x="682" y="2864"/>
                  </a:cubicBezTo>
                  <a:cubicBezTo>
                    <a:pt x="729" y="2864"/>
                    <a:pt x="786" y="2848"/>
                    <a:pt x="853" y="2811"/>
                  </a:cubicBezTo>
                  <a:cubicBezTo>
                    <a:pt x="866" y="3152"/>
                    <a:pt x="1086" y="3366"/>
                    <a:pt x="1329" y="3366"/>
                  </a:cubicBezTo>
                  <a:cubicBezTo>
                    <a:pt x="1495" y="3366"/>
                    <a:pt x="1672" y="3266"/>
                    <a:pt x="1801" y="3036"/>
                  </a:cubicBezTo>
                  <a:lnTo>
                    <a:pt x="1801" y="3036"/>
                  </a:lnTo>
                  <a:cubicBezTo>
                    <a:pt x="1745" y="3326"/>
                    <a:pt x="1874" y="3428"/>
                    <a:pt x="2063" y="3428"/>
                  </a:cubicBezTo>
                  <a:cubicBezTo>
                    <a:pt x="2329" y="3428"/>
                    <a:pt x="2711" y="3224"/>
                    <a:pt x="2850" y="3059"/>
                  </a:cubicBezTo>
                  <a:cubicBezTo>
                    <a:pt x="3538" y="2201"/>
                    <a:pt x="3279" y="1006"/>
                    <a:pt x="3189"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0" name="Google Shape;5710;p39"/>
            <p:cNvSpPr/>
            <p:nvPr/>
          </p:nvSpPr>
          <p:spPr>
            <a:xfrm>
              <a:off x="2991326" y="2678296"/>
              <a:ext cx="189035" cy="203964"/>
            </a:xfrm>
            <a:custGeom>
              <a:rect b="b" l="l" r="r" t="t"/>
              <a:pathLst>
                <a:path extrusionOk="0" h="5943" w="5508">
                  <a:moveTo>
                    <a:pt x="4638" y="1"/>
                  </a:moveTo>
                  <a:cubicBezTo>
                    <a:pt x="4751" y="441"/>
                    <a:pt x="4785" y="892"/>
                    <a:pt x="4751" y="1343"/>
                  </a:cubicBezTo>
                  <a:cubicBezTo>
                    <a:pt x="4706" y="1738"/>
                    <a:pt x="4638" y="2122"/>
                    <a:pt x="4537" y="2506"/>
                  </a:cubicBezTo>
                  <a:cubicBezTo>
                    <a:pt x="4255" y="3420"/>
                    <a:pt x="3724" y="4266"/>
                    <a:pt x="2878" y="4763"/>
                  </a:cubicBezTo>
                  <a:cubicBezTo>
                    <a:pt x="2280" y="5127"/>
                    <a:pt x="1659" y="5344"/>
                    <a:pt x="983" y="5344"/>
                  </a:cubicBezTo>
                  <a:cubicBezTo>
                    <a:pt x="842" y="5344"/>
                    <a:pt x="699" y="5335"/>
                    <a:pt x="554" y="5315"/>
                  </a:cubicBezTo>
                  <a:cubicBezTo>
                    <a:pt x="350" y="5293"/>
                    <a:pt x="170" y="5225"/>
                    <a:pt x="1" y="5124"/>
                  </a:cubicBezTo>
                  <a:lnTo>
                    <a:pt x="1" y="5124"/>
                  </a:lnTo>
                  <a:cubicBezTo>
                    <a:pt x="215" y="5417"/>
                    <a:pt x="497" y="5643"/>
                    <a:pt x="836" y="5778"/>
                  </a:cubicBezTo>
                  <a:cubicBezTo>
                    <a:pt x="1106" y="5891"/>
                    <a:pt x="1393" y="5943"/>
                    <a:pt x="1685" y="5943"/>
                  </a:cubicBezTo>
                  <a:cubicBezTo>
                    <a:pt x="2905" y="5943"/>
                    <a:pt x="4206" y="5042"/>
                    <a:pt x="4661" y="3995"/>
                  </a:cubicBezTo>
                  <a:cubicBezTo>
                    <a:pt x="5248" y="2743"/>
                    <a:pt x="5507" y="1242"/>
                    <a:pt x="467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1" name="Google Shape;5711;p39"/>
            <p:cNvSpPr/>
            <p:nvPr/>
          </p:nvSpPr>
          <p:spPr>
            <a:xfrm>
              <a:off x="3123390" y="2676752"/>
              <a:ext cx="31780" cy="110785"/>
            </a:xfrm>
            <a:custGeom>
              <a:rect b="b" l="l" r="r" t="t"/>
              <a:pathLst>
                <a:path extrusionOk="0" h="3228" w="926">
                  <a:moveTo>
                    <a:pt x="824" y="0"/>
                  </a:moveTo>
                  <a:cubicBezTo>
                    <a:pt x="824" y="1"/>
                    <a:pt x="824" y="57"/>
                    <a:pt x="847" y="136"/>
                  </a:cubicBezTo>
                  <a:cubicBezTo>
                    <a:pt x="847" y="192"/>
                    <a:pt x="847" y="249"/>
                    <a:pt x="847" y="305"/>
                  </a:cubicBezTo>
                  <a:cubicBezTo>
                    <a:pt x="847" y="373"/>
                    <a:pt x="836" y="441"/>
                    <a:pt x="836" y="520"/>
                  </a:cubicBezTo>
                  <a:cubicBezTo>
                    <a:pt x="824" y="599"/>
                    <a:pt x="824" y="678"/>
                    <a:pt x="802" y="768"/>
                  </a:cubicBezTo>
                  <a:cubicBezTo>
                    <a:pt x="779" y="858"/>
                    <a:pt x="768" y="971"/>
                    <a:pt x="745" y="1050"/>
                  </a:cubicBezTo>
                  <a:cubicBezTo>
                    <a:pt x="723" y="1140"/>
                    <a:pt x="700" y="1230"/>
                    <a:pt x="666" y="1332"/>
                  </a:cubicBezTo>
                  <a:cubicBezTo>
                    <a:pt x="644" y="1434"/>
                    <a:pt x="610" y="1535"/>
                    <a:pt x="576" y="1637"/>
                  </a:cubicBezTo>
                  <a:cubicBezTo>
                    <a:pt x="508" y="1840"/>
                    <a:pt x="441" y="2032"/>
                    <a:pt x="373" y="2223"/>
                  </a:cubicBezTo>
                  <a:cubicBezTo>
                    <a:pt x="305" y="2404"/>
                    <a:pt x="238" y="2585"/>
                    <a:pt x="181" y="2720"/>
                  </a:cubicBezTo>
                  <a:lnTo>
                    <a:pt x="46" y="3081"/>
                  </a:lnTo>
                  <a:cubicBezTo>
                    <a:pt x="12" y="3183"/>
                    <a:pt x="1" y="3228"/>
                    <a:pt x="1" y="3228"/>
                  </a:cubicBezTo>
                  <a:cubicBezTo>
                    <a:pt x="1" y="3228"/>
                    <a:pt x="113" y="3047"/>
                    <a:pt x="271" y="2765"/>
                  </a:cubicBezTo>
                  <a:cubicBezTo>
                    <a:pt x="339" y="2630"/>
                    <a:pt x="429" y="2460"/>
                    <a:pt x="508" y="2280"/>
                  </a:cubicBezTo>
                  <a:cubicBezTo>
                    <a:pt x="587" y="2099"/>
                    <a:pt x="666" y="1896"/>
                    <a:pt x="734" y="1693"/>
                  </a:cubicBezTo>
                  <a:cubicBezTo>
                    <a:pt x="768" y="1592"/>
                    <a:pt x="790" y="1479"/>
                    <a:pt x="824" y="1377"/>
                  </a:cubicBezTo>
                  <a:cubicBezTo>
                    <a:pt x="847" y="1276"/>
                    <a:pt x="869" y="1174"/>
                    <a:pt x="892" y="1072"/>
                  </a:cubicBezTo>
                  <a:cubicBezTo>
                    <a:pt x="903" y="982"/>
                    <a:pt x="926" y="881"/>
                    <a:pt x="926" y="790"/>
                  </a:cubicBezTo>
                  <a:cubicBezTo>
                    <a:pt x="926" y="689"/>
                    <a:pt x="926" y="610"/>
                    <a:pt x="926" y="520"/>
                  </a:cubicBezTo>
                  <a:cubicBezTo>
                    <a:pt x="926" y="452"/>
                    <a:pt x="915" y="373"/>
                    <a:pt x="903" y="305"/>
                  </a:cubicBezTo>
                  <a:cubicBezTo>
                    <a:pt x="892" y="249"/>
                    <a:pt x="881" y="192"/>
                    <a:pt x="869" y="136"/>
                  </a:cubicBezTo>
                  <a:cubicBezTo>
                    <a:pt x="847" y="46"/>
                    <a:pt x="824" y="1"/>
                    <a:pt x="824"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2" name="Google Shape;5712;p39"/>
            <p:cNvSpPr/>
            <p:nvPr/>
          </p:nvSpPr>
          <p:spPr>
            <a:xfrm>
              <a:off x="3102077" y="2682175"/>
              <a:ext cx="46915" cy="101107"/>
            </a:xfrm>
            <a:custGeom>
              <a:rect b="b" l="l" r="r" t="t"/>
              <a:pathLst>
                <a:path extrusionOk="0" h="2946" w="1367">
                  <a:moveTo>
                    <a:pt x="1344" y="0"/>
                  </a:moveTo>
                  <a:cubicBezTo>
                    <a:pt x="1344" y="0"/>
                    <a:pt x="1333" y="57"/>
                    <a:pt x="1333" y="136"/>
                  </a:cubicBezTo>
                  <a:cubicBezTo>
                    <a:pt x="1321" y="192"/>
                    <a:pt x="1310" y="249"/>
                    <a:pt x="1299" y="294"/>
                  </a:cubicBezTo>
                  <a:cubicBezTo>
                    <a:pt x="1287" y="362"/>
                    <a:pt x="1276" y="429"/>
                    <a:pt x="1254" y="497"/>
                  </a:cubicBezTo>
                  <a:cubicBezTo>
                    <a:pt x="1242" y="565"/>
                    <a:pt x="1208" y="655"/>
                    <a:pt x="1186" y="734"/>
                  </a:cubicBezTo>
                  <a:cubicBezTo>
                    <a:pt x="1152" y="813"/>
                    <a:pt x="1118" y="892"/>
                    <a:pt x="1084" y="982"/>
                  </a:cubicBezTo>
                  <a:cubicBezTo>
                    <a:pt x="1039" y="1072"/>
                    <a:pt x="1005" y="1163"/>
                    <a:pt x="960" y="1253"/>
                  </a:cubicBezTo>
                  <a:cubicBezTo>
                    <a:pt x="915" y="1343"/>
                    <a:pt x="859" y="1434"/>
                    <a:pt x="813" y="1524"/>
                  </a:cubicBezTo>
                  <a:cubicBezTo>
                    <a:pt x="723" y="1704"/>
                    <a:pt x="622" y="1874"/>
                    <a:pt x="531" y="2043"/>
                  </a:cubicBezTo>
                  <a:cubicBezTo>
                    <a:pt x="430" y="2212"/>
                    <a:pt x="339" y="2370"/>
                    <a:pt x="261" y="2494"/>
                  </a:cubicBezTo>
                  <a:cubicBezTo>
                    <a:pt x="182" y="2630"/>
                    <a:pt x="114" y="2742"/>
                    <a:pt x="69" y="2821"/>
                  </a:cubicBezTo>
                  <a:cubicBezTo>
                    <a:pt x="24" y="2900"/>
                    <a:pt x="1" y="2946"/>
                    <a:pt x="1" y="2946"/>
                  </a:cubicBezTo>
                  <a:cubicBezTo>
                    <a:pt x="1" y="2946"/>
                    <a:pt x="148" y="2788"/>
                    <a:pt x="339" y="2551"/>
                  </a:cubicBezTo>
                  <a:cubicBezTo>
                    <a:pt x="430" y="2438"/>
                    <a:pt x="543" y="2291"/>
                    <a:pt x="644" y="2122"/>
                  </a:cubicBezTo>
                  <a:cubicBezTo>
                    <a:pt x="757" y="1964"/>
                    <a:pt x="859" y="1795"/>
                    <a:pt x="960" y="1603"/>
                  </a:cubicBezTo>
                  <a:cubicBezTo>
                    <a:pt x="1017" y="1513"/>
                    <a:pt x="1062" y="1422"/>
                    <a:pt x="1107" y="1321"/>
                  </a:cubicBezTo>
                  <a:cubicBezTo>
                    <a:pt x="1141" y="1230"/>
                    <a:pt x="1186" y="1140"/>
                    <a:pt x="1208" y="1039"/>
                  </a:cubicBezTo>
                  <a:cubicBezTo>
                    <a:pt x="1254" y="948"/>
                    <a:pt x="1265" y="858"/>
                    <a:pt x="1299" y="779"/>
                  </a:cubicBezTo>
                  <a:cubicBezTo>
                    <a:pt x="1321" y="689"/>
                    <a:pt x="1333" y="610"/>
                    <a:pt x="1344" y="520"/>
                  </a:cubicBezTo>
                  <a:cubicBezTo>
                    <a:pt x="1355" y="452"/>
                    <a:pt x="1355" y="384"/>
                    <a:pt x="1355" y="305"/>
                  </a:cubicBezTo>
                  <a:cubicBezTo>
                    <a:pt x="1366" y="249"/>
                    <a:pt x="1366" y="204"/>
                    <a:pt x="1355" y="147"/>
                  </a:cubicBezTo>
                  <a:cubicBezTo>
                    <a:pt x="1355" y="57"/>
                    <a:pt x="1344" y="0"/>
                    <a:pt x="1344"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3" name="Google Shape;5713;p39"/>
            <p:cNvSpPr/>
            <p:nvPr/>
          </p:nvSpPr>
          <p:spPr>
            <a:xfrm>
              <a:off x="3107499" y="2685263"/>
              <a:ext cx="39537" cy="57349"/>
            </a:xfrm>
            <a:custGeom>
              <a:rect b="b" l="l" r="r" t="t"/>
              <a:pathLst>
                <a:path extrusionOk="0" h="1671" w="1152">
                  <a:moveTo>
                    <a:pt x="1152" y="1"/>
                  </a:moveTo>
                  <a:lnTo>
                    <a:pt x="1152" y="1"/>
                  </a:lnTo>
                  <a:cubicBezTo>
                    <a:pt x="1073" y="80"/>
                    <a:pt x="1017" y="159"/>
                    <a:pt x="949" y="249"/>
                  </a:cubicBezTo>
                  <a:cubicBezTo>
                    <a:pt x="836" y="407"/>
                    <a:pt x="701" y="621"/>
                    <a:pt x="565" y="836"/>
                  </a:cubicBezTo>
                  <a:cubicBezTo>
                    <a:pt x="497" y="937"/>
                    <a:pt x="441" y="1039"/>
                    <a:pt x="373" y="1140"/>
                  </a:cubicBezTo>
                  <a:cubicBezTo>
                    <a:pt x="339" y="1186"/>
                    <a:pt x="306" y="1242"/>
                    <a:pt x="283" y="1287"/>
                  </a:cubicBezTo>
                  <a:cubicBezTo>
                    <a:pt x="249" y="1321"/>
                    <a:pt x="215" y="1366"/>
                    <a:pt x="193" y="1411"/>
                  </a:cubicBezTo>
                  <a:cubicBezTo>
                    <a:pt x="136" y="1490"/>
                    <a:pt x="80" y="1547"/>
                    <a:pt x="46" y="1592"/>
                  </a:cubicBezTo>
                  <a:cubicBezTo>
                    <a:pt x="24" y="1614"/>
                    <a:pt x="12" y="1637"/>
                    <a:pt x="1" y="1671"/>
                  </a:cubicBezTo>
                  <a:cubicBezTo>
                    <a:pt x="24" y="1659"/>
                    <a:pt x="57" y="1637"/>
                    <a:pt x="80" y="1626"/>
                  </a:cubicBezTo>
                  <a:cubicBezTo>
                    <a:pt x="148" y="1581"/>
                    <a:pt x="215" y="1535"/>
                    <a:pt x="283" y="1490"/>
                  </a:cubicBezTo>
                  <a:cubicBezTo>
                    <a:pt x="317" y="1456"/>
                    <a:pt x="373" y="1434"/>
                    <a:pt x="418" y="1400"/>
                  </a:cubicBezTo>
                  <a:cubicBezTo>
                    <a:pt x="464" y="1355"/>
                    <a:pt x="543" y="1344"/>
                    <a:pt x="588" y="1298"/>
                  </a:cubicBezTo>
                  <a:cubicBezTo>
                    <a:pt x="633" y="1253"/>
                    <a:pt x="768" y="1276"/>
                    <a:pt x="813" y="1231"/>
                  </a:cubicBezTo>
                  <a:cubicBezTo>
                    <a:pt x="847" y="1174"/>
                    <a:pt x="881" y="1118"/>
                    <a:pt x="915" y="1073"/>
                  </a:cubicBezTo>
                  <a:cubicBezTo>
                    <a:pt x="994" y="960"/>
                    <a:pt x="938" y="779"/>
                    <a:pt x="994" y="666"/>
                  </a:cubicBezTo>
                  <a:cubicBezTo>
                    <a:pt x="1050" y="554"/>
                    <a:pt x="994" y="384"/>
                    <a:pt x="1028" y="294"/>
                  </a:cubicBezTo>
                  <a:cubicBezTo>
                    <a:pt x="1073" y="204"/>
                    <a:pt x="1107" y="102"/>
                    <a:pt x="1152"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4" name="Google Shape;5714;p39"/>
            <p:cNvSpPr/>
            <p:nvPr/>
          </p:nvSpPr>
          <p:spPr>
            <a:xfrm>
              <a:off x="3095899" y="2697275"/>
              <a:ext cx="39914" cy="30236"/>
            </a:xfrm>
            <a:custGeom>
              <a:rect b="b" l="l" r="r" t="t"/>
              <a:pathLst>
                <a:path extrusionOk="0" h="881" w="1163">
                  <a:moveTo>
                    <a:pt x="1163" y="1"/>
                  </a:moveTo>
                  <a:lnTo>
                    <a:pt x="1163" y="1"/>
                  </a:lnTo>
                  <a:cubicBezTo>
                    <a:pt x="1095" y="34"/>
                    <a:pt x="1027" y="68"/>
                    <a:pt x="960" y="113"/>
                  </a:cubicBezTo>
                  <a:cubicBezTo>
                    <a:pt x="914" y="159"/>
                    <a:pt x="835" y="204"/>
                    <a:pt x="768" y="249"/>
                  </a:cubicBezTo>
                  <a:cubicBezTo>
                    <a:pt x="700" y="294"/>
                    <a:pt x="632" y="350"/>
                    <a:pt x="565" y="407"/>
                  </a:cubicBezTo>
                  <a:cubicBezTo>
                    <a:pt x="497" y="463"/>
                    <a:pt x="418" y="508"/>
                    <a:pt x="350" y="565"/>
                  </a:cubicBezTo>
                  <a:cubicBezTo>
                    <a:pt x="316" y="587"/>
                    <a:pt x="283" y="621"/>
                    <a:pt x="260" y="644"/>
                  </a:cubicBezTo>
                  <a:cubicBezTo>
                    <a:pt x="226" y="666"/>
                    <a:pt x="204" y="689"/>
                    <a:pt x="170" y="711"/>
                  </a:cubicBezTo>
                  <a:cubicBezTo>
                    <a:pt x="113" y="768"/>
                    <a:pt x="57" y="813"/>
                    <a:pt x="0" y="881"/>
                  </a:cubicBezTo>
                  <a:cubicBezTo>
                    <a:pt x="79" y="858"/>
                    <a:pt x="147" y="824"/>
                    <a:pt x="226" y="790"/>
                  </a:cubicBezTo>
                  <a:cubicBezTo>
                    <a:pt x="294" y="768"/>
                    <a:pt x="373" y="723"/>
                    <a:pt x="441" y="689"/>
                  </a:cubicBezTo>
                  <a:cubicBezTo>
                    <a:pt x="508" y="644"/>
                    <a:pt x="587" y="587"/>
                    <a:pt x="655" y="531"/>
                  </a:cubicBezTo>
                  <a:cubicBezTo>
                    <a:pt x="790" y="429"/>
                    <a:pt x="914" y="316"/>
                    <a:pt x="1027" y="181"/>
                  </a:cubicBezTo>
                  <a:cubicBezTo>
                    <a:pt x="1072" y="125"/>
                    <a:pt x="1118" y="57"/>
                    <a:pt x="1163"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5" name="Google Shape;5715;p39"/>
            <p:cNvSpPr/>
            <p:nvPr/>
          </p:nvSpPr>
          <p:spPr>
            <a:xfrm>
              <a:off x="2916200" y="2574856"/>
              <a:ext cx="240137" cy="137349"/>
            </a:xfrm>
            <a:custGeom>
              <a:rect b="b" l="l" r="r" t="t"/>
              <a:pathLst>
                <a:path extrusionOk="0" h="4002" w="6997">
                  <a:moveTo>
                    <a:pt x="2604" y="0"/>
                  </a:moveTo>
                  <a:cubicBezTo>
                    <a:pt x="2417" y="0"/>
                    <a:pt x="2223" y="12"/>
                    <a:pt x="2020" y="36"/>
                  </a:cubicBezTo>
                  <a:cubicBezTo>
                    <a:pt x="869" y="160"/>
                    <a:pt x="215" y="893"/>
                    <a:pt x="1" y="1988"/>
                  </a:cubicBezTo>
                  <a:cubicBezTo>
                    <a:pt x="339" y="2575"/>
                    <a:pt x="813" y="3071"/>
                    <a:pt x="1377" y="3443"/>
                  </a:cubicBezTo>
                  <a:cubicBezTo>
                    <a:pt x="1982" y="3815"/>
                    <a:pt x="2667" y="4002"/>
                    <a:pt x="3358" y="4002"/>
                  </a:cubicBezTo>
                  <a:cubicBezTo>
                    <a:pt x="3800" y="4002"/>
                    <a:pt x="4245" y="3925"/>
                    <a:pt x="4672" y="3771"/>
                  </a:cubicBezTo>
                  <a:cubicBezTo>
                    <a:pt x="4974" y="3659"/>
                    <a:pt x="6230" y="3037"/>
                    <a:pt x="6977" y="3037"/>
                  </a:cubicBezTo>
                  <a:cubicBezTo>
                    <a:pt x="6984" y="3037"/>
                    <a:pt x="6990" y="3037"/>
                    <a:pt x="6997" y="3037"/>
                  </a:cubicBezTo>
                  <a:lnTo>
                    <a:pt x="6015" y="1785"/>
                  </a:lnTo>
                  <a:cubicBezTo>
                    <a:pt x="5048" y="668"/>
                    <a:pt x="4028" y="0"/>
                    <a:pt x="2604" y="0"/>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6" name="Google Shape;5716;p39"/>
            <p:cNvSpPr/>
            <p:nvPr/>
          </p:nvSpPr>
          <p:spPr>
            <a:xfrm>
              <a:off x="3007216" y="2601351"/>
              <a:ext cx="149532" cy="105122"/>
            </a:xfrm>
            <a:custGeom>
              <a:rect b="b" l="l" r="r" t="t"/>
              <a:pathLst>
                <a:path extrusionOk="0" h="3063" w="4357">
                  <a:moveTo>
                    <a:pt x="1319" y="1"/>
                  </a:moveTo>
                  <a:cubicBezTo>
                    <a:pt x="904" y="1"/>
                    <a:pt x="920" y="353"/>
                    <a:pt x="1117" y="697"/>
                  </a:cubicBezTo>
                  <a:cubicBezTo>
                    <a:pt x="990" y="652"/>
                    <a:pt x="879" y="632"/>
                    <a:pt x="785" y="632"/>
                  </a:cubicBezTo>
                  <a:cubicBezTo>
                    <a:pt x="380" y="632"/>
                    <a:pt x="299" y="1011"/>
                    <a:pt x="666" y="1441"/>
                  </a:cubicBezTo>
                  <a:cubicBezTo>
                    <a:pt x="1" y="1754"/>
                    <a:pt x="587" y="2562"/>
                    <a:pt x="1130" y="2562"/>
                  </a:cubicBezTo>
                  <a:cubicBezTo>
                    <a:pt x="1195" y="2562"/>
                    <a:pt x="1259" y="2550"/>
                    <a:pt x="1321" y="2525"/>
                  </a:cubicBezTo>
                  <a:lnTo>
                    <a:pt x="1321" y="2525"/>
                  </a:lnTo>
                  <a:cubicBezTo>
                    <a:pt x="969" y="2897"/>
                    <a:pt x="1548" y="3063"/>
                    <a:pt x="1870" y="3063"/>
                  </a:cubicBezTo>
                  <a:cubicBezTo>
                    <a:pt x="1910" y="3063"/>
                    <a:pt x="1945" y="3060"/>
                    <a:pt x="1975" y="3055"/>
                  </a:cubicBezTo>
                  <a:cubicBezTo>
                    <a:pt x="2728" y="2946"/>
                    <a:pt x="3316" y="2219"/>
                    <a:pt x="4044" y="2219"/>
                  </a:cubicBezTo>
                  <a:cubicBezTo>
                    <a:pt x="4145" y="2219"/>
                    <a:pt x="4249" y="2234"/>
                    <a:pt x="4356" y="2265"/>
                  </a:cubicBezTo>
                  <a:lnTo>
                    <a:pt x="3984" y="1915"/>
                  </a:lnTo>
                  <a:cubicBezTo>
                    <a:pt x="3510" y="1329"/>
                    <a:pt x="3352" y="753"/>
                    <a:pt x="2731" y="358"/>
                  </a:cubicBezTo>
                  <a:cubicBezTo>
                    <a:pt x="2415" y="132"/>
                    <a:pt x="1817" y="42"/>
                    <a:pt x="1433" y="8"/>
                  </a:cubicBezTo>
                  <a:cubicBezTo>
                    <a:pt x="1392" y="3"/>
                    <a:pt x="1354" y="1"/>
                    <a:pt x="1319"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7" name="Google Shape;5717;p39"/>
            <p:cNvSpPr/>
            <p:nvPr/>
          </p:nvSpPr>
          <p:spPr>
            <a:xfrm>
              <a:off x="2907311" y="2643050"/>
              <a:ext cx="250570" cy="93213"/>
            </a:xfrm>
            <a:custGeom>
              <a:rect b="b" l="l" r="r" t="t"/>
              <a:pathLst>
                <a:path extrusionOk="0" h="2716" w="7301">
                  <a:moveTo>
                    <a:pt x="260" y="1"/>
                  </a:moveTo>
                  <a:cubicBezTo>
                    <a:pt x="260" y="23"/>
                    <a:pt x="260" y="35"/>
                    <a:pt x="248" y="57"/>
                  </a:cubicBezTo>
                  <a:cubicBezTo>
                    <a:pt x="0" y="1355"/>
                    <a:pt x="1636" y="2562"/>
                    <a:pt x="2753" y="2698"/>
                  </a:cubicBezTo>
                  <a:cubicBezTo>
                    <a:pt x="2862" y="2710"/>
                    <a:pt x="2968" y="2716"/>
                    <a:pt x="3071" y="2716"/>
                  </a:cubicBezTo>
                  <a:cubicBezTo>
                    <a:pt x="3809" y="2716"/>
                    <a:pt x="4439" y="2420"/>
                    <a:pt x="5112" y="2133"/>
                  </a:cubicBezTo>
                  <a:cubicBezTo>
                    <a:pt x="5563" y="1942"/>
                    <a:pt x="6003" y="1727"/>
                    <a:pt x="6421" y="1479"/>
                  </a:cubicBezTo>
                  <a:cubicBezTo>
                    <a:pt x="6692" y="1310"/>
                    <a:pt x="6985" y="1174"/>
                    <a:pt x="7301" y="1084"/>
                  </a:cubicBezTo>
                  <a:lnTo>
                    <a:pt x="7267" y="1050"/>
                  </a:lnTo>
                  <a:cubicBezTo>
                    <a:pt x="7260" y="1050"/>
                    <a:pt x="7254" y="1050"/>
                    <a:pt x="7247" y="1050"/>
                  </a:cubicBezTo>
                  <a:cubicBezTo>
                    <a:pt x="6489" y="1050"/>
                    <a:pt x="5233" y="1672"/>
                    <a:pt x="4931" y="1784"/>
                  </a:cubicBezTo>
                  <a:cubicBezTo>
                    <a:pt x="4504" y="1938"/>
                    <a:pt x="4059" y="2015"/>
                    <a:pt x="3617" y="2015"/>
                  </a:cubicBezTo>
                  <a:cubicBezTo>
                    <a:pt x="2928" y="2015"/>
                    <a:pt x="2246" y="1828"/>
                    <a:pt x="1648" y="1456"/>
                  </a:cubicBezTo>
                  <a:cubicBezTo>
                    <a:pt x="1083" y="1084"/>
                    <a:pt x="609" y="588"/>
                    <a:pt x="26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8" name="Google Shape;5718;p39"/>
            <p:cNvSpPr/>
            <p:nvPr/>
          </p:nvSpPr>
          <p:spPr>
            <a:xfrm>
              <a:off x="3007216" y="2662818"/>
              <a:ext cx="139820" cy="24024"/>
            </a:xfrm>
            <a:custGeom>
              <a:rect b="b" l="l" r="r" t="t"/>
              <a:pathLst>
                <a:path extrusionOk="0" h="700" w="4074">
                  <a:moveTo>
                    <a:pt x="3995" y="573"/>
                  </a:moveTo>
                  <a:lnTo>
                    <a:pt x="3995" y="573"/>
                  </a:lnTo>
                  <a:cubicBezTo>
                    <a:pt x="3989" y="582"/>
                    <a:pt x="3985" y="588"/>
                    <a:pt x="3984" y="588"/>
                  </a:cubicBezTo>
                  <a:cubicBezTo>
                    <a:pt x="3984" y="588"/>
                    <a:pt x="3984" y="588"/>
                    <a:pt x="3984" y="587"/>
                  </a:cubicBezTo>
                  <a:cubicBezTo>
                    <a:pt x="3961" y="621"/>
                    <a:pt x="3939" y="655"/>
                    <a:pt x="3927" y="689"/>
                  </a:cubicBezTo>
                  <a:cubicBezTo>
                    <a:pt x="3939" y="689"/>
                    <a:pt x="3995" y="576"/>
                    <a:pt x="3995" y="576"/>
                  </a:cubicBezTo>
                  <a:cubicBezTo>
                    <a:pt x="3995" y="576"/>
                    <a:pt x="3995" y="577"/>
                    <a:pt x="3995" y="577"/>
                  </a:cubicBezTo>
                  <a:cubicBezTo>
                    <a:pt x="3995" y="577"/>
                    <a:pt x="3995" y="575"/>
                    <a:pt x="3995" y="573"/>
                  </a:cubicBezTo>
                  <a:close/>
                  <a:moveTo>
                    <a:pt x="34" y="0"/>
                  </a:moveTo>
                  <a:cubicBezTo>
                    <a:pt x="34" y="0"/>
                    <a:pt x="0" y="91"/>
                    <a:pt x="23" y="124"/>
                  </a:cubicBezTo>
                  <a:cubicBezTo>
                    <a:pt x="45" y="147"/>
                    <a:pt x="23" y="260"/>
                    <a:pt x="68" y="294"/>
                  </a:cubicBezTo>
                  <a:cubicBezTo>
                    <a:pt x="124" y="339"/>
                    <a:pt x="192" y="373"/>
                    <a:pt x="249" y="406"/>
                  </a:cubicBezTo>
                  <a:cubicBezTo>
                    <a:pt x="339" y="452"/>
                    <a:pt x="418" y="497"/>
                    <a:pt x="508" y="531"/>
                  </a:cubicBezTo>
                  <a:cubicBezTo>
                    <a:pt x="734" y="598"/>
                    <a:pt x="971" y="643"/>
                    <a:pt x="1196" y="666"/>
                  </a:cubicBezTo>
                  <a:cubicBezTo>
                    <a:pt x="1332" y="677"/>
                    <a:pt x="1456" y="700"/>
                    <a:pt x="1591" y="700"/>
                  </a:cubicBezTo>
                  <a:cubicBezTo>
                    <a:pt x="1738" y="700"/>
                    <a:pt x="1874" y="700"/>
                    <a:pt x="2009" y="689"/>
                  </a:cubicBezTo>
                  <a:cubicBezTo>
                    <a:pt x="2280" y="655"/>
                    <a:pt x="2551" y="610"/>
                    <a:pt x="2799" y="576"/>
                  </a:cubicBezTo>
                  <a:cubicBezTo>
                    <a:pt x="2923" y="553"/>
                    <a:pt x="3047" y="531"/>
                    <a:pt x="3160" y="519"/>
                  </a:cubicBezTo>
                  <a:cubicBezTo>
                    <a:pt x="3261" y="508"/>
                    <a:pt x="3374" y="497"/>
                    <a:pt x="3476" y="497"/>
                  </a:cubicBezTo>
                  <a:cubicBezTo>
                    <a:pt x="3566" y="497"/>
                    <a:pt x="3656" y="497"/>
                    <a:pt x="3747" y="508"/>
                  </a:cubicBezTo>
                  <a:cubicBezTo>
                    <a:pt x="3826" y="508"/>
                    <a:pt x="3893" y="519"/>
                    <a:pt x="3961" y="531"/>
                  </a:cubicBezTo>
                  <a:cubicBezTo>
                    <a:pt x="3971" y="535"/>
                    <a:pt x="3984" y="540"/>
                    <a:pt x="3998" y="544"/>
                  </a:cubicBezTo>
                  <a:lnTo>
                    <a:pt x="3998" y="544"/>
                  </a:lnTo>
                  <a:cubicBezTo>
                    <a:pt x="3996" y="555"/>
                    <a:pt x="3995" y="567"/>
                    <a:pt x="3995" y="573"/>
                  </a:cubicBezTo>
                  <a:lnTo>
                    <a:pt x="3995" y="573"/>
                  </a:lnTo>
                  <a:cubicBezTo>
                    <a:pt x="4000" y="566"/>
                    <a:pt x="4005" y="557"/>
                    <a:pt x="4011" y="548"/>
                  </a:cubicBezTo>
                  <a:lnTo>
                    <a:pt x="4011" y="548"/>
                  </a:lnTo>
                  <a:cubicBezTo>
                    <a:pt x="4024" y="551"/>
                    <a:pt x="4035" y="553"/>
                    <a:pt x="4040" y="553"/>
                  </a:cubicBezTo>
                  <a:cubicBezTo>
                    <a:pt x="4051" y="553"/>
                    <a:pt x="4051" y="553"/>
                    <a:pt x="4051" y="531"/>
                  </a:cubicBezTo>
                  <a:cubicBezTo>
                    <a:pt x="4048" y="529"/>
                    <a:pt x="4044" y="527"/>
                    <a:pt x="4041" y="526"/>
                  </a:cubicBezTo>
                  <a:lnTo>
                    <a:pt x="4041" y="526"/>
                  </a:lnTo>
                  <a:cubicBezTo>
                    <a:pt x="4035" y="526"/>
                    <a:pt x="4028" y="528"/>
                    <a:pt x="4023" y="529"/>
                  </a:cubicBezTo>
                  <a:lnTo>
                    <a:pt x="4023" y="529"/>
                  </a:lnTo>
                  <a:cubicBezTo>
                    <a:pt x="4025" y="526"/>
                    <a:pt x="4027" y="523"/>
                    <a:pt x="4028" y="521"/>
                  </a:cubicBezTo>
                  <a:lnTo>
                    <a:pt x="4028" y="521"/>
                  </a:lnTo>
                  <a:cubicBezTo>
                    <a:pt x="4033" y="522"/>
                    <a:pt x="4037" y="524"/>
                    <a:pt x="4041" y="526"/>
                  </a:cubicBezTo>
                  <a:lnTo>
                    <a:pt x="4041" y="526"/>
                  </a:lnTo>
                  <a:cubicBezTo>
                    <a:pt x="4041" y="526"/>
                    <a:pt x="4042" y="526"/>
                    <a:pt x="4043" y="526"/>
                  </a:cubicBezTo>
                  <a:cubicBezTo>
                    <a:pt x="4048" y="526"/>
                    <a:pt x="4051" y="527"/>
                    <a:pt x="4051" y="531"/>
                  </a:cubicBezTo>
                  <a:cubicBezTo>
                    <a:pt x="4074" y="531"/>
                    <a:pt x="4051" y="508"/>
                    <a:pt x="4051" y="497"/>
                  </a:cubicBezTo>
                  <a:cubicBezTo>
                    <a:pt x="4051" y="495"/>
                    <a:pt x="4051" y="494"/>
                    <a:pt x="4050" y="494"/>
                  </a:cubicBezTo>
                  <a:cubicBezTo>
                    <a:pt x="4047" y="494"/>
                    <a:pt x="4038" y="506"/>
                    <a:pt x="4028" y="521"/>
                  </a:cubicBezTo>
                  <a:lnTo>
                    <a:pt x="4028" y="521"/>
                  </a:lnTo>
                  <a:cubicBezTo>
                    <a:pt x="4009" y="514"/>
                    <a:pt x="3988" y="508"/>
                    <a:pt x="3972" y="508"/>
                  </a:cubicBezTo>
                  <a:cubicBezTo>
                    <a:pt x="3905" y="485"/>
                    <a:pt x="3837" y="463"/>
                    <a:pt x="3769" y="440"/>
                  </a:cubicBezTo>
                  <a:cubicBezTo>
                    <a:pt x="3679" y="429"/>
                    <a:pt x="3577" y="418"/>
                    <a:pt x="3487" y="406"/>
                  </a:cubicBezTo>
                  <a:cubicBezTo>
                    <a:pt x="3424" y="403"/>
                    <a:pt x="3360" y="402"/>
                    <a:pt x="3297" y="402"/>
                  </a:cubicBezTo>
                  <a:cubicBezTo>
                    <a:pt x="3124" y="402"/>
                    <a:pt x="2953" y="413"/>
                    <a:pt x="2788" y="429"/>
                  </a:cubicBezTo>
                  <a:cubicBezTo>
                    <a:pt x="2528" y="463"/>
                    <a:pt x="2257" y="508"/>
                    <a:pt x="1998" y="531"/>
                  </a:cubicBezTo>
                  <a:cubicBezTo>
                    <a:pt x="1862" y="542"/>
                    <a:pt x="1738" y="542"/>
                    <a:pt x="1603" y="542"/>
                  </a:cubicBezTo>
                  <a:cubicBezTo>
                    <a:pt x="1467" y="542"/>
                    <a:pt x="1343" y="531"/>
                    <a:pt x="1219" y="519"/>
                  </a:cubicBezTo>
                  <a:cubicBezTo>
                    <a:pt x="993" y="508"/>
                    <a:pt x="768" y="474"/>
                    <a:pt x="553" y="418"/>
                  </a:cubicBezTo>
                  <a:cubicBezTo>
                    <a:pt x="463" y="384"/>
                    <a:pt x="384" y="350"/>
                    <a:pt x="305" y="316"/>
                  </a:cubicBezTo>
                  <a:cubicBezTo>
                    <a:pt x="226" y="282"/>
                    <a:pt x="192" y="215"/>
                    <a:pt x="136" y="181"/>
                  </a:cubicBezTo>
                  <a:cubicBezTo>
                    <a:pt x="91" y="158"/>
                    <a:pt x="102" y="45"/>
                    <a:pt x="79" y="34"/>
                  </a:cubicBezTo>
                  <a:lnTo>
                    <a:pt x="34" y="0"/>
                  </a:ln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9" name="Google Shape;5719;p39"/>
            <p:cNvSpPr/>
            <p:nvPr/>
          </p:nvSpPr>
          <p:spPr>
            <a:xfrm>
              <a:off x="3062197" y="2654272"/>
              <a:ext cx="77117" cy="22891"/>
            </a:xfrm>
            <a:custGeom>
              <a:rect b="b" l="l" r="r" t="t"/>
              <a:pathLst>
                <a:path extrusionOk="0" h="667" w="2247">
                  <a:moveTo>
                    <a:pt x="1" y="1"/>
                  </a:moveTo>
                  <a:cubicBezTo>
                    <a:pt x="9" y="10"/>
                    <a:pt x="20" y="17"/>
                    <a:pt x="31" y="23"/>
                  </a:cubicBezTo>
                  <a:lnTo>
                    <a:pt x="31" y="23"/>
                  </a:lnTo>
                  <a:lnTo>
                    <a:pt x="1" y="1"/>
                  </a:lnTo>
                  <a:close/>
                  <a:moveTo>
                    <a:pt x="31" y="23"/>
                  </a:moveTo>
                  <a:lnTo>
                    <a:pt x="80" y="57"/>
                  </a:lnTo>
                  <a:cubicBezTo>
                    <a:pt x="114" y="80"/>
                    <a:pt x="136" y="114"/>
                    <a:pt x="170" y="136"/>
                  </a:cubicBezTo>
                  <a:cubicBezTo>
                    <a:pt x="204" y="170"/>
                    <a:pt x="249" y="204"/>
                    <a:pt x="294" y="238"/>
                  </a:cubicBezTo>
                  <a:cubicBezTo>
                    <a:pt x="407" y="294"/>
                    <a:pt x="531" y="340"/>
                    <a:pt x="655" y="373"/>
                  </a:cubicBezTo>
                  <a:cubicBezTo>
                    <a:pt x="723" y="396"/>
                    <a:pt x="791" y="419"/>
                    <a:pt x="858" y="430"/>
                  </a:cubicBezTo>
                  <a:lnTo>
                    <a:pt x="1084" y="486"/>
                  </a:lnTo>
                  <a:cubicBezTo>
                    <a:pt x="1231" y="509"/>
                    <a:pt x="1366" y="531"/>
                    <a:pt x="1513" y="554"/>
                  </a:cubicBezTo>
                  <a:lnTo>
                    <a:pt x="1885" y="610"/>
                  </a:lnTo>
                  <a:cubicBezTo>
                    <a:pt x="1987" y="622"/>
                    <a:pt x="2088" y="655"/>
                    <a:pt x="2145" y="655"/>
                  </a:cubicBezTo>
                  <a:lnTo>
                    <a:pt x="2246" y="667"/>
                  </a:lnTo>
                  <a:lnTo>
                    <a:pt x="2156" y="622"/>
                  </a:lnTo>
                  <a:cubicBezTo>
                    <a:pt x="2077" y="588"/>
                    <a:pt x="1987" y="554"/>
                    <a:pt x="1908" y="520"/>
                  </a:cubicBezTo>
                  <a:cubicBezTo>
                    <a:pt x="1795" y="486"/>
                    <a:pt x="1671" y="441"/>
                    <a:pt x="1535" y="407"/>
                  </a:cubicBezTo>
                  <a:cubicBezTo>
                    <a:pt x="1400" y="385"/>
                    <a:pt x="1253" y="351"/>
                    <a:pt x="1118" y="328"/>
                  </a:cubicBezTo>
                  <a:cubicBezTo>
                    <a:pt x="971" y="294"/>
                    <a:pt x="824" y="272"/>
                    <a:pt x="689" y="238"/>
                  </a:cubicBezTo>
                  <a:cubicBezTo>
                    <a:pt x="621" y="227"/>
                    <a:pt x="565" y="204"/>
                    <a:pt x="497" y="193"/>
                  </a:cubicBezTo>
                  <a:lnTo>
                    <a:pt x="328" y="136"/>
                  </a:lnTo>
                  <a:cubicBezTo>
                    <a:pt x="283" y="125"/>
                    <a:pt x="238" y="114"/>
                    <a:pt x="193" y="91"/>
                  </a:cubicBezTo>
                  <a:cubicBezTo>
                    <a:pt x="159" y="80"/>
                    <a:pt x="114" y="57"/>
                    <a:pt x="91" y="46"/>
                  </a:cubicBezTo>
                  <a:cubicBezTo>
                    <a:pt x="70" y="39"/>
                    <a:pt x="49" y="32"/>
                    <a:pt x="31" y="23"/>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0" name="Google Shape;5720;p39"/>
            <p:cNvSpPr/>
            <p:nvPr/>
          </p:nvSpPr>
          <p:spPr>
            <a:xfrm>
              <a:off x="3064531" y="2639961"/>
              <a:ext cx="72827" cy="34114"/>
            </a:xfrm>
            <a:custGeom>
              <a:rect b="b" l="l" r="r" t="t"/>
              <a:pathLst>
                <a:path extrusionOk="0" h="994" w="2122">
                  <a:moveTo>
                    <a:pt x="0" y="0"/>
                  </a:moveTo>
                  <a:cubicBezTo>
                    <a:pt x="0" y="1"/>
                    <a:pt x="113" y="91"/>
                    <a:pt x="294" y="226"/>
                  </a:cubicBezTo>
                  <a:cubicBezTo>
                    <a:pt x="519" y="373"/>
                    <a:pt x="756" y="508"/>
                    <a:pt x="993" y="621"/>
                  </a:cubicBezTo>
                  <a:cubicBezTo>
                    <a:pt x="1140" y="678"/>
                    <a:pt x="1276" y="734"/>
                    <a:pt x="1400" y="779"/>
                  </a:cubicBezTo>
                  <a:cubicBezTo>
                    <a:pt x="1524" y="836"/>
                    <a:pt x="1637" y="869"/>
                    <a:pt x="1761" y="903"/>
                  </a:cubicBezTo>
                  <a:cubicBezTo>
                    <a:pt x="1975" y="960"/>
                    <a:pt x="2122" y="993"/>
                    <a:pt x="2122" y="993"/>
                  </a:cubicBezTo>
                  <a:cubicBezTo>
                    <a:pt x="2122" y="993"/>
                    <a:pt x="1986" y="914"/>
                    <a:pt x="1795" y="824"/>
                  </a:cubicBezTo>
                  <a:cubicBezTo>
                    <a:pt x="1749" y="790"/>
                    <a:pt x="1693" y="768"/>
                    <a:pt x="1637" y="745"/>
                  </a:cubicBezTo>
                  <a:cubicBezTo>
                    <a:pt x="1580" y="723"/>
                    <a:pt x="1524" y="689"/>
                    <a:pt x="1456" y="655"/>
                  </a:cubicBezTo>
                  <a:cubicBezTo>
                    <a:pt x="1332" y="599"/>
                    <a:pt x="1208" y="542"/>
                    <a:pt x="1072" y="474"/>
                  </a:cubicBezTo>
                  <a:cubicBezTo>
                    <a:pt x="937" y="407"/>
                    <a:pt x="813" y="350"/>
                    <a:pt x="677" y="294"/>
                  </a:cubicBezTo>
                  <a:cubicBezTo>
                    <a:pt x="553" y="237"/>
                    <a:pt x="440" y="181"/>
                    <a:pt x="339" y="147"/>
                  </a:cubicBezTo>
                  <a:cubicBezTo>
                    <a:pt x="136" y="46"/>
                    <a:pt x="0" y="0"/>
                    <a:pt x="0"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1" name="Google Shape;5721;p39"/>
            <p:cNvSpPr/>
            <p:nvPr/>
          </p:nvSpPr>
          <p:spPr>
            <a:xfrm>
              <a:off x="3093977" y="2445161"/>
              <a:ext cx="147576" cy="237838"/>
            </a:xfrm>
            <a:custGeom>
              <a:rect b="b" l="l" r="r" t="t"/>
              <a:pathLst>
                <a:path extrusionOk="0" h="6930" w="4300">
                  <a:moveTo>
                    <a:pt x="2370" y="1"/>
                  </a:moveTo>
                  <a:cubicBezTo>
                    <a:pt x="1241" y="395"/>
                    <a:pt x="248" y="994"/>
                    <a:pt x="90" y="2382"/>
                  </a:cubicBezTo>
                  <a:cubicBezTo>
                    <a:pt x="0" y="3307"/>
                    <a:pt x="0" y="3792"/>
                    <a:pt x="339" y="4627"/>
                  </a:cubicBezTo>
                  <a:cubicBezTo>
                    <a:pt x="542" y="5124"/>
                    <a:pt x="982" y="6297"/>
                    <a:pt x="1523" y="6816"/>
                  </a:cubicBezTo>
                  <a:cubicBezTo>
                    <a:pt x="1602" y="6850"/>
                    <a:pt x="1681" y="6895"/>
                    <a:pt x="1760" y="6929"/>
                  </a:cubicBezTo>
                  <a:cubicBezTo>
                    <a:pt x="2009" y="5925"/>
                    <a:pt x="2212" y="5722"/>
                    <a:pt x="2765" y="4920"/>
                  </a:cubicBezTo>
                  <a:cubicBezTo>
                    <a:pt x="2945" y="4661"/>
                    <a:pt x="3487" y="4232"/>
                    <a:pt x="3645" y="3973"/>
                  </a:cubicBezTo>
                  <a:cubicBezTo>
                    <a:pt x="3814" y="3736"/>
                    <a:pt x="3848" y="3544"/>
                    <a:pt x="3949" y="3262"/>
                  </a:cubicBezTo>
                  <a:cubicBezTo>
                    <a:pt x="4299" y="2280"/>
                    <a:pt x="3600" y="1095"/>
                    <a:pt x="2923" y="441"/>
                  </a:cubicBezTo>
                  <a:cubicBezTo>
                    <a:pt x="2765" y="271"/>
                    <a:pt x="2573" y="125"/>
                    <a:pt x="2370" y="1"/>
                  </a:cubicBezTo>
                  <a:close/>
                </a:path>
              </a:pathLst>
            </a:custGeom>
            <a:solidFill>
              <a:srgbClr val="FBF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2" name="Google Shape;5722;p39"/>
            <p:cNvSpPr/>
            <p:nvPr/>
          </p:nvSpPr>
          <p:spPr>
            <a:xfrm>
              <a:off x="3162514" y="2694187"/>
              <a:ext cx="3123" cy="4290"/>
            </a:xfrm>
            <a:custGeom>
              <a:rect b="b" l="l" r="r" t="t"/>
              <a:pathLst>
                <a:path extrusionOk="0" h="125" w="91">
                  <a:moveTo>
                    <a:pt x="0" y="0"/>
                  </a:moveTo>
                  <a:lnTo>
                    <a:pt x="0" y="0"/>
                  </a:lnTo>
                  <a:cubicBezTo>
                    <a:pt x="12" y="34"/>
                    <a:pt x="23" y="79"/>
                    <a:pt x="45" y="124"/>
                  </a:cubicBezTo>
                  <a:lnTo>
                    <a:pt x="91" y="23"/>
                  </a:lnTo>
                  <a:cubicBezTo>
                    <a:pt x="57" y="12"/>
                    <a:pt x="23" y="12"/>
                    <a:pt x="0" y="0"/>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3" name="Google Shape;5723;p39"/>
            <p:cNvSpPr/>
            <p:nvPr/>
          </p:nvSpPr>
          <p:spPr>
            <a:xfrm>
              <a:off x="3098233" y="2531098"/>
              <a:ext cx="107284" cy="151900"/>
            </a:xfrm>
            <a:custGeom>
              <a:rect b="b" l="l" r="r" t="t"/>
              <a:pathLst>
                <a:path extrusionOk="0" h="4426" w="3126">
                  <a:moveTo>
                    <a:pt x="1170" y="1"/>
                  </a:moveTo>
                  <a:cubicBezTo>
                    <a:pt x="905" y="1"/>
                    <a:pt x="934" y="335"/>
                    <a:pt x="846" y="532"/>
                  </a:cubicBezTo>
                  <a:cubicBezTo>
                    <a:pt x="739" y="371"/>
                    <a:pt x="625" y="273"/>
                    <a:pt x="514" y="273"/>
                  </a:cubicBezTo>
                  <a:cubicBezTo>
                    <a:pt x="414" y="273"/>
                    <a:pt x="316" y="351"/>
                    <a:pt x="226" y="532"/>
                  </a:cubicBezTo>
                  <a:cubicBezTo>
                    <a:pt x="90" y="825"/>
                    <a:pt x="11" y="1141"/>
                    <a:pt x="0" y="1457"/>
                  </a:cubicBezTo>
                  <a:cubicBezTo>
                    <a:pt x="57" y="1694"/>
                    <a:pt x="124" y="1909"/>
                    <a:pt x="215" y="2134"/>
                  </a:cubicBezTo>
                  <a:cubicBezTo>
                    <a:pt x="418" y="2620"/>
                    <a:pt x="858" y="3793"/>
                    <a:pt x="1399" y="4312"/>
                  </a:cubicBezTo>
                  <a:cubicBezTo>
                    <a:pt x="1478" y="4346"/>
                    <a:pt x="1557" y="4391"/>
                    <a:pt x="1636" y="4425"/>
                  </a:cubicBezTo>
                  <a:cubicBezTo>
                    <a:pt x="1885" y="3421"/>
                    <a:pt x="2088" y="3218"/>
                    <a:pt x="2641" y="2416"/>
                  </a:cubicBezTo>
                  <a:cubicBezTo>
                    <a:pt x="2753" y="2281"/>
                    <a:pt x="2878" y="2146"/>
                    <a:pt x="3013" y="2021"/>
                  </a:cubicBezTo>
                  <a:cubicBezTo>
                    <a:pt x="3092" y="1864"/>
                    <a:pt x="3126" y="1683"/>
                    <a:pt x="3092" y="1514"/>
                  </a:cubicBezTo>
                  <a:cubicBezTo>
                    <a:pt x="3043" y="1371"/>
                    <a:pt x="2963" y="1325"/>
                    <a:pt x="2869" y="1325"/>
                  </a:cubicBezTo>
                  <a:cubicBezTo>
                    <a:pt x="2747" y="1325"/>
                    <a:pt x="2600" y="1401"/>
                    <a:pt x="2460" y="1446"/>
                  </a:cubicBezTo>
                  <a:cubicBezTo>
                    <a:pt x="2494" y="1164"/>
                    <a:pt x="2765" y="588"/>
                    <a:pt x="2505" y="340"/>
                  </a:cubicBezTo>
                  <a:cubicBezTo>
                    <a:pt x="2452" y="296"/>
                    <a:pt x="2395" y="278"/>
                    <a:pt x="2337" y="278"/>
                  </a:cubicBezTo>
                  <a:cubicBezTo>
                    <a:pt x="2113" y="278"/>
                    <a:pt x="1870" y="549"/>
                    <a:pt x="1727" y="656"/>
                  </a:cubicBezTo>
                  <a:cubicBezTo>
                    <a:pt x="1602" y="521"/>
                    <a:pt x="1433" y="35"/>
                    <a:pt x="1196" y="2"/>
                  </a:cubicBezTo>
                  <a:cubicBezTo>
                    <a:pt x="1187" y="1"/>
                    <a:pt x="1178" y="1"/>
                    <a:pt x="1170" y="1"/>
                  </a:cubicBezTo>
                  <a:close/>
                </a:path>
              </a:pathLst>
            </a:custGeom>
            <a:solidFill>
              <a:srgbClr val="FBE8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4" name="Google Shape;5724;p39"/>
            <p:cNvSpPr/>
            <p:nvPr/>
          </p:nvSpPr>
          <p:spPr>
            <a:xfrm>
              <a:off x="3051764" y="2434453"/>
              <a:ext cx="123930" cy="244667"/>
            </a:xfrm>
            <a:custGeom>
              <a:rect b="b" l="l" r="r" t="t"/>
              <a:pathLst>
                <a:path extrusionOk="0" h="7129" w="3611">
                  <a:moveTo>
                    <a:pt x="2600" y="0"/>
                  </a:moveTo>
                  <a:cubicBezTo>
                    <a:pt x="1913" y="0"/>
                    <a:pt x="1269" y="442"/>
                    <a:pt x="790" y="1294"/>
                  </a:cubicBezTo>
                  <a:cubicBezTo>
                    <a:pt x="0" y="2682"/>
                    <a:pt x="214" y="3765"/>
                    <a:pt x="1095" y="5289"/>
                  </a:cubicBezTo>
                  <a:cubicBezTo>
                    <a:pt x="1174" y="5424"/>
                    <a:pt x="1738" y="6553"/>
                    <a:pt x="2753" y="7128"/>
                  </a:cubicBezTo>
                  <a:cubicBezTo>
                    <a:pt x="2212" y="6609"/>
                    <a:pt x="1772" y="5436"/>
                    <a:pt x="1569" y="4939"/>
                  </a:cubicBezTo>
                  <a:cubicBezTo>
                    <a:pt x="1230" y="4104"/>
                    <a:pt x="1230" y="3619"/>
                    <a:pt x="1320" y="2705"/>
                  </a:cubicBezTo>
                  <a:cubicBezTo>
                    <a:pt x="1478" y="1306"/>
                    <a:pt x="2471" y="707"/>
                    <a:pt x="3611" y="313"/>
                  </a:cubicBezTo>
                  <a:cubicBezTo>
                    <a:pt x="3273" y="103"/>
                    <a:pt x="2931" y="0"/>
                    <a:pt x="260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5" name="Google Shape;5725;p39"/>
            <p:cNvSpPr/>
            <p:nvPr/>
          </p:nvSpPr>
          <p:spPr>
            <a:xfrm>
              <a:off x="3124179" y="2550901"/>
              <a:ext cx="22480" cy="115041"/>
            </a:xfrm>
            <a:custGeom>
              <a:rect b="b" l="l" r="r" t="t"/>
              <a:pathLst>
                <a:path extrusionOk="0" h="3352" w="655">
                  <a:moveTo>
                    <a:pt x="158" y="0"/>
                  </a:moveTo>
                  <a:cubicBezTo>
                    <a:pt x="158" y="0"/>
                    <a:pt x="147" y="45"/>
                    <a:pt x="124" y="136"/>
                  </a:cubicBezTo>
                  <a:cubicBezTo>
                    <a:pt x="113" y="192"/>
                    <a:pt x="102" y="237"/>
                    <a:pt x="79" y="305"/>
                  </a:cubicBezTo>
                  <a:cubicBezTo>
                    <a:pt x="57" y="372"/>
                    <a:pt x="45" y="451"/>
                    <a:pt x="34" y="519"/>
                  </a:cubicBezTo>
                  <a:cubicBezTo>
                    <a:pt x="23" y="609"/>
                    <a:pt x="23" y="700"/>
                    <a:pt x="11" y="790"/>
                  </a:cubicBezTo>
                  <a:cubicBezTo>
                    <a:pt x="0" y="880"/>
                    <a:pt x="0" y="982"/>
                    <a:pt x="11" y="1083"/>
                  </a:cubicBezTo>
                  <a:cubicBezTo>
                    <a:pt x="0" y="1185"/>
                    <a:pt x="11" y="1298"/>
                    <a:pt x="23" y="1399"/>
                  </a:cubicBezTo>
                  <a:cubicBezTo>
                    <a:pt x="34" y="1512"/>
                    <a:pt x="34" y="1614"/>
                    <a:pt x="57" y="1727"/>
                  </a:cubicBezTo>
                  <a:cubicBezTo>
                    <a:pt x="79" y="1828"/>
                    <a:pt x="102" y="1941"/>
                    <a:pt x="124" y="2043"/>
                  </a:cubicBezTo>
                  <a:cubicBezTo>
                    <a:pt x="136" y="2155"/>
                    <a:pt x="169" y="2246"/>
                    <a:pt x="203" y="2347"/>
                  </a:cubicBezTo>
                  <a:cubicBezTo>
                    <a:pt x="237" y="2449"/>
                    <a:pt x="260" y="2539"/>
                    <a:pt x="294" y="2629"/>
                  </a:cubicBezTo>
                  <a:cubicBezTo>
                    <a:pt x="327" y="2720"/>
                    <a:pt x="373" y="2799"/>
                    <a:pt x="395" y="2878"/>
                  </a:cubicBezTo>
                  <a:cubicBezTo>
                    <a:pt x="429" y="2945"/>
                    <a:pt x="463" y="3013"/>
                    <a:pt x="497" y="3069"/>
                  </a:cubicBezTo>
                  <a:lnTo>
                    <a:pt x="576" y="3227"/>
                  </a:lnTo>
                  <a:cubicBezTo>
                    <a:pt x="621" y="3306"/>
                    <a:pt x="655" y="3352"/>
                    <a:pt x="655" y="3352"/>
                  </a:cubicBezTo>
                  <a:cubicBezTo>
                    <a:pt x="655" y="3352"/>
                    <a:pt x="632" y="3306"/>
                    <a:pt x="598" y="3216"/>
                  </a:cubicBezTo>
                  <a:cubicBezTo>
                    <a:pt x="576" y="3126"/>
                    <a:pt x="519" y="3002"/>
                    <a:pt x="485" y="2844"/>
                  </a:cubicBezTo>
                  <a:cubicBezTo>
                    <a:pt x="463" y="2765"/>
                    <a:pt x="429" y="2686"/>
                    <a:pt x="406" y="2595"/>
                  </a:cubicBezTo>
                  <a:cubicBezTo>
                    <a:pt x="384" y="2505"/>
                    <a:pt x="361" y="2404"/>
                    <a:pt x="339" y="2313"/>
                  </a:cubicBezTo>
                  <a:cubicBezTo>
                    <a:pt x="316" y="2212"/>
                    <a:pt x="294" y="2110"/>
                    <a:pt x="271" y="2009"/>
                  </a:cubicBezTo>
                  <a:cubicBezTo>
                    <a:pt x="248" y="1907"/>
                    <a:pt x="226" y="1806"/>
                    <a:pt x="215" y="1704"/>
                  </a:cubicBezTo>
                  <a:cubicBezTo>
                    <a:pt x="203" y="1591"/>
                    <a:pt x="181" y="1490"/>
                    <a:pt x="169" y="1388"/>
                  </a:cubicBezTo>
                  <a:cubicBezTo>
                    <a:pt x="158" y="1287"/>
                    <a:pt x="147" y="1185"/>
                    <a:pt x="147" y="1083"/>
                  </a:cubicBezTo>
                  <a:cubicBezTo>
                    <a:pt x="147" y="982"/>
                    <a:pt x="136" y="892"/>
                    <a:pt x="136" y="801"/>
                  </a:cubicBezTo>
                  <a:lnTo>
                    <a:pt x="136" y="542"/>
                  </a:lnTo>
                  <a:cubicBezTo>
                    <a:pt x="124" y="372"/>
                    <a:pt x="147" y="248"/>
                    <a:pt x="158" y="147"/>
                  </a:cubicBezTo>
                  <a:cubicBezTo>
                    <a:pt x="158" y="57"/>
                    <a:pt x="158" y="0"/>
                    <a:pt x="158"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6" name="Google Shape;5726;p39"/>
            <p:cNvSpPr/>
            <p:nvPr/>
          </p:nvSpPr>
          <p:spPr>
            <a:xfrm>
              <a:off x="3141579" y="2528799"/>
              <a:ext cx="23303" cy="149910"/>
            </a:xfrm>
            <a:custGeom>
              <a:rect b="b" l="l" r="r" t="t"/>
              <a:pathLst>
                <a:path extrusionOk="0" h="4368" w="679">
                  <a:moveTo>
                    <a:pt x="678" y="1"/>
                  </a:moveTo>
                  <a:cubicBezTo>
                    <a:pt x="678" y="1"/>
                    <a:pt x="633" y="57"/>
                    <a:pt x="565" y="159"/>
                  </a:cubicBezTo>
                  <a:cubicBezTo>
                    <a:pt x="520" y="227"/>
                    <a:pt x="486" y="294"/>
                    <a:pt x="464" y="362"/>
                  </a:cubicBezTo>
                  <a:cubicBezTo>
                    <a:pt x="407" y="441"/>
                    <a:pt x="373" y="531"/>
                    <a:pt x="339" y="622"/>
                  </a:cubicBezTo>
                  <a:cubicBezTo>
                    <a:pt x="294" y="712"/>
                    <a:pt x="260" y="825"/>
                    <a:pt x="227" y="938"/>
                  </a:cubicBezTo>
                  <a:cubicBezTo>
                    <a:pt x="193" y="1062"/>
                    <a:pt x="159" y="1186"/>
                    <a:pt x="125" y="1310"/>
                  </a:cubicBezTo>
                  <a:cubicBezTo>
                    <a:pt x="103" y="1445"/>
                    <a:pt x="80" y="1581"/>
                    <a:pt x="57" y="1716"/>
                  </a:cubicBezTo>
                  <a:cubicBezTo>
                    <a:pt x="35" y="1852"/>
                    <a:pt x="24" y="1998"/>
                    <a:pt x="12" y="2134"/>
                  </a:cubicBezTo>
                  <a:cubicBezTo>
                    <a:pt x="12" y="2280"/>
                    <a:pt x="1" y="2416"/>
                    <a:pt x="1" y="2562"/>
                  </a:cubicBezTo>
                  <a:cubicBezTo>
                    <a:pt x="1" y="2698"/>
                    <a:pt x="12" y="2833"/>
                    <a:pt x="12" y="2969"/>
                  </a:cubicBezTo>
                  <a:cubicBezTo>
                    <a:pt x="12" y="3104"/>
                    <a:pt x="24" y="3228"/>
                    <a:pt x="46" y="3341"/>
                  </a:cubicBezTo>
                  <a:cubicBezTo>
                    <a:pt x="57" y="3465"/>
                    <a:pt x="80" y="3578"/>
                    <a:pt x="91" y="3680"/>
                  </a:cubicBezTo>
                  <a:cubicBezTo>
                    <a:pt x="103" y="3781"/>
                    <a:pt x="125" y="3871"/>
                    <a:pt x="148" y="3962"/>
                  </a:cubicBezTo>
                  <a:cubicBezTo>
                    <a:pt x="170" y="4052"/>
                    <a:pt x="182" y="4120"/>
                    <a:pt x="204" y="4187"/>
                  </a:cubicBezTo>
                  <a:cubicBezTo>
                    <a:pt x="238" y="4300"/>
                    <a:pt x="260" y="4368"/>
                    <a:pt x="260" y="4368"/>
                  </a:cubicBezTo>
                  <a:cubicBezTo>
                    <a:pt x="260" y="4368"/>
                    <a:pt x="260" y="4289"/>
                    <a:pt x="238" y="4165"/>
                  </a:cubicBezTo>
                  <a:cubicBezTo>
                    <a:pt x="215" y="4041"/>
                    <a:pt x="204" y="3871"/>
                    <a:pt x="193" y="3657"/>
                  </a:cubicBezTo>
                  <a:cubicBezTo>
                    <a:pt x="170" y="3454"/>
                    <a:pt x="159" y="3217"/>
                    <a:pt x="159" y="2957"/>
                  </a:cubicBezTo>
                  <a:cubicBezTo>
                    <a:pt x="159" y="2822"/>
                    <a:pt x="159" y="2687"/>
                    <a:pt x="159" y="2551"/>
                  </a:cubicBezTo>
                  <a:cubicBezTo>
                    <a:pt x="159" y="2427"/>
                    <a:pt x="170" y="2280"/>
                    <a:pt x="182" y="2145"/>
                  </a:cubicBezTo>
                  <a:cubicBezTo>
                    <a:pt x="193" y="2010"/>
                    <a:pt x="204" y="1863"/>
                    <a:pt x="215" y="1739"/>
                  </a:cubicBezTo>
                  <a:cubicBezTo>
                    <a:pt x="238" y="1603"/>
                    <a:pt x="249" y="1468"/>
                    <a:pt x="272" y="1344"/>
                  </a:cubicBezTo>
                  <a:cubicBezTo>
                    <a:pt x="294" y="1208"/>
                    <a:pt x="306" y="1084"/>
                    <a:pt x="339" y="971"/>
                  </a:cubicBezTo>
                  <a:cubicBezTo>
                    <a:pt x="373" y="859"/>
                    <a:pt x="396" y="746"/>
                    <a:pt x="430" y="655"/>
                  </a:cubicBezTo>
                  <a:cubicBezTo>
                    <a:pt x="452" y="554"/>
                    <a:pt x="486" y="464"/>
                    <a:pt x="520" y="385"/>
                  </a:cubicBezTo>
                  <a:cubicBezTo>
                    <a:pt x="543" y="306"/>
                    <a:pt x="565" y="238"/>
                    <a:pt x="599" y="181"/>
                  </a:cubicBezTo>
                  <a:cubicBezTo>
                    <a:pt x="644" y="69"/>
                    <a:pt x="678" y="1"/>
                    <a:pt x="678"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7" name="Google Shape;5727;p39"/>
            <p:cNvSpPr/>
            <p:nvPr/>
          </p:nvSpPr>
          <p:spPr>
            <a:xfrm>
              <a:off x="3150125" y="2572968"/>
              <a:ext cx="19768" cy="105362"/>
            </a:xfrm>
            <a:custGeom>
              <a:rect b="b" l="l" r="r" t="t"/>
              <a:pathLst>
                <a:path extrusionOk="0" h="3070" w="576">
                  <a:moveTo>
                    <a:pt x="576" y="0"/>
                  </a:moveTo>
                  <a:cubicBezTo>
                    <a:pt x="576" y="0"/>
                    <a:pt x="553" y="34"/>
                    <a:pt x="508" y="113"/>
                  </a:cubicBezTo>
                  <a:cubicBezTo>
                    <a:pt x="485" y="158"/>
                    <a:pt x="463" y="203"/>
                    <a:pt x="429" y="260"/>
                  </a:cubicBezTo>
                  <a:cubicBezTo>
                    <a:pt x="395" y="316"/>
                    <a:pt x="373" y="373"/>
                    <a:pt x="350" y="440"/>
                  </a:cubicBezTo>
                  <a:cubicBezTo>
                    <a:pt x="316" y="508"/>
                    <a:pt x="282" y="587"/>
                    <a:pt x="260" y="666"/>
                  </a:cubicBezTo>
                  <a:cubicBezTo>
                    <a:pt x="237" y="745"/>
                    <a:pt x="215" y="835"/>
                    <a:pt x="192" y="926"/>
                  </a:cubicBezTo>
                  <a:cubicBezTo>
                    <a:pt x="169" y="1016"/>
                    <a:pt x="147" y="1117"/>
                    <a:pt x="124" y="1208"/>
                  </a:cubicBezTo>
                  <a:cubicBezTo>
                    <a:pt x="113" y="1309"/>
                    <a:pt x="90" y="1400"/>
                    <a:pt x="79" y="1501"/>
                  </a:cubicBezTo>
                  <a:cubicBezTo>
                    <a:pt x="68" y="1591"/>
                    <a:pt x="57" y="1704"/>
                    <a:pt x="34" y="1794"/>
                  </a:cubicBezTo>
                  <a:cubicBezTo>
                    <a:pt x="23" y="1885"/>
                    <a:pt x="11" y="1986"/>
                    <a:pt x="11" y="2077"/>
                  </a:cubicBezTo>
                  <a:cubicBezTo>
                    <a:pt x="0" y="2257"/>
                    <a:pt x="0" y="2426"/>
                    <a:pt x="0" y="2584"/>
                  </a:cubicBezTo>
                  <a:cubicBezTo>
                    <a:pt x="0" y="2731"/>
                    <a:pt x="23" y="2855"/>
                    <a:pt x="34" y="2934"/>
                  </a:cubicBezTo>
                  <a:cubicBezTo>
                    <a:pt x="34" y="2979"/>
                    <a:pt x="34" y="3024"/>
                    <a:pt x="45" y="3070"/>
                  </a:cubicBezTo>
                  <a:cubicBezTo>
                    <a:pt x="45" y="3070"/>
                    <a:pt x="57" y="3024"/>
                    <a:pt x="57" y="2923"/>
                  </a:cubicBezTo>
                  <a:cubicBezTo>
                    <a:pt x="68" y="2889"/>
                    <a:pt x="68" y="2833"/>
                    <a:pt x="79" y="2776"/>
                  </a:cubicBezTo>
                  <a:cubicBezTo>
                    <a:pt x="79" y="2709"/>
                    <a:pt x="90" y="2641"/>
                    <a:pt x="102" y="2573"/>
                  </a:cubicBezTo>
                  <a:cubicBezTo>
                    <a:pt x="113" y="2494"/>
                    <a:pt x="113" y="2426"/>
                    <a:pt x="124" y="2336"/>
                  </a:cubicBezTo>
                  <a:cubicBezTo>
                    <a:pt x="136" y="2257"/>
                    <a:pt x="147" y="2167"/>
                    <a:pt x="158" y="2077"/>
                  </a:cubicBezTo>
                  <a:cubicBezTo>
                    <a:pt x="181" y="1896"/>
                    <a:pt x="215" y="1704"/>
                    <a:pt x="237" y="1512"/>
                  </a:cubicBezTo>
                  <a:cubicBezTo>
                    <a:pt x="248" y="1422"/>
                    <a:pt x="271" y="1332"/>
                    <a:pt x="282" y="1230"/>
                  </a:cubicBezTo>
                  <a:cubicBezTo>
                    <a:pt x="294" y="1129"/>
                    <a:pt x="316" y="1038"/>
                    <a:pt x="339" y="948"/>
                  </a:cubicBezTo>
                  <a:cubicBezTo>
                    <a:pt x="350" y="858"/>
                    <a:pt x="361" y="779"/>
                    <a:pt x="384" y="689"/>
                  </a:cubicBezTo>
                  <a:cubicBezTo>
                    <a:pt x="406" y="610"/>
                    <a:pt x="418" y="531"/>
                    <a:pt x="440" y="463"/>
                  </a:cubicBezTo>
                  <a:cubicBezTo>
                    <a:pt x="452" y="395"/>
                    <a:pt x="474" y="316"/>
                    <a:pt x="485" y="271"/>
                  </a:cubicBezTo>
                  <a:cubicBezTo>
                    <a:pt x="508" y="215"/>
                    <a:pt x="519" y="170"/>
                    <a:pt x="542" y="124"/>
                  </a:cubicBezTo>
                  <a:cubicBezTo>
                    <a:pt x="564" y="45"/>
                    <a:pt x="576" y="0"/>
                    <a:pt x="576"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8" name="Google Shape;5728;p39"/>
            <p:cNvSpPr/>
            <p:nvPr/>
          </p:nvSpPr>
          <p:spPr>
            <a:xfrm>
              <a:off x="3151669" y="2596581"/>
              <a:ext cx="28314" cy="81750"/>
            </a:xfrm>
            <a:custGeom>
              <a:rect b="b" l="l" r="r" t="t"/>
              <a:pathLst>
                <a:path extrusionOk="0" h="2382" w="825">
                  <a:moveTo>
                    <a:pt x="824" y="1"/>
                  </a:moveTo>
                  <a:lnTo>
                    <a:pt x="756" y="91"/>
                  </a:lnTo>
                  <a:cubicBezTo>
                    <a:pt x="711" y="170"/>
                    <a:pt x="666" y="260"/>
                    <a:pt x="621" y="339"/>
                  </a:cubicBezTo>
                  <a:cubicBezTo>
                    <a:pt x="565" y="441"/>
                    <a:pt x="497" y="576"/>
                    <a:pt x="440" y="712"/>
                  </a:cubicBezTo>
                  <a:cubicBezTo>
                    <a:pt x="373" y="847"/>
                    <a:pt x="316" y="994"/>
                    <a:pt x="260" y="1140"/>
                  </a:cubicBezTo>
                  <a:cubicBezTo>
                    <a:pt x="215" y="1298"/>
                    <a:pt x="158" y="1445"/>
                    <a:pt x="124" y="1592"/>
                  </a:cubicBezTo>
                  <a:cubicBezTo>
                    <a:pt x="102" y="1659"/>
                    <a:pt x="91" y="1727"/>
                    <a:pt x="68" y="1795"/>
                  </a:cubicBezTo>
                  <a:cubicBezTo>
                    <a:pt x="45" y="1863"/>
                    <a:pt x="45" y="1930"/>
                    <a:pt x="34" y="1998"/>
                  </a:cubicBezTo>
                  <a:cubicBezTo>
                    <a:pt x="12" y="2088"/>
                    <a:pt x="0" y="2178"/>
                    <a:pt x="0" y="2280"/>
                  </a:cubicBezTo>
                  <a:lnTo>
                    <a:pt x="0" y="2382"/>
                  </a:lnTo>
                  <a:cubicBezTo>
                    <a:pt x="0" y="2382"/>
                    <a:pt x="12" y="2348"/>
                    <a:pt x="23" y="2291"/>
                  </a:cubicBezTo>
                  <a:cubicBezTo>
                    <a:pt x="34" y="2246"/>
                    <a:pt x="34" y="2212"/>
                    <a:pt x="57" y="2167"/>
                  </a:cubicBezTo>
                  <a:cubicBezTo>
                    <a:pt x="68" y="2122"/>
                    <a:pt x="91" y="2066"/>
                    <a:pt x="113" y="2009"/>
                  </a:cubicBezTo>
                  <a:cubicBezTo>
                    <a:pt x="158" y="1896"/>
                    <a:pt x="203" y="1772"/>
                    <a:pt x="249" y="1637"/>
                  </a:cubicBezTo>
                  <a:cubicBezTo>
                    <a:pt x="305" y="1490"/>
                    <a:pt x="361" y="1355"/>
                    <a:pt x="418" y="1197"/>
                  </a:cubicBezTo>
                  <a:cubicBezTo>
                    <a:pt x="463" y="1050"/>
                    <a:pt x="519" y="903"/>
                    <a:pt x="565" y="768"/>
                  </a:cubicBezTo>
                  <a:cubicBezTo>
                    <a:pt x="610" y="621"/>
                    <a:pt x="655" y="486"/>
                    <a:pt x="700" y="373"/>
                  </a:cubicBezTo>
                  <a:cubicBezTo>
                    <a:pt x="734" y="271"/>
                    <a:pt x="768" y="170"/>
                    <a:pt x="790" y="102"/>
                  </a:cubicBezTo>
                  <a:cubicBezTo>
                    <a:pt x="802" y="68"/>
                    <a:pt x="813" y="35"/>
                    <a:pt x="824"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9" name="Google Shape;5729;p39"/>
            <p:cNvSpPr/>
            <p:nvPr/>
          </p:nvSpPr>
          <p:spPr>
            <a:xfrm>
              <a:off x="2242258" y="1573810"/>
              <a:ext cx="709600" cy="526846"/>
            </a:xfrm>
            <a:custGeom>
              <a:rect b="b" l="l" r="r" t="t"/>
              <a:pathLst>
                <a:path extrusionOk="0" h="15351" w="20676">
                  <a:moveTo>
                    <a:pt x="19175" y="0"/>
                  </a:moveTo>
                  <a:lnTo>
                    <a:pt x="19175" y="0"/>
                  </a:lnTo>
                  <a:cubicBezTo>
                    <a:pt x="17324" y="1095"/>
                    <a:pt x="1854" y="10235"/>
                    <a:pt x="71" y="11239"/>
                  </a:cubicBezTo>
                  <a:cubicBezTo>
                    <a:pt x="206" y="11239"/>
                    <a:pt x="263" y="11239"/>
                    <a:pt x="217" y="11251"/>
                  </a:cubicBezTo>
                  <a:cubicBezTo>
                    <a:pt x="0" y="11294"/>
                    <a:pt x="3850" y="15351"/>
                    <a:pt x="9177" y="15351"/>
                  </a:cubicBezTo>
                  <a:cubicBezTo>
                    <a:pt x="10768" y="15351"/>
                    <a:pt x="12491" y="14989"/>
                    <a:pt x="14278" y="14049"/>
                  </a:cubicBezTo>
                  <a:cubicBezTo>
                    <a:pt x="20676" y="10675"/>
                    <a:pt x="19705" y="2697"/>
                    <a:pt x="19175" y="0"/>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0" name="Google Shape;5730;p39"/>
            <p:cNvSpPr/>
            <p:nvPr/>
          </p:nvSpPr>
          <p:spPr>
            <a:xfrm>
              <a:off x="2240027" y="1569932"/>
              <a:ext cx="831505" cy="647550"/>
            </a:xfrm>
            <a:custGeom>
              <a:rect b="b" l="l" r="r" t="t"/>
              <a:pathLst>
                <a:path extrusionOk="0" h="18868" w="24228">
                  <a:moveTo>
                    <a:pt x="19240" y="124"/>
                  </a:moveTo>
                  <a:cubicBezTo>
                    <a:pt x="19770" y="2810"/>
                    <a:pt x="20741" y="10788"/>
                    <a:pt x="14343" y="14162"/>
                  </a:cubicBezTo>
                  <a:cubicBezTo>
                    <a:pt x="6579" y="18258"/>
                    <a:pt x="0" y="11431"/>
                    <a:pt x="282" y="11375"/>
                  </a:cubicBezTo>
                  <a:cubicBezTo>
                    <a:pt x="328" y="11364"/>
                    <a:pt x="271" y="11364"/>
                    <a:pt x="136" y="11352"/>
                  </a:cubicBezTo>
                  <a:lnTo>
                    <a:pt x="0" y="11431"/>
                  </a:lnTo>
                  <a:cubicBezTo>
                    <a:pt x="0" y="11431"/>
                    <a:pt x="5891" y="18867"/>
                    <a:pt x="13158" y="15561"/>
                  </a:cubicBezTo>
                  <a:cubicBezTo>
                    <a:pt x="24228" y="10528"/>
                    <a:pt x="19432" y="0"/>
                    <a:pt x="19432" y="0"/>
                  </a:cubicBezTo>
                  <a:close/>
                </a:path>
              </a:pathLst>
            </a:custGeom>
            <a:solidFill>
              <a:srgbClr val="C798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1" name="Google Shape;5731;p39"/>
            <p:cNvSpPr/>
            <p:nvPr/>
          </p:nvSpPr>
          <p:spPr>
            <a:xfrm>
              <a:off x="2590503" y="1689606"/>
              <a:ext cx="163844" cy="102274"/>
            </a:xfrm>
            <a:custGeom>
              <a:rect b="b" l="l" r="r" t="t"/>
              <a:pathLst>
                <a:path extrusionOk="0" h="2980" w="4774">
                  <a:moveTo>
                    <a:pt x="4774" y="0"/>
                  </a:moveTo>
                  <a:lnTo>
                    <a:pt x="4774" y="0"/>
                  </a:lnTo>
                  <a:cubicBezTo>
                    <a:pt x="4480" y="79"/>
                    <a:pt x="4198" y="181"/>
                    <a:pt x="3927" y="305"/>
                  </a:cubicBezTo>
                  <a:cubicBezTo>
                    <a:pt x="3645" y="406"/>
                    <a:pt x="3363" y="542"/>
                    <a:pt x="3104" y="700"/>
                  </a:cubicBezTo>
                  <a:cubicBezTo>
                    <a:pt x="2810" y="869"/>
                    <a:pt x="2506" y="1050"/>
                    <a:pt x="2224" y="1241"/>
                  </a:cubicBezTo>
                  <a:cubicBezTo>
                    <a:pt x="1930" y="1445"/>
                    <a:pt x="1648" y="1636"/>
                    <a:pt x="1388" y="1839"/>
                  </a:cubicBezTo>
                  <a:cubicBezTo>
                    <a:pt x="1129" y="2043"/>
                    <a:pt x="869" y="2223"/>
                    <a:pt x="666" y="2392"/>
                  </a:cubicBezTo>
                  <a:cubicBezTo>
                    <a:pt x="429" y="2573"/>
                    <a:pt x="204" y="2765"/>
                    <a:pt x="1" y="2979"/>
                  </a:cubicBezTo>
                  <a:cubicBezTo>
                    <a:pt x="283" y="2889"/>
                    <a:pt x="553" y="2787"/>
                    <a:pt x="824" y="2663"/>
                  </a:cubicBezTo>
                  <a:cubicBezTo>
                    <a:pt x="1106" y="2550"/>
                    <a:pt x="1377" y="2415"/>
                    <a:pt x="1637" y="2257"/>
                  </a:cubicBezTo>
                  <a:cubicBezTo>
                    <a:pt x="1930" y="2099"/>
                    <a:pt x="2235" y="1907"/>
                    <a:pt x="2528" y="1704"/>
                  </a:cubicBezTo>
                  <a:cubicBezTo>
                    <a:pt x="2822" y="1512"/>
                    <a:pt x="3115" y="1320"/>
                    <a:pt x="3375" y="1117"/>
                  </a:cubicBezTo>
                  <a:cubicBezTo>
                    <a:pt x="3510" y="1016"/>
                    <a:pt x="3623" y="914"/>
                    <a:pt x="3747" y="824"/>
                  </a:cubicBezTo>
                  <a:cubicBezTo>
                    <a:pt x="3871" y="745"/>
                    <a:pt x="3984" y="655"/>
                    <a:pt x="4085" y="576"/>
                  </a:cubicBezTo>
                  <a:cubicBezTo>
                    <a:pt x="4322" y="395"/>
                    <a:pt x="4559" y="203"/>
                    <a:pt x="477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2" name="Google Shape;5732;p39"/>
            <p:cNvSpPr/>
            <p:nvPr/>
          </p:nvSpPr>
          <p:spPr>
            <a:xfrm>
              <a:off x="2744634" y="1682639"/>
              <a:ext cx="56182" cy="39399"/>
            </a:xfrm>
            <a:custGeom>
              <a:rect b="b" l="l" r="r" t="t"/>
              <a:pathLst>
                <a:path extrusionOk="0" h="1148" w="1637">
                  <a:moveTo>
                    <a:pt x="1637" y="0"/>
                  </a:moveTo>
                  <a:cubicBezTo>
                    <a:pt x="1513" y="0"/>
                    <a:pt x="1400" y="11"/>
                    <a:pt x="1287" y="56"/>
                  </a:cubicBezTo>
                  <a:cubicBezTo>
                    <a:pt x="1061" y="124"/>
                    <a:pt x="847" y="226"/>
                    <a:pt x="666" y="384"/>
                  </a:cubicBezTo>
                  <a:cubicBezTo>
                    <a:pt x="576" y="451"/>
                    <a:pt x="486" y="519"/>
                    <a:pt x="418" y="609"/>
                  </a:cubicBezTo>
                  <a:cubicBezTo>
                    <a:pt x="339" y="688"/>
                    <a:pt x="260" y="767"/>
                    <a:pt x="192" y="846"/>
                  </a:cubicBezTo>
                  <a:cubicBezTo>
                    <a:pt x="113" y="937"/>
                    <a:pt x="46" y="1027"/>
                    <a:pt x="1" y="1140"/>
                  </a:cubicBezTo>
                  <a:cubicBezTo>
                    <a:pt x="47" y="1144"/>
                    <a:pt x="94" y="1147"/>
                    <a:pt x="141" y="1147"/>
                  </a:cubicBezTo>
                  <a:cubicBezTo>
                    <a:pt x="207" y="1147"/>
                    <a:pt x="273" y="1142"/>
                    <a:pt x="339" y="1128"/>
                  </a:cubicBezTo>
                  <a:cubicBezTo>
                    <a:pt x="542" y="1117"/>
                    <a:pt x="791" y="970"/>
                    <a:pt x="1005" y="824"/>
                  </a:cubicBezTo>
                  <a:cubicBezTo>
                    <a:pt x="1185" y="677"/>
                    <a:pt x="1343" y="508"/>
                    <a:pt x="1479" y="316"/>
                  </a:cubicBezTo>
                  <a:cubicBezTo>
                    <a:pt x="1535" y="214"/>
                    <a:pt x="1592" y="113"/>
                    <a:pt x="16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3" name="Google Shape;5733;p39"/>
            <p:cNvSpPr/>
            <p:nvPr/>
          </p:nvSpPr>
          <p:spPr>
            <a:xfrm>
              <a:off x="1977445" y="267145"/>
              <a:ext cx="295152" cy="246349"/>
            </a:xfrm>
            <a:custGeom>
              <a:rect b="b" l="l" r="r" t="t"/>
              <a:pathLst>
                <a:path extrusionOk="0" h="7178" w="8600">
                  <a:moveTo>
                    <a:pt x="2675" y="0"/>
                  </a:moveTo>
                  <a:lnTo>
                    <a:pt x="1" y="271"/>
                  </a:lnTo>
                  <a:lnTo>
                    <a:pt x="12" y="5191"/>
                  </a:lnTo>
                  <a:lnTo>
                    <a:pt x="3138" y="4999"/>
                  </a:lnTo>
                  <a:lnTo>
                    <a:pt x="8599" y="7177"/>
                  </a:lnTo>
                  <a:lnTo>
                    <a:pt x="8599" y="7177"/>
                  </a:lnTo>
                  <a:lnTo>
                    <a:pt x="8509" y="5767"/>
                  </a:lnTo>
                  <a:lnTo>
                    <a:pt x="2675" y="0"/>
                  </a:lnTo>
                  <a:close/>
                </a:path>
              </a:pathLst>
            </a:custGeom>
            <a:solidFill>
              <a:srgbClr val="E3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4" name="Google Shape;5734;p39"/>
            <p:cNvSpPr/>
            <p:nvPr/>
          </p:nvSpPr>
          <p:spPr>
            <a:xfrm>
              <a:off x="1977822" y="438711"/>
              <a:ext cx="323020" cy="1007326"/>
            </a:xfrm>
            <a:custGeom>
              <a:rect b="b" l="l" r="r" t="t"/>
              <a:pathLst>
                <a:path extrusionOk="0" h="29351" w="9412">
                  <a:moveTo>
                    <a:pt x="3127" y="0"/>
                  </a:moveTo>
                  <a:lnTo>
                    <a:pt x="1" y="192"/>
                  </a:lnTo>
                  <a:lnTo>
                    <a:pt x="1" y="6884"/>
                  </a:lnTo>
                  <a:lnTo>
                    <a:pt x="1" y="28933"/>
                  </a:lnTo>
                  <a:lnTo>
                    <a:pt x="328" y="29350"/>
                  </a:lnTo>
                  <a:lnTo>
                    <a:pt x="1039" y="29023"/>
                  </a:lnTo>
                  <a:lnTo>
                    <a:pt x="9412" y="14512"/>
                  </a:lnTo>
                  <a:lnTo>
                    <a:pt x="9107" y="9942"/>
                  </a:lnTo>
                  <a:lnTo>
                    <a:pt x="8588" y="2178"/>
                  </a:lnTo>
                  <a:lnTo>
                    <a:pt x="3127" y="0"/>
                  </a:lnTo>
                  <a:close/>
                </a:path>
              </a:pathLst>
            </a:custGeom>
            <a:solidFill>
              <a:srgbClr val="D939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5" name="Google Shape;5735;p39"/>
            <p:cNvSpPr/>
            <p:nvPr/>
          </p:nvSpPr>
          <p:spPr>
            <a:xfrm>
              <a:off x="1977822" y="439088"/>
              <a:ext cx="312587" cy="341209"/>
            </a:xfrm>
            <a:custGeom>
              <a:rect b="b" l="l" r="r" t="t"/>
              <a:pathLst>
                <a:path extrusionOk="0" h="9942" w="9108">
                  <a:moveTo>
                    <a:pt x="3127" y="1"/>
                  </a:moveTo>
                  <a:lnTo>
                    <a:pt x="1" y="192"/>
                  </a:lnTo>
                  <a:lnTo>
                    <a:pt x="1" y="6895"/>
                  </a:lnTo>
                  <a:cubicBezTo>
                    <a:pt x="892" y="6963"/>
                    <a:pt x="1761" y="7256"/>
                    <a:pt x="2246" y="7685"/>
                  </a:cubicBezTo>
                  <a:lnTo>
                    <a:pt x="9107" y="9942"/>
                  </a:lnTo>
                  <a:lnTo>
                    <a:pt x="8588" y="2178"/>
                  </a:lnTo>
                  <a:lnTo>
                    <a:pt x="3127" y="1"/>
                  </a:ln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6" name="Google Shape;5736;p39"/>
            <p:cNvSpPr/>
            <p:nvPr/>
          </p:nvSpPr>
          <p:spPr>
            <a:xfrm>
              <a:off x="1989079" y="441422"/>
              <a:ext cx="938789" cy="1004615"/>
            </a:xfrm>
            <a:custGeom>
              <a:rect b="b" l="l" r="r" t="t"/>
              <a:pathLst>
                <a:path extrusionOk="0" h="29272" w="27354">
                  <a:moveTo>
                    <a:pt x="1986" y="0"/>
                  </a:moveTo>
                  <a:lnTo>
                    <a:pt x="1501" y="7188"/>
                  </a:lnTo>
                  <a:lnTo>
                    <a:pt x="34" y="28854"/>
                  </a:lnTo>
                  <a:lnTo>
                    <a:pt x="0" y="29271"/>
                  </a:lnTo>
                  <a:lnTo>
                    <a:pt x="339" y="29192"/>
                  </a:lnTo>
                  <a:lnTo>
                    <a:pt x="15764" y="25130"/>
                  </a:lnTo>
                  <a:lnTo>
                    <a:pt x="27353" y="22095"/>
                  </a:lnTo>
                  <a:cubicBezTo>
                    <a:pt x="24577" y="14162"/>
                    <a:pt x="18946" y="7233"/>
                    <a:pt x="10190" y="3047"/>
                  </a:cubicBezTo>
                  <a:cubicBezTo>
                    <a:pt x="7561" y="1772"/>
                    <a:pt x="4819" y="745"/>
                    <a:pt x="1986" y="0"/>
                  </a:cubicBezTo>
                  <a:close/>
                </a:path>
              </a:pathLst>
            </a:custGeom>
            <a:solidFill>
              <a:srgbClr val="E74A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7" name="Google Shape;5737;p39"/>
            <p:cNvSpPr/>
            <p:nvPr/>
          </p:nvSpPr>
          <p:spPr>
            <a:xfrm>
              <a:off x="2057616" y="267145"/>
              <a:ext cx="1000737" cy="932200"/>
            </a:xfrm>
            <a:custGeom>
              <a:rect b="b" l="l" r="r" t="t"/>
              <a:pathLst>
                <a:path extrusionOk="0" h="27162" w="29159">
                  <a:moveTo>
                    <a:pt x="339" y="0"/>
                  </a:moveTo>
                  <a:lnTo>
                    <a:pt x="0" y="5078"/>
                  </a:lnTo>
                  <a:cubicBezTo>
                    <a:pt x="2822" y="5823"/>
                    <a:pt x="5564" y="6839"/>
                    <a:pt x="8193" y="8114"/>
                  </a:cubicBezTo>
                  <a:cubicBezTo>
                    <a:pt x="16938" y="12300"/>
                    <a:pt x="22580" y="19229"/>
                    <a:pt x="25356" y="27161"/>
                  </a:cubicBezTo>
                  <a:lnTo>
                    <a:pt x="29159" y="26157"/>
                  </a:lnTo>
                  <a:cubicBezTo>
                    <a:pt x="27816" y="22659"/>
                    <a:pt x="26033" y="19330"/>
                    <a:pt x="23878" y="16261"/>
                  </a:cubicBezTo>
                  <a:cubicBezTo>
                    <a:pt x="23878" y="16261"/>
                    <a:pt x="14681" y="3092"/>
                    <a:pt x="339" y="0"/>
                  </a:cubicBezTo>
                  <a:close/>
                </a:path>
              </a:pathLst>
            </a:custGeom>
            <a:solidFill>
              <a:srgbClr val="EFF4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8" name="Google Shape;5738;p39"/>
            <p:cNvSpPr/>
            <p:nvPr/>
          </p:nvSpPr>
          <p:spPr>
            <a:xfrm>
              <a:off x="2040559" y="441422"/>
              <a:ext cx="887309" cy="862084"/>
            </a:xfrm>
            <a:custGeom>
              <a:rect b="b" l="l" r="r" t="t"/>
              <a:pathLst>
                <a:path extrusionOk="0" h="25119" w="25854">
                  <a:moveTo>
                    <a:pt x="486" y="0"/>
                  </a:moveTo>
                  <a:lnTo>
                    <a:pt x="1" y="7188"/>
                  </a:lnTo>
                  <a:cubicBezTo>
                    <a:pt x="57" y="7233"/>
                    <a:pt x="125" y="7290"/>
                    <a:pt x="182" y="7335"/>
                  </a:cubicBezTo>
                  <a:cubicBezTo>
                    <a:pt x="2529" y="9660"/>
                    <a:pt x="2404" y="12548"/>
                    <a:pt x="6038" y="13146"/>
                  </a:cubicBezTo>
                  <a:cubicBezTo>
                    <a:pt x="9514" y="13857"/>
                    <a:pt x="14422" y="12289"/>
                    <a:pt x="16228" y="16814"/>
                  </a:cubicBezTo>
                  <a:cubicBezTo>
                    <a:pt x="17311" y="19748"/>
                    <a:pt x="15302" y="22445"/>
                    <a:pt x="14264" y="25119"/>
                  </a:cubicBezTo>
                  <a:lnTo>
                    <a:pt x="25853" y="22072"/>
                  </a:lnTo>
                  <a:cubicBezTo>
                    <a:pt x="23077" y="14151"/>
                    <a:pt x="17446" y="7222"/>
                    <a:pt x="8690" y="3036"/>
                  </a:cubicBezTo>
                  <a:cubicBezTo>
                    <a:pt x="6061" y="1761"/>
                    <a:pt x="3319" y="745"/>
                    <a:pt x="486" y="0"/>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9" name="Google Shape;5739;p39"/>
            <p:cNvSpPr/>
            <p:nvPr/>
          </p:nvSpPr>
          <p:spPr>
            <a:xfrm>
              <a:off x="2069216" y="267145"/>
              <a:ext cx="989549" cy="897743"/>
            </a:xfrm>
            <a:custGeom>
              <a:rect b="b" l="l" r="r" t="t"/>
              <a:pathLst>
                <a:path extrusionOk="0" h="26158" w="28833">
                  <a:moveTo>
                    <a:pt x="1" y="0"/>
                  </a:moveTo>
                  <a:lnTo>
                    <a:pt x="441" y="113"/>
                  </a:lnTo>
                  <a:cubicBezTo>
                    <a:pt x="723" y="192"/>
                    <a:pt x="1152" y="283"/>
                    <a:pt x="1682" y="452"/>
                  </a:cubicBezTo>
                  <a:lnTo>
                    <a:pt x="2551" y="723"/>
                  </a:lnTo>
                  <a:cubicBezTo>
                    <a:pt x="2867" y="824"/>
                    <a:pt x="3206" y="948"/>
                    <a:pt x="3567" y="1072"/>
                  </a:cubicBezTo>
                  <a:cubicBezTo>
                    <a:pt x="4289" y="1343"/>
                    <a:pt x="5101" y="1671"/>
                    <a:pt x="5959" y="2054"/>
                  </a:cubicBezTo>
                  <a:cubicBezTo>
                    <a:pt x="6817" y="2438"/>
                    <a:pt x="7742" y="2889"/>
                    <a:pt x="8690" y="3420"/>
                  </a:cubicBezTo>
                  <a:cubicBezTo>
                    <a:pt x="9626" y="3950"/>
                    <a:pt x="10597" y="4537"/>
                    <a:pt x="11590" y="5202"/>
                  </a:cubicBezTo>
                  <a:cubicBezTo>
                    <a:pt x="13632" y="6579"/>
                    <a:pt x="15562" y="8114"/>
                    <a:pt x="17367" y="9784"/>
                  </a:cubicBezTo>
                  <a:cubicBezTo>
                    <a:pt x="19184" y="11454"/>
                    <a:pt x="20865" y="13259"/>
                    <a:pt x="22411" y="15178"/>
                  </a:cubicBezTo>
                  <a:cubicBezTo>
                    <a:pt x="23122" y="16069"/>
                    <a:pt x="23777" y="16983"/>
                    <a:pt x="24386" y="17942"/>
                  </a:cubicBezTo>
                  <a:cubicBezTo>
                    <a:pt x="24984" y="18845"/>
                    <a:pt x="25503" y="19725"/>
                    <a:pt x="25977" y="20538"/>
                  </a:cubicBezTo>
                  <a:cubicBezTo>
                    <a:pt x="26462" y="21350"/>
                    <a:pt x="26869" y="22106"/>
                    <a:pt x="27230" y="22794"/>
                  </a:cubicBezTo>
                  <a:cubicBezTo>
                    <a:pt x="27399" y="23133"/>
                    <a:pt x="27568" y="23449"/>
                    <a:pt x="27715" y="23754"/>
                  </a:cubicBezTo>
                  <a:cubicBezTo>
                    <a:pt x="27862" y="24047"/>
                    <a:pt x="27986" y="24329"/>
                    <a:pt x="28110" y="24577"/>
                  </a:cubicBezTo>
                  <a:cubicBezTo>
                    <a:pt x="28358" y="25074"/>
                    <a:pt x="28516" y="25469"/>
                    <a:pt x="28640" y="25740"/>
                  </a:cubicBezTo>
                  <a:cubicBezTo>
                    <a:pt x="28764" y="26022"/>
                    <a:pt x="28832" y="26157"/>
                    <a:pt x="28832" y="26157"/>
                  </a:cubicBezTo>
                  <a:cubicBezTo>
                    <a:pt x="28832" y="26157"/>
                    <a:pt x="28776" y="26010"/>
                    <a:pt x="28685" y="25728"/>
                  </a:cubicBezTo>
                  <a:cubicBezTo>
                    <a:pt x="28584" y="25446"/>
                    <a:pt x="28437" y="25040"/>
                    <a:pt x="28245" y="24521"/>
                  </a:cubicBezTo>
                  <a:cubicBezTo>
                    <a:pt x="28042" y="24002"/>
                    <a:pt x="27794" y="23370"/>
                    <a:pt x="27467" y="22670"/>
                  </a:cubicBezTo>
                  <a:cubicBezTo>
                    <a:pt x="27140" y="21971"/>
                    <a:pt x="26756" y="21192"/>
                    <a:pt x="26316" y="20346"/>
                  </a:cubicBezTo>
                  <a:cubicBezTo>
                    <a:pt x="25876" y="19499"/>
                    <a:pt x="25345" y="18619"/>
                    <a:pt x="24770" y="17694"/>
                  </a:cubicBezTo>
                  <a:cubicBezTo>
                    <a:pt x="24160" y="16712"/>
                    <a:pt x="23506" y="15776"/>
                    <a:pt x="22795" y="14873"/>
                  </a:cubicBezTo>
                  <a:cubicBezTo>
                    <a:pt x="21227" y="12943"/>
                    <a:pt x="19511" y="11127"/>
                    <a:pt x="17672" y="9457"/>
                  </a:cubicBezTo>
                  <a:cubicBezTo>
                    <a:pt x="16735" y="8599"/>
                    <a:pt x="15765" y="7775"/>
                    <a:pt x="14772" y="7008"/>
                  </a:cubicBezTo>
                  <a:cubicBezTo>
                    <a:pt x="13790" y="6241"/>
                    <a:pt x="12786" y="5541"/>
                    <a:pt x="11782" y="4898"/>
                  </a:cubicBezTo>
                  <a:cubicBezTo>
                    <a:pt x="10777" y="4255"/>
                    <a:pt x="9784" y="3668"/>
                    <a:pt x="8814" y="3160"/>
                  </a:cubicBezTo>
                  <a:cubicBezTo>
                    <a:pt x="7855" y="2652"/>
                    <a:pt x="6918" y="2212"/>
                    <a:pt x="6038" y="1840"/>
                  </a:cubicBezTo>
                  <a:cubicBezTo>
                    <a:pt x="5169" y="1479"/>
                    <a:pt x="4345" y="1174"/>
                    <a:pt x="3612" y="937"/>
                  </a:cubicBezTo>
                  <a:cubicBezTo>
                    <a:pt x="3251" y="824"/>
                    <a:pt x="2901" y="711"/>
                    <a:pt x="2585" y="610"/>
                  </a:cubicBezTo>
                  <a:lnTo>
                    <a:pt x="1694" y="373"/>
                  </a:lnTo>
                  <a:cubicBezTo>
                    <a:pt x="1163" y="237"/>
                    <a:pt x="723" y="158"/>
                    <a:pt x="441" y="91"/>
                  </a:cubicBezTo>
                  <a:lnTo>
                    <a:pt x="1" y="0"/>
                  </a:lnTo>
                  <a:close/>
                </a:path>
              </a:pathLst>
            </a:custGeom>
            <a:solidFill>
              <a:srgbClr val="BFDD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0" name="Google Shape;5740;p39"/>
            <p:cNvSpPr/>
            <p:nvPr/>
          </p:nvSpPr>
          <p:spPr>
            <a:xfrm>
              <a:off x="2055694" y="994454"/>
              <a:ext cx="32947" cy="108074"/>
            </a:xfrm>
            <a:custGeom>
              <a:rect b="b" l="l" r="r" t="t"/>
              <a:pathLst>
                <a:path extrusionOk="0" h="3149" w="960">
                  <a:moveTo>
                    <a:pt x="948" y="0"/>
                  </a:moveTo>
                  <a:lnTo>
                    <a:pt x="948" y="0"/>
                  </a:lnTo>
                  <a:cubicBezTo>
                    <a:pt x="846" y="147"/>
                    <a:pt x="745" y="293"/>
                    <a:pt x="666" y="451"/>
                  </a:cubicBezTo>
                  <a:cubicBezTo>
                    <a:pt x="497" y="801"/>
                    <a:pt x="361" y="1151"/>
                    <a:pt x="271" y="1523"/>
                  </a:cubicBezTo>
                  <a:cubicBezTo>
                    <a:pt x="226" y="1715"/>
                    <a:pt x="169" y="1907"/>
                    <a:pt x="135" y="2099"/>
                  </a:cubicBezTo>
                  <a:cubicBezTo>
                    <a:pt x="113" y="2280"/>
                    <a:pt x="79" y="2460"/>
                    <a:pt x="45" y="2618"/>
                  </a:cubicBezTo>
                  <a:cubicBezTo>
                    <a:pt x="11" y="2787"/>
                    <a:pt x="0" y="2968"/>
                    <a:pt x="0" y="3148"/>
                  </a:cubicBezTo>
                  <a:cubicBezTo>
                    <a:pt x="113" y="3013"/>
                    <a:pt x="226" y="2866"/>
                    <a:pt x="316" y="2720"/>
                  </a:cubicBezTo>
                  <a:cubicBezTo>
                    <a:pt x="508" y="2381"/>
                    <a:pt x="643" y="2020"/>
                    <a:pt x="734" y="1648"/>
                  </a:cubicBezTo>
                  <a:cubicBezTo>
                    <a:pt x="835" y="1287"/>
                    <a:pt x="891" y="914"/>
                    <a:pt x="937" y="530"/>
                  </a:cubicBezTo>
                  <a:cubicBezTo>
                    <a:pt x="959" y="361"/>
                    <a:pt x="959" y="181"/>
                    <a:pt x="948" y="0"/>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1" name="Google Shape;5741;p39"/>
            <p:cNvSpPr/>
            <p:nvPr/>
          </p:nvSpPr>
          <p:spPr>
            <a:xfrm>
              <a:off x="2047938" y="758985"/>
              <a:ext cx="27147" cy="274217"/>
            </a:xfrm>
            <a:custGeom>
              <a:rect b="b" l="l" r="r" t="t"/>
              <a:pathLst>
                <a:path extrusionOk="0" h="7990" w="791">
                  <a:moveTo>
                    <a:pt x="790" y="0"/>
                  </a:moveTo>
                  <a:cubicBezTo>
                    <a:pt x="790" y="0"/>
                    <a:pt x="745" y="113"/>
                    <a:pt x="689" y="339"/>
                  </a:cubicBezTo>
                  <a:cubicBezTo>
                    <a:pt x="644" y="553"/>
                    <a:pt x="553" y="858"/>
                    <a:pt x="486" y="1230"/>
                  </a:cubicBezTo>
                  <a:cubicBezTo>
                    <a:pt x="440" y="1411"/>
                    <a:pt x="384" y="1614"/>
                    <a:pt x="361" y="1828"/>
                  </a:cubicBezTo>
                  <a:cubicBezTo>
                    <a:pt x="339" y="2043"/>
                    <a:pt x="305" y="2268"/>
                    <a:pt x="282" y="2505"/>
                  </a:cubicBezTo>
                  <a:cubicBezTo>
                    <a:pt x="226" y="2968"/>
                    <a:pt x="170" y="3476"/>
                    <a:pt x="147" y="3972"/>
                  </a:cubicBezTo>
                  <a:cubicBezTo>
                    <a:pt x="113" y="4469"/>
                    <a:pt x="91" y="4977"/>
                    <a:pt x="79" y="5439"/>
                  </a:cubicBezTo>
                  <a:cubicBezTo>
                    <a:pt x="68" y="5676"/>
                    <a:pt x="57" y="5902"/>
                    <a:pt x="45" y="6116"/>
                  </a:cubicBezTo>
                  <a:cubicBezTo>
                    <a:pt x="34" y="6331"/>
                    <a:pt x="23" y="6534"/>
                    <a:pt x="23" y="6726"/>
                  </a:cubicBezTo>
                  <a:cubicBezTo>
                    <a:pt x="0" y="7098"/>
                    <a:pt x="0" y="7425"/>
                    <a:pt x="0" y="7640"/>
                  </a:cubicBezTo>
                  <a:cubicBezTo>
                    <a:pt x="0" y="7854"/>
                    <a:pt x="12" y="7990"/>
                    <a:pt x="12" y="7990"/>
                  </a:cubicBezTo>
                  <a:cubicBezTo>
                    <a:pt x="12" y="7990"/>
                    <a:pt x="45" y="7865"/>
                    <a:pt x="102" y="7651"/>
                  </a:cubicBezTo>
                  <a:cubicBezTo>
                    <a:pt x="147" y="7425"/>
                    <a:pt x="226" y="7121"/>
                    <a:pt x="294" y="6748"/>
                  </a:cubicBezTo>
                  <a:cubicBezTo>
                    <a:pt x="350" y="6387"/>
                    <a:pt x="440" y="5947"/>
                    <a:pt x="497" y="5484"/>
                  </a:cubicBezTo>
                  <a:cubicBezTo>
                    <a:pt x="542" y="5011"/>
                    <a:pt x="598" y="4514"/>
                    <a:pt x="621" y="4006"/>
                  </a:cubicBezTo>
                  <a:cubicBezTo>
                    <a:pt x="655" y="3498"/>
                    <a:pt x="689" y="3013"/>
                    <a:pt x="700" y="2539"/>
                  </a:cubicBezTo>
                  <a:cubicBezTo>
                    <a:pt x="700" y="2302"/>
                    <a:pt x="700" y="2077"/>
                    <a:pt x="711" y="1862"/>
                  </a:cubicBezTo>
                  <a:cubicBezTo>
                    <a:pt x="734" y="1648"/>
                    <a:pt x="745" y="1445"/>
                    <a:pt x="756" y="1264"/>
                  </a:cubicBezTo>
                  <a:cubicBezTo>
                    <a:pt x="779" y="892"/>
                    <a:pt x="790" y="576"/>
                    <a:pt x="790" y="350"/>
                  </a:cubicBezTo>
                  <a:lnTo>
                    <a:pt x="790" y="0"/>
                  </a:ln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2" name="Google Shape;5742;p39"/>
            <p:cNvSpPr/>
            <p:nvPr/>
          </p:nvSpPr>
          <p:spPr>
            <a:xfrm>
              <a:off x="2164901" y="914660"/>
              <a:ext cx="142531" cy="198713"/>
            </a:xfrm>
            <a:custGeom>
              <a:rect b="b" l="l" r="r" t="t"/>
              <a:pathLst>
                <a:path extrusionOk="0" h="5790" w="4153">
                  <a:moveTo>
                    <a:pt x="4153" y="1"/>
                  </a:moveTo>
                  <a:cubicBezTo>
                    <a:pt x="4153" y="1"/>
                    <a:pt x="3825" y="305"/>
                    <a:pt x="3374" y="802"/>
                  </a:cubicBezTo>
                  <a:cubicBezTo>
                    <a:pt x="3160" y="1050"/>
                    <a:pt x="2900" y="1355"/>
                    <a:pt x="2629" y="1682"/>
                  </a:cubicBezTo>
                  <a:cubicBezTo>
                    <a:pt x="2370" y="2009"/>
                    <a:pt x="2088" y="2359"/>
                    <a:pt x="1828" y="2720"/>
                  </a:cubicBezTo>
                  <a:cubicBezTo>
                    <a:pt x="1320" y="3454"/>
                    <a:pt x="858" y="4221"/>
                    <a:pt x="519" y="4796"/>
                  </a:cubicBezTo>
                  <a:cubicBezTo>
                    <a:pt x="192" y="5383"/>
                    <a:pt x="0" y="5789"/>
                    <a:pt x="0" y="5789"/>
                  </a:cubicBezTo>
                  <a:cubicBezTo>
                    <a:pt x="0" y="5789"/>
                    <a:pt x="316" y="5473"/>
                    <a:pt x="745" y="4954"/>
                  </a:cubicBezTo>
                  <a:cubicBezTo>
                    <a:pt x="1174" y="4435"/>
                    <a:pt x="1715" y="3724"/>
                    <a:pt x="2223" y="2991"/>
                  </a:cubicBezTo>
                  <a:cubicBezTo>
                    <a:pt x="2471" y="2618"/>
                    <a:pt x="2731" y="2269"/>
                    <a:pt x="2968" y="1930"/>
                  </a:cubicBezTo>
                  <a:cubicBezTo>
                    <a:pt x="3205" y="1592"/>
                    <a:pt x="3419" y="1264"/>
                    <a:pt x="3589" y="982"/>
                  </a:cubicBezTo>
                  <a:cubicBezTo>
                    <a:pt x="3950" y="407"/>
                    <a:pt x="4153" y="1"/>
                    <a:pt x="4153" y="1"/>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3" name="Google Shape;5743;p39"/>
            <p:cNvSpPr/>
            <p:nvPr/>
          </p:nvSpPr>
          <p:spPr>
            <a:xfrm>
              <a:off x="2329877" y="1204355"/>
              <a:ext cx="279639" cy="116208"/>
            </a:xfrm>
            <a:custGeom>
              <a:rect b="b" l="l" r="r" t="t"/>
              <a:pathLst>
                <a:path extrusionOk="0" h="3386" w="8148">
                  <a:moveTo>
                    <a:pt x="8147" y="0"/>
                  </a:moveTo>
                  <a:cubicBezTo>
                    <a:pt x="8147" y="0"/>
                    <a:pt x="8001" y="34"/>
                    <a:pt x="7775" y="102"/>
                  </a:cubicBezTo>
                  <a:cubicBezTo>
                    <a:pt x="7538" y="181"/>
                    <a:pt x="7211" y="271"/>
                    <a:pt x="6816" y="406"/>
                  </a:cubicBezTo>
                  <a:cubicBezTo>
                    <a:pt x="6026" y="666"/>
                    <a:pt x="4999" y="1050"/>
                    <a:pt x="3984" y="1467"/>
                  </a:cubicBezTo>
                  <a:cubicBezTo>
                    <a:pt x="2957" y="1896"/>
                    <a:pt x="1964" y="2359"/>
                    <a:pt x="1219" y="2720"/>
                  </a:cubicBezTo>
                  <a:cubicBezTo>
                    <a:pt x="847" y="2911"/>
                    <a:pt x="553" y="3069"/>
                    <a:pt x="339" y="3194"/>
                  </a:cubicBezTo>
                  <a:cubicBezTo>
                    <a:pt x="124" y="3306"/>
                    <a:pt x="0" y="3385"/>
                    <a:pt x="0" y="3385"/>
                  </a:cubicBezTo>
                  <a:cubicBezTo>
                    <a:pt x="0" y="3385"/>
                    <a:pt x="136" y="3352"/>
                    <a:pt x="373" y="3284"/>
                  </a:cubicBezTo>
                  <a:cubicBezTo>
                    <a:pt x="598" y="3205"/>
                    <a:pt x="937" y="3115"/>
                    <a:pt x="1321" y="2979"/>
                  </a:cubicBezTo>
                  <a:cubicBezTo>
                    <a:pt x="2110" y="2720"/>
                    <a:pt x="3149" y="2336"/>
                    <a:pt x="4164" y="1918"/>
                  </a:cubicBezTo>
                  <a:cubicBezTo>
                    <a:pt x="5180" y="1490"/>
                    <a:pt x="6184" y="1027"/>
                    <a:pt x="6929" y="666"/>
                  </a:cubicBezTo>
                  <a:cubicBezTo>
                    <a:pt x="7290" y="474"/>
                    <a:pt x="7595" y="305"/>
                    <a:pt x="7809" y="192"/>
                  </a:cubicBezTo>
                  <a:cubicBezTo>
                    <a:pt x="8023" y="79"/>
                    <a:pt x="8147" y="0"/>
                    <a:pt x="8147" y="0"/>
                  </a:cubicBezTo>
                  <a:close/>
                </a:path>
              </a:pathLst>
            </a:custGeom>
            <a:solidFill>
              <a:srgbClr val="D52E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4" name="Google Shape;5744;p39"/>
            <p:cNvSpPr/>
            <p:nvPr/>
          </p:nvSpPr>
          <p:spPr>
            <a:xfrm>
              <a:off x="2202069" y="538616"/>
              <a:ext cx="70116" cy="203346"/>
            </a:xfrm>
            <a:custGeom>
              <a:rect b="b" l="l" r="r" t="t"/>
              <a:pathLst>
                <a:path extrusionOk="0" h="5925" w="2043">
                  <a:moveTo>
                    <a:pt x="2043" y="1"/>
                  </a:moveTo>
                  <a:cubicBezTo>
                    <a:pt x="2043" y="1"/>
                    <a:pt x="1817" y="339"/>
                    <a:pt x="1569" y="870"/>
                  </a:cubicBezTo>
                  <a:cubicBezTo>
                    <a:pt x="1309" y="1400"/>
                    <a:pt x="1005" y="2122"/>
                    <a:pt x="734" y="2856"/>
                  </a:cubicBezTo>
                  <a:cubicBezTo>
                    <a:pt x="497" y="3612"/>
                    <a:pt x="294" y="4368"/>
                    <a:pt x="170" y="4943"/>
                  </a:cubicBezTo>
                  <a:cubicBezTo>
                    <a:pt x="91" y="5270"/>
                    <a:pt x="34" y="5598"/>
                    <a:pt x="0" y="5925"/>
                  </a:cubicBezTo>
                  <a:cubicBezTo>
                    <a:pt x="0" y="5925"/>
                    <a:pt x="192" y="5575"/>
                    <a:pt x="429" y="5033"/>
                  </a:cubicBezTo>
                  <a:cubicBezTo>
                    <a:pt x="666" y="4492"/>
                    <a:pt x="948" y="3770"/>
                    <a:pt x="1185" y="3025"/>
                  </a:cubicBezTo>
                  <a:cubicBezTo>
                    <a:pt x="1309" y="2652"/>
                    <a:pt x="1434" y="2280"/>
                    <a:pt x="1558" y="1930"/>
                  </a:cubicBezTo>
                  <a:cubicBezTo>
                    <a:pt x="1671" y="1580"/>
                    <a:pt x="1761" y="1253"/>
                    <a:pt x="1840" y="971"/>
                  </a:cubicBezTo>
                  <a:cubicBezTo>
                    <a:pt x="1986" y="396"/>
                    <a:pt x="2043" y="1"/>
                    <a:pt x="2043" y="1"/>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5" name="Google Shape;5745;p39"/>
            <p:cNvSpPr/>
            <p:nvPr/>
          </p:nvSpPr>
          <p:spPr>
            <a:xfrm>
              <a:off x="2404214" y="879036"/>
              <a:ext cx="277717" cy="192501"/>
            </a:xfrm>
            <a:custGeom>
              <a:rect b="b" l="l" r="r" t="t"/>
              <a:pathLst>
                <a:path extrusionOk="0" h="5609" w="8092">
                  <a:moveTo>
                    <a:pt x="8092" y="0"/>
                  </a:moveTo>
                  <a:cubicBezTo>
                    <a:pt x="8092" y="0"/>
                    <a:pt x="7956" y="68"/>
                    <a:pt x="7719" y="204"/>
                  </a:cubicBezTo>
                  <a:cubicBezTo>
                    <a:pt x="7494" y="339"/>
                    <a:pt x="7155" y="520"/>
                    <a:pt x="6760" y="768"/>
                  </a:cubicBezTo>
                  <a:cubicBezTo>
                    <a:pt x="5981" y="1253"/>
                    <a:pt x="4955" y="1930"/>
                    <a:pt x="3950" y="2630"/>
                  </a:cubicBezTo>
                  <a:cubicBezTo>
                    <a:pt x="3454" y="2991"/>
                    <a:pt x="2946" y="3341"/>
                    <a:pt x="2472" y="3679"/>
                  </a:cubicBezTo>
                  <a:cubicBezTo>
                    <a:pt x="1998" y="4006"/>
                    <a:pt x="1569" y="4334"/>
                    <a:pt x="1208" y="4616"/>
                  </a:cubicBezTo>
                  <a:cubicBezTo>
                    <a:pt x="836" y="4898"/>
                    <a:pt x="531" y="5146"/>
                    <a:pt x="328" y="5327"/>
                  </a:cubicBezTo>
                  <a:cubicBezTo>
                    <a:pt x="125" y="5496"/>
                    <a:pt x="1" y="5609"/>
                    <a:pt x="1" y="5609"/>
                  </a:cubicBezTo>
                  <a:cubicBezTo>
                    <a:pt x="1" y="5609"/>
                    <a:pt x="148" y="5530"/>
                    <a:pt x="384" y="5394"/>
                  </a:cubicBezTo>
                  <a:cubicBezTo>
                    <a:pt x="621" y="5259"/>
                    <a:pt x="960" y="5078"/>
                    <a:pt x="1355" y="4853"/>
                  </a:cubicBezTo>
                  <a:cubicBezTo>
                    <a:pt x="1750" y="4616"/>
                    <a:pt x="2213" y="4334"/>
                    <a:pt x="2698" y="4029"/>
                  </a:cubicBezTo>
                  <a:cubicBezTo>
                    <a:pt x="3194" y="3724"/>
                    <a:pt x="3713" y="3397"/>
                    <a:pt x="4210" y="3047"/>
                  </a:cubicBezTo>
                  <a:cubicBezTo>
                    <a:pt x="5214" y="2325"/>
                    <a:pt x="6196" y="1580"/>
                    <a:pt x="6918" y="1005"/>
                  </a:cubicBezTo>
                  <a:cubicBezTo>
                    <a:pt x="7279" y="711"/>
                    <a:pt x="7573" y="463"/>
                    <a:pt x="7776" y="283"/>
                  </a:cubicBezTo>
                  <a:cubicBezTo>
                    <a:pt x="7979" y="102"/>
                    <a:pt x="8092" y="0"/>
                    <a:pt x="8092" y="0"/>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6" name="Google Shape;5746;p39"/>
            <p:cNvSpPr/>
            <p:nvPr/>
          </p:nvSpPr>
          <p:spPr>
            <a:xfrm>
              <a:off x="2667174" y="1134240"/>
              <a:ext cx="213436" cy="56628"/>
            </a:xfrm>
            <a:custGeom>
              <a:rect b="b" l="l" r="r" t="t"/>
              <a:pathLst>
                <a:path extrusionOk="0" h="1650" w="6219">
                  <a:moveTo>
                    <a:pt x="6218" y="1"/>
                  </a:moveTo>
                  <a:cubicBezTo>
                    <a:pt x="6218" y="1"/>
                    <a:pt x="5812" y="57"/>
                    <a:pt x="5225" y="215"/>
                  </a:cubicBezTo>
                  <a:cubicBezTo>
                    <a:pt x="4932" y="283"/>
                    <a:pt x="4593" y="396"/>
                    <a:pt x="4232" y="486"/>
                  </a:cubicBezTo>
                  <a:cubicBezTo>
                    <a:pt x="3860" y="576"/>
                    <a:pt x="3476" y="712"/>
                    <a:pt x="3104" y="802"/>
                  </a:cubicBezTo>
                  <a:cubicBezTo>
                    <a:pt x="2720" y="892"/>
                    <a:pt x="2337" y="994"/>
                    <a:pt x="1976" y="1084"/>
                  </a:cubicBezTo>
                  <a:cubicBezTo>
                    <a:pt x="1603" y="1174"/>
                    <a:pt x="1265" y="1253"/>
                    <a:pt x="971" y="1344"/>
                  </a:cubicBezTo>
                  <a:cubicBezTo>
                    <a:pt x="384" y="1501"/>
                    <a:pt x="1" y="1648"/>
                    <a:pt x="1" y="1648"/>
                  </a:cubicBezTo>
                  <a:cubicBezTo>
                    <a:pt x="1" y="1648"/>
                    <a:pt x="34" y="1649"/>
                    <a:pt x="96" y="1649"/>
                  </a:cubicBezTo>
                  <a:cubicBezTo>
                    <a:pt x="250" y="1649"/>
                    <a:pt x="581" y="1643"/>
                    <a:pt x="1016" y="1603"/>
                  </a:cubicBezTo>
                  <a:cubicBezTo>
                    <a:pt x="1163" y="1603"/>
                    <a:pt x="1332" y="1580"/>
                    <a:pt x="1502" y="1569"/>
                  </a:cubicBezTo>
                  <a:cubicBezTo>
                    <a:pt x="1671" y="1547"/>
                    <a:pt x="1851" y="1535"/>
                    <a:pt x="2043" y="1501"/>
                  </a:cubicBezTo>
                  <a:cubicBezTo>
                    <a:pt x="2427" y="1434"/>
                    <a:pt x="2822" y="1355"/>
                    <a:pt x="3228" y="1265"/>
                  </a:cubicBezTo>
                  <a:cubicBezTo>
                    <a:pt x="3612" y="1152"/>
                    <a:pt x="4007" y="1016"/>
                    <a:pt x="4368" y="892"/>
                  </a:cubicBezTo>
                  <a:cubicBezTo>
                    <a:pt x="4548" y="824"/>
                    <a:pt x="4706" y="745"/>
                    <a:pt x="4876" y="678"/>
                  </a:cubicBezTo>
                  <a:cubicBezTo>
                    <a:pt x="5034" y="610"/>
                    <a:pt x="5180" y="542"/>
                    <a:pt x="5316" y="475"/>
                  </a:cubicBezTo>
                  <a:cubicBezTo>
                    <a:pt x="5869" y="215"/>
                    <a:pt x="6218" y="1"/>
                    <a:pt x="6218" y="1"/>
                  </a:cubicBezTo>
                  <a:close/>
                </a:path>
              </a:pathLst>
            </a:custGeom>
            <a:solidFill>
              <a:srgbClr val="E971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7" name="Google Shape;5747;p39"/>
            <p:cNvSpPr/>
            <p:nvPr/>
          </p:nvSpPr>
          <p:spPr>
            <a:xfrm>
              <a:off x="2289585" y="1050773"/>
              <a:ext cx="48357" cy="35178"/>
            </a:xfrm>
            <a:custGeom>
              <a:rect b="b" l="l" r="r" t="t"/>
              <a:pathLst>
                <a:path extrusionOk="0" h="1025" w="1409">
                  <a:moveTo>
                    <a:pt x="875" y="1"/>
                  </a:moveTo>
                  <a:cubicBezTo>
                    <a:pt x="852" y="1"/>
                    <a:pt x="828" y="3"/>
                    <a:pt x="802" y="7"/>
                  </a:cubicBezTo>
                  <a:cubicBezTo>
                    <a:pt x="768" y="7"/>
                    <a:pt x="745" y="7"/>
                    <a:pt x="723" y="18"/>
                  </a:cubicBezTo>
                  <a:cubicBezTo>
                    <a:pt x="328" y="131"/>
                    <a:pt x="1" y="864"/>
                    <a:pt x="542" y="1011"/>
                  </a:cubicBezTo>
                  <a:cubicBezTo>
                    <a:pt x="579" y="1020"/>
                    <a:pt x="614" y="1025"/>
                    <a:pt x="649" y="1025"/>
                  </a:cubicBezTo>
                  <a:cubicBezTo>
                    <a:pt x="1173" y="1025"/>
                    <a:pt x="1409" y="1"/>
                    <a:pt x="875"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8" name="Google Shape;5748;p39"/>
            <p:cNvSpPr/>
            <p:nvPr/>
          </p:nvSpPr>
          <p:spPr>
            <a:xfrm>
              <a:off x="2277196" y="1175046"/>
              <a:ext cx="47362" cy="35556"/>
            </a:xfrm>
            <a:custGeom>
              <a:rect b="b" l="l" r="r" t="t"/>
              <a:pathLst>
                <a:path extrusionOk="0" h="1036" w="1380">
                  <a:moveTo>
                    <a:pt x="858" y="1"/>
                  </a:moveTo>
                  <a:cubicBezTo>
                    <a:pt x="833" y="1"/>
                    <a:pt x="807" y="3"/>
                    <a:pt x="779" y="8"/>
                  </a:cubicBezTo>
                  <a:cubicBezTo>
                    <a:pt x="757" y="8"/>
                    <a:pt x="734" y="19"/>
                    <a:pt x="712" y="30"/>
                  </a:cubicBezTo>
                  <a:cubicBezTo>
                    <a:pt x="305" y="143"/>
                    <a:pt x="1" y="888"/>
                    <a:pt x="554" y="1023"/>
                  </a:cubicBezTo>
                  <a:cubicBezTo>
                    <a:pt x="587" y="1031"/>
                    <a:pt x="620" y="1035"/>
                    <a:pt x="652" y="1035"/>
                  </a:cubicBezTo>
                  <a:cubicBezTo>
                    <a:pt x="1175" y="1035"/>
                    <a:pt x="1379" y="1"/>
                    <a:pt x="858"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9" name="Google Shape;5749;p39"/>
            <p:cNvSpPr/>
            <p:nvPr/>
          </p:nvSpPr>
          <p:spPr>
            <a:xfrm>
              <a:off x="2506934" y="1255835"/>
              <a:ext cx="51102" cy="28829"/>
            </a:xfrm>
            <a:custGeom>
              <a:rect b="b" l="l" r="r" t="t"/>
              <a:pathLst>
                <a:path extrusionOk="0" h="840" w="1489">
                  <a:moveTo>
                    <a:pt x="888" y="0"/>
                  </a:moveTo>
                  <a:cubicBezTo>
                    <a:pt x="477" y="0"/>
                    <a:pt x="1" y="423"/>
                    <a:pt x="382" y="723"/>
                  </a:cubicBezTo>
                  <a:cubicBezTo>
                    <a:pt x="393" y="734"/>
                    <a:pt x="416" y="746"/>
                    <a:pt x="438" y="757"/>
                  </a:cubicBezTo>
                  <a:cubicBezTo>
                    <a:pt x="525" y="813"/>
                    <a:pt x="638" y="839"/>
                    <a:pt x="754" y="839"/>
                  </a:cubicBezTo>
                  <a:cubicBezTo>
                    <a:pt x="1105" y="839"/>
                    <a:pt x="1488" y="600"/>
                    <a:pt x="1285" y="227"/>
                  </a:cubicBezTo>
                  <a:cubicBezTo>
                    <a:pt x="1199" y="65"/>
                    <a:pt x="1048" y="0"/>
                    <a:pt x="888"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0" name="Google Shape;5750;p39"/>
            <p:cNvSpPr/>
            <p:nvPr/>
          </p:nvSpPr>
          <p:spPr>
            <a:xfrm>
              <a:off x="2040731" y="1280100"/>
              <a:ext cx="38438" cy="36860"/>
            </a:xfrm>
            <a:custGeom>
              <a:rect b="b" l="l" r="r" t="t"/>
              <a:pathLst>
                <a:path extrusionOk="0" h="1074" w="1120">
                  <a:moveTo>
                    <a:pt x="635" y="1"/>
                  </a:moveTo>
                  <a:cubicBezTo>
                    <a:pt x="614" y="1"/>
                    <a:pt x="593" y="2"/>
                    <a:pt x="571" y="5"/>
                  </a:cubicBezTo>
                  <a:cubicBezTo>
                    <a:pt x="0" y="45"/>
                    <a:pt x="52" y="1073"/>
                    <a:pt x="490" y="1073"/>
                  </a:cubicBezTo>
                  <a:cubicBezTo>
                    <a:pt x="545" y="1073"/>
                    <a:pt x="606" y="1057"/>
                    <a:pt x="673" y="1020"/>
                  </a:cubicBezTo>
                  <a:cubicBezTo>
                    <a:pt x="696" y="1009"/>
                    <a:pt x="707" y="998"/>
                    <a:pt x="729" y="987"/>
                  </a:cubicBezTo>
                  <a:cubicBezTo>
                    <a:pt x="1054" y="759"/>
                    <a:pt x="1119" y="1"/>
                    <a:pt x="635"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1" name="Google Shape;5751;p39"/>
            <p:cNvSpPr/>
            <p:nvPr/>
          </p:nvSpPr>
          <p:spPr>
            <a:xfrm>
              <a:off x="2406685" y="1157646"/>
              <a:ext cx="42454" cy="28623"/>
            </a:xfrm>
            <a:custGeom>
              <a:rect b="b" l="l" r="r" t="t"/>
              <a:pathLst>
                <a:path extrusionOk="0" h="834" w="1237">
                  <a:moveTo>
                    <a:pt x="451" y="1"/>
                  </a:moveTo>
                  <a:cubicBezTo>
                    <a:pt x="211" y="1"/>
                    <a:pt x="1" y="123"/>
                    <a:pt x="30" y="413"/>
                  </a:cubicBezTo>
                  <a:cubicBezTo>
                    <a:pt x="56" y="704"/>
                    <a:pt x="336" y="834"/>
                    <a:pt x="604" y="834"/>
                  </a:cubicBezTo>
                  <a:cubicBezTo>
                    <a:pt x="928" y="834"/>
                    <a:pt x="1236" y="644"/>
                    <a:pt x="1057" y="323"/>
                  </a:cubicBezTo>
                  <a:cubicBezTo>
                    <a:pt x="1046" y="300"/>
                    <a:pt x="1035" y="278"/>
                    <a:pt x="1023" y="267"/>
                  </a:cubicBezTo>
                  <a:cubicBezTo>
                    <a:pt x="911" y="100"/>
                    <a:pt x="669" y="1"/>
                    <a:pt x="451"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2" name="Google Shape;5752;p39"/>
            <p:cNvSpPr/>
            <p:nvPr/>
          </p:nvSpPr>
          <p:spPr>
            <a:xfrm>
              <a:off x="2141735" y="874266"/>
              <a:ext cx="38370" cy="37477"/>
            </a:xfrm>
            <a:custGeom>
              <a:rect b="b" l="l" r="r" t="t"/>
              <a:pathLst>
                <a:path extrusionOk="0" h="1092" w="1118">
                  <a:moveTo>
                    <a:pt x="605" y="0"/>
                  </a:moveTo>
                  <a:cubicBezTo>
                    <a:pt x="548" y="0"/>
                    <a:pt x="484" y="19"/>
                    <a:pt x="416" y="60"/>
                  </a:cubicBezTo>
                  <a:cubicBezTo>
                    <a:pt x="393" y="72"/>
                    <a:pt x="371" y="83"/>
                    <a:pt x="359" y="94"/>
                  </a:cubicBezTo>
                  <a:cubicBezTo>
                    <a:pt x="34" y="333"/>
                    <a:pt x="0" y="1091"/>
                    <a:pt x="488" y="1091"/>
                  </a:cubicBezTo>
                  <a:cubicBezTo>
                    <a:pt x="508" y="1091"/>
                    <a:pt x="529" y="1090"/>
                    <a:pt x="551" y="1087"/>
                  </a:cubicBezTo>
                  <a:cubicBezTo>
                    <a:pt x="1118" y="1008"/>
                    <a:pt x="1028" y="0"/>
                    <a:pt x="605"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3" name="Google Shape;5753;p39"/>
            <p:cNvSpPr/>
            <p:nvPr/>
          </p:nvSpPr>
          <p:spPr>
            <a:xfrm>
              <a:off x="2189748" y="1232566"/>
              <a:ext cx="38301" cy="37786"/>
            </a:xfrm>
            <a:custGeom>
              <a:rect b="b" l="l" r="r" t="t"/>
              <a:pathLst>
                <a:path extrusionOk="0" h="1101" w="1116">
                  <a:moveTo>
                    <a:pt x="649" y="0"/>
                  </a:moveTo>
                  <a:cubicBezTo>
                    <a:pt x="615" y="0"/>
                    <a:pt x="579" y="4"/>
                    <a:pt x="540" y="13"/>
                  </a:cubicBezTo>
                  <a:cubicBezTo>
                    <a:pt x="1" y="131"/>
                    <a:pt x="160" y="1101"/>
                    <a:pt x="574" y="1101"/>
                  </a:cubicBezTo>
                  <a:cubicBezTo>
                    <a:pt x="637" y="1101"/>
                    <a:pt x="705" y="1079"/>
                    <a:pt x="777" y="1029"/>
                  </a:cubicBezTo>
                  <a:cubicBezTo>
                    <a:pt x="788" y="1006"/>
                    <a:pt x="811" y="995"/>
                    <a:pt x="822" y="984"/>
                  </a:cubicBezTo>
                  <a:cubicBezTo>
                    <a:pt x="1116" y="721"/>
                    <a:pt x="1097" y="0"/>
                    <a:pt x="649"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4" name="Google Shape;5754;p39"/>
            <p:cNvSpPr/>
            <p:nvPr/>
          </p:nvSpPr>
          <p:spPr>
            <a:xfrm>
              <a:off x="2359907" y="890602"/>
              <a:ext cx="38576" cy="38061"/>
            </a:xfrm>
            <a:custGeom>
              <a:rect b="b" l="l" r="r" t="t"/>
              <a:pathLst>
                <a:path extrusionOk="0" h="1109" w="1124">
                  <a:moveTo>
                    <a:pt x="645" y="0"/>
                  </a:moveTo>
                  <a:cubicBezTo>
                    <a:pt x="611" y="0"/>
                    <a:pt x="575" y="5"/>
                    <a:pt x="536" y="13"/>
                  </a:cubicBezTo>
                  <a:cubicBezTo>
                    <a:pt x="0" y="150"/>
                    <a:pt x="179" y="1109"/>
                    <a:pt x="578" y="1109"/>
                  </a:cubicBezTo>
                  <a:cubicBezTo>
                    <a:pt x="642" y="1109"/>
                    <a:pt x="711" y="1085"/>
                    <a:pt x="784" y="1029"/>
                  </a:cubicBezTo>
                  <a:lnTo>
                    <a:pt x="840" y="984"/>
                  </a:lnTo>
                  <a:cubicBezTo>
                    <a:pt x="1124" y="721"/>
                    <a:pt x="1095" y="0"/>
                    <a:pt x="645"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5" name="Google Shape;5755;p39"/>
            <p:cNvSpPr/>
            <p:nvPr/>
          </p:nvSpPr>
          <p:spPr>
            <a:xfrm>
              <a:off x="2184085" y="1342047"/>
              <a:ext cx="51789" cy="29103"/>
            </a:xfrm>
            <a:custGeom>
              <a:rect b="b" l="l" r="r" t="t"/>
              <a:pathLst>
                <a:path extrusionOk="0" h="848" w="1509">
                  <a:moveTo>
                    <a:pt x="763" y="0"/>
                  </a:moveTo>
                  <a:cubicBezTo>
                    <a:pt x="406" y="0"/>
                    <a:pt x="0" y="255"/>
                    <a:pt x="209" y="637"/>
                  </a:cubicBezTo>
                  <a:cubicBezTo>
                    <a:pt x="297" y="787"/>
                    <a:pt x="445" y="848"/>
                    <a:pt x="601" y="848"/>
                  </a:cubicBezTo>
                  <a:cubicBezTo>
                    <a:pt x="1021" y="848"/>
                    <a:pt x="1509" y="414"/>
                    <a:pt x="1123" y="118"/>
                  </a:cubicBezTo>
                  <a:cubicBezTo>
                    <a:pt x="1100" y="107"/>
                    <a:pt x="1077" y="84"/>
                    <a:pt x="1055" y="73"/>
                  </a:cubicBezTo>
                  <a:cubicBezTo>
                    <a:pt x="974" y="23"/>
                    <a:pt x="871" y="0"/>
                    <a:pt x="763"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6" name="Google Shape;5756;p39"/>
            <p:cNvSpPr/>
            <p:nvPr/>
          </p:nvSpPr>
          <p:spPr>
            <a:xfrm>
              <a:off x="2116338" y="1194128"/>
              <a:ext cx="52235" cy="29103"/>
            </a:xfrm>
            <a:custGeom>
              <a:rect b="b" l="l" r="r" t="t"/>
              <a:pathLst>
                <a:path extrusionOk="0" h="848" w="1522">
                  <a:moveTo>
                    <a:pt x="919" y="0"/>
                  </a:moveTo>
                  <a:cubicBezTo>
                    <a:pt x="497" y="0"/>
                    <a:pt x="1" y="465"/>
                    <a:pt x="411" y="749"/>
                  </a:cubicBezTo>
                  <a:cubicBezTo>
                    <a:pt x="433" y="761"/>
                    <a:pt x="445" y="772"/>
                    <a:pt x="467" y="783"/>
                  </a:cubicBezTo>
                  <a:cubicBezTo>
                    <a:pt x="547" y="827"/>
                    <a:pt x="645" y="847"/>
                    <a:pt x="745" y="847"/>
                  </a:cubicBezTo>
                  <a:cubicBezTo>
                    <a:pt x="1112" y="847"/>
                    <a:pt x="1521" y="578"/>
                    <a:pt x="1291" y="197"/>
                  </a:cubicBezTo>
                  <a:cubicBezTo>
                    <a:pt x="1204" y="57"/>
                    <a:pt x="1066" y="0"/>
                    <a:pt x="919"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7" name="Google Shape;5757;p39"/>
            <p:cNvSpPr/>
            <p:nvPr/>
          </p:nvSpPr>
          <p:spPr>
            <a:xfrm>
              <a:off x="2124815" y="1294102"/>
              <a:ext cx="39159" cy="31403"/>
            </a:xfrm>
            <a:custGeom>
              <a:rect b="b" l="l" r="r" t="t"/>
              <a:pathLst>
                <a:path extrusionOk="0" h="915" w="1141">
                  <a:moveTo>
                    <a:pt x="446" y="1"/>
                  </a:moveTo>
                  <a:cubicBezTo>
                    <a:pt x="289" y="1"/>
                    <a:pt x="151" y="82"/>
                    <a:pt x="96" y="285"/>
                  </a:cubicBezTo>
                  <a:cubicBezTo>
                    <a:pt x="1" y="660"/>
                    <a:pt x="423" y="915"/>
                    <a:pt x="751" y="915"/>
                  </a:cubicBezTo>
                  <a:cubicBezTo>
                    <a:pt x="966" y="915"/>
                    <a:pt x="1141" y="804"/>
                    <a:pt x="1100" y="545"/>
                  </a:cubicBezTo>
                  <a:cubicBezTo>
                    <a:pt x="1100" y="511"/>
                    <a:pt x="1089" y="488"/>
                    <a:pt x="1089" y="477"/>
                  </a:cubicBezTo>
                  <a:cubicBezTo>
                    <a:pt x="1019" y="223"/>
                    <a:pt x="707" y="1"/>
                    <a:pt x="446"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8" name="Google Shape;5758;p39"/>
            <p:cNvSpPr/>
            <p:nvPr/>
          </p:nvSpPr>
          <p:spPr>
            <a:xfrm>
              <a:off x="2047663" y="1355123"/>
              <a:ext cx="39434" cy="31403"/>
            </a:xfrm>
            <a:custGeom>
              <a:rect b="b" l="l" r="r" t="t"/>
              <a:pathLst>
                <a:path extrusionOk="0" h="915" w="1149">
                  <a:moveTo>
                    <a:pt x="444" y="1"/>
                  </a:moveTo>
                  <a:cubicBezTo>
                    <a:pt x="280" y="1"/>
                    <a:pt x="136" y="86"/>
                    <a:pt x="87" y="301"/>
                  </a:cubicBezTo>
                  <a:cubicBezTo>
                    <a:pt x="0" y="669"/>
                    <a:pt x="413" y="914"/>
                    <a:pt x="740" y="914"/>
                  </a:cubicBezTo>
                  <a:cubicBezTo>
                    <a:pt x="964" y="914"/>
                    <a:pt x="1149" y="798"/>
                    <a:pt x="1103" y="527"/>
                  </a:cubicBezTo>
                  <a:cubicBezTo>
                    <a:pt x="1103" y="504"/>
                    <a:pt x="1092" y="482"/>
                    <a:pt x="1080" y="459"/>
                  </a:cubicBezTo>
                  <a:cubicBezTo>
                    <a:pt x="1011" y="211"/>
                    <a:pt x="702" y="1"/>
                    <a:pt x="444"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9" name="Google Shape;5759;p39"/>
            <p:cNvSpPr/>
            <p:nvPr/>
          </p:nvSpPr>
          <p:spPr>
            <a:xfrm>
              <a:off x="2087131" y="518470"/>
              <a:ext cx="39090" cy="37237"/>
            </a:xfrm>
            <a:custGeom>
              <a:rect b="b" l="l" r="r" t="t"/>
              <a:pathLst>
                <a:path extrusionOk="0" h="1085" w="1139">
                  <a:moveTo>
                    <a:pt x="676" y="0"/>
                  </a:moveTo>
                  <a:cubicBezTo>
                    <a:pt x="625" y="0"/>
                    <a:pt x="568" y="14"/>
                    <a:pt x="506" y="46"/>
                  </a:cubicBezTo>
                  <a:cubicBezTo>
                    <a:pt x="483" y="57"/>
                    <a:pt x="461" y="69"/>
                    <a:pt x="438" y="80"/>
                  </a:cubicBezTo>
                  <a:cubicBezTo>
                    <a:pt x="93" y="302"/>
                    <a:pt x="1" y="1085"/>
                    <a:pt x="539" y="1085"/>
                  </a:cubicBezTo>
                  <a:cubicBezTo>
                    <a:pt x="547" y="1085"/>
                    <a:pt x="554" y="1084"/>
                    <a:pt x="562" y="1084"/>
                  </a:cubicBezTo>
                  <a:cubicBezTo>
                    <a:pt x="1139" y="1054"/>
                    <a:pt x="1117" y="0"/>
                    <a:pt x="676"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0" name="Google Shape;5760;p39"/>
            <p:cNvSpPr/>
            <p:nvPr/>
          </p:nvSpPr>
          <p:spPr>
            <a:xfrm>
              <a:off x="2026488" y="1133793"/>
              <a:ext cx="42420" cy="28657"/>
            </a:xfrm>
            <a:custGeom>
              <a:rect b="b" l="l" r="r" t="t"/>
              <a:pathLst>
                <a:path extrusionOk="0" h="835" w="1236">
                  <a:moveTo>
                    <a:pt x="636" y="1"/>
                  </a:moveTo>
                  <a:cubicBezTo>
                    <a:pt x="310" y="1"/>
                    <a:pt x="0" y="193"/>
                    <a:pt x="174" y="521"/>
                  </a:cubicBezTo>
                  <a:cubicBezTo>
                    <a:pt x="185" y="533"/>
                    <a:pt x="197" y="555"/>
                    <a:pt x="208" y="578"/>
                  </a:cubicBezTo>
                  <a:cubicBezTo>
                    <a:pt x="325" y="737"/>
                    <a:pt x="565" y="834"/>
                    <a:pt x="781" y="834"/>
                  </a:cubicBezTo>
                  <a:cubicBezTo>
                    <a:pt x="1023" y="834"/>
                    <a:pt x="1236" y="712"/>
                    <a:pt x="1212" y="420"/>
                  </a:cubicBezTo>
                  <a:cubicBezTo>
                    <a:pt x="1182" y="130"/>
                    <a:pt x="904" y="1"/>
                    <a:pt x="636"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1" name="Google Shape;5761;p39"/>
            <p:cNvSpPr/>
            <p:nvPr/>
          </p:nvSpPr>
          <p:spPr>
            <a:xfrm>
              <a:off x="2107243" y="1024210"/>
              <a:ext cx="38988" cy="37409"/>
            </a:xfrm>
            <a:custGeom>
              <a:rect b="b" l="l" r="r" t="t"/>
              <a:pathLst>
                <a:path extrusionOk="0" h="1090" w="1136">
                  <a:moveTo>
                    <a:pt x="619" y="0"/>
                  </a:moveTo>
                  <a:cubicBezTo>
                    <a:pt x="604" y="0"/>
                    <a:pt x="590" y="1"/>
                    <a:pt x="574" y="2"/>
                  </a:cubicBezTo>
                  <a:cubicBezTo>
                    <a:pt x="1" y="52"/>
                    <a:pt x="55" y="1090"/>
                    <a:pt x="498" y="1090"/>
                  </a:cubicBezTo>
                  <a:cubicBezTo>
                    <a:pt x="552" y="1090"/>
                    <a:pt x="611" y="1074"/>
                    <a:pt x="676" y="1040"/>
                  </a:cubicBezTo>
                  <a:cubicBezTo>
                    <a:pt x="698" y="1029"/>
                    <a:pt x="710" y="1018"/>
                    <a:pt x="732" y="1006"/>
                  </a:cubicBezTo>
                  <a:cubicBezTo>
                    <a:pt x="1073" y="776"/>
                    <a:pt x="1135" y="0"/>
                    <a:pt x="619"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2" name="Google Shape;5762;p39"/>
            <p:cNvSpPr/>
            <p:nvPr/>
          </p:nvSpPr>
          <p:spPr>
            <a:xfrm>
              <a:off x="2325106" y="713133"/>
              <a:ext cx="43380" cy="28554"/>
            </a:xfrm>
            <a:custGeom>
              <a:rect b="b" l="l" r="r" t="t"/>
              <a:pathLst>
                <a:path extrusionOk="0" h="832" w="1264">
                  <a:moveTo>
                    <a:pt x="482" y="0"/>
                  </a:moveTo>
                  <a:cubicBezTo>
                    <a:pt x="228" y="0"/>
                    <a:pt x="1" y="131"/>
                    <a:pt x="38" y="434"/>
                  </a:cubicBezTo>
                  <a:cubicBezTo>
                    <a:pt x="77" y="712"/>
                    <a:pt x="339" y="832"/>
                    <a:pt x="597" y="832"/>
                  </a:cubicBezTo>
                  <a:cubicBezTo>
                    <a:pt x="934" y="832"/>
                    <a:pt x="1263" y="625"/>
                    <a:pt x="1065" y="298"/>
                  </a:cubicBezTo>
                  <a:cubicBezTo>
                    <a:pt x="1053" y="276"/>
                    <a:pt x="1042" y="264"/>
                    <a:pt x="1031" y="242"/>
                  </a:cubicBezTo>
                  <a:cubicBezTo>
                    <a:pt x="919" y="89"/>
                    <a:pt x="691" y="0"/>
                    <a:pt x="482"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3" name="Google Shape;5763;p39"/>
            <p:cNvSpPr/>
            <p:nvPr/>
          </p:nvSpPr>
          <p:spPr>
            <a:xfrm>
              <a:off x="2163356" y="1133656"/>
              <a:ext cx="47911" cy="35247"/>
            </a:xfrm>
            <a:custGeom>
              <a:rect b="b" l="l" r="r" t="t"/>
              <a:pathLst>
                <a:path extrusionOk="0" h="1027" w="1396">
                  <a:moveTo>
                    <a:pt x="862" y="1"/>
                  </a:moveTo>
                  <a:cubicBezTo>
                    <a:pt x="840" y="1"/>
                    <a:pt x="816" y="3"/>
                    <a:pt x="790" y="6"/>
                  </a:cubicBezTo>
                  <a:cubicBezTo>
                    <a:pt x="767" y="6"/>
                    <a:pt x="745" y="18"/>
                    <a:pt x="722" y="29"/>
                  </a:cubicBezTo>
                  <a:cubicBezTo>
                    <a:pt x="316" y="131"/>
                    <a:pt x="0" y="875"/>
                    <a:pt x="542" y="1011"/>
                  </a:cubicBezTo>
                  <a:cubicBezTo>
                    <a:pt x="580" y="1021"/>
                    <a:pt x="618" y="1026"/>
                    <a:pt x="654" y="1026"/>
                  </a:cubicBezTo>
                  <a:cubicBezTo>
                    <a:pt x="1173" y="1026"/>
                    <a:pt x="1396" y="1"/>
                    <a:pt x="862"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4" name="Google Shape;5764;p39"/>
            <p:cNvSpPr/>
            <p:nvPr/>
          </p:nvSpPr>
          <p:spPr>
            <a:xfrm>
              <a:off x="2048316" y="1198246"/>
              <a:ext cx="47327" cy="35590"/>
            </a:xfrm>
            <a:custGeom>
              <a:rect b="b" l="l" r="r" t="t"/>
              <a:pathLst>
                <a:path extrusionOk="0" h="1037" w="1379">
                  <a:moveTo>
                    <a:pt x="864" y="0"/>
                  </a:moveTo>
                  <a:cubicBezTo>
                    <a:pt x="838" y="0"/>
                    <a:pt x="809" y="3"/>
                    <a:pt x="779" y="9"/>
                  </a:cubicBezTo>
                  <a:cubicBezTo>
                    <a:pt x="757" y="9"/>
                    <a:pt x="734" y="20"/>
                    <a:pt x="712" y="20"/>
                  </a:cubicBezTo>
                  <a:cubicBezTo>
                    <a:pt x="305" y="144"/>
                    <a:pt x="1" y="889"/>
                    <a:pt x="542" y="1024"/>
                  </a:cubicBezTo>
                  <a:cubicBezTo>
                    <a:pt x="576" y="1032"/>
                    <a:pt x="610" y="1036"/>
                    <a:pt x="641" y="1036"/>
                  </a:cubicBezTo>
                  <a:cubicBezTo>
                    <a:pt x="1172" y="1036"/>
                    <a:pt x="1378" y="0"/>
                    <a:pt x="864" y="0"/>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5" name="Google Shape;5765;p39"/>
            <p:cNvSpPr/>
            <p:nvPr/>
          </p:nvSpPr>
          <p:spPr>
            <a:xfrm>
              <a:off x="2697101" y="1026818"/>
              <a:ext cx="38507" cy="36860"/>
            </a:xfrm>
            <a:custGeom>
              <a:rect b="b" l="l" r="r" t="t"/>
              <a:pathLst>
                <a:path extrusionOk="0" h="1074" w="1122">
                  <a:moveTo>
                    <a:pt x="626" y="1"/>
                  </a:moveTo>
                  <a:cubicBezTo>
                    <a:pt x="606" y="1"/>
                    <a:pt x="584" y="2"/>
                    <a:pt x="562" y="5"/>
                  </a:cubicBezTo>
                  <a:cubicBezTo>
                    <a:pt x="1" y="45"/>
                    <a:pt x="54" y="1073"/>
                    <a:pt x="484" y="1073"/>
                  </a:cubicBezTo>
                  <a:cubicBezTo>
                    <a:pt x="538" y="1073"/>
                    <a:pt x="598" y="1057"/>
                    <a:pt x="663" y="1021"/>
                  </a:cubicBezTo>
                  <a:lnTo>
                    <a:pt x="720" y="987"/>
                  </a:lnTo>
                  <a:cubicBezTo>
                    <a:pt x="1056" y="759"/>
                    <a:pt x="1121" y="1"/>
                    <a:pt x="626"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6" name="Google Shape;5766;p39"/>
            <p:cNvSpPr/>
            <p:nvPr/>
          </p:nvSpPr>
          <p:spPr>
            <a:xfrm>
              <a:off x="2007612" y="1374171"/>
              <a:ext cx="42454" cy="28657"/>
            </a:xfrm>
            <a:custGeom>
              <a:rect b="b" l="l" r="r" t="t"/>
              <a:pathLst>
                <a:path extrusionOk="0" h="835" w="1237">
                  <a:moveTo>
                    <a:pt x="455" y="1"/>
                  </a:moveTo>
                  <a:cubicBezTo>
                    <a:pt x="213" y="1"/>
                    <a:pt x="1" y="125"/>
                    <a:pt x="24" y="423"/>
                  </a:cubicBezTo>
                  <a:cubicBezTo>
                    <a:pt x="50" y="708"/>
                    <a:pt x="326" y="834"/>
                    <a:pt x="594" y="834"/>
                  </a:cubicBezTo>
                  <a:cubicBezTo>
                    <a:pt x="922" y="834"/>
                    <a:pt x="1236" y="645"/>
                    <a:pt x="1063" y="322"/>
                  </a:cubicBezTo>
                  <a:cubicBezTo>
                    <a:pt x="1051" y="299"/>
                    <a:pt x="1040" y="277"/>
                    <a:pt x="1029" y="265"/>
                  </a:cubicBezTo>
                  <a:cubicBezTo>
                    <a:pt x="912" y="100"/>
                    <a:pt x="671" y="1"/>
                    <a:pt x="455"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7" name="Google Shape;5767;p39"/>
            <p:cNvSpPr/>
            <p:nvPr/>
          </p:nvSpPr>
          <p:spPr>
            <a:xfrm>
              <a:off x="2286565" y="1289023"/>
              <a:ext cx="38370" cy="37477"/>
            </a:xfrm>
            <a:custGeom>
              <a:rect b="b" l="l" r="r" t="t"/>
              <a:pathLst>
                <a:path extrusionOk="0" h="1092" w="1118">
                  <a:moveTo>
                    <a:pt x="605" y="1"/>
                  </a:moveTo>
                  <a:cubicBezTo>
                    <a:pt x="548" y="1"/>
                    <a:pt x="485" y="19"/>
                    <a:pt x="416" y="61"/>
                  </a:cubicBezTo>
                  <a:cubicBezTo>
                    <a:pt x="393" y="72"/>
                    <a:pt x="371" y="83"/>
                    <a:pt x="360" y="95"/>
                  </a:cubicBezTo>
                  <a:cubicBezTo>
                    <a:pt x="35" y="344"/>
                    <a:pt x="1" y="1092"/>
                    <a:pt x="487" y="1092"/>
                  </a:cubicBezTo>
                  <a:cubicBezTo>
                    <a:pt x="508" y="1092"/>
                    <a:pt x="529" y="1090"/>
                    <a:pt x="551" y="1088"/>
                  </a:cubicBezTo>
                  <a:cubicBezTo>
                    <a:pt x="1118" y="1008"/>
                    <a:pt x="1028" y="1"/>
                    <a:pt x="605" y="1"/>
                  </a:cubicBezTo>
                  <a:close/>
                </a:path>
              </a:pathLst>
            </a:custGeom>
            <a:solidFill>
              <a:srgbClr val="7A65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8" name="Google Shape;5768;p39"/>
            <p:cNvSpPr/>
            <p:nvPr/>
          </p:nvSpPr>
          <p:spPr>
            <a:xfrm>
              <a:off x="1551465" y="-112366"/>
              <a:ext cx="789" cy="1167"/>
            </a:xfrm>
            <a:custGeom>
              <a:rect b="b" l="l" r="r" t="t"/>
              <a:pathLst>
                <a:path extrusionOk="0" h="34" w="23">
                  <a:moveTo>
                    <a:pt x="0" y="0"/>
                  </a:moveTo>
                  <a:cubicBezTo>
                    <a:pt x="0" y="11"/>
                    <a:pt x="0" y="23"/>
                    <a:pt x="0" y="34"/>
                  </a:cubicBezTo>
                  <a:lnTo>
                    <a:pt x="23"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9" name="Google Shape;5769;p39"/>
            <p:cNvSpPr/>
            <p:nvPr/>
          </p:nvSpPr>
          <p:spPr>
            <a:xfrm>
              <a:off x="1770632" y="-112778"/>
              <a:ext cx="60849" cy="96474"/>
            </a:xfrm>
            <a:custGeom>
              <a:rect b="b" l="l" r="r" t="t"/>
              <a:pathLst>
                <a:path extrusionOk="0" h="2811" w="1773">
                  <a:moveTo>
                    <a:pt x="1772" y="1"/>
                  </a:moveTo>
                  <a:lnTo>
                    <a:pt x="272" y="12"/>
                  </a:lnTo>
                  <a:cubicBezTo>
                    <a:pt x="80" y="926"/>
                    <a:pt x="1" y="1874"/>
                    <a:pt x="57" y="2810"/>
                  </a:cubicBezTo>
                  <a:cubicBezTo>
                    <a:pt x="599" y="1863"/>
                    <a:pt x="1174" y="926"/>
                    <a:pt x="177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0" name="Google Shape;5770;p39"/>
            <p:cNvSpPr/>
            <p:nvPr/>
          </p:nvSpPr>
          <p:spPr>
            <a:xfrm>
              <a:off x="2075051" y="-112366"/>
              <a:ext cx="112707" cy="236636"/>
            </a:xfrm>
            <a:custGeom>
              <a:rect b="b" l="l" r="r" t="t"/>
              <a:pathLst>
                <a:path extrusionOk="0" h="6895" w="3284">
                  <a:moveTo>
                    <a:pt x="689" y="0"/>
                  </a:moveTo>
                  <a:cubicBezTo>
                    <a:pt x="305" y="2279"/>
                    <a:pt x="68" y="4581"/>
                    <a:pt x="0" y="6895"/>
                  </a:cubicBezTo>
                  <a:cubicBezTo>
                    <a:pt x="1050" y="4525"/>
                    <a:pt x="2235" y="2302"/>
                    <a:pt x="32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1" name="Google Shape;5771;p39"/>
            <p:cNvSpPr/>
            <p:nvPr/>
          </p:nvSpPr>
          <p:spPr>
            <a:xfrm>
              <a:off x="2330632" y="-112366"/>
              <a:ext cx="91428" cy="173522"/>
            </a:xfrm>
            <a:custGeom>
              <a:rect b="b" l="l" r="r" t="t"/>
              <a:pathLst>
                <a:path extrusionOk="0" h="5056" w="2664">
                  <a:moveTo>
                    <a:pt x="1" y="0"/>
                  </a:moveTo>
                  <a:cubicBezTo>
                    <a:pt x="204" y="1952"/>
                    <a:pt x="712" y="3735"/>
                    <a:pt x="1592" y="5055"/>
                  </a:cubicBezTo>
                  <a:cubicBezTo>
                    <a:pt x="1942" y="3453"/>
                    <a:pt x="2337" y="1738"/>
                    <a:pt x="266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2" name="Google Shape;5772;p39"/>
            <p:cNvSpPr/>
            <p:nvPr/>
          </p:nvSpPr>
          <p:spPr>
            <a:xfrm>
              <a:off x="3371249" y="-112778"/>
              <a:ext cx="1311745" cy="1259784"/>
            </a:xfrm>
            <a:custGeom>
              <a:rect b="b" l="l" r="r" t="t"/>
              <a:pathLst>
                <a:path extrusionOk="0" h="36707" w="38221">
                  <a:moveTo>
                    <a:pt x="1885" y="1"/>
                  </a:moveTo>
                  <a:cubicBezTo>
                    <a:pt x="1659" y="1637"/>
                    <a:pt x="1377" y="3194"/>
                    <a:pt x="1039" y="4616"/>
                  </a:cubicBezTo>
                  <a:cubicBezTo>
                    <a:pt x="0" y="8915"/>
                    <a:pt x="1490" y="15110"/>
                    <a:pt x="3645" y="18744"/>
                  </a:cubicBezTo>
                  <a:cubicBezTo>
                    <a:pt x="6015" y="22772"/>
                    <a:pt x="5518" y="22163"/>
                    <a:pt x="7933" y="26225"/>
                  </a:cubicBezTo>
                  <a:cubicBezTo>
                    <a:pt x="10935" y="31280"/>
                    <a:pt x="13846" y="34022"/>
                    <a:pt x="16758" y="35433"/>
                  </a:cubicBezTo>
                  <a:cubicBezTo>
                    <a:pt x="18592" y="36306"/>
                    <a:pt x="19653" y="36707"/>
                    <a:pt x="21042" y="36707"/>
                  </a:cubicBezTo>
                  <a:cubicBezTo>
                    <a:pt x="21790" y="36707"/>
                    <a:pt x="22633" y="36591"/>
                    <a:pt x="23742" y="36370"/>
                  </a:cubicBezTo>
                  <a:cubicBezTo>
                    <a:pt x="25593" y="35997"/>
                    <a:pt x="29069" y="34406"/>
                    <a:pt x="29091" y="32431"/>
                  </a:cubicBezTo>
                  <a:lnTo>
                    <a:pt x="29599" y="32680"/>
                  </a:lnTo>
                  <a:cubicBezTo>
                    <a:pt x="29850" y="32711"/>
                    <a:pt x="30097" y="32726"/>
                    <a:pt x="30341" y="32726"/>
                  </a:cubicBezTo>
                  <a:cubicBezTo>
                    <a:pt x="34578" y="32726"/>
                    <a:pt x="37748" y="28154"/>
                    <a:pt x="37780" y="24408"/>
                  </a:cubicBezTo>
                  <a:cubicBezTo>
                    <a:pt x="37848" y="17694"/>
                    <a:pt x="38220" y="10032"/>
                    <a:pt x="32826" y="3679"/>
                  </a:cubicBezTo>
                  <a:cubicBezTo>
                    <a:pt x="31709" y="2393"/>
                    <a:pt x="30513" y="1163"/>
                    <a:pt x="29249" y="1"/>
                  </a:cubicBezTo>
                  <a:close/>
                </a:path>
              </a:pathLst>
            </a:custGeom>
            <a:solidFill>
              <a:srgbClr val="FF9B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3" name="Google Shape;5773;p39"/>
            <p:cNvSpPr/>
            <p:nvPr/>
          </p:nvSpPr>
          <p:spPr>
            <a:xfrm>
              <a:off x="3931042" y="-98603"/>
              <a:ext cx="40875" cy="29412"/>
            </a:xfrm>
            <a:custGeom>
              <a:rect b="b" l="l" r="r" t="t"/>
              <a:pathLst>
                <a:path extrusionOk="0" h="857" w="1191">
                  <a:moveTo>
                    <a:pt x="412" y="1"/>
                  </a:moveTo>
                  <a:cubicBezTo>
                    <a:pt x="191" y="1"/>
                    <a:pt x="1" y="112"/>
                    <a:pt x="6" y="389"/>
                  </a:cubicBezTo>
                  <a:cubicBezTo>
                    <a:pt x="12" y="706"/>
                    <a:pt x="322" y="856"/>
                    <a:pt x="608" y="856"/>
                  </a:cubicBezTo>
                  <a:cubicBezTo>
                    <a:pt x="913" y="856"/>
                    <a:pt x="1190" y="686"/>
                    <a:pt x="1045" y="366"/>
                  </a:cubicBezTo>
                  <a:cubicBezTo>
                    <a:pt x="1033" y="344"/>
                    <a:pt x="1022" y="321"/>
                    <a:pt x="1011" y="299"/>
                  </a:cubicBezTo>
                  <a:cubicBezTo>
                    <a:pt x="902" y="120"/>
                    <a:pt x="640" y="1"/>
                    <a:pt x="41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4" name="Google Shape;5774;p39"/>
            <p:cNvSpPr/>
            <p:nvPr/>
          </p:nvSpPr>
          <p:spPr>
            <a:xfrm>
              <a:off x="3780206" y="33391"/>
              <a:ext cx="43106" cy="36688"/>
            </a:xfrm>
            <a:custGeom>
              <a:rect b="b" l="l" r="r" t="t"/>
              <a:pathLst>
                <a:path extrusionOk="0" h="1069" w="1256">
                  <a:moveTo>
                    <a:pt x="778" y="1"/>
                  </a:moveTo>
                  <a:cubicBezTo>
                    <a:pt x="735" y="1"/>
                    <a:pt x="686" y="10"/>
                    <a:pt x="633" y="30"/>
                  </a:cubicBezTo>
                  <a:cubicBezTo>
                    <a:pt x="610" y="30"/>
                    <a:pt x="587" y="41"/>
                    <a:pt x="565" y="52"/>
                  </a:cubicBezTo>
                  <a:cubicBezTo>
                    <a:pt x="192" y="244"/>
                    <a:pt x="1" y="1034"/>
                    <a:pt x="565" y="1068"/>
                  </a:cubicBezTo>
                  <a:cubicBezTo>
                    <a:pt x="573" y="1068"/>
                    <a:pt x="581" y="1068"/>
                    <a:pt x="590" y="1068"/>
                  </a:cubicBezTo>
                  <a:cubicBezTo>
                    <a:pt x="1168" y="1068"/>
                    <a:pt x="1255" y="1"/>
                    <a:pt x="77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5" name="Google Shape;5775;p39"/>
            <p:cNvSpPr/>
            <p:nvPr/>
          </p:nvSpPr>
          <p:spPr>
            <a:xfrm>
              <a:off x="3845276" y="-40431"/>
              <a:ext cx="40292" cy="29618"/>
            </a:xfrm>
            <a:custGeom>
              <a:rect b="b" l="l" r="r" t="t"/>
              <a:pathLst>
                <a:path extrusionOk="0" h="863" w="1174">
                  <a:moveTo>
                    <a:pt x="559" y="0"/>
                  </a:moveTo>
                  <a:cubicBezTo>
                    <a:pt x="266" y="0"/>
                    <a:pt x="0" y="161"/>
                    <a:pt x="124" y="477"/>
                  </a:cubicBezTo>
                  <a:cubicBezTo>
                    <a:pt x="136" y="488"/>
                    <a:pt x="147" y="511"/>
                    <a:pt x="158" y="533"/>
                  </a:cubicBezTo>
                  <a:cubicBezTo>
                    <a:pt x="265" y="729"/>
                    <a:pt x="538" y="863"/>
                    <a:pt x="773" y="863"/>
                  </a:cubicBezTo>
                  <a:cubicBezTo>
                    <a:pt x="983" y="863"/>
                    <a:pt x="1163" y="755"/>
                    <a:pt x="1163" y="488"/>
                  </a:cubicBezTo>
                  <a:cubicBezTo>
                    <a:pt x="1174" y="161"/>
                    <a:pt x="852" y="0"/>
                    <a:pt x="559"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6" name="Google Shape;5776;p39"/>
            <p:cNvSpPr/>
            <p:nvPr/>
          </p:nvSpPr>
          <p:spPr>
            <a:xfrm>
              <a:off x="4053153" y="314781"/>
              <a:ext cx="41184" cy="36722"/>
            </a:xfrm>
            <a:custGeom>
              <a:rect b="b" l="l" r="r" t="t"/>
              <a:pathLst>
                <a:path extrusionOk="0" h="1070" w="1200">
                  <a:moveTo>
                    <a:pt x="619" y="0"/>
                  </a:moveTo>
                  <a:cubicBezTo>
                    <a:pt x="47" y="0"/>
                    <a:pt x="1" y="1070"/>
                    <a:pt x="465" y="1070"/>
                  </a:cubicBezTo>
                  <a:cubicBezTo>
                    <a:pt x="509" y="1070"/>
                    <a:pt x="559" y="1060"/>
                    <a:pt x="612" y="1039"/>
                  </a:cubicBezTo>
                  <a:cubicBezTo>
                    <a:pt x="635" y="1027"/>
                    <a:pt x="657" y="1016"/>
                    <a:pt x="680" y="1005"/>
                  </a:cubicBezTo>
                  <a:cubicBezTo>
                    <a:pt x="1052" y="813"/>
                    <a:pt x="1199" y="12"/>
                    <a:pt x="635" y="0"/>
                  </a:cubicBezTo>
                  <a:cubicBezTo>
                    <a:pt x="629" y="0"/>
                    <a:pt x="624" y="0"/>
                    <a:pt x="619"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7" name="Google Shape;5777;p39"/>
            <p:cNvSpPr/>
            <p:nvPr/>
          </p:nvSpPr>
          <p:spPr>
            <a:xfrm>
              <a:off x="3938421" y="568166"/>
              <a:ext cx="40017" cy="37992"/>
            </a:xfrm>
            <a:custGeom>
              <a:rect b="b" l="l" r="r" t="t"/>
              <a:pathLst>
                <a:path extrusionOk="0" h="1107" w="1166">
                  <a:moveTo>
                    <a:pt x="532" y="0"/>
                  </a:moveTo>
                  <a:cubicBezTo>
                    <a:pt x="462" y="0"/>
                    <a:pt x="387" y="30"/>
                    <a:pt x="311" y="99"/>
                  </a:cubicBezTo>
                  <a:cubicBezTo>
                    <a:pt x="288" y="110"/>
                    <a:pt x="265" y="133"/>
                    <a:pt x="254" y="144"/>
                  </a:cubicBezTo>
                  <a:cubicBezTo>
                    <a:pt x="0" y="429"/>
                    <a:pt x="94" y="1107"/>
                    <a:pt x="502" y="1107"/>
                  </a:cubicBezTo>
                  <a:cubicBezTo>
                    <a:pt x="547" y="1107"/>
                    <a:pt x="596" y="1098"/>
                    <a:pt x="649" y="1081"/>
                  </a:cubicBezTo>
                  <a:cubicBezTo>
                    <a:pt x="1165" y="909"/>
                    <a:pt x="920" y="0"/>
                    <a:pt x="532"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8" name="Google Shape;5778;p39"/>
            <p:cNvSpPr/>
            <p:nvPr/>
          </p:nvSpPr>
          <p:spPr>
            <a:xfrm>
              <a:off x="3921398" y="291993"/>
              <a:ext cx="41356" cy="37683"/>
            </a:xfrm>
            <a:custGeom>
              <a:rect b="b" l="l" r="r" t="t"/>
              <a:pathLst>
                <a:path extrusionOk="0" h="1098" w="1205">
                  <a:moveTo>
                    <a:pt x="651" y="1"/>
                  </a:moveTo>
                  <a:cubicBezTo>
                    <a:pt x="580" y="1"/>
                    <a:pt x="503" y="24"/>
                    <a:pt x="423" y="78"/>
                  </a:cubicBezTo>
                  <a:cubicBezTo>
                    <a:pt x="0" y="365"/>
                    <a:pt x="402" y="1097"/>
                    <a:pt x="765" y="1097"/>
                  </a:cubicBezTo>
                  <a:cubicBezTo>
                    <a:pt x="857" y="1097"/>
                    <a:pt x="948" y="1050"/>
                    <a:pt x="1021" y="935"/>
                  </a:cubicBezTo>
                  <a:cubicBezTo>
                    <a:pt x="1032" y="913"/>
                    <a:pt x="1044" y="890"/>
                    <a:pt x="1055" y="868"/>
                  </a:cubicBezTo>
                  <a:cubicBezTo>
                    <a:pt x="1205" y="558"/>
                    <a:pt x="997" y="1"/>
                    <a:pt x="65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9" name="Google Shape;5779;p39"/>
            <p:cNvSpPr/>
            <p:nvPr/>
          </p:nvSpPr>
          <p:spPr>
            <a:xfrm>
              <a:off x="4292775" y="247102"/>
              <a:ext cx="40841" cy="29241"/>
            </a:xfrm>
            <a:custGeom>
              <a:rect b="b" l="l" r="r" t="t"/>
              <a:pathLst>
                <a:path extrusionOk="0" h="852" w="1190">
                  <a:moveTo>
                    <a:pt x="415" y="0"/>
                  </a:moveTo>
                  <a:cubicBezTo>
                    <a:pt x="193" y="0"/>
                    <a:pt x="0" y="114"/>
                    <a:pt x="6" y="393"/>
                  </a:cubicBezTo>
                  <a:cubicBezTo>
                    <a:pt x="11" y="704"/>
                    <a:pt x="321" y="852"/>
                    <a:pt x="607" y="852"/>
                  </a:cubicBezTo>
                  <a:cubicBezTo>
                    <a:pt x="912" y="852"/>
                    <a:pt x="1190" y="684"/>
                    <a:pt x="1044" y="370"/>
                  </a:cubicBezTo>
                  <a:cubicBezTo>
                    <a:pt x="1033" y="348"/>
                    <a:pt x="1021" y="325"/>
                    <a:pt x="1010" y="302"/>
                  </a:cubicBezTo>
                  <a:cubicBezTo>
                    <a:pt x="902" y="120"/>
                    <a:pt x="643" y="0"/>
                    <a:pt x="415"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0" name="Google Shape;5780;p39"/>
            <p:cNvSpPr/>
            <p:nvPr/>
          </p:nvSpPr>
          <p:spPr>
            <a:xfrm>
              <a:off x="3700034" y="-72829"/>
              <a:ext cx="40395" cy="38164"/>
            </a:xfrm>
            <a:custGeom>
              <a:rect b="b" l="l" r="r" t="t"/>
              <a:pathLst>
                <a:path extrusionOk="0" h="1112" w="1177">
                  <a:moveTo>
                    <a:pt x="677" y="1"/>
                  </a:moveTo>
                  <a:cubicBezTo>
                    <a:pt x="623" y="1"/>
                    <a:pt x="563" y="14"/>
                    <a:pt x="497" y="44"/>
                  </a:cubicBezTo>
                  <a:cubicBezTo>
                    <a:pt x="0" y="250"/>
                    <a:pt x="290" y="1111"/>
                    <a:pt x="675" y="1111"/>
                  </a:cubicBezTo>
                  <a:cubicBezTo>
                    <a:pt x="753" y="1111"/>
                    <a:pt x="835" y="1076"/>
                    <a:pt x="915" y="992"/>
                  </a:cubicBezTo>
                  <a:cubicBezTo>
                    <a:pt x="926" y="981"/>
                    <a:pt x="937" y="958"/>
                    <a:pt x="960" y="936"/>
                  </a:cubicBezTo>
                  <a:cubicBezTo>
                    <a:pt x="1177" y="649"/>
                    <a:pt x="1058" y="1"/>
                    <a:pt x="677"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1" name="Google Shape;5781;p39"/>
            <p:cNvSpPr/>
            <p:nvPr/>
          </p:nvSpPr>
          <p:spPr>
            <a:xfrm>
              <a:off x="4053942" y="456831"/>
              <a:ext cx="40738" cy="38164"/>
            </a:xfrm>
            <a:custGeom>
              <a:rect b="b" l="l" r="r" t="t"/>
              <a:pathLst>
                <a:path extrusionOk="0" h="1112" w="1187">
                  <a:moveTo>
                    <a:pt x="492" y="1"/>
                  </a:moveTo>
                  <a:cubicBezTo>
                    <a:pt x="412" y="1"/>
                    <a:pt x="330" y="38"/>
                    <a:pt x="251" y="127"/>
                  </a:cubicBezTo>
                  <a:cubicBezTo>
                    <a:pt x="240" y="149"/>
                    <a:pt x="217" y="161"/>
                    <a:pt x="206" y="183"/>
                  </a:cubicBezTo>
                  <a:cubicBezTo>
                    <a:pt x="0" y="486"/>
                    <a:pt x="142" y="1111"/>
                    <a:pt x="514" y="1111"/>
                  </a:cubicBezTo>
                  <a:cubicBezTo>
                    <a:pt x="572" y="1111"/>
                    <a:pt x="634" y="1097"/>
                    <a:pt x="702" y="1063"/>
                  </a:cubicBezTo>
                  <a:cubicBezTo>
                    <a:pt x="1187" y="840"/>
                    <a:pt x="871" y="1"/>
                    <a:pt x="49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2" name="Google Shape;5782;p39"/>
            <p:cNvSpPr/>
            <p:nvPr/>
          </p:nvSpPr>
          <p:spPr>
            <a:xfrm>
              <a:off x="3783329" y="105189"/>
              <a:ext cx="51137" cy="28863"/>
            </a:xfrm>
            <a:custGeom>
              <a:rect b="b" l="l" r="r" t="t"/>
              <a:pathLst>
                <a:path extrusionOk="0" h="841" w="1490">
                  <a:moveTo>
                    <a:pt x="890" y="0"/>
                  </a:moveTo>
                  <a:cubicBezTo>
                    <a:pt x="480" y="0"/>
                    <a:pt x="0" y="418"/>
                    <a:pt x="372" y="725"/>
                  </a:cubicBezTo>
                  <a:cubicBezTo>
                    <a:pt x="395" y="736"/>
                    <a:pt x="406" y="747"/>
                    <a:pt x="429" y="759"/>
                  </a:cubicBezTo>
                  <a:cubicBezTo>
                    <a:pt x="518" y="815"/>
                    <a:pt x="633" y="841"/>
                    <a:pt x="751" y="841"/>
                  </a:cubicBezTo>
                  <a:cubicBezTo>
                    <a:pt x="1107" y="841"/>
                    <a:pt x="1490" y="602"/>
                    <a:pt x="1286" y="228"/>
                  </a:cubicBezTo>
                  <a:cubicBezTo>
                    <a:pt x="1203" y="65"/>
                    <a:pt x="1052" y="0"/>
                    <a:pt x="89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3" name="Google Shape;5783;p39"/>
            <p:cNvSpPr/>
            <p:nvPr/>
          </p:nvSpPr>
          <p:spPr>
            <a:xfrm>
              <a:off x="3868031" y="-107046"/>
              <a:ext cx="50862" cy="34629"/>
            </a:xfrm>
            <a:custGeom>
              <a:rect b="b" l="l" r="r" t="t"/>
              <a:pathLst>
                <a:path extrusionOk="0" h="1009" w="1482">
                  <a:moveTo>
                    <a:pt x="810" y="1"/>
                  </a:moveTo>
                  <a:cubicBezTo>
                    <a:pt x="294" y="1"/>
                    <a:pt x="1" y="1008"/>
                    <a:pt x="577" y="1008"/>
                  </a:cubicBezTo>
                  <a:cubicBezTo>
                    <a:pt x="589" y="1008"/>
                    <a:pt x="600" y="1008"/>
                    <a:pt x="612" y="1007"/>
                  </a:cubicBezTo>
                  <a:lnTo>
                    <a:pt x="680" y="1007"/>
                  </a:lnTo>
                  <a:cubicBezTo>
                    <a:pt x="1098" y="928"/>
                    <a:pt x="1481" y="217"/>
                    <a:pt x="951" y="26"/>
                  </a:cubicBezTo>
                  <a:cubicBezTo>
                    <a:pt x="902" y="8"/>
                    <a:pt x="855" y="1"/>
                    <a:pt x="81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4" name="Google Shape;5784;p39"/>
            <p:cNvSpPr/>
            <p:nvPr/>
          </p:nvSpPr>
          <p:spPr>
            <a:xfrm>
              <a:off x="4092758" y="422889"/>
              <a:ext cx="40498" cy="29515"/>
            </a:xfrm>
            <a:custGeom>
              <a:rect b="b" l="l" r="r" t="t"/>
              <a:pathLst>
                <a:path extrusionOk="0" h="860" w="1180">
                  <a:moveTo>
                    <a:pt x="556" y="0"/>
                  </a:moveTo>
                  <a:cubicBezTo>
                    <a:pt x="263" y="0"/>
                    <a:pt x="1" y="158"/>
                    <a:pt x="124" y="473"/>
                  </a:cubicBezTo>
                  <a:cubicBezTo>
                    <a:pt x="135" y="495"/>
                    <a:pt x="147" y="518"/>
                    <a:pt x="158" y="540"/>
                  </a:cubicBezTo>
                  <a:cubicBezTo>
                    <a:pt x="264" y="730"/>
                    <a:pt x="532" y="860"/>
                    <a:pt x="766" y="860"/>
                  </a:cubicBezTo>
                  <a:cubicBezTo>
                    <a:pt x="978" y="860"/>
                    <a:pt x="1163" y="752"/>
                    <a:pt x="1174" y="484"/>
                  </a:cubicBezTo>
                  <a:cubicBezTo>
                    <a:pt x="1179" y="161"/>
                    <a:pt x="852" y="0"/>
                    <a:pt x="55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5" name="Google Shape;5785;p39"/>
            <p:cNvSpPr/>
            <p:nvPr/>
          </p:nvSpPr>
          <p:spPr>
            <a:xfrm>
              <a:off x="4215418" y="150182"/>
              <a:ext cx="39571" cy="37031"/>
            </a:xfrm>
            <a:custGeom>
              <a:rect b="b" l="l" r="r" t="t"/>
              <a:pathLst>
                <a:path extrusionOk="0" h="1079" w="1153">
                  <a:moveTo>
                    <a:pt x="602" y="1"/>
                  </a:moveTo>
                  <a:cubicBezTo>
                    <a:pt x="598" y="1"/>
                    <a:pt x="594" y="1"/>
                    <a:pt x="590" y="1"/>
                  </a:cubicBezTo>
                  <a:cubicBezTo>
                    <a:pt x="19" y="11"/>
                    <a:pt x="1" y="1079"/>
                    <a:pt x="459" y="1079"/>
                  </a:cubicBezTo>
                  <a:cubicBezTo>
                    <a:pt x="508" y="1079"/>
                    <a:pt x="563" y="1066"/>
                    <a:pt x="624" y="1039"/>
                  </a:cubicBezTo>
                  <a:cubicBezTo>
                    <a:pt x="635" y="1028"/>
                    <a:pt x="658" y="1016"/>
                    <a:pt x="680" y="1005"/>
                  </a:cubicBezTo>
                  <a:cubicBezTo>
                    <a:pt x="1039" y="792"/>
                    <a:pt x="1152" y="1"/>
                    <a:pt x="60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6" name="Google Shape;5786;p39"/>
            <p:cNvSpPr/>
            <p:nvPr/>
          </p:nvSpPr>
          <p:spPr>
            <a:xfrm>
              <a:off x="3790605" y="-24918"/>
              <a:ext cx="38713" cy="32810"/>
            </a:xfrm>
            <a:custGeom>
              <a:rect b="b" l="l" r="r" t="t"/>
              <a:pathLst>
                <a:path extrusionOk="0" h="956" w="1128">
                  <a:moveTo>
                    <a:pt x="469" y="1"/>
                  </a:moveTo>
                  <a:cubicBezTo>
                    <a:pt x="331" y="1"/>
                    <a:pt x="206" y="72"/>
                    <a:pt x="138" y="250"/>
                  </a:cubicBezTo>
                  <a:cubicBezTo>
                    <a:pt x="1" y="640"/>
                    <a:pt x="450" y="956"/>
                    <a:pt x="785" y="956"/>
                  </a:cubicBezTo>
                  <a:cubicBezTo>
                    <a:pt x="974" y="956"/>
                    <a:pt x="1128" y="856"/>
                    <a:pt x="1119" y="612"/>
                  </a:cubicBezTo>
                  <a:cubicBezTo>
                    <a:pt x="1119" y="589"/>
                    <a:pt x="1108" y="566"/>
                    <a:pt x="1108" y="544"/>
                  </a:cubicBezTo>
                  <a:cubicBezTo>
                    <a:pt x="1063" y="275"/>
                    <a:pt x="741" y="1"/>
                    <a:pt x="469"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7" name="Google Shape;5787;p39"/>
            <p:cNvSpPr/>
            <p:nvPr/>
          </p:nvSpPr>
          <p:spPr>
            <a:xfrm>
              <a:off x="3777460" y="72070"/>
              <a:ext cx="38988" cy="32604"/>
            </a:xfrm>
            <a:custGeom>
              <a:rect b="b" l="l" r="r" t="t"/>
              <a:pathLst>
                <a:path extrusionOk="0" h="950" w="1136">
                  <a:moveTo>
                    <a:pt x="474" y="1"/>
                  </a:moveTo>
                  <a:cubicBezTo>
                    <a:pt x="332" y="1"/>
                    <a:pt x="203" y="74"/>
                    <a:pt x="137" y="257"/>
                  </a:cubicBezTo>
                  <a:cubicBezTo>
                    <a:pt x="1" y="644"/>
                    <a:pt x="453" y="949"/>
                    <a:pt x="788" y="949"/>
                  </a:cubicBezTo>
                  <a:cubicBezTo>
                    <a:pt x="981" y="949"/>
                    <a:pt x="1135" y="849"/>
                    <a:pt x="1119" y="607"/>
                  </a:cubicBezTo>
                  <a:cubicBezTo>
                    <a:pt x="1119" y="584"/>
                    <a:pt x="1119" y="561"/>
                    <a:pt x="1107" y="528"/>
                  </a:cubicBezTo>
                  <a:cubicBezTo>
                    <a:pt x="1063" y="262"/>
                    <a:pt x="743" y="1"/>
                    <a:pt x="474"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8" name="Google Shape;5788;p39"/>
            <p:cNvSpPr/>
            <p:nvPr/>
          </p:nvSpPr>
          <p:spPr>
            <a:xfrm>
              <a:off x="3851454" y="29136"/>
              <a:ext cx="42420" cy="36688"/>
            </a:xfrm>
            <a:custGeom>
              <a:rect b="b" l="l" r="r" t="t"/>
              <a:pathLst>
                <a:path extrusionOk="0" h="1069" w="1236">
                  <a:moveTo>
                    <a:pt x="765" y="1"/>
                  </a:moveTo>
                  <a:cubicBezTo>
                    <a:pt x="722" y="1"/>
                    <a:pt x="674" y="10"/>
                    <a:pt x="622" y="30"/>
                  </a:cubicBezTo>
                  <a:cubicBezTo>
                    <a:pt x="599" y="30"/>
                    <a:pt x="576" y="41"/>
                    <a:pt x="554" y="52"/>
                  </a:cubicBezTo>
                  <a:cubicBezTo>
                    <a:pt x="170" y="244"/>
                    <a:pt x="1" y="1034"/>
                    <a:pt x="554" y="1068"/>
                  </a:cubicBezTo>
                  <a:cubicBezTo>
                    <a:pt x="562" y="1068"/>
                    <a:pt x="570" y="1068"/>
                    <a:pt x="579" y="1068"/>
                  </a:cubicBezTo>
                  <a:cubicBezTo>
                    <a:pt x="1156" y="1068"/>
                    <a:pt x="1235" y="1"/>
                    <a:pt x="765"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9" name="Google Shape;5789;p39"/>
            <p:cNvSpPr/>
            <p:nvPr/>
          </p:nvSpPr>
          <p:spPr>
            <a:xfrm>
              <a:off x="4096087" y="685780"/>
              <a:ext cx="41218" cy="36825"/>
            </a:xfrm>
            <a:custGeom>
              <a:rect b="b" l="l" r="r" t="t"/>
              <a:pathLst>
                <a:path extrusionOk="0" h="1073" w="1201">
                  <a:moveTo>
                    <a:pt x="628" y="1"/>
                  </a:moveTo>
                  <a:cubicBezTo>
                    <a:pt x="51" y="1"/>
                    <a:pt x="1" y="1073"/>
                    <a:pt x="470" y="1073"/>
                  </a:cubicBezTo>
                  <a:cubicBezTo>
                    <a:pt x="516" y="1073"/>
                    <a:pt x="568" y="1062"/>
                    <a:pt x="625" y="1039"/>
                  </a:cubicBezTo>
                  <a:cubicBezTo>
                    <a:pt x="648" y="1039"/>
                    <a:pt x="670" y="1027"/>
                    <a:pt x="682" y="1016"/>
                  </a:cubicBezTo>
                  <a:cubicBezTo>
                    <a:pt x="1054" y="813"/>
                    <a:pt x="1201" y="23"/>
                    <a:pt x="636" y="1"/>
                  </a:cubicBezTo>
                  <a:cubicBezTo>
                    <a:pt x="634" y="1"/>
                    <a:pt x="631" y="1"/>
                    <a:pt x="62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0" name="Google Shape;5790;p39"/>
            <p:cNvSpPr/>
            <p:nvPr/>
          </p:nvSpPr>
          <p:spPr>
            <a:xfrm>
              <a:off x="4079785" y="190543"/>
              <a:ext cx="40841" cy="29206"/>
            </a:xfrm>
            <a:custGeom>
              <a:rect b="b" l="l" r="r" t="t"/>
              <a:pathLst>
                <a:path extrusionOk="0" h="851" w="1190">
                  <a:moveTo>
                    <a:pt x="419" y="1"/>
                  </a:moveTo>
                  <a:cubicBezTo>
                    <a:pt x="195" y="1"/>
                    <a:pt x="0" y="114"/>
                    <a:pt x="6" y="393"/>
                  </a:cubicBezTo>
                  <a:cubicBezTo>
                    <a:pt x="11" y="703"/>
                    <a:pt x="318" y="851"/>
                    <a:pt x="603" y="851"/>
                  </a:cubicBezTo>
                  <a:cubicBezTo>
                    <a:pt x="909" y="851"/>
                    <a:pt x="1190" y="681"/>
                    <a:pt x="1044" y="359"/>
                  </a:cubicBezTo>
                  <a:cubicBezTo>
                    <a:pt x="1032" y="337"/>
                    <a:pt x="1021" y="325"/>
                    <a:pt x="1010" y="303"/>
                  </a:cubicBezTo>
                  <a:cubicBezTo>
                    <a:pt x="907" y="120"/>
                    <a:pt x="648" y="1"/>
                    <a:pt x="419"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1" name="Google Shape;5791;p39"/>
            <p:cNvSpPr/>
            <p:nvPr/>
          </p:nvSpPr>
          <p:spPr>
            <a:xfrm>
              <a:off x="4286563" y="502168"/>
              <a:ext cx="40909" cy="29481"/>
            </a:xfrm>
            <a:custGeom>
              <a:rect b="b" l="l" r="r" t="t"/>
              <a:pathLst>
                <a:path extrusionOk="0" h="859" w="1192">
                  <a:moveTo>
                    <a:pt x="412" y="0"/>
                  </a:moveTo>
                  <a:cubicBezTo>
                    <a:pt x="191" y="0"/>
                    <a:pt x="1" y="114"/>
                    <a:pt x="6" y="397"/>
                  </a:cubicBezTo>
                  <a:cubicBezTo>
                    <a:pt x="12" y="711"/>
                    <a:pt x="316" y="859"/>
                    <a:pt x="600" y="859"/>
                  </a:cubicBezTo>
                  <a:cubicBezTo>
                    <a:pt x="908" y="859"/>
                    <a:pt x="1191" y="686"/>
                    <a:pt x="1045" y="363"/>
                  </a:cubicBezTo>
                  <a:cubicBezTo>
                    <a:pt x="1033" y="340"/>
                    <a:pt x="1022" y="329"/>
                    <a:pt x="1011" y="307"/>
                  </a:cubicBezTo>
                  <a:cubicBezTo>
                    <a:pt x="902" y="123"/>
                    <a:pt x="640" y="0"/>
                    <a:pt x="41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2" name="Google Shape;5792;p39"/>
            <p:cNvSpPr/>
            <p:nvPr/>
          </p:nvSpPr>
          <p:spPr>
            <a:xfrm>
              <a:off x="4063380" y="289384"/>
              <a:ext cx="38953" cy="32879"/>
            </a:xfrm>
            <a:custGeom>
              <a:rect b="b" l="l" r="r" t="t"/>
              <a:pathLst>
                <a:path extrusionOk="0" h="958" w="1135">
                  <a:moveTo>
                    <a:pt x="484" y="0"/>
                  </a:moveTo>
                  <a:cubicBezTo>
                    <a:pt x="343" y="0"/>
                    <a:pt x="215" y="73"/>
                    <a:pt x="145" y="255"/>
                  </a:cubicBezTo>
                  <a:cubicBezTo>
                    <a:pt x="0" y="639"/>
                    <a:pt x="455" y="958"/>
                    <a:pt x="794" y="958"/>
                  </a:cubicBezTo>
                  <a:cubicBezTo>
                    <a:pt x="982" y="958"/>
                    <a:pt x="1135" y="859"/>
                    <a:pt x="1127" y="616"/>
                  </a:cubicBezTo>
                  <a:cubicBezTo>
                    <a:pt x="1127" y="594"/>
                    <a:pt x="1116" y="571"/>
                    <a:pt x="1116" y="549"/>
                  </a:cubicBezTo>
                  <a:cubicBezTo>
                    <a:pt x="1071" y="267"/>
                    <a:pt x="754" y="0"/>
                    <a:pt x="48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3" name="Google Shape;5793;p39"/>
            <p:cNvSpPr/>
            <p:nvPr/>
          </p:nvSpPr>
          <p:spPr>
            <a:xfrm>
              <a:off x="3776705" y="-75163"/>
              <a:ext cx="39090" cy="32570"/>
            </a:xfrm>
            <a:custGeom>
              <a:rect b="b" l="l" r="r" t="t"/>
              <a:pathLst>
                <a:path extrusionOk="0" h="949" w="1139">
                  <a:moveTo>
                    <a:pt x="472" y="0"/>
                  </a:moveTo>
                  <a:cubicBezTo>
                    <a:pt x="328" y="0"/>
                    <a:pt x="199" y="74"/>
                    <a:pt x="136" y="259"/>
                  </a:cubicBezTo>
                  <a:cubicBezTo>
                    <a:pt x="1" y="644"/>
                    <a:pt x="452" y="949"/>
                    <a:pt x="788" y="949"/>
                  </a:cubicBezTo>
                  <a:cubicBezTo>
                    <a:pt x="983" y="949"/>
                    <a:pt x="1139" y="846"/>
                    <a:pt x="1118" y="597"/>
                  </a:cubicBezTo>
                  <a:cubicBezTo>
                    <a:pt x="1118" y="575"/>
                    <a:pt x="1118" y="552"/>
                    <a:pt x="1107" y="530"/>
                  </a:cubicBezTo>
                  <a:cubicBezTo>
                    <a:pt x="1063" y="258"/>
                    <a:pt x="741" y="0"/>
                    <a:pt x="47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4" name="Google Shape;5794;p39"/>
            <p:cNvSpPr/>
            <p:nvPr/>
          </p:nvSpPr>
          <p:spPr>
            <a:xfrm>
              <a:off x="3728691" y="1748"/>
              <a:ext cx="42763" cy="36963"/>
            </a:xfrm>
            <a:custGeom>
              <a:rect b="b" l="l" r="r" t="t"/>
              <a:pathLst>
                <a:path extrusionOk="0" h="1077" w="1246">
                  <a:moveTo>
                    <a:pt x="770" y="0"/>
                  </a:moveTo>
                  <a:cubicBezTo>
                    <a:pt x="729" y="0"/>
                    <a:pt x="683" y="8"/>
                    <a:pt x="633" y="26"/>
                  </a:cubicBezTo>
                  <a:cubicBezTo>
                    <a:pt x="610" y="38"/>
                    <a:pt x="588" y="49"/>
                    <a:pt x="565" y="60"/>
                  </a:cubicBezTo>
                  <a:cubicBezTo>
                    <a:pt x="181" y="241"/>
                    <a:pt x="1" y="1042"/>
                    <a:pt x="565" y="1076"/>
                  </a:cubicBezTo>
                  <a:cubicBezTo>
                    <a:pt x="573" y="1076"/>
                    <a:pt x="581" y="1076"/>
                    <a:pt x="589" y="1076"/>
                  </a:cubicBezTo>
                  <a:cubicBezTo>
                    <a:pt x="1160" y="1076"/>
                    <a:pt x="1245" y="0"/>
                    <a:pt x="77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5" name="Google Shape;5795;p39"/>
            <p:cNvSpPr/>
            <p:nvPr/>
          </p:nvSpPr>
          <p:spPr>
            <a:xfrm>
              <a:off x="4136688" y="75262"/>
              <a:ext cx="40498" cy="29378"/>
            </a:xfrm>
            <a:custGeom>
              <a:rect b="b" l="l" r="r" t="t"/>
              <a:pathLst>
                <a:path extrusionOk="0" h="856" w="1180">
                  <a:moveTo>
                    <a:pt x="558" y="0"/>
                  </a:moveTo>
                  <a:cubicBezTo>
                    <a:pt x="263" y="0"/>
                    <a:pt x="1" y="158"/>
                    <a:pt x="131" y="468"/>
                  </a:cubicBezTo>
                  <a:cubicBezTo>
                    <a:pt x="142" y="491"/>
                    <a:pt x="153" y="514"/>
                    <a:pt x="164" y="536"/>
                  </a:cubicBezTo>
                  <a:cubicBezTo>
                    <a:pt x="265" y="725"/>
                    <a:pt x="533" y="856"/>
                    <a:pt x="768" y="856"/>
                  </a:cubicBezTo>
                  <a:cubicBezTo>
                    <a:pt x="982" y="856"/>
                    <a:pt x="1169" y="748"/>
                    <a:pt x="1180" y="480"/>
                  </a:cubicBezTo>
                  <a:cubicBezTo>
                    <a:pt x="1180" y="158"/>
                    <a:pt x="853" y="0"/>
                    <a:pt x="55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6" name="Google Shape;5796;p39"/>
            <p:cNvSpPr/>
            <p:nvPr/>
          </p:nvSpPr>
          <p:spPr>
            <a:xfrm>
              <a:off x="3931866" y="782700"/>
              <a:ext cx="39571" cy="38095"/>
            </a:xfrm>
            <a:custGeom>
              <a:rect b="b" l="l" r="r" t="t"/>
              <a:pathLst>
                <a:path extrusionOk="0" h="1110" w="1153">
                  <a:moveTo>
                    <a:pt x="523" y="0"/>
                  </a:moveTo>
                  <a:cubicBezTo>
                    <a:pt x="452" y="0"/>
                    <a:pt x="376" y="30"/>
                    <a:pt x="298" y="99"/>
                  </a:cubicBezTo>
                  <a:cubicBezTo>
                    <a:pt x="276" y="122"/>
                    <a:pt x="265" y="133"/>
                    <a:pt x="253" y="156"/>
                  </a:cubicBezTo>
                  <a:cubicBezTo>
                    <a:pt x="0" y="429"/>
                    <a:pt x="83" y="1110"/>
                    <a:pt x="485" y="1110"/>
                  </a:cubicBezTo>
                  <a:cubicBezTo>
                    <a:pt x="531" y="1110"/>
                    <a:pt x="582" y="1101"/>
                    <a:pt x="637" y="1081"/>
                  </a:cubicBezTo>
                  <a:cubicBezTo>
                    <a:pt x="1153" y="909"/>
                    <a:pt x="916" y="0"/>
                    <a:pt x="523"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7" name="Google Shape;5797;p39"/>
            <p:cNvSpPr/>
            <p:nvPr/>
          </p:nvSpPr>
          <p:spPr>
            <a:xfrm>
              <a:off x="4306709" y="353219"/>
              <a:ext cx="40875" cy="29206"/>
            </a:xfrm>
            <a:custGeom>
              <a:rect b="b" l="l" r="r" t="t"/>
              <a:pathLst>
                <a:path extrusionOk="0" h="851" w="1191">
                  <a:moveTo>
                    <a:pt x="415" y="0"/>
                  </a:moveTo>
                  <a:cubicBezTo>
                    <a:pt x="193" y="0"/>
                    <a:pt x="1" y="114"/>
                    <a:pt x="6" y="392"/>
                  </a:cubicBezTo>
                  <a:cubicBezTo>
                    <a:pt x="12" y="703"/>
                    <a:pt x="319" y="850"/>
                    <a:pt x="604" y="850"/>
                  </a:cubicBezTo>
                  <a:cubicBezTo>
                    <a:pt x="910" y="850"/>
                    <a:pt x="1190" y="680"/>
                    <a:pt x="1044" y="359"/>
                  </a:cubicBezTo>
                  <a:cubicBezTo>
                    <a:pt x="1033" y="336"/>
                    <a:pt x="1022" y="325"/>
                    <a:pt x="1010" y="302"/>
                  </a:cubicBezTo>
                  <a:cubicBezTo>
                    <a:pt x="902" y="119"/>
                    <a:pt x="643" y="0"/>
                    <a:pt x="415"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8" name="Google Shape;5798;p39"/>
            <p:cNvSpPr/>
            <p:nvPr/>
          </p:nvSpPr>
          <p:spPr>
            <a:xfrm>
              <a:off x="3940480" y="-1821"/>
              <a:ext cx="40463" cy="38267"/>
            </a:xfrm>
            <a:custGeom>
              <a:rect b="b" l="l" r="r" t="t"/>
              <a:pathLst>
                <a:path extrusionOk="0" h="1115" w="1179">
                  <a:moveTo>
                    <a:pt x="671" y="0"/>
                  </a:moveTo>
                  <a:cubicBezTo>
                    <a:pt x="618" y="0"/>
                    <a:pt x="561" y="13"/>
                    <a:pt x="499" y="40"/>
                  </a:cubicBezTo>
                  <a:cubicBezTo>
                    <a:pt x="1" y="256"/>
                    <a:pt x="293" y="1115"/>
                    <a:pt x="679" y="1115"/>
                  </a:cubicBezTo>
                  <a:cubicBezTo>
                    <a:pt x="756" y="1115"/>
                    <a:pt x="837" y="1080"/>
                    <a:pt x="916" y="999"/>
                  </a:cubicBezTo>
                  <a:cubicBezTo>
                    <a:pt x="928" y="977"/>
                    <a:pt x="939" y="954"/>
                    <a:pt x="950" y="943"/>
                  </a:cubicBezTo>
                  <a:cubicBezTo>
                    <a:pt x="1178" y="646"/>
                    <a:pt x="1049" y="0"/>
                    <a:pt x="67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9" name="Google Shape;5799;p39"/>
            <p:cNvSpPr/>
            <p:nvPr/>
          </p:nvSpPr>
          <p:spPr>
            <a:xfrm>
              <a:off x="3916113" y="388226"/>
              <a:ext cx="50691" cy="28451"/>
            </a:xfrm>
            <a:custGeom>
              <a:rect b="b" l="l" r="r" t="t"/>
              <a:pathLst>
                <a:path extrusionOk="0" h="829" w="1477">
                  <a:moveTo>
                    <a:pt x="713" y="0"/>
                  </a:moveTo>
                  <a:cubicBezTo>
                    <a:pt x="366" y="0"/>
                    <a:pt x="1" y="221"/>
                    <a:pt x="182" y="591"/>
                  </a:cubicBezTo>
                  <a:cubicBezTo>
                    <a:pt x="265" y="761"/>
                    <a:pt x="425" y="829"/>
                    <a:pt x="596" y="829"/>
                  </a:cubicBezTo>
                  <a:cubicBezTo>
                    <a:pt x="1004" y="829"/>
                    <a:pt x="1477" y="442"/>
                    <a:pt x="1119" y="140"/>
                  </a:cubicBezTo>
                  <a:cubicBezTo>
                    <a:pt x="1096" y="117"/>
                    <a:pt x="1073" y="106"/>
                    <a:pt x="1062" y="95"/>
                  </a:cubicBezTo>
                  <a:cubicBezTo>
                    <a:pt x="968" y="31"/>
                    <a:pt x="842" y="0"/>
                    <a:pt x="71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0" name="Google Shape;5800;p39"/>
            <p:cNvSpPr/>
            <p:nvPr/>
          </p:nvSpPr>
          <p:spPr>
            <a:xfrm>
              <a:off x="4167747" y="110611"/>
              <a:ext cx="50519" cy="34629"/>
            </a:xfrm>
            <a:custGeom>
              <a:rect b="b" l="l" r="r" t="t"/>
              <a:pathLst>
                <a:path extrusionOk="0" h="1009" w="1472">
                  <a:moveTo>
                    <a:pt x="800" y="0"/>
                  </a:moveTo>
                  <a:cubicBezTo>
                    <a:pt x="285" y="0"/>
                    <a:pt x="1" y="1008"/>
                    <a:pt x="567" y="1008"/>
                  </a:cubicBezTo>
                  <a:cubicBezTo>
                    <a:pt x="579" y="1008"/>
                    <a:pt x="590" y="1008"/>
                    <a:pt x="602" y="1007"/>
                  </a:cubicBezTo>
                  <a:lnTo>
                    <a:pt x="670" y="1007"/>
                  </a:lnTo>
                  <a:cubicBezTo>
                    <a:pt x="1087" y="928"/>
                    <a:pt x="1471" y="217"/>
                    <a:pt x="941" y="25"/>
                  </a:cubicBezTo>
                  <a:cubicBezTo>
                    <a:pt x="892" y="8"/>
                    <a:pt x="845" y="0"/>
                    <a:pt x="80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1" name="Google Shape;5801;p39"/>
            <p:cNvSpPr/>
            <p:nvPr/>
          </p:nvSpPr>
          <p:spPr>
            <a:xfrm>
              <a:off x="3924041" y="87274"/>
              <a:ext cx="39983" cy="30133"/>
            </a:xfrm>
            <a:custGeom>
              <a:rect b="b" l="l" r="r" t="t"/>
              <a:pathLst>
                <a:path extrusionOk="0" h="878" w="1165">
                  <a:moveTo>
                    <a:pt x="400" y="1"/>
                  </a:moveTo>
                  <a:cubicBezTo>
                    <a:pt x="202" y="1"/>
                    <a:pt x="34" y="101"/>
                    <a:pt x="19" y="355"/>
                  </a:cubicBezTo>
                  <a:cubicBezTo>
                    <a:pt x="1" y="698"/>
                    <a:pt x="349" y="877"/>
                    <a:pt x="651" y="877"/>
                  </a:cubicBezTo>
                  <a:cubicBezTo>
                    <a:pt x="926" y="877"/>
                    <a:pt x="1164" y="729"/>
                    <a:pt x="1057" y="423"/>
                  </a:cubicBezTo>
                  <a:cubicBezTo>
                    <a:pt x="1045" y="401"/>
                    <a:pt x="1034" y="378"/>
                    <a:pt x="1023" y="355"/>
                  </a:cubicBezTo>
                  <a:cubicBezTo>
                    <a:pt x="924" y="151"/>
                    <a:pt x="640" y="1"/>
                    <a:pt x="400"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2" name="Google Shape;5802;p39"/>
            <p:cNvSpPr/>
            <p:nvPr/>
          </p:nvSpPr>
          <p:spPr>
            <a:xfrm>
              <a:off x="4087301" y="-34082"/>
              <a:ext cx="41253" cy="37134"/>
            </a:xfrm>
            <a:custGeom>
              <a:rect b="b" l="l" r="r" t="t"/>
              <a:pathLst>
                <a:path extrusionOk="0" h="1082" w="1202">
                  <a:moveTo>
                    <a:pt x="735" y="1"/>
                  </a:moveTo>
                  <a:cubicBezTo>
                    <a:pt x="691" y="1"/>
                    <a:pt x="642" y="11"/>
                    <a:pt x="588" y="32"/>
                  </a:cubicBezTo>
                  <a:cubicBezTo>
                    <a:pt x="565" y="44"/>
                    <a:pt x="543" y="55"/>
                    <a:pt x="520" y="66"/>
                  </a:cubicBezTo>
                  <a:cubicBezTo>
                    <a:pt x="148" y="269"/>
                    <a:pt x="1" y="1070"/>
                    <a:pt x="565" y="1082"/>
                  </a:cubicBezTo>
                  <a:cubicBezTo>
                    <a:pt x="568" y="1082"/>
                    <a:pt x="571" y="1082"/>
                    <a:pt x="573" y="1082"/>
                  </a:cubicBezTo>
                  <a:cubicBezTo>
                    <a:pt x="1153" y="1082"/>
                    <a:pt x="1201" y="1"/>
                    <a:pt x="73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3" name="Google Shape;5803;p39"/>
            <p:cNvSpPr/>
            <p:nvPr/>
          </p:nvSpPr>
          <p:spPr>
            <a:xfrm>
              <a:off x="4062522" y="392653"/>
              <a:ext cx="38953" cy="32570"/>
            </a:xfrm>
            <a:custGeom>
              <a:rect b="b" l="l" r="r" t="t"/>
              <a:pathLst>
                <a:path extrusionOk="0" h="949" w="1135">
                  <a:moveTo>
                    <a:pt x="477" y="0"/>
                  </a:moveTo>
                  <a:cubicBezTo>
                    <a:pt x="333" y="0"/>
                    <a:pt x="203" y="74"/>
                    <a:pt x="136" y="259"/>
                  </a:cubicBezTo>
                  <a:cubicBezTo>
                    <a:pt x="1" y="645"/>
                    <a:pt x="448" y="949"/>
                    <a:pt x="783" y="949"/>
                  </a:cubicBezTo>
                  <a:cubicBezTo>
                    <a:pt x="978" y="949"/>
                    <a:pt x="1135" y="846"/>
                    <a:pt x="1118" y="598"/>
                  </a:cubicBezTo>
                  <a:cubicBezTo>
                    <a:pt x="1118" y="575"/>
                    <a:pt x="1118" y="552"/>
                    <a:pt x="1107" y="530"/>
                  </a:cubicBezTo>
                  <a:cubicBezTo>
                    <a:pt x="1063" y="258"/>
                    <a:pt x="746" y="0"/>
                    <a:pt x="477"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4" name="Google Shape;5804;p39"/>
            <p:cNvSpPr/>
            <p:nvPr/>
          </p:nvSpPr>
          <p:spPr>
            <a:xfrm>
              <a:off x="3872973" y="450963"/>
              <a:ext cx="40498" cy="29550"/>
            </a:xfrm>
            <a:custGeom>
              <a:rect b="b" l="l" r="r" t="t"/>
              <a:pathLst>
                <a:path extrusionOk="0" h="861" w="1180">
                  <a:moveTo>
                    <a:pt x="556" y="0"/>
                  </a:moveTo>
                  <a:cubicBezTo>
                    <a:pt x="263" y="0"/>
                    <a:pt x="1" y="158"/>
                    <a:pt x="130" y="467"/>
                  </a:cubicBezTo>
                  <a:cubicBezTo>
                    <a:pt x="130" y="490"/>
                    <a:pt x="141" y="512"/>
                    <a:pt x="153" y="535"/>
                  </a:cubicBezTo>
                  <a:cubicBezTo>
                    <a:pt x="259" y="730"/>
                    <a:pt x="530" y="860"/>
                    <a:pt x="765" y="860"/>
                  </a:cubicBezTo>
                  <a:cubicBezTo>
                    <a:pt x="978" y="860"/>
                    <a:pt x="1163" y="753"/>
                    <a:pt x="1168" y="490"/>
                  </a:cubicBezTo>
                  <a:cubicBezTo>
                    <a:pt x="1179" y="161"/>
                    <a:pt x="852" y="0"/>
                    <a:pt x="55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5" name="Google Shape;5805;p39"/>
            <p:cNvSpPr/>
            <p:nvPr/>
          </p:nvSpPr>
          <p:spPr>
            <a:xfrm>
              <a:off x="3777357" y="189307"/>
              <a:ext cx="41218" cy="36825"/>
            </a:xfrm>
            <a:custGeom>
              <a:rect b="b" l="l" r="r" t="t"/>
              <a:pathLst>
                <a:path extrusionOk="0" h="1073" w="1201">
                  <a:moveTo>
                    <a:pt x="628" y="0"/>
                  </a:moveTo>
                  <a:cubicBezTo>
                    <a:pt x="51" y="0"/>
                    <a:pt x="1" y="1073"/>
                    <a:pt x="470" y="1073"/>
                  </a:cubicBezTo>
                  <a:cubicBezTo>
                    <a:pt x="516" y="1073"/>
                    <a:pt x="568" y="1062"/>
                    <a:pt x="625" y="1038"/>
                  </a:cubicBezTo>
                  <a:cubicBezTo>
                    <a:pt x="648" y="1027"/>
                    <a:pt x="670" y="1027"/>
                    <a:pt x="682" y="1016"/>
                  </a:cubicBezTo>
                  <a:cubicBezTo>
                    <a:pt x="1054" y="813"/>
                    <a:pt x="1201" y="12"/>
                    <a:pt x="637" y="0"/>
                  </a:cubicBezTo>
                  <a:cubicBezTo>
                    <a:pt x="634" y="0"/>
                    <a:pt x="631" y="0"/>
                    <a:pt x="62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6" name="Google Shape;5806;p39"/>
            <p:cNvSpPr/>
            <p:nvPr/>
          </p:nvSpPr>
          <p:spPr>
            <a:xfrm>
              <a:off x="4134388" y="202246"/>
              <a:ext cx="38816" cy="32982"/>
            </a:xfrm>
            <a:custGeom>
              <a:rect b="b" l="l" r="r" t="t"/>
              <a:pathLst>
                <a:path extrusionOk="0" h="961" w="1131">
                  <a:moveTo>
                    <a:pt x="492" y="0"/>
                  </a:moveTo>
                  <a:cubicBezTo>
                    <a:pt x="350" y="0"/>
                    <a:pt x="222" y="73"/>
                    <a:pt x="152" y="255"/>
                  </a:cubicBezTo>
                  <a:cubicBezTo>
                    <a:pt x="1" y="645"/>
                    <a:pt x="449" y="961"/>
                    <a:pt x="786" y="961"/>
                  </a:cubicBezTo>
                  <a:cubicBezTo>
                    <a:pt x="976" y="961"/>
                    <a:pt x="1131" y="860"/>
                    <a:pt x="1123" y="616"/>
                  </a:cubicBezTo>
                  <a:cubicBezTo>
                    <a:pt x="1123" y="594"/>
                    <a:pt x="1123" y="571"/>
                    <a:pt x="1123" y="549"/>
                  </a:cubicBezTo>
                  <a:cubicBezTo>
                    <a:pt x="1078" y="267"/>
                    <a:pt x="761" y="0"/>
                    <a:pt x="492"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7" name="Google Shape;5807;p39"/>
            <p:cNvSpPr/>
            <p:nvPr/>
          </p:nvSpPr>
          <p:spPr>
            <a:xfrm>
              <a:off x="4251110" y="642812"/>
              <a:ext cx="39125" cy="32604"/>
            </a:xfrm>
            <a:custGeom>
              <a:rect b="b" l="l" r="r" t="t"/>
              <a:pathLst>
                <a:path extrusionOk="0" h="950" w="1140">
                  <a:moveTo>
                    <a:pt x="478" y="1"/>
                  </a:moveTo>
                  <a:cubicBezTo>
                    <a:pt x="333" y="1"/>
                    <a:pt x="204" y="75"/>
                    <a:pt x="137" y="260"/>
                  </a:cubicBezTo>
                  <a:cubicBezTo>
                    <a:pt x="1" y="645"/>
                    <a:pt x="453" y="949"/>
                    <a:pt x="788" y="949"/>
                  </a:cubicBezTo>
                  <a:cubicBezTo>
                    <a:pt x="983" y="949"/>
                    <a:pt x="1139" y="847"/>
                    <a:pt x="1118" y="598"/>
                  </a:cubicBezTo>
                  <a:cubicBezTo>
                    <a:pt x="1118" y="576"/>
                    <a:pt x="1118" y="553"/>
                    <a:pt x="1118" y="530"/>
                  </a:cubicBezTo>
                  <a:cubicBezTo>
                    <a:pt x="1067" y="259"/>
                    <a:pt x="747" y="1"/>
                    <a:pt x="47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8" name="Google Shape;5808;p39"/>
            <p:cNvSpPr/>
            <p:nvPr/>
          </p:nvSpPr>
          <p:spPr>
            <a:xfrm>
              <a:off x="4031943" y="474987"/>
              <a:ext cx="42728" cy="36585"/>
            </a:xfrm>
            <a:custGeom>
              <a:rect b="b" l="l" r="r" t="t"/>
              <a:pathLst>
                <a:path extrusionOk="0" h="1066" w="1245">
                  <a:moveTo>
                    <a:pt x="770" y="0"/>
                  </a:moveTo>
                  <a:cubicBezTo>
                    <a:pt x="728" y="0"/>
                    <a:pt x="682" y="9"/>
                    <a:pt x="632" y="27"/>
                  </a:cubicBezTo>
                  <a:cubicBezTo>
                    <a:pt x="610" y="38"/>
                    <a:pt x="587" y="38"/>
                    <a:pt x="565" y="49"/>
                  </a:cubicBezTo>
                  <a:cubicBezTo>
                    <a:pt x="192" y="241"/>
                    <a:pt x="0" y="1031"/>
                    <a:pt x="565" y="1065"/>
                  </a:cubicBezTo>
                  <a:cubicBezTo>
                    <a:pt x="576" y="1066"/>
                    <a:pt x="587" y="1066"/>
                    <a:pt x="597" y="1066"/>
                  </a:cubicBezTo>
                  <a:cubicBezTo>
                    <a:pt x="1170" y="1066"/>
                    <a:pt x="1244" y="0"/>
                    <a:pt x="770"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9" name="Google Shape;5809;p39"/>
            <p:cNvSpPr/>
            <p:nvPr/>
          </p:nvSpPr>
          <p:spPr>
            <a:xfrm>
              <a:off x="4283131" y="721027"/>
              <a:ext cx="41218" cy="36825"/>
            </a:xfrm>
            <a:custGeom>
              <a:rect b="b" l="l" r="r" t="t"/>
              <a:pathLst>
                <a:path extrusionOk="0" h="1073" w="1201">
                  <a:moveTo>
                    <a:pt x="628" y="0"/>
                  </a:moveTo>
                  <a:cubicBezTo>
                    <a:pt x="51" y="0"/>
                    <a:pt x="1" y="1073"/>
                    <a:pt x="461" y="1073"/>
                  </a:cubicBezTo>
                  <a:cubicBezTo>
                    <a:pt x="507" y="1073"/>
                    <a:pt x="558" y="1062"/>
                    <a:pt x="614" y="1039"/>
                  </a:cubicBezTo>
                  <a:cubicBezTo>
                    <a:pt x="637" y="1039"/>
                    <a:pt x="659" y="1027"/>
                    <a:pt x="682" y="1016"/>
                  </a:cubicBezTo>
                  <a:cubicBezTo>
                    <a:pt x="1054" y="813"/>
                    <a:pt x="1201" y="12"/>
                    <a:pt x="637" y="0"/>
                  </a:cubicBezTo>
                  <a:cubicBezTo>
                    <a:pt x="634" y="0"/>
                    <a:pt x="631" y="0"/>
                    <a:pt x="628"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0" name="Google Shape;5810;p39"/>
            <p:cNvSpPr/>
            <p:nvPr/>
          </p:nvSpPr>
          <p:spPr>
            <a:xfrm>
              <a:off x="3871051" y="526295"/>
              <a:ext cx="41356" cy="37683"/>
            </a:xfrm>
            <a:custGeom>
              <a:rect b="b" l="l" r="r" t="t"/>
              <a:pathLst>
                <a:path extrusionOk="0" h="1098" w="1205">
                  <a:moveTo>
                    <a:pt x="651" y="0"/>
                  </a:moveTo>
                  <a:cubicBezTo>
                    <a:pt x="580" y="0"/>
                    <a:pt x="503" y="24"/>
                    <a:pt x="423" y="78"/>
                  </a:cubicBezTo>
                  <a:cubicBezTo>
                    <a:pt x="0" y="365"/>
                    <a:pt x="402" y="1097"/>
                    <a:pt x="765" y="1097"/>
                  </a:cubicBezTo>
                  <a:cubicBezTo>
                    <a:pt x="858" y="1097"/>
                    <a:pt x="948" y="1050"/>
                    <a:pt x="1021" y="935"/>
                  </a:cubicBezTo>
                  <a:lnTo>
                    <a:pt x="1055" y="867"/>
                  </a:lnTo>
                  <a:cubicBezTo>
                    <a:pt x="1205" y="558"/>
                    <a:pt x="997" y="0"/>
                    <a:pt x="651"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1" name="Google Shape;5811;p39"/>
            <p:cNvSpPr/>
            <p:nvPr/>
          </p:nvSpPr>
          <p:spPr>
            <a:xfrm>
              <a:off x="4149626" y="340967"/>
              <a:ext cx="42934" cy="28829"/>
            </a:xfrm>
            <a:custGeom>
              <a:rect b="b" l="l" r="r" t="t"/>
              <a:pathLst>
                <a:path extrusionOk="0" h="840" w="1251">
                  <a:moveTo>
                    <a:pt x="658" y="0"/>
                  </a:moveTo>
                  <a:cubicBezTo>
                    <a:pt x="325" y="0"/>
                    <a:pt x="0" y="197"/>
                    <a:pt x="182" y="524"/>
                  </a:cubicBezTo>
                  <a:cubicBezTo>
                    <a:pt x="194" y="546"/>
                    <a:pt x="216" y="558"/>
                    <a:pt x="227" y="580"/>
                  </a:cubicBezTo>
                  <a:cubicBezTo>
                    <a:pt x="338" y="743"/>
                    <a:pt x="573" y="840"/>
                    <a:pt x="787" y="840"/>
                  </a:cubicBezTo>
                  <a:cubicBezTo>
                    <a:pt x="1033" y="840"/>
                    <a:pt x="1251" y="712"/>
                    <a:pt x="1220" y="411"/>
                  </a:cubicBezTo>
                  <a:cubicBezTo>
                    <a:pt x="1195" y="126"/>
                    <a:pt x="924" y="0"/>
                    <a:pt x="658"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2" name="Google Shape;5812;p39"/>
            <p:cNvSpPr/>
            <p:nvPr/>
          </p:nvSpPr>
          <p:spPr>
            <a:xfrm>
              <a:off x="4271256" y="309255"/>
              <a:ext cx="43346" cy="28760"/>
            </a:xfrm>
            <a:custGeom>
              <a:rect b="b" l="l" r="r" t="t"/>
              <a:pathLst>
                <a:path extrusionOk="0" h="838" w="1263">
                  <a:moveTo>
                    <a:pt x="674" y="0"/>
                  </a:moveTo>
                  <a:cubicBezTo>
                    <a:pt x="336" y="0"/>
                    <a:pt x="1" y="207"/>
                    <a:pt x="193" y="534"/>
                  </a:cubicBezTo>
                  <a:cubicBezTo>
                    <a:pt x="204" y="556"/>
                    <a:pt x="215" y="579"/>
                    <a:pt x="227" y="602"/>
                  </a:cubicBezTo>
                  <a:cubicBezTo>
                    <a:pt x="344" y="749"/>
                    <a:pt x="574" y="837"/>
                    <a:pt x="784" y="837"/>
                  </a:cubicBezTo>
                  <a:cubicBezTo>
                    <a:pt x="1038" y="837"/>
                    <a:pt x="1263" y="708"/>
                    <a:pt x="1220" y="398"/>
                  </a:cubicBezTo>
                  <a:cubicBezTo>
                    <a:pt x="1190" y="120"/>
                    <a:pt x="931" y="0"/>
                    <a:pt x="67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3" name="Google Shape;5813;p39"/>
            <p:cNvSpPr/>
            <p:nvPr/>
          </p:nvSpPr>
          <p:spPr>
            <a:xfrm>
              <a:off x="3809618" y="440495"/>
              <a:ext cx="50588" cy="28794"/>
            </a:xfrm>
            <a:custGeom>
              <a:rect b="b" l="l" r="r" t="t"/>
              <a:pathLst>
                <a:path extrusionOk="0" h="839" w="1474">
                  <a:moveTo>
                    <a:pt x="718" y="1"/>
                  </a:moveTo>
                  <a:cubicBezTo>
                    <a:pt x="372" y="1"/>
                    <a:pt x="1" y="221"/>
                    <a:pt x="182" y="592"/>
                  </a:cubicBezTo>
                  <a:cubicBezTo>
                    <a:pt x="266" y="768"/>
                    <a:pt x="431" y="838"/>
                    <a:pt x="605" y="838"/>
                  </a:cubicBezTo>
                  <a:cubicBezTo>
                    <a:pt x="1011" y="838"/>
                    <a:pt x="1474" y="456"/>
                    <a:pt x="1118" y="140"/>
                  </a:cubicBezTo>
                  <a:cubicBezTo>
                    <a:pt x="1107" y="129"/>
                    <a:pt x="1085" y="106"/>
                    <a:pt x="1062" y="95"/>
                  </a:cubicBezTo>
                  <a:cubicBezTo>
                    <a:pt x="970" y="31"/>
                    <a:pt x="846" y="1"/>
                    <a:pt x="71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4" name="Google Shape;5814;p39"/>
            <p:cNvSpPr/>
            <p:nvPr/>
          </p:nvSpPr>
          <p:spPr>
            <a:xfrm>
              <a:off x="4214251" y="194627"/>
              <a:ext cx="40738" cy="38164"/>
            </a:xfrm>
            <a:custGeom>
              <a:rect b="b" l="l" r="r" t="t"/>
              <a:pathLst>
                <a:path extrusionOk="0" h="1112" w="1187">
                  <a:moveTo>
                    <a:pt x="495" y="1"/>
                  </a:moveTo>
                  <a:cubicBezTo>
                    <a:pt x="414" y="1"/>
                    <a:pt x="331" y="38"/>
                    <a:pt x="251" y="127"/>
                  </a:cubicBezTo>
                  <a:cubicBezTo>
                    <a:pt x="240" y="139"/>
                    <a:pt x="218" y="161"/>
                    <a:pt x="206" y="184"/>
                  </a:cubicBezTo>
                  <a:cubicBezTo>
                    <a:pt x="1" y="478"/>
                    <a:pt x="144" y="1112"/>
                    <a:pt x="517" y="1112"/>
                  </a:cubicBezTo>
                  <a:cubicBezTo>
                    <a:pt x="574" y="1112"/>
                    <a:pt x="636" y="1097"/>
                    <a:pt x="703" y="1064"/>
                  </a:cubicBezTo>
                  <a:cubicBezTo>
                    <a:pt x="1187" y="831"/>
                    <a:pt x="873" y="1"/>
                    <a:pt x="495"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5" name="Google Shape;5815;p39"/>
            <p:cNvSpPr/>
            <p:nvPr/>
          </p:nvSpPr>
          <p:spPr>
            <a:xfrm>
              <a:off x="3857563" y="212061"/>
              <a:ext cx="50862" cy="34629"/>
            </a:xfrm>
            <a:custGeom>
              <a:rect b="b" l="l" r="r" t="t"/>
              <a:pathLst>
                <a:path extrusionOk="0" h="1009" w="1482">
                  <a:moveTo>
                    <a:pt x="810" y="1"/>
                  </a:moveTo>
                  <a:cubicBezTo>
                    <a:pt x="294" y="1"/>
                    <a:pt x="0" y="1009"/>
                    <a:pt x="567" y="1009"/>
                  </a:cubicBezTo>
                  <a:cubicBezTo>
                    <a:pt x="578" y="1009"/>
                    <a:pt x="590" y="1008"/>
                    <a:pt x="602" y="1007"/>
                  </a:cubicBezTo>
                  <a:lnTo>
                    <a:pt x="681" y="996"/>
                  </a:lnTo>
                  <a:cubicBezTo>
                    <a:pt x="1087" y="928"/>
                    <a:pt x="1482" y="206"/>
                    <a:pt x="951" y="26"/>
                  </a:cubicBezTo>
                  <a:cubicBezTo>
                    <a:pt x="903" y="9"/>
                    <a:pt x="856" y="1"/>
                    <a:pt x="810"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6" name="Google Shape;5816;p39"/>
            <p:cNvSpPr/>
            <p:nvPr/>
          </p:nvSpPr>
          <p:spPr>
            <a:xfrm>
              <a:off x="3970716" y="645660"/>
              <a:ext cx="40189" cy="30064"/>
            </a:xfrm>
            <a:custGeom>
              <a:rect b="b" l="l" r="r" t="t"/>
              <a:pathLst>
                <a:path extrusionOk="0" h="876" w="1171">
                  <a:moveTo>
                    <a:pt x="409" y="0"/>
                  </a:moveTo>
                  <a:cubicBezTo>
                    <a:pt x="207" y="0"/>
                    <a:pt x="34" y="105"/>
                    <a:pt x="24" y="368"/>
                  </a:cubicBezTo>
                  <a:cubicBezTo>
                    <a:pt x="1" y="703"/>
                    <a:pt x="343" y="876"/>
                    <a:pt x="646" y="876"/>
                  </a:cubicBezTo>
                  <a:cubicBezTo>
                    <a:pt x="925" y="876"/>
                    <a:pt x="1171" y="728"/>
                    <a:pt x="1062" y="425"/>
                  </a:cubicBezTo>
                  <a:cubicBezTo>
                    <a:pt x="1051" y="402"/>
                    <a:pt x="1040" y="380"/>
                    <a:pt x="1028" y="357"/>
                  </a:cubicBezTo>
                  <a:cubicBezTo>
                    <a:pt x="930" y="149"/>
                    <a:pt x="649" y="0"/>
                    <a:pt x="409"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7" name="Google Shape;5817;p39"/>
            <p:cNvSpPr/>
            <p:nvPr/>
          </p:nvSpPr>
          <p:spPr>
            <a:xfrm>
              <a:off x="4117159" y="40633"/>
              <a:ext cx="40498" cy="29687"/>
            </a:xfrm>
            <a:custGeom>
              <a:rect b="b" l="l" r="r" t="t"/>
              <a:pathLst>
                <a:path extrusionOk="0" h="865" w="1180">
                  <a:moveTo>
                    <a:pt x="556" y="1"/>
                  </a:moveTo>
                  <a:cubicBezTo>
                    <a:pt x="263" y="1"/>
                    <a:pt x="0" y="159"/>
                    <a:pt x="124" y="473"/>
                  </a:cubicBezTo>
                  <a:cubicBezTo>
                    <a:pt x="135" y="496"/>
                    <a:pt x="147" y="518"/>
                    <a:pt x="158" y="541"/>
                  </a:cubicBezTo>
                  <a:cubicBezTo>
                    <a:pt x="265" y="731"/>
                    <a:pt x="535" y="865"/>
                    <a:pt x="769" y="865"/>
                  </a:cubicBezTo>
                  <a:cubicBezTo>
                    <a:pt x="980" y="865"/>
                    <a:pt x="1163" y="757"/>
                    <a:pt x="1173" y="484"/>
                  </a:cubicBezTo>
                  <a:cubicBezTo>
                    <a:pt x="1179" y="161"/>
                    <a:pt x="852" y="1"/>
                    <a:pt x="556"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8" name="Google Shape;5818;p39"/>
            <p:cNvSpPr/>
            <p:nvPr/>
          </p:nvSpPr>
          <p:spPr>
            <a:xfrm>
              <a:off x="3842016" y="134292"/>
              <a:ext cx="39640" cy="36963"/>
            </a:xfrm>
            <a:custGeom>
              <a:rect b="b" l="l" r="r" t="t"/>
              <a:pathLst>
                <a:path extrusionOk="0" h="1077" w="1155">
                  <a:moveTo>
                    <a:pt x="604" y="1"/>
                  </a:moveTo>
                  <a:cubicBezTo>
                    <a:pt x="600" y="1"/>
                    <a:pt x="596" y="1"/>
                    <a:pt x="592" y="1"/>
                  </a:cubicBezTo>
                  <a:cubicBezTo>
                    <a:pt x="9" y="11"/>
                    <a:pt x="1" y="1076"/>
                    <a:pt x="457" y="1076"/>
                  </a:cubicBezTo>
                  <a:cubicBezTo>
                    <a:pt x="504" y="1076"/>
                    <a:pt x="557" y="1065"/>
                    <a:pt x="614" y="1039"/>
                  </a:cubicBezTo>
                  <a:cubicBezTo>
                    <a:pt x="637" y="1028"/>
                    <a:pt x="660" y="1017"/>
                    <a:pt x="682" y="1005"/>
                  </a:cubicBezTo>
                  <a:cubicBezTo>
                    <a:pt x="1041" y="792"/>
                    <a:pt x="1154" y="1"/>
                    <a:pt x="604"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9" name="Google Shape;5819;p39"/>
            <p:cNvSpPr/>
            <p:nvPr/>
          </p:nvSpPr>
          <p:spPr>
            <a:xfrm>
              <a:off x="3973839" y="23404"/>
              <a:ext cx="38953" cy="32501"/>
            </a:xfrm>
            <a:custGeom>
              <a:rect b="b" l="l" r="r" t="t"/>
              <a:pathLst>
                <a:path extrusionOk="0" h="947" w="1135">
                  <a:moveTo>
                    <a:pt x="473" y="0"/>
                  </a:moveTo>
                  <a:cubicBezTo>
                    <a:pt x="328" y="0"/>
                    <a:pt x="199" y="75"/>
                    <a:pt x="136" y="264"/>
                  </a:cubicBezTo>
                  <a:cubicBezTo>
                    <a:pt x="0" y="644"/>
                    <a:pt x="450" y="946"/>
                    <a:pt x="786" y="946"/>
                  </a:cubicBezTo>
                  <a:cubicBezTo>
                    <a:pt x="979" y="946"/>
                    <a:pt x="1134" y="846"/>
                    <a:pt x="1118" y="603"/>
                  </a:cubicBezTo>
                  <a:cubicBezTo>
                    <a:pt x="1118" y="580"/>
                    <a:pt x="1118" y="546"/>
                    <a:pt x="1107" y="524"/>
                  </a:cubicBezTo>
                  <a:cubicBezTo>
                    <a:pt x="1063" y="260"/>
                    <a:pt x="742" y="0"/>
                    <a:pt x="47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0" name="Google Shape;5820;p39"/>
            <p:cNvSpPr/>
            <p:nvPr/>
          </p:nvSpPr>
          <p:spPr>
            <a:xfrm>
              <a:off x="4095435" y="591709"/>
              <a:ext cx="40532" cy="29515"/>
            </a:xfrm>
            <a:custGeom>
              <a:rect b="b" l="l" r="r" t="t"/>
              <a:pathLst>
                <a:path extrusionOk="0" h="860" w="1181">
                  <a:moveTo>
                    <a:pt x="565" y="1"/>
                  </a:moveTo>
                  <a:cubicBezTo>
                    <a:pt x="269" y="1"/>
                    <a:pt x="0" y="162"/>
                    <a:pt x="125" y="474"/>
                  </a:cubicBezTo>
                  <a:cubicBezTo>
                    <a:pt x="136" y="485"/>
                    <a:pt x="148" y="507"/>
                    <a:pt x="159" y="530"/>
                  </a:cubicBezTo>
                  <a:cubicBezTo>
                    <a:pt x="266" y="726"/>
                    <a:pt x="539" y="860"/>
                    <a:pt x="775" y="860"/>
                  </a:cubicBezTo>
                  <a:cubicBezTo>
                    <a:pt x="987" y="860"/>
                    <a:pt x="1169" y="752"/>
                    <a:pt x="1175" y="485"/>
                  </a:cubicBezTo>
                  <a:cubicBezTo>
                    <a:pt x="1180" y="159"/>
                    <a:pt x="859" y="1"/>
                    <a:pt x="565"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1" name="Google Shape;5821;p39"/>
            <p:cNvSpPr/>
            <p:nvPr/>
          </p:nvSpPr>
          <p:spPr>
            <a:xfrm>
              <a:off x="4132432" y="513391"/>
              <a:ext cx="38988" cy="32913"/>
            </a:xfrm>
            <a:custGeom>
              <a:rect b="b" l="l" r="r" t="t"/>
              <a:pathLst>
                <a:path extrusionOk="0" h="959" w="1136">
                  <a:moveTo>
                    <a:pt x="485" y="0"/>
                  </a:moveTo>
                  <a:cubicBezTo>
                    <a:pt x="346" y="0"/>
                    <a:pt x="221" y="72"/>
                    <a:pt x="153" y="250"/>
                  </a:cubicBezTo>
                  <a:cubicBezTo>
                    <a:pt x="1" y="642"/>
                    <a:pt x="459" y="959"/>
                    <a:pt x="797" y="959"/>
                  </a:cubicBezTo>
                  <a:cubicBezTo>
                    <a:pt x="985" y="959"/>
                    <a:pt x="1135" y="861"/>
                    <a:pt x="1123" y="623"/>
                  </a:cubicBezTo>
                  <a:cubicBezTo>
                    <a:pt x="1123" y="589"/>
                    <a:pt x="1123" y="566"/>
                    <a:pt x="1123" y="544"/>
                  </a:cubicBezTo>
                  <a:cubicBezTo>
                    <a:pt x="1079" y="275"/>
                    <a:pt x="756" y="0"/>
                    <a:pt x="485"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2" name="Google Shape;5822;p39"/>
            <p:cNvSpPr/>
            <p:nvPr/>
          </p:nvSpPr>
          <p:spPr>
            <a:xfrm>
              <a:off x="4050133" y="523653"/>
              <a:ext cx="39331" cy="32467"/>
            </a:xfrm>
            <a:custGeom>
              <a:rect b="b" l="l" r="r" t="t"/>
              <a:pathLst>
                <a:path extrusionOk="0" h="946" w="1146">
                  <a:moveTo>
                    <a:pt x="473" y="0"/>
                  </a:moveTo>
                  <a:cubicBezTo>
                    <a:pt x="331" y="0"/>
                    <a:pt x="202" y="73"/>
                    <a:pt x="136" y="256"/>
                  </a:cubicBezTo>
                  <a:cubicBezTo>
                    <a:pt x="0" y="642"/>
                    <a:pt x="452" y="946"/>
                    <a:pt x="791" y="946"/>
                  </a:cubicBezTo>
                  <a:cubicBezTo>
                    <a:pt x="987" y="946"/>
                    <a:pt x="1146" y="843"/>
                    <a:pt x="1129" y="595"/>
                  </a:cubicBezTo>
                  <a:cubicBezTo>
                    <a:pt x="1118" y="572"/>
                    <a:pt x="1118" y="550"/>
                    <a:pt x="1118" y="527"/>
                  </a:cubicBezTo>
                  <a:cubicBezTo>
                    <a:pt x="1066" y="261"/>
                    <a:pt x="744" y="0"/>
                    <a:pt x="47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3" name="Google Shape;5823;p39"/>
            <p:cNvSpPr/>
            <p:nvPr/>
          </p:nvSpPr>
          <p:spPr>
            <a:xfrm>
              <a:off x="3706624" y="289384"/>
              <a:ext cx="42797" cy="36688"/>
            </a:xfrm>
            <a:custGeom>
              <a:rect b="b" l="l" r="r" t="t"/>
              <a:pathLst>
                <a:path extrusionOk="0" h="1069" w="1247">
                  <a:moveTo>
                    <a:pt x="776" y="1"/>
                  </a:moveTo>
                  <a:cubicBezTo>
                    <a:pt x="733" y="1"/>
                    <a:pt x="685" y="10"/>
                    <a:pt x="633" y="30"/>
                  </a:cubicBezTo>
                  <a:cubicBezTo>
                    <a:pt x="610" y="30"/>
                    <a:pt x="587" y="41"/>
                    <a:pt x="565" y="52"/>
                  </a:cubicBezTo>
                  <a:cubicBezTo>
                    <a:pt x="192" y="233"/>
                    <a:pt x="1" y="1034"/>
                    <a:pt x="576" y="1068"/>
                  </a:cubicBezTo>
                  <a:cubicBezTo>
                    <a:pt x="584" y="1068"/>
                    <a:pt x="592" y="1068"/>
                    <a:pt x="600" y="1068"/>
                  </a:cubicBezTo>
                  <a:cubicBezTo>
                    <a:pt x="1168" y="1068"/>
                    <a:pt x="1246" y="1"/>
                    <a:pt x="776"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4" name="Google Shape;5824;p39"/>
            <p:cNvSpPr/>
            <p:nvPr/>
          </p:nvSpPr>
          <p:spPr>
            <a:xfrm>
              <a:off x="3948889" y="138994"/>
              <a:ext cx="40292" cy="29550"/>
            </a:xfrm>
            <a:custGeom>
              <a:rect b="b" l="l" r="r" t="t"/>
              <a:pathLst>
                <a:path extrusionOk="0" h="861" w="1174">
                  <a:moveTo>
                    <a:pt x="552" y="1"/>
                  </a:moveTo>
                  <a:cubicBezTo>
                    <a:pt x="260" y="1"/>
                    <a:pt x="0" y="159"/>
                    <a:pt x="130" y="473"/>
                  </a:cubicBezTo>
                  <a:cubicBezTo>
                    <a:pt x="130" y="496"/>
                    <a:pt x="152" y="518"/>
                    <a:pt x="164" y="541"/>
                  </a:cubicBezTo>
                  <a:cubicBezTo>
                    <a:pt x="264" y="730"/>
                    <a:pt x="532" y="861"/>
                    <a:pt x="766" y="861"/>
                  </a:cubicBezTo>
                  <a:cubicBezTo>
                    <a:pt x="978" y="861"/>
                    <a:pt x="1162" y="753"/>
                    <a:pt x="1168" y="485"/>
                  </a:cubicBezTo>
                  <a:cubicBezTo>
                    <a:pt x="1173" y="162"/>
                    <a:pt x="846" y="1"/>
                    <a:pt x="55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5" name="Google Shape;5825;p39"/>
            <p:cNvSpPr/>
            <p:nvPr/>
          </p:nvSpPr>
          <p:spPr>
            <a:xfrm>
              <a:off x="4040248" y="734686"/>
              <a:ext cx="40017" cy="37992"/>
            </a:xfrm>
            <a:custGeom>
              <a:rect b="b" l="l" r="r" t="t"/>
              <a:pathLst>
                <a:path extrusionOk="0" h="1107" w="1166">
                  <a:moveTo>
                    <a:pt x="533" y="0"/>
                  </a:moveTo>
                  <a:cubicBezTo>
                    <a:pt x="462" y="0"/>
                    <a:pt x="387" y="30"/>
                    <a:pt x="311" y="99"/>
                  </a:cubicBezTo>
                  <a:cubicBezTo>
                    <a:pt x="289" y="110"/>
                    <a:pt x="277" y="133"/>
                    <a:pt x="255" y="144"/>
                  </a:cubicBezTo>
                  <a:cubicBezTo>
                    <a:pt x="1" y="429"/>
                    <a:pt x="95" y="1107"/>
                    <a:pt x="503" y="1107"/>
                  </a:cubicBezTo>
                  <a:cubicBezTo>
                    <a:pt x="548" y="1107"/>
                    <a:pt x="597" y="1099"/>
                    <a:pt x="650" y="1081"/>
                  </a:cubicBezTo>
                  <a:cubicBezTo>
                    <a:pt x="1166" y="909"/>
                    <a:pt x="921" y="0"/>
                    <a:pt x="533"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6" name="Google Shape;5826;p39"/>
            <p:cNvSpPr/>
            <p:nvPr/>
          </p:nvSpPr>
          <p:spPr>
            <a:xfrm>
              <a:off x="3987224" y="362726"/>
              <a:ext cx="41356" cy="37821"/>
            </a:xfrm>
            <a:custGeom>
              <a:rect b="b" l="l" r="r" t="t"/>
              <a:pathLst>
                <a:path extrusionOk="0" h="1102" w="1205">
                  <a:moveTo>
                    <a:pt x="651" y="1"/>
                  </a:moveTo>
                  <a:cubicBezTo>
                    <a:pt x="580" y="1"/>
                    <a:pt x="503" y="25"/>
                    <a:pt x="423" y="82"/>
                  </a:cubicBezTo>
                  <a:cubicBezTo>
                    <a:pt x="1" y="369"/>
                    <a:pt x="402" y="1101"/>
                    <a:pt x="760" y="1101"/>
                  </a:cubicBezTo>
                  <a:cubicBezTo>
                    <a:pt x="851" y="1101"/>
                    <a:pt x="939" y="1054"/>
                    <a:pt x="1010" y="939"/>
                  </a:cubicBezTo>
                  <a:cubicBezTo>
                    <a:pt x="1033" y="917"/>
                    <a:pt x="1044" y="894"/>
                    <a:pt x="1055" y="872"/>
                  </a:cubicBezTo>
                  <a:cubicBezTo>
                    <a:pt x="1204" y="563"/>
                    <a:pt x="991" y="1"/>
                    <a:pt x="65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7" name="Google Shape;5827;p39"/>
            <p:cNvSpPr/>
            <p:nvPr/>
          </p:nvSpPr>
          <p:spPr>
            <a:xfrm>
              <a:off x="4142179" y="548981"/>
              <a:ext cx="39914" cy="38027"/>
            </a:xfrm>
            <a:custGeom>
              <a:rect b="b" l="l" r="r" t="t"/>
              <a:pathLst>
                <a:path extrusionOk="0" h="1108" w="1163">
                  <a:moveTo>
                    <a:pt x="515" y="1"/>
                  </a:moveTo>
                  <a:cubicBezTo>
                    <a:pt x="442" y="1"/>
                    <a:pt x="365" y="32"/>
                    <a:pt x="286" y="105"/>
                  </a:cubicBezTo>
                  <a:cubicBezTo>
                    <a:pt x="275" y="116"/>
                    <a:pt x="253" y="139"/>
                    <a:pt x="241" y="150"/>
                  </a:cubicBezTo>
                  <a:cubicBezTo>
                    <a:pt x="0" y="441"/>
                    <a:pt x="99" y="1108"/>
                    <a:pt x="497" y="1108"/>
                  </a:cubicBezTo>
                  <a:cubicBezTo>
                    <a:pt x="547" y="1108"/>
                    <a:pt x="600" y="1098"/>
                    <a:pt x="659" y="1075"/>
                  </a:cubicBezTo>
                  <a:cubicBezTo>
                    <a:pt x="1163" y="895"/>
                    <a:pt x="906" y="1"/>
                    <a:pt x="515"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8" name="Google Shape;5828;p39"/>
            <p:cNvSpPr/>
            <p:nvPr/>
          </p:nvSpPr>
          <p:spPr>
            <a:xfrm>
              <a:off x="3889789" y="624828"/>
              <a:ext cx="50897" cy="28726"/>
            </a:xfrm>
            <a:custGeom>
              <a:rect b="b" l="l" r="r" t="t"/>
              <a:pathLst>
                <a:path extrusionOk="0" h="837" w="1483">
                  <a:moveTo>
                    <a:pt x="718" y="1"/>
                  </a:moveTo>
                  <a:cubicBezTo>
                    <a:pt x="372" y="1"/>
                    <a:pt x="0" y="221"/>
                    <a:pt x="182" y="592"/>
                  </a:cubicBezTo>
                  <a:cubicBezTo>
                    <a:pt x="266" y="767"/>
                    <a:pt x="429" y="836"/>
                    <a:pt x="603" y="836"/>
                  </a:cubicBezTo>
                  <a:cubicBezTo>
                    <a:pt x="1013" y="836"/>
                    <a:pt x="1483" y="449"/>
                    <a:pt x="1118" y="140"/>
                  </a:cubicBezTo>
                  <a:cubicBezTo>
                    <a:pt x="1096" y="118"/>
                    <a:pt x="1084" y="107"/>
                    <a:pt x="1062" y="95"/>
                  </a:cubicBezTo>
                  <a:cubicBezTo>
                    <a:pt x="970" y="31"/>
                    <a:pt x="846" y="1"/>
                    <a:pt x="71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9" name="Google Shape;5829;p39"/>
            <p:cNvSpPr/>
            <p:nvPr/>
          </p:nvSpPr>
          <p:spPr>
            <a:xfrm>
              <a:off x="4134972" y="364648"/>
              <a:ext cx="51240" cy="28897"/>
            </a:xfrm>
            <a:custGeom>
              <a:rect b="b" l="l" r="r" t="t"/>
              <a:pathLst>
                <a:path extrusionOk="0" h="842" w="1493">
                  <a:moveTo>
                    <a:pt x="893" y="0"/>
                  </a:moveTo>
                  <a:cubicBezTo>
                    <a:pt x="480" y="0"/>
                    <a:pt x="1" y="415"/>
                    <a:pt x="372" y="714"/>
                  </a:cubicBezTo>
                  <a:cubicBezTo>
                    <a:pt x="395" y="737"/>
                    <a:pt x="417" y="748"/>
                    <a:pt x="429" y="759"/>
                  </a:cubicBezTo>
                  <a:cubicBezTo>
                    <a:pt x="518" y="815"/>
                    <a:pt x="633" y="841"/>
                    <a:pt x="751" y="841"/>
                  </a:cubicBezTo>
                  <a:cubicBezTo>
                    <a:pt x="1108" y="841"/>
                    <a:pt x="1493" y="602"/>
                    <a:pt x="1298" y="229"/>
                  </a:cubicBezTo>
                  <a:cubicBezTo>
                    <a:pt x="1211" y="65"/>
                    <a:pt x="1057" y="0"/>
                    <a:pt x="89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0" name="Google Shape;5830;p39"/>
            <p:cNvSpPr/>
            <p:nvPr/>
          </p:nvSpPr>
          <p:spPr>
            <a:xfrm>
              <a:off x="4144204" y="624725"/>
              <a:ext cx="51960" cy="34389"/>
            </a:xfrm>
            <a:custGeom>
              <a:rect b="b" l="l" r="r" t="t"/>
              <a:pathLst>
                <a:path extrusionOk="0" h="1002" w="1514">
                  <a:moveTo>
                    <a:pt x="827" y="0"/>
                  </a:moveTo>
                  <a:cubicBezTo>
                    <a:pt x="311" y="0"/>
                    <a:pt x="1" y="1001"/>
                    <a:pt x="604" y="1001"/>
                  </a:cubicBezTo>
                  <a:cubicBezTo>
                    <a:pt x="610" y="1001"/>
                    <a:pt x="616" y="1001"/>
                    <a:pt x="622" y="1001"/>
                  </a:cubicBezTo>
                  <a:cubicBezTo>
                    <a:pt x="645" y="1001"/>
                    <a:pt x="668" y="1001"/>
                    <a:pt x="690" y="990"/>
                  </a:cubicBezTo>
                  <a:cubicBezTo>
                    <a:pt x="1096" y="933"/>
                    <a:pt x="1514" y="222"/>
                    <a:pt x="984" y="31"/>
                  </a:cubicBezTo>
                  <a:cubicBezTo>
                    <a:pt x="930" y="10"/>
                    <a:pt x="878" y="0"/>
                    <a:pt x="827"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1" name="Google Shape;5831;p39"/>
            <p:cNvSpPr/>
            <p:nvPr/>
          </p:nvSpPr>
          <p:spPr>
            <a:xfrm>
              <a:off x="4301801" y="527702"/>
              <a:ext cx="50828" cy="34629"/>
            </a:xfrm>
            <a:custGeom>
              <a:rect b="b" l="l" r="r" t="t"/>
              <a:pathLst>
                <a:path extrusionOk="0" h="1009" w="1481">
                  <a:moveTo>
                    <a:pt x="809" y="0"/>
                  </a:moveTo>
                  <a:cubicBezTo>
                    <a:pt x="293" y="0"/>
                    <a:pt x="0" y="1008"/>
                    <a:pt x="577" y="1008"/>
                  </a:cubicBezTo>
                  <a:cubicBezTo>
                    <a:pt x="588" y="1008"/>
                    <a:pt x="600" y="1008"/>
                    <a:pt x="612" y="1007"/>
                  </a:cubicBezTo>
                  <a:cubicBezTo>
                    <a:pt x="634" y="1007"/>
                    <a:pt x="657" y="1007"/>
                    <a:pt x="680" y="996"/>
                  </a:cubicBezTo>
                  <a:cubicBezTo>
                    <a:pt x="1097" y="928"/>
                    <a:pt x="1481" y="206"/>
                    <a:pt x="950" y="25"/>
                  </a:cubicBezTo>
                  <a:cubicBezTo>
                    <a:pt x="902" y="8"/>
                    <a:pt x="855" y="0"/>
                    <a:pt x="809"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2" name="Google Shape;5832;p39"/>
            <p:cNvSpPr/>
            <p:nvPr/>
          </p:nvSpPr>
          <p:spPr>
            <a:xfrm>
              <a:off x="3956851" y="-42662"/>
              <a:ext cx="40086" cy="29550"/>
            </a:xfrm>
            <a:custGeom>
              <a:rect b="b" l="l" r="r" t="t"/>
              <a:pathLst>
                <a:path extrusionOk="0" h="861" w="1168">
                  <a:moveTo>
                    <a:pt x="546" y="0"/>
                  </a:moveTo>
                  <a:cubicBezTo>
                    <a:pt x="257" y="0"/>
                    <a:pt x="0" y="155"/>
                    <a:pt x="123" y="463"/>
                  </a:cubicBezTo>
                  <a:cubicBezTo>
                    <a:pt x="123" y="485"/>
                    <a:pt x="135" y="508"/>
                    <a:pt x="146" y="531"/>
                  </a:cubicBezTo>
                  <a:cubicBezTo>
                    <a:pt x="253" y="727"/>
                    <a:pt x="526" y="860"/>
                    <a:pt x="762" y="860"/>
                  </a:cubicBezTo>
                  <a:cubicBezTo>
                    <a:pt x="974" y="860"/>
                    <a:pt x="1156" y="752"/>
                    <a:pt x="1161" y="485"/>
                  </a:cubicBezTo>
                  <a:cubicBezTo>
                    <a:pt x="1167" y="161"/>
                    <a:pt x="840" y="0"/>
                    <a:pt x="546"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3" name="Google Shape;5833;p39"/>
            <p:cNvSpPr/>
            <p:nvPr/>
          </p:nvSpPr>
          <p:spPr>
            <a:xfrm>
              <a:off x="3926821" y="229976"/>
              <a:ext cx="39640" cy="37031"/>
            </a:xfrm>
            <a:custGeom>
              <a:rect b="b" l="l" r="r" t="t"/>
              <a:pathLst>
                <a:path extrusionOk="0" h="1079" w="1155">
                  <a:moveTo>
                    <a:pt x="604" y="0"/>
                  </a:moveTo>
                  <a:cubicBezTo>
                    <a:pt x="600" y="0"/>
                    <a:pt x="596" y="0"/>
                    <a:pt x="592" y="0"/>
                  </a:cubicBezTo>
                  <a:cubicBezTo>
                    <a:pt x="11" y="10"/>
                    <a:pt x="1" y="1078"/>
                    <a:pt x="461" y="1078"/>
                  </a:cubicBezTo>
                  <a:cubicBezTo>
                    <a:pt x="511" y="1078"/>
                    <a:pt x="566" y="1066"/>
                    <a:pt x="626" y="1038"/>
                  </a:cubicBezTo>
                  <a:cubicBezTo>
                    <a:pt x="637" y="1027"/>
                    <a:pt x="660" y="1027"/>
                    <a:pt x="682" y="1004"/>
                  </a:cubicBezTo>
                  <a:cubicBezTo>
                    <a:pt x="1041" y="792"/>
                    <a:pt x="1155" y="0"/>
                    <a:pt x="60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4" name="Google Shape;5834;p39"/>
            <p:cNvSpPr/>
            <p:nvPr/>
          </p:nvSpPr>
          <p:spPr>
            <a:xfrm>
              <a:off x="4198464" y="737089"/>
              <a:ext cx="42797" cy="36654"/>
            </a:xfrm>
            <a:custGeom>
              <a:rect b="b" l="l" r="r" t="t"/>
              <a:pathLst>
                <a:path extrusionOk="0" h="1068" w="1247">
                  <a:moveTo>
                    <a:pt x="776" y="0"/>
                  </a:moveTo>
                  <a:cubicBezTo>
                    <a:pt x="733" y="0"/>
                    <a:pt x="685" y="9"/>
                    <a:pt x="632" y="29"/>
                  </a:cubicBezTo>
                  <a:cubicBezTo>
                    <a:pt x="610" y="29"/>
                    <a:pt x="587" y="40"/>
                    <a:pt x="565" y="52"/>
                  </a:cubicBezTo>
                  <a:cubicBezTo>
                    <a:pt x="192" y="232"/>
                    <a:pt x="1" y="1033"/>
                    <a:pt x="565" y="1067"/>
                  </a:cubicBezTo>
                  <a:cubicBezTo>
                    <a:pt x="573" y="1068"/>
                    <a:pt x="581" y="1068"/>
                    <a:pt x="590" y="1068"/>
                  </a:cubicBezTo>
                  <a:cubicBezTo>
                    <a:pt x="1167" y="1068"/>
                    <a:pt x="1246" y="0"/>
                    <a:pt x="77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5" name="Google Shape;5835;p39"/>
            <p:cNvSpPr/>
            <p:nvPr/>
          </p:nvSpPr>
          <p:spPr>
            <a:xfrm>
              <a:off x="4210956" y="360358"/>
              <a:ext cx="40017" cy="38027"/>
            </a:xfrm>
            <a:custGeom>
              <a:rect b="b" l="l" r="r" t="t"/>
              <a:pathLst>
                <a:path extrusionOk="0" h="1108" w="1166">
                  <a:moveTo>
                    <a:pt x="663" y="0"/>
                  </a:moveTo>
                  <a:cubicBezTo>
                    <a:pt x="618" y="0"/>
                    <a:pt x="569" y="9"/>
                    <a:pt x="517" y="27"/>
                  </a:cubicBezTo>
                  <a:cubicBezTo>
                    <a:pt x="1" y="199"/>
                    <a:pt x="245" y="1107"/>
                    <a:pt x="634" y="1107"/>
                  </a:cubicBezTo>
                  <a:cubicBezTo>
                    <a:pt x="704" y="1107"/>
                    <a:pt x="779" y="1077"/>
                    <a:pt x="855" y="1008"/>
                  </a:cubicBezTo>
                  <a:lnTo>
                    <a:pt x="912" y="963"/>
                  </a:lnTo>
                  <a:cubicBezTo>
                    <a:pt x="1166" y="679"/>
                    <a:pt x="1072" y="0"/>
                    <a:pt x="66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6" name="Google Shape;5836;p39"/>
            <p:cNvSpPr/>
            <p:nvPr/>
          </p:nvSpPr>
          <p:spPr>
            <a:xfrm>
              <a:off x="3744650" y="-43074"/>
              <a:ext cx="40806" cy="29378"/>
            </a:xfrm>
            <a:custGeom>
              <a:rect b="b" l="l" r="r" t="t"/>
              <a:pathLst>
                <a:path extrusionOk="0" h="856" w="1189">
                  <a:moveTo>
                    <a:pt x="578" y="1"/>
                  </a:moveTo>
                  <a:cubicBezTo>
                    <a:pt x="275" y="1"/>
                    <a:pt x="0" y="167"/>
                    <a:pt x="145" y="486"/>
                  </a:cubicBezTo>
                  <a:cubicBezTo>
                    <a:pt x="156" y="509"/>
                    <a:pt x="156" y="531"/>
                    <a:pt x="179" y="554"/>
                  </a:cubicBezTo>
                  <a:cubicBezTo>
                    <a:pt x="282" y="737"/>
                    <a:pt x="541" y="856"/>
                    <a:pt x="770" y="856"/>
                  </a:cubicBezTo>
                  <a:cubicBezTo>
                    <a:pt x="994" y="856"/>
                    <a:pt x="1189" y="742"/>
                    <a:pt x="1183" y="464"/>
                  </a:cubicBezTo>
                  <a:cubicBezTo>
                    <a:pt x="1178" y="151"/>
                    <a:pt x="865" y="1"/>
                    <a:pt x="57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7" name="Google Shape;5837;p39"/>
            <p:cNvSpPr/>
            <p:nvPr/>
          </p:nvSpPr>
          <p:spPr>
            <a:xfrm>
              <a:off x="3992475" y="310388"/>
              <a:ext cx="43380" cy="28932"/>
            </a:xfrm>
            <a:custGeom>
              <a:rect b="b" l="l" r="r" t="t"/>
              <a:pathLst>
                <a:path extrusionOk="0" h="843" w="1264">
                  <a:moveTo>
                    <a:pt x="482" y="1"/>
                  </a:moveTo>
                  <a:cubicBezTo>
                    <a:pt x="228" y="1"/>
                    <a:pt x="1" y="134"/>
                    <a:pt x="45" y="444"/>
                  </a:cubicBezTo>
                  <a:cubicBezTo>
                    <a:pt x="74" y="722"/>
                    <a:pt x="333" y="842"/>
                    <a:pt x="590" y="842"/>
                  </a:cubicBezTo>
                  <a:cubicBezTo>
                    <a:pt x="928" y="842"/>
                    <a:pt x="1264" y="636"/>
                    <a:pt x="1071" y="309"/>
                  </a:cubicBezTo>
                  <a:cubicBezTo>
                    <a:pt x="1060" y="286"/>
                    <a:pt x="1038" y="264"/>
                    <a:pt x="1026" y="241"/>
                  </a:cubicBezTo>
                  <a:cubicBezTo>
                    <a:pt x="915" y="89"/>
                    <a:pt x="689" y="1"/>
                    <a:pt x="48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8" name="Google Shape;5838;p39"/>
            <p:cNvSpPr/>
            <p:nvPr/>
          </p:nvSpPr>
          <p:spPr>
            <a:xfrm>
              <a:off x="4072852" y="84528"/>
              <a:ext cx="40806" cy="38404"/>
            </a:xfrm>
            <a:custGeom>
              <a:rect b="b" l="l" r="r" t="t"/>
              <a:pathLst>
                <a:path extrusionOk="0" h="1119" w="1189">
                  <a:moveTo>
                    <a:pt x="511" y="0"/>
                  </a:moveTo>
                  <a:cubicBezTo>
                    <a:pt x="434" y="0"/>
                    <a:pt x="353" y="36"/>
                    <a:pt x="275" y="119"/>
                  </a:cubicBezTo>
                  <a:cubicBezTo>
                    <a:pt x="253" y="131"/>
                    <a:pt x="241" y="153"/>
                    <a:pt x="219" y="176"/>
                  </a:cubicBezTo>
                  <a:cubicBezTo>
                    <a:pt x="1" y="464"/>
                    <a:pt x="131" y="1118"/>
                    <a:pt x="511" y="1118"/>
                  </a:cubicBezTo>
                  <a:cubicBezTo>
                    <a:pt x="564" y="1118"/>
                    <a:pt x="620" y="1106"/>
                    <a:pt x="682" y="1079"/>
                  </a:cubicBezTo>
                  <a:cubicBezTo>
                    <a:pt x="1188" y="863"/>
                    <a:pt x="892" y="0"/>
                    <a:pt x="51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9" name="Google Shape;5839;p39"/>
            <p:cNvSpPr/>
            <p:nvPr/>
          </p:nvSpPr>
          <p:spPr>
            <a:xfrm>
              <a:off x="3755770" y="243258"/>
              <a:ext cx="40189" cy="30030"/>
            </a:xfrm>
            <a:custGeom>
              <a:rect b="b" l="l" r="r" t="t"/>
              <a:pathLst>
                <a:path extrusionOk="0" h="875" w="1171">
                  <a:moveTo>
                    <a:pt x="523" y="0"/>
                  </a:moveTo>
                  <a:cubicBezTo>
                    <a:pt x="244" y="0"/>
                    <a:pt x="1" y="150"/>
                    <a:pt x="115" y="460"/>
                  </a:cubicBezTo>
                  <a:cubicBezTo>
                    <a:pt x="115" y="471"/>
                    <a:pt x="126" y="493"/>
                    <a:pt x="137" y="516"/>
                  </a:cubicBezTo>
                  <a:cubicBezTo>
                    <a:pt x="236" y="726"/>
                    <a:pt x="520" y="875"/>
                    <a:pt x="763" y="875"/>
                  </a:cubicBezTo>
                  <a:cubicBezTo>
                    <a:pt x="964" y="875"/>
                    <a:pt x="1137" y="772"/>
                    <a:pt x="1153" y="516"/>
                  </a:cubicBezTo>
                  <a:cubicBezTo>
                    <a:pt x="1170" y="176"/>
                    <a:pt x="825" y="0"/>
                    <a:pt x="52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0" name="Google Shape;5840;p39"/>
            <p:cNvSpPr/>
            <p:nvPr/>
          </p:nvSpPr>
          <p:spPr>
            <a:xfrm>
              <a:off x="3891608" y="-9749"/>
              <a:ext cx="41218" cy="37134"/>
            </a:xfrm>
            <a:custGeom>
              <a:rect b="b" l="l" r="r" t="t"/>
              <a:pathLst>
                <a:path extrusionOk="0" h="1082" w="1201">
                  <a:moveTo>
                    <a:pt x="628" y="0"/>
                  </a:moveTo>
                  <a:cubicBezTo>
                    <a:pt x="48" y="0"/>
                    <a:pt x="0" y="1081"/>
                    <a:pt x="475" y="1081"/>
                  </a:cubicBezTo>
                  <a:cubicBezTo>
                    <a:pt x="520" y="1081"/>
                    <a:pt x="570" y="1071"/>
                    <a:pt x="625" y="1050"/>
                  </a:cubicBezTo>
                  <a:lnTo>
                    <a:pt x="682" y="1016"/>
                  </a:lnTo>
                  <a:cubicBezTo>
                    <a:pt x="1054" y="813"/>
                    <a:pt x="1201" y="23"/>
                    <a:pt x="636" y="0"/>
                  </a:cubicBezTo>
                  <a:cubicBezTo>
                    <a:pt x="634" y="0"/>
                    <a:pt x="631" y="0"/>
                    <a:pt x="62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1" name="Google Shape;5841;p39"/>
            <p:cNvSpPr/>
            <p:nvPr/>
          </p:nvSpPr>
          <p:spPr>
            <a:xfrm>
              <a:off x="3904959" y="36892"/>
              <a:ext cx="39640" cy="37031"/>
            </a:xfrm>
            <a:custGeom>
              <a:rect b="b" l="l" r="r" t="t"/>
              <a:pathLst>
                <a:path extrusionOk="0" h="1079" w="1155">
                  <a:moveTo>
                    <a:pt x="703" y="1"/>
                  </a:moveTo>
                  <a:cubicBezTo>
                    <a:pt x="654" y="1"/>
                    <a:pt x="600" y="13"/>
                    <a:pt x="541" y="41"/>
                  </a:cubicBezTo>
                  <a:lnTo>
                    <a:pt x="473" y="63"/>
                  </a:lnTo>
                  <a:cubicBezTo>
                    <a:pt x="114" y="276"/>
                    <a:pt x="1" y="1079"/>
                    <a:pt x="552" y="1079"/>
                  </a:cubicBezTo>
                  <a:cubicBezTo>
                    <a:pt x="556" y="1079"/>
                    <a:pt x="559" y="1079"/>
                    <a:pt x="563" y="1079"/>
                  </a:cubicBezTo>
                  <a:cubicBezTo>
                    <a:pt x="1144" y="1068"/>
                    <a:pt x="1154" y="1"/>
                    <a:pt x="703"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2" name="Google Shape;5842;p39"/>
            <p:cNvSpPr/>
            <p:nvPr/>
          </p:nvSpPr>
          <p:spPr>
            <a:xfrm>
              <a:off x="3901630" y="-41392"/>
              <a:ext cx="38953" cy="32604"/>
            </a:xfrm>
            <a:custGeom>
              <a:rect b="b" l="l" r="r" t="t"/>
              <a:pathLst>
                <a:path extrusionOk="0" h="950" w="1135">
                  <a:moveTo>
                    <a:pt x="353" y="1"/>
                  </a:moveTo>
                  <a:cubicBezTo>
                    <a:pt x="158" y="1"/>
                    <a:pt x="1" y="102"/>
                    <a:pt x="17" y="347"/>
                  </a:cubicBezTo>
                  <a:cubicBezTo>
                    <a:pt x="17" y="369"/>
                    <a:pt x="17" y="392"/>
                    <a:pt x="28" y="415"/>
                  </a:cubicBezTo>
                  <a:cubicBezTo>
                    <a:pt x="73" y="687"/>
                    <a:pt x="395" y="949"/>
                    <a:pt x="664" y="949"/>
                  </a:cubicBezTo>
                  <a:cubicBezTo>
                    <a:pt x="807" y="949"/>
                    <a:pt x="936" y="874"/>
                    <a:pt x="999" y="685"/>
                  </a:cubicBezTo>
                  <a:cubicBezTo>
                    <a:pt x="1134" y="300"/>
                    <a:pt x="688" y="1"/>
                    <a:pt x="35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3" name="Google Shape;5843;p39"/>
            <p:cNvSpPr/>
            <p:nvPr/>
          </p:nvSpPr>
          <p:spPr>
            <a:xfrm>
              <a:off x="4005997" y="395879"/>
              <a:ext cx="40875" cy="29206"/>
            </a:xfrm>
            <a:custGeom>
              <a:rect b="b" l="l" r="r" t="t"/>
              <a:pathLst>
                <a:path extrusionOk="0" h="851" w="1191">
                  <a:moveTo>
                    <a:pt x="588" y="1"/>
                  </a:moveTo>
                  <a:cubicBezTo>
                    <a:pt x="281" y="1"/>
                    <a:pt x="1" y="171"/>
                    <a:pt x="147" y="492"/>
                  </a:cubicBezTo>
                  <a:cubicBezTo>
                    <a:pt x="158" y="515"/>
                    <a:pt x="170" y="526"/>
                    <a:pt x="181" y="549"/>
                  </a:cubicBezTo>
                  <a:cubicBezTo>
                    <a:pt x="289" y="731"/>
                    <a:pt x="548" y="851"/>
                    <a:pt x="776" y="851"/>
                  </a:cubicBezTo>
                  <a:cubicBezTo>
                    <a:pt x="998" y="851"/>
                    <a:pt x="1191" y="737"/>
                    <a:pt x="1185" y="458"/>
                  </a:cubicBezTo>
                  <a:cubicBezTo>
                    <a:pt x="1180" y="148"/>
                    <a:pt x="873" y="1"/>
                    <a:pt x="58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4" name="Google Shape;5844;p39"/>
            <p:cNvSpPr/>
            <p:nvPr/>
          </p:nvSpPr>
          <p:spPr>
            <a:xfrm>
              <a:off x="3894045" y="271298"/>
              <a:ext cx="38576" cy="32913"/>
            </a:xfrm>
            <a:custGeom>
              <a:rect b="b" l="l" r="r" t="t"/>
              <a:pathLst>
                <a:path extrusionOk="0" h="959" w="1124">
                  <a:moveTo>
                    <a:pt x="337" y="0"/>
                  </a:moveTo>
                  <a:cubicBezTo>
                    <a:pt x="150" y="0"/>
                    <a:pt x="0" y="100"/>
                    <a:pt x="12" y="342"/>
                  </a:cubicBezTo>
                  <a:lnTo>
                    <a:pt x="12" y="410"/>
                  </a:lnTo>
                  <a:cubicBezTo>
                    <a:pt x="50" y="691"/>
                    <a:pt x="369" y="958"/>
                    <a:pt x="638" y="958"/>
                  </a:cubicBezTo>
                  <a:cubicBezTo>
                    <a:pt x="779" y="958"/>
                    <a:pt x="906" y="885"/>
                    <a:pt x="972" y="703"/>
                  </a:cubicBezTo>
                  <a:cubicBezTo>
                    <a:pt x="1124" y="319"/>
                    <a:pt x="671" y="0"/>
                    <a:pt x="337"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5" name="Google Shape;5845;p39"/>
            <p:cNvSpPr/>
            <p:nvPr/>
          </p:nvSpPr>
          <p:spPr>
            <a:xfrm>
              <a:off x="3933925" y="425085"/>
              <a:ext cx="38816" cy="32604"/>
            </a:xfrm>
            <a:custGeom>
              <a:rect b="b" l="l" r="r" t="t"/>
              <a:pathLst>
                <a:path extrusionOk="0" h="950" w="1131">
                  <a:moveTo>
                    <a:pt x="353" y="1"/>
                  </a:moveTo>
                  <a:cubicBezTo>
                    <a:pt x="158" y="1"/>
                    <a:pt x="0" y="104"/>
                    <a:pt x="13" y="352"/>
                  </a:cubicBezTo>
                  <a:cubicBezTo>
                    <a:pt x="13" y="375"/>
                    <a:pt x="13" y="397"/>
                    <a:pt x="24" y="420"/>
                  </a:cubicBezTo>
                  <a:cubicBezTo>
                    <a:pt x="68" y="692"/>
                    <a:pt x="390" y="949"/>
                    <a:pt x="659" y="949"/>
                  </a:cubicBezTo>
                  <a:cubicBezTo>
                    <a:pt x="803" y="949"/>
                    <a:pt x="932" y="876"/>
                    <a:pt x="994" y="691"/>
                  </a:cubicBezTo>
                  <a:cubicBezTo>
                    <a:pt x="1130" y="305"/>
                    <a:pt x="688" y="1"/>
                    <a:pt x="353"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6" name="Google Shape;5846;p39"/>
            <p:cNvSpPr/>
            <p:nvPr/>
          </p:nvSpPr>
          <p:spPr>
            <a:xfrm>
              <a:off x="3687851" y="60710"/>
              <a:ext cx="40498" cy="29687"/>
            </a:xfrm>
            <a:custGeom>
              <a:rect b="b" l="l" r="r" t="t"/>
              <a:pathLst>
                <a:path extrusionOk="0" h="865" w="1180">
                  <a:moveTo>
                    <a:pt x="410" y="0"/>
                  </a:moveTo>
                  <a:cubicBezTo>
                    <a:pt x="196" y="0"/>
                    <a:pt x="11" y="110"/>
                    <a:pt x="6" y="385"/>
                  </a:cubicBezTo>
                  <a:cubicBezTo>
                    <a:pt x="0" y="706"/>
                    <a:pt x="325" y="864"/>
                    <a:pt x="620" y="864"/>
                  </a:cubicBezTo>
                  <a:cubicBezTo>
                    <a:pt x="914" y="864"/>
                    <a:pt x="1180" y="706"/>
                    <a:pt x="1055" y="396"/>
                  </a:cubicBezTo>
                  <a:cubicBezTo>
                    <a:pt x="1044" y="373"/>
                    <a:pt x="1033" y="351"/>
                    <a:pt x="1022" y="328"/>
                  </a:cubicBezTo>
                  <a:cubicBezTo>
                    <a:pt x="915" y="133"/>
                    <a:pt x="645" y="0"/>
                    <a:pt x="41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7" name="Google Shape;5847;p39"/>
            <p:cNvSpPr/>
            <p:nvPr/>
          </p:nvSpPr>
          <p:spPr>
            <a:xfrm>
              <a:off x="3990107" y="-10916"/>
              <a:ext cx="41218" cy="36825"/>
            </a:xfrm>
            <a:custGeom>
              <a:rect b="b" l="l" r="r" t="t"/>
              <a:pathLst>
                <a:path extrusionOk="0" h="1073" w="1201">
                  <a:moveTo>
                    <a:pt x="732" y="0"/>
                  </a:moveTo>
                  <a:cubicBezTo>
                    <a:pt x="685" y="0"/>
                    <a:pt x="633" y="11"/>
                    <a:pt x="576" y="34"/>
                  </a:cubicBezTo>
                  <a:cubicBezTo>
                    <a:pt x="554" y="34"/>
                    <a:pt x="531" y="46"/>
                    <a:pt x="520" y="57"/>
                  </a:cubicBezTo>
                  <a:cubicBezTo>
                    <a:pt x="147" y="260"/>
                    <a:pt x="1" y="1061"/>
                    <a:pt x="565" y="1072"/>
                  </a:cubicBezTo>
                  <a:cubicBezTo>
                    <a:pt x="568" y="1072"/>
                    <a:pt x="570" y="1073"/>
                    <a:pt x="573" y="1073"/>
                  </a:cubicBezTo>
                  <a:cubicBezTo>
                    <a:pt x="1151" y="1073"/>
                    <a:pt x="1201" y="0"/>
                    <a:pt x="732"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8" name="Google Shape;5848;p39"/>
            <p:cNvSpPr/>
            <p:nvPr/>
          </p:nvSpPr>
          <p:spPr>
            <a:xfrm>
              <a:off x="3920643" y="342580"/>
              <a:ext cx="50691" cy="28829"/>
            </a:xfrm>
            <a:custGeom>
              <a:rect b="b" l="l" r="r" t="t"/>
              <a:pathLst>
                <a:path extrusionOk="0" h="840" w="1477">
                  <a:moveTo>
                    <a:pt x="883" y="1"/>
                  </a:moveTo>
                  <a:cubicBezTo>
                    <a:pt x="473" y="1"/>
                    <a:pt x="1" y="385"/>
                    <a:pt x="366" y="702"/>
                  </a:cubicBezTo>
                  <a:cubicBezTo>
                    <a:pt x="377" y="714"/>
                    <a:pt x="400" y="725"/>
                    <a:pt x="411" y="748"/>
                  </a:cubicBezTo>
                  <a:cubicBezTo>
                    <a:pt x="504" y="810"/>
                    <a:pt x="627" y="840"/>
                    <a:pt x="753" y="840"/>
                  </a:cubicBezTo>
                  <a:cubicBezTo>
                    <a:pt x="1102" y="840"/>
                    <a:pt x="1477" y="613"/>
                    <a:pt x="1302" y="240"/>
                  </a:cubicBezTo>
                  <a:cubicBezTo>
                    <a:pt x="1219" y="69"/>
                    <a:pt x="1057" y="1"/>
                    <a:pt x="88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9" name="Google Shape;5849;p39"/>
            <p:cNvSpPr/>
            <p:nvPr/>
          </p:nvSpPr>
          <p:spPr>
            <a:xfrm>
              <a:off x="4018009" y="-52443"/>
              <a:ext cx="40772" cy="38130"/>
            </a:xfrm>
            <a:custGeom>
              <a:rect b="b" l="l" r="r" t="t"/>
              <a:pathLst>
                <a:path extrusionOk="0" h="1111" w="1188">
                  <a:moveTo>
                    <a:pt x="671" y="1"/>
                  </a:moveTo>
                  <a:cubicBezTo>
                    <a:pt x="615" y="1"/>
                    <a:pt x="552" y="15"/>
                    <a:pt x="485" y="48"/>
                  </a:cubicBezTo>
                  <a:cubicBezTo>
                    <a:pt x="1" y="272"/>
                    <a:pt x="316" y="1111"/>
                    <a:pt x="695" y="1111"/>
                  </a:cubicBezTo>
                  <a:cubicBezTo>
                    <a:pt x="775" y="1111"/>
                    <a:pt x="858" y="1073"/>
                    <a:pt x="937" y="985"/>
                  </a:cubicBezTo>
                  <a:cubicBezTo>
                    <a:pt x="948" y="973"/>
                    <a:pt x="971" y="951"/>
                    <a:pt x="982" y="928"/>
                  </a:cubicBezTo>
                  <a:cubicBezTo>
                    <a:pt x="1188" y="635"/>
                    <a:pt x="1045" y="1"/>
                    <a:pt x="67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0" name="Google Shape;5850;p39"/>
            <p:cNvSpPr/>
            <p:nvPr/>
          </p:nvSpPr>
          <p:spPr>
            <a:xfrm>
              <a:off x="3694886" y="108758"/>
              <a:ext cx="41218" cy="36825"/>
            </a:xfrm>
            <a:custGeom>
              <a:rect b="b" l="l" r="r" t="t"/>
              <a:pathLst>
                <a:path extrusionOk="0" h="1073" w="1201">
                  <a:moveTo>
                    <a:pt x="628" y="0"/>
                  </a:moveTo>
                  <a:cubicBezTo>
                    <a:pt x="50" y="0"/>
                    <a:pt x="0" y="1072"/>
                    <a:pt x="469" y="1072"/>
                  </a:cubicBezTo>
                  <a:cubicBezTo>
                    <a:pt x="516" y="1072"/>
                    <a:pt x="568" y="1062"/>
                    <a:pt x="625" y="1038"/>
                  </a:cubicBezTo>
                  <a:cubicBezTo>
                    <a:pt x="647" y="1038"/>
                    <a:pt x="670" y="1027"/>
                    <a:pt x="681" y="1016"/>
                  </a:cubicBezTo>
                  <a:cubicBezTo>
                    <a:pt x="1054" y="813"/>
                    <a:pt x="1200" y="12"/>
                    <a:pt x="636" y="0"/>
                  </a:cubicBezTo>
                  <a:cubicBezTo>
                    <a:pt x="633" y="0"/>
                    <a:pt x="631" y="0"/>
                    <a:pt x="62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1" name="Google Shape;5851;p39"/>
            <p:cNvSpPr/>
            <p:nvPr/>
          </p:nvSpPr>
          <p:spPr>
            <a:xfrm>
              <a:off x="3843904" y="101688"/>
              <a:ext cx="40463" cy="29550"/>
            </a:xfrm>
            <a:custGeom>
              <a:rect b="b" l="l" r="r" t="t"/>
              <a:pathLst>
                <a:path extrusionOk="0" h="861" w="1179">
                  <a:moveTo>
                    <a:pt x="406" y="1"/>
                  </a:moveTo>
                  <a:cubicBezTo>
                    <a:pt x="194" y="1"/>
                    <a:pt x="12" y="108"/>
                    <a:pt x="7" y="376"/>
                  </a:cubicBezTo>
                  <a:cubicBezTo>
                    <a:pt x="1" y="700"/>
                    <a:pt x="331" y="861"/>
                    <a:pt x="628" y="861"/>
                  </a:cubicBezTo>
                  <a:cubicBezTo>
                    <a:pt x="920" y="861"/>
                    <a:pt x="1179" y="706"/>
                    <a:pt x="1056" y="398"/>
                  </a:cubicBezTo>
                  <a:cubicBezTo>
                    <a:pt x="1045" y="376"/>
                    <a:pt x="1033" y="353"/>
                    <a:pt x="1022" y="330"/>
                  </a:cubicBezTo>
                  <a:cubicBezTo>
                    <a:pt x="915" y="134"/>
                    <a:pt x="642" y="1"/>
                    <a:pt x="40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2" name="Google Shape;5852;p39"/>
            <p:cNvSpPr/>
            <p:nvPr/>
          </p:nvSpPr>
          <p:spPr>
            <a:xfrm>
              <a:off x="4255744" y="551280"/>
              <a:ext cx="38850" cy="32844"/>
            </a:xfrm>
            <a:custGeom>
              <a:rect b="b" l="l" r="r" t="t"/>
              <a:pathLst>
                <a:path extrusionOk="0" h="957" w="1132">
                  <a:moveTo>
                    <a:pt x="340" y="1"/>
                  </a:moveTo>
                  <a:cubicBezTo>
                    <a:pt x="152" y="1"/>
                    <a:pt x="1" y="100"/>
                    <a:pt x="13" y="343"/>
                  </a:cubicBezTo>
                  <a:cubicBezTo>
                    <a:pt x="13" y="365"/>
                    <a:pt x="13" y="388"/>
                    <a:pt x="13" y="410"/>
                  </a:cubicBezTo>
                  <a:cubicBezTo>
                    <a:pt x="50" y="686"/>
                    <a:pt x="372" y="956"/>
                    <a:pt x="642" y="956"/>
                  </a:cubicBezTo>
                  <a:cubicBezTo>
                    <a:pt x="781" y="956"/>
                    <a:pt x="907" y="884"/>
                    <a:pt x="972" y="704"/>
                  </a:cubicBezTo>
                  <a:cubicBezTo>
                    <a:pt x="1131" y="320"/>
                    <a:pt x="677" y="1"/>
                    <a:pt x="34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3" name="Google Shape;5853;p39"/>
            <p:cNvSpPr/>
            <p:nvPr/>
          </p:nvSpPr>
          <p:spPr>
            <a:xfrm>
              <a:off x="3881896" y="294086"/>
              <a:ext cx="38953" cy="32501"/>
            </a:xfrm>
            <a:custGeom>
              <a:rect b="b" l="l" r="r" t="t"/>
              <a:pathLst>
                <a:path extrusionOk="0" h="947" w="1135">
                  <a:moveTo>
                    <a:pt x="349" y="1"/>
                  </a:moveTo>
                  <a:cubicBezTo>
                    <a:pt x="155" y="1"/>
                    <a:pt x="0" y="101"/>
                    <a:pt x="17" y="344"/>
                  </a:cubicBezTo>
                  <a:lnTo>
                    <a:pt x="17" y="412"/>
                  </a:lnTo>
                  <a:cubicBezTo>
                    <a:pt x="68" y="684"/>
                    <a:pt x="388" y="946"/>
                    <a:pt x="658" y="946"/>
                  </a:cubicBezTo>
                  <a:cubicBezTo>
                    <a:pt x="802" y="946"/>
                    <a:pt x="932" y="871"/>
                    <a:pt x="998" y="682"/>
                  </a:cubicBezTo>
                  <a:cubicBezTo>
                    <a:pt x="1134" y="303"/>
                    <a:pt x="684" y="1"/>
                    <a:pt x="349"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4" name="Google Shape;5854;p39"/>
            <p:cNvSpPr/>
            <p:nvPr/>
          </p:nvSpPr>
          <p:spPr>
            <a:xfrm>
              <a:off x="3812638" y="247754"/>
              <a:ext cx="42351" cy="36585"/>
            </a:xfrm>
            <a:custGeom>
              <a:rect b="b" l="l" r="r" t="t"/>
              <a:pathLst>
                <a:path extrusionOk="0" h="1066" w="1234">
                  <a:moveTo>
                    <a:pt x="637" y="0"/>
                  </a:moveTo>
                  <a:cubicBezTo>
                    <a:pt x="74" y="0"/>
                    <a:pt x="1" y="1066"/>
                    <a:pt x="475" y="1066"/>
                  </a:cubicBezTo>
                  <a:cubicBezTo>
                    <a:pt x="517" y="1066"/>
                    <a:pt x="563" y="1057"/>
                    <a:pt x="613" y="1039"/>
                  </a:cubicBezTo>
                  <a:cubicBezTo>
                    <a:pt x="635" y="1028"/>
                    <a:pt x="658" y="1017"/>
                    <a:pt x="681" y="1006"/>
                  </a:cubicBezTo>
                  <a:cubicBezTo>
                    <a:pt x="1053" y="825"/>
                    <a:pt x="1233" y="35"/>
                    <a:pt x="669" y="1"/>
                  </a:cubicBezTo>
                  <a:cubicBezTo>
                    <a:pt x="658" y="0"/>
                    <a:pt x="648" y="0"/>
                    <a:pt x="637"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5" name="Google Shape;5855;p39"/>
            <p:cNvSpPr/>
            <p:nvPr/>
          </p:nvSpPr>
          <p:spPr>
            <a:xfrm>
              <a:off x="4157383" y="474884"/>
              <a:ext cx="40429" cy="38130"/>
            </a:xfrm>
            <a:custGeom>
              <a:rect b="b" l="l" r="r" t="t"/>
              <a:pathLst>
                <a:path extrusionOk="0" h="1111" w="1178">
                  <a:moveTo>
                    <a:pt x="508" y="0"/>
                  </a:moveTo>
                  <a:cubicBezTo>
                    <a:pt x="431" y="0"/>
                    <a:pt x="350" y="36"/>
                    <a:pt x="272" y="120"/>
                  </a:cubicBezTo>
                  <a:cubicBezTo>
                    <a:pt x="250" y="131"/>
                    <a:pt x="238" y="154"/>
                    <a:pt x="227" y="176"/>
                  </a:cubicBezTo>
                  <a:cubicBezTo>
                    <a:pt x="0" y="462"/>
                    <a:pt x="127" y="1111"/>
                    <a:pt x="509" y="1111"/>
                  </a:cubicBezTo>
                  <a:cubicBezTo>
                    <a:pt x="564" y="1111"/>
                    <a:pt x="625" y="1098"/>
                    <a:pt x="690" y="1068"/>
                  </a:cubicBezTo>
                  <a:cubicBezTo>
                    <a:pt x="1177" y="861"/>
                    <a:pt x="886" y="0"/>
                    <a:pt x="508"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6" name="Google Shape;5856;p39"/>
            <p:cNvSpPr/>
            <p:nvPr/>
          </p:nvSpPr>
          <p:spPr>
            <a:xfrm>
              <a:off x="3838207" y="-9715"/>
              <a:ext cx="40875" cy="38267"/>
            </a:xfrm>
            <a:custGeom>
              <a:rect b="b" l="l" r="r" t="t"/>
              <a:pathLst>
                <a:path extrusionOk="0" h="1115" w="1191">
                  <a:moveTo>
                    <a:pt x="662" y="0"/>
                  </a:moveTo>
                  <a:cubicBezTo>
                    <a:pt x="606" y="0"/>
                    <a:pt x="544" y="14"/>
                    <a:pt x="477" y="44"/>
                  </a:cubicBezTo>
                  <a:cubicBezTo>
                    <a:pt x="1" y="278"/>
                    <a:pt x="321" y="1114"/>
                    <a:pt x="701" y="1114"/>
                  </a:cubicBezTo>
                  <a:cubicBezTo>
                    <a:pt x="780" y="1114"/>
                    <a:pt x="862" y="1078"/>
                    <a:pt x="940" y="992"/>
                  </a:cubicBezTo>
                  <a:cubicBezTo>
                    <a:pt x="951" y="970"/>
                    <a:pt x="962" y="947"/>
                    <a:pt x="974" y="936"/>
                  </a:cubicBezTo>
                  <a:cubicBezTo>
                    <a:pt x="1190" y="631"/>
                    <a:pt x="1046" y="0"/>
                    <a:pt x="662"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7" name="Google Shape;5857;p39"/>
            <p:cNvSpPr/>
            <p:nvPr/>
          </p:nvSpPr>
          <p:spPr>
            <a:xfrm>
              <a:off x="4178489" y="290929"/>
              <a:ext cx="40189" cy="29927"/>
            </a:xfrm>
            <a:custGeom>
              <a:rect b="b" l="l" r="r" t="t"/>
              <a:pathLst>
                <a:path extrusionOk="0" h="872" w="1171">
                  <a:moveTo>
                    <a:pt x="521" y="1"/>
                  </a:moveTo>
                  <a:cubicBezTo>
                    <a:pt x="243" y="1"/>
                    <a:pt x="1" y="145"/>
                    <a:pt x="109" y="447"/>
                  </a:cubicBezTo>
                  <a:cubicBezTo>
                    <a:pt x="120" y="470"/>
                    <a:pt x="131" y="492"/>
                    <a:pt x="142" y="515"/>
                  </a:cubicBezTo>
                  <a:cubicBezTo>
                    <a:pt x="241" y="723"/>
                    <a:pt x="518" y="872"/>
                    <a:pt x="757" y="872"/>
                  </a:cubicBezTo>
                  <a:cubicBezTo>
                    <a:pt x="958" y="872"/>
                    <a:pt x="1131" y="767"/>
                    <a:pt x="1147" y="504"/>
                  </a:cubicBezTo>
                  <a:cubicBezTo>
                    <a:pt x="1170" y="174"/>
                    <a:pt x="825" y="1"/>
                    <a:pt x="52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8" name="Google Shape;5858;p39"/>
            <p:cNvSpPr/>
            <p:nvPr/>
          </p:nvSpPr>
          <p:spPr>
            <a:xfrm>
              <a:off x="3975384" y="237389"/>
              <a:ext cx="40463" cy="29687"/>
            </a:xfrm>
            <a:custGeom>
              <a:rect b="b" l="l" r="r" t="t"/>
              <a:pathLst>
                <a:path extrusionOk="0" h="865" w="1179">
                  <a:moveTo>
                    <a:pt x="406" y="0"/>
                  </a:moveTo>
                  <a:cubicBezTo>
                    <a:pt x="197" y="0"/>
                    <a:pt x="17" y="106"/>
                    <a:pt x="12" y="371"/>
                  </a:cubicBezTo>
                  <a:cubicBezTo>
                    <a:pt x="1" y="701"/>
                    <a:pt x="331" y="865"/>
                    <a:pt x="628" y="865"/>
                  </a:cubicBezTo>
                  <a:cubicBezTo>
                    <a:pt x="920" y="865"/>
                    <a:pt x="1179" y="707"/>
                    <a:pt x="1050" y="394"/>
                  </a:cubicBezTo>
                  <a:cubicBezTo>
                    <a:pt x="1039" y="371"/>
                    <a:pt x="1028" y="348"/>
                    <a:pt x="1016" y="326"/>
                  </a:cubicBezTo>
                  <a:cubicBezTo>
                    <a:pt x="915" y="134"/>
                    <a:pt x="642" y="0"/>
                    <a:pt x="40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9" name="Google Shape;5859;p39"/>
            <p:cNvSpPr/>
            <p:nvPr/>
          </p:nvSpPr>
          <p:spPr>
            <a:xfrm>
              <a:off x="3988185" y="281868"/>
              <a:ext cx="412" cy="2334"/>
            </a:xfrm>
            <a:custGeom>
              <a:rect b="b" l="l" r="r" t="t"/>
              <a:pathLst>
                <a:path extrusionOk="0" h="68" w="12">
                  <a:moveTo>
                    <a:pt x="0" y="0"/>
                  </a:moveTo>
                  <a:cubicBezTo>
                    <a:pt x="0" y="12"/>
                    <a:pt x="3" y="23"/>
                    <a:pt x="6" y="34"/>
                  </a:cubicBezTo>
                  <a:lnTo>
                    <a:pt x="6" y="34"/>
                  </a:lnTo>
                  <a:lnTo>
                    <a:pt x="0" y="0"/>
                  </a:lnTo>
                  <a:close/>
                  <a:moveTo>
                    <a:pt x="6" y="34"/>
                  </a:moveTo>
                  <a:lnTo>
                    <a:pt x="12" y="68"/>
                  </a:lnTo>
                  <a:cubicBezTo>
                    <a:pt x="12" y="57"/>
                    <a:pt x="9" y="45"/>
                    <a:pt x="6" y="34"/>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0" name="Google Shape;5860;p39"/>
            <p:cNvSpPr/>
            <p:nvPr/>
          </p:nvSpPr>
          <p:spPr>
            <a:xfrm>
              <a:off x="4002702" y="66098"/>
              <a:ext cx="38953" cy="32604"/>
            </a:xfrm>
            <a:custGeom>
              <a:rect b="b" l="l" r="r" t="t"/>
              <a:pathLst>
                <a:path extrusionOk="0" h="950" w="1135">
                  <a:moveTo>
                    <a:pt x="352" y="1"/>
                  </a:moveTo>
                  <a:cubicBezTo>
                    <a:pt x="158" y="1"/>
                    <a:pt x="1" y="103"/>
                    <a:pt x="17" y="352"/>
                  </a:cubicBezTo>
                  <a:cubicBezTo>
                    <a:pt x="17" y="374"/>
                    <a:pt x="17" y="397"/>
                    <a:pt x="29" y="420"/>
                  </a:cubicBezTo>
                  <a:cubicBezTo>
                    <a:pt x="73" y="691"/>
                    <a:pt x="394" y="949"/>
                    <a:pt x="663" y="949"/>
                  </a:cubicBezTo>
                  <a:cubicBezTo>
                    <a:pt x="807" y="949"/>
                    <a:pt x="936" y="875"/>
                    <a:pt x="999" y="690"/>
                  </a:cubicBezTo>
                  <a:cubicBezTo>
                    <a:pt x="1135" y="305"/>
                    <a:pt x="688" y="1"/>
                    <a:pt x="35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1" name="Google Shape;5861;p39"/>
            <p:cNvSpPr/>
            <p:nvPr/>
          </p:nvSpPr>
          <p:spPr>
            <a:xfrm>
              <a:off x="3720626" y="-100628"/>
              <a:ext cx="40841" cy="29241"/>
            </a:xfrm>
            <a:custGeom>
              <a:rect b="b" l="l" r="r" t="t"/>
              <a:pathLst>
                <a:path extrusionOk="0" h="852" w="1190">
                  <a:moveTo>
                    <a:pt x="582" y="0"/>
                  </a:moveTo>
                  <a:cubicBezTo>
                    <a:pt x="278" y="0"/>
                    <a:pt x="0" y="167"/>
                    <a:pt x="146" y="482"/>
                  </a:cubicBezTo>
                  <a:cubicBezTo>
                    <a:pt x="157" y="504"/>
                    <a:pt x="168" y="527"/>
                    <a:pt x="179" y="549"/>
                  </a:cubicBezTo>
                  <a:cubicBezTo>
                    <a:pt x="288" y="732"/>
                    <a:pt x="547" y="851"/>
                    <a:pt x="774" y="851"/>
                  </a:cubicBezTo>
                  <a:cubicBezTo>
                    <a:pt x="997" y="851"/>
                    <a:pt x="1189" y="738"/>
                    <a:pt x="1184" y="459"/>
                  </a:cubicBezTo>
                  <a:cubicBezTo>
                    <a:pt x="1178" y="148"/>
                    <a:pt x="868" y="0"/>
                    <a:pt x="582"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2" name="Google Shape;5862;p39"/>
            <p:cNvSpPr/>
            <p:nvPr/>
          </p:nvSpPr>
          <p:spPr>
            <a:xfrm>
              <a:off x="3977305" y="166930"/>
              <a:ext cx="38576" cy="32810"/>
            </a:xfrm>
            <a:custGeom>
              <a:rect b="b" l="l" r="r" t="t"/>
              <a:pathLst>
                <a:path extrusionOk="0" h="956" w="1124">
                  <a:moveTo>
                    <a:pt x="336" y="0"/>
                  </a:moveTo>
                  <a:cubicBezTo>
                    <a:pt x="150" y="0"/>
                    <a:pt x="0" y="98"/>
                    <a:pt x="13" y="336"/>
                  </a:cubicBezTo>
                  <a:lnTo>
                    <a:pt x="13" y="404"/>
                  </a:lnTo>
                  <a:cubicBezTo>
                    <a:pt x="50" y="687"/>
                    <a:pt x="373" y="956"/>
                    <a:pt x="643" y="956"/>
                  </a:cubicBezTo>
                  <a:cubicBezTo>
                    <a:pt x="782" y="956"/>
                    <a:pt x="907" y="885"/>
                    <a:pt x="972" y="709"/>
                  </a:cubicBezTo>
                  <a:cubicBezTo>
                    <a:pt x="1124" y="317"/>
                    <a:pt x="671" y="0"/>
                    <a:pt x="336"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3" name="Google Shape;5863;p39"/>
            <p:cNvSpPr/>
            <p:nvPr/>
          </p:nvSpPr>
          <p:spPr>
            <a:xfrm>
              <a:off x="3755255" y="147437"/>
              <a:ext cx="39331" cy="32501"/>
            </a:xfrm>
            <a:custGeom>
              <a:rect b="b" l="l" r="r" t="t"/>
              <a:pathLst>
                <a:path extrusionOk="0" h="947" w="1146">
                  <a:moveTo>
                    <a:pt x="355" y="0"/>
                  </a:moveTo>
                  <a:cubicBezTo>
                    <a:pt x="159" y="0"/>
                    <a:pt x="0" y="103"/>
                    <a:pt x="17" y="351"/>
                  </a:cubicBezTo>
                  <a:cubicBezTo>
                    <a:pt x="17" y="374"/>
                    <a:pt x="17" y="397"/>
                    <a:pt x="28" y="419"/>
                  </a:cubicBezTo>
                  <a:cubicBezTo>
                    <a:pt x="80" y="685"/>
                    <a:pt x="402" y="946"/>
                    <a:pt x="672" y="946"/>
                  </a:cubicBezTo>
                  <a:cubicBezTo>
                    <a:pt x="815" y="946"/>
                    <a:pt x="943" y="873"/>
                    <a:pt x="1010" y="690"/>
                  </a:cubicBezTo>
                  <a:cubicBezTo>
                    <a:pt x="1145" y="304"/>
                    <a:pt x="694" y="0"/>
                    <a:pt x="355"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4" name="Google Shape;5864;p39"/>
            <p:cNvSpPr/>
            <p:nvPr/>
          </p:nvSpPr>
          <p:spPr>
            <a:xfrm>
              <a:off x="4126323" y="401508"/>
              <a:ext cx="43140" cy="36963"/>
            </a:xfrm>
            <a:custGeom>
              <a:rect b="b" l="l" r="r" t="t"/>
              <a:pathLst>
                <a:path extrusionOk="0" h="1077" w="1257">
                  <a:moveTo>
                    <a:pt x="667" y="0"/>
                  </a:moveTo>
                  <a:cubicBezTo>
                    <a:pt x="87" y="0"/>
                    <a:pt x="1" y="1077"/>
                    <a:pt x="484" y="1077"/>
                  </a:cubicBezTo>
                  <a:cubicBezTo>
                    <a:pt x="527" y="1077"/>
                    <a:pt x="573" y="1068"/>
                    <a:pt x="624" y="1050"/>
                  </a:cubicBezTo>
                  <a:cubicBezTo>
                    <a:pt x="647" y="1039"/>
                    <a:pt x="669" y="1028"/>
                    <a:pt x="692" y="1017"/>
                  </a:cubicBezTo>
                  <a:cubicBezTo>
                    <a:pt x="1064" y="836"/>
                    <a:pt x="1256" y="46"/>
                    <a:pt x="692" y="1"/>
                  </a:cubicBezTo>
                  <a:cubicBezTo>
                    <a:pt x="684" y="1"/>
                    <a:pt x="675" y="0"/>
                    <a:pt x="667"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5" name="Google Shape;5865;p39"/>
            <p:cNvSpPr/>
            <p:nvPr/>
          </p:nvSpPr>
          <p:spPr>
            <a:xfrm>
              <a:off x="3829970" y="-69088"/>
              <a:ext cx="40498" cy="29515"/>
            </a:xfrm>
            <a:custGeom>
              <a:rect b="b" l="l" r="r" t="t"/>
              <a:pathLst>
                <a:path extrusionOk="0" h="860" w="1180">
                  <a:moveTo>
                    <a:pt x="406" y="0"/>
                  </a:moveTo>
                  <a:cubicBezTo>
                    <a:pt x="194" y="0"/>
                    <a:pt x="12" y="108"/>
                    <a:pt x="6" y="375"/>
                  </a:cubicBezTo>
                  <a:cubicBezTo>
                    <a:pt x="1" y="698"/>
                    <a:pt x="331" y="859"/>
                    <a:pt x="627" y="859"/>
                  </a:cubicBezTo>
                  <a:cubicBezTo>
                    <a:pt x="920" y="859"/>
                    <a:pt x="1179" y="701"/>
                    <a:pt x="1044" y="386"/>
                  </a:cubicBezTo>
                  <a:cubicBezTo>
                    <a:pt x="1044" y="364"/>
                    <a:pt x="1033" y="341"/>
                    <a:pt x="1022" y="330"/>
                  </a:cubicBezTo>
                  <a:cubicBezTo>
                    <a:pt x="915" y="134"/>
                    <a:pt x="642" y="0"/>
                    <a:pt x="406"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6" name="Google Shape;5866;p39"/>
            <p:cNvSpPr/>
            <p:nvPr/>
          </p:nvSpPr>
          <p:spPr>
            <a:xfrm>
              <a:off x="4087198" y="122761"/>
              <a:ext cx="41321" cy="37855"/>
            </a:xfrm>
            <a:custGeom>
              <a:rect b="b" l="l" r="r" t="t"/>
              <a:pathLst>
                <a:path extrusionOk="0" h="1103" w="1204">
                  <a:moveTo>
                    <a:pt x="445" y="0"/>
                  </a:moveTo>
                  <a:cubicBezTo>
                    <a:pt x="351" y="0"/>
                    <a:pt x="259" y="49"/>
                    <a:pt x="185" y="168"/>
                  </a:cubicBezTo>
                  <a:cubicBezTo>
                    <a:pt x="173" y="179"/>
                    <a:pt x="162" y="202"/>
                    <a:pt x="151" y="224"/>
                  </a:cubicBezTo>
                  <a:cubicBezTo>
                    <a:pt x="1" y="543"/>
                    <a:pt x="216" y="1102"/>
                    <a:pt x="559" y="1102"/>
                  </a:cubicBezTo>
                  <a:cubicBezTo>
                    <a:pt x="629" y="1102"/>
                    <a:pt x="704" y="1079"/>
                    <a:pt x="783" y="1025"/>
                  </a:cubicBezTo>
                  <a:cubicBezTo>
                    <a:pt x="1204" y="730"/>
                    <a:pt x="807" y="0"/>
                    <a:pt x="445"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7" name="Google Shape;5867;p39"/>
            <p:cNvSpPr/>
            <p:nvPr/>
          </p:nvSpPr>
          <p:spPr>
            <a:xfrm>
              <a:off x="3958773" y="313854"/>
              <a:ext cx="40875" cy="29481"/>
            </a:xfrm>
            <a:custGeom>
              <a:rect b="b" l="l" r="r" t="t"/>
              <a:pathLst>
                <a:path extrusionOk="0" h="859" w="1191">
                  <a:moveTo>
                    <a:pt x="583" y="0"/>
                  </a:moveTo>
                  <a:cubicBezTo>
                    <a:pt x="278" y="0"/>
                    <a:pt x="1" y="170"/>
                    <a:pt x="146" y="490"/>
                  </a:cubicBezTo>
                  <a:cubicBezTo>
                    <a:pt x="158" y="513"/>
                    <a:pt x="169" y="535"/>
                    <a:pt x="180" y="546"/>
                  </a:cubicBezTo>
                  <a:cubicBezTo>
                    <a:pt x="289" y="736"/>
                    <a:pt x="550" y="858"/>
                    <a:pt x="779" y="858"/>
                  </a:cubicBezTo>
                  <a:cubicBezTo>
                    <a:pt x="1000" y="858"/>
                    <a:pt x="1190" y="745"/>
                    <a:pt x="1184" y="468"/>
                  </a:cubicBezTo>
                  <a:cubicBezTo>
                    <a:pt x="1179" y="150"/>
                    <a:pt x="869" y="0"/>
                    <a:pt x="58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8" name="Google Shape;5868;p39"/>
            <p:cNvSpPr/>
            <p:nvPr/>
          </p:nvSpPr>
          <p:spPr>
            <a:xfrm>
              <a:off x="4074294" y="219509"/>
              <a:ext cx="42763" cy="28863"/>
            </a:xfrm>
            <a:custGeom>
              <a:rect b="b" l="l" r="r" t="t"/>
              <a:pathLst>
                <a:path extrusionOk="0" h="841" w="1246">
                  <a:moveTo>
                    <a:pt x="464" y="0"/>
                  </a:moveTo>
                  <a:cubicBezTo>
                    <a:pt x="218" y="0"/>
                    <a:pt x="0" y="128"/>
                    <a:pt x="30" y="429"/>
                  </a:cubicBezTo>
                  <a:cubicBezTo>
                    <a:pt x="60" y="715"/>
                    <a:pt x="332" y="840"/>
                    <a:pt x="596" y="840"/>
                  </a:cubicBezTo>
                  <a:cubicBezTo>
                    <a:pt x="927" y="840"/>
                    <a:pt x="1245" y="643"/>
                    <a:pt x="1057" y="316"/>
                  </a:cubicBezTo>
                  <a:cubicBezTo>
                    <a:pt x="1046" y="294"/>
                    <a:pt x="1034" y="271"/>
                    <a:pt x="1023" y="260"/>
                  </a:cubicBezTo>
                  <a:cubicBezTo>
                    <a:pt x="913" y="97"/>
                    <a:pt x="678" y="0"/>
                    <a:pt x="46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9" name="Google Shape;5869;p39"/>
            <p:cNvSpPr/>
            <p:nvPr/>
          </p:nvSpPr>
          <p:spPr>
            <a:xfrm>
              <a:off x="3796096" y="150937"/>
              <a:ext cx="50828" cy="34595"/>
            </a:xfrm>
            <a:custGeom>
              <a:rect b="b" l="l" r="r" t="t"/>
              <a:pathLst>
                <a:path extrusionOk="0" h="1008" w="1481">
                  <a:moveTo>
                    <a:pt x="904" y="0"/>
                  </a:moveTo>
                  <a:cubicBezTo>
                    <a:pt x="893" y="0"/>
                    <a:pt x="881" y="0"/>
                    <a:pt x="869" y="1"/>
                  </a:cubicBezTo>
                  <a:lnTo>
                    <a:pt x="801" y="1"/>
                  </a:lnTo>
                  <a:cubicBezTo>
                    <a:pt x="384" y="80"/>
                    <a:pt x="0" y="791"/>
                    <a:pt x="531" y="983"/>
                  </a:cubicBezTo>
                  <a:cubicBezTo>
                    <a:pt x="579" y="1000"/>
                    <a:pt x="626" y="1008"/>
                    <a:pt x="672" y="1008"/>
                  </a:cubicBezTo>
                  <a:cubicBezTo>
                    <a:pt x="1188" y="1008"/>
                    <a:pt x="1481" y="0"/>
                    <a:pt x="904"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0" name="Google Shape;5870;p39"/>
            <p:cNvSpPr/>
            <p:nvPr/>
          </p:nvSpPr>
          <p:spPr>
            <a:xfrm>
              <a:off x="4018592" y="135390"/>
              <a:ext cx="40292" cy="29515"/>
            </a:xfrm>
            <a:custGeom>
              <a:rect b="b" l="l" r="r" t="t"/>
              <a:pathLst>
                <a:path extrusionOk="0" h="860" w="1174">
                  <a:moveTo>
                    <a:pt x="405" y="0"/>
                  </a:moveTo>
                  <a:cubicBezTo>
                    <a:pt x="193" y="0"/>
                    <a:pt x="11" y="108"/>
                    <a:pt x="6" y="375"/>
                  </a:cubicBezTo>
                  <a:cubicBezTo>
                    <a:pt x="0" y="698"/>
                    <a:pt x="327" y="859"/>
                    <a:pt x="622" y="859"/>
                  </a:cubicBezTo>
                  <a:cubicBezTo>
                    <a:pt x="914" y="859"/>
                    <a:pt x="1173" y="701"/>
                    <a:pt x="1044" y="387"/>
                  </a:cubicBezTo>
                  <a:cubicBezTo>
                    <a:pt x="1044" y="375"/>
                    <a:pt x="1033" y="353"/>
                    <a:pt x="1021" y="330"/>
                  </a:cubicBezTo>
                  <a:cubicBezTo>
                    <a:pt x="914" y="134"/>
                    <a:pt x="641" y="0"/>
                    <a:pt x="405"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1" name="Google Shape;5871;p39"/>
            <p:cNvSpPr/>
            <p:nvPr/>
          </p:nvSpPr>
          <p:spPr>
            <a:xfrm>
              <a:off x="3920849" y="491941"/>
              <a:ext cx="39640" cy="37031"/>
            </a:xfrm>
            <a:custGeom>
              <a:rect b="b" l="l" r="r" t="t"/>
              <a:pathLst>
                <a:path extrusionOk="0" h="1079" w="1155">
                  <a:moveTo>
                    <a:pt x="694" y="1"/>
                  </a:moveTo>
                  <a:cubicBezTo>
                    <a:pt x="645" y="1"/>
                    <a:pt x="589" y="13"/>
                    <a:pt x="529" y="40"/>
                  </a:cubicBezTo>
                  <a:cubicBezTo>
                    <a:pt x="507" y="52"/>
                    <a:pt x="495" y="63"/>
                    <a:pt x="473" y="74"/>
                  </a:cubicBezTo>
                  <a:cubicBezTo>
                    <a:pt x="114" y="287"/>
                    <a:pt x="0" y="1079"/>
                    <a:pt x="551" y="1079"/>
                  </a:cubicBezTo>
                  <a:cubicBezTo>
                    <a:pt x="555" y="1079"/>
                    <a:pt x="559" y="1079"/>
                    <a:pt x="563" y="1079"/>
                  </a:cubicBezTo>
                  <a:cubicBezTo>
                    <a:pt x="1144" y="1068"/>
                    <a:pt x="1154" y="1"/>
                    <a:pt x="694"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2" name="Google Shape;5872;p39"/>
            <p:cNvSpPr/>
            <p:nvPr/>
          </p:nvSpPr>
          <p:spPr>
            <a:xfrm>
              <a:off x="3889858" y="153305"/>
              <a:ext cx="40841" cy="29344"/>
            </a:xfrm>
            <a:custGeom>
              <a:rect b="b" l="l" r="r" t="t"/>
              <a:pathLst>
                <a:path extrusionOk="0" h="855" w="1190">
                  <a:moveTo>
                    <a:pt x="582" y="1"/>
                  </a:moveTo>
                  <a:cubicBezTo>
                    <a:pt x="278" y="1"/>
                    <a:pt x="0" y="171"/>
                    <a:pt x="146" y="496"/>
                  </a:cubicBezTo>
                  <a:cubicBezTo>
                    <a:pt x="157" y="508"/>
                    <a:pt x="168" y="530"/>
                    <a:pt x="180" y="553"/>
                  </a:cubicBezTo>
                  <a:cubicBezTo>
                    <a:pt x="288" y="736"/>
                    <a:pt x="547" y="855"/>
                    <a:pt x="775" y="855"/>
                  </a:cubicBezTo>
                  <a:cubicBezTo>
                    <a:pt x="997" y="855"/>
                    <a:pt x="1189" y="741"/>
                    <a:pt x="1184" y="463"/>
                  </a:cubicBezTo>
                  <a:cubicBezTo>
                    <a:pt x="1178" y="151"/>
                    <a:pt x="868" y="1"/>
                    <a:pt x="58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3" name="Google Shape;5873;p39"/>
            <p:cNvSpPr/>
            <p:nvPr/>
          </p:nvSpPr>
          <p:spPr>
            <a:xfrm>
              <a:off x="3932792" y="736162"/>
              <a:ext cx="39331" cy="32741"/>
            </a:xfrm>
            <a:custGeom>
              <a:rect b="b" l="l" r="r" t="t"/>
              <a:pathLst>
                <a:path extrusionOk="0" h="954" w="1146">
                  <a:moveTo>
                    <a:pt x="477" y="0"/>
                  </a:moveTo>
                  <a:cubicBezTo>
                    <a:pt x="333" y="0"/>
                    <a:pt x="203" y="74"/>
                    <a:pt x="136" y="259"/>
                  </a:cubicBezTo>
                  <a:cubicBezTo>
                    <a:pt x="0" y="645"/>
                    <a:pt x="453" y="954"/>
                    <a:pt x="791" y="954"/>
                  </a:cubicBezTo>
                  <a:cubicBezTo>
                    <a:pt x="988" y="954"/>
                    <a:pt x="1146" y="850"/>
                    <a:pt x="1129" y="598"/>
                  </a:cubicBezTo>
                  <a:cubicBezTo>
                    <a:pt x="1129" y="575"/>
                    <a:pt x="1118" y="553"/>
                    <a:pt x="1118" y="530"/>
                  </a:cubicBezTo>
                  <a:cubicBezTo>
                    <a:pt x="1066" y="258"/>
                    <a:pt x="747" y="0"/>
                    <a:pt x="477"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4" name="Google Shape;5874;p39"/>
            <p:cNvSpPr/>
            <p:nvPr/>
          </p:nvSpPr>
          <p:spPr>
            <a:xfrm>
              <a:off x="4093410" y="213777"/>
              <a:ext cx="41630" cy="37683"/>
            </a:xfrm>
            <a:custGeom>
              <a:rect b="b" l="l" r="r" t="t"/>
              <a:pathLst>
                <a:path extrusionOk="0" h="1098" w="1213">
                  <a:moveTo>
                    <a:pt x="656" y="0"/>
                  </a:moveTo>
                  <a:cubicBezTo>
                    <a:pt x="586" y="0"/>
                    <a:pt x="511" y="24"/>
                    <a:pt x="432" y="77"/>
                  </a:cubicBezTo>
                  <a:cubicBezTo>
                    <a:pt x="1" y="365"/>
                    <a:pt x="400" y="1097"/>
                    <a:pt x="763" y="1097"/>
                  </a:cubicBezTo>
                  <a:cubicBezTo>
                    <a:pt x="856" y="1097"/>
                    <a:pt x="946" y="1049"/>
                    <a:pt x="1019" y="935"/>
                  </a:cubicBezTo>
                  <a:cubicBezTo>
                    <a:pt x="1030" y="912"/>
                    <a:pt x="1042" y="890"/>
                    <a:pt x="1053" y="867"/>
                  </a:cubicBezTo>
                  <a:cubicBezTo>
                    <a:pt x="1212" y="558"/>
                    <a:pt x="998" y="0"/>
                    <a:pt x="65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5" name="Google Shape;5875;p39"/>
            <p:cNvSpPr/>
            <p:nvPr/>
          </p:nvSpPr>
          <p:spPr>
            <a:xfrm>
              <a:off x="4038841" y="264125"/>
              <a:ext cx="40429" cy="38130"/>
            </a:xfrm>
            <a:custGeom>
              <a:rect b="b" l="l" r="r" t="t"/>
              <a:pathLst>
                <a:path extrusionOk="0" h="1111" w="1178">
                  <a:moveTo>
                    <a:pt x="668" y="0"/>
                  </a:moveTo>
                  <a:cubicBezTo>
                    <a:pt x="613" y="0"/>
                    <a:pt x="553" y="14"/>
                    <a:pt x="488" y="43"/>
                  </a:cubicBezTo>
                  <a:cubicBezTo>
                    <a:pt x="0" y="250"/>
                    <a:pt x="292" y="1111"/>
                    <a:pt x="670" y="1111"/>
                  </a:cubicBezTo>
                  <a:cubicBezTo>
                    <a:pt x="747" y="1111"/>
                    <a:pt x="827" y="1075"/>
                    <a:pt x="905" y="991"/>
                  </a:cubicBezTo>
                  <a:cubicBezTo>
                    <a:pt x="916" y="980"/>
                    <a:pt x="939" y="957"/>
                    <a:pt x="950" y="935"/>
                  </a:cubicBezTo>
                  <a:cubicBezTo>
                    <a:pt x="1177" y="649"/>
                    <a:pt x="1050" y="0"/>
                    <a:pt x="66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6" name="Google Shape;5876;p39"/>
            <p:cNvSpPr/>
            <p:nvPr/>
          </p:nvSpPr>
          <p:spPr>
            <a:xfrm>
              <a:off x="3990107" y="738702"/>
              <a:ext cx="50622" cy="28692"/>
            </a:xfrm>
            <a:custGeom>
              <a:rect b="b" l="l" r="r" t="t"/>
              <a:pathLst>
                <a:path extrusionOk="0" h="836" w="1475">
                  <a:moveTo>
                    <a:pt x="712" y="1"/>
                  </a:moveTo>
                  <a:cubicBezTo>
                    <a:pt x="366" y="1"/>
                    <a:pt x="0" y="221"/>
                    <a:pt x="181" y="591"/>
                  </a:cubicBezTo>
                  <a:cubicBezTo>
                    <a:pt x="262" y="766"/>
                    <a:pt x="423" y="836"/>
                    <a:pt x="595" y="836"/>
                  </a:cubicBezTo>
                  <a:cubicBezTo>
                    <a:pt x="1002" y="836"/>
                    <a:pt x="1474" y="449"/>
                    <a:pt x="1118" y="140"/>
                  </a:cubicBezTo>
                  <a:cubicBezTo>
                    <a:pt x="1095" y="129"/>
                    <a:pt x="1073" y="106"/>
                    <a:pt x="1061" y="95"/>
                  </a:cubicBezTo>
                  <a:cubicBezTo>
                    <a:pt x="967" y="31"/>
                    <a:pt x="841" y="1"/>
                    <a:pt x="71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7" name="Google Shape;5877;p39"/>
            <p:cNvSpPr/>
            <p:nvPr/>
          </p:nvSpPr>
          <p:spPr>
            <a:xfrm>
              <a:off x="4274757" y="441285"/>
              <a:ext cx="42660" cy="36619"/>
            </a:xfrm>
            <a:custGeom>
              <a:rect b="b" l="l" r="r" t="t"/>
              <a:pathLst>
                <a:path extrusionOk="0" h="1067" w="1243">
                  <a:moveTo>
                    <a:pt x="761" y="1"/>
                  </a:moveTo>
                  <a:cubicBezTo>
                    <a:pt x="719" y="1"/>
                    <a:pt x="672" y="9"/>
                    <a:pt x="621" y="27"/>
                  </a:cubicBezTo>
                  <a:cubicBezTo>
                    <a:pt x="599" y="38"/>
                    <a:pt x="576" y="49"/>
                    <a:pt x="553" y="61"/>
                  </a:cubicBezTo>
                  <a:cubicBezTo>
                    <a:pt x="181" y="241"/>
                    <a:pt x="1" y="1031"/>
                    <a:pt x="565" y="1065"/>
                  </a:cubicBezTo>
                  <a:cubicBezTo>
                    <a:pt x="576" y="1066"/>
                    <a:pt x="586" y="1066"/>
                    <a:pt x="597" y="1066"/>
                  </a:cubicBezTo>
                  <a:cubicBezTo>
                    <a:pt x="1160" y="1066"/>
                    <a:pt x="1243" y="1"/>
                    <a:pt x="76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8" name="Google Shape;5878;p39"/>
            <p:cNvSpPr/>
            <p:nvPr/>
          </p:nvSpPr>
          <p:spPr>
            <a:xfrm>
              <a:off x="4058095" y="687565"/>
              <a:ext cx="40292" cy="29721"/>
            </a:xfrm>
            <a:custGeom>
              <a:rect b="b" l="l" r="r" t="t"/>
              <a:pathLst>
                <a:path extrusionOk="0" h="866" w="1174">
                  <a:moveTo>
                    <a:pt x="552" y="1"/>
                  </a:moveTo>
                  <a:cubicBezTo>
                    <a:pt x="260" y="1"/>
                    <a:pt x="1" y="159"/>
                    <a:pt x="130" y="468"/>
                  </a:cubicBezTo>
                  <a:cubicBezTo>
                    <a:pt x="130" y="490"/>
                    <a:pt x="141" y="513"/>
                    <a:pt x="152" y="535"/>
                  </a:cubicBezTo>
                  <a:cubicBezTo>
                    <a:pt x="259" y="732"/>
                    <a:pt x="532" y="865"/>
                    <a:pt x="768" y="865"/>
                  </a:cubicBezTo>
                  <a:cubicBezTo>
                    <a:pt x="980" y="865"/>
                    <a:pt x="1163" y="757"/>
                    <a:pt x="1168" y="490"/>
                  </a:cubicBezTo>
                  <a:cubicBezTo>
                    <a:pt x="1174" y="162"/>
                    <a:pt x="846" y="1"/>
                    <a:pt x="55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9" name="Google Shape;5879;p39"/>
            <p:cNvSpPr/>
            <p:nvPr/>
          </p:nvSpPr>
          <p:spPr>
            <a:xfrm>
              <a:off x="3907087" y="683858"/>
              <a:ext cx="41218" cy="36825"/>
            </a:xfrm>
            <a:custGeom>
              <a:rect b="b" l="l" r="r" t="t"/>
              <a:pathLst>
                <a:path extrusionOk="0" h="1073" w="1201">
                  <a:moveTo>
                    <a:pt x="629" y="0"/>
                  </a:moveTo>
                  <a:cubicBezTo>
                    <a:pt x="51" y="0"/>
                    <a:pt x="1" y="1072"/>
                    <a:pt x="461" y="1072"/>
                  </a:cubicBezTo>
                  <a:cubicBezTo>
                    <a:pt x="507" y="1072"/>
                    <a:pt x="558" y="1062"/>
                    <a:pt x="614" y="1038"/>
                  </a:cubicBezTo>
                  <a:cubicBezTo>
                    <a:pt x="637" y="1038"/>
                    <a:pt x="659" y="1027"/>
                    <a:pt x="682" y="1016"/>
                  </a:cubicBezTo>
                  <a:cubicBezTo>
                    <a:pt x="1043" y="813"/>
                    <a:pt x="1201" y="12"/>
                    <a:pt x="637" y="0"/>
                  </a:cubicBezTo>
                  <a:cubicBezTo>
                    <a:pt x="634" y="0"/>
                    <a:pt x="631" y="0"/>
                    <a:pt x="629"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0" name="Google Shape;5880;p39"/>
            <p:cNvSpPr/>
            <p:nvPr/>
          </p:nvSpPr>
          <p:spPr>
            <a:xfrm>
              <a:off x="3955855" y="493005"/>
              <a:ext cx="41012" cy="29241"/>
            </a:xfrm>
            <a:custGeom>
              <a:rect b="b" l="l" r="r" t="t"/>
              <a:pathLst>
                <a:path extrusionOk="0" h="852" w="1195">
                  <a:moveTo>
                    <a:pt x="420" y="1"/>
                  </a:moveTo>
                  <a:cubicBezTo>
                    <a:pt x="195" y="1"/>
                    <a:pt x="0" y="114"/>
                    <a:pt x="6" y="393"/>
                  </a:cubicBezTo>
                  <a:cubicBezTo>
                    <a:pt x="11" y="705"/>
                    <a:pt x="321" y="852"/>
                    <a:pt x="608" y="852"/>
                  </a:cubicBezTo>
                  <a:cubicBezTo>
                    <a:pt x="914" y="852"/>
                    <a:pt x="1195" y="685"/>
                    <a:pt x="1055" y="371"/>
                  </a:cubicBezTo>
                  <a:cubicBezTo>
                    <a:pt x="1044" y="348"/>
                    <a:pt x="1033" y="325"/>
                    <a:pt x="1021" y="303"/>
                  </a:cubicBezTo>
                  <a:cubicBezTo>
                    <a:pt x="913" y="120"/>
                    <a:pt x="651" y="1"/>
                    <a:pt x="42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1" name="Google Shape;5881;p39"/>
            <p:cNvSpPr/>
            <p:nvPr/>
          </p:nvSpPr>
          <p:spPr>
            <a:xfrm>
              <a:off x="3778867" y="-69534"/>
              <a:ext cx="40806" cy="29241"/>
            </a:xfrm>
            <a:custGeom>
              <a:rect b="b" l="l" r="r" t="t"/>
              <a:pathLst>
                <a:path extrusionOk="0" h="852" w="1189">
                  <a:moveTo>
                    <a:pt x="411" y="0"/>
                  </a:moveTo>
                  <a:cubicBezTo>
                    <a:pt x="190" y="0"/>
                    <a:pt x="0" y="111"/>
                    <a:pt x="6" y="388"/>
                  </a:cubicBezTo>
                  <a:cubicBezTo>
                    <a:pt x="11" y="701"/>
                    <a:pt x="324" y="851"/>
                    <a:pt x="611" y="851"/>
                  </a:cubicBezTo>
                  <a:cubicBezTo>
                    <a:pt x="914" y="851"/>
                    <a:pt x="1189" y="684"/>
                    <a:pt x="1044" y="366"/>
                  </a:cubicBezTo>
                  <a:cubicBezTo>
                    <a:pt x="1033" y="343"/>
                    <a:pt x="1021" y="320"/>
                    <a:pt x="1010" y="298"/>
                  </a:cubicBezTo>
                  <a:cubicBezTo>
                    <a:pt x="901" y="120"/>
                    <a:pt x="640" y="0"/>
                    <a:pt x="411"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2" name="Google Shape;5882;p39"/>
            <p:cNvSpPr/>
            <p:nvPr/>
          </p:nvSpPr>
          <p:spPr>
            <a:xfrm>
              <a:off x="4068185" y="361250"/>
              <a:ext cx="41253" cy="37134"/>
            </a:xfrm>
            <a:custGeom>
              <a:rect b="b" l="l" r="r" t="t"/>
              <a:pathLst>
                <a:path extrusionOk="0" h="1082" w="1202">
                  <a:moveTo>
                    <a:pt x="629" y="0"/>
                  </a:moveTo>
                  <a:cubicBezTo>
                    <a:pt x="49" y="0"/>
                    <a:pt x="1" y="1081"/>
                    <a:pt x="476" y="1081"/>
                  </a:cubicBezTo>
                  <a:cubicBezTo>
                    <a:pt x="521" y="1081"/>
                    <a:pt x="571" y="1071"/>
                    <a:pt x="626" y="1050"/>
                  </a:cubicBezTo>
                  <a:lnTo>
                    <a:pt x="682" y="1016"/>
                  </a:lnTo>
                  <a:cubicBezTo>
                    <a:pt x="1055" y="813"/>
                    <a:pt x="1201" y="23"/>
                    <a:pt x="637" y="1"/>
                  </a:cubicBezTo>
                  <a:cubicBezTo>
                    <a:pt x="634" y="0"/>
                    <a:pt x="631" y="0"/>
                    <a:pt x="629"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3" name="Google Shape;5883;p39"/>
            <p:cNvSpPr/>
            <p:nvPr/>
          </p:nvSpPr>
          <p:spPr>
            <a:xfrm>
              <a:off x="4233882" y="257947"/>
              <a:ext cx="39640" cy="38027"/>
            </a:xfrm>
            <a:custGeom>
              <a:rect b="b" l="l" r="r" t="t"/>
              <a:pathLst>
                <a:path extrusionOk="0" h="1108" w="1155">
                  <a:moveTo>
                    <a:pt x="525" y="0"/>
                  </a:moveTo>
                  <a:cubicBezTo>
                    <a:pt x="454" y="0"/>
                    <a:pt x="378" y="30"/>
                    <a:pt x="300" y="99"/>
                  </a:cubicBezTo>
                  <a:cubicBezTo>
                    <a:pt x="289" y="122"/>
                    <a:pt x="266" y="133"/>
                    <a:pt x="255" y="156"/>
                  </a:cubicBezTo>
                  <a:cubicBezTo>
                    <a:pt x="1" y="430"/>
                    <a:pt x="85" y="1107"/>
                    <a:pt x="492" y="1107"/>
                  </a:cubicBezTo>
                  <a:cubicBezTo>
                    <a:pt x="537" y="1107"/>
                    <a:pt x="586" y="1099"/>
                    <a:pt x="639" y="1081"/>
                  </a:cubicBezTo>
                  <a:cubicBezTo>
                    <a:pt x="1155" y="909"/>
                    <a:pt x="918" y="0"/>
                    <a:pt x="525"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4" name="Google Shape;5884;p39"/>
            <p:cNvSpPr/>
            <p:nvPr/>
          </p:nvSpPr>
          <p:spPr>
            <a:xfrm>
              <a:off x="4052672" y="579766"/>
              <a:ext cx="40841" cy="29378"/>
            </a:xfrm>
            <a:custGeom>
              <a:rect b="b" l="l" r="r" t="t"/>
              <a:pathLst>
                <a:path extrusionOk="0" h="856" w="1190">
                  <a:moveTo>
                    <a:pt x="415" y="1"/>
                  </a:moveTo>
                  <a:cubicBezTo>
                    <a:pt x="193" y="1"/>
                    <a:pt x="0" y="114"/>
                    <a:pt x="6" y="393"/>
                  </a:cubicBezTo>
                  <a:cubicBezTo>
                    <a:pt x="11" y="708"/>
                    <a:pt x="318" y="856"/>
                    <a:pt x="603" y="856"/>
                  </a:cubicBezTo>
                  <a:cubicBezTo>
                    <a:pt x="909" y="856"/>
                    <a:pt x="1190" y="686"/>
                    <a:pt x="1044" y="370"/>
                  </a:cubicBezTo>
                  <a:cubicBezTo>
                    <a:pt x="1033" y="348"/>
                    <a:pt x="1021" y="325"/>
                    <a:pt x="1010" y="302"/>
                  </a:cubicBezTo>
                  <a:cubicBezTo>
                    <a:pt x="901" y="120"/>
                    <a:pt x="643" y="1"/>
                    <a:pt x="415"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5" name="Google Shape;5885;p39"/>
            <p:cNvSpPr/>
            <p:nvPr/>
          </p:nvSpPr>
          <p:spPr>
            <a:xfrm>
              <a:off x="4056310" y="644974"/>
              <a:ext cx="50897" cy="28726"/>
            </a:xfrm>
            <a:custGeom>
              <a:rect b="b" l="l" r="r" t="t"/>
              <a:pathLst>
                <a:path extrusionOk="0" h="837" w="1483">
                  <a:moveTo>
                    <a:pt x="718" y="1"/>
                  </a:moveTo>
                  <a:cubicBezTo>
                    <a:pt x="372" y="1"/>
                    <a:pt x="1" y="221"/>
                    <a:pt x="182" y="592"/>
                  </a:cubicBezTo>
                  <a:cubicBezTo>
                    <a:pt x="266" y="766"/>
                    <a:pt x="429" y="836"/>
                    <a:pt x="603" y="836"/>
                  </a:cubicBezTo>
                  <a:cubicBezTo>
                    <a:pt x="1013" y="836"/>
                    <a:pt x="1483" y="449"/>
                    <a:pt x="1118" y="140"/>
                  </a:cubicBezTo>
                  <a:cubicBezTo>
                    <a:pt x="1107" y="118"/>
                    <a:pt x="1085" y="106"/>
                    <a:pt x="1062" y="95"/>
                  </a:cubicBezTo>
                  <a:cubicBezTo>
                    <a:pt x="970" y="31"/>
                    <a:pt x="846" y="1"/>
                    <a:pt x="71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6" name="Google Shape;5886;p39"/>
            <p:cNvSpPr/>
            <p:nvPr/>
          </p:nvSpPr>
          <p:spPr>
            <a:xfrm>
              <a:off x="3886289" y="500521"/>
              <a:ext cx="40189" cy="29893"/>
            </a:xfrm>
            <a:custGeom>
              <a:rect b="b" l="l" r="r" t="t"/>
              <a:pathLst>
                <a:path extrusionOk="0" h="871" w="1171">
                  <a:moveTo>
                    <a:pt x="412" y="1"/>
                  </a:moveTo>
                  <a:cubicBezTo>
                    <a:pt x="212" y="1"/>
                    <a:pt x="39" y="103"/>
                    <a:pt x="24" y="355"/>
                  </a:cubicBezTo>
                  <a:cubicBezTo>
                    <a:pt x="1" y="695"/>
                    <a:pt x="343" y="870"/>
                    <a:pt x="645" y="870"/>
                  </a:cubicBezTo>
                  <a:cubicBezTo>
                    <a:pt x="925" y="870"/>
                    <a:pt x="1171" y="720"/>
                    <a:pt x="1062" y="411"/>
                  </a:cubicBezTo>
                  <a:cubicBezTo>
                    <a:pt x="1051" y="400"/>
                    <a:pt x="1040" y="377"/>
                    <a:pt x="1028" y="355"/>
                  </a:cubicBezTo>
                  <a:cubicBezTo>
                    <a:pt x="930" y="146"/>
                    <a:pt x="651" y="1"/>
                    <a:pt x="41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7" name="Google Shape;5887;p39"/>
            <p:cNvSpPr/>
            <p:nvPr/>
          </p:nvSpPr>
          <p:spPr>
            <a:xfrm>
              <a:off x="3797846" y="477664"/>
              <a:ext cx="38953" cy="32844"/>
            </a:xfrm>
            <a:custGeom>
              <a:rect b="b" l="l" r="r" t="t"/>
              <a:pathLst>
                <a:path extrusionOk="0" h="957" w="1135">
                  <a:moveTo>
                    <a:pt x="488" y="1"/>
                  </a:moveTo>
                  <a:cubicBezTo>
                    <a:pt x="348" y="1"/>
                    <a:pt x="222" y="73"/>
                    <a:pt x="152" y="253"/>
                  </a:cubicBezTo>
                  <a:cubicBezTo>
                    <a:pt x="0" y="637"/>
                    <a:pt x="457" y="956"/>
                    <a:pt x="795" y="956"/>
                  </a:cubicBezTo>
                  <a:cubicBezTo>
                    <a:pt x="984" y="956"/>
                    <a:pt x="1135" y="857"/>
                    <a:pt x="1123" y="614"/>
                  </a:cubicBezTo>
                  <a:cubicBezTo>
                    <a:pt x="1123" y="592"/>
                    <a:pt x="1123" y="569"/>
                    <a:pt x="1123" y="547"/>
                  </a:cubicBezTo>
                  <a:cubicBezTo>
                    <a:pt x="1078" y="271"/>
                    <a:pt x="759" y="1"/>
                    <a:pt x="48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8" name="Google Shape;5888;p39"/>
            <p:cNvSpPr/>
            <p:nvPr/>
          </p:nvSpPr>
          <p:spPr>
            <a:xfrm>
              <a:off x="3751411" y="410808"/>
              <a:ext cx="41218" cy="37134"/>
            </a:xfrm>
            <a:custGeom>
              <a:rect b="b" l="l" r="r" t="t"/>
              <a:pathLst>
                <a:path extrusionOk="0" h="1082" w="1201">
                  <a:moveTo>
                    <a:pt x="628" y="1"/>
                  </a:moveTo>
                  <a:cubicBezTo>
                    <a:pt x="49" y="1"/>
                    <a:pt x="0" y="1082"/>
                    <a:pt x="467" y="1082"/>
                  </a:cubicBezTo>
                  <a:cubicBezTo>
                    <a:pt x="511" y="1082"/>
                    <a:pt x="560" y="1072"/>
                    <a:pt x="614" y="1050"/>
                  </a:cubicBezTo>
                  <a:cubicBezTo>
                    <a:pt x="637" y="1039"/>
                    <a:pt x="659" y="1028"/>
                    <a:pt x="682" y="1016"/>
                  </a:cubicBezTo>
                  <a:cubicBezTo>
                    <a:pt x="1054" y="813"/>
                    <a:pt x="1201" y="23"/>
                    <a:pt x="637" y="1"/>
                  </a:cubicBezTo>
                  <a:cubicBezTo>
                    <a:pt x="634" y="1"/>
                    <a:pt x="631" y="1"/>
                    <a:pt x="62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9" name="Google Shape;5889;p39"/>
            <p:cNvSpPr/>
            <p:nvPr/>
          </p:nvSpPr>
          <p:spPr>
            <a:xfrm>
              <a:off x="3822625" y="406141"/>
              <a:ext cx="38953" cy="32741"/>
            </a:xfrm>
            <a:custGeom>
              <a:rect b="b" l="l" r="r" t="t"/>
              <a:pathLst>
                <a:path extrusionOk="0" h="954" w="1135">
                  <a:moveTo>
                    <a:pt x="352" y="0"/>
                  </a:moveTo>
                  <a:cubicBezTo>
                    <a:pt x="158" y="0"/>
                    <a:pt x="1" y="103"/>
                    <a:pt x="17" y="351"/>
                  </a:cubicBezTo>
                  <a:cubicBezTo>
                    <a:pt x="17" y="374"/>
                    <a:pt x="17" y="396"/>
                    <a:pt x="28" y="419"/>
                  </a:cubicBezTo>
                  <a:cubicBezTo>
                    <a:pt x="73" y="691"/>
                    <a:pt x="395" y="954"/>
                    <a:pt x="664" y="954"/>
                  </a:cubicBezTo>
                  <a:cubicBezTo>
                    <a:pt x="807" y="954"/>
                    <a:pt x="936" y="879"/>
                    <a:pt x="999" y="690"/>
                  </a:cubicBezTo>
                  <a:cubicBezTo>
                    <a:pt x="1135" y="304"/>
                    <a:pt x="687" y="0"/>
                    <a:pt x="35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0" name="Google Shape;5890;p39"/>
            <p:cNvSpPr/>
            <p:nvPr/>
          </p:nvSpPr>
          <p:spPr>
            <a:xfrm>
              <a:off x="4199184" y="585326"/>
              <a:ext cx="41630" cy="37683"/>
            </a:xfrm>
            <a:custGeom>
              <a:rect b="b" l="l" r="r" t="t"/>
              <a:pathLst>
                <a:path extrusionOk="0" h="1098" w="1213">
                  <a:moveTo>
                    <a:pt x="450" y="1"/>
                  </a:moveTo>
                  <a:cubicBezTo>
                    <a:pt x="357" y="1"/>
                    <a:pt x="267" y="48"/>
                    <a:pt x="194" y="163"/>
                  </a:cubicBezTo>
                  <a:cubicBezTo>
                    <a:pt x="183" y="186"/>
                    <a:pt x="171" y="208"/>
                    <a:pt x="160" y="231"/>
                  </a:cubicBezTo>
                  <a:cubicBezTo>
                    <a:pt x="1" y="540"/>
                    <a:pt x="215" y="1098"/>
                    <a:pt x="557" y="1098"/>
                  </a:cubicBezTo>
                  <a:cubicBezTo>
                    <a:pt x="627" y="1098"/>
                    <a:pt x="702" y="1074"/>
                    <a:pt x="781" y="1021"/>
                  </a:cubicBezTo>
                  <a:cubicBezTo>
                    <a:pt x="1212" y="733"/>
                    <a:pt x="813" y="1"/>
                    <a:pt x="450"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1" name="Google Shape;5891;p39"/>
            <p:cNvSpPr/>
            <p:nvPr/>
          </p:nvSpPr>
          <p:spPr>
            <a:xfrm>
              <a:off x="4028408" y="629804"/>
              <a:ext cx="40429" cy="38130"/>
            </a:xfrm>
            <a:custGeom>
              <a:rect b="b" l="l" r="r" t="t"/>
              <a:pathLst>
                <a:path extrusionOk="0" h="1111" w="1178">
                  <a:moveTo>
                    <a:pt x="508" y="0"/>
                  </a:moveTo>
                  <a:cubicBezTo>
                    <a:pt x="431" y="0"/>
                    <a:pt x="351" y="36"/>
                    <a:pt x="273" y="120"/>
                  </a:cubicBezTo>
                  <a:cubicBezTo>
                    <a:pt x="250" y="131"/>
                    <a:pt x="239" y="153"/>
                    <a:pt x="227" y="176"/>
                  </a:cubicBezTo>
                  <a:cubicBezTo>
                    <a:pt x="1" y="462"/>
                    <a:pt x="127" y="1111"/>
                    <a:pt x="510" y="1111"/>
                  </a:cubicBezTo>
                  <a:cubicBezTo>
                    <a:pt x="565" y="1111"/>
                    <a:pt x="625" y="1097"/>
                    <a:pt x="690" y="1067"/>
                  </a:cubicBezTo>
                  <a:cubicBezTo>
                    <a:pt x="1178" y="861"/>
                    <a:pt x="886" y="0"/>
                    <a:pt x="508"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2" name="Google Shape;5892;p39"/>
            <p:cNvSpPr/>
            <p:nvPr/>
          </p:nvSpPr>
          <p:spPr>
            <a:xfrm>
              <a:off x="3865971" y="384554"/>
              <a:ext cx="40154" cy="30099"/>
            </a:xfrm>
            <a:custGeom>
              <a:rect b="b" l="l" r="r" t="t"/>
              <a:pathLst>
                <a:path extrusionOk="0" h="877" w="1170">
                  <a:moveTo>
                    <a:pt x="521" y="0"/>
                  </a:moveTo>
                  <a:cubicBezTo>
                    <a:pt x="243" y="0"/>
                    <a:pt x="0" y="148"/>
                    <a:pt x="108" y="450"/>
                  </a:cubicBezTo>
                  <a:cubicBezTo>
                    <a:pt x="120" y="473"/>
                    <a:pt x="131" y="495"/>
                    <a:pt x="142" y="518"/>
                  </a:cubicBezTo>
                  <a:cubicBezTo>
                    <a:pt x="241" y="727"/>
                    <a:pt x="521" y="876"/>
                    <a:pt x="761" y="876"/>
                  </a:cubicBezTo>
                  <a:cubicBezTo>
                    <a:pt x="960" y="876"/>
                    <a:pt x="1131" y="774"/>
                    <a:pt x="1146" y="518"/>
                  </a:cubicBezTo>
                  <a:cubicBezTo>
                    <a:pt x="1170" y="176"/>
                    <a:pt x="825" y="0"/>
                    <a:pt x="52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3" name="Google Shape;5893;p39"/>
            <p:cNvSpPr/>
            <p:nvPr/>
          </p:nvSpPr>
          <p:spPr>
            <a:xfrm>
              <a:off x="4094851" y="640478"/>
              <a:ext cx="40909" cy="37134"/>
            </a:xfrm>
            <a:custGeom>
              <a:rect b="b" l="l" r="r" t="t"/>
              <a:pathLst>
                <a:path extrusionOk="0" h="1082" w="1192">
                  <a:moveTo>
                    <a:pt x="619" y="0"/>
                  </a:moveTo>
                  <a:cubicBezTo>
                    <a:pt x="39" y="0"/>
                    <a:pt x="1" y="1081"/>
                    <a:pt x="468" y="1081"/>
                  </a:cubicBezTo>
                  <a:cubicBezTo>
                    <a:pt x="513" y="1081"/>
                    <a:pt x="562" y="1071"/>
                    <a:pt x="616" y="1050"/>
                  </a:cubicBezTo>
                  <a:cubicBezTo>
                    <a:pt x="639" y="1039"/>
                    <a:pt x="661" y="1027"/>
                    <a:pt x="684" y="1016"/>
                  </a:cubicBezTo>
                  <a:cubicBezTo>
                    <a:pt x="1045" y="813"/>
                    <a:pt x="1192" y="12"/>
                    <a:pt x="627" y="0"/>
                  </a:cubicBezTo>
                  <a:cubicBezTo>
                    <a:pt x="625" y="0"/>
                    <a:pt x="622" y="0"/>
                    <a:pt x="619"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4" name="Google Shape;5894;p39"/>
            <p:cNvSpPr/>
            <p:nvPr/>
          </p:nvSpPr>
          <p:spPr>
            <a:xfrm>
              <a:off x="4003732" y="667385"/>
              <a:ext cx="39605" cy="37031"/>
            </a:xfrm>
            <a:custGeom>
              <a:rect b="b" l="l" r="r" t="t"/>
              <a:pathLst>
                <a:path extrusionOk="0" h="1079" w="1154">
                  <a:moveTo>
                    <a:pt x="702" y="0"/>
                  </a:moveTo>
                  <a:cubicBezTo>
                    <a:pt x="654" y="0"/>
                    <a:pt x="600" y="13"/>
                    <a:pt x="540" y="40"/>
                  </a:cubicBezTo>
                  <a:cubicBezTo>
                    <a:pt x="518" y="51"/>
                    <a:pt x="495" y="63"/>
                    <a:pt x="473" y="74"/>
                  </a:cubicBezTo>
                  <a:cubicBezTo>
                    <a:pt x="114" y="287"/>
                    <a:pt x="0" y="1078"/>
                    <a:pt x="551" y="1078"/>
                  </a:cubicBezTo>
                  <a:cubicBezTo>
                    <a:pt x="555" y="1078"/>
                    <a:pt x="559" y="1078"/>
                    <a:pt x="563" y="1078"/>
                  </a:cubicBezTo>
                  <a:cubicBezTo>
                    <a:pt x="1143" y="1068"/>
                    <a:pt x="1154" y="0"/>
                    <a:pt x="702"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5" name="Google Shape;5895;p39"/>
            <p:cNvSpPr/>
            <p:nvPr/>
          </p:nvSpPr>
          <p:spPr>
            <a:xfrm>
              <a:off x="4121003" y="131684"/>
              <a:ext cx="41630" cy="37134"/>
            </a:xfrm>
            <a:custGeom>
              <a:rect b="b" l="l" r="r" t="t"/>
              <a:pathLst>
                <a:path extrusionOk="0" h="1082" w="1213">
                  <a:moveTo>
                    <a:pt x="738" y="1"/>
                  </a:moveTo>
                  <a:cubicBezTo>
                    <a:pt x="692" y="1"/>
                    <a:pt x="642" y="10"/>
                    <a:pt x="588" y="32"/>
                  </a:cubicBezTo>
                  <a:cubicBezTo>
                    <a:pt x="565" y="43"/>
                    <a:pt x="542" y="54"/>
                    <a:pt x="520" y="66"/>
                  </a:cubicBezTo>
                  <a:cubicBezTo>
                    <a:pt x="159" y="269"/>
                    <a:pt x="1" y="1059"/>
                    <a:pt x="565" y="1081"/>
                  </a:cubicBezTo>
                  <a:cubicBezTo>
                    <a:pt x="568" y="1081"/>
                    <a:pt x="571" y="1081"/>
                    <a:pt x="573" y="1081"/>
                  </a:cubicBezTo>
                  <a:cubicBezTo>
                    <a:pt x="1163" y="1081"/>
                    <a:pt x="1212" y="1"/>
                    <a:pt x="73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6" name="Google Shape;5896;p39"/>
            <p:cNvSpPr/>
            <p:nvPr/>
          </p:nvSpPr>
          <p:spPr>
            <a:xfrm>
              <a:off x="4035821" y="323670"/>
              <a:ext cx="1201" cy="2368"/>
            </a:xfrm>
            <a:custGeom>
              <a:rect b="b" l="l" r="r" t="t"/>
              <a:pathLst>
                <a:path extrusionOk="0" h="69" w="35">
                  <a:moveTo>
                    <a:pt x="0" y="1"/>
                  </a:moveTo>
                  <a:cubicBezTo>
                    <a:pt x="11" y="24"/>
                    <a:pt x="23" y="46"/>
                    <a:pt x="34" y="69"/>
                  </a:cubicBezTo>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7" name="Google Shape;5897;p39"/>
            <p:cNvSpPr/>
            <p:nvPr/>
          </p:nvSpPr>
          <p:spPr>
            <a:xfrm>
              <a:off x="3705285" y="-16990"/>
              <a:ext cx="40704" cy="29481"/>
            </a:xfrm>
            <a:custGeom>
              <a:rect b="b" l="l" r="r" t="t"/>
              <a:pathLst>
                <a:path extrusionOk="0" h="859" w="1186">
                  <a:moveTo>
                    <a:pt x="413" y="1"/>
                  </a:moveTo>
                  <a:cubicBezTo>
                    <a:pt x="198" y="1"/>
                    <a:pt x="11" y="110"/>
                    <a:pt x="6" y="381"/>
                  </a:cubicBezTo>
                  <a:cubicBezTo>
                    <a:pt x="0" y="701"/>
                    <a:pt x="324" y="859"/>
                    <a:pt x="620" y="859"/>
                  </a:cubicBezTo>
                  <a:cubicBezTo>
                    <a:pt x="917" y="859"/>
                    <a:pt x="1186" y="698"/>
                    <a:pt x="1055" y="381"/>
                  </a:cubicBezTo>
                  <a:cubicBezTo>
                    <a:pt x="1044" y="358"/>
                    <a:pt x="1033" y="347"/>
                    <a:pt x="1021" y="324"/>
                  </a:cubicBezTo>
                  <a:cubicBezTo>
                    <a:pt x="916" y="130"/>
                    <a:pt x="647" y="1"/>
                    <a:pt x="41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8" name="Google Shape;5898;p39"/>
            <p:cNvSpPr/>
            <p:nvPr/>
          </p:nvSpPr>
          <p:spPr>
            <a:xfrm>
              <a:off x="4089154" y="552035"/>
              <a:ext cx="43346" cy="28383"/>
            </a:xfrm>
            <a:custGeom>
              <a:rect b="b" l="l" r="r" t="t"/>
              <a:pathLst>
                <a:path extrusionOk="0" h="827" w="1263">
                  <a:moveTo>
                    <a:pt x="481" y="0"/>
                  </a:moveTo>
                  <a:cubicBezTo>
                    <a:pt x="228" y="0"/>
                    <a:pt x="0" y="130"/>
                    <a:pt x="37" y="433"/>
                  </a:cubicBezTo>
                  <a:cubicBezTo>
                    <a:pt x="72" y="708"/>
                    <a:pt x="335" y="827"/>
                    <a:pt x="594" y="827"/>
                  </a:cubicBezTo>
                  <a:cubicBezTo>
                    <a:pt x="932" y="827"/>
                    <a:pt x="1262" y="624"/>
                    <a:pt x="1064" y="298"/>
                  </a:cubicBezTo>
                  <a:cubicBezTo>
                    <a:pt x="1053" y="275"/>
                    <a:pt x="1042" y="264"/>
                    <a:pt x="1030" y="242"/>
                  </a:cubicBezTo>
                  <a:cubicBezTo>
                    <a:pt x="918" y="89"/>
                    <a:pt x="691" y="0"/>
                    <a:pt x="481"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9" name="Google Shape;5899;p39"/>
            <p:cNvSpPr/>
            <p:nvPr/>
          </p:nvSpPr>
          <p:spPr>
            <a:xfrm>
              <a:off x="4201964" y="520735"/>
              <a:ext cx="40292" cy="29481"/>
            </a:xfrm>
            <a:custGeom>
              <a:rect b="b" l="l" r="r" t="t"/>
              <a:pathLst>
                <a:path extrusionOk="0" h="859" w="1174">
                  <a:moveTo>
                    <a:pt x="414" y="0"/>
                  </a:moveTo>
                  <a:cubicBezTo>
                    <a:pt x="205" y="0"/>
                    <a:pt x="22" y="108"/>
                    <a:pt x="11" y="375"/>
                  </a:cubicBezTo>
                  <a:cubicBezTo>
                    <a:pt x="0" y="698"/>
                    <a:pt x="325" y="859"/>
                    <a:pt x="619" y="859"/>
                  </a:cubicBezTo>
                  <a:cubicBezTo>
                    <a:pt x="911" y="859"/>
                    <a:pt x="1173" y="701"/>
                    <a:pt x="1050" y="386"/>
                  </a:cubicBezTo>
                  <a:cubicBezTo>
                    <a:pt x="1038" y="375"/>
                    <a:pt x="1027" y="352"/>
                    <a:pt x="1016" y="330"/>
                  </a:cubicBezTo>
                  <a:cubicBezTo>
                    <a:pt x="915" y="134"/>
                    <a:pt x="648" y="0"/>
                    <a:pt x="41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0" name="Google Shape;5900;p39"/>
            <p:cNvSpPr/>
            <p:nvPr/>
          </p:nvSpPr>
          <p:spPr>
            <a:xfrm>
              <a:off x="3920403" y="87823"/>
              <a:ext cx="1201" cy="2368"/>
            </a:xfrm>
            <a:custGeom>
              <a:rect b="b" l="l" r="r" t="t"/>
              <a:pathLst>
                <a:path extrusionOk="0" h="69" w="35">
                  <a:moveTo>
                    <a:pt x="34" y="69"/>
                  </a:moveTo>
                  <a:cubicBezTo>
                    <a:pt x="23" y="46"/>
                    <a:pt x="12" y="23"/>
                    <a:pt x="1" y="1"/>
                  </a:cubicBezTo>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1" name="Google Shape;5901;p39"/>
            <p:cNvSpPr/>
            <p:nvPr/>
          </p:nvSpPr>
          <p:spPr>
            <a:xfrm>
              <a:off x="4098901" y="373880"/>
              <a:ext cx="42934" cy="28863"/>
            </a:xfrm>
            <a:custGeom>
              <a:rect b="b" l="l" r="r" t="t"/>
              <a:pathLst>
                <a:path extrusionOk="0" h="841" w="1251">
                  <a:moveTo>
                    <a:pt x="653" y="0"/>
                  </a:moveTo>
                  <a:cubicBezTo>
                    <a:pt x="321" y="0"/>
                    <a:pt x="0" y="198"/>
                    <a:pt x="182" y="524"/>
                  </a:cubicBezTo>
                  <a:cubicBezTo>
                    <a:pt x="193" y="547"/>
                    <a:pt x="205" y="569"/>
                    <a:pt x="216" y="580"/>
                  </a:cubicBezTo>
                  <a:cubicBezTo>
                    <a:pt x="332" y="743"/>
                    <a:pt x="569" y="840"/>
                    <a:pt x="785" y="840"/>
                  </a:cubicBezTo>
                  <a:cubicBezTo>
                    <a:pt x="1032" y="840"/>
                    <a:pt x="1250" y="713"/>
                    <a:pt x="1220" y="411"/>
                  </a:cubicBezTo>
                  <a:cubicBezTo>
                    <a:pt x="1190" y="126"/>
                    <a:pt x="918" y="0"/>
                    <a:pt x="653"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2" name="Google Shape;5902;p39"/>
            <p:cNvSpPr/>
            <p:nvPr/>
          </p:nvSpPr>
          <p:spPr>
            <a:xfrm>
              <a:off x="4267344" y="767427"/>
              <a:ext cx="50965" cy="28829"/>
            </a:xfrm>
            <a:custGeom>
              <a:rect b="b" l="l" r="r" t="t"/>
              <a:pathLst>
                <a:path extrusionOk="0" h="840" w="1485">
                  <a:moveTo>
                    <a:pt x="726" y="1"/>
                  </a:moveTo>
                  <a:cubicBezTo>
                    <a:pt x="379" y="1"/>
                    <a:pt x="0" y="227"/>
                    <a:pt x="183" y="601"/>
                  </a:cubicBezTo>
                  <a:cubicBezTo>
                    <a:pt x="266" y="771"/>
                    <a:pt x="429" y="840"/>
                    <a:pt x="602" y="840"/>
                  </a:cubicBezTo>
                  <a:cubicBezTo>
                    <a:pt x="1012" y="840"/>
                    <a:pt x="1484" y="455"/>
                    <a:pt x="1119" y="138"/>
                  </a:cubicBezTo>
                  <a:cubicBezTo>
                    <a:pt x="1108" y="127"/>
                    <a:pt x="1085" y="115"/>
                    <a:pt x="1063" y="93"/>
                  </a:cubicBezTo>
                  <a:cubicBezTo>
                    <a:pt x="973" y="30"/>
                    <a:pt x="852" y="1"/>
                    <a:pt x="72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3" name="Google Shape;5903;p39"/>
            <p:cNvSpPr/>
            <p:nvPr/>
          </p:nvSpPr>
          <p:spPr>
            <a:xfrm>
              <a:off x="4201312" y="316463"/>
              <a:ext cx="42969" cy="29000"/>
            </a:xfrm>
            <a:custGeom>
              <a:rect b="b" l="l" r="r" t="t"/>
              <a:pathLst>
                <a:path extrusionOk="0" h="845" w="1252">
                  <a:moveTo>
                    <a:pt x="652" y="1"/>
                  </a:moveTo>
                  <a:cubicBezTo>
                    <a:pt x="321" y="1"/>
                    <a:pt x="0" y="200"/>
                    <a:pt x="188" y="538"/>
                  </a:cubicBezTo>
                  <a:cubicBezTo>
                    <a:pt x="200" y="549"/>
                    <a:pt x="211" y="572"/>
                    <a:pt x="222" y="595"/>
                  </a:cubicBezTo>
                  <a:cubicBezTo>
                    <a:pt x="337" y="751"/>
                    <a:pt x="572" y="845"/>
                    <a:pt x="785" y="845"/>
                  </a:cubicBezTo>
                  <a:cubicBezTo>
                    <a:pt x="1033" y="845"/>
                    <a:pt x="1252" y="718"/>
                    <a:pt x="1215" y="414"/>
                  </a:cubicBezTo>
                  <a:cubicBezTo>
                    <a:pt x="1190" y="128"/>
                    <a:pt x="918" y="1"/>
                    <a:pt x="652"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4" name="Google Shape;5904;p39"/>
            <p:cNvSpPr/>
            <p:nvPr/>
          </p:nvSpPr>
          <p:spPr>
            <a:xfrm>
              <a:off x="4178489" y="719688"/>
              <a:ext cx="51480" cy="28966"/>
            </a:xfrm>
            <a:custGeom>
              <a:rect b="b" l="l" r="r" t="t"/>
              <a:pathLst>
                <a:path extrusionOk="0" h="844" w="1500">
                  <a:moveTo>
                    <a:pt x="895" y="1"/>
                  </a:moveTo>
                  <a:cubicBezTo>
                    <a:pt x="479" y="1"/>
                    <a:pt x="1" y="410"/>
                    <a:pt x="379" y="717"/>
                  </a:cubicBezTo>
                  <a:cubicBezTo>
                    <a:pt x="402" y="728"/>
                    <a:pt x="413" y="750"/>
                    <a:pt x="436" y="762"/>
                  </a:cubicBezTo>
                  <a:cubicBezTo>
                    <a:pt x="526" y="818"/>
                    <a:pt x="640" y="844"/>
                    <a:pt x="758" y="844"/>
                  </a:cubicBezTo>
                  <a:cubicBezTo>
                    <a:pt x="1115" y="844"/>
                    <a:pt x="1500" y="605"/>
                    <a:pt x="1305" y="231"/>
                  </a:cubicBezTo>
                  <a:cubicBezTo>
                    <a:pt x="1218" y="67"/>
                    <a:pt x="1061" y="1"/>
                    <a:pt x="89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5" name="Google Shape;5905;p39"/>
            <p:cNvSpPr/>
            <p:nvPr/>
          </p:nvSpPr>
          <p:spPr>
            <a:xfrm>
              <a:off x="4189026" y="423026"/>
              <a:ext cx="51686" cy="34698"/>
            </a:xfrm>
            <a:custGeom>
              <a:rect b="b" l="l" r="r" t="t"/>
              <a:pathLst>
                <a:path extrusionOk="0" h="1011" w="1506">
                  <a:moveTo>
                    <a:pt x="826" y="1"/>
                  </a:moveTo>
                  <a:cubicBezTo>
                    <a:pt x="307" y="1"/>
                    <a:pt x="0" y="1011"/>
                    <a:pt x="596" y="1011"/>
                  </a:cubicBezTo>
                  <a:cubicBezTo>
                    <a:pt x="602" y="1011"/>
                    <a:pt x="608" y="1010"/>
                    <a:pt x="614" y="1010"/>
                  </a:cubicBezTo>
                  <a:cubicBezTo>
                    <a:pt x="637" y="1010"/>
                    <a:pt x="659" y="999"/>
                    <a:pt x="682" y="999"/>
                  </a:cubicBezTo>
                  <a:cubicBezTo>
                    <a:pt x="1088" y="943"/>
                    <a:pt x="1506" y="232"/>
                    <a:pt x="975" y="29"/>
                  </a:cubicBezTo>
                  <a:cubicBezTo>
                    <a:pt x="924" y="10"/>
                    <a:pt x="874" y="1"/>
                    <a:pt x="82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6" name="Google Shape;5906;p39"/>
            <p:cNvSpPr/>
            <p:nvPr/>
          </p:nvSpPr>
          <p:spPr>
            <a:xfrm>
              <a:off x="4059468" y="-89097"/>
              <a:ext cx="40292" cy="29687"/>
            </a:xfrm>
            <a:custGeom>
              <a:rect b="b" l="l" r="r" t="t"/>
              <a:pathLst>
                <a:path extrusionOk="0" h="865" w="1174">
                  <a:moveTo>
                    <a:pt x="554" y="0"/>
                  </a:moveTo>
                  <a:cubicBezTo>
                    <a:pt x="262" y="0"/>
                    <a:pt x="0" y="158"/>
                    <a:pt x="124" y="473"/>
                  </a:cubicBezTo>
                  <a:cubicBezTo>
                    <a:pt x="135" y="496"/>
                    <a:pt x="146" y="518"/>
                    <a:pt x="158" y="541"/>
                  </a:cubicBezTo>
                  <a:cubicBezTo>
                    <a:pt x="259" y="731"/>
                    <a:pt x="529" y="865"/>
                    <a:pt x="763" y="865"/>
                  </a:cubicBezTo>
                  <a:cubicBezTo>
                    <a:pt x="974" y="865"/>
                    <a:pt x="1156" y="757"/>
                    <a:pt x="1162" y="484"/>
                  </a:cubicBezTo>
                  <a:cubicBezTo>
                    <a:pt x="1173" y="161"/>
                    <a:pt x="849" y="0"/>
                    <a:pt x="55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7" name="Google Shape;5907;p39"/>
            <p:cNvSpPr/>
            <p:nvPr/>
          </p:nvSpPr>
          <p:spPr>
            <a:xfrm>
              <a:off x="4112320" y="732970"/>
              <a:ext cx="39193" cy="32501"/>
            </a:xfrm>
            <a:custGeom>
              <a:rect b="b" l="l" r="r" t="t"/>
              <a:pathLst>
                <a:path extrusionOk="0" h="947" w="1142">
                  <a:moveTo>
                    <a:pt x="355" y="1"/>
                  </a:moveTo>
                  <a:cubicBezTo>
                    <a:pt x="159" y="1"/>
                    <a:pt x="0" y="103"/>
                    <a:pt x="17" y="352"/>
                  </a:cubicBezTo>
                  <a:cubicBezTo>
                    <a:pt x="17" y="375"/>
                    <a:pt x="28" y="397"/>
                    <a:pt x="28" y="420"/>
                  </a:cubicBezTo>
                  <a:cubicBezTo>
                    <a:pt x="72" y="686"/>
                    <a:pt x="397" y="947"/>
                    <a:pt x="667" y="947"/>
                  </a:cubicBezTo>
                  <a:cubicBezTo>
                    <a:pt x="809" y="947"/>
                    <a:pt x="936" y="874"/>
                    <a:pt x="998" y="691"/>
                  </a:cubicBezTo>
                  <a:cubicBezTo>
                    <a:pt x="1141" y="305"/>
                    <a:pt x="692" y="1"/>
                    <a:pt x="35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8" name="Google Shape;5908;p39"/>
            <p:cNvSpPr/>
            <p:nvPr/>
          </p:nvSpPr>
          <p:spPr>
            <a:xfrm>
              <a:off x="4010047" y="177604"/>
              <a:ext cx="40498" cy="29652"/>
            </a:xfrm>
            <a:custGeom>
              <a:rect b="b" l="l" r="r" t="t"/>
              <a:pathLst>
                <a:path extrusionOk="0" h="864" w="1180">
                  <a:moveTo>
                    <a:pt x="406" y="0"/>
                  </a:moveTo>
                  <a:cubicBezTo>
                    <a:pt x="194" y="0"/>
                    <a:pt x="12" y="108"/>
                    <a:pt x="6" y="375"/>
                  </a:cubicBezTo>
                  <a:cubicBezTo>
                    <a:pt x="1" y="702"/>
                    <a:pt x="325" y="863"/>
                    <a:pt x="620" y="863"/>
                  </a:cubicBezTo>
                  <a:cubicBezTo>
                    <a:pt x="915" y="863"/>
                    <a:pt x="1180" y="702"/>
                    <a:pt x="1056" y="386"/>
                  </a:cubicBezTo>
                  <a:cubicBezTo>
                    <a:pt x="1045" y="375"/>
                    <a:pt x="1033" y="353"/>
                    <a:pt x="1022" y="330"/>
                  </a:cubicBezTo>
                  <a:cubicBezTo>
                    <a:pt x="915" y="134"/>
                    <a:pt x="642" y="0"/>
                    <a:pt x="40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9" name="Google Shape;5909;p39"/>
            <p:cNvSpPr/>
            <p:nvPr/>
          </p:nvSpPr>
          <p:spPr>
            <a:xfrm>
              <a:off x="3933170" y="443824"/>
              <a:ext cx="41562" cy="36757"/>
            </a:xfrm>
            <a:custGeom>
              <a:rect b="b" l="l" r="r" t="t"/>
              <a:pathLst>
                <a:path extrusionOk="0" h="1071" w="1211">
                  <a:moveTo>
                    <a:pt x="738" y="1"/>
                  </a:moveTo>
                  <a:cubicBezTo>
                    <a:pt x="692" y="1"/>
                    <a:pt x="642" y="10"/>
                    <a:pt x="588" y="32"/>
                  </a:cubicBezTo>
                  <a:cubicBezTo>
                    <a:pt x="565" y="43"/>
                    <a:pt x="543" y="54"/>
                    <a:pt x="520" y="66"/>
                  </a:cubicBezTo>
                  <a:cubicBezTo>
                    <a:pt x="159" y="258"/>
                    <a:pt x="1" y="1059"/>
                    <a:pt x="576" y="1070"/>
                  </a:cubicBezTo>
                  <a:cubicBezTo>
                    <a:pt x="582" y="1070"/>
                    <a:pt x="587" y="1070"/>
                    <a:pt x="593" y="1070"/>
                  </a:cubicBezTo>
                  <a:cubicBezTo>
                    <a:pt x="1165" y="1070"/>
                    <a:pt x="1210" y="1"/>
                    <a:pt x="738"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0" name="Google Shape;5910;p39"/>
            <p:cNvSpPr/>
            <p:nvPr/>
          </p:nvSpPr>
          <p:spPr>
            <a:xfrm>
              <a:off x="4090973" y="771512"/>
              <a:ext cx="50622" cy="28692"/>
            </a:xfrm>
            <a:custGeom>
              <a:rect b="b" l="l" r="r" t="t"/>
              <a:pathLst>
                <a:path extrusionOk="0" h="836" w="1475">
                  <a:moveTo>
                    <a:pt x="874" y="0"/>
                  </a:moveTo>
                  <a:cubicBezTo>
                    <a:pt x="467" y="0"/>
                    <a:pt x="0" y="387"/>
                    <a:pt x="357" y="696"/>
                  </a:cubicBezTo>
                  <a:cubicBezTo>
                    <a:pt x="368" y="707"/>
                    <a:pt x="391" y="730"/>
                    <a:pt x="413" y="741"/>
                  </a:cubicBezTo>
                  <a:cubicBezTo>
                    <a:pt x="505" y="805"/>
                    <a:pt x="629" y="836"/>
                    <a:pt x="757" y="836"/>
                  </a:cubicBezTo>
                  <a:cubicBezTo>
                    <a:pt x="1103" y="836"/>
                    <a:pt x="1474" y="615"/>
                    <a:pt x="1293" y="245"/>
                  </a:cubicBezTo>
                  <a:cubicBezTo>
                    <a:pt x="1209" y="70"/>
                    <a:pt x="1047" y="0"/>
                    <a:pt x="874"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1" name="Google Shape;5911;p39"/>
            <p:cNvSpPr/>
            <p:nvPr/>
          </p:nvSpPr>
          <p:spPr>
            <a:xfrm>
              <a:off x="3818541" y="212507"/>
              <a:ext cx="50862" cy="34629"/>
            </a:xfrm>
            <a:custGeom>
              <a:rect b="b" l="l" r="r" t="t"/>
              <a:pathLst>
                <a:path extrusionOk="0" h="1009" w="1482">
                  <a:moveTo>
                    <a:pt x="905" y="0"/>
                  </a:moveTo>
                  <a:cubicBezTo>
                    <a:pt x="894" y="0"/>
                    <a:pt x="882" y="1"/>
                    <a:pt x="870" y="1"/>
                  </a:cubicBezTo>
                  <a:lnTo>
                    <a:pt x="802" y="1"/>
                  </a:lnTo>
                  <a:cubicBezTo>
                    <a:pt x="384" y="80"/>
                    <a:pt x="1" y="791"/>
                    <a:pt x="531" y="983"/>
                  </a:cubicBezTo>
                  <a:cubicBezTo>
                    <a:pt x="580" y="1000"/>
                    <a:pt x="627" y="1008"/>
                    <a:pt x="672" y="1008"/>
                  </a:cubicBezTo>
                  <a:cubicBezTo>
                    <a:pt x="1188" y="1008"/>
                    <a:pt x="1481" y="0"/>
                    <a:pt x="905"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2" name="Google Shape;5912;p39"/>
            <p:cNvSpPr/>
            <p:nvPr/>
          </p:nvSpPr>
          <p:spPr>
            <a:xfrm>
              <a:off x="3986057" y="784450"/>
              <a:ext cx="40292" cy="29652"/>
            </a:xfrm>
            <a:custGeom>
              <a:rect b="b" l="l" r="r" t="t"/>
              <a:pathLst>
                <a:path extrusionOk="0" h="864" w="1174">
                  <a:moveTo>
                    <a:pt x="405" y="1"/>
                  </a:moveTo>
                  <a:cubicBezTo>
                    <a:pt x="193" y="1"/>
                    <a:pt x="11" y="108"/>
                    <a:pt x="6" y="375"/>
                  </a:cubicBezTo>
                  <a:cubicBezTo>
                    <a:pt x="0" y="703"/>
                    <a:pt x="325" y="864"/>
                    <a:pt x="618" y="864"/>
                  </a:cubicBezTo>
                  <a:cubicBezTo>
                    <a:pt x="911" y="864"/>
                    <a:pt x="1174" y="703"/>
                    <a:pt x="1044" y="387"/>
                  </a:cubicBezTo>
                  <a:cubicBezTo>
                    <a:pt x="1033" y="364"/>
                    <a:pt x="1033" y="353"/>
                    <a:pt x="1021" y="330"/>
                  </a:cubicBezTo>
                  <a:cubicBezTo>
                    <a:pt x="914" y="134"/>
                    <a:pt x="641" y="1"/>
                    <a:pt x="40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3" name="Google Shape;5913;p39"/>
            <p:cNvSpPr/>
            <p:nvPr/>
          </p:nvSpPr>
          <p:spPr>
            <a:xfrm>
              <a:off x="3835598" y="316428"/>
              <a:ext cx="41150" cy="36722"/>
            </a:xfrm>
            <a:custGeom>
              <a:rect b="b" l="l" r="r" t="t"/>
              <a:pathLst>
                <a:path extrusionOk="0" h="1070" w="1199">
                  <a:moveTo>
                    <a:pt x="734" y="0"/>
                  </a:moveTo>
                  <a:cubicBezTo>
                    <a:pt x="690" y="0"/>
                    <a:pt x="641" y="10"/>
                    <a:pt x="587" y="31"/>
                  </a:cubicBezTo>
                  <a:cubicBezTo>
                    <a:pt x="564" y="43"/>
                    <a:pt x="542" y="54"/>
                    <a:pt x="519" y="65"/>
                  </a:cubicBezTo>
                  <a:cubicBezTo>
                    <a:pt x="147" y="257"/>
                    <a:pt x="0" y="1058"/>
                    <a:pt x="564" y="1070"/>
                  </a:cubicBezTo>
                  <a:cubicBezTo>
                    <a:pt x="570" y="1070"/>
                    <a:pt x="575" y="1070"/>
                    <a:pt x="581" y="1070"/>
                  </a:cubicBezTo>
                  <a:cubicBezTo>
                    <a:pt x="1153" y="1070"/>
                    <a:pt x="1198" y="0"/>
                    <a:pt x="73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4" name="Google Shape;5914;p39"/>
            <p:cNvSpPr/>
            <p:nvPr/>
          </p:nvSpPr>
          <p:spPr>
            <a:xfrm>
              <a:off x="3985165" y="558247"/>
              <a:ext cx="39640" cy="38370"/>
            </a:xfrm>
            <a:custGeom>
              <a:rect b="b" l="l" r="r" t="t"/>
              <a:pathLst>
                <a:path extrusionOk="0" h="1118" w="1155">
                  <a:moveTo>
                    <a:pt x="663" y="1"/>
                  </a:moveTo>
                  <a:cubicBezTo>
                    <a:pt x="619" y="1"/>
                    <a:pt x="570" y="9"/>
                    <a:pt x="517" y="27"/>
                  </a:cubicBezTo>
                  <a:cubicBezTo>
                    <a:pt x="0" y="199"/>
                    <a:pt x="238" y="1118"/>
                    <a:pt x="632" y="1118"/>
                  </a:cubicBezTo>
                  <a:cubicBezTo>
                    <a:pt x="703" y="1118"/>
                    <a:pt x="778" y="1088"/>
                    <a:pt x="856" y="1020"/>
                  </a:cubicBezTo>
                  <a:cubicBezTo>
                    <a:pt x="867" y="997"/>
                    <a:pt x="889" y="986"/>
                    <a:pt x="901" y="963"/>
                  </a:cubicBezTo>
                  <a:cubicBezTo>
                    <a:pt x="1155" y="679"/>
                    <a:pt x="1070" y="1"/>
                    <a:pt x="663"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5" name="Google Shape;5915;p39"/>
            <p:cNvSpPr/>
            <p:nvPr/>
          </p:nvSpPr>
          <p:spPr>
            <a:xfrm>
              <a:off x="4034963" y="-13318"/>
              <a:ext cx="40841" cy="38267"/>
            </a:xfrm>
            <a:custGeom>
              <a:rect b="b" l="l" r="r" t="t"/>
              <a:pathLst>
                <a:path extrusionOk="0" h="1115" w="1190">
                  <a:moveTo>
                    <a:pt x="507" y="0"/>
                  </a:moveTo>
                  <a:cubicBezTo>
                    <a:pt x="430" y="0"/>
                    <a:pt x="351" y="35"/>
                    <a:pt x="273" y="116"/>
                  </a:cubicBezTo>
                  <a:cubicBezTo>
                    <a:pt x="262" y="138"/>
                    <a:pt x="240" y="149"/>
                    <a:pt x="228" y="172"/>
                  </a:cubicBezTo>
                  <a:cubicBezTo>
                    <a:pt x="0" y="469"/>
                    <a:pt x="129" y="1115"/>
                    <a:pt x="516" y="1115"/>
                  </a:cubicBezTo>
                  <a:cubicBezTo>
                    <a:pt x="569" y="1115"/>
                    <a:pt x="628" y="1102"/>
                    <a:pt x="691" y="1075"/>
                  </a:cubicBezTo>
                  <a:cubicBezTo>
                    <a:pt x="1189" y="859"/>
                    <a:pt x="889" y="0"/>
                    <a:pt x="507"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6" name="Google Shape;5916;p39"/>
            <p:cNvSpPr/>
            <p:nvPr/>
          </p:nvSpPr>
          <p:spPr>
            <a:xfrm>
              <a:off x="3977203" y="828037"/>
              <a:ext cx="50931" cy="28692"/>
            </a:xfrm>
            <a:custGeom>
              <a:rect b="b" l="l" r="r" t="t"/>
              <a:pathLst>
                <a:path extrusionOk="0" h="836" w="1484">
                  <a:moveTo>
                    <a:pt x="881" y="1"/>
                  </a:moveTo>
                  <a:cubicBezTo>
                    <a:pt x="471" y="1"/>
                    <a:pt x="1" y="388"/>
                    <a:pt x="365" y="697"/>
                  </a:cubicBezTo>
                  <a:lnTo>
                    <a:pt x="422" y="742"/>
                  </a:lnTo>
                  <a:cubicBezTo>
                    <a:pt x="513" y="806"/>
                    <a:pt x="638" y="836"/>
                    <a:pt x="766" y="836"/>
                  </a:cubicBezTo>
                  <a:cubicBezTo>
                    <a:pt x="1112" y="836"/>
                    <a:pt x="1483" y="616"/>
                    <a:pt x="1302" y="245"/>
                  </a:cubicBezTo>
                  <a:cubicBezTo>
                    <a:pt x="1218" y="70"/>
                    <a:pt x="1055" y="1"/>
                    <a:pt x="881"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7" name="Google Shape;5917;p39"/>
            <p:cNvSpPr/>
            <p:nvPr/>
          </p:nvSpPr>
          <p:spPr>
            <a:xfrm>
              <a:off x="3977134" y="403567"/>
              <a:ext cx="40498" cy="29412"/>
            </a:xfrm>
            <a:custGeom>
              <a:rect b="b" l="l" r="r" t="t"/>
              <a:pathLst>
                <a:path extrusionOk="0" h="857" w="1180">
                  <a:moveTo>
                    <a:pt x="410" y="1"/>
                  </a:moveTo>
                  <a:cubicBezTo>
                    <a:pt x="200" y="1"/>
                    <a:pt x="17" y="109"/>
                    <a:pt x="6" y="381"/>
                  </a:cubicBezTo>
                  <a:cubicBezTo>
                    <a:pt x="1" y="699"/>
                    <a:pt x="328" y="857"/>
                    <a:pt x="624" y="857"/>
                  </a:cubicBezTo>
                  <a:cubicBezTo>
                    <a:pt x="917" y="857"/>
                    <a:pt x="1179" y="701"/>
                    <a:pt x="1056" y="392"/>
                  </a:cubicBezTo>
                  <a:cubicBezTo>
                    <a:pt x="1044" y="370"/>
                    <a:pt x="1033" y="347"/>
                    <a:pt x="1022" y="325"/>
                  </a:cubicBezTo>
                  <a:cubicBezTo>
                    <a:pt x="915" y="135"/>
                    <a:pt x="645" y="1"/>
                    <a:pt x="410"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8" name="Google Shape;5918;p39"/>
            <p:cNvSpPr/>
            <p:nvPr/>
          </p:nvSpPr>
          <p:spPr>
            <a:xfrm>
              <a:off x="3922462" y="189204"/>
              <a:ext cx="38953" cy="32810"/>
            </a:xfrm>
            <a:custGeom>
              <a:rect b="b" l="l" r="r" t="t"/>
              <a:pathLst>
                <a:path extrusionOk="0" h="956" w="1135">
                  <a:moveTo>
                    <a:pt x="341" y="0"/>
                  </a:moveTo>
                  <a:cubicBezTo>
                    <a:pt x="153" y="0"/>
                    <a:pt x="0" y="99"/>
                    <a:pt x="8" y="342"/>
                  </a:cubicBezTo>
                  <a:cubicBezTo>
                    <a:pt x="8" y="364"/>
                    <a:pt x="19" y="387"/>
                    <a:pt x="19" y="410"/>
                  </a:cubicBezTo>
                  <a:cubicBezTo>
                    <a:pt x="64" y="685"/>
                    <a:pt x="384" y="955"/>
                    <a:pt x="654" y="955"/>
                  </a:cubicBezTo>
                  <a:cubicBezTo>
                    <a:pt x="794" y="955"/>
                    <a:pt x="921" y="883"/>
                    <a:pt x="990" y="703"/>
                  </a:cubicBezTo>
                  <a:cubicBezTo>
                    <a:pt x="1135" y="319"/>
                    <a:pt x="680" y="0"/>
                    <a:pt x="341"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9" name="Google Shape;5919;p39"/>
            <p:cNvSpPr/>
            <p:nvPr/>
          </p:nvSpPr>
          <p:spPr>
            <a:xfrm>
              <a:off x="3655315" y="61843"/>
              <a:ext cx="38850" cy="33084"/>
            </a:xfrm>
            <a:custGeom>
              <a:rect b="b" l="l" r="r" t="t"/>
              <a:pathLst>
                <a:path extrusionOk="0" h="964" w="1132">
                  <a:moveTo>
                    <a:pt x="479" y="0"/>
                  </a:moveTo>
                  <a:cubicBezTo>
                    <a:pt x="341" y="0"/>
                    <a:pt x="218" y="71"/>
                    <a:pt x="153" y="250"/>
                  </a:cubicBezTo>
                  <a:cubicBezTo>
                    <a:pt x="0" y="642"/>
                    <a:pt x="454" y="964"/>
                    <a:pt x="792" y="964"/>
                  </a:cubicBezTo>
                  <a:cubicBezTo>
                    <a:pt x="980" y="964"/>
                    <a:pt x="1131" y="864"/>
                    <a:pt x="1123" y="622"/>
                  </a:cubicBezTo>
                  <a:cubicBezTo>
                    <a:pt x="1123" y="589"/>
                    <a:pt x="1123" y="566"/>
                    <a:pt x="1112" y="544"/>
                  </a:cubicBezTo>
                  <a:cubicBezTo>
                    <a:pt x="1075" y="274"/>
                    <a:pt x="750" y="0"/>
                    <a:pt x="479"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0" name="Google Shape;5920;p39"/>
            <p:cNvSpPr/>
            <p:nvPr/>
          </p:nvSpPr>
          <p:spPr>
            <a:xfrm>
              <a:off x="4176773" y="393580"/>
              <a:ext cx="42317" cy="36688"/>
            </a:xfrm>
            <a:custGeom>
              <a:rect b="b" l="l" r="r" t="t"/>
              <a:pathLst>
                <a:path extrusionOk="0" h="1069" w="1233">
                  <a:moveTo>
                    <a:pt x="764" y="0"/>
                  </a:moveTo>
                  <a:cubicBezTo>
                    <a:pt x="721" y="0"/>
                    <a:pt x="673" y="9"/>
                    <a:pt x="621" y="29"/>
                  </a:cubicBezTo>
                  <a:cubicBezTo>
                    <a:pt x="599" y="29"/>
                    <a:pt x="576" y="40"/>
                    <a:pt x="554" y="52"/>
                  </a:cubicBezTo>
                  <a:cubicBezTo>
                    <a:pt x="170" y="232"/>
                    <a:pt x="1" y="1033"/>
                    <a:pt x="554" y="1067"/>
                  </a:cubicBezTo>
                  <a:cubicBezTo>
                    <a:pt x="565" y="1068"/>
                    <a:pt x="575" y="1068"/>
                    <a:pt x="586" y="1068"/>
                  </a:cubicBezTo>
                  <a:cubicBezTo>
                    <a:pt x="1157" y="1068"/>
                    <a:pt x="1233" y="0"/>
                    <a:pt x="76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1" name="Google Shape;5921;p39"/>
            <p:cNvSpPr/>
            <p:nvPr/>
          </p:nvSpPr>
          <p:spPr>
            <a:xfrm>
              <a:off x="4198669" y="623489"/>
              <a:ext cx="41390" cy="37683"/>
            </a:xfrm>
            <a:custGeom>
              <a:rect b="b" l="l" r="r" t="t"/>
              <a:pathLst>
                <a:path extrusionOk="0" h="1098" w="1206">
                  <a:moveTo>
                    <a:pt x="651" y="1"/>
                  </a:moveTo>
                  <a:cubicBezTo>
                    <a:pt x="581" y="1"/>
                    <a:pt x="504" y="24"/>
                    <a:pt x="423" y="78"/>
                  </a:cubicBezTo>
                  <a:cubicBezTo>
                    <a:pt x="1" y="366"/>
                    <a:pt x="402" y="1098"/>
                    <a:pt x="765" y="1098"/>
                  </a:cubicBezTo>
                  <a:cubicBezTo>
                    <a:pt x="858" y="1098"/>
                    <a:pt x="948" y="1050"/>
                    <a:pt x="1021" y="935"/>
                  </a:cubicBezTo>
                  <a:lnTo>
                    <a:pt x="1055" y="868"/>
                  </a:lnTo>
                  <a:cubicBezTo>
                    <a:pt x="1205" y="559"/>
                    <a:pt x="997" y="1"/>
                    <a:pt x="651"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2" name="Google Shape;5922;p39"/>
            <p:cNvSpPr/>
            <p:nvPr/>
          </p:nvSpPr>
          <p:spPr>
            <a:xfrm>
              <a:off x="3950948" y="683652"/>
              <a:ext cx="40429" cy="38267"/>
            </a:xfrm>
            <a:custGeom>
              <a:rect b="b" l="l" r="r" t="t"/>
              <a:pathLst>
                <a:path extrusionOk="0" h="1115" w="1178">
                  <a:moveTo>
                    <a:pt x="673" y="0"/>
                  </a:moveTo>
                  <a:cubicBezTo>
                    <a:pt x="620" y="0"/>
                    <a:pt x="562" y="13"/>
                    <a:pt x="498" y="40"/>
                  </a:cubicBezTo>
                  <a:cubicBezTo>
                    <a:pt x="0" y="256"/>
                    <a:pt x="293" y="1115"/>
                    <a:pt x="672" y="1115"/>
                  </a:cubicBezTo>
                  <a:cubicBezTo>
                    <a:pt x="748" y="1115"/>
                    <a:pt x="827" y="1080"/>
                    <a:pt x="905" y="999"/>
                  </a:cubicBezTo>
                  <a:cubicBezTo>
                    <a:pt x="927" y="977"/>
                    <a:pt x="939" y="965"/>
                    <a:pt x="950" y="943"/>
                  </a:cubicBezTo>
                  <a:cubicBezTo>
                    <a:pt x="1178" y="646"/>
                    <a:pt x="1058" y="0"/>
                    <a:pt x="673"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3" name="Google Shape;5923;p39"/>
            <p:cNvSpPr/>
            <p:nvPr/>
          </p:nvSpPr>
          <p:spPr>
            <a:xfrm>
              <a:off x="4188476" y="498873"/>
              <a:ext cx="51411" cy="28863"/>
            </a:xfrm>
            <a:custGeom>
              <a:rect b="b" l="l" r="r" t="t"/>
              <a:pathLst>
                <a:path extrusionOk="0" h="841" w="1498">
                  <a:moveTo>
                    <a:pt x="903" y="1"/>
                  </a:moveTo>
                  <a:cubicBezTo>
                    <a:pt x="489" y="1"/>
                    <a:pt x="0" y="418"/>
                    <a:pt x="382" y="719"/>
                  </a:cubicBezTo>
                  <a:cubicBezTo>
                    <a:pt x="404" y="730"/>
                    <a:pt x="416" y="741"/>
                    <a:pt x="438" y="752"/>
                  </a:cubicBezTo>
                  <a:cubicBezTo>
                    <a:pt x="527" y="813"/>
                    <a:pt x="644" y="841"/>
                    <a:pt x="765" y="841"/>
                  </a:cubicBezTo>
                  <a:cubicBezTo>
                    <a:pt x="1117" y="841"/>
                    <a:pt x="1498" y="600"/>
                    <a:pt x="1296" y="222"/>
                  </a:cubicBezTo>
                  <a:cubicBezTo>
                    <a:pt x="1214" y="64"/>
                    <a:pt x="1064" y="1"/>
                    <a:pt x="903"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4" name="Google Shape;5924;p39"/>
            <p:cNvSpPr/>
            <p:nvPr/>
          </p:nvSpPr>
          <p:spPr>
            <a:xfrm>
              <a:off x="3999202" y="498805"/>
              <a:ext cx="40154" cy="29927"/>
            </a:xfrm>
            <a:custGeom>
              <a:rect b="b" l="l" r="r" t="t"/>
              <a:pathLst>
                <a:path extrusionOk="0" h="872" w="1170">
                  <a:moveTo>
                    <a:pt x="404" y="1"/>
                  </a:moveTo>
                  <a:cubicBezTo>
                    <a:pt x="204" y="1"/>
                    <a:pt x="33" y="104"/>
                    <a:pt x="18" y="359"/>
                  </a:cubicBezTo>
                  <a:cubicBezTo>
                    <a:pt x="0" y="695"/>
                    <a:pt x="348" y="871"/>
                    <a:pt x="651" y="871"/>
                  </a:cubicBezTo>
                  <a:cubicBezTo>
                    <a:pt x="929" y="871"/>
                    <a:pt x="1169" y="723"/>
                    <a:pt x="1056" y="416"/>
                  </a:cubicBezTo>
                  <a:cubicBezTo>
                    <a:pt x="1045" y="393"/>
                    <a:pt x="1045" y="382"/>
                    <a:pt x="1033" y="359"/>
                  </a:cubicBezTo>
                  <a:cubicBezTo>
                    <a:pt x="929" y="150"/>
                    <a:pt x="645" y="1"/>
                    <a:pt x="404"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5" name="Google Shape;5925;p39"/>
            <p:cNvSpPr/>
            <p:nvPr/>
          </p:nvSpPr>
          <p:spPr>
            <a:xfrm>
              <a:off x="4036233" y="568886"/>
              <a:ext cx="40292" cy="29481"/>
            </a:xfrm>
            <a:custGeom>
              <a:rect b="b" l="l" r="r" t="t"/>
              <a:pathLst>
                <a:path extrusionOk="0" h="859" w="1174">
                  <a:moveTo>
                    <a:pt x="554" y="0"/>
                  </a:moveTo>
                  <a:cubicBezTo>
                    <a:pt x="262" y="0"/>
                    <a:pt x="0" y="158"/>
                    <a:pt x="124" y="473"/>
                  </a:cubicBezTo>
                  <a:cubicBezTo>
                    <a:pt x="124" y="484"/>
                    <a:pt x="146" y="507"/>
                    <a:pt x="157" y="529"/>
                  </a:cubicBezTo>
                  <a:cubicBezTo>
                    <a:pt x="264" y="725"/>
                    <a:pt x="534" y="859"/>
                    <a:pt x="767" y="859"/>
                  </a:cubicBezTo>
                  <a:cubicBezTo>
                    <a:pt x="977" y="859"/>
                    <a:pt x="1156" y="751"/>
                    <a:pt x="1162" y="484"/>
                  </a:cubicBezTo>
                  <a:cubicBezTo>
                    <a:pt x="1173" y="161"/>
                    <a:pt x="849" y="0"/>
                    <a:pt x="554"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6" name="Google Shape;5926;p39"/>
            <p:cNvSpPr/>
            <p:nvPr/>
          </p:nvSpPr>
          <p:spPr>
            <a:xfrm>
              <a:off x="4091385" y="318831"/>
              <a:ext cx="40326" cy="29378"/>
            </a:xfrm>
            <a:custGeom>
              <a:rect b="b" l="l" r="r" t="t"/>
              <a:pathLst>
                <a:path extrusionOk="0" h="856" w="1175">
                  <a:moveTo>
                    <a:pt x="556" y="1"/>
                  </a:moveTo>
                  <a:cubicBezTo>
                    <a:pt x="263" y="1"/>
                    <a:pt x="0" y="159"/>
                    <a:pt x="130" y="469"/>
                  </a:cubicBezTo>
                  <a:cubicBezTo>
                    <a:pt x="142" y="480"/>
                    <a:pt x="153" y="503"/>
                    <a:pt x="164" y="526"/>
                  </a:cubicBezTo>
                  <a:cubicBezTo>
                    <a:pt x="271" y="722"/>
                    <a:pt x="541" y="855"/>
                    <a:pt x="774" y="855"/>
                  </a:cubicBezTo>
                  <a:cubicBezTo>
                    <a:pt x="983" y="855"/>
                    <a:pt x="1163" y="747"/>
                    <a:pt x="1168" y="480"/>
                  </a:cubicBezTo>
                  <a:cubicBezTo>
                    <a:pt x="1174" y="159"/>
                    <a:pt x="850" y="1"/>
                    <a:pt x="556"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7" name="Google Shape;5927;p39"/>
            <p:cNvSpPr/>
            <p:nvPr/>
          </p:nvSpPr>
          <p:spPr>
            <a:xfrm>
              <a:off x="4047730" y="19663"/>
              <a:ext cx="41184" cy="36757"/>
            </a:xfrm>
            <a:custGeom>
              <a:rect b="b" l="l" r="r" t="t"/>
              <a:pathLst>
                <a:path extrusionOk="0" h="1071" w="1200">
                  <a:moveTo>
                    <a:pt x="619" y="1"/>
                  </a:moveTo>
                  <a:cubicBezTo>
                    <a:pt x="47" y="1"/>
                    <a:pt x="1" y="1070"/>
                    <a:pt x="465" y="1070"/>
                  </a:cubicBezTo>
                  <a:cubicBezTo>
                    <a:pt x="509" y="1070"/>
                    <a:pt x="559" y="1061"/>
                    <a:pt x="612" y="1039"/>
                  </a:cubicBezTo>
                  <a:cubicBezTo>
                    <a:pt x="635" y="1028"/>
                    <a:pt x="657" y="1016"/>
                    <a:pt x="680" y="1005"/>
                  </a:cubicBezTo>
                  <a:cubicBezTo>
                    <a:pt x="1052" y="813"/>
                    <a:pt x="1199" y="12"/>
                    <a:pt x="635" y="1"/>
                  </a:cubicBezTo>
                  <a:cubicBezTo>
                    <a:pt x="629" y="1"/>
                    <a:pt x="624" y="1"/>
                    <a:pt x="619"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8" name="Google Shape;5928;p39"/>
            <p:cNvSpPr/>
            <p:nvPr/>
          </p:nvSpPr>
          <p:spPr>
            <a:xfrm>
              <a:off x="4235941" y="442040"/>
              <a:ext cx="38747" cy="32810"/>
            </a:xfrm>
            <a:custGeom>
              <a:rect b="b" l="l" r="r" t="t"/>
              <a:pathLst>
                <a:path extrusionOk="0" h="956" w="1129">
                  <a:moveTo>
                    <a:pt x="477" y="1"/>
                  </a:moveTo>
                  <a:cubicBezTo>
                    <a:pt x="336" y="1"/>
                    <a:pt x="208" y="73"/>
                    <a:pt x="139" y="253"/>
                  </a:cubicBezTo>
                  <a:cubicBezTo>
                    <a:pt x="1" y="637"/>
                    <a:pt x="454" y="956"/>
                    <a:pt x="790" y="956"/>
                  </a:cubicBezTo>
                  <a:cubicBezTo>
                    <a:pt x="977" y="956"/>
                    <a:pt x="1128" y="857"/>
                    <a:pt x="1120" y="614"/>
                  </a:cubicBezTo>
                  <a:cubicBezTo>
                    <a:pt x="1120" y="592"/>
                    <a:pt x="1120" y="569"/>
                    <a:pt x="1109" y="547"/>
                  </a:cubicBezTo>
                  <a:cubicBezTo>
                    <a:pt x="1072" y="271"/>
                    <a:pt x="750" y="1"/>
                    <a:pt x="477"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9" name="Google Shape;5929;p39"/>
            <p:cNvSpPr/>
            <p:nvPr/>
          </p:nvSpPr>
          <p:spPr>
            <a:xfrm>
              <a:off x="4140943" y="690139"/>
              <a:ext cx="39983" cy="38027"/>
            </a:xfrm>
            <a:custGeom>
              <a:rect b="b" l="l" r="r" t="t"/>
              <a:pathLst>
                <a:path extrusionOk="0" h="1108" w="1165">
                  <a:moveTo>
                    <a:pt x="526" y="1"/>
                  </a:moveTo>
                  <a:cubicBezTo>
                    <a:pt x="454" y="1"/>
                    <a:pt x="378" y="30"/>
                    <a:pt x="300" y="99"/>
                  </a:cubicBezTo>
                  <a:cubicBezTo>
                    <a:pt x="289" y="111"/>
                    <a:pt x="266" y="133"/>
                    <a:pt x="255" y="156"/>
                  </a:cubicBezTo>
                  <a:cubicBezTo>
                    <a:pt x="1" y="430"/>
                    <a:pt x="94" y="1107"/>
                    <a:pt x="495" y="1107"/>
                  </a:cubicBezTo>
                  <a:cubicBezTo>
                    <a:pt x="539" y="1107"/>
                    <a:pt x="587" y="1099"/>
                    <a:pt x="638" y="1081"/>
                  </a:cubicBezTo>
                  <a:cubicBezTo>
                    <a:pt x="1164" y="909"/>
                    <a:pt x="921" y="1"/>
                    <a:pt x="526"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0" name="Google Shape;5930;p39"/>
            <p:cNvSpPr/>
            <p:nvPr/>
          </p:nvSpPr>
          <p:spPr>
            <a:xfrm>
              <a:off x="4194723" y="562846"/>
              <a:ext cx="42969" cy="28932"/>
            </a:xfrm>
            <a:custGeom>
              <a:rect b="b" l="l" r="r" t="t"/>
              <a:pathLst>
                <a:path extrusionOk="0" h="843" w="1252">
                  <a:moveTo>
                    <a:pt x="654" y="1"/>
                  </a:moveTo>
                  <a:cubicBezTo>
                    <a:pt x="322" y="1"/>
                    <a:pt x="0" y="198"/>
                    <a:pt x="189" y="525"/>
                  </a:cubicBezTo>
                  <a:cubicBezTo>
                    <a:pt x="200" y="547"/>
                    <a:pt x="211" y="570"/>
                    <a:pt x="222" y="592"/>
                  </a:cubicBezTo>
                  <a:cubicBezTo>
                    <a:pt x="337" y="749"/>
                    <a:pt x="572" y="843"/>
                    <a:pt x="785" y="843"/>
                  </a:cubicBezTo>
                  <a:cubicBezTo>
                    <a:pt x="1034" y="843"/>
                    <a:pt x="1252" y="715"/>
                    <a:pt x="1215" y="412"/>
                  </a:cubicBezTo>
                  <a:cubicBezTo>
                    <a:pt x="1190" y="126"/>
                    <a:pt x="919" y="1"/>
                    <a:pt x="654"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1" name="Google Shape;5931;p39"/>
            <p:cNvSpPr/>
            <p:nvPr/>
          </p:nvSpPr>
          <p:spPr>
            <a:xfrm>
              <a:off x="4249566" y="694497"/>
              <a:ext cx="40429" cy="38404"/>
            </a:xfrm>
            <a:custGeom>
              <a:rect b="b" l="l" r="r" t="t"/>
              <a:pathLst>
                <a:path extrusionOk="0" h="1119" w="1178">
                  <a:moveTo>
                    <a:pt x="668" y="1"/>
                  </a:moveTo>
                  <a:cubicBezTo>
                    <a:pt x="616" y="1"/>
                    <a:pt x="559" y="13"/>
                    <a:pt x="498" y="40"/>
                  </a:cubicBezTo>
                  <a:cubicBezTo>
                    <a:pt x="0" y="256"/>
                    <a:pt x="291" y="1119"/>
                    <a:pt x="669" y="1119"/>
                  </a:cubicBezTo>
                  <a:cubicBezTo>
                    <a:pt x="745" y="1119"/>
                    <a:pt x="826" y="1083"/>
                    <a:pt x="904" y="999"/>
                  </a:cubicBezTo>
                  <a:cubicBezTo>
                    <a:pt x="926" y="988"/>
                    <a:pt x="938" y="965"/>
                    <a:pt x="949" y="943"/>
                  </a:cubicBezTo>
                  <a:cubicBezTo>
                    <a:pt x="1177" y="655"/>
                    <a:pt x="1048" y="1"/>
                    <a:pt x="668"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2" name="Google Shape;5932;p39"/>
            <p:cNvSpPr/>
            <p:nvPr/>
          </p:nvSpPr>
          <p:spPr>
            <a:xfrm>
              <a:off x="4082668" y="60573"/>
              <a:ext cx="50622" cy="28726"/>
            </a:xfrm>
            <a:custGeom>
              <a:rect b="b" l="l" r="r" t="t"/>
              <a:pathLst>
                <a:path extrusionOk="0" h="837" w="1475">
                  <a:moveTo>
                    <a:pt x="712" y="1"/>
                  </a:moveTo>
                  <a:cubicBezTo>
                    <a:pt x="366" y="1"/>
                    <a:pt x="0" y="221"/>
                    <a:pt x="181" y="592"/>
                  </a:cubicBezTo>
                  <a:cubicBezTo>
                    <a:pt x="262" y="767"/>
                    <a:pt x="423" y="836"/>
                    <a:pt x="595" y="836"/>
                  </a:cubicBezTo>
                  <a:cubicBezTo>
                    <a:pt x="1002" y="836"/>
                    <a:pt x="1474" y="449"/>
                    <a:pt x="1118" y="140"/>
                  </a:cubicBezTo>
                  <a:cubicBezTo>
                    <a:pt x="1095" y="129"/>
                    <a:pt x="1073" y="118"/>
                    <a:pt x="1061" y="95"/>
                  </a:cubicBezTo>
                  <a:cubicBezTo>
                    <a:pt x="967" y="31"/>
                    <a:pt x="841" y="1"/>
                    <a:pt x="71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3" name="Google Shape;5933;p39"/>
            <p:cNvSpPr/>
            <p:nvPr/>
          </p:nvSpPr>
          <p:spPr>
            <a:xfrm>
              <a:off x="4357640" y="652318"/>
              <a:ext cx="50759" cy="34698"/>
            </a:xfrm>
            <a:custGeom>
              <a:rect b="b" l="l" r="r" t="t"/>
              <a:pathLst>
                <a:path extrusionOk="0" h="1011" w="1479">
                  <a:moveTo>
                    <a:pt x="802" y="1"/>
                  </a:moveTo>
                  <a:cubicBezTo>
                    <a:pt x="289" y="1"/>
                    <a:pt x="0" y="1011"/>
                    <a:pt x="575" y="1011"/>
                  </a:cubicBezTo>
                  <a:cubicBezTo>
                    <a:pt x="586" y="1011"/>
                    <a:pt x="598" y="1010"/>
                    <a:pt x="610" y="1009"/>
                  </a:cubicBezTo>
                  <a:cubicBezTo>
                    <a:pt x="632" y="1009"/>
                    <a:pt x="655" y="1009"/>
                    <a:pt x="677" y="998"/>
                  </a:cubicBezTo>
                  <a:cubicBezTo>
                    <a:pt x="1084" y="919"/>
                    <a:pt x="1479" y="208"/>
                    <a:pt x="948" y="28"/>
                  </a:cubicBezTo>
                  <a:cubicBezTo>
                    <a:pt x="898" y="9"/>
                    <a:pt x="849" y="1"/>
                    <a:pt x="80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4" name="Google Shape;5934;p39"/>
            <p:cNvSpPr/>
            <p:nvPr/>
          </p:nvSpPr>
          <p:spPr>
            <a:xfrm>
              <a:off x="3846031" y="605712"/>
              <a:ext cx="41253" cy="37134"/>
            </a:xfrm>
            <a:custGeom>
              <a:rect b="b" l="l" r="r" t="t"/>
              <a:pathLst>
                <a:path extrusionOk="0" h="1082" w="1202">
                  <a:moveTo>
                    <a:pt x="726" y="0"/>
                  </a:moveTo>
                  <a:cubicBezTo>
                    <a:pt x="681" y="0"/>
                    <a:pt x="631" y="10"/>
                    <a:pt x="576" y="32"/>
                  </a:cubicBezTo>
                  <a:lnTo>
                    <a:pt x="520" y="66"/>
                  </a:lnTo>
                  <a:cubicBezTo>
                    <a:pt x="148" y="269"/>
                    <a:pt x="1" y="1070"/>
                    <a:pt x="565" y="1081"/>
                  </a:cubicBezTo>
                  <a:cubicBezTo>
                    <a:pt x="568" y="1081"/>
                    <a:pt x="571" y="1081"/>
                    <a:pt x="573" y="1081"/>
                  </a:cubicBezTo>
                  <a:cubicBezTo>
                    <a:pt x="1153" y="1081"/>
                    <a:pt x="1201" y="0"/>
                    <a:pt x="72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5" name="Google Shape;5935;p39"/>
            <p:cNvSpPr/>
            <p:nvPr/>
          </p:nvSpPr>
          <p:spPr>
            <a:xfrm>
              <a:off x="4233950" y="593597"/>
              <a:ext cx="40257" cy="29584"/>
            </a:xfrm>
            <a:custGeom>
              <a:rect b="b" l="l" r="r" t="t"/>
              <a:pathLst>
                <a:path extrusionOk="0" h="862" w="1173">
                  <a:moveTo>
                    <a:pt x="547" y="1"/>
                  </a:moveTo>
                  <a:cubicBezTo>
                    <a:pt x="257" y="1"/>
                    <a:pt x="0" y="156"/>
                    <a:pt x="129" y="464"/>
                  </a:cubicBezTo>
                  <a:cubicBezTo>
                    <a:pt x="129" y="486"/>
                    <a:pt x="140" y="509"/>
                    <a:pt x="151" y="531"/>
                  </a:cubicBezTo>
                  <a:cubicBezTo>
                    <a:pt x="258" y="728"/>
                    <a:pt x="531" y="861"/>
                    <a:pt x="767" y="861"/>
                  </a:cubicBezTo>
                  <a:cubicBezTo>
                    <a:pt x="979" y="861"/>
                    <a:pt x="1162" y="753"/>
                    <a:pt x="1167" y="486"/>
                  </a:cubicBezTo>
                  <a:cubicBezTo>
                    <a:pt x="1173" y="162"/>
                    <a:pt x="842" y="1"/>
                    <a:pt x="547"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6" name="Google Shape;5936;p39"/>
            <p:cNvSpPr/>
            <p:nvPr/>
          </p:nvSpPr>
          <p:spPr>
            <a:xfrm>
              <a:off x="4109403" y="456008"/>
              <a:ext cx="42728" cy="36585"/>
            </a:xfrm>
            <a:custGeom>
              <a:rect b="b" l="l" r="r" t="t"/>
              <a:pathLst>
                <a:path extrusionOk="0" h="1066" w="1245">
                  <a:moveTo>
                    <a:pt x="770" y="1"/>
                  </a:moveTo>
                  <a:cubicBezTo>
                    <a:pt x="728" y="1"/>
                    <a:pt x="682" y="9"/>
                    <a:pt x="632" y="27"/>
                  </a:cubicBezTo>
                  <a:cubicBezTo>
                    <a:pt x="610" y="38"/>
                    <a:pt x="587" y="49"/>
                    <a:pt x="564" y="61"/>
                  </a:cubicBezTo>
                  <a:cubicBezTo>
                    <a:pt x="192" y="241"/>
                    <a:pt x="0" y="1031"/>
                    <a:pt x="564" y="1065"/>
                  </a:cubicBezTo>
                  <a:cubicBezTo>
                    <a:pt x="576" y="1066"/>
                    <a:pt x="586" y="1066"/>
                    <a:pt x="597" y="1066"/>
                  </a:cubicBezTo>
                  <a:cubicBezTo>
                    <a:pt x="1170" y="1066"/>
                    <a:pt x="1244" y="1"/>
                    <a:pt x="770"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7" name="Google Shape;5937;p39"/>
            <p:cNvSpPr/>
            <p:nvPr/>
          </p:nvSpPr>
          <p:spPr>
            <a:xfrm>
              <a:off x="4141355" y="155708"/>
              <a:ext cx="40806" cy="29378"/>
            </a:xfrm>
            <a:custGeom>
              <a:rect b="b" l="l" r="r" t="t"/>
              <a:pathLst>
                <a:path extrusionOk="0" h="856" w="1189">
                  <a:moveTo>
                    <a:pt x="419" y="0"/>
                  </a:moveTo>
                  <a:cubicBezTo>
                    <a:pt x="196" y="0"/>
                    <a:pt x="0" y="114"/>
                    <a:pt x="6" y="393"/>
                  </a:cubicBezTo>
                  <a:cubicBezTo>
                    <a:pt x="11" y="706"/>
                    <a:pt x="324" y="856"/>
                    <a:pt x="611" y="856"/>
                  </a:cubicBezTo>
                  <a:cubicBezTo>
                    <a:pt x="914" y="856"/>
                    <a:pt x="1189" y="689"/>
                    <a:pt x="1044" y="370"/>
                  </a:cubicBezTo>
                  <a:cubicBezTo>
                    <a:pt x="1033" y="347"/>
                    <a:pt x="1021" y="325"/>
                    <a:pt x="1010" y="302"/>
                  </a:cubicBezTo>
                  <a:cubicBezTo>
                    <a:pt x="907" y="120"/>
                    <a:pt x="648" y="0"/>
                    <a:pt x="419" y="0"/>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8" name="Google Shape;5938;p39"/>
            <p:cNvSpPr/>
            <p:nvPr/>
          </p:nvSpPr>
          <p:spPr>
            <a:xfrm>
              <a:off x="4140428" y="460710"/>
              <a:ext cx="43278" cy="28657"/>
            </a:xfrm>
            <a:custGeom>
              <a:rect b="b" l="l" r="r" t="t"/>
              <a:pathLst>
                <a:path extrusionOk="0" h="835" w="1261">
                  <a:moveTo>
                    <a:pt x="664" y="1"/>
                  </a:moveTo>
                  <a:cubicBezTo>
                    <a:pt x="329" y="1"/>
                    <a:pt x="0" y="202"/>
                    <a:pt x="191" y="533"/>
                  </a:cubicBezTo>
                  <a:cubicBezTo>
                    <a:pt x="202" y="555"/>
                    <a:pt x="213" y="578"/>
                    <a:pt x="236" y="589"/>
                  </a:cubicBezTo>
                  <a:cubicBezTo>
                    <a:pt x="349" y="744"/>
                    <a:pt x="579" y="835"/>
                    <a:pt x="789" y="835"/>
                  </a:cubicBezTo>
                  <a:cubicBezTo>
                    <a:pt x="1039" y="835"/>
                    <a:pt x="1261" y="705"/>
                    <a:pt x="1218" y="397"/>
                  </a:cubicBezTo>
                  <a:cubicBezTo>
                    <a:pt x="1188" y="122"/>
                    <a:pt x="924" y="1"/>
                    <a:pt x="664" y="1"/>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9" name="Google Shape;5939;p39"/>
            <p:cNvSpPr/>
            <p:nvPr/>
          </p:nvSpPr>
          <p:spPr>
            <a:xfrm>
              <a:off x="4257357" y="635707"/>
              <a:ext cx="43312" cy="28966"/>
            </a:xfrm>
            <a:custGeom>
              <a:rect b="b" l="l" r="r" t="t"/>
              <a:pathLst>
                <a:path extrusionOk="0" h="844" w="1262">
                  <a:moveTo>
                    <a:pt x="666" y="0"/>
                  </a:moveTo>
                  <a:cubicBezTo>
                    <a:pt x="330" y="0"/>
                    <a:pt x="1" y="208"/>
                    <a:pt x="192" y="546"/>
                  </a:cubicBezTo>
                  <a:cubicBezTo>
                    <a:pt x="203" y="557"/>
                    <a:pt x="214" y="579"/>
                    <a:pt x="225" y="602"/>
                  </a:cubicBezTo>
                  <a:cubicBezTo>
                    <a:pt x="338" y="755"/>
                    <a:pt x="567" y="843"/>
                    <a:pt x="778" y="843"/>
                  </a:cubicBezTo>
                  <a:cubicBezTo>
                    <a:pt x="1034" y="843"/>
                    <a:pt x="1262" y="713"/>
                    <a:pt x="1218" y="410"/>
                  </a:cubicBezTo>
                  <a:cubicBezTo>
                    <a:pt x="1189" y="125"/>
                    <a:pt x="925" y="0"/>
                    <a:pt x="666"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0" name="Google Shape;5940;p39"/>
            <p:cNvSpPr/>
            <p:nvPr/>
          </p:nvSpPr>
          <p:spPr>
            <a:xfrm>
              <a:off x="4293358" y="629530"/>
              <a:ext cx="40806" cy="38198"/>
            </a:xfrm>
            <a:custGeom>
              <a:rect b="b" l="l" r="r" t="t"/>
              <a:pathLst>
                <a:path extrusionOk="0" h="1113" w="1189">
                  <a:moveTo>
                    <a:pt x="666" y="1"/>
                  </a:moveTo>
                  <a:cubicBezTo>
                    <a:pt x="608" y="1"/>
                    <a:pt x="543" y="15"/>
                    <a:pt x="474" y="49"/>
                  </a:cubicBezTo>
                  <a:cubicBezTo>
                    <a:pt x="0" y="290"/>
                    <a:pt x="330" y="1113"/>
                    <a:pt x="706" y="1113"/>
                  </a:cubicBezTo>
                  <a:cubicBezTo>
                    <a:pt x="787" y="1113"/>
                    <a:pt x="870" y="1075"/>
                    <a:pt x="948" y="985"/>
                  </a:cubicBezTo>
                  <a:cubicBezTo>
                    <a:pt x="959" y="963"/>
                    <a:pt x="971" y="940"/>
                    <a:pt x="993" y="929"/>
                  </a:cubicBezTo>
                  <a:cubicBezTo>
                    <a:pt x="1189" y="626"/>
                    <a:pt x="1045" y="1"/>
                    <a:pt x="666"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1" name="Google Shape;5941;p39"/>
            <p:cNvSpPr/>
            <p:nvPr/>
          </p:nvSpPr>
          <p:spPr>
            <a:xfrm>
              <a:off x="4307189" y="591400"/>
              <a:ext cx="40738" cy="38130"/>
            </a:xfrm>
            <a:custGeom>
              <a:rect b="b" l="l" r="r" t="t"/>
              <a:pathLst>
                <a:path extrusionOk="0" h="1111" w="1187">
                  <a:moveTo>
                    <a:pt x="486" y="0"/>
                  </a:moveTo>
                  <a:cubicBezTo>
                    <a:pt x="404" y="0"/>
                    <a:pt x="320" y="39"/>
                    <a:pt x="240" y="133"/>
                  </a:cubicBezTo>
                  <a:cubicBezTo>
                    <a:pt x="229" y="144"/>
                    <a:pt x="207" y="167"/>
                    <a:pt x="195" y="189"/>
                  </a:cubicBezTo>
                  <a:cubicBezTo>
                    <a:pt x="1" y="490"/>
                    <a:pt x="150" y="1110"/>
                    <a:pt x="519" y="1110"/>
                  </a:cubicBezTo>
                  <a:cubicBezTo>
                    <a:pt x="579" y="1110"/>
                    <a:pt x="644" y="1094"/>
                    <a:pt x="714" y="1058"/>
                  </a:cubicBezTo>
                  <a:cubicBezTo>
                    <a:pt x="1186" y="817"/>
                    <a:pt x="861" y="0"/>
                    <a:pt x="486"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2" name="Google Shape;5942;p39"/>
            <p:cNvSpPr/>
            <p:nvPr/>
          </p:nvSpPr>
          <p:spPr>
            <a:xfrm>
              <a:off x="4206289" y="689761"/>
              <a:ext cx="43312" cy="28829"/>
            </a:xfrm>
            <a:custGeom>
              <a:rect b="b" l="l" r="r" t="t"/>
              <a:pathLst>
                <a:path extrusionOk="0" h="840" w="1262">
                  <a:moveTo>
                    <a:pt x="472" y="1"/>
                  </a:moveTo>
                  <a:cubicBezTo>
                    <a:pt x="222" y="1"/>
                    <a:pt x="0" y="130"/>
                    <a:pt x="43" y="438"/>
                  </a:cubicBezTo>
                  <a:cubicBezTo>
                    <a:pt x="73" y="717"/>
                    <a:pt x="335" y="839"/>
                    <a:pt x="594" y="839"/>
                  </a:cubicBezTo>
                  <a:cubicBezTo>
                    <a:pt x="930" y="839"/>
                    <a:pt x="1262" y="634"/>
                    <a:pt x="1070" y="302"/>
                  </a:cubicBezTo>
                  <a:cubicBezTo>
                    <a:pt x="1048" y="280"/>
                    <a:pt x="1036" y="268"/>
                    <a:pt x="1025" y="246"/>
                  </a:cubicBezTo>
                  <a:cubicBezTo>
                    <a:pt x="912" y="91"/>
                    <a:pt x="682" y="1"/>
                    <a:pt x="47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3" name="Google Shape;5943;p39"/>
            <p:cNvSpPr/>
            <p:nvPr/>
          </p:nvSpPr>
          <p:spPr>
            <a:xfrm>
              <a:off x="4326203" y="650911"/>
              <a:ext cx="40360" cy="37958"/>
            </a:xfrm>
            <a:custGeom>
              <a:rect b="b" l="l" r="r" t="t"/>
              <a:pathLst>
                <a:path extrusionOk="0" h="1106" w="1176">
                  <a:moveTo>
                    <a:pt x="500" y="0"/>
                  </a:moveTo>
                  <a:cubicBezTo>
                    <a:pt x="422" y="0"/>
                    <a:pt x="340" y="37"/>
                    <a:pt x="262" y="125"/>
                  </a:cubicBezTo>
                  <a:cubicBezTo>
                    <a:pt x="239" y="136"/>
                    <a:pt x="228" y="159"/>
                    <a:pt x="217" y="170"/>
                  </a:cubicBezTo>
                  <a:cubicBezTo>
                    <a:pt x="0" y="466"/>
                    <a:pt x="136" y="1105"/>
                    <a:pt x="512" y="1105"/>
                  </a:cubicBezTo>
                  <a:cubicBezTo>
                    <a:pt x="566" y="1105"/>
                    <a:pt x="626" y="1092"/>
                    <a:pt x="691" y="1062"/>
                  </a:cubicBezTo>
                  <a:cubicBezTo>
                    <a:pt x="1176" y="847"/>
                    <a:pt x="874" y="0"/>
                    <a:pt x="500" y="0"/>
                  </a:cubicBezTo>
                  <a:close/>
                </a:path>
              </a:pathLst>
            </a:custGeom>
            <a:solidFill>
              <a:srgbClr val="9F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4" name="Google Shape;5944;p39"/>
            <p:cNvSpPr/>
            <p:nvPr/>
          </p:nvSpPr>
          <p:spPr>
            <a:xfrm>
              <a:off x="4346280" y="546647"/>
              <a:ext cx="38885" cy="34183"/>
            </a:xfrm>
            <a:custGeom>
              <a:rect b="b" l="l" r="r" t="t"/>
              <a:pathLst>
                <a:path extrusionOk="0" h="996" w="1133">
                  <a:moveTo>
                    <a:pt x="525" y="1"/>
                  </a:moveTo>
                  <a:cubicBezTo>
                    <a:pt x="402" y="1"/>
                    <a:pt x="286" y="63"/>
                    <a:pt x="207" y="218"/>
                  </a:cubicBezTo>
                  <a:cubicBezTo>
                    <a:pt x="0" y="602"/>
                    <a:pt x="476" y="996"/>
                    <a:pt x="820" y="996"/>
                  </a:cubicBezTo>
                  <a:cubicBezTo>
                    <a:pt x="982" y="996"/>
                    <a:pt x="1115" y="909"/>
                    <a:pt x="1133" y="692"/>
                  </a:cubicBezTo>
                  <a:lnTo>
                    <a:pt x="1133" y="624"/>
                  </a:lnTo>
                  <a:cubicBezTo>
                    <a:pt x="1125" y="326"/>
                    <a:pt x="806" y="1"/>
                    <a:pt x="525" y="1"/>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5" name="Google Shape;5945;p39"/>
            <p:cNvSpPr/>
            <p:nvPr/>
          </p:nvSpPr>
          <p:spPr>
            <a:xfrm>
              <a:off x="3877880" y="106356"/>
              <a:ext cx="53676" cy="29893"/>
            </a:xfrm>
            <a:custGeom>
              <a:rect b="b" l="l" r="r" t="t"/>
              <a:pathLst>
                <a:path extrusionOk="0" h="871" w="1564">
                  <a:moveTo>
                    <a:pt x="830" y="0"/>
                  </a:moveTo>
                  <a:cubicBezTo>
                    <a:pt x="453" y="0"/>
                    <a:pt x="1" y="311"/>
                    <a:pt x="269" y="691"/>
                  </a:cubicBezTo>
                  <a:cubicBezTo>
                    <a:pt x="359" y="819"/>
                    <a:pt x="488" y="870"/>
                    <a:pt x="625" y="870"/>
                  </a:cubicBezTo>
                  <a:cubicBezTo>
                    <a:pt x="1057" y="870"/>
                    <a:pt x="1564" y="356"/>
                    <a:pt x="1127" y="82"/>
                  </a:cubicBezTo>
                  <a:cubicBezTo>
                    <a:pt x="1104" y="70"/>
                    <a:pt x="1082" y="59"/>
                    <a:pt x="1059" y="48"/>
                  </a:cubicBezTo>
                  <a:cubicBezTo>
                    <a:pt x="992" y="15"/>
                    <a:pt x="913" y="0"/>
                    <a:pt x="830" y="0"/>
                  </a:cubicBezTo>
                  <a:close/>
                </a:path>
              </a:pathLst>
            </a:custGeom>
            <a:solidFill>
              <a:srgbClr val="8341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6" name="Google Shape;5946;p39"/>
            <p:cNvSpPr/>
            <p:nvPr/>
          </p:nvSpPr>
          <p:spPr>
            <a:xfrm>
              <a:off x="4232166" y="755518"/>
              <a:ext cx="38885" cy="34320"/>
            </a:xfrm>
            <a:custGeom>
              <a:rect b="b" l="l" r="r" t="t"/>
              <a:pathLst>
                <a:path extrusionOk="0" h="1000" w="1133">
                  <a:moveTo>
                    <a:pt x="312" y="1"/>
                  </a:moveTo>
                  <a:cubicBezTo>
                    <a:pt x="150" y="1"/>
                    <a:pt x="18" y="88"/>
                    <a:pt x="0" y="304"/>
                  </a:cubicBezTo>
                  <a:lnTo>
                    <a:pt x="0" y="372"/>
                  </a:lnTo>
                  <a:cubicBezTo>
                    <a:pt x="8" y="672"/>
                    <a:pt x="331" y="999"/>
                    <a:pt x="613" y="999"/>
                  </a:cubicBezTo>
                  <a:cubicBezTo>
                    <a:pt x="734" y="999"/>
                    <a:pt x="848" y="939"/>
                    <a:pt x="926" y="790"/>
                  </a:cubicBezTo>
                  <a:cubicBezTo>
                    <a:pt x="1133" y="398"/>
                    <a:pt x="655" y="1"/>
                    <a:pt x="312" y="1"/>
                  </a:cubicBezTo>
                  <a:close/>
                </a:path>
              </a:pathLst>
            </a:custGeom>
            <a:solidFill>
              <a:srgbClr val="1413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7" name="Google Shape;5947;p39"/>
            <p:cNvSpPr/>
            <p:nvPr/>
          </p:nvSpPr>
          <p:spPr>
            <a:xfrm>
              <a:off x="3389438" y="-109689"/>
              <a:ext cx="1287343" cy="1264109"/>
            </a:xfrm>
            <a:custGeom>
              <a:rect b="b" l="l" r="r" t="t"/>
              <a:pathLst>
                <a:path extrusionOk="0" h="36833" w="37510">
                  <a:moveTo>
                    <a:pt x="28584" y="1"/>
                  </a:moveTo>
                  <a:lnTo>
                    <a:pt x="28888" y="283"/>
                  </a:lnTo>
                  <a:cubicBezTo>
                    <a:pt x="29453" y="813"/>
                    <a:pt x="29994" y="1366"/>
                    <a:pt x="30547" y="1908"/>
                  </a:cubicBezTo>
                  <a:cubicBezTo>
                    <a:pt x="31100" y="2450"/>
                    <a:pt x="31585" y="3048"/>
                    <a:pt x="32104" y="3623"/>
                  </a:cubicBezTo>
                  <a:cubicBezTo>
                    <a:pt x="32578" y="4221"/>
                    <a:pt x="33097" y="4819"/>
                    <a:pt x="33492" y="5474"/>
                  </a:cubicBezTo>
                  <a:cubicBezTo>
                    <a:pt x="34350" y="6749"/>
                    <a:pt x="35038" y="8126"/>
                    <a:pt x="35557" y="9581"/>
                  </a:cubicBezTo>
                  <a:cubicBezTo>
                    <a:pt x="36065" y="11037"/>
                    <a:pt x="36438" y="12526"/>
                    <a:pt x="36663" y="14061"/>
                  </a:cubicBezTo>
                  <a:cubicBezTo>
                    <a:pt x="36889" y="15584"/>
                    <a:pt x="37024" y="17130"/>
                    <a:pt x="37047" y="18665"/>
                  </a:cubicBezTo>
                  <a:cubicBezTo>
                    <a:pt x="37092" y="20222"/>
                    <a:pt x="37081" y="21768"/>
                    <a:pt x="37047" y="23314"/>
                  </a:cubicBezTo>
                  <a:cubicBezTo>
                    <a:pt x="37047" y="23698"/>
                    <a:pt x="37047" y="24104"/>
                    <a:pt x="37024" y="24465"/>
                  </a:cubicBezTo>
                  <a:lnTo>
                    <a:pt x="36990" y="25052"/>
                  </a:lnTo>
                  <a:lnTo>
                    <a:pt x="36900" y="25605"/>
                  </a:lnTo>
                  <a:cubicBezTo>
                    <a:pt x="36754" y="26338"/>
                    <a:pt x="36505" y="27060"/>
                    <a:pt x="36178" y="27749"/>
                  </a:cubicBezTo>
                  <a:cubicBezTo>
                    <a:pt x="35862" y="28437"/>
                    <a:pt x="35456" y="29080"/>
                    <a:pt x="34971" y="29667"/>
                  </a:cubicBezTo>
                  <a:cubicBezTo>
                    <a:pt x="34497" y="30254"/>
                    <a:pt x="33944" y="30773"/>
                    <a:pt x="33323" y="31213"/>
                  </a:cubicBezTo>
                  <a:cubicBezTo>
                    <a:pt x="32714" y="31653"/>
                    <a:pt x="32037" y="31980"/>
                    <a:pt x="31315" y="32183"/>
                  </a:cubicBezTo>
                  <a:cubicBezTo>
                    <a:pt x="30798" y="32315"/>
                    <a:pt x="30263" y="32380"/>
                    <a:pt x="29727" y="32380"/>
                  </a:cubicBezTo>
                  <a:cubicBezTo>
                    <a:pt x="29526" y="32380"/>
                    <a:pt x="29325" y="32371"/>
                    <a:pt x="29125" y="32353"/>
                  </a:cubicBezTo>
                  <a:lnTo>
                    <a:pt x="28651" y="32127"/>
                  </a:lnTo>
                  <a:lnTo>
                    <a:pt x="28336" y="31980"/>
                  </a:lnTo>
                  <a:lnTo>
                    <a:pt x="28324" y="32341"/>
                  </a:lnTo>
                  <a:cubicBezTo>
                    <a:pt x="28302" y="32669"/>
                    <a:pt x="28200" y="32985"/>
                    <a:pt x="28031" y="33255"/>
                  </a:cubicBezTo>
                  <a:cubicBezTo>
                    <a:pt x="27839" y="33549"/>
                    <a:pt x="27613" y="33808"/>
                    <a:pt x="27354" y="34034"/>
                  </a:cubicBezTo>
                  <a:cubicBezTo>
                    <a:pt x="26823" y="34508"/>
                    <a:pt x="26225" y="34892"/>
                    <a:pt x="25582" y="35208"/>
                  </a:cubicBezTo>
                  <a:cubicBezTo>
                    <a:pt x="24939" y="35524"/>
                    <a:pt x="24262" y="35772"/>
                    <a:pt x="23574" y="35975"/>
                  </a:cubicBezTo>
                  <a:cubicBezTo>
                    <a:pt x="23235" y="36065"/>
                    <a:pt x="22874" y="36122"/>
                    <a:pt x="22513" y="36178"/>
                  </a:cubicBezTo>
                  <a:cubicBezTo>
                    <a:pt x="22152" y="36246"/>
                    <a:pt x="21791" y="36302"/>
                    <a:pt x="21441" y="36336"/>
                  </a:cubicBezTo>
                  <a:cubicBezTo>
                    <a:pt x="21147" y="36382"/>
                    <a:pt x="20855" y="36404"/>
                    <a:pt x="20565" y="36404"/>
                  </a:cubicBezTo>
                  <a:cubicBezTo>
                    <a:pt x="19437" y="36404"/>
                    <a:pt x="18336" y="36078"/>
                    <a:pt x="17277" y="35602"/>
                  </a:cubicBezTo>
                  <a:lnTo>
                    <a:pt x="16295" y="35140"/>
                  </a:lnTo>
                  <a:lnTo>
                    <a:pt x="15325" y="34621"/>
                  </a:lnTo>
                  <a:cubicBezTo>
                    <a:pt x="14704" y="34248"/>
                    <a:pt x="14117" y="33842"/>
                    <a:pt x="13553" y="33380"/>
                  </a:cubicBezTo>
                  <a:cubicBezTo>
                    <a:pt x="12978" y="32951"/>
                    <a:pt x="12470" y="32420"/>
                    <a:pt x="11940" y="31935"/>
                  </a:cubicBezTo>
                  <a:cubicBezTo>
                    <a:pt x="11466" y="31382"/>
                    <a:pt x="10935" y="30874"/>
                    <a:pt x="10495" y="30299"/>
                  </a:cubicBezTo>
                  <a:lnTo>
                    <a:pt x="9818" y="29453"/>
                  </a:lnTo>
                  <a:lnTo>
                    <a:pt x="9186" y="28561"/>
                  </a:lnTo>
                  <a:cubicBezTo>
                    <a:pt x="8746" y="27974"/>
                    <a:pt x="8362" y="27354"/>
                    <a:pt x="7979" y="26733"/>
                  </a:cubicBezTo>
                  <a:cubicBezTo>
                    <a:pt x="7595" y="26113"/>
                    <a:pt x="7223" y="25492"/>
                    <a:pt x="6850" y="24849"/>
                  </a:cubicBezTo>
                  <a:lnTo>
                    <a:pt x="5745" y="22953"/>
                  </a:lnTo>
                  <a:lnTo>
                    <a:pt x="3555" y="19139"/>
                  </a:lnTo>
                  <a:cubicBezTo>
                    <a:pt x="3183" y="18507"/>
                    <a:pt x="2822" y="17875"/>
                    <a:pt x="2517" y="17221"/>
                  </a:cubicBezTo>
                  <a:cubicBezTo>
                    <a:pt x="2213" y="16566"/>
                    <a:pt x="1930" y="15889"/>
                    <a:pt x="1682" y="15201"/>
                  </a:cubicBezTo>
                  <a:cubicBezTo>
                    <a:pt x="1208" y="13824"/>
                    <a:pt x="847" y="12414"/>
                    <a:pt x="610" y="10980"/>
                  </a:cubicBezTo>
                  <a:cubicBezTo>
                    <a:pt x="351" y="9536"/>
                    <a:pt x="260" y="8080"/>
                    <a:pt x="351" y="6625"/>
                  </a:cubicBezTo>
                  <a:cubicBezTo>
                    <a:pt x="407" y="5169"/>
                    <a:pt x="858" y="3770"/>
                    <a:pt x="1095" y="2314"/>
                  </a:cubicBezTo>
                  <a:cubicBezTo>
                    <a:pt x="1231" y="1547"/>
                    <a:pt x="1344" y="780"/>
                    <a:pt x="1445" y="12"/>
                  </a:cubicBezTo>
                  <a:lnTo>
                    <a:pt x="1253" y="12"/>
                  </a:lnTo>
                  <a:cubicBezTo>
                    <a:pt x="1141" y="768"/>
                    <a:pt x="1016" y="1524"/>
                    <a:pt x="870" y="2269"/>
                  </a:cubicBezTo>
                  <a:cubicBezTo>
                    <a:pt x="746" y="2991"/>
                    <a:pt x="565" y="3702"/>
                    <a:pt x="418" y="4424"/>
                  </a:cubicBezTo>
                  <a:cubicBezTo>
                    <a:pt x="249" y="5135"/>
                    <a:pt x="136" y="5869"/>
                    <a:pt x="80" y="6602"/>
                  </a:cubicBezTo>
                  <a:cubicBezTo>
                    <a:pt x="1" y="8080"/>
                    <a:pt x="80" y="9559"/>
                    <a:pt x="328" y="11014"/>
                  </a:cubicBezTo>
                  <a:cubicBezTo>
                    <a:pt x="565" y="12470"/>
                    <a:pt x="926" y="13903"/>
                    <a:pt x="1411" y="15291"/>
                  </a:cubicBezTo>
                  <a:cubicBezTo>
                    <a:pt x="1660" y="15991"/>
                    <a:pt x="1942" y="16668"/>
                    <a:pt x="2246" y="17345"/>
                  </a:cubicBezTo>
                  <a:cubicBezTo>
                    <a:pt x="2551" y="18010"/>
                    <a:pt x="2923" y="18654"/>
                    <a:pt x="3285" y="19286"/>
                  </a:cubicBezTo>
                  <a:lnTo>
                    <a:pt x="5474" y="23111"/>
                  </a:lnTo>
                  <a:lnTo>
                    <a:pt x="6557" y="25018"/>
                  </a:lnTo>
                  <a:cubicBezTo>
                    <a:pt x="6929" y="25650"/>
                    <a:pt x="7290" y="26293"/>
                    <a:pt x="7685" y="26914"/>
                  </a:cubicBezTo>
                  <a:cubicBezTo>
                    <a:pt x="8092" y="27534"/>
                    <a:pt x="8464" y="28166"/>
                    <a:pt x="8893" y="28753"/>
                  </a:cubicBezTo>
                  <a:lnTo>
                    <a:pt x="9536" y="29656"/>
                  </a:lnTo>
                  <a:lnTo>
                    <a:pt x="10224" y="30525"/>
                  </a:lnTo>
                  <a:cubicBezTo>
                    <a:pt x="10664" y="31123"/>
                    <a:pt x="11195" y="31642"/>
                    <a:pt x="11680" y="32195"/>
                  </a:cubicBezTo>
                  <a:cubicBezTo>
                    <a:pt x="12222" y="32702"/>
                    <a:pt x="12729" y="33244"/>
                    <a:pt x="13328" y="33684"/>
                  </a:cubicBezTo>
                  <a:cubicBezTo>
                    <a:pt x="13903" y="34158"/>
                    <a:pt x="14512" y="34587"/>
                    <a:pt x="15144" y="34971"/>
                  </a:cubicBezTo>
                  <a:lnTo>
                    <a:pt x="16115" y="35501"/>
                  </a:lnTo>
                  <a:lnTo>
                    <a:pt x="17119" y="35975"/>
                  </a:lnTo>
                  <a:cubicBezTo>
                    <a:pt x="17807" y="36257"/>
                    <a:pt x="18496" y="36550"/>
                    <a:pt x="19240" y="36686"/>
                  </a:cubicBezTo>
                  <a:cubicBezTo>
                    <a:pt x="19613" y="36765"/>
                    <a:pt x="19985" y="36810"/>
                    <a:pt x="20369" y="36832"/>
                  </a:cubicBezTo>
                  <a:cubicBezTo>
                    <a:pt x="20741" y="36810"/>
                    <a:pt x="21125" y="36832"/>
                    <a:pt x="21497" y="36776"/>
                  </a:cubicBezTo>
                  <a:cubicBezTo>
                    <a:pt x="21870" y="36708"/>
                    <a:pt x="22242" y="36686"/>
                    <a:pt x="22592" y="36618"/>
                  </a:cubicBezTo>
                  <a:cubicBezTo>
                    <a:pt x="22953" y="36550"/>
                    <a:pt x="23325" y="36494"/>
                    <a:pt x="23686" y="36392"/>
                  </a:cubicBezTo>
                  <a:cubicBezTo>
                    <a:pt x="24409" y="36201"/>
                    <a:pt x="25108" y="35941"/>
                    <a:pt x="25785" y="35614"/>
                  </a:cubicBezTo>
                  <a:cubicBezTo>
                    <a:pt x="26462" y="35287"/>
                    <a:pt x="27106" y="34869"/>
                    <a:pt x="27670" y="34384"/>
                  </a:cubicBezTo>
                  <a:cubicBezTo>
                    <a:pt x="27963" y="34124"/>
                    <a:pt x="28223" y="33831"/>
                    <a:pt x="28437" y="33504"/>
                  </a:cubicBezTo>
                  <a:cubicBezTo>
                    <a:pt x="28584" y="33255"/>
                    <a:pt x="28697" y="32985"/>
                    <a:pt x="28753" y="32691"/>
                  </a:cubicBezTo>
                  <a:lnTo>
                    <a:pt x="28979" y="32804"/>
                  </a:lnTo>
                  <a:lnTo>
                    <a:pt x="29013" y="32815"/>
                  </a:lnTo>
                  <a:lnTo>
                    <a:pt x="29046" y="32815"/>
                  </a:lnTo>
                  <a:cubicBezTo>
                    <a:pt x="29310" y="32838"/>
                    <a:pt x="29575" y="32851"/>
                    <a:pt x="29841" y="32851"/>
                  </a:cubicBezTo>
                  <a:cubicBezTo>
                    <a:pt x="30384" y="32851"/>
                    <a:pt x="30927" y="32794"/>
                    <a:pt x="31450" y="32635"/>
                  </a:cubicBezTo>
                  <a:cubicBezTo>
                    <a:pt x="32217" y="32420"/>
                    <a:pt x="32951" y="32071"/>
                    <a:pt x="33605" y="31597"/>
                  </a:cubicBezTo>
                  <a:cubicBezTo>
                    <a:pt x="34260" y="31134"/>
                    <a:pt x="34835" y="30581"/>
                    <a:pt x="35332" y="29949"/>
                  </a:cubicBezTo>
                  <a:cubicBezTo>
                    <a:pt x="35828" y="29340"/>
                    <a:pt x="36257" y="28663"/>
                    <a:pt x="36584" y="27941"/>
                  </a:cubicBezTo>
                  <a:cubicBezTo>
                    <a:pt x="36934" y="27218"/>
                    <a:pt x="37182" y="26462"/>
                    <a:pt x="37329" y="25684"/>
                  </a:cubicBezTo>
                  <a:lnTo>
                    <a:pt x="37419" y="25086"/>
                  </a:lnTo>
                  <a:lnTo>
                    <a:pt x="37453" y="24499"/>
                  </a:lnTo>
                  <a:cubicBezTo>
                    <a:pt x="37476" y="24093"/>
                    <a:pt x="37464" y="23720"/>
                    <a:pt x="37476" y="23325"/>
                  </a:cubicBezTo>
                  <a:cubicBezTo>
                    <a:pt x="37498" y="21768"/>
                    <a:pt x="37510" y="20222"/>
                    <a:pt x="37453" y="18654"/>
                  </a:cubicBezTo>
                  <a:cubicBezTo>
                    <a:pt x="37419" y="17096"/>
                    <a:pt x="37273" y="15539"/>
                    <a:pt x="37047" y="13993"/>
                  </a:cubicBezTo>
                  <a:cubicBezTo>
                    <a:pt x="36810" y="12447"/>
                    <a:pt x="36426" y="10924"/>
                    <a:pt x="35896" y="9457"/>
                  </a:cubicBezTo>
                  <a:cubicBezTo>
                    <a:pt x="35366" y="7979"/>
                    <a:pt x="34655" y="6568"/>
                    <a:pt x="33763" y="5271"/>
                  </a:cubicBezTo>
                  <a:cubicBezTo>
                    <a:pt x="33346" y="4605"/>
                    <a:pt x="32849" y="4029"/>
                    <a:pt x="32353" y="3409"/>
                  </a:cubicBezTo>
                  <a:cubicBezTo>
                    <a:pt x="31834" y="2833"/>
                    <a:pt x="31315" y="2247"/>
                    <a:pt x="30773" y="1682"/>
                  </a:cubicBezTo>
                  <a:cubicBezTo>
                    <a:pt x="30231" y="1129"/>
                    <a:pt x="29678" y="588"/>
                    <a:pt x="29103" y="57"/>
                  </a:cubicBezTo>
                  <a:lnTo>
                    <a:pt x="2904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8" name="Google Shape;5948;p39"/>
            <p:cNvSpPr/>
            <p:nvPr/>
          </p:nvSpPr>
          <p:spPr>
            <a:xfrm>
              <a:off x="3427396" y="-109689"/>
              <a:ext cx="1211050" cy="1223302"/>
            </a:xfrm>
            <a:custGeom>
              <a:rect b="b" l="l" r="r" t="t"/>
              <a:pathLst>
                <a:path extrusionOk="0" h="35644" w="35287">
                  <a:moveTo>
                    <a:pt x="1219" y="1"/>
                  </a:moveTo>
                  <a:cubicBezTo>
                    <a:pt x="1005" y="1603"/>
                    <a:pt x="712" y="3183"/>
                    <a:pt x="351" y="4752"/>
                  </a:cubicBezTo>
                  <a:cubicBezTo>
                    <a:pt x="136" y="5654"/>
                    <a:pt x="35" y="6568"/>
                    <a:pt x="35" y="7482"/>
                  </a:cubicBezTo>
                  <a:cubicBezTo>
                    <a:pt x="1" y="10969"/>
                    <a:pt x="1129" y="15257"/>
                    <a:pt x="2844" y="18168"/>
                  </a:cubicBezTo>
                  <a:cubicBezTo>
                    <a:pt x="3995" y="20132"/>
                    <a:pt x="4469" y="20990"/>
                    <a:pt x="4943" y="21836"/>
                  </a:cubicBezTo>
                  <a:cubicBezTo>
                    <a:pt x="5428" y="22727"/>
                    <a:pt x="5891" y="23562"/>
                    <a:pt x="7132" y="25650"/>
                  </a:cubicBezTo>
                  <a:cubicBezTo>
                    <a:pt x="9795" y="30141"/>
                    <a:pt x="12549" y="33030"/>
                    <a:pt x="15550" y="34474"/>
                  </a:cubicBezTo>
                  <a:cubicBezTo>
                    <a:pt x="16892" y="35120"/>
                    <a:pt x="18164" y="35644"/>
                    <a:pt x="19620" y="35644"/>
                  </a:cubicBezTo>
                  <a:cubicBezTo>
                    <a:pt x="19817" y="35644"/>
                    <a:pt x="20017" y="35634"/>
                    <a:pt x="20222" y="35614"/>
                  </a:cubicBezTo>
                  <a:cubicBezTo>
                    <a:pt x="21080" y="35524"/>
                    <a:pt x="21926" y="35298"/>
                    <a:pt x="22716" y="34959"/>
                  </a:cubicBezTo>
                  <a:cubicBezTo>
                    <a:pt x="23585" y="34609"/>
                    <a:pt x="24487" y="34621"/>
                    <a:pt x="25187" y="33966"/>
                  </a:cubicBezTo>
                  <a:cubicBezTo>
                    <a:pt x="26282" y="32962"/>
                    <a:pt x="26485" y="32319"/>
                    <a:pt x="26507" y="30841"/>
                  </a:cubicBezTo>
                  <a:cubicBezTo>
                    <a:pt x="27498" y="31094"/>
                    <a:pt x="28450" y="31312"/>
                    <a:pt x="29366" y="31312"/>
                  </a:cubicBezTo>
                  <a:cubicBezTo>
                    <a:pt x="30410" y="31312"/>
                    <a:pt x="31408" y="31028"/>
                    <a:pt x="32364" y="30186"/>
                  </a:cubicBezTo>
                  <a:cubicBezTo>
                    <a:pt x="34034" y="28730"/>
                    <a:pt x="35162" y="26372"/>
                    <a:pt x="35185" y="24307"/>
                  </a:cubicBezTo>
                  <a:lnTo>
                    <a:pt x="35219" y="22332"/>
                  </a:lnTo>
                  <a:cubicBezTo>
                    <a:pt x="35286" y="15810"/>
                    <a:pt x="34970" y="9514"/>
                    <a:pt x="30468" y="4221"/>
                  </a:cubicBezTo>
                  <a:cubicBezTo>
                    <a:pt x="29159" y="2720"/>
                    <a:pt x="27771" y="1321"/>
                    <a:pt x="26304" y="1"/>
                  </a:cubicBezTo>
                  <a:lnTo>
                    <a:pt x="18800" y="1"/>
                  </a:lnTo>
                  <a:cubicBezTo>
                    <a:pt x="19387" y="802"/>
                    <a:pt x="19974" y="1603"/>
                    <a:pt x="20583" y="2393"/>
                  </a:cubicBezTo>
                  <a:cubicBezTo>
                    <a:pt x="22242" y="4526"/>
                    <a:pt x="24341" y="6365"/>
                    <a:pt x="25774" y="8667"/>
                  </a:cubicBezTo>
                  <a:cubicBezTo>
                    <a:pt x="26710" y="10191"/>
                    <a:pt x="27015" y="12007"/>
                    <a:pt x="27579" y="13677"/>
                  </a:cubicBezTo>
                  <a:cubicBezTo>
                    <a:pt x="28617" y="16690"/>
                    <a:pt x="28945" y="20753"/>
                    <a:pt x="28223" y="23867"/>
                  </a:cubicBezTo>
                  <a:cubicBezTo>
                    <a:pt x="27974" y="24950"/>
                    <a:pt x="27466" y="26214"/>
                    <a:pt x="26383" y="26722"/>
                  </a:cubicBezTo>
                  <a:cubicBezTo>
                    <a:pt x="26045" y="26879"/>
                    <a:pt x="25698" y="26937"/>
                    <a:pt x="25347" y="26937"/>
                  </a:cubicBezTo>
                  <a:cubicBezTo>
                    <a:pt x="24377" y="26937"/>
                    <a:pt x="23376" y="26496"/>
                    <a:pt x="22453" y="26496"/>
                  </a:cubicBezTo>
                  <a:cubicBezTo>
                    <a:pt x="22127" y="26496"/>
                    <a:pt x="21810" y="26551"/>
                    <a:pt x="21508" y="26699"/>
                  </a:cubicBezTo>
                  <a:cubicBezTo>
                    <a:pt x="21091" y="26902"/>
                    <a:pt x="20696" y="27523"/>
                    <a:pt x="20312" y="27805"/>
                  </a:cubicBezTo>
                  <a:cubicBezTo>
                    <a:pt x="19850" y="28132"/>
                    <a:pt x="19398" y="28572"/>
                    <a:pt x="18879" y="28809"/>
                  </a:cubicBezTo>
                  <a:cubicBezTo>
                    <a:pt x="18575" y="28944"/>
                    <a:pt x="18225" y="29002"/>
                    <a:pt x="17867" y="29002"/>
                  </a:cubicBezTo>
                  <a:cubicBezTo>
                    <a:pt x="17322" y="29002"/>
                    <a:pt x="16760" y="28867"/>
                    <a:pt x="16318" y="28663"/>
                  </a:cubicBezTo>
                  <a:cubicBezTo>
                    <a:pt x="14727" y="27929"/>
                    <a:pt x="13937" y="26688"/>
                    <a:pt x="13474" y="25018"/>
                  </a:cubicBezTo>
                  <a:cubicBezTo>
                    <a:pt x="13215" y="24115"/>
                    <a:pt x="12876" y="23246"/>
                    <a:pt x="12458" y="22411"/>
                  </a:cubicBezTo>
                  <a:cubicBezTo>
                    <a:pt x="12086" y="21633"/>
                    <a:pt x="11443" y="20820"/>
                    <a:pt x="11228" y="19997"/>
                  </a:cubicBezTo>
                  <a:cubicBezTo>
                    <a:pt x="11003" y="19139"/>
                    <a:pt x="10969" y="18428"/>
                    <a:pt x="10518" y="17616"/>
                  </a:cubicBezTo>
                  <a:cubicBezTo>
                    <a:pt x="10089" y="16837"/>
                    <a:pt x="9536" y="16126"/>
                    <a:pt x="9084" y="15347"/>
                  </a:cubicBezTo>
                  <a:cubicBezTo>
                    <a:pt x="8633" y="14546"/>
                    <a:pt x="8351" y="13632"/>
                    <a:pt x="7990" y="12775"/>
                  </a:cubicBezTo>
                  <a:cubicBezTo>
                    <a:pt x="7369" y="11274"/>
                    <a:pt x="7595" y="9604"/>
                    <a:pt x="6986" y="8114"/>
                  </a:cubicBezTo>
                  <a:cubicBezTo>
                    <a:pt x="6602" y="7166"/>
                    <a:pt x="5835" y="6444"/>
                    <a:pt x="5598" y="5440"/>
                  </a:cubicBezTo>
                  <a:cubicBezTo>
                    <a:pt x="5248" y="3996"/>
                    <a:pt x="5406" y="2653"/>
                    <a:pt x="5586" y="1231"/>
                  </a:cubicBezTo>
                  <a:cubicBezTo>
                    <a:pt x="5632" y="825"/>
                    <a:pt x="5711" y="407"/>
                    <a:pt x="575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949" name="Google Shape;5949;p39"/>
            <p:cNvGrpSpPr/>
            <p:nvPr/>
          </p:nvGrpSpPr>
          <p:grpSpPr>
            <a:xfrm>
              <a:off x="637867" y="3136846"/>
              <a:ext cx="637872" cy="599708"/>
              <a:chOff x="1071450" y="3263575"/>
              <a:chExt cx="464650" cy="436850"/>
            </a:xfrm>
          </p:grpSpPr>
          <p:sp>
            <p:nvSpPr>
              <p:cNvPr id="5950" name="Google Shape;5950;p39"/>
              <p:cNvSpPr/>
              <p:nvPr/>
            </p:nvSpPr>
            <p:spPr>
              <a:xfrm>
                <a:off x="1071450" y="3263575"/>
                <a:ext cx="464650" cy="436850"/>
              </a:xfrm>
              <a:custGeom>
                <a:rect b="b" l="l" r="r" t="t"/>
                <a:pathLst>
                  <a:path extrusionOk="0" h="17474" w="18586">
                    <a:moveTo>
                      <a:pt x="9634" y="0"/>
                    </a:moveTo>
                    <a:cubicBezTo>
                      <a:pt x="9157" y="0"/>
                      <a:pt x="8682" y="58"/>
                      <a:pt x="8215" y="181"/>
                    </a:cubicBezTo>
                    <a:cubicBezTo>
                      <a:pt x="3826" y="1309"/>
                      <a:pt x="1" y="4164"/>
                      <a:pt x="644" y="9355"/>
                    </a:cubicBezTo>
                    <a:cubicBezTo>
                      <a:pt x="971" y="12040"/>
                      <a:pt x="2630" y="14399"/>
                      <a:pt x="4774" y="15933"/>
                    </a:cubicBezTo>
                    <a:cubicBezTo>
                      <a:pt x="5744" y="16610"/>
                      <a:pt x="6839" y="17073"/>
                      <a:pt x="8001" y="17299"/>
                    </a:cubicBezTo>
                    <a:cubicBezTo>
                      <a:pt x="8560" y="17414"/>
                      <a:pt x="9133" y="17474"/>
                      <a:pt x="9703" y="17474"/>
                    </a:cubicBezTo>
                    <a:cubicBezTo>
                      <a:pt x="10812" y="17474"/>
                      <a:pt x="11906" y="17245"/>
                      <a:pt x="12853" y="16746"/>
                    </a:cubicBezTo>
                    <a:cubicBezTo>
                      <a:pt x="14083" y="16080"/>
                      <a:pt x="15482" y="15177"/>
                      <a:pt x="16306" y="14015"/>
                    </a:cubicBezTo>
                    <a:cubicBezTo>
                      <a:pt x="18337" y="11386"/>
                      <a:pt x="18586" y="7594"/>
                      <a:pt x="17051" y="4706"/>
                    </a:cubicBezTo>
                    <a:cubicBezTo>
                      <a:pt x="15679" y="2244"/>
                      <a:pt x="12621" y="0"/>
                      <a:pt x="9634" y="0"/>
                    </a:cubicBezTo>
                    <a:close/>
                  </a:path>
                </a:pathLst>
              </a:custGeom>
              <a:solidFill>
                <a:srgbClr val="7FB6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1" name="Google Shape;5951;p39"/>
              <p:cNvSpPr/>
              <p:nvPr/>
            </p:nvSpPr>
            <p:spPr>
              <a:xfrm>
                <a:off x="1086675" y="3286200"/>
                <a:ext cx="425450" cy="391625"/>
              </a:xfrm>
              <a:custGeom>
                <a:rect b="b" l="l" r="r" t="t"/>
                <a:pathLst>
                  <a:path extrusionOk="0" h="15665" w="17018">
                    <a:moveTo>
                      <a:pt x="8782" y="1"/>
                    </a:moveTo>
                    <a:cubicBezTo>
                      <a:pt x="8168" y="1"/>
                      <a:pt x="7563" y="99"/>
                      <a:pt x="6986" y="314"/>
                    </a:cubicBezTo>
                    <a:cubicBezTo>
                      <a:pt x="3160" y="1713"/>
                      <a:pt x="1" y="4613"/>
                      <a:pt x="1028" y="9194"/>
                    </a:cubicBezTo>
                    <a:cubicBezTo>
                      <a:pt x="1569" y="11553"/>
                      <a:pt x="3262" y="13505"/>
                      <a:pt x="5316" y="14690"/>
                    </a:cubicBezTo>
                    <a:cubicBezTo>
                      <a:pt x="6241" y="15209"/>
                      <a:pt x="7257" y="15525"/>
                      <a:pt x="8306" y="15626"/>
                    </a:cubicBezTo>
                    <a:cubicBezTo>
                      <a:pt x="8565" y="15651"/>
                      <a:pt x="8825" y="15664"/>
                      <a:pt x="9085" y="15664"/>
                    </a:cubicBezTo>
                    <a:cubicBezTo>
                      <a:pt x="10342" y="15664"/>
                      <a:pt x="11584" y="15363"/>
                      <a:pt x="12594" y="14690"/>
                    </a:cubicBezTo>
                    <a:cubicBezTo>
                      <a:pt x="13644" y="14001"/>
                      <a:pt x="14806" y="13065"/>
                      <a:pt x="15438" y="11948"/>
                    </a:cubicBezTo>
                    <a:cubicBezTo>
                      <a:pt x="17017" y="9420"/>
                      <a:pt x="16893" y="6012"/>
                      <a:pt x="15268" y="3575"/>
                    </a:cubicBezTo>
                    <a:cubicBezTo>
                      <a:pt x="13927" y="1635"/>
                      <a:pt x="11289" y="1"/>
                      <a:pt x="8782"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2" name="Google Shape;5952;p39"/>
              <p:cNvSpPr/>
              <p:nvPr/>
            </p:nvSpPr>
            <p:spPr>
              <a:xfrm>
                <a:off x="1118000" y="3314325"/>
                <a:ext cx="364775" cy="335800"/>
              </a:xfrm>
              <a:custGeom>
                <a:rect b="b" l="l" r="r" t="t"/>
                <a:pathLst>
                  <a:path extrusionOk="0" h="13432" w="14591">
                    <a:moveTo>
                      <a:pt x="7534" y="1"/>
                    </a:moveTo>
                    <a:cubicBezTo>
                      <a:pt x="7007" y="1"/>
                      <a:pt x="6488" y="85"/>
                      <a:pt x="5992" y="272"/>
                    </a:cubicBezTo>
                    <a:cubicBezTo>
                      <a:pt x="2709" y="1468"/>
                      <a:pt x="0" y="3951"/>
                      <a:pt x="892" y="7878"/>
                    </a:cubicBezTo>
                    <a:cubicBezTo>
                      <a:pt x="1343" y="9909"/>
                      <a:pt x="2788" y="11590"/>
                      <a:pt x="4559" y="12606"/>
                    </a:cubicBezTo>
                    <a:cubicBezTo>
                      <a:pt x="5349" y="13046"/>
                      <a:pt x="6218" y="13316"/>
                      <a:pt x="7121" y="13395"/>
                    </a:cubicBezTo>
                    <a:cubicBezTo>
                      <a:pt x="7352" y="13420"/>
                      <a:pt x="7584" y="13432"/>
                      <a:pt x="7816" y="13432"/>
                    </a:cubicBezTo>
                    <a:cubicBezTo>
                      <a:pt x="8887" y="13432"/>
                      <a:pt x="9946" y="13169"/>
                      <a:pt x="10799" y="12594"/>
                    </a:cubicBezTo>
                    <a:cubicBezTo>
                      <a:pt x="11691" y="11996"/>
                      <a:pt x="12695" y="11195"/>
                      <a:pt x="13237" y="10247"/>
                    </a:cubicBezTo>
                    <a:cubicBezTo>
                      <a:pt x="14591" y="8081"/>
                      <a:pt x="14489" y="5158"/>
                      <a:pt x="13101" y="3070"/>
                    </a:cubicBezTo>
                    <a:cubicBezTo>
                      <a:pt x="11941" y="1412"/>
                      <a:pt x="9682" y="1"/>
                      <a:pt x="7534" y="1"/>
                    </a:cubicBezTo>
                    <a:close/>
                  </a:path>
                </a:pathLst>
              </a:custGeom>
              <a:solidFill>
                <a:srgbClr val="C3D6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3" name="Google Shape;5953;p39"/>
              <p:cNvSpPr/>
              <p:nvPr/>
            </p:nvSpPr>
            <p:spPr>
              <a:xfrm>
                <a:off x="1241850" y="3308425"/>
                <a:ext cx="106100" cy="347000"/>
              </a:xfrm>
              <a:custGeom>
                <a:rect b="b" l="l" r="r" t="t"/>
                <a:pathLst>
                  <a:path extrusionOk="0" h="13880" w="4244">
                    <a:moveTo>
                      <a:pt x="4243" y="0"/>
                    </a:moveTo>
                    <a:cubicBezTo>
                      <a:pt x="4243" y="0"/>
                      <a:pt x="4164" y="215"/>
                      <a:pt x="4074" y="598"/>
                    </a:cubicBezTo>
                    <a:cubicBezTo>
                      <a:pt x="3984" y="982"/>
                      <a:pt x="3769" y="1524"/>
                      <a:pt x="3589" y="2167"/>
                    </a:cubicBezTo>
                    <a:cubicBezTo>
                      <a:pt x="3498" y="2494"/>
                      <a:pt x="3374" y="2833"/>
                      <a:pt x="3239" y="3205"/>
                    </a:cubicBezTo>
                    <a:lnTo>
                      <a:pt x="2810" y="4356"/>
                    </a:lnTo>
                    <a:cubicBezTo>
                      <a:pt x="2663" y="4751"/>
                      <a:pt x="2505" y="5168"/>
                      <a:pt x="2359" y="5586"/>
                    </a:cubicBezTo>
                    <a:cubicBezTo>
                      <a:pt x="2201" y="6003"/>
                      <a:pt x="2065" y="6443"/>
                      <a:pt x="1919" y="6872"/>
                    </a:cubicBezTo>
                    <a:cubicBezTo>
                      <a:pt x="1659" y="7741"/>
                      <a:pt x="1366" y="8587"/>
                      <a:pt x="1095" y="9400"/>
                    </a:cubicBezTo>
                    <a:cubicBezTo>
                      <a:pt x="824" y="10212"/>
                      <a:pt x="598" y="10968"/>
                      <a:pt x="406" y="11634"/>
                    </a:cubicBezTo>
                    <a:cubicBezTo>
                      <a:pt x="248" y="12165"/>
                      <a:pt x="136" y="12706"/>
                      <a:pt x="45" y="13248"/>
                    </a:cubicBezTo>
                    <a:cubicBezTo>
                      <a:pt x="11" y="13406"/>
                      <a:pt x="0" y="13564"/>
                      <a:pt x="0" y="13710"/>
                    </a:cubicBezTo>
                    <a:cubicBezTo>
                      <a:pt x="12" y="13767"/>
                      <a:pt x="17" y="13809"/>
                      <a:pt x="20" y="13838"/>
                    </a:cubicBezTo>
                    <a:lnTo>
                      <a:pt x="20" y="13838"/>
                    </a:lnTo>
                    <a:cubicBezTo>
                      <a:pt x="20" y="13808"/>
                      <a:pt x="22" y="13764"/>
                      <a:pt x="34" y="13710"/>
                    </a:cubicBezTo>
                    <a:cubicBezTo>
                      <a:pt x="57" y="13598"/>
                      <a:pt x="79" y="13451"/>
                      <a:pt x="136" y="13259"/>
                    </a:cubicBezTo>
                    <a:cubicBezTo>
                      <a:pt x="237" y="12875"/>
                      <a:pt x="429" y="12356"/>
                      <a:pt x="666" y="11713"/>
                    </a:cubicBezTo>
                    <a:cubicBezTo>
                      <a:pt x="892" y="11070"/>
                      <a:pt x="1185" y="10325"/>
                      <a:pt x="1490" y="9535"/>
                    </a:cubicBezTo>
                    <a:cubicBezTo>
                      <a:pt x="1794" y="8745"/>
                      <a:pt x="2099" y="7877"/>
                      <a:pt x="2381" y="7019"/>
                    </a:cubicBezTo>
                    <a:cubicBezTo>
                      <a:pt x="2517" y="6590"/>
                      <a:pt x="2652" y="6150"/>
                      <a:pt x="2799" y="5733"/>
                    </a:cubicBezTo>
                    <a:lnTo>
                      <a:pt x="3216" y="4491"/>
                    </a:lnTo>
                    <a:cubicBezTo>
                      <a:pt x="3352" y="4085"/>
                      <a:pt x="3464" y="3690"/>
                      <a:pt x="3566" y="3306"/>
                    </a:cubicBezTo>
                    <a:cubicBezTo>
                      <a:pt x="3679" y="2934"/>
                      <a:pt x="3792" y="2584"/>
                      <a:pt x="3848" y="2246"/>
                    </a:cubicBezTo>
                    <a:cubicBezTo>
                      <a:pt x="3995" y="1569"/>
                      <a:pt x="4108" y="1016"/>
                      <a:pt x="4164" y="621"/>
                    </a:cubicBezTo>
                    <a:cubicBezTo>
                      <a:pt x="4209" y="226"/>
                      <a:pt x="4243" y="0"/>
                      <a:pt x="4243" y="0"/>
                    </a:cubicBezTo>
                    <a:close/>
                    <a:moveTo>
                      <a:pt x="20" y="13838"/>
                    </a:moveTo>
                    <a:cubicBezTo>
                      <a:pt x="20" y="13864"/>
                      <a:pt x="23" y="13880"/>
                      <a:pt x="23" y="13880"/>
                    </a:cubicBezTo>
                    <a:cubicBezTo>
                      <a:pt x="23" y="13880"/>
                      <a:pt x="23" y="13866"/>
                      <a:pt x="20" y="13838"/>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4" name="Google Shape;5954;p39"/>
              <p:cNvSpPr/>
              <p:nvPr/>
            </p:nvSpPr>
            <p:spPr>
              <a:xfrm>
                <a:off x="1144525" y="3386000"/>
                <a:ext cx="306100" cy="212450"/>
              </a:xfrm>
              <a:custGeom>
                <a:rect b="b" l="l" r="r" t="t"/>
                <a:pathLst>
                  <a:path extrusionOk="0" h="8498" w="12244">
                    <a:moveTo>
                      <a:pt x="0" y="0"/>
                    </a:moveTo>
                    <a:lnTo>
                      <a:pt x="305" y="316"/>
                    </a:lnTo>
                    <a:cubicBezTo>
                      <a:pt x="406" y="407"/>
                      <a:pt x="531" y="497"/>
                      <a:pt x="643" y="587"/>
                    </a:cubicBezTo>
                    <a:cubicBezTo>
                      <a:pt x="869" y="756"/>
                      <a:pt x="1106" y="914"/>
                      <a:pt x="1332" y="1084"/>
                    </a:cubicBezTo>
                    <a:lnTo>
                      <a:pt x="2720" y="2065"/>
                    </a:lnTo>
                    <a:lnTo>
                      <a:pt x="5484" y="4063"/>
                    </a:lnTo>
                    <a:cubicBezTo>
                      <a:pt x="6410" y="4728"/>
                      <a:pt x="7324" y="5383"/>
                      <a:pt x="8271" y="6015"/>
                    </a:cubicBezTo>
                    <a:cubicBezTo>
                      <a:pt x="8745" y="6342"/>
                      <a:pt x="9231" y="6647"/>
                      <a:pt x="9716" y="6951"/>
                    </a:cubicBezTo>
                    <a:cubicBezTo>
                      <a:pt x="10190" y="7256"/>
                      <a:pt x="10664" y="7561"/>
                      <a:pt x="11160" y="7854"/>
                    </a:cubicBezTo>
                    <a:cubicBezTo>
                      <a:pt x="11341" y="7944"/>
                      <a:pt x="11533" y="8035"/>
                      <a:pt x="11724" y="8136"/>
                    </a:cubicBezTo>
                    <a:lnTo>
                      <a:pt x="12007" y="8294"/>
                    </a:lnTo>
                    <a:cubicBezTo>
                      <a:pt x="12052" y="8317"/>
                      <a:pt x="12097" y="8351"/>
                      <a:pt x="12142" y="8384"/>
                    </a:cubicBezTo>
                    <a:cubicBezTo>
                      <a:pt x="12165" y="8396"/>
                      <a:pt x="12176" y="8418"/>
                      <a:pt x="12198" y="8430"/>
                    </a:cubicBezTo>
                    <a:cubicBezTo>
                      <a:pt x="12210" y="8452"/>
                      <a:pt x="12243" y="8475"/>
                      <a:pt x="12221" y="8497"/>
                    </a:cubicBezTo>
                    <a:lnTo>
                      <a:pt x="12221" y="8497"/>
                    </a:lnTo>
                    <a:cubicBezTo>
                      <a:pt x="12243" y="8475"/>
                      <a:pt x="12221" y="8441"/>
                      <a:pt x="12210" y="8418"/>
                    </a:cubicBezTo>
                    <a:cubicBezTo>
                      <a:pt x="12187" y="8407"/>
                      <a:pt x="12176" y="8384"/>
                      <a:pt x="12153" y="8362"/>
                    </a:cubicBezTo>
                    <a:cubicBezTo>
                      <a:pt x="12119" y="8328"/>
                      <a:pt x="12074" y="8294"/>
                      <a:pt x="12029" y="8249"/>
                    </a:cubicBezTo>
                    <a:cubicBezTo>
                      <a:pt x="11950" y="8181"/>
                      <a:pt x="11860" y="8125"/>
                      <a:pt x="11770" y="8057"/>
                    </a:cubicBezTo>
                    <a:cubicBezTo>
                      <a:pt x="11600" y="7933"/>
                      <a:pt x="11420" y="7820"/>
                      <a:pt x="11239" y="7707"/>
                    </a:cubicBezTo>
                    <a:cubicBezTo>
                      <a:pt x="10799" y="7346"/>
                      <a:pt x="10336" y="7008"/>
                      <a:pt x="9885" y="6669"/>
                    </a:cubicBezTo>
                    <a:cubicBezTo>
                      <a:pt x="9422" y="6342"/>
                      <a:pt x="8971" y="5992"/>
                      <a:pt x="8508" y="5665"/>
                    </a:cubicBezTo>
                    <a:cubicBezTo>
                      <a:pt x="7594" y="4999"/>
                      <a:pt x="6680" y="4322"/>
                      <a:pt x="5744" y="3668"/>
                    </a:cubicBezTo>
                    <a:cubicBezTo>
                      <a:pt x="5281" y="3340"/>
                      <a:pt x="4807" y="3013"/>
                      <a:pt x="4333" y="2697"/>
                    </a:cubicBezTo>
                    <a:cubicBezTo>
                      <a:pt x="3859" y="2381"/>
                      <a:pt x="3397" y="2065"/>
                      <a:pt x="2900" y="1772"/>
                    </a:cubicBezTo>
                    <a:lnTo>
                      <a:pt x="2178" y="1321"/>
                    </a:lnTo>
                    <a:cubicBezTo>
                      <a:pt x="1930" y="1185"/>
                      <a:pt x="1693" y="1016"/>
                      <a:pt x="1445" y="881"/>
                    </a:cubicBezTo>
                    <a:cubicBezTo>
                      <a:pt x="1196" y="756"/>
                      <a:pt x="948" y="610"/>
                      <a:pt x="700" y="474"/>
                    </a:cubicBezTo>
                    <a:cubicBezTo>
                      <a:pt x="452" y="328"/>
                      <a:pt x="215" y="170"/>
                      <a:pt x="0"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5" name="Google Shape;5955;p39"/>
              <p:cNvSpPr/>
              <p:nvPr/>
            </p:nvSpPr>
            <p:spPr>
              <a:xfrm>
                <a:off x="1230550" y="3317450"/>
                <a:ext cx="128950" cy="341650"/>
              </a:xfrm>
              <a:custGeom>
                <a:rect b="b" l="l" r="r" t="t"/>
                <a:pathLst>
                  <a:path extrusionOk="0" h="13666" w="5158">
                    <a:moveTo>
                      <a:pt x="1" y="0"/>
                    </a:moveTo>
                    <a:lnTo>
                      <a:pt x="80" y="136"/>
                    </a:lnTo>
                    <a:cubicBezTo>
                      <a:pt x="148" y="271"/>
                      <a:pt x="215" y="418"/>
                      <a:pt x="272" y="565"/>
                    </a:cubicBezTo>
                    <a:cubicBezTo>
                      <a:pt x="430" y="926"/>
                      <a:pt x="576" y="1479"/>
                      <a:pt x="779" y="2133"/>
                    </a:cubicBezTo>
                    <a:cubicBezTo>
                      <a:pt x="983" y="2788"/>
                      <a:pt x="1208" y="3555"/>
                      <a:pt x="1468" y="4367"/>
                    </a:cubicBezTo>
                    <a:cubicBezTo>
                      <a:pt x="1727" y="5180"/>
                      <a:pt x="2009" y="6060"/>
                      <a:pt x="2292" y="6929"/>
                    </a:cubicBezTo>
                    <a:cubicBezTo>
                      <a:pt x="2438" y="7358"/>
                      <a:pt x="2585" y="7786"/>
                      <a:pt x="2720" y="8215"/>
                    </a:cubicBezTo>
                    <a:cubicBezTo>
                      <a:pt x="2856" y="8644"/>
                      <a:pt x="3048" y="9061"/>
                      <a:pt x="3206" y="9456"/>
                    </a:cubicBezTo>
                    <a:cubicBezTo>
                      <a:pt x="3533" y="10246"/>
                      <a:pt x="3849" y="10991"/>
                      <a:pt x="4142" y="11612"/>
                    </a:cubicBezTo>
                    <a:cubicBezTo>
                      <a:pt x="4424" y="12232"/>
                      <a:pt x="4684" y="12740"/>
                      <a:pt x="4864" y="13101"/>
                    </a:cubicBezTo>
                    <a:cubicBezTo>
                      <a:pt x="5056" y="13462"/>
                      <a:pt x="5158" y="13665"/>
                      <a:pt x="5158" y="13665"/>
                    </a:cubicBezTo>
                    <a:lnTo>
                      <a:pt x="4943" y="13067"/>
                    </a:lnTo>
                    <a:cubicBezTo>
                      <a:pt x="4819" y="12695"/>
                      <a:pt x="4639" y="12153"/>
                      <a:pt x="4379" y="11510"/>
                    </a:cubicBezTo>
                    <a:cubicBezTo>
                      <a:pt x="4131" y="10878"/>
                      <a:pt x="3894" y="10111"/>
                      <a:pt x="3601" y="9310"/>
                    </a:cubicBezTo>
                    <a:cubicBezTo>
                      <a:pt x="3454" y="8904"/>
                      <a:pt x="3296" y="8509"/>
                      <a:pt x="3160" y="8080"/>
                    </a:cubicBezTo>
                    <a:cubicBezTo>
                      <a:pt x="3025" y="7651"/>
                      <a:pt x="2890" y="7211"/>
                      <a:pt x="2743" y="6771"/>
                    </a:cubicBezTo>
                    <a:cubicBezTo>
                      <a:pt x="2596" y="6342"/>
                      <a:pt x="2450" y="5913"/>
                      <a:pt x="2314" y="5484"/>
                    </a:cubicBezTo>
                    <a:cubicBezTo>
                      <a:pt x="2179" y="5056"/>
                      <a:pt x="2009" y="4638"/>
                      <a:pt x="1874" y="4232"/>
                    </a:cubicBezTo>
                    <a:cubicBezTo>
                      <a:pt x="1581" y="3431"/>
                      <a:pt x="1276" y="2686"/>
                      <a:pt x="1028" y="2043"/>
                    </a:cubicBezTo>
                    <a:cubicBezTo>
                      <a:pt x="847" y="1524"/>
                      <a:pt x="610" y="1016"/>
                      <a:pt x="351" y="519"/>
                    </a:cubicBezTo>
                    <a:cubicBezTo>
                      <a:pt x="283" y="384"/>
                      <a:pt x="193" y="249"/>
                      <a:pt x="102" y="124"/>
                    </a:cubicBezTo>
                    <a:lnTo>
                      <a:pt x="1" y="0"/>
                    </a:ln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6" name="Google Shape;5956;p39"/>
              <p:cNvSpPr/>
              <p:nvPr/>
            </p:nvSpPr>
            <p:spPr>
              <a:xfrm>
                <a:off x="1163700" y="3358075"/>
                <a:ext cx="273100" cy="239800"/>
              </a:xfrm>
              <a:custGeom>
                <a:rect b="b" l="l" r="r" t="t"/>
                <a:pathLst>
                  <a:path extrusionOk="0" h="9592" w="10924">
                    <a:moveTo>
                      <a:pt x="10924" y="0"/>
                    </a:moveTo>
                    <a:cubicBezTo>
                      <a:pt x="10867" y="113"/>
                      <a:pt x="10799" y="203"/>
                      <a:pt x="10709" y="282"/>
                    </a:cubicBezTo>
                    <a:cubicBezTo>
                      <a:pt x="10619" y="361"/>
                      <a:pt x="10529" y="429"/>
                      <a:pt x="10438" y="497"/>
                    </a:cubicBezTo>
                    <a:cubicBezTo>
                      <a:pt x="10247" y="643"/>
                      <a:pt x="10043" y="756"/>
                      <a:pt x="9852" y="926"/>
                    </a:cubicBezTo>
                    <a:cubicBezTo>
                      <a:pt x="9423" y="1264"/>
                      <a:pt x="9005" y="1614"/>
                      <a:pt x="8588" y="1975"/>
                    </a:cubicBezTo>
                    <a:cubicBezTo>
                      <a:pt x="8170" y="2336"/>
                      <a:pt x="7741" y="2675"/>
                      <a:pt x="7335" y="3036"/>
                    </a:cubicBezTo>
                    <a:cubicBezTo>
                      <a:pt x="6500" y="3758"/>
                      <a:pt x="5710" y="4503"/>
                      <a:pt x="4909" y="5259"/>
                    </a:cubicBezTo>
                    <a:lnTo>
                      <a:pt x="4311" y="5823"/>
                    </a:lnTo>
                    <a:lnTo>
                      <a:pt x="3713" y="6342"/>
                    </a:lnTo>
                    <a:cubicBezTo>
                      <a:pt x="3284" y="6669"/>
                      <a:pt x="2833" y="6996"/>
                      <a:pt x="2404" y="7346"/>
                    </a:cubicBezTo>
                    <a:cubicBezTo>
                      <a:pt x="2201" y="7527"/>
                      <a:pt x="1975" y="7685"/>
                      <a:pt x="1783" y="7877"/>
                    </a:cubicBezTo>
                    <a:cubicBezTo>
                      <a:pt x="1580" y="8080"/>
                      <a:pt x="1377" y="8260"/>
                      <a:pt x="1197" y="8475"/>
                    </a:cubicBezTo>
                    <a:cubicBezTo>
                      <a:pt x="1005" y="8678"/>
                      <a:pt x="824" y="8870"/>
                      <a:pt x="632" y="9061"/>
                    </a:cubicBezTo>
                    <a:cubicBezTo>
                      <a:pt x="542" y="9163"/>
                      <a:pt x="441" y="9253"/>
                      <a:pt x="328" y="9332"/>
                    </a:cubicBezTo>
                    <a:lnTo>
                      <a:pt x="0" y="9592"/>
                    </a:lnTo>
                    <a:cubicBezTo>
                      <a:pt x="249" y="9468"/>
                      <a:pt x="486" y="9321"/>
                      <a:pt x="700" y="9163"/>
                    </a:cubicBezTo>
                    <a:cubicBezTo>
                      <a:pt x="915" y="8982"/>
                      <a:pt x="1140" y="8813"/>
                      <a:pt x="1343" y="8633"/>
                    </a:cubicBezTo>
                    <a:cubicBezTo>
                      <a:pt x="1546" y="8441"/>
                      <a:pt x="1750" y="8272"/>
                      <a:pt x="1964" y="8102"/>
                    </a:cubicBezTo>
                    <a:cubicBezTo>
                      <a:pt x="2167" y="7933"/>
                      <a:pt x="2393" y="7775"/>
                      <a:pt x="2618" y="7617"/>
                    </a:cubicBezTo>
                    <a:cubicBezTo>
                      <a:pt x="2844" y="7459"/>
                      <a:pt x="3070" y="7312"/>
                      <a:pt x="3295" y="7166"/>
                    </a:cubicBezTo>
                    <a:lnTo>
                      <a:pt x="3973" y="6692"/>
                    </a:lnTo>
                    <a:lnTo>
                      <a:pt x="4627" y="6161"/>
                    </a:lnTo>
                    <a:lnTo>
                      <a:pt x="5225" y="5597"/>
                    </a:lnTo>
                    <a:cubicBezTo>
                      <a:pt x="6038" y="4852"/>
                      <a:pt x="6827" y="4096"/>
                      <a:pt x="7617" y="3340"/>
                    </a:cubicBezTo>
                    <a:cubicBezTo>
                      <a:pt x="8024" y="2979"/>
                      <a:pt x="8407" y="2596"/>
                      <a:pt x="8802" y="2212"/>
                    </a:cubicBezTo>
                    <a:cubicBezTo>
                      <a:pt x="9186" y="1828"/>
                      <a:pt x="9592" y="1456"/>
                      <a:pt x="9976" y="1061"/>
                    </a:cubicBezTo>
                    <a:cubicBezTo>
                      <a:pt x="10122" y="903"/>
                      <a:pt x="10314" y="756"/>
                      <a:pt x="10495" y="598"/>
                    </a:cubicBezTo>
                    <a:cubicBezTo>
                      <a:pt x="10574" y="508"/>
                      <a:pt x="10664" y="429"/>
                      <a:pt x="10743" y="339"/>
                    </a:cubicBezTo>
                    <a:cubicBezTo>
                      <a:pt x="10822" y="237"/>
                      <a:pt x="10878" y="124"/>
                      <a:pt x="10924"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7" name="Google Shape;5957;p39"/>
              <p:cNvSpPr/>
              <p:nvPr/>
            </p:nvSpPr>
            <p:spPr>
              <a:xfrm>
                <a:off x="1115450" y="3480500"/>
                <a:ext cx="374400" cy="16475"/>
              </a:xfrm>
              <a:custGeom>
                <a:rect b="b" l="l" r="r" t="t"/>
                <a:pathLst>
                  <a:path extrusionOk="0" h="659" w="14976">
                    <a:moveTo>
                      <a:pt x="10236" y="1"/>
                    </a:moveTo>
                    <a:cubicBezTo>
                      <a:pt x="9344" y="1"/>
                      <a:pt x="8396" y="12"/>
                      <a:pt x="7471" y="57"/>
                    </a:cubicBezTo>
                    <a:lnTo>
                      <a:pt x="6072" y="136"/>
                    </a:lnTo>
                    <a:cubicBezTo>
                      <a:pt x="5609" y="159"/>
                      <a:pt x="5169" y="226"/>
                      <a:pt x="4729" y="226"/>
                    </a:cubicBezTo>
                    <a:cubicBezTo>
                      <a:pt x="4289" y="238"/>
                      <a:pt x="3860" y="260"/>
                      <a:pt x="3454" y="271"/>
                    </a:cubicBezTo>
                    <a:lnTo>
                      <a:pt x="3172" y="271"/>
                    </a:lnTo>
                    <a:lnTo>
                      <a:pt x="2890" y="249"/>
                    </a:lnTo>
                    <a:lnTo>
                      <a:pt x="2348" y="192"/>
                    </a:lnTo>
                    <a:cubicBezTo>
                      <a:pt x="1648" y="113"/>
                      <a:pt x="1062" y="102"/>
                      <a:pt x="655" y="68"/>
                    </a:cubicBezTo>
                    <a:lnTo>
                      <a:pt x="1" y="46"/>
                    </a:lnTo>
                    <a:lnTo>
                      <a:pt x="622" y="181"/>
                    </a:lnTo>
                    <a:lnTo>
                      <a:pt x="2303" y="474"/>
                    </a:lnTo>
                    <a:lnTo>
                      <a:pt x="2856" y="565"/>
                    </a:lnTo>
                    <a:lnTo>
                      <a:pt x="3138" y="610"/>
                    </a:lnTo>
                    <a:cubicBezTo>
                      <a:pt x="3262" y="632"/>
                      <a:pt x="3341" y="632"/>
                      <a:pt x="3443" y="632"/>
                    </a:cubicBezTo>
                    <a:cubicBezTo>
                      <a:pt x="3771" y="642"/>
                      <a:pt x="4115" y="658"/>
                      <a:pt x="4467" y="658"/>
                    </a:cubicBezTo>
                    <a:cubicBezTo>
                      <a:pt x="4550" y="658"/>
                      <a:pt x="4634" y="657"/>
                      <a:pt x="4718" y="655"/>
                    </a:cubicBezTo>
                    <a:cubicBezTo>
                      <a:pt x="5158" y="655"/>
                      <a:pt x="5609" y="632"/>
                      <a:pt x="6083" y="610"/>
                    </a:cubicBezTo>
                    <a:lnTo>
                      <a:pt x="7482" y="553"/>
                    </a:lnTo>
                    <a:cubicBezTo>
                      <a:pt x="7945" y="520"/>
                      <a:pt x="8419" y="497"/>
                      <a:pt x="8882" y="486"/>
                    </a:cubicBezTo>
                    <a:cubicBezTo>
                      <a:pt x="9333" y="474"/>
                      <a:pt x="9784" y="429"/>
                      <a:pt x="10224" y="429"/>
                    </a:cubicBezTo>
                    <a:cubicBezTo>
                      <a:pt x="10676" y="429"/>
                      <a:pt x="11093" y="429"/>
                      <a:pt x="11499" y="396"/>
                    </a:cubicBezTo>
                    <a:cubicBezTo>
                      <a:pt x="11631" y="388"/>
                      <a:pt x="11760" y="385"/>
                      <a:pt x="11887" y="385"/>
                    </a:cubicBezTo>
                    <a:cubicBezTo>
                      <a:pt x="12141" y="385"/>
                      <a:pt x="12387" y="396"/>
                      <a:pt x="12628" y="396"/>
                    </a:cubicBezTo>
                    <a:cubicBezTo>
                      <a:pt x="12861" y="396"/>
                      <a:pt x="13079" y="401"/>
                      <a:pt x="13289" y="401"/>
                    </a:cubicBezTo>
                    <a:cubicBezTo>
                      <a:pt x="13394" y="401"/>
                      <a:pt x="13497" y="399"/>
                      <a:pt x="13598" y="396"/>
                    </a:cubicBezTo>
                    <a:lnTo>
                      <a:pt x="14332" y="339"/>
                    </a:lnTo>
                    <a:cubicBezTo>
                      <a:pt x="14490" y="328"/>
                      <a:pt x="14648" y="328"/>
                      <a:pt x="14806" y="328"/>
                    </a:cubicBezTo>
                    <a:lnTo>
                      <a:pt x="14975" y="328"/>
                    </a:lnTo>
                    <a:lnTo>
                      <a:pt x="14806" y="294"/>
                    </a:lnTo>
                    <a:cubicBezTo>
                      <a:pt x="14648" y="260"/>
                      <a:pt x="14490" y="249"/>
                      <a:pt x="14332" y="249"/>
                    </a:cubicBezTo>
                    <a:lnTo>
                      <a:pt x="13598" y="215"/>
                    </a:lnTo>
                    <a:lnTo>
                      <a:pt x="12639" y="125"/>
                    </a:lnTo>
                    <a:cubicBezTo>
                      <a:pt x="12289" y="102"/>
                      <a:pt x="11894" y="57"/>
                      <a:pt x="11499" y="46"/>
                    </a:cubicBezTo>
                    <a:cubicBezTo>
                      <a:pt x="11105" y="23"/>
                      <a:pt x="10676" y="12"/>
                      <a:pt x="10236"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958" name="Google Shape;5958;p39"/>
            <p:cNvGrpSpPr/>
            <p:nvPr/>
          </p:nvGrpSpPr>
          <p:grpSpPr>
            <a:xfrm>
              <a:off x="-142090" y="1039842"/>
              <a:ext cx="637872" cy="599708"/>
              <a:chOff x="1071450" y="3263575"/>
              <a:chExt cx="464650" cy="436850"/>
            </a:xfrm>
          </p:grpSpPr>
          <p:sp>
            <p:nvSpPr>
              <p:cNvPr id="5959" name="Google Shape;5959;p39"/>
              <p:cNvSpPr/>
              <p:nvPr/>
            </p:nvSpPr>
            <p:spPr>
              <a:xfrm>
                <a:off x="1071450" y="3263575"/>
                <a:ext cx="464650" cy="436850"/>
              </a:xfrm>
              <a:custGeom>
                <a:rect b="b" l="l" r="r" t="t"/>
                <a:pathLst>
                  <a:path extrusionOk="0" h="17474" w="18586">
                    <a:moveTo>
                      <a:pt x="9634" y="0"/>
                    </a:moveTo>
                    <a:cubicBezTo>
                      <a:pt x="9157" y="0"/>
                      <a:pt x="8682" y="58"/>
                      <a:pt x="8215" y="181"/>
                    </a:cubicBezTo>
                    <a:cubicBezTo>
                      <a:pt x="3826" y="1309"/>
                      <a:pt x="1" y="4164"/>
                      <a:pt x="644" y="9355"/>
                    </a:cubicBezTo>
                    <a:cubicBezTo>
                      <a:pt x="971" y="12040"/>
                      <a:pt x="2630" y="14399"/>
                      <a:pt x="4774" y="15933"/>
                    </a:cubicBezTo>
                    <a:cubicBezTo>
                      <a:pt x="5744" y="16610"/>
                      <a:pt x="6839" y="17073"/>
                      <a:pt x="8001" y="17299"/>
                    </a:cubicBezTo>
                    <a:cubicBezTo>
                      <a:pt x="8560" y="17414"/>
                      <a:pt x="9133" y="17474"/>
                      <a:pt x="9703" y="17474"/>
                    </a:cubicBezTo>
                    <a:cubicBezTo>
                      <a:pt x="10812" y="17474"/>
                      <a:pt x="11906" y="17245"/>
                      <a:pt x="12853" y="16746"/>
                    </a:cubicBezTo>
                    <a:cubicBezTo>
                      <a:pt x="14083" y="16080"/>
                      <a:pt x="15482" y="15177"/>
                      <a:pt x="16306" y="14015"/>
                    </a:cubicBezTo>
                    <a:cubicBezTo>
                      <a:pt x="18337" y="11386"/>
                      <a:pt x="18586" y="7594"/>
                      <a:pt x="17051" y="4706"/>
                    </a:cubicBezTo>
                    <a:cubicBezTo>
                      <a:pt x="15679" y="2244"/>
                      <a:pt x="12621" y="0"/>
                      <a:pt x="9634" y="0"/>
                    </a:cubicBezTo>
                    <a:close/>
                  </a:path>
                </a:pathLst>
              </a:custGeom>
              <a:solidFill>
                <a:srgbClr val="7FB6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0" name="Google Shape;5960;p39"/>
              <p:cNvSpPr/>
              <p:nvPr/>
            </p:nvSpPr>
            <p:spPr>
              <a:xfrm>
                <a:off x="1086675" y="3286200"/>
                <a:ext cx="425450" cy="391625"/>
              </a:xfrm>
              <a:custGeom>
                <a:rect b="b" l="l" r="r" t="t"/>
                <a:pathLst>
                  <a:path extrusionOk="0" h="15665" w="17018">
                    <a:moveTo>
                      <a:pt x="8782" y="1"/>
                    </a:moveTo>
                    <a:cubicBezTo>
                      <a:pt x="8168" y="1"/>
                      <a:pt x="7563" y="99"/>
                      <a:pt x="6986" y="314"/>
                    </a:cubicBezTo>
                    <a:cubicBezTo>
                      <a:pt x="3160" y="1713"/>
                      <a:pt x="1" y="4613"/>
                      <a:pt x="1028" y="9194"/>
                    </a:cubicBezTo>
                    <a:cubicBezTo>
                      <a:pt x="1569" y="11553"/>
                      <a:pt x="3262" y="13505"/>
                      <a:pt x="5316" y="14690"/>
                    </a:cubicBezTo>
                    <a:cubicBezTo>
                      <a:pt x="6241" y="15209"/>
                      <a:pt x="7257" y="15525"/>
                      <a:pt x="8306" y="15626"/>
                    </a:cubicBezTo>
                    <a:cubicBezTo>
                      <a:pt x="8565" y="15651"/>
                      <a:pt x="8825" y="15664"/>
                      <a:pt x="9085" y="15664"/>
                    </a:cubicBezTo>
                    <a:cubicBezTo>
                      <a:pt x="10342" y="15664"/>
                      <a:pt x="11584" y="15363"/>
                      <a:pt x="12594" y="14690"/>
                    </a:cubicBezTo>
                    <a:cubicBezTo>
                      <a:pt x="13644" y="14001"/>
                      <a:pt x="14806" y="13065"/>
                      <a:pt x="15438" y="11948"/>
                    </a:cubicBezTo>
                    <a:cubicBezTo>
                      <a:pt x="17017" y="9420"/>
                      <a:pt x="16893" y="6012"/>
                      <a:pt x="15268" y="3575"/>
                    </a:cubicBezTo>
                    <a:cubicBezTo>
                      <a:pt x="13927" y="1635"/>
                      <a:pt x="11289" y="1"/>
                      <a:pt x="8782"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1" name="Google Shape;5961;p39"/>
              <p:cNvSpPr/>
              <p:nvPr/>
            </p:nvSpPr>
            <p:spPr>
              <a:xfrm>
                <a:off x="1118000" y="3314325"/>
                <a:ext cx="364775" cy="335800"/>
              </a:xfrm>
              <a:custGeom>
                <a:rect b="b" l="l" r="r" t="t"/>
                <a:pathLst>
                  <a:path extrusionOk="0" h="13432" w="14591">
                    <a:moveTo>
                      <a:pt x="7534" y="1"/>
                    </a:moveTo>
                    <a:cubicBezTo>
                      <a:pt x="7007" y="1"/>
                      <a:pt x="6488" y="85"/>
                      <a:pt x="5992" y="272"/>
                    </a:cubicBezTo>
                    <a:cubicBezTo>
                      <a:pt x="2709" y="1468"/>
                      <a:pt x="0" y="3951"/>
                      <a:pt x="892" y="7878"/>
                    </a:cubicBezTo>
                    <a:cubicBezTo>
                      <a:pt x="1343" y="9909"/>
                      <a:pt x="2788" y="11590"/>
                      <a:pt x="4559" y="12606"/>
                    </a:cubicBezTo>
                    <a:cubicBezTo>
                      <a:pt x="5349" y="13046"/>
                      <a:pt x="6218" y="13316"/>
                      <a:pt x="7121" y="13395"/>
                    </a:cubicBezTo>
                    <a:cubicBezTo>
                      <a:pt x="7352" y="13420"/>
                      <a:pt x="7584" y="13432"/>
                      <a:pt x="7816" y="13432"/>
                    </a:cubicBezTo>
                    <a:cubicBezTo>
                      <a:pt x="8887" y="13432"/>
                      <a:pt x="9946" y="13169"/>
                      <a:pt x="10799" y="12594"/>
                    </a:cubicBezTo>
                    <a:cubicBezTo>
                      <a:pt x="11691" y="11996"/>
                      <a:pt x="12695" y="11195"/>
                      <a:pt x="13237" y="10247"/>
                    </a:cubicBezTo>
                    <a:cubicBezTo>
                      <a:pt x="14591" y="8081"/>
                      <a:pt x="14489" y="5158"/>
                      <a:pt x="13101" y="3070"/>
                    </a:cubicBezTo>
                    <a:cubicBezTo>
                      <a:pt x="11941" y="1412"/>
                      <a:pt x="9682" y="1"/>
                      <a:pt x="7534" y="1"/>
                    </a:cubicBezTo>
                    <a:close/>
                  </a:path>
                </a:pathLst>
              </a:custGeom>
              <a:solidFill>
                <a:srgbClr val="C3D6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2" name="Google Shape;5962;p39"/>
              <p:cNvSpPr/>
              <p:nvPr/>
            </p:nvSpPr>
            <p:spPr>
              <a:xfrm>
                <a:off x="1241850" y="3308425"/>
                <a:ext cx="106100" cy="347000"/>
              </a:xfrm>
              <a:custGeom>
                <a:rect b="b" l="l" r="r" t="t"/>
                <a:pathLst>
                  <a:path extrusionOk="0" h="13880" w="4244">
                    <a:moveTo>
                      <a:pt x="4243" y="0"/>
                    </a:moveTo>
                    <a:cubicBezTo>
                      <a:pt x="4243" y="0"/>
                      <a:pt x="4164" y="215"/>
                      <a:pt x="4074" y="598"/>
                    </a:cubicBezTo>
                    <a:cubicBezTo>
                      <a:pt x="3984" y="982"/>
                      <a:pt x="3769" y="1524"/>
                      <a:pt x="3589" y="2167"/>
                    </a:cubicBezTo>
                    <a:cubicBezTo>
                      <a:pt x="3498" y="2494"/>
                      <a:pt x="3374" y="2833"/>
                      <a:pt x="3239" y="3205"/>
                    </a:cubicBezTo>
                    <a:lnTo>
                      <a:pt x="2810" y="4356"/>
                    </a:lnTo>
                    <a:cubicBezTo>
                      <a:pt x="2663" y="4751"/>
                      <a:pt x="2505" y="5168"/>
                      <a:pt x="2359" y="5586"/>
                    </a:cubicBezTo>
                    <a:cubicBezTo>
                      <a:pt x="2201" y="6003"/>
                      <a:pt x="2065" y="6443"/>
                      <a:pt x="1919" y="6872"/>
                    </a:cubicBezTo>
                    <a:cubicBezTo>
                      <a:pt x="1659" y="7741"/>
                      <a:pt x="1366" y="8587"/>
                      <a:pt x="1095" y="9400"/>
                    </a:cubicBezTo>
                    <a:cubicBezTo>
                      <a:pt x="824" y="10212"/>
                      <a:pt x="598" y="10968"/>
                      <a:pt x="406" y="11634"/>
                    </a:cubicBezTo>
                    <a:cubicBezTo>
                      <a:pt x="248" y="12165"/>
                      <a:pt x="136" y="12706"/>
                      <a:pt x="45" y="13248"/>
                    </a:cubicBezTo>
                    <a:cubicBezTo>
                      <a:pt x="11" y="13406"/>
                      <a:pt x="0" y="13564"/>
                      <a:pt x="0" y="13710"/>
                    </a:cubicBezTo>
                    <a:cubicBezTo>
                      <a:pt x="12" y="13767"/>
                      <a:pt x="17" y="13809"/>
                      <a:pt x="20" y="13838"/>
                    </a:cubicBezTo>
                    <a:lnTo>
                      <a:pt x="20" y="13838"/>
                    </a:lnTo>
                    <a:cubicBezTo>
                      <a:pt x="20" y="13808"/>
                      <a:pt x="22" y="13764"/>
                      <a:pt x="34" y="13710"/>
                    </a:cubicBezTo>
                    <a:cubicBezTo>
                      <a:pt x="57" y="13598"/>
                      <a:pt x="79" y="13451"/>
                      <a:pt x="136" y="13259"/>
                    </a:cubicBezTo>
                    <a:cubicBezTo>
                      <a:pt x="237" y="12875"/>
                      <a:pt x="429" y="12356"/>
                      <a:pt x="666" y="11713"/>
                    </a:cubicBezTo>
                    <a:cubicBezTo>
                      <a:pt x="892" y="11070"/>
                      <a:pt x="1185" y="10325"/>
                      <a:pt x="1490" y="9535"/>
                    </a:cubicBezTo>
                    <a:cubicBezTo>
                      <a:pt x="1794" y="8745"/>
                      <a:pt x="2099" y="7877"/>
                      <a:pt x="2381" y="7019"/>
                    </a:cubicBezTo>
                    <a:cubicBezTo>
                      <a:pt x="2517" y="6590"/>
                      <a:pt x="2652" y="6150"/>
                      <a:pt x="2799" y="5733"/>
                    </a:cubicBezTo>
                    <a:lnTo>
                      <a:pt x="3216" y="4491"/>
                    </a:lnTo>
                    <a:cubicBezTo>
                      <a:pt x="3352" y="4085"/>
                      <a:pt x="3464" y="3690"/>
                      <a:pt x="3566" y="3306"/>
                    </a:cubicBezTo>
                    <a:cubicBezTo>
                      <a:pt x="3679" y="2934"/>
                      <a:pt x="3792" y="2584"/>
                      <a:pt x="3848" y="2246"/>
                    </a:cubicBezTo>
                    <a:cubicBezTo>
                      <a:pt x="3995" y="1569"/>
                      <a:pt x="4108" y="1016"/>
                      <a:pt x="4164" y="621"/>
                    </a:cubicBezTo>
                    <a:cubicBezTo>
                      <a:pt x="4209" y="226"/>
                      <a:pt x="4243" y="0"/>
                      <a:pt x="4243" y="0"/>
                    </a:cubicBezTo>
                    <a:close/>
                    <a:moveTo>
                      <a:pt x="20" y="13838"/>
                    </a:moveTo>
                    <a:cubicBezTo>
                      <a:pt x="20" y="13864"/>
                      <a:pt x="23" y="13880"/>
                      <a:pt x="23" y="13880"/>
                    </a:cubicBezTo>
                    <a:cubicBezTo>
                      <a:pt x="23" y="13880"/>
                      <a:pt x="23" y="13866"/>
                      <a:pt x="20" y="13838"/>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3" name="Google Shape;5963;p39"/>
              <p:cNvSpPr/>
              <p:nvPr/>
            </p:nvSpPr>
            <p:spPr>
              <a:xfrm>
                <a:off x="1144525" y="3386000"/>
                <a:ext cx="306100" cy="212450"/>
              </a:xfrm>
              <a:custGeom>
                <a:rect b="b" l="l" r="r" t="t"/>
                <a:pathLst>
                  <a:path extrusionOk="0" h="8498" w="12244">
                    <a:moveTo>
                      <a:pt x="0" y="0"/>
                    </a:moveTo>
                    <a:lnTo>
                      <a:pt x="305" y="316"/>
                    </a:lnTo>
                    <a:cubicBezTo>
                      <a:pt x="406" y="407"/>
                      <a:pt x="531" y="497"/>
                      <a:pt x="643" y="587"/>
                    </a:cubicBezTo>
                    <a:cubicBezTo>
                      <a:pt x="869" y="756"/>
                      <a:pt x="1106" y="914"/>
                      <a:pt x="1332" y="1084"/>
                    </a:cubicBezTo>
                    <a:lnTo>
                      <a:pt x="2720" y="2065"/>
                    </a:lnTo>
                    <a:lnTo>
                      <a:pt x="5484" y="4063"/>
                    </a:lnTo>
                    <a:cubicBezTo>
                      <a:pt x="6410" y="4728"/>
                      <a:pt x="7324" y="5383"/>
                      <a:pt x="8271" y="6015"/>
                    </a:cubicBezTo>
                    <a:cubicBezTo>
                      <a:pt x="8745" y="6342"/>
                      <a:pt x="9231" y="6647"/>
                      <a:pt x="9716" y="6951"/>
                    </a:cubicBezTo>
                    <a:cubicBezTo>
                      <a:pt x="10190" y="7256"/>
                      <a:pt x="10664" y="7561"/>
                      <a:pt x="11160" y="7854"/>
                    </a:cubicBezTo>
                    <a:cubicBezTo>
                      <a:pt x="11341" y="7944"/>
                      <a:pt x="11533" y="8035"/>
                      <a:pt x="11724" y="8136"/>
                    </a:cubicBezTo>
                    <a:lnTo>
                      <a:pt x="12007" y="8294"/>
                    </a:lnTo>
                    <a:cubicBezTo>
                      <a:pt x="12052" y="8317"/>
                      <a:pt x="12097" y="8351"/>
                      <a:pt x="12142" y="8384"/>
                    </a:cubicBezTo>
                    <a:cubicBezTo>
                      <a:pt x="12165" y="8396"/>
                      <a:pt x="12176" y="8418"/>
                      <a:pt x="12198" y="8430"/>
                    </a:cubicBezTo>
                    <a:cubicBezTo>
                      <a:pt x="12210" y="8452"/>
                      <a:pt x="12243" y="8475"/>
                      <a:pt x="12221" y="8497"/>
                    </a:cubicBezTo>
                    <a:lnTo>
                      <a:pt x="12221" y="8497"/>
                    </a:lnTo>
                    <a:cubicBezTo>
                      <a:pt x="12243" y="8475"/>
                      <a:pt x="12221" y="8441"/>
                      <a:pt x="12210" y="8418"/>
                    </a:cubicBezTo>
                    <a:cubicBezTo>
                      <a:pt x="12187" y="8407"/>
                      <a:pt x="12176" y="8384"/>
                      <a:pt x="12153" y="8362"/>
                    </a:cubicBezTo>
                    <a:cubicBezTo>
                      <a:pt x="12119" y="8328"/>
                      <a:pt x="12074" y="8294"/>
                      <a:pt x="12029" y="8249"/>
                    </a:cubicBezTo>
                    <a:cubicBezTo>
                      <a:pt x="11950" y="8181"/>
                      <a:pt x="11860" y="8125"/>
                      <a:pt x="11770" y="8057"/>
                    </a:cubicBezTo>
                    <a:cubicBezTo>
                      <a:pt x="11600" y="7933"/>
                      <a:pt x="11420" y="7820"/>
                      <a:pt x="11239" y="7707"/>
                    </a:cubicBezTo>
                    <a:cubicBezTo>
                      <a:pt x="10799" y="7346"/>
                      <a:pt x="10336" y="7008"/>
                      <a:pt x="9885" y="6669"/>
                    </a:cubicBezTo>
                    <a:cubicBezTo>
                      <a:pt x="9422" y="6342"/>
                      <a:pt x="8971" y="5992"/>
                      <a:pt x="8508" y="5665"/>
                    </a:cubicBezTo>
                    <a:cubicBezTo>
                      <a:pt x="7594" y="4999"/>
                      <a:pt x="6680" y="4322"/>
                      <a:pt x="5744" y="3668"/>
                    </a:cubicBezTo>
                    <a:cubicBezTo>
                      <a:pt x="5281" y="3340"/>
                      <a:pt x="4807" y="3013"/>
                      <a:pt x="4333" y="2697"/>
                    </a:cubicBezTo>
                    <a:cubicBezTo>
                      <a:pt x="3859" y="2381"/>
                      <a:pt x="3397" y="2065"/>
                      <a:pt x="2900" y="1772"/>
                    </a:cubicBezTo>
                    <a:lnTo>
                      <a:pt x="2178" y="1321"/>
                    </a:lnTo>
                    <a:cubicBezTo>
                      <a:pt x="1930" y="1185"/>
                      <a:pt x="1693" y="1016"/>
                      <a:pt x="1445" y="881"/>
                    </a:cubicBezTo>
                    <a:cubicBezTo>
                      <a:pt x="1196" y="756"/>
                      <a:pt x="948" y="610"/>
                      <a:pt x="700" y="474"/>
                    </a:cubicBezTo>
                    <a:cubicBezTo>
                      <a:pt x="452" y="328"/>
                      <a:pt x="215" y="170"/>
                      <a:pt x="0"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4" name="Google Shape;5964;p39"/>
              <p:cNvSpPr/>
              <p:nvPr/>
            </p:nvSpPr>
            <p:spPr>
              <a:xfrm>
                <a:off x="1230550" y="3317450"/>
                <a:ext cx="128950" cy="341650"/>
              </a:xfrm>
              <a:custGeom>
                <a:rect b="b" l="l" r="r" t="t"/>
                <a:pathLst>
                  <a:path extrusionOk="0" h="13666" w="5158">
                    <a:moveTo>
                      <a:pt x="1" y="0"/>
                    </a:moveTo>
                    <a:lnTo>
                      <a:pt x="80" y="136"/>
                    </a:lnTo>
                    <a:cubicBezTo>
                      <a:pt x="148" y="271"/>
                      <a:pt x="215" y="418"/>
                      <a:pt x="272" y="565"/>
                    </a:cubicBezTo>
                    <a:cubicBezTo>
                      <a:pt x="430" y="926"/>
                      <a:pt x="576" y="1479"/>
                      <a:pt x="779" y="2133"/>
                    </a:cubicBezTo>
                    <a:cubicBezTo>
                      <a:pt x="983" y="2788"/>
                      <a:pt x="1208" y="3555"/>
                      <a:pt x="1468" y="4367"/>
                    </a:cubicBezTo>
                    <a:cubicBezTo>
                      <a:pt x="1727" y="5180"/>
                      <a:pt x="2009" y="6060"/>
                      <a:pt x="2292" y="6929"/>
                    </a:cubicBezTo>
                    <a:cubicBezTo>
                      <a:pt x="2438" y="7358"/>
                      <a:pt x="2585" y="7786"/>
                      <a:pt x="2720" y="8215"/>
                    </a:cubicBezTo>
                    <a:cubicBezTo>
                      <a:pt x="2856" y="8644"/>
                      <a:pt x="3048" y="9061"/>
                      <a:pt x="3206" y="9456"/>
                    </a:cubicBezTo>
                    <a:cubicBezTo>
                      <a:pt x="3533" y="10246"/>
                      <a:pt x="3849" y="10991"/>
                      <a:pt x="4142" y="11612"/>
                    </a:cubicBezTo>
                    <a:cubicBezTo>
                      <a:pt x="4424" y="12232"/>
                      <a:pt x="4684" y="12740"/>
                      <a:pt x="4864" y="13101"/>
                    </a:cubicBezTo>
                    <a:cubicBezTo>
                      <a:pt x="5056" y="13462"/>
                      <a:pt x="5158" y="13665"/>
                      <a:pt x="5158" y="13665"/>
                    </a:cubicBezTo>
                    <a:lnTo>
                      <a:pt x="4943" y="13067"/>
                    </a:lnTo>
                    <a:cubicBezTo>
                      <a:pt x="4819" y="12695"/>
                      <a:pt x="4639" y="12153"/>
                      <a:pt x="4379" y="11510"/>
                    </a:cubicBezTo>
                    <a:cubicBezTo>
                      <a:pt x="4131" y="10878"/>
                      <a:pt x="3894" y="10111"/>
                      <a:pt x="3601" y="9310"/>
                    </a:cubicBezTo>
                    <a:cubicBezTo>
                      <a:pt x="3454" y="8904"/>
                      <a:pt x="3296" y="8509"/>
                      <a:pt x="3160" y="8080"/>
                    </a:cubicBezTo>
                    <a:cubicBezTo>
                      <a:pt x="3025" y="7651"/>
                      <a:pt x="2890" y="7211"/>
                      <a:pt x="2743" y="6771"/>
                    </a:cubicBezTo>
                    <a:cubicBezTo>
                      <a:pt x="2596" y="6342"/>
                      <a:pt x="2450" y="5913"/>
                      <a:pt x="2314" y="5484"/>
                    </a:cubicBezTo>
                    <a:cubicBezTo>
                      <a:pt x="2179" y="5056"/>
                      <a:pt x="2009" y="4638"/>
                      <a:pt x="1874" y="4232"/>
                    </a:cubicBezTo>
                    <a:cubicBezTo>
                      <a:pt x="1581" y="3431"/>
                      <a:pt x="1276" y="2686"/>
                      <a:pt x="1028" y="2043"/>
                    </a:cubicBezTo>
                    <a:cubicBezTo>
                      <a:pt x="847" y="1524"/>
                      <a:pt x="610" y="1016"/>
                      <a:pt x="351" y="519"/>
                    </a:cubicBezTo>
                    <a:cubicBezTo>
                      <a:pt x="283" y="384"/>
                      <a:pt x="193" y="249"/>
                      <a:pt x="102" y="124"/>
                    </a:cubicBezTo>
                    <a:lnTo>
                      <a:pt x="1" y="0"/>
                    </a:ln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5" name="Google Shape;5965;p39"/>
              <p:cNvSpPr/>
              <p:nvPr/>
            </p:nvSpPr>
            <p:spPr>
              <a:xfrm>
                <a:off x="1163700" y="3358075"/>
                <a:ext cx="273100" cy="239800"/>
              </a:xfrm>
              <a:custGeom>
                <a:rect b="b" l="l" r="r" t="t"/>
                <a:pathLst>
                  <a:path extrusionOk="0" h="9592" w="10924">
                    <a:moveTo>
                      <a:pt x="10924" y="0"/>
                    </a:moveTo>
                    <a:cubicBezTo>
                      <a:pt x="10867" y="113"/>
                      <a:pt x="10799" y="203"/>
                      <a:pt x="10709" y="282"/>
                    </a:cubicBezTo>
                    <a:cubicBezTo>
                      <a:pt x="10619" y="361"/>
                      <a:pt x="10529" y="429"/>
                      <a:pt x="10438" y="497"/>
                    </a:cubicBezTo>
                    <a:cubicBezTo>
                      <a:pt x="10247" y="643"/>
                      <a:pt x="10043" y="756"/>
                      <a:pt x="9852" y="926"/>
                    </a:cubicBezTo>
                    <a:cubicBezTo>
                      <a:pt x="9423" y="1264"/>
                      <a:pt x="9005" y="1614"/>
                      <a:pt x="8588" y="1975"/>
                    </a:cubicBezTo>
                    <a:cubicBezTo>
                      <a:pt x="8170" y="2336"/>
                      <a:pt x="7741" y="2675"/>
                      <a:pt x="7335" y="3036"/>
                    </a:cubicBezTo>
                    <a:cubicBezTo>
                      <a:pt x="6500" y="3758"/>
                      <a:pt x="5710" y="4503"/>
                      <a:pt x="4909" y="5259"/>
                    </a:cubicBezTo>
                    <a:lnTo>
                      <a:pt x="4311" y="5823"/>
                    </a:lnTo>
                    <a:lnTo>
                      <a:pt x="3713" y="6342"/>
                    </a:lnTo>
                    <a:cubicBezTo>
                      <a:pt x="3284" y="6669"/>
                      <a:pt x="2833" y="6996"/>
                      <a:pt x="2404" y="7346"/>
                    </a:cubicBezTo>
                    <a:cubicBezTo>
                      <a:pt x="2201" y="7527"/>
                      <a:pt x="1975" y="7685"/>
                      <a:pt x="1783" y="7877"/>
                    </a:cubicBezTo>
                    <a:cubicBezTo>
                      <a:pt x="1580" y="8080"/>
                      <a:pt x="1377" y="8260"/>
                      <a:pt x="1197" y="8475"/>
                    </a:cubicBezTo>
                    <a:cubicBezTo>
                      <a:pt x="1005" y="8678"/>
                      <a:pt x="824" y="8870"/>
                      <a:pt x="632" y="9061"/>
                    </a:cubicBezTo>
                    <a:cubicBezTo>
                      <a:pt x="542" y="9163"/>
                      <a:pt x="441" y="9253"/>
                      <a:pt x="328" y="9332"/>
                    </a:cubicBezTo>
                    <a:lnTo>
                      <a:pt x="0" y="9592"/>
                    </a:lnTo>
                    <a:cubicBezTo>
                      <a:pt x="249" y="9468"/>
                      <a:pt x="486" y="9321"/>
                      <a:pt x="700" y="9163"/>
                    </a:cubicBezTo>
                    <a:cubicBezTo>
                      <a:pt x="915" y="8982"/>
                      <a:pt x="1140" y="8813"/>
                      <a:pt x="1343" y="8633"/>
                    </a:cubicBezTo>
                    <a:cubicBezTo>
                      <a:pt x="1546" y="8441"/>
                      <a:pt x="1750" y="8272"/>
                      <a:pt x="1964" y="8102"/>
                    </a:cubicBezTo>
                    <a:cubicBezTo>
                      <a:pt x="2167" y="7933"/>
                      <a:pt x="2393" y="7775"/>
                      <a:pt x="2618" y="7617"/>
                    </a:cubicBezTo>
                    <a:cubicBezTo>
                      <a:pt x="2844" y="7459"/>
                      <a:pt x="3070" y="7312"/>
                      <a:pt x="3295" y="7166"/>
                    </a:cubicBezTo>
                    <a:lnTo>
                      <a:pt x="3973" y="6692"/>
                    </a:lnTo>
                    <a:lnTo>
                      <a:pt x="4627" y="6161"/>
                    </a:lnTo>
                    <a:lnTo>
                      <a:pt x="5225" y="5597"/>
                    </a:lnTo>
                    <a:cubicBezTo>
                      <a:pt x="6038" y="4852"/>
                      <a:pt x="6827" y="4096"/>
                      <a:pt x="7617" y="3340"/>
                    </a:cubicBezTo>
                    <a:cubicBezTo>
                      <a:pt x="8024" y="2979"/>
                      <a:pt x="8407" y="2596"/>
                      <a:pt x="8802" y="2212"/>
                    </a:cubicBezTo>
                    <a:cubicBezTo>
                      <a:pt x="9186" y="1828"/>
                      <a:pt x="9592" y="1456"/>
                      <a:pt x="9976" y="1061"/>
                    </a:cubicBezTo>
                    <a:cubicBezTo>
                      <a:pt x="10122" y="903"/>
                      <a:pt x="10314" y="756"/>
                      <a:pt x="10495" y="598"/>
                    </a:cubicBezTo>
                    <a:cubicBezTo>
                      <a:pt x="10574" y="508"/>
                      <a:pt x="10664" y="429"/>
                      <a:pt x="10743" y="339"/>
                    </a:cubicBezTo>
                    <a:cubicBezTo>
                      <a:pt x="10822" y="237"/>
                      <a:pt x="10878" y="124"/>
                      <a:pt x="10924"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6" name="Google Shape;5966;p39"/>
              <p:cNvSpPr/>
              <p:nvPr/>
            </p:nvSpPr>
            <p:spPr>
              <a:xfrm>
                <a:off x="1115450" y="3480500"/>
                <a:ext cx="374400" cy="16475"/>
              </a:xfrm>
              <a:custGeom>
                <a:rect b="b" l="l" r="r" t="t"/>
                <a:pathLst>
                  <a:path extrusionOk="0" h="659" w="14976">
                    <a:moveTo>
                      <a:pt x="10236" y="1"/>
                    </a:moveTo>
                    <a:cubicBezTo>
                      <a:pt x="9344" y="1"/>
                      <a:pt x="8396" y="12"/>
                      <a:pt x="7471" y="57"/>
                    </a:cubicBezTo>
                    <a:lnTo>
                      <a:pt x="6072" y="136"/>
                    </a:lnTo>
                    <a:cubicBezTo>
                      <a:pt x="5609" y="159"/>
                      <a:pt x="5169" y="226"/>
                      <a:pt x="4729" y="226"/>
                    </a:cubicBezTo>
                    <a:cubicBezTo>
                      <a:pt x="4289" y="238"/>
                      <a:pt x="3860" y="260"/>
                      <a:pt x="3454" y="271"/>
                    </a:cubicBezTo>
                    <a:lnTo>
                      <a:pt x="3172" y="271"/>
                    </a:lnTo>
                    <a:lnTo>
                      <a:pt x="2890" y="249"/>
                    </a:lnTo>
                    <a:lnTo>
                      <a:pt x="2348" y="192"/>
                    </a:lnTo>
                    <a:cubicBezTo>
                      <a:pt x="1648" y="113"/>
                      <a:pt x="1062" y="102"/>
                      <a:pt x="655" y="68"/>
                    </a:cubicBezTo>
                    <a:lnTo>
                      <a:pt x="1" y="46"/>
                    </a:lnTo>
                    <a:lnTo>
                      <a:pt x="622" y="181"/>
                    </a:lnTo>
                    <a:lnTo>
                      <a:pt x="2303" y="474"/>
                    </a:lnTo>
                    <a:lnTo>
                      <a:pt x="2856" y="565"/>
                    </a:lnTo>
                    <a:lnTo>
                      <a:pt x="3138" y="610"/>
                    </a:lnTo>
                    <a:cubicBezTo>
                      <a:pt x="3262" y="632"/>
                      <a:pt x="3341" y="632"/>
                      <a:pt x="3443" y="632"/>
                    </a:cubicBezTo>
                    <a:cubicBezTo>
                      <a:pt x="3771" y="642"/>
                      <a:pt x="4115" y="658"/>
                      <a:pt x="4467" y="658"/>
                    </a:cubicBezTo>
                    <a:cubicBezTo>
                      <a:pt x="4550" y="658"/>
                      <a:pt x="4634" y="657"/>
                      <a:pt x="4718" y="655"/>
                    </a:cubicBezTo>
                    <a:cubicBezTo>
                      <a:pt x="5158" y="655"/>
                      <a:pt x="5609" y="632"/>
                      <a:pt x="6083" y="610"/>
                    </a:cubicBezTo>
                    <a:lnTo>
                      <a:pt x="7482" y="553"/>
                    </a:lnTo>
                    <a:cubicBezTo>
                      <a:pt x="7945" y="520"/>
                      <a:pt x="8419" y="497"/>
                      <a:pt x="8882" y="486"/>
                    </a:cubicBezTo>
                    <a:cubicBezTo>
                      <a:pt x="9333" y="474"/>
                      <a:pt x="9784" y="429"/>
                      <a:pt x="10224" y="429"/>
                    </a:cubicBezTo>
                    <a:cubicBezTo>
                      <a:pt x="10676" y="429"/>
                      <a:pt x="11093" y="429"/>
                      <a:pt x="11499" y="396"/>
                    </a:cubicBezTo>
                    <a:cubicBezTo>
                      <a:pt x="11631" y="388"/>
                      <a:pt x="11760" y="385"/>
                      <a:pt x="11887" y="385"/>
                    </a:cubicBezTo>
                    <a:cubicBezTo>
                      <a:pt x="12141" y="385"/>
                      <a:pt x="12387" y="396"/>
                      <a:pt x="12628" y="396"/>
                    </a:cubicBezTo>
                    <a:cubicBezTo>
                      <a:pt x="12861" y="396"/>
                      <a:pt x="13079" y="401"/>
                      <a:pt x="13289" y="401"/>
                    </a:cubicBezTo>
                    <a:cubicBezTo>
                      <a:pt x="13394" y="401"/>
                      <a:pt x="13497" y="399"/>
                      <a:pt x="13598" y="396"/>
                    </a:cubicBezTo>
                    <a:lnTo>
                      <a:pt x="14332" y="339"/>
                    </a:lnTo>
                    <a:cubicBezTo>
                      <a:pt x="14490" y="328"/>
                      <a:pt x="14648" y="328"/>
                      <a:pt x="14806" y="328"/>
                    </a:cubicBezTo>
                    <a:lnTo>
                      <a:pt x="14975" y="328"/>
                    </a:lnTo>
                    <a:lnTo>
                      <a:pt x="14806" y="294"/>
                    </a:lnTo>
                    <a:cubicBezTo>
                      <a:pt x="14648" y="260"/>
                      <a:pt x="14490" y="249"/>
                      <a:pt x="14332" y="249"/>
                    </a:cubicBezTo>
                    <a:lnTo>
                      <a:pt x="13598" y="215"/>
                    </a:lnTo>
                    <a:lnTo>
                      <a:pt x="12639" y="125"/>
                    </a:lnTo>
                    <a:cubicBezTo>
                      <a:pt x="12289" y="102"/>
                      <a:pt x="11894" y="57"/>
                      <a:pt x="11499" y="46"/>
                    </a:cubicBezTo>
                    <a:cubicBezTo>
                      <a:pt x="11105" y="23"/>
                      <a:pt x="10676" y="12"/>
                      <a:pt x="10236"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967" name="Google Shape;5967;p39"/>
            <p:cNvGrpSpPr/>
            <p:nvPr/>
          </p:nvGrpSpPr>
          <p:grpSpPr>
            <a:xfrm>
              <a:off x="3200697" y="1361644"/>
              <a:ext cx="637872" cy="599708"/>
              <a:chOff x="1071450" y="3263575"/>
              <a:chExt cx="464650" cy="436850"/>
            </a:xfrm>
          </p:grpSpPr>
          <p:sp>
            <p:nvSpPr>
              <p:cNvPr id="5968" name="Google Shape;5968;p39"/>
              <p:cNvSpPr/>
              <p:nvPr/>
            </p:nvSpPr>
            <p:spPr>
              <a:xfrm>
                <a:off x="1071450" y="3263575"/>
                <a:ext cx="464650" cy="436850"/>
              </a:xfrm>
              <a:custGeom>
                <a:rect b="b" l="l" r="r" t="t"/>
                <a:pathLst>
                  <a:path extrusionOk="0" h="17474" w="18586">
                    <a:moveTo>
                      <a:pt x="9634" y="0"/>
                    </a:moveTo>
                    <a:cubicBezTo>
                      <a:pt x="9157" y="0"/>
                      <a:pt x="8682" y="58"/>
                      <a:pt x="8215" y="181"/>
                    </a:cubicBezTo>
                    <a:cubicBezTo>
                      <a:pt x="3826" y="1309"/>
                      <a:pt x="1" y="4164"/>
                      <a:pt x="644" y="9355"/>
                    </a:cubicBezTo>
                    <a:cubicBezTo>
                      <a:pt x="971" y="12040"/>
                      <a:pt x="2630" y="14399"/>
                      <a:pt x="4774" y="15933"/>
                    </a:cubicBezTo>
                    <a:cubicBezTo>
                      <a:pt x="5744" y="16610"/>
                      <a:pt x="6839" y="17073"/>
                      <a:pt x="8001" y="17299"/>
                    </a:cubicBezTo>
                    <a:cubicBezTo>
                      <a:pt x="8560" y="17414"/>
                      <a:pt x="9133" y="17474"/>
                      <a:pt x="9703" y="17474"/>
                    </a:cubicBezTo>
                    <a:cubicBezTo>
                      <a:pt x="10812" y="17474"/>
                      <a:pt x="11906" y="17245"/>
                      <a:pt x="12853" y="16746"/>
                    </a:cubicBezTo>
                    <a:cubicBezTo>
                      <a:pt x="14083" y="16080"/>
                      <a:pt x="15482" y="15177"/>
                      <a:pt x="16306" y="14015"/>
                    </a:cubicBezTo>
                    <a:cubicBezTo>
                      <a:pt x="18337" y="11386"/>
                      <a:pt x="18586" y="7594"/>
                      <a:pt x="17051" y="4706"/>
                    </a:cubicBezTo>
                    <a:cubicBezTo>
                      <a:pt x="15679" y="2244"/>
                      <a:pt x="12621" y="0"/>
                      <a:pt x="9634" y="0"/>
                    </a:cubicBezTo>
                    <a:close/>
                  </a:path>
                </a:pathLst>
              </a:custGeom>
              <a:solidFill>
                <a:srgbClr val="7FB6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9" name="Google Shape;5969;p39"/>
              <p:cNvSpPr/>
              <p:nvPr/>
            </p:nvSpPr>
            <p:spPr>
              <a:xfrm>
                <a:off x="1086675" y="3286200"/>
                <a:ext cx="425450" cy="391625"/>
              </a:xfrm>
              <a:custGeom>
                <a:rect b="b" l="l" r="r" t="t"/>
                <a:pathLst>
                  <a:path extrusionOk="0" h="15665" w="17018">
                    <a:moveTo>
                      <a:pt x="8782" y="1"/>
                    </a:moveTo>
                    <a:cubicBezTo>
                      <a:pt x="8168" y="1"/>
                      <a:pt x="7563" y="99"/>
                      <a:pt x="6986" y="314"/>
                    </a:cubicBezTo>
                    <a:cubicBezTo>
                      <a:pt x="3160" y="1713"/>
                      <a:pt x="1" y="4613"/>
                      <a:pt x="1028" y="9194"/>
                    </a:cubicBezTo>
                    <a:cubicBezTo>
                      <a:pt x="1569" y="11553"/>
                      <a:pt x="3262" y="13505"/>
                      <a:pt x="5316" y="14690"/>
                    </a:cubicBezTo>
                    <a:cubicBezTo>
                      <a:pt x="6241" y="15209"/>
                      <a:pt x="7257" y="15525"/>
                      <a:pt x="8306" y="15626"/>
                    </a:cubicBezTo>
                    <a:cubicBezTo>
                      <a:pt x="8565" y="15651"/>
                      <a:pt x="8825" y="15664"/>
                      <a:pt x="9085" y="15664"/>
                    </a:cubicBezTo>
                    <a:cubicBezTo>
                      <a:pt x="10342" y="15664"/>
                      <a:pt x="11584" y="15363"/>
                      <a:pt x="12594" y="14690"/>
                    </a:cubicBezTo>
                    <a:cubicBezTo>
                      <a:pt x="13644" y="14001"/>
                      <a:pt x="14806" y="13065"/>
                      <a:pt x="15438" y="11948"/>
                    </a:cubicBezTo>
                    <a:cubicBezTo>
                      <a:pt x="17017" y="9420"/>
                      <a:pt x="16893" y="6012"/>
                      <a:pt x="15268" y="3575"/>
                    </a:cubicBezTo>
                    <a:cubicBezTo>
                      <a:pt x="13927" y="1635"/>
                      <a:pt x="11289" y="1"/>
                      <a:pt x="8782"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0" name="Google Shape;5970;p39"/>
              <p:cNvSpPr/>
              <p:nvPr/>
            </p:nvSpPr>
            <p:spPr>
              <a:xfrm>
                <a:off x="1118000" y="3314325"/>
                <a:ext cx="364775" cy="335800"/>
              </a:xfrm>
              <a:custGeom>
                <a:rect b="b" l="l" r="r" t="t"/>
                <a:pathLst>
                  <a:path extrusionOk="0" h="13432" w="14591">
                    <a:moveTo>
                      <a:pt x="7534" y="1"/>
                    </a:moveTo>
                    <a:cubicBezTo>
                      <a:pt x="7007" y="1"/>
                      <a:pt x="6488" y="85"/>
                      <a:pt x="5992" y="272"/>
                    </a:cubicBezTo>
                    <a:cubicBezTo>
                      <a:pt x="2709" y="1468"/>
                      <a:pt x="0" y="3951"/>
                      <a:pt x="892" y="7878"/>
                    </a:cubicBezTo>
                    <a:cubicBezTo>
                      <a:pt x="1343" y="9909"/>
                      <a:pt x="2788" y="11590"/>
                      <a:pt x="4559" y="12606"/>
                    </a:cubicBezTo>
                    <a:cubicBezTo>
                      <a:pt x="5349" y="13046"/>
                      <a:pt x="6218" y="13316"/>
                      <a:pt x="7121" y="13395"/>
                    </a:cubicBezTo>
                    <a:cubicBezTo>
                      <a:pt x="7352" y="13420"/>
                      <a:pt x="7584" y="13432"/>
                      <a:pt x="7816" y="13432"/>
                    </a:cubicBezTo>
                    <a:cubicBezTo>
                      <a:pt x="8887" y="13432"/>
                      <a:pt x="9946" y="13169"/>
                      <a:pt x="10799" y="12594"/>
                    </a:cubicBezTo>
                    <a:cubicBezTo>
                      <a:pt x="11691" y="11996"/>
                      <a:pt x="12695" y="11195"/>
                      <a:pt x="13237" y="10247"/>
                    </a:cubicBezTo>
                    <a:cubicBezTo>
                      <a:pt x="14591" y="8081"/>
                      <a:pt x="14489" y="5158"/>
                      <a:pt x="13101" y="3070"/>
                    </a:cubicBezTo>
                    <a:cubicBezTo>
                      <a:pt x="11941" y="1412"/>
                      <a:pt x="9682" y="1"/>
                      <a:pt x="7534" y="1"/>
                    </a:cubicBezTo>
                    <a:close/>
                  </a:path>
                </a:pathLst>
              </a:custGeom>
              <a:solidFill>
                <a:srgbClr val="C3D6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1" name="Google Shape;5971;p39"/>
              <p:cNvSpPr/>
              <p:nvPr/>
            </p:nvSpPr>
            <p:spPr>
              <a:xfrm>
                <a:off x="1241850" y="3308425"/>
                <a:ext cx="106100" cy="347000"/>
              </a:xfrm>
              <a:custGeom>
                <a:rect b="b" l="l" r="r" t="t"/>
                <a:pathLst>
                  <a:path extrusionOk="0" h="13880" w="4244">
                    <a:moveTo>
                      <a:pt x="4243" y="0"/>
                    </a:moveTo>
                    <a:cubicBezTo>
                      <a:pt x="4243" y="0"/>
                      <a:pt x="4164" y="215"/>
                      <a:pt x="4074" y="598"/>
                    </a:cubicBezTo>
                    <a:cubicBezTo>
                      <a:pt x="3984" y="982"/>
                      <a:pt x="3769" y="1524"/>
                      <a:pt x="3589" y="2167"/>
                    </a:cubicBezTo>
                    <a:cubicBezTo>
                      <a:pt x="3498" y="2494"/>
                      <a:pt x="3374" y="2833"/>
                      <a:pt x="3239" y="3205"/>
                    </a:cubicBezTo>
                    <a:lnTo>
                      <a:pt x="2810" y="4356"/>
                    </a:lnTo>
                    <a:cubicBezTo>
                      <a:pt x="2663" y="4751"/>
                      <a:pt x="2505" y="5168"/>
                      <a:pt x="2359" y="5586"/>
                    </a:cubicBezTo>
                    <a:cubicBezTo>
                      <a:pt x="2201" y="6003"/>
                      <a:pt x="2065" y="6443"/>
                      <a:pt x="1919" y="6872"/>
                    </a:cubicBezTo>
                    <a:cubicBezTo>
                      <a:pt x="1659" y="7741"/>
                      <a:pt x="1366" y="8587"/>
                      <a:pt x="1095" y="9400"/>
                    </a:cubicBezTo>
                    <a:cubicBezTo>
                      <a:pt x="824" y="10212"/>
                      <a:pt x="598" y="10968"/>
                      <a:pt x="406" y="11634"/>
                    </a:cubicBezTo>
                    <a:cubicBezTo>
                      <a:pt x="248" y="12165"/>
                      <a:pt x="136" y="12706"/>
                      <a:pt x="45" y="13248"/>
                    </a:cubicBezTo>
                    <a:cubicBezTo>
                      <a:pt x="11" y="13406"/>
                      <a:pt x="0" y="13564"/>
                      <a:pt x="0" y="13710"/>
                    </a:cubicBezTo>
                    <a:cubicBezTo>
                      <a:pt x="12" y="13767"/>
                      <a:pt x="17" y="13809"/>
                      <a:pt x="20" y="13838"/>
                    </a:cubicBezTo>
                    <a:lnTo>
                      <a:pt x="20" y="13838"/>
                    </a:lnTo>
                    <a:cubicBezTo>
                      <a:pt x="20" y="13808"/>
                      <a:pt x="22" y="13764"/>
                      <a:pt x="34" y="13710"/>
                    </a:cubicBezTo>
                    <a:cubicBezTo>
                      <a:pt x="57" y="13598"/>
                      <a:pt x="79" y="13451"/>
                      <a:pt x="136" y="13259"/>
                    </a:cubicBezTo>
                    <a:cubicBezTo>
                      <a:pt x="237" y="12875"/>
                      <a:pt x="429" y="12356"/>
                      <a:pt x="666" y="11713"/>
                    </a:cubicBezTo>
                    <a:cubicBezTo>
                      <a:pt x="892" y="11070"/>
                      <a:pt x="1185" y="10325"/>
                      <a:pt x="1490" y="9535"/>
                    </a:cubicBezTo>
                    <a:cubicBezTo>
                      <a:pt x="1794" y="8745"/>
                      <a:pt x="2099" y="7877"/>
                      <a:pt x="2381" y="7019"/>
                    </a:cubicBezTo>
                    <a:cubicBezTo>
                      <a:pt x="2517" y="6590"/>
                      <a:pt x="2652" y="6150"/>
                      <a:pt x="2799" y="5733"/>
                    </a:cubicBezTo>
                    <a:lnTo>
                      <a:pt x="3216" y="4491"/>
                    </a:lnTo>
                    <a:cubicBezTo>
                      <a:pt x="3352" y="4085"/>
                      <a:pt x="3464" y="3690"/>
                      <a:pt x="3566" y="3306"/>
                    </a:cubicBezTo>
                    <a:cubicBezTo>
                      <a:pt x="3679" y="2934"/>
                      <a:pt x="3792" y="2584"/>
                      <a:pt x="3848" y="2246"/>
                    </a:cubicBezTo>
                    <a:cubicBezTo>
                      <a:pt x="3995" y="1569"/>
                      <a:pt x="4108" y="1016"/>
                      <a:pt x="4164" y="621"/>
                    </a:cubicBezTo>
                    <a:cubicBezTo>
                      <a:pt x="4209" y="226"/>
                      <a:pt x="4243" y="0"/>
                      <a:pt x="4243" y="0"/>
                    </a:cubicBezTo>
                    <a:close/>
                    <a:moveTo>
                      <a:pt x="20" y="13838"/>
                    </a:moveTo>
                    <a:cubicBezTo>
                      <a:pt x="20" y="13864"/>
                      <a:pt x="23" y="13880"/>
                      <a:pt x="23" y="13880"/>
                    </a:cubicBezTo>
                    <a:cubicBezTo>
                      <a:pt x="23" y="13880"/>
                      <a:pt x="23" y="13866"/>
                      <a:pt x="20" y="13838"/>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2" name="Google Shape;5972;p39"/>
              <p:cNvSpPr/>
              <p:nvPr/>
            </p:nvSpPr>
            <p:spPr>
              <a:xfrm>
                <a:off x="1144525" y="3386000"/>
                <a:ext cx="306100" cy="212450"/>
              </a:xfrm>
              <a:custGeom>
                <a:rect b="b" l="l" r="r" t="t"/>
                <a:pathLst>
                  <a:path extrusionOk="0" h="8498" w="12244">
                    <a:moveTo>
                      <a:pt x="0" y="0"/>
                    </a:moveTo>
                    <a:lnTo>
                      <a:pt x="305" y="316"/>
                    </a:lnTo>
                    <a:cubicBezTo>
                      <a:pt x="406" y="407"/>
                      <a:pt x="531" y="497"/>
                      <a:pt x="643" y="587"/>
                    </a:cubicBezTo>
                    <a:cubicBezTo>
                      <a:pt x="869" y="756"/>
                      <a:pt x="1106" y="914"/>
                      <a:pt x="1332" y="1084"/>
                    </a:cubicBezTo>
                    <a:lnTo>
                      <a:pt x="2720" y="2065"/>
                    </a:lnTo>
                    <a:lnTo>
                      <a:pt x="5484" y="4063"/>
                    </a:lnTo>
                    <a:cubicBezTo>
                      <a:pt x="6410" y="4728"/>
                      <a:pt x="7324" y="5383"/>
                      <a:pt x="8271" y="6015"/>
                    </a:cubicBezTo>
                    <a:cubicBezTo>
                      <a:pt x="8745" y="6342"/>
                      <a:pt x="9231" y="6647"/>
                      <a:pt x="9716" y="6951"/>
                    </a:cubicBezTo>
                    <a:cubicBezTo>
                      <a:pt x="10190" y="7256"/>
                      <a:pt x="10664" y="7561"/>
                      <a:pt x="11160" y="7854"/>
                    </a:cubicBezTo>
                    <a:cubicBezTo>
                      <a:pt x="11341" y="7944"/>
                      <a:pt x="11533" y="8035"/>
                      <a:pt x="11724" y="8136"/>
                    </a:cubicBezTo>
                    <a:lnTo>
                      <a:pt x="12007" y="8294"/>
                    </a:lnTo>
                    <a:cubicBezTo>
                      <a:pt x="12052" y="8317"/>
                      <a:pt x="12097" y="8351"/>
                      <a:pt x="12142" y="8384"/>
                    </a:cubicBezTo>
                    <a:cubicBezTo>
                      <a:pt x="12165" y="8396"/>
                      <a:pt x="12176" y="8418"/>
                      <a:pt x="12198" y="8430"/>
                    </a:cubicBezTo>
                    <a:cubicBezTo>
                      <a:pt x="12210" y="8452"/>
                      <a:pt x="12243" y="8475"/>
                      <a:pt x="12221" y="8497"/>
                    </a:cubicBezTo>
                    <a:lnTo>
                      <a:pt x="12221" y="8497"/>
                    </a:lnTo>
                    <a:cubicBezTo>
                      <a:pt x="12243" y="8475"/>
                      <a:pt x="12221" y="8441"/>
                      <a:pt x="12210" y="8418"/>
                    </a:cubicBezTo>
                    <a:cubicBezTo>
                      <a:pt x="12187" y="8407"/>
                      <a:pt x="12176" y="8384"/>
                      <a:pt x="12153" y="8362"/>
                    </a:cubicBezTo>
                    <a:cubicBezTo>
                      <a:pt x="12119" y="8328"/>
                      <a:pt x="12074" y="8294"/>
                      <a:pt x="12029" y="8249"/>
                    </a:cubicBezTo>
                    <a:cubicBezTo>
                      <a:pt x="11950" y="8181"/>
                      <a:pt x="11860" y="8125"/>
                      <a:pt x="11770" y="8057"/>
                    </a:cubicBezTo>
                    <a:cubicBezTo>
                      <a:pt x="11600" y="7933"/>
                      <a:pt x="11420" y="7820"/>
                      <a:pt x="11239" y="7707"/>
                    </a:cubicBezTo>
                    <a:cubicBezTo>
                      <a:pt x="10799" y="7346"/>
                      <a:pt x="10336" y="7008"/>
                      <a:pt x="9885" y="6669"/>
                    </a:cubicBezTo>
                    <a:cubicBezTo>
                      <a:pt x="9422" y="6342"/>
                      <a:pt x="8971" y="5992"/>
                      <a:pt x="8508" y="5665"/>
                    </a:cubicBezTo>
                    <a:cubicBezTo>
                      <a:pt x="7594" y="4999"/>
                      <a:pt x="6680" y="4322"/>
                      <a:pt x="5744" y="3668"/>
                    </a:cubicBezTo>
                    <a:cubicBezTo>
                      <a:pt x="5281" y="3340"/>
                      <a:pt x="4807" y="3013"/>
                      <a:pt x="4333" y="2697"/>
                    </a:cubicBezTo>
                    <a:cubicBezTo>
                      <a:pt x="3859" y="2381"/>
                      <a:pt x="3397" y="2065"/>
                      <a:pt x="2900" y="1772"/>
                    </a:cubicBezTo>
                    <a:lnTo>
                      <a:pt x="2178" y="1321"/>
                    </a:lnTo>
                    <a:cubicBezTo>
                      <a:pt x="1930" y="1185"/>
                      <a:pt x="1693" y="1016"/>
                      <a:pt x="1445" y="881"/>
                    </a:cubicBezTo>
                    <a:cubicBezTo>
                      <a:pt x="1196" y="756"/>
                      <a:pt x="948" y="610"/>
                      <a:pt x="700" y="474"/>
                    </a:cubicBezTo>
                    <a:cubicBezTo>
                      <a:pt x="452" y="328"/>
                      <a:pt x="215" y="170"/>
                      <a:pt x="0"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3" name="Google Shape;5973;p39"/>
              <p:cNvSpPr/>
              <p:nvPr/>
            </p:nvSpPr>
            <p:spPr>
              <a:xfrm>
                <a:off x="1230550" y="3317450"/>
                <a:ext cx="128950" cy="341650"/>
              </a:xfrm>
              <a:custGeom>
                <a:rect b="b" l="l" r="r" t="t"/>
                <a:pathLst>
                  <a:path extrusionOk="0" h="13666" w="5158">
                    <a:moveTo>
                      <a:pt x="1" y="0"/>
                    </a:moveTo>
                    <a:lnTo>
                      <a:pt x="80" y="136"/>
                    </a:lnTo>
                    <a:cubicBezTo>
                      <a:pt x="148" y="271"/>
                      <a:pt x="215" y="418"/>
                      <a:pt x="272" y="565"/>
                    </a:cubicBezTo>
                    <a:cubicBezTo>
                      <a:pt x="430" y="926"/>
                      <a:pt x="576" y="1479"/>
                      <a:pt x="779" y="2133"/>
                    </a:cubicBezTo>
                    <a:cubicBezTo>
                      <a:pt x="983" y="2788"/>
                      <a:pt x="1208" y="3555"/>
                      <a:pt x="1468" y="4367"/>
                    </a:cubicBezTo>
                    <a:cubicBezTo>
                      <a:pt x="1727" y="5180"/>
                      <a:pt x="2009" y="6060"/>
                      <a:pt x="2292" y="6929"/>
                    </a:cubicBezTo>
                    <a:cubicBezTo>
                      <a:pt x="2438" y="7358"/>
                      <a:pt x="2585" y="7786"/>
                      <a:pt x="2720" y="8215"/>
                    </a:cubicBezTo>
                    <a:cubicBezTo>
                      <a:pt x="2856" y="8644"/>
                      <a:pt x="3048" y="9061"/>
                      <a:pt x="3206" y="9456"/>
                    </a:cubicBezTo>
                    <a:cubicBezTo>
                      <a:pt x="3533" y="10246"/>
                      <a:pt x="3849" y="10991"/>
                      <a:pt x="4142" y="11612"/>
                    </a:cubicBezTo>
                    <a:cubicBezTo>
                      <a:pt x="4424" y="12232"/>
                      <a:pt x="4684" y="12740"/>
                      <a:pt x="4864" y="13101"/>
                    </a:cubicBezTo>
                    <a:cubicBezTo>
                      <a:pt x="5056" y="13462"/>
                      <a:pt x="5158" y="13665"/>
                      <a:pt x="5158" y="13665"/>
                    </a:cubicBezTo>
                    <a:lnTo>
                      <a:pt x="4943" y="13067"/>
                    </a:lnTo>
                    <a:cubicBezTo>
                      <a:pt x="4819" y="12695"/>
                      <a:pt x="4639" y="12153"/>
                      <a:pt x="4379" y="11510"/>
                    </a:cubicBezTo>
                    <a:cubicBezTo>
                      <a:pt x="4131" y="10878"/>
                      <a:pt x="3894" y="10111"/>
                      <a:pt x="3601" y="9310"/>
                    </a:cubicBezTo>
                    <a:cubicBezTo>
                      <a:pt x="3454" y="8904"/>
                      <a:pt x="3296" y="8509"/>
                      <a:pt x="3160" y="8080"/>
                    </a:cubicBezTo>
                    <a:cubicBezTo>
                      <a:pt x="3025" y="7651"/>
                      <a:pt x="2890" y="7211"/>
                      <a:pt x="2743" y="6771"/>
                    </a:cubicBezTo>
                    <a:cubicBezTo>
                      <a:pt x="2596" y="6342"/>
                      <a:pt x="2450" y="5913"/>
                      <a:pt x="2314" y="5484"/>
                    </a:cubicBezTo>
                    <a:cubicBezTo>
                      <a:pt x="2179" y="5056"/>
                      <a:pt x="2009" y="4638"/>
                      <a:pt x="1874" y="4232"/>
                    </a:cubicBezTo>
                    <a:cubicBezTo>
                      <a:pt x="1581" y="3431"/>
                      <a:pt x="1276" y="2686"/>
                      <a:pt x="1028" y="2043"/>
                    </a:cubicBezTo>
                    <a:cubicBezTo>
                      <a:pt x="847" y="1524"/>
                      <a:pt x="610" y="1016"/>
                      <a:pt x="351" y="519"/>
                    </a:cubicBezTo>
                    <a:cubicBezTo>
                      <a:pt x="283" y="384"/>
                      <a:pt x="193" y="249"/>
                      <a:pt x="102" y="124"/>
                    </a:cubicBezTo>
                    <a:lnTo>
                      <a:pt x="1" y="0"/>
                    </a:ln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4" name="Google Shape;5974;p39"/>
              <p:cNvSpPr/>
              <p:nvPr/>
            </p:nvSpPr>
            <p:spPr>
              <a:xfrm>
                <a:off x="1163700" y="3358075"/>
                <a:ext cx="273100" cy="239800"/>
              </a:xfrm>
              <a:custGeom>
                <a:rect b="b" l="l" r="r" t="t"/>
                <a:pathLst>
                  <a:path extrusionOk="0" h="9592" w="10924">
                    <a:moveTo>
                      <a:pt x="10924" y="0"/>
                    </a:moveTo>
                    <a:cubicBezTo>
                      <a:pt x="10867" y="113"/>
                      <a:pt x="10799" y="203"/>
                      <a:pt x="10709" y="282"/>
                    </a:cubicBezTo>
                    <a:cubicBezTo>
                      <a:pt x="10619" y="361"/>
                      <a:pt x="10529" y="429"/>
                      <a:pt x="10438" y="497"/>
                    </a:cubicBezTo>
                    <a:cubicBezTo>
                      <a:pt x="10247" y="643"/>
                      <a:pt x="10043" y="756"/>
                      <a:pt x="9852" y="926"/>
                    </a:cubicBezTo>
                    <a:cubicBezTo>
                      <a:pt x="9423" y="1264"/>
                      <a:pt x="9005" y="1614"/>
                      <a:pt x="8588" y="1975"/>
                    </a:cubicBezTo>
                    <a:cubicBezTo>
                      <a:pt x="8170" y="2336"/>
                      <a:pt x="7741" y="2675"/>
                      <a:pt x="7335" y="3036"/>
                    </a:cubicBezTo>
                    <a:cubicBezTo>
                      <a:pt x="6500" y="3758"/>
                      <a:pt x="5710" y="4503"/>
                      <a:pt x="4909" y="5259"/>
                    </a:cubicBezTo>
                    <a:lnTo>
                      <a:pt x="4311" y="5823"/>
                    </a:lnTo>
                    <a:lnTo>
                      <a:pt x="3713" y="6342"/>
                    </a:lnTo>
                    <a:cubicBezTo>
                      <a:pt x="3284" y="6669"/>
                      <a:pt x="2833" y="6996"/>
                      <a:pt x="2404" y="7346"/>
                    </a:cubicBezTo>
                    <a:cubicBezTo>
                      <a:pt x="2201" y="7527"/>
                      <a:pt x="1975" y="7685"/>
                      <a:pt x="1783" y="7877"/>
                    </a:cubicBezTo>
                    <a:cubicBezTo>
                      <a:pt x="1580" y="8080"/>
                      <a:pt x="1377" y="8260"/>
                      <a:pt x="1197" y="8475"/>
                    </a:cubicBezTo>
                    <a:cubicBezTo>
                      <a:pt x="1005" y="8678"/>
                      <a:pt x="824" y="8870"/>
                      <a:pt x="632" y="9061"/>
                    </a:cubicBezTo>
                    <a:cubicBezTo>
                      <a:pt x="542" y="9163"/>
                      <a:pt x="441" y="9253"/>
                      <a:pt x="328" y="9332"/>
                    </a:cubicBezTo>
                    <a:lnTo>
                      <a:pt x="0" y="9592"/>
                    </a:lnTo>
                    <a:cubicBezTo>
                      <a:pt x="249" y="9468"/>
                      <a:pt x="486" y="9321"/>
                      <a:pt x="700" y="9163"/>
                    </a:cubicBezTo>
                    <a:cubicBezTo>
                      <a:pt x="915" y="8982"/>
                      <a:pt x="1140" y="8813"/>
                      <a:pt x="1343" y="8633"/>
                    </a:cubicBezTo>
                    <a:cubicBezTo>
                      <a:pt x="1546" y="8441"/>
                      <a:pt x="1750" y="8272"/>
                      <a:pt x="1964" y="8102"/>
                    </a:cubicBezTo>
                    <a:cubicBezTo>
                      <a:pt x="2167" y="7933"/>
                      <a:pt x="2393" y="7775"/>
                      <a:pt x="2618" y="7617"/>
                    </a:cubicBezTo>
                    <a:cubicBezTo>
                      <a:pt x="2844" y="7459"/>
                      <a:pt x="3070" y="7312"/>
                      <a:pt x="3295" y="7166"/>
                    </a:cubicBezTo>
                    <a:lnTo>
                      <a:pt x="3973" y="6692"/>
                    </a:lnTo>
                    <a:lnTo>
                      <a:pt x="4627" y="6161"/>
                    </a:lnTo>
                    <a:lnTo>
                      <a:pt x="5225" y="5597"/>
                    </a:lnTo>
                    <a:cubicBezTo>
                      <a:pt x="6038" y="4852"/>
                      <a:pt x="6827" y="4096"/>
                      <a:pt x="7617" y="3340"/>
                    </a:cubicBezTo>
                    <a:cubicBezTo>
                      <a:pt x="8024" y="2979"/>
                      <a:pt x="8407" y="2596"/>
                      <a:pt x="8802" y="2212"/>
                    </a:cubicBezTo>
                    <a:cubicBezTo>
                      <a:pt x="9186" y="1828"/>
                      <a:pt x="9592" y="1456"/>
                      <a:pt x="9976" y="1061"/>
                    </a:cubicBezTo>
                    <a:cubicBezTo>
                      <a:pt x="10122" y="903"/>
                      <a:pt x="10314" y="756"/>
                      <a:pt x="10495" y="598"/>
                    </a:cubicBezTo>
                    <a:cubicBezTo>
                      <a:pt x="10574" y="508"/>
                      <a:pt x="10664" y="429"/>
                      <a:pt x="10743" y="339"/>
                    </a:cubicBezTo>
                    <a:cubicBezTo>
                      <a:pt x="10822" y="237"/>
                      <a:pt x="10878" y="124"/>
                      <a:pt x="10924" y="0"/>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5" name="Google Shape;5975;p39"/>
              <p:cNvSpPr/>
              <p:nvPr/>
            </p:nvSpPr>
            <p:spPr>
              <a:xfrm>
                <a:off x="1115450" y="3480500"/>
                <a:ext cx="374400" cy="16475"/>
              </a:xfrm>
              <a:custGeom>
                <a:rect b="b" l="l" r="r" t="t"/>
                <a:pathLst>
                  <a:path extrusionOk="0" h="659" w="14976">
                    <a:moveTo>
                      <a:pt x="10236" y="1"/>
                    </a:moveTo>
                    <a:cubicBezTo>
                      <a:pt x="9344" y="1"/>
                      <a:pt x="8396" y="12"/>
                      <a:pt x="7471" y="57"/>
                    </a:cubicBezTo>
                    <a:lnTo>
                      <a:pt x="6072" y="136"/>
                    </a:lnTo>
                    <a:cubicBezTo>
                      <a:pt x="5609" y="159"/>
                      <a:pt x="5169" y="226"/>
                      <a:pt x="4729" y="226"/>
                    </a:cubicBezTo>
                    <a:cubicBezTo>
                      <a:pt x="4289" y="238"/>
                      <a:pt x="3860" y="260"/>
                      <a:pt x="3454" y="271"/>
                    </a:cubicBezTo>
                    <a:lnTo>
                      <a:pt x="3172" y="271"/>
                    </a:lnTo>
                    <a:lnTo>
                      <a:pt x="2890" y="249"/>
                    </a:lnTo>
                    <a:lnTo>
                      <a:pt x="2348" y="192"/>
                    </a:lnTo>
                    <a:cubicBezTo>
                      <a:pt x="1648" y="113"/>
                      <a:pt x="1062" y="102"/>
                      <a:pt x="655" y="68"/>
                    </a:cubicBezTo>
                    <a:lnTo>
                      <a:pt x="1" y="46"/>
                    </a:lnTo>
                    <a:lnTo>
                      <a:pt x="622" y="181"/>
                    </a:lnTo>
                    <a:lnTo>
                      <a:pt x="2303" y="474"/>
                    </a:lnTo>
                    <a:lnTo>
                      <a:pt x="2856" y="565"/>
                    </a:lnTo>
                    <a:lnTo>
                      <a:pt x="3138" y="610"/>
                    </a:lnTo>
                    <a:cubicBezTo>
                      <a:pt x="3262" y="632"/>
                      <a:pt x="3341" y="632"/>
                      <a:pt x="3443" y="632"/>
                    </a:cubicBezTo>
                    <a:cubicBezTo>
                      <a:pt x="3771" y="642"/>
                      <a:pt x="4115" y="658"/>
                      <a:pt x="4467" y="658"/>
                    </a:cubicBezTo>
                    <a:cubicBezTo>
                      <a:pt x="4550" y="658"/>
                      <a:pt x="4634" y="657"/>
                      <a:pt x="4718" y="655"/>
                    </a:cubicBezTo>
                    <a:cubicBezTo>
                      <a:pt x="5158" y="655"/>
                      <a:pt x="5609" y="632"/>
                      <a:pt x="6083" y="610"/>
                    </a:cubicBezTo>
                    <a:lnTo>
                      <a:pt x="7482" y="553"/>
                    </a:lnTo>
                    <a:cubicBezTo>
                      <a:pt x="7945" y="520"/>
                      <a:pt x="8419" y="497"/>
                      <a:pt x="8882" y="486"/>
                    </a:cubicBezTo>
                    <a:cubicBezTo>
                      <a:pt x="9333" y="474"/>
                      <a:pt x="9784" y="429"/>
                      <a:pt x="10224" y="429"/>
                    </a:cubicBezTo>
                    <a:cubicBezTo>
                      <a:pt x="10676" y="429"/>
                      <a:pt x="11093" y="429"/>
                      <a:pt x="11499" y="396"/>
                    </a:cubicBezTo>
                    <a:cubicBezTo>
                      <a:pt x="11631" y="388"/>
                      <a:pt x="11760" y="385"/>
                      <a:pt x="11887" y="385"/>
                    </a:cubicBezTo>
                    <a:cubicBezTo>
                      <a:pt x="12141" y="385"/>
                      <a:pt x="12387" y="396"/>
                      <a:pt x="12628" y="396"/>
                    </a:cubicBezTo>
                    <a:cubicBezTo>
                      <a:pt x="12861" y="396"/>
                      <a:pt x="13079" y="401"/>
                      <a:pt x="13289" y="401"/>
                    </a:cubicBezTo>
                    <a:cubicBezTo>
                      <a:pt x="13394" y="401"/>
                      <a:pt x="13497" y="399"/>
                      <a:pt x="13598" y="396"/>
                    </a:cubicBezTo>
                    <a:lnTo>
                      <a:pt x="14332" y="339"/>
                    </a:lnTo>
                    <a:cubicBezTo>
                      <a:pt x="14490" y="328"/>
                      <a:pt x="14648" y="328"/>
                      <a:pt x="14806" y="328"/>
                    </a:cubicBezTo>
                    <a:lnTo>
                      <a:pt x="14975" y="328"/>
                    </a:lnTo>
                    <a:lnTo>
                      <a:pt x="14806" y="294"/>
                    </a:lnTo>
                    <a:cubicBezTo>
                      <a:pt x="14648" y="260"/>
                      <a:pt x="14490" y="249"/>
                      <a:pt x="14332" y="249"/>
                    </a:cubicBezTo>
                    <a:lnTo>
                      <a:pt x="13598" y="215"/>
                    </a:lnTo>
                    <a:lnTo>
                      <a:pt x="12639" y="125"/>
                    </a:lnTo>
                    <a:cubicBezTo>
                      <a:pt x="12289" y="102"/>
                      <a:pt x="11894" y="57"/>
                      <a:pt x="11499" y="46"/>
                    </a:cubicBezTo>
                    <a:cubicBezTo>
                      <a:pt x="11105" y="23"/>
                      <a:pt x="10676" y="12"/>
                      <a:pt x="10236" y="1"/>
                    </a:cubicBezTo>
                    <a:close/>
                  </a:path>
                </a:pathLst>
              </a:custGeom>
              <a:solidFill>
                <a:srgbClr val="EADE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976" name="Google Shape;5976;p39"/>
          <p:cNvSpPr/>
          <p:nvPr/>
        </p:nvSpPr>
        <p:spPr>
          <a:xfrm flipH="1" rot="5183332">
            <a:off x="1357321" y="-1290255"/>
            <a:ext cx="8789221" cy="5700347"/>
          </a:xfrm>
          <a:custGeom>
            <a:rect b="b" l="l" r="r" t="t"/>
            <a:pathLst>
              <a:path extrusionOk="0" h="86723" w="133716">
                <a:moveTo>
                  <a:pt x="115219" y="0"/>
                </a:moveTo>
                <a:cubicBezTo>
                  <a:pt x="113623" y="0"/>
                  <a:pt x="112042" y="168"/>
                  <a:pt x="110513" y="525"/>
                </a:cubicBezTo>
                <a:cubicBezTo>
                  <a:pt x="106150" y="1541"/>
                  <a:pt x="102456" y="4516"/>
                  <a:pt x="98316" y="6103"/>
                </a:cubicBezTo>
                <a:cubicBezTo>
                  <a:pt x="93879" y="7813"/>
                  <a:pt x="90284" y="8557"/>
                  <a:pt x="85550" y="8557"/>
                </a:cubicBezTo>
                <a:cubicBezTo>
                  <a:pt x="76725" y="8557"/>
                  <a:pt x="68271" y="10069"/>
                  <a:pt x="60314" y="14085"/>
                </a:cubicBezTo>
                <a:cubicBezTo>
                  <a:pt x="55753" y="16390"/>
                  <a:pt x="51935" y="19960"/>
                  <a:pt x="47151" y="21869"/>
                </a:cubicBezTo>
                <a:cubicBezTo>
                  <a:pt x="43708" y="23249"/>
                  <a:pt x="40032" y="23608"/>
                  <a:pt x="36359" y="23608"/>
                </a:cubicBezTo>
                <a:cubicBezTo>
                  <a:pt x="34424" y="23608"/>
                  <a:pt x="32490" y="23508"/>
                  <a:pt x="30591" y="23406"/>
                </a:cubicBezTo>
                <a:cubicBezTo>
                  <a:pt x="28230" y="23260"/>
                  <a:pt x="25807" y="22991"/>
                  <a:pt x="23416" y="22991"/>
                </a:cubicBezTo>
                <a:cubicBezTo>
                  <a:pt x="20535" y="22991"/>
                  <a:pt x="17700" y="23381"/>
                  <a:pt x="15073" y="24844"/>
                </a:cubicBezTo>
                <a:cubicBezTo>
                  <a:pt x="10858" y="27199"/>
                  <a:pt x="4636" y="30620"/>
                  <a:pt x="1612" y="34363"/>
                </a:cubicBezTo>
                <a:cubicBezTo>
                  <a:pt x="1785" y="38255"/>
                  <a:pt x="472" y="42097"/>
                  <a:pt x="273" y="46088"/>
                </a:cubicBezTo>
                <a:cubicBezTo>
                  <a:pt x="1" y="51716"/>
                  <a:pt x="397" y="57368"/>
                  <a:pt x="521" y="63020"/>
                </a:cubicBezTo>
                <a:cubicBezTo>
                  <a:pt x="620" y="67606"/>
                  <a:pt x="1215" y="72217"/>
                  <a:pt x="1686" y="76778"/>
                </a:cubicBezTo>
                <a:cubicBezTo>
                  <a:pt x="1860" y="78439"/>
                  <a:pt x="2108" y="83768"/>
                  <a:pt x="3546" y="84264"/>
                </a:cubicBezTo>
                <a:cubicBezTo>
                  <a:pt x="8219" y="85863"/>
                  <a:pt x="13789" y="86722"/>
                  <a:pt x="19552" y="86722"/>
                </a:cubicBezTo>
                <a:cubicBezTo>
                  <a:pt x="34425" y="86722"/>
                  <a:pt x="50584" y="81003"/>
                  <a:pt x="55926" y="67531"/>
                </a:cubicBezTo>
                <a:lnTo>
                  <a:pt x="61950" y="57913"/>
                </a:lnTo>
                <a:cubicBezTo>
                  <a:pt x="70056" y="45469"/>
                  <a:pt x="88673" y="53327"/>
                  <a:pt x="99581" y="47204"/>
                </a:cubicBezTo>
                <a:cubicBezTo>
                  <a:pt x="105158" y="44080"/>
                  <a:pt x="109596" y="36990"/>
                  <a:pt x="111306" y="31041"/>
                </a:cubicBezTo>
                <a:cubicBezTo>
                  <a:pt x="112669" y="26331"/>
                  <a:pt x="114132" y="21993"/>
                  <a:pt x="118421" y="19192"/>
                </a:cubicBezTo>
                <a:cubicBezTo>
                  <a:pt x="122486" y="16539"/>
                  <a:pt x="127469" y="15746"/>
                  <a:pt x="131460" y="12920"/>
                </a:cubicBezTo>
                <a:cubicBezTo>
                  <a:pt x="132650" y="12077"/>
                  <a:pt x="133666" y="10837"/>
                  <a:pt x="133691" y="9375"/>
                </a:cubicBezTo>
                <a:cubicBezTo>
                  <a:pt x="133716" y="7540"/>
                  <a:pt x="132204" y="6078"/>
                  <a:pt x="130716" y="5037"/>
                </a:cubicBezTo>
                <a:cubicBezTo>
                  <a:pt x="126375" y="1983"/>
                  <a:pt x="120710" y="0"/>
                  <a:pt x="1152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7" name="Google Shape;5977;p39"/>
          <p:cNvSpPr/>
          <p:nvPr/>
        </p:nvSpPr>
        <p:spPr>
          <a:xfrm flipH="1">
            <a:off x="5640674" y="-1050"/>
            <a:ext cx="3501600" cy="5145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8" name="Google Shape;5978;p39"/>
          <p:cNvSpPr txBox="1"/>
          <p:nvPr/>
        </p:nvSpPr>
        <p:spPr>
          <a:xfrm>
            <a:off x="5709325" y="3805864"/>
            <a:ext cx="2808000" cy="661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dk1"/>
                </a:solidFill>
                <a:latin typeface="Lato"/>
                <a:ea typeface="Lato"/>
                <a:cs typeface="Lato"/>
                <a:sym typeface="Lato"/>
              </a:rPr>
              <a:t>CREDITS: This presentation template was created by </a:t>
            </a:r>
            <a:r>
              <a:rPr b="1" lang="en" sz="1000">
                <a:solidFill>
                  <a:schemeClr val="dk1"/>
                </a:solidFill>
                <a:uFill>
                  <a:noFill/>
                </a:uFill>
                <a:latin typeface="Lato"/>
                <a:ea typeface="Lato"/>
                <a:cs typeface="Lato"/>
                <a:sym typeface="Lato"/>
                <a:hlinkClick r:id="rId2">
                  <a:extLst>
                    <a:ext uri="{A12FA001-AC4F-418D-AE19-62706E023703}">
                      <ahyp:hlinkClr val="tx"/>
                    </a:ext>
                  </a:extLst>
                </a:hlinkClick>
              </a:rPr>
              <a:t>Slidesgo</a:t>
            </a:r>
            <a:r>
              <a:rPr lang="en" sz="1000">
                <a:solidFill>
                  <a:schemeClr val="dk1"/>
                </a:solidFill>
                <a:latin typeface="Lato"/>
                <a:ea typeface="Lato"/>
                <a:cs typeface="Lato"/>
                <a:sym typeface="Lato"/>
              </a:rPr>
              <a:t>, including icons by </a:t>
            </a:r>
            <a:r>
              <a:rPr b="1" lang="en" sz="1000">
                <a:solidFill>
                  <a:schemeClr val="dk1"/>
                </a:solidFill>
                <a:uFill>
                  <a:noFill/>
                </a:uFill>
                <a:latin typeface="Lato"/>
                <a:ea typeface="Lato"/>
                <a:cs typeface="Lato"/>
                <a:sym typeface="Lato"/>
                <a:hlinkClick r:id="rId3">
                  <a:extLst>
                    <a:ext uri="{A12FA001-AC4F-418D-AE19-62706E023703}">
                      <ahyp:hlinkClr val="tx"/>
                    </a:ext>
                  </a:extLst>
                </a:hlinkClick>
              </a:rPr>
              <a:t>Flaticon</a:t>
            </a:r>
            <a:r>
              <a:rPr lang="en" sz="1000">
                <a:solidFill>
                  <a:schemeClr val="dk1"/>
                </a:solidFill>
                <a:latin typeface="Lato"/>
                <a:ea typeface="Lato"/>
                <a:cs typeface="Lato"/>
                <a:sym typeface="Lato"/>
              </a:rPr>
              <a:t>, and infographics &amp; images by </a:t>
            </a:r>
            <a:r>
              <a:rPr b="1" lang="en" sz="1000">
                <a:solidFill>
                  <a:schemeClr val="dk1"/>
                </a:solidFill>
                <a:uFill>
                  <a:noFill/>
                </a:uFill>
                <a:latin typeface="Lato"/>
                <a:ea typeface="Lato"/>
                <a:cs typeface="Lato"/>
                <a:sym typeface="Lato"/>
                <a:hlinkClick r:id="rId4">
                  <a:extLst>
                    <a:ext uri="{A12FA001-AC4F-418D-AE19-62706E023703}">
                      <ahyp:hlinkClr val="tx"/>
                    </a:ext>
                  </a:extLst>
                </a:hlinkClick>
              </a:rPr>
              <a:t>Freepik</a:t>
            </a:r>
            <a:endParaRPr b="1" sz="1000">
              <a:solidFill>
                <a:schemeClr val="dk1"/>
              </a:solidFill>
              <a:latin typeface="Lato"/>
              <a:ea typeface="Lato"/>
              <a:cs typeface="Lato"/>
              <a:sym typeface="Lato"/>
            </a:endParaRPr>
          </a:p>
        </p:txBody>
      </p:sp>
      <p:sp>
        <p:nvSpPr>
          <p:cNvPr id="5979" name="Google Shape;5979;p39"/>
          <p:cNvSpPr txBox="1"/>
          <p:nvPr>
            <p:ph type="title"/>
          </p:nvPr>
        </p:nvSpPr>
        <p:spPr>
          <a:xfrm>
            <a:off x="4572000" y="1017659"/>
            <a:ext cx="3964200" cy="13926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5000"/>
              <a:buNone/>
              <a:defRPr sz="5000"/>
            </a:lvl1pPr>
            <a:lvl2pPr lvl="1" rtl="0" algn="r">
              <a:spcBef>
                <a:spcPts val="0"/>
              </a:spcBef>
              <a:spcAft>
                <a:spcPts val="0"/>
              </a:spcAft>
              <a:buSzPts val="5000"/>
              <a:buNone/>
              <a:defRPr sz="5000"/>
            </a:lvl2pPr>
            <a:lvl3pPr lvl="2" rtl="0" algn="r">
              <a:spcBef>
                <a:spcPts val="0"/>
              </a:spcBef>
              <a:spcAft>
                <a:spcPts val="0"/>
              </a:spcAft>
              <a:buSzPts val="5000"/>
              <a:buNone/>
              <a:defRPr sz="5000"/>
            </a:lvl3pPr>
            <a:lvl4pPr lvl="3" rtl="0" algn="r">
              <a:spcBef>
                <a:spcPts val="0"/>
              </a:spcBef>
              <a:spcAft>
                <a:spcPts val="0"/>
              </a:spcAft>
              <a:buSzPts val="5000"/>
              <a:buNone/>
              <a:defRPr sz="5000"/>
            </a:lvl4pPr>
            <a:lvl5pPr lvl="4" rtl="0" algn="r">
              <a:spcBef>
                <a:spcPts val="0"/>
              </a:spcBef>
              <a:spcAft>
                <a:spcPts val="0"/>
              </a:spcAft>
              <a:buSzPts val="5000"/>
              <a:buNone/>
              <a:defRPr sz="5000"/>
            </a:lvl5pPr>
            <a:lvl6pPr lvl="5" rtl="0" algn="r">
              <a:spcBef>
                <a:spcPts val="0"/>
              </a:spcBef>
              <a:spcAft>
                <a:spcPts val="0"/>
              </a:spcAft>
              <a:buSzPts val="5000"/>
              <a:buNone/>
              <a:defRPr sz="5000"/>
            </a:lvl6pPr>
            <a:lvl7pPr lvl="6" rtl="0" algn="r">
              <a:spcBef>
                <a:spcPts val="0"/>
              </a:spcBef>
              <a:spcAft>
                <a:spcPts val="0"/>
              </a:spcAft>
              <a:buSzPts val="5000"/>
              <a:buNone/>
              <a:defRPr sz="5000"/>
            </a:lvl7pPr>
            <a:lvl8pPr lvl="7" rtl="0" algn="r">
              <a:spcBef>
                <a:spcPts val="0"/>
              </a:spcBef>
              <a:spcAft>
                <a:spcPts val="0"/>
              </a:spcAft>
              <a:buSzPts val="5000"/>
              <a:buNone/>
              <a:defRPr sz="5000"/>
            </a:lvl8pPr>
            <a:lvl9pPr lvl="8" rtl="0" algn="r">
              <a:spcBef>
                <a:spcPts val="0"/>
              </a:spcBef>
              <a:spcAft>
                <a:spcPts val="0"/>
              </a:spcAft>
              <a:buSzPts val="5000"/>
              <a:buNone/>
              <a:defRPr sz="5000"/>
            </a:lvl9pPr>
          </a:lstStyle>
          <a:p/>
        </p:txBody>
      </p:sp>
      <p:sp>
        <p:nvSpPr>
          <p:cNvPr id="5980" name="Google Shape;5980;p39"/>
          <p:cNvSpPr txBox="1"/>
          <p:nvPr>
            <p:ph idx="1" type="subTitle"/>
          </p:nvPr>
        </p:nvSpPr>
        <p:spPr>
          <a:xfrm>
            <a:off x="5926897" y="2186603"/>
            <a:ext cx="2599800" cy="8298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400"/>
              <a:buFont typeface="Lato Black"/>
              <a:buNone/>
              <a:defRPr sz="1400">
                <a:latin typeface="Lato Black"/>
                <a:ea typeface="Lato Black"/>
                <a:cs typeface="Lato Black"/>
                <a:sym typeface="Lato Black"/>
              </a:defRPr>
            </a:lvl1pPr>
            <a:lvl2pPr lvl="1" rtl="0" algn="r">
              <a:lnSpc>
                <a:spcPct val="100000"/>
              </a:lnSpc>
              <a:spcBef>
                <a:spcPts val="0"/>
              </a:spcBef>
              <a:spcAft>
                <a:spcPts val="0"/>
              </a:spcAft>
              <a:buSzPts val="1400"/>
              <a:buFont typeface="Lato Black"/>
              <a:buNone/>
              <a:defRPr>
                <a:latin typeface="Lato Black"/>
                <a:ea typeface="Lato Black"/>
                <a:cs typeface="Lato Black"/>
                <a:sym typeface="Lato Black"/>
              </a:defRPr>
            </a:lvl2pPr>
            <a:lvl3pPr lvl="2" rtl="0" algn="r">
              <a:lnSpc>
                <a:spcPct val="100000"/>
              </a:lnSpc>
              <a:spcBef>
                <a:spcPts val="0"/>
              </a:spcBef>
              <a:spcAft>
                <a:spcPts val="0"/>
              </a:spcAft>
              <a:buSzPts val="1400"/>
              <a:buFont typeface="Lato Black"/>
              <a:buNone/>
              <a:defRPr>
                <a:latin typeface="Lato Black"/>
                <a:ea typeface="Lato Black"/>
                <a:cs typeface="Lato Black"/>
                <a:sym typeface="Lato Black"/>
              </a:defRPr>
            </a:lvl3pPr>
            <a:lvl4pPr lvl="3" rtl="0" algn="r">
              <a:lnSpc>
                <a:spcPct val="100000"/>
              </a:lnSpc>
              <a:spcBef>
                <a:spcPts val="0"/>
              </a:spcBef>
              <a:spcAft>
                <a:spcPts val="0"/>
              </a:spcAft>
              <a:buSzPts val="1400"/>
              <a:buFont typeface="Lato Black"/>
              <a:buNone/>
              <a:defRPr>
                <a:latin typeface="Lato Black"/>
                <a:ea typeface="Lato Black"/>
                <a:cs typeface="Lato Black"/>
                <a:sym typeface="Lato Black"/>
              </a:defRPr>
            </a:lvl4pPr>
            <a:lvl5pPr lvl="4" rtl="0" algn="r">
              <a:lnSpc>
                <a:spcPct val="100000"/>
              </a:lnSpc>
              <a:spcBef>
                <a:spcPts val="0"/>
              </a:spcBef>
              <a:spcAft>
                <a:spcPts val="0"/>
              </a:spcAft>
              <a:buSzPts val="1400"/>
              <a:buFont typeface="Lato Black"/>
              <a:buNone/>
              <a:defRPr>
                <a:latin typeface="Lato Black"/>
                <a:ea typeface="Lato Black"/>
                <a:cs typeface="Lato Black"/>
                <a:sym typeface="Lato Black"/>
              </a:defRPr>
            </a:lvl5pPr>
            <a:lvl6pPr lvl="5" rtl="0" algn="r">
              <a:lnSpc>
                <a:spcPct val="100000"/>
              </a:lnSpc>
              <a:spcBef>
                <a:spcPts val="0"/>
              </a:spcBef>
              <a:spcAft>
                <a:spcPts val="0"/>
              </a:spcAft>
              <a:buSzPts val="1400"/>
              <a:buFont typeface="Lato Black"/>
              <a:buNone/>
              <a:defRPr>
                <a:latin typeface="Lato Black"/>
                <a:ea typeface="Lato Black"/>
                <a:cs typeface="Lato Black"/>
                <a:sym typeface="Lato Black"/>
              </a:defRPr>
            </a:lvl6pPr>
            <a:lvl7pPr lvl="6" rtl="0" algn="r">
              <a:lnSpc>
                <a:spcPct val="100000"/>
              </a:lnSpc>
              <a:spcBef>
                <a:spcPts val="0"/>
              </a:spcBef>
              <a:spcAft>
                <a:spcPts val="0"/>
              </a:spcAft>
              <a:buSzPts val="1400"/>
              <a:buFont typeface="Lato Black"/>
              <a:buNone/>
              <a:defRPr>
                <a:latin typeface="Lato Black"/>
                <a:ea typeface="Lato Black"/>
                <a:cs typeface="Lato Black"/>
                <a:sym typeface="Lato Black"/>
              </a:defRPr>
            </a:lvl7pPr>
            <a:lvl8pPr lvl="7" rtl="0" algn="r">
              <a:lnSpc>
                <a:spcPct val="100000"/>
              </a:lnSpc>
              <a:spcBef>
                <a:spcPts val="0"/>
              </a:spcBef>
              <a:spcAft>
                <a:spcPts val="0"/>
              </a:spcAft>
              <a:buSzPts val="1400"/>
              <a:buFont typeface="Lato Black"/>
              <a:buNone/>
              <a:defRPr>
                <a:latin typeface="Lato Black"/>
                <a:ea typeface="Lato Black"/>
                <a:cs typeface="Lato Black"/>
                <a:sym typeface="Lato Black"/>
              </a:defRPr>
            </a:lvl8pPr>
            <a:lvl9pPr lvl="8" rtl="0" algn="r">
              <a:lnSpc>
                <a:spcPct val="100000"/>
              </a:lnSpc>
              <a:spcBef>
                <a:spcPts val="0"/>
              </a:spcBef>
              <a:spcAft>
                <a:spcPts val="0"/>
              </a:spcAft>
              <a:buSzPts val="1400"/>
              <a:buFont typeface="Lato Black"/>
              <a:buNone/>
              <a:defRPr>
                <a:latin typeface="Lato Black"/>
                <a:ea typeface="Lato Black"/>
                <a:cs typeface="Lato Black"/>
                <a:sym typeface="Lato Black"/>
              </a:defRPr>
            </a:lvl9pPr>
          </a:lstStyle>
          <a:p/>
        </p:txBody>
      </p:sp>
      <p:sp>
        <p:nvSpPr>
          <p:cNvPr id="5981" name="Google Shape;5981;p39"/>
          <p:cNvSpPr txBox="1"/>
          <p:nvPr>
            <p:ph idx="2" type="subTitle"/>
          </p:nvPr>
        </p:nvSpPr>
        <p:spPr>
          <a:xfrm>
            <a:off x="5926897" y="2819115"/>
            <a:ext cx="2599800" cy="82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r">
              <a:lnSpc>
                <a:spcPct val="100000"/>
              </a:lnSpc>
              <a:spcBef>
                <a:spcPts val="0"/>
              </a:spcBef>
              <a:spcAft>
                <a:spcPts val="0"/>
              </a:spcAft>
              <a:buSzPts val="1400"/>
              <a:buNone/>
              <a:defRPr/>
            </a:lvl2pPr>
            <a:lvl3pPr lvl="2" rtl="0" algn="r">
              <a:lnSpc>
                <a:spcPct val="100000"/>
              </a:lnSpc>
              <a:spcBef>
                <a:spcPts val="0"/>
              </a:spcBef>
              <a:spcAft>
                <a:spcPts val="0"/>
              </a:spcAft>
              <a:buSzPts val="1400"/>
              <a:buNone/>
              <a:defRPr/>
            </a:lvl3pPr>
            <a:lvl4pPr lvl="3" rtl="0" algn="r">
              <a:lnSpc>
                <a:spcPct val="100000"/>
              </a:lnSpc>
              <a:spcBef>
                <a:spcPts val="0"/>
              </a:spcBef>
              <a:spcAft>
                <a:spcPts val="0"/>
              </a:spcAft>
              <a:buSzPts val="1400"/>
              <a:buNone/>
              <a:defRPr/>
            </a:lvl4pPr>
            <a:lvl5pPr lvl="4" rtl="0" algn="r">
              <a:lnSpc>
                <a:spcPct val="100000"/>
              </a:lnSpc>
              <a:spcBef>
                <a:spcPts val="0"/>
              </a:spcBef>
              <a:spcAft>
                <a:spcPts val="0"/>
              </a:spcAft>
              <a:buSzPts val="1400"/>
              <a:buNone/>
              <a:defRPr/>
            </a:lvl5pPr>
            <a:lvl6pPr lvl="5" rtl="0" algn="r">
              <a:lnSpc>
                <a:spcPct val="100000"/>
              </a:lnSpc>
              <a:spcBef>
                <a:spcPts val="0"/>
              </a:spcBef>
              <a:spcAft>
                <a:spcPts val="0"/>
              </a:spcAft>
              <a:buSzPts val="1400"/>
              <a:buNone/>
              <a:defRPr/>
            </a:lvl6pPr>
            <a:lvl7pPr lvl="6" rtl="0" algn="r">
              <a:lnSpc>
                <a:spcPct val="100000"/>
              </a:lnSpc>
              <a:spcBef>
                <a:spcPts val="0"/>
              </a:spcBef>
              <a:spcAft>
                <a:spcPts val="0"/>
              </a:spcAft>
              <a:buSzPts val="1400"/>
              <a:buNone/>
              <a:defRPr/>
            </a:lvl7pPr>
            <a:lvl8pPr lvl="7" rtl="0" algn="r">
              <a:lnSpc>
                <a:spcPct val="100000"/>
              </a:lnSpc>
              <a:spcBef>
                <a:spcPts val="0"/>
              </a:spcBef>
              <a:spcAft>
                <a:spcPts val="0"/>
              </a:spcAft>
              <a:buSzPts val="1400"/>
              <a:buNone/>
              <a:defRPr/>
            </a:lvl8pPr>
            <a:lvl9pPr lvl="8" rtl="0" algn="r">
              <a:lnSpc>
                <a:spcPct val="100000"/>
              </a:lnSpc>
              <a:spcBef>
                <a:spcPts val="0"/>
              </a:spcBef>
              <a:spcAft>
                <a:spcPts val="0"/>
              </a:spcAft>
              <a:buSzPts val="1400"/>
              <a:buNone/>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CUSTOM_14">
    <p:spTree>
      <p:nvGrpSpPr>
        <p:cNvPr id="5982" name="Shape 5982"/>
        <p:cNvGrpSpPr/>
        <p:nvPr/>
      </p:nvGrpSpPr>
      <p:grpSpPr>
        <a:xfrm>
          <a:off x="0" y="0"/>
          <a:ext cx="0" cy="0"/>
          <a:chOff x="0" y="0"/>
          <a:chExt cx="0" cy="0"/>
        </a:xfrm>
      </p:grpSpPr>
      <p:sp>
        <p:nvSpPr>
          <p:cNvPr id="5983" name="Google Shape;5983;p40"/>
          <p:cNvSpPr txBox="1"/>
          <p:nvPr>
            <p:ph type="title"/>
          </p:nvPr>
        </p:nvSpPr>
        <p:spPr>
          <a:xfrm>
            <a:off x="667512" y="841248"/>
            <a:ext cx="7809000" cy="49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984" name="Google Shape;5984;p40"/>
          <p:cNvSpPr/>
          <p:nvPr/>
        </p:nvSpPr>
        <p:spPr>
          <a:xfrm flipH="1" rot="10800000">
            <a:off x="-827687" y="-1308075"/>
            <a:ext cx="2942966" cy="2474837"/>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5">
  <p:cSld name="CUSTOM_16">
    <p:bg>
      <p:bgPr>
        <a:solidFill>
          <a:schemeClr val="dk2"/>
        </a:solidFill>
      </p:bgPr>
    </p:bg>
    <p:spTree>
      <p:nvGrpSpPr>
        <p:cNvPr id="5985" name="Shape 5985"/>
        <p:cNvGrpSpPr/>
        <p:nvPr/>
      </p:nvGrpSpPr>
      <p:grpSpPr>
        <a:xfrm>
          <a:off x="0" y="0"/>
          <a:ext cx="0" cy="0"/>
          <a:chOff x="0" y="0"/>
          <a:chExt cx="0" cy="0"/>
        </a:xfrm>
      </p:grpSpPr>
      <p:sp>
        <p:nvSpPr>
          <p:cNvPr id="5986" name="Google Shape;5986;p41"/>
          <p:cNvSpPr/>
          <p:nvPr/>
        </p:nvSpPr>
        <p:spPr>
          <a:xfrm flipH="1" rot="10183958">
            <a:off x="-2564827" y="1305872"/>
            <a:ext cx="4417853" cy="3038949"/>
          </a:xfrm>
          <a:custGeom>
            <a:rect b="b" l="l" r="r" t="t"/>
            <a:pathLst>
              <a:path extrusionOk="0" h="43162" w="75138">
                <a:moveTo>
                  <a:pt x="34335" y="1"/>
                </a:moveTo>
                <a:cubicBezTo>
                  <a:pt x="31923" y="1"/>
                  <a:pt x="29531" y="409"/>
                  <a:pt x="27616" y="1197"/>
                </a:cubicBezTo>
                <a:cubicBezTo>
                  <a:pt x="23030" y="7667"/>
                  <a:pt x="0" y="28292"/>
                  <a:pt x="16114" y="33870"/>
                </a:cubicBezTo>
                <a:cubicBezTo>
                  <a:pt x="22013" y="35903"/>
                  <a:pt x="28682" y="34440"/>
                  <a:pt x="34656" y="36820"/>
                </a:cubicBezTo>
                <a:cubicBezTo>
                  <a:pt x="40961" y="39342"/>
                  <a:pt x="46056" y="43161"/>
                  <a:pt x="52903" y="43161"/>
                </a:cubicBezTo>
                <a:cubicBezTo>
                  <a:pt x="53325" y="43161"/>
                  <a:pt x="53754" y="43147"/>
                  <a:pt x="54190" y="43116"/>
                </a:cubicBezTo>
                <a:cubicBezTo>
                  <a:pt x="60487" y="42695"/>
                  <a:pt x="62817" y="37539"/>
                  <a:pt x="63487" y="31936"/>
                </a:cubicBezTo>
                <a:cubicBezTo>
                  <a:pt x="64181" y="26086"/>
                  <a:pt x="66213" y="24797"/>
                  <a:pt x="69932" y="20533"/>
                </a:cubicBezTo>
                <a:cubicBezTo>
                  <a:pt x="73006" y="16988"/>
                  <a:pt x="75138" y="12253"/>
                  <a:pt x="71394" y="8560"/>
                </a:cubicBezTo>
                <a:cubicBezTo>
                  <a:pt x="69239" y="6431"/>
                  <a:pt x="66312" y="5987"/>
                  <a:pt x="63270" y="5987"/>
                </a:cubicBezTo>
                <a:cubicBezTo>
                  <a:pt x="61097" y="5987"/>
                  <a:pt x="58865" y="6213"/>
                  <a:pt x="56812" y="6213"/>
                </a:cubicBezTo>
                <a:cubicBezTo>
                  <a:pt x="56384" y="6213"/>
                  <a:pt x="55964" y="6204"/>
                  <a:pt x="55554" y="6180"/>
                </a:cubicBezTo>
                <a:cubicBezTo>
                  <a:pt x="52034" y="5982"/>
                  <a:pt x="48315" y="5461"/>
                  <a:pt x="45341" y="3750"/>
                </a:cubicBezTo>
                <a:cubicBezTo>
                  <a:pt x="43680" y="2784"/>
                  <a:pt x="41944" y="1470"/>
                  <a:pt x="40085" y="850"/>
                </a:cubicBezTo>
                <a:cubicBezTo>
                  <a:pt x="38326" y="279"/>
                  <a:pt x="36324" y="1"/>
                  <a:pt x="3433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7" name="Google Shape;5987;p41"/>
          <p:cNvSpPr txBox="1"/>
          <p:nvPr>
            <p:ph idx="1" type="subTitle"/>
          </p:nvPr>
        </p:nvSpPr>
        <p:spPr>
          <a:xfrm>
            <a:off x="5113650" y="2248150"/>
            <a:ext cx="3317100" cy="13224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5988" name="Google Shape;5988;p41"/>
          <p:cNvSpPr/>
          <p:nvPr/>
        </p:nvSpPr>
        <p:spPr>
          <a:xfrm flipH="1" rot="10077096">
            <a:off x="-1028520" y="2582670"/>
            <a:ext cx="5020648" cy="3256197"/>
          </a:xfrm>
          <a:custGeom>
            <a:rect b="b" l="l" r="r" t="t"/>
            <a:pathLst>
              <a:path extrusionOk="0" h="86723" w="133716">
                <a:moveTo>
                  <a:pt x="115219" y="0"/>
                </a:moveTo>
                <a:cubicBezTo>
                  <a:pt x="113623" y="0"/>
                  <a:pt x="112042" y="168"/>
                  <a:pt x="110513" y="525"/>
                </a:cubicBezTo>
                <a:cubicBezTo>
                  <a:pt x="106150" y="1541"/>
                  <a:pt x="102456" y="4516"/>
                  <a:pt x="98316" y="6103"/>
                </a:cubicBezTo>
                <a:cubicBezTo>
                  <a:pt x="93879" y="7813"/>
                  <a:pt x="90284" y="8557"/>
                  <a:pt x="85550" y="8557"/>
                </a:cubicBezTo>
                <a:cubicBezTo>
                  <a:pt x="76725" y="8557"/>
                  <a:pt x="68271" y="10069"/>
                  <a:pt x="60314" y="14085"/>
                </a:cubicBezTo>
                <a:cubicBezTo>
                  <a:pt x="55753" y="16390"/>
                  <a:pt x="51935" y="19960"/>
                  <a:pt x="47151" y="21869"/>
                </a:cubicBezTo>
                <a:cubicBezTo>
                  <a:pt x="43708" y="23249"/>
                  <a:pt x="40032" y="23608"/>
                  <a:pt x="36359" y="23608"/>
                </a:cubicBezTo>
                <a:cubicBezTo>
                  <a:pt x="34424" y="23608"/>
                  <a:pt x="32490" y="23508"/>
                  <a:pt x="30591" y="23406"/>
                </a:cubicBezTo>
                <a:cubicBezTo>
                  <a:pt x="28230" y="23260"/>
                  <a:pt x="25807" y="22991"/>
                  <a:pt x="23416" y="22991"/>
                </a:cubicBezTo>
                <a:cubicBezTo>
                  <a:pt x="20535" y="22991"/>
                  <a:pt x="17700" y="23381"/>
                  <a:pt x="15073" y="24844"/>
                </a:cubicBezTo>
                <a:cubicBezTo>
                  <a:pt x="10858" y="27199"/>
                  <a:pt x="4636" y="30620"/>
                  <a:pt x="1612" y="34363"/>
                </a:cubicBezTo>
                <a:cubicBezTo>
                  <a:pt x="1785" y="38255"/>
                  <a:pt x="472" y="42097"/>
                  <a:pt x="273" y="46088"/>
                </a:cubicBezTo>
                <a:cubicBezTo>
                  <a:pt x="1" y="51716"/>
                  <a:pt x="397" y="57368"/>
                  <a:pt x="521" y="63020"/>
                </a:cubicBezTo>
                <a:cubicBezTo>
                  <a:pt x="620" y="67606"/>
                  <a:pt x="1215" y="72217"/>
                  <a:pt x="1686" y="76778"/>
                </a:cubicBezTo>
                <a:cubicBezTo>
                  <a:pt x="1860" y="78439"/>
                  <a:pt x="2108" y="83768"/>
                  <a:pt x="3546" y="84264"/>
                </a:cubicBezTo>
                <a:cubicBezTo>
                  <a:pt x="8219" y="85863"/>
                  <a:pt x="13789" y="86722"/>
                  <a:pt x="19552" y="86722"/>
                </a:cubicBezTo>
                <a:cubicBezTo>
                  <a:pt x="34425" y="86722"/>
                  <a:pt x="50584" y="81003"/>
                  <a:pt x="55926" y="67531"/>
                </a:cubicBezTo>
                <a:lnTo>
                  <a:pt x="61950" y="57913"/>
                </a:lnTo>
                <a:cubicBezTo>
                  <a:pt x="70056" y="45469"/>
                  <a:pt x="88673" y="53327"/>
                  <a:pt x="99581" y="47204"/>
                </a:cubicBezTo>
                <a:cubicBezTo>
                  <a:pt x="105158" y="44080"/>
                  <a:pt x="109596" y="36990"/>
                  <a:pt x="111306" y="31041"/>
                </a:cubicBezTo>
                <a:cubicBezTo>
                  <a:pt x="112669" y="26331"/>
                  <a:pt x="114132" y="21993"/>
                  <a:pt x="118421" y="19192"/>
                </a:cubicBezTo>
                <a:cubicBezTo>
                  <a:pt x="122486" y="16539"/>
                  <a:pt x="127469" y="15746"/>
                  <a:pt x="131460" y="12920"/>
                </a:cubicBezTo>
                <a:cubicBezTo>
                  <a:pt x="132650" y="12077"/>
                  <a:pt x="133666" y="10837"/>
                  <a:pt x="133691" y="9375"/>
                </a:cubicBezTo>
                <a:cubicBezTo>
                  <a:pt x="133716" y="7540"/>
                  <a:pt x="132204" y="6078"/>
                  <a:pt x="130716" y="5037"/>
                </a:cubicBezTo>
                <a:cubicBezTo>
                  <a:pt x="126375" y="1983"/>
                  <a:pt x="120710" y="0"/>
                  <a:pt x="1152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9" name="Google Shape;5989;p41"/>
          <p:cNvSpPr/>
          <p:nvPr/>
        </p:nvSpPr>
        <p:spPr>
          <a:xfrm rot="919594">
            <a:off x="7036186" y="-1523086"/>
            <a:ext cx="3712551" cy="2553739"/>
          </a:xfrm>
          <a:custGeom>
            <a:rect b="b" l="l" r="r" t="t"/>
            <a:pathLst>
              <a:path extrusionOk="0" h="43162" w="75138">
                <a:moveTo>
                  <a:pt x="34335" y="1"/>
                </a:moveTo>
                <a:cubicBezTo>
                  <a:pt x="31923" y="1"/>
                  <a:pt x="29531" y="409"/>
                  <a:pt x="27616" y="1197"/>
                </a:cubicBezTo>
                <a:cubicBezTo>
                  <a:pt x="23030" y="7667"/>
                  <a:pt x="0" y="28292"/>
                  <a:pt x="16114" y="33870"/>
                </a:cubicBezTo>
                <a:cubicBezTo>
                  <a:pt x="22013" y="35903"/>
                  <a:pt x="28682" y="34440"/>
                  <a:pt x="34656" y="36820"/>
                </a:cubicBezTo>
                <a:cubicBezTo>
                  <a:pt x="40961" y="39342"/>
                  <a:pt x="46056" y="43161"/>
                  <a:pt x="52903" y="43161"/>
                </a:cubicBezTo>
                <a:cubicBezTo>
                  <a:pt x="53325" y="43161"/>
                  <a:pt x="53754" y="43147"/>
                  <a:pt x="54190" y="43116"/>
                </a:cubicBezTo>
                <a:cubicBezTo>
                  <a:pt x="60487" y="42695"/>
                  <a:pt x="62817" y="37539"/>
                  <a:pt x="63487" y="31936"/>
                </a:cubicBezTo>
                <a:cubicBezTo>
                  <a:pt x="64181" y="26086"/>
                  <a:pt x="66213" y="24797"/>
                  <a:pt x="69932" y="20533"/>
                </a:cubicBezTo>
                <a:cubicBezTo>
                  <a:pt x="73006" y="16988"/>
                  <a:pt x="75138" y="12253"/>
                  <a:pt x="71394" y="8560"/>
                </a:cubicBezTo>
                <a:cubicBezTo>
                  <a:pt x="69239" y="6431"/>
                  <a:pt x="66312" y="5987"/>
                  <a:pt x="63270" y="5987"/>
                </a:cubicBezTo>
                <a:cubicBezTo>
                  <a:pt x="61097" y="5987"/>
                  <a:pt x="58865" y="6213"/>
                  <a:pt x="56812" y="6213"/>
                </a:cubicBezTo>
                <a:cubicBezTo>
                  <a:pt x="56384" y="6213"/>
                  <a:pt x="55964" y="6204"/>
                  <a:pt x="55554" y="6180"/>
                </a:cubicBezTo>
                <a:cubicBezTo>
                  <a:pt x="52034" y="5982"/>
                  <a:pt x="48315" y="5461"/>
                  <a:pt x="45341" y="3750"/>
                </a:cubicBezTo>
                <a:cubicBezTo>
                  <a:pt x="43680" y="2784"/>
                  <a:pt x="41944" y="1470"/>
                  <a:pt x="40085" y="850"/>
                </a:cubicBezTo>
                <a:cubicBezTo>
                  <a:pt x="38326" y="279"/>
                  <a:pt x="36324" y="1"/>
                  <a:pt x="343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0" name="Google Shape;5990;p41"/>
          <p:cNvSpPr txBox="1"/>
          <p:nvPr>
            <p:ph type="title"/>
          </p:nvPr>
        </p:nvSpPr>
        <p:spPr>
          <a:xfrm>
            <a:off x="667512" y="841248"/>
            <a:ext cx="7809000" cy="49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6">
  <p:cSld name="CUSTOM_16_1">
    <p:bg>
      <p:bgPr>
        <a:solidFill>
          <a:schemeClr val="dk2"/>
        </a:solidFill>
      </p:bgPr>
    </p:bg>
    <p:spTree>
      <p:nvGrpSpPr>
        <p:cNvPr id="5991" name="Shape 5991"/>
        <p:cNvGrpSpPr/>
        <p:nvPr/>
      </p:nvGrpSpPr>
      <p:grpSpPr>
        <a:xfrm>
          <a:off x="0" y="0"/>
          <a:ext cx="0" cy="0"/>
          <a:chOff x="0" y="0"/>
          <a:chExt cx="0" cy="0"/>
        </a:xfrm>
      </p:grpSpPr>
      <p:sp>
        <p:nvSpPr>
          <p:cNvPr id="5992" name="Google Shape;5992;p42"/>
          <p:cNvSpPr/>
          <p:nvPr/>
        </p:nvSpPr>
        <p:spPr>
          <a:xfrm rot="-10183905">
            <a:off x="5252109" y="774329"/>
            <a:ext cx="6366980" cy="4379672"/>
          </a:xfrm>
          <a:custGeom>
            <a:rect b="b" l="l" r="r" t="t"/>
            <a:pathLst>
              <a:path extrusionOk="0" h="43162" w="75138">
                <a:moveTo>
                  <a:pt x="34335" y="1"/>
                </a:moveTo>
                <a:cubicBezTo>
                  <a:pt x="31923" y="1"/>
                  <a:pt x="29531" y="409"/>
                  <a:pt x="27616" y="1197"/>
                </a:cubicBezTo>
                <a:cubicBezTo>
                  <a:pt x="23030" y="7667"/>
                  <a:pt x="0" y="28292"/>
                  <a:pt x="16114" y="33870"/>
                </a:cubicBezTo>
                <a:cubicBezTo>
                  <a:pt x="22013" y="35903"/>
                  <a:pt x="28682" y="34440"/>
                  <a:pt x="34656" y="36820"/>
                </a:cubicBezTo>
                <a:cubicBezTo>
                  <a:pt x="40961" y="39342"/>
                  <a:pt x="46056" y="43161"/>
                  <a:pt x="52903" y="43161"/>
                </a:cubicBezTo>
                <a:cubicBezTo>
                  <a:pt x="53325" y="43161"/>
                  <a:pt x="53754" y="43147"/>
                  <a:pt x="54190" y="43116"/>
                </a:cubicBezTo>
                <a:cubicBezTo>
                  <a:pt x="60487" y="42695"/>
                  <a:pt x="62817" y="37539"/>
                  <a:pt x="63487" y="31936"/>
                </a:cubicBezTo>
                <a:cubicBezTo>
                  <a:pt x="64181" y="26086"/>
                  <a:pt x="66213" y="24797"/>
                  <a:pt x="69932" y="20533"/>
                </a:cubicBezTo>
                <a:cubicBezTo>
                  <a:pt x="73006" y="16988"/>
                  <a:pt x="75138" y="12253"/>
                  <a:pt x="71394" y="8560"/>
                </a:cubicBezTo>
                <a:cubicBezTo>
                  <a:pt x="69239" y="6431"/>
                  <a:pt x="66312" y="5987"/>
                  <a:pt x="63270" y="5987"/>
                </a:cubicBezTo>
                <a:cubicBezTo>
                  <a:pt x="61097" y="5987"/>
                  <a:pt x="58865" y="6213"/>
                  <a:pt x="56812" y="6213"/>
                </a:cubicBezTo>
                <a:cubicBezTo>
                  <a:pt x="56384" y="6213"/>
                  <a:pt x="55964" y="6204"/>
                  <a:pt x="55554" y="6180"/>
                </a:cubicBezTo>
                <a:cubicBezTo>
                  <a:pt x="52034" y="5982"/>
                  <a:pt x="48315" y="5461"/>
                  <a:pt x="45341" y="3750"/>
                </a:cubicBezTo>
                <a:cubicBezTo>
                  <a:pt x="43680" y="2784"/>
                  <a:pt x="41944" y="1470"/>
                  <a:pt x="40085" y="850"/>
                </a:cubicBezTo>
                <a:cubicBezTo>
                  <a:pt x="38326" y="279"/>
                  <a:pt x="36324" y="1"/>
                  <a:pt x="3433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3" name="Google Shape;5993;p42"/>
          <p:cNvSpPr/>
          <p:nvPr/>
        </p:nvSpPr>
        <p:spPr>
          <a:xfrm rot="-10077096">
            <a:off x="5051738" y="2898882"/>
            <a:ext cx="5020648" cy="3256197"/>
          </a:xfrm>
          <a:custGeom>
            <a:rect b="b" l="l" r="r" t="t"/>
            <a:pathLst>
              <a:path extrusionOk="0" h="86723" w="133716">
                <a:moveTo>
                  <a:pt x="115219" y="0"/>
                </a:moveTo>
                <a:cubicBezTo>
                  <a:pt x="113623" y="0"/>
                  <a:pt x="112042" y="168"/>
                  <a:pt x="110513" y="525"/>
                </a:cubicBezTo>
                <a:cubicBezTo>
                  <a:pt x="106150" y="1541"/>
                  <a:pt x="102456" y="4516"/>
                  <a:pt x="98316" y="6103"/>
                </a:cubicBezTo>
                <a:cubicBezTo>
                  <a:pt x="93879" y="7813"/>
                  <a:pt x="90284" y="8557"/>
                  <a:pt x="85550" y="8557"/>
                </a:cubicBezTo>
                <a:cubicBezTo>
                  <a:pt x="76725" y="8557"/>
                  <a:pt x="68271" y="10069"/>
                  <a:pt x="60314" y="14085"/>
                </a:cubicBezTo>
                <a:cubicBezTo>
                  <a:pt x="55753" y="16390"/>
                  <a:pt x="51935" y="19960"/>
                  <a:pt x="47151" y="21869"/>
                </a:cubicBezTo>
                <a:cubicBezTo>
                  <a:pt x="43708" y="23249"/>
                  <a:pt x="40032" y="23608"/>
                  <a:pt x="36359" y="23608"/>
                </a:cubicBezTo>
                <a:cubicBezTo>
                  <a:pt x="34424" y="23608"/>
                  <a:pt x="32490" y="23508"/>
                  <a:pt x="30591" y="23406"/>
                </a:cubicBezTo>
                <a:cubicBezTo>
                  <a:pt x="28230" y="23260"/>
                  <a:pt x="25807" y="22991"/>
                  <a:pt x="23416" y="22991"/>
                </a:cubicBezTo>
                <a:cubicBezTo>
                  <a:pt x="20535" y="22991"/>
                  <a:pt x="17700" y="23381"/>
                  <a:pt x="15073" y="24844"/>
                </a:cubicBezTo>
                <a:cubicBezTo>
                  <a:pt x="10858" y="27199"/>
                  <a:pt x="4636" y="30620"/>
                  <a:pt x="1612" y="34363"/>
                </a:cubicBezTo>
                <a:cubicBezTo>
                  <a:pt x="1785" y="38255"/>
                  <a:pt x="472" y="42097"/>
                  <a:pt x="273" y="46088"/>
                </a:cubicBezTo>
                <a:cubicBezTo>
                  <a:pt x="1" y="51716"/>
                  <a:pt x="397" y="57368"/>
                  <a:pt x="521" y="63020"/>
                </a:cubicBezTo>
                <a:cubicBezTo>
                  <a:pt x="620" y="67606"/>
                  <a:pt x="1215" y="72217"/>
                  <a:pt x="1686" y="76778"/>
                </a:cubicBezTo>
                <a:cubicBezTo>
                  <a:pt x="1860" y="78439"/>
                  <a:pt x="2108" y="83768"/>
                  <a:pt x="3546" y="84264"/>
                </a:cubicBezTo>
                <a:cubicBezTo>
                  <a:pt x="8219" y="85863"/>
                  <a:pt x="13789" y="86722"/>
                  <a:pt x="19552" y="86722"/>
                </a:cubicBezTo>
                <a:cubicBezTo>
                  <a:pt x="34425" y="86722"/>
                  <a:pt x="50584" y="81003"/>
                  <a:pt x="55926" y="67531"/>
                </a:cubicBezTo>
                <a:lnTo>
                  <a:pt x="61950" y="57913"/>
                </a:lnTo>
                <a:cubicBezTo>
                  <a:pt x="70056" y="45469"/>
                  <a:pt x="88673" y="53327"/>
                  <a:pt x="99581" y="47204"/>
                </a:cubicBezTo>
                <a:cubicBezTo>
                  <a:pt x="105158" y="44080"/>
                  <a:pt x="109596" y="36990"/>
                  <a:pt x="111306" y="31041"/>
                </a:cubicBezTo>
                <a:cubicBezTo>
                  <a:pt x="112669" y="26331"/>
                  <a:pt x="114132" y="21993"/>
                  <a:pt x="118421" y="19192"/>
                </a:cubicBezTo>
                <a:cubicBezTo>
                  <a:pt x="122486" y="16539"/>
                  <a:pt x="127469" y="15746"/>
                  <a:pt x="131460" y="12920"/>
                </a:cubicBezTo>
                <a:cubicBezTo>
                  <a:pt x="132650" y="12077"/>
                  <a:pt x="133666" y="10837"/>
                  <a:pt x="133691" y="9375"/>
                </a:cubicBezTo>
                <a:cubicBezTo>
                  <a:pt x="133716" y="7540"/>
                  <a:pt x="132204" y="6078"/>
                  <a:pt x="130716" y="5037"/>
                </a:cubicBezTo>
                <a:cubicBezTo>
                  <a:pt x="126375" y="1983"/>
                  <a:pt x="120710" y="0"/>
                  <a:pt x="11521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4" name="Google Shape;5994;p42"/>
          <p:cNvSpPr txBox="1"/>
          <p:nvPr>
            <p:ph type="title"/>
          </p:nvPr>
        </p:nvSpPr>
        <p:spPr>
          <a:xfrm>
            <a:off x="781500" y="1321200"/>
            <a:ext cx="4302600" cy="1434300"/>
          </a:xfrm>
          <a:prstGeom prst="rect">
            <a:avLst/>
          </a:prstGeom>
        </p:spPr>
        <p:txBody>
          <a:bodyPr anchorCtr="0" anchor="ctr" bIns="91425" lIns="91425" spcFirstLastPara="1" rIns="91425" wrap="square" tIns="91425">
            <a:noAutofit/>
          </a:bodyPr>
          <a:lstStyle>
            <a:lvl1pPr lvl="0" rtl="0">
              <a:spcBef>
                <a:spcPts val="0"/>
              </a:spcBef>
              <a:spcAft>
                <a:spcPts val="0"/>
              </a:spcAft>
              <a:buSzPts val="5000"/>
              <a:buNone/>
              <a:defRPr sz="5000"/>
            </a:lvl1pPr>
            <a:lvl2pPr lvl="1" rtl="0">
              <a:spcBef>
                <a:spcPts val="0"/>
              </a:spcBef>
              <a:spcAft>
                <a:spcPts val="0"/>
              </a:spcAft>
              <a:buSzPts val="5000"/>
              <a:buNone/>
              <a:defRPr sz="5000"/>
            </a:lvl2pPr>
            <a:lvl3pPr lvl="2" rtl="0">
              <a:spcBef>
                <a:spcPts val="0"/>
              </a:spcBef>
              <a:spcAft>
                <a:spcPts val="0"/>
              </a:spcAft>
              <a:buSzPts val="5000"/>
              <a:buNone/>
              <a:defRPr sz="5000"/>
            </a:lvl3pPr>
            <a:lvl4pPr lvl="3" rtl="0">
              <a:spcBef>
                <a:spcPts val="0"/>
              </a:spcBef>
              <a:spcAft>
                <a:spcPts val="0"/>
              </a:spcAft>
              <a:buSzPts val="5000"/>
              <a:buNone/>
              <a:defRPr sz="5000"/>
            </a:lvl4pPr>
            <a:lvl5pPr lvl="4" rtl="0">
              <a:spcBef>
                <a:spcPts val="0"/>
              </a:spcBef>
              <a:spcAft>
                <a:spcPts val="0"/>
              </a:spcAft>
              <a:buSzPts val="5000"/>
              <a:buNone/>
              <a:defRPr sz="5000"/>
            </a:lvl5pPr>
            <a:lvl6pPr lvl="5" rtl="0">
              <a:spcBef>
                <a:spcPts val="0"/>
              </a:spcBef>
              <a:spcAft>
                <a:spcPts val="0"/>
              </a:spcAft>
              <a:buSzPts val="5000"/>
              <a:buNone/>
              <a:defRPr sz="5000"/>
            </a:lvl6pPr>
            <a:lvl7pPr lvl="6" rtl="0">
              <a:spcBef>
                <a:spcPts val="0"/>
              </a:spcBef>
              <a:spcAft>
                <a:spcPts val="0"/>
              </a:spcAft>
              <a:buSzPts val="5000"/>
              <a:buNone/>
              <a:defRPr sz="5000"/>
            </a:lvl7pPr>
            <a:lvl8pPr lvl="7" rtl="0">
              <a:spcBef>
                <a:spcPts val="0"/>
              </a:spcBef>
              <a:spcAft>
                <a:spcPts val="0"/>
              </a:spcAft>
              <a:buSzPts val="5000"/>
              <a:buNone/>
              <a:defRPr sz="5000"/>
            </a:lvl8pPr>
            <a:lvl9pPr lvl="8" rtl="0">
              <a:spcBef>
                <a:spcPts val="0"/>
              </a:spcBef>
              <a:spcAft>
                <a:spcPts val="0"/>
              </a:spcAft>
              <a:buSzPts val="5000"/>
              <a:buNone/>
              <a:defRPr sz="5000"/>
            </a:lvl9pPr>
          </a:lstStyle>
          <a:p/>
        </p:txBody>
      </p:sp>
      <p:sp>
        <p:nvSpPr>
          <p:cNvPr id="5995" name="Google Shape;5995;p42"/>
          <p:cNvSpPr txBox="1"/>
          <p:nvPr>
            <p:ph idx="1" type="subTitle"/>
          </p:nvPr>
        </p:nvSpPr>
        <p:spPr>
          <a:xfrm>
            <a:off x="781500" y="2817425"/>
            <a:ext cx="3852000" cy="892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None/>
              <a:defRPr/>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5996" name="Google Shape;5996;p42"/>
          <p:cNvSpPr/>
          <p:nvPr/>
        </p:nvSpPr>
        <p:spPr>
          <a:xfrm flipH="1" rot="10800000">
            <a:off x="-827687" y="-1308075"/>
            <a:ext cx="2942966" cy="2474837"/>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7">
  <p:cSld name="CUSTOM_16_1_2">
    <p:bg>
      <p:bgPr>
        <a:solidFill>
          <a:schemeClr val="accent6"/>
        </a:solidFill>
      </p:bgPr>
    </p:bg>
    <p:spTree>
      <p:nvGrpSpPr>
        <p:cNvPr id="5997" name="Shape 5997"/>
        <p:cNvGrpSpPr/>
        <p:nvPr/>
      </p:nvGrpSpPr>
      <p:grpSpPr>
        <a:xfrm>
          <a:off x="0" y="0"/>
          <a:ext cx="0" cy="0"/>
          <a:chOff x="0" y="0"/>
          <a:chExt cx="0" cy="0"/>
        </a:xfrm>
      </p:grpSpPr>
      <p:sp>
        <p:nvSpPr>
          <p:cNvPr id="5998" name="Google Shape;5998;p43"/>
          <p:cNvSpPr/>
          <p:nvPr/>
        </p:nvSpPr>
        <p:spPr>
          <a:xfrm rot="-10183905">
            <a:off x="5252109" y="774329"/>
            <a:ext cx="6366980" cy="4379672"/>
          </a:xfrm>
          <a:custGeom>
            <a:rect b="b" l="l" r="r" t="t"/>
            <a:pathLst>
              <a:path extrusionOk="0" h="43162" w="75138">
                <a:moveTo>
                  <a:pt x="34335" y="1"/>
                </a:moveTo>
                <a:cubicBezTo>
                  <a:pt x="31923" y="1"/>
                  <a:pt x="29531" y="409"/>
                  <a:pt x="27616" y="1197"/>
                </a:cubicBezTo>
                <a:cubicBezTo>
                  <a:pt x="23030" y="7667"/>
                  <a:pt x="0" y="28292"/>
                  <a:pt x="16114" y="33870"/>
                </a:cubicBezTo>
                <a:cubicBezTo>
                  <a:pt x="22013" y="35903"/>
                  <a:pt x="28682" y="34440"/>
                  <a:pt x="34656" y="36820"/>
                </a:cubicBezTo>
                <a:cubicBezTo>
                  <a:pt x="40961" y="39342"/>
                  <a:pt x="46056" y="43161"/>
                  <a:pt x="52903" y="43161"/>
                </a:cubicBezTo>
                <a:cubicBezTo>
                  <a:pt x="53325" y="43161"/>
                  <a:pt x="53754" y="43147"/>
                  <a:pt x="54190" y="43116"/>
                </a:cubicBezTo>
                <a:cubicBezTo>
                  <a:pt x="60487" y="42695"/>
                  <a:pt x="62817" y="37539"/>
                  <a:pt x="63487" y="31936"/>
                </a:cubicBezTo>
                <a:cubicBezTo>
                  <a:pt x="64181" y="26086"/>
                  <a:pt x="66213" y="24797"/>
                  <a:pt x="69932" y="20533"/>
                </a:cubicBezTo>
                <a:cubicBezTo>
                  <a:pt x="73006" y="16988"/>
                  <a:pt x="75138" y="12253"/>
                  <a:pt x="71394" y="8560"/>
                </a:cubicBezTo>
                <a:cubicBezTo>
                  <a:pt x="69239" y="6431"/>
                  <a:pt x="66312" y="5987"/>
                  <a:pt x="63270" y="5987"/>
                </a:cubicBezTo>
                <a:cubicBezTo>
                  <a:pt x="61097" y="5987"/>
                  <a:pt x="58865" y="6213"/>
                  <a:pt x="56812" y="6213"/>
                </a:cubicBezTo>
                <a:cubicBezTo>
                  <a:pt x="56384" y="6213"/>
                  <a:pt x="55964" y="6204"/>
                  <a:pt x="55554" y="6180"/>
                </a:cubicBezTo>
                <a:cubicBezTo>
                  <a:pt x="52034" y="5982"/>
                  <a:pt x="48315" y="5461"/>
                  <a:pt x="45341" y="3750"/>
                </a:cubicBezTo>
                <a:cubicBezTo>
                  <a:pt x="43680" y="2784"/>
                  <a:pt x="41944" y="1470"/>
                  <a:pt x="40085" y="850"/>
                </a:cubicBezTo>
                <a:cubicBezTo>
                  <a:pt x="38326" y="279"/>
                  <a:pt x="36324" y="1"/>
                  <a:pt x="3433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9" name="Google Shape;5999;p43"/>
          <p:cNvSpPr/>
          <p:nvPr/>
        </p:nvSpPr>
        <p:spPr>
          <a:xfrm rot="-10077096">
            <a:off x="5051738" y="2898882"/>
            <a:ext cx="5020648" cy="3256197"/>
          </a:xfrm>
          <a:custGeom>
            <a:rect b="b" l="l" r="r" t="t"/>
            <a:pathLst>
              <a:path extrusionOk="0" h="86723" w="133716">
                <a:moveTo>
                  <a:pt x="115219" y="0"/>
                </a:moveTo>
                <a:cubicBezTo>
                  <a:pt x="113623" y="0"/>
                  <a:pt x="112042" y="168"/>
                  <a:pt x="110513" y="525"/>
                </a:cubicBezTo>
                <a:cubicBezTo>
                  <a:pt x="106150" y="1541"/>
                  <a:pt x="102456" y="4516"/>
                  <a:pt x="98316" y="6103"/>
                </a:cubicBezTo>
                <a:cubicBezTo>
                  <a:pt x="93879" y="7813"/>
                  <a:pt x="90284" y="8557"/>
                  <a:pt x="85550" y="8557"/>
                </a:cubicBezTo>
                <a:cubicBezTo>
                  <a:pt x="76725" y="8557"/>
                  <a:pt x="68271" y="10069"/>
                  <a:pt x="60314" y="14085"/>
                </a:cubicBezTo>
                <a:cubicBezTo>
                  <a:pt x="55753" y="16390"/>
                  <a:pt x="51935" y="19960"/>
                  <a:pt x="47151" y="21869"/>
                </a:cubicBezTo>
                <a:cubicBezTo>
                  <a:pt x="43708" y="23249"/>
                  <a:pt x="40032" y="23608"/>
                  <a:pt x="36359" y="23608"/>
                </a:cubicBezTo>
                <a:cubicBezTo>
                  <a:pt x="34424" y="23608"/>
                  <a:pt x="32490" y="23508"/>
                  <a:pt x="30591" y="23406"/>
                </a:cubicBezTo>
                <a:cubicBezTo>
                  <a:pt x="28230" y="23260"/>
                  <a:pt x="25807" y="22991"/>
                  <a:pt x="23416" y="22991"/>
                </a:cubicBezTo>
                <a:cubicBezTo>
                  <a:pt x="20535" y="22991"/>
                  <a:pt x="17700" y="23381"/>
                  <a:pt x="15073" y="24844"/>
                </a:cubicBezTo>
                <a:cubicBezTo>
                  <a:pt x="10858" y="27199"/>
                  <a:pt x="4636" y="30620"/>
                  <a:pt x="1612" y="34363"/>
                </a:cubicBezTo>
                <a:cubicBezTo>
                  <a:pt x="1785" y="38255"/>
                  <a:pt x="472" y="42097"/>
                  <a:pt x="273" y="46088"/>
                </a:cubicBezTo>
                <a:cubicBezTo>
                  <a:pt x="1" y="51716"/>
                  <a:pt x="397" y="57368"/>
                  <a:pt x="521" y="63020"/>
                </a:cubicBezTo>
                <a:cubicBezTo>
                  <a:pt x="620" y="67606"/>
                  <a:pt x="1215" y="72217"/>
                  <a:pt x="1686" y="76778"/>
                </a:cubicBezTo>
                <a:cubicBezTo>
                  <a:pt x="1860" y="78439"/>
                  <a:pt x="2108" y="83768"/>
                  <a:pt x="3546" y="84264"/>
                </a:cubicBezTo>
                <a:cubicBezTo>
                  <a:pt x="8219" y="85863"/>
                  <a:pt x="13789" y="86722"/>
                  <a:pt x="19552" y="86722"/>
                </a:cubicBezTo>
                <a:cubicBezTo>
                  <a:pt x="34425" y="86722"/>
                  <a:pt x="50584" y="81003"/>
                  <a:pt x="55926" y="67531"/>
                </a:cubicBezTo>
                <a:lnTo>
                  <a:pt x="61950" y="57913"/>
                </a:lnTo>
                <a:cubicBezTo>
                  <a:pt x="70056" y="45469"/>
                  <a:pt x="88673" y="53327"/>
                  <a:pt x="99581" y="47204"/>
                </a:cubicBezTo>
                <a:cubicBezTo>
                  <a:pt x="105158" y="44080"/>
                  <a:pt x="109596" y="36990"/>
                  <a:pt x="111306" y="31041"/>
                </a:cubicBezTo>
                <a:cubicBezTo>
                  <a:pt x="112669" y="26331"/>
                  <a:pt x="114132" y="21993"/>
                  <a:pt x="118421" y="19192"/>
                </a:cubicBezTo>
                <a:cubicBezTo>
                  <a:pt x="122486" y="16539"/>
                  <a:pt x="127469" y="15746"/>
                  <a:pt x="131460" y="12920"/>
                </a:cubicBezTo>
                <a:cubicBezTo>
                  <a:pt x="132650" y="12077"/>
                  <a:pt x="133666" y="10837"/>
                  <a:pt x="133691" y="9375"/>
                </a:cubicBezTo>
                <a:cubicBezTo>
                  <a:pt x="133716" y="7540"/>
                  <a:pt x="132204" y="6078"/>
                  <a:pt x="130716" y="5037"/>
                </a:cubicBezTo>
                <a:cubicBezTo>
                  <a:pt x="126375" y="1983"/>
                  <a:pt x="120710" y="0"/>
                  <a:pt x="11521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0" name="Google Shape;6000;p43"/>
          <p:cNvSpPr/>
          <p:nvPr/>
        </p:nvSpPr>
        <p:spPr>
          <a:xfrm flipH="1" rot="10800000">
            <a:off x="-1139737" y="-1213500"/>
            <a:ext cx="2942966" cy="2474837"/>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1" name="Google Shape;6001;p43"/>
          <p:cNvSpPr txBox="1"/>
          <p:nvPr>
            <p:ph idx="1" type="subTitle"/>
          </p:nvPr>
        </p:nvSpPr>
        <p:spPr>
          <a:xfrm>
            <a:off x="752475" y="1950700"/>
            <a:ext cx="2850300" cy="22881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6002" name="Google Shape;6002;p43"/>
          <p:cNvSpPr txBox="1"/>
          <p:nvPr>
            <p:ph type="title"/>
          </p:nvPr>
        </p:nvSpPr>
        <p:spPr>
          <a:xfrm>
            <a:off x="713225" y="917450"/>
            <a:ext cx="2850300" cy="4938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2">
  <p:cSld name="CUSTOM_16_1_1">
    <p:bg>
      <p:bgPr>
        <a:solidFill>
          <a:schemeClr val="accent6"/>
        </a:solidFill>
      </p:bgPr>
    </p:bg>
    <p:spTree>
      <p:nvGrpSpPr>
        <p:cNvPr id="6003" name="Shape 6003"/>
        <p:cNvGrpSpPr/>
        <p:nvPr/>
      </p:nvGrpSpPr>
      <p:grpSpPr>
        <a:xfrm>
          <a:off x="0" y="0"/>
          <a:ext cx="0" cy="0"/>
          <a:chOff x="0" y="0"/>
          <a:chExt cx="0" cy="0"/>
        </a:xfrm>
      </p:grpSpPr>
      <p:grpSp>
        <p:nvGrpSpPr>
          <p:cNvPr id="6004" name="Google Shape;6004;p44"/>
          <p:cNvGrpSpPr/>
          <p:nvPr/>
        </p:nvGrpSpPr>
        <p:grpSpPr>
          <a:xfrm rot="2291294">
            <a:off x="5479442" y="218193"/>
            <a:ext cx="2466202" cy="1930024"/>
            <a:chOff x="5037718" y="3139958"/>
            <a:chExt cx="1594731" cy="1247906"/>
          </a:xfrm>
        </p:grpSpPr>
        <p:sp>
          <p:nvSpPr>
            <p:cNvPr id="6005" name="Google Shape;6005;p44"/>
            <p:cNvSpPr/>
            <p:nvPr/>
          </p:nvSpPr>
          <p:spPr>
            <a:xfrm flipH="1" rot="1411354">
              <a:off x="5137925" y="3373892"/>
              <a:ext cx="1334682" cy="780040"/>
            </a:xfrm>
            <a:custGeom>
              <a:rect b="b" l="l" r="r" t="t"/>
              <a:pathLst>
                <a:path extrusionOk="0" h="11583" w="19819">
                  <a:moveTo>
                    <a:pt x="4064" y="8658"/>
                  </a:moveTo>
                  <a:cubicBezTo>
                    <a:pt x="4710" y="8658"/>
                    <a:pt x="5934" y="9570"/>
                    <a:pt x="5596" y="9887"/>
                  </a:cubicBezTo>
                  <a:cubicBezTo>
                    <a:pt x="5486" y="9988"/>
                    <a:pt x="5341" y="10031"/>
                    <a:pt x="5180" y="10031"/>
                  </a:cubicBezTo>
                  <a:cubicBezTo>
                    <a:pt x="4460" y="10031"/>
                    <a:pt x="3424" y="9168"/>
                    <a:pt x="3773" y="8768"/>
                  </a:cubicBezTo>
                  <a:cubicBezTo>
                    <a:pt x="3839" y="8691"/>
                    <a:pt x="3941" y="8658"/>
                    <a:pt x="4064" y="8658"/>
                  </a:cubicBezTo>
                  <a:close/>
                  <a:moveTo>
                    <a:pt x="4231" y="1"/>
                  </a:moveTo>
                  <a:cubicBezTo>
                    <a:pt x="3626" y="1"/>
                    <a:pt x="1800" y="1155"/>
                    <a:pt x="906" y="2895"/>
                  </a:cubicBezTo>
                  <a:cubicBezTo>
                    <a:pt x="0" y="4668"/>
                    <a:pt x="1271" y="6190"/>
                    <a:pt x="1271" y="6190"/>
                  </a:cubicBezTo>
                  <a:cubicBezTo>
                    <a:pt x="1321" y="10868"/>
                    <a:pt x="3760" y="11333"/>
                    <a:pt x="5722" y="11559"/>
                  </a:cubicBezTo>
                  <a:cubicBezTo>
                    <a:pt x="5873" y="11575"/>
                    <a:pt x="6023" y="11583"/>
                    <a:pt x="6172" y="11583"/>
                  </a:cubicBezTo>
                  <a:cubicBezTo>
                    <a:pt x="8006" y="11583"/>
                    <a:pt x="9548" y="10437"/>
                    <a:pt x="9583" y="10088"/>
                  </a:cubicBezTo>
                  <a:cubicBezTo>
                    <a:pt x="9633" y="9711"/>
                    <a:pt x="5269" y="7246"/>
                    <a:pt x="6150" y="6730"/>
                  </a:cubicBezTo>
                  <a:cubicBezTo>
                    <a:pt x="6213" y="6695"/>
                    <a:pt x="6291" y="6678"/>
                    <a:pt x="6379" y="6678"/>
                  </a:cubicBezTo>
                  <a:cubicBezTo>
                    <a:pt x="7535" y="6678"/>
                    <a:pt x="10632" y="9502"/>
                    <a:pt x="10878" y="9572"/>
                  </a:cubicBezTo>
                  <a:cubicBezTo>
                    <a:pt x="10886" y="9576"/>
                    <a:pt x="10897" y="9577"/>
                    <a:pt x="10910" y="9577"/>
                  </a:cubicBezTo>
                  <a:cubicBezTo>
                    <a:pt x="11292" y="9577"/>
                    <a:pt x="13470" y="8187"/>
                    <a:pt x="13518" y="7762"/>
                  </a:cubicBezTo>
                  <a:cubicBezTo>
                    <a:pt x="13569" y="7321"/>
                    <a:pt x="10123" y="5347"/>
                    <a:pt x="11469" y="5159"/>
                  </a:cubicBezTo>
                  <a:cubicBezTo>
                    <a:pt x="11529" y="5151"/>
                    <a:pt x="11590" y="5147"/>
                    <a:pt x="11651" y="5147"/>
                  </a:cubicBezTo>
                  <a:cubicBezTo>
                    <a:pt x="12950" y="5147"/>
                    <a:pt x="14244" y="6868"/>
                    <a:pt x="14700" y="7120"/>
                  </a:cubicBezTo>
                  <a:cubicBezTo>
                    <a:pt x="14780" y="7165"/>
                    <a:pt x="14852" y="7184"/>
                    <a:pt x="14921" y="7184"/>
                  </a:cubicBezTo>
                  <a:cubicBezTo>
                    <a:pt x="15253" y="7184"/>
                    <a:pt x="15537" y="6755"/>
                    <a:pt x="16429" y="6755"/>
                  </a:cubicBezTo>
                  <a:cubicBezTo>
                    <a:pt x="16439" y="6755"/>
                    <a:pt x="16450" y="6755"/>
                    <a:pt x="16461" y="6756"/>
                  </a:cubicBezTo>
                  <a:cubicBezTo>
                    <a:pt x="17271" y="6774"/>
                    <a:pt x="18591" y="7200"/>
                    <a:pt x="19268" y="7200"/>
                  </a:cubicBezTo>
                  <a:cubicBezTo>
                    <a:pt x="19505" y="7200"/>
                    <a:pt x="19663" y="7147"/>
                    <a:pt x="19693" y="7007"/>
                  </a:cubicBezTo>
                  <a:cubicBezTo>
                    <a:pt x="19818" y="6466"/>
                    <a:pt x="17215" y="3914"/>
                    <a:pt x="16800" y="3650"/>
                  </a:cubicBezTo>
                  <a:cubicBezTo>
                    <a:pt x="16710" y="3590"/>
                    <a:pt x="16574" y="3570"/>
                    <a:pt x="16416" y="3570"/>
                  </a:cubicBezTo>
                  <a:cubicBezTo>
                    <a:pt x="16099" y="3570"/>
                    <a:pt x="15691" y="3651"/>
                    <a:pt x="15376" y="3651"/>
                  </a:cubicBezTo>
                  <a:cubicBezTo>
                    <a:pt x="15154" y="3651"/>
                    <a:pt x="14979" y="3611"/>
                    <a:pt x="14914" y="3474"/>
                  </a:cubicBezTo>
                  <a:cubicBezTo>
                    <a:pt x="14738" y="3071"/>
                    <a:pt x="16222" y="3222"/>
                    <a:pt x="16247" y="2958"/>
                  </a:cubicBezTo>
                  <a:cubicBezTo>
                    <a:pt x="16285" y="2694"/>
                    <a:pt x="13606" y="1223"/>
                    <a:pt x="13015" y="1160"/>
                  </a:cubicBezTo>
                  <a:cubicBezTo>
                    <a:pt x="13004" y="1158"/>
                    <a:pt x="12991" y="1158"/>
                    <a:pt x="12978" y="1158"/>
                  </a:cubicBezTo>
                  <a:cubicBezTo>
                    <a:pt x="12320" y="1158"/>
                    <a:pt x="9777" y="2903"/>
                    <a:pt x="9223" y="2903"/>
                  </a:cubicBezTo>
                  <a:cubicBezTo>
                    <a:pt x="9202" y="2903"/>
                    <a:pt x="9183" y="2901"/>
                    <a:pt x="9168" y="2895"/>
                  </a:cubicBezTo>
                  <a:cubicBezTo>
                    <a:pt x="8740" y="2732"/>
                    <a:pt x="11582" y="1198"/>
                    <a:pt x="11657" y="1034"/>
                  </a:cubicBezTo>
                  <a:cubicBezTo>
                    <a:pt x="11745" y="883"/>
                    <a:pt x="9884" y="632"/>
                    <a:pt x="8866" y="594"/>
                  </a:cubicBezTo>
                  <a:cubicBezTo>
                    <a:pt x="8863" y="594"/>
                    <a:pt x="8860" y="594"/>
                    <a:pt x="8857" y="594"/>
                  </a:cubicBezTo>
                  <a:cubicBezTo>
                    <a:pt x="7925" y="594"/>
                    <a:pt x="6336" y="2608"/>
                    <a:pt x="5647" y="3235"/>
                  </a:cubicBezTo>
                  <a:cubicBezTo>
                    <a:pt x="5236" y="3615"/>
                    <a:pt x="4803" y="3848"/>
                    <a:pt x="4452" y="3848"/>
                  </a:cubicBezTo>
                  <a:cubicBezTo>
                    <a:pt x="4222" y="3848"/>
                    <a:pt x="4028" y="3748"/>
                    <a:pt x="3899" y="3524"/>
                  </a:cubicBezTo>
                  <a:cubicBezTo>
                    <a:pt x="3521" y="2895"/>
                    <a:pt x="7181" y="820"/>
                    <a:pt x="7218" y="493"/>
                  </a:cubicBezTo>
                  <a:cubicBezTo>
                    <a:pt x="7244" y="154"/>
                    <a:pt x="4829" y="66"/>
                    <a:pt x="4276" y="3"/>
                  </a:cubicBezTo>
                  <a:cubicBezTo>
                    <a:pt x="4262" y="1"/>
                    <a:pt x="4247" y="1"/>
                    <a:pt x="423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6" name="Google Shape;6006;p44"/>
            <p:cNvSpPr/>
            <p:nvPr/>
          </p:nvSpPr>
          <p:spPr>
            <a:xfrm flipH="1" rot="1411354">
              <a:off x="5258503" y="3436005"/>
              <a:ext cx="1202621" cy="519758"/>
            </a:xfrm>
            <a:custGeom>
              <a:rect b="b" l="l" r="r" t="t"/>
              <a:pathLst>
                <a:path extrusionOk="0" h="7718" w="17858">
                  <a:moveTo>
                    <a:pt x="3671" y="0"/>
                  </a:moveTo>
                  <a:cubicBezTo>
                    <a:pt x="3513" y="0"/>
                    <a:pt x="3365" y="12"/>
                    <a:pt x="3245" y="37"/>
                  </a:cubicBezTo>
                  <a:cubicBezTo>
                    <a:pt x="2616" y="162"/>
                    <a:pt x="1673" y="1106"/>
                    <a:pt x="1007" y="2225"/>
                  </a:cubicBezTo>
                  <a:cubicBezTo>
                    <a:pt x="1" y="3922"/>
                    <a:pt x="755" y="4450"/>
                    <a:pt x="1133" y="4941"/>
                  </a:cubicBezTo>
                  <a:cubicBezTo>
                    <a:pt x="1133" y="4941"/>
                    <a:pt x="1636" y="6953"/>
                    <a:pt x="2880" y="7368"/>
                  </a:cubicBezTo>
                  <a:cubicBezTo>
                    <a:pt x="3272" y="7494"/>
                    <a:pt x="3641" y="7546"/>
                    <a:pt x="3957" y="7546"/>
                  </a:cubicBezTo>
                  <a:cubicBezTo>
                    <a:pt x="4645" y="7546"/>
                    <a:pt x="5081" y="7299"/>
                    <a:pt x="4943" y="7041"/>
                  </a:cubicBezTo>
                  <a:cubicBezTo>
                    <a:pt x="4729" y="6676"/>
                    <a:pt x="4980" y="5381"/>
                    <a:pt x="5597" y="5180"/>
                  </a:cubicBezTo>
                  <a:cubicBezTo>
                    <a:pt x="5622" y="5172"/>
                    <a:pt x="5650" y="5168"/>
                    <a:pt x="5681" y="5168"/>
                  </a:cubicBezTo>
                  <a:cubicBezTo>
                    <a:pt x="6419" y="5168"/>
                    <a:pt x="8703" y="7392"/>
                    <a:pt x="9608" y="7670"/>
                  </a:cubicBezTo>
                  <a:cubicBezTo>
                    <a:pt x="9720" y="7702"/>
                    <a:pt x="9827" y="7717"/>
                    <a:pt x="9928" y="7717"/>
                  </a:cubicBezTo>
                  <a:cubicBezTo>
                    <a:pt x="10680" y="7717"/>
                    <a:pt x="11130" y="6896"/>
                    <a:pt x="11130" y="6475"/>
                  </a:cubicBezTo>
                  <a:cubicBezTo>
                    <a:pt x="11130" y="5985"/>
                    <a:pt x="9030" y="4815"/>
                    <a:pt x="8740" y="4287"/>
                  </a:cubicBezTo>
                  <a:cubicBezTo>
                    <a:pt x="8439" y="3746"/>
                    <a:pt x="9558" y="3671"/>
                    <a:pt x="11255" y="3671"/>
                  </a:cubicBezTo>
                  <a:cubicBezTo>
                    <a:pt x="12953" y="3671"/>
                    <a:pt x="13368" y="4124"/>
                    <a:pt x="13569" y="4589"/>
                  </a:cubicBezTo>
                  <a:cubicBezTo>
                    <a:pt x="13748" y="4981"/>
                    <a:pt x="14207" y="5903"/>
                    <a:pt x="14741" y="5903"/>
                  </a:cubicBezTo>
                  <a:cubicBezTo>
                    <a:pt x="14806" y="5903"/>
                    <a:pt x="14873" y="5889"/>
                    <a:pt x="14940" y="5859"/>
                  </a:cubicBezTo>
                  <a:cubicBezTo>
                    <a:pt x="15048" y="5807"/>
                    <a:pt x="15206" y="5787"/>
                    <a:pt x="15394" y="5787"/>
                  </a:cubicBezTo>
                  <a:cubicBezTo>
                    <a:pt x="16071" y="5787"/>
                    <a:pt x="17128" y="6051"/>
                    <a:pt x="17574" y="6051"/>
                  </a:cubicBezTo>
                  <a:cubicBezTo>
                    <a:pt x="17693" y="6051"/>
                    <a:pt x="17769" y="6032"/>
                    <a:pt x="17782" y="5985"/>
                  </a:cubicBezTo>
                  <a:cubicBezTo>
                    <a:pt x="17857" y="5695"/>
                    <a:pt x="17077" y="4614"/>
                    <a:pt x="16537" y="3998"/>
                  </a:cubicBezTo>
                  <a:cubicBezTo>
                    <a:pt x="16261" y="3690"/>
                    <a:pt x="15859" y="3605"/>
                    <a:pt x="15458" y="3605"/>
                  </a:cubicBezTo>
                  <a:cubicBezTo>
                    <a:pt x="15073" y="3605"/>
                    <a:pt x="14689" y="3684"/>
                    <a:pt x="14424" y="3721"/>
                  </a:cubicBezTo>
                  <a:cubicBezTo>
                    <a:pt x="14401" y="3724"/>
                    <a:pt x="14378" y="3726"/>
                    <a:pt x="14355" y="3726"/>
                  </a:cubicBezTo>
                  <a:cubicBezTo>
                    <a:pt x="13847" y="3726"/>
                    <a:pt x="13318" y="2963"/>
                    <a:pt x="13318" y="2602"/>
                  </a:cubicBezTo>
                  <a:cubicBezTo>
                    <a:pt x="13318" y="2237"/>
                    <a:pt x="12198" y="1609"/>
                    <a:pt x="11331" y="1533"/>
                  </a:cubicBezTo>
                  <a:cubicBezTo>
                    <a:pt x="11306" y="1531"/>
                    <a:pt x="11282" y="1530"/>
                    <a:pt x="11258" y="1530"/>
                  </a:cubicBezTo>
                  <a:cubicBezTo>
                    <a:pt x="10444" y="1530"/>
                    <a:pt x="9915" y="2731"/>
                    <a:pt x="9231" y="2853"/>
                  </a:cubicBezTo>
                  <a:cubicBezTo>
                    <a:pt x="8948" y="2904"/>
                    <a:pt x="8683" y="2952"/>
                    <a:pt x="8471" y="2952"/>
                  </a:cubicBezTo>
                  <a:cubicBezTo>
                    <a:pt x="8155" y="2952"/>
                    <a:pt x="7956" y="2845"/>
                    <a:pt x="7986" y="2476"/>
                  </a:cubicBezTo>
                  <a:cubicBezTo>
                    <a:pt x="8036" y="1860"/>
                    <a:pt x="8690" y="502"/>
                    <a:pt x="8036" y="502"/>
                  </a:cubicBezTo>
                  <a:cubicBezTo>
                    <a:pt x="7370" y="502"/>
                    <a:pt x="6753" y="1609"/>
                    <a:pt x="6250" y="2426"/>
                  </a:cubicBezTo>
                  <a:cubicBezTo>
                    <a:pt x="5916" y="3000"/>
                    <a:pt x="5127" y="3609"/>
                    <a:pt x="4157" y="3609"/>
                  </a:cubicBezTo>
                  <a:cubicBezTo>
                    <a:pt x="3703" y="3609"/>
                    <a:pt x="3210" y="3475"/>
                    <a:pt x="2704" y="3143"/>
                  </a:cubicBezTo>
                  <a:cubicBezTo>
                    <a:pt x="1711" y="2476"/>
                    <a:pt x="4767" y="779"/>
                    <a:pt x="4968" y="452"/>
                  </a:cubicBezTo>
                  <a:cubicBezTo>
                    <a:pt x="5129" y="190"/>
                    <a:pt x="4313" y="0"/>
                    <a:pt x="3671" y="0"/>
                  </a:cubicBezTo>
                  <a:close/>
                </a:path>
              </a:pathLst>
            </a:custGeom>
            <a:solidFill>
              <a:srgbClr val="6CA7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7" name="Google Shape;6007;p44"/>
            <p:cNvSpPr/>
            <p:nvPr/>
          </p:nvSpPr>
          <p:spPr>
            <a:xfrm flipH="1" rot="1411354">
              <a:off x="5292482" y="3689456"/>
              <a:ext cx="1322829" cy="361298"/>
            </a:xfrm>
            <a:custGeom>
              <a:rect b="b" l="l" r="r" t="t"/>
              <a:pathLst>
                <a:path extrusionOk="0" h="5365" w="19643">
                  <a:moveTo>
                    <a:pt x="12210" y="1"/>
                  </a:moveTo>
                  <a:cubicBezTo>
                    <a:pt x="11883" y="1"/>
                    <a:pt x="11569" y="39"/>
                    <a:pt x="11242" y="51"/>
                  </a:cubicBezTo>
                  <a:cubicBezTo>
                    <a:pt x="11079" y="51"/>
                    <a:pt x="10903" y="76"/>
                    <a:pt x="10752" y="101"/>
                  </a:cubicBezTo>
                  <a:cubicBezTo>
                    <a:pt x="10588" y="127"/>
                    <a:pt x="10425" y="139"/>
                    <a:pt x="10261" y="164"/>
                  </a:cubicBezTo>
                  <a:cubicBezTo>
                    <a:pt x="10186" y="177"/>
                    <a:pt x="10110" y="177"/>
                    <a:pt x="10010" y="189"/>
                  </a:cubicBezTo>
                  <a:lnTo>
                    <a:pt x="9771" y="240"/>
                  </a:lnTo>
                  <a:lnTo>
                    <a:pt x="9293" y="328"/>
                  </a:lnTo>
                  <a:lnTo>
                    <a:pt x="8803" y="428"/>
                  </a:lnTo>
                  <a:cubicBezTo>
                    <a:pt x="8627" y="479"/>
                    <a:pt x="8476" y="516"/>
                    <a:pt x="8312" y="554"/>
                  </a:cubicBezTo>
                  <a:cubicBezTo>
                    <a:pt x="8149" y="604"/>
                    <a:pt x="7985" y="630"/>
                    <a:pt x="7834" y="680"/>
                  </a:cubicBezTo>
                  <a:lnTo>
                    <a:pt x="7595" y="743"/>
                  </a:lnTo>
                  <a:lnTo>
                    <a:pt x="7357" y="818"/>
                  </a:lnTo>
                  <a:cubicBezTo>
                    <a:pt x="7042" y="919"/>
                    <a:pt x="6728" y="994"/>
                    <a:pt x="6426" y="1107"/>
                  </a:cubicBezTo>
                  <a:cubicBezTo>
                    <a:pt x="6137" y="1221"/>
                    <a:pt x="5835" y="1321"/>
                    <a:pt x="5546" y="1434"/>
                  </a:cubicBezTo>
                  <a:cubicBezTo>
                    <a:pt x="5269" y="1560"/>
                    <a:pt x="4980" y="1673"/>
                    <a:pt x="4716" y="1799"/>
                  </a:cubicBezTo>
                  <a:cubicBezTo>
                    <a:pt x="4452" y="1925"/>
                    <a:pt x="4188" y="2063"/>
                    <a:pt x="3936" y="2189"/>
                  </a:cubicBezTo>
                  <a:cubicBezTo>
                    <a:pt x="3433" y="2453"/>
                    <a:pt x="2955" y="2742"/>
                    <a:pt x="2553" y="3006"/>
                  </a:cubicBezTo>
                  <a:cubicBezTo>
                    <a:pt x="1710" y="3534"/>
                    <a:pt x="1082" y="4088"/>
                    <a:pt x="667" y="4477"/>
                  </a:cubicBezTo>
                  <a:cubicBezTo>
                    <a:pt x="440" y="4691"/>
                    <a:pt x="302" y="4867"/>
                    <a:pt x="189" y="4968"/>
                  </a:cubicBezTo>
                  <a:cubicBezTo>
                    <a:pt x="139" y="5031"/>
                    <a:pt x="113" y="5081"/>
                    <a:pt x="76" y="5106"/>
                  </a:cubicBezTo>
                  <a:lnTo>
                    <a:pt x="38" y="5156"/>
                  </a:lnTo>
                  <a:cubicBezTo>
                    <a:pt x="0" y="5207"/>
                    <a:pt x="0" y="5282"/>
                    <a:pt x="51" y="5333"/>
                  </a:cubicBezTo>
                  <a:cubicBezTo>
                    <a:pt x="73" y="5355"/>
                    <a:pt x="99" y="5365"/>
                    <a:pt x="127" y="5365"/>
                  </a:cubicBezTo>
                  <a:cubicBezTo>
                    <a:pt x="162" y="5365"/>
                    <a:pt x="198" y="5348"/>
                    <a:pt x="227" y="5320"/>
                  </a:cubicBezTo>
                  <a:cubicBezTo>
                    <a:pt x="227" y="5320"/>
                    <a:pt x="227" y="5295"/>
                    <a:pt x="252" y="5270"/>
                  </a:cubicBezTo>
                  <a:cubicBezTo>
                    <a:pt x="264" y="5232"/>
                    <a:pt x="315" y="5194"/>
                    <a:pt x="365" y="5144"/>
                  </a:cubicBezTo>
                  <a:cubicBezTo>
                    <a:pt x="453" y="5043"/>
                    <a:pt x="629" y="4892"/>
                    <a:pt x="830" y="4704"/>
                  </a:cubicBezTo>
                  <a:cubicBezTo>
                    <a:pt x="1044" y="4515"/>
                    <a:pt x="1308" y="4289"/>
                    <a:pt x="1622" y="4062"/>
                  </a:cubicBezTo>
                  <a:cubicBezTo>
                    <a:pt x="1937" y="3824"/>
                    <a:pt x="2301" y="3572"/>
                    <a:pt x="2704" y="3321"/>
                  </a:cubicBezTo>
                  <a:cubicBezTo>
                    <a:pt x="3119" y="3069"/>
                    <a:pt x="3571" y="2818"/>
                    <a:pt x="4074" y="2566"/>
                  </a:cubicBezTo>
                  <a:cubicBezTo>
                    <a:pt x="4326" y="2453"/>
                    <a:pt x="4577" y="2315"/>
                    <a:pt x="4842" y="2201"/>
                  </a:cubicBezTo>
                  <a:cubicBezTo>
                    <a:pt x="5106" y="2088"/>
                    <a:pt x="5382" y="1962"/>
                    <a:pt x="5659" y="1862"/>
                  </a:cubicBezTo>
                  <a:cubicBezTo>
                    <a:pt x="5948" y="1749"/>
                    <a:pt x="6225" y="1648"/>
                    <a:pt x="6527" y="1547"/>
                  </a:cubicBezTo>
                  <a:cubicBezTo>
                    <a:pt x="6803" y="1434"/>
                    <a:pt x="7118" y="1359"/>
                    <a:pt x="7419" y="1258"/>
                  </a:cubicBezTo>
                  <a:lnTo>
                    <a:pt x="7658" y="1195"/>
                  </a:lnTo>
                  <a:lnTo>
                    <a:pt x="7897" y="1133"/>
                  </a:lnTo>
                  <a:cubicBezTo>
                    <a:pt x="8048" y="1107"/>
                    <a:pt x="8212" y="1057"/>
                    <a:pt x="8362" y="1019"/>
                  </a:cubicBezTo>
                  <a:lnTo>
                    <a:pt x="8840" y="919"/>
                  </a:lnTo>
                  <a:lnTo>
                    <a:pt x="9318" y="831"/>
                  </a:lnTo>
                  <a:lnTo>
                    <a:pt x="9809" y="743"/>
                  </a:lnTo>
                  <a:lnTo>
                    <a:pt x="10048" y="692"/>
                  </a:lnTo>
                  <a:cubicBezTo>
                    <a:pt x="10110" y="680"/>
                    <a:pt x="10198" y="680"/>
                    <a:pt x="10286" y="667"/>
                  </a:cubicBezTo>
                  <a:cubicBezTo>
                    <a:pt x="10437" y="655"/>
                    <a:pt x="10601" y="617"/>
                    <a:pt x="10752" y="604"/>
                  </a:cubicBezTo>
                  <a:cubicBezTo>
                    <a:pt x="10915" y="579"/>
                    <a:pt x="11066" y="554"/>
                    <a:pt x="11230" y="554"/>
                  </a:cubicBezTo>
                  <a:cubicBezTo>
                    <a:pt x="11544" y="542"/>
                    <a:pt x="11858" y="504"/>
                    <a:pt x="12173" y="504"/>
                  </a:cubicBezTo>
                  <a:cubicBezTo>
                    <a:pt x="12365" y="504"/>
                    <a:pt x="12569" y="498"/>
                    <a:pt x="12773" y="498"/>
                  </a:cubicBezTo>
                  <a:cubicBezTo>
                    <a:pt x="12875" y="498"/>
                    <a:pt x="12977" y="500"/>
                    <a:pt x="13078" y="504"/>
                  </a:cubicBezTo>
                  <a:cubicBezTo>
                    <a:pt x="13682" y="516"/>
                    <a:pt x="14260" y="567"/>
                    <a:pt x="14813" y="642"/>
                  </a:cubicBezTo>
                  <a:cubicBezTo>
                    <a:pt x="15354" y="730"/>
                    <a:pt x="15882" y="818"/>
                    <a:pt x="16347" y="931"/>
                  </a:cubicBezTo>
                  <a:cubicBezTo>
                    <a:pt x="16586" y="982"/>
                    <a:pt x="16825" y="1045"/>
                    <a:pt x="17027" y="1107"/>
                  </a:cubicBezTo>
                  <a:cubicBezTo>
                    <a:pt x="17140" y="1120"/>
                    <a:pt x="17240" y="1145"/>
                    <a:pt x="17341" y="1183"/>
                  </a:cubicBezTo>
                  <a:lnTo>
                    <a:pt x="17618" y="1283"/>
                  </a:lnTo>
                  <a:cubicBezTo>
                    <a:pt x="17995" y="1409"/>
                    <a:pt x="18309" y="1510"/>
                    <a:pt x="18586" y="1623"/>
                  </a:cubicBezTo>
                  <a:cubicBezTo>
                    <a:pt x="18837" y="1724"/>
                    <a:pt x="19039" y="1812"/>
                    <a:pt x="19177" y="1874"/>
                  </a:cubicBezTo>
                  <a:cubicBezTo>
                    <a:pt x="19303" y="1937"/>
                    <a:pt x="19378" y="1975"/>
                    <a:pt x="19378" y="1975"/>
                  </a:cubicBezTo>
                  <a:cubicBezTo>
                    <a:pt x="19390" y="1981"/>
                    <a:pt x="19404" y="1984"/>
                    <a:pt x="19419" y="1984"/>
                  </a:cubicBezTo>
                  <a:cubicBezTo>
                    <a:pt x="19467" y="1984"/>
                    <a:pt x="19531" y="1954"/>
                    <a:pt x="19617" y="1887"/>
                  </a:cubicBezTo>
                  <a:cubicBezTo>
                    <a:pt x="19642" y="1824"/>
                    <a:pt x="19630" y="1749"/>
                    <a:pt x="19567" y="1711"/>
                  </a:cubicBezTo>
                  <a:cubicBezTo>
                    <a:pt x="19567" y="1711"/>
                    <a:pt x="19504" y="1686"/>
                    <a:pt x="19365" y="1610"/>
                  </a:cubicBezTo>
                  <a:cubicBezTo>
                    <a:pt x="19240" y="1522"/>
                    <a:pt x="19039" y="1422"/>
                    <a:pt x="18762" y="1309"/>
                  </a:cubicBezTo>
                  <a:cubicBezTo>
                    <a:pt x="18498" y="1183"/>
                    <a:pt x="18171" y="1057"/>
                    <a:pt x="17794" y="919"/>
                  </a:cubicBezTo>
                  <a:cubicBezTo>
                    <a:pt x="17693" y="881"/>
                    <a:pt x="17592" y="831"/>
                    <a:pt x="17492" y="806"/>
                  </a:cubicBezTo>
                  <a:cubicBezTo>
                    <a:pt x="17404" y="768"/>
                    <a:pt x="17291" y="743"/>
                    <a:pt x="17177" y="705"/>
                  </a:cubicBezTo>
                  <a:cubicBezTo>
                    <a:pt x="16976" y="642"/>
                    <a:pt x="16737" y="579"/>
                    <a:pt x="16498" y="516"/>
                  </a:cubicBezTo>
                  <a:cubicBezTo>
                    <a:pt x="16021" y="391"/>
                    <a:pt x="15492" y="290"/>
                    <a:pt x="14927" y="189"/>
                  </a:cubicBezTo>
                  <a:cubicBezTo>
                    <a:pt x="14876" y="189"/>
                    <a:pt x="14801" y="177"/>
                    <a:pt x="14725" y="164"/>
                  </a:cubicBezTo>
                  <a:cubicBezTo>
                    <a:pt x="14650" y="139"/>
                    <a:pt x="14587" y="139"/>
                    <a:pt x="14512" y="127"/>
                  </a:cubicBezTo>
                  <a:cubicBezTo>
                    <a:pt x="14361" y="114"/>
                    <a:pt x="14210" y="101"/>
                    <a:pt x="14071" y="76"/>
                  </a:cubicBezTo>
                  <a:cubicBezTo>
                    <a:pt x="13908" y="64"/>
                    <a:pt x="13770" y="64"/>
                    <a:pt x="13606" y="51"/>
                  </a:cubicBezTo>
                  <a:cubicBezTo>
                    <a:pt x="13468" y="39"/>
                    <a:pt x="13317" y="39"/>
                    <a:pt x="13153" y="13"/>
                  </a:cubicBezTo>
                  <a:cubicBezTo>
                    <a:pt x="12839" y="1"/>
                    <a:pt x="12525" y="1"/>
                    <a:pt x="1221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8" name="Google Shape;6008;p44"/>
            <p:cNvSpPr/>
            <p:nvPr/>
          </p:nvSpPr>
          <p:spPr>
            <a:xfrm flipH="1" rot="1411354">
              <a:off x="5877724" y="3500076"/>
              <a:ext cx="225332" cy="228699"/>
            </a:xfrm>
            <a:custGeom>
              <a:rect b="b" l="l" r="r" t="t"/>
              <a:pathLst>
                <a:path extrusionOk="0" h="3396" w="3346">
                  <a:moveTo>
                    <a:pt x="3221" y="1"/>
                  </a:moveTo>
                  <a:cubicBezTo>
                    <a:pt x="3203" y="1"/>
                    <a:pt x="3185" y="4"/>
                    <a:pt x="3169" y="10"/>
                  </a:cubicBezTo>
                  <a:cubicBezTo>
                    <a:pt x="3169" y="10"/>
                    <a:pt x="2905" y="123"/>
                    <a:pt x="2540" y="362"/>
                  </a:cubicBezTo>
                  <a:cubicBezTo>
                    <a:pt x="2352" y="475"/>
                    <a:pt x="2151" y="614"/>
                    <a:pt x="1949" y="790"/>
                  </a:cubicBezTo>
                  <a:cubicBezTo>
                    <a:pt x="1836" y="865"/>
                    <a:pt x="1748" y="953"/>
                    <a:pt x="1635" y="1054"/>
                  </a:cubicBezTo>
                  <a:cubicBezTo>
                    <a:pt x="1522" y="1167"/>
                    <a:pt x="1409" y="1243"/>
                    <a:pt x="1321" y="1356"/>
                  </a:cubicBezTo>
                  <a:cubicBezTo>
                    <a:pt x="1119" y="1557"/>
                    <a:pt x="906" y="1758"/>
                    <a:pt x="755" y="1984"/>
                  </a:cubicBezTo>
                  <a:cubicBezTo>
                    <a:pt x="654" y="2085"/>
                    <a:pt x="579" y="2186"/>
                    <a:pt x="516" y="2299"/>
                  </a:cubicBezTo>
                  <a:cubicBezTo>
                    <a:pt x="453" y="2399"/>
                    <a:pt x="378" y="2500"/>
                    <a:pt x="327" y="2588"/>
                  </a:cubicBezTo>
                  <a:cubicBezTo>
                    <a:pt x="277" y="2689"/>
                    <a:pt x="239" y="2764"/>
                    <a:pt x="189" y="2840"/>
                  </a:cubicBezTo>
                  <a:cubicBezTo>
                    <a:pt x="151" y="2928"/>
                    <a:pt x="126" y="2990"/>
                    <a:pt x="88" y="3053"/>
                  </a:cubicBezTo>
                  <a:cubicBezTo>
                    <a:pt x="51" y="3154"/>
                    <a:pt x="13" y="3217"/>
                    <a:pt x="13" y="3217"/>
                  </a:cubicBezTo>
                  <a:cubicBezTo>
                    <a:pt x="0" y="3280"/>
                    <a:pt x="13" y="3343"/>
                    <a:pt x="63" y="3380"/>
                  </a:cubicBezTo>
                  <a:cubicBezTo>
                    <a:pt x="83" y="3390"/>
                    <a:pt x="106" y="3396"/>
                    <a:pt x="130" y="3396"/>
                  </a:cubicBezTo>
                  <a:cubicBezTo>
                    <a:pt x="168" y="3396"/>
                    <a:pt x="208" y="3381"/>
                    <a:pt x="239" y="3343"/>
                  </a:cubicBezTo>
                  <a:cubicBezTo>
                    <a:pt x="239" y="3343"/>
                    <a:pt x="264" y="3280"/>
                    <a:pt x="340" y="3192"/>
                  </a:cubicBezTo>
                  <a:cubicBezTo>
                    <a:pt x="378" y="3141"/>
                    <a:pt x="428" y="3078"/>
                    <a:pt x="466" y="3016"/>
                  </a:cubicBezTo>
                  <a:cubicBezTo>
                    <a:pt x="516" y="2953"/>
                    <a:pt x="579" y="2877"/>
                    <a:pt x="642" y="2802"/>
                  </a:cubicBezTo>
                  <a:cubicBezTo>
                    <a:pt x="704" y="2714"/>
                    <a:pt x="767" y="2638"/>
                    <a:pt x="843" y="2550"/>
                  </a:cubicBezTo>
                  <a:cubicBezTo>
                    <a:pt x="906" y="2450"/>
                    <a:pt x="1006" y="2362"/>
                    <a:pt x="1082" y="2261"/>
                  </a:cubicBezTo>
                  <a:cubicBezTo>
                    <a:pt x="1157" y="2173"/>
                    <a:pt x="1258" y="2072"/>
                    <a:pt x="1346" y="1984"/>
                  </a:cubicBezTo>
                  <a:lnTo>
                    <a:pt x="1635" y="1695"/>
                  </a:lnTo>
                  <a:cubicBezTo>
                    <a:pt x="1824" y="1507"/>
                    <a:pt x="2025" y="1318"/>
                    <a:pt x="2213" y="1142"/>
                  </a:cubicBezTo>
                  <a:cubicBezTo>
                    <a:pt x="2327" y="1054"/>
                    <a:pt x="2402" y="978"/>
                    <a:pt x="2503" y="890"/>
                  </a:cubicBezTo>
                  <a:cubicBezTo>
                    <a:pt x="2591" y="815"/>
                    <a:pt x="2666" y="740"/>
                    <a:pt x="2754" y="677"/>
                  </a:cubicBezTo>
                  <a:cubicBezTo>
                    <a:pt x="3069" y="413"/>
                    <a:pt x="3270" y="237"/>
                    <a:pt x="3270" y="237"/>
                  </a:cubicBezTo>
                  <a:cubicBezTo>
                    <a:pt x="3307" y="199"/>
                    <a:pt x="3333" y="136"/>
                    <a:pt x="3345" y="73"/>
                  </a:cubicBezTo>
                  <a:cubicBezTo>
                    <a:pt x="3327" y="26"/>
                    <a:pt x="3273" y="1"/>
                    <a:pt x="322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9" name="Google Shape;6009;p44"/>
            <p:cNvSpPr/>
            <p:nvPr/>
          </p:nvSpPr>
          <p:spPr>
            <a:xfrm flipH="1" rot="1411354">
              <a:off x="5649811" y="3692592"/>
              <a:ext cx="423456" cy="257522"/>
            </a:xfrm>
            <a:custGeom>
              <a:rect b="b" l="l" r="r" t="t"/>
              <a:pathLst>
                <a:path extrusionOk="0" h="3824" w="6288">
                  <a:moveTo>
                    <a:pt x="126" y="1"/>
                  </a:moveTo>
                  <a:cubicBezTo>
                    <a:pt x="63" y="1"/>
                    <a:pt x="13" y="38"/>
                    <a:pt x="0" y="101"/>
                  </a:cubicBezTo>
                  <a:cubicBezTo>
                    <a:pt x="0" y="164"/>
                    <a:pt x="38" y="227"/>
                    <a:pt x="101" y="240"/>
                  </a:cubicBezTo>
                  <a:cubicBezTo>
                    <a:pt x="101" y="240"/>
                    <a:pt x="214" y="265"/>
                    <a:pt x="403" y="290"/>
                  </a:cubicBezTo>
                  <a:cubicBezTo>
                    <a:pt x="503" y="315"/>
                    <a:pt x="604" y="340"/>
                    <a:pt x="730" y="365"/>
                  </a:cubicBezTo>
                  <a:cubicBezTo>
                    <a:pt x="855" y="403"/>
                    <a:pt x="1006" y="453"/>
                    <a:pt x="1157" y="491"/>
                  </a:cubicBezTo>
                  <a:cubicBezTo>
                    <a:pt x="1321" y="541"/>
                    <a:pt x="1471" y="604"/>
                    <a:pt x="1647" y="680"/>
                  </a:cubicBezTo>
                  <a:cubicBezTo>
                    <a:pt x="1824" y="768"/>
                    <a:pt x="1987" y="843"/>
                    <a:pt x="2176" y="944"/>
                  </a:cubicBezTo>
                  <a:cubicBezTo>
                    <a:pt x="2352" y="1032"/>
                    <a:pt x="2540" y="1145"/>
                    <a:pt x="2729" y="1258"/>
                  </a:cubicBezTo>
                  <a:cubicBezTo>
                    <a:pt x="2918" y="1359"/>
                    <a:pt x="3094" y="1472"/>
                    <a:pt x="3282" y="1598"/>
                  </a:cubicBezTo>
                  <a:cubicBezTo>
                    <a:pt x="3647" y="1837"/>
                    <a:pt x="4012" y="2101"/>
                    <a:pt x="4338" y="2352"/>
                  </a:cubicBezTo>
                  <a:cubicBezTo>
                    <a:pt x="4653" y="2604"/>
                    <a:pt x="4967" y="2855"/>
                    <a:pt x="5219" y="3056"/>
                  </a:cubicBezTo>
                  <a:cubicBezTo>
                    <a:pt x="5470" y="3283"/>
                    <a:pt x="5684" y="3459"/>
                    <a:pt x="5822" y="3584"/>
                  </a:cubicBezTo>
                  <a:cubicBezTo>
                    <a:pt x="5986" y="3710"/>
                    <a:pt x="6061" y="3786"/>
                    <a:pt x="6061" y="3786"/>
                  </a:cubicBezTo>
                  <a:cubicBezTo>
                    <a:pt x="6086" y="3811"/>
                    <a:pt x="6115" y="3823"/>
                    <a:pt x="6143" y="3823"/>
                  </a:cubicBezTo>
                  <a:cubicBezTo>
                    <a:pt x="6171" y="3823"/>
                    <a:pt x="6200" y="3811"/>
                    <a:pt x="6225" y="3786"/>
                  </a:cubicBezTo>
                  <a:cubicBezTo>
                    <a:pt x="6262" y="3735"/>
                    <a:pt x="6288" y="3660"/>
                    <a:pt x="6237" y="3610"/>
                  </a:cubicBezTo>
                  <a:cubicBezTo>
                    <a:pt x="6237" y="3610"/>
                    <a:pt x="6162" y="3522"/>
                    <a:pt x="6036" y="3371"/>
                  </a:cubicBezTo>
                  <a:cubicBezTo>
                    <a:pt x="5910" y="3220"/>
                    <a:pt x="5697" y="3019"/>
                    <a:pt x="5470" y="2780"/>
                  </a:cubicBezTo>
                  <a:cubicBezTo>
                    <a:pt x="5231" y="2541"/>
                    <a:pt x="4929" y="2277"/>
                    <a:pt x="4603" y="2013"/>
                  </a:cubicBezTo>
                  <a:cubicBezTo>
                    <a:pt x="4276" y="1723"/>
                    <a:pt x="3911" y="1459"/>
                    <a:pt x="3534" y="1208"/>
                  </a:cubicBezTo>
                  <a:cubicBezTo>
                    <a:pt x="3156" y="956"/>
                    <a:pt x="2767" y="730"/>
                    <a:pt x="2364" y="541"/>
                  </a:cubicBezTo>
                  <a:cubicBezTo>
                    <a:pt x="2176" y="453"/>
                    <a:pt x="1987" y="378"/>
                    <a:pt x="1798" y="315"/>
                  </a:cubicBezTo>
                  <a:cubicBezTo>
                    <a:pt x="1610" y="227"/>
                    <a:pt x="1446" y="189"/>
                    <a:pt x="1270" y="139"/>
                  </a:cubicBezTo>
                  <a:cubicBezTo>
                    <a:pt x="1094" y="89"/>
                    <a:pt x="943" y="64"/>
                    <a:pt x="792" y="38"/>
                  </a:cubicBezTo>
                  <a:cubicBezTo>
                    <a:pt x="654" y="13"/>
                    <a:pt x="528" y="13"/>
                    <a:pt x="44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0" name="Google Shape;6010;p44"/>
            <p:cNvSpPr/>
            <p:nvPr/>
          </p:nvSpPr>
          <p:spPr>
            <a:xfrm flipH="1" rot="1411354">
              <a:off x="6200181" y="3617689"/>
              <a:ext cx="148223" cy="320825"/>
            </a:xfrm>
            <a:custGeom>
              <a:rect b="b" l="l" r="r" t="t"/>
              <a:pathLst>
                <a:path extrusionOk="0" h="4764" w="2201">
                  <a:moveTo>
                    <a:pt x="2043" y="1"/>
                  </a:moveTo>
                  <a:cubicBezTo>
                    <a:pt x="2018" y="1"/>
                    <a:pt x="1994" y="8"/>
                    <a:pt x="1975" y="22"/>
                  </a:cubicBezTo>
                  <a:cubicBezTo>
                    <a:pt x="1975" y="22"/>
                    <a:pt x="1962" y="48"/>
                    <a:pt x="1937" y="60"/>
                  </a:cubicBezTo>
                  <a:cubicBezTo>
                    <a:pt x="1899" y="85"/>
                    <a:pt x="1849" y="123"/>
                    <a:pt x="1811" y="173"/>
                  </a:cubicBezTo>
                  <a:cubicBezTo>
                    <a:pt x="1711" y="261"/>
                    <a:pt x="1560" y="400"/>
                    <a:pt x="1396" y="588"/>
                  </a:cubicBezTo>
                  <a:cubicBezTo>
                    <a:pt x="1321" y="676"/>
                    <a:pt x="1220" y="777"/>
                    <a:pt x="1145" y="890"/>
                  </a:cubicBezTo>
                  <a:cubicBezTo>
                    <a:pt x="1069" y="1003"/>
                    <a:pt x="969" y="1129"/>
                    <a:pt x="893" y="1255"/>
                  </a:cubicBezTo>
                  <a:cubicBezTo>
                    <a:pt x="818" y="1393"/>
                    <a:pt x="742" y="1519"/>
                    <a:pt x="654" y="1657"/>
                  </a:cubicBezTo>
                  <a:cubicBezTo>
                    <a:pt x="579" y="1808"/>
                    <a:pt x="503" y="1946"/>
                    <a:pt x="441" y="2097"/>
                  </a:cubicBezTo>
                  <a:lnTo>
                    <a:pt x="340" y="2324"/>
                  </a:lnTo>
                  <a:cubicBezTo>
                    <a:pt x="315" y="2399"/>
                    <a:pt x="302" y="2475"/>
                    <a:pt x="264" y="2563"/>
                  </a:cubicBezTo>
                  <a:cubicBezTo>
                    <a:pt x="227" y="2713"/>
                    <a:pt x="176" y="2877"/>
                    <a:pt x="139" y="3015"/>
                  </a:cubicBezTo>
                  <a:cubicBezTo>
                    <a:pt x="101" y="3166"/>
                    <a:pt x="76" y="3317"/>
                    <a:pt x="63" y="3455"/>
                  </a:cubicBezTo>
                  <a:cubicBezTo>
                    <a:pt x="51" y="3531"/>
                    <a:pt x="51" y="3594"/>
                    <a:pt x="26" y="3657"/>
                  </a:cubicBezTo>
                  <a:cubicBezTo>
                    <a:pt x="13" y="3719"/>
                    <a:pt x="13" y="3782"/>
                    <a:pt x="13" y="3845"/>
                  </a:cubicBezTo>
                  <a:cubicBezTo>
                    <a:pt x="0" y="3971"/>
                    <a:pt x="0" y="4084"/>
                    <a:pt x="0" y="4172"/>
                  </a:cubicBezTo>
                  <a:cubicBezTo>
                    <a:pt x="0" y="4273"/>
                    <a:pt x="13" y="4348"/>
                    <a:pt x="13" y="4424"/>
                  </a:cubicBezTo>
                  <a:cubicBezTo>
                    <a:pt x="26" y="4575"/>
                    <a:pt x="26" y="4650"/>
                    <a:pt x="26" y="4650"/>
                  </a:cubicBezTo>
                  <a:cubicBezTo>
                    <a:pt x="26" y="4700"/>
                    <a:pt x="76" y="4763"/>
                    <a:pt x="139" y="4763"/>
                  </a:cubicBezTo>
                  <a:cubicBezTo>
                    <a:pt x="227" y="4763"/>
                    <a:pt x="264" y="4713"/>
                    <a:pt x="290" y="4650"/>
                  </a:cubicBezTo>
                  <a:lnTo>
                    <a:pt x="290" y="4637"/>
                  </a:lnTo>
                  <a:cubicBezTo>
                    <a:pt x="290" y="4637"/>
                    <a:pt x="302" y="4575"/>
                    <a:pt x="315" y="4424"/>
                  </a:cubicBezTo>
                  <a:cubicBezTo>
                    <a:pt x="327" y="4361"/>
                    <a:pt x="327" y="4285"/>
                    <a:pt x="353" y="4197"/>
                  </a:cubicBezTo>
                  <a:cubicBezTo>
                    <a:pt x="353" y="4097"/>
                    <a:pt x="378" y="3984"/>
                    <a:pt x="390" y="3883"/>
                  </a:cubicBezTo>
                  <a:cubicBezTo>
                    <a:pt x="415" y="3833"/>
                    <a:pt x="415" y="3770"/>
                    <a:pt x="428" y="3707"/>
                  </a:cubicBezTo>
                  <a:lnTo>
                    <a:pt x="478" y="3518"/>
                  </a:lnTo>
                  <a:cubicBezTo>
                    <a:pt x="503" y="3393"/>
                    <a:pt x="541" y="3267"/>
                    <a:pt x="579" y="3128"/>
                  </a:cubicBezTo>
                  <a:cubicBezTo>
                    <a:pt x="629" y="3003"/>
                    <a:pt x="667" y="2852"/>
                    <a:pt x="730" y="2713"/>
                  </a:cubicBezTo>
                  <a:cubicBezTo>
                    <a:pt x="755" y="2651"/>
                    <a:pt x="767" y="2588"/>
                    <a:pt x="805" y="2512"/>
                  </a:cubicBezTo>
                  <a:lnTo>
                    <a:pt x="893" y="2311"/>
                  </a:lnTo>
                  <a:cubicBezTo>
                    <a:pt x="944" y="2160"/>
                    <a:pt x="1019" y="2034"/>
                    <a:pt x="1082" y="1896"/>
                  </a:cubicBezTo>
                  <a:cubicBezTo>
                    <a:pt x="1145" y="1758"/>
                    <a:pt x="1233" y="1632"/>
                    <a:pt x="1296" y="1506"/>
                  </a:cubicBezTo>
                  <a:cubicBezTo>
                    <a:pt x="1371" y="1393"/>
                    <a:pt x="1434" y="1267"/>
                    <a:pt x="1509" y="1154"/>
                  </a:cubicBezTo>
                  <a:cubicBezTo>
                    <a:pt x="1572" y="1054"/>
                    <a:pt x="1648" y="940"/>
                    <a:pt x="1711" y="840"/>
                  </a:cubicBezTo>
                  <a:cubicBezTo>
                    <a:pt x="1836" y="651"/>
                    <a:pt x="1962" y="500"/>
                    <a:pt x="2050" y="387"/>
                  </a:cubicBezTo>
                  <a:cubicBezTo>
                    <a:pt x="2088" y="324"/>
                    <a:pt x="2126" y="299"/>
                    <a:pt x="2138" y="261"/>
                  </a:cubicBezTo>
                  <a:cubicBezTo>
                    <a:pt x="2151" y="236"/>
                    <a:pt x="2176" y="211"/>
                    <a:pt x="2176" y="211"/>
                  </a:cubicBezTo>
                  <a:cubicBezTo>
                    <a:pt x="2201" y="173"/>
                    <a:pt x="2201" y="111"/>
                    <a:pt x="2151" y="48"/>
                  </a:cubicBezTo>
                  <a:cubicBezTo>
                    <a:pt x="2120" y="17"/>
                    <a:pt x="2081" y="1"/>
                    <a:pt x="204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1" name="Google Shape;6011;p44"/>
            <p:cNvSpPr/>
            <p:nvPr/>
          </p:nvSpPr>
          <p:spPr>
            <a:xfrm flipH="1" rot="1411354">
              <a:off x="5883251" y="3879782"/>
              <a:ext cx="379414" cy="278129"/>
            </a:xfrm>
            <a:custGeom>
              <a:rect b="b" l="l" r="r" t="t"/>
              <a:pathLst>
                <a:path extrusionOk="0" h="4130" w="5634">
                  <a:moveTo>
                    <a:pt x="113" y="0"/>
                  </a:moveTo>
                  <a:cubicBezTo>
                    <a:pt x="63" y="0"/>
                    <a:pt x="13" y="51"/>
                    <a:pt x="0" y="113"/>
                  </a:cubicBezTo>
                  <a:cubicBezTo>
                    <a:pt x="0" y="176"/>
                    <a:pt x="38" y="239"/>
                    <a:pt x="101" y="252"/>
                  </a:cubicBezTo>
                  <a:lnTo>
                    <a:pt x="113" y="252"/>
                  </a:lnTo>
                  <a:cubicBezTo>
                    <a:pt x="113" y="252"/>
                    <a:pt x="151" y="264"/>
                    <a:pt x="201" y="264"/>
                  </a:cubicBezTo>
                  <a:cubicBezTo>
                    <a:pt x="239" y="264"/>
                    <a:pt x="314" y="290"/>
                    <a:pt x="402" y="302"/>
                  </a:cubicBezTo>
                  <a:cubicBezTo>
                    <a:pt x="490" y="315"/>
                    <a:pt x="591" y="352"/>
                    <a:pt x="717" y="378"/>
                  </a:cubicBezTo>
                  <a:cubicBezTo>
                    <a:pt x="780" y="390"/>
                    <a:pt x="843" y="415"/>
                    <a:pt x="905" y="440"/>
                  </a:cubicBezTo>
                  <a:cubicBezTo>
                    <a:pt x="968" y="478"/>
                    <a:pt x="1044" y="491"/>
                    <a:pt x="1107" y="516"/>
                  </a:cubicBezTo>
                  <a:cubicBezTo>
                    <a:pt x="1396" y="642"/>
                    <a:pt x="1710" y="818"/>
                    <a:pt x="2037" y="1019"/>
                  </a:cubicBezTo>
                  <a:cubicBezTo>
                    <a:pt x="2201" y="1132"/>
                    <a:pt x="2364" y="1245"/>
                    <a:pt x="2528" y="1371"/>
                  </a:cubicBezTo>
                  <a:cubicBezTo>
                    <a:pt x="2678" y="1484"/>
                    <a:pt x="2855" y="1622"/>
                    <a:pt x="3005" y="1748"/>
                  </a:cubicBezTo>
                  <a:cubicBezTo>
                    <a:pt x="3659" y="2276"/>
                    <a:pt x="4250" y="2867"/>
                    <a:pt x="4690" y="3320"/>
                  </a:cubicBezTo>
                  <a:cubicBezTo>
                    <a:pt x="4917" y="3534"/>
                    <a:pt x="5105" y="3722"/>
                    <a:pt x="5231" y="3873"/>
                  </a:cubicBezTo>
                  <a:cubicBezTo>
                    <a:pt x="5344" y="4012"/>
                    <a:pt x="5420" y="4087"/>
                    <a:pt x="5420" y="4087"/>
                  </a:cubicBezTo>
                  <a:cubicBezTo>
                    <a:pt x="5433" y="4114"/>
                    <a:pt x="5464" y="4130"/>
                    <a:pt x="5494" y="4130"/>
                  </a:cubicBezTo>
                  <a:cubicBezTo>
                    <a:pt x="5520" y="4130"/>
                    <a:pt x="5546" y="4117"/>
                    <a:pt x="5558" y="4087"/>
                  </a:cubicBezTo>
                  <a:cubicBezTo>
                    <a:pt x="5621" y="4062"/>
                    <a:pt x="5634" y="3974"/>
                    <a:pt x="5608" y="3911"/>
                  </a:cubicBezTo>
                  <a:cubicBezTo>
                    <a:pt x="5608" y="3911"/>
                    <a:pt x="5546" y="3823"/>
                    <a:pt x="5432" y="3660"/>
                  </a:cubicBezTo>
                  <a:cubicBezTo>
                    <a:pt x="5319" y="3509"/>
                    <a:pt x="5168" y="3282"/>
                    <a:pt x="4967" y="3031"/>
                  </a:cubicBezTo>
                  <a:cubicBezTo>
                    <a:pt x="4753" y="2779"/>
                    <a:pt x="4502" y="2503"/>
                    <a:pt x="4225" y="2213"/>
                  </a:cubicBezTo>
                  <a:cubicBezTo>
                    <a:pt x="3961" y="1924"/>
                    <a:pt x="3622" y="1635"/>
                    <a:pt x="3295" y="1358"/>
                  </a:cubicBezTo>
                  <a:cubicBezTo>
                    <a:pt x="3119" y="1207"/>
                    <a:pt x="2955" y="1082"/>
                    <a:pt x="2779" y="956"/>
                  </a:cubicBezTo>
                  <a:cubicBezTo>
                    <a:pt x="2603" y="830"/>
                    <a:pt x="2414" y="730"/>
                    <a:pt x="2238" y="616"/>
                  </a:cubicBezTo>
                  <a:cubicBezTo>
                    <a:pt x="2050" y="516"/>
                    <a:pt x="1886" y="428"/>
                    <a:pt x="1710" y="352"/>
                  </a:cubicBezTo>
                  <a:cubicBezTo>
                    <a:pt x="1534" y="264"/>
                    <a:pt x="1358" y="202"/>
                    <a:pt x="1207" y="164"/>
                  </a:cubicBezTo>
                  <a:cubicBezTo>
                    <a:pt x="1132" y="126"/>
                    <a:pt x="1044" y="113"/>
                    <a:pt x="968" y="101"/>
                  </a:cubicBezTo>
                  <a:cubicBezTo>
                    <a:pt x="905" y="76"/>
                    <a:pt x="830" y="63"/>
                    <a:pt x="767" y="51"/>
                  </a:cubicBezTo>
                  <a:cubicBezTo>
                    <a:pt x="641" y="13"/>
                    <a:pt x="516" y="13"/>
                    <a:pt x="41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2" name="Google Shape;6012;p44"/>
            <p:cNvSpPr/>
            <p:nvPr/>
          </p:nvSpPr>
          <p:spPr>
            <a:xfrm flipH="1" rot="1411354">
              <a:off x="5613398" y="3468002"/>
              <a:ext cx="204994" cy="128289"/>
            </a:xfrm>
            <a:custGeom>
              <a:rect b="b" l="l" r="r" t="t"/>
              <a:pathLst>
                <a:path extrusionOk="0" h="1905" w="3044">
                  <a:moveTo>
                    <a:pt x="2904" y="1"/>
                  </a:moveTo>
                  <a:cubicBezTo>
                    <a:pt x="2896" y="1"/>
                    <a:pt x="2888" y="2"/>
                    <a:pt x="2880" y="3"/>
                  </a:cubicBezTo>
                  <a:cubicBezTo>
                    <a:pt x="2880" y="3"/>
                    <a:pt x="2666" y="28"/>
                    <a:pt x="2364" y="129"/>
                  </a:cubicBezTo>
                  <a:cubicBezTo>
                    <a:pt x="2226" y="179"/>
                    <a:pt x="2050" y="242"/>
                    <a:pt x="1861" y="318"/>
                  </a:cubicBezTo>
                  <a:cubicBezTo>
                    <a:pt x="1685" y="393"/>
                    <a:pt x="1497" y="468"/>
                    <a:pt x="1308" y="582"/>
                  </a:cubicBezTo>
                  <a:cubicBezTo>
                    <a:pt x="1220" y="632"/>
                    <a:pt x="1132" y="695"/>
                    <a:pt x="1044" y="745"/>
                  </a:cubicBezTo>
                  <a:cubicBezTo>
                    <a:pt x="969" y="783"/>
                    <a:pt x="868" y="858"/>
                    <a:pt x="793" y="909"/>
                  </a:cubicBezTo>
                  <a:cubicBezTo>
                    <a:pt x="704" y="971"/>
                    <a:pt x="642" y="1034"/>
                    <a:pt x="554" y="1097"/>
                  </a:cubicBezTo>
                  <a:cubicBezTo>
                    <a:pt x="491" y="1147"/>
                    <a:pt x="428" y="1210"/>
                    <a:pt x="365" y="1273"/>
                  </a:cubicBezTo>
                  <a:cubicBezTo>
                    <a:pt x="302" y="1336"/>
                    <a:pt x="264" y="1399"/>
                    <a:pt x="214" y="1449"/>
                  </a:cubicBezTo>
                  <a:cubicBezTo>
                    <a:pt x="164" y="1500"/>
                    <a:pt x="139" y="1537"/>
                    <a:pt x="101" y="1588"/>
                  </a:cubicBezTo>
                  <a:cubicBezTo>
                    <a:pt x="51" y="1663"/>
                    <a:pt x="25" y="1713"/>
                    <a:pt x="25" y="1713"/>
                  </a:cubicBezTo>
                  <a:cubicBezTo>
                    <a:pt x="0" y="1764"/>
                    <a:pt x="0" y="1814"/>
                    <a:pt x="38" y="1852"/>
                  </a:cubicBezTo>
                  <a:cubicBezTo>
                    <a:pt x="69" y="1883"/>
                    <a:pt x="110" y="1904"/>
                    <a:pt x="148" y="1904"/>
                  </a:cubicBezTo>
                  <a:cubicBezTo>
                    <a:pt x="172" y="1904"/>
                    <a:pt x="195" y="1896"/>
                    <a:pt x="214" y="1877"/>
                  </a:cubicBezTo>
                  <a:lnTo>
                    <a:pt x="227" y="1852"/>
                  </a:lnTo>
                  <a:cubicBezTo>
                    <a:pt x="227" y="1852"/>
                    <a:pt x="277" y="1826"/>
                    <a:pt x="340" y="1764"/>
                  </a:cubicBezTo>
                  <a:cubicBezTo>
                    <a:pt x="365" y="1726"/>
                    <a:pt x="415" y="1701"/>
                    <a:pt x="466" y="1663"/>
                  </a:cubicBezTo>
                  <a:cubicBezTo>
                    <a:pt x="503" y="1625"/>
                    <a:pt x="554" y="1588"/>
                    <a:pt x="616" y="1537"/>
                  </a:cubicBezTo>
                  <a:cubicBezTo>
                    <a:pt x="667" y="1500"/>
                    <a:pt x="742" y="1449"/>
                    <a:pt x="805" y="1399"/>
                  </a:cubicBezTo>
                  <a:cubicBezTo>
                    <a:pt x="868" y="1349"/>
                    <a:pt x="943" y="1311"/>
                    <a:pt x="1031" y="1261"/>
                  </a:cubicBezTo>
                  <a:cubicBezTo>
                    <a:pt x="1182" y="1173"/>
                    <a:pt x="1358" y="1059"/>
                    <a:pt x="1534" y="959"/>
                  </a:cubicBezTo>
                  <a:cubicBezTo>
                    <a:pt x="1622" y="921"/>
                    <a:pt x="1710" y="871"/>
                    <a:pt x="1799" y="820"/>
                  </a:cubicBezTo>
                  <a:cubicBezTo>
                    <a:pt x="1874" y="770"/>
                    <a:pt x="1975" y="732"/>
                    <a:pt x="2050" y="682"/>
                  </a:cubicBezTo>
                  <a:cubicBezTo>
                    <a:pt x="2201" y="607"/>
                    <a:pt x="2364" y="519"/>
                    <a:pt x="2503" y="443"/>
                  </a:cubicBezTo>
                  <a:cubicBezTo>
                    <a:pt x="2792" y="305"/>
                    <a:pt x="2968" y="192"/>
                    <a:pt x="2968" y="192"/>
                  </a:cubicBezTo>
                  <a:cubicBezTo>
                    <a:pt x="3006" y="167"/>
                    <a:pt x="3043" y="116"/>
                    <a:pt x="3031" y="116"/>
                  </a:cubicBezTo>
                  <a:cubicBezTo>
                    <a:pt x="3031" y="39"/>
                    <a:pt x="2963" y="1"/>
                    <a:pt x="290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3" name="Google Shape;6013;p44"/>
            <p:cNvSpPr/>
            <p:nvPr/>
          </p:nvSpPr>
          <p:spPr>
            <a:xfrm flipH="1" rot="1411354">
              <a:off x="5440742" y="3534777"/>
              <a:ext cx="93203" cy="111454"/>
            </a:xfrm>
            <a:custGeom>
              <a:rect b="b" l="l" r="r" t="t"/>
              <a:pathLst>
                <a:path extrusionOk="0" h="1655" w="1384">
                  <a:moveTo>
                    <a:pt x="129" y="0"/>
                  </a:moveTo>
                  <a:cubicBezTo>
                    <a:pt x="102" y="0"/>
                    <a:pt x="67" y="15"/>
                    <a:pt x="38" y="43"/>
                  </a:cubicBezTo>
                  <a:cubicBezTo>
                    <a:pt x="1" y="81"/>
                    <a:pt x="1" y="169"/>
                    <a:pt x="38" y="206"/>
                  </a:cubicBezTo>
                  <a:lnTo>
                    <a:pt x="64" y="232"/>
                  </a:lnTo>
                  <a:cubicBezTo>
                    <a:pt x="64" y="232"/>
                    <a:pt x="89" y="244"/>
                    <a:pt x="126" y="282"/>
                  </a:cubicBezTo>
                  <a:cubicBezTo>
                    <a:pt x="139" y="294"/>
                    <a:pt x="152" y="307"/>
                    <a:pt x="189" y="320"/>
                  </a:cubicBezTo>
                  <a:lnTo>
                    <a:pt x="265" y="408"/>
                  </a:lnTo>
                  <a:lnTo>
                    <a:pt x="353" y="496"/>
                  </a:lnTo>
                  <a:cubicBezTo>
                    <a:pt x="391" y="533"/>
                    <a:pt x="416" y="571"/>
                    <a:pt x="453" y="609"/>
                  </a:cubicBezTo>
                  <a:cubicBezTo>
                    <a:pt x="479" y="634"/>
                    <a:pt x="516" y="684"/>
                    <a:pt x="541" y="722"/>
                  </a:cubicBezTo>
                  <a:cubicBezTo>
                    <a:pt x="579" y="760"/>
                    <a:pt x="604" y="797"/>
                    <a:pt x="642" y="848"/>
                  </a:cubicBezTo>
                  <a:cubicBezTo>
                    <a:pt x="705" y="923"/>
                    <a:pt x="755" y="1011"/>
                    <a:pt x="818" y="1099"/>
                  </a:cubicBezTo>
                  <a:cubicBezTo>
                    <a:pt x="881" y="1187"/>
                    <a:pt x="919" y="1263"/>
                    <a:pt x="969" y="1326"/>
                  </a:cubicBezTo>
                  <a:cubicBezTo>
                    <a:pt x="1019" y="1414"/>
                    <a:pt x="1044" y="1451"/>
                    <a:pt x="1082" y="1502"/>
                  </a:cubicBezTo>
                  <a:cubicBezTo>
                    <a:pt x="1107" y="1552"/>
                    <a:pt x="1132" y="1564"/>
                    <a:pt x="1132" y="1564"/>
                  </a:cubicBezTo>
                  <a:cubicBezTo>
                    <a:pt x="1142" y="1620"/>
                    <a:pt x="1185" y="1655"/>
                    <a:pt x="1232" y="1655"/>
                  </a:cubicBezTo>
                  <a:cubicBezTo>
                    <a:pt x="1249" y="1655"/>
                    <a:pt x="1266" y="1650"/>
                    <a:pt x="1283" y="1640"/>
                  </a:cubicBezTo>
                  <a:cubicBezTo>
                    <a:pt x="1346" y="1627"/>
                    <a:pt x="1384" y="1552"/>
                    <a:pt x="1359" y="1489"/>
                  </a:cubicBezTo>
                  <a:lnTo>
                    <a:pt x="1359" y="1388"/>
                  </a:lnTo>
                  <a:cubicBezTo>
                    <a:pt x="1346" y="1338"/>
                    <a:pt x="1346" y="1263"/>
                    <a:pt x="1321" y="1175"/>
                  </a:cubicBezTo>
                  <a:cubicBezTo>
                    <a:pt x="1296" y="1074"/>
                    <a:pt x="1258" y="986"/>
                    <a:pt x="1208" y="873"/>
                  </a:cubicBezTo>
                  <a:cubicBezTo>
                    <a:pt x="1158" y="760"/>
                    <a:pt x="1095" y="672"/>
                    <a:pt x="1019" y="558"/>
                  </a:cubicBezTo>
                  <a:cubicBezTo>
                    <a:pt x="969" y="508"/>
                    <a:pt x="944" y="470"/>
                    <a:pt x="894" y="420"/>
                  </a:cubicBezTo>
                  <a:cubicBezTo>
                    <a:pt x="843" y="370"/>
                    <a:pt x="793" y="320"/>
                    <a:pt x="755" y="294"/>
                  </a:cubicBezTo>
                  <a:cubicBezTo>
                    <a:pt x="705" y="244"/>
                    <a:pt x="655" y="206"/>
                    <a:pt x="604" y="181"/>
                  </a:cubicBezTo>
                  <a:cubicBezTo>
                    <a:pt x="567" y="156"/>
                    <a:pt x="516" y="118"/>
                    <a:pt x="466" y="106"/>
                  </a:cubicBezTo>
                  <a:cubicBezTo>
                    <a:pt x="391" y="55"/>
                    <a:pt x="315" y="43"/>
                    <a:pt x="252" y="18"/>
                  </a:cubicBezTo>
                  <a:cubicBezTo>
                    <a:pt x="189" y="5"/>
                    <a:pt x="152" y="5"/>
                    <a:pt x="152" y="5"/>
                  </a:cubicBezTo>
                  <a:cubicBezTo>
                    <a:pt x="145" y="2"/>
                    <a:pt x="137" y="0"/>
                    <a:pt x="12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4" name="Google Shape;6014;p44"/>
            <p:cNvSpPr/>
            <p:nvPr/>
          </p:nvSpPr>
          <p:spPr>
            <a:xfrm flipH="1" rot="1411354">
              <a:off x="5381007" y="3521936"/>
              <a:ext cx="232133" cy="32864"/>
            </a:xfrm>
            <a:custGeom>
              <a:rect b="b" l="l" r="r" t="t"/>
              <a:pathLst>
                <a:path extrusionOk="0" h="488" w="3447">
                  <a:moveTo>
                    <a:pt x="126" y="1"/>
                  </a:moveTo>
                  <a:cubicBezTo>
                    <a:pt x="76" y="1"/>
                    <a:pt x="26" y="38"/>
                    <a:pt x="13" y="89"/>
                  </a:cubicBezTo>
                  <a:cubicBezTo>
                    <a:pt x="1" y="151"/>
                    <a:pt x="26" y="227"/>
                    <a:pt x="89" y="239"/>
                  </a:cubicBezTo>
                  <a:lnTo>
                    <a:pt x="240" y="290"/>
                  </a:lnTo>
                  <a:cubicBezTo>
                    <a:pt x="328" y="315"/>
                    <a:pt x="453" y="365"/>
                    <a:pt x="617" y="378"/>
                  </a:cubicBezTo>
                  <a:cubicBezTo>
                    <a:pt x="755" y="403"/>
                    <a:pt x="944" y="428"/>
                    <a:pt x="1132" y="441"/>
                  </a:cubicBezTo>
                  <a:cubicBezTo>
                    <a:pt x="1321" y="466"/>
                    <a:pt x="1522" y="478"/>
                    <a:pt x="1736" y="478"/>
                  </a:cubicBezTo>
                  <a:cubicBezTo>
                    <a:pt x="1837" y="485"/>
                    <a:pt x="1937" y="488"/>
                    <a:pt x="2036" y="488"/>
                  </a:cubicBezTo>
                  <a:cubicBezTo>
                    <a:pt x="2135" y="488"/>
                    <a:pt x="2233" y="485"/>
                    <a:pt x="2327" y="478"/>
                  </a:cubicBezTo>
                  <a:cubicBezTo>
                    <a:pt x="2516" y="478"/>
                    <a:pt x="2692" y="466"/>
                    <a:pt x="2843" y="441"/>
                  </a:cubicBezTo>
                  <a:cubicBezTo>
                    <a:pt x="3144" y="416"/>
                    <a:pt x="3346" y="365"/>
                    <a:pt x="3346" y="365"/>
                  </a:cubicBezTo>
                  <a:cubicBezTo>
                    <a:pt x="3396" y="353"/>
                    <a:pt x="3421" y="302"/>
                    <a:pt x="3446" y="239"/>
                  </a:cubicBezTo>
                  <a:cubicBezTo>
                    <a:pt x="3446" y="177"/>
                    <a:pt x="3396" y="114"/>
                    <a:pt x="3333" y="101"/>
                  </a:cubicBezTo>
                  <a:cubicBezTo>
                    <a:pt x="3333" y="101"/>
                    <a:pt x="3132" y="63"/>
                    <a:pt x="2830" y="51"/>
                  </a:cubicBezTo>
                  <a:cubicBezTo>
                    <a:pt x="2679" y="38"/>
                    <a:pt x="2503" y="26"/>
                    <a:pt x="2314" y="26"/>
                  </a:cubicBezTo>
                  <a:cubicBezTo>
                    <a:pt x="2126" y="26"/>
                    <a:pt x="1937" y="1"/>
                    <a:pt x="173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015" name="Google Shape;6015;p44"/>
          <p:cNvGrpSpPr/>
          <p:nvPr/>
        </p:nvGrpSpPr>
        <p:grpSpPr>
          <a:xfrm flipH="1">
            <a:off x="6841842" y="-10395"/>
            <a:ext cx="2466251" cy="1930012"/>
            <a:chOff x="5037718" y="3139958"/>
            <a:chExt cx="1594731" cy="1247906"/>
          </a:xfrm>
        </p:grpSpPr>
        <p:sp>
          <p:nvSpPr>
            <p:cNvPr id="6016" name="Google Shape;6016;p44"/>
            <p:cNvSpPr/>
            <p:nvPr/>
          </p:nvSpPr>
          <p:spPr>
            <a:xfrm flipH="1" rot="1411354">
              <a:off x="5137925" y="3373892"/>
              <a:ext cx="1334682" cy="780040"/>
            </a:xfrm>
            <a:custGeom>
              <a:rect b="b" l="l" r="r" t="t"/>
              <a:pathLst>
                <a:path extrusionOk="0" h="11583" w="19819">
                  <a:moveTo>
                    <a:pt x="4064" y="8658"/>
                  </a:moveTo>
                  <a:cubicBezTo>
                    <a:pt x="4710" y="8658"/>
                    <a:pt x="5934" y="9570"/>
                    <a:pt x="5596" y="9887"/>
                  </a:cubicBezTo>
                  <a:cubicBezTo>
                    <a:pt x="5486" y="9988"/>
                    <a:pt x="5341" y="10031"/>
                    <a:pt x="5180" y="10031"/>
                  </a:cubicBezTo>
                  <a:cubicBezTo>
                    <a:pt x="4460" y="10031"/>
                    <a:pt x="3424" y="9168"/>
                    <a:pt x="3773" y="8768"/>
                  </a:cubicBezTo>
                  <a:cubicBezTo>
                    <a:pt x="3839" y="8691"/>
                    <a:pt x="3941" y="8658"/>
                    <a:pt x="4064" y="8658"/>
                  </a:cubicBezTo>
                  <a:close/>
                  <a:moveTo>
                    <a:pt x="4231" y="1"/>
                  </a:moveTo>
                  <a:cubicBezTo>
                    <a:pt x="3626" y="1"/>
                    <a:pt x="1800" y="1155"/>
                    <a:pt x="906" y="2895"/>
                  </a:cubicBezTo>
                  <a:cubicBezTo>
                    <a:pt x="0" y="4668"/>
                    <a:pt x="1271" y="6190"/>
                    <a:pt x="1271" y="6190"/>
                  </a:cubicBezTo>
                  <a:cubicBezTo>
                    <a:pt x="1321" y="10868"/>
                    <a:pt x="3760" y="11333"/>
                    <a:pt x="5722" y="11559"/>
                  </a:cubicBezTo>
                  <a:cubicBezTo>
                    <a:pt x="5873" y="11575"/>
                    <a:pt x="6023" y="11583"/>
                    <a:pt x="6172" y="11583"/>
                  </a:cubicBezTo>
                  <a:cubicBezTo>
                    <a:pt x="8006" y="11583"/>
                    <a:pt x="9548" y="10437"/>
                    <a:pt x="9583" y="10088"/>
                  </a:cubicBezTo>
                  <a:cubicBezTo>
                    <a:pt x="9633" y="9711"/>
                    <a:pt x="5269" y="7246"/>
                    <a:pt x="6150" y="6730"/>
                  </a:cubicBezTo>
                  <a:cubicBezTo>
                    <a:pt x="6213" y="6695"/>
                    <a:pt x="6291" y="6678"/>
                    <a:pt x="6379" y="6678"/>
                  </a:cubicBezTo>
                  <a:cubicBezTo>
                    <a:pt x="7535" y="6678"/>
                    <a:pt x="10632" y="9502"/>
                    <a:pt x="10878" y="9572"/>
                  </a:cubicBezTo>
                  <a:cubicBezTo>
                    <a:pt x="10886" y="9576"/>
                    <a:pt x="10897" y="9577"/>
                    <a:pt x="10910" y="9577"/>
                  </a:cubicBezTo>
                  <a:cubicBezTo>
                    <a:pt x="11292" y="9577"/>
                    <a:pt x="13470" y="8187"/>
                    <a:pt x="13518" y="7762"/>
                  </a:cubicBezTo>
                  <a:cubicBezTo>
                    <a:pt x="13569" y="7321"/>
                    <a:pt x="10123" y="5347"/>
                    <a:pt x="11469" y="5159"/>
                  </a:cubicBezTo>
                  <a:cubicBezTo>
                    <a:pt x="11529" y="5151"/>
                    <a:pt x="11590" y="5147"/>
                    <a:pt x="11651" y="5147"/>
                  </a:cubicBezTo>
                  <a:cubicBezTo>
                    <a:pt x="12950" y="5147"/>
                    <a:pt x="14244" y="6868"/>
                    <a:pt x="14700" y="7120"/>
                  </a:cubicBezTo>
                  <a:cubicBezTo>
                    <a:pt x="14780" y="7165"/>
                    <a:pt x="14852" y="7184"/>
                    <a:pt x="14921" y="7184"/>
                  </a:cubicBezTo>
                  <a:cubicBezTo>
                    <a:pt x="15253" y="7184"/>
                    <a:pt x="15537" y="6755"/>
                    <a:pt x="16429" y="6755"/>
                  </a:cubicBezTo>
                  <a:cubicBezTo>
                    <a:pt x="16439" y="6755"/>
                    <a:pt x="16450" y="6755"/>
                    <a:pt x="16461" y="6756"/>
                  </a:cubicBezTo>
                  <a:cubicBezTo>
                    <a:pt x="17271" y="6774"/>
                    <a:pt x="18591" y="7200"/>
                    <a:pt x="19268" y="7200"/>
                  </a:cubicBezTo>
                  <a:cubicBezTo>
                    <a:pt x="19505" y="7200"/>
                    <a:pt x="19663" y="7147"/>
                    <a:pt x="19693" y="7007"/>
                  </a:cubicBezTo>
                  <a:cubicBezTo>
                    <a:pt x="19818" y="6466"/>
                    <a:pt x="17215" y="3914"/>
                    <a:pt x="16800" y="3650"/>
                  </a:cubicBezTo>
                  <a:cubicBezTo>
                    <a:pt x="16710" y="3590"/>
                    <a:pt x="16574" y="3570"/>
                    <a:pt x="16416" y="3570"/>
                  </a:cubicBezTo>
                  <a:cubicBezTo>
                    <a:pt x="16099" y="3570"/>
                    <a:pt x="15691" y="3651"/>
                    <a:pt x="15376" y="3651"/>
                  </a:cubicBezTo>
                  <a:cubicBezTo>
                    <a:pt x="15154" y="3651"/>
                    <a:pt x="14979" y="3611"/>
                    <a:pt x="14914" y="3474"/>
                  </a:cubicBezTo>
                  <a:cubicBezTo>
                    <a:pt x="14738" y="3071"/>
                    <a:pt x="16222" y="3222"/>
                    <a:pt x="16247" y="2958"/>
                  </a:cubicBezTo>
                  <a:cubicBezTo>
                    <a:pt x="16285" y="2694"/>
                    <a:pt x="13606" y="1223"/>
                    <a:pt x="13015" y="1160"/>
                  </a:cubicBezTo>
                  <a:cubicBezTo>
                    <a:pt x="13004" y="1158"/>
                    <a:pt x="12991" y="1158"/>
                    <a:pt x="12978" y="1158"/>
                  </a:cubicBezTo>
                  <a:cubicBezTo>
                    <a:pt x="12320" y="1158"/>
                    <a:pt x="9777" y="2903"/>
                    <a:pt x="9223" y="2903"/>
                  </a:cubicBezTo>
                  <a:cubicBezTo>
                    <a:pt x="9202" y="2903"/>
                    <a:pt x="9183" y="2901"/>
                    <a:pt x="9168" y="2895"/>
                  </a:cubicBezTo>
                  <a:cubicBezTo>
                    <a:pt x="8740" y="2732"/>
                    <a:pt x="11582" y="1198"/>
                    <a:pt x="11657" y="1034"/>
                  </a:cubicBezTo>
                  <a:cubicBezTo>
                    <a:pt x="11745" y="883"/>
                    <a:pt x="9884" y="632"/>
                    <a:pt x="8866" y="594"/>
                  </a:cubicBezTo>
                  <a:cubicBezTo>
                    <a:pt x="8863" y="594"/>
                    <a:pt x="8860" y="594"/>
                    <a:pt x="8857" y="594"/>
                  </a:cubicBezTo>
                  <a:cubicBezTo>
                    <a:pt x="7925" y="594"/>
                    <a:pt x="6336" y="2608"/>
                    <a:pt x="5647" y="3235"/>
                  </a:cubicBezTo>
                  <a:cubicBezTo>
                    <a:pt x="5236" y="3615"/>
                    <a:pt x="4803" y="3848"/>
                    <a:pt x="4452" y="3848"/>
                  </a:cubicBezTo>
                  <a:cubicBezTo>
                    <a:pt x="4222" y="3848"/>
                    <a:pt x="4028" y="3748"/>
                    <a:pt x="3899" y="3524"/>
                  </a:cubicBezTo>
                  <a:cubicBezTo>
                    <a:pt x="3521" y="2895"/>
                    <a:pt x="7181" y="820"/>
                    <a:pt x="7218" y="493"/>
                  </a:cubicBezTo>
                  <a:cubicBezTo>
                    <a:pt x="7244" y="154"/>
                    <a:pt x="4829" y="66"/>
                    <a:pt x="4276" y="3"/>
                  </a:cubicBezTo>
                  <a:cubicBezTo>
                    <a:pt x="4262" y="1"/>
                    <a:pt x="4247" y="1"/>
                    <a:pt x="423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7" name="Google Shape;6017;p44"/>
            <p:cNvSpPr/>
            <p:nvPr/>
          </p:nvSpPr>
          <p:spPr>
            <a:xfrm flipH="1" rot="1411354">
              <a:off x="5258503" y="3436005"/>
              <a:ext cx="1202621" cy="519758"/>
            </a:xfrm>
            <a:custGeom>
              <a:rect b="b" l="l" r="r" t="t"/>
              <a:pathLst>
                <a:path extrusionOk="0" h="7718" w="17858">
                  <a:moveTo>
                    <a:pt x="3671" y="0"/>
                  </a:moveTo>
                  <a:cubicBezTo>
                    <a:pt x="3513" y="0"/>
                    <a:pt x="3365" y="12"/>
                    <a:pt x="3245" y="37"/>
                  </a:cubicBezTo>
                  <a:cubicBezTo>
                    <a:pt x="2616" y="162"/>
                    <a:pt x="1673" y="1106"/>
                    <a:pt x="1007" y="2225"/>
                  </a:cubicBezTo>
                  <a:cubicBezTo>
                    <a:pt x="1" y="3922"/>
                    <a:pt x="755" y="4450"/>
                    <a:pt x="1133" y="4941"/>
                  </a:cubicBezTo>
                  <a:cubicBezTo>
                    <a:pt x="1133" y="4941"/>
                    <a:pt x="1636" y="6953"/>
                    <a:pt x="2880" y="7368"/>
                  </a:cubicBezTo>
                  <a:cubicBezTo>
                    <a:pt x="3272" y="7494"/>
                    <a:pt x="3641" y="7546"/>
                    <a:pt x="3957" y="7546"/>
                  </a:cubicBezTo>
                  <a:cubicBezTo>
                    <a:pt x="4645" y="7546"/>
                    <a:pt x="5081" y="7299"/>
                    <a:pt x="4943" y="7041"/>
                  </a:cubicBezTo>
                  <a:cubicBezTo>
                    <a:pt x="4729" y="6676"/>
                    <a:pt x="4980" y="5381"/>
                    <a:pt x="5597" y="5180"/>
                  </a:cubicBezTo>
                  <a:cubicBezTo>
                    <a:pt x="5622" y="5172"/>
                    <a:pt x="5650" y="5168"/>
                    <a:pt x="5681" y="5168"/>
                  </a:cubicBezTo>
                  <a:cubicBezTo>
                    <a:pt x="6419" y="5168"/>
                    <a:pt x="8703" y="7392"/>
                    <a:pt x="9608" y="7670"/>
                  </a:cubicBezTo>
                  <a:cubicBezTo>
                    <a:pt x="9720" y="7702"/>
                    <a:pt x="9827" y="7717"/>
                    <a:pt x="9928" y="7717"/>
                  </a:cubicBezTo>
                  <a:cubicBezTo>
                    <a:pt x="10680" y="7717"/>
                    <a:pt x="11130" y="6896"/>
                    <a:pt x="11130" y="6475"/>
                  </a:cubicBezTo>
                  <a:cubicBezTo>
                    <a:pt x="11130" y="5985"/>
                    <a:pt x="9030" y="4815"/>
                    <a:pt x="8740" y="4287"/>
                  </a:cubicBezTo>
                  <a:cubicBezTo>
                    <a:pt x="8439" y="3746"/>
                    <a:pt x="9558" y="3671"/>
                    <a:pt x="11255" y="3671"/>
                  </a:cubicBezTo>
                  <a:cubicBezTo>
                    <a:pt x="12953" y="3671"/>
                    <a:pt x="13368" y="4124"/>
                    <a:pt x="13569" y="4589"/>
                  </a:cubicBezTo>
                  <a:cubicBezTo>
                    <a:pt x="13748" y="4981"/>
                    <a:pt x="14207" y="5903"/>
                    <a:pt x="14741" y="5903"/>
                  </a:cubicBezTo>
                  <a:cubicBezTo>
                    <a:pt x="14806" y="5903"/>
                    <a:pt x="14873" y="5889"/>
                    <a:pt x="14940" y="5859"/>
                  </a:cubicBezTo>
                  <a:cubicBezTo>
                    <a:pt x="15048" y="5807"/>
                    <a:pt x="15206" y="5787"/>
                    <a:pt x="15394" y="5787"/>
                  </a:cubicBezTo>
                  <a:cubicBezTo>
                    <a:pt x="16071" y="5787"/>
                    <a:pt x="17128" y="6051"/>
                    <a:pt x="17574" y="6051"/>
                  </a:cubicBezTo>
                  <a:cubicBezTo>
                    <a:pt x="17693" y="6051"/>
                    <a:pt x="17769" y="6032"/>
                    <a:pt x="17782" y="5985"/>
                  </a:cubicBezTo>
                  <a:cubicBezTo>
                    <a:pt x="17857" y="5695"/>
                    <a:pt x="17077" y="4614"/>
                    <a:pt x="16537" y="3998"/>
                  </a:cubicBezTo>
                  <a:cubicBezTo>
                    <a:pt x="16261" y="3690"/>
                    <a:pt x="15859" y="3605"/>
                    <a:pt x="15458" y="3605"/>
                  </a:cubicBezTo>
                  <a:cubicBezTo>
                    <a:pt x="15073" y="3605"/>
                    <a:pt x="14689" y="3684"/>
                    <a:pt x="14424" y="3721"/>
                  </a:cubicBezTo>
                  <a:cubicBezTo>
                    <a:pt x="14401" y="3724"/>
                    <a:pt x="14378" y="3726"/>
                    <a:pt x="14355" y="3726"/>
                  </a:cubicBezTo>
                  <a:cubicBezTo>
                    <a:pt x="13847" y="3726"/>
                    <a:pt x="13318" y="2963"/>
                    <a:pt x="13318" y="2602"/>
                  </a:cubicBezTo>
                  <a:cubicBezTo>
                    <a:pt x="13318" y="2237"/>
                    <a:pt x="12198" y="1609"/>
                    <a:pt x="11331" y="1533"/>
                  </a:cubicBezTo>
                  <a:cubicBezTo>
                    <a:pt x="11306" y="1531"/>
                    <a:pt x="11282" y="1530"/>
                    <a:pt x="11258" y="1530"/>
                  </a:cubicBezTo>
                  <a:cubicBezTo>
                    <a:pt x="10444" y="1530"/>
                    <a:pt x="9915" y="2731"/>
                    <a:pt x="9231" y="2853"/>
                  </a:cubicBezTo>
                  <a:cubicBezTo>
                    <a:pt x="8948" y="2904"/>
                    <a:pt x="8683" y="2952"/>
                    <a:pt x="8471" y="2952"/>
                  </a:cubicBezTo>
                  <a:cubicBezTo>
                    <a:pt x="8155" y="2952"/>
                    <a:pt x="7956" y="2845"/>
                    <a:pt x="7986" y="2476"/>
                  </a:cubicBezTo>
                  <a:cubicBezTo>
                    <a:pt x="8036" y="1860"/>
                    <a:pt x="8690" y="502"/>
                    <a:pt x="8036" y="502"/>
                  </a:cubicBezTo>
                  <a:cubicBezTo>
                    <a:pt x="7370" y="502"/>
                    <a:pt x="6753" y="1609"/>
                    <a:pt x="6250" y="2426"/>
                  </a:cubicBezTo>
                  <a:cubicBezTo>
                    <a:pt x="5916" y="3000"/>
                    <a:pt x="5127" y="3609"/>
                    <a:pt x="4157" y="3609"/>
                  </a:cubicBezTo>
                  <a:cubicBezTo>
                    <a:pt x="3703" y="3609"/>
                    <a:pt x="3210" y="3475"/>
                    <a:pt x="2704" y="3143"/>
                  </a:cubicBezTo>
                  <a:cubicBezTo>
                    <a:pt x="1711" y="2476"/>
                    <a:pt x="4767" y="779"/>
                    <a:pt x="4968" y="452"/>
                  </a:cubicBezTo>
                  <a:cubicBezTo>
                    <a:pt x="5129" y="190"/>
                    <a:pt x="4313" y="0"/>
                    <a:pt x="3671" y="0"/>
                  </a:cubicBezTo>
                  <a:close/>
                </a:path>
              </a:pathLst>
            </a:custGeom>
            <a:solidFill>
              <a:srgbClr val="6CA7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8" name="Google Shape;6018;p44"/>
            <p:cNvSpPr/>
            <p:nvPr/>
          </p:nvSpPr>
          <p:spPr>
            <a:xfrm flipH="1" rot="1411354">
              <a:off x="5292482" y="3689456"/>
              <a:ext cx="1322829" cy="361298"/>
            </a:xfrm>
            <a:custGeom>
              <a:rect b="b" l="l" r="r" t="t"/>
              <a:pathLst>
                <a:path extrusionOk="0" h="5365" w="19643">
                  <a:moveTo>
                    <a:pt x="12210" y="1"/>
                  </a:moveTo>
                  <a:cubicBezTo>
                    <a:pt x="11883" y="1"/>
                    <a:pt x="11569" y="39"/>
                    <a:pt x="11242" y="51"/>
                  </a:cubicBezTo>
                  <a:cubicBezTo>
                    <a:pt x="11079" y="51"/>
                    <a:pt x="10903" y="76"/>
                    <a:pt x="10752" y="101"/>
                  </a:cubicBezTo>
                  <a:cubicBezTo>
                    <a:pt x="10588" y="127"/>
                    <a:pt x="10425" y="139"/>
                    <a:pt x="10261" y="164"/>
                  </a:cubicBezTo>
                  <a:cubicBezTo>
                    <a:pt x="10186" y="177"/>
                    <a:pt x="10110" y="177"/>
                    <a:pt x="10010" y="189"/>
                  </a:cubicBezTo>
                  <a:lnTo>
                    <a:pt x="9771" y="240"/>
                  </a:lnTo>
                  <a:lnTo>
                    <a:pt x="9293" y="328"/>
                  </a:lnTo>
                  <a:lnTo>
                    <a:pt x="8803" y="428"/>
                  </a:lnTo>
                  <a:cubicBezTo>
                    <a:pt x="8627" y="479"/>
                    <a:pt x="8476" y="516"/>
                    <a:pt x="8312" y="554"/>
                  </a:cubicBezTo>
                  <a:cubicBezTo>
                    <a:pt x="8149" y="604"/>
                    <a:pt x="7985" y="630"/>
                    <a:pt x="7834" y="680"/>
                  </a:cubicBezTo>
                  <a:lnTo>
                    <a:pt x="7595" y="743"/>
                  </a:lnTo>
                  <a:lnTo>
                    <a:pt x="7357" y="818"/>
                  </a:lnTo>
                  <a:cubicBezTo>
                    <a:pt x="7042" y="919"/>
                    <a:pt x="6728" y="994"/>
                    <a:pt x="6426" y="1107"/>
                  </a:cubicBezTo>
                  <a:cubicBezTo>
                    <a:pt x="6137" y="1221"/>
                    <a:pt x="5835" y="1321"/>
                    <a:pt x="5546" y="1434"/>
                  </a:cubicBezTo>
                  <a:cubicBezTo>
                    <a:pt x="5269" y="1560"/>
                    <a:pt x="4980" y="1673"/>
                    <a:pt x="4716" y="1799"/>
                  </a:cubicBezTo>
                  <a:cubicBezTo>
                    <a:pt x="4452" y="1925"/>
                    <a:pt x="4188" y="2063"/>
                    <a:pt x="3936" y="2189"/>
                  </a:cubicBezTo>
                  <a:cubicBezTo>
                    <a:pt x="3433" y="2453"/>
                    <a:pt x="2955" y="2742"/>
                    <a:pt x="2553" y="3006"/>
                  </a:cubicBezTo>
                  <a:cubicBezTo>
                    <a:pt x="1710" y="3534"/>
                    <a:pt x="1082" y="4088"/>
                    <a:pt x="667" y="4477"/>
                  </a:cubicBezTo>
                  <a:cubicBezTo>
                    <a:pt x="440" y="4691"/>
                    <a:pt x="302" y="4867"/>
                    <a:pt x="189" y="4968"/>
                  </a:cubicBezTo>
                  <a:cubicBezTo>
                    <a:pt x="139" y="5031"/>
                    <a:pt x="113" y="5081"/>
                    <a:pt x="76" y="5106"/>
                  </a:cubicBezTo>
                  <a:lnTo>
                    <a:pt x="38" y="5156"/>
                  </a:lnTo>
                  <a:cubicBezTo>
                    <a:pt x="0" y="5207"/>
                    <a:pt x="0" y="5282"/>
                    <a:pt x="51" y="5333"/>
                  </a:cubicBezTo>
                  <a:cubicBezTo>
                    <a:pt x="73" y="5355"/>
                    <a:pt x="99" y="5365"/>
                    <a:pt x="127" y="5365"/>
                  </a:cubicBezTo>
                  <a:cubicBezTo>
                    <a:pt x="162" y="5365"/>
                    <a:pt x="198" y="5348"/>
                    <a:pt x="227" y="5320"/>
                  </a:cubicBezTo>
                  <a:cubicBezTo>
                    <a:pt x="227" y="5320"/>
                    <a:pt x="227" y="5295"/>
                    <a:pt x="252" y="5270"/>
                  </a:cubicBezTo>
                  <a:cubicBezTo>
                    <a:pt x="264" y="5232"/>
                    <a:pt x="315" y="5194"/>
                    <a:pt x="365" y="5144"/>
                  </a:cubicBezTo>
                  <a:cubicBezTo>
                    <a:pt x="453" y="5043"/>
                    <a:pt x="629" y="4892"/>
                    <a:pt x="830" y="4704"/>
                  </a:cubicBezTo>
                  <a:cubicBezTo>
                    <a:pt x="1044" y="4515"/>
                    <a:pt x="1308" y="4289"/>
                    <a:pt x="1622" y="4062"/>
                  </a:cubicBezTo>
                  <a:cubicBezTo>
                    <a:pt x="1937" y="3824"/>
                    <a:pt x="2301" y="3572"/>
                    <a:pt x="2704" y="3321"/>
                  </a:cubicBezTo>
                  <a:cubicBezTo>
                    <a:pt x="3119" y="3069"/>
                    <a:pt x="3571" y="2818"/>
                    <a:pt x="4074" y="2566"/>
                  </a:cubicBezTo>
                  <a:cubicBezTo>
                    <a:pt x="4326" y="2453"/>
                    <a:pt x="4577" y="2315"/>
                    <a:pt x="4842" y="2201"/>
                  </a:cubicBezTo>
                  <a:cubicBezTo>
                    <a:pt x="5106" y="2088"/>
                    <a:pt x="5382" y="1962"/>
                    <a:pt x="5659" y="1862"/>
                  </a:cubicBezTo>
                  <a:cubicBezTo>
                    <a:pt x="5948" y="1749"/>
                    <a:pt x="6225" y="1648"/>
                    <a:pt x="6527" y="1547"/>
                  </a:cubicBezTo>
                  <a:cubicBezTo>
                    <a:pt x="6803" y="1434"/>
                    <a:pt x="7118" y="1359"/>
                    <a:pt x="7419" y="1258"/>
                  </a:cubicBezTo>
                  <a:lnTo>
                    <a:pt x="7658" y="1195"/>
                  </a:lnTo>
                  <a:lnTo>
                    <a:pt x="7897" y="1133"/>
                  </a:lnTo>
                  <a:cubicBezTo>
                    <a:pt x="8048" y="1107"/>
                    <a:pt x="8212" y="1057"/>
                    <a:pt x="8362" y="1019"/>
                  </a:cubicBezTo>
                  <a:lnTo>
                    <a:pt x="8840" y="919"/>
                  </a:lnTo>
                  <a:lnTo>
                    <a:pt x="9318" y="831"/>
                  </a:lnTo>
                  <a:lnTo>
                    <a:pt x="9809" y="743"/>
                  </a:lnTo>
                  <a:lnTo>
                    <a:pt x="10048" y="692"/>
                  </a:lnTo>
                  <a:cubicBezTo>
                    <a:pt x="10110" y="680"/>
                    <a:pt x="10198" y="680"/>
                    <a:pt x="10286" y="667"/>
                  </a:cubicBezTo>
                  <a:cubicBezTo>
                    <a:pt x="10437" y="655"/>
                    <a:pt x="10601" y="617"/>
                    <a:pt x="10752" y="604"/>
                  </a:cubicBezTo>
                  <a:cubicBezTo>
                    <a:pt x="10915" y="579"/>
                    <a:pt x="11066" y="554"/>
                    <a:pt x="11230" y="554"/>
                  </a:cubicBezTo>
                  <a:cubicBezTo>
                    <a:pt x="11544" y="542"/>
                    <a:pt x="11858" y="504"/>
                    <a:pt x="12173" y="504"/>
                  </a:cubicBezTo>
                  <a:cubicBezTo>
                    <a:pt x="12365" y="504"/>
                    <a:pt x="12569" y="498"/>
                    <a:pt x="12773" y="498"/>
                  </a:cubicBezTo>
                  <a:cubicBezTo>
                    <a:pt x="12875" y="498"/>
                    <a:pt x="12977" y="500"/>
                    <a:pt x="13078" y="504"/>
                  </a:cubicBezTo>
                  <a:cubicBezTo>
                    <a:pt x="13682" y="516"/>
                    <a:pt x="14260" y="567"/>
                    <a:pt x="14813" y="642"/>
                  </a:cubicBezTo>
                  <a:cubicBezTo>
                    <a:pt x="15354" y="730"/>
                    <a:pt x="15882" y="818"/>
                    <a:pt x="16347" y="931"/>
                  </a:cubicBezTo>
                  <a:cubicBezTo>
                    <a:pt x="16586" y="982"/>
                    <a:pt x="16825" y="1045"/>
                    <a:pt x="17027" y="1107"/>
                  </a:cubicBezTo>
                  <a:cubicBezTo>
                    <a:pt x="17140" y="1120"/>
                    <a:pt x="17240" y="1145"/>
                    <a:pt x="17341" y="1183"/>
                  </a:cubicBezTo>
                  <a:lnTo>
                    <a:pt x="17618" y="1283"/>
                  </a:lnTo>
                  <a:cubicBezTo>
                    <a:pt x="17995" y="1409"/>
                    <a:pt x="18309" y="1510"/>
                    <a:pt x="18586" y="1623"/>
                  </a:cubicBezTo>
                  <a:cubicBezTo>
                    <a:pt x="18837" y="1724"/>
                    <a:pt x="19039" y="1812"/>
                    <a:pt x="19177" y="1874"/>
                  </a:cubicBezTo>
                  <a:cubicBezTo>
                    <a:pt x="19303" y="1937"/>
                    <a:pt x="19378" y="1975"/>
                    <a:pt x="19378" y="1975"/>
                  </a:cubicBezTo>
                  <a:cubicBezTo>
                    <a:pt x="19390" y="1981"/>
                    <a:pt x="19404" y="1984"/>
                    <a:pt x="19419" y="1984"/>
                  </a:cubicBezTo>
                  <a:cubicBezTo>
                    <a:pt x="19467" y="1984"/>
                    <a:pt x="19531" y="1954"/>
                    <a:pt x="19617" y="1887"/>
                  </a:cubicBezTo>
                  <a:cubicBezTo>
                    <a:pt x="19642" y="1824"/>
                    <a:pt x="19630" y="1749"/>
                    <a:pt x="19567" y="1711"/>
                  </a:cubicBezTo>
                  <a:cubicBezTo>
                    <a:pt x="19567" y="1711"/>
                    <a:pt x="19504" y="1686"/>
                    <a:pt x="19365" y="1610"/>
                  </a:cubicBezTo>
                  <a:cubicBezTo>
                    <a:pt x="19240" y="1522"/>
                    <a:pt x="19039" y="1422"/>
                    <a:pt x="18762" y="1309"/>
                  </a:cubicBezTo>
                  <a:cubicBezTo>
                    <a:pt x="18498" y="1183"/>
                    <a:pt x="18171" y="1057"/>
                    <a:pt x="17794" y="919"/>
                  </a:cubicBezTo>
                  <a:cubicBezTo>
                    <a:pt x="17693" y="881"/>
                    <a:pt x="17592" y="831"/>
                    <a:pt x="17492" y="806"/>
                  </a:cubicBezTo>
                  <a:cubicBezTo>
                    <a:pt x="17404" y="768"/>
                    <a:pt x="17291" y="743"/>
                    <a:pt x="17177" y="705"/>
                  </a:cubicBezTo>
                  <a:cubicBezTo>
                    <a:pt x="16976" y="642"/>
                    <a:pt x="16737" y="579"/>
                    <a:pt x="16498" y="516"/>
                  </a:cubicBezTo>
                  <a:cubicBezTo>
                    <a:pt x="16021" y="391"/>
                    <a:pt x="15492" y="290"/>
                    <a:pt x="14927" y="189"/>
                  </a:cubicBezTo>
                  <a:cubicBezTo>
                    <a:pt x="14876" y="189"/>
                    <a:pt x="14801" y="177"/>
                    <a:pt x="14725" y="164"/>
                  </a:cubicBezTo>
                  <a:cubicBezTo>
                    <a:pt x="14650" y="139"/>
                    <a:pt x="14587" y="139"/>
                    <a:pt x="14512" y="127"/>
                  </a:cubicBezTo>
                  <a:cubicBezTo>
                    <a:pt x="14361" y="114"/>
                    <a:pt x="14210" y="101"/>
                    <a:pt x="14071" y="76"/>
                  </a:cubicBezTo>
                  <a:cubicBezTo>
                    <a:pt x="13908" y="64"/>
                    <a:pt x="13770" y="64"/>
                    <a:pt x="13606" y="51"/>
                  </a:cubicBezTo>
                  <a:cubicBezTo>
                    <a:pt x="13468" y="39"/>
                    <a:pt x="13317" y="39"/>
                    <a:pt x="13153" y="13"/>
                  </a:cubicBezTo>
                  <a:cubicBezTo>
                    <a:pt x="12839" y="1"/>
                    <a:pt x="12525" y="1"/>
                    <a:pt x="1221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9" name="Google Shape;6019;p44"/>
            <p:cNvSpPr/>
            <p:nvPr/>
          </p:nvSpPr>
          <p:spPr>
            <a:xfrm flipH="1" rot="1411354">
              <a:off x="5877724" y="3500076"/>
              <a:ext cx="225332" cy="228699"/>
            </a:xfrm>
            <a:custGeom>
              <a:rect b="b" l="l" r="r" t="t"/>
              <a:pathLst>
                <a:path extrusionOk="0" h="3396" w="3346">
                  <a:moveTo>
                    <a:pt x="3221" y="1"/>
                  </a:moveTo>
                  <a:cubicBezTo>
                    <a:pt x="3203" y="1"/>
                    <a:pt x="3185" y="4"/>
                    <a:pt x="3169" y="10"/>
                  </a:cubicBezTo>
                  <a:cubicBezTo>
                    <a:pt x="3169" y="10"/>
                    <a:pt x="2905" y="123"/>
                    <a:pt x="2540" y="362"/>
                  </a:cubicBezTo>
                  <a:cubicBezTo>
                    <a:pt x="2352" y="475"/>
                    <a:pt x="2151" y="614"/>
                    <a:pt x="1949" y="790"/>
                  </a:cubicBezTo>
                  <a:cubicBezTo>
                    <a:pt x="1836" y="865"/>
                    <a:pt x="1748" y="953"/>
                    <a:pt x="1635" y="1054"/>
                  </a:cubicBezTo>
                  <a:cubicBezTo>
                    <a:pt x="1522" y="1167"/>
                    <a:pt x="1409" y="1243"/>
                    <a:pt x="1321" y="1356"/>
                  </a:cubicBezTo>
                  <a:cubicBezTo>
                    <a:pt x="1119" y="1557"/>
                    <a:pt x="906" y="1758"/>
                    <a:pt x="755" y="1984"/>
                  </a:cubicBezTo>
                  <a:cubicBezTo>
                    <a:pt x="654" y="2085"/>
                    <a:pt x="579" y="2186"/>
                    <a:pt x="516" y="2299"/>
                  </a:cubicBezTo>
                  <a:cubicBezTo>
                    <a:pt x="453" y="2399"/>
                    <a:pt x="378" y="2500"/>
                    <a:pt x="327" y="2588"/>
                  </a:cubicBezTo>
                  <a:cubicBezTo>
                    <a:pt x="277" y="2689"/>
                    <a:pt x="239" y="2764"/>
                    <a:pt x="189" y="2840"/>
                  </a:cubicBezTo>
                  <a:cubicBezTo>
                    <a:pt x="151" y="2928"/>
                    <a:pt x="126" y="2990"/>
                    <a:pt x="88" y="3053"/>
                  </a:cubicBezTo>
                  <a:cubicBezTo>
                    <a:pt x="51" y="3154"/>
                    <a:pt x="13" y="3217"/>
                    <a:pt x="13" y="3217"/>
                  </a:cubicBezTo>
                  <a:cubicBezTo>
                    <a:pt x="0" y="3280"/>
                    <a:pt x="13" y="3343"/>
                    <a:pt x="63" y="3380"/>
                  </a:cubicBezTo>
                  <a:cubicBezTo>
                    <a:pt x="83" y="3390"/>
                    <a:pt x="106" y="3396"/>
                    <a:pt x="130" y="3396"/>
                  </a:cubicBezTo>
                  <a:cubicBezTo>
                    <a:pt x="168" y="3396"/>
                    <a:pt x="208" y="3381"/>
                    <a:pt x="239" y="3343"/>
                  </a:cubicBezTo>
                  <a:cubicBezTo>
                    <a:pt x="239" y="3343"/>
                    <a:pt x="264" y="3280"/>
                    <a:pt x="340" y="3192"/>
                  </a:cubicBezTo>
                  <a:cubicBezTo>
                    <a:pt x="378" y="3141"/>
                    <a:pt x="428" y="3078"/>
                    <a:pt x="466" y="3016"/>
                  </a:cubicBezTo>
                  <a:cubicBezTo>
                    <a:pt x="516" y="2953"/>
                    <a:pt x="579" y="2877"/>
                    <a:pt x="642" y="2802"/>
                  </a:cubicBezTo>
                  <a:cubicBezTo>
                    <a:pt x="704" y="2714"/>
                    <a:pt x="767" y="2638"/>
                    <a:pt x="843" y="2550"/>
                  </a:cubicBezTo>
                  <a:cubicBezTo>
                    <a:pt x="906" y="2450"/>
                    <a:pt x="1006" y="2362"/>
                    <a:pt x="1082" y="2261"/>
                  </a:cubicBezTo>
                  <a:cubicBezTo>
                    <a:pt x="1157" y="2173"/>
                    <a:pt x="1258" y="2072"/>
                    <a:pt x="1346" y="1984"/>
                  </a:cubicBezTo>
                  <a:lnTo>
                    <a:pt x="1635" y="1695"/>
                  </a:lnTo>
                  <a:cubicBezTo>
                    <a:pt x="1824" y="1507"/>
                    <a:pt x="2025" y="1318"/>
                    <a:pt x="2213" y="1142"/>
                  </a:cubicBezTo>
                  <a:cubicBezTo>
                    <a:pt x="2327" y="1054"/>
                    <a:pt x="2402" y="978"/>
                    <a:pt x="2503" y="890"/>
                  </a:cubicBezTo>
                  <a:cubicBezTo>
                    <a:pt x="2591" y="815"/>
                    <a:pt x="2666" y="740"/>
                    <a:pt x="2754" y="677"/>
                  </a:cubicBezTo>
                  <a:cubicBezTo>
                    <a:pt x="3069" y="413"/>
                    <a:pt x="3270" y="237"/>
                    <a:pt x="3270" y="237"/>
                  </a:cubicBezTo>
                  <a:cubicBezTo>
                    <a:pt x="3307" y="199"/>
                    <a:pt x="3333" y="136"/>
                    <a:pt x="3345" y="73"/>
                  </a:cubicBezTo>
                  <a:cubicBezTo>
                    <a:pt x="3327" y="26"/>
                    <a:pt x="3273" y="1"/>
                    <a:pt x="322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0" name="Google Shape;6020;p44"/>
            <p:cNvSpPr/>
            <p:nvPr/>
          </p:nvSpPr>
          <p:spPr>
            <a:xfrm flipH="1" rot="1411354">
              <a:off x="5649811" y="3692592"/>
              <a:ext cx="423456" cy="257522"/>
            </a:xfrm>
            <a:custGeom>
              <a:rect b="b" l="l" r="r" t="t"/>
              <a:pathLst>
                <a:path extrusionOk="0" h="3824" w="6288">
                  <a:moveTo>
                    <a:pt x="126" y="1"/>
                  </a:moveTo>
                  <a:cubicBezTo>
                    <a:pt x="63" y="1"/>
                    <a:pt x="13" y="38"/>
                    <a:pt x="0" y="101"/>
                  </a:cubicBezTo>
                  <a:cubicBezTo>
                    <a:pt x="0" y="164"/>
                    <a:pt x="38" y="227"/>
                    <a:pt x="101" y="240"/>
                  </a:cubicBezTo>
                  <a:cubicBezTo>
                    <a:pt x="101" y="240"/>
                    <a:pt x="214" y="265"/>
                    <a:pt x="403" y="290"/>
                  </a:cubicBezTo>
                  <a:cubicBezTo>
                    <a:pt x="503" y="315"/>
                    <a:pt x="604" y="340"/>
                    <a:pt x="730" y="365"/>
                  </a:cubicBezTo>
                  <a:cubicBezTo>
                    <a:pt x="855" y="403"/>
                    <a:pt x="1006" y="453"/>
                    <a:pt x="1157" y="491"/>
                  </a:cubicBezTo>
                  <a:cubicBezTo>
                    <a:pt x="1321" y="541"/>
                    <a:pt x="1471" y="604"/>
                    <a:pt x="1647" y="680"/>
                  </a:cubicBezTo>
                  <a:cubicBezTo>
                    <a:pt x="1824" y="768"/>
                    <a:pt x="1987" y="843"/>
                    <a:pt x="2176" y="944"/>
                  </a:cubicBezTo>
                  <a:cubicBezTo>
                    <a:pt x="2352" y="1032"/>
                    <a:pt x="2540" y="1145"/>
                    <a:pt x="2729" y="1258"/>
                  </a:cubicBezTo>
                  <a:cubicBezTo>
                    <a:pt x="2918" y="1359"/>
                    <a:pt x="3094" y="1472"/>
                    <a:pt x="3282" y="1598"/>
                  </a:cubicBezTo>
                  <a:cubicBezTo>
                    <a:pt x="3647" y="1837"/>
                    <a:pt x="4012" y="2101"/>
                    <a:pt x="4338" y="2352"/>
                  </a:cubicBezTo>
                  <a:cubicBezTo>
                    <a:pt x="4653" y="2604"/>
                    <a:pt x="4967" y="2855"/>
                    <a:pt x="5219" y="3056"/>
                  </a:cubicBezTo>
                  <a:cubicBezTo>
                    <a:pt x="5470" y="3283"/>
                    <a:pt x="5684" y="3459"/>
                    <a:pt x="5822" y="3584"/>
                  </a:cubicBezTo>
                  <a:cubicBezTo>
                    <a:pt x="5986" y="3710"/>
                    <a:pt x="6061" y="3786"/>
                    <a:pt x="6061" y="3786"/>
                  </a:cubicBezTo>
                  <a:cubicBezTo>
                    <a:pt x="6086" y="3811"/>
                    <a:pt x="6115" y="3823"/>
                    <a:pt x="6143" y="3823"/>
                  </a:cubicBezTo>
                  <a:cubicBezTo>
                    <a:pt x="6171" y="3823"/>
                    <a:pt x="6200" y="3811"/>
                    <a:pt x="6225" y="3786"/>
                  </a:cubicBezTo>
                  <a:cubicBezTo>
                    <a:pt x="6262" y="3735"/>
                    <a:pt x="6288" y="3660"/>
                    <a:pt x="6237" y="3610"/>
                  </a:cubicBezTo>
                  <a:cubicBezTo>
                    <a:pt x="6237" y="3610"/>
                    <a:pt x="6162" y="3522"/>
                    <a:pt x="6036" y="3371"/>
                  </a:cubicBezTo>
                  <a:cubicBezTo>
                    <a:pt x="5910" y="3220"/>
                    <a:pt x="5697" y="3019"/>
                    <a:pt x="5470" y="2780"/>
                  </a:cubicBezTo>
                  <a:cubicBezTo>
                    <a:pt x="5231" y="2541"/>
                    <a:pt x="4929" y="2277"/>
                    <a:pt x="4603" y="2013"/>
                  </a:cubicBezTo>
                  <a:cubicBezTo>
                    <a:pt x="4276" y="1723"/>
                    <a:pt x="3911" y="1459"/>
                    <a:pt x="3534" y="1208"/>
                  </a:cubicBezTo>
                  <a:cubicBezTo>
                    <a:pt x="3156" y="956"/>
                    <a:pt x="2767" y="730"/>
                    <a:pt x="2364" y="541"/>
                  </a:cubicBezTo>
                  <a:cubicBezTo>
                    <a:pt x="2176" y="453"/>
                    <a:pt x="1987" y="378"/>
                    <a:pt x="1798" y="315"/>
                  </a:cubicBezTo>
                  <a:cubicBezTo>
                    <a:pt x="1610" y="227"/>
                    <a:pt x="1446" y="189"/>
                    <a:pt x="1270" y="139"/>
                  </a:cubicBezTo>
                  <a:cubicBezTo>
                    <a:pt x="1094" y="89"/>
                    <a:pt x="943" y="64"/>
                    <a:pt x="792" y="38"/>
                  </a:cubicBezTo>
                  <a:cubicBezTo>
                    <a:pt x="654" y="13"/>
                    <a:pt x="528" y="13"/>
                    <a:pt x="44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1" name="Google Shape;6021;p44"/>
            <p:cNvSpPr/>
            <p:nvPr/>
          </p:nvSpPr>
          <p:spPr>
            <a:xfrm flipH="1" rot="1411354">
              <a:off x="6200181" y="3617689"/>
              <a:ext cx="148223" cy="320825"/>
            </a:xfrm>
            <a:custGeom>
              <a:rect b="b" l="l" r="r" t="t"/>
              <a:pathLst>
                <a:path extrusionOk="0" h="4764" w="2201">
                  <a:moveTo>
                    <a:pt x="2043" y="1"/>
                  </a:moveTo>
                  <a:cubicBezTo>
                    <a:pt x="2018" y="1"/>
                    <a:pt x="1994" y="8"/>
                    <a:pt x="1975" y="22"/>
                  </a:cubicBezTo>
                  <a:cubicBezTo>
                    <a:pt x="1975" y="22"/>
                    <a:pt x="1962" y="48"/>
                    <a:pt x="1937" y="60"/>
                  </a:cubicBezTo>
                  <a:cubicBezTo>
                    <a:pt x="1899" y="85"/>
                    <a:pt x="1849" y="123"/>
                    <a:pt x="1811" y="173"/>
                  </a:cubicBezTo>
                  <a:cubicBezTo>
                    <a:pt x="1711" y="261"/>
                    <a:pt x="1560" y="400"/>
                    <a:pt x="1396" y="588"/>
                  </a:cubicBezTo>
                  <a:cubicBezTo>
                    <a:pt x="1321" y="676"/>
                    <a:pt x="1220" y="777"/>
                    <a:pt x="1145" y="890"/>
                  </a:cubicBezTo>
                  <a:cubicBezTo>
                    <a:pt x="1069" y="1003"/>
                    <a:pt x="969" y="1129"/>
                    <a:pt x="893" y="1255"/>
                  </a:cubicBezTo>
                  <a:cubicBezTo>
                    <a:pt x="818" y="1393"/>
                    <a:pt x="742" y="1519"/>
                    <a:pt x="654" y="1657"/>
                  </a:cubicBezTo>
                  <a:cubicBezTo>
                    <a:pt x="579" y="1808"/>
                    <a:pt x="503" y="1946"/>
                    <a:pt x="441" y="2097"/>
                  </a:cubicBezTo>
                  <a:lnTo>
                    <a:pt x="340" y="2324"/>
                  </a:lnTo>
                  <a:cubicBezTo>
                    <a:pt x="315" y="2399"/>
                    <a:pt x="302" y="2475"/>
                    <a:pt x="264" y="2563"/>
                  </a:cubicBezTo>
                  <a:cubicBezTo>
                    <a:pt x="227" y="2713"/>
                    <a:pt x="176" y="2877"/>
                    <a:pt x="139" y="3015"/>
                  </a:cubicBezTo>
                  <a:cubicBezTo>
                    <a:pt x="101" y="3166"/>
                    <a:pt x="76" y="3317"/>
                    <a:pt x="63" y="3455"/>
                  </a:cubicBezTo>
                  <a:cubicBezTo>
                    <a:pt x="51" y="3531"/>
                    <a:pt x="51" y="3594"/>
                    <a:pt x="26" y="3657"/>
                  </a:cubicBezTo>
                  <a:cubicBezTo>
                    <a:pt x="13" y="3719"/>
                    <a:pt x="13" y="3782"/>
                    <a:pt x="13" y="3845"/>
                  </a:cubicBezTo>
                  <a:cubicBezTo>
                    <a:pt x="0" y="3971"/>
                    <a:pt x="0" y="4084"/>
                    <a:pt x="0" y="4172"/>
                  </a:cubicBezTo>
                  <a:cubicBezTo>
                    <a:pt x="0" y="4273"/>
                    <a:pt x="13" y="4348"/>
                    <a:pt x="13" y="4424"/>
                  </a:cubicBezTo>
                  <a:cubicBezTo>
                    <a:pt x="26" y="4575"/>
                    <a:pt x="26" y="4650"/>
                    <a:pt x="26" y="4650"/>
                  </a:cubicBezTo>
                  <a:cubicBezTo>
                    <a:pt x="26" y="4700"/>
                    <a:pt x="76" y="4763"/>
                    <a:pt x="139" y="4763"/>
                  </a:cubicBezTo>
                  <a:cubicBezTo>
                    <a:pt x="227" y="4763"/>
                    <a:pt x="264" y="4713"/>
                    <a:pt x="290" y="4650"/>
                  </a:cubicBezTo>
                  <a:lnTo>
                    <a:pt x="290" y="4637"/>
                  </a:lnTo>
                  <a:cubicBezTo>
                    <a:pt x="290" y="4637"/>
                    <a:pt x="302" y="4575"/>
                    <a:pt x="315" y="4424"/>
                  </a:cubicBezTo>
                  <a:cubicBezTo>
                    <a:pt x="327" y="4361"/>
                    <a:pt x="327" y="4285"/>
                    <a:pt x="353" y="4197"/>
                  </a:cubicBezTo>
                  <a:cubicBezTo>
                    <a:pt x="353" y="4097"/>
                    <a:pt x="378" y="3984"/>
                    <a:pt x="390" y="3883"/>
                  </a:cubicBezTo>
                  <a:cubicBezTo>
                    <a:pt x="415" y="3833"/>
                    <a:pt x="415" y="3770"/>
                    <a:pt x="428" y="3707"/>
                  </a:cubicBezTo>
                  <a:lnTo>
                    <a:pt x="478" y="3518"/>
                  </a:lnTo>
                  <a:cubicBezTo>
                    <a:pt x="503" y="3393"/>
                    <a:pt x="541" y="3267"/>
                    <a:pt x="579" y="3128"/>
                  </a:cubicBezTo>
                  <a:cubicBezTo>
                    <a:pt x="629" y="3003"/>
                    <a:pt x="667" y="2852"/>
                    <a:pt x="730" y="2713"/>
                  </a:cubicBezTo>
                  <a:cubicBezTo>
                    <a:pt x="755" y="2651"/>
                    <a:pt x="767" y="2588"/>
                    <a:pt x="805" y="2512"/>
                  </a:cubicBezTo>
                  <a:lnTo>
                    <a:pt x="893" y="2311"/>
                  </a:lnTo>
                  <a:cubicBezTo>
                    <a:pt x="944" y="2160"/>
                    <a:pt x="1019" y="2034"/>
                    <a:pt x="1082" y="1896"/>
                  </a:cubicBezTo>
                  <a:cubicBezTo>
                    <a:pt x="1145" y="1758"/>
                    <a:pt x="1233" y="1632"/>
                    <a:pt x="1296" y="1506"/>
                  </a:cubicBezTo>
                  <a:cubicBezTo>
                    <a:pt x="1371" y="1393"/>
                    <a:pt x="1434" y="1267"/>
                    <a:pt x="1509" y="1154"/>
                  </a:cubicBezTo>
                  <a:cubicBezTo>
                    <a:pt x="1572" y="1054"/>
                    <a:pt x="1648" y="940"/>
                    <a:pt x="1711" y="840"/>
                  </a:cubicBezTo>
                  <a:cubicBezTo>
                    <a:pt x="1836" y="651"/>
                    <a:pt x="1962" y="500"/>
                    <a:pt x="2050" y="387"/>
                  </a:cubicBezTo>
                  <a:cubicBezTo>
                    <a:pt x="2088" y="324"/>
                    <a:pt x="2126" y="299"/>
                    <a:pt x="2138" y="261"/>
                  </a:cubicBezTo>
                  <a:cubicBezTo>
                    <a:pt x="2151" y="236"/>
                    <a:pt x="2176" y="211"/>
                    <a:pt x="2176" y="211"/>
                  </a:cubicBezTo>
                  <a:cubicBezTo>
                    <a:pt x="2201" y="173"/>
                    <a:pt x="2201" y="111"/>
                    <a:pt x="2151" y="48"/>
                  </a:cubicBezTo>
                  <a:cubicBezTo>
                    <a:pt x="2120" y="17"/>
                    <a:pt x="2081" y="1"/>
                    <a:pt x="204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2" name="Google Shape;6022;p44"/>
            <p:cNvSpPr/>
            <p:nvPr/>
          </p:nvSpPr>
          <p:spPr>
            <a:xfrm flipH="1" rot="1411354">
              <a:off x="5883251" y="3879782"/>
              <a:ext cx="379414" cy="278129"/>
            </a:xfrm>
            <a:custGeom>
              <a:rect b="b" l="l" r="r" t="t"/>
              <a:pathLst>
                <a:path extrusionOk="0" h="4130" w="5634">
                  <a:moveTo>
                    <a:pt x="113" y="0"/>
                  </a:moveTo>
                  <a:cubicBezTo>
                    <a:pt x="63" y="0"/>
                    <a:pt x="13" y="51"/>
                    <a:pt x="0" y="113"/>
                  </a:cubicBezTo>
                  <a:cubicBezTo>
                    <a:pt x="0" y="176"/>
                    <a:pt x="38" y="239"/>
                    <a:pt x="101" y="252"/>
                  </a:cubicBezTo>
                  <a:lnTo>
                    <a:pt x="113" y="252"/>
                  </a:lnTo>
                  <a:cubicBezTo>
                    <a:pt x="113" y="252"/>
                    <a:pt x="151" y="264"/>
                    <a:pt x="201" y="264"/>
                  </a:cubicBezTo>
                  <a:cubicBezTo>
                    <a:pt x="239" y="264"/>
                    <a:pt x="314" y="290"/>
                    <a:pt x="402" y="302"/>
                  </a:cubicBezTo>
                  <a:cubicBezTo>
                    <a:pt x="490" y="315"/>
                    <a:pt x="591" y="352"/>
                    <a:pt x="717" y="378"/>
                  </a:cubicBezTo>
                  <a:cubicBezTo>
                    <a:pt x="780" y="390"/>
                    <a:pt x="843" y="415"/>
                    <a:pt x="905" y="440"/>
                  </a:cubicBezTo>
                  <a:cubicBezTo>
                    <a:pt x="968" y="478"/>
                    <a:pt x="1044" y="491"/>
                    <a:pt x="1107" y="516"/>
                  </a:cubicBezTo>
                  <a:cubicBezTo>
                    <a:pt x="1396" y="642"/>
                    <a:pt x="1710" y="818"/>
                    <a:pt x="2037" y="1019"/>
                  </a:cubicBezTo>
                  <a:cubicBezTo>
                    <a:pt x="2201" y="1132"/>
                    <a:pt x="2364" y="1245"/>
                    <a:pt x="2528" y="1371"/>
                  </a:cubicBezTo>
                  <a:cubicBezTo>
                    <a:pt x="2678" y="1484"/>
                    <a:pt x="2855" y="1622"/>
                    <a:pt x="3005" y="1748"/>
                  </a:cubicBezTo>
                  <a:cubicBezTo>
                    <a:pt x="3659" y="2276"/>
                    <a:pt x="4250" y="2867"/>
                    <a:pt x="4690" y="3320"/>
                  </a:cubicBezTo>
                  <a:cubicBezTo>
                    <a:pt x="4917" y="3534"/>
                    <a:pt x="5105" y="3722"/>
                    <a:pt x="5231" y="3873"/>
                  </a:cubicBezTo>
                  <a:cubicBezTo>
                    <a:pt x="5344" y="4012"/>
                    <a:pt x="5420" y="4087"/>
                    <a:pt x="5420" y="4087"/>
                  </a:cubicBezTo>
                  <a:cubicBezTo>
                    <a:pt x="5433" y="4114"/>
                    <a:pt x="5464" y="4130"/>
                    <a:pt x="5494" y="4130"/>
                  </a:cubicBezTo>
                  <a:cubicBezTo>
                    <a:pt x="5520" y="4130"/>
                    <a:pt x="5546" y="4117"/>
                    <a:pt x="5558" y="4087"/>
                  </a:cubicBezTo>
                  <a:cubicBezTo>
                    <a:pt x="5621" y="4062"/>
                    <a:pt x="5634" y="3974"/>
                    <a:pt x="5608" y="3911"/>
                  </a:cubicBezTo>
                  <a:cubicBezTo>
                    <a:pt x="5608" y="3911"/>
                    <a:pt x="5546" y="3823"/>
                    <a:pt x="5432" y="3660"/>
                  </a:cubicBezTo>
                  <a:cubicBezTo>
                    <a:pt x="5319" y="3509"/>
                    <a:pt x="5168" y="3282"/>
                    <a:pt x="4967" y="3031"/>
                  </a:cubicBezTo>
                  <a:cubicBezTo>
                    <a:pt x="4753" y="2779"/>
                    <a:pt x="4502" y="2503"/>
                    <a:pt x="4225" y="2213"/>
                  </a:cubicBezTo>
                  <a:cubicBezTo>
                    <a:pt x="3961" y="1924"/>
                    <a:pt x="3622" y="1635"/>
                    <a:pt x="3295" y="1358"/>
                  </a:cubicBezTo>
                  <a:cubicBezTo>
                    <a:pt x="3119" y="1207"/>
                    <a:pt x="2955" y="1082"/>
                    <a:pt x="2779" y="956"/>
                  </a:cubicBezTo>
                  <a:cubicBezTo>
                    <a:pt x="2603" y="830"/>
                    <a:pt x="2414" y="730"/>
                    <a:pt x="2238" y="616"/>
                  </a:cubicBezTo>
                  <a:cubicBezTo>
                    <a:pt x="2050" y="516"/>
                    <a:pt x="1886" y="428"/>
                    <a:pt x="1710" y="352"/>
                  </a:cubicBezTo>
                  <a:cubicBezTo>
                    <a:pt x="1534" y="264"/>
                    <a:pt x="1358" y="202"/>
                    <a:pt x="1207" y="164"/>
                  </a:cubicBezTo>
                  <a:cubicBezTo>
                    <a:pt x="1132" y="126"/>
                    <a:pt x="1044" y="113"/>
                    <a:pt x="968" y="101"/>
                  </a:cubicBezTo>
                  <a:cubicBezTo>
                    <a:pt x="905" y="76"/>
                    <a:pt x="830" y="63"/>
                    <a:pt x="767" y="51"/>
                  </a:cubicBezTo>
                  <a:cubicBezTo>
                    <a:pt x="641" y="13"/>
                    <a:pt x="516" y="13"/>
                    <a:pt x="41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3" name="Google Shape;6023;p44"/>
            <p:cNvSpPr/>
            <p:nvPr/>
          </p:nvSpPr>
          <p:spPr>
            <a:xfrm flipH="1" rot="1411354">
              <a:off x="5613398" y="3468002"/>
              <a:ext cx="204994" cy="128289"/>
            </a:xfrm>
            <a:custGeom>
              <a:rect b="b" l="l" r="r" t="t"/>
              <a:pathLst>
                <a:path extrusionOk="0" h="1905" w="3044">
                  <a:moveTo>
                    <a:pt x="2904" y="1"/>
                  </a:moveTo>
                  <a:cubicBezTo>
                    <a:pt x="2896" y="1"/>
                    <a:pt x="2888" y="2"/>
                    <a:pt x="2880" y="3"/>
                  </a:cubicBezTo>
                  <a:cubicBezTo>
                    <a:pt x="2880" y="3"/>
                    <a:pt x="2666" y="28"/>
                    <a:pt x="2364" y="129"/>
                  </a:cubicBezTo>
                  <a:cubicBezTo>
                    <a:pt x="2226" y="179"/>
                    <a:pt x="2050" y="242"/>
                    <a:pt x="1861" y="318"/>
                  </a:cubicBezTo>
                  <a:cubicBezTo>
                    <a:pt x="1685" y="393"/>
                    <a:pt x="1497" y="468"/>
                    <a:pt x="1308" y="582"/>
                  </a:cubicBezTo>
                  <a:cubicBezTo>
                    <a:pt x="1220" y="632"/>
                    <a:pt x="1132" y="695"/>
                    <a:pt x="1044" y="745"/>
                  </a:cubicBezTo>
                  <a:cubicBezTo>
                    <a:pt x="969" y="783"/>
                    <a:pt x="868" y="858"/>
                    <a:pt x="793" y="909"/>
                  </a:cubicBezTo>
                  <a:cubicBezTo>
                    <a:pt x="704" y="971"/>
                    <a:pt x="642" y="1034"/>
                    <a:pt x="554" y="1097"/>
                  </a:cubicBezTo>
                  <a:cubicBezTo>
                    <a:pt x="491" y="1147"/>
                    <a:pt x="428" y="1210"/>
                    <a:pt x="365" y="1273"/>
                  </a:cubicBezTo>
                  <a:cubicBezTo>
                    <a:pt x="302" y="1336"/>
                    <a:pt x="264" y="1399"/>
                    <a:pt x="214" y="1449"/>
                  </a:cubicBezTo>
                  <a:cubicBezTo>
                    <a:pt x="164" y="1500"/>
                    <a:pt x="139" y="1537"/>
                    <a:pt x="101" y="1588"/>
                  </a:cubicBezTo>
                  <a:cubicBezTo>
                    <a:pt x="51" y="1663"/>
                    <a:pt x="25" y="1713"/>
                    <a:pt x="25" y="1713"/>
                  </a:cubicBezTo>
                  <a:cubicBezTo>
                    <a:pt x="0" y="1764"/>
                    <a:pt x="0" y="1814"/>
                    <a:pt x="38" y="1852"/>
                  </a:cubicBezTo>
                  <a:cubicBezTo>
                    <a:pt x="69" y="1883"/>
                    <a:pt x="110" y="1904"/>
                    <a:pt x="148" y="1904"/>
                  </a:cubicBezTo>
                  <a:cubicBezTo>
                    <a:pt x="172" y="1904"/>
                    <a:pt x="195" y="1896"/>
                    <a:pt x="214" y="1877"/>
                  </a:cubicBezTo>
                  <a:lnTo>
                    <a:pt x="227" y="1852"/>
                  </a:lnTo>
                  <a:cubicBezTo>
                    <a:pt x="227" y="1852"/>
                    <a:pt x="277" y="1826"/>
                    <a:pt x="340" y="1764"/>
                  </a:cubicBezTo>
                  <a:cubicBezTo>
                    <a:pt x="365" y="1726"/>
                    <a:pt x="415" y="1701"/>
                    <a:pt x="466" y="1663"/>
                  </a:cubicBezTo>
                  <a:cubicBezTo>
                    <a:pt x="503" y="1625"/>
                    <a:pt x="554" y="1588"/>
                    <a:pt x="616" y="1537"/>
                  </a:cubicBezTo>
                  <a:cubicBezTo>
                    <a:pt x="667" y="1500"/>
                    <a:pt x="742" y="1449"/>
                    <a:pt x="805" y="1399"/>
                  </a:cubicBezTo>
                  <a:cubicBezTo>
                    <a:pt x="868" y="1349"/>
                    <a:pt x="943" y="1311"/>
                    <a:pt x="1031" y="1261"/>
                  </a:cubicBezTo>
                  <a:cubicBezTo>
                    <a:pt x="1182" y="1173"/>
                    <a:pt x="1358" y="1059"/>
                    <a:pt x="1534" y="959"/>
                  </a:cubicBezTo>
                  <a:cubicBezTo>
                    <a:pt x="1622" y="921"/>
                    <a:pt x="1710" y="871"/>
                    <a:pt x="1799" y="820"/>
                  </a:cubicBezTo>
                  <a:cubicBezTo>
                    <a:pt x="1874" y="770"/>
                    <a:pt x="1975" y="732"/>
                    <a:pt x="2050" y="682"/>
                  </a:cubicBezTo>
                  <a:cubicBezTo>
                    <a:pt x="2201" y="607"/>
                    <a:pt x="2364" y="519"/>
                    <a:pt x="2503" y="443"/>
                  </a:cubicBezTo>
                  <a:cubicBezTo>
                    <a:pt x="2792" y="305"/>
                    <a:pt x="2968" y="192"/>
                    <a:pt x="2968" y="192"/>
                  </a:cubicBezTo>
                  <a:cubicBezTo>
                    <a:pt x="3006" y="167"/>
                    <a:pt x="3043" y="116"/>
                    <a:pt x="3031" y="116"/>
                  </a:cubicBezTo>
                  <a:cubicBezTo>
                    <a:pt x="3031" y="39"/>
                    <a:pt x="2963" y="1"/>
                    <a:pt x="290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4" name="Google Shape;6024;p44"/>
            <p:cNvSpPr/>
            <p:nvPr/>
          </p:nvSpPr>
          <p:spPr>
            <a:xfrm flipH="1" rot="1411354">
              <a:off x="5440742" y="3534777"/>
              <a:ext cx="93203" cy="111454"/>
            </a:xfrm>
            <a:custGeom>
              <a:rect b="b" l="l" r="r" t="t"/>
              <a:pathLst>
                <a:path extrusionOk="0" h="1655" w="1384">
                  <a:moveTo>
                    <a:pt x="129" y="0"/>
                  </a:moveTo>
                  <a:cubicBezTo>
                    <a:pt x="102" y="0"/>
                    <a:pt x="67" y="15"/>
                    <a:pt x="38" y="43"/>
                  </a:cubicBezTo>
                  <a:cubicBezTo>
                    <a:pt x="1" y="81"/>
                    <a:pt x="1" y="169"/>
                    <a:pt x="38" y="206"/>
                  </a:cubicBezTo>
                  <a:lnTo>
                    <a:pt x="64" y="232"/>
                  </a:lnTo>
                  <a:cubicBezTo>
                    <a:pt x="64" y="232"/>
                    <a:pt x="89" y="244"/>
                    <a:pt x="126" y="282"/>
                  </a:cubicBezTo>
                  <a:cubicBezTo>
                    <a:pt x="139" y="294"/>
                    <a:pt x="152" y="307"/>
                    <a:pt x="189" y="320"/>
                  </a:cubicBezTo>
                  <a:lnTo>
                    <a:pt x="265" y="408"/>
                  </a:lnTo>
                  <a:lnTo>
                    <a:pt x="353" y="496"/>
                  </a:lnTo>
                  <a:cubicBezTo>
                    <a:pt x="391" y="533"/>
                    <a:pt x="416" y="571"/>
                    <a:pt x="453" y="609"/>
                  </a:cubicBezTo>
                  <a:cubicBezTo>
                    <a:pt x="479" y="634"/>
                    <a:pt x="516" y="684"/>
                    <a:pt x="541" y="722"/>
                  </a:cubicBezTo>
                  <a:cubicBezTo>
                    <a:pt x="579" y="760"/>
                    <a:pt x="604" y="797"/>
                    <a:pt x="642" y="848"/>
                  </a:cubicBezTo>
                  <a:cubicBezTo>
                    <a:pt x="705" y="923"/>
                    <a:pt x="755" y="1011"/>
                    <a:pt x="818" y="1099"/>
                  </a:cubicBezTo>
                  <a:cubicBezTo>
                    <a:pt x="881" y="1187"/>
                    <a:pt x="919" y="1263"/>
                    <a:pt x="969" y="1326"/>
                  </a:cubicBezTo>
                  <a:cubicBezTo>
                    <a:pt x="1019" y="1414"/>
                    <a:pt x="1044" y="1451"/>
                    <a:pt x="1082" y="1502"/>
                  </a:cubicBezTo>
                  <a:cubicBezTo>
                    <a:pt x="1107" y="1552"/>
                    <a:pt x="1132" y="1564"/>
                    <a:pt x="1132" y="1564"/>
                  </a:cubicBezTo>
                  <a:cubicBezTo>
                    <a:pt x="1142" y="1620"/>
                    <a:pt x="1185" y="1655"/>
                    <a:pt x="1232" y="1655"/>
                  </a:cubicBezTo>
                  <a:cubicBezTo>
                    <a:pt x="1249" y="1655"/>
                    <a:pt x="1266" y="1650"/>
                    <a:pt x="1283" y="1640"/>
                  </a:cubicBezTo>
                  <a:cubicBezTo>
                    <a:pt x="1346" y="1627"/>
                    <a:pt x="1384" y="1552"/>
                    <a:pt x="1359" y="1489"/>
                  </a:cubicBezTo>
                  <a:lnTo>
                    <a:pt x="1359" y="1388"/>
                  </a:lnTo>
                  <a:cubicBezTo>
                    <a:pt x="1346" y="1338"/>
                    <a:pt x="1346" y="1263"/>
                    <a:pt x="1321" y="1175"/>
                  </a:cubicBezTo>
                  <a:cubicBezTo>
                    <a:pt x="1296" y="1074"/>
                    <a:pt x="1258" y="986"/>
                    <a:pt x="1208" y="873"/>
                  </a:cubicBezTo>
                  <a:cubicBezTo>
                    <a:pt x="1158" y="760"/>
                    <a:pt x="1095" y="672"/>
                    <a:pt x="1019" y="558"/>
                  </a:cubicBezTo>
                  <a:cubicBezTo>
                    <a:pt x="969" y="508"/>
                    <a:pt x="944" y="470"/>
                    <a:pt x="894" y="420"/>
                  </a:cubicBezTo>
                  <a:cubicBezTo>
                    <a:pt x="843" y="370"/>
                    <a:pt x="793" y="320"/>
                    <a:pt x="755" y="294"/>
                  </a:cubicBezTo>
                  <a:cubicBezTo>
                    <a:pt x="705" y="244"/>
                    <a:pt x="655" y="206"/>
                    <a:pt x="604" y="181"/>
                  </a:cubicBezTo>
                  <a:cubicBezTo>
                    <a:pt x="567" y="156"/>
                    <a:pt x="516" y="118"/>
                    <a:pt x="466" y="106"/>
                  </a:cubicBezTo>
                  <a:cubicBezTo>
                    <a:pt x="391" y="55"/>
                    <a:pt x="315" y="43"/>
                    <a:pt x="252" y="18"/>
                  </a:cubicBezTo>
                  <a:cubicBezTo>
                    <a:pt x="189" y="5"/>
                    <a:pt x="152" y="5"/>
                    <a:pt x="152" y="5"/>
                  </a:cubicBezTo>
                  <a:cubicBezTo>
                    <a:pt x="145" y="2"/>
                    <a:pt x="137" y="0"/>
                    <a:pt x="12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5" name="Google Shape;6025;p44"/>
            <p:cNvSpPr/>
            <p:nvPr/>
          </p:nvSpPr>
          <p:spPr>
            <a:xfrm flipH="1" rot="1411354">
              <a:off x="5381007" y="3521936"/>
              <a:ext cx="232133" cy="32864"/>
            </a:xfrm>
            <a:custGeom>
              <a:rect b="b" l="l" r="r" t="t"/>
              <a:pathLst>
                <a:path extrusionOk="0" h="488" w="3447">
                  <a:moveTo>
                    <a:pt x="126" y="1"/>
                  </a:moveTo>
                  <a:cubicBezTo>
                    <a:pt x="76" y="1"/>
                    <a:pt x="26" y="38"/>
                    <a:pt x="13" y="89"/>
                  </a:cubicBezTo>
                  <a:cubicBezTo>
                    <a:pt x="1" y="151"/>
                    <a:pt x="26" y="227"/>
                    <a:pt x="89" y="239"/>
                  </a:cubicBezTo>
                  <a:lnTo>
                    <a:pt x="240" y="290"/>
                  </a:lnTo>
                  <a:cubicBezTo>
                    <a:pt x="328" y="315"/>
                    <a:pt x="453" y="365"/>
                    <a:pt x="617" y="378"/>
                  </a:cubicBezTo>
                  <a:cubicBezTo>
                    <a:pt x="755" y="403"/>
                    <a:pt x="944" y="428"/>
                    <a:pt x="1132" y="441"/>
                  </a:cubicBezTo>
                  <a:cubicBezTo>
                    <a:pt x="1321" y="466"/>
                    <a:pt x="1522" y="478"/>
                    <a:pt x="1736" y="478"/>
                  </a:cubicBezTo>
                  <a:cubicBezTo>
                    <a:pt x="1837" y="485"/>
                    <a:pt x="1937" y="488"/>
                    <a:pt x="2036" y="488"/>
                  </a:cubicBezTo>
                  <a:cubicBezTo>
                    <a:pt x="2135" y="488"/>
                    <a:pt x="2233" y="485"/>
                    <a:pt x="2327" y="478"/>
                  </a:cubicBezTo>
                  <a:cubicBezTo>
                    <a:pt x="2516" y="478"/>
                    <a:pt x="2692" y="466"/>
                    <a:pt x="2843" y="441"/>
                  </a:cubicBezTo>
                  <a:cubicBezTo>
                    <a:pt x="3144" y="416"/>
                    <a:pt x="3346" y="365"/>
                    <a:pt x="3346" y="365"/>
                  </a:cubicBezTo>
                  <a:cubicBezTo>
                    <a:pt x="3396" y="353"/>
                    <a:pt x="3421" y="302"/>
                    <a:pt x="3446" y="239"/>
                  </a:cubicBezTo>
                  <a:cubicBezTo>
                    <a:pt x="3446" y="177"/>
                    <a:pt x="3396" y="114"/>
                    <a:pt x="3333" y="101"/>
                  </a:cubicBezTo>
                  <a:cubicBezTo>
                    <a:pt x="3333" y="101"/>
                    <a:pt x="3132" y="63"/>
                    <a:pt x="2830" y="51"/>
                  </a:cubicBezTo>
                  <a:cubicBezTo>
                    <a:pt x="2679" y="38"/>
                    <a:pt x="2503" y="26"/>
                    <a:pt x="2314" y="26"/>
                  </a:cubicBezTo>
                  <a:cubicBezTo>
                    <a:pt x="2126" y="26"/>
                    <a:pt x="1937" y="1"/>
                    <a:pt x="173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26" name="Google Shape;6026;p44"/>
          <p:cNvSpPr/>
          <p:nvPr/>
        </p:nvSpPr>
        <p:spPr>
          <a:xfrm rot="-10618058">
            <a:off x="787943" y="893860"/>
            <a:ext cx="7263151" cy="3464751"/>
          </a:xfrm>
          <a:custGeom>
            <a:rect b="b" l="l" r="r" t="t"/>
            <a:pathLst>
              <a:path extrusionOk="0" h="138590" w="290526">
                <a:moveTo>
                  <a:pt x="74803" y="1"/>
                </a:moveTo>
                <a:cubicBezTo>
                  <a:pt x="72471" y="1"/>
                  <a:pt x="70134" y="169"/>
                  <a:pt x="67811" y="508"/>
                </a:cubicBezTo>
                <a:cubicBezTo>
                  <a:pt x="56714" y="2100"/>
                  <a:pt x="46435" y="7512"/>
                  <a:pt x="37430" y="14243"/>
                </a:cubicBezTo>
                <a:cubicBezTo>
                  <a:pt x="25605" y="23203"/>
                  <a:pt x="15645" y="34709"/>
                  <a:pt x="9278" y="48126"/>
                </a:cubicBezTo>
                <a:cubicBezTo>
                  <a:pt x="3957" y="59268"/>
                  <a:pt x="1228" y="71502"/>
                  <a:pt x="591" y="83782"/>
                </a:cubicBezTo>
                <a:cubicBezTo>
                  <a:pt x="0" y="95516"/>
                  <a:pt x="182" y="108614"/>
                  <a:pt x="6913" y="118710"/>
                </a:cubicBezTo>
                <a:cubicBezTo>
                  <a:pt x="12280" y="126669"/>
                  <a:pt x="22467" y="131763"/>
                  <a:pt x="31336" y="134719"/>
                </a:cubicBezTo>
                <a:cubicBezTo>
                  <a:pt x="39533" y="137472"/>
                  <a:pt x="47945" y="138590"/>
                  <a:pt x="56454" y="138590"/>
                </a:cubicBezTo>
                <a:cubicBezTo>
                  <a:pt x="60314" y="138590"/>
                  <a:pt x="64194" y="138360"/>
                  <a:pt x="68084" y="137948"/>
                </a:cubicBezTo>
                <a:cubicBezTo>
                  <a:pt x="79999" y="136629"/>
                  <a:pt x="91597" y="130399"/>
                  <a:pt x="103330" y="127442"/>
                </a:cubicBezTo>
                <a:cubicBezTo>
                  <a:pt x="109858" y="125817"/>
                  <a:pt x="116643" y="124741"/>
                  <a:pt x="123379" y="124741"/>
                </a:cubicBezTo>
                <a:cubicBezTo>
                  <a:pt x="127954" y="124741"/>
                  <a:pt x="132507" y="125237"/>
                  <a:pt x="136940" y="126396"/>
                </a:cubicBezTo>
                <a:cubicBezTo>
                  <a:pt x="147218" y="129034"/>
                  <a:pt x="156269" y="135265"/>
                  <a:pt x="166820" y="137084"/>
                </a:cubicBezTo>
                <a:cubicBezTo>
                  <a:pt x="169369" y="137534"/>
                  <a:pt x="171962" y="137762"/>
                  <a:pt x="174556" y="137762"/>
                </a:cubicBezTo>
                <a:cubicBezTo>
                  <a:pt x="182187" y="137762"/>
                  <a:pt x="189819" y="135791"/>
                  <a:pt x="196337" y="131718"/>
                </a:cubicBezTo>
                <a:cubicBezTo>
                  <a:pt x="206251" y="125578"/>
                  <a:pt x="213392" y="115072"/>
                  <a:pt x="224307" y="110842"/>
                </a:cubicBezTo>
                <a:cubicBezTo>
                  <a:pt x="228616" y="109186"/>
                  <a:pt x="233100" y="108862"/>
                  <a:pt x="237611" y="108862"/>
                </a:cubicBezTo>
                <a:cubicBezTo>
                  <a:pt x="240515" y="108862"/>
                  <a:pt x="243431" y="108996"/>
                  <a:pt x="246319" y="108996"/>
                </a:cubicBezTo>
                <a:cubicBezTo>
                  <a:pt x="250399" y="108996"/>
                  <a:pt x="254423" y="108728"/>
                  <a:pt x="258280" y="107431"/>
                </a:cubicBezTo>
                <a:cubicBezTo>
                  <a:pt x="280293" y="100109"/>
                  <a:pt x="290526" y="76005"/>
                  <a:pt x="281475" y="54857"/>
                </a:cubicBezTo>
                <a:cubicBezTo>
                  <a:pt x="275654" y="41122"/>
                  <a:pt x="263829" y="30752"/>
                  <a:pt x="251276" y="22657"/>
                </a:cubicBezTo>
                <a:cubicBezTo>
                  <a:pt x="233948" y="11457"/>
                  <a:pt x="213760" y="1705"/>
                  <a:pt x="192778" y="1705"/>
                </a:cubicBezTo>
                <a:cubicBezTo>
                  <a:pt x="190245" y="1705"/>
                  <a:pt x="187701" y="1847"/>
                  <a:pt x="185149" y="2146"/>
                </a:cubicBezTo>
                <a:cubicBezTo>
                  <a:pt x="175325" y="3283"/>
                  <a:pt x="165865" y="6557"/>
                  <a:pt x="156178" y="8604"/>
                </a:cubicBezTo>
                <a:cubicBezTo>
                  <a:pt x="148252" y="10276"/>
                  <a:pt x="140199" y="11104"/>
                  <a:pt x="132120" y="11104"/>
                </a:cubicBezTo>
                <a:cubicBezTo>
                  <a:pt x="128332" y="11104"/>
                  <a:pt x="124538" y="10922"/>
                  <a:pt x="120749" y="10559"/>
                </a:cubicBezTo>
                <a:cubicBezTo>
                  <a:pt x="114746" y="9968"/>
                  <a:pt x="108833" y="8877"/>
                  <a:pt x="103012" y="7285"/>
                </a:cubicBezTo>
                <a:cubicBezTo>
                  <a:pt x="97327" y="5738"/>
                  <a:pt x="92097" y="2782"/>
                  <a:pt x="86457" y="1418"/>
                </a:cubicBezTo>
                <a:cubicBezTo>
                  <a:pt x="82636" y="477"/>
                  <a:pt x="78725" y="1"/>
                  <a:pt x="7480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7" name="Google Shape;6027;p44"/>
          <p:cNvSpPr txBox="1"/>
          <p:nvPr>
            <p:ph idx="1" type="subTitle"/>
          </p:nvPr>
        </p:nvSpPr>
        <p:spPr>
          <a:xfrm>
            <a:off x="2413645" y="2829083"/>
            <a:ext cx="4316700" cy="892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6028" name="Google Shape;6028;p44"/>
          <p:cNvSpPr txBox="1"/>
          <p:nvPr>
            <p:ph hasCustomPrompt="1" type="title"/>
          </p:nvPr>
        </p:nvSpPr>
        <p:spPr>
          <a:xfrm>
            <a:off x="1478850" y="1316842"/>
            <a:ext cx="6186300" cy="1865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9800"/>
              <a:buNone/>
              <a:defRPr sz="9800"/>
            </a:lvl1pPr>
            <a:lvl2pPr lvl="1" rtl="0" algn="ctr">
              <a:spcBef>
                <a:spcPts val="0"/>
              </a:spcBef>
              <a:spcAft>
                <a:spcPts val="0"/>
              </a:spcAft>
              <a:buSzPts val="9800"/>
              <a:buNone/>
              <a:defRPr sz="9800"/>
            </a:lvl2pPr>
            <a:lvl3pPr lvl="2" rtl="0" algn="ctr">
              <a:spcBef>
                <a:spcPts val="0"/>
              </a:spcBef>
              <a:spcAft>
                <a:spcPts val="0"/>
              </a:spcAft>
              <a:buSzPts val="9800"/>
              <a:buNone/>
              <a:defRPr sz="9800"/>
            </a:lvl3pPr>
            <a:lvl4pPr lvl="3" rtl="0" algn="ctr">
              <a:spcBef>
                <a:spcPts val="0"/>
              </a:spcBef>
              <a:spcAft>
                <a:spcPts val="0"/>
              </a:spcAft>
              <a:buSzPts val="9800"/>
              <a:buNone/>
              <a:defRPr sz="9800"/>
            </a:lvl4pPr>
            <a:lvl5pPr lvl="4" rtl="0" algn="ctr">
              <a:spcBef>
                <a:spcPts val="0"/>
              </a:spcBef>
              <a:spcAft>
                <a:spcPts val="0"/>
              </a:spcAft>
              <a:buSzPts val="9800"/>
              <a:buNone/>
              <a:defRPr sz="9800"/>
            </a:lvl5pPr>
            <a:lvl6pPr lvl="5" rtl="0" algn="ctr">
              <a:spcBef>
                <a:spcPts val="0"/>
              </a:spcBef>
              <a:spcAft>
                <a:spcPts val="0"/>
              </a:spcAft>
              <a:buSzPts val="9800"/>
              <a:buNone/>
              <a:defRPr sz="9800"/>
            </a:lvl6pPr>
            <a:lvl7pPr lvl="6" rtl="0" algn="ctr">
              <a:spcBef>
                <a:spcPts val="0"/>
              </a:spcBef>
              <a:spcAft>
                <a:spcPts val="0"/>
              </a:spcAft>
              <a:buSzPts val="9800"/>
              <a:buNone/>
              <a:defRPr sz="9800"/>
            </a:lvl7pPr>
            <a:lvl8pPr lvl="7" rtl="0" algn="ctr">
              <a:spcBef>
                <a:spcPts val="0"/>
              </a:spcBef>
              <a:spcAft>
                <a:spcPts val="0"/>
              </a:spcAft>
              <a:buSzPts val="9800"/>
              <a:buNone/>
              <a:defRPr sz="9800"/>
            </a:lvl8pPr>
            <a:lvl9pPr lvl="8" rtl="0" algn="ctr">
              <a:spcBef>
                <a:spcPts val="0"/>
              </a:spcBef>
              <a:spcAft>
                <a:spcPts val="0"/>
              </a:spcAft>
              <a:buSzPts val="9800"/>
              <a:buNone/>
              <a:defRPr sz="9800"/>
            </a:lvl9pPr>
          </a:lstStyle>
          <a:p>
            <a:r>
              <a:t>xx%</a:t>
            </a:r>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r team">
  <p:cSld name="CUSTOM_17">
    <p:bg>
      <p:bgPr>
        <a:solidFill>
          <a:schemeClr val="dk2"/>
        </a:solidFill>
      </p:bgPr>
    </p:bg>
    <p:spTree>
      <p:nvGrpSpPr>
        <p:cNvPr id="6029" name="Shape 6029"/>
        <p:cNvGrpSpPr/>
        <p:nvPr/>
      </p:nvGrpSpPr>
      <p:grpSpPr>
        <a:xfrm>
          <a:off x="0" y="0"/>
          <a:ext cx="0" cy="0"/>
          <a:chOff x="0" y="0"/>
          <a:chExt cx="0" cy="0"/>
        </a:xfrm>
      </p:grpSpPr>
      <p:sp>
        <p:nvSpPr>
          <p:cNvPr id="6030" name="Google Shape;6030;p45"/>
          <p:cNvSpPr txBox="1"/>
          <p:nvPr>
            <p:ph type="title"/>
          </p:nvPr>
        </p:nvSpPr>
        <p:spPr>
          <a:xfrm>
            <a:off x="667512" y="841248"/>
            <a:ext cx="7809000" cy="49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6031" name="Google Shape;6031;p45"/>
          <p:cNvSpPr/>
          <p:nvPr/>
        </p:nvSpPr>
        <p:spPr>
          <a:xfrm rot="-8473469">
            <a:off x="7555621" y="-779203"/>
            <a:ext cx="2943072" cy="2474925"/>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2" name="Google Shape;6032;p45"/>
          <p:cNvSpPr txBox="1"/>
          <p:nvPr>
            <p:ph idx="1" type="subTitle"/>
          </p:nvPr>
        </p:nvSpPr>
        <p:spPr>
          <a:xfrm>
            <a:off x="1572450" y="3486150"/>
            <a:ext cx="2147100" cy="637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gn="ctr">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gn="ctr">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gn="ctr">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gn="ctr">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gn="ctr">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gn="ctr">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gn="ctr">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gn="ctr">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6033" name="Google Shape;6033;p45"/>
          <p:cNvSpPr txBox="1"/>
          <p:nvPr>
            <p:ph idx="2" type="subTitle"/>
          </p:nvPr>
        </p:nvSpPr>
        <p:spPr>
          <a:xfrm>
            <a:off x="1572450" y="3926994"/>
            <a:ext cx="2147100" cy="82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034" name="Google Shape;6034;p45"/>
          <p:cNvSpPr txBox="1"/>
          <p:nvPr>
            <p:ph idx="3" type="subTitle"/>
          </p:nvPr>
        </p:nvSpPr>
        <p:spPr>
          <a:xfrm>
            <a:off x="5424450" y="3486150"/>
            <a:ext cx="2147100" cy="637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gn="ctr">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gn="ctr">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gn="ctr">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gn="ctr">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gn="ctr">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gn="ctr">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gn="ctr">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gn="ctr">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6035" name="Google Shape;6035;p45"/>
          <p:cNvSpPr txBox="1"/>
          <p:nvPr>
            <p:ph idx="4" type="subTitle"/>
          </p:nvPr>
        </p:nvSpPr>
        <p:spPr>
          <a:xfrm>
            <a:off x="5424450" y="3926994"/>
            <a:ext cx="2147100" cy="82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2">
  <p:cSld name="CUSTOM_17_1">
    <p:bg>
      <p:bgPr>
        <a:solidFill>
          <a:schemeClr val="accent6"/>
        </a:solidFill>
      </p:bgPr>
    </p:bg>
    <p:spTree>
      <p:nvGrpSpPr>
        <p:cNvPr id="6036" name="Shape 6036"/>
        <p:cNvGrpSpPr/>
        <p:nvPr/>
      </p:nvGrpSpPr>
      <p:grpSpPr>
        <a:xfrm>
          <a:off x="0" y="0"/>
          <a:ext cx="0" cy="0"/>
          <a:chOff x="0" y="0"/>
          <a:chExt cx="0" cy="0"/>
        </a:xfrm>
      </p:grpSpPr>
      <p:sp>
        <p:nvSpPr>
          <p:cNvPr id="6037" name="Google Shape;6037;p46"/>
          <p:cNvSpPr/>
          <p:nvPr/>
        </p:nvSpPr>
        <p:spPr>
          <a:xfrm rot="-4000521">
            <a:off x="5348172" y="307706"/>
            <a:ext cx="2943104" cy="3933450"/>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8" name="Google Shape;6038;p46"/>
          <p:cNvSpPr txBox="1"/>
          <p:nvPr>
            <p:ph type="title"/>
          </p:nvPr>
        </p:nvSpPr>
        <p:spPr>
          <a:xfrm>
            <a:off x="4968738" y="2092488"/>
            <a:ext cx="3318900" cy="8106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400"/>
              <a:buNone/>
              <a:defRPr sz="2400"/>
            </a:lvl1pPr>
            <a:lvl2pPr lvl="1" rtl="0" algn="r">
              <a:spcBef>
                <a:spcPts val="0"/>
              </a:spcBef>
              <a:spcAft>
                <a:spcPts val="0"/>
              </a:spcAft>
              <a:buClr>
                <a:schemeClr val="lt1"/>
              </a:buClr>
              <a:buSzPts val="2400"/>
              <a:buNone/>
              <a:defRPr sz="2400">
                <a:solidFill>
                  <a:schemeClr val="lt1"/>
                </a:solidFill>
              </a:defRPr>
            </a:lvl2pPr>
            <a:lvl3pPr lvl="2" rtl="0" algn="r">
              <a:spcBef>
                <a:spcPts val="0"/>
              </a:spcBef>
              <a:spcAft>
                <a:spcPts val="0"/>
              </a:spcAft>
              <a:buClr>
                <a:schemeClr val="lt1"/>
              </a:buClr>
              <a:buSzPts val="2400"/>
              <a:buNone/>
              <a:defRPr sz="2400">
                <a:solidFill>
                  <a:schemeClr val="lt1"/>
                </a:solidFill>
              </a:defRPr>
            </a:lvl3pPr>
            <a:lvl4pPr lvl="3" rtl="0" algn="r">
              <a:spcBef>
                <a:spcPts val="0"/>
              </a:spcBef>
              <a:spcAft>
                <a:spcPts val="0"/>
              </a:spcAft>
              <a:buClr>
                <a:schemeClr val="lt1"/>
              </a:buClr>
              <a:buSzPts val="2400"/>
              <a:buNone/>
              <a:defRPr sz="2400">
                <a:solidFill>
                  <a:schemeClr val="lt1"/>
                </a:solidFill>
              </a:defRPr>
            </a:lvl4pPr>
            <a:lvl5pPr lvl="4" rtl="0" algn="r">
              <a:spcBef>
                <a:spcPts val="0"/>
              </a:spcBef>
              <a:spcAft>
                <a:spcPts val="0"/>
              </a:spcAft>
              <a:buClr>
                <a:schemeClr val="lt1"/>
              </a:buClr>
              <a:buSzPts val="2400"/>
              <a:buNone/>
              <a:defRPr sz="2400">
                <a:solidFill>
                  <a:schemeClr val="lt1"/>
                </a:solidFill>
              </a:defRPr>
            </a:lvl5pPr>
            <a:lvl6pPr lvl="5" rtl="0" algn="r">
              <a:spcBef>
                <a:spcPts val="0"/>
              </a:spcBef>
              <a:spcAft>
                <a:spcPts val="0"/>
              </a:spcAft>
              <a:buClr>
                <a:schemeClr val="lt1"/>
              </a:buClr>
              <a:buSzPts val="2400"/>
              <a:buNone/>
              <a:defRPr sz="2400">
                <a:solidFill>
                  <a:schemeClr val="lt1"/>
                </a:solidFill>
              </a:defRPr>
            </a:lvl6pPr>
            <a:lvl7pPr lvl="6" rtl="0" algn="r">
              <a:spcBef>
                <a:spcPts val="0"/>
              </a:spcBef>
              <a:spcAft>
                <a:spcPts val="0"/>
              </a:spcAft>
              <a:buClr>
                <a:schemeClr val="lt1"/>
              </a:buClr>
              <a:buSzPts val="2400"/>
              <a:buNone/>
              <a:defRPr sz="2400">
                <a:solidFill>
                  <a:schemeClr val="lt1"/>
                </a:solidFill>
              </a:defRPr>
            </a:lvl7pPr>
            <a:lvl8pPr lvl="7" rtl="0" algn="r">
              <a:spcBef>
                <a:spcPts val="0"/>
              </a:spcBef>
              <a:spcAft>
                <a:spcPts val="0"/>
              </a:spcAft>
              <a:buClr>
                <a:schemeClr val="lt1"/>
              </a:buClr>
              <a:buSzPts val="2400"/>
              <a:buNone/>
              <a:defRPr sz="2400">
                <a:solidFill>
                  <a:schemeClr val="lt1"/>
                </a:solidFill>
              </a:defRPr>
            </a:lvl8pPr>
            <a:lvl9pPr lvl="8" rtl="0" algn="r">
              <a:spcBef>
                <a:spcPts val="0"/>
              </a:spcBef>
              <a:spcAft>
                <a:spcPts val="0"/>
              </a:spcAft>
              <a:buClr>
                <a:schemeClr val="lt1"/>
              </a:buClr>
              <a:buSzPts val="2400"/>
              <a:buNone/>
              <a:defRPr sz="2400">
                <a:solidFill>
                  <a:schemeClr val="lt1"/>
                </a:solidFill>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18">
    <p:spTree>
      <p:nvGrpSpPr>
        <p:cNvPr id="6039" name="Shape 6039"/>
        <p:cNvGrpSpPr/>
        <p:nvPr/>
      </p:nvGrpSpPr>
      <p:grpSpPr>
        <a:xfrm>
          <a:off x="0" y="0"/>
          <a:ext cx="0" cy="0"/>
          <a:chOff x="0" y="0"/>
          <a:chExt cx="0" cy="0"/>
        </a:xfrm>
      </p:grpSpPr>
      <p:sp>
        <p:nvSpPr>
          <p:cNvPr id="6040" name="Google Shape;6040;p47"/>
          <p:cNvSpPr/>
          <p:nvPr/>
        </p:nvSpPr>
        <p:spPr>
          <a:xfrm rot="-10307959">
            <a:off x="5559039" y="2582502"/>
            <a:ext cx="5333985" cy="3459415"/>
          </a:xfrm>
          <a:custGeom>
            <a:rect b="b" l="l" r="r" t="t"/>
            <a:pathLst>
              <a:path extrusionOk="0" h="86723" w="133716">
                <a:moveTo>
                  <a:pt x="115219" y="0"/>
                </a:moveTo>
                <a:cubicBezTo>
                  <a:pt x="113623" y="0"/>
                  <a:pt x="112042" y="168"/>
                  <a:pt x="110513" y="525"/>
                </a:cubicBezTo>
                <a:cubicBezTo>
                  <a:pt x="106150" y="1541"/>
                  <a:pt x="102456" y="4516"/>
                  <a:pt x="98316" y="6103"/>
                </a:cubicBezTo>
                <a:cubicBezTo>
                  <a:pt x="93879" y="7813"/>
                  <a:pt x="90284" y="8557"/>
                  <a:pt x="85550" y="8557"/>
                </a:cubicBezTo>
                <a:cubicBezTo>
                  <a:pt x="76725" y="8557"/>
                  <a:pt x="68271" y="10069"/>
                  <a:pt x="60314" y="14085"/>
                </a:cubicBezTo>
                <a:cubicBezTo>
                  <a:pt x="55753" y="16390"/>
                  <a:pt x="51935" y="19960"/>
                  <a:pt x="47151" y="21869"/>
                </a:cubicBezTo>
                <a:cubicBezTo>
                  <a:pt x="43708" y="23249"/>
                  <a:pt x="40032" y="23608"/>
                  <a:pt x="36359" y="23608"/>
                </a:cubicBezTo>
                <a:cubicBezTo>
                  <a:pt x="34424" y="23608"/>
                  <a:pt x="32490" y="23508"/>
                  <a:pt x="30591" y="23406"/>
                </a:cubicBezTo>
                <a:cubicBezTo>
                  <a:pt x="28230" y="23260"/>
                  <a:pt x="25807" y="22991"/>
                  <a:pt x="23416" y="22991"/>
                </a:cubicBezTo>
                <a:cubicBezTo>
                  <a:pt x="20535" y="22991"/>
                  <a:pt x="17700" y="23381"/>
                  <a:pt x="15073" y="24844"/>
                </a:cubicBezTo>
                <a:cubicBezTo>
                  <a:pt x="10858" y="27199"/>
                  <a:pt x="4636" y="30620"/>
                  <a:pt x="1612" y="34363"/>
                </a:cubicBezTo>
                <a:cubicBezTo>
                  <a:pt x="1785" y="38255"/>
                  <a:pt x="472" y="42097"/>
                  <a:pt x="273" y="46088"/>
                </a:cubicBezTo>
                <a:cubicBezTo>
                  <a:pt x="1" y="51716"/>
                  <a:pt x="397" y="57368"/>
                  <a:pt x="521" y="63020"/>
                </a:cubicBezTo>
                <a:cubicBezTo>
                  <a:pt x="620" y="67606"/>
                  <a:pt x="1215" y="72217"/>
                  <a:pt x="1686" y="76778"/>
                </a:cubicBezTo>
                <a:cubicBezTo>
                  <a:pt x="1860" y="78439"/>
                  <a:pt x="2108" y="83768"/>
                  <a:pt x="3546" y="84264"/>
                </a:cubicBezTo>
                <a:cubicBezTo>
                  <a:pt x="8219" y="85863"/>
                  <a:pt x="13789" y="86722"/>
                  <a:pt x="19552" y="86722"/>
                </a:cubicBezTo>
                <a:cubicBezTo>
                  <a:pt x="34425" y="86722"/>
                  <a:pt x="50584" y="81003"/>
                  <a:pt x="55926" y="67531"/>
                </a:cubicBezTo>
                <a:lnTo>
                  <a:pt x="61950" y="57913"/>
                </a:lnTo>
                <a:cubicBezTo>
                  <a:pt x="70056" y="45469"/>
                  <a:pt x="88673" y="53327"/>
                  <a:pt x="99581" y="47204"/>
                </a:cubicBezTo>
                <a:cubicBezTo>
                  <a:pt x="105158" y="44080"/>
                  <a:pt x="109596" y="36990"/>
                  <a:pt x="111306" y="31041"/>
                </a:cubicBezTo>
                <a:cubicBezTo>
                  <a:pt x="112669" y="26331"/>
                  <a:pt x="114132" y="21993"/>
                  <a:pt x="118421" y="19192"/>
                </a:cubicBezTo>
                <a:cubicBezTo>
                  <a:pt x="122486" y="16539"/>
                  <a:pt x="127469" y="15746"/>
                  <a:pt x="131460" y="12920"/>
                </a:cubicBezTo>
                <a:cubicBezTo>
                  <a:pt x="132650" y="12077"/>
                  <a:pt x="133666" y="10837"/>
                  <a:pt x="133691" y="9375"/>
                </a:cubicBezTo>
                <a:cubicBezTo>
                  <a:pt x="133716" y="7540"/>
                  <a:pt x="132204" y="6078"/>
                  <a:pt x="130716" y="5037"/>
                </a:cubicBezTo>
                <a:cubicBezTo>
                  <a:pt x="126375" y="1983"/>
                  <a:pt x="120710" y="0"/>
                  <a:pt x="1152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1" name="Google Shape;6041;p47"/>
          <p:cNvSpPr/>
          <p:nvPr/>
        </p:nvSpPr>
        <p:spPr>
          <a:xfrm rot="-4587606">
            <a:off x="-2193331" y="-1233234"/>
            <a:ext cx="3981195" cy="2738643"/>
          </a:xfrm>
          <a:custGeom>
            <a:rect b="b" l="l" r="r" t="t"/>
            <a:pathLst>
              <a:path extrusionOk="0" h="43162" w="75138">
                <a:moveTo>
                  <a:pt x="34335" y="1"/>
                </a:moveTo>
                <a:cubicBezTo>
                  <a:pt x="31923" y="1"/>
                  <a:pt x="29531" y="409"/>
                  <a:pt x="27616" y="1197"/>
                </a:cubicBezTo>
                <a:cubicBezTo>
                  <a:pt x="23030" y="7667"/>
                  <a:pt x="0" y="28292"/>
                  <a:pt x="16114" y="33870"/>
                </a:cubicBezTo>
                <a:cubicBezTo>
                  <a:pt x="22013" y="35903"/>
                  <a:pt x="28682" y="34440"/>
                  <a:pt x="34656" y="36820"/>
                </a:cubicBezTo>
                <a:cubicBezTo>
                  <a:pt x="40961" y="39342"/>
                  <a:pt x="46056" y="43161"/>
                  <a:pt x="52903" y="43161"/>
                </a:cubicBezTo>
                <a:cubicBezTo>
                  <a:pt x="53325" y="43161"/>
                  <a:pt x="53754" y="43147"/>
                  <a:pt x="54190" y="43116"/>
                </a:cubicBezTo>
                <a:cubicBezTo>
                  <a:pt x="60487" y="42695"/>
                  <a:pt x="62817" y="37539"/>
                  <a:pt x="63487" y="31936"/>
                </a:cubicBezTo>
                <a:cubicBezTo>
                  <a:pt x="64181" y="26086"/>
                  <a:pt x="66213" y="24797"/>
                  <a:pt x="69932" y="20533"/>
                </a:cubicBezTo>
                <a:cubicBezTo>
                  <a:pt x="73006" y="16988"/>
                  <a:pt x="75138" y="12253"/>
                  <a:pt x="71394" y="8560"/>
                </a:cubicBezTo>
                <a:cubicBezTo>
                  <a:pt x="69239" y="6431"/>
                  <a:pt x="66312" y="5987"/>
                  <a:pt x="63270" y="5987"/>
                </a:cubicBezTo>
                <a:cubicBezTo>
                  <a:pt x="61097" y="5987"/>
                  <a:pt x="58865" y="6213"/>
                  <a:pt x="56812" y="6213"/>
                </a:cubicBezTo>
                <a:cubicBezTo>
                  <a:pt x="56384" y="6213"/>
                  <a:pt x="55964" y="6204"/>
                  <a:pt x="55554" y="6180"/>
                </a:cubicBezTo>
                <a:cubicBezTo>
                  <a:pt x="52034" y="5982"/>
                  <a:pt x="48315" y="5461"/>
                  <a:pt x="45341" y="3750"/>
                </a:cubicBezTo>
                <a:cubicBezTo>
                  <a:pt x="43680" y="2784"/>
                  <a:pt x="41944" y="1470"/>
                  <a:pt x="40085" y="850"/>
                </a:cubicBezTo>
                <a:cubicBezTo>
                  <a:pt x="38326" y="279"/>
                  <a:pt x="36324" y="1"/>
                  <a:pt x="343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19">
    <p:spTree>
      <p:nvGrpSpPr>
        <p:cNvPr id="6042" name="Shape 6042"/>
        <p:cNvGrpSpPr/>
        <p:nvPr/>
      </p:nvGrpSpPr>
      <p:grpSpPr>
        <a:xfrm>
          <a:off x="0" y="0"/>
          <a:ext cx="0" cy="0"/>
          <a:chOff x="0" y="0"/>
          <a:chExt cx="0" cy="0"/>
        </a:xfrm>
      </p:grpSpPr>
      <p:sp>
        <p:nvSpPr>
          <p:cNvPr id="6043" name="Google Shape;6043;p48"/>
          <p:cNvSpPr/>
          <p:nvPr/>
        </p:nvSpPr>
        <p:spPr>
          <a:xfrm flipH="1" rot="10800000">
            <a:off x="-827687" y="-1308075"/>
            <a:ext cx="2942966" cy="2474837"/>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4" name="Google Shape;6044;p48"/>
          <p:cNvSpPr/>
          <p:nvPr/>
        </p:nvSpPr>
        <p:spPr>
          <a:xfrm flipH="1" rot="-2700000">
            <a:off x="7803300" y="3354751"/>
            <a:ext cx="2942988" cy="2474855"/>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3">
  <p:cSld name="CUSTOM_20">
    <p:spTree>
      <p:nvGrpSpPr>
        <p:cNvPr id="6045" name="Shape 6045"/>
        <p:cNvGrpSpPr/>
        <p:nvPr/>
      </p:nvGrpSpPr>
      <p:grpSpPr>
        <a:xfrm>
          <a:off x="0" y="0"/>
          <a:ext cx="0" cy="0"/>
          <a:chOff x="0" y="0"/>
          <a:chExt cx="0" cy="0"/>
        </a:xfrm>
      </p:grpSpPr>
      <p:sp>
        <p:nvSpPr>
          <p:cNvPr id="6046" name="Google Shape;6046;p49"/>
          <p:cNvSpPr/>
          <p:nvPr/>
        </p:nvSpPr>
        <p:spPr>
          <a:xfrm>
            <a:off x="-1054937" y="3679275"/>
            <a:ext cx="2942966" cy="2474837"/>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7" name="Google Shape;6047;p49"/>
          <p:cNvSpPr/>
          <p:nvPr/>
        </p:nvSpPr>
        <p:spPr>
          <a:xfrm rot="-8100000">
            <a:off x="7803300" y="-379049"/>
            <a:ext cx="2942988" cy="2474855"/>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4">
  <p:cSld name="CUSTOM_21">
    <p:bg>
      <p:bgPr>
        <a:solidFill>
          <a:schemeClr val="dk2"/>
        </a:solidFill>
      </p:bgPr>
    </p:bg>
    <p:spTree>
      <p:nvGrpSpPr>
        <p:cNvPr id="6048" name="Shape 6048"/>
        <p:cNvGrpSpPr/>
        <p:nvPr/>
      </p:nvGrpSpPr>
      <p:grpSpPr>
        <a:xfrm>
          <a:off x="0" y="0"/>
          <a:ext cx="0" cy="0"/>
          <a:chOff x="0" y="0"/>
          <a:chExt cx="0" cy="0"/>
        </a:xfrm>
      </p:grpSpPr>
      <p:sp>
        <p:nvSpPr>
          <p:cNvPr id="6049" name="Google Shape;6049;p50"/>
          <p:cNvSpPr/>
          <p:nvPr/>
        </p:nvSpPr>
        <p:spPr>
          <a:xfrm rot="-8473469">
            <a:off x="7555621" y="-779203"/>
            <a:ext cx="2943072" cy="2474925"/>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22">
    <p:spTree>
      <p:nvGrpSpPr>
        <p:cNvPr id="6050" name="Shape 6050"/>
        <p:cNvGrpSpPr/>
        <p:nvPr/>
      </p:nvGrpSpPr>
      <p:grpSpPr>
        <a:xfrm>
          <a:off x="0" y="0"/>
          <a:ext cx="0" cy="0"/>
          <a:chOff x="0" y="0"/>
          <a:chExt cx="0" cy="0"/>
        </a:xfrm>
      </p:grpSpPr>
      <p:sp>
        <p:nvSpPr>
          <p:cNvPr id="6051" name="Google Shape;6051;p51"/>
          <p:cNvSpPr/>
          <p:nvPr/>
        </p:nvSpPr>
        <p:spPr>
          <a:xfrm rot="-5400000">
            <a:off x="6966016" y="1515251"/>
            <a:ext cx="984924" cy="1412145"/>
          </a:xfrm>
          <a:custGeom>
            <a:rect b="b" l="l" r="r" t="t"/>
            <a:pathLst>
              <a:path extrusionOk="0" h="32734" w="31782">
                <a:moveTo>
                  <a:pt x="17963" y="1"/>
                </a:moveTo>
                <a:cubicBezTo>
                  <a:pt x="15808" y="1"/>
                  <a:pt x="13697" y="349"/>
                  <a:pt x="11652" y="1047"/>
                </a:cubicBezTo>
                <a:cubicBezTo>
                  <a:pt x="5455" y="3079"/>
                  <a:pt x="1" y="8236"/>
                  <a:pt x="199" y="15226"/>
                </a:cubicBezTo>
                <a:cubicBezTo>
                  <a:pt x="323" y="20184"/>
                  <a:pt x="3918" y="25787"/>
                  <a:pt x="7562" y="28910"/>
                </a:cubicBezTo>
                <a:cubicBezTo>
                  <a:pt x="10661" y="31601"/>
                  <a:pt x="13441" y="32733"/>
                  <a:pt x="17019" y="32733"/>
                </a:cubicBezTo>
                <a:cubicBezTo>
                  <a:pt x="17792" y="32733"/>
                  <a:pt x="18602" y="32680"/>
                  <a:pt x="19461" y="32579"/>
                </a:cubicBezTo>
                <a:cubicBezTo>
                  <a:pt x="25559" y="31835"/>
                  <a:pt x="31781" y="28117"/>
                  <a:pt x="30220" y="21325"/>
                </a:cubicBezTo>
                <a:cubicBezTo>
                  <a:pt x="29575" y="18474"/>
                  <a:pt x="28534" y="15796"/>
                  <a:pt x="28013" y="12871"/>
                </a:cubicBezTo>
                <a:cubicBezTo>
                  <a:pt x="27517" y="10219"/>
                  <a:pt x="27716" y="7095"/>
                  <a:pt x="26451" y="4616"/>
                </a:cubicBezTo>
                <a:cubicBezTo>
                  <a:pt x="24815" y="1394"/>
                  <a:pt x="21692" y="154"/>
                  <a:pt x="18395" y="5"/>
                </a:cubicBezTo>
                <a:cubicBezTo>
                  <a:pt x="18251" y="2"/>
                  <a:pt x="18107" y="1"/>
                  <a:pt x="17963" y="1"/>
                </a:cubicBezTo>
                <a:close/>
              </a:path>
            </a:pathLst>
          </a:custGeom>
          <a:solidFill>
            <a:srgbClr val="FF96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2" name="Google Shape;6052;p51"/>
          <p:cNvSpPr/>
          <p:nvPr/>
        </p:nvSpPr>
        <p:spPr>
          <a:xfrm rot="5400000">
            <a:off x="4079535" y="1520571"/>
            <a:ext cx="984924" cy="1401506"/>
          </a:xfrm>
          <a:custGeom>
            <a:rect b="b" l="l" r="r" t="t"/>
            <a:pathLst>
              <a:path extrusionOk="0" h="32734" w="31782">
                <a:moveTo>
                  <a:pt x="17963" y="1"/>
                </a:moveTo>
                <a:cubicBezTo>
                  <a:pt x="15808" y="1"/>
                  <a:pt x="13697" y="349"/>
                  <a:pt x="11652" y="1047"/>
                </a:cubicBezTo>
                <a:cubicBezTo>
                  <a:pt x="5455" y="3079"/>
                  <a:pt x="1" y="8236"/>
                  <a:pt x="199" y="15226"/>
                </a:cubicBezTo>
                <a:cubicBezTo>
                  <a:pt x="323" y="20184"/>
                  <a:pt x="3918" y="25787"/>
                  <a:pt x="7562" y="28910"/>
                </a:cubicBezTo>
                <a:cubicBezTo>
                  <a:pt x="10661" y="31601"/>
                  <a:pt x="13441" y="32733"/>
                  <a:pt x="17019" y="32733"/>
                </a:cubicBezTo>
                <a:cubicBezTo>
                  <a:pt x="17792" y="32733"/>
                  <a:pt x="18602" y="32680"/>
                  <a:pt x="19461" y="32579"/>
                </a:cubicBezTo>
                <a:cubicBezTo>
                  <a:pt x="25559" y="31835"/>
                  <a:pt x="31781" y="28117"/>
                  <a:pt x="30220" y="21325"/>
                </a:cubicBezTo>
                <a:cubicBezTo>
                  <a:pt x="29575" y="18474"/>
                  <a:pt x="28534" y="15796"/>
                  <a:pt x="28013" y="12871"/>
                </a:cubicBezTo>
                <a:cubicBezTo>
                  <a:pt x="27517" y="10219"/>
                  <a:pt x="27716" y="7095"/>
                  <a:pt x="26451" y="4616"/>
                </a:cubicBezTo>
                <a:cubicBezTo>
                  <a:pt x="24815" y="1394"/>
                  <a:pt x="21692" y="154"/>
                  <a:pt x="18395" y="5"/>
                </a:cubicBezTo>
                <a:cubicBezTo>
                  <a:pt x="18251" y="2"/>
                  <a:pt x="18107" y="1"/>
                  <a:pt x="179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3" name="Google Shape;6053;p51"/>
          <p:cNvSpPr/>
          <p:nvPr/>
        </p:nvSpPr>
        <p:spPr>
          <a:xfrm rot="-688">
            <a:off x="901500" y="1738295"/>
            <a:ext cx="1563000" cy="966058"/>
          </a:xfrm>
          <a:custGeom>
            <a:rect b="b" l="l" r="r" t="t"/>
            <a:pathLst>
              <a:path extrusionOk="0" h="50237" w="62520">
                <a:moveTo>
                  <a:pt x="37584" y="0"/>
                </a:moveTo>
                <a:cubicBezTo>
                  <a:pt x="37128" y="0"/>
                  <a:pt x="36672" y="9"/>
                  <a:pt x="36218" y="26"/>
                </a:cubicBezTo>
                <a:cubicBezTo>
                  <a:pt x="32078" y="150"/>
                  <a:pt x="27988" y="695"/>
                  <a:pt x="23972" y="1662"/>
                </a:cubicBezTo>
                <a:cubicBezTo>
                  <a:pt x="20749" y="2455"/>
                  <a:pt x="18047" y="4215"/>
                  <a:pt x="15742" y="6521"/>
                </a:cubicBezTo>
                <a:cubicBezTo>
                  <a:pt x="12594" y="9669"/>
                  <a:pt x="10263" y="13834"/>
                  <a:pt x="8503" y="17825"/>
                </a:cubicBezTo>
                <a:cubicBezTo>
                  <a:pt x="4537" y="26848"/>
                  <a:pt x="0" y="40334"/>
                  <a:pt x="9396" y="47523"/>
                </a:cubicBezTo>
                <a:cubicBezTo>
                  <a:pt x="12054" y="49563"/>
                  <a:pt x="15846" y="50237"/>
                  <a:pt x="19669" y="50237"/>
                </a:cubicBezTo>
                <a:cubicBezTo>
                  <a:pt x="22907" y="50237"/>
                  <a:pt x="26167" y="49754"/>
                  <a:pt x="28781" y="49208"/>
                </a:cubicBezTo>
                <a:cubicBezTo>
                  <a:pt x="36392" y="47622"/>
                  <a:pt x="43506" y="46234"/>
                  <a:pt x="50274" y="42218"/>
                </a:cubicBezTo>
                <a:cubicBezTo>
                  <a:pt x="56992" y="38251"/>
                  <a:pt x="60933" y="29996"/>
                  <a:pt x="61850" y="22560"/>
                </a:cubicBezTo>
                <a:cubicBezTo>
                  <a:pt x="62520" y="17031"/>
                  <a:pt x="59570" y="11578"/>
                  <a:pt x="56025" y="7413"/>
                </a:cubicBezTo>
                <a:cubicBezTo>
                  <a:pt x="51446" y="1974"/>
                  <a:pt x="44447" y="0"/>
                  <a:pt x="3758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4" name="Google Shape;6054;p51"/>
          <p:cNvSpPr txBox="1"/>
          <p:nvPr>
            <p:ph type="title"/>
          </p:nvPr>
        </p:nvSpPr>
        <p:spPr>
          <a:xfrm>
            <a:off x="667512" y="841248"/>
            <a:ext cx="7809000" cy="49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6055" name="Google Shape;6055;p51"/>
          <p:cNvSpPr txBox="1"/>
          <p:nvPr>
            <p:ph idx="1" type="subTitle"/>
          </p:nvPr>
        </p:nvSpPr>
        <p:spPr>
          <a:xfrm>
            <a:off x="720000" y="2685412"/>
            <a:ext cx="1926300" cy="829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gn="ctr">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gn="ctr">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gn="ctr">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gn="ctr">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gn="ctr">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gn="ctr">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gn="ctr">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gn="ctr">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6056" name="Google Shape;6056;p51"/>
          <p:cNvSpPr txBox="1"/>
          <p:nvPr>
            <p:ph idx="2" type="subTitle"/>
          </p:nvPr>
        </p:nvSpPr>
        <p:spPr>
          <a:xfrm>
            <a:off x="720000" y="3165536"/>
            <a:ext cx="1926300" cy="82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057" name="Google Shape;6057;p51"/>
          <p:cNvSpPr txBox="1"/>
          <p:nvPr>
            <p:ph idx="3" type="subTitle"/>
          </p:nvPr>
        </p:nvSpPr>
        <p:spPr>
          <a:xfrm>
            <a:off x="3608850" y="2685412"/>
            <a:ext cx="1926300" cy="829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gn="ctr">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gn="ctr">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gn="ctr">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gn="ctr">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gn="ctr">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gn="ctr">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gn="ctr">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gn="ctr">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6058" name="Google Shape;6058;p51"/>
          <p:cNvSpPr txBox="1"/>
          <p:nvPr>
            <p:ph idx="4" type="subTitle"/>
          </p:nvPr>
        </p:nvSpPr>
        <p:spPr>
          <a:xfrm>
            <a:off x="3608850" y="3165536"/>
            <a:ext cx="1926300" cy="82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059" name="Google Shape;6059;p51"/>
          <p:cNvSpPr txBox="1"/>
          <p:nvPr>
            <p:ph idx="5" type="subTitle"/>
          </p:nvPr>
        </p:nvSpPr>
        <p:spPr>
          <a:xfrm>
            <a:off x="6497700" y="2685412"/>
            <a:ext cx="1926300" cy="829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Lato Black"/>
              <a:buNone/>
              <a:defRPr>
                <a:latin typeface="Lato Black"/>
                <a:ea typeface="Lato Black"/>
                <a:cs typeface="Lato Black"/>
                <a:sym typeface="Lato Black"/>
              </a:defRPr>
            </a:lvl1pPr>
            <a:lvl2pPr lvl="1" rtl="0" algn="ctr">
              <a:lnSpc>
                <a:spcPct val="100000"/>
              </a:lnSpc>
              <a:spcBef>
                <a:spcPts val="0"/>
              </a:spcBef>
              <a:spcAft>
                <a:spcPts val="0"/>
              </a:spcAft>
              <a:buSzPts val="1600"/>
              <a:buFont typeface="Lato Black"/>
              <a:buNone/>
              <a:defRPr sz="1600">
                <a:latin typeface="Lato Black"/>
                <a:ea typeface="Lato Black"/>
                <a:cs typeface="Lato Black"/>
                <a:sym typeface="Lato Black"/>
              </a:defRPr>
            </a:lvl2pPr>
            <a:lvl3pPr lvl="2" rtl="0" algn="ctr">
              <a:lnSpc>
                <a:spcPct val="100000"/>
              </a:lnSpc>
              <a:spcBef>
                <a:spcPts val="0"/>
              </a:spcBef>
              <a:spcAft>
                <a:spcPts val="0"/>
              </a:spcAft>
              <a:buSzPts val="1600"/>
              <a:buFont typeface="Lato Black"/>
              <a:buNone/>
              <a:defRPr sz="1600">
                <a:latin typeface="Lato Black"/>
                <a:ea typeface="Lato Black"/>
                <a:cs typeface="Lato Black"/>
                <a:sym typeface="Lato Black"/>
              </a:defRPr>
            </a:lvl3pPr>
            <a:lvl4pPr lvl="3" rtl="0" algn="ctr">
              <a:lnSpc>
                <a:spcPct val="100000"/>
              </a:lnSpc>
              <a:spcBef>
                <a:spcPts val="0"/>
              </a:spcBef>
              <a:spcAft>
                <a:spcPts val="0"/>
              </a:spcAft>
              <a:buSzPts val="1600"/>
              <a:buFont typeface="Lato Black"/>
              <a:buNone/>
              <a:defRPr sz="1600">
                <a:latin typeface="Lato Black"/>
                <a:ea typeface="Lato Black"/>
                <a:cs typeface="Lato Black"/>
                <a:sym typeface="Lato Black"/>
              </a:defRPr>
            </a:lvl4pPr>
            <a:lvl5pPr lvl="4" rtl="0" algn="ctr">
              <a:lnSpc>
                <a:spcPct val="100000"/>
              </a:lnSpc>
              <a:spcBef>
                <a:spcPts val="0"/>
              </a:spcBef>
              <a:spcAft>
                <a:spcPts val="0"/>
              </a:spcAft>
              <a:buSzPts val="1600"/>
              <a:buFont typeface="Lato Black"/>
              <a:buNone/>
              <a:defRPr sz="1600">
                <a:latin typeface="Lato Black"/>
                <a:ea typeface="Lato Black"/>
                <a:cs typeface="Lato Black"/>
                <a:sym typeface="Lato Black"/>
              </a:defRPr>
            </a:lvl5pPr>
            <a:lvl6pPr lvl="5" rtl="0" algn="ctr">
              <a:lnSpc>
                <a:spcPct val="100000"/>
              </a:lnSpc>
              <a:spcBef>
                <a:spcPts val="0"/>
              </a:spcBef>
              <a:spcAft>
                <a:spcPts val="0"/>
              </a:spcAft>
              <a:buSzPts val="1600"/>
              <a:buFont typeface="Lato Black"/>
              <a:buNone/>
              <a:defRPr sz="1600">
                <a:latin typeface="Lato Black"/>
                <a:ea typeface="Lato Black"/>
                <a:cs typeface="Lato Black"/>
                <a:sym typeface="Lato Black"/>
              </a:defRPr>
            </a:lvl6pPr>
            <a:lvl7pPr lvl="6" rtl="0" algn="ctr">
              <a:lnSpc>
                <a:spcPct val="100000"/>
              </a:lnSpc>
              <a:spcBef>
                <a:spcPts val="0"/>
              </a:spcBef>
              <a:spcAft>
                <a:spcPts val="0"/>
              </a:spcAft>
              <a:buSzPts val="1600"/>
              <a:buFont typeface="Lato Black"/>
              <a:buNone/>
              <a:defRPr sz="1600">
                <a:latin typeface="Lato Black"/>
                <a:ea typeface="Lato Black"/>
                <a:cs typeface="Lato Black"/>
                <a:sym typeface="Lato Black"/>
              </a:defRPr>
            </a:lvl7pPr>
            <a:lvl8pPr lvl="7" rtl="0" algn="ctr">
              <a:lnSpc>
                <a:spcPct val="100000"/>
              </a:lnSpc>
              <a:spcBef>
                <a:spcPts val="0"/>
              </a:spcBef>
              <a:spcAft>
                <a:spcPts val="0"/>
              </a:spcAft>
              <a:buSzPts val="1600"/>
              <a:buFont typeface="Lato Black"/>
              <a:buNone/>
              <a:defRPr sz="1600">
                <a:latin typeface="Lato Black"/>
                <a:ea typeface="Lato Black"/>
                <a:cs typeface="Lato Black"/>
                <a:sym typeface="Lato Black"/>
              </a:defRPr>
            </a:lvl8pPr>
            <a:lvl9pPr lvl="8" rtl="0" algn="ctr">
              <a:lnSpc>
                <a:spcPct val="100000"/>
              </a:lnSpc>
              <a:spcBef>
                <a:spcPts val="0"/>
              </a:spcBef>
              <a:spcAft>
                <a:spcPts val="0"/>
              </a:spcAft>
              <a:buSzPts val="1600"/>
              <a:buFont typeface="Lato Black"/>
              <a:buNone/>
              <a:defRPr sz="1600">
                <a:latin typeface="Lato Black"/>
                <a:ea typeface="Lato Black"/>
                <a:cs typeface="Lato Black"/>
                <a:sym typeface="Lato Black"/>
              </a:defRPr>
            </a:lvl9pPr>
          </a:lstStyle>
          <a:p/>
        </p:txBody>
      </p:sp>
      <p:sp>
        <p:nvSpPr>
          <p:cNvPr id="6060" name="Google Shape;6060;p51"/>
          <p:cNvSpPr txBox="1"/>
          <p:nvPr>
            <p:ph idx="6" type="subTitle"/>
          </p:nvPr>
        </p:nvSpPr>
        <p:spPr>
          <a:xfrm>
            <a:off x="6497700" y="3165536"/>
            <a:ext cx="1926300" cy="82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061" name="Google Shape;6061;p51"/>
          <p:cNvSpPr txBox="1"/>
          <p:nvPr>
            <p:ph hasCustomPrompt="1" idx="7" type="title"/>
          </p:nvPr>
        </p:nvSpPr>
        <p:spPr>
          <a:xfrm>
            <a:off x="551550" y="1912324"/>
            <a:ext cx="2263200" cy="618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4200"/>
              <a:buNone/>
              <a:defRPr sz="42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a:r>
              <a:t>xx%</a:t>
            </a:r>
          </a:p>
        </p:txBody>
      </p:sp>
      <p:sp>
        <p:nvSpPr>
          <p:cNvPr id="6062" name="Google Shape;6062;p51"/>
          <p:cNvSpPr txBox="1"/>
          <p:nvPr>
            <p:ph hasCustomPrompt="1" idx="8" type="title"/>
          </p:nvPr>
        </p:nvSpPr>
        <p:spPr>
          <a:xfrm>
            <a:off x="3440400" y="1912324"/>
            <a:ext cx="2263200" cy="618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4200"/>
              <a:buNone/>
              <a:defRPr sz="42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a:r>
              <a:t>xx%</a:t>
            </a:r>
          </a:p>
        </p:txBody>
      </p:sp>
      <p:sp>
        <p:nvSpPr>
          <p:cNvPr id="6063" name="Google Shape;6063;p51"/>
          <p:cNvSpPr txBox="1"/>
          <p:nvPr>
            <p:ph hasCustomPrompt="1" idx="9" type="title"/>
          </p:nvPr>
        </p:nvSpPr>
        <p:spPr>
          <a:xfrm>
            <a:off x="6329250" y="1912324"/>
            <a:ext cx="2263200" cy="618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4200"/>
              <a:buNone/>
              <a:defRPr sz="42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a:r>
              <a:t>xx%</a:t>
            </a:r>
          </a:p>
        </p:txBody>
      </p:sp>
      <p:sp>
        <p:nvSpPr>
          <p:cNvPr id="6064" name="Google Shape;6064;p51"/>
          <p:cNvSpPr/>
          <p:nvPr/>
        </p:nvSpPr>
        <p:spPr>
          <a:xfrm flipH="1" rot="-4241653">
            <a:off x="-1566704" y="-1081450"/>
            <a:ext cx="2942912" cy="2474791"/>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5" name="Google Shape;6065;p51"/>
          <p:cNvSpPr/>
          <p:nvPr/>
        </p:nvSpPr>
        <p:spPr>
          <a:xfrm flipH="1" rot="-163799">
            <a:off x="7308001" y="3371152"/>
            <a:ext cx="2942977" cy="2474845"/>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22_1">
    <p:bg>
      <p:bgPr>
        <a:solidFill>
          <a:srgbClr val="FFFFFF"/>
        </a:solidFill>
      </p:bgPr>
    </p:bg>
    <p:spTree>
      <p:nvGrpSpPr>
        <p:cNvPr id="6066" name="Shape 6066"/>
        <p:cNvGrpSpPr/>
        <p:nvPr/>
      </p:nvGrpSpPr>
      <p:grpSpPr>
        <a:xfrm>
          <a:off x="0" y="0"/>
          <a:ext cx="0" cy="0"/>
          <a:chOff x="0" y="0"/>
          <a:chExt cx="0" cy="0"/>
        </a:xfrm>
      </p:grpSpPr>
      <p:sp>
        <p:nvSpPr>
          <p:cNvPr id="6067" name="Google Shape;6067;p52"/>
          <p:cNvSpPr/>
          <p:nvPr/>
        </p:nvSpPr>
        <p:spPr>
          <a:xfrm rot="354940">
            <a:off x="1072026" y="916292"/>
            <a:ext cx="3423674" cy="3310911"/>
          </a:xfrm>
          <a:custGeom>
            <a:rect b="b" l="l" r="r" t="t"/>
            <a:pathLst>
              <a:path extrusionOk="0" h="32734" w="31782">
                <a:moveTo>
                  <a:pt x="17963" y="1"/>
                </a:moveTo>
                <a:cubicBezTo>
                  <a:pt x="15808" y="1"/>
                  <a:pt x="13697" y="349"/>
                  <a:pt x="11652" y="1047"/>
                </a:cubicBezTo>
                <a:cubicBezTo>
                  <a:pt x="5455" y="3079"/>
                  <a:pt x="1" y="8236"/>
                  <a:pt x="199" y="15226"/>
                </a:cubicBezTo>
                <a:cubicBezTo>
                  <a:pt x="323" y="20184"/>
                  <a:pt x="3918" y="25787"/>
                  <a:pt x="7562" y="28910"/>
                </a:cubicBezTo>
                <a:cubicBezTo>
                  <a:pt x="10661" y="31601"/>
                  <a:pt x="13441" y="32733"/>
                  <a:pt x="17019" y="32733"/>
                </a:cubicBezTo>
                <a:cubicBezTo>
                  <a:pt x="17792" y="32733"/>
                  <a:pt x="18602" y="32680"/>
                  <a:pt x="19461" y="32579"/>
                </a:cubicBezTo>
                <a:cubicBezTo>
                  <a:pt x="25559" y="31835"/>
                  <a:pt x="31781" y="28117"/>
                  <a:pt x="30220" y="21325"/>
                </a:cubicBezTo>
                <a:cubicBezTo>
                  <a:pt x="29575" y="18474"/>
                  <a:pt x="28534" y="15796"/>
                  <a:pt x="28013" y="12871"/>
                </a:cubicBezTo>
                <a:cubicBezTo>
                  <a:pt x="27517" y="10219"/>
                  <a:pt x="27716" y="7095"/>
                  <a:pt x="26451" y="4616"/>
                </a:cubicBezTo>
                <a:cubicBezTo>
                  <a:pt x="24815" y="1394"/>
                  <a:pt x="21692" y="154"/>
                  <a:pt x="18395" y="5"/>
                </a:cubicBezTo>
                <a:cubicBezTo>
                  <a:pt x="18251" y="2"/>
                  <a:pt x="18107" y="1"/>
                  <a:pt x="1796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8" name="Google Shape;6068;p52"/>
          <p:cNvSpPr txBox="1"/>
          <p:nvPr>
            <p:ph idx="1" type="subTitle"/>
          </p:nvPr>
        </p:nvSpPr>
        <p:spPr>
          <a:xfrm>
            <a:off x="4574650" y="1809750"/>
            <a:ext cx="3658800" cy="829800"/>
          </a:xfrm>
          <a:prstGeom prst="rect">
            <a:avLst/>
          </a:prstGeom>
        </p:spPr>
        <p:txBody>
          <a:bodyPr anchorCtr="0" anchor="ctr" bIns="91425" lIns="0" spcFirstLastPara="1" rIns="91425" wrap="square" tIns="91425">
            <a:noAutofit/>
          </a:bodyPr>
          <a:lstStyle>
            <a:lvl1pPr lvl="0" rtl="0">
              <a:lnSpc>
                <a:spcPct val="100000"/>
              </a:lnSpc>
              <a:spcBef>
                <a:spcPts val="0"/>
              </a:spcBef>
              <a:spcAft>
                <a:spcPts val="0"/>
              </a:spcAft>
              <a:buSzPts val="4000"/>
              <a:buFont typeface="Pacifico"/>
              <a:buNone/>
              <a:defRPr sz="4000">
                <a:latin typeface="Pacifico"/>
                <a:ea typeface="Pacifico"/>
                <a:cs typeface="Pacifico"/>
                <a:sym typeface="Pacifico"/>
              </a:defRPr>
            </a:lvl1pPr>
            <a:lvl2pPr lvl="1" rtl="0">
              <a:lnSpc>
                <a:spcPct val="100000"/>
              </a:lnSpc>
              <a:spcBef>
                <a:spcPts val="0"/>
              </a:spcBef>
              <a:spcAft>
                <a:spcPts val="0"/>
              </a:spcAft>
              <a:buSzPts val="4000"/>
              <a:buFont typeface="Pacifico"/>
              <a:buNone/>
              <a:defRPr sz="4000">
                <a:latin typeface="Pacifico"/>
                <a:ea typeface="Pacifico"/>
                <a:cs typeface="Pacifico"/>
                <a:sym typeface="Pacifico"/>
              </a:defRPr>
            </a:lvl2pPr>
            <a:lvl3pPr lvl="2" rtl="0">
              <a:lnSpc>
                <a:spcPct val="100000"/>
              </a:lnSpc>
              <a:spcBef>
                <a:spcPts val="0"/>
              </a:spcBef>
              <a:spcAft>
                <a:spcPts val="0"/>
              </a:spcAft>
              <a:buSzPts val="4000"/>
              <a:buFont typeface="Pacifico"/>
              <a:buNone/>
              <a:defRPr sz="4000">
                <a:latin typeface="Pacifico"/>
                <a:ea typeface="Pacifico"/>
                <a:cs typeface="Pacifico"/>
                <a:sym typeface="Pacifico"/>
              </a:defRPr>
            </a:lvl3pPr>
            <a:lvl4pPr lvl="3" rtl="0">
              <a:lnSpc>
                <a:spcPct val="100000"/>
              </a:lnSpc>
              <a:spcBef>
                <a:spcPts val="0"/>
              </a:spcBef>
              <a:spcAft>
                <a:spcPts val="0"/>
              </a:spcAft>
              <a:buSzPts val="4000"/>
              <a:buFont typeface="Pacifico"/>
              <a:buNone/>
              <a:defRPr sz="4000">
                <a:latin typeface="Pacifico"/>
                <a:ea typeface="Pacifico"/>
                <a:cs typeface="Pacifico"/>
                <a:sym typeface="Pacifico"/>
              </a:defRPr>
            </a:lvl4pPr>
            <a:lvl5pPr lvl="4" rtl="0">
              <a:lnSpc>
                <a:spcPct val="100000"/>
              </a:lnSpc>
              <a:spcBef>
                <a:spcPts val="0"/>
              </a:spcBef>
              <a:spcAft>
                <a:spcPts val="0"/>
              </a:spcAft>
              <a:buSzPts val="4000"/>
              <a:buFont typeface="Pacifico"/>
              <a:buNone/>
              <a:defRPr sz="4000">
                <a:latin typeface="Pacifico"/>
                <a:ea typeface="Pacifico"/>
                <a:cs typeface="Pacifico"/>
                <a:sym typeface="Pacifico"/>
              </a:defRPr>
            </a:lvl5pPr>
            <a:lvl6pPr lvl="5" rtl="0">
              <a:lnSpc>
                <a:spcPct val="100000"/>
              </a:lnSpc>
              <a:spcBef>
                <a:spcPts val="0"/>
              </a:spcBef>
              <a:spcAft>
                <a:spcPts val="0"/>
              </a:spcAft>
              <a:buSzPts val="4000"/>
              <a:buFont typeface="Pacifico"/>
              <a:buNone/>
              <a:defRPr sz="4000">
                <a:latin typeface="Pacifico"/>
                <a:ea typeface="Pacifico"/>
                <a:cs typeface="Pacifico"/>
                <a:sym typeface="Pacifico"/>
              </a:defRPr>
            </a:lvl6pPr>
            <a:lvl7pPr lvl="6" rtl="0">
              <a:lnSpc>
                <a:spcPct val="100000"/>
              </a:lnSpc>
              <a:spcBef>
                <a:spcPts val="0"/>
              </a:spcBef>
              <a:spcAft>
                <a:spcPts val="0"/>
              </a:spcAft>
              <a:buSzPts val="4000"/>
              <a:buFont typeface="Pacifico"/>
              <a:buNone/>
              <a:defRPr sz="4000">
                <a:latin typeface="Pacifico"/>
                <a:ea typeface="Pacifico"/>
                <a:cs typeface="Pacifico"/>
                <a:sym typeface="Pacifico"/>
              </a:defRPr>
            </a:lvl7pPr>
            <a:lvl8pPr lvl="7" rtl="0">
              <a:lnSpc>
                <a:spcPct val="100000"/>
              </a:lnSpc>
              <a:spcBef>
                <a:spcPts val="0"/>
              </a:spcBef>
              <a:spcAft>
                <a:spcPts val="0"/>
              </a:spcAft>
              <a:buSzPts val="4000"/>
              <a:buFont typeface="Pacifico"/>
              <a:buNone/>
              <a:defRPr sz="4000">
                <a:latin typeface="Pacifico"/>
                <a:ea typeface="Pacifico"/>
                <a:cs typeface="Pacifico"/>
                <a:sym typeface="Pacifico"/>
              </a:defRPr>
            </a:lvl8pPr>
            <a:lvl9pPr lvl="8" rtl="0">
              <a:lnSpc>
                <a:spcPct val="100000"/>
              </a:lnSpc>
              <a:spcBef>
                <a:spcPts val="0"/>
              </a:spcBef>
              <a:spcAft>
                <a:spcPts val="0"/>
              </a:spcAft>
              <a:buSzPts val="4000"/>
              <a:buFont typeface="Pacifico"/>
              <a:buNone/>
              <a:defRPr sz="4000">
                <a:latin typeface="Pacifico"/>
                <a:ea typeface="Pacifico"/>
                <a:cs typeface="Pacifico"/>
                <a:sym typeface="Pacifico"/>
              </a:defRPr>
            </a:lvl9pPr>
          </a:lstStyle>
          <a:p/>
        </p:txBody>
      </p:sp>
      <p:sp>
        <p:nvSpPr>
          <p:cNvPr id="6069" name="Google Shape;6069;p52"/>
          <p:cNvSpPr txBox="1"/>
          <p:nvPr>
            <p:ph idx="2" type="subTitle"/>
          </p:nvPr>
        </p:nvSpPr>
        <p:spPr>
          <a:xfrm>
            <a:off x="4650850" y="2670875"/>
            <a:ext cx="3143400" cy="829800"/>
          </a:xfrm>
          <a:prstGeom prst="rect">
            <a:avLst/>
          </a:prstGeom>
        </p:spPr>
        <p:txBody>
          <a:bodyPr anchorCtr="0" anchor="ctr" bIns="91425" lIns="0" spcFirstLastPara="1" rIns="91425" wrap="square" tIns="91425">
            <a:noAutofit/>
          </a:bodyPr>
          <a:lstStyle>
            <a:lvl1pPr lvl="0" rtl="0">
              <a:lnSpc>
                <a:spcPct val="100000"/>
              </a:lnSpc>
              <a:spcBef>
                <a:spcPts val="0"/>
              </a:spcBef>
              <a:spcAft>
                <a:spcPts val="0"/>
              </a:spcAft>
              <a:buSzPts val="2000"/>
              <a:buNone/>
              <a:defRPr sz="2000"/>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6070" name="Google Shape;6070;p52"/>
          <p:cNvSpPr txBox="1"/>
          <p:nvPr>
            <p:ph hasCustomPrompt="1" type="title"/>
          </p:nvPr>
        </p:nvSpPr>
        <p:spPr>
          <a:xfrm>
            <a:off x="1231950" y="1504950"/>
            <a:ext cx="2923800" cy="23049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10500"/>
              <a:buNone/>
              <a:defRPr sz="10500">
                <a:solidFill>
                  <a:schemeClr val="lt1"/>
                </a:solidFill>
              </a:defRPr>
            </a:lvl1pPr>
            <a:lvl2pPr lvl="1" rtl="0" algn="ctr">
              <a:spcBef>
                <a:spcPts val="0"/>
              </a:spcBef>
              <a:spcAft>
                <a:spcPts val="0"/>
              </a:spcAft>
              <a:buSzPts val="10000"/>
              <a:buNone/>
              <a:defRPr sz="10000"/>
            </a:lvl2pPr>
            <a:lvl3pPr lvl="2" rtl="0" algn="ctr">
              <a:spcBef>
                <a:spcPts val="0"/>
              </a:spcBef>
              <a:spcAft>
                <a:spcPts val="0"/>
              </a:spcAft>
              <a:buSzPts val="10000"/>
              <a:buNone/>
              <a:defRPr sz="10000"/>
            </a:lvl3pPr>
            <a:lvl4pPr lvl="3" rtl="0" algn="ctr">
              <a:spcBef>
                <a:spcPts val="0"/>
              </a:spcBef>
              <a:spcAft>
                <a:spcPts val="0"/>
              </a:spcAft>
              <a:buSzPts val="10000"/>
              <a:buNone/>
              <a:defRPr sz="10000"/>
            </a:lvl4pPr>
            <a:lvl5pPr lvl="4" rtl="0" algn="ctr">
              <a:spcBef>
                <a:spcPts val="0"/>
              </a:spcBef>
              <a:spcAft>
                <a:spcPts val="0"/>
              </a:spcAft>
              <a:buSzPts val="10000"/>
              <a:buNone/>
              <a:defRPr sz="10000"/>
            </a:lvl5pPr>
            <a:lvl6pPr lvl="5" rtl="0" algn="ctr">
              <a:spcBef>
                <a:spcPts val="0"/>
              </a:spcBef>
              <a:spcAft>
                <a:spcPts val="0"/>
              </a:spcAft>
              <a:buSzPts val="10000"/>
              <a:buNone/>
              <a:defRPr sz="10000"/>
            </a:lvl6pPr>
            <a:lvl7pPr lvl="6" rtl="0" algn="ctr">
              <a:spcBef>
                <a:spcPts val="0"/>
              </a:spcBef>
              <a:spcAft>
                <a:spcPts val="0"/>
              </a:spcAft>
              <a:buSzPts val="10000"/>
              <a:buNone/>
              <a:defRPr sz="10000"/>
            </a:lvl7pPr>
            <a:lvl8pPr lvl="7" rtl="0" algn="ctr">
              <a:spcBef>
                <a:spcPts val="0"/>
              </a:spcBef>
              <a:spcAft>
                <a:spcPts val="0"/>
              </a:spcAft>
              <a:buSzPts val="10000"/>
              <a:buNone/>
              <a:defRPr sz="10000"/>
            </a:lvl8pPr>
            <a:lvl9pPr lvl="8" rtl="0" algn="ctr">
              <a:spcBef>
                <a:spcPts val="0"/>
              </a:spcBef>
              <a:spcAft>
                <a:spcPts val="0"/>
              </a:spcAft>
              <a:buSzPts val="10000"/>
              <a:buNone/>
              <a:defRPr sz="10000"/>
            </a:lvl9pPr>
          </a:lstStyle>
          <a:p>
            <a:r>
              <a:t>xx%</a:t>
            </a:r>
          </a:p>
        </p:txBody>
      </p:sp>
      <p:sp>
        <p:nvSpPr>
          <p:cNvPr id="6071" name="Google Shape;6071;p52"/>
          <p:cNvSpPr/>
          <p:nvPr/>
        </p:nvSpPr>
        <p:spPr>
          <a:xfrm>
            <a:off x="-1054937" y="3679275"/>
            <a:ext cx="2942966" cy="2474837"/>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2" name="Google Shape;6072;p52"/>
          <p:cNvSpPr/>
          <p:nvPr/>
        </p:nvSpPr>
        <p:spPr>
          <a:xfrm rot="-9227220">
            <a:off x="7289002" y="-455180"/>
            <a:ext cx="2942921" cy="2474799"/>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CUSTOM_22_1_1">
    <p:bg>
      <p:bgPr>
        <a:solidFill>
          <a:srgbClr val="FFFFFF"/>
        </a:solidFill>
      </p:bgPr>
    </p:bg>
    <p:spTree>
      <p:nvGrpSpPr>
        <p:cNvPr id="6073" name="Shape 6073"/>
        <p:cNvGrpSpPr/>
        <p:nvPr/>
      </p:nvGrpSpPr>
      <p:grpSpPr>
        <a:xfrm>
          <a:off x="0" y="0"/>
          <a:ext cx="0" cy="0"/>
          <a:chOff x="0" y="0"/>
          <a:chExt cx="0" cy="0"/>
        </a:xfrm>
      </p:grpSpPr>
      <p:sp>
        <p:nvSpPr>
          <p:cNvPr id="6074" name="Google Shape;6074;p53"/>
          <p:cNvSpPr/>
          <p:nvPr/>
        </p:nvSpPr>
        <p:spPr>
          <a:xfrm rot="3746477">
            <a:off x="767761" y="1171541"/>
            <a:ext cx="3623575" cy="2971710"/>
          </a:xfrm>
          <a:custGeom>
            <a:rect b="b" l="l" r="r" t="t"/>
            <a:pathLst>
              <a:path extrusionOk="0" h="50237" w="62520">
                <a:moveTo>
                  <a:pt x="37584" y="0"/>
                </a:moveTo>
                <a:cubicBezTo>
                  <a:pt x="37128" y="0"/>
                  <a:pt x="36672" y="9"/>
                  <a:pt x="36218" y="26"/>
                </a:cubicBezTo>
                <a:cubicBezTo>
                  <a:pt x="32078" y="150"/>
                  <a:pt x="27988" y="695"/>
                  <a:pt x="23972" y="1662"/>
                </a:cubicBezTo>
                <a:cubicBezTo>
                  <a:pt x="20749" y="2455"/>
                  <a:pt x="18047" y="4215"/>
                  <a:pt x="15742" y="6521"/>
                </a:cubicBezTo>
                <a:cubicBezTo>
                  <a:pt x="12594" y="9669"/>
                  <a:pt x="10263" y="13834"/>
                  <a:pt x="8503" y="17825"/>
                </a:cubicBezTo>
                <a:cubicBezTo>
                  <a:pt x="4537" y="26848"/>
                  <a:pt x="0" y="40334"/>
                  <a:pt x="9396" y="47523"/>
                </a:cubicBezTo>
                <a:cubicBezTo>
                  <a:pt x="12054" y="49563"/>
                  <a:pt x="15846" y="50237"/>
                  <a:pt x="19669" y="50237"/>
                </a:cubicBezTo>
                <a:cubicBezTo>
                  <a:pt x="22907" y="50237"/>
                  <a:pt x="26167" y="49754"/>
                  <a:pt x="28781" y="49208"/>
                </a:cubicBezTo>
                <a:cubicBezTo>
                  <a:pt x="36392" y="47622"/>
                  <a:pt x="43506" y="46234"/>
                  <a:pt x="50274" y="42218"/>
                </a:cubicBezTo>
                <a:cubicBezTo>
                  <a:pt x="56992" y="38251"/>
                  <a:pt x="60933" y="29996"/>
                  <a:pt x="61850" y="22560"/>
                </a:cubicBezTo>
                <a:cubicBezTo>
                  <a:pt x="62520" y="17031"/>
                  <a:pt x="59570" y="11578"/>
                  <a:pt x="56025" y="7413"/>
                </a:cubicBezTo>
                <a:cubicBezTo>
                  <a:pt x="51446" y="1974"/>
                  <a:pt x="44447" y="0"/>
                  <a:pt x="3758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5" name="Google Shape;6075;p53"/>
          <p:cNvSpPr txBox="1"/>
          <p:nvPr>
            <p:ph idx="1" type="subTitle"/>
          </p:nvPr>
        </p:nvSpPr>
        <p:spPr>
          <a:xfrm>
            <a:off x="4574650" y="1809750"/>
            <a:ext cx="3658800" cy="829800"/>
          </a:xfrm>
          <a:prstGeom prst="rect">
            <a:avLst/>
          </a:prstGeom>
        </p:spPr>
        <p:txBody>
          <a:bodyPr anchorCtr="0" anchor="ctr" bIns="91425" lIns="0" spcFirstLastPara="1" rIns="91425" wrap="square" tIns="91425">
            <a:noAutofit/>
          </a:bodyPr>
          <a:lstStyle>
            <a:lvl1pPr lvl="0" rtl="0">
              <a:lnSpc>
                <a:spcPct val="100000"/>
              </a:lnSpc>
              <a:spcBef>
                <a:spcPts val="0"/>
              </a:spcBef>
              <a:spcAft>
                <a:spcPts val="0"/>
              </a:spcAft>
              <a:buSzPts val="4000"/>
              <a:buFont typeface="Pacifico"/>
              <a:buNone/>
              <a:defRPr sz="4000">
                <a:latin typeface="Pacifico"/>
                <a:ea typeface="Pacifico"/>
                <a:cs typeface="Pacifico"/>
                <a:sym typeface="Pacifico"/>
              </a:defRPr>
            </a:lvl1pPr>
            <a:lvl2pPr lvl="1" rtl="0">
              <a:lnSpc>
                <a:spcPct val="100000"/>
              </a:lnSpc>
              <a:spcBef>
                <a:spcPts val="0"/>
              </a:spcBef>
              <a:spcAft>
                <a:spcPts val="0"/>
              </a:spcAft>
              <a:buSzPts val="4000"/>
              <a:buFont typeface="Pacifico"/>
              <a:buNone/>
              <a:defRPr sz="4000">
                <a:latin typeface="Pacifico"/>
                <a:ea typeface="Pacifico"/>
                <a:cs typeface="Pacifico"/>
                <a:sym typeface="Pacifico"/>
              </a:defRPr>
            </a:lvl2pPr>
            <a:lvl3pPr lvl="2" rtl="0">
              <a:lnSpc>
                <a:spcPct val="100000"/>
              </a:lnSpc>
              <a:spcBef>
                <a:spcPts val="0"/>
              </a:spcBef>
              <a:spcAft>
                <a:spcPts val="0"/>
              </a:spcAft>
              <a:buSzPts val="4000"/>
              <a:buFont typeface="Pacifico"/>
              <a:buNone/>
              <a:defRPr sz="4000">
                <a:latin typeface="Pacifico"/>
                <a:ea typeface="Pacifico"/>
                <a:cs typeface="Pacifico"/>
                <a:sym typeface="Pacifico"/>
              </a:defRPr>
            </a:lvl3pPr>
            <a:lvl4pPr lvl="3" rtl="0">
              <a:lnSpc>
                <a:spcPct val="100000"/>
              </a:lnSpc>
              <a:spcBef>
                <a:spcPts val="0"/>
              </a:spcBef>
              <a:spcAft>
                <a:spcPts val="0"/>
              </a:spcAft>
              <a:buSzPts val="4000"/>
              <a:buFont typeface="Pacifico"/>
              <a:buNone/>
              <a:defRPr sz="4000">
                <a:latin typeface="Pacifico"/>
                <a:ea typeface="Pacifico"/>
                <a:cs typeface="Pacifico"/>
                <a:sym typeface="Pacifico"/>
              </a:defRPr>
            </a:lvl4pPr>
            <a:lvl5pPr lvl="4" rtl="0">
              <a:lnSpc>
                <a:spcPct val="100000"/>
              </a:lnSpc>
              <a:spcBef>
                <a:spcPts val="0"/>
              </a:spcBef>
              <a:spcAft>
                <a:spcPts val="0"/>
              </a:spcAft>
              <a:buSzPts val="4000"/>
              <a:buFont typeface="Pacifico"/>
              <a:buNone/>
              <a:defRPr sz="4000">
                <a:latin typeface="Pacifico"/>
                <a:ea typeface="Pacifico"/>
                <a:cs typeface="Pacifico"/>
                <a:sym typeface="Pacifico"/>
              </a:defRPr>
            </a:lvl5pPr>
            <a:lvl6pPr lvl="5" rtl="0">
              <a:lnSpc>
                <a:spcPct val="100000"/>
              </a:lnSpc>
              <a:spcBef>
                <a:spcPts val="0"/>
              </a:spcBef>
              <a:spcAft>
                <a:spcPts val="0"/>
              </a:spcAft>
              <a:buSzPts val="4000"/>
              <a:buFont typeface="Pacifico"/>
              <a:buNone/>
              <a:defRPr sz="4000">
                <a:latin typeface="Pacifico"/>
                <a:ea typeface="Pacifico"/>
                <a:cs typeface="Pacifico"/>
                <a:sym typeface="Pacifico"/>
              </a:defRPr>
            </a:lvl6pPr>
            <a:lvl7pPr lvl="6" rtl="0">
              <a:lnSpc>
                <a:spcPct val="100000"/>
              </a:lnSpc>
              <a:spcBef>
                <a:spcPts val="0"/>
              </a:spcBef>
              <a:spcAft>
                <a:spcPts val="0"/>
              </a:spcAft>
              <a:buSzPts val="4000"/>
              <a:buFont typeface="Pacifico"/>
              <a:buNone/>
              <a:defRPr sz="4000">
                <a:latin typeface="Pacifico"/>
                <a:ea typeface="Pacifico"/>
                <a:cs typeface="Pacifico"/>
                <a:sym typeface="Pacifico"/>
              </a:defRPr>
            </a:lvl7pPr>
            <a:lvl8pPr lvl="7" rtl="0">
              <a:lnSpc>
                <a:spcPct val="100000"/>
              </a:lnSpc>
              <a:spcBef>
                <a:spcPts val="0"/>
              </a:spcBef>
              <a:spcAft>
                <a:spcPts val="0"/>
              </a:spcAft>
              <a:buSzPts val="4000"/>
              <a:buFont typeface="Pacifico"/>
              <a:buNone/>
              <a:defRPr sz="4000">
                <a:latin typeface="Pacifico"/>
                <a:ea typeface="Pacifico"/>
                <a:cs typeface="Pacifico"/>
                <a:sym typeface="Pacifico"/>
              </a:defRPr>
            </a:lvl8pPr>
            <a:lvl9pPr lvl="8" rtl="0">
              <a:lnSpc>
                <a:spcPct val="100000"/>
              </a:lnSpc>
              <a:spcBef>
                <a:spcPts val="0"/>
              </a:spcBef>
              <a:spcAft>
                <a:spcPts val="0"/>
              </a:spcAft>
              <a:buSzPts val="4000"/>
              <a:buFont typeface="Pacifico"/>
              <a:buNone/>
              <a:defRPr sz="4000">
                <a:latin typeface="Pacifico"/>
                <a:ea typeface="Pacifico"/>
                <a:cs typeface="Pacifico"/>
                <a:sym typeface="Pacifico"/>
              </a:defRPr>
            </a:lvl9pPr>
          </a:lstStyle>
          <a:p/>
        </p:txBody>
      </p:sp>
      <p:sp>
        <p:nvSpPr>
          <p:cNvPr id="6076" name="Google Shape;6076;p53"/>
          <p:cNvSpPr txBox="1"/>
          <p:nvPr>
            <p:ph idx="2" type="subTitle"/>
          </p:nvPr>
        </p:nvSpPr>
        <p:spPr>
          <a:xfrm>
            <a:off x="4650850" y="2670875"/>
            <a:ext cx="3143400" cy="829800"/>
          </a:xfrm>
          <a:prstGeom prst="rect">
            <a:avLst/>
          </a:prstGeom>
        </p:spPr>
        <p:txBody>
          <a:bodyPr anchorCtr="0" anchor="ctr" bIns="91425" lIns="0" spcFirstLastPara="1" rIns="91425" wrap="square" tIns="91425">
            <a:noAutofit/>
          </a:bodyPr>
          <a:lstStyle>
            <a:lvl1pPr lvl="0" rtl="0">
              <a:lnSpc>
                <a:spcPct val="100000"/>
              </a:lnSpc>
              <a:spcBef>
                <a:spcPts val="0"/>
              </a:spcBef>
              <a:spcAft>
                <a:spcPts val="0"/>
              </a:spcAft>
              <a:buSzPts val="2000"/>
              <a:buNone/>
              <a:defRPr sz="2000"/>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6077" name="Google Shape;6077;p53"/>
          <p:cNvSpPr txBox="1"/>
          <p:nvPr>
            <p:ph hasCustomPrompt="1" type="title"/>
          </p:nvPr>
        </p:nvSpPr>
        <p:spPr>
          <a:xfrm>
            <a:off x="1231950" y="1504950"/>
            <a:ext cx="2923800" cy="23049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10500"/>
              <a:buNone/>
              <a:defRPr sz="10500">
                <a:solidFill>
                  <a:schemeClr val="lt1"/>
                </a:solidFill>
              </a:defRPr>
            </a:lvl1pPr>
            <a:lvl2pPr lvl="1" rtl="0" algn="ctr">
              <a:spcBef>
                <a:spcPts val="0"/>
              </a:spcBef>
              <a:spcAft>
                <a:spcPts val="0"/>
              </a:spcAft>
              <a:buSzPts val="10000"/>
              <a:buNone/>
              <a:defRPr sz="10000"/>
            </a:lvl2pPr>
            <a:lvl3pPr lvl="2" rtl="0" algn="ctr">
              <a:spcBef>
                <a:spcPts val="0"/>
              </a:spcBef>
              <a:spcAft>
                <a:spcPts val="0"/>
              </a:spcAft>
              <a:buSzPts val="10000"/>
              <a:buNone/>
              <a:defRPr sz="10000"/>
            </a:lvl3pPr>
            <a:lvl4pPr lvl="3" rtl="0" algn="ctr">
              <a:spcBef>
                <a:spcPts val="0"/>
              </a:spcBef>
              <a:spcAft>
                <a:spcPts val="0"/>
              </a:spcAft>
              <a:buSzPts val="10000"/>
              <a:buNone/>
              <a:defRPr sz="10000"/>
            </a:lvl4pPr>
            <a:lvl5pPr lvl="4" rtl="0" algn="ctr">
              <a:spcBef>
                <a:spcPts val="0"/>
              </a:spcBef>
              <a:spcAft>
                <a:spcPts val="0"/>
              </a:spcAft>
              <a:buSzPts val="10000"/>
              <a:buNone/>
              <a:defRPr sz="10000"/>
            </a:lvl5pPr>
            <a:lvl6pPr lvl="5" rtl="0" algn="ctr">
              <a:spcBef>
                <a:spcPts val="0"/>
              </a:spcBef>
              <a:spcAft>
                <a:spcPts val="0"/>
              </a:spcAft>
              <a:buSzPts val="10000"/>
              <a:buNone/>
              <a:defRPr sz="10000"/>
            </a:lvl6pPr>
            <a:lvl7pPr lvl="6" rtl="0" algn="ctr">
              <a:spcBef>
                <a:spcPts val="0"/>
              </a:spcBef>
              <a:spcAft>
                <a:spcPts val="0"/>
              </a:spcAft>
              <a:buSzPts val="10000"/>
              <a:buNone/>
              <a:defRPr sz="10000"/>
            </a:lvl7pPr>
            <a:lvl8pPr lvl="7" rtl="0" algn="ctr">
              <a:spcBef>
                <a:spcPts val="0"/>
              </a:spcBef>
              <a:spcAft>
                <a:spcPts val="0"/>
              </a:spcAft>
              <a:buSzPts val="10000"/>
              <a:buNone/>
              <a:defRPr sz="10000"/>
            </a:lvl8pPr>
            <a:lvl9pPr lvl="8" rtl="0" algn="ctr">
              <a:spcBef>
                <a:spcPts val="0"/>
              </a:spcBef>
              <a:spcAft>
                <a:spcPts val="0"/>
              </a:spcAft>
              <a:buSzPts val="10000"/>
              <a:buNone/>
              <a:defRPr sz="10000"/>
            </a:lvl9pPr>
          </a:lstStyle>
          <a:p>
            <a:r>
              <a:t>xx%</a:t>
            </a:r>
          </a:p>
        </p:txBody>
      </p:sp>
      <p:sp>
        <p:nvSpPr>
          <p:cNvPr id="6078" name="Google Shape;6078;p53"/>
          <p:cNvSpPr/>
          <p:nvPr/>
        </p:nvSpPr>
        <p:spPr>
          <a:xfrm>
            <a:off x="-1054937" y="3679275"/>
            <a:ext cx="2942966" cy="2474837"/>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9" name="Google Shape;6079;p53"/>
          <p:cNvSpPr/>
          <p:nvPr/>
        </p:nvSpPr>
        <p:spPr>
          <a:xfrm rot="-9227220">
            <a:off x="7289002" y="-455180"/>
            <a:ext cx="2942921" cy="2474799"/>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4">
  <p:cSld name="CUSTOM_22_1_1_1">
    <p:bg>
      <p:bgPr>
        <a:solidFill>
          <a:srgbClr val="FFFFFF"/>
        </a:solidFill>
      </p:bgPr>
    </p:bg>
    <p:spTree>
      <p:nvGrpSpPr>
        <p:cNvPr id="6080" name="Shape 6080"/>
        <p:cNvGrpSpPr/>
        <p:nvPr/>
      </p:nvGrpSpPr>
      <p:grpSpPr>
        <a:xfrm>
          <a:off x="0" y="0"/>
          <a:ext cx="0" cy="0"/>
          <a:chOff x="0" y="0"/>
          <a:chExt cx="0" cy="0"/>
        </a:xfrm>
      </p:grpSpPr>
      <p:sp>
        <p:nvSpPr>
          <p:cNvPr id="6081" name="Google Shape;6081;p54"/>
          <p:cNvSpPr/>
          <p:nvPr/>
        </p:nvSpPr>
        <p:spPr>
          <a:xfrm rot="6992987">
            <a:off x="978547" y="1047598"/>
            <a:ext cx="3202017" cy="3219612"/>
          </a:xfrm>
          <a:custGeom>
            <a:rect b="b" l="l" r="r" t="t"/>
            <a:pathLst>
              <a:path extrusionOk="0" h="32734" w="31782">
                <a:moveTo>
                  <a:pt x="17963" y="1"/>
                </a:moveTo>
                <a:cubicBezTo>
                  <a:pt x="15808" y="1"/>
                  <a:pt x="13697" y="349"/>
                  <a:pt x="11652" y="1047"/>
                </a:cubicBezTo>
                <a:cubicBezTo>
                  <a:pt x="5455" y="3079"/>
                  <a:pt x="1" y="8236"/>
                  <a:pt x="199" y="15226"/>
                </a:cubicBezTo>
                <a:cubicBezTo>
                  <a:pt x="323" y="20184"/>
                  <a:pt x="3918" y="25787"/>
                  <a:pt x="7562" y="28910"/>
                </a:cubicBezTo>
                <a:cubicBezTo>
                  <a:pt x="10661" y="31601"/>
                  <a:pt x="13441" y="32733"/>
                  <a:pt x="17019" y="32733"/>
                </a:cubicBezTo>
                <a:cubicBezTo>
                  <a:pt x="17792" y="32733"/>
                  <a:pt x="18602" y="32680"/>
                  <a:pt x="19461" y="32579"/>
                </a:cubicBezTo>
                <a:cubicBezTo>
                  <a:pt x="25559" y="31835"/>
                  <a:pt x="31781" y="28117"/>
                  <a:pt x="30220" y="21325"/>
                </a:cubicBezTo>
                <a:cubicBezTo>
                  <a:pt x="29575" y="18474"/>
                  <a:pt x="28534" y="15796"/>
                  <a:pt x="28013" y="12871"/>
                </a:cubicBezTo>
                <a:cubicBezTo>
                  <a:pt x="27517" y="10219"/>
                  <a:pt x="27716" y="7095"/>
                  <a:pt x="26451" y="4616"/>
                </a:cubicBezTo>
                <a:cubicBezTo>
                  <a:pt x="24815" y="1394"/>
                  <a:pt x="21692" y="154"/>
                  <a:pt x="18395" y="5"/>
                </a:cubicBezTo>
                <a:cubicBezTo>
                  <a:pt x="18251" y="2"/>
                  <a:pt x="18107" y="1"/>
                  <a:pt x="179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2" name="Google Shape;6082;p54"/>
          <p:cNvSpPr txBox="1"/>
          <p:nvPr>
            <p:ph idx="1" type="subTitle"/>
          </p:nvPr>
        </p:nvSpPr>
        <p:spPr>
          <a:xfrm>
            <a:off x="4574650" y="1809750"/>
            <a:ext cx="3658800" cy="829800"/>
          </a:xfrm>
          <a:prstGeom prst="rect">
            <a:avLst/>
          </a:prstGeom>
        </p:spPr>
        <p:txBody>
          <a:bodyPr anchorCtr="0" anchor="ctr" bIns="91425" lIns="0" spcFirstLastPara="1" rIns="91425" wrap="square" tIns="91425">
            <a:noAutofit/>
          </a:bodyPr>
          <a:lstStyle>
            <a:lvl1pPr lvl="0" rtl="0">
              <a:lnSpc>
                <a:spcPct val="100000"/>
              </a:lnSpc>
              <a:spcBef>
                <a:spcPts val="0"/>
              </a:spcBef>
              <a:spcAft>
                <a:spcPts val="0"/>
              </a:spcAft>
              <a:buSzPts val="4000"/>
              <a:buFont typeface="Pacifico"/>
              <a:buNone/>
              <a:defRPr sz="4000">
                <a:latin typeface="Pacifico"/>
                <a:ea typeface="Pacifico"/>
                <a:cs typeface="Pacifico"/>
                <a:sym typeface="Pacifico"/>
              </a:defRPr>
            </a:lvl1pPr>
            <a:lvl2pPr lvl="1" rtl="0">
              <a:lnSpc>
                <a:spcPct val="100000"/>
              </a:lnSpc>
              <a:spcBef>
                <a:spcPts val="0"/>
              </a:spcBef>
              <a:spcAft>
                <a:spcPts val="0"/>
              </a:spcAft>
              <a:buSzPts val="4000"/>
              <a:buFont typeface="Pacifico"/>
              <a:buNone/>
              <a:defRPr sz="4000">
                <a:latin typeface="Pacifico"/>
                <a:ea typeface="Pacifico"/>
                <a:cs typeface="Pacifico"/>
                <a:sym typeface="Pacifico"/>
              </a:defRPr>
            </a:lvl2pPr>
            <a:lvl3pPr lvl="2" rtl="0">
              <a:lnSpc>
                <a:spcPct val="100000"/>
              </a:lnSpc>
              <a:spcBef>
                <a:spcPts val="0"/>
              </a:spcBef>
              <a:spcAft>
                <a:spcPts val="0"/>
              </a:spcAft>
              <a:buSzPts val="4000"/>
              <a:buFont typeface="Pacifico"/>
              <a:buNone/>
              <a:defRPr sz="4000">
                <a:latin typeface="Pacifico"/>
                <a:ea typeface="Pacifico"/>
                <a:cs typeface="Pacifico"/>
                <a:sym typeface="Pacifico"/>
              </a:defRPr>
            </a:lvl3pPr>
            <a:lvl4pPr lvl="3" rtl="0">
              <a:lnSpc>
                <a:spcPct val="100000"/>
              </a:lnSpc>
              <a:spcBef>
                <a:spcPts val="0"/>
              </a:spcBef>
              <a:spcAft>
                <a:spcPts val="0"/>
              </a:spcAft>
              <a:buSzPts val="4000"/>
              <a:buFont typeface="Pacifico"/>
              <a:buNone/>
              <a:defRPr sz="4000">
                <a:latin typeface="Pacifico"/>
                <a:ea typeface="Pacifico"/>
                <a:cs typeface="Pacifico"/>
                <a:sym typeface="Pacifico"/>
              </a:defRPr>
            </a:lvl4pPr>
            <a:lvl5pPr lvl="4" rtl="0">
              <a:lnSpc>
                <a:spcPct val="100000"/>
              </a:lnSpc>
              <a:spcBef>
                <a:spcPts val="0"/>
              </a:spcBef>
              <a:spcAft>
                <a:spcPts val="0"/>
              </a:spcAft>
              <a:buSzPts val="4000"/>
              <a:buFont typeface="Pacifico"/>
              <a:buNone/>
              <a:defRPr sz="4000">
                <a:latin typeface="Pacifico"/>
                <a:ea typeface="Pacifico"/>
                <a:cs typeface="Pacifico"/>
                <a:sym typeface="Pacifico"/>
              </a:defRPr>
            </a:lvl5pPr>
            <a:lvl6pPr lvl="5" rtl="0">
              <a:lnSpc>
                <a:spcPct val="100000"/>
              </a:lnSpc>
              <a:spcBef>
                <a:spcPts val="0"/>
              </a:spcBef>
              <a:spcAft>
                <a:spcPts val="0"/>
              </a:spcAft>
              <a:buSzPts val="4000"/>
              <a:buFont typeface="Pacifico"/>
              <a:buNone/>
              <a:defRPr sz="4000">
                <a:latin typeface="Pacifico"/>
                <a:ea typeface="Pacifico"/>
                <a:cs typeface="Pacifico"/>
                <a:sym typeface="Pacifico"/>
              </a:defRPr>
            </a:lvl6pPr>
            <a:lvl7pPr lvl="6" rtl="0">
              <a:lnSpc>
                <a:spcPct val="100000"/>
              </a:lnSpc>
              <a:spcBef>
                <a:spcPts val="0"/>
              </a:spcBef>
              <a:spcAft>
                <a:spcPts val="0"/>
              </a:spcAft>
              <a:buSzPts val="4000"/>
              <a:buFont typeface="Pacifico"/>
              <a:buNone/>
              <a:defRPr sz="4000">
                <a:latin typeface="Pacifico"/>
                <a:ea typeface="Pacifico"/>
                <a:cs typeface="Pacifico"/>
                <a:sym typeface="Pacifico"/>
              </a:defRPr>
            </a:lvl7pPr>
            <a:lvl8pPr lvl="7" rtl="0">
              <a:lnSpc>
                <a:spcPct val="100000"/>
              </a:lnSpc>
              <a:spcBef>
                <a:spcPts val="0"/>
              </a:spcBef>
              <a:spcAft>
                <a:spcPts val="0"/>
              </a:spcAft>
              <a:buSzPts val="4000"/>
              <a:buFont typeface="Pacifico"/>
              <a:buNone/>
              <a:defRPr sz="4000">
                <a:latin typeface="Pacifico"/>
                <a:ea typeface="Pacifico"/>
                <a:cs typeface="Pacifico"/>
                <a:sym typeface="Pacifico"/>
              </a:defRPr>
            </a:lvl8pPr>
            <a:lvl9pPr lvl="8" rtl="0">
              <a:lnSpc>
                <a:spcPct val="100000"/>
              </a:lnSpc>
              <a:spcBef>
                <a:spcPts val="0"/>
              </a:spcBef>
              <a:spcAft>
                <a:spcPts val="0"/>
              </a:spcAft>
              <a:buSzPts val="4000"/>
              <a:buFont typeface="Pacifico"/>
              <a:buNone/>
              <a:defRPr sz="4000">
                <a:latin typeface="Pacifico"/>
                <a:ea typeface="Pacifico"/>
                <a:cs typeface="Pacifico"/>
                <a:sym typeface="Pacifico"/>
              </a:defRPr>
            </a:lvl9pPr>
          </a:lstStyle>
          <a:p/>
        </p:txBody>
      </p:sp>
      <p:sp>
        <p:nvSpPr>
          <p:cNvPr id="6083" name="Google Shape;6083;p54"/>
          <p:cNvSpPr txBox="1"/>
          <p:nvPr>
            <p:ph idx="2" type="subTitle"/>
          </p:nvPr>
        </p:nvSpPr>
        <p:spPr>
          <a:xfrm>
            <a:off x="4650850" y="2670875"/>
            <a:ext cx="3143400" cy="829800"/>
          </a:xfrm>
          <a:prstGeom prst="rect">
            <a:avLst/>
          </a:prstGeom>
        </p:spPr>
        <p:txBody>
          <a:bodyPr anchorCtr="0" anchor="ctr" bIns="91425" lIns="0" spcFirstLastPara="1" rIns="91425" wrap="square" tIns="91425">
            <a:noAutofit/>
          </a:bodyPr>
          <a:lstStyle>
            <a:lvl1pPr lvl="0" rtl="0">
              <a:lnSpc>
                <a:spcPct val="100000"/>
              </a:lnSpc>
              <a:spcBef>
                <a:spcPts val="0"/>
              </a:spcBef>
              <a:spcAft>
                <a:spcPts val="0"/>
              </a:spcAft>
              <a:buSzPts val="2000"/>
              <a:buNone/>
              <a:defRPr sz="2000"/>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6084" name="Google Shape;6084;p54"/>
          <p:cNvSpPr txBox="1"/>
          <p:nvPr>
            <p:ph hasCustomPrompt="1" type="title"/>
          </p:nvPr>
        </p:nvSpPr>
        <p:spPr>
          <a:xfrm>
            <a:off x="1231950" y="1504950"/>
            <a:ext cx="2923800" cy="23049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10500"/>
              <a:buNone/>
              <a:defRPr sz="10500">
                <a:solidFill>
                  <a:schemeClr val="lt1"/>
                </a:solidFill>
              </a:defRPr>
            </a:lvl1pPr>
            <a:lvl2pPr lvl="1" rtl="0" algn="ctr">
              <a:spcBef>
                <a:spcPts val="0"/>
              </a:spcBef>
              <a:spcAft>
                <a:spcPts val="0"/>
              </a:spcAft>
              <a:buSzPts val="10000"/>
              <a:buNone/>
              <a:defRPr sz="10000"/>
            </a:lvl2pPr>
            <a:lvl3pPr lvl="2" rtl="0" algn="ctr">
              <a:spcBef>
                <a:spcPts val="0"/>
              </a:spcBef>
              <a:spcAft>
                <a:spcPts val="0"/>
              </a:spcAft>
              <a:buSzPts val="10000"/>
              <a:buNone/>
              <a:defRPr sz="10000"/>
            </a:lvl3pPr>
            <a:lvl4pPr lvl="3" rtl="0" algn="ctr">
              <a:spcBef>
                <a:spcPts val="0"/>
              </a:spcBef>
              <a:spcAft>
                <a:spcPts val="0"/>
              </a:spcAft>
              <a:buSzPts val="10000"/>
              <a:buNone/>
              <a:defRPr sz="10000"/>
            </a:lvl4pPr>
            <a:lvl5pPr lvl="4" rtl="0" algn="ctr">
              <a:spcBef>
                <a:spcPts val="0"/>
              </a:spcBef>
              <a:spcAft>
                <a:spcPts val="0"/>
              </a:spcAft>
              <a:buSzPts val="10000"/>
              <a:buNone/>
              <a:defRPr sz="10000"/>
            </a:lvl5pPr>
            <a:lvl6pPr lvl="5" rtl="0" algn="ctr">
              <a:spcBef>
                <a:spcPts val="0"/>
              </a:spcBef>
              <a:spcAft>
                <a:spcPts val="0"/>
              </a:spcAft>
              <a:buSzPts val="10000"/>
              <a:buNone/>
              <a:defRPr sz="10000"/>
            </a:lvl6pPr>
            <a:lvl7pPr lvl="6" rtl="0" algn="ctr">
              <a:spcBef>
                <a:spcPts val="0"/>
              </a:spcBef>
              <a:spcAft>
                <a:spcPts val="0"/>
              </a:spcAft>
              <a:buSzPts val="10000"/>
              <a:buNone/>
              <a:defRPr sz="10000"/>
            </a:lvl7pPr>
            <a:lvl8pPr lvl="7" rtl="0" algn="ctr">
              <a:spcBef>
                <a:spcPts val="0"/>
              </a:spcBef>
              <a:spcAft>
                <a:spcPts val="0"/>
              </a:spcAft>
              <a:buSzPts val="10000"/>
              <a:buNone/>
              <a:defRPr sz="10000"/>
            </a:lvl8pPr>
            <a:lvl9pPr lvl="8" rtl="0" algn="ctr">
              <a:spcBef>
                <a:spcPts val="0"/>
              </a:spcBef>
              <a:spcAft>
                <a:spcPts val="0"/>
              </a:spcAft>
              <a:buSzPts val="10000"/>
              <a:buNone/>
              <a:defRPr sz="10000"/>
            </a:lvl9pPr>
          </a:lstStyle>
          <a:p>
            <a:r>
              <a:t>xx%</a:t>
            </a:r>
          </a:p>
        </p:txBody>
      </p:sp>
      <p:sp>
        <p:nvSpPr>
          <p:cNvPr id="6085" name="Google Shape;6085;p54"/>
          <p:cNvSpPr/>
          <p:nvPr/>
        </p:nvSpPr>
        <p:spPr>
          <a:xfrm>
            <a:off x="-1054937" y="3679275"/>
            <a:ext cx="2942966" cy="2474837"/>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6" name="Google Shape;6086;p54"/>
          <p:cNvSpPr/>
          <p:nvPr/>
        </p:nvSpPr>
        <p:spPr>
          <a:xfrm rot="-9227220">
            <a:off x="7289002" y="-455180"/>
            <a:ext cx="2942921" cy="2474799"/>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5">
  <p:cSld name="CUSTOM_22_1_1_1_1">
    <p:bg>
      <p:bgPr>
        <a:solidFill>
          <a:srgbClr val="FFFFFF"/>
        </a:solidFill>
      </p:bgPr>
    </p:bg>
    <p:spTree>
      <p:nvGrpSpPr>
        <p:cNvPr id="6087" name="Shape 6087"/>
        <p:cNvGrpSpPr/>
        <p:nvPr/>
      </p:nvGrpSpPr>
      <p:grpSpPr>
        <a:xfrm>
          <a:off x="0" y="0"/>
          <a:ext cx="0" cy="0"/>
          <a:chOff x="0" y="0"/>
          <a:chExt cx="0" cy="0"/>
        </a:xfrm>
      </p:grpSpPr>
      <p:sp>
        <p:nvSpPr>
          <p:cNvPr id="6088" name="Google Shape;6088;p55"/>
          <p:cNvSpPr/>
          <p:nvPr/>
        </p:nvSpPr>
        <p:spPr>
          <a:xfrm rot="6992987">
            <a:off x="978547" y="1047598"/>
            <a:ext cx="3202017" cy="3219612"/>
          </a:xfrm>
          <a:custGeom>
            <a:rect b="b" l="l" r="r" t="t"/>
            <a:pathLst>
              <a:path extrusionOk="0" h="32734" w="31782">
                <a:moveTo>
                  <a:pt x="17963" y="1"/>
                </a:moveTo>
                <a:cubicBezTo>
                  <a:pt x="15808" y="1"/>
                  <a:pt x="13697" y="349"/>
                  <a:pt x="11652" y="1047"/>
                </a:cubicBezTo>
                <a:cubicBezTo>
                  <a:pt x="5455" y="3079"/>
                  <a:pt x="1" y="8236"/>
                  <a:pt x="199" y="15226"/>
                </a:cubicBezTo>
                <a:cubicBezTo>
                  <a:pt x="323" y="20184"/>
                  <a:pt x="3918" y="25787"/>
                  <a:pt x="7562" y="28910"/>
                </a:cubicBezTo>
                <a:cubicBezTo>
                  <a:pt x="10661" y="31601"/>
                  <a:pt x="13441" y="32733"/>
                  <a:pt x="17019" y="32733"/>
                </a:cubicBezTo>
                <a:cubicBezTo>
                  <a:pt x="17792" y="32733"/>
                  <a:pt x="18602" y="32680"/>
                  <a:pt x="19461" y="32579"/>
                </a:cubicBezTo>
                <a:cubicBezTo>
                  <a:pt x="25559" y="31835"/>
                  <a:pt x="31781" y="28117"/>
                  <a:pt x="30220" y="21325"/>
                </a:cubicBezTo>
                <a:cubicBezTo>
                  <a:pt x="29575" y="18474"/>
                  <a:pt x="28534" y="15796"/>
                  <a:pt x="28013" y="12871"/>
                </a:cubicBezTo>
                <a:cubicBezTo>
                  <a:pt x="27517" y="10219"/>
                  <a:pt x="27716" y="7095"/>
                  <a:pt x="26451" y="4616"/>
                </a:cubicBezTo>
                <a:cubicBezTo>
                  <a:pt x="24815" y="1394"/>
                  <a:pt x="21692" y="154"/>
                  <a:pt x="18395" y="5"/>
                </a:cubicBezTo>
                <a:cubicBezTo>
                  <a:pt x="18251" y="2"/>
                  <a:pt x="18107" y="1"/>
                  <a:pt x="1796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9" name="Google Shape;6089;p55"/>
          <p:cNvSpPr txBox="1"/>
          <p:nvPr>
            <p:ph idx="1" type="subTitle"/>
          </p:nvPr>
        </p:nvSpPr>
        <p:spPr>
          <a:xfrm>
            <a:off x="4574650" y="1809750"/>
            <a:ext cx="3658800" cy="829800"/>
          </a:xfrm>
          <a:prstGeom prst="rect">
            <a:avLst/>
          </a:prstGeom>
        </p:spPr>
        <p:txBody>
          <a:bodyPr anchorCtr="0" anchor="ctr" bIns="91425" lIns="0" spcFirstLastPara="1" rIns="91425" wrap="square" tIns="91425">
            <a:noAutofit/>
          </a:bodyPr>
          <a:lstStyle>
            <a:lvl1pPr lvl="0" rtl="0">
              <a:lnSpc>
                <a:spcPct val="100000"/>
              </a:lnSpc>
              <a:spcBef>
                <a:spcPts val="0"/>
              </a:spcBef>
              <a:spcAft>
                <a:spcPts val="0"/>
              </a:spcAft>
              <a:buSzPts val="4000"/>
              <a:buFont typeface="Pacifico"/>
              <a:buNone/>
              <a:defRPr sz="4000">
                <a:latin typeface="Pacifico"/>
                <a:ea typeface="Pacifico"/>
                <a:cs typeface="Pacifico"/>
                <a:sym typeface="Pacifico"/>
              </a:defRPr>
            </a:lvl1pPr>
            <a:lvl2pPr lvl="1" rtl="0">
              <a:lnSpc>
                <a:spcPct val="100000"/>
              </a:lnSpc>
              <a:spcBef>
                <a:spcPts val="0"/>
              </a:spcBef>
              <a:spcAft>
                <a:spcPts val="0"/>
              </a:spcAft>
              <a:buSzPts val="4000"/>
              <a:buFont typeface="Pacifico"/>
              <a:buNone/>
              <a:defRPr sz="4000">
                <a:latin typeface="Pacifico"/>
                <a:ea typeface="Pacifico"/>
                <a:cs typeface="Pacifico"/>
                <a:sym typeface="Pacifico"/>
              </a:defRPr>
            </a:lvl2pPr>
            <a:lvl3pPr lvl="2" rtl="0">
              <a:lnSpc>
                <a:spcPct val="100000"/>
              </a:lnSpc>
              <a:spcBef>
                <a:spcPts val="0"/>
              </a:spcBef>
              <a:spcAft>
                <a:spcPts val="0"/>
              </a:spcAft>
              <a:buSzPts val="4000"/>
              <a:buFont typeface="Pacifico"/>
              <a:buNone/>
              <a:defRPr sz="4000">
                <a:latin typeface="Pacifico"/>
                <a:ea typeface="Pacifico"/>
                <a:cs typeface="Pacifico"/>
                <a:sym typeface="Pacifico"/>
              </a:defRPr>
            </a:lvl3pPr>
            <a:lvl4pPr lvl="3" rtl="0">
              <a:lnSpc>
                <a:spcPct val="100000"/>
              </a:lnSpc>
              <a:spcBef>
                <a:spcPts val="0"/>
              </a:spcBef>
              <a:spcAft>
                <a:spcPts val="0"/>
              </a:spcAft>
              <a:buSzPts val="4000"/>
              <a:buFont typeface="Pacifico"/>
              <a:buNone/>
              <a:defRPr sz="4000">
                <a:latin typeface="Pacifico"/>
                <a:ea typeface="Pacifico"/>
                <a:cs typeface="Pacifico"/>
                <a:sym typeface="Pacifico"/>
              </a:defRPr>
            </a:lvl4pPr>
            <a:lvl5pPr lvl="4" rtl="0">
              <a:lnSpc>
                <a:spcPct val="100000"/>
              </a:lnSpc>
              <a:spcBef>
                <a:spcPts val="0"/>
              </a:spcBef>
              <a:spcAft>
                <a:spcPts val="0"/>
              </a:spcAft>
              <a:buSzPts val="4000"/>
              <a:buFont typeface="Pacifico"/>
              <a:buNone/>
              <a:defRPr sz="4000">
                <a:latin typeface="Pacifico"/>
                <a:ea typeface="Pacifico"/>
                <a:cs typeface="Pacifico"/>
                <a:sym typeface="Pacifico"/>
              </a:defRPr>
            </a:lvl5pPr>
            <a:lvl6pPr lvl="5" rtl="0">
              <a:lnSpc>
                <a:spcPct val="100000"/>
              </a:lnSpc>
              <a:spcBef>
                <a:spcPts val="0"/>
              </a:spcBef>
              <a:spcAft>
                <a:spcPts val="0"/>
              </a:spcAft>
              <a:buSzPts val="4000"/>
              <a:buFont typeface="Pacifico"/>
              <a:buNone/>
              <a:defRPr sz="4000">
                <a:latin typeface="Pacifico"/>
                <a:ea typeface="Pacifico"/>
                <a:cs typeface="Pacifico"/>
                <a:sym typeface="Pacifico"/>
              </a:defRPr>
            </a:lvl6pPr>
            <a:lvl7pPr lvl="6" rtl="0">
              <a:lnSpc>
                <a:spcPct val="100000"/>
              </a:lnSpc>
              <a:spcBef>
                <a:spcPts val="0"/>
              </a:spcBef>
              <a:spcAft>
                <a:spcPts val="0"/>
              </a:spcAft>
              <a:buSzPts val="4000"/>
              <a:buFont typeface="Pacifico"/>
              <a:buNone/>
              <a:defRPr sz="4000">
                <a:latin typeface="Pacifico"/>
                <a:ea typeface="Pacifico"/>
                <a:cs typeface="Pacifico"/>
                <a:sym typeface="Pacifico"/>
              </a:defRPr>
            </a:lvl7pPr>
            <a:lvl8pPr lvl="7" rtl="0">
              <a:lnSpc>
                <a:spcPct val="100000"/>
              </a:lnSpc>
              <a:spcBef>
                <a:spcPts val="0"/>
              </a:spcBef>
              <a:spcAft>
                <a:spcPts val="0"/>
              </a:spcAft>
              <a:buSzPts val="4000"/>
              <a:buFont typeface="Pacifico"/>
              <a:buNone/>
              <a:defRPr sz="4000">
                <a:latin typeface="Pacifico"/>
                <a:ea typeface="Pacifico"/>
                <a:cs typeface="Pacifico"/>
                <a:sym typeface="Pacifico"/>
              </a:defRPr>
            </a:lvl8pPr>
            <a:lvl9pPr lvl="8" rtl="0">
              <a:lnSpc>
                <a:spcPct val="100000"/>
              </a:lnSpc>
              <a:spcBef>
                <a:spcPts val="0"/>
              </a:spcBef>
              <a:spcAft>
                <a:spcPts val="0"/>
              </a:spcAft>
              <a:buSzPts val="4000"/>
              <a:buFont typeface="Pacifico"/>
              <a:buNone/>
              <a:defRPr sz="4000">
                <a:latin typeface="Pacifico"/>
                <a:ea typeface="Pacifico"/>
                <a:cs typeface="Pacifico"/>
                <a:sym typeface="Pacifico"/>
              </a:defRPr>
            </a:lvl9pPr>
          </a:lstStyle>
          <a:p/>
        </p:txBody>
      </p:sp>
      <p:sp>
        <p:nvSpPr>
          <p:cNvPr id="6090" name="Google Shape;6090;p55"/>
          <p:cNvSpPr txBox="1"/>
          <p:nvPr>
            <p:ph idx="2" type="subTitle"/>
          </p:nvPr>
        </p:nvSpPr>
        <p:spPr>
          <a:xfrm>
            <a:off x="4650850" y="2670875"/>
            <a:ext cx="3143400" cy="829800"/>
          </a:xfrm>
          <a:prstGeom prst="rect">
            <a:avLst/>
          </a:prstGeom>
        </p:spPr>
        <p:txBody>
          <a:bodyPr anchorCtr="0" anchor="ctr" bIns="91425" lIns="0" spcFirstLastPara="1" rIns="91425" wrap="square" tIns="91425">
            <a:noAutofit/>
          </a:bodyPr>
          <a:lstStyle>
            <a:lvl1pPr lvl="0" rtl="0">
              <a:lnSpc>
                <a:spcPct val="100000"/>
              </a:lnSpc>
              <a:spcBef>
                <a:spcPts val="0"/>
              </a:spcBef>
              <a:spcAft>
                <a:spcPts val="0"/>
              </a:spcAft>
              <a:buSzPts val="2000"/>
              <a:buNone/>
              <a:defRPr sz="2000"/>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6091" name="Google Shape;6091;p55"/>
          <p:cNvSpPr txBox="1"/>
          <p:nvPr>
            <p:ph hasCustomPrompt="1" type="title"/>
          </p:nvPr>
        </p:nvSpPr>
        <p:spPr>
          <a:xfrm>
            <a:off x="1231950" y="1504950"/>
            <a:ext cx="2923800" cy="23049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10500"/>
              <a:buNone/>
              <a:defRPr sz="10500">
                <a:solidFill>
                  <a:schemeClr val="lt1"/>
                </a:solidFill>
              </a:defRPr>
            </a:lvl1pPr>
            <a:lvl2pPr lvl="1" rtl="0" algn="ctr">
              <a:spcBef>
                <a:spcPts val="0"/>
              </a:spcBef>
              <a:spcAft>
                <a:spcPts val="0"/>
              </a:spcAft>
              <a:buSzPts val="10000"/>
              <a:buNone/>
              <a:defRPr sz="10000"/>
            </a:lvl2pPr>
            <a:lvl3pPr lvl="2" rtl="0" algn="ctr">
              <a:spcBef>
                <a:spcPts val="0"/>
              </a:spcBef>
              <a:spcAft>
                <a:spcPts val="0"/>
              </a:spcAft>
              <a:buSzPts val="10000"/>
              <a:buNone/>
              <a:defRPr sz="10000"/>
            </a:lvl3pPr>
            <a:lvl4pPr lvl="3" rtl="0" algn="ctr">
              <a:spcBef>
                <a:spcPts val="0"/>
              </a:spcBef>
              <a:spcAft>
                <a:spcPts val="0"/>
              </a:spcAft>
              <a:buSzPts val="10000"/>
              <a:buNone/>
              <a:defRPr sz="10000"/>
            </a:lvl4pPr>
            <a:lvl5pPr lvl="4" rtl="0" algn="ctr">
              <a:spcBef>
                <a:spcPts val="0"/>
              </a:spcBef>
              <a:spcAft>
                <a:spcPts val="0"/>
              </a:spcAft>
              <a:buSzPts val="10000"/>
              <a:buNone/>
              <a:defRPr sz="10000"/>
            </a:lvl5pPr>
            <a:lvl6pPr lvl="5" rtl="0" algn="ctr">
              <a:spcBef>
                <a:spcPts val="0"/>
              </a:spcBef>
              <a:spcAft>
                <a:spcPts val="0"/>
              </a:spcAft>
              <a:buSzPts val="10000"/>
              <a:buNone/>
              <a:defRPr sz="10000"/>
            </a:lvl6pPr>
            <a:lvl7pPr lvl="6" rtl="0" algn="ctr">
              <a:spcBef>
                <a:spcPts val="0"/>
              </a:spcBef>
              <a:spcAft>
                <a:spcPts val="0"/>
              </a:spcAft>
              <a:buSzPts val="10000"/>
              <a:buNone/>
              <a:defRPr sz="10000"/>
            </a:lvl7pPr>
            <a:lvl8pPr lvl="7" rtl="0" algn="ctr">
              <a:spcBef>
                <a:spcPts val="0"/>
              </a:spcBef>
              <a:spcAft>
                <a:spcPts val="0"/>
              </a:spcAft>
              <a:buSzPts val="10000"/>
              <a:buNone/>
              <a:defRPr sz="10000"/>
            </a:lvl8pPr>
            <a:lvl9pPr lvl="8" rtl="0" algn="ctr">
              <a:spcBef>
                <a:spcPts val="0"/>
              </a:spcBef>
              <a:spcAft>
                <a:spcPts val="0"/>
              </a:spcAft>
              <a:buSzPts val="10000"/>
              <a:buNone/>
              <a:defRPr sz="10000"/>
            </a:lvl9pPr>
          </a:lstStyle>
          <a:p>
            <a:r>
              <a:t>xx%</a:t>
            </a:r>
          </a:p>
        </p:txBody>
      </p:sp>
      <p:sp>
        <p:nvSpPr>
          <p:cNvPr id="6092" name="Google Shape;6092;p55"/>
          <p:cNvSpPr/>
          <p:nvPr/>
        </p:nvSpPr>
        <p:spPr>
          <a:xfrm>
            <a:off x="-1054937" y="3679275"/>
            <a:ext cx="2942966" cy="2474837"/>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3" name="Google Shape;6093;p55"/>
          <p:cNvSpPr/>
          <p:nvPr/>
        </p:nvSpPr>
        <p:spPr>
          <a:xfrm rot="-9227220">
            <a:off x="7289002" y="-455180"/>
            <a:ext cx="2942921" cy="2474799"/>
          </a:xfrm>
          <a:custGeom>
            <a:rect b="b" l="l" r="r" t="t"/>
            <a:pathLst>
              <a:path extrusionOk="0" h="53337" w="63426">
                <a:moveTo>
                  <a:pt x="22087" y="1"/>
                </a:moveTo>
                <a:cubicBezTo>
                  <a:pt x="11577" y="1"/>
                  <a:pt x="0" y="9469"/>
                  <a:pt x="2542" y="20378"/>
                </a:cubicBezTo>
                <a:lnTo>
                  <a:pt x="6682" y="28658"/>
                </a:lnTo>
                <a:cubicBezTo>
                  <a:pt x="12136" y="36020"/>
                  <a:pt x="4500" y="46060"/>
                  <a:pt x="14714" y="51142"/>
                </a:cubicBezTo>
                <a:cubicBezTo>
                  <a:pt x="17772" y="52664"/>
                  <a:pt x="21706" y="53337"/>
                  <a:pt x="25946" y="53337"/>
                </a:cubicBezTo>
                <a:cubicBezTo>
                  <a:pt x="36138" y="53337"/>
                  <a:pt x="48101" y="49449"/>
                  <a:pt x="53931" y="44126"/>
                </a:cubicBezTo>
                <a:cubicBezTo>
                  <a:pt x="58021" y="40383"/>
                  <a:pt x="63425" y="33640"/>
                  <a:pt x="62012" y="27517"/>
                </a:cubicBezTo>
                <a:cubicBezTo>
                  <a:pt x="61021" y="23254"/>
                  <a:pt x="56608" y="21370"/>
                  <a:pt x="52741" y="20080"/>
                </a:cubicBezTo>
                <a:cubicBezTo>
                  <a:pt x="47981" y="18494"/>
                  <a:pt x="43247" y="18841"/>
                  <a:pt x="39528" y="15172"/>
                </a:cubicBezTo>
                <a:cubicBezTo>
                  <a:pt x="37148" y="12792"/>
                  <a:pt x="36330" y="10065"/>
                  <a:pt x="34669" y="7190"/>
                </a:cubicBezTo>
                <a:cubicBezTo>
                  <a:pt x="31782" y="2115"/>
                  <a:pt x="27054" y="1"/>
                  <a:pt x="2208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CUSTOM_25">
    <p:spTree>
      <p:nvGrpSpPr>
        <p:cNvPr id="6094" name="Shape 6094"/>
        <p:cNvGrpSpPr/>
        <p:nvPr/>
      </p:nvGrpSpPr>
      <p:grpSpPr>
        <a:xfrm>
          <a:off x="0" y="0"/>
          <a:ext cx="0" cy="0"/>
          <a:chOff x="0" y="0"/>
          <a:chExt cx="0" cy="0"/>
        </a:xfrm>
      </p:grpSpPr>
      <p:sp>
        <p:nvSpPr>
          <p:cNvPr id="6095" name="Google Shape;6095;p56"/>
          <p:cNvSpPr txBox="1"/>
          <p:nvPr>
            <p:ph type="title"/>
          </p:nvPr>
        </p:nvSpPr>
        <p:spPr>
          <a:xfrm>
            <a:off x="1048350" y="323850"/>
            <a:ext cx="7047300" cy="482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Font typeface="Arial"/>
              <a:buNone/>
              <a:defRPr>
                <a:latin typeface="Arial"/>
                <a:ea typeface="Arial"/>
                <a:cs typeface="Arial"/>
                <a:sym typeface="Arial"/>
              </a:defRPr>
            </a:lvl1pPr>
            <a:lvl2pPr lvl="1" rtl="0">
              <a:spcBef>
                <a:spcPts val="0"/>
              </a:spcBef>
              <a:spcAft>
                <a:spcPts val="0"/>
              </a:spcAft>
              <a:buSzPts val="2800"/>
              <a:buFont typeface="Arial"/>
              <a:buNone/>
              <a:defRPr>
                <a:latin typeface="Arial"/>
                <a:ea typeface="Arial"/>
                <a:cs typeface="Arial"/>
                <a:sym typeface="Arial"/>
              </a:defRPr>
            </a:lvl2pPr>
            <a:lvl3pPr lvl="2" rtl="0">
              <a:spcBef>
                <a:spcPts val="0"/>
              </a:spcBef>
              <a:spcAft>
                <a:spcPts val="0"/>
              </a:spcAft>
              <a:buSzPts val="2800"/>
              <a:buFont typeface="Arial"/>
              <a:buNone/>
              <a:defRPr>
                <a:latin typeface="Arial"/>
                <a:ea typeface="Arial"/>
                <a:cs typeface="Arial"/>
                <a:sym typeface="Arial"/>
              </a:defRPr>
            </a:lvl3pPr>
            <a:lvl4pPr lvl="3" rtl="0">
              <a:spcBef>
                <a:spcPts val="0"/>
              </a:spcBef>
              <a:spcAft>
                <a:spcPts val="0"/>
              </a:spcAft>
              <a:buSzPts val="2800"/>
              <a:buFont typeface="Arial"/>
              <a:buNone/>
              <a:defRPr>
                <a:latin typeface="Arial"/>
                <a:ea typeface="Arial"/>
                <a:cs typeface="Arial"/>
                <a:sym typeface="Arial"/>
              </a:defRPr>
            </a:lvl4pPr>
            <a:lvl5pPr lvl="4" rtl="0">
              <a:spcBef>
                <a:spcPts val="0"/>
              </a:spcBef>
              <a:spcAft>
                <a:spcPts val="0"/>
              </a:spcAft>
              <a:buSzPts val="2800"/>
              <a:buFont typeface="Arial"/>
              <a:buNone/>
              <a:defRPr>
                <a:latin typeface="Arial"/>
                <a:ea typeface="Arial"/>
                <a:cs typeface="Arial"/>
                <a:sym typeface="Arial"/>
              </a:defRPr>
            </a:lvl5pPr>
            <a:lvl6pPr lvl="5" rtl="0">
              <a:spcBef>
                <a:spcPts val="0"/>
              </a:spcBef>
              <a:spcAft>
                <a:spcPts val="0"/>
              </a:spcAft>
              <a:buSzPts val="2800"/>
              <a:buFont typeface="Arial"/>
              <a:buNone/>
              <a:defRPr>
                <a:latin typeface="Arial"/>
                <a:ea typeface="Arial"/>
                <a:cs typeface="Arial"/>
                <a:sym typeface="Arial"/>
              </a:defRPr>
            </a:lvl6pPr>
            <a:lvl7pPr lvl="6" rtl="0">
              <a:spcBef>
                <a:spcPts val="0"/>
              </a:spcBef>
              <a:spcAft>
                <a:spcPts val="0"/>
              </a:spcAft>
              <a:buSzPts val="2800"/>
              <a:buFont typeface="Arial"/>
              <a:buNone/>
              <a:defRPr>
                <a:latin typeface="Arial"/>
                <a:ea typeface="Arial"/>
                <a:cs typeface="Arial"/>
                <a:sym typeface="Arial"/>
              </a:defRPr>
            </a:lvl7pPr>
            <a:lvl8pPr lvl="7" rtl="0">
              <a:spcBef>
                <a:spcPts val="0"/>
              </a:spcBef>
              <a:spcAft>
                <a:spcPts val="0"/>
              </a:spcAft>
              <a:buSzPts val="2800"/>
              <a:buFont typeface="Arial"/>
              <a:buNone/>
              <a:defRPr>
                <a:latin typeface="Arial"/>
                <a:ea typeface="Arial"/>
                <a:cs typeface="Arial"/>
                <a:sym typeface="Arial"/>
              </a:defRPr>
            </a:lvl8pPr>
            <a:lvl9pPr lvl="8" rtl="0">
              <a:spcBef>
                <a:spcPts val="0"/>
              </a:spcBef>
              <a:spcAft>
                <a:spcPts val="0"/>
              </a:spcAft>
              <a:buSzPts val="2800"/>
              <a:buFont typeface="Arial"/>
              <a:buNone/>
              <a:defRPr>
                <a:latin typeface="Arial"/>
                <a:ea typeface="Arial"/>
                <a:cs typeface="Arial"/>
                <a:sym typeface="A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11" Type="http://schemas.openxmlformats.org/officeDocument/2006/relationships/slideLayout" Target="../slideLayouts/slideLayout11.xml"/><Relationship Id="rId55" Type="http://schemas.openxmlformats.org/officeDocument/2006/relationships/slideLayout" Target="../slideLayouts/slideLayout55.xml"/><Relationship Id="rId10" Type="http://schemas.openxmlformats.org/officeDocument/2006/relationships/slideLayout" Target="../slideLayouts/slideLayout10.xml"/><Relationship Id="rId54" Type="http://schemas.openxmlformats.org/officeDocument/2006/relationships/slideLayout" Target="../slideLayouts/slideLayout5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56" Type="http://schemas.openxmlformats.org/officeDocument/2006/relationships/theme" Target="../theme/theme1.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Font typeface="Pacifico"/>
              <a:buNone/>
              <a:defRPr sz="2800">
                <a:solidFill>
                  <a:schemeClr val="dk1"/>
                </a:solidFill>
                <a:latin typeface="Pacifico"/>
                <a:ea typeface="Pacifico"/>
                <a:cs typeface="Pacifico"/>
                <a:sym typeface="Pacifico"/>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30200" lvl="0" marL="457200">
              <a:lnSpc>
                <a:spcPct val="100000"/>
              </a:lnSpc>
              <a:spcBef>
                <a:spcPts val="0"/>
              </a:spcBef>
              <a:spcAft>
                <a:spcPts val="0"/>
              </a:spcAft>
              <a:buClr>
                <a:schemeClr val="dk1"/>
              </a:buClr>
              <a:buSzPts val="1600"/>
              <a:buFont typeface="Lato"/>
              <a:buChar char="●"/>
              <a:defRPr sz="1600">
                <a:solidFill>
                  <a:schemeClr val="dk1"/>
                </a:solidFill>
                <a:latin typeface="Lato"/>
                <a:ea typeface="Lato"/>
                <a:cs typeface="Lato"/>
                <a:sym typeface="Lato"/>
              </a:defRPr>
            </a:lvl1pPr>
            <a:lvl2pPr indent="-317500" lvl="1" marL="914400">
              <a:lnSpc>
                <a:spcPct val="100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2pPr>
            <a:lvl3pPr indent="-317500" lvl="2" marL="1371600">
              <a:lnSpc>
                <a:spcPct val="100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3pPr>
            <a:lvl4pPr indent="-317500" lvl="3" marL="1828800">
              <a:lnSpc>
                <a:spcPct val="100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4pPr>
            <a:lvl5pPr indent="-317500" lvl="4" marL="2286000">
              <a:lnSpc>
                <a:spcPct val="100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5pPr>
            <a:lvl6pPr indent="-317500" lvl="5" marL="2743200">
              <a:lnSpc>
                <a:spcPct val="100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6pPr>
            <a:lvl7pPr indent="-317500" lvl="6" marL="3200400">
              <a:lnSpc>
                <a:spcPct val="100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7pPr>
            <a:lvl8pPr indent="-317500" lvl="7" marL="3657600">
              <a:lnSpc>
                <a:spcPct val="100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8pPr>
            <a:lvl9pPr indent="-317500" lvl="8" marL="4114800">
              <a:lnSpc>
                <a:spcPct val="100000"/>
              </a:lnSpc>
              <a:spcBef>
                <a:spcPts val="1600"/>
              </a:spcBef>
              <a:spcAft>
                <a:spcPts val="1600"/>
              </a:spcAft>
              <a:buClr>
                <a:schemeClr val="dk1"/>
              </a:buClr>
              <a:buSzPts val="1400"/>
              <a:buFont typeface="Lato"/>
              <a:buChar char="■"/>
              <a:defRPr>
                <a:solidFill>
                  <a:schemeClr val="dk1"/>
                </a:solidFill>
                <a:latin typeface="Lato"/>
                <a:ea typeface="Lato"/>
                <a:cs typeface="Lato"/>
                <a:sym typeface="Lato"/>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 Id="rId3" Type="http://schemas.openxmlformats.org/officeDocument/2006/relationships/image" Target="../media/image17.jpg"/><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3.xml"/><Relationship Id="rId3" Type="http://schemas.openxmlformats.org/officeDocument/2006/relationships/image" Target="../media/image7.jp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xml"/><Relationship Id="rId3" Type="http://schemas.openxmlformats.org/officeDocument/2006/relationships/image" Target="../media/image12.png"/><Relationship Id="rId4" Type="http://schemas.openxmlformats.org/officeDocument/2006/relationships/image" Target="../media/image15.png"/><Relationship Id="rId5"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5.xml"/><Relationship Id="rId3" Type="http://schemas.openxmlformats.org/officeDocument/2006/relationships/image" Target="../media/image16.png"/><Relationship Id="rId4" Type="http://schemas.openxmlformats.org/officeDocument/2006/relationships/image" Target="../media/image1.png"/><Relationship Id="rId5" Type="http://schemas.openxmlformats.org/officeDocument/2006/relationships/image" Target="../media/image4.png"/><Relationship Id="rId6"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5.png"/><Relationship Id="rId5" Type="http://schemas.openxmlformats.org/officeDocument/2006/relationships/image" Target="../media/image2.png"/><Relationship Id="rId6"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10.png"/><Relationship Id="rId5"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13.png"/><Relationship Id="rId5"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14.png"/><Relationship Id="rId5"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10.xml"/><Relationship Id="rId3" Type="http://schemas.openxmlformats.org/officeDocument/2006/relationships/image" Target="../media/image19.png"/><Relationship Id="rId4" Type="http://schemas.openxmlformats.org/officeDocument/2006/relationships/image" Target="../media/image22.png"/><Relationship Id="rId5"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11.xml"/><Relationship Id="rId3" Type="http://schemas.openxmlformats.org/officeDocument/2006/relationships/image" Target="../media/image18.png"/><Relationship Id="rId4"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12.xml"/><Relationship Id="rId3" Type="http://schemas.openxmlformats.org/officeDocument/2006/relationships/image" Target="../media/image20.png"/><Relationship Id="rId4" Type="http://schemas.openxmlformats.org/officeDocument/2006/relationships/image" Target="../media/image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13.xml"/><Relationship Id="rId3"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4.xml"/><Relationship Id="rId3" Type="http://schemas.openxmlformats.org/officeDocument/2006/relationships/image" Target="../media/image21.jpg"/><Relationship Id="rId4"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6099" name="Shape 6099"/>
        <p:cNvGrpSpPr/>
        <p:nvPr/>
      </p:nvGrpSpPr>
      <p:grpSpPr>
        <a:xfrm>
          <a:off x="0" y="0"/>
          <a:ext cx="0" cy="0"/>
          <a:chOff x="0" y="0"/>
          <a:chExt cx="0" cy="0"/>
        </a:xfrm>
      </p:grpSpPr>
      <p:sp>
        <p:nvSpPr>
          <p:cNvPr id="6100" name="Google Shape;6100;p57"/>
          <p:cNvSpPr txBox="1"/>
          <p:nvPr>
            <p:ph type="ctrTitle"/>
          </p:nvPr>
        </p:nvSpPr>
        <p:spPr>
          <a:xfrm>
            <a:off x="720000" y="1393975"/>
            <a:ext cx="7704000" cy="2629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8000">
                <a:solidFill>
                  <a:schemeClr val="dk1"/>
                </a:solidFill>
              </a:rPr>
              <a:t>Food</a:t>
            </a:r>
            <a:r>
              <a:rPr lang="en"/>
              <a:t>s i</a:t>
            </a:r>
            <a:r>
              <a:rPr lang="en" sz="8000">
                <a:solidFill>
                  <a:schemeClr val="dk1"/>
                </a:solidFill>
              </a:rPr>
              <a:t>n the Qur</a:t>
            </a:r>
            <a:r>
              <a:rPr lang="en"/>
              <a:t>’an</a:t>
            </a:r>
            <a:endParaRPr sz="8000">
              <a:solidFill>
                <a:schemeClr val="dk1"/>
              </a:solidFill>
            </a:endParaRPr>
          </a:p>
        </p:txBody>
      </p:sp>
      <p:pic>
        <p:nvPicPr>
          <p:cNvPr id="6101" name="Google Shape;6101;p57"/>
          <p:cNvPicPr preferRelativeResize="0"/>
          <p:nvPr/>
        </p:nvPicPr>
        <p:blipFill>
          <a:blip r:embed="rId3">
            <a:alphaModFix/>
          </a:blip>
          <a:stretch>
            <a:fillRect/>
          </a:stretch>
        </p:blipFill>
        <p:spPr>
          <a:xfrm>
            <a:off x="6664299" y="2980650"/>
            <a:ext cx="858798" cy="5721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105" name="Shape 6105"/>
        <p:cNvGrpSpPr/>
        <p:nvPr/>
      </p:nvGrpSpPr>
      <p:grpSpPr>
        <a:xfrm>
          <a:off x="0" y="0"/>
          <a:ext cx="0" cy="0"/>
          <a:chOff x="0" y="0"/>
          <a:chExt cx="0" cy="0"/>
        </a:xfrm>
      </p:grpSpPr>
      <p:sp>
        <p:nvSpPr>
          <p:cNvPr id="6106" name="Google Shape;6106;p58"/>
          <p:cNvSpPr txBox="1"/>
          <p:nvPr>
            <p:ph type="title"/>
          </p:nvPr>
        </p:nvSpPr>
        <p:spPr>
          <a:xfrm>
            <a:off x="284575" y="4288625"/>
            <a:ext cx="4039200" cy="710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800"/>
              <a:t>Eating healthy is our religious duty.</a:t>
            </a:r>
            <a:endParaRPr sz="1800"/>
          </a:p>
          <a:p>
            <a:pPr indent="0" lvl="0" marL="0" rtl="0" algn="l">
              <a:spcBef>
                <a:spcPts val="0"/>
              </a:spcBef>
              <a:spcAft>
                <a:spcPts val="0"/>
              </a:spcAft>
              <a:buNone/>
            </a:pPr>
            <a:r>
              <a:t/>
            </a:r>
            <a:endParaRPr sz="1800"/>
          </a:p>
          <a:p>
            <a:pPr indent="0" lvl="0" marL="190500" marR="190500" rtl="0" algn="l">
              <a:lnSpc>
                <a:spcPct val="122222"/>
              </a:lnSpc>
              <a:spcBef>
                <a:spcPts val="0"/>
              </a:spcBef>
              <a:spcAft>
                <a:spcPts val="0"/>
              </a:spcAft>
              <a:buNone/>
            </a:pPr>
            <a:r>
              <a:rPr lang="en" sz="1200">
                <a:latin typeface="Lato"/>
                <a:ea typeface="Lato"/>
                <a:cs typeface="Lato"/>
                <a:sym typeface="Lato"/>
              </a:rPr>
              <a:t>“So eat of the lawful and good food which Allah has provided for you, and be grateful for the favour of Allah.” </a:t>
            </a:r>
            <a:endParaRPr sz="1200">
              <a:latin typeface="Lato"/>
              <a:ea typeface="Lato"/>
              <a:cs typeface="Lato"/>
              <a:sym typeface="Lato"/>
            </a:endParaRPr>
          </a:p>
          <a:p>
            <a:pPr indent="0" lvl="0" marL="190500" marR="190500" rtl="0" algn="l">
              <a:lnSpc>
                <a:spcPct val="122222"/>
              </a:lnSpc>
              <a:spcBef>
                <a:spcPts val="800"/>
              </a:spcBef>
              <a:spcAft>
                <a:spcPts val="0"/>
              </a:spcAft>
              <a:buNone/>
            </a:pPr>
            <a:r>
              <a:rPr lang="en" sz="1200">
                <a:latin typeface="Lato"/>
                <a:ea typeface="Lato"/>
                <a:cs typeface="Lato"/>
                <a:sym typeface="Lato"/>
              </a:rPr>
              <a:t>(Qur’an 16:114)</a:t>
            </a:r>
            <a:endParaRPr sz="450">
              <a:solidFill>
                <a:srgbClr val="333333"/>
              </a:solidFill>
              <a:highlight>
                <a:srgbClr val="FFFFFF"/>
              </a:highlight>
              <a:latin typeface="Arial"/>
              <a:ea typeface="Arial"/>
              <a:cs typeface="Arial"/>
              <a:sym typeface="Arial"/>
            </a:endParaRPr>
          </a:p>
          <a:p>
            <a:pPr indent="0" lvl="0" marL="0" rtl="0" algn="l">
              <a:spcBef>
                <a:spcPts val="800"/>
              </a:spcBef>
              <a:spcAft>
                <a:spcPts val="0"/>
              </a:spcAft>
              <a:buNone/>
            </a:pPr>
            <a:r>
              <a:t/>
            </a:r>
            <a:endParaRPr sz="1800"/>
          </a:p>
        </p:txBody>
      </p:sp>
      <p:pic>
        <p:nvPicPr>
          <p:cNvPr id="6107" name="Google Shape;6107;p58"/>
          <p:cNvPicPr preferRelativeResize="0"/>
          <p:nvPr/>
        </p:nvPicPr>
        <p:blipFill>
          <a:blip r:embed="rId4">
            <a:alphaModFix/>
          </a:blip>
          <a:stretch>
            <a:fillRect/>
          </a:stretch>
        </p:blipFill>
        <p:spPr>
          <a:xfrm>
            <a:off x="4027599" y="4492550"/>
            <a:ext cx="858798" cy="57212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111" name="Shape 6111"/>
        <p:cNvGrpSpPr/>
        <p:nvPr/>
      </p:nvGrpSpPr>
      <p:grpSpPr>
        <a:xfrm>
          <a:off x="0" y="0"/>
          <a:ext cx="0" cy="0"/>
          <a:chOff x="0" y="0"/>
          <a:chExt cx="0" cy="0"/>
        </a:xfrm>
      </p:grpSpPr>
      <p:sp>
        <p:nvSpPr>
          <p:cNvPr id="6112" name="Google Shape;6112;p59"/>
          <p:cNvSpPr txBox="1"/>
          <p:nvPr>
            <p:ph idx="1" type="subTitle"/>
          </p:nvPr>
        </p:nvSpPr>
        <p:spPr>
          <a:xfrm>
            <a:off x="3665175" y="136000"/>
            <a:ext cx="3658800" cy="1161900"/>
          </a:xfrm>
          <a:prstGeom prst="rect">
            <a:avLst/>
          </a:prstGeom>
        </p:spPr>
        <p:txBody>
          <a:bodyPr anchorCtr="0" anchor="ctr" bIns="91425" lIns="0" spcFirstLastPara="1" rIns="91425" wrap="square" tIns="91425">
            <a:noAutofit/>
          </a:bodyPr>
          <a:lstStyle/>
          <a:p>
            <a:pPr indent="0" lvl="0" marL="0" rtl="0" algn="ctr">
              <a:spcBef>
                <a:spcPts val="0"/>
              </a:spcBef>
              <a:spcAft>
                <a:spcPts val="0"/>
              </a:spcAft>
              <a:buNone/>
            </a:pPr>
            <a:r>
              <a:t/>
            </a:r>
            <a:endParaRPr sz="6000"/>
          </a:p>
          <a:p>
            <a:pPr indent="0" lvl="0" marL="0" rtl="0" algn="l">
              <a:spcBef>
                <a:spcPts val="0"/>
              </a:spcBef>
              <a:spcAft>
                <a:spcPts val="0"/>
              </a:spcAft>
              <a:buNone/>
            </a:pPr>
            <a:r>
              <a:rPr lang="en" sz="6000"/>
              <a:t>    </a:t>
            </a:r>
            <a:r>
              <a:rPr lang="en" sz="6000"/>
              <a:t>Fish</a:t>
            </a:r>
            <a:endParaRPr sz="6000"/>
          </a:p>
          <a:p>
            <a:pPr indent="0" lvl="0" marL="0" rtl="0" algn="l">
              <a:spcBef>
                <a:spcPts val="0"/>
              </a:spcBef>
              <a:spcAft>
                <a:spcPts val="0"/>
              </a:spcAft>
              <a:buNone/>
            </a:pPr>
            <a:r>
              <a:t/>
            </a:r>
            <a:endParaRPr/>
          </a:p>
        </p:txBody>
      </p:sp>
      <p:sp>
        <p:nvSpPr>
          <p:cNvPr id="6113" name="Google Shape;6113;p59"/>
          <p:cNvSpPr txBox="1"/>
          <p:nvPr>
            <p:ph idx="2" type="subTitle"/>
          </p:nvPr>
        </p:nvSpPr>
        <p:spPr>
          <a:xfrm>
            <a:off x="4513275" y="1297900"/>
            <a:ext cx="2863800" cy="3570900"/>
          </a:xfrm>
          <a:prstGeom prst="rect">
            <a:avLst/>
          </a:prstGeom>
        </p:spPr>
        <p:txBody>
          <a:bodyPr anchorCtr="0" anchor="ctr" bIns="91425" lIns="0" spcFirstLastPara="1" rIns="91425" wrap="square" tIns="91425">
            <a:spAutoFit/>
          </a:bodyPr>
          <a:lstStyle/>
          <a:p>
            <a:pPr indent="0" lvl="0" marL="0" rtl="0" algn="l">
              <a:spcBef>
                <a:spcPts val="0"/>
              </a:spcBef>
              <a:spcAft>
                <a:spcPts val="0"/>
              </a:spcAft>
              <a:buNone/>
            </a:pPr>
            <a:r>
              <a:rPr lang="en"/>
              <a:t>For your benefit, He created the sea; from it, you get fresh meat to eat, and extract jewellery that you wear. You see the ships sailing over the waves to seek His gifts, so you may be thankful.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(Qur’an 16:14)</a:t>
            </a:r>
            <a:endParaRPr/>
          </a:p>
        </p:txBody>
      </p:sp>
      <p:sp>
        <p:nvSpPr>
          <p:cNvPr id="6114" name="Google Shape;6114;p59"/>
          <p:cNvSpPr txBox="1"/>
          <p:nvPr>
            <p:ph type="title"/>
          </p:nvPr>
        </p:nvSpPr>
        <p:spPr>
          <a:xfrm>
            <a:off x="1231950" y="1504950"/>
            <a:ext cx="2923800" cy="2304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01</a:t>
            </a:r>
            <a:endParaRPr/>
          </a:p>
        </p:txBody>
      </p:sp>
      <p:pic>
        <p:nvPicPr>
          <p:cNvPr id="6115" name="Google Shape;6115;p59"/>
          <p:cNvPicPr preferRelativeResize="0"/>
          <p:nvPr/>
        </p:nvPicPr>
        <p:blipFill>
          <a:blip r:embed="rId3">
            <a:alphaModFix/>
          </a:blip>
          <a:stretch>
            <a:fillRect/>
          </a:stretch>
        </p:blipFill>
        <p:spPr>
          <a:xfrm>
            <a:off x="1897699" y="4571375"/>
            <a:ext cx="858798" cy="572124"/>
          </a:xfrm>
          <a:prstGeom prst="rect">
            <a:avLst/>
          </a:prstGeom>
          <a:noFill/>
          <a:ln>
            <a:noFill/>
          </a:ln>
        </p:spPr>
      </p:pic>
      <p:pic>
        <p:nvPicPr>
          <p:cNvPr id="6116" name="Google Shape;6116;p59"/>
          <p:cNvPicPr preferRelativeResize="0"/>
          <p:nvPr/>
        </p:nvPicPr>
        <p:blipFill rotWithShape="1">
          <a:blip r:embed="rId4">
            <a:alphaModFix/>
          </a:blip>
          <a:srcRect b="10722" l="0" r="0" t="0"/>
          <a:stretch/>
        </p:blipFill>
        <p:spPr>
          <a:xfrm>
            <a:off x="7646445" y="2584825"/>
            <a:ext cx="1267305" cy="12807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120" name="Shape 6120"/>
        <p:cNvGrpSpPr/>
        <p:nvPr/>
      </p:nvGrpSpPr>
      <p:grpSpPr>
        <a:xfrm>
          <a:off x="0" y="0"/>
          <a:ext cx="0" cy="0"/>
          <a:chOff x="0" y="0"/>
          <a:chExt cx="0" cy="0"/>
        </a:xfrm>
      </p:grpSpPr>
      <p:sp>
        <p:nvSpPr>
          <p:cNvPr id="6121" name="Google Shape;6121;p60"/>
          <p:cNvSpPr txBox="1"/>
          <p:nvPr>
            <p:ph idx="1" type="subTitle"/>
          </p:nvPr>
        </p:nvSpPr>
        <p:spPr>
          <a:xfrm>
            <a:off x="4574650" y="1397100"/>
            <a:ext cx="3658800" cy="829800"/>
          </a:xfrm>
          <a:prstGeom prst="rect">
            <a:avLst/>
          </a:prstGeom>
        </p:spPr>
        <p:txBody>
          <a:bodyPr anchorCtr="0" anchor="ctr" bIns="91425" lIns="0" spcFirstLastPara="1" rIns="91425" wrap="square" tIns="91425">
            <a:noAutofit/>
          </a:bodyPr>
          <a:lstStyle/>
          <a:p>
            <a:pPr indent="0" lvl="0" marL="0" rtl="0" algn="l">
              <a:spcBef>
                <a:spcPts val="0"/>
              </a:spcBef>
              <a:spcAft>
                <a:spcPts val="0"/>
              </a:spcAft>
              <a:buNone/>
            </a:pPr>
            <a:r>
              <a:rPr lang="en"/>
              <a:t>Olives</a:t>
            </a:r>
            <a:endParaRPr/>
          </a:p>
        </p:txBody>
      </p:sp>
      <p:sp>
        <p:nvSpPr>
          <p:cNvPr id="6122" name="Google Shape;6122;p60"/>
          <p:cNvSpPr txBox="1"/>
          <p:nvPr>
            <p:ph idx="2" type="subTitle"/>
          </p:nvPr>
        </p:nvSpPr>
        <p:spPr>
          <a:xfrm>
            <a:off x="4650850" y="2156850"/>
            <a:ext cx="3975300" cy="829800"/>
          </a:xfrm>
          <a:prstGeom prst="rect">
            <a:avLst/>
          </a:prstGeom>
        </p:spPr>
        <p:txBody>
          <a:bodyPr anchorCtr="0" anchor="ctr" bIns="91425" lIns="0" spcFirstLastPara="1" rIns="91425" wrap="square" tIns="91425">
            <a:noAutofit/>
          </a:bodyPr>
          <a:lstStyle/>
          <a:p>
            <a:pPr indent="0" lvl="0" marL="0" rtl="0" algn="l">
              <a:spcBef>
                <a:spcPts val="0"/>
              </a:spcBef>
              <a:spcAft>
                <a:spcPts val="0"/>
              </a:spcAft>
              <a:buNone/>
            </a:pPr>
            <a:r>
              <a:t/>
            </a:r>
            <a:endParaRPr/>
          </a:p>
          <a:p>
            <a:pPr indent="0" lvl="0" marL="0" rtl="0" algn="l">
              <a:spcBef>
                <a:spcPts val="1600"/>
              </a:spcBef>
              <a:spcAft>
                <a:spcPts val="1600"/>
              </a:spcAft>
              <a:buNone/>
            </a:pPr>
            <a:r>
              <a:rPr lang="en"/>
              <a:t>A</a:t>
            </a:r>
            <a:r>
              <a:rPr lang="en"/>
              <a:t>s well as ˹olive˺ trees which grow at Mount Sinai, providing oil and a condiment to eat.</a:t>
            </a:r>
            <a:endParaRPr/>
          </a:p>
        </p:txBody>
      </p:sp>
      <p:sp>
        <p:nvSpPr>
          <p:cNvPr id="6123" name="Google Shape;6123;p60"/>
          <p:cNvSpPr txBox="1"/>
          <p:nvPr>
            <p:ph type="title"/>
          </p:nvPr>
        </p:nvSpPr>
        <p:spPr>
          <a:xfrm>
            <a:off x="1231950" y="1504950"/>
            <a:ext cx="2923800" cy="2304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02</a:t>
            </a:r>
            <a:endParaRPr/>
          </a:p>
        </p:txBody>
      </p:sp>
      <p:pic>
        <p:nvPicPr>
          <p:cNvPr id="6124" name="Google Shape;6124;p60"/>
          <p:cNvPicPr preferRelativeResize="0"/>
          <p:nvPr/>
        </p:nvPicPr>
        <p:blipFill rotWithShape="1">
          <a:blip r:embed="rId3">
            <a:alphaModFix/>
          </a:blip>
          <a:srcRect b="9123" l="0" r="0" t="0"/>
          <a:stretch/>
        </p:blipFill>
        <p:spPr>
          <a:xfrm rot="2320322">
            <a:off x="414326" y="345705"/>
            <a:ext cx="1014073" cy="934440"/>
          </a:xfrm>
          <a:prstGeom prst="rect">
            <a:avLst/>
          </a:prstGeom>
          <a:noFill/>
          <a:ln cap="flat" cmpd="sng" w="9525">
            <a:solidFill>
              <a:schemeClr val="lt1"/>
            </a:solidFill>
            <a:prstDash val="solid"/>
            <a:round/>
            <a:headEnd len="sm" w="sm" type="none"/>
            <a:tailEnd len="sm" w="sm" type="none"/>
          </a:ln>
        </p:spPr>
      </p:pic>
      <p:pic>
        <p:nvPicPr>
          <p:cNvPr id="6125" name="Google Shape;6125;p60"/>
          <p:cNvPicPr preferRelativeResize="0"/>
          <p:nvPr/>
        </p:nvPicPr>
        <p:blipFill>
          <a:blip r:embed="rId4">
            <a:alphaModFix/>
          </a:blip>
          <a:stretch>
            <a:fillRect/>
          </a:stretch>
        </p:blipFill>
        <p:spPr>
          <a:xfrm>
            <a:off x="6220200" y="3149675"/>
            <a:ext cx="2923800" cy="1949200"/>
          </a:xfrm>
          <a:prstGeom prst="rect">
            <a:avLst/>
          </a:prstGeom>
          <a:noFill/>
          <a:ln>
            <a:noFill/>
          </a:ln>
        </p:spPr>
      </p:pic>
      <p:sp>
        <p:nvSpPr>
          <p:cNvPr id="6126" name="Google Shape;6126;p60"/>
          <p:cNvSpPr txBox="1"/>
          <p:nvPr/>
        </p:nvSpPr>
        <p:spPr>
          <a:xfrm>
            <a:off x="4574650" y="3226800"/>
            <a:ext cx="3076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600"/>
              </a:spcAft>
              <a:buNone/>
            </a:pPr>
            <a:r>
              <a:rPr lang="en" sz="2000">
                <a:solidFill>
                  <a:schemeClr val="dk1"/>
                </a:solidFill>
                <a:latin typeface="Lato"/>
                <a:ea typeface="Lato"/>
                <a:cs typeface="Lato"/>
                <a:sym typeface="Lato"/>
              </a:rPr>
              <a:t>(Qur’an </a:t>
            </a:r>
            <a:r>
              <a:rPr lang="en" sz="2000">
                <a:solidFill>
                  <a:schemeClr val="dk1"/>
                </a:solidFill>
                <a:latin typeface="Lato"/>
                <a:ea typeface="Lato"/>
                <a:cs typeface="Lato"/>
                <a:sym typeface="Lato"/>
              </a:rPr>
              <a:t>23:20)</a:t>
            </a:r>
            <a:endParaRPr/>
          </a:p>
        </p:txBody>
      </p:sp>
      <p:pic>
        <p:nvPicPr>
          <p:cNvPr id="6127" name="Google Shape;6127;p60"/>
          <p:cNvPicPr preferRelativeResize="0"/>
          <p:nvPr/>
        </p:nvPicPr>
        <p:blipFill>
          <a:blip r:embed="rId5">
            <a:alphaModFix/>
          </a:blip>
          <a:stretch>
            <a:fillRect/>
          </a:stretch>
        </p:blipFill>
        <p:spPr>
          <a:xfrm>
            <a:off x="1897699" y="4571375"/>
            <a:ext cx="858798" cy="57212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131" name="Shape 6131"/>
        <p:cNvGrpSpPr/>
        <p:nvPr/>
      </p:nvGrpSpPr>
      <p:grpSpPr>
        <a:xfrm>
          <a:off x="0" y="0"/>
          <a:ext cx="0" cy="0"/>
          <a:chOff x="0" y="0"/>
          <a:chExt cx="0" cy="0"/>
        </a:xfrm>
      </p:grpSpPr>
      <p:sp>
        <p:nvSpPr>
          <p:cNvPr id="6132" name="Google Shape;6132;p61"/>
          <p:cNvSpPr txBox="1"/>
          <p:nvPr>
            <p:ph idx="1" type="subTitle"/>
          </p:nvPr>
        </p:nvSpPr>
        <p:spPr>
          <a:xfrm>
            <a:off x="4469275" y="309125"/>
            <a:ext cx="3658800" cy="829800"/>
          </a:xfrm>
          <a:prstGeom prst="rect">
            <a:avLst/>
          </a:prstGeom>
        </p:spPr>
        <p:txBody>
          <a:bodyPr anchorCtr="0" anchor="ctr" bIns="91425" lIns="0" spcFirstLastPara="1" rIns="91425" wrap="square" tIns="91425">
            <a:noAutofit/>
          </a:bodyPr>
          <a:lstStyle/>
          <a:p>
            <a:pPr indent="0" lvl="0" marL="0" rtl="0" algn="l">
              <a:spcBef>
                <a:spcPts val="0"/>
              </a:spcBef>
              <a:spcAft>
                <a:spcPts val="0"/>
              </a:spcAft>
              <a:buNone/>
            </a:pPr>
            <a:r>
              <a:rPr lang="en"/>
              <a:t>Dates</a:t>
            </a:r>
            <a:endParaRPr/>
          </a:p>
        </p:txBody>
      </p:sp>
      <p:sp>
        <p:nvSpPr>
          <p:cNvPr id="6133" name="Google Shape;6133;p61"/>
          <p:cNvSpPr txBox="1"/>
          <p:nvPr>
            <p:ph idx="2" type="subTitle"/>
          </p:nvPr>
        </p:nvSpPr>
        <p:spPr>
          <a:xfrm>
            <a:off x="4469275" y="1704050"/>
            <a:ext cx="3143400" cy="993900"/>
          </a:xfrm>
          <a:prstGeom prst="rect">
            <a:avLst/>
          </a:prstGeom>
        </p:spPr>
        <p:txBody>
          <a:bodyPr anchorCtr="0" anchor="ctr" bIns="91425" lIns="0" spcFirstLastPara="1" rIns="91425" wrap="square" tIns="91425">
            <a:noAutofit/>
          </a:bodyPr>
          <a:lstStyle/>
          <a:p>
            <a:pPr indent="0" lvl="0" marL="0" rtl="0" algn="l">
              <a:spcBef>
                <a:spcPts val="0"/>
              </a:spcBef>
              <a:spcAft>
                <a:spcPts val="0"/>
              </a:spcAft>
              <a:buNone/>
            </a:pPr>
            <a:r>
              <a:rPr lang="en"/>
              <a:t>And shake the trunk of date-palm towards you; it will drop on you fresh ripe-dates.</a:t>
            </a:r>
            <a:endParaRPr/>
          </a:p>
          <a:p>
            <a:pPr indent="0" lvl="0" marL="0" rtl="0" algn="l">
              <a:spcBef>
                <a:spcPts val="1600"/>
              </a:spcBef>
              <a:spcAft>
                <a:spcPts val="1600"/>
              </a:spcAft>
              <a:buNone/>
            </a:pPr>
            <a:r>
              <a:rPr lang="en"/>
              <a:t>(Qur’an 19:25)</a:t>
            </a:r>
            <a:endParaRPr/>
          </a:p>
        </p:txBody>
      </p:sp>
      <p:sp>
        <p:nvSpPr>
          <p:cNvPr id="6134" name="Google Shape;6134;p61"/>
          <p:cNvSpPr txBox="1"/>
          <p:nvPr>
            <p:ph type="title"/>
          </p:nvPr>
        </p:nvSpPr>
        <p:spPr>
          <a:xfrm>
            <a:off x="1231950" y="1504950"/>
            <a:ext cx="2923800" cy="2304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03</a:t>
            </a:r>
            <a:endParaRPr/>
          </a:p>
        </p:txBody>
      </p:sp>
      <p:pic>
        <p:nvPicPr>
          <p:cNvPr id="6135" name="Google Shape;6135;p61"/>
          <p:cNvPicPr preferRelativeResize="0"/>
          <p:nvPr/>
        </p:nvPicPr>
        <p:blipFill>
          <a:blip r:embed="rId3">
            <a:alphaModFix/>
          </a:blip>
          <a:stretch>
            <a:fillRect/>
          </a:stretch>
        </p:blipFill>
        <p:spPr>
          <a:xfrm>
            <a:off x="7181825" y="3263075"/>
            <a:ext cx="2162500" cy="1880425"/>
          </a:xfrm>
          <a:prstGeom prst="rect">
            <a:avLst/>
          </a:prstGeom>
          <a:noFill/>
          <a:ln>
            <a:noFill/>
          </a:ln>
        </p:spPr>
      </p:pic>
      <p:pic>
        <p:nvPicPr>
          <p:cNvPr id="6136" name="Google Shape;6136;p61"/>
          <p:cNvPicPr preferRelativeResize="0"/>
          <p:nvPr/>
        </p:nvPicPr>
        <p:blipFill>
          <a:blip r:embed="rId4">
            <a:alphaModFix/>
          </a:blip>
          <a:stretch>
            <a:fillRect/>
          </a:stretch>
        </p:blipFill>
        <p:spPr>
          <a:xfrm>
            <a:off x="3583652" y="3952725"/>
            <a:ext cx="1789400" cy="1190775"/>
          </a:xfrm>
          <a:prstGeom prst="rect">
            <a:avLst/>
          </a:prstGeom>
          <a:noFill/>
          <a:ln>
            <a:noFill/>
          </a:ln>
        </p:spPr>
      </p:pic>
      <p:pic>
        <p:nvPicPr>
          <p:cNvPr id="6137" name="Google Shape;6137;p61"/>
          <p:cNvPicPr preferRelativeResize="0"/>
          <p:nvPr/>
        </p:nvPicPr>
        <p:blipFill>
          <a:blip r:embed="rId5">
            <a:alphaModFix/>
          </a:blip>
          <a:stretch>
            <a:fillRect/>
          </a:stretch>
        </p:blipFill>
        <p:spPr>
          <a:xfrm>
            <a:off x="33250" y="0"/>
            <a:ext cx="2032900" cy="1283175"/>
          </a:xfrm>
          <a:prstGeom prst="rect">
            <a:avLst/>
          </a:prstGeom>
          <a:noFill/>
          <a:ln>
            <a:noFill/>
          </a:ln>
        </p:spPr>
      </p:pic>
      <p:pic>
        <p:nvPicPr>
          <p:cNvPr id="6138" name="Google Shape;6138;p61"/>
          <p:cNvPicPr preferRelativeResize="0"/>
          <p:nvPr/>
        </p:nvPicPr>
        <p:blipFill>
          <a:blip r:embed="rId6">
            <a:alphaModFix/>
          </a:blip>
          <a:stretch>
            <a:fillRect/>
          </a:stretch>
        </p:blipFill>
        <p:spPr>
          <a:xfrm>
            <a:off x="1897699" y="4571375"/>
            <a:ext cx="858798" cy="57212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42" name="Shape 6142"/>
        <p:cNvGrpSpPr/>
        <p:nvPr/>
      </p:nvGrpSpPr>
      <p:grpSpPr>
        <a:xfrm>
          <a:off x="0" y="0"/>
          <a:ext cx="0" cy="0"/>
          <a:chOff x="0" y="0"/>
          <a:chExt cx="0" cy="0"/>
        </a:xfrm>
      </p:grpSpPr>
      <p:sp>
        <p:nvSpPr>
          <p:cNvPr id="6143" name="Google Shape;6143;p62"/>
          <p:cNvSpPr txBox="1"/>
          <p:nvPr>
            <p:ph idx="1" type="subTitle"/>
          </p:nvPr>
        </p:nvSpPr>
        <p:spPr>
          <a:xfrm>
            <a:off x="4574650" y="1809750"/>
            <a:ext cx="3658800" cy="829800"/>
          </a:xfrm>
          <a:prstGeom prst="rect">
            <a:avLst/>
          </a:prstGeom>
        </p:spPr>
        <p:txBody>
          <a:bodyPr anchorCtr="0" anchor="ctr" bIns="91425" lIns="0" spcFirstLastPara="1" rIns="91425" wrap="square" tIns="91425">
            <a:noAutofit/>
          </a:bodyPr>
          <a:lstStyle/>
          <a:p>
            <a:pPr indent="0" lvl="0" marL="0" rtl="0" algn="l">
              <a:spcBef>
                <a:spcPts val="0"/>
              </a:spcBef>
              <a:spcAft>
                <a:spcPts val="0"/>
              </a:spcAft>
              <a:buNone/>
            </a:pPr>
            <a:r>
              <a:rPr lang="en"/>
              <a:t>Grapes</a:t>
            </a:r>
            <a:endParaRPr/>
          </a:p>
        </p:txBody>
      </p:sp>
      <p:sp>
        <p:nvSpPr>
          <p:cNvPr id="6144" name="Google Shape;6144;p62"/>
          <p:cNvSpPr txBox="1"/>
          <p:nvPr>
            <p:ph idx="2" type="subTitle"/>
          </p:nvPr>
        </p:nvSpPr>
        <p:spPr>
          <a:xfrm>
            <a:off x="4650850" y="2800900"/>
            <a:ext cx="3143400" cy="1684500"/>
          </a:xfrm>
          <a:prstGeom prst="rect">
            <a:avLst/>
          </a:prstGeom>
        </p:spPr>
        <p:txBody>
          <a:bodyPr anchorCtr="0" anchor="ctr" bIns="91425" lIns="0" spcFirstLastPara="1" rIns="91425" wrap="square" tIns="91425">
            <a:noAutofit/>
          </a:bodyPr>
          <a:lstStyle/>
          <a:p>
            <a:pPr indent="0" lvl="0" marL="0" rtl="0" algn="l">
              <a:spcBef>
                <a:spcPts val="0"/>
              </a:spcBef>
              <a:spcAft>
                <a:spcPts val="0"/>
              </a:spcAft>
              <a:buNone/>
            </a:pPr>
            <a:r>
              <a:rPr lang="en"/>
              <a:t>We produce gardens of date palms and grapevines. There is plenty of fruit for you to eat.</a:t>
            </a:r>
            <a:endParaRPr/>
          </a:p>
          <a:p>
            <a:pPr indent="0" lvl="0" marL="0" rtl="0" algn="l">
              <a:spcBef>
                <a:spcPts val="1600"/>
              </a:spcBef>
              <a:spcAft>
                <a:spcPts val="1600"/>
              </a:spcAft>
              <a:buNone/>
            </a:pPr>
            <a:r>
              <a:rPr lang="en"/>
              <a:t>(Qur’an 23:19)</a:t>
            </a:r>
            <a:endParaRPr/>
          </a:p>
        </p:txBody>
      </p:sp>
      <p:sp>
        <p:nvSpPr>
          <p:cNvPr id="6145" name="Google Shape;6145;p62"/>
          <p:cNvSpPr txBox="1"/>
          <p:nvPr>
            <p:ph type="title"/>
          </p:nvPr>
        </p:nvSpPr>
        <p:spPr>
          <a:xfrm>
            <a:off x="1231950" y="1504950"/>
            <a:ext cx="2923800" cy="2304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04</a:t>
            </a:r>
            <a:endParaRPr/>
          </a:p>
        </p:txBody>
      </p:sp>
      <p:pic>
        <p:nvPicPr>
          <p:cNvPr id="6146" name="Google Shape;6146;p62"/>
          <p:cNvPicPr preferRelativeResize="0"/>
          <p:nvPr/>
        </p:nvPicPr>
        <p:blipFill>
          <a:blip r:embed="rId3">
            <a:alphaModFix/>
          </a:blip>
          <a:stretch>
            <a:fillRect/>
          </a:stretch>
        </p:blipFill>
        <p:spPr>
          <a:xfrm>
            <a:off x="7515213" y="2297438"/>
            <a:ext cx="1628775" cy="2809875"/>
          </a:xfrm>
          <a:prstGeom prst="rect">
            <a:avLst/>
          </a:prstGeom>
          <a:noFill/>
          <a:ln>
            <a:noFill/>
          </a:ln>
        </p:spPr>
      </p:pic>
      <p:pic>
        <p:nvPicPr>
          <p:cNvPr id="6147" name="Google Shape;6147;p62"/>
          <p:cNvPicPr preferRelativeResize="0"/>
          <p:nvPr/>
        </p:nvPicPr>
        <p:blipFill>
          <a:blip r:embed="rId4">
            <a:alphaModFix/>
          </a:blip>
          <a:stretch>
            <a:fillRect/>
          </a:stretch>
        </p:blipFill>
        <p:spPr>
          <a:xfrm>
            <a:off x="0" y="0"/>
            <a:ext cx="1628775" cy="1399940"/>
          </a:xfrm>
          <a:prstGeom prst="rect">
            <a:avLst/>
          </a:prstGeom>
          <a:noFill/>
          <a:ln>
            <a:noFill/>
          </a:ln>
        </p:spPr>
      </p:pic>
      <p:pic>
        <p:nvPicPr>
          <p:cNvPr id="6148" name="Google Shape;6148;p62"/>
          <p:cNvPicPr preferRelativeResize="0"/>
          <p:nvPr/>
        </p:nvPicPr>
        <p:blipFill>
          <a:blip r:embed="rId5">
            <a:alphaModFix/>
          </a:blip>
          <a:stretch>
            <a:fillRect/>
          </a:stretch>
        </p:blipFill>
        <p:spPr>
          <a:xfrm>
            <a:off x="4937075" y="0"/>
            <a:ext cx="2351250" cy="1963199"/>
          </a:xfrm>
          <a:prstGeom prst="rect">
            <a:avLst/>
          </a:prstGeom>
          <a:noFill/>
          <a:ln>
            <a:noFill/>
          </a:ln>
        </p:spPr>
      </p:pic>
      <p:pic>
        <p:nvPicPr>
          <p:cNvPr id="6149" name="Google Shape;6149;p62"/>
          <p:cNvPicPr preferRelativeResize="0"/>
          <p:nvPr/>
        </p:nvPicPr>
        <p:blipFill>
          <a:blip r:embed="rId6">
            <a:alphaModFix/>
          </a:blip>
          <a:stretch>
            <a:fillRect/>
          </a:stretch>
        </p:blipFill>
        <p:spPr>
          <a:xfrm>
            <a:off x="1897699" y="4571375"/>
            <a:ext cx="858798" cy="57212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153" name="Shape 6153"/>
        <p:cNvGrpSpPr/>
        <p:nvPr/>
      </p:nvGrpSpPr>
      <p:grpSpPr>
        <a:xfrm>
          <a:off x="0" y="0"/>
          <a:ext cx="0" cy="0"/>
          <a:chOff x="0" y="0"/>
          <a:chExt cx="0" cy="0"/>
        </a:xfrm>
      </p:grpSpPr>
      <p:sp>
        <p:nvSpPr>
          <p:cNvPr id="6154" name="Google Shape;6154;p63"/>
          <p:cNvSpPr txBox="1"/>
          <p:nvPr>
            <p:ph idx="1" type="subTitle"/>
          </p:nvPr>
        </p:nvSpPr>
        <p:spPr>
          <a:xfrm>
            <a:off x="4429200" y="1809750"/>
            <a:ext cx="3804300" cy="829800"/>
          </a:xfrm>
          <a:prstGeom prst="rect">
            <a:avLst/>
          </a:prstGeom>
        </p:spPr>
        <p:txBody>
          <a:bodyPr anchorCtr="0" anchor="ctr" bIns="91425" lIns="0" spcFirstLastPara="1" rIns="91425" wrap="square" tIns="91425">
            <a:noAutofit/>
          </a:bodyPr>
          <a:lstStyle/>
          <a:p>
            <a:pPr indent="0" lvl="0" marL="0" rtl="0" algn="l">
              <a:spcBef>
                <a:spcPts val="0"/>
              </a:spcBef>
              <a:spcAft>
                <a:spcPts val="0"/>
              </a:spcAft>
              <a:buNone/>
            </a:pPr>
            <a:r>
              <a:rPr lang="en" sz="5000"/>
              <a:t>Figs</a:t>
            </a:r>
            <a:endParaRPr/>
          </a:p>
        </p:txBody>
      </p:sp>
      <p:sp>
        <p:nvSpPr>
          <p:cNvPr id="6155" name="Google Shape;6155;p63"/>
          <p:cNvSpPr txBox="1"/>
          <p:nvPr>
            <p:ph idx="2" type="subTitle"/>
          </p:nvPr>
        </p:nvSpPr>
        <p:spPr>
          <a:xfrm>
            <a:off x="4429200" y="2777875"/>
            <a:ext cx="3582600" cy="1518600"/>
          </a:xfrm>
          <a:prstGeom prst="rect">
            <a:avLst/>
          </a:prstGeom>
        </p:spPr>
        <p:txBody>
          <a:bodyPr anchorCtr="0" anchor="ctr" bIns="91425" lIns="0" spcFirstLastPara="1" rIns="91425" wrap="square" tIns="91425">
            <a:spAutoFit/>
          </a:bodyPr>
          <a:lstStyle/>
          <a:p>
            <a:pPr indent="0" lvl="0" marL="0" rtl="0" algn="l">
              <a:spcBef>
                <a:spcPts val="0"/>
              </a:spcBef>
              <a:spcAft>
                <a:spcPts val="0"/>
              </a:spcAft>
              <a:buNone/>
            </a:pPr>
            <a:r>
              <a:rPr lang="en"/>
              <a:t>I swear by the fig and the olive  </a:t>
            </a:r>
            <a:endParaRPr/>
          </a:p>
          <a:p>
            <a:pPr indent="0" lvl="0" marL="0" rtl="0" algn="l">
              <a:spcBef>
                <a:spcPts val="1600"/>
              </a:spcBef>
              <a:spcAft>
                <a:spcPts val="0"/>
              </a:spcAft>
              <a:buNone/>
            </a:pPr>
            <a:r>
              <a:rPr lang="en"/>
              <a:t>(Qur’an 95:1)</a:t>
            </a:r>
            <a:endParaRPr sz="1600"/>
          </a:p>
          <a:p>
            <a:pPr indent="0" lvl="0" marL="0" rtl="0" algn="l">
              <a:spcBef>
                <a:spcPts val="1600"/>
              </a:spcBef>
              <a:spcAft>
                <a:spcPts val="1600"/>
              </a:spcAft>
              <a:buNone/>
            </a:pPr>
            <a:r>
              <a:t/>
            </a:r>
            <a:endParaRPr/>
          </a:p>
        </p:txBody>
      </p:sp>
      <p:sp>
        <p:nvSpPr>
          <p:cNvPr id="6156" name="Google Shape;6156;p63"/>
          <p:cNvSpPr txBox="1"/>
          <p:nvPr>
            <p:ph type="title"/>
          </p:nvPr>
        </p:nvSpPr>
        <p:spPr>
          <a:xfrm>
            <a:off x="1231950" y="1504950"/>
            <a:ext cx="2923800" cy="2304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05</a:t>
            </a:r>
            <a:endParaRPr/>
          </a:p>
        </p:txBody>
      </p:sp>
      <p:pic>
        <p:nvPicPr>
          <p:cNvPr id="6157" name="Google Shape;6157;p63"/>
          <p:cNvPicPr preferRelativeResize="0"/>
          <p:nvPr/>
        </p:nvPicPr>
        <p:blipFill>
          <a:blip r:embed="rId3">
            <a:alphaModFix/>
          </a:blip>
          <a:stretch>
            <a:fillRect/>
          </a:stretch>
        </p:blipFill>
        <p:spPr>
          <a:xfrm>
            <a:off x="0" y="0"/>
            <a:ext cx="1518600" cy="1518600"/>
          </a:xfrm>
          <a:prstGeom prst="rect">
            <a:avLst/>
          </a:prstGeom>
          <a:noFill/>
          <a:ln>
            <a:noFill/>
          </a:ln>
        </p:spPr>
      </p:pic>
      <p:pic>
        <p:nvPicPr>
          <p:cNvPr id="6158" name="Google Shape;6158;p63"/>
          <p:cNvPicPr preferRelativeResize="0"/>
          <p:nvPr/>
        </p:nvPicPr>
        <p:blipFill>
          <a:blip r:embed="rId4">
            <a:alphaModFix/>
          </a:blip>
          <a:stretch>
            <a:fillRect/>
          </a:stretch>
        </p:blipFill>
        <p:spPr>
          <a:xfrm>
            <a:off x="7369324" y="3293550"/>
            <a:ext cx="1774675" cy="1774675"/>
          </a:xfrm>
          <a:prstGeom prst="rect">
            <a:avLst/>
          </a:prstGeom>
          <a:noFill/>
          <a:ln>
            <a:noFill/>
          </a:ln>
        </p:spPr>
      </p:pic>
      <p:pic>
        <p:nvPicPr>
          <p:cNvPr id="6159" name="Google Shape;6159;p63"/>
          <p:cNvPicPr preferRelativeResize="0"/>
          <p:nvPr/>
        </p:nvPicPr>
        <p:blipFill>
          <a:blip r:embed="rId5">
            <a:alphaModFix/>
          </a:blip>
          <a:stretch>
            <a:fillRect/>
          </a:stretch>
        </p:blipFill>
        <p:spPr>
          <a:xfrm>
            <a:off x="1897699" y="4571375"/>
            <a:ext cx="858798" cy="57212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163" name="Shape 6163"/>
        <p:cNvGrpSpPr/>
        <p:nvPr/>
      </p:nvGrpSpPr>
      <p:grpSpPr>
        <a:xfrm>
          <a:off x="0" y="0"/>
          <a:ext cx="0" cy="0"/>
          <a:chOff x="0" y="0"/>
          <a:chExt cx="0" cy="0"/>
        </a:xfrm>
      </p:grpSpPr>
      <p:sp>
        <p:nvSpPr>
          <p:cNvPr id="6164" name="Google Shape;6164;p64"/>
          <p:cNvSpPr txBox="1"/>
          <p:nvPr>
            <p:ph idx="1" type="subTitle"/>
          </p:nvPr>
        </p:nvSpPr>
        <p:spPr>
          <a:xfrm>
            <a:off x="2600300" y="660975"/>
            <a:ext cx="5212800" cy="680100"/>
          </a:xfrm>
          <a:prstGeom prst="rect">
            <a:avLst/>
          </a:prstGeom>
        </p:spPr>
        <p:txBody>
          <a:bodyPr anchorCtr="0" anchor="ctr" bIns="91425" lIns="0" spcFirstLastPara="1" rIns="91425" wrap="square" tIns="91425">
            <a:noAutofit/>
          </a:bodyPr>
          <a:lstStyle/>
          <a:p>
            <a:pPr indent="0" lvl="0" marL="0" rtl="0" algn="r">
              <a:spcBef>
                <a:spcPts val="0"/>
              </a:spcBef>
              <a:spcAft>
                <a:spcPts val="0"/>
              </a:spcAft>
              <a:buNone/>
            </a:pPr>
            <a:r>
              <a:rPr lang="en" sz="6000"/>
              <a:t>Pomegranates</a:t>
            </a:r>
            <a:endParaRPr sz="6000"/>
          </a:p>
          <a:p>
            <a:pPr indent="0" lvl="0" marL="0" rtl="0" algn="l">
              <a:spcBef>
                <a:spcPts val="0"/>
              </a:spcBef>
              <a:spcAft>
                <a:spcPts val="0"/>
              </a:spcAft>
              <a:buNone/>
            </a:pPr>
            <a:r>
              <a:t/>
            </a:r>
            <a:endParaRPr/>
          </a:p>
        </p:txBody>
      </p:sp>
      <p:sp>
        <p:nvSpPr>
          <p:cNvPr id="6165" name="Google Shape;6165;p64"/>
          <p:cNvSpPr txBox="1"/>
          <p:nvPr>
            <p:ph idx="2" type="subTitle"/>
          </p:nvPr>
        </p:nvSpPr>
        <p:spPr>
          <a:xfrm>
            <a:off x="4155750" y="2156850"/>
            <a:ext cx="3717900" cy="829800"/>
          </a:xfrm>
          <a:prstGeom prst="rect">
            <a:avLst/>
          </a:prstGeom>
        </p:spPr>
        <p:txBody>
          <a:bodyPr anchorCtr="0" anchor="ctr" bIns="91425" lIns="0" spcFirstLastPara="1" rIns="91425" wrap="square" tIns="91425">
            <a:noAutofit/>
          </a:bodyPr>
          <a:lstStyle/>
          <a:p>
            <a:pPr indent="0" lvl="0" marL="0" rtl="0" algn="l">
              <a:spcBef>
                <a:spcPts val="0"/>
              </a:spcBef>
              <a:spcAft>
                <a:spcPts val="0"/>
              </a:spcAft>
              <a:buNone/>
            </a:pPr>
            <a:r>
              <a:t/>
            </a:r>
            <a:endParaRPr/>
          </a:p>
          <a:p>
            <a:pPr indent="0" lvl="0" marL="0" rtl="0" algn="l">
              <a:spcBef>
                <a:spcPts val="1600"/>
              </a:spcBef>
              <a:spcAft>
                <a:spcPts val="0"/>
              </a:spcAft>
              <a:buNone/>
            </a:pPr>
            <a:r>
              <a:rPr lang="en"/>
              <a:t> </a:t>
            </a:r>
            <a:endParaRPr sz="1600"/>
          </a:p>
          <a:p>
            <a:pPr indent="0" lvl="0" marL="0" rtl="0" algn="r">
              <a:spcBef>
                <a:spcPts val="1600"/>
              </a:spcBef>
              <a:spcAft>
                <a:spcPts val="0"/>
              </a:spcAft>
              <a:buNone/>
            </a:pPr>
            <a:r>
              <a:rPr lang="en"/>
              <a:t>Both gardens will have plenty of fruit dates and pomegranates </a:t>
            </a:r>
            <a:endParaRPr/>
          </a:p>
          <a:p>
            <a:pPr indent="0" lvl="0" marL="0" rtl="0" algn="r">
              <a:spcBef>
                <a:spcPts val="1600"/>
              </a:spcBef>
              <a:spcAft>
                <a:spcPts val="0"/>
              </a:spcAft>
              <a:buNone/>
            </a:pPr>
            <a:r>
              <a:rPr lang="en"/>
              <a:t>(Qur’an 55:68)</a:t>
            </a:r>
            <a:endParaRPr sz="1200">
              <a:solidFill>
                <a:srgbClr val="333333"/>
              </a:solidFill>
              <a:highlight>
                <a:srgbClr val="F6F6F6"/>
              </a:highlight>
              <a:latin typeface="Montserrat"/>
              <a:ea typeface="Montserrat"/>
              <a:cs typeface="Montserrat"/>
              <a:sym typeface="Montserrat"/>
            </a:endParaRPr>
          </a:p>
          <a:p>
            <a:pPr indent="0" lvl="0" marL="0" rtl="0" algn="r">
              <a:spcBef>
                <a:spcPts val="1600"/>
              </a:spcBef>
              <a:spcAft>
                <a:spcPts val="0"/>
              </a:spcAft>
              <a:buClr>
                <a:schemeClr val="dk1"/>
              </a:buClr>
              <a:buSzPts val="1100"/>
              <a:buFont typeface="Arial"/>
              <a:buNone/>
            </a:pPr>
            <a:r>
              <a:t/>
            </a:r>
            <a:endParaRPr sz="1600"/>
          </a:p>
          <a:p>
            <a:pPr indent="0" lvl="0" marL="0" rtl="0" algn="l">
              <a:spcBef>
                <a:spcPts val="1600"/>
              </a:spcBef>
              <a:spcAft>
                <a:spcPts val="0"/>
              </a:spcAft>
              <a:buNone/>
            </a:pPr>
            <a:r>
              <a:t/>
            </a:r>
            <a:endParaRPr sz="1400"/>
          </a:p>
          <a:p>
            <a:pPr indent="0" lvl="0" marL="0" rtl="0" algn="l">
              <a:spcBef>
                <a:spcPts val="1600"/>
              </a:spcBef>
              <a:spcAft>
                <a:spcPts val="1600"/>
              </a:spcAft>
              <a:buNone/>
            </a:pPr>
            <a:r>
              <a:t/>
            </a:r>
            <a:endParaRPr/>
          </a:p>
        </p:txBody>
      </p:sp>
      <p:sp>
        <p:nvSpPr>
          <p:cNvPr id="6166" name="Google Shape;6166;p64"/>
          <p:cNvSpPr txBox="1"/>
          <p:nvPr>
            <p:ph type="title"/>
          </p:nvPr>
        </p:nvSpPr>
        <p:spPr>
          <a:xfrm>
            <a:off x="1231950" y="1504950"/>
            <a:ext cx="2923800" cy="2304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06</a:t>
            </a:r>
            <a:endParaRPr/>
          </a:p>
        </p:txBody>
      </p:sp>
      <p:pic>
        <p:nvPicPr>
          <p:cNvPr id="6167" name="Google Shape;6167;p64"/>
          <p:cNvPicPr preferRelativeResize="0"/>
          <p:nvPr/>
        </p:nvPicPr>
        <p:blipFill>
          <a:blip r:embed="rId3">
            <a:alphaModFix/>
          </a:blip>
          <a:stretch>
            <a:fillRect/>
          </a:stretch>
        </p:blipFill>
        <p:spPr>
          <a:xfrm>
            <a:off x="0" y="3567275"/>
            <a:ext cx="1576200" cy="1576225"/>
          </a:xfrm>
          <a:prstGeom prst="rect">
            <a:avLst/>
          </a:prstGeom>
          <a:noFill/>
          <a:ln>
            <a:noFill/>
          </a:ln>
        </p:spPr>
      </p:pic>
      <p:pic>
        <p:nvPicPr>
          <p:cNvPr id="6168" name="Google Shape;6168;p64"/>
          <p:cNvPicPr preferRelativeResize="0"/>
          <p:nvPr/>
        </p:nvPicPr>
        <p:blipFill rotWithShape="1">
          <a:blip r:embed="rId4">
            <a:alphaModFix/>
          </a:blip>
          <a:srcRect b="8750" l="0" r="0" t="0"/>
          <a:stretch/>
        </p:blipFill>
        <p:spPr>
          <a:xfrm>
            <a:off x="0" y="0"/>
            <a:ext cx="1438625" cy="1416025"/>
          </a:xfrm>
          <a:prstGeom prst="rect">
            <a:avLst/>
          </a:prstGeom>
          <a:noFill/>
          <a:ln>
            <a:noFill/>
          </a:ln>
        </p:spPr>
      </p:pic>
      <p:grpSp>
        <p:nvGrpSpPr>
          <p:cNvPr id="6169" name="Google Shape;6169;p64"/>
          <p:cNvGrpSpPr/>
          <p:nvPr/>
        </p:nvGrpSpPr>
        <p:grpSpPr>
          <a:xfrm rot="-2517146">
            <a:off x="7485602" y="2900244"/>
            <a:ext cx="1397986" cy="1315040"/>
            <a:chOff x="2107050" y="4332414"/>
            <a:chExt cx="696092" cy="654791"/>
          </a:xfrm>
        </p:grpSpPr>
        <p:sp>
          <p:nvSpPr>
            <p:cNvPr id="6170" name="Google Shape;6170;p64"/>
            <p:cNvSpPr/>
            <p:nvPr/>
          </p:nvSpPr>
          <p:spPr>
            <a:xfrm>
              <a:off x="2107050" y="4359496"/>
              <a:ext cx="652638" cy="626292"/>
            </a:xfrm>
            <a:custGeom>
              <a:rect b="b" l="l" r="r" t="t"/>
              <a:pathLst>
                <a:path extrusionOk="0" h="11054" w="11519">
                  <a:moveTo>
                    <a:pt x="5300" y="1"/>
                  </a:moveTo>
                  <a:cubicBezTo>
                    <a:pt x="4543" y="1"/>
                    <a:pt x="3792" y="109"/>
                    <a:pt x="3081" y="365"/>
                  </a:cubicBezTo>
                  <a:cubicBezTo>
                    <a:pt x="1962" y="780"/>
                    <a:pt x="981" y="1585"/>
                    <a:pt x="478" y="2654"/>
                  </a:cubicBezTo>
                  <a:cubicBezTo>
                    <a:pt x="76" y="3509"/>
                    <a:pt x="0" y="4502"/>
                    <a:pt x="176" y="5433"/>
                  </a:cubicBezTo>
                  <a:cubicBezTo>
                    <a:pt x="365" y="6489"/>
                    <a:pt x="855" y="7495"/>
                    <a:pt x="1560" y="8287"/>
                  </a:cubicBezTo>
                  <a:cubicBezTo>
                    <a:pt x="1886" y="8664"/>
                    <a:pt x="2276" y="9016"/>
                    <a:pt x="2691" y="9318"/>
                  </a:cubicBezTo>
                  <a:cubicBezTo>
                    <a:pt x="3810" y="10142"/>
                    <a:pt x="5158" y="11054"/>
                    <a:pt x="6749" y="11054"/>
                  </a:cubicBezTo>
                  <a:cubicBezTo>
                    <a:pt x="7393" y="11054"/>
                    <a:pt x="8077" y="10904"/>
                    <a:pt x="8803" y="10538"/>
                  </a:cubicBezTo>
                  <a:cubicBezTo>
                    <a:pt x="11318" y="9268"/>
                    <a:pt x="11519" y="7369"/>
                    <a:pt x="11456" y="6124"/>
                  </a:cubicBezTo>
                  <a:cubicBezTo>
                    <a:pt x="11393" y="4879"/>
                    <a:pt x="10639" y="3446"/>
                    <a:pt x="10764" y="2805"/>
                  </a:cubicBezTo>
                  <a:cubicBezTo>
                    <a:pt x="10915" y="2176"/>
                    <a:pt x="11016" y="1811"/>
                    <a:pt x="11016" y="1811"/>
                  </a:cubicBezTo>
                  <a:lnTo>
                    <a:pt x="9909" y="202"/>
                  </a:lnTo>
                  <a:cubicBezTo>
                    <a:pt x="9909" y="202"/>
                    <a:pt x="9494" y="239"/>
                    <a:pt x="8777" y="327"/>
                  </a:cubicBezTo>
                  <a:cubicBezTo>
                    <a:pt x="8661" y="339"/>
                    <a:pt x="8545" y="345"/>
                    <a:pt x="8429" y="345"/>
                  </a:cubicBezTo>
                  <a:cubicBezTo>
                    <a:pt x="7816" y="345"/>
                    <a:pt x="7205" y="196"/>
                    <a:pt x="6602" y="101"/>
                  </a:cubicBezTo>
                  <a:cubicBezTo>
                    <a:pt x="6171" y="37"/>
                    <a:pt x="5735" y="1"/>
                    <a:pt x="5300" y="1"/>
                  </a:cubicBezTo>
                  <a:close/>
                </a:path>
              </a:pathLst>
            </a:custGeom>
            <a:solidFill>
              <a:srgbClr val="871B2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1" name="Google Shape;6171;p64"/>
            <p:cNvSpPr/>
            <p:nvPr/>
          </p:nvSpPr>
          <p:spPr>
            <a:xfrm>
              <a:off x="2579401" y="4332414"/>
              <a:ext cx="223740" cy="223740"/>
            </a:xfrm>
            <a:custGeom>
              <a:rect b="b" l="l" r="r" t="t"/>
              <a:pathLst>
                <a:path extrusionOk="0" h="3949" w="3949">
                  <a:moveTo>
                    <a:pt x="1459" y="0"/>
                  </a:moveTo>
                  <a:cubicBezTo>
                    <a:pt x="1396" y="202"/>
                    <a:pt x="1333" y="403"/>
                    <a:pt x="1270" y="629"/>
                  </a:cubicBezTo>
                  <a:cubicBezTo>
                    <a:pt x="931" y="441"/>
                    <a:pt x="554" y="340"/>
                    <a:pt x="164" y="315"/>
                  </a:cubicBezTo>
                  <a:lnTo>
                    <a:pt x="164" y="315"/>
                  </a:lnTo>
                  <a:cubicBezTo>
                    <a:pt x="365" y="503"/>
                    <a:pt x="528" y="705"/>
                    <a:pt x="667" y="944"/>
                  </a:cubicBezTo>
                  <a:cubicBezTo>
                    <a:pt x="415" y="1069"/>
                    <a:pt x="202" y="1220"/>
                    <a:pt x="0" y="1409"/>
                  </a:cubicBezTo>
                  <a:cubicBezTo>
                    <a:pt x="264" y="1434"/>
                    <a:pt x="528" y="1472"/>
                    <a:pt x="780" y="1585"/>
                  </a:cubicBezTo>
                  <a:cubicBezTo>
                    <a:pt x="830" y="1597"/>
                    <a:pt x="881" y="1623"/>
                    <a:pt x="893" y="1660"/>
                  </a:cubicBezTo>
                  <a:cubicBezTo>
                    <a:pt x="918" y="1711"/>
                    <a:pt x="918" y="1774"/>
                    <a:pt x="906" y="1824"/>
                  </a:cubicBezTo>
                  <a:cubicBezTo>
                    <a:pt x="881" y="2138"/>
                    <a:pt x="855" y="2453"/>
                    <a:pt x="830" y="2767"/>
                  </a:cubicBezTo>
                  <a:cubicBezTo>
                    <a:pt x="1044" y="2641"/>
                    <a:pt x="1270" y="2515"/>
                    <a:pt x="1509" y="2390"/>
                  </a:cubicBezTo>
                  <a:cubicBezTo>
                    <a:pt x="1673" y="2666"/>
                    <a:pt x="1648" y="3232"/>
                    <a:pt x="1773" y="3547"/>
                  </a:cubicBezTo>
                  <a:cubicBezTo>
                    <a:pt x="1861" y="3459"/>
                    <a:pt x="2327" y="3270"/>
                    <a:pt x="2327" y="3270"/>
                  </a:cubicBezTo>
                  <a:cubicBezTo>
                    <a:pt x="2327" y="3270"/>
                    <a:pt x="2515" y="3459"/>
                    <a:pt x="2578" y="3572"/>
                  </a:cubicBezTo>
                  <a:lnTo>
                    <a:pt x="2805" y="3949"/>
                  </a:lnTo>
                  <a:cubicBezTo>
                    <a:pt x="2981" y="3597"/>
                    <a:pt x="2855" y="3169"/>
                    <a:pt x="2717" y="2792"/>
                  </a:cubicBezTo>
                  <a:cubicBezTo>
                    <a:pt x="2978" y="2606"/>
                    <a:pt x="3301" y="2502"/>
                    <a:pt x="3620" y="2502"/>
                  </a:cubicBezTo>
                  <a:cubicBezTo>
                    <a:pt x="3731" y="2502"/>
                    <a:pt x="3842" y="2515"/>
                    <a:pt x="3949" y="2541"/>
                  </a:cubicBezTo>
                  <a:cubicBezTo>
                    <a:pt x="3634" y="2251"/>
                    <a:pt x="3270" y="2012"/>
                    <a:pt x="2855" y="1887"/>
                  </a:cubicBezTo>
                  <a:cubicBezTo>
                    <a:pt x="3094" y="1686"/>
                    <a:pt x="3295" y="1434"/>
                    <a:pt x="3471" y="1157"/>
                  </a:cubicBezTo>
                  <a:lnTo>
                    <a:pt x="3471" y="1157"/>
                  </a:lnTo>
                  <a:cubicBezTo>
                    <a:pt x="3182" y="1220"/>
                    <a:pt x="2880" y="1308"/>
                    <a:pt x="2603" y="1396"/>
                  </a:cubicBezTo>
                  <a:cubicBezTo>
                    <a:pt x="2641" y="1082"/>
                    <a:pt x="2603" y="755"/>
                    <a:pt x="2540" y="441"/>
                  </a:cubicBezTo>
                  <a:cubicBezTo>
                    <a:pt x="2364" y="529"/>
                    <a:pt x="2214" y="680"/>
                    <a:pt x="2100" y="830"/>
                  </a:cubicBezTo>
                  <a:cubicBezTo>
                    <a:pt x="1912" y="529"/>
                    <a:pt x="1698" y="252"/>
                    <a:pt x="1459" y="0"/>
                  </a:cubicBezTo>
                  <a:close/>
                </a:path>
              </a:pathLst>
            </a:custGeom>
            <a:solidFill>
              <a:srgbClr val="961E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2" name="Google Shape;6172;p64"/>
            <p:cNvSpPr/>
            <p:nvPr/>
          </p:nvSpPr>
          <p:spPr>
            <a:xfrm>
              <a:off x="2637078" y="4377796"/>
              <a:ext cx="110539" cy="96091"/>
            </a:xfrm>
            <a:custGeom>
              <a:rect b="b" l="l" r="r" t="t"/>
              <a:pathLst>
                <a:path extrusionOk="0" h="1696" w="1951">
                  <a:moveTo>
                    <a:pt x="184" y="1"/>
                  </a:moveTo>
                  <a:cubicBezTo>
                    <a:pt x="165" y="1"/>
                    <a:pt x="146" y="2"/>
                    <a:pt x="127" y="4"/>
                  </a:cubicBezTo>
                  <a:cubicBezTo>
                    <a:pt x="89" y="4"/>
                    <a:pt x="76" y="17"/>
                    <a:pt x="51" y="17"/>
                  </a:cubicBezTo>
                  <a:cubicBezTo>
                    <a:pt x="1" y="42"/>
                    <a:pt x="1" y="105"/>
                    <a:pt x="13" y="155"/>
                  </a:cubicBezTo>
                  <a:cubicBezTo>
                    <a:pt x="51" y="419"/>
                    <a:pt x="227" y="646"/>
                    <a:pt x="403" y="847"/>
                  </a:cubicBezTo>
                  <a:cubicBezTo>
                    <a:pt x="642" y="1111"/>
                    <a:pt x="881" y="1387"/>
                    <a:pt x="1158" y="1576"/>
                  </a:cubicBezTo>
                  <a:cubicBezTo>
                    <a:pt x="1256" y="1639"/>
                    <a:pt x="1380" y="1695"/>
                    <a:pt x="1503" y="1695"/>
                  </a:cubicBezTo>
                  <a:cubicBezTo>
                    <a:pt x="1552" y="1695"/>
                    <a:pt x="1601" y="1686"/>
                    <a:pt x="1648" y="1664"/>
                  </a:cubicBezTo>
                  <a:cubicBezTo>
                    <a:pt x="1950" y="1488"/>
                    <a:pt x="969" y="394"/>
                    <a:pt x="705" y="205"/>
                  </a:cubicBezTo>
                  <a:cubicBezTo>
                    <a:pt x="546" y="103"/>
                    <a:pt x="366" y="1"/>
                    <a:pt x="184" y="1"/>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3" name="Google Shape;6173;p64"/>
            <p:cNvSpPr/>
            <p:nvPr/>
          </p:nvSpPr>
          <p:spPr>
            <a:xfrm>
              <a:off x="2107730" y="4361649"/>
              <a:ext cx="366291" cy="625555"/>
            </a:xfrm>
            <a:custGeom>
              <a:rect b="b" l="l" r="r" t="t"/>
              <a:pathLst>
                <a:path extrusionOk="0" h="11041" w="6465">
                  <a:moveTo>
                    <a:pt x="4968" y="0"/>
                  </a:moveTo>
                  <a:lnTo>
                    <a:pt x="4968" y="0"/>
                  </a:lnTo>
                  <a:cubicBezTo>
                    <a:pt x="4327" y="38"/>
                    <a:pt x="3685" y="138"/>
                    <a:pt x="3082" y="365"/>
                  </a:cubicBezTo>
                  <a:cubicBezTo>
                    <a:pt x="1962" y="767"/>
                    <a:pt x="982" y="1572"/>
                    <a:pt x="479" y="2641"/>
                  </a:cubicBezTo>
                  <a:cubicBezTo>
                    <a:pt x="76" y="3508"/>
                    <a:pt x="1" y="4502"/>
                    <a:pt x="177" y="5420"/>
                  </a:cubicBezTo>
                  <a:cubicBezTo>
                    <a:pt x="365" y="6476"/>
                    <a:pt x="856" y="7482"/>
                    <a:pt x="1560" y="8287"/>
                  </a:cubicBezTo>
                  <a:cubicBezTo>
                    <a:pt x="1887" y="8664"/>
                    <a:pt x="2289" y="9004"/>
                    <a:pt x="2692" y="9305"/>
                  </a:cubicBezTo>
                  <a:cubicBezTo>
                    <a:pt x="3748" y="10072"/>
                    <a:pt x="4993" y="10940"/>
                    <a:pt x="6464" y="11041"/>
                  </a:cubicBezTo>
                  <a:cubicBezTo>
                    <a:pt x="6452" y="10915"/>
                    <a:pt x="6427" y="10789"/>
                    <a:pt x="6427" y="10638"/>
                  </a:cubicBezTo>
                  <a:cubicBezTo>
                    <a:pt x="6376" y="10010"/>
                    <a:pt x="6401" y="9381"/>
                    <a:pt x="6301" y="8777"/>
                  </a:cubicBezTo>
                  <a:cubicBezTo>
                    <a:pt x="6162" y="7972"/>
                    <a:pt x="5798" y="7205"/>
                    <a:pt x="5270" y="6589"/>
                  </a:cubicBezTo>
                  <a:cubicBezTo>
                    <a:pt x="4603" y="5835"/>
                    <a:pt x="3698" y="5332"/>
                    <a:pt x="3094" y="4527"/>
                  </a:cubicBezTo>
                  <a:cubicBezTo>
                    <a:pt x="2616" y="3873"/>
                    <a:pt x="2377" y="3018"/>
                    <a:pt x="2554" y="2213"/>
                  </a:cubicBezTo>
                  <a:cubicBezTo>
                    <a:pt x="2805" y="1144"/>
                    <a:pt x="3761" y="365"/>
                    <a:pt x="4792" y="50"/>
                  </a:cubicBezTo>
                  <a:cubicBezTo>
                    <a:pt x="4855" y="38"/>
                    <a:pt x="4905" y="13"/>
                    <a:pt x="4968" y="0"/>
                  </a:cubicBezTo>
                  <a:close/>
                </a:path>
              </a:pathLst>
            </a:custGeom>
            <a:solidFill>
              <a:srgbClr val="961E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4" name="Google Shape;6174;p64"/>
            <p:cNvSpPr/>
            <p:nvPr/>
          </p:nvSpPr>
          <p:spPr>
            <a:xfrm>
              <a:off x="2511016" y="4532414"/>
              <a:ext cx="194562" cy="251729"/>
            </a:xfrm>
            <a:custGeom>
              <a:rect b="b" l="l" r="r" t="t"/>
              <a:pathLst>
                <a:path extrusionOk="0" h="4443" w="3434">
                  <a:moveTo>
                    <a:pt x="955" y="1"/>
                  </a:moveTo>
                  <a:cubicBezTo>
                    <a:pt x="930" y="1"/>
                    <a:pt x="906" y="2"/>
                    <a:pt x="880" y="4"/>
                  </a:cubicBezTo>
                  <a:cubicBezTo>
                    <a:pt x="528" y="54"/>
                    <a:pt x="227" y="356"/>
                    <a:pt x="113" y="708"/>
                  </a:cubicBezTo>
                  <a:cubicBezTo>
                    <a:pt x="0" y="1060"/>
                    <a:pt x="50" y="1450"/>
                    <a:pt x="126" y="1815"/>
                  </a:cubicBezTo>
                  <a:cubicBezTo>
                    <a:pt x="302" y="2557"/>
                    <a:pt x="667" y="3223"/>
                    <a:pt x="1182" y="3789"/>
                  </a:cubicBezTo>
                  <a:cubicBezTo>
                    <a:pt x="1491" y="4128"/>
                    <a:pt x="1917" y="4443"/>
                    <a:pt x="2351" y="4443"/>
                  </a:cubicBezTo>
                  <a:cubicBezTo>
                    <a:pt x="2448" y="4443"/>
                    <a:pt x="2545" y="4427"/>
                    <a:pt x="2641" y="4393"/>
                  </a:cubicBezTo>
                  <a:cubicBezTo>
                    <a:pt x="3068" y="4217"/>
                    <a:pt x="3307" y="3726"/>
                    <a:pt x="3370" y="3261"/>
                  </a:cubicBezTo>
                  <a:cubicBezTo>
                    <a:pt x="3433" y="2708"/>
                    <a:pt x="3307" y="2142"/>
                    <a:pt x="3018" y="1676"/>
                  </a:cubicBezTo>
                  <a:cubicBezTo>
                    <a:pt x="2930" y="1500"/>
                    <a:pt x="2804" y="1337"/>
                    <a:pt x="2679" y="1199"/>
                  </a:cubicBezTo>
                  <a:cubicBezTo>
                    <a:pt x="2377" y="821"/>
                    <a:pt x="2037" y="457"/>
                    <a:pt x="1673" y="243"/>
                  </a:cubicBezTo>
                  <a:cubicBezTo>
                    <a:pt x="1454" y="117"/>
                    <a:pt x="1215" y="1"/>
                    <a:pt x="955" y="1"/>
                  </a:cubicBezTo>
                  <a:close/>
                </a:path>
              </a:pathLst>
            </a:custGeom>
            <a:solidFill>
              <a:srgbClr val="961E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5" name="Google Shape;6175;p64"/>
            <p:cNvSpPr/>
            <p:nvPr/>
          </p:nvSpPr>
          <p:spPr>
            <a:xfrm>
              <a:off x="2487503" y="4449354"/>
              <a:ext cx="29972" cy="27649"/>
            </a:xfrm>
            <a:custGeom>
              <a:rect b="b" l="l" r="r" t="t"/>
              <a:pathLst>
                <a:path extrusionOk="0" h="488" w="529">
                  <a:moveTo>
                    <a:pt x="257" y="1"/>
                  </a:moveTo>
                  <a:cubicBezTo>
                    <a:pt x="216" y="1"/>
                    <a:pt x="175" y="12"/>
                    <a:pt x="139" y="36"/>
                  </a:cubicBezTo>
                  <a:cubicBezTo>
                    <a:pt x="51" y="99"/>
                    <a:pt x="0" y="238"/>
                    <a:pt x="63" y="376"/>
                  </a:cubicBezTo>
                  <a:cubicBezTo>
                    <a:pt x="105" y="443"/>
                    <a:pt x="186" y="488"/>
                    <a:pt x="269" y="488"/>
                  </a:cubicBezTo>
                  <a:cubicBezTo>
                    <a:pt x="310" y="488"/>
                    <a:pt x="352" y="477"/>
                    <a:pt x="390" y="451"/>
                  </a:cubicBezTo>
                  <a:cubicBezTo>
                    <a:pt x="503" y="389"/>
                    <a:pt x="528" y="250"/>
                    <a:pt x="465" y="124"/>
                  </a:cubicBezTo>
                  <a:cubicBezTo>
                    <a:pt x="423" y="48"/>
                    <a:pt x="341" y="1"/>
                    <a:pt x="257" y="1"/>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6" name="Google Shape;6176;p64"/>
            <p:cNvSpPr/>
            <p:nvPr/>
          </p:nvSpPr>
          <p:spPr>
            <a:xfrm>
              <a:off x="2430563" y="4413094"/>
              <a:ext cx="33485" cy="29122"/>
            </a:xfrm>
            <a:custGeom>
              <a:rect b="b" l="l" r="r" t="t"/>
              <a:pathLst>
                <a:path extrusionOk="0" h="514" w="591">
                  <a:moveTo>
                    <a:pt x="282" y="0"/>
                  </a:moveTo>
                  <a:cubicBezTo>
                    <a:pt x="172" y="0"/>
                    <a:pt x="79" y="74"/>
                    <a:pt x="37" y="199"/>
                  </a:cubicBezTo>
                  <a:cubicBezTo>
                    <a:pt x="0" y="333"/>
                    <a:pt x="117" y="514"/>
                    <a:pt x="273" y="514"/>
                  </a:cubicBezTo>
                  <a:cubicBezTo>
                    <a:pt x="278" y="514"/>
                    <a:pt x="283" y="513"/>
                    <a:pt x="288" y="513"/>
                  </a:cubicBezTo>
                  <a:cubicBezTo>
                    <a:pt x="402" y="488"/>
                    <a:pt x="490" y="450"/>
                    <a:pt x="527" y="350"/>
                  </a:cubicBezTo>
                  <a:cubicBezTo>
                    <a:pt x="590" y="211"/>
                    <a:pt x="502" y="48"/>
                    <a:pt x="351" y="10"/>
                  </a:cubicBezTo>
                  <a:cubicBezTo>
                    <a:pt x="328" y="4"/>
                    <a:pt x="304" y="0"/>
                    <a:pt x="282" y="0"/>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7" name="Google Shape;6177;p64"/>
            <p:cNvSpPr/>
            <p:nvPr/>
          </p:nvSpPr>
          <p:spPr>
            <a:xfrm>
              <a:off x="2369203" y="4456663"/>
              <a:ext cx="30708" cy="29235"/>
            </a:xfrm>
            <a:custGeom>
              <a:rect b="b" l="l" r="r" t="t"/>
              <a:pathLst>
                <a:path extrusionOk="0" h="516" w="542">
                  <a:moveTo>
                    <a:pt x="270" y="0"/>
                  </a:moveTo>
                  <a:cubicBezTo>
                    <a:pt x="164" y="0"/>
                    <a:pt x="58" y="63"/>
                    <a:pt x="26" y="184"/>
                  </a:cubicBezTo>
                  <a:cubicBezTo>
                    <a:pt x="1" y="322"/>
                    <a:pt x="76" y="473"/>
                    <a:pt x="227" y="511"/>
                  </a:cubicBezTo>
                  <a:cubicBezTo>
                    <a:pt x="247" y="514"/>
                    <a:pt x="267" y="515"/>
                    <a:pt x="286" y="515"/>
                  </a:cubicBezTo>
                  <a:cubicBezTo>
                    <a:pt x="362" y="515"/>
                    <a:pt x="428" y="491"/>
                    <a:pt x="479" y="410"/>
                  </a:cubicBezTo>
                  <a:cubicBezTo>
                    <a:pt x="529" y="335"/>
                    <a:pt x="542" y="222"/>
                    <a:pt x="504" y="146"/>
                  </a:cubicBezTo>
                  <a:cubicBezTo>
                    <a:pt x="503" y="146"/>
                    <a:pt x="502" y="146"/>
                    <a:pt x="502" y="145"/>
                  </a:cubicBezTo>
                  <a:lnTo>
                    <a:pt x="502" y="145"/>
                  </a:lnTo>
                  <a:cubicBezTo>
                    <a:pt x="456" y="47"/>
                    <a:pt x="363" y="0"/>
                    <a:pt x="270" y="0"/>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8" name="Google Shape;6178;p64"/>
            <p:cNvSpPr/>
            <p:nvPr/>
          </p:nvSpPr>
          <p:spPr>
            <a:xfrm>
              <a:off x="2439061" y="4483972"/>
              <a:ext cx="38470" cy="33994"/>
            </a:xfrm>
            <a:custGeom>
              <a:rect b="b" l="l" r="r" t="t"/>
              <a:pathLst>
                <a:path extrusionOk="0" h="600" w="679">
                  <a:moveTo>
                    <a:pt x="331" y="1"/>
                  </a:moveTo>
                  <a:cubicBezTo>
                    <a:pt x="284" y="1"/>
                    <a:pt x="235" y="13"/>
                    <a:pt x="189" y="42"/>
                  </a:cubicBezTo>
                  <a:cubicBezTo>
                    <a:pt x="0" y="180"/>
                    <a:pt x="38" y="519"/>
                    <a:pt x="289" y="595"/>
                  </a:cubicBezTo>
                  <a:lnTo>
                    <a:pt x="302" y="595"/>
                  </a:lnTo>
                  <a:cubicBezTo>
                    <a:pt x="318" y="598"/>
                    <a:pt x="334" y="599"/>
                    <a:pt x="350" y="599"/>
                  </a:cubicBezTo>
                  <a:cubicBezTo>
                    <a:pt x="476" y="599"/>
                    <a:pt x="607" y="516"/>
                    <a:pt x="629" y="394"/>
                  </a:cubicBezTo>
                  <a:lnTo>
                    <a:pt x="629" y="369"/>
                  </a:lnTo>
                  <a:cubicBezTo>
                    <a:pt x="679" y="189"/>
                    <a:pt x="514" y="1"/>
                    <a:pt x="331" y="1"/>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9" name="Google Shape;6179;p64"/>
            <p:cNvSpPr/>
            <p:nvPr/>
          </p:nvSpPr>
          <p:spPr>
            <a:xfrm>
              <a:off x="2419345" y="4563915"/>
              <a:ext cx="33315" cy="33711"/>
            </a:xfrm>
            <a:custGeom>
              <a:rect b="b" l="l" r="r" t="t"/>
              <a:pathLst>
                <a:path extrusionOk="0" h="595" w="588">
                  <a:moveTo>
                    <a:pt x="284" y="1"/>
                  </a:moveTo>
                  <a:cubicBezTo>
                    <a:pt x="155" y="1"/>
                    <a:pt x="62" y="89"/>
                    <a:pt x="21" y="202"/>
                  </a:cubicBezTo>
                  <a:cubicBezTo>
                    <a:pt x="9" y="240"/>
                    <a:pt x="9" y="278"/>
                    <a:pt x="9" y="328"/>
                  </a:cubicBezTo>
                  <a:cubicBezTo>
                    <a:pt x="1" y="490"/>
                    <a:pt x="153" y="595"/>
                    <a:pt x="298" y="595"/>
                  </a:cubicBezTo>
                  <a:cubicBezTo>
                    <a:pt x="390" y="595"/>
                    <a:pt x="480" y="552"/>
                    <a:pt x="524" y="454"/>
                  </a:cubicBezTo>
                  <a:cubicBezTo>
                    <a:pt x="537" y="416"/>
                    <a:pt x="562" y="379"/>
                    <a:pt x="574" y="341"/>
                  </a:cubicBezTo>
                  <a:cubicBezTo>
                    <a:pt x="587" y="202"/>
                    <a:pt x="524" y="39"/>
                    <a:pt x="373" y="14"/>
                  </a:cubicBezTo>
                  <a:cubicBezTo>
                    <a:pt x="342" y="5"/>
                    <a:pt x="312" y="1"/>
                    <a:pt x="284" y="1"/>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0" name="Google Shape;6180;p64"/>
            <p:cNvSpPr/>
            <p:nvPr/>
          </p:nvSpPr>
          <p:spPr>
            <a:xfrm>
              <a:off x="2348580" y="4552640"/>
              <a:ext cx="31388" cy="27706"/>
            </a:xfrm>
            <a:custGeom>
              <a:rect b="b" l="l" r="r" t="t"/>
              <a:pathLst>
                <a:path extrusionOk="0" h="489" w="554">
                  <a:moveTo>
                    <a:pt x="257" y="1"/>
                  </a:moveTo>
                  <a:cubicBezTo>
                    <a:pt x="216" y="1"/>
                    <a:pt x="175" y="12"/>
                    <a:pt x="138" y="37"/>
                  </a:cubicBezTo>
                  <a:cubicBezTo>
                    <a:pt x="50" y="100"/>
                    <a:pt x="0" y="263"/>
                    <a:pt x="63" y="376"/>
                  </a:cubicBezTo>
                  <a:cubicBezTo>
                    <a:pt x="105" y="443"/>
                    <a:pt x="186" y="488"/>
                    <a:pt x="269" y="488"/>
                  </a:cubicBezTo>
                  <a:cubicBezTo>
                    <a:pt x="310" y="488"/>
                    <a:pt x="352" y="477"/>
                    <a:pt x="390" y="452"/>
                  </a:cubicBezTo>
                  <a:cubicBezTo>
                    <a:pt x="503" y="376"/>
                    <a:pt x="553" y="225"/>
                    <a:pt x="465" y="125"/>
                  </a:cubicBezTo>
                  <a:cubicBezTo>
                    <a:pt x="423" y="49"/>
                    <a:pt x="341" y="1"/>
                    <a:pt x="257" y="1"/>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1" name="Google Shape;6181;p64"/>
            <p:cNvSpPr/>
            <p:nvPr/>
          </p:nvSpPr>
          <p:spPr>
            <a:xfrm>
              <a:off x="2363707" y="4494113"/>
              <a:ext cx="34788" cy="28839"/>
            </a:xfrm>
            <a:custGeom>
              <a:rect b="b" l="l" r="r" t="t"/>
              <a:pathLst>
                <a:path extrusionOk="0" h="509" w="614">
                  <a:moveTo>
                    <a:pt x="270" y="0"/>
                  </a:moveTo>
                  <a:cubicBezTo>
                    <a:pt x="160" y="0"/>
                    <a:pt x="53" y="88"/>
                    <a:pt x="35" y="190"/>
                  </a:cubicBezTo>
                  <a:cubicBezTo>
                    <a:pt x="0" y="339"/>
                    <a:pt x="102" y="509"/>
                    <a:pt x="244" y="509"/>
                  </a:cubicBezTo>
                  <a:cubicBezTo>
                    <a:pt x="258" y="509"/>
                    <a:pt x="272" y="507"/>
                    <a:pt x="286" y="504"/>
                  </a:cubicBezTo>
                  <a:lnTo>
                    <a:pt x="299" y="504"/>
                  </a:lnTo>
                  <a:cubicBezTo>
                    <a:pt x="550" y="479"/>
                    <a:pt x="613" y="190"/>
                    <a:pt x="412" y="51"/>
                  </a:cubicBezTo>
                  <a:cubicBezTo>
                    <a:pt x="412" y="51"/>
                    <a:pt x="387" y="51"/>
                    <a:pt x="387" y="39"/>
                  </a:cubicBezTo>
                  <a:cubicBezTo>
                    <a:pt x="350" y="12"/>
                    <a:pt x="310" y="0"/>
                    <a:pt x="270" y="0"/>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2" name="Google Shape;6182;p64"/>
            <p:cNvSpPr/>
            <p:nvPr/>
          </p:nvSpPr>
          <p:spPr>
            <a:xfrm>
              <a:off x="2297985" y="4505445"/>
              <a:ext cx="32805" cy="28555"/>
            </a:xfrm>
            <a:custGeom>
              <a:rect b="b" l="l" r="r" t="t"/>
              <a:pathLst>
                <a:path extrusionOk="0" h="504" w="579">
                  <a:moveTo>
                    <a:pt x="293" y="1"/>
                  </a:moveTo>
                  <a:cubicBezTo>
                    <a:pt x="245" y="1"/>
                    <a:pt x="196" y="13"/>
                    <a:pt x="151" y="40"/>
                  </a:cubicBezTo>
                  <a:cubicBezTo>
                    <a:pt x="38" y="140"/>
                    <a:pt x="0" y="279"/>
                    <a:pt x="76" y="392"/>
                  </a:cubicBezTo>
                  <a:cubicBezTo>
                    <a:pt x="118" y="459"/>
                    <a:pt x="199" y="504"/>
                    <a:pt x="285" y="504"/>
                  </a:cubicBezTo>
                  <a:cubicBezTo>
                    <a:pt x="329" y="504"/>
                    <a:pt x="373" y="493"/>
                    <a:pt x="415" y="467"/>
                  </a:cubicBezTo>
                  <a:cubicBezTo>
                    <a:pt x="528" y="392"/>
                    <a:pt x="579" y="241"/>
                    <a:pt x="503" y="115"/>
                  </a:cubicBezTo>
                  <a:cubicBezTo>
                    <a:pt x="463" y="42"/>
                    <a:pt x="380" y="1"/>
                    <a:pt x="293" y="1"/>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3" name="Google Shape;6183;p64"/>
            <p:cNvSpPr/>
            <p:nvPr/>
          </p:nvSpPr>
          <p:spPr>
            <a:xfrm>
              <a:off x="2321498" y="4441932"/>
              <a:ext cx="34221" cy="30765"/>
            </a:xfrm>
            <a:custGeom>
              <a:rect b="b" l="l" r="r" t="t"/>
              <a:pathLst>
                <a:path extrusionOk="0" h="543" w="604">
                  <a:moveTo>
                    <a:pt x="296" y="0"/>
                  </a:moveTo>
                  <a:cubicBezTo>
                    <a:pt x="178" y="0"/>
                    <a:pt x="57" y="75"/>
                    <a:pt x="38" y="205"/>
                  </a:cubicBezTo>
                  <a:lnTo>
                    <a:pt x="38" y="230"/>
                  </a:lnTo>
                  <a:cubicBezTo>
                    <a:pt x="0" y="344"/>
                    <a:pt x="63" y="469"/>
                    <a:pt x="164" y="520"/>
                  </a:cubicBezTo>
                  <a:cubicBezTo>
                    <a:pt x="191" y="535"/>
                    <a:pt x="221" y="542"/>
                    <a:pt x="253" y="542"/>
                  </a:cubicBezTo>
                  <a:cubicBezTo>
                    <a:pt x="322" y="542"/>
                    <a:pt x="397" y="508"/>
                    <a:pt x="466" y="457"/>
                  </a:cubicBezTo>
                  <a:lnTo>
                    <a:pt x="478" y="444"/>
                  </a:lnTo>
                  <a:cubicBezTo>
                    <a:pt x="604" y="331"/>
                    <a:pt x="554" y="105"/>
                    <a:pt x="415" y="29"/>
                  </a:cubicBezTo>
                  <a:cubicBezTo>
                    <a:pt x="379" y="9"/>
                    <a:pt x="338" y="0"/>
                    <a:pt x="296" y="0"/>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4" name="Google Shape;6184;p64"/>
            <p:cNvSpPr/>
            <p:nvPr/>
          </p:nvSpPr>
          <p:spPr>
            <a:xfrm>
              <a:off x="2320081" y="4412980"/>
              <a:ext cx="32805" cy="28442"/>
            </a:xfrm>
            <a:custGeom>
              <a:rect b="b" l="l" r="r" t="t"/>
              <a:pathLst>
                <a:path extrusionOk="0" h="502" w="579">
                  <a:moveTo>
                    <a:pt x="279" y="1"/>
                  </a:moveTo>
                  <a:cubicBezTo>
                    <a:pt x="233" y="1"/>
                    <a:pt x="189" y="12"/>
                    <a:pt x="151" y="37"/>
                  </a:cubicBezTo>
                  <a:cubicBezTo>
                    <a:pt x="50" y="113"/>
                    <a:pt x="0" y="276"/>
                    <a:pt x="76" y="389"/>
                  </a:cubicBezTo>
                  <a:cubicBezTo>
                    <a:pt x="117" y="456"/>
                    <a:pt x="210" y="501"/>
                    <a:pt x="300" y="501"/>
                  </a:cubicBezTo>
                  <a:cubicBezTo>
                    <a:pt x="345" y="501"/>
                    <a:pt x="390" y="490"/>
                    <a:pt x="428" y="465"/>
                  </a:cubicBezTo>
                  <a:cubicBezTo>
                    <a:pt x="528" y="389"/>
                    <a:pt x="579" y="238"/>
                    <a:pt x="503" y="113"/>
                  </a:cubicBezTo>
                  <a:cubicBezTo>
                    <a:pt x="461" y="46"/>
                    <a:pt x="369" y="1"/>
                    <a:pt x="279" y="1"/>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5" name="Google Shape;6185;p64"/>
            <p:cNvSpPr/>
            <p:nvPr/>
          </p:nvSpPr>
          <p:spPr>
            <a:xfrm>
              <a:off x="2395209" y="4389694"/>
              <a:ext cx="30142" cy="22040"/>
            </a:xfrm>
            <a:custGeom>
              <a:rect b="b" l="l" r="r" t="t"/>
              <a:pathLst>
                <a:path extrusionOk="0" h="389" w="532">
                  <a:moveTo>
                    <a:pt x="285" y="0"/>
                  </a:moveTo>
                  <a:cubicBezTo>
                    <a:pt x="147" y="0"/>
                    <a:pt x="1" y="146"/>
                    <a:pt x="108" y="297"/>
                  </a:cubicBezTo>
                  <a:cubicBezTo>
                    <a:pt x="145" y="361"/>
                    <a:pt x="202" y="388"/>
                    <a:pt x="260" y="388"/>
                  </a:cubicBezTo>
                  <a:cubicBezTo>
                    <a:pt x="394" y="388"/>
                    <a:pt x="531" y="242"/>
                    <a:pt x="435" y="83"/>
                  </a:cubicBezTo>
                  <a:cubicBezTo>
                    <a:pt x="398" y="25"/>
                    <a:pt x="342" y="0"/>
                    <a:pt x="285" y="0"/>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6" name="Google Shape;6186;p64"/>
            <p:cNvSpPr/>
            <p:nvPr/>
          </p:nvSpPr>
          <p:spPr>
            <a:xfrm>
              <a:off x="2493396" y="4403915"/>
              <a:ext cx="31672" cy="24079"/>
            </a:xfrm>
            <a:custGeom>
              <a:rect b="b" l="l" r="r" t="t"/>
              <a:pathLst>
                <a:path extrusionOk="0" h="425" w="559">
                  <a:moveTo>
                    <a:pt x="297" y="0"/>
                  </a:moveTo>
                  <a:cubicBezTo>
                    <a:pt x="150" y="0"/>
                    <a:pt x="0" y="156"/>
                    <a:pt x="97" y="323"/>
                  </a:cubicBezTo>
                  <a:cubicBezTo>
                    <a:pt x="139" y="395"/>
                    <a:pt x="201" y="425"/>
                    <a:pt x="264" y="425"/>
                  </a:cubicBezTo>
                  <a:cubicBezTo>
                    <a:pt x="410" y="425"/>
                    <a:pt x="559" y="264"/>
                    <a:pt x="462" y="97"/>
                  </a:cubicBezTo>
                  <a:cubicBezTo>
                    <a:pt x="421" y="29"/>
                    <a:pt x="359" y="0"/>
                    <a:pt x="297" y="0"/>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7" name="Google Shape;6187;p64"/>
            <p:cNvSpPr/>
            <p:nvPr/>
          </p:nvSpPr>
          <p:spPr>
            <a:xfrm>
              <a:off x="2356115" y="4385728"/>
              <a:ext cx="31955" cy="23739"/>
            </a:xfrm>
            <a:custGeom>
              <a:rect b="b" l="l" r="r" t="t"/>
              <a:pathLst>
                <a:path extrusionOk="0" h="419" w="564">
                  <a:moveTo>
                    <a:pt x="294" y="0"/>
                  </a:moveTo>
                  <a:cubicBezTo>
                    <a:pt x="148" y="0"/>
                    <a:pt x="0" y="149"/>
                    <a:pt x="106" y="317"/>
                  </a:cubicBezTo>
                  <a:cubicBezTo>
                    <a:pt x="148" y="389"/>
                    <a:pt x="210" y="419"/>
                    <a:pt x="272" y="419"/>
                  </a:cubicBezTo>
                  <a:cubicBezTo>
                    <a:pt x="417" y="419"/>
                    <a:pt x="564" y="258"/>
                    <a:pt x="458" y="91"/>
                  </a:cubicBezTo>
                  <a:cubicBezTo>
                    <a:pt x="417" y="27"/>
                    <a:pt x="356" y="0"/>
                    <a:pt x="294" y="0"/>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8" name="Google Shape;6188;p64"/>
            <p:cNvSpPr/>
            <p:nvPr/>
          </p:nvSpPr>
          <p:spPr>
            <a:xfrm>
              <a:off x="2399231" y="4438533"/>
              <a:ext cx="22436" cy="17224"/>
            </a:xfrm>
            <a:custGeom>
              <a:rect b="b" l="l" r="r" t="t"/>
              <a:pathLst>
                <a:path extrusionOk="0" h="304" w="396">
                  <a:moveTo>
                    <a:pt x="205" y="1"/>
                  </a:moveTo>
                  <a:cubicBezTo>
                    <a:pt x="103" y="1"/>
                    <a:pt x="1" y="114"/>
                    <a:pt x="62" y="227"/>
                  </a:cubicBezTo>
                  <a:cubicBezTo>
                    <a:pt x="93" y="281"/>
                    <a:pt x="139" y="303"/>
                    <a:pt x="185" y="303"/>
                  </a:cubicBezTo>
                  <a:cubicBezTo>
                    <a:pt x="290" y="303"/>
                    <a:pt x="396" y="190"/>
                    <a:pt x="326" y="77"/>
                  </a:cubicBezTo>
                  <a:cubicBezTo>
                    <a:pt x="295" y="23"/>
                    <a:pt x="250" y="1"/>
                    <a:pt x="205" y="1"/>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9" name="Google Shape;6189;p64"/>
            <p:cNvSpPr/>
            <p:nvPr/>
          </p:nvSpPr>
          <p:spPr>
            <a:xfrm>
              <a:off x="2624274" y="4848333"/>
              <a:ext cx="33541" cy="26289"/>
            </a:xfrm>
            <a:custGeom>
              <a:rect b="b" l="l" r="r" t="t"/>
              <a:pathLst>
                <a:path extrusionOk="0" h="464" w="592">
                  <a:moveTo>
                    <a:pt x="269" y="0"/>
                  </a:moveTo>
                  <a:cubicBezTo>
                    <a:pt x="202" y="0"/>
                    <a:pt x="138" y="32"/>
                    <a:pt x="101" y="99"/>
                  </a:cubicBezTo>
                  <a:lnTo>
                    <a:pt x="89" y="112"/>
                  </a:lnTo>
                  <a:cubicBezTo>
                    <a:pt x="1" y="275"/>
                    <a:pt x="114" y="464"/>
                    <a:pt x="290" y="464"/>
                  </a:cubicBezTo>
                  <a:cubicBezTo>
                    <a:pt x="441" y="464"/>
                    <a:pt x="592" y="263"/>
                    <a:pt x="478" y="112"/>
                  </a:cubicBezTo>
                  <a:lnTo>
                    <a:pt x="466" y="99"/>
                  </a:lnTo>
                  <a:cubicBezTo>
                    <a:pt x="414" y="35"/>
                    <a:pt x="340" y="0"/>
                    <a:pt x="269" y="0"/>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0" name="Google Shape;6190;p64"/>
            <p:cNvSpPr/>
            <p:nvPr/>
          </p:nvSpPr>
          <p:spPr>
            <a:xfrm>
              <a:off x="2553736" y="4828730"/>
              <a:ext cx="30708" cy="28839"/>
            </a:xfrm>
            <a:custGeom>
              <a:rect b="b" l="l" r="r" t="t"/>
              <a:pathLst>
                <a:path extrusionOk="0" h="509" w="542">
                  <a:moveTo>
                    <a:pt x="268" y="1"/>
                  </a:moveTo>
                  <a:cubicBezTo>
                    <a:pt x="250" y="1"/>
                    <a:pt x="231" y="2"/>
                    <a:pt x="214" y="5"/>
                  </a:cubicBezTo>
                  <a:cubicBezTo>
                    <a:pt x="101" y="43"/>
                    <a:pt x="1" y="143"/>
                    <a:pt x="26" y="257"/>
                  </a:cubicBezTo>
                  <a:lnTo>
                    <a:pt x="26" y="269"/>
                  </a:lnTo>
                  <a:cubicBezTo>
                    <a:pt x="38" y="395"/>
                    <a:pt x="114" y="508"/>
                    <a:pt x="265" y="508"/>
                  </a:cubicBezTo>
                  <a:lnTo>
                    <a:pt x="277" y="508"/>
                  </a:lnTo>
                  <a:cubicBezTo>
                    <a:pt x="390" y="508"/>
                    <a:pt x="466" y="445"/>
                    <a:pt x="516" y="357"/>
                  </a:cubicBezTo>
                  <a:cubicBezTo>
                    <a:pt x="541" y="257"/>
                    <a:pt x="529" y="143"/>
                    <a:pt x="453" y="68"/>
                  </a:cubicBezTo>
                  <a:cubicBezTo>
                    <a:pt x="405" y="19"/>
                    <a:pt x="333" y="1"/>
                    <a:pt x="268" y="1"/>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1" name="Google Shape;6191;p64"/>
            <p:cNvSpPr/>
            <p:nvPr/>
          </p:nvSpPr>
          <p:spPr>
            <a:xfrm>
              <a:off x="2508126" y="4877172"/>
              <a:ext cx="29292" cy="26232"/>
            </a:xfrm>
            <a:custGeom>
              <a:rect b="b" l="l" r="r" t="t"/>
              <a:pathLst>
                <a:path extrusionOk="0" h="463" w="517">
                  <a:moveTo>
                    <a:pt x="254" y="0"/>
                  </a:moveTo>
                  <a:cubicBezTo>
                    <a:pt x="216" y="0"/>
                    <a:pt x="176" y="10"/>
                    <a:pt x="139" y="30"/>
                  </a:cubicBezTo>
                  <a:cubicBezTo>
                    <a:pt x="26" y="93"/>
                    <a:pt x="1" y="232"/>
                    <a:pt x="64" y="345"/>
                  </a:cubicBezTo>
                  <a:cubicBezTo>
                    <a:pt x="106" y="421"/>
                    <a:pt x="183" y="463"/>
                    <a:pt x="263" y="463"/>
                  </a:cubicBezTo>
                  <a:cubicBezTo>
                    <a:pt x="302" y="463"/>
                    <a:pt x="341" y="453"/>
                    <a:pt x="378" y="433"/>
                  </a:cubicBezTo>
                  <a:cubicBezTo>
                    <a:pt x="479" y="357"/>
                    <a:pt x="516" y="219"/>
                    <a:pt x="454" y="118"/>
                  </a:cubicBezTo>
                  <a:cubicBezTo>
                    <a:pt x="411" y="42"/>
                    <a:pt x="334" y="0"/>
                    <a:pt x="254" y="0"/>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2" name="Google Shape;6192;p64"/>
            <p:cNvSpPr/>
            <p:nvPr/>
          </p:nvSpPr>
          <p:spPr>
            <a:xfrm>
              <a:off x="2577985" y="4888957"/>
              <a:ext cx="32125" cy="29122"/>
            </a:xfrm>
            <a:custGeom>
              <a:rect b="b" l="l" r="r" t="t"/>
              <a:pathLst>
                <a:path extrusionOk="0" h="514" w="567">
                  <a:moveTo>
                    <a:pt x="273" y="1"/>
                  </a:moveTo>
                  <a:cubicBezTo>
                    <a:pt x="213" y="1"/>
                    <a:pt x="152" y="23"/>
                    <a:pt x="101" y="74"/>
                  </a:cubicBezTo>
                  <a:cubicBezTo>
                    <a:pt x="0" y="187"/>
                    <a:pt x="25" y="388"/>
                    <a:pt x="164" y="476"/>
                  </a:cubicBezTo>
                  <a:cubicBezTo>
                    <a:pt x="227" y="501"/>
                    <a:pt x="277" y="514"/>
                    <a:pt x="340" y="514"/>
                  </a:cubicBezTo>
                  <a:cubicBezTo>
                    <a:pt x="491" y="514"/>
                    <a:pt x="566" y="376"/>
                    <a:pt x="553" y="237"/>
                  </a:cubicBezTo>
                  <a:cubicBezTo>
                    <a:pt x="553" y="200"/>
                    <a:pt x="541" y="162"/>
                    <a:pt x="503" y="124"/>
                  </a:cubicBezTo>
                  <a:cubicBezTo>
                    <a:pt x="451" y="49"/>
                    <a:pt x="362" y="1"/>
                    <a:pt x="273" y="1"/>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3" name="Google Shape;6193;p64"/>
            <p:cNvSpPr/>
            <p:nvPr/>
          </p:nvSpPr>
          <p:spPr>
            <a:xfrm>
              <a:off x="2560138" y="4936095"/>
              <a:ext cx="29292" cy="25949"/>
            </a:xfrm>
            <a:custGeom>
              <a:rect b="b" l="l" r="r" t="t"/>
              <a:pathLst>
                <a:path extrusionOk="0" h="458" w="517">
                  <a:moveTo>
                    <a:pt x="272" y="0"/>
                  </a:moveTo>
                  <a:cubicBezTo>
                    <a:pt x="230" y="0"/>
                    <a:pt x="188" y="12"/>
                    <a:pt x="152" y="34"/>
                  </a:cubicBezTo>
                  <a:cubicBezTo>
                    <a:pt x="39" y="97"/>
                    <a:pt x="1" y="235"/>
                    <a:pt x="64" y="348"/>
                  </a:cubicBezTo>
                  <a:cubicBezTo>
                    <a:pt x="104" y="421"/>
                    <a:pt x="176" y="458"/>
                    <a:pt x="252" y="458"/>
                  </a:cubicBezTo>
                  <a:cubicBezTo>
                    <a:pt x="294" y="458"/>
                    <a:pt x="338" y="446"/>
                    <a:pt x="378" y="424"/>
                  </a:cubicBezTo>
                  <a:cubicBezTo>
                    <a:pt x="491" y="361"/>
                    <a:pt x="516" y="223"/>
                    <a:pt x="466" y="109"/>
                  </a:cubicBezTo>
                  <a:cubicBezTo>
                    <a:pt x="426" y="37"/>
                    <a:pt x="349" y="0"/>
                    <a:pt x="272" y="0"/>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4" name="Google Shape;6194;p64"/>
            <p:cNvSpPr/>
            <p:nvPr/>
          </p:nvSpPr>
          <p:spPr>
            <a:xfrm>
              <a:off x="2497475" y="4933829"/>
              <a:ext cx="30652" cy="27649"/>
            </a:xfrm>
            <a:custGeom>
              <a:rect b="b" l="l" r="r" t="t"/>
              <a:pathLst>
                <a:path extrusionOk="0" h="488" w="541">
                  <a:moveTo>
                    <a:pt x="257" y="0"/>
                  </a:moveTo>
                  <a:cubicBezTo>
                    <a:pt x="217" y="0"/>
                    <a:pt x="176" y="12"/>
                    <a:pt x="139" y="36"/>
                  </a:cubicBezTo>
                  <a:cubicBezTo>
                    <a:pt x="25" y="124"/>
                    <a:pt x="0" y="263"/>
                    <a:pt x="51" y="376"/>
                  </a:cubicBezTo>
                  <a:cubicBezTo>
                    <a:pt x="92" y="443"/>
                    <a:pt x="179" y="488"/>
                    <a:pt x="266" y="488"/>
                  </a:cubicBezTo>
                  <a:cubicBezTo>
                    <a:pt x="309" y="488"/>
                    <a:pt x="352" y="476"/>
                    <a:pt x="390" y="451"/>
                  </a:cubicBezTo>
                  <a:cubicBezTo>
                    <a:pt x="503" y="376"/>
                    <a:pt x="541" y="225"/>
                    <a:pt x="466" y="124"/>
                  </a:cubicBezTo>
                  <a:cubicBezTo>
                    <a:pt x="423" y="48"/>
                    <a:pt x="341" y="0"/>
                    <a:pt x="257" y="0"/>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5" name="Google Shape;6195;p64"/>
            <p:cNvSpPr/>
            <p:nvPr/>
          </p:nvSpPr>
          <p:spPr>
            <a:xfrm>
              <a:off x="2541668" y="4910543"/>
              <a:ext cx="20113" cy="14844"/>
            </a:xfrm>
            <a:custGeom>
              <a:rect b="b" l="l" r="r" t="t"/>
              <a:pathLst>
                <a:path extrusionOk="0" h="262" w="355">
                  <a:moveTo>
                    <a:pt x="192" y="0"/>
                  </a:moveTo>
                  <a:cubicBezTo>
                    <a:pt x="95" y="0"/>
                    <a:pt x="1" y="98"/>
                    <a:pt x="63" y="196"/>
                  </a:cubicBezTo>
                  <a:cubicBezTo>
                    <a:pt x="93" y="242"/>
                    <a:pt x="135" y="261"/>
                    <a:pt x="175" y="261"/>
                  </a:cubicBezTo>
                  <a:cubicBezTo>
                    <a:pt x="267" y="261"/>
                    <a:pt x="354" y="162"/>
                    <a:pt x="302" y="57"/>
                  </a:cubicBezTo>
                  <a:cubicBezTo>
                    <a:pt x="272" y="17"/>
                    <a:pt x="232" y="0"/>
                    <a:pt x="192" y="0"/>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6" name="Google Shape;6196;p64"/>
            <p:cNvSpPr/>
            <p:nvPr/>
          </p:nvSpPr>
          <p:spPr>
            <a:xfrm>
              <a:off x="2622857" y="4912866"/>
              <a:ext cx="29179" cy="21247"/>
            </a:xfrm>
            <a:custGeom>
              <a:rect b="b" l="l" r="r" t="t"/>
              <a:pathLst>
                <a:path extrusionOk="0" h="375" w="515">
                  <a:moveTo>
                    <a:pt x="273" y="0"/>
                  </a:moveTo>
                  <a:cubicBezTo>
                    <a:pt x="139" y="0"/>
                    <a:pt x="1" y="140"/>
                    <a:pt x="88" y="281"/>
                  </a:cubicBezTo>
                  <a:cubicBezTo>
                    <a:pt x="128" y="347"/>
                    <a:pt x="187" y="375"/>
                    <a:pt x="247" y="375"/>
                  </a:cubicBezTo>
                  <a:cubicBezTo>
                    <a:pt x="380" y="375"/>
                    <a:pt x="515" y="239"/>
                    <a:pt x="428" y="92"/>
                  </a:cubicBezTo>
                  <a:cubicBezTo>
                    <a:pt x="390" y="27"/>
                    <a:pt x="332" y="0"/>
                    <a:pt x="273" y="0"/>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7" name="Google Shape;6197;p64"/>
            <p:cNvSpPr/>
            <p:nvPr/>
          </p:nvSpPr>
          <p:spPr>
            <a:xfrm>
              <a:off x="2491413" y="4811563"/>
              <a:ext cx="30992" cy="23400"/>
            </a:xfrm>
            <a:custGeom>
              <a:rect b="b" l="l" r="r" t="t"/>
              <a:pathLst>
                <a:path extrusionOk="0" h="413" w="547">
                  <a:moveTo>
                    <a:pt x="297" y="0"/>
                  </a:moveTo>
                  <a:cubicBezTo>
                    <a:pt x="151" y="0"/>
                    <a:pt x="1" y="157"/>
                    <a:pt x="107" y="308"/>
                  </a:cubicBezTo>
                  <a:cubicBezTo>
                    <a:pt x="150" y="382"/>
                    <a:pt x="212" y="413"/>
                    <a:pt x="273" y="413"/>
                  </a:cubicBezTo>
                  <a:cubicBezTo>
                    <a:pt x="411" y="413"/>
                    <a:pt x="546" y="259"/>
                    <a:pt x="459" y="94"/>
                  </a:cubicBezTo>
                  <a:cubicBezTo>
                    <a:pt x="419" y="28"/>
                    <a:pt x="358" y="0"/>
                    <a:pt x="297" y="0"/>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8" name="Google Shape;6198;p64"/>
            <p:cNvSpPr/>
            <p:nvPr/>
          </p:nvSpPr>
          <p:spPr>
            <a:xfrm>
              <a:off x="2435039" y="4827257"/>
              <a:ext cx="24929" cy="19207"/>
            </a:xfrm>
            <a:custGeom>
              <a:rect b="b" l="l" r="r" t="t"/>
              <a:pathLst>
                <a:path extrusionOk="0" h="339" w="440">
                  <a:moveTo>
                    <a:pt x="228" y="1"/>
                  </a:moveTo>
                  <a:cubicBezTo>
                    <a:pt x="114" y="1"/>
                    <a:pt x="1" y="126"/>
                    <a:pt x="71" y="257"/>
                  </a:cubicBezTo>
                  <a:cubicBezTo>
                    <a:pt x="105" y="315"/>
                    <a:pt x="156" y="338"/>
                    <a:pt x="206" y="338"/>
                  </a:cubicBezTo>
                  <a:cubicBezTo>
                    <a:pt x="323" y="338"/>
                    <a:pt x="439" y="213"/>
                    <a:pt x="360" y="81"/>
                  </a:cubicBezTo>
                  <a:cubicBezTo>
                    <a:pt x="326" y="24"/>
                    <a:pt x="277" y="1"/>
                    <a:pt x="228" y="1"/>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9" name="Google Shape;6199;p64"/>
            <p:cNvSpPr/>
            <p:nvPr/>
          </p:nvSpPr>
          <p:spPr>
            <a:xfrm>
              <a:off x="2459005" y="4865671"/>
              <a:ext cx="32125" cy="28329"/>
            </a:xfrm>
            <a:custGeom>
              <a:rect b="b" l="l" r="r" t="t"/>
              <a:pathLst>
                <a:path extrusionOk="0" h="500" w="567">
                  <a:moveTo>
                    <a:pt x="268" y="0"/>
                  </a:moveTo>
                  <a:cubicBezTo>
                    <a:pt x="243" y="0"/>
                    <a:pt x="217" y="6"/>
                    <a:pt x="189" y="20"/>
                  </a:cubicBezTo>
                  <a:cubicBezTo>
                    <a:pt x="88" y="70"/>
                    <a:pt x="0" y="145"/>
                    <a:pt x="0" y="258"/>
                  </a:cubicBezTo>
                  <a:cubicBezTo>
                    <a:pt x="12" y="352"/>
                    <a:pt x="67" y="445"/>
                    <a:pt x="164" y="478"/>
                  </a:cubicBezTo>
                  <a:lnTo>
                    <a:pt x="164" y="478"/>
                  </a:lnTo>
                  <a:cubicBezTo>
                    <a:pt x="164" y="478"/>
                    <a:pt x="163" y="477"/>
                    <a:pt x="162" y="477"/>
                  </a:cubicBezTo>
                  <a:lnTo>
                    <a:pt x="162" y="477"/>
                  </a:lnTo>
                  <a:cubicBezTo>
                    <a:pt x="169" y="479"/>
                    <a:pt x="177" y="481"/>
                    <a:pt x="184" y="484"/>
                  </a:cubicBezTo>
                  <a:lnTo>
                    <a:pt x="184" y="484"/>
                  </a:lnTo>
                  <a:cubicBezTo>
                    <a:pt x="177" y="482"/>
                    <a:pt x="171" y="480"/>
                    <a:pt x="164" y="478"/>
                  </a:cubicBezTo>
                  <a:lnTo>
                    <a:pt x="164" y="478"/>
                  </a:lnTo>
                  <a:cubicBezTo>
                    <a:pt x="169" y="481"/>
                    <a:pt x="175" y="485"/>
                    <a:pt x="188" y="485"/>
                  </a:cubicBezTo>
                  <a:lnTo>
                    <a:pt x="188" y="485"/>
                  </a:lnTo>
                  <a:cubicBezTo>
                    <a:pt x="186" y="484"/>
                    <a:pt x="185" y="484"/>
                    <a:pt x="184" y="484"/>
                  </a:cubicBezTo>
                  <a:lnTo>
                    <a:pt x="184" y="484"/>
                  </a:lnTo>
                  <a:cubicBezTo>
                    <a:pt x="185" y="484"/>
                    <a:pt x="187" y="484"/>
                    <a:pt x="189" y="485"/>
                  </a:cubicBezTo>
                  <a:cubicBezTo>
                    <a:pt x="188" y="485"/>
                    <a:pt x="188" y="485"/>
                    <a:pt x="188" y="485"/>
                  </a:cubicBezTo>
                  <a:lnTo>
                    <a:pt x="188" y="485"/>
                  </a:lnTo>
                  <a:cubicBezTo>
                    <a:pt x="221" y="495"/>
                    <a:pt x="257" y="500"/>
                    <a:pt x="291" y="500"/>
                  </a:cubicBezTo>
                  <a:cubicBezTo>
                    <a:pt x="379" y="500"/>
                    <a:pt x="462" y="466"/>
                    <a:pt x="503" y="384"/>
                  </a:cubicBezTo>
                  <a:cubicBezTo>
                    <a:pt x="566" y="271"/>
                    <a:pt x="528" y="82"/>
                    <a:pt x="403" y="32"/>
                  </a:cubicBezTo>
                  <a:cubicBezTo>
                    <a:pt x="355" y="16"/>
                    <a:pt x="312" y="0"/>
                    <a:pt x="268" y="0"/>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0" name="Google Shape;6200;p64"/>
            <p:cNvSpPr/>
            <p:nvPr/>
          </p:nvSpPr>
          <p:spPr>
            <a:xfrm>
              <a:off x="2439061" y="4924254"/>
              <a:ext cx="27819" cy="25439"/>
            </a:xfrm>
            <a:custGeom>
              <a:rect b="b" l="l" r="r" t="t"/>
              <a:pathLst>
                <a:path extrusionOk="0" h="449" w="491">
                  <a:moveTo>
                    <a:pt x="254" y="1"/>
                  </a:moveTo>
                  <a:cubicBezTo>
                    <a:pt x="177" y="1"/>
                    <a:pt x="115" y="27"/>
                    <a:pt x="63" y="80"/>
                  </a:cubicBezTo>
                  <a:cubicBezTo>
                    <a:pt x="0" y="180"/>
                    <a:pt x="38" y="293"/>
                    <a:pt x="101" y="381"/>
                  </a:cubicBezTo>
                  <a:cubicBezTo>
                    <a:pt x="130" y="430"/>
                    <a:pt x="197" y="449"/>
                    <a:pt x="255" y="449"/>
                  </a:cubicBezTo>
                  <a:cubicBezTo>
                    <a:pt x="272" y="449"/>
                    <a:pt x="288" y="447"/>
                    <a:pt x="302" y="444"/>
                  </a:cubicBezTo>
                  <a:lnTo>
                    <a:pt x="314" y="444"/>
                  </a:lnTo>
                  <a:cubicBezTo>
                    <a:pt x="415" y="419"/>
                    <a:pt x="491" y="331"/>
                    <a:pt x="478" y="230"/>
                  </a:cubicBezTo>
                  <a:cubicBezTo>
                    <a:pt x="478" y="130"/>
                    <a:pt x="403" y="29"/>
                    <a:pt x="302" y="4"/>
                  </a:cubicBezTo>
                  <a:cubicBezTo>
                    <a:pt x="285" y="2"/>
                    <a:pt x="269" y="1"/>
                    <a:pt x="254" y="1"/>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1" name="Google Shape;6201;p64"/>
            <p:cNvSpPr/>
            <p:nvPr/>
          </p:nvSpPr>
          <p:spPr>
            <a:xfrm>
              <a:off x="2674472" y="4829807"/>
              <a:ext cx="26799" cy="20510"/>
            </a:xfrm>
            <a:custGeom>
              <a:rect b="b" l="l" r="r" t="t"/>
              <a:pathLst>
                <a:path extrusionOk="0" h="362" w="473">
                  <a:moveTo>
                    <a:pt x="252" y="1"/>
                  </a:moveTo>
                  <a:cubicBezTo>
                    <a:pt x="132" y="1"/>
                    <a:pt x="0" y="135"/>
                    <a:pt x="70" y="275"/>
                  </a:cubicBezTo>
                  <a:cubicBezTo>
                    <a:pt x="108" y="336"/>
                    <a:pt x="164" y="361"/>
                    <a:pt x="219" y="361"/>
                  </a:cubicBezTo>
                  <a:cubicBezTo>
                    <a:pt x="346" y="361"/>
                    <a:pt x="472" y="227"/>
                    <a:pt x="385" y="87"/>
                  </a:cubicBezTo>
                  <a:cubicBezTo>
                    <a:pt x="354" y="26"/>
                    <a:pt x="304" y="1"/>
                    <a:pt x="252" y="1"/>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202" name="Google Shape;6202;p64"/>
          <p:cNvGrpSpPr/>
          <p:nvPr/>
        </p:nvGrpSpPr>
        <p:grpSpPr>
          <a:xfrm rot="-4674129">
            <a:off x="5888086" y="3207263"/>
            <a:ext cx="1798835" cy="1692104"/>
            <a:chOff x="2107050" y="4332414"/>
            <a:chExt cx="696092" cy="654791"/>
          </a:xfrm>
        </p:grpSpPr>
        <p:sp>
          <p:nvSpPr>
            <p:cNvPr id="6203" name="Google Shape;6203;p64"/>
            <p:cNvSpPr/>
            <p:nvPr/>
          </p:nvSpPr>
          <p:spPr>
            <a:xfrm>
              <a:off x="2107050" y="4359496"/>
              <a:ext cx="652638" cy="626292"/>
            </a:xfrm>
            <a:custGeom>
              <a:rect b="b" l="l" r="r" t="t"/>
              <a:pathLst>
                <a:path extrusionOk="0" h="11054" w="11519">
                  <a:moveTo>
                    <a:pt x="5300" y="1"/>
                  </a:moveTo>
                  <a:cubicBezTo>
                    <a:pt x="4543" y="1"/>
                    <a:pt x="3792" y="109"/>
                    <a:pt x="3081" y="365"/>
                  </a:cubicBezTo>
                  <a:cubicBezTo>
                    <a:pt x="1962" y="780"/>
                    <a:pt x="981" y="1585"/>
                    <a:pt x="478" y="2654"/>
                  </a:cubicBezTo>
                  <a:cubicBezTo>
                    <a:pt x="76" y="3509"/>
                    <a:pt x="0" y="4502"/>
                    <a:pt x="176" y="5433"/>
                  </a:cubicBezTo>
                  <a:cubicBezTo>
                    <a:pt x="365" y="6489"/>
                    <a:pt x="855" y="7495"/>
                    <a:pt x="1560" y="8287"/>
                  </a:cubicBezTo>
                  <a:cubicBezTo>
                    <a:pt x="1886" y="8664"/>
                    <a:pt x="2276" y="9016"/>
                    <a:pt x="2691" y="9318"/>
                  </a:cubicBezTo>
                  <a:cubicBezTo>
                    <a:pt x="3810" y="10142"/>
                    <a:pt x="5158" y="11054"/>
                    <a:pt x="6749" y="11054"/>
                  </a:cubicBezTo>
                  <a:cubicBezTo>
                    <a:pt x="7393" y="11054"/>
                    <a:pt x="8077" y="10904"/>
                    <a:pt x="8803" y="10538"/>
                  </a:cubicBezTo>
                  <a:cubicBezTo>
                    <a:pt x="11318" y="9268"/>
                    <a:pt x="11519" y="7369"/>
                    <a:pt x="11456" y="6124"/>
                  </a:cubicBezTo>
                  <a:cubicBezTo>
                    <a:pt x="11393" y="4879"/>
                    <a:pt x="10639" y="3446"/>
                    <a:pt x="10764" y="2805"/>
                  </a:cubicBezTo>
                  <a:cubicBezTo>
                    <a:pt x="10915" y="2176"/>
                    <a:pt x="11016" y="1811"/>
                    <a:pt x="11016" y="1811"/>
                  </a:cubicBezTo>
                  <a:lnTo>
                    <a:pt x="9909" y="202"/>
                  </a:lnTo>
                  <a:cubicBezTo>
                    <a:pt x="9909" y="202"/>
                    <a:pt x="9494" y="239"/>
                    <a:pt x="8777" y="327"/>
                  </a:cubicBezTo>
                  <a:cubicBezTo>
                    <a:pt x="8661" y="339"/>
                    <a:pt x="8545" y="345"/>
                    <a:pt x="8429" y="345"/>
                  </a:cubicBezTo>
                  <a:cubicBezTo>
                    <a:pt x="7816" y="345"/>
                    <a:pt x="7205" y="196"/>
                    <a:pt x="6602" y="101"/>
                  </a:cubicBezTo>
                  <a:cubicBezTo>
                    <a:pt x="6171" y="37"/>
                    <a:pt x="5735" y="1"/>
                    <a:pt x="5300" y="1"/>
                  </a:cubicBezTo>
                  <a:close/>
                </a:path>
              </a:pathLst>
            </a:custGeom>
            <a:solidFill>
              <a:srgbClr val="871B2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4" name="Google Shape;6204;p64"/>
            <p:cNvSpPr/>
            <p:nvPr/>
          </p:nvSpPr>
          <p:spPr>
            <a:xfrm>
              <a:off x="2579401" y="4332414"/>
              <a:ext cx="223740" cy="223740"/>
            </a:xfrm>
            <a:custGeom>
              <a:rect b="b" l="l" r="r" t="t"/>
              <a:pathLst>
                <a:path extrusionOk="0" h="3949" w="3949">
                  <a:moveTo>
                    <a:pt x="1459" y="0"/>
                  </a:moveTo>
                  <a:cubicBezTo>
                    <a:pt x="1396" y="202"/>
                    <a:pt x="1333" y="403"/>
                    <a:pt x="1270" y="629"/>
                  </a:cubicBezTo>
                  <a:cubicBezTo>
                    <a:pt x="931" y="441"/>
                    <a:pt x="554" y="340"/>
                    <a:pt x="164" y="315"/>
                  </a:cubicBezTo>
                  <a:lnTo>
                    <a:pt x="164" y="315"/>
                  </a:lnTo>
                  <a:cubicBezTo>
                    <a:pt x="365" y="503"/>
                    <a:pt x="528" y="705"/>
                    <a:pt x="667" y="944"/>
                  </a:cubicBezTo>
                  <a:cubicBezTo>
                    <a:pt x="415" y="1069"/>
                    <a:pt x="202" y="1220"/>
                    <a:pt x="0" y="1409"/>
                  </a:cubicBezTo>
                  <a:cubicBezTo>
                    <a:pt x="264" y="1434"/>
                    <a:pt x="528" y="1472"/>
                    <a:pt x="780" y="1585"/>
                  </a:cubicBezTo>
                  <a:cubicBezTo>
                    <a:pt x="830" y="1597"/>
                    <a:pt x="881" y="1623"/>
                    <a:pt x="893" y="1660"/>
                  </a:cubicBezTo>
                  <a:cubicBezTo>
                    <a:pt x="918" y="1711"/>
                    <a:pt x="918" y="1774"/>
                    <a:pt x="906" y="1824"/>
                  </a:cubicBezTo>
                  <a:cubicBezTo>
                    <a:pt x="881" y="2138"/>
                    <a:pt x="855" y="2453"/>
                    <a:pt x="830" y="2767"/>
                  </a:cubicBezTo>
                  <a:cubicBezTo>
                    <a:pt x="1044" y="2641"/>
                    <a:pt x="1270" y="2515"/>
                    <a:pt x="1509" y="2390"/>
                  </a:cubicBezTo>
                  <a:cubicBezTo>
                    <a:pt x="1673" y="2666"/>
                    <a:pt x="1648" y="3232"/>
                    <a:pt x="1773" y="3547"/>
                  </a:cubicBezTo>
                  <a:cubicBezTo>
                    <a:pt x="1861" y="3459"/>
                    <a:pt x="2327" y="3270"/>
                    <a:pt x="2327" y="3270"/>
                  </a:cubicBezTo>
                  <a:cubicBezTo>
                    <a:pt x="2327" y="3270"/>
                    <a:pt x="2515" y="3459"/>
                    <a:pt x="2578" y="3572"/>
                  </a:cubicBezTo>
                  <a:lnTo>
                    <a:pt x="2805" y="3949"/>
                  </a:lnTo>
                  <a:cubicBezTo>
                    <a:pt x="2981" y="3597"/>
                    <a:pt x="2855" y="3169"/>
                    <a:pt x="2717" y="2792"/>
                  </a:cubicBezTo>
                  <a:cubicBezTo>
                    <a:pt x="2978" y="2606"/>
                    <a:pt x="3301" y="2502"/>
                    <a:pt x="3620" y="2502"/>
                  </a:cubicBezTo>
                  <a:cubicBezTo>
                    <a:pt x="3731" y="2502"/>
                    <a:pt x="3842" y="2515"/>
                    <a:pt x="3949" y="2541"/>
                  </a:cubicBezTo>
                  <a:cubicBezTo>
                    <a:pt x="3634" y="2251"/>
                    <a:pt x="3270" y="2012"/>
                    <a:pt x="2855" y="1887"/>
                  </a:cubicBezTo>
                  <a:cubicBezTo>
                    <a:pt x="3094" y="1686"/>
                    <a:pt x="3295" y="1434"/>
                    <a:pt x="3471" y="1157"/>
                  </a:cubicBezTo>
                  <a:lnTo>
                    <a:pt x="3471" y="1157"/>
                  </a:lnTo>
                  <a:cubicBezTo>
                    <a:pt x="3182" y="1220"/>
                    <a:pt x="2880" y="1308"/>
                    <a:pt x="2603" y="1396"/>
                  </a:cubicBezTo>
                  <a:cubicBezTo>
                    <a:pt x="2641" y="1082"/>
                    <a:pt x="2603" y="755"/>
                    <a:pt x="2540" y="441"/>
                  </a:cubicBezTo>
                  <a:cubicBezTo>
                    <a:pt x="2364" y="529"/>
                    <a:pt x="2214" y="680"/>
                    <a:pt x="2100" y="830"/>
                  </a:cubicBezTo>
                  <a:cubicBezTo>
                    <a:pt x="1912" y="529"/>
                    <a:pt x="1698" y="252"/>
                    <a:pt x="1459" y="0"/>
                  </a:cubicBezTo>
                  <a:close/>
                </a:path>
              </a:pathLst>
            </a:custGeom>
            <a:solidFill>
              <a:srgbClr val="961E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5" name="Google Shape;6205;p64"/>
            <p:cNvSpPr/>
            <p:nvPr/>
          </p:nvSpPr>
          <p:spPr>
            <a:xfrm>
              <a:off x="2637078" y="4377796"/>
              <a:ext cx="110539" cy="96091"/>
            </a:xfrm>
            <a:custGeom>
              <a:rect b="b" l="l" r="r" t="t"/>
              <a:pathLst>
                <a:path extrusionOk="0" h="1696" w="1951">
                  <a:moveTo>
                    <a:pt x="184" y="1"/>
                  </a:moveTo>
                  <a:cubicBezTo>
                    <a:pt x="165" y="1"/>
                    <a:pt x="146" y="2"/>
                    <a:pt x="127" y="4"/>
                  </a:cubicBezTo>
                  <a:cubicBezTo>
                    <a:pt x="89" y="4"/>
                    <a:pt x="76" y="17"/>
                    <a:pt x="51" y="17"/>
                  </a:cubicBezTo>
                  <a:cubicBezTo>
                    <a:pt x="1" y="42"/>
                    <a:pt x="1" y="105"/>
                    <a:pt x="13" y="155"/>
                  </a:cubicBezTo>
                  <a:cubicBezTo>
                    <a:pt x="51" y="419"/>
                    <a:pt x="227" y="646"/>
                    <a:pt x="403" y="847"/>
                  </a:cubicBezTo>
                  <a:cubicBezTo>
                    <a:pt x="642" y="1111"/>
                    <a:pt x="881" y="1387"/>
                    <a:pt x="1158" y="1576"/>
                  </a:cubicBezTo>
                  <a:cubicBezTo>
                    <a:pt x="1256" y="1639"/>
                    <a:pt x="1380" y="1695"/>
                    <a:pt x="1503" y="1695"/>
                  </a:cubicBezTo>
                  <a:cubicBezTo>
                    <a:pt x="1552" y="1695"/>
                    <a:pt x="1601" y="1686"/>
                    <a:pt x="1648" y="1664"/>
                  </a:cubicBezTo>
                  <a:cubicBezTo>
                    <a:pt x="1950" y="1488"/>
                    <a:pt x="969" y="394"/>
                    <a:pt x="705" y="205"/>
                  </a:cubicBezTo>
                  <a:cubicBezTo>
                    <a:pt x="546" y="103"/>
                    <a:pt x="366" y="1"/>
                    <a:pt x="184" y="1"/>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6" name="Google Shape;6206;p64"/>
            <p:cNvSpPr/>
            <p:nvPr/>
          </p:nvSpPr>
          <p:spPr>
            <a:xfrm>
              <a:off x="2107730" y="4361649"/>
              <a:ext cx="366291" cy="625555"/>
            </a:xfrm>
            <a:custGeom>
              <a:rect b="b" l="l" r="r" t="t"/>
              <a:pathLst>
                <a:path extrusionOk="0" h="11041" w="6465">
                  <a:moveTo>
                    <a:pt x="4968" y="0"/>
                  </a:moveTo>
                  <a:lnTo>
                    <a:pt x="4968" y="0"/>
                  </a:lnTo>
                  <a:cubicBezTo>
                    <a:pt x="4327" y="38"/>
                    <a:pt x="3685" y="138"/>
                    <a:pt x="3082" y="365"/>
                  </a:cubicBezTo>
                  <a:cubicBezTo>
                    <a:pt x="1962" y="767"/>
                    <a:pt x="982" y="1572"/>
                    <a:pt x="479" y="2641"/>
                  </a:cubicBezTo>
                  <a:cubicBezTo>
                    <a:pt x="76" y="3508"/>
                    <a:pt x="1" y="4502"/>
                    <a:pt x="177" y="5420"/>
                  </a:cubicBezTo>
                  <a:cubicBezTo>
                    <a:pt x="365" y="6476"/>
                    <a:pt x="856" y="7482"/>
                    <a:pt x="1560" y="8287"/>
                  </a:cubicBezTo>
                  <a:cubicBezTo>
                    <a:pt x="1887" y="8664"/>
                    <a:pt x="2289" y="9004"/>
                    <a:pt x="2692" y="9305"/>
                  </a:cubicBezTo>
                  <a:cubicBezTo>
                    <a:pt x="3748" y="10072"/>
                    <a:pt x="4993" y="10940"/>
                    <a:pt x="6464" y="11041"/>
                  </a:cubicBezTo>
                  <a:cubicBezTo>
                    <a:pt x="6452" y="10915"/>
                    <a:pt x="6427" y="10789"/>
                    <a:pt x="6427" y="10638"/>
                  </a:cubicBezTo>
                  <a:cubicBezTo>
                    <a:pt x="6376" y="10010"/>
                    <a:pt x="6401" y="9381"/>
                    <a:pt x="6301" y="8777"/>
                  </a:cubicBezTo>
                  <a:cubicBezTo>
                    <a:pt x="6162" y="7972"/>
                    <a:pt x="5798" y="7205"/>
                    <a:pt x="5270" y="6589"/>
                  </a:cubicBezTo>
                  <a:cubicBezTo>
                    <a:pt x="4603" y="5835"/>
                    <a:pt x="3698" y="5332"/>
                    <a:pt x="3094" y="4527"/>
                  </a:cubicBezTo>
                  <a:cubicBezTo>
                    <a:pt x="2616" y="3873"/>
                    <a:pt x="2377" y="3018"/>
                    <a:pt x="2554" y="2213"/>
                  </a:cubicBezTo>
                  <a:cubicBezTo>
                    <a:pt x="2805" y="1144"/>
                    <a:pt x="3761" y="365"/>
                    <a:pt x="4792" y="50"/>
                  </a:cubicBezTo>
                  <a:cubicBezTo>
                    <a:pt x="4855" y="38"/>
                    <a:pt x="4905" y="13"/>
                    <a:pt x="4968" y="0"/>
                  </a:cubicBezTo>
                  <a:close/>
                </a:path>
              </a:pathLst>
            </a:custGeom>
            <a:solidFill>
              <a:srgbClr val="961E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7" name="Google Shape;6207;p64"/>
            <p:cNvSpPr/>
            <p:nvPr/>
          </p:nvSpPr>
          <p:spPr>
            <a:xfrm>
              <a:off x="2511016" y="4532414"/>
              <a:ext cx="194562" cy="251729"/>
            </a:xfrm>
            <a:custGeom>
              <a:rect b="b" l="l" r="r" t="t"/>
              <a:pathLst>
                <a:path extrusionOk="0" h="4443" w="3434">
                  <a:moveTo>
                    <a:pt x="955" y="1"/>
                  </a:moveTo>
                  <a:cubicBezTo>
                    <a:pt x="930" y="1"/>
                    <a:pt x="906" y="2"/>
                    <a:pt x="880" y="4"/>
                  </a:cubicBezTo>
                  <a:cubicBezTo>
                    <a:pt x="528" y="54"/>
                    <a:pt x="227" y="356"/>
                    <a:pt x="113" y="708"/>
                  </a:cubicBezTo>
                  <a:cubicBezTo>
                    <a:pt x="0" y="1060"/>
                    <a:pt x="50" y="1450"/>
                    <a:pt x="126" y="1815"/>
                  </a:cubicBezTo>
                  <a:cubicBezTo>
                    <a:pt x="302" y="2557"/>
                    <a:pt x="667" y="3223"/>
                    <a:pt x="1182" y="3789"/>
                  </a:cubicBezTo>
                  <a:cubicBezTo>
                    <a:pt x="1491" y="4128"/>
                    <a:pt x="1917" y="4443"/>
                    <a:pt x="2351" y="4443"/>
                  </a:cubicBezTo>
                  <a:cubicBezTo>
                    <a:pt x="2448" y="4443"/>
                    <a:pt x="2545" y="4427"/>
                    <a:pt x="2641" y="4393"/>
                  </a:cubicBezTo>
                  <a:cubicBezTo>
                    <a:pt x="3068" y="4217"/>
                    <a:pt x="3307" y="3726"/>
                    <a:pt x="3370" y="3261"/>
                  </a:cubicBezTo>
                  <a:cubicBezTo>
                    <a:pt x="3433" y="2708"/>
                    <a:pt x="3307" y="2142"/>
                    <a:pt x="3018" y="1676"/>
                  </a:cubicBezTo>
                  <a:cubicBezTo>
                    <a:pt x="2930" y="1500"/>
                    <a:pt x="2804" y="1337"/>
                    <a:pt x="2679" y="1199"/>
                  </a:cubicBezTo>
                  <a:cubicBezTo>
                    <a:pt x="2377" y="821"/>
                    <a:pt x="2037" y="457"/>
                    <a:pt x="1673" y="243"/>
                  </a:cubicBezTo>
                  <a:cubicBezTo>
                    <a:pt x="1454" y="117"/>
                    <a:pt x="1215" y="1"/>
                    <a:pt x="955" y="1"/>
                  </a:cubicBezTo>
                  <a:close/>
                </a:path>
              </a:pathLst>
            </a:custGeom>
            <a:solidFill>
              <a:srgbClr val="961E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8" name="Google Shape;6208;p64"/>
            <p:cNvSpPr/>
            <p:nvPr/>
          </p:nvSpPr>
          <p:spPr>
            <a:xfrm>
              <a:off x="2487503" y="4449354"/>
              <a:ext cx="29972" cy="27649"/>
            </a:xfrm>
            <a:custGeom>
              <a:rect b="b" l="l" r="r" t="t"/>
              <a:pathLst>
                <a:path extrusionOk="0" h="488" w="529">
                  <a:moveTo>
                    <a:pt x="257" y="1"/>
                  </a:moveTo>
                  <a:cubicBezTo>
                    <a:pt x="216" y="1"/>
                    <a:pt x="175" y="12"/>
                    <a:pt x="139" y="36"/>
                  </a:cubicBezTo>
                  <a:cubicBezTo>
                    <a:pt x="51" y="99"/>
                    <a:pt x="0" y="238"/>
                    <a:pt x="63" y="376"/>
                  </a:cubicBezTo>
                  <a:cubicBezTo>
                    <a:pt x="105" y="443"/>
                    <a:pt x="186" y="488"/>
                    <a:pt x="269" y="488"/>
                  </a:cubicBezTo>
                  <a:cubicBezTo>
                    <a:pt x="310" y="488"/>
                    <a:pt x="352" y="477"/>
                    <a:pt x="390" y="451"/>
                  </a:cubicBezTo>
                  <a:cubicBezTo>
                    <a:pt x="503" y="389"/>
                    <a:pt x="528" y="250"/>
                    <a:pt x="465" y="124"/>
                  </a:cubicBezTo>
                  <a:cubicBezTo>
                    <a:pt x="423" y="48"/>
                    <a:pt x="341" y="1"/>
                    <a:pt x="257" y="1"/>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9" name="Google Shape;6209;p64"/>
            <p:cNvSpPr/>
            <p:nvPr/>
          </p:nvSpPr>
          <p:spPr>
            <a:xfrm>
              <a:off x="2430563" y="4413094"/>
              <a:ext cx="33485" cy="29122"/>
            </a:xfrm>
            <a:custGeom>
              <a:rect b="b" l="l" r="r" t="t"/>
              <a:pathLst>
                <a:path extrusionOk="0" h="514" w="591">
                  <a:moveTo>
                    <a:pt x="282" y="0"/>
                  </a:moveTo>
                  <a:cubicBezTo>
                    <a:pt x="172" y="0"/>
                    <a:pt x="79" y="74"/>
                    <a:pt x="37" y="199"/>
                  </a:cubicBezTo>
                  <a:cubicBezTo>
                    <a:pt x="0" y="333"/>
                    <a:pt x="117" y="514"/>
                    <a:pt x="273" y="514"/>
                  </a:cubicBezTo>
                  <a:cubicBezTo>
                    <a:pt x="278" y="514"/>
                    <a:pt x="283" y="513"/>
                    <a:pt x="288" y="513"/>
                  </a:cubicBezTo>
                  <a:cubicBezTo>
                    <a:pt x="402" y="488"/>
                    <a:pt x="490" y="450"/>
                    <a:pt x="527" y="350"/>
                  </a:cubicBezTo>
                  <a:cubicBezTo>
                    <a:pt x="590" y="211"/>
                    <a:pt x="502" y="48"/>
                    <a:pt x="351" y="10"/>
                  </a:cubicBezTo>
                  <a:cubicBezTo>
                    <a:pt x="328" y="4"/>
                    <a:pt x="304" y="0"/>
                    <a:pt x="282" y="0"/>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0" name="Google Shape;6210;p64"/>
            <p:cNvSpPr/>
            <p:nvPr/>
          </p:nvSpPr>
          <p:spPr>
            <a:xfrm>
              <a:off x="2369203" y="4456663"/>
              <a:ext cx="30708" cy="29235"/>
            </a:xfrm>
            <a:custGeom>
              <a:rect b="b" l="l" r="r" t="t"/>
              <a:pathLst>
                <a:path extrusionOk="0" h="516" w="542">
                  <a:moveTo>
                    <a:pt x="270" y="0"/>
                  </a:moveTo>
                  <a:cubicBezTo>
                    <a:pt x="164" y="0"/>
                    <a:pt x="58" y="63"/>
                    <a:pt x="26" y="184"/>
                  </a:cubicBezTo>
                  <a:cubicBezTo>
                    <a:pt x="1" y="322"/>
                    <a:pt x="76" y="473"/>
                    <a:pt x="227" y="511"/>
                  </a:cubicBezTo>
                  <a:cubicBezTo>
                    <a:pt x="247" y="514"/>
                    <a:pt x="267" y="515"/>
                    <a:pt x="286" y="515"/>
                  </a:cubicBezTo>
                  <a:cubicBezTo>
                    <a:pt x="362" y="515"/>
                    <a:pt x="428" y="491"/>
                    <a:pt x="479" y="410"/>
                  </a:cubicBezTo>
                  <a:cubicBezTo>
                    <a:pt x="529" y="335"/>
                    <a:pt x="542" y="222"/>
                    <a:pt x="504" y="146"/>
                  </a:cubicBezTo>
                  <a:cubicBezTo>
                    <a:pt x="503" y="146"/>
                    <a:pt x="502" y="146"/>
                    <a:pt x="502" y="145"/>
                  </a:cubicBezTo>
                  <a:lnTo>
                    <a:pt x="502" y="145"/>
                  </a:lnTo>
                  <a:cubicBezTo>
                    <a:pt x="456" y="47"/>
                    <a:pt x="363" y="0"/>
                    <a:pt x="270" y="0"/>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1" name="Google Shape;6211;p64"/>
            <p:cNvSpPr/>
            <p:nvPr/>
          </p:nvSpPr>
          <p:spPr>
            <a:xfrm>
              <a:off x="2439061" y="4483972"/>
              <a:ext cx="38470" cy="33994"/>
            </a:xfrm>
            <a:custGeom>
              <a:rect b="b" l="l" r="r" t="t"/>
              <a:pathLst>
                <a:path extrusionOk="0" h="600" w="679">
                  <a:moveTo>
                    <a:pt x="331" y="1"/>
                  </a:moveTo>
                  <a:cubicBezTo>
                    <a:pt x="284" y="1"/>
                    <a:pt x="235" y="13"/>
                    <a:pt x="189" y="42"/>
                  </a:cubicBezTo>
                  <a:cubicBezTo>
                    <a:pt x="0" y="180"/>
                    <a:pt x="38" y="519"/>
                    <a:pt x="289" y="595"/>
                  </a:cubicBezTo>
                  <a:lnTo>
                    <a:pt x="302" y="595"/>
                  </a:lnTo>
                  <a:cubicBezTo>
                    <a:pt x="318" y="598"/>
                    <a:pt x="334" y="599"/>
                    <a:pt x="350" y="599"/>
                  </a:cubicBezTo>
                  <a:cubicBezTo>
                    <a:pt x="476" y="599"/>
                    <a:pt x="607" y="516"/>
                    <a:pt x="629" y="394"/>
                  </a:cubicBezTo>
                  <a:lnTo>
                    <a:pt x="629" y="369"/>
                  </a:lnTo>
                  <a:cubicBezTo>
                    <a:pt x="679" y="189"/>
                    <a:pt x="514" y="1"/>
                    <a:pt x="331" y="1"/>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2" name="Google Shape;6212;p64"/>
            <p:cNvSpPr/>
            <p:nvPr/>
          </p:nvSpPr>
          <p:spPr>
            <a:xfrm>
              <a:off x="2419345" y="4563915"/>
              <a:ext cx="33315" cy="33711"/>
            </a:xfrm>
            <a:custGeom>
              <a:rect b="b" l="l" r="r" t="t"/>
              <a:pathLst>
                <a:path extrusionOk="0" h="595" w="588">
                  <a:moveTo>
                    <a:pt x="284" y="1"/>
                  </a:moveTo>
                  <a:cubicBezTo>
                    <a:pt x="155" y="1"/>
                    <a:pt x="62" y="89"/>
                    <a:pt x="21" y="202"/>
                  </a:cubicBezTo>
                  <a:cubicBezTo>
                    <a:pt x="9" y="240"/>
                    <a:pt x="9" y="278"/>
                    <a:pt x="9" y="328"/>
                  </a:cubicBezTo>
                  <a:cubicBezTo>
                    <a:pt x="1" y="490"/>
                    <a:pt x="153" y="595"/>
                    <a:pt x="298" y="595"/>
                  </a:cubicBezTo>
                  <a:cubicBezTo>
                    <a:pt x="390" y="595"/>
                    <a:pt x="480" y="552"/>
                    <a:pt x="524" y="454"/>
                  </a:cubicBezTo>
                  <a:cubicBezTo>
                    <a:pt x="537" y="416"/>
                    <a:pt x="562" y="379"/>
                    <a:pt x="574" y="341"/>
                  </a:cubicBezTo>
                  <a:cubicBezTo>
                    <a:pt x="587" y="202"/>
                    <a:pt x="524" y="39"/>
                    <a:pt x="373" y="14"/>
                  </a:cubicBezTo>
                  <a:cubicBezTo>
                    <a:pt x="342" y="5"/>
                    <a:pt x="312" y="1"/>
                    <a:pt x="284" y="1"/>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3" name="Google Shape;6213;p64"/>
            <p:cNvSpPr/>
            <p:nvPr/>
          </p:nvSpPr>
          <p:spPr>
            <a:xfrm>
              <a:off x="2348580" y="4552640"/>
              <a:ext cx="31388" cy="27706"/>
            </a:xfrm>
            <a:custGeom>
              <a:rect b="b" l="l" r="r" t="t"/>
              <a:pathLst>
                <a:path extrusionOk="0" h="489" w="554">
                  <a:moveTo>
                    <a:pt x="257" y="1"/>
                  </a:moveTo>
                  <a:cubicBezTo>
                    <a:pt x="216" y="1"/>
                    <a:pt x="175" y="12"/>
                    <a:pt x="138" y="37"/>
                  </a:cubicBezTo>
                  <a:cubicBezTo>
                    <a:pt x="50" y="100"/>
                    <a:pt x="0" y="263"/>
                    <a:pt x="63" y="376"/>
                  </a:cubicBezTo>
                  <a:cubicBezTo>
                    <a:pt x="105" y="443"/>
                    <a:pt x="186" y="488"/>
                    <a:pt x="269" y="488"/>
                  </a:cubicBezTo>
                  <a:cubicBezTo>
                    <a:pt x="310" y="488"/>
                    <a:pt x="352" y="477"/>
                    <a:pt x="390" y="452"/>
                  </a:cubicBezTo>
                  <a:cubicBezTo>
                    <a:pt x="503" y="376"/>
                    <a:pt x="553" y="225"/>
                    <a:pt x="465" y="125"/>
                  </a:cubicBezTo>
                  <a:cubicBezTo>
                    <a:pt x="423" y="49"/>
                    <a:pt x="341" y="1"/>
                    <a:pt x="257" y="1"/>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4" name="Google Shape;6214;p64"/>
            <p:cNvSpPr/>
            <p:nvPr/>
          </p:nvSpPr>
          <p:spPr>
            <a:xfrm>
              <a:off x="2363707" y="4494113"/>
              <a:ext cx="34788" cy="28839"/>
            </a:xfrm>
            <a:custGeom>
              <a:rect b="b" l="l" r="r" t="t"/>
              <a:pathLst>
                <a:path extrusionOk="0" h="509" w="614">
                  <a:moveTo>
                    <a:pt x="270" y="0"/>
                  </a:moveTo>
                  <a:cubicBezTo>
                    <a:pt x="160" y="0"/>
                    <a:pt x="53" y="88"/>
                    <a:pt x="35" y="190"/>
                  </a:cubicBezTo>
                  <a:cubicBezTo>
                    <a:pt x="0" y="339"/>
                    <a:pt x="102" y="509"/>
                    <a:pt x="244" y="509"/>
                  </a:cubicBezTo>
                  <a:cubicBezTo>
                    <a:pt x="258" y="509"/>
                    <a:pt x="272" y="507"/>
                    <a:pt x="286" y="504"/>
                  </a:cubicBezTo>
                  <a:lnTo>
                    <a:pt x="299" y="504"/>
                  </a:lnTo>
                  <a:cubicBezTo>
                    <a:pt x="550" y="479"/>
                    <a:pt x="613" y="190"/>
                    <a:pt x="412" y="51"/>
                  </a:cubicBezTo>
                  <a:cubicBezTo>
                    <a:pt x="412" y="51"/>
                    <a:pt x="387" y="51"/>
                    <a:pt x="387" y="39"/>
                  </a:cubicBezTo>
                  <a:cubicBezTo>
                    <a:pt x="350" y="12"/>
                    <a:pt x="310" y="0"/>
                    <a:pt x="270" y="0"/>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5" name="Google Shape;6215;p64"/>
            <p:cNvSpPr/>
            <p:nvPr/>
          </p:nvSpPr>
          <p:spPr>
            <a:xfrm>
              <a:off x="2297985" y="4505445"/>
              <a:ext cx="32805" cy="28555"/>
            </a:xfrm>
            <a:custGeom>
              <a:rect b="b" l="l" r="r" t="t"/>
              <a:pathLst>
                <a:path extrusionOk="0" h="504" w="579">
                  <a:moveTo>
                    <a:pt x="293" y="1"/>
                  </a:moveTo>
                  <a:cubicBezTo>
                    <a:pt x="245" y="1"/>
                    <a:pt x="196" y="13"/>
                    <a:pt x="151" y="40"/>
                  </a:cubicBezTo>
                  <a:cubicBezTo>
                    <a:pt x="38" y="140"/>
                    <a:pt x="0" y="279"/>
                    <a:pt x="76" y="392"/>
                  </a:cubicBezTo>
                  <a:cubicBezTo>
                    <a:pt x="118" y="459"/>
                    <a:pt x="199" y="504"/>
                    <a:pt x="285" y="504"/>
                  </a:cubicBezTo>
                  <a:cubicBezTo>
                    <a:pt x="329" y="504"/>
                    <a:pt x="373" y="493"/>
                    <a:pt x="415" y="467"/>
                  </a:cubicBezTo>
                  <a:cubicBezTo>
                    <a:pt x="528" y="392"/>
                    <a:pt x="579" y="241"/>
                    <a:pt x="503" y="115"/>
                  </a:cubicBezTo>
                  <a:cubicBezTo>
                    <a:pt x="463" y="42"/>
                    <a:pt x="380" y="1"/>
                    <a:pt x="293" y="1"/>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6" name="Google Shape;6216;p64"/>
            <p:cNvSpPr/>
            <p:nvPr/>
          </p:nvSpPr>
          <p:spPr>
            <a:xfrm>
              <a:off x="2321498" y="4441932"/>
              <a:ext cx="34221" cy="30765"/>
            </a:xfrm>
            <a:custGeom>
              <a:rect b="b" l="l" r="r" t="t"/>
              <a:pathLst>
                <a:path extrusionOk="0" h="543" w="604">
                  <a:moveTo>
                    <a:pt x="296" y="0"/>
                  </a:moveTo>
                  <a:cubicBezTo>
                    <a:pt x="178" y="0"/>
                    <a:pt x="57" y="75"/>
                    <a:pt x="38" y="205"/>
                  </a:cubicBezTo>
                  <a:lnTo>
                    <a:pt x="38" y="230"/>
                  </a:lnTo>
                  <a:cubicBezTo>
                    <a:pt x="0" y="344"/>
                    <a:pt x="63" y="469"/>
                    <a:pt x="164" y="520"/>
                  </a:cubicBezTo>
                  <a:cubicBezTo>
                    <a:pt x="191" y="535"/>
                    <a:pt x="221" y="542"/>
                    <a:pt x="253" y="542"/>
                  </a:cubicBezTo>
                  <a:cubicBezTo>
                    <a:pt x="322" y="542"/>
                    <a:pt x="397" y="508"/>
                    <a:pt x="466" y="457"/>
                  </a:cubicBezTo>
                  <a:lnTo>
                    <a:pt x="478" y="444"/>
                  </a:lnTo>
                  <a:cubicBezTo>
                    <a:pt x="604" y="331"/>
                    <a:pt x="554" y="105"/>
                    <a:pt x="415" y="29"/>
                  </a:cubicBezTo>
                  <a:cubicBezTo>
                    <a:pt x="379" y="9"/>
                    <a:pt x="338" y="0"/>
                    <a:pt x="296" y="0"/>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7" name="Google Shape;6217;p64"/>
            <p:cNvSpPr/>
            <p:nvPr/>
          </p:nvSpPr>
          <p:spPr>
            <a:xfrm>
              <a:off x="2320081" y="4412980"/>
              <a:ext cx="32805" cy="28442"/>
            </a:xfrm>
            <a:custGeom>
              <a:rect b="b" l="l" r="r" t="t"/>
              <a:pathLst>
                <a:path extrusionOk="0" h="502" w="579">
                  <a:moveTo>
                    <a:pt x="279" y="1"/>
                  </a:moveTo>
                  <a:cubicBezTo>
                    <a:pt x="233" y="1"/>
                    <a:pt x="189" y="12"/>
                    <a:pt x="151" y="37"/>
                  </a:cubicBezTo>
                  <a:cubicBezTo>
                    <a:pt x="50" y="113"/>
                    <a:pt x="0" y="276"/>
                    <a:pt x="76" y="389"/>
                  </a:cubicBezTo>
                  <a:cubicBezTo>
                    <a:pt x="117" y="456"/>
                    <a:pt x="210" y="501"/>
                    <a:pt x="300" y="501"/>
                  </a:cubicBezTo>
                  <a:cubicBezTo>
                    <a:pt x="345" y="501"/>
                    <a:pt x="390" y="490"/>
                    <a:pt x="428" y="465"/>
                  </a:cubicBezTo>
                  <a:cubicBezTo>
                    <a:pt x="528" y="389"/>
                    <a:pt x="579" y="238"/>
                    <a:pt x="503" y="113"/>
                  </a:cubicBezTo>
                  <a:cubicBezTo>
                    <a:pt x="461" y="46"/>
                    <a:pt x="369" y="1"/>
                    <a:pt x="279" y="1"/>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8" name="Google Shape;6218;p64"/>
            <p:cNvSpPr/>
            <p:nvPr/>
          </p:nvSpPr>
          <p:spPr>
            <a:xfrm>
              <a:off x="2395209" y="4389694"/>
              <a:ext cx="30142" cy="22040"/>
            </a:xfrm>
            <a:custGeom>
              <a:rect b="b" l="l" r="r" t="t"/>
              <a:pathLst>
                <a:path extrusionOk="0" h="389" w="532">
                  <a:moveTo>
                    <a:pt x="285" y="0"/>
                  </a:moveTo>
                  <a:cubicBezTo>
                    <a:pt x="147" y="0"/>
                    <a:pt x="1" y="146"/>
                    <a:pt x="108" y="297"/>
                  </a:cubicBezTo>
                  <a:cubicBezTo>
                    <a:pt x="145" y="361"/>
                    <a:pt x="202" y="388"/>
                    <a:pt x="260" y="388"/>
                  </a:cubicBezTo>
                  <a:cubicBezTo>
                    <a:pt x="394" y="388"/>
                    <a:pt x="531" y="242"/>
                    <a:pt x="435" y="83"/>
                  </a:cubicBezTo>
                  <a:cubicBezTo>
                    <a:pt x="398" y="25"/>
                    <a:pt x="342" y="0"/>
                    <a:pt x="285" y="0"/>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9" name="Google Shape;6219;p64"/>
            <p:cNvSpPr/>
            <p:nvPr/>
          </p:nvSpPr>
          <p:spPr>
            <a:xfrm>
              <a:off x="2493396" y="4403915"/>
              <a:ext cx="31672" cy="24079"/>
            </a:xfrm>
            <a:custGeom>
              <a:rect b="b" l="l" r="r" t="t"/>
              <a:pathLst>
                <a:path extrusionOk="0" h="425" w="559">
                  <a:moveTo>
                    <a:pt x="297" y="0"/>
                  </a:moveTo>
                  <a:cubicBezTo>
                    <a:pt x="150" y="0"/>
                    <a:pt x="0" y="156"/>
                    <a:pt x="97" y="323"/>
                  </a:cubicBezTo>
                  <a:cubicBezTo>
                    <a:pt x="139" y="395"/>
                    <a:pt x="201" y="425"/>
                    <a:pt x="264" y="425"/>
                  </a:cubicBezTo>
                  <a:cubicBezTo>
                    <a:pt x="410" y="425"/>
                    <a:pt x="559" y="264"/>
                    <a:pt x="462" y="97"/>
                  </a:cubicBezTo>
                  <a:cubicBezTo>
                    <a:pt x="421" y="29"/>
                    <a:pt x="359" y="0"/>
                    <a:pt x="297" y="0"/>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0" name="Google Shape;6220;p64"/>
            <p:cNvSpPr/>
            <p:nvPr/>
          </p:nvSpPr>
          <p:spPr>
            <a:xfrm>
              <a:off x="2356115" y="4385728"/>
              <a:ext cx="31955" cy="23739"/>
            </a:xfrm>
            <a:custGeom>
              <a:rect b="b" l="l" r="r" t="t"/>
              <a:pathLst>
                <a:path extrusionOk="0" h="419" w="564">
                  <a:moveTo>
                    <a:pt x="294" y="0"/>
                  </a:moveTo>
                  <a:cubicBezTo>
                    <a:pt x="148" y="0"/>
                    <a:pt x="0" y="149"/>
                    <a:pt x="106" y="317"/>
                  </a:cubicBezTo>
                  <a:cubicBezTo>
                    <a:pt x="148" y="389"/>
                    <a:pt x="210" y="419"/>
                    <a:pt x="272" y="419"/>
                  </a:cubicBezTo>
                  <a:cubicBezTo>
                    <a:pt x="417" y="419"/>
                    <a:pt x="564" y="258"/>
                    <a:pt x="458" y="91"/>
                  </a:cubicBezTo>
                  <a:cubicBezTo>
                    <a:pt x="417" y="27"/>
                    <a:pt x="356" y="0"/>
                    <a:pt x="294" y="0"/>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1" name="Google Shape;6221;p64"/>
            <p:cNvSpPr/>
            <p:nvPr/>
          </p:nvSpPr>
          <p:spPr>
            <a:xfrm>
              <a:off x="2399231" y="4438533"/>
              <a:ext cx="22436" cy="17224"/>
            </a:xfrm>
            <a:custGeom>
              <a:rect b="b" l="l" r="r" t="t"/>
              <a:pathLst>
                <a:path extrusionOk="0" h="304" w="396">
                  <a:moveTo>
                    <a:pt x="205" y="1"/>
                  </a:moveTo>
                  <a:cubicBezTo>
                    <a:pt x="103" y="1"/>
                    <a:pt x="1" y="114"/>
                    <a:pt x="62" y="227"/>
                  </a:cubicBezTo>
                  <a:cubicBezTo>
                    <a:pt x="93" y="281"/>
                    <a:pt x="139" y="303"/>
                    <a:pt x="185" y="303"/>
                  </a:cubicBezTo>
                  <a:cubicBezTo>
                    <a:pt x="290" y="303"/>
                    <a:pt x="396" y="190"/>
                    <a:pt x="326" y="77"/>
                  </a:cubicBezTo>
                  <a:cubicBezTo>
                    <a:pt x="295" y="23"/>
                    <a:pt x="250" y="1"/>
                    <a:pt x="205" y="1"/>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2" name="Google Shape;6222;p64"/>
            <p:cNvSpPr/>
            <p:nvPr/>
          </p:nvSpPr>
          <p:spPr>
            <a:xfrm>
              <a:off x="2624274" y="4848333"/>
              <a:ext cx="33541" cy="26289"/>
            </a:xfrm>
            <a:custGeom>
              <a:rect b="b" l="l" r="r" t="t"/>
              <a:pathLst>
                <a:path extrusionOk="0" h="464" w="592">
                  <a:moveTo>
                    <a:pt x="269" y="0"/>
                  </a:moveTo>
                  <a:cubicBezTo>
                    <a:pt x="202" y="0"/>
                    <a:pt x="138" y="32"/>
                    <a:pt x="101" y="99"/>
                  </a:cubicBezTo>
                  <a:lnTo>
                    <a:pt x="89" y="112"/>
                  </a:lnTo>
                  <a:cubicBezTo>
                    <a:pt x="1" y="275"/>
                    <a:pt x="114" y="464"/>
                    <a:pt x="290" y="464"/>
                  </a:cubicBezTo>
                  <a:cubicBezTo>
                    <a:pt x="441" y="464"/>
                    <a:pt x="592" y="263"/>
                    <a:pt x="478" y="112"/>
                  </a:cubicBezTo>
                  <a:lnTo>
                    <a:pt x="466" y="99"/>
                  </a:lnTo>
                  <a:cubicBezTo>
                    <a:pt x="414" y="35"/>
                    <a:pt x="340" y="0"/>
                    <a:pt x="269" y="0"/>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3" name="Google Shape;6223;p64"/>
            <p:cNvSpPr/>
            <p:nvPr/>
          </p:nvSpPr>
          <p:spPr>
            <a:xfrm>
              <a:off x="2553736" y="4828730"/>
              <a:ext cx="30708" cy="28839"/>
            </a:xfrm>
            <a:custGeom>
              <a:rect b="b" l="l" r="r" t="t"/>
              <a:pathLst>
                <a:path extrusionOk="0" h="509" w="542">
                  <a:moveTo>
                    <a:pt x="268" y="1"/>
                  </a:moveTo>
                  <a:cubicBezTo>
                    <a:pt x="250" y="1"/>
                    <a:pt x="231" y="2"/>
                    <a:pt x="214" y="5"/>
                  </a:cubicBezTo>
                  <a:cubicBezTo>
                    <a:pt x="101" y="43"/>
                    <a:pt x="1" y="143"/>
                    <a:pt x="26" y="257"/>
                  </a:cubicBezTo>
                  <a:lnTo>
                    <a:pt x="26" y="269"/>
                  </a:lnTo>
                  <a:cubicBezTo>
                    <a:pt x="38" y="395"/>
                    <a:pt x="114" y="508"/>
                    <a:pt x="265" y="508"/>
                  </a:cubicBezTo>
                  <a:lnTo>
                    <a:pt x="277" y="508"/>
                  </a:lnTo>
                  <a:cubicBezTo>
                    <a:pt x="390" y="508"/>
                    <a:pt x="466" y="445"/>
                    <a:pt x="516" y="357"/>
                  </a:cubicBezTo>
                  <a:cubicBezTo>
                    <a:pt x="541" y="257"/>
                    <a:pt x="529" y="143"/>
                    <a:pt x="453" y="68"/>
                  </a:cubicBezTo>
                  <a:cubicBezTo>
                    <a:pt x="405" y="19"/>
                    <a:pt x="333" y="1"/>
                    <a:pt x="268" y="1"/>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4" name="Google Shape;6224;p64"/>
            <p:cNvSpPr/>
            <p:nvPr/>
          </p:nvSpPr>
          <p:spPr>
            <a:xfrm>
              <a:off x="2508126" y="4877172"/>
              <a:ext cx="29292" cy="26232"/>
            </a:xfrm>
            <a:custGeom>
              <a:rect b="b" l="l" r="r" t="t"/>
              <a:pathLst>
                <a:path extrusionOk="0" h="463" w="517">
                  <a:moveTo>
                    <a:pt x="254" y="0"/>
                  </a:moveTo>
                  <a:cubicBezTo>
                    <a:pt x="216" y="0"/>
                    <a:pt x="176" y="10"/>
                    <a:pt x="139" y="30"/>
                  </a:cubicBezTo>
                  <a:cubicBezTo>
                    <a:pt x="26" y="93"/>
                    <a:pt x="1" y="232"/>
                    <a:pt x="64" y="345"/>
                  </a:cubicBezTo>
                  <a:cubicBezTo>
                    <a:pt x="106" y="421"/>
                    <a:pt x="183" y="463"/>
                    <a:pt x="263" y="463"/>
                  </a:cubicBezTo>
                  <a:cubicBezTo>
                    <a:pt x="302" y="463"/>
                    <a:pt x="341" y="453"/>
                    <a:pt x="378" y="433"/>
                  </a:cubicBezTo>
                  <a:cubicBezTo>
                    <a:pt x="479" y="357"/>
                    <a:pt x="516" y="219"/>
                    <a:pt x="454" y="118"/>
                  </a:cubicBezTo>
                  <a:cubicBezTo>
                    <a:pt x="411" y="42"/>
                    <a:pt x="334" y="0"/>
                    <a:pt x="254" y="0"/>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5" name="Google Shape;6225;p64"/>
            <p:cNvSpPr/>
            <p:nvPr/>
          </p:nvSpPr>
          <p:spPr>
            <a:xfrm>
              <a:off x="2577985" y="4888957"/>
              <a:ext cx="32125" cy="29122"/>
            </a:xfrm>
            <a:custGeom>
              <a:rect b="b" l="l" r="r" t="t"/>
              <a:pathLst>
                <a:path extrusionOk="0" h="514" w="567">
                  <a:moveTo>
                    <a:pt x="273" y="1"/>
                  </a:moveTo>
                  <a:cubicBezTo>
                    <a:pt x="213" y="1"/>
                    <a:pt x="152" y="23"/>
                    <a:pt x="101" y="74"/>
                  </a:cubicBezTo>
                  <a:cubicBezTo>
                    <a:pt x="0" y="187"/>
                    <a:pt x="25" y="388"/>
                    <a:pt x="164" y="476"/>
                  </a:cubicBezTo>
                  <a:cubicBezTo>
                    <a:pt x="227" y="501"/>
                    <a:pt x="277" y="514"/>
                    <a:pt x="340" y="514"/>
                  </a:cubicBezTo>
                  <a:cubicBezTo>
                    <a:pt x="491" y="514"/>
                    <a:pt x="566" y="376"/>
                    <a:pt x="553" y="237"/>
                  </a:cubicBezTo>
                  <a:cubicBezTo>
                    <a:pt x="553" y="200"/>
                    <a:pt x="541" y="162"/>
                    <a:pt x="503" y="124"/>
                  </a:cubicBezTo>
                  <a:cubicBezTo>
                    <a:pt x="451" y="49"/>
                    <a:pt x="362" y="1"/>
                    <a:pt x="273" y="1"/>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6" name="Google Shape;6226;p64"/>
            <p:cNvSpPr/>
            <p:nvPr/>
          </p:nvSpPr>
          <p:spPr>
            <a:xfrm>
              <a:off x="2560138" y="4936095"/>
              <a:ext cx="29292" cy="25949"/>
            </a:xfrm>
            <a:custGeom>
              <a:rect b="b" l="l" r="r" t="t"/>
              <a:pathLst>
                <a:path extrusionOk="0" h="458" w="517">
                  <a:moveTo>
                    <a:pt x="272" y="0"/>
                  </a:moveTo>
                  <a:cubicBezTo>
                    <a:pt x="230" y="0"/>
                    <a:pt x="188" y="12"/>
                    <a:pt x="152" y="34"/>
                  </a:cubicBezTo>
                  <a:cubicBezTo>
                    <a:pt x="39" y="97"/>
                    <a:pt x="1" y="235"/>
                    <a:pt x="64" y="348"/>
                  </a:cubicBezTo>
                  <a:cubicBezTo>
                    <a:pt x="104" y="421"/>
                    <a:pt x="176" y="458"/>
                    <a:pt x="252" y="458"/>
                  </a:cubicBezTo>
                  <a:cubicBezTo>
                    <a:pt x="294" y="458"/>
                    <a:pt x="338" y="446"/>
                    <a:pt x="378" y="424"/>
                  </a:cubicBezTo>
                  <a:cubicBezTo>
                    <a:pt x="491" y="361"/>
                    <a:pt x="516" y="223"/>
                    <a:pt x="466" y="109"/>
                  </a:cubicBezTo>
                  <a:cubicBezTo>
                    <a:pt x="426" y="37"/>
                    <a:pt x="349" y="0"/>
                    <a:pt x="272" y="0"/>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7" name="Google Shape;6227;p64"/>
            <p:cNvSpPr/>
            <p:nvPr/>
          </p:nvSpPr>
          <p:spPr>
            <a:xfrm>
              <a:off x="2497475" y="4933829"/>
              <a:ext cx="30652" cy="27649"/>
            </a:xfrm>
            <a:custGeom>
              <a:rect b="b" l="l" r="r" t="t"/>
              <a:pathLst>
                <a:path extrusionOk="0" h="488" w="541">
                  <a:moveTo>
                    <a:pt x="257" y="0"/>
                  </a:moveTo>
                  <a:cubicBezTo>
                    <a:pt x="217" y="0"/>
                    <a:pt x="176" y="12"/>
                    <a:pt x="139" y="36"/>
                  </a:cubicBezTo>
                  <a:cubicBezTo>
                    <a:pt x="25" y="124"/>
                    <a:pt x="0" y="263"/>
                    <a:pt x="51" y="376"/>
                  </a:cubicBezTo>
                  <a:cubicBezTo>
                    <a:pt x="92" y="443"/>
                    <a:pt x="179" y="488"/>
                    <a:pt x="266" y="488"/>
                  </a:cubicBezTo>
                  <a:cubicBezTo>
                    <a:pt x="309" y="488"/>
                    <a:pt x="352" y="476"/>
                    <a:pt x="390" y="451"/>
                  </a:cubicBezTo>
                  <a:cubicBezTo>
                    <a:pt x="503" y="376"/>
                    <a:pt x="541" y="225"/>
                    <a:pt x="466" y="124"/>
                  </a:cubicBezTo>
                  <a:cubicBezTo>
                    <a:pt x="423" y="48"/>
                    <a:pt x="341" y="0"/>
                    <a:pt x="257" y="0"/>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8" name="Google Shape;6228;p64"/>
            <p:cNvSpPr/>
            <p:nvPr/>
          </p:nvSpPr>
          <p:spPr>
            <a:xfrm>
              <a:off x="2541668" y="4910543"/>
              <a:ext cx="20113" cy="14844"/>
            </a:xfrm>
            <a:custGeom>
              <a:rect b="b" l="l" r="r" t="t"/>
              <a:pathLst>
                <a:path extrusionOk="0" h="262" w="355">
                  <a:moveTo>
                    <a:pt x="192" y="0"/>
                  </a:moveTo>
                  <a:cubicBezTo>
                    <a:pt x="95" y="0"/>
                    <a:pt x="1" y="98"/>
                    <a:pt x="63" y="196"/>
                  </a:cubicBezTo>
                  <a:cubicBezTo>
                    <a:pt x="93" y="242"/>
                    <a:pt x="135" y="261"/>
                    <a:pt x="175" y="261"/>
                  </a:cubicBezTo>
                  <a:cubicBezTo>
                    <a:pt x="267" y="261"/>
                    <a:pt x="354" y="162"/>
                    <a:pt x="302" y="57"/>
                  </a:cubicBezTo>
                  <a:cubicBezTo>
                    <a:pt x="272" y="17"/>
                    <a:pt x="232" y="0"/>
                    <a:pt x="192" y="0"/>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9" name="Google Shape;6229;p64"/>
            <p:cNvSpPr/>
            <p:nvPr/>
          </p:nvSpPr>
          <p:spPr>
            <a:xfrm>
              <a:off x="2622857" y="4912866"/>
              <a:ext cx="29179" cy="21247"/>
            </a:xfrm>
            <a:custGeom>
              <a:rect b="b" l="l" r="r" t="t"/>
              <a:pathLst>
                <a:path extrusionOk="0" h="375" w="515">
                  <a:moveTo>
                    <a:pt x="273" y="0"/>
                  </a:moveTo>
                  <a:cubicBezTo>
                    <a:pt x="139" y="0"/>
                    <a:pt x="1" y="140"/>
                    <a:pt x="88" y="281"/>
                  </a:cubicBezTo>
                  <a:cubicBezTo>
                    <a:pt x="128" y="347"/>
                    <a:pt x="187" y="375"/>
                    <a:pt x="247" y="375"/>
                  </a:cubicBezTo>
                  <a:cubicBezTo>
                    <a:pt x="380" y="375"/>
                    <a:pt x="515" y="239"/>
                    <a:pt x="428" y="92"/>
                  </a:cubicBezTo>
                  <a:cubicBezTo>
                    <a:pt x="390" y="27"/>
                    <a:pt x="332" y="0"/>
                    <a:pt x="273" y="0"/>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0" name="Google Shape;6230;p64"/>
            <p:cNvSpPr/>
            <p:nvPr/>
          </p:nvSpPr>
          <p:spPr>
            <a:xfrm>
              <a:off x="2491413" y="4811563"/>
              <a:ext cx="30992" cy="23400"/>
            </a:xfrm>
            <a:custGeom>
              <a:rect b="b" l="l" r="r" t="t"/>
              <a:pathLst>
                <a:path extrusionOk="0" h="413" w="547">
                  <a:moveTo>
                    <a:pt x="297" y="0"/>
                  </a:moveTo>
                  <a:cubicBezTo>
                    <a:pt x="151" y="0"/>
                    <a:pt x="1" y="157"/>
                    <a:pt x="107" y="308"/>
                  </a:cubicBezTo>
                  <a:cubicBezTo>
                    <a:pt x="150" y="382"/>
                    <a:pt x="212" y="413"/>
                    <a:pt x="273" y="413"/>
                  </a:cubicBezTo>
                  <a:cubicBezTo>
                    <a:pt x="411" y="413"/>
                    <a:pt x="546" y="259"/>
                    <a:pt x="459" y="94"/>
                  </a:cubicBezTo>
                  <a:cubicBezTo>
                    <a:pt x="419" y="28"/>
                    <a:pt x="358" y="0"/>
                    <a:pt x="297" y="0"/>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1" name="Google Shape;6231;p64"/>
            <p:cNvSpPr/>
            <p:nvPr/>
          </p:nvSpPr>
          <p:spPr>
            <a:xfrm>
              <a:off x="2435039" y="4827257"/>
              <a:ext cx="24929" cy="19207"/>
            </a:xfrm>
            <a:custGeom>
              <a:rect b="b" l="l" r="r" t="t"/>
              <a:pathLst>
                <a:path extrusionOk="0" h="339" w="440">
                  <a:moveTo>
                    <a:pt x="228" y="1"/>
                  </a:moveTo>
                  <a:cubicBezTo>
                    <a:pt x="114" y="1"/>
                    <a:pt x="1" y="126"/>
                    <a:pt x="71" y="257"/>
                  </a:cubicBezTo>
                  <a:cubicBezTo>
                    <a:pt x="105" y="315"/>
                    <a:pt x="156" y="338"/>
                    <a:pt x="206" y="338"/>
                  </a:cubicBezTo>
                  <a:cubicBezTo>
                    <a:pt x="323" y="338"/>
                    <a:pt x="439" y="213"/>
                    <a:pt x="360" y="81"/>
                  </a:cubicBezTo>
                  <a:cubicBezTo>
                    <a:pt x="326" y="24"/>
                    <a:pt x="277" y="1"/>
                    <a:pt x="228" y="1"/>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2" name="Google Shape;6232;p64"/>
            <p:cNvSpPr/>
            <p:nvPr/>
          </p:nvSpPr>
          <p:spPr>
            <a:xfrm>
              <a:off x="2459005" y="4865671"/>
              <a:ext cx="32125" cy="28329"/>
            </a:xfrm>
            <a:custGeom>
              <a:rect b="b" l="l" r="r" t="t"/>
              <a:pathLst>
                <a:path extrusionOk="0" h="500" w="567">
                  <a:moveTo>
                    <a:pt x="268" y="0"/>
                  </a:moveTo>
                  <a:cubicBezTo>
                    <a:pt x="243" y="0"/>
                    <a:pt x="217" y="6"/>
                    <a:pt x="189" y="20"/>
                  </a:cubicBezTo>
                  <a:cubicBezTo>
                    <a:pt x="88" y="70"/>
                    <a:pt x="0" y="145"/>
                    <a:pt x="0" y="258"/>
                  </a:cubicBezTo>
                  <a:cubicBezTo>
                    <a:pt x="12" y="352"/>
                    <a:pt x="67" y="445"/>
                    <a:pt x="164" y="478"/>
                  </a:cubicBezTo>
                  <a:lnTo>
                    <a:pt x="164" y="478"/>
                  </a:lnTo>
                  <a:cubicBezTo>
                    <a:pt x="164" y="478"/>
                    <a:pt x="163" y="477"/>
                    <a:pt x="162" y="477"/>
                  </a:cubicBezTo>
                  <a:lnTo>
                    <a:pt x="162" y="477"/>
                  </a:lnTo>
                  <a:cubicBezTo>
                    <a:pt x="169" y="479"/>
                    <a:pt x="177" y="481"/>
                    <a:pt x="184" y="484"/>
                  </a:cubicBezTo>
                  <a:lnTo>
                    <a:pt x="184" y="484"/>
                  </a:lnTo>
                  <a:cubicBezTo>
                    <a:pt x="177" y="482"/>
                    <a:pt x="171" y="480"/>
                    <a:pt x="164" y="478"/>
                  </a:cubicBezTo>
                  <a:lnTo>
                    <a:pt x="164" y="478"/>
                  </a:lnTo>
                  <a:cubicBezTo>
                    <a:pt x="169" y="481"/>
                    <a:pt x="175" y="485"/>
                    <a:pt x="188" y="485"/>
                  </a:cubicBezTo>
                  <a:lnTo>
                    <a:pt x="188" y="485"/>
                  </a:lnTo>
                  <a:cubicBezTo>
                    <a:pt x="186" y="484"/>
                    <a:pt x="185" y="484"/>
                    <a:pt x="184" y="484"/>
                  </a:cubicBezTo>
                  <a:lnTo>
                    <a:pt x="184" y="484"/>
                  </a:lnTo>
                  <a:cubicBezTo>
                    <a:pt x="185" y="484"/>
                    <a:pt x="187" y="484"/>
                    <a:pt x="189" y="485"/>
                  </a:cubicBezTo>
                  <a:cubicBezTo>
                    <a:pt x="188" y="485"/>
                    <a:pt x="188" y="485"/>
                    <a:pt x="188" y="485"/>
                  </a:cubicBezTo>
                  <a:lnTo>
                    <a:pt x="188" y="485"/>
                  </a:lnTo>
                  <a:cubicBezTo>
                    <a:pt x="221" y="495"/>
                    <a:pt x="257" y="500"/>
                    <a:pt x="291" y="500"/>
                  </a:cubicBezTo>
                  <a:cubicBezTo>
                    <a:pt x="379" y="500"/>
                    <a:pt x="462" y="466"/>
                    <a:pt x="503" y="384"/>
                  </a:cubicBezTo>
                  <a:cubicBezTo>
                    <a:pt x="566" y="271"/>
                    <a:pt x="528" y="82"/>
                    <a:pt x="403" y="32"/>
                  </a:cubicBezTo>
                  <a:cubicBezTo>
                    <a:pt x="355" y="16"/>
                    <a:pt x="312" y="0"/>
                    <a:pt x="268" y="0"/>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3" name="Google Shape;6233;p64"/>
            <p:cNvSpPr/>
            <p:nvPr/>
          </p:nvSpPr>
          <p:spPr>
            <a:xfrm>
              <a:off x="2439061" y="4924254"/>
              <a:ext cx="27819" cy="25439"/>
            </a:xfrm>
            <a:custGeom>
              <a:rect b="b" l="l" r="r" t="t"/>
              <a:pathLst>
                <a:path extrusionOk="0" h="449" w="491">
                  <a:moveTo>
                    <a:pt x="254" y="1"/>
                  </a:moveTo>
                  <a:cubicBezTo>
                    <a:pt x="177" y="1"/>
                    <a:pt x="115" y="27"/>
                    <a:pt x="63" y="80"/>
                  </a:cubicBezTo>
                  <a:cubicBezTo>
                    <a:pt x="0" y="180"/>
                    <a:pt x="38" y="293"/>
                    <a:pt x="101" y="381"/>
                  </a:cubicBezTo>
                  <a:cubicBezTo>
                    <a:pt x="130" y="430"/>
                    <a:pt x="197" y="449"/>
                    <a:pt x="255" y="449"/>
                  </a:cubicBezTo>
                  <a:cubicBezTo>
                    <a:pt x="272" y="449"/>
                    <a:pt x="288" y="447"/>
                    <a:pt x="302" y="444"/>
                  </a:cubicBezTo>
                  <a:lnTo>
                    <a:pt x="314" y="444"/>
                  </a:lnTo>
                  <a:cubicBezTo>
                    <a:pt x="415" y="419"/>
                    <a:pt x="491" y="331"/>
                    <a:pt x="478" y="230"/>
                  </a:cubicBezTo>
                  <a:cubicBezTo>
                    <a:pt x="478" y="130"/>
                    <a:pt x="403" y="29"/>
                    <a:pt x="302" y="4"/>
                  </a:cubicBezTo>
                  <a:cubicBezTo>
                    <a:pt x="285" y="2"/>
                    <a:pt x="269" y="1"/>
                    <a:pt x="254" y="1"/>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4" name="Google Shape;6234;p64"/>
            <p:cNvSpPr/>
            <p:nvPr/>
          </p:nvSpPr>
          <p:spPr>
            <a:xfrm>
              <a:off x="2674472" y="4829807"/>
              <a:ext cx="26799" cy="20510"/>
            </a:xfrm>
            <a:custGeom>
              <a:rect b="b" l="l" r="r" t="t"/>
              <a:pathLst>
                <a:path extrusionOk="0" h="362" w="473">
                  <a:moveTo>
                    <a:pt x="252" y="1"/>
                  </a:moveTo>
                  <a:cubicBezTo>
                    <a:pt x="132" y="1"/>
                    <a:pt x="0" y="135"/>
                    <a:pt x="70" y="275"/>
                  </a:cubicBezTo>
                  <a:cubicBezTo>
                    <a:pt x="108" y="336"/>
                    <a:pt x="164" y="361"/>
                    <a:pt x="219" y="361"/>
                  </a:cubicBezTo>
                  <a:cubicBezTo>
                    <a:pt x="346" y="361"/>
                    <a:pt x="472" y="227"/>
                    <a:pt x="385" y="87"/>
                  </a:cubicBezTo>
                  <a:cubicBezTo>
                    <a:pt x="354" y="26"/>
                    <a:pt x="304" y="1"/>
                    <a:pt x="252" y="1"/>
                  </a:cubicBezTo>
                  <a:close/>
                </a:path>
              </a:pathLst>
            </a:custGeom>
            <a:solidFill>
              <a:srgbClr val="6E16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6235" name="Google Shape;6235;p64"/>
          <p:cNvPicPr preferRelativeResize="0"/>
          <p:nvPr/>
        </p:nvPicPr>
        <p:blipFill>
          <a:blip r:embed="rId5">
            <a:alphaModFix/>
          </a:blip>
          <a:stretch>
            <a:fillRect/>
          </a:stretch>
        </p:blipFill>
        <p:spPr>
          <a:xfrm>
            <a:off x="1897699" y="4571375"/>
            <a:ext cx="858798" cy="57212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239" name="Shape 6239"/>
        <p:cNvGrpSpPr/>
        <p:nvPr/>
      </p:nvGrpSpPr>
      <p:grpSpPr>
        <a:xfrm>
          <a:off x="0" y="0"/>
          <a:ext cx="0" cy="0"/>
          <a:chOff x="0" y="0"/>
          <a:chExt cx="0" cy="0"/>
        </a:xfrm>
      </p:grpSpPr>
      <p:sp>
        <p:nvSpPr>
          <p:cNvPr id="6240" name="Google Shape;6240;p65"/>
          <p:cNvSpPr txBox="1"/>
          <p:nvPr>
            <p:ph idx="1" type="subTitle"/>
          </p:nvPr>
        </p:nvSpPr>
        <p:spPr>
          <a:xfrm>
            <a:off x="4574650" y="1809750"/>
            <a:ext cx="3658800" cy="829800"/>
          </a:xfrm>
          <a:prstGeom prst="rect">
            <a:avLst/>
          </a:prstGeom>
        </p:spPr>
        <p:txBody>
          <a:bodyPr anchorCtr="0" anchor="ctr" bIns="91425" lIns="0" spcFirstLastPara="1" rIns="91425" wrap="square" tIns="91425">
            <a:noAutofit/>
          </a:bodyPr>
          <a:lstStyle/>
          <a:p>
            <a:pPr indent="0" lvl="0" marL="0" rtl="0" algn="l">
              <a:spcBef>
                <a:spcPts val="0"/>
              </a:spcBef>
              <a:spcAft>
                <a:spcPts val="0"/>
              </a:spcAft>
              <a:buNone/>
            </a:pPr>
            <a:r>
              <a:rPr lang="en"/>
              <a:t>Grains</a:t>
            </a:r>
            <a:endParaRPr/>
          </a:p>
        </p:txBody>
      </p:sp>
      <p:sp>
        <p:nvSpPr>
          <p:cNvPr id="6241" name="Google Shape;6241;p65"/>
          <p:cNvSpPr txBox="1"/>
          <p:nvPr>
            <p:ph idx="2" type="subTitle"/>
          </p:nvPr>
        </p:nvSpPr>
        <p:spPr>
          <a:xfrm>
            <a:off x="4650850" y="2670875"/>
            <a:ext cx="3926100" cy="2237100"/>
          </a:xfrm>
          <a:prstGeom prst="rect">
            <a:avLst/>
          </a:prstGeom>
        </p:spPr>
        <p:txBody>
          <a:bodyPr anchorCtr="0" anchor="ctr" bIns="91425" lIns="0" spcFirstLastPara="1" rIns="91425" wrap="square" tIns="91425">
            <a:spAutoFit/>
          </a:bodyPr>
          <a:lstStyle/>
          <a:p>
            <a:pPr indent="0" lvl="0" marL="0" marR="0" rtl="0" algn="l">
              <a:lnSpc>
                <a:spcPct val="100000"/>
              </a:lnSpc>
              <a:spcBef>
                <a:spcPts val="0"/>
              </a:spcBef>
              <a:spcAft>
                <a:spcPts val="0"/>
              </a:spcAft>
              <a:buNone/>
            </a:pPr>
            <a:r>
              <a:rPr lang="en"/>
              <a:t>Let people then consider their food. How We pour down rain in abundance, and meticulously split the earth open ˹for sprouts˺, causing grain to grow in it. </a:t>
            </a:r>
            <a:endParaRPr/>
          </a:p>
          <a:p>
            <a:pPr indent="0" lvl="0" marL="0" marR="0" rtl="0" algn="l">
              <a:lnSpc>
                <a:spcPct val="100000"/>
              </a:lnSpc>
              <a:spcBef>
                <a:spcPts val="1600"/>
              </a:spcBef>
              <a:spcAft>
                <a:spcPts val="1600"/>
              </a:spcAft>
              <a:buNone/>
            </a:pPr>
            <a:r>
              <a:rPr lang="en"/>
              <a:t>(Qur’an 80 : 24-27)</a:t>
            </a:r>
            <a:endParaRPr/>
          </a:p>
        </p:txBody>
      </p:sp>
      <p:sp>
        <p:nvSpPr>
          <p:cNvPr id="6242" name="Google Shape;6242;p65"/>
          <p:cNvSpPr txBox="1"/>
          <p:nvPr>
            <p:ph type="title"/>
          </p:nvPr>
        </p:nvSpPr>
        <p:spPr>
          <a:xfrm>
            <a:off x="1231950" y="1504950"/>
            <a:ext cx="2923800" cy="2304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07</a:t>
            </a:r>
            <a:endParaRPr/>
          </a:p>
        </p:txBody>
      </p:sp>
      <p:pic>
        <p:nvPicPr>
          <p:cNvPr id="6243" name="Google Shape;6243;p65"/>
          <p:cNvPicPr preferRelativeResize="0"/>
          <p:nvPr/>
        </p:nvPicPr>
        <p:blipFill>
          <a:blip r:embed="rId3">
            <a:alphaModFix/>
          </a:blip>
          <a:stretch>
            <a:fillRect/>
          </a:stretch>
        </p:blipFill>
        <p:spPr>
          <a:xfrm>
            <a:off x="6221125" y="1043025"/>
            <a:ext cx="1895800" cy="1208100"/>
          </a:xfrm>
          <a:prstGeom prst="rect">
            <a:avLst/>
          </a:prstGeom>
          <a:noFill/>
          <a:ln>
            <a:noFill/>
          </a:ln>
        </p:spPr>
      </p:pic>
      <p:sp>
        <p:nvSpPr>
          <p:cNvPr id="6244" name="Google Shape;6244;p65"/>
          <p:cNvSpPr/>
          <p:nvPr/>
        </p:nvSpPr>
        <p:spPr>
          <a:xfrm>
            <a:off x="7652100" y="1120000"/>
            <a:ext cx="343800" cy="175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6245" name="Google Shape;6245;p65"/>
          <p:cNvPicPr preferRelativeResize="0"/>
          <p:nvPr/>
        </p:nvPicPr>
        <p:blipFill>
          <a:blip r:embed="rId4">
            <a:alphaModFix/>
          </a:blip>
          <a:stretch>
            <a:fillRect/>
          </a:stretch>
        </p:blipFill>
        <p:spPr>
          <a:xfrm>
            <a:off x="167700" y="149150"/>
            <a:ext cx="1516406" cy="1200150"/>
          </a:xfrm>
          <a:prstGeom prst="rect">
            <a:avLst/>
          </a:prstGeom>
          <a:noFill/>
          <a:ln>
            <a:noFill/>
          </a:ln>
        </p:spPr>
      </p:pic>
      <p:pic>
        <p:nvPicPr>
          <p:cNvPr id="6246" name="Google Shape;6246;p65"/>
          <p:cNvPicPr preferRelativeResize="0"/>
          <p:nvPr/>
        </p:nvPicPr>
        <p:blipFill>
          <a:blip r:embed="rId5">
            <a:alphaModFix/>
          </a:blip>
          <a:stretch>
            <a:fillRect/>
          </a:stretch>
        </p:blipFill>
        <p:spPr>
          <a:xfrm>
            <a:off x="1897699" y="4571375"/>
            <a:ext cx="858798" cy="5721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250" name="Shape 6250"/>
        <p:cNvGrpSpPr/>
        <p:nvPr/>
      </p:nvGrpSpPr>
      <p:grpSpPr>
        <a:xfrm>
          <a:off x="0" y="0"/>
          <a:ext cx="0" cy="0"/>
          <a:chOff x="0" y="0"/>
          <a:chExt cx="0" cy="0"/>
        </a:xfrm>
      </p:grpSpPr>
      <p:sp>
        <p:nvSpPr>
          <p:cNvPr id="6251" name="Google Shape;6251;p66"/>
          <p:cNvSpPr txBox="1"/>
          <p:nvPr>
            <p:ph idx="1" type="subTitle"/>
          </p:nvPr>
        </p:nvSpPr>
        <p:spPr>
          <a:xfrm>
            <a:off x="4360650" y="388275"/>
            <a:ext cx="3658800" cy="829800"/>
          </a:xfrm>
          <a:prstGeom prst="rect">
            <a:avLst/>
          </a:prstGeom>
        </p:spPr>
        <p:txBody>
          <a:bodyPr anchorCtr="0" anchor="ctr" bIns="91425" lIns="0" spcFirstLastPara="1" rIns="91425" wrap="square" tIns="91425">
            <a:noAutofit/>
          </a:bodyPr>
          <a:lstStyle/>
          <a:p>
            <a:pPr indent="0" lvl="0" marL="0" rtl="0" algn="l">
              <a:spcBef>
                <a:spcPts val="0"/>
              </a:spcBef>
              <a:spcAft>
                <a:spcPts val="0"/>
              </a:spcAft>
              <a:buNone/>
            </a:pPr>
            <a:r>
              <a:rPr lang="en"/>
              <a:t>Honey</a:t>
            </a:r>
            <a:endParaRPr/>
          </a:p>
        </p:txBody>
      </p:sp>
      <p:sp>
        <p:nvSpPr>
          <p:cNvPr id="6252" name="Google Shape;6252;p66"/>
          <p:cNvSpPr txBox="1"/>
          <p:nvPr>
            <p:ph idx="2" type="subTitle"/>
          </p:nvPr>
        </p:nvSpPr>
        <p:spPr>
          <a:xfrm>
            <a:off x="4452150" y="1708025"/>
            <a:ext cx="3975300" cy="1980600"/>
          </a:xfrm>
          <a:prstGeom prst="rect">
            <a:avLst/>
          </a:prstGeom>
        </p:spPr>
        <p:txBody>
          <a:bodyPr anchorCtr="0" anchor="ctr" bIns="91425" lIns="0" spcFirstLastPara="1" rIns="91425" wrap="square" tIns="91425">
            <a:noAutofit/>
          </a:bodyPr>
          <a:lstStyle/>
          <a:p>
            <a:pPr indent="0" lvl="0" marL="0" rtl="0" algn="l">
              <a:spcBef>
                <a:spcPts val="0"/>
              </a:spcBef>
              <a:spcAft>
                <a:spcPts val="0"/>
              </a:spcAft>
              <a:buNone/>
            </a:pPr>
            <a:r>
              <a:rPr lang="en" sz="1600"/>
              <a:t>And your Lord has inspired the bee, saying, ‘Make yourself houses in the hills and in the trees and in the trellises which they build. Then eat of every kind of fruit, and follow the ways of your Lord that have been made easy for you.’ There comes forth from their bellies a drink of varying hues. Therein is cure for men. Surely, in that is a Sign for a people who reflect. </a:t>
            </a:r>
            <a:endParaRPr sz="1600"/>
          </a:p>
          <a:p>
            <a:pPr indent="0" lvl="0" marL="0" rtl="0" algn="l">
              <a:spcBef>
                <a:spcPts val="1600"/>
              </a:spcBef>
              <a:spcAft>
                <a:spcPts val="1600"/>
              </a:spcAft>
              <a:buNone/>
            </a:pPr>
            <a:r>
              <a:rPr lang="en" sz="1600"/>
              <a:t>(Qur’an 16: 68-69)</a:t>
            </a:r>
            <a:endParaRPr sz="1600"/>
          </a:p>
        </p:txBody>
      </p:sp>
      <p:sp>
        <p:nvSpPr>
          <p:cNvPr id="6253" name="Google Shape;6253;p66"/>
          <p:cNvSpPr txBox="1"/>
          <p:nvPr>
            <p:ph type="title"/>
          </p:nvPr>
        </p:nvSpPr>
        <p:spPr>
          <a:xfrm>
            <a:off x="1231950" y="1504950"/>
            <a:ext cx="2923800" cy="2304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08</a:t>
            </a:r>
            <a:endParaRPr/>
          </a:p>
        </p:txBody>
      </p:sp>
      <p:pic>
        <p:nvPicPr>
          <p:cNvPr id="6254" name="Google Shape;6254;p66"/>
          <p:cNvPicPr preferRelativeResize="0"/>
          <p:nvPr/>
        </p:nvPicPr>
        <p:blipFill>
          <a:blip r:embed="rId3">
            <a:alphaModFix/>
          </a:blip>
          <a:stretch>
            <a:fillRect/>
          </a:stretch>
        </p:blipFill>
        <p:spPr>
          <a:xfrm>
            <a:off x="127625" y="0"/>
            <a:ext cx="1466850" cy="1409700"/>
          </a:xfrm>
          <a:prstGeom prst="rect">
            <a:avLst/>
          </a:prstGeom>
          <a:noFill/>
          <a:ln>
            <a:noFill/>
          </a:ln>
        </p:spPr>
      </p:pic>
      <p:sp>
        <p:nvSpPr>
          <p:cNvPr id="6255" name="Google Shape;6255;p66"/>
          <p:cNvSpPr/>
          <p:nvPr/>
        </p:nvSpPr>
        <p:spPr>
          <a:xfrm>
            <a:off x="162300" y="64850"/>
            <a:ext cx="527400" cy="213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6256" name="Google Shape;6256;p66"/>
          <p:cNvPicPr preferRelativeResize="0"/>
          <p:nvPr/>
        </p:nvPicPr>
        <p:blipFill>
          <a:blip r:embed="rId4">
            <a:alphaModFix/>
          </a:blip>
          <a:stretch>
            <a:fillRect/>
          </a:stretch>
        </p:blipFill>
        <p:spPr>
          <a:xfrm>
            <a:off x="7591425" y="3733800"/>
            <a:ext cx="1552575" cy="1409700"/>
          </a:xfrm>
          <a:prstGeom prst="rect">
            <a:avLst/>
          </a:prstGeom>
          <a:noFill/>
          <a:ln>
            <a:noFill/>
          </a:ln>
        </p:spPr>
      </p:pic>
      <p:pic>
        <p:nvPicPr>
          <p:cNvPr id="6257" name="Google Shape;6257;p66"/>
          <p:cNvPicPr preferRelativeResize="0"/>
          <p:nvPr/>
        </p:nvPicPr>
        <p:blipFill>
          <a:blip r:embed="rId5">
            <a:alphaModFix/>
          </a:blip>
          <a:stretch>
            <a:fillRect/>
          </a:stretch>
        </p:blipFill>
        <p:spPr>
          <a:xfrm>
            <a:off x="1897699" y="4571375"/>
            <a:ext cx="858798" cy="57212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261" name="Shape 6261"/>
        <p:cNvGrpSpPr/>
        <p:nvPr/>
      </p:nvGrpSpPr>
      <p:grpSpPr>
        <a:xfrm>
          <a:off x="0" y="0"/>
          <a:ext cx="0" cy="0"/>
          <a:chOff x="0" y="0"/>
          <a:chExt cx="0" cy="0"/>
        </a:xfrm>
      </p:grpSpPr>
      <p:sp>
        <p:nvSpPr>
          <p:cNvPr id="6262" name="Google Shape;6262;p67"/>
          <p:cNvSpPr txBox="1"/>
          <p:nvPr>
            <p:ph idx="1" type="subTitle"/>
          </p:nvPr>
        </p:nvSpPr>
        <p:spPr>
          <a:xfrm>
            <a:off x="4001475" y="158925"/>
            <a:ext cx="3658800" cy="975000"/>
          </a:xfrm>
          <a:prstGeom prst="rect">
            <a:avLst/>
          </a:prstGeom>
        </p:spPr>
        <p:txBody>
          <a:bodyPr anchorCtr="0" anchor="ctr" bIns="91425" lIns="0"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Bananas</a:t>
            </a:r>
            <a:endParaRPr b="1" sz="2400">
              <a:solidFill>
                <a:srgbClr val="333333"/>
              </a:solidFill>
              <a:highlight>
                <a:srgbClr val="FFFFFF"/>
              </a:highlight>
              <a:latin typeface="Arial"/>
              <a:ea typeface="Arial"/>
              <a:cs typeface="Arial"/>
              <a:sym typeface="Arial"/>
            </a:endParaRPr>
          </a:p>
          <a:p>
            <a:pPr indent="0" lvl="0" marL="0" rtl="0" algn="l">
              <a:spcBef>
                <a:spcPts val="0"/>
              </a:spcBef>
              <a:spcAft>
                <a:spcPts val="0"/>
              </a:spcAft>
              <a:buNone/>
            </a:pPr>
            <a:r>
              <a:t/>
            </a:r>
            <a:endParaRPr/>
          </a:p>
        </p:txBody>
      </p:sp>
      <p:sp>
        <p:nvSpPr>
          <p:cNvPr id="6263" name="Google Shape;6263;p67"/>
          <p:cNvSpPr txBox="1"/>
          <p:nvPr>
            <p:ph idx="2" type="subTitle"/>
          </p:nvPr>
        </p:nvSpPr>
        <p:spPr>
          <a:xfrm>
            <a:off x="4268700" y="1088850"/>
            <a:ext cx="2616600" cy="1621200"/>
          </a:xfrm>
          <a:prstGeom prst="rect">
            <a:avLst/>
          </a:prstGeom>
        </p:spPr>
        <p:txBody>
          <a:bodyPr anchorCtr="0" anchor="ctr" bIns="91425" lIns="0" spcFirstLastPara="1" rIns="91425" wrap="square" tIns="91425">
            <a:spAutoFit/>
          </a:bodyPr>
          <a:lstStyle/>
          <a:p>
            <a:pPr indent="0" lvl="0" marL="0" rtl="0" algn="l">
              <a:spcBef>
                <a:spcPts val="0"/>
              </a:spcBef>
              <a:spcAft>
                <a:spcPts val="0"/>
              </a:spcAft>
              <a:buNone/>
            </a:pPr>
            <a:r>
              <a:rPr lang="en"/>
              <a:t>And banana trees with fruits piled one above another...” </a:t>
            </a:r>
            <a:endParaRPr/>
          </a:p>
          <a:p>
            <a:pPr indent="0" lvl="0" marL="0" rtl="0" algn="l">
              <a:spcBef>
                <a:spcPts val="1600"/>
              </a:spcBef>
              <a:spcAft>
                <a:spcPts val="1600"/>
              </a:spcAft>
              <a:buNone/>
            </a:pPr>
            <a:r>
              <a:rPr lang="en"/>
              <a:t>(Qur’an 56:29)</a:t>
            </a:r>
            <a:endParaRPr/>
          </a:p>
        </p:txBody>
      </p:sp>
      <p:sp>
        <p:nvSpPr>
          <p:cNvPr id="6264" name="Google Shape;6264;p67"/>
          <p:cNvSpPr txBox="1"/>
          <p:nvPr>
            <p:ph type="title"/>
          </p:nvPr>
        </p:nvSpPr>
        <p:spPr>
          <a:xfrm>
            <a:off x="1231950" y="1504950"/>
            <a:ext cx="2923800" cy="2304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09</a:t>
            </a:r>
            <a:endParaRPr/>
          </a:p>
        </p:txBody>
      </p:sp>
      <p:pic>
        <p:nvPicPr>
          <p:cNvPr id="6265" name="Google Shape;6265;p67"/>
          <p:cNvPicPr preferRelativeResize="0"/>
          <p:nvPr/>
        </p:nvPicPr>
        <p:blipFill>
          <a:blip r:embed="rId3">
            <a:alphaModFix/>
          </a:blip>
          <a:stretch>
            <a:fillRect/>
          </a:stretch>
        </p:blipFill>
        <p:spPr>
          <a:xfrm>
            <a:off x="5362563" y="2710050"/>
            <a:ext cx="3781425" cy="2286000"/>
          </a:xfrm>
          <a:prstGeom prst="rect">
            <a:avLst/>
          </a:prstGeom>
          <a:noFill/>
          <a:ln>
            <a:noFill/>
          </a:ln>
        </p:spPr>
      </p:pic>
      <p:pic>
        <p:nvPicPr>
          <p:cNvPr id="6266" name="Google Shape;6266;p67"/>
          <p:cNvPicPr preferRelativeResize="0"/>
          <p:nvPr/>
        </p:nvPicPr>
        <p:blipFill>
          <a:blip r:embed="rId4">
            <a:alphaModFix/>
          </a:blip>
          <a:stretch>
            <a:fillRect/>
          </a:stretch>
        </p:blipFill>
        <p:spPr>
          <a:xfrm>
            <a:off x="1897699" y="4571375"/>
            <a:ext cx="858798" cy="572124"/>
          </a:xfrm>
          <a:prstGeom prst="rect">
            <a:avLst/>
          </a:prstGeom>
          <a:noFill/>
          <a:ln>
            <a:noFill/>
          </a:ln>
        </p:spPr>
      </p:pic>
      <p:grpSp>
        <p:nvGrpSpPr>
          <p:cNvPr id="6267" name="Google Shape;6267;p67"/>
          <p:cNvGrpSpPr/>
          <p:nvPr/>
        </p:nvGrpSpPr>
        <p:grpSpPr>
          <a:xfrm>
            <a:off x="65303" y="56873"/>
            <a:ext cx="1507406" cy="1315168"/>
            <a:chOff x="5295013" y="1722138"/>
            <a:chExt cx="1270358" cy="1108350"/>
          </a:xfrm>
        </p:grpSpPr>
        <p:sp>
          <p:nvSpPr>
            <p:cNvPr id="6268" name="Google Shape;6268;p67"/>
            <p:cNvSpPr/>
            <p:nvPr/>
          </p:nvSpPr>
          <p:spPr>
            <a:xfrm>
              <a:off x="5447188" y="1876552"/>
              <a:ext cx="1118183" cy="663771"/>
            </a:xfrm>
            <a:custGeom>
              <a:rect b="b" l="l" r="r" t="t"/>
              <a:pathLst>
                <a:path extrusionOk="0" h="9212" w="15519">
                  <a:moveTo>
                    <a:pt x="1466" y="1"/>
                  </a:moveTo>
                  <a:cubicBezTo>
                    <a:pt x="1414" y="1"/>
                    <a:pt x="1362" y="8"/>
                    <a:pt x="1309" y="21"/>
                  </a:cubicBezTo>
                  <a:cubicBezTo>
                    <a:pt x="1309" y="21"/>
                    <a:pt x="1" y="1140"/>
                    <a:pt x="554" y="3580"/>
                  </a:cubicBezTo>
                  <a:cubicBezTo>
                    <a:pt x="1082" y="6007"/>
                    <a:pt x="2818" y="7893"/>
                    <a:pt x="5421" y="8685"/>
                  </a:cubicBezTo>
                  <a:cubicBezTo>
                    <a:pt x="6520" y="9013"/>
                    <a:pt x="7717" y="9212"/>
                    <a:pt x="8892" y="9212"/>
                  </a:cubicBezTo>
                  <a:cubicBezTo>
                    <a:pt x="10513" y="9212"/>
                    <a:pt x="12093" y="8833"/>
                    <a:pt x="13318" y="7893"/>
                  </a:cubicBezTo>
                  <a:cubicBezTo>
                    <a:pt x="15418" y="6283"/>
                    <a:pt x="15518" y="4737"/>
                    <a:pt x="15267" y="4359"/>
                  </a:cubicBezTo>
                  <a:cubicBezTo>
                    <a:pt x="15089" y="4108"/>
                    <a:pt x="14963" y="3979"/>
                    <a:pt x="14447" y="3979"/>
                  </a:cubicBezTo>
                  <a:cubicBezTo>
                    <a:pt x="14343" y="3979"/>
                    <a:pt x="14224" y="3984"/>
                    <a:pt x="14085" y="3995"/>
                  </a:cubicBezTo>
                  <a:cubicBezTo>
                    <a:pt x="13267" y="4043"/>
                    <a:pt x="10437" y="5425"/>
                    <a:pt x="8608" y="5425"/>
                  </a:cubicBezTo>
                  <a:cubicBezTo>
                    <a:pt x="8524" y="5425"/>
                    <a:pt x="8442" y="5422"/>
                    <a:pt x="8363" y="5416"/>
                  </a:cubicBezTo>
                  <a:cubicBezTo>
                    <a:pt x="4603" y="5126"/>
                    <a:pt x="3409" y="1442"/>
                    <a:pt x="2692" y="776"/>
                  </a:cubicBezTo>
                  <a:cubicBezTo>
                    <a:pt x="2062" y="221"/>
                    <a:pt x="1759" y="1"/>
                    <a:pt x="146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9" name="Google Shape;6269;p67"/>
            <p:cNvSpPr/>
            <p:nvPr/>
          </p:nvSpPr>
          <p:spPr>
            <a:xfrm>
              <a:off x="5449061" y="1878065"/>
              <a:ext cx="1105429" cy="663194"/>
            </a:xfrm>
            <a:custGeom>
              <a:rect b="b" l="l" r="r" t="t"/>
              <a:pathLst>
                <a:path extrusionOk="0" h="9204" w="15342">
                  <a:moveTo>
                    <a:pt x="1283" y="0"/>
                  </a:moveTo>
                  <a:lnTo>
                    <a:pt x="1283" y="0"/>
                  </a:lnTo>
                  <a:cubicBezTo>
                    <a:pt x="1182" y="101"/>
                    <a:pt x="0" y="1207"/>
                    <a:pt x="528" y="3559"/>
                  </a:cubicBezTo>
                  <a:cubicBezTo>
                    <a:pt x="1056" y="5986"/>
                    <a:pt x="2792" y="7872"/>
                    <a:pt x="5395" y="8677"/>
                  </a:cubicBezTo>
                  <a:cubicBezTo>
                    <a:pt x="6494" y="9004"/>
                    <a:pt x="7691" y="9203"/>
                    <a:pt x="8866" y="9203"/>
                  </a:cubicBezTo>
                  <a:cubicBezTo>
                    <a:pt x="10487" y="9203"/>
                    <a:pt x="12067" y="8825"/>
                    <a:pt x="13292" y="7884"/>
                  </a:cubicBezTo>
                  <a:cubicBezTo>
                    <a:pt x="14901" y="6627"/>
                    <a:pt x="15341" y="5445"/>
                    <a:pt x="15329" y="4778"/>
                  </a:cubicBezTo>
                  <a:lnTo>
                    <a:pt x="15153" y="4565"/>
                  </a:lnTo>
                  <a:cubicBezTo>
                    <a:pt x="13550" y="6845"/>
                    <a:pt x="11133" y="7731"/>
                    <a:pt x="8831" y="7731"/>
                  </a:cubicBezTo>
                  <a:cubicBezTo>
                    <a:pt x="6345" y="7731"/>
                    <a:pt x="3993" y="6698"/>
                    <a:pt x="2943" y="5269"/>
                  </a:cubicBezTo>
                  <a:cubicBezTo>
                    <a:pt x="1295" y="3031"/>
                    <a:pt x="1220" y="1132"/>
                    <a:pt x="1283" y="0"/>
                  </a:cubicBezTo>
                  <a:close/>
                </a:path>
              </a:pathLst>
            </a:custGeom>
            <a:solidFill>
              <a:schemeClr val="accent4">
                <a:alpha val="334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0" name="Google Shape;6270;p67"/>
            <p:cNvSpPr/>
            <p:nvPr/>
          </p:nvSpPr>
          <p:spPr>
            <a:xfrm>
              <a:off x="5543234" y="1873814"/>
              <a:ext cx="985894" cy="433555"/>
            </a:xfrm>
            <a:custGeom>
              <a:rect b="b" l="l" r="r" t="t"/>
              <a:pathLst>
                <a:path extrusionOk="0" h="6017" w="13683">
                  <a:moveTo>
                    <a:pt x="207" y="1"/>
                  </a:moveTo>
                  <a:cubicBezTo>
                    <a:pt x="134" y="1"/>
                    <a:pt x="65" y="19"/>
                    <a:pt x="1" y="59"/>
                  </a:cubicBezTo>
                  <a:cubicBezTo>
                    <a:pt x="271" y="765"/>
                    <a:pt x="3031" y="6017"/>
                    <a:pt x="8233" y="6017"/>
                  </a:cubicBezTo>
                  <a:cubicBezTo>
                    <a:pt x="9799" y="6017"/>
                    <a:pt x="11587" y="5541"/>
                    <a:pt x="13594" y="4322"/>
                  </a:cubicBezTo>
                  <a:lnTo>
                    <a:pt x="13682" y="4133"/>
                  </a:lnTo>
                  <a:cubicBezTo>
                    <a:pt x="13547" y="4046"/>
                    <a:pt x="13374" y="4011"/>
                    <a:pt x="13061" y="4011"/>
                  </a:cubicBezTo>
                  <a:cubicBezTo>
                    <a:pt x="12967" y="4011"/>
                    <a:pt x="12861" y="4014"/>
                    <a:pt x="12739" y="4020"/>
                  </a:cubicBezTo>
                  <a:cubicBezTo>
                    <a:pt x="12089" y="4058"/>
                    <a:pt x="10076" y="4510"/>
                    <a:pt x="8373" y="4510"/>
                  </a:cubicBezTo>
                  <a:cubicBezTo>
                    <a:pt x="7835" y="4510"/>
                    <a:pt x="7327" y="4465"/>
                    <a:pt x="6904" y="4347"/>
                  </a:cubicBezTo>
                  <a:cubicBezTo>
                    <a:pt x="2941" y="3272"/>
                    <a:pt x="1174" y="1"/>
                    <a:pt x="20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1" name="Google Shape;6271;p67"/>
            <p:cNvSpPr/>
            <p:nvPr/>
          </p:nvSpPr>
          <p:spPr>
            <a:xfrm>
              <a:off x="6501820" y="2166429"/>
              <a:ext cx="59011" cy="61175"/>
            </a:xfrm>
            <a:custGeom>
              <a:rect b="b" l="l" r="r" t="t"/>
              <a:pathLst>
                <a:path extrusionOk="0" h="849" w="819">
                  <a:moveTo>
                    <a:pt x="276" y="1"/>
                  </a:moveTo>
                  <a:cubicBezTo>
                    <a:pt x="230" y="1"/>
                    <a:pt x="188" y="12"/>
                    <a:pt x="152" y="35"/>
                  </a:cubicBezTo>
                  <a:cubicBezTo>
                    <a:pt x="1" y="135"/>
                    <a:pt x="1" y="387"/>
                    <a:pt x="139" y="600"/>
                  </a:cubicBezTo>
                  <a:cubicBezTo>
                    <a:pt x="242" y="759"/>
                    <a:pt x="399" y="848"/>
                    <a:pt x="530" y="848"/>
                  </a:cubicBezTo>
                  <a:cubicBezTo>
                    <a:pt x="576" y="848"/>
                    <a:pt x="619" y="837"/>
                    <a:pt x="655" y="814"/>
                  </a:cubicBezTo>
                  <a:cubicBezTo>
                    <a:pt x="793" y="714"/>
                    <a:pt x="818" y="462"/>
                    <a:pt x="667" y="248"/>
                  </a:cubicBezTo>
                  <a:cubicBezTo>
                    <a:pt x="565" y="90"/>
                    <a:pt x="407" y="1"/>
                    <a:pt x="276" y="1"/>
                  </a:cubicBezTo>
                  <a:close/>
                </a:path>
              </a:pathLst>
            </a:custGeom>
            <a:solidFill>
              <a:srgbClr val="6C3A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2" name="Google Shape;6272;p67"/>
            <p:cNvSpPr/>
            <p:nvPr/>
          </p:nvSpPr>
          <p:spPr>
            <a:xfrm>
              <a:off x="5707225" y="2032046"/>
              <a:ext cx="681473" cy="207518"/>
            </a:xfrm>
            <a:custGeom>
              <a:rect b="b" l="l" r="r" t="t"/>
              <a:pathLst>
                <a:path extrusionOk="0" h="2880" w="9458">
                  <a:moveTo>
                    <a:pt x="1" y="1"/>
                  </a:moveTo>
                  <a:lnTo>
                    <a:pt x="1" y="1"/>
                  </a:lnTo>
                  <a:cubicBezTo>
                    <a:pt x="1" y="1"/>
                    <a:pt x="2113" y="2880"/>
                    <a:pt x="6287" y="2880"/>
                  </a:cubicBezTo>
                  <a:cubicBezTo>
                    <a:pt x="7237" y="2880"/>
                    <a:pt x="8294" y="2731"/>
                    <a:pt x="9457" y="2365"/>
                  </a:cubicBezTo>
                  <a:lnTo>
                    <a:pt x="9457" y="2365"/>
                  </a:lnTo>
                  <a:cubicBezTo>
                    <a:pt x="9457" y="2365"/>
                    <a:pt x="8339" y="2614"/>
                    <a:pt x="6803" y="2614"/>
                  </a:cubicBezTo>
                  <a:cubicBezTo>
                    <a:pt x="4722" y="2614"/>
                    <a:pt x="1874" y="2157"/>
                    <a:pt x="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3" name="Google Shape;6273;p67"/>
            <p:cNvSpPr/>
            <p:nvPr/>
          </p:nvSpPr>
          <p:spPr>
            <a:xfrm>
              <a:off x="5709027" y="2218597"/>
              <a:ext cx="46330" cy="45971"/>
            </a:xfrm>
            <a:custGeom>
              <a:rect b="b" l="l" r="r" t="t"/>
              <a:pathLst>
                <a:path extrusionOk="0" h="638" w="643">
                  <a:moveTo>
                    <a:pt x="260" y="0"/>
                  </a:moveTo>
                  <a:cubicBezTo>
                    <a:pt x="216" y="0"/>
                    <a:pt x="174" y="13"/>
                    <a:pt x="139" y="40"/>
                  </a:cubicBezTo>
                  <a:cubicBezTo>
                    <a:pt x="14" y="115"/>
                    <a:pt x="1" y="304"/>
                    <a:pt x="102" y="467"/>
                  </a:cubicBezTo>
                  <a:cubicBezTo>
                    <a:pt x="173" y="575"/>
                    <a:pt x="290" y="638"/>
                    <a:pt x="391" y="638"/>
                  </a:cubicBezTo>
                  <a:cubicBezTo>
                    <a:pt x="433" y="638"/>
                    <a:pt x="471" y="627"/>
                    <a:pt x="504" y="606"/>
                  </a:cubicBezTo>
                  <a:cubicBezTo>
                    <a:pt x="617" y="530"/>
                    <a:pt x="642" y="329"/>
                    <a:pt x="529" y="178"/>
                  </a:cubicBezTo>
                  <a:cubicBezTo>
                    <a:pt x="468" y="65"/>
                    <a:pt x="359" y="0"/>
                    <a:pt x="260" y="0"/>
                  </a:cubicBezTo>
                  <a:close/>
                </a:path>
              </a:pathLst>
            </a:custGeom>
            <a:solidFill>
              <a:srgbClr val="8571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4" name="Google Shape;6274;p67"/>
            <p:cNvSpPr/>
            <p:nvPr/>
          </p:nvSpPr>
          <p:spPr>
            <a:xfrm>
              <a:off x="5776107" y="2241726"/>
              <a:ext cx="21832" cy="20464"/>
            </a:xfrm>
            <a:custGeom>
              <a:rect b="b" l="l" r="r" t="t"/>
              <a:pathLst>
                <a:path extrusionOk="0" h="284" w="303">
                  <a:moveTo>
                    <a:pt x="144" y="1"/>
                  </a:moveTo>
                  <a:cubicBezTo>
                    <a:pt x="121" y="1"/>
                    <a:pt x="98" y="8"/>
                    <a:pt x="76" y="21"/>
                  </a:cubicBezTo>
                  <a:cubicBezTo>
                    <a:pt x="1" y="46"/>
                    <a:pt x="13" y="121"/>
                    <a:pt x="51" y="209"/>
                  </a:cubicBezTo>
                  <a:cubicBezTo>
                    <a:pt x="86" y="262"/>
                    <a:pt x="133" y="284"/>
                    <a:pt x="180" y="284"/>
                  </a:cubicBezTo>
                  <a:cubicBezTo>
                    <a:pt x="200" y="284"/>
                    <a:pt x="220" y="280"/>
                    <a:pt x="239" y="272"/>
                  </a:cubicBezTo>
                  <a:cubicBezTo>
                    <a:pt x="290" y="234"/>
                    <a:pt x="302" y="146"/>
                    <a:pt x="265" y="84"/>
                  </a:cubicBezTo>
                  <a:cubicBezTo>
                    <a:pt x="232" y="26"/>
                    <a:pt x="188" y="1"/>
                    <a:pt x="144" y="1"/>
                  </a:cubicBezTo>
                  <a:close/>
                </a:path>
              </a:pathLst>
            </a:custGeom>
            <a:solidFill>
              <a:srgbClr val="8571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5" name="Google Shape;6275;p67"/>
            <p:cNvSpPr/>
            <p:nvPr/>
          </p:nvSpPr>
          <p:spPr>
            <a:xfrm>
              <a:off x="6155752" y="2368543"/>
              <a:ext cx="21832" cy="20536"/>
            </a:xfrm>
            <a:custGeom>
              <a:rect b="b" l="l" r="r" t="t"/>
              <a:pathLst>
                <a:path extrusionOk="0" h="285" w="303">
                  <a:moveTo>
                    <a:pt x="137" y="1"/>
                  </a:moveTo>
                  <a:cubicBezTo>
                    <a:pt x="112" y="1"/>
                    <a:pt x="86" y="8"/>
                    <a:pt x="63" y="21"/>
                  </a:cubicBezTo>
                  <a:cubicBezTo>
                    <a:pt x="0" y="46"/>
                    <a:pt x="0" y="122"/>
                    <a:pt x="51" y="210"/>
                  </a:cubicBezTo>
                  <a:cubicBezTo>
                    <a:pt x="86" y="262"/>
                    <a:pt x="133" y="284"/>
                    <a:pt x="180" y="284"/>
                  </a:cubicBezTo>
                  <a:cubicBezTo>
                    <a:pt x="200" y="284"/>
                    <a:pt x="220" y="280"/>
                    <a:pt x="239" y="273"/>
                  </a:cubicBezTo>
                  <a:cubicBezTo>
                    <a:pt x="290" y="235"/>
                    <a:pt x="302" y="147"/>
                    <a:pt x="252" y="71"/>
                  </a:cubicBezTo>
                  <a:cubicBezTo>
                    <a:pt x="228" y="23"/>
                    <a:pt x="183" y="1"/>
                    <a:pt x="137" y="1"/>
                  </a:cubicBezTo>
                  <a:close/>
                </a:path>
              </a:pathLst>
            </a:custGeom>
            <a:solidFill>
              <a:srgbClr val="8571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6" name="Google Shape;6276;p67"/>
            <p:cNvSpPr/>
            <p:nvPr/>
          </p:nvSpPr>
          <p:spPr>
            <a:xfrm>
              <a:off x="6193796" y="2367534"/>
              <a:ext cx="15491" cy="15492"/>
            </a:xfrm>
            <a:custGeom>
              <a:rect b="b" l="l" r="r" t="t"/>
              <a:pathLst>
                <a:path extrusionOk="0" h="215" w="215">
                  <a:moveTo>
                    <a:pt x="81" y="0"/>
                  </a:moveTo>
                  <a:cubicBezTo>
                    <a:pt x="66" y="0"/>
                    <a:pt x="52" y="3"/>
                    <a:pt x="38" y="10"/>
                  </a:cubicBezTo>
                  <a:cubicBezTo>
                    <a:pt x="0" y="48"/>
                    <a:pt x="0" y="111"/>
                    <a:pt x="26" y="161"/>
                  </a:cubicBezTo>
                  <a:cubicBezTo>
                    <a:pt x="52" y="188"/>
                    <a:pt x="92" y="214"/>
                    <a:pt x="126" y="214"/>
                  </a:cubicBezTo>
                  <a:cubicBezTo>
                    <a:pt x="140" y="214"/>
                    <a:pt x="153" y="210"/>
                    <a:pt x="164" y="199"/>
                  </a:cubicBezTo>
                  <a:cubicBezTo>
                    <a:pt x="214" y="173"/>
                    <a:pt x="214" y="111"/>
                    <a:pt x="189" y="60"/>
                  </a:cubicBezTo>
                  <a:cubicBezTo>
                    <a:pt x="162" y="23"/>
                    <a:pt x="120" y="0"/>
                    <a:pt x="81" y="0"/>
                  </a:cubicBezTo>
                  <a:close/>
                </a:path>
              </a:pathLst>
            </a:custGeom>
            <a:solidFill>
              <a:srgbClr val="8571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7" name="Google Shape;6277;p67"/>
            <p:cNvSpPr/>
            <p:nvPr/>
          </p:nvSpPr>
          <p:spPr>
            <a:xfrm>
              <a:off x="6185654" y="2335830"/>
              <a:ext cx="15491" cy="15492"/>
            </a:xfrm>
            <a:custGeom>
              <a:rect b="b" l="l" r="r" t="t"/>
              <a:pathLst>
                <a:path extrusionOk="0" h="215" w="215">
                  <a:moveTo>
                    <a:pt x="85" y="0"/>
                  </a:moveTo>
                  <a:cubicBezTo>
                    <a:pt x="73" y="0"/>
                    <a:pt x="61" y="3"/>
                    <a:pt x="51" y="10"/>
                  </a:cubicBezTo>
                  <a:cubicBezTo>
                    <a:pt x="0" y="35"/>
                    <a:pt x="0" y="98"/>
                    <a:pt x="25" y="161"/>
                  </a:cubicBezTo>
                  <a:cubicBezTo>
                    <a:pt x="52" y="187"/>
                    <a:pt x="91" y="214"/>
                    <a:pt x="130" y="214"/>
                  </a:cubicBezTo>
                  <a:cubicBezTo>
                    <a:pt x="146" y="214"/>
                    <a:pt x="162" y="210"/>
                    <a:pt x="176" y="199"/>
                  </a:cubicBezTo>
                  <a:cubicBezTo>
                    <a:pt x="214" y="173"/>
                    <a:pt x="214" y="110"/>
                    <a:pt x="189" y="60"/>
                  </a:cubicBezTo>
                  <a:cubicBezTo>
                    <a:pt x="161" y="23"/>
                    <a:pt x="120" y="0"/>
                    <a:pt x="85" y="0"/>
                  </a:cubicBezTo>
                  <a:close/>
                </a:path>
              </a:pathLst>
            </a:custGeom>
            <a:solidFill>
              <a:srgbClr val="8571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8" name="Google Shape;6278;p67"/>
            <p:cNvSpPr/>
            <p:nvPr/>
          </p:nvSpPr>
          <p:spPr>
            <a:xfrm>
              <a:off x="5823230" y="2334894"/>
              <a:ext cx="26371" cy="24499"/>
            </a:xfrm>
            <a:custGeom>
              <a:rect b="b" l="l" r="r" t="t"/>
              <a:pathLst>
                <a:path extrusionOk="0" h="340" w="366">
                  <a:moveTo>
                    <a:pt x="129" y="1"/>
                  </a:moveTo>
                  <a:cubicBezTo>
                    <a:pt x="110" y="1"/>
                    <a:pt x="92" y="4"/>
                    <a:pt x="76" y="10"/>
                  </a:cubicBezTo>
                  <a:cubicBezTo>
                    <a:pt x="13" y="61"/>
                    <a:pt x="0" y="149"/>
                    <a:pt x="63" y="249"/>
                  </a:cubicBezTo>
                  <a:cubicBezTo>
                    <a:pt x="109" y="304"/>
                    <a:pt x="169" y="339"/>
                    <a:pt x="222" y="339"/>
                  </a:cubicBezTo>
                  <a:cubicBezTo>
                    <a:pt x="242" y="339"/>
                    <a:pt x="260" y="335"/>
                    <a:pt x="277" y="325"/>
                  </a:cubicBezTo>
                  <a:cubicBezTo>
                    <a:pt x="340" y="274"/>
                    <a:pt x="365" y="186"/>
                    <a:pt x="302" y="86"/>
                  </a:cubicBezTo>
                  <a:cubicBezTo>
                    <a:pt x="255" y="29"/>
                    <a:pt x="187" y="1"/>
                    <a:pt x="129" y="1"/>
                  </a:cubicBezTo>
                  <a:close/>
                </a:path>
              </a:pathLst>
            </a:custGeom>
            <a:solidFill>
              <a:srgbClr val="8571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9" name="Google Shape;6279;p67"/>
            <p:cNvSpPr/>
            <p:nvPr/>
          </p:nvSpPr>
          <p:spPr>
            <a:xfrm>
              <a:off x="5390122" y="1878065"/>
              <a:ext cx="1010320" cy="840810"/>
            </a:xfrm>
            <a:custGeom>
              <a:rect b="b" l="l" r="r" t="t"/>
              <a:pathLst>
                <a:path extrusionOk="0" h="11669" w="14022">
                  <a:moveTo>
                    <a:pt x="2176" y="0"/>
                  </a:moveTo>
                  <a:cubicBezTo>
                    <a:pt x="2176" y="0"/>
                    <a:pt x="592" y="629"/>
                    <a:pt x="290" y="3106"/>
                  </a:cubicBezTo>
                  <a:cubicBezTo>
                    <a:pt x="1" y="5596"/>
                    <a:pt x="1007" y="7935"/>
                    <a:pt x="3207" y="9544"/>
                  </a:cubicBezTo>
                  <a:cubicBezTo>
                    <a:pt x="4881" y="10759"/>
                    <a:pt x="7014" y="11669"/>
                    <a:pt x="9046" y="11669"/>
                  </a:cubicBezTo>
                  <a:cubicBezTo>
                    <a:pt x="9685" y="11669"/>
                    <a:pt x="10314" y="11579"/>
                    <a:pt x="10916" y="11380"/>
                  </a:cubicBezTo>
                  <a:cubicBezTo>
                    <a:pt x="13431" y="10538"/>
                    <a:pt x="14022" y="9117"/>
                    <a:pt x="13896" y="8677"/>
                  </a:cubicBezTo>
                  <a:cubicBezTo>
                    <a:pt x="13808" y="8312"/>
                    <a:pt x="13707" y="8174"/>
                    <a:pt x="12890" y="7935"/>
                  </a:cubicBezTo>
                  <a:cubicBezTo>
                    <a:pt x="12637" y="7861"/>
                    <a:pt x="12142" y="7851"/>
                    <a:pt x="11528" y="7851"/>
                  </a:cubicBezTo>
                  <a:cubicBezTo>
                    <a:pt x="11292" y="7851"/>
                    <a:pt x="11038" y="7852"/>
                    <a:pt x="10774" y="7852"/>
                  </a:cubicBezTo>
                  <a:cubicBezTo>
                    <a:pt x="9500" y="7852"/>
                    <a:pt x="7982" y="7817"/>
                    <a:pt x="7017" y="7407"/>
                  </a:cubicBezTo>
                  <a:cubicBezTo>
                    <a:pt x="3559" y="5910"/>
                    <a:pt x="3647" y="2012"/>
                    <a:pt x="3182" y="1157"/>
                  </a:cubicBezTo>
                  <a:cubicBezTo>
                    <a:pt x="2742" y="302"/>
                    <a:pt x="2541" y="13"/>
                    <a:pt x="217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0" name="Google Shape;6280;p67"/>
            <p:cNvSpPr/>
            <p:nvPr/>
          </p:nvSpPr>
          <p:spPr>
            <a:xfrm>
              <a:off x="5390122" y="1878065"/>
              <a:ext cx="1000377" cy="840305"/>
            </a:xfrm>
            <a:custGeom>
              <a:rect b="b" l="l" r="r" t="t"/>
              <a:pathLst>
                <a:path extrusionOk="0" h="11662" w="13884">
                  <a:moveTo>
                    <a:pt x="2176" y="0"/>
                  </a:moveTo>
                  <a:cubicBezTo>
                    <a:pt x="2063" y="50"/>
                    <a:pt x="592" y="704"/>
                    <a:pt x="302" y="3093"/>
                  </a:cubicBezTo>
                  <a:cubicBezTo>
                    <a:pt x="1" y="5583"/>
                    <a:pt x="1032" y="7935"/>
                    <a:pt x="3232" y="9532"/>
                  </a:cubicBezTo>
                  <a:cubicBezTo>
                    <a:pt x="4905" y="10745"/>
                    <a:pt x="7027" y="11661"/>
                    <a:pt x="9054" y="11661"/>
                  </a:cubicBezTo>
                  <a:cubicBezTo>
                    <a:pt x="9694" y="11661"/>
                    <a:pt x="10324" y="11570"/>
                    <a:pt x="10928" y="11368"/>
                  </a:cubicBezTo>
                  <a:cubicBezTo>
                    <a:pt x="12877" y="10726"/>
                    <a:pt x="13682" y="9733"/>
                    <a:pt x="13883" y="9104"/>
                  </a:cubicBezTo>
                  <a:lnTo>
                    <a:pt x="13795" y="8853"/>
                  </a:lnTo>
                  <a:cubicBezTo>
                    <a:pt x="12425" y="9842"/>
                    <a:pt x="10941" y="10249"/>
                    <a:pt x="9500" y="10249"/>
                  </a:cubicBezTo>
                  <a:cubicBezTo>
                    <a:pt x="5994" y="10249"/>
                    <a:pt x="2743" y="7837"/>
                    <a:pt x="2013" y="5520"/>
                  </a:cubicBezTo>
                  <a:cubicBezTo>
                    <a:pt x="1195" y="2880"/>
                    <a:pt x="1749" y="1056"/>
                    <a:pt x="2176" y="0"/>
                  </a:cubicBezTo>
                  <a:close/>
                </a:path>
              </a:pathLst>
            </a:custGeom>
            <a:solidFill>
              <a:schemeClr val="accent4">
                <a:alpha val="334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1" name="Google Shape;6281;p67"/>
            <p:cNvSpPr/>
            <p:nvPr/>
          </p:nvSpPr>
          <p:spPr>
            <a:xfrm>
              <a:off x="5546908" y="1877272"/>
              <a:ext cx="835449" cy="633796"/>
            </a:xfrm>
            <a:custGeom>
              <a:rect b="b" l="l" r="r" t="t"/>
              <a:pathLst>
                <a:path extrusionOk="0" h="8796" w="11595">
                  <a:moveTo>
                    <a:pt x="90" y="1"/>
                  </a:moveTo>
                  <a:cubicBezTo>
                    <a:pt x="61" y="1"/>
                    <a:pt x="31" y="4"/>
                    <a:pt x="0" y="11"/>
                  </a:cubicBezTo>
                  <a:cubicBezTo>
                    <a:pt x="23" y="894"/>
                    <a:pt x="1249" y="8795"/>
                    <a:pt x="8740" y="8795"/>
                  </a:cubicBezTo>
                  <a:cubicBezTo>
                    <a:pt x="9567" y="8795"/>
                    <a:pt x="10470" y="8699"/>
                    <a:pt x="11456" y="8486"/>
                  </a:cubicBezTo>
                  <a:lnTo>
                    <a:pt x="11594" y="8348"/>
                  </a:lnTo>
                  <a:cubicBezTo>
                    <a:pt x="11493" y="8185"/>
                    <a:pt x="11255" y="8071"/>
                    <a:pt x="10752" y="7933"/>
                  </a:cubicBezTo>
                  <a:cubicBezTo>
                    <a:pt x="9934" y="7719"/>
                    <a:pt x="6627" y="7380"/>
                    <a:pt x="5143" y="6349"/>
                  </a:cubicBezTo>
                  <a:cubicBezTo>
                    <a:pt x="1612" y="3905"/>
                    <a:pt x="1108" y="1"/>
                    <a:pt x="9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2" name="Google Shape;6282;p67"/>
            <p:cNvSpPr/>
            <p:nvPr/>
          </p:nvSpPr>
          <p:spPr>
            <a:xfrm>
              <a:off x="6349645" y="2470861"/>
              <a:ext cx="53535" cy="64777"/>
            </a:xfrm>
            <a:custGeom>
              <a:rect b="b" l="l" r="r" t="t"/>
              <a:pathLst>
                <a:path extrusionOk="0" h="899" w="743">
                  <a:moveTo>
                    <a:pt x="317" y="0"/>
                  </a:moveTo>
                  <a:cubicBezTo>
                    <a:pt x="295" y="0"/>
                    <a:pt x="273" y="3"/>
                    <a:pt x="252" y="10"/>
                  </a:cubicBezTo>
                  <a:cubicBezTo>
                    <a:pt x="101" y="47"/>
                    <a:pt x="0" y="274"/>
                    <a:pt x="63" y="525"/>
                  </a:cubicBezTo>
                  <a:cubicBezTo>
                    <a:pt x="118" y="746"/>
                    <a:pt x="271" y="899"/>
                    <a:pt x="426" y="899"/>
                  </a:cubicBezTo>
                  <a:cubicBezTo>
                    <a:pt x="448" y="899"/>
                    <a:pt x="469" y="896"/>
                    <a:pt x="491" y="890"/>
                  </a:cubicBezTo>
                  <a:cubicBezTo>
                    <a:pt x="667" y="839"/>
                    <a:pt x="742" y="613"/>
                    <a:pt x="679" y="374"/>
                  </a:cubicBezTo>
                  <a:cubicBezTo>
                    <a:pt x="624" y="153"/>
                    <a:pt x="472" y="0"/>
                    <a:pt x="317" y="0"/>
                  </a:cubicBezTo>
                  <a:close/>
                </a:path>
              </a:pathLst>
            </a:custGeom>
            <a:solidFill>
              <a:srgbClr val="6C3A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3" name="Google Shape;6283;p67"/>
            <p:cNvSpPr/>
            <p:nvPr/>
          </p:nvSpPr>
          <p:spPr>
            <a:xfrm>
              <a:off x="5668317" y="2103669"/>
              <a:ext cx="578077" cy="357033"/>
            </a:xfrm>
            <a:custGeom>
              <a:rect b="b" l="l" r="r" t="t"/>
              <a:pathLst>
                <a:path extrusionOk="0" h="4955" w="8023">
                  <a:moveTo>
                    <a:pt x="0" y="0"/>
                  </a:moveTo>
                  <a:cubicBezTo>
                    <a:pt x="0" y="1"/>
                    <a:pt x="1461" y="4955"/>
                    <a:pt x="7949" y="4955"/>
                  </a:cubicBezTo>
                  <a:cubicBezTo>
                    <a:pt x="7974" y="4955"/>
                    <a:pt x="7998" y="4955"/>
                    <a:pt x="8023" y="4955"/>
                  </a:cubicBezTo>
                  <a:cubicBezTo>
                    <a:pt x="8023" y="4955"/>
                    <a:pt x="2289" y="4841"/>
                    <a:pt x="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4" name="Google Shape;6284;p67"/>
            <p:cNvSpPr/>
            <p:nvPr/>
          </p:nvSpPr>
          <p:spPr>
            <a:xfrm>
              <a:off x="5586753" y="2259236"/>
              <a:ext cx="42655" cy="48565"/>
            </a:xfrm>
            <a:custGeom>
              <a:rect b="b" l="l" r="r" t="t"/>
              <a:pathLst>
                <a:path extrusionOk="0" h="674" w="592">
                  <a:moveTo>
                    <a:pt x="250" y="1"/>
                  </a:moveTo>
                  <a:cubicBezTo>
                    <a:pt x="238" y="1"/>
                    <a:pt x="226" y="2"/>
                    <a:pt x="214" y="4"/>
                  </a:cubicBezTo>
                  <a:cubicBezTo>
                    <a:pt x="76" y="54"/>
                    <a:pt x="0" y="230"/>
                    <a:pt x="38" y="406"/>
                  </a:cubicBezTo>
                  <a:cubicBezTo>
                    <a:pt x="84" y="556"/>
                    <a:pt x="204" y="674"/>
                    <a:pt x="339" y="674"/>
                  </a:cubicBezTo>
                  <a:cubicBezTo>
                    <a:pt x="352" y="674"/>
                    <a:pt x="365" y="673"/>
                    <a:pt x="378" y="670"/>
                  </a:cubicBezTo>
                  <a:cubicBezTo>
                    <a:pt x="516" y="633"/>
                    <a:pt x="591" y="469"/>
                    <a:pt x="541" y="281"/>
                  </a:cubicBezTo>
                  <a:cubicBezTo>
                    <a:pt x="507" y="120"/>
                    <a:pt x="378" y="1"/>
                    <a:pt x="250" y="1"/>
                  </a:cubicBezTo>
                  <a:close/>
                </a:path>
              </a:pathLst>
            </a:custGeom>
            <a:solidFill>
              <a:srgbClr val="8571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5" name="Google Shape;6285;p67"/>
            <p:cNvSpPr/>
            <p:nvPr/>
          </p:nvSpPr>
          <p:spPr>
            <a:xfrm>
              <a:off x="5646557" y="2300163"/>
              <a:ext cx="19959" cy="22049"/>
            </a:xfrm>
            <a:custGeom>
              <a:rect b="b" l="l" r="r" t="t"/>
              <a:pathLst>
                <a:path extrusionOk="0" h="306" w="277">
                  <a:moveTo>
                    <a:pt x="130" y="0"/>
                  </a:moveTo>
                  <a:cubicBezTo>
                    <a:pt x="124" y="0"/>
                    <a:pt x="119" y="1"/>
                    <a:pt x="113" y="2"/>
                  </a:cubicBezTo>
                  <a:cubicBezTo>
                    <a:pt x="51" y="27"/>
                    <a:pt x="0" y="102"/>
                    <a:pt x="25" y="178"/>
                  </a:cubicBezTo>
                  <a:cubicBezTo>
                    <a:pt x="48" y="247"/>
                    <a:pt x="113" y="305"/>
                    <a:pt x="172" y="305"/>
                  </a:cubicBezTo>
                  <a:cubicBezTo>
                    <a:pt x="178" y="305"/>
                    <a:pt x="183" y="305"/>
                    <a:pt x="189" y="304"/>
                  </a:cubicBezTo>
                  <a:cubicBezTo>
                    <a:pt x="252" y="291"/>
                    <a:pt x="277" y="216"/>
                    <a:pt x="264" y="128"/>
                  </a:cubicBezTo>
                  <a:cubicBezTo>
                    <a:pt x="253" y="59"/>
                    <a:pt x="189" y="0"/>
                    <a:pt x="130" y="0"/>
                  </a:cubicBezTo>
                  <a:close/>
                </a:path>
              </a:pathLst>
            </a:custGeom>
            <a:solidFill>
              <a:srgbClr val="8571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6" name="Google Shape;6286;p67"/>
            <p:cNvSpPr/>
            <p:nvPr/>
          </p:nvSpPr>
          <p:spPr>
            <a:xfrm>
              <a:off x="6100488" y="2559921"/>
              <a:ext cx="19094" cy="21689"/>
            </a:xfrm>
            <a:custGeom>
              <a:rect b="b" l="l" r="r" t="t"/>
              <a:pathLst>
                <a:path extrusionOk="0" h="301" w="265">
                  <a:moveTo>
                    <a:pt x="130" y="0"/>
                  </a:moveTo>
                  <a:cubicBezTo>
                    <a:pt x="120" y="0"/>
                    <a:pt x="110" y="2"/>
                    <a:pt x="101" y="6"/>
                  </a:cubicBezTo>
                  <a:cubicBezTo>
                    <a:pt x="38" y="18"/>
                    <a:pt x="0" y="94"/>
                    <a:pt x="13" y="169"/>
                  </a:cubicBezTo>
                  <a:cubicBezTo>
                    <a:pt x="34" y="244"/>
                    <a:pt x="92" y="301"/>
                    <a:pt x="147" y="301"/>
                  </a:cubicBezTo>
                  <a:cubicBezTo>
                    <a:pt x="157" y="301"/>
                    <a:pt x="167" y="299"/>
                    <a:pt x="176" y="295"/>
                  </a:cubicBezTo>
                  <a:cubicBezTo>
                    <a:pt x="239" y="282"/>
                    <a:pt x="264" y="207"/>
                    <a:pt x="252" y="132"/>
                  </a:cubicBezTo>
                  <a:cubicBezTo>
                    <a:pt x="241" y="57"/>
                    <a:pt x="185" y="0"/>
                    <a:pt x="130" y="0"/>
                  </a:cubicBezTo>
                  <a:close/>
                </a:path>
              </a:pathLst>
            </a:custGeom>
            <a:solidFill>
              <a:srgbClr val="8571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7" name="Google Shape;6287;p67"/>
            <p:cNvSpPr/>
            <p:nvPr/>
          </p:nvSpPr>
          <p:spPr>
            <a:xfrm>
              <a:off x="5995363" y="2504007"/>
              <a:ext cx="19094" cy="22049"/>
            </a:xfrm>
            <a:custGeom>
              <a:rect b="b" l="l" r="r" t="t"/>
              <a:pathLst>
                <a:path extrusionOk="0" h="306" w="265">
                  <a:moveTo>
                    <a:pt x="105" y="1"/>
                  </a:moveTo>
                  <a:cubicBezTo>
                    <a:pt x="100" y="1"/>
                    <a:pt x="94" y="1"/>
                    <a:pt x="89" y="2"/>
                  </a:cubicBezTo>
                  <a:cubicBezTo>
                    <a:pt x="26" y="2"/>
                    <a:pt x="1" y="90"/>
                    <a:pt x="13" y="178"/>
                  </a:cubicBezTo>
                  <a:cubicBezTo>
                    <a:pt x="25" y="247"/>
                    <a:pt x="99" y="306"/>
                    <a:pt x="160" y="306"/>
                  </a:cubicBezTo>
                  <a:cubicBezTo>
                    <a:pt x="166" y="306"/>
                    <a:pt x="171" y="305"/>
                    <a:pt x="177" y="304"/>
                  </a:cubicBezTo>
                  <a:cubicBezTo>
                    <a:pt x="240" y="291"/>
                    <a:pt x="265" y="216"/>
                    <a:pt x="252" y="128"/>
                  </a:cubicBezTo>
                  <a:cubicBezTo>
                    <a:pt x="241" y="59"/>
                    <a:pt x="166" y="1"/>
                    <a:pt x="105" y="1"/>
                  </a:cubicBezTo>
                  <a:close/>
                </a:path>
              </a:pathLst>
            </a:custGeom>
            <a:solidFill>
              <a:srgbClr val="8571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8" name="Google Shape;6288;p67"/>
            <p:cNvSpPr/>
            <p:nvPr/>
          </p:nvSpPr>
          <p:spPr>
            <a:xfrm>
              <a:off x="6109566" y="2524038"/>
              <a:ext cx="14555" cy="15492"/>
            </a:xfrm>
            <a:custGeom>
              <a:rect b="b" l="l" r="r" t="t"/>
              <a:pathLst>
                <a:path extrusionOk="0" h="215" w="202">
                  <a:moveTo>
                    <a:pt x="75" y="1"/>
                  </a:moveTo>
                  <a:cubicBezTo>
                    <a:pt x="38" y="1"/>
                    <a:pt x="0" y="64"/>
                    <a:pt x="13" y="127"/>
                  </a:cubicBezTo>
                  <a:cubicBezTo>
                    <a:pt x="38" y="189"/>
                    <a:pt x="75" y="215"/>
                    <a:pt x="126" y="215"/>
                  </a:cubicBezTo>
                  <a:cubicBezTo>
                    <a:pt x="176" y="202"/>
                    <a:pt x="201" y="139"/>
                    <a:pt x="189" y="89"/>
                  </a:cubicBezTo>
                  <a:cubicBezTo>
                    <a:pt x="176" y="26"/>
                    <a:pt x="126" y="1"/>
                    <a:pt x="75" y="1"/>
                  </a:cubicBezTo>
                  <a:close/>
                </a:path>
              </a:pathLst>
            </a:custGeom>
            <a:solidFill>
              <a:srgbClr val="8571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9" name="Google Shape;6289;p67"/>
            <p:cNvSpPr/>
            <p:nvPr/>
          </p:nvSpPr>
          <p:spPr>
            <a:xfrm>
              <a:off x="6071451" y="2513158"/>
              <a:ext cx="14627" cy="16429"/>
            </a:xfrm>
            <a:custGeom>
              <a:rect b="b" l="l" r="r" t="t"/>
              <a:pathLst>
                <a:path extrusionOk="0" h="228" w="203">
                  <a:moveTo>
                    <a:pt x="76" y="1"/>
                  </a:moveTo>
                  <a:cubicBezTo>
                    <a:pt x="26" y="1"/>
                    <a:pt x="1" y="64"/>
                    <a:pt x="13" y="127"/>
                  </a:cubicBezTo>
                  <a:cubicBezTo>
                    <a:pt x="26" y="190"/>
                    <a:pt x="76" y="227"/>
                    <a:pt x="127" y="227"/>
                  </a:cubicBezTo>
                  <a:cubicBezTo>
                    <a:pt x="164" y="215"/>
                    <a:pt x="202" y="152"/>
                    <a:pt x="190" y="102"/>
                  </a:cubicBezTo>
                  <a:cubicBezTo>
                    <a:pt x="164" y="39"/>
                    <a:pt x="127" y="1"/>
                    <a:pt x="76" y="1"/>
                  </a:cubicBezTo>
                  <a:close/>
                </a:path>
              </a:pathLst>
            </a:custGeom>
            <a:solidFill>
              <a:srgbClr val="8571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0" name="Google Shape;6290;p67"/>
            <p:cNvSpPr/>
            <p:nvPr/>
          </p:nvSpPr>
          <p:spPr>
            <a:xfrm>
              <a:off x="5660103" y="2404355"/>
              <a:ext cx="22769" cy="25652"/>
            </a:xfrm>
            <a:custGeom>
              <a:rect b="b" l="l" r="r" t="t"/>
              <a:pathLst>
                <a:path extrusionOk="0" h="356" w="316">
                  <a:moveTo>
                    <a:pt x="133" y="0"/>
                  </a:moveTo>
                  <a:cubicBezTo>
                    <a:pt x="127" y="0"/>
                    <a:pt x="121" y="1"/>
                    <a:pt x="114" y="2"/>
                  </a:cubicBezTo>
                  <a:cubicBezTo>
                    <a:pt x="26" y="27"/>
                    <a:pt x="1" y="115"/>
                    <a:pt x="14" y="216"/>
                  </a:cubicBezTo>
                  <a:cubicBezTo>
                    <a:pt x="48" y="296"/>
                    <a:pt x="114" y="356"/>
                    <a:pt x="183" y="356"/>
                  </a:cubicBezTo>
                  <a:cubicBezTo>
                    <a:pt x="189" y="356"/>
                    <a:pt x="196" y="355"/>
                    <a:pt x="202" y="354"/>
                  </a:cubicBezTo>
                  <a:cubicBezTo>
                    <a:pt x="278" y="342"/>
                    <a:pt x="315" y="241"/>
                    <a:pt x="303" y="153"/>
                  </a:cubicBezTo>
                  <a:cubicBezTo>
                    <a:pt x="268" y="61"/>
                    <a:pt x="202" y="0"/>
                    <a:pt x="133" y="0"/>
                  </a:cubicBezTo>
                  <a:close/>
                </a:path>
              </a:pathLst>
            </a:custGeom>
            <a:solidFill>
              <a:srgbClr val="8571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1" name="Google Shape;6291;p67"/>
            <p:cNvSpPr/>
            <p:nvPr/>
          </p:nvSpPr>
          <p:spPr>
            <a:xfrm>
              <a:off x="5295013" y="1877128"/>
              <a:ext cx="915139" cy="953360"/>
            </a:xfrm>
            <a:custGeom>
              <a:rect b="b" l="l" r="r" t="t"/>
              <a:pathLst>
                <a:path extrusionOk="0" h="13231" w="12701">
                  <a:moveTo>
                    <a:pt x="3521" y="0"/>
                  </a:moveTo>
                  <a:cubicBezTo>
                    <a:pt x="3521" y="0"/>
                    <a:pt x="1824" y="202"/>
                    <a:pt x="918" y="2528"/>
                  </a:cubicBezTo>
                  <a:cubicBezTo>
                    <a:pt x="0" y="4854"/>
                    <a:pt x="403" y="7382"/>
                    <a:pt x="2125" y="9494"/>
                  </a:cubicBezTo>
                  <a:cubicBezTo>
                    <a:pt x="3777" y="11493"/>
                    <a:pt x="6226" y="13230"/>
                    <a:pt x="8736" y="13230"/>
                  </a:cubicBezTo>
                  <a:cubicBezTo>
                    <a:pt x="8863" y="13230"/>
                    <a:pt x="8990" y="13226"/>
                    <a:pt x="9117" y="13217"/>
                  </a:cubicBezTo>
                  <a:cubicBezTo>
                    <a:pt x="11758" y="13041"/>
                    <a:pt x="12701" y="11821"/>
                    <a:pt x="12701" y="11368"/>
                  </a:cubicBezTo>
                  <a:cubicBezTo>
                    <a:pt x="12701" y="10991"/>
                    <a:pt x="12663" y="10827"/>
                    <a:pt x="11921" y="10387"/>
                  </a:cubicBezTo>
                  <a:cubicBezTo>
                    <a:pt x="11179" y="9960"/>
                    <a:pt x="7797" y="9507"/>
                    <a:pt x="6376" y="8375"/>
                  </a:cubicBezTo>
                  <a:cubicBezTo>
                    <a:pt x="3421" y="6049"/>
                    <a:pt x="4464" y="2314"/>
                    <a:pt x="4238" y="1371"/>
                  </a:cubicBezTo>
                  <a:cubicBezTo>
                    <a:pt x="3999" y="441"/>
                    <a:pt x="3873" y="114"/>
                    <a:pt x="352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2" name="Google Shape;6292;p67"/>
            <p:cNvSpPr/>
            <p:nvPr/>
          </p:nvSpPr>
          <p:spPr>
            <a:xfrm>
              <a:off x="5296814" y="1877128"/>
              <a:ext cx="902458" cy="953216"/>
            </a:xfrm>
            <a:custGeom>
              <a:rect b="b" l="l" r="r" t="t"/>
              <a:pathLst>
                <a:path extrusionOk="0" h="13229" w="12525">
                  <a:moveTo>
                    <a:pt x="3496" y="0"/>
                  </a:moveTo>
                  <a:lnTo>
                    <a:pt x="3496" y="0"/>
                  </a:lnTo>
                  <a:cubicBezTo>
                    <a:pt x="3396" y="13"/>
                    <a:pt x="1786" y="290"/>
                    <a:pt x="906" y="2528"/>
                  </a:cubicBezTo>
                  <a:cubicBezTo>
                    <a:pt x="0" y="4854"/>
                    <a:pt x="378" y="7382"/>
                    <a:pt x="2100" y="9494"/>
                  </a:cubicBezTo>
                  <a:cubicBezTo>
                    <a:pt x="3757" y="11499"/>
                    <a:pt x="6215" y="13228"/>
                    <a:pt x="8732" y="13228"/>
                  </a:cubicBezTo>
                  <a:cubicBezTo>
                    <a:pt x="8852" y="13228"/>
                    <a:pt x="8972" y="13225"/>
                    <a:pt x="9092" y="13217"/>
                  </a:cubicBezTo>
                  <a:cubicBezTo>
                    <a:pt x="11142" y="13078"/>
                    <a:pt x="12160" y="12324"/>
                    <a:pt x="12525" y="11770"/>
                  </a:cubicBezTo>
                  <a:lnTo>
                    <a:pt x="12487" y="11506"/>
                  </a:lnTo>
                  <a:cubicBezTo>
                    <a:pt x="11501" y="11964"/>
                    <a:pt x="10523" y="12166"/>
                    <a:pt x="9583" y="12166"/>
                  </a:cubicBezTo>
                  <a:cubicBezTo>
                    <a:pt x="5513" y="12166"/>
                    <a:pt x="2139" y="8383"/>
                    <a:pt x="1761" y="5206"/>
                  </a:cubicBezTo>
                  <a:cubicBezTo>
                    <a:pt x="1421" y="2453"/>
                    <a:pt x="2830" y="906"/>
                    <a:pt x="3496" y="0"/>
                  </a:cubicBezTo>
                  <a:close/>
                </a:path>
              </a:pathLst>
            </a:custGeom>
            <a:solidFill>
              <a:schemeClr val="accent4">
                <a:alpha val="334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3" name="Google Shape;6293;p67"/>
            <p:cNvSpPr/>
            <p:nvPr/>
          </p:nvSpPr>
          <p:spPr>
            <a:xfrm>
              <a:off x="5462607" y="1878930"/>
              <a:ext cx="743005" cy="800171"/>
            </a:xfrm>
            <a:custGeom>
              <a:rect b="b" l="l" r="r" t="t"/>
              <a:pathLst>
                <a:path extrusionOk="0" h="11105" w="10312">
                  <a:moveTo>
                    <a:pt x="1220" y="1"/>
                  </a:moveTo>
                  <a:lnTo>
                    <a:pt x="1220" y="1"/>
                  </a:lnTo>
                  <a:cubicBezTo>
                    <a:pt x="994" y="944"/>
                    <a:pt x="1" y="10651"/>
                    <a:pt x="10148" y="11104"/>
                  </a:cubicBezTo>
                  <a:lnTo>
                    <a:pt x="10312" y="10991"/>
                  </a:lnTo>
                  <a:cubicBezTo>
                    <a:pt x="10237" y="10815"/>
                    <a:pt x="10048" y="10651"/>
                    <a:pt x="9595" y="10375"/>
                  </a:cubicBezTo>
                  <a:cubicBezTo>
                    <a:pt x="8853" y="9935"/>
                    <a:pt x="5760" y="8790"/>
                    <a:pt x="4565" y="7407"/>
                  </a:cubicBezTo>
                  <a:cubicBezTo>
                    <a:pt x="1686" y="4062"/>
                    <a:pt x="2302" y="26"/>
                    <a:pt x="122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4" name="Google Shape;6294;p67"/>
            <p:cNvSpPr/>
            <p:nvPr/>
          </p:nvSpPr>
          <p:spPr>
            <a:xfrm>
              <a:off x="6171171" y="2659862"/>
              <a:ext cx="45321" cy="65426"/>
            </a:xfrm>
            <a:custGeom>
              <a:rect b="b" l="l" r="r" t="t"/>
              <a:pathLst>
                <a:path extrusionOk="0" h="908" w="629">
                  <a:moveTo>
                    <a:pt x="286" y="0"/>
                  </a:moveTo>
                  <a:cubicBezTo>
                    <a:pt x="124" y="0"/>
                    <a:pt x="0" y="205"/>
                    <a:pt x="0" y="455"/>
                  </a:cubicBezTo>
                  <a:cubicBezTo>
                    <a:pt x="0" y="706"/>
                    <a:pt x="138" y="907"/>
                    <a:pt x="314" y="907"/>
                  </a:cubicBezTo>
                  <a:cubicBezTo>
                    <a:pt x="478" y="907"/>
                    <a:pt x="629" y="706"/>
                    <a:pt x="629" y="455"/>
                  </a:cubicBezTo>
                  <a:cubicBezTo>
                    <a:pt x="629" y="203"/>
                    <a:pt x="478" y="2"/>
                    <a:pt x="314" y="2"/>
                  </a:cubicBezTo>
                  <a:cubicBezTo>
                    <a:pt x="305" y="1"/>
                    <a:pt x="296" y="0"/>
                    <a:pt x="286" y="0"/>
                  </a:cubicBezTo>
                  <a:close/>
                </a:path>
              </a:pathLst>
            </a:custGeom>
            <a:solidFill>
              <a:srgbClr val="6C3A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5" name="Google Shape;6295;p67"/>
            <p:cNvSpPr/>
            <p:nvPr/>
          </p:nvSpPr>
          <p:spPr>
            <a:xfrm>
              <a:off x="5582214" y="2046529"/>
              <a:ext cx="435846" cy="563686"/>
            </a:xfrm>
            <a:custGeom>
              <a:rect b="b" l="l" r="r" t="t"/>
              <a:pathLst>
                <a:path extrusionOk="0" h="7823" w="6049">
                  <a:moveTo>
                    <a:pt x="1" y="1"/>
                  </a:moveTo>
                  <a:cubicBezTo>
                    <a:pt x="1" y="1"/>
                    <a:pt x="1" y="1"/>
                    <a:pt x="1" y="1"/>
                  </a:cubicBezTo>
                  <a:cubicBezTo>
                    <a:pt x="1" y="1"/>
                    <a:pt x="1" y="1"/>
                    <a:pt x="1" y="1"/>
                  </a:cubicBezTo>
                  <a:lnTo>
                    <a:pt x="1" y="1"/>
                  </a:lnTo>
                  <a:cubicBezTo>
                    <a:pt x="1" y="1"/>
                    <a:pt x="1" y="1"/>
                    <a:pt x="1" y="1"/>
                  </a:cubicBezTo>
                  <a:close/>
                  <a:moveTo>
                    <a:pt x="1" y="1"/>
                  </a:moveTo>
                  <a:cubicBezTo>
                    <a:pt x="2" y="25"/>
                    <a:pt x="232" y="6005"/>
                    <a:pt x="6049" y="7822"/>
                  </a:cubicBezTo>
                  <a:cubicBezTo>
                    <a:pt x="6049" y="7822"/>
                    <a:pt x="667" y="5685"/>
                    <a:pt x="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6" name="Google Shape;6296;p67"/>
            <p:cNvSpPr/>
            <p:nvPr/>
          </p:nvSpPr>
          <p:spPr>
            <a:xfrm>
              <a:off x="5487105" y="2261325"/>
              <a:ext cx="37179" cy="47196"/>
            </a:xfrm>
            <a:custGeom>
              <a:rect b="b" l="l" r="r" t="t"/>
              <a:pathLst>
                <a:path extrusionOk="0" h="655" w="516">
                  <a:moveTo>
                    <a:pt x="264" y="0"/>
                  </a:moveTo>
                  <a:cubicBezTo>
                    <a:pt x="126" y="0"/>
                    <a:pt x="0" y="151"/>
                    <a:pt x="0" y="327"/>
                  </a:cubicBezTo>
                  <a:cubicBezTo>
                    <a:pt x="0" y="516"/>
                    <a:pt x="101" y="654"/>
                    <a:pt x="252" y="654"/>
                  </a:cubicBezTo>
                  <a:cubicBezTo>
                    <a:pt x="390" y="654"/>
                    <a:pt x="516" y="516"/>
                    <a:pt x="516" y="327"/>
                  </a:cubicBezTo>
                  <a:cubicBezTo>
                    <a:pt x="516" y="139"/>
                    <a:pt x="403" y="0"/>
                    <a:pt x="264" y="0"/>
                  </a:cubicBezTo>
                  <a:close/>
                </a:path>
              </a:pathLst>
            </a:custGeom>
            <a:solidFill>
              <a:srgbClr val="8571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7" name="Google Shape;6297;p67"/>
            <p:cNvSpPr/>
            <p:nvPr/>
          </p:nvSpPr>
          <p:spPr>
            <a:xfrm>
              <a:off x="5536893" y="2312917"/>
              <a:ext cx="16428" cy="22769"/>
            </a:xfrm>
            <a:custGeom>
              <a:rect b="b" l="l" r="r" t="t"/>
              <a:pathLst>
                <a:path extrusionOk="0" h="316" w="228">
                  <a:moveTo>
                    <a:pt x="127" y="1"/>
                  </a:moveTo>
                  <a:cubicBezTo>
                    <a:pt x="64" y="1"/>
                    <a:pt x="13" y="64"/>
                    <a:pt x="1" y="164"/>
                  </a:cubicBezTo>
                  <a:cubicBezTo>
                    <a:pt x="1" y="240"/>
                    <a:pt x="38" y="315"/>
                    <a:pt x="101" y="315"/>
                  </a:cubicBezTo>
                  <a:cubicBezTo>
                    <a:pt x="164" y="315"/>
                    <a:pt x="227" y="252"/>
                    <a:pt x="227" y="164"/>
                  </a:cubicBezTo>
                  <a:cubicBezTo>
                    <a:pt x="227" y="76"/>
                    <a:pt x="189" y="1"/>
                    <a:pt x="127" y="1"/>
                  </a:cubicBezTo>
                  <a:close/>
                </a:path>
              </a:pathLst>
            </a:custGeom>
            <a:solidFill>
              <a:srgbClr val="8571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8" name="Google Shape;6298;p67"/>
            <p:cNvSpPr/>
            <p:nvPr/>
          </p:nvSpPr>
          <p:spPr>
            <a:xfrm>
              <a:off x="5909333" y="2641848"/>
              <a:ext cx="17221" cy="22697"/>
            </a:xfrm>
            <a:custGeom>
              <a:rect b="b" l="l" r="r" t="t"/>
              <a:pathLst>
                <a:path extrusionOk="0" h="315" w="239">
                  <a:moveTo>
                    <a:pt x="126" y="1"/>
                  </a:moveTo>
                  <a:cubicBezTo>
                    <a:pt x="63" y="1"/>
                    <a:pt x="0" y="76"/>
                    <a:pt x="0" y="151"/>
                  </a:cubicBezTo>
                  <a:cubicBezTo>
                    <a:pt x="0" y="227"/>
                    <a:pt x="38" y="315"/>
                    <a:pt x="113" y="315"/>
                  </a:cubicBezTo>
                  <a:cubicBezTo>
                    <a:pt x="176" y="315"/>
                    <a:pt x="239" y="252"/>
                    <a:pt x="239" y="151"/>
                  </a:cubicBezTo>
                  <a:cubicBezTo>
                    <a:pt x="239" y="76"/>
                    <a:pt x="189" y="1"/>
                    <a:pt x="126" y="1"/>
                  </a:cubicBezTo>
                  <a:close/>
                </a:path>
              </a:pathLst>
            </a:custGeom>
            <a:solidFill>
              <a:srgbClr val="8571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9" name="Google Shape;6299;p67"/>
            <p:cNvSpPr/>
            <p:nvPr/>
          </p:nvSpPr>
          <p:spPr>
            <a:xfrm>
              <a:off x="5882097" y="2652584"/>
              <a:ext cx="13690" cy="16501"/>
            </a:xfrm>
            <a:custGeom>
              <a:rect b="b" l="l" r="r" t="t"/>
              <a:pathLst>
                <a:path extrusionOk="0" h="229" w="190">
                  <a:moveTo>
                    <a:pt x="73" y="1"/>
                  </a:moveTo>
                  <a:cubicBezTo>
                    <a:pt x="22" y="1"/>
                    <a:pt x="1" y="58"/>
                    <a:pt x="1" y="116"/>
                  </a:cubicBezTo>
                  <a:cubicBezTo>
                    <a:pt x="1" y="179"/>
                    <a:pt x="26" y="229"/>
                    <a:pt x="89" y="229"/>
                  </a:cubicBezTo>
                  <a:cubicBezTo>
                    <a:pt x="139" y="229"/>
                    <a:pt x="189" y="179"/>
                    <a:pt x="189" y="116"/>
                  </a:cubicBezTo>
                  <a:cubicBezTo>
                    <a:pt x="189" y="53"/>
                    <a:pt x="152" y="2"/>
                    <a:pt x="89" y="2"/>
                  </a:cubicBezTo>
                  <a:cubicBezTo>
                    <a:pt x="83" y="1"/>
                    <a:pt x="78" y="1"/>
                    <a:pt x="73" y="1"/>
                  </a:cubicBezTo>
                  <a:close/>
                </a:path>
              </a:pathLst>
            </a:custGeom>
            <a:solidFill>
              <a:srgbClr val="8571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0" name="Google Shape;6300;p67"/>
            <p:cNvSpPr/>
            <p:nvPr/>
          </p:nvSpPr>
          <p:spPr>
            <a:xfrm>
              <a:off x="5945575" y="2687170"/>
              <a:ext cx="13618" cy="15492"/>
            </a:xfrm>
            <a:custGeom>
              <a:rect b="b" l="l" r="r" t="t"/>
              <a:pathLst>
                <a:path extrusionOk="0" h="215" w="189">
                  <a:moveTo>
                    <a:pt x="88" y="0"/>
                  </a:moveTo>
                  <a:cubicBezTo>
                    <a:pt x="25" y="0"/>
                    <a:pt x="0" y="38"/>
                    <a:pt x="0" y="101"/>
                  </a:cubicBezTo>
                  <a:cubicBezTo>
                    <a:pt x="0" y="164"/>
                    <a:pt x="25" y="214"/>
                    <a:pt x="88" y="214"/>
                  </a:cubicBezTo>
                  <a:cubicBezTo>
                    <a:pt x="138" y="214"/>
                    <a:pt x="189" y="164"/>
                    <a:pt x="189" y="101"/>
                  </a:cubicBezTo>
                  <a:cubicBezTo>
                    <a:pt x="189" y="38"/>
                    <a:pt x="151" y="0"/>
                    <a:pt x="88" y="0"/>
                  </a:cubicBezTo>
                  <a:close/>
                </a:path>
              </a:pathLst>
            </a:custGeom>
            <a:solidFill>
              <a:srgbClr val="8571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1" name="Google Shape;6301;p67"/>
            <p:cNvSpPr/>
            <p:nvPr/>
          </p:nvSpPr>
          <p:spPr>
            <a:xfrm>
              <a:off x="5523347" y="2417180"/>
              <a:ext cx="19959" cy="27237"/>
            </a:xfrm>
            <a:custGeom>
              <a:rect b="b" l="l" r="r" t="t"/>
              <a:pathLst>
                <a:path extrusionOk="0" h="378" w="277">
                  <a:moveTo>
                    <a:pt x="138" y="0"/>
                  </a:moveTo>
                  <a:cubicBezTo>
                    <a:pt x="63" y="0"/>
                    <a:pt x="0" y="75"/>
                    <a:pt x="0" y="189"/>
                  </a:cubicBezTo>
                  <a:cubicBezTo>
                    <a:pt x="0" y="289"/>
                    <a:pt x="63" y="377"/>
                    <a:pt x="138" y="377"/>
                  </a:cubicBezTo>
                  <a:cubicBezTo>
                    <a:pt x="214" y="377"/>
                    <a:pt x="277" y="302"/>
                    <a:pt x="277" y="189"/>
                  </a:cubicBezTo>
                  <a:cubicBezTo>
                    <a:pt x="277" y="101"/>
                    <a:pt x="214" y="0"/>
                    <a:pt x="138" y="0"/>
                  </a:cubicBezTo>
                  <a:close/>
                </a:path>
              </a:pathLst>
            </a:custGeom>
            <a:solidFill>
              <a:srgbClr val="8571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2" name="Google Shape;6302;p67"/>
            <p:cNvSpPr/>
            <p:nvPr/>
          </p:nvSpPr>
          <p:spPr>
            <a:xfrm>
              <a:off x="5526013" y="1722138"/>
              <a:ext cx="66216" cy="161259"/>
            </a:xfrm>
            <a:custGeom>
              <a:rect b="b" l="l" r="r" t="t"/>
              <a:pathLst>
                <a:path extrusionOk="0" h="2238" w="919">
                  <a:moveTo>
                    <a:pt x="66" y="1"/>
                  </a:moveTo>
                  <a:cubicBezTo>
                    <a:pt x="48" y="1"/>
                    <a:pt x="39" y="1"/>
                    <a:pt x="39" y="1"/>
                  </a:cubicBezTo>
                  <a:cubicBezTo>
                    <a:pt x="1" y="504"/>
                    <a:pt x="39" y="1334"/>
                    <a:pt x="303" y="2177"/>
                  </a:cubicBezTo>
                  <a:cubicBezTo>
                    <a:pt x="355" y="2222"/>
                    <a:pt x="404" y="2238"/>
                    <a:pt x="445" y="2238"/>
                  </a:cubicBezTo>
                  <a:cubicBezTo>
                    <a:pt x="543" y="2238"/>
                    <a:pt x="604" y="2151"/>
                    <a:pt x="604" y="2151"/>
                  </a:cubicBezTo>
                  <a:cubicBezTo>
                    <a:pt x="403" y="1146"/>
                    <a:pt x="919" y="290"/>
                    <a:pt x="919" y="290"/>
                  </a:cubicBezTo>
                  <a:cubicBezTo>
                    <a:pt x="594" y="19"/>
                    <a:pt x="175" y="1"/>
                    <a:pt x="66" y="1"/>
                  </a:cubicBezTo>
                  <a:close/>
                </a:path>
              </a:pathLst>
            </a:custGeom>
            <a:solidFill>
              <a:srgbClr val="6C3A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303" name="Google Shape;6303;p67"/>
          <p:cNvGrpSpPr/>
          <p:nvPr/>
        </p:nvGrpSpPr>
        <p:grpSpPr>
          <a:xfrm rot="1246128">
            <a:off x="6830914" y="659186"/>
            <a:ext cx="1274544" cy="1357731"/>
            <a:chOff x="5501678" y="434645"/>
            <a:chExt cx="3398127" cy="3619915"/>
          </a:xfrm>
        </p:grpSpPr>
        <p:sp>
          <p:nvSpPr>
            <p:cNvPr id="6304" name="Google Shape;6304;p67"/>
            <p:cNvSpPr/>
            <p:nvPr/>
          </p:nvSpPr>
          <p:spPr>
            <a:xfrm rot="-8196475">
              <a:off x="7019894" y="553783"/>
              <a:ext cx="738262" cy="983792"/>
            </a:xfrm>
            <a:custGeom>
              <a:rect b="b" l="l" r="r" t="t"/>
              <a:pathLst>
                <a:path extrusionOk="0" h="3454" w="2592">
                  <a:moveTo>
                    <a:pt x="2025" y="1"/>
                  </a:moveTo>
                  <a:lnTo>
                    <a:pt x="1497" y="151"/>
                  </a:lnTo>
                  <a:cubicBezTo>
                    <a:pt x="2038" y="1057"/>
                    <a:pt x="2038" y="1925"/>
                    <a:pt x="1095" y="2553"/>
                  </a:cubicBezTo>
                  <a:cubicBezTo>
                    <a:pt x="642" y="2855"/>
                    <a:pt x="315" y="3056"/>
                    <a:pt x="76" y="3195"/>
                  </a:cubicBezTo>
                  <a:cubicBezTo>
                    <a:pt x="13" y="3245"/>
                    <a:pt x="1" y="3308"/>
                    <a:pt x="26" y="3371"/>
                  </a:cubicBezTo>
                  <a:cubicBezTo>
                    <a:pt x="56" y="3420"/>
                    <a:pt x="93" y="3454"/>
                    <a:pt x="144" y="3454"/>
                  </a:cubicBezTo>
                  <a:cubicBezTo>
                    <a:pt x="158" y="3454"/>
                    <a:pt x="173" y="3451"/>
                    <a:pt x="189" y="3446"/>
                  </a:cubicBezTo>
                  <a:cubicBezTo>
                    <a:pt x="655" y="3320"/>
                    <a:pt x="1321" y="2905"/>
                    <a:pt x="1837" y="2239"/>
                  </a:cubicBezTo>
                  <a:cubicBezTo>
                    <a:pt x="2591" y="1283"/>
                    <a:pt x="2025" y="1"/>
                    <a:pt x="2025" y="1"/>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5" name="Google Shape;6305;p67"/>
            <p:cNvSpPr/>
            <p:nvPr/>
          </p:nvSpPr>
          <p:spPr>
            <a:xfrm rot="-8196475">
              <a:off x="7020867" y="551337"/>
              <a:ext cx="731142" cy="983792"/>
            </a:xfrm>
            <a:custGeom>
              <a:rect b="b" l="l" r="r" t="t"/>
              <a:pathLst>
                <a:path extrusionOk="0" h="3454" w="2567">
                  <a:moveTo>
                    <a:pt x="2000" y="1"/>
                  </a:moveTo>
                  <a:lnTo>
                    <a:pt x="1812" y="51"/>
                  </a:lnTo>
                  <a:cubicBezTo>
                    <a:pt x="1950" y="416"/>
                    <a:pt x="2239" y="1346"/>
                    <a:pt x="1761" y="2013"/>
                  </a:cubicBezTo>
                  <a:cubicBezTo>
                    <a:pt x="1346" y="2641"/>
                    <a:pt x="479" y="3132"/>
                    <a:pt x="1" y="3371"/>
                  </a:cubicBezTo>
                  <a:cubicBezTo>
                    <a:pt x="31" y="3420"/>
                    <a:pt x="68" y="3454"/>
                    <a:pt x="119" y="3454"/>
                  </a:cubicBezTo>
                  <a:cubicBezTo>
                    <a:pt x="133" y="3454"/>
                    <a:pt x="148" y="3451"/>
                    <a:pt x="164" y="3446"/>
                  </a:cubicBezTo>
                  <a:cubicBezTo>
                    <a:pt x="630" y="3320"/>
                    <a:pt x="1296" y="2905"/>
                    <a:pt x="1812" y="2239"/>
                  </a:cubicBezTo>
                  <a:cubicBezTo>
                    <a:pt x="2566" y="1283"/>
                    <a:pt x="2000" y="1"/>
                    <a:pt x="200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6" name="Google Shape;6306;p67"/>
            <p:cNvSpPr/>
            <p:nvPr/>
          </p:nvSpPr>
          <p:spPr>
            <a:xfrm rot="-8196475">
              <a:off x="5939666" y="1879757"/>
              <a:ext cx="1225025" cy="1217920"/>
            </a:xfrm>
            <a:custGeom>
              <a:rect b="b" l="l" r="r" t="t"/>
              <a:pathLst>
                <a:path extrusionOk="0" h="4276" w="4301">
                  <a:moveTo>
                    <a:pt x="25" y="0"/>
                  </a:moveTo>
                  <a:cubicBezTo>
                    <a:pt x="0" y="0"/>
                    <a:pt x="0" y="63"/>
                    <a:pt x="25" y="63"/>
                  </a:cubicBezTo>
                  <a:cubicBezTo>
                    <a:pt x="654" y="176"/>
                    <a:pt x="1974" y="503"/>
                    <a:pt x="2515" y="1258"/>
                  </a:cubicBezTo>
                  <a:cubicBezTo>
                    <a:pt x="3232" y="2251"/>
                    <a:pt x="3169" y="3810"/>
                    <a:pt x="1912" y="3861"/>
                  </a:cubicBezTo>
                  <a:lnTo>
                    <a:pt x="1949" y="3924"/>
                  </a:lnTo>
                  <a:lnTo>
                    <a:pt x="2100" y="4276"/>
                  </a:lnTo>
                  <a:lnTo>
                    <a:pt x="2264" y="4251"/>
                  </a:lnTo>
                  <a:lnTo>
                    <a:pt x="2276" y="4251"/>
                  </a:lnTo>
                  <a:lnTo>
                    <a:pt x="2880" y="4062"/>
                  </a:lnTo>
                  <a:lnTo>
                    <a:pt x="3219" y="3949"/>
                  </a:lnTo>
                  <a:cubicBezTo>
                    <a:pt x="3219" y="3949"/>
                    <a:pt x="4301" y="2327"/>
                    <a:pt x="2389" y="843"/>
                  </a:cubicBezTo>
                  <a:cubicBezTo>
                    <a:pt x="2251" y="730"/>
                    <a:pt x="2075" y="604"/>
                    <a:pt x="1886" y="491"/>
                  </a:cubicBezTo>
                  <a:cubicBezTo>
                    <a:pt x="1886" y="491"/>
                    <a:pt x="968" y="25"/>
                    <a:pt x="50" y="0"/>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7" name="Google Shape;6307;p67"/>
            <p:cNvSpPr/>
            <p:nvPr/>
          </p:nvSpPr>
          <p:spPr>
            <a:xfrm rot="-8196475">
              <a:off x="6086855" y="1739082"/>
              <a:ext cx="544582" cy="917143"/>
            </a:xfrm>
            <a:custGeom>
              <a:rect b="b" l="l" r="r" t="t"/>
              <a:pathLst>
                <a:path extrusionOk="0" h="3220" w="1912">
                  <a:moveTo>
                    <a:pt x="0" y="0"/>
                  </a:moveTo>
                  <a:cubicBezTo>
                    <a:pt x="1409" y="1559"/>
                    <a:pt x="755" y="2842"/>
                    <a:pt x="491" y="3219"/>
                  </a:cubicBezTo>
                  <a:lnTo>
                    <a:pt x="830" y="3119"/>
                  </a:lnTo>
                  <a:cubicBezTo>
                    <a:pt x="830" y="3119"/>
                    <a:pt x="1912" y="1496"/>
                    <a:pt x="0" y="0"/>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8" name="Google Shape;6308;p67"/>
            <p:cNvSpPr/>
            <p:nvPr/>
          </p:nvSpPr>
          <p:spPr>
            <a:xfrm rot="-8196475">
              <a:off x="5723178" y="931419"/>
              <a:ext cx="1597859" cy="1280582"/>
            </a:xfrm>
            <a:custGeom>
              <a:rect b="b" l="l" r="r" t="t"/>
              <a:pathLst>
                <a:path extrusionOk="0" h="4496" w="5610">
                  <a:moveTo>
                    <a:pt x="4892" y="0"/>
                  </a:moveTo>
                  <a:cubicBezTo>
                    <a:pt x="4703" y="0"/>
                    <a:pt x="4513" y="71"/>
                    <a:pt x="4377" y="207"/>
                  </a:cubicBezTo>
                  <a:cubicBezTo>
                    <a:pt x="2478" y="2018"/>
                    <a:pt x="1" y="2043"/>
                    <a:pt x="1" y="2043"/>
                  </a:cubicBezTo>
                  <a:lnTo>
                    <a:pt x="592" y="4495"/>
                  </a:lnTo>
                  <a:cubicBezTo>
                    <a:pt x="4666" y="3741"/>
                    <a:pt x="5484" y="2144"/>
                    <a:pt x="5597" y="937"/>
                  </a:cubicBezTo>
                  <a:cubicBezTo>
                    <a:pt x="5609" y="534"/>
                    <a:pt x="5496" y="295"/>
                    <a:pt x="5345" y="157"/>
                  </a:cubicBezTo>
                  <a:cubicBezTo>
                    <a:pt x="5333" y="144"/>
                    <a:pt x="5307" y="144"/>
                    <a:pt x="5295" y="132"/>
                  </a:cubicBezTo>
                  <a:cubicBezTo>
                    <a:pt x="5232" y="82"/>
                    <a:pt x="5169" y="44"/>
                    <a:pt x="5106" y="31"/>
                  </a:cubicBezTo>
                  <a:cubicBezTo>
                    <a:pt x="5037" y="10"/>
                    <a:pt x="4964" y="0"/>
                    <a:pt x="4892"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9" name="Google Shape;6309;p67"/>
            <p:cNvSpPr/>
            <p:nvPr/>
          </p:nvSpPr>
          <p:spPr>
            <a:xfrm rot="-8196475">
              <a:off x="5813058" y="967179"/>
              <a:ext cx="1594157" cy="1028225"/>
            </a:xfrm>
            <a:custGeom>
              <a:rect b="b" l="l" r="r" t="t"/>
              <a:pathLst>
                <a:path extrusionOk="0" h="3610" w="5597">
                  <a:moveTo>
                    <a:pt x="5597" y="0"/>
                  </a:moveTo>
                  <a:cubicBezTo>
                    <a:pt x="5307" y="503"/>
                    <a:pt x="4855" y="1031"/>
                    <a:pt x="4151" y="1585"/>
                  </a:cubicBezTo>
                  <a:cubicBezTo>
                    <a:pt x="3770" y="1883"/>
                    <a:pt x="3322" y="2025"/>
                    <a:pt x="2879" y="2025"/>
                  </a:cubicBezTo>
                  <a:cubicBezTo>
                    <a:pt x="2181" y="2025"/>
                    <a:pt x="1495" y="1672"/>
                    <a:pt x="1095" y="1019"/>
                  </a:cubicBezTo>
                  <a:cubicBezTo>
                    <a:pt x="441" y="1157"/>
                    <a:pt x="1" y="1157"/>
                    <a:pt x="1" y="1157"/>
                  </a:cubicBezTo>
                  <a:lnTo>
                    <a:pt x="592" y="3609"/>
                  </a:lnTo>
                  <a:cubicBezTo>
                    <a:pt x="4666" y="2855"/>
                    <a:pt x="5484" y="1258"/>
                    <a:pt x="5597" y="51"/>
                  </a:cubicBezTo>
                  <a:lnTo>
                    <a:pt x="5597"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0" name="Google Shape;6310;p67"/>
            <p:cNvSpPr/>
            <p:nvPr/>
          </p:nvSpPr>
          <p:spPr>
            <a:xfrm rot="-8196475">
              <a:off x="5797625" y="966102"/>
              <a:ext cx="1511558" cy="1280582"/>
            </a:xfrm>
            <a:custGeom>
              <a:rect b="b" l="l" r="r" t="t"/>
              <a:pathLst>
                <a:path extrusionOk="0" h="4496" w="5307">
                  <a:moveTo>
                    <a:pt x="5281" y="125"/>
                  </a:moveTo>
                  <a:lnTo>
                    <a:pt x="5281" y="125"/>
                  </a:lnTo>
                  <a:cubicBezTo>
                    <a:pt x="5290" y="131"/>
                    <a:pt x="5298" y="138"/>
                    <a:pt x="5307" y="145"/>
                  </a:cubicBezTo>
                  <a:cubicBezTo>
                    <a:pt x="5302" y="134"/>
                    <a:pt x="5292" y="128"/>
                    <a:pt x="5281" y="125"/>
                  </a:cubicBezTo>
                  <a:close/>
                  <a:moveTo>
                    <a:pt x="4892" y="1"/>
                  </a:moveTo>
                  <a:cubicBezTo>
                    <a:pt x="4702" y="1"/>
                    <a:pt x="4513" y="71"/>
                    <a:pt x="4376" y="208"/>
                  </a:cubicBezTo>
                  <a:cubicBezTo>
                    <a:pt x="2478" y="2006"/>
                    <a:pt x="0" y="2044"/>
                    <a:pt x="0" y="2044"/>
                  </a:cubicBezTo>
                  <a:lnTo>
                    <a:pt x="591" y="4496"/>
                  </a:lnTo>
                  <a:cubicBezTo>
                    <a:pt x="642" y="4496"/>
                    <a:pt x="667" y="4496"/>
                    <a:pt x="717" y="4483"/>
                  </a:cubicBezTo>
                  <a:lnTo>
                    <a:pt x="139" y="2132"/>
                  </a:lnTo>
                  <a:cubicBezTo>
                    <a:pt x="139" y="2132"/>
                    <a:pt x="2616" y="2107"/>
                    <a:pt x="4515" y="296"/>
                  </a:cubicBezTo>
                  <a:cubicBezTo>
                    <a:pt x="4663" y="166"/>
                    <a:pt x="4853" y="91"/>
                    <a:pt x="5043" y="91"/>
                  </a:cubicBezTo>
                  <a:cubicBezTo>
                    <a:pt x="5111" y="91"/>
                    <a:pt x="5178" y="100"/>
                    <a:pt x="5244" y="120"/>
                  </a:cubicBezTo>
                  <a:cubicBezTo>
                    <a:pt x="5251" y="120"/>
                    <a:pt x="5267" y="120"/>
                    <a:pt x="5281" y="125"/>
                  </a:cubicBezTo>
                  <a:lnTo>
                    <a:pt x="5281" y="125"/>
                  </a:lnTo>
                  <a:cubicBezTo>
                    <a:pt x="5227" y="82"/>
                    <a:pt x="5171" y="43"/>
                    <a:pt x="5106" y="32"/>
                  </a:cubicBezTo>
                  <a:cubicBezTo>
                    <a:pt x="5036" y="11"/>
                    <a:pt x="4964" y="1"/>
                    <a:pt x="4892" y="1"/>
                  </a:cubicBezTo>
                  <a:close/>
                </a:path>
              </a:pathLst>
            </a:custGeom>
            <a:solidFill>
              <a:srgbClr val="FFFFFF">
                <a:alpha val="401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1" name="Google Shape;6311;p67"/>
            <p:cNvSpPr/>
            <p:nvPr/>
          </p:nvSpPr>
          <p:spPr>
            <a:xfrm rot="-8196475">
              <a:off x="5639097" y="1386944"/>
              <a:ext cx="1361456" cy="692984"/>
            </a:xfrm>
            <a:custGeom>
              <a:rect b="b" l="l" r="r" t="t"/>
              <a:pathLst>
                <a:path extrusionOk="0" h="2433" w="4780">
                  <a:moveTo>
                    <a:pt x="4741" y="1"/>
                  </a:moveTo>
                  <a:cubicBezTo>
                    <a:pt x="4616" y="152"/>
                    <a:pt x="4490" y="315"/>
                    <a:pt x="4339" y="466"/>
                  </a:cubicBezTo>
                  <a:cubicBezTo>
                    <a:pt x="4188" y="642"/>
                    <a:pt x="4012" y="793"/>
                    <a:pt x="3836" y="957"/>
                  </a:cubicBezTo>
                  <a:cubicBezTo>
                    <a:pt x="3811" y="982"/>
                    <a:pt x="3761" y="1032"/>
                    <a:pt x="3710" y="1070"/>
                  </a:cubicBezTo>
                  <a:lnTo>
                    <a:pt x="3572" y="1170"/>
                  </a:lnTo>
                  <a:lnTo>
                    <a:pt x="3434" y="1283"/>
                  </a:lnTo>
                  <a:lnTo>
                    <a:pt x="3295" y="1384"/>
                  </a:lnTo>
                  <a:cubicBezTo>
                    <a:pt x="3081" y="1510"/>
                    <a:pt x="2893" y="1636"/>
                    <a:pt x="2692" y="1736"/>
                  </a:cubicBezTo>
                  <a:cubicBezTo>
                    <a:pt x="2490" y="1849"/>
                    <a:pt x="2289" y="1950"/>
                    <a:pt x="2063" y="2025"/>
                  </a:cubicBezTo>
                  <a:cubicBezTo>
                    <a:pt x="1849" y="2101"/>
                    <a:pt x="1623" y="2164"/>
                    <a:pt x="1409" y="2227"/>
                  </a:cubicBezTo>
                  <a:cubicBezTo>
                    <a:pt x="944" y="2327"/>
                    <a:pt x="491" y="2365"/>
                    <a:pt x="26" y="2365"/>
                  </a:cubicBezTo>
                  <a:cubicBezTo>
                    <a:pt x="26" y="2365"/>
                    <a:pt x="1" y="2365"/>
                    <a:pt x="1" y="2390"/>
                  </a:cubicBezTo>
                  <a:cubicBezTo>
                    <a:pt x="1" y="2403"/>
                    <a:pt x="1" y="2415"/>
                    <a:pt x="26" y="2415"/>
                  </a:cubicBezTo>
                  <a:cubicBezTo>
                    <a:pt x="165" y="2427"/>
                    <a:pt x="306" y="2432"/>
                    <a:pt x="447" y="2432"/>
                  </a:cubicBezTo>
                  <a:cubicBezTo>
                    <a:pt x="777" y="2432"/>
                    <a:pt x="1108" y="2401"/>
                    <a:pt x="1434" y="2340"/>
                  </a:cubicBezTo>
                  <a:lnTo>
                    <a:pt x="1610" y="2302"/>
                  </a:lnTo>
                  <a:lnTo>
                    <a:pt x="1711" y="2289"/>
                  </a:lnTo>
                  <a:lnTo>
                    <a:pt x="1761" y="2252"/>
                  </a:lnTo>
                  <a:cubicBezTo>
                    <a:pt x="1824" y="2239"/>
                    <a:pt x="1874" y="2227"/>
                    <a:pt x="1937" y="2214"/>
                  </a:cubicBezTo>
                  <a:lnTo>
                    <a:pt x="2113" y="2151"/>
                  </a:lnTo>
                  <a:cubicBezTo>
                    <a:pt x="2352" y="2063"/>
                    <a:pt x="2566" y="1975"/>
                    <a:pt x="2767" y="1862"/>
                  </a:cubicBezTo>
                  <a:cubicBezTo>
                    <a:pt x="3195" y="1648"/>
                    <a:pt x="3584" y="1384"/>
                    <a:pt x="3937" y="1045"/>
                  </a:cubicBezTo>
                  <a:cubicBezTo>
                    <a:pt x="4113" y="894"/>
                    <a:pt x="4276" y="718"/>
                    <a:pt x="4427" y="529"/>
                  </a:cubicBezTo>
                  <a:cubicBezTo>
                    <a:pt x="4565" y="366"/>
                    <a:pt x="4678" y="202"/>
                    <a:pt x="4779" y="26"/>
                  </a:cubicBezTo>
                  <a:cubicBezTo>
                    <a:pt x="4766" y="13"/>
                    <a:pt x="4754" y="13"/>
                    <a:pt x="474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2" name="Google Shape;6312;p67"/>
            <p:cNvSpPr/>
            <p:nvPr/>
          </p:nvSpPr>
          <p:spPr>
            <a:xfrm rot="-8196475">
              <a:off x="6348512" y="1777014"/>
              <a:ext cx="2020252" cy="1834285"/>
            </a:xfrm>
            <a:custGeom>
              <a:rect b="b" l="l" r="r" t="t"/>
              <a:pathLst>
                <a:path extrusionOk="0" h="6440" w="7093">
                  <a:moveTo>
                    <a:pt x="755" y="1"/>
                  </a:moveTo>
                  <a:lnTo>
                    <a:pt x="655" y="101"/>
                  </a:lnTo>
                  <a:lnTo>
                    <a:pt x="617" y="164"/>
                  </a:lnTo>
                  <a:lnTo>
                    <a:pt x="554" y="227"/>
                  </a:lnTo>
                  <a:lnTo>
                    <a:pt x="529" y="252"/>
                  </a:lnTo>
                  <a:lnTo>
                    <a:pt x="491" y="315"/>
                  </a:lnTo>
                  <a:cubicBezTo>
                    <a:pt x="491" y="315"/>
                    <a:pt x="479" y="353"/>
                    <a:pt x="453" y="416"/>
                  </a:cubicBezTo>
                  <a:cubicBezTo>
                    <a:pt x="378" y="692"/>
                    <a:pt x="189" y="1334"/>
                    <a:pt x="164" y="1711"/>
                  </a:cubicBezTo>
                  <a:cubicBezTo>
                    <a:pt x="126" y="2176"/>
                    <a:pt x="1" y="3874"/>
                    <a:pt x="2226" y="5282"/>
                  </a:cubicBezTo>
                  <a:cubicBezTo>
                    <a:pt x="3408" y="6012"/>
                    <a:pt x="4729" y="6426"/>
                    <a:pt x="6049" y="6439"/>
                  </a:cubicBezTo>
                  <a:cubicBezTo>
                    <a:pt x="6213" y="6439"/>
                    <a:pt x="6364" y="6439"/>
                    <a:pt x="6527" y="6426"/>
                  </a:cubicBezTo>
                  <a:cubicBezTo>
                    <a:pt x="6716" y="6414"/>
                    <a:pt x="6904" y="6389"/>
                    <a:pt x="7093" y="6364"/>
                  </a:cubicBezTo>
                  <a:lnTo>
                    <a:pt x="6301" y="3471"/>
                  </a:lnTo>
                  <a:cubicBezTo>
                    <a:pt x="6175" y="3484"/>
                    <a:pt x="6049" y="3497"/>
                    <a:pt x="5923" y="3497"/>
                  </a:cubicBezTo>
                  <a:lnTo>
                    <a:pt x="5861" y="3497"/>
                  </a:lnTo>
                  <a:cubicBezTo>
                    <a:pt x="5785" y="3500"/>
                    <a:pt x="5708" y="3502"/>
                    <a:pt x="5631" y="3502"/>
                  </a:cubicBezTo>
                  <a:cubicBezTo>
                    <a:pt x="4695" y="3502"/>
                    <a:pt x="3658" y="3208"/>
                    <a:pt x="2717" y="2302"/>
                  </a:cubicBezTo>
                  <a:cubicBezTo>
                    <a:pt x="2717" y="2302"/>
                    <a:pt x="1887" y="1485"/>
                    <a:pt x="1246" y="692"/>
                  </a:cubicBezTo>
                  <a:cubicBezTo>
                    <a:pt x="1082" y="479"/>
                    <a:pt x="931" y="277"/>
                    <a:pt x="818" y="89"/>
                  </a:cubicBezTo>
                  <a:cubicBezTo>
                    <a:pt x="793" y="64"/>
                    <a:pt x="768" y="26"/>
                    <a:pt x="755" y="1"/>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3" name="Google Shape;6313;p67"/>
            <p:cNvSpPr/>
            <p:nvPr/>
          </p:nvSpPr>
          <p:spPr>
            <a:xfrm rot="-8196475">
              <a:off x="6516739" y="2623433"/>
              <a:ext cx="1368292" cy="996325"/>
            </a:xfrm>
            <a:custGeom>
              <a:rect b="b" l="l" r="r" t="t"/>
              <a:pathLst>
                <a:path extrusionOk="0" h="3498" w="4804">
                  <a:moveTo>
                    <a:pt x="227" y="1"/>
                  </a:moveTo>
                  <a:lnTo>
                    <a:pt x="126" y="101"/>
                  </a:lnTo>
                  <a:lnTo>
                    <a:pt x="88" y="164"/>
                  </a:lnTo>
                  <a:lnTo>
                    <a:pt x="25" y="227"/>
                  </a:lnTo>
                  <a:lnTo>
                    <a:pt x="0" y="240"/>
                  </a:lnTo>
                  <a:cubicBezTo>
                    <a:pt x="113" y="391"/>
                    <a:pt x="227" y="541"/>
                    <a:pt x="340" y="692"/>
                  </a:cubicBezTo>
                  <a:cubicBezTo>
                    <a:pt x="981" y="1497"/>
                    <a:pt x="1811" y="2302"/>
                    <a:pt x="1811" y="2302"/>
                  </a:cubicBezTo>
                  <a:cubicBezTo>
                    <a:pt x="2755" y="3185"/>
                    <a:pt x="3757" y="3498"/>
                    <a:pt x="4694" y="3498"/>
                  </a:cubicBezTo>
                  <a:cubicBezTo>
                    <a:pt x="4730" y="3498"/>
                    <a:pt x="4767" y="3498"/>
                    <a:pt x="4804" y="3497"/>
                  </a:cubicBezTo>
                  <a:cubicBezTo>
                    <a:pt x="3949" y="3434"/>
                    <a:pt x="3043" y="3107"/>
                    <a:pt x="2188" y="2302"/>
                  </a:cubicBezTo>
                  <a:cubicBezTo>
                    <a:pt x="2188" y="2302"/>
                    <a:pt x="1358" y="1485"/>
                    <a:pt x="717" y="692"/>
                  </a:cubicBezTo>
                  <a:cubicBezTo>
                    <a:pt x="554" y="479"/>
                    <a:pt x="403" y="277"/>
                    <a:pt x="289" y="89"/>
                  </a:cubicBezTo>
                  <a:cubicBezTo>
                    <a:pt x="252" y="64"/>
                    <a:pt x="239" y="26"/>
                    <a:pt x="227" y="1"/>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4" name="Google Shape;6314;p67"/>
            <p:cNvSpPr/>
            <p:nvPr/>
          </p:nvSpPr>
          <p:spPr>
            <a:xfrm rot="-8196475">
              <a:off x="6436962" y="1812711"/>
              <a:ext cx="2016550" cy="1595031"/>
            </a:xfrm>
            <a:custGeom>
              <a:rect b="b" l="l" r="r" t="t"/>
              <a:pathLst>
                <a:path extrusionOk="0" h="5600" w="7080">
                  <a:moveTo>
                    <a:pt x="327" y="0"/>
                  </a:moveTo>
                  <a:cubicBezTo>
                    <a:pt x="252" y="290"/>
                    <a:pt x="176" y="629"/>
                    <a:pt x="151" y="868"/>
                  </a:cubicBezTo>
                  <a:cubicBezTo>
                    <a:pt x="126" y="1333"/>
                    <a:pt x="0" y="3018"/>
                    <a:pt x="2226" y="4439"/>
                  </a:cubicBezTo>
                  <a:cubicBezTo>
                    <a:pt x="3433" y="5186"/>
                    <a:pt x="4806" y="5600"/>
                    <a:pt x="6156" y="5600"/>
                  </a:cubicBezTo>
                  <a:cubicBezTo>
                    <a:pt x="6466" y="5600"/>
                    <a:pt x="6775" y="5578"/>
                    <a:pt x="7080" y="5533"/>
                  </a:cubicBezTo>
                  <a:lnTo>
                    <a:pt x="6841" y="4565"/>
                  </a:lnTo>
                  <a:cubicBezTo>
                    <a:pt x="6689" y="4575"/>
                    <a:pt x="6537" y="4580"/>
                    <a:pt x="6385" y="4580"/>
                  </a:cubicBezTo>
                  <a:cubicBezTo>
                    <a:pt x="5020" y="4580"/>
                    <a:pt x="3636" y="4177"/>
                    <a:pt x="2414" y="3408"/>
                  </a:cubicBezTo>
                  <a:cubicBezTo>
                    <a:pt x="390" y="2138"/>
                    <a:pt x="302" y="616"/>
                    <a:pt x="327"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5" name="Google Shape;6315;p67"/>
            <p:cNvSpPr/>
            <p:nvPr/>
          </p:nvSpPr>
          <p:spPr>
            <a:xfrm rot="-8196475">
              <a:off x="7329638" y="2733465"/>
              <a:ext cx="540880" cy="593864"/>
            </a:xfrm>
            <a:custGeom>
              <a:rect b="b" l="l" r="r" t="t"/>
              <a:pathLst>
                <a:path extrusionOk="0" h="2085" w="1899">
                  <a:moveTo>
                    <a:pt x="30" y="1"/>
                  </a:moveTo>
                  <a:cubicBezTo>
                    <a:pt x="25" y="1"/>
                    <a:pt x="19" y="4"/>
                    <a:pt x="13" y="10"/>
                  </a:cubicBezTo>
                  <a:cubicBezTo>
                    <a:pt x="13" y="23"/>
                    <a:pt x="0" y="23"/>
                    <a:pt x="0" y="48"/>
                  </a:cubicBezTo>
                  <a:cubicBezTo>
                    <a:pt x="13" y="274"/>
                    <a:pt x="88" y="513"/>
                    <a:pt x="201" y="727"/>
                  </a:cubicBezTo>
                  <a:cubicBezTo>
                    <a:pt x="315" y="953"/>
                    <a:pt x="453" y="1154"/>
                    <a:pt x="629" y="1330"/>
                  </a:cubicBezTo>
                  <a:cubicBezTo>
                    <a:pt x="792" y="1519"/>
                    <a:pt x="981" y="1670"/>
                    <a:pt x="1195" y="1796"/>
                  </a:cubicBezTo>
                  <a:cubicBezTo>
                    <a:pt x="1396" y="1934"/>
                    <a:pt x="1610" y="2022"/>
                    <a:pt x="1849" y="2085"/>
                  </a:cubicBezTo>
                  <a:cubicBezTo>
                    <a:pt x="1861" y="2085"/>
                    <a:pt x="1886" y="2072"/>
                    <a:pt x="1886" y="2072"/>
                  </a:cubicBezTo>
                  <a:cubicBezTo>
                    <a:pt x="1899" y="2060"/>
                    <a:pt x="1899" y="2035"/>
                    <a:pt x="1886" y="2035"/>
                  </a:cubicBezTo>
                  <a:cubicBezTo>
                    <a:pt x="1673" y="1896"/>
                    <a:pt x="1484" y="1771"/>
                    <a:pt x="1321" y="1620"/>
                  </a:cubicBezTo>
                  <a:cubicBezTo>
                    <a:pt x="1220" y="1532"/>
                    <a:pt x="1144" y="1456"/>
                    <a:pt x="1069" y="1381"/>
                  </a:cubicBezTo>
                  <a:cubicBezTo>
                    <a:pt x="981" y="1305"/>
                    <a:pt x="906" y="1217"/>
                    <a:pt x="830" y="1129"/>
                  </a:cubicBezTo>
                  <a:cubicBezTo>
                    <a:pt x="692" y="966"/>
                    <a:pt x="541" y="777"/>
                    <a:pt x="415" y="589"/>
                  </a:cubicBezTo>
                  <a:cubicBezTo>
                    <a:pt x="289" y="400"/>
                    <a:pt x="164" y="211"/>
                    <a:pt x="38" y="10"/>
                  </a:cubicBezTo>
                  <a:cubicBezTo>
                    <a:pt x="38" y="4"/>
                    <a:pt x="35" y="1"/>
                    <a:pt x="30" y="1"/>
                  </a:cubicBezTo>
                  <a:close/>
                </a:path>
              </a:pathLst>
            </a:custGeom>
            <a:solidFill>
              <a:schemeClr val="accent6">
                <a:alpha val="642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6" name="Google Shape;6316;p67"/>
            <p:cNvSpPr/>
            <p:nvPr/>
          </p:nvSpPr>
          <p:spPr>
            <a:xfrm rot="-8196475">
              <a:off x="7093354" y="1965220"/>
              <a:ext cx="53262" cy="37312"/>
            </a:xfrm>
            <a:custGeom>
              <a:rect b="b" l="l" r="r" t="t"/>
              <a:pathLst>
                <a:path extrusionOk="0" h="131" w="187">
                  <a:moveTo>
                    <a:pt x="82" y="1"/>
                  </a:moveTo>
                  <a:cubicBezTo>
                    <a:pt x="48" y="1"/>
                    <a:pt x="19" y="21"/>
                    <a:pt x="10" y="49"/>
                  </a:cubicBezTo>
                  <a:cubicBezTo>
                    <a:pt x="1" y="86"/>
                    <a:pt x="81" y="130"/>
                    <a:pt x="134" y="130"/>
                  </a:cubicBezTo>
                  <a:cubicBezTo>
                    <a:pt x="152" y="130"/>
                    <a:pt x="167" y="125"/>
                    <a:pt x="174" y="112"/>
                  </a:cubicBezTo>
                  <a:cubicBezTo>
                    <a:pt x="186" y="74"/>
                    <a:pt x="174" y="24"/>
                    <a:pt x="123" y="11"/>
                  </a:cubicBezTo>
                  <a:cubicBezTo>
                    <a:pt x="109" y="4"/>
                    <a:pt x="95" y="1"/>
                    <a:pt x="82" y="1"/>
                  </a:cubicBezTo>
                  <a:close/>
                </a:path>
              </a:pathLst>
            </a:custGeom>
            <a:solidFill>
              <a:srgbClr val="875B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7" name="Google Shape;6317;p67"/>
            <p:cNvSpPr/>
            <p:nvPr/>
          </p:nvSpPr>
          <p:spPr>
            <a:xfrm rot="-8196475">
              <a:off x="7022047" y="1932091"/>
              <a:ext cx="35603" cy="28483"/>
            </a:xfrm>
            <a:custGeom>
              <a:rect b="b" l="l" r="r" t="t"/>
              <a:pathLst>
                <a:path extrusionOk="0" h="100" w="125">
                  <a:moveTo>
                    <a:pt x="73" y="0"/>
                  </a:moveTo>
                  <a:cubicBezTo>
                    <a:pt x="49" y="0"/>
                    <a:pt x="30" y="14"/>
                    <a:pt x="11" y="43"/>
                  </a:cubicBezTo>
                  <a:cubicBezTo>
                    <a:pt x="1" y="63"/>
                    <a:pt x="73" y="100"/>
                    <a:pt x="108" y="100"/>
                  </a:cubicBezTo>
                  <a:cubicBezTo>
                    <a:pt x="116" y="100"/>
                    <a:pt x="122" y="98"/>
                    <a:pt x="124" y="93"/>
                  </a:cubicBezTo>
                  <a:cubicBezTo>
                    <a:pt x="124" y="55"/>
                    <a:pt x="112" y="30"/>
                    <a:pt x="99" y="5"/>
                  </a:cubicBezTo>
                  <a:cubicBezTo>
                    <a:pt x="90" y="2"/>
                    <a:pt x="81" y="0"/>
                    <a:pt x="73" y="0"/>
                  </a:cubicBezTo>
                  <a:close/>
                </a:path>
              </a:pathLst>
            </a:custGeom>
            <a:solidFill>
              <a:srgbClr val="875B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8" name="Google Shape;6318;p67"/>
            <p:cNvSpPr/>
            <p:nvPr/>
          </p:nvSpPr>
          <p:spPr>
            <a:xfrm rot="-8196475">
              <a:off x="7019568" y="1840143"/>
              <a:ext cx="18229" cy="12532"/>
            </a:xfrm>
            <a:custGeom>
              <a:rect b="b" l="l" r="r" t="t"/>
              <a:pathLst>
                <a:path extrusionOk="0" h="44" w="64">
                  <a:moveTo>
                    <a:pt x="25" y="0"/>
                  </a:moveTo>
                  <a:cubicBezTo>
                    <a:pt x="13" y="0"/>
                    <a:pt x="0" y="0"/>
                    <a:pt x="0" y="26"/>
                  </a:cubicBezTo>
                  <a:cubicBezTo>
                    <a:pt x="0" y="34"/>
                    <a:pt x="25" y="43"/>
                    <a:pt x="40" y="43"/>
                  </a:cubicBezTo>
                  <a:cubicBezTo>
                    <a:pt x="46" y="43"/>
                    <a:pt x="51" y="42"/>
                    <a:pt x="51" y="38"/>
                  </a:cubicBezTo>
                  <a:cubicBezTo>
                    <a:pt x="63" y="26"/>
                    <a:pt x="51" y="0"/>
                    <a:pt x="25" y="0"/>
                  </a:cubicBezTo>
                  <a:close/>
                </a:path>
              </a:pathLst>
            </a:custGeom>
            <a:solidFill>
              <a:srgbClr val="875B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9" name="Google Shape;6319;p67"/>
            <p:cNvSpPr/>
            <p:nvPr/>
          </p:nvSpPr>
          <p:spPr>
            <a:xfrm rot="-8196475">
              <a:off x="7061026" y="2019843"/>
              <a:ext cx="24495" cy="16520"/>
            </a:xfrm>
            <a:custGeom>
              <a:rect b="b" l="l" r="r" t="t"/>
              <a:pathLst>
                <a:path extrusionOk="0" h="58" w="86">
                  <a:moveTo>
                    <a:pt x="46" y="1"/>
                  </a:moveTo>
                  <a:cubicBezTo>
                    <a:pt x="33" y="1"/>
                    <a:pt x="19" y="15"/>
                    <a:pt x="10" y="24"/>
                  </a:cubicBezTo>
                  <a:cubicBezTo>
                    <a:pt x="0" y="33"/>
                    <a:pt x="34" y="58"/>
                    <a:pt x="57" y="58"/>
                  </a:cubicBezTo>
                  <a:cubicBezTo>
                    <a:pt x="64" y="58"/>
                    <a:pt x="70" y="55"/>
                    <a:pt x="73" y="49"/>
                  </a:cubicBezTo>
                  <a:cubicBezTo>
                    <a:pt x="85" y="36"/>
                    <a:pt x="73" y="11"/>
                    <a:pt x="60" y="11"/>
                  </a:cubicBezTo>
                  <a:cubicBezTo>
                    <a:pt x="56" y="4"/>
                    <a:pt x="51" y="1"/>
                    <a:pt x="46" y="1"/>
                  </a:cubicBezTo>
                  <a:close/>
                </a:path>
              </a:pathLst>
            </a:custGeom>
            <a:solidFill>
              <a:srgbClr val="875B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0" name="Google Shape;6320;p67"/>
            <p:cNvSpPr/>
            <p:nvPr/>
          </p:nvSpPr>
          <p:spPr>
            <a:xfrm rot="-8196475">
              <a:off x="7725291" y="3188043"/>
              <a:ext cx="51268" cy="39306"/>
            </a:xfrm>
            <a:custGeom>
              <a:rect b="b" l="l" r="r" t="t"/>
              <a:pathLst>
                <a:path extrusionOk="0" h="138" w="180">
                  <a:moveTo>
                    <a:pt x="107" y="1"/>
                  </a:moveTo>
                  <a:cubicBezTo>
                    <a:pt x="70" y="1"/>
                    <a:pt x="38" y="17"/>
                    <a:pt x="29" y="56"/>
                  </a:cubicBezTo>
                  <a:cubicBezTo>
                    <a:pt x="1" y="93"/>
                    <a:pt x="83" y="137"/>
                    <a:pt x="133" y="137"/>
                  </a:cubicBezTo>
                  <a:cubicBezTo>
                    <a:pt x="150" y="137"/>
                    <a:pt x="164" y="132"/>
                    <a:pt x="167" y="119"/>
                  </a:cubicBezTo>
                  <a:cubicBezTo>
                    <a:pt x="180" y="68"/>
                    <a:pt x="167" y="18"/>
                    <a:pt x="142" y="5"/>
                  </a:cubicBezTo>
                  <a:cubicBezTo>
                    <a:pt x="130" y="2"/>
                    <a:pt x="118" y="1"/>
                    <a:pt x="107" y="1"/>
                  </a:cubicBezTo>
                  <a:close/>
                </a:path>
              </a:pathLst>
            </a:custGeom>
            <a:solidFill>
              <a:srgbClr val="875B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1" name="Google Shape;6321;p67"/>
            <p:cNvSpPr/>
            <p:nvPr/>
          </p:nvSpPr>
          <p:spPr>
            <a:xfrm rot="-8196475">
              <a:off x="7513611" y="2896881"/>
              <a:ext cx="51838" cy="37312"/>
            </a:xfrm>
            <a:custGeom>
              <a:rect b="b" l="l" r="r" t="t"/>
              <a:pathLst>
                <a:path extrusionOk="0" h="131" w="182">
                  <a:moveTo>
                    <a:pt x="103" y="1"/>
                  </a:moveTo>
                  <a:cubicBezTo>
                    <a:pt x="72" y="1"/>
                    <a:pt x="40" y="17"/>
                    <a:pt x="31" y="56"/>
                  </a:cubicBezTo>
                  <a:cubicBezTo>
                    <a:pt x="1" y="85"/>
                    <a:pt x="95" y="130"/>
                    <a:pt x="143" y="130"/>
                  </a:cubicBezTo>
                  <a:cubicBezTo>
                    <a:pt x="156" y="130"/>
                    <a:pt x="166" y="127"/>
                    <a:pt x="169" y="118"/>
                  </a:cubicBezTo>
                  <a:cubicBezTo>
                    <a:pt x="181" y="68"/>
                    <a:pt x="169" y="18"/>
                    <a:pt x="131" y="5"/>
                  </a:cubicBezTo>
                  <a:cubicBezTo>
                    <a:pt x="122" y="2"/>
                    <a:pt x="113" y="1"/>
                    <a:pt x="103" y="1"/>
                  </a:cubicBezTo>
                  <a:close/>
                </a:path>
              </a:pathLst>
            </a:custGeom>
            <a:solidFill>
              <a:srgbClr val="875B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2" name="Google Shape;6322;p67"/>
            <p:cNvSpPr/>
            <p:nvPr/>
          </p:nvSpPr>
          <p:spPr>
            <a:xfrm rot="-8196475">
              <a:off x="7520811" y="2950231"/>
              <a:ext cx="32755" cy="22217"/>
            </a:xfrm>
            <a:custGeom>
              <a:rect b="b" l="l" r="r" t="t"/>
              <a:pathLst>
                <a:path extrusionOk="0" h="78" w="115">
                  <a:moveTo>
                    <a:pt x="64" y="1"/>
                  </a:moveTo>
                  <a:cubicBezTo>
                    <a:pt x="26" y="1"/>
                    <a:pt x="13" y="1"/>
                    <a:pt x="1" y="38"/>
                  </a:cubicBezTo>
                  <a:cubicBezTo>
                    <a:pt x="1" y="48"/>
                    <a:pt x="42" y="77"/>
                    <a:pt x="73" y="77"/>
                  </a:cubicBezTo>
                  <a:cubicBezTo>
                    <a:pt x="85" y="77"/>
                    <a:pt x="95" y="74"/>
                    <a:pt x="102" y="64"/>
                  </a:cubicBezTo>
                  <a:cubicBezTo>
                    <a:pt x="114" y="51"/>
                    <a:pt x="102" y="26"/>
                    <a:pt x="64" y="1"/>
                  </a:cubicBezTo>
                  <a:close/>
                </a:path>
              </a:pathLst>
            </a:custGeom>
            <a:solidFill>
              <a:srgbClr val="875B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3" name="Google Shape;6323;p67"/>
            <p:cNvSpPr/>
            <p:nvPr/>
          </p:nvSpPr>
          <p:spPr>
            <a:xfrm rot="-8196475">
              <a:off x="7263696" y="1734132"/>
              <a:ext cx="45002" cy="32185"/>
            </a:xfrm>
            <a:custGeom>
              <a:rect b="b" l="l" r="r" t="t"/>
              <a:pathLst>
                <a:path extrusionOk="0" h="113" w="158">
                  <a:moveTo>
                    <a:pt x="75" y="1"/>
                  </a:moveTo>
                  <a:cubicBezTo>
                    <a:pt x="50" y="1"/>
                    <a:pt x="28" y="18"/>
                    <a:pt x="20" y="36"/>
                  </a:cubicBezTo>
                  <a:cubicBezTo>
                    <a:pt x="1" y="74"/>
                    <a:pt x="68" y="112"/>
                    <a:pt x="113" y="112"/>
                  </a:cubicBezTo>
                  <a:cubicBezTo>
                    <a:pt x="127" y="112"/>
                    <a:pt x="139" y="108"/>
                    <a:pt x="145" y="99"/>
                  </a:cubicBezTo>
                  <a:cubicBezTo>
                    <a:pt x="158" y="74"/>
                    <a:pt x="145" y="23"/>
                    <a:pt x="108" y="11"/>
                  </a:cubicBezTo>
                  <a:cubicBezTo>
                    <a:pt x="97" y="4"/>
                    <a:pt x="86" y="1"/>
                    <a:pt x="75" y="1"/>
                  </a:cubicBezTo>
                  <a:close/>
                </a:path>
              </a:pathLst>
            </a:custGeom>
            <a:solidFill>
              <a:srgbClr val="875B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4" name="Google Shape;6324;p67"/>
            <p:cNvSpPr/>
            <p:nvPr/>
          </p:nvSpPr>
          <p:spPr>
            <a:xfrm rot="-8196475">
              <a:off x="7466321" y="2228554"/>
              <a:ext cx="35318" cy="28768"/>
            </a:xfrm>
            <a:custGeom>
              <a:rect b="b" l="l" r="r" t="t"/>
              <a:pathLst>
                <a:path extrusionOk="0" h="101" w="124">
                  <a:moveTo>
                    <a:pt x="60" y="1"/>
                  </a:moveTo>
                  <a:cubicBezTo>
                    <a:pt x="44" y="1"/>
                    <a:pt x="20" y="15"/>
                    <a:pt x="11" y="43"/>
                  </a:cubicBezTo>
                  <a:cubicBezTo>
                    <a:pt x="0" y="63"/>
                    <a:pt x="56" y="100"/>
                    <a:pt x="84" y="100"/>
                  </a:cubicBezTo>
                  <a:cubicBezTo>
                    <a:pt x="91" y="100"/>
                    <a:pt x="96" y="98"/>
                    <a:pt x="99" y="93"/>
                  </a:cubicBezTo>
                  <a:cubicBezTo>
                    <a:pt x="124" y="68"/>
                    <a:pt x="99" y="43"/>
                    <a:pt x="73" y="5"/>
                  </a:cubicBezTo>
                  <a:cubicBezTo>
                    <a:pt x="70" y="2"/>
                    <a:pt x="66" y="1"/>
                    <a:pt x="60" y="1"/>
                  </a:cubicBezTo>
                  <a:close/>
                </a:path>
              </a:pathLst>
            </a:custGeom>
            <a:solidFill>
              <a:srgbClr val="875B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5" name="Google Shape;6325;p67"/>
            <p:cNvSpPr/>
            <p:nvPr/>
          </p:nvSpPr>
          <p:spPr>
            <a:xfrm rot="-8196475">
              <a:off x="7448981" y="2224757"/>
              <a:ext cx="14526" cy="12532"/>
            </a:xfrm>
            <a:custGeom>
              <a:rect b="b" l="l" r="r" t="t"/>
              <a:pathLst>
                <a:path extrusionOk="0" h="44" w="51">
                  <a:moveTo>
                    <a:pt x="25" y="1"/>
                  </a:moveTo>
                  <a:cubicBezTo>
                    <a:pt x="13" y="1"/>
                    <a:pt x="0" y="1"/>
                    <a:pt x="0" y="13"/>
                  </a:cubicBezTo>
                  <a:cubicBezTo>
                    <a:pt x="0" y="32"/>
                    <a:pt x="27" y="43"/>
                    <a:pt x="42" y="43"/>
                  </a:cubicBezTo>
                  <a:cubicBezTo>
                    <a:pt x="47" y="43"/>
                    <a:pt x="51" y="42"/>
                    <a:pt x="51" y="38"/>
                  </a:cubicBezTo>
                  <a:cubicBezTo>
                    <a:pt x="51" y="38"/>
                    <a:pt x="51" y="13"/>
                    <a:pt x="25" y="1"/>
                  </a:cubicBezTo>
                  <a:close/>
                </a:path>
              </a:pathLst>
            </a:custGeom>
            <a:solidFill>
              <a:srgbClr val="875B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6" name="Google Shape;6326;p67"/>
            <p:cNvSpPr/>
            <p:nvPr/>
          </p:nvSpPr>
          <p:spPr>
            <a:xfrm rot="-8196475">
              <a:off x="7910670" y="2837597"/>
              <a:ext cx="42439" cy="31901"/>
            </a:xfrm>
            <a:custGeom>
              <a:rect b="b" l="l" r="r" t="t"/>
              <a:pathLst>
                <a:path extrusionOk="0" h="112" w="149">
                  <a:moveTo>
                    <a:pt x="76" y="0"/>
                  </a:moveTo>
                  <a:cubicBezTo>
                    <a:pt x="47" y="0"/>
                    <a:pt x="19" y="18"/>
                    <a:pt x="10" y="36"/>
                  </a:cubicBezTo>
                  <a:cubicBezTo>
                    <a:pt x="1" y="74"/>
                    <a:pt x="70" y="112"/>
                    <a:pt x="110" y="112"/>
                  </a:cubicBezTo>
                  <a:cubicBezTo>
                    <a:pt x="123" y="112"/>
                    <a:pt x="133" y="108"/>
                    <a:pt x="136" y="98"/>
                  </a:cubicBezTo>
                  <a:cubicBezTo>
                    <a:pt x="149" y="73"/>
                    <a:pt x="136" y="23"/>
                    <a:pt x="111" y="10"/>
                  </a:cubicBezTo>
                  <a:cubicBezTo>
                    <a:pt x="100" y="3"/>
                    <a:pt x="88" y="0"/>
                    <a:pt x="76" y="0"/>
                  </a:cubicBezTo>
                  <a:close/>
                </a:path>
              </a:pathLst>
            </a:custGeom>
            <a:solidFill>
              <a:srgbClr val="875B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7" name="Google Shape;6327;p67"/>
            <p:cNvSpPr/>
            <p:nvPr/>
          </p:nvSpPr>
          <p:spPr>
            <a:xfrm rot="-8196475">
              <a:off x="6805438" y="1061087"/>
              <a:ext cx="1529502" cy="1363751"/>
            </a:xfrm>
            <a:custGeom>
              <a:rect b="b" l="l" r="r" t="t"/>
              <a:pathLst>
                <a:path extrusionOk="0" h="4788" w="5370">
                  <a:moveTo>
                    <a:pt x="3460" y="0"/>
                  </a:moveTo>
                  <a:cubicBezTo>
                    <a:pt x="3432" y="0"/>
                    <a:pt x="3402" y="3"/>
                    <a:pt x="3370" y="10"/>
                  </a:cubicBezTo>
                  <a:cubicBezTo>
                    <a:pt x="3370" y="10"/>
                    <a:pt x="3370" y="23"/>
                    <a:pt x="3383" y="35"/>
                  </a:cubicBezTo>
                  <a:cubicBezTo>
                    <a:pt x="3383" y="48"/>
                    <a:pt x="3421" y="98"/>
                    <a:pt x="3433" y="149"/>
                  </a:cubicBezTo>
                  <a:cubicBezTo>
                    <a:pt x="3433" y="174"/>
                    <a:pt x="3446" y="211"/>
                    <a:pt x="3471" y="237"/>
                  </a:cubicBezTo>
                  <a:cubicBezTo>
                    <a:pt x="3697" y="802"/>
                    <a:pt x="4163" y="2274"/>
                    <a:pt x="3043" y="3129"/>
                  </a:cubicBezTo>
                  <a:cubicBezTo>
                    <a:pt x="2568" y="3501"/>
                    <a:pt x="2125" y="3613"/>
                    <a:pt x="1729" y="3613"/>
                  </a:cubicBezTo>
                  <a:cubicBezTo>
                    <a:pt x="1138" y="3613"/>
                    <a:pt x="653" y="3364"/>
                    <a:pt x="325" y="3364"/>
                  </a:cubicBezTo>
                  <a:cubicBezTo>
                    <a:pt x="228" y="3364"/>
                    <a:pt x="144" y="3386"/>
                    <a:pt x="76" y="3443"/>
                  </a:cubicBezTo>
                  <a:cubicBezTo>
                    <a:pt x="63" y="3443"/>
                    <a:pt x="63" y="3468"/>
                    <a:pt x="38" y="3481"/>
                  </a:cubicBezTo>
                  <a:cubicBezTo>
                    <a:pt x="0" y="3544"/>
                    <a:pt x="0" y="3619"/>
                    <a:pt x="38" y="3720"/>
                  </a:cubicBezTo>
                  <a:cubicBezTo>
                    <a:pt x="256" y="4155"/>
                    <a:pt x="1405" y="4788"/>
                    <a:pt x="2468" y="4788"/>
                  </a:cubicBezTo>
                  <a:cubicBezTo>
                    <a:pt x="2634" y="4788"/>
                    <a:pt x="2798" y="4772"/>
                    <a:pt x="2955" y="4738"/>
                  </a:cubicBezTo>
                  <a:cubicBezTo>
                    <a:pt x="4175" y="4474"/>
                    <a:pt x="5370" y="3556"/>
                    <a:pt x="5068" y="2286"/>
                  </a:cubicBezTo>
                  <a:cubicBezTo>
                    <a:pt x="5068" y="2286"/>
                    <a:pt x="4766" y="1293"/>
                    <a:pt x="4301" y="614"/>
                  </a:cubicBezTo>
                  <a:cubicBezTo>
                    <a:pt x="4125" y="362"/>
                    <a:pt x="3936" y="161"/>
                    <a:pt x="3722" y="73"/>
                  </a:cubicBezTo>
                  <a:cubicBezTo>
                    <a:pt x="3697" y="73"/>
                    <a:pt x="3685" y="48"/>
                    <a:pt x="3672" y="48"/>
                  </a:cubicBezTo>
                  <a:cubicBezTo>
                    <a:pt x="3600" y="21"/>
                    <a:pt x="3534" y="0"/>
                    <a:pt x="3460" y="0"/>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8" name="Google Shape;6328;p67"/>
            <p:cNvSpPr/>
            <p:nvPr/>
          </p:nvSpPr>
          <p:spPr>
            <a:xfrm rot="-8196475">
              <a:off x="6396785" y="1329923"/>
              <a:ext cx="1966706" cy="2343841"/>
            </a:xfrm>
            <a:custGeom>
              <a:rect b="b" l="l" r="r" t="t"/>
              <a:pathLst>
                <a:path extrusionOk="0" h="8229" w="6905">
                  <a:moveTo>
                    <a:pt x="3459" y="1"/>
                  </a:moveTo>
                  <a:cubicBezTo>
                    <a:pt x="3434" y="1"/>
                    <a:pt x="3434" y="64"/>
                    <a:pt x="3459" y="64"/>
                  </a:cubicBezTo>
                  <a:cubicBezTo>
                    <a:pt x="4088" y="177"/>
                    <a:pt x="5408" y="504"/>
                    <a:pt x="5949" y="1258"/>
                  </a:cubicBezTo>
                  <a:cubicBezTo>
                    <a:pt x="6653" y="2252"/>
                    <a:pt x="6590" y="3773"/>
                    <a:pt x="5395" y="3849"/>
                  </a:cubicBezTo>
                  <a:lnTo>
                    <a:pt x="5332" y="3849"/>
                  </a:lnTo>
                  <a:lnTo>
                    <a:pt x="5358" y="3911"/>
                  </a:lnTo>
                  <a:cubicBezTo>
                    <a:pt x="5383" y="3937"/>
                    <a:pt x="5383" y="3937"/>
                    <a:pt x="5383" y="3949"/>
                  </a:cubicBezTo>
                  <a:cubicBezTo>
                    <a:pt x="5395" y="4032"/>
                    <a:pt x="5339" y="4126"/>
                    <a:pt x="5249" y="4126"/>
                  </a:cubicBezTo>
                  <a:cubicBezTo>
                    <a:pt x="5243" y="4126"/>
                    <a:pt x="5238" y="4126"/>
                    <a:pt x="5232" y="4125"/>
                  </a:cubicBezTo>
                  <a:cubicBezTo>
                    <a:pt x="4025" y="4012"/>
                    <a:pt x="1233" y="3434"/>
                    <a:pt x="126" y="479"/>
                  </a:cubicBezTo>
                  <a:lnTo>
                    <a:pt x="76" y="541"/>
                  </a:lnTo>
                  <a:lnTo>
                    <a:pt x="13" y="604"/>
                  </a:lnTo>
                  <a:lnTo>
                    <a:pt x="1" y="617"/>
                  </a:lnTo>
                  <a:cubicBezTo>
                    <a:pt x="261" y="1224"/>
                    <a:pt x="1720" y="4265"/>
                    <a:pt x="5233" y="4265"/>
                  </a:cubicBezTo>
                  <a:cubicBezTo>
                    <a:pt x="5282" y="4265"/>
                    <a:pt x="5332" y="4265"/>
                    <a:pt x="5383" y="4264"/>
                  </a:cubicBezTo>
                  <a:cubicBezTo>
                    <a:pt x="5471" y="4264"/>
                    <a:pt x="5546" y="4314"/>
                    <a:pt x="5596" y="4389"/>
                  </a:cubicBezTo>
                  <a:cubicBezTo>
                    <a:pt x="5609" y="4414"/>
                    <a:pt x="5609" y="4452"/>
                    <a:pt x="5634" y="4502"/>
                  </a:cubicBezTo>
                  <a:cubicBezTo>
                    <a:pt x="5773" y="4968"/>
                    <a:pt x="5949" y="6037"/>
                    <a:pt x="5534" y="6778"/>
                  </a:cubicBezTo>
                  <a:cubicBezTo>
                    <a:pt x="5446" y="6955"/>
                    <a:pt x="5320" y="7105"/>
                    <a:pt x="5156" y="7231"/>
                  </a:cubicBezTo>
                  <a:cubicBezTo>
                    <a:pt x="4681" y="7599"/>
                    <a:pt x="4238" y="7710"/>
                    <a:pt x="3842" y="7710"/>
                  </a:cubicBezTo>
                  <a:cubicBezTo>
                    <a:pt x="3253" y="7710"/>
                    <a:pt x="2769" y="7466"/>
                    <a:pt x="2441" y="7466"/>
                  </a:cubicBezTo>
                  <a:cubicBezTo>
                    <a:pt x="2342" y="7466"/>
                    <a:pt x="2258" y="7488"/>
                    <a:pt x="2189" y="7546"/>
                  </a:cubicBezTo>
                  <a:cubicBezTo>
                    <a:pt x="2176" y="7546"/>
                    <a:pt x="2176" y="7558"/>
                    <a:pt x="2151" y="7583"/>
                  </a:cubicBezTo>
                  <a:cubicBezTo>
                    <a:pt x="2330" y="7786"/>
                    <a:pt x="2839" y="8228"/>
                    <a:pt x="3742" y="8228"/>
                  </a:cubicBezTo>
                  <a:cubicBezTo>
                    <a:pt x="3789" y="8228"/>
                    <a:pt x="3837" y="8227"/>
                    <a:pt x="3886" y="8225"/>
                  </a:cubicBezTo>
                  <a:cubicBezTo>
                    <a:pt x="4565" y="8187"/>
                    <a:pt x="5483" y="7596"/>
                    <a:pt x="6011" y="6778"/>
                  </a:cubicBezTo>
                  <a:cubicBezTo>
                    <a:pt x="6175" y="6514"/>
                    <a:pt x="6301" y="6225"/>
                    <a:pt x="6364" y="5923"/>
                  </a:cubicBezTo>
                  <a:cubicBezTo>
                    <a:pt x="6477" y="5383"/>
                    <a:pt x="6389" y="4792"/>
                    <a:pt x="5911" y="4251"/>
                  </a:cubicBezTo>
                  <a:lnTo>
                    <a:pt x="5823" y="4150"/>
                  </a:lnTo>
                  <a:lnTo>
                    <a:pt x="5861" y="4100"/>
                  </a:lnTo>
                  <a:cubicBezTo>
                    <a:pt x="6200" y="3773"/>
                    <a:pt x="6904" y="2880"/>
                    <a:pt x="6301" y="1648"/>
                  </a:cubicBezTo>
                  <a:cubicBezTo>
                    <a:pt x="5735" y="516"/>
                    <a:pt x="4226" y="126"/>
                    <a:pt x="3459"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9" name="Google Shape;6329;p67"/>
            <p:cNvSpPr/>
            <p:nvPr/>
          </p:nvSpPr>
          <p:spPr>
            <a:xfrm rot="-8196475">
              <a:off x="6865678" y="1080861"/>
              <a:ext cx="1518963" cy="1192570"/>
            </a:xfrm>
            <a:custGeom>
              <a:rect b="b" l="l" r="r" t="t"/>
              <a:pathLst>
                <a:path extrusionOk="0" h="4187" w="5333">
                  <a:moveTo>
                    <a:pt x="4276" y="0"/>
                  </a:moveTo>
                  <a:lnTo>
                    <a:pt x="4276" y="0"/>
                  </a:lnTo>
                  <a:cubicBezTo>
                    <a:pt x="4427" y="365"/>
                    <a:pt x="4830" y="1622"/>
                    <a:pt x="3773" y="2641"/>
                  </a:cubicBezTo>
                  <a:cubicBezTo>
                    <a:pt x="3101" y="3292"/>
                    <a:pt x="2358" y="3593"/>
                    <a:pt x="1615" y="3593"/>
                  </a:cubicBezTo>
                  <a:cubicBezTo>
                    <a:pt x="1067" y="3593"/>
                    <a:pt x="519" y="3429"/>
                    <a:pt x="1" y="3119"/>
                  </a:cubicBezTo>
                  <a:lnTo>
                    <a:pt x="1" y="3119"/>
                  </a:lnTo>
                  <a:cubicBezTo>
                    <a:pt x="219" y="3554"/>
                    <a:pt x="1368" y="4187"/>
                    <a:pt x="2431" y="4187"/>
                  </a:cubicBezTo>
                  <a:cubicBezTo>
                    <a:pt x="2597" y="4187"/>
                    <a:pt x="2761" y="4171"/>
                    <a:pt x="2918" y="4137"/>
                  </a:cubicBezTo>
                  <a:cubicBezTo>
                    <a:pt x="4138" y="3873"/>
                    <a:pt x="5333" y="2955"/>
                    <a:pt x="5056" y="1673"/>
                  </a:cubicBezTo>
                  <a:cubicBezTo>
                    <a:pt x="5056" y="1673"/>
                    <a:pt x="4754" y="679"/>
                    <a:pt x="4276" y="0"/>
                  </a:cubicBezTo>
                  <a:close/>
                </a:path>
              </a:pathLst>
            </a:custGeom>
            <a:solidFill>
              <a:srgbClr val="FBE88A">
                <a:alpha val="6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0" name="Google Shape;6330;p67"/>
            <p:cNvSpPr/>
            <p:nvPr/>
          </p:nvSpPr>
          <p:spPr>
            <a:xfrm rot="-8196475">
              <a:off x="7320814" y="3828325"/>
              <a:ext cx="104245" cy="114785"/>
            </a:xfrm>
            <a:custGeom>
              <a:rect b="b" l="l" r="r" t="t"/>
              <a:pathLst>
                <a:path extrusionOk="0" h="403" w="366">
                  <a:moveTo>
                    <a:pt x="302" y="0"/>
                  </a:moveTo>
                  <a:lnTo>
                    <a:pt x="38" y="302"/>
                  </a:lnTo>
                  <a:cubicBezTo>
                    <a:pt x="38" y="302"/>
                    <a:pt x="26" y="340"/>
                    <a:pt x="0" y="403"/>
                  </a:cubicBezTo>
                  <a:cubicBezTo>
                    <a:pt x="126" y="315"/>
                    <a:pt x="290" y="189"/>
                    <a:pt x="365" y="88"/>
                  </a:cubicBezTo>
                  <a:cubicBezTo>
                    <a:pt x="340" y="63"/>
                    <a:pt x="315" y="26"/>
                    <a:pt x="302" y="0"/>
                  </a:cubicBezTo>
                  <a:close/>
                </a:path>
              </a:pathLst>
            </a:custGeom>
            <a:solidFill>
              <a:srgbClr val="875B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334" name="Shape 6334"/>
        <p:cNvGrpSpPr/>
        <p:nvPr/>
      </p:nvGrpSpPr>
      <p:grpSpPr>
        <a:xfrm>
          <a:off x="0" y="0"/>
          <a:ext cx="0" cy="0"/>
          <a:chOff x="0" y="0"/>
          <a:chExt cx="0" cy="0"/>
        </a:xfrm>
      </p:grpSpPr>
      <p:sp>
        <p:nvSpPr>
          <p:cNvPr id="6335" name="Google Shape;6335;p68"/>
          <p:cNvSpPr txBox="1"/>
          <p:nvPr>
            <p:ph idx="1" type="subTitle"/>
          </p:nvPr>
        </p:nvSpPr>
        <p:spPr>
          <a:xfrm>
            <a:off x="4574650" y="1397100"/>
            <a:ext cx="3658800" cy="829800"/>
          </a:xfrm>
          <a:prstGeom prst="rect">
            <a:avLst/>
          </a:prstGeom>
        </p:spPr>
        <p:txBody>
          <a:bodyPr anchorCtr="0" anchor="ctr" bIns="91425" lIns="0" spcFirstLastPara="1" rIns="91425" wrap="square" tIns="91425">
            <a:noAutofit/>
          </a:bodyPr>
          <a:lstStyle/>
          <a:p>
            <a:pPr indent="0" lvl="0" marL="0" rtl="0" algn="l">
              <a:spcBef>
                <a:spcPts val="0"/>
              </a:spcBef>
              <a:spcAft>
                <a:spcPts val="0"/>
              </a:spcAft>
              <a:buNone/>
            </a:pPr>
            <a:r>
              <a:rPr lang="en"/>
              <a:t>Quail</a:t>
            </a:r>
            <a:endParaRPr b="1" sz="2850">
              <a:solidFill>
                <a:srgbClr val="333333"/>
              </a:solidFill>
              <a:highlight>
                <a:srgbClr val="FFFFFF"/>
              </a:highlight>
              <a:latin typeface="Arial"/>
              <a:ea typeface="Arial"/>
              <a:cs typeface="Arial"/>
              <a:sym typeface="Arial"/>
            </a:endParaRPr>
          </a:p>
          <a:p>
            <a:pPr indent="0" lvl="0" marL="0" rtl="0" algn="l">
              <a:spcBef>
                <a:spcPts val="0"/>
              </a:spcBef>
              <a:spcAft>
                <a:spcPts val="0"/>
              </a:spcAft>
              <a:buNone/>
            </a:pPr>
            <a:r>
              <a:t/>
            </a:r>
            <a:endParaRPr/>
          </a:p>
        </p:txBody>
      </p:sp>
      <p:sp>
        <p:nvSpPr>
          <p:cNvPr id="6336" name="Google Shape;6336;p68"/>
          <p:cNvSpPr txBox="1"/>
          <p:nvPr>
            <p:ph idx="2" type="subTitle"/>
          </p:nvPr>
        </p:nvSpPr>
        <p:spPr>
          <a:xfrm>
            <a:off x="4650850" y="2156850"/>
            <a:ext cx="3975300" cy="829800"/>
          </a:xfrm>
          <a:prstGeom prst="rect">
            <a:avLst/>
          </a:prstGeom>
        </p:spPr>
        <p:txBody>
          <a:bodyPr anchorCtr="0" anchor="ctr" bIns="91425" lIns="0" spcFirstLastPara="1" rIns="91425" wrap="square" tIns="91425">
            <a:noAutofit/>
          </a:bodyPr>
          <a:lstStyle/>
          <a:p>
            <a:pPr indent="0" lvl="0" marL="0" rtl="0" algn="l">
              <a:spcBef>
                <a:spcPts val="0"/>
              </a:spcBef>
              <a:spcAft>
                <a:spcPts val="0"/>
              </a:spcAft>
              <a:buNone/>
            </a:pPr>
            <a:r>
              <a:t/>
            </a:r>
            <a:endParaRPr/>
          </a:p>
          <a:p>
            <a:pPr indent="0" lvl="0" marL="0" rtl="0" algn="l">
              <a:spcBef>
                <a:spcPts val="1600"/>
              </a:spcBef>
              <a:spcAft>
                <a:spcPts val="1600"/>
              </a:spcAft>
              <a:buNone/>
            </a:pPr>
            <a:r>
              <a:t/>
            </a:r>
            <a:endParaRPr/>
          </a:p>
        </p:txBody>
      </p:sp>
      <p:sp>
        <p:nvSpPr>
          <p:cNvPr id="6337" name="Google Shape;6337;p68"/>
          <p:cNvSpPr txBox="1"/>
          <p:nvPr>
            <p:ph type="title"/>
          </p:nvPr>
        </p:nvSpPr>
        <p:spPr>
          <a:xfrm>
            <a:off x="1231950" y="1504950"/>
            <a:ext cx="2923800" cy="2304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1</a:t>
            </a:r>
            <a:r>
              <a:rPr lang="en"/>
              <a:t>0</a:t>
            </a:r>
            <a:endParaRPr/>
          </a:p>
        </p:txBody>
      </p:sp>
      <p:sp>
        <p:nvSpPr>
          <p:cNvPr id="6338" name="Google Shape;6338;p68"/>
          <p:cNvSpPr txBox="1"/>
          <p:nvPr/>
        </p:nvSpPr>
        <p:spPr>
          <a:xfrm>
            <a:off x="4650850" y="322680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600"/>
              </a:spcAft>
              <a:buNone/>
            </a:pPr>
            <a:r>
              <a:t/>
            </a:r>
            <a:endParaRPr/>
          </a:p>
        </p:txBody>
      </p:sp>
      <p:sp>
        <p:nvSpPr>
          <p:cNvPr id="6339" name="Google Shape;6339;p68"/>
          <p:cNvSpPr txBox="1"/>
          <p:nvPr/>
        </p:nvSpPr>
        <p:spPr>
          <a:xfrm>
            <a:off x="4532100" y="2017650"/>
            <a:ext cx="3000000" cy="172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chemeClr val="dk1"/>
                </a:solidFill>
                <a:latin typeface="Lato"/>
                <a:ea typeface="Lato"/>
                <a:cs typeface="Lato"/>
                <a:sym typeface="Lato"/>
              </a:rPr>
              <a:t>“...and We sent down to you Al-Manna and Quails,” </a:t>
            </a:r>
            <a:endParaRPr sz="2000">
              <a:solidFill>
                <a:schemeClr val="dk1"/>
              </a:solidFill>
              <a:latin typeface="Lato"/>
              <a:ea typeface="Lato"/>
              <a:cs typeface="Lato"/>
              <a:sym typeface="Lato"/>
            </a:endParaRPr>
          </a:p>
          <a:p>
            <a:pPr indent="0" lvl="0" marL="0" rtl="0" algn="l">
              <a:spcBef>
                <a:spcPts val="0"/>
              </a:spcBef>
              <a:spcAft>
                <a:spcPts val="0"/>
              </a:spcAft>
              <a:buNone/>
            </a:pPr>
            <a:r>
              <a:t/>
            </a:r>
            <a:endParaRPr sz="2000">
              <a:solidFill>
                <a:schemeClr val="dk1"/>
              </a:solidFill>
              <a:latin typeface="Lato"/>
              <a:ea typeface="Lato"/>
              <a:cs typeface="Lato"/>
              <a:sym typeface="Lato"/>
            </a:endParaRPr>
          </a:p>
          <a:p>
            <a:pPr indent="0" lvl="0" marL="0" rtl="0" algn="l">
              <a:spcBef>
                <a:spcPts val="0"/>
              </a:spcBef>
              <a:spcAft>
                <a:spcPts val="0"/>
              </a:spcAft>
              <a:buNone/>
            </a:pPr>
            <a:r>
              <a:rPr lang="en" sz="2000">
                <a:solidFill>
                  <a:schemeClr val="dk1"/>
                </a:solidFill>
                <a:latin typeface="Lato"/>
                <a:ea typeface="Lato"/>
                <a:cs typeface="Lato"/>
                <a:sym typeface="Lato"/>
              </a:rPr>
              <a:t>(Qur’an 20:80)</a:t>
            </a:r>
            <a:endParaRPr/>
          </a:p>
        </p:txBody>
      </p:sp>
      <p:pic>
        <p:nvPicPr>
          <p:cNvPr id="6340" name="Google Shape;6340;p68"/>
          <p:cNvPicPr preferRelativeResize="0"/>
          <p:nvPr/>
        </p:nvPicPr>
        <p:blipFill rotWithShape="1">
          <a:blip r:embed="rId3">
            <a:alphaModFix/>
          </a:blip>
          <a:srcRect b="7791" l="0" r="2276" t="0"/>
          <a:stretch/>
        </p:blipFill>
        <p:spPr>
          <a:xfrm>
            <a:off x="6645000" y="2724275"/>
            <a:ext cx="2451300" cy="2419225"/>
          </a:xfrm>
          <a:prstGeom prst="rect">
            <a:avLst/>
          </a:prstGeom>
          <a:noFill/>
          <a:ln>
            <a:noFill/>
          </a:ln>
        </p:spPr>
      </p:pic>
      <p:pic>
        <p:nvPicPr>
          <p:cNvPr id="6341" name="Google Shape;6341;p68"/>
          <p:cNvPicPr preferRelativeResize="0"/>
          <p:nvPr/>
        </p:nvPicPr>
        <p:blipFill>
          <a:blip r:embed="rId4">
            <a:alphaModFix/>
          </a:blip>
          <a:stretch>
            <a:fillRect/>
          </a:stretch>
        </p:blipFill>
        <p:spPr>
          <a:xfrm>
            <a:off x="1897699" y="4571375"/>
            <a:ext cx="858798" cy="57212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5" name="Shape 6345"/>
        <p:cNvGrpSpPr/>
        <p:nvPr/>
      </p:nvGrpSpPr>
      <p:grpSpPr>
        <a:xfrm>
          <a:off x="0" y="0"/>
          <a:ext cx="0" cy="0"/>
          <a:chOff x="0" y="0"/>
          <a:chExt cx="0" cy="0"/>
        </a:xfrm>
      </p:grpSpPr>
      <p:sp>
        <p:nvSpPr>
          <p:cNvPr id="6346" name="Google Shape;6346;p69"/>
          <p:cNvSpPr txBox="1"/>
          <p:nvPr>
            <p:ph type="title"/>
          </p:nvPr>
        </p:nvSpPr>
        <p:spPr>
          <a:xfrm>
            <a:off x="781500" y="1321200"/>
            <a:ext cx="4302600" cy="143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Conclus</a:t>
            </a:r>
            <a:r>
              <a:rPr lang="en" sz="5000"/>
              <a:t>ion</a:t>
            </a:r>
            <a:endParaRPr sz="5000"/>
          </a:p>
        </p:txBody>
      </p:sp>
      <p:sp>
        <p:nvSpPr>
          <p:cNvPr id="6347" name="Google Shape;6347;p69"/>
          <p:cNvSpPr txBox="1"/>
          <p:nvPr>
            <p:ph idx="1" type="subTitle"/>
          </p:nvPr>
        </p:nvSpPr>
        <p:spPr>
          <a:xfrm>
            <a:off x="781500" y="2817425"/>
            <a:ext cx="4341000" cy="892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a:p>
            <a:pPr indent="0" lvl="0" marL="0" rtl="0" algn="l">
              <a:spcBef>
                <a:spcPts val="1600"/>
              </a:spcBef>
              <a:spcAft>
                <a:spcPts val="0"/>
              </a:spcAft>
              <a:buClr>
                <a:schemeClr val="dk1"/>
              </a:buClr>
              <a:buSzPts val="1100"/>
              <a:buFont typeface="Arial"/>
              <a:buNone/>
            </a:pPr>
            <a:r>
              <a:rPr lang="en" sz="2000"/>
              <a:t>With it He produces for you crops, olives, date palms, grapes, and every kind of fruit: Verily in this is a Sign for those who give thought.</a:t>
            </a:r>
            <a:endParaRPr sz="2000"/>
          </a:p>
          <a:p>
            <a:pPr indent="0" lvl="0" marL="0" rtl="0" algn="l">
              <a:spcBef>
                <a:spcPts val="1600"/>
              </a:spcBef>
              <a:spcAft>
                <a:spcPts val="1600"/>
              </a:spcAft>
              <a:buClr>
                <a:schemeClr val="dk1"/>
              </a:buClr>
              <a:buSzPts val="1100"/>
              <a:buFont typeface="Arial"/>
              <a:buNone/>
            </a:pPr>
            <a:r>
              <a:rPr lang="en" sz="2000"/>
              <a:t>(Qur’an 16:11)</a:t>
            </a:r>
            <a:endParaRPr sz="2000"/>
          </a:p>
        </p:txBody>
      </p:sp>
      <p:grpSp>
        <p:nvGrpSpPr>
          <p:cNvPr id="6348" name="Google Shape;6348;p69"/>
          <p:cNvGrpSpPr/>
          <p:nvPr/>
        </p:nvGrpSpPr>
        <p:grpSpPr>
          <a:xfrm>
            <a:off x="5501678" y="434645"/>
            <a:ext cx="3398127" cy="3619915"/>
            <a:chOff x="5501678" y="434645"/>
            <a:chExt cx="3398127" cy="3619915"/>
          </a:xfrm>
        </p:grpSpPr>
        <p:sp>
          <p:nvSpPr>
            <p:cNvPr id="6349" name="Google Shape;6349;p69"/>
            <p:cNvSpPr/>
            <p:nvPr/>
          </p:nvSpPr>
          <p:spPr>
            <a:xfrm rot="-8196475">
              <a:off x="7019894" y="553783"/>
              <a:ext cx="738262" cy="983792"/>
            </a:xfrm>
            <a:custGeom>
              <a:rect b="b" l="l" r="r" t="t"/>
              <a:pathLst>
                <a:path extrusionOk="0" h="3454" w="2592">
                  <a:moveTo>
                    <a:pt x="2025" y="1"/>
                  </a:moveTo>
                  <a:lnTo>
                    <a:pt x="1497" y="151"/>
                  </a:lnTo>
                  <a:cubicBezTo>
                    <a:pt x="2038" y="1057"/>
                    <a:pt x="2038" y="1925"/>
                    <a:pt x="1095" y="2553"/>
                  </a:cubicBezTo>
                  <a:cubicBezTo>
                    <a:pt x="642" y="2855"/>
                    <a:pt x="315" y="3056"/>
                    <a:pt x="76" y="3195"/>
                  </a:cubicBezTo>
                  <a:cubicBezTo>
                    <a:pt x="13" y="3245"/>
                    <a:pt x="1" y="3308"/>
                    <a:pt x="26" y="3371"/>
                  </a:cubicBezTo>
                  <a:cubicBezTo>
                    <a:pt x="56" y="3420"/>
                    <a:pt x="93" y="3454"/>
                    <a:pt x="144" y="3454"/>
                  </a:cubicBezTo>
                  <a:cubicBezTo>
                    <a:pt x="158" y="3454"/>
                    <a:pt x="173" y="3451"/>
                    <a:pt x="189" y="3446"/>
                  </a:cubicBezTo>
                  <a:cubicBezTo>
                    <a:pt x="655" y="3320"/>
                    <a:pt x="1321" y="2905"/>
                    <a:pt x="1837" y="2239"/>
                  </a:cubicBezTo>
                  <a:cubicBezTo>
                    <a:pt x="2591" y="1283"/>
                    <a:pt x="2025" y="1"/>
                    <a:pt x="2025" y="1"/>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0" name="Google Shape;6350;p69"/>
            <p:cNvSpPr/>
            <p:nvPr/>
          </p:nvSpPr>
          <p:spPr>
            <a:xfrm rot="-8196475">
              <a:off x="7020867" y="551337"/>
              <a:ext cx="731142" cy="983792"/>
            </a:xfrm>
            <a:custGeom>
              <a:rect b="b" l="l" r="r" t="t"/>
              <a:pathLst>
                <a:path extrusionOk="0" h="3454" w="2567">
                  <a:moveTo>
                    <a:pt x="2000" y="1"/>
                  </a:moveTo>
                  <a:lnTo>
                    <a:pt x="1812" y="51"/>
                  </a:lnTo>
                  <a:cubicBezTo>
                    <a:pt x="1950" y="416"/>
                    <a:pt x="2239" y="1346"/>
                    <a:pt x="1761" y="2013"/>
                  </a:cubicBezTo>
                  <a:cubicBezTo>
                    <a:pt x="1346" y="2641"/>
                    <a:pt x="479" y="3132"/>
                    <a:pt x="1" y="3371"/>
                  </a:cubicBezTo>
                  <a:cubicBezTo>
                    <a:pt x="31" y="3420"/>
                    <a:pt x="68" y="3454"/>
                    <a:pt x="119" y="3454"/>
                  </a:cubicBezTo>
                  <a:cubicBezTo>
                    <a:pt x="133" y="3454"/>
                    <a:pt x="148" y="3451"/>
                    <a:pt x="164" y="3446"/>
                  </a:cubicBezTo>
                  <a:cubicBezTo>
                    <a:pt x="630" y="3320"/>
                    <a:pt x="1296" y="2905"/>
                    <a:pt x="1812" y="2239"/>
                  </a:cubicBezTo>
                  <a:cubicBezTo>
                    <a:pt x="2566" y="1283"/>
                    <a:pt x="2000" y="1"/>
                    <a:pt x="2000"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1" name="Google Shape;6351;p69"/>
            <p:cNvSpPr/>
            <p:nvPr/>
          </p:nvSpPr>
          <p:spPr>
            <a:xfrm rot="-8196475">
              <a:off x="5939666" y="1879757"/>
              <a:ext cx="1225025" cy="1217920"/>
            </a:xfrm>
            <a:custGeom>
              <a:rect b="b" l="l" r="r" t="t"/>
              <a:pathLst>
                <a:path extrusionOk="0" h="4276" w="4301">
                  <a:moveTo>
                    <a:pt x="25" y="0"/>
                  </a:moveTo>
                  <a:cubicBezTo>
                    <a:pt x="0" y="0"/>
                    <a:pt x="0" y="63"/>
                    <a:pt x="25" y="63"/>
                  </a:cubicBezTo>
                  <a:cubicBezTo>
                    <a:pt x="654" y="176"/>
                    <a:pt x="1974" y="503"/>
                    <a:pt x="2515" y="1258"/>
                  </a:cubicBezTo>
                  <a:cubicBezTo>
                    <a:pt x="3232" y="2251"/>
                    <a:pt x="3169" y="3810"/>
                    <a:pt x="1912" y="3861"/>
                  </a:cubicBezTo>
                  <a:lnTo>
                    <a:pt x="1949" y="3924"/>
                  </a:lnTo>
                  <a:lnTo>
                    <a:pt x="2100" y="4276"/>
                  </a:lnTo>
                  <a:lnTo>
                    <a:pt x="2264" y="4251"/>
                  </a:lnTo>
                  <a:lnTo>
                    <a:pt x="2276" y="4251"/>
                  </a:lnTo>
                  <a:lnTo>
                    <a:pt x="2880" y="4062"/>
                  </a:lnTo>
                  <a:lnTo>
                    <a:pt x="3219" y="3949"/>
                  </a:lnTo>
                  <a:cubicBezTo>
                    <a:pt x="3219" y="3949"/>
                    <a:pt x="4301" y="2327"/>
                    <a:pt x="2389" y="843"/>
                  </a:cubicBezTo>
                  <a:cubicBezTo>
                    <a:pt x="2251" y="730"/>
                    <a:pt x="2075" y="604"/>
                    <a:pt x="1886" y="491"/>
                  </a:cubicBezTo>
                  <a:cubicBezTo>
                    <a:pt x="1886" y="491"/>
                    <a:pt x="968" y="25"/>
                    <a:pt x="50" y="0"/>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2" name="Google Shape;6352;p69"/>
            <p:cNvSpPr/>
            <p:nvPr/>
          </p:nvSpPr>
          <p:spPr>
            <a:xfrm rot="-8196475">
              <a:off x="6086855" y="1739082"/>
              <a:ext cx="544582" cy="917143"/>
            </a:xfrm>
            <a:custGeom>
              <a:rect b="b" l="l" r="r" t="t"/>
              <a:pathLst>
                <a:path extrusionOk="0" h="3220" w="1912">
                  <a:moveTo>
                    <a:pt x="0" y="0"/>
                  </a:moveTo>
                  <a:cubicBezTo>
                    <a:pt x="1409" y="1559"/>
                    <a:pt x="755" y="2842"/>
                    <a:pt x="491" y="3219"/>
                  </a:cubicBezTo>
                  <a:lnTo>
                    <a:pt x="830" y="3119"/>
                  </a:lnTo>
                  <a:cubicBezTo>
                    <a:pt x="830" y="3119"/>
                    <a:pt x="1912" y="1496"/>
                    <a:pt x="0" y="0"/>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3" name="Google Shape;6353;p69"/>
            <p:cNvSpPr/>
            <p:nvPr/>
          </p:nvSpPr>
          <p:spPr>
            <a:xfrm rot="-8196475">
              <a:off x="5723178" y="931419"/>
              <a:ext cx="1597859" cy="1280582"/>
            </a:xfrm>
            <a:custGeom>
              <a:rect b="b" l="l" r="r" t="t"/>
              <a:pathLst>
                <a:path extrusionOk="0" h="4496" w="5610">
                  <a:moveTo>
                    <a:pt x="4892" y="0"/>
                  </a:moveTo>
                  <a:cubicBezTo>
                    <a:pt x="4703" y="0"/>
                    <a:pt x="4513" y="71"/>
                    <a:pt x="4377" y="207"/>
                  </a:cubicBezTo>
                  <a:cubicBezTo>
                    <a:pt x="2478" y="2018"/>
                    <a:pt x="1" y="2043"/>
                    <a:pt x="1" y="2043"/>
                  </a:cubicBezTo>
                  <a:lnTo>
                    <a:pt x="592" y="4495"/>
                  </a:lnTo>
                  <a:cubicBezTo>
                    <a:pt x="4666" y="3741"/>
                    <a:pt x="5484" y="2144"/>
                    <a:pt x="5597" y="937"/>
                  </a:cubicBezTo>
                  <a:cubicBezTo>
                    <a:pt x="5609" y="534"/>
                    <a:pt x="5496" y="295"/>
                    <a:pt x="5345" y="157"/>
                  </a:cubicBezTo>
                  <a:cubicBezTo>
                    <a:pt x="5333" y="144"/>
                    <a:pt x="5307" y="144"/>
                    <a:pt x="5295" y="132"/>
                  </a:cubicBezTo>
                  <a:cubicBezTo>
                    <a:pt x="5232" y="82"/>
                    <a:pt x="5169" y="44"/>
                    <a:pt x="5106" y="31"/>
                  </a:cubicBezTo>
                  <a:cubicBezTo>
                    <a:pt x="5037" y="10"/>
                    <a:pt x="4964" y="0"/>
                    <a:pt x="4892"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4" name="Google Shape;6354;p69"/>
            <p:cNvSpPr/>
            <p:nvPr/>
          </p:nvSpPr>
          <p:spPr>
            <a:xfrm rot="-8196475">
              <a:off x="5813058" y="967179"/>
              <a:ext cx="1594157" cy="1028225"/>
            </a:xfrm>
            <a:custGeom>
              <a:rect b="b" l="l" r="r" t="t"/>
              <a:pathLst>
                <a:path extrusionOk="0" h="3610" w="5597">
                  <a:moveTo>
                    <a:pt x="5597" y="0"/>
                  </a:moveTo>
                  <a:cubicBezTo>
                    <a:pt x="5307" y="503"/>
                    <a:pt x="4855" y="1031"/>
                    <a:pt x="4151" y="1585"/>
                  </a:cubicBezTo>
                  <a:cubicBezTo>
                    <a:pt x="3770" y="1883"/>
                    <a:pt x="3322" y="2025"/>
                    <a:pt x="2879" y="2025"/>
                  </a:cubicBezTo>
                  <a:cubicBezTo>
                    <a:pt x="2181" y="2025"/>
                    <a:pt x="1495" y="1672"/>
                    <a:pt x="1095" y="1019"/>
                  </a:cubicBezTo>
                  <a:cubicBezTo>
                    <a:pt x="441" y="1157"/>
                    <a:pt x="1" y="1157"/>
                    <a:pt x="1" y="1157"/>
                  </a:cubicBezTo>
                  <a:lnTo>
                    <a:pt x="592" y="3609"/>
                  </a:lnTo>
                  <a:cubicBezTo>
                    <a:pt x="4666" y="2855"/>
                    <a:pt x="5484" y="1258"/>
                    <a:pt x="5597" y="51"/>
                  </a:cubicBezTo>
                  <a:lnTo>
                    <a:pt x="5597"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5" name="Google Shape;6355;p69"/>
            <p:cNvSpPr/>
            <p:nvPr/>
          </p:nvSpPr>
          <p:spPr>
            <a:xfrm rot="-8196475">
              <a:off x="5797625" y="966102"/>
              <a:ext cx="1511558" cy="1280582"/>
            </a:xfrm>
            <a:custGeom>
              <a:rect b="b" l="l" r="r" t="t"/>
              <a:pathLst>
                <a:path extrusionOk="0" h="4496" w="5307">
                  <a:moveTo>
                    <a:pt x="5281" y="125"/>
                  </a:moveTo>
                  <a:lnTo>
                    <a:pt x="5281" y="125"/>
                  </a:lnTo>
                  <a:cubicBezTo>
                    <a:pt x="5290" y="131"/>
                    <a:pt x="5298" y="138"/>
                    <a:pt x="5307" y="145"/>
                  </a:cubicBezTo>
                  <a:cubicBezTo>
                    <a:pt x="5302" y="134"/>
                    <a:pt x="5292" y="128"/>
                    <a:pt x="5281" y="125"/>
                  </a:cubicBezTo>
                  <a:close/>
                  <a:moveTo>
                    <a:pt x="4892" y="1"/>
                  </a:moveTo>
                  <a:cubicBezTo>
                    <a:pt x="4702" y="1"/>
                    <a:pt x="4513" y="71"/>
                    <a:pt x="4376" y="208"/>
                  </a:cubicBezTo>
                  <a:cubicBezTo>
                    <a:pt x="2478" y="2006"/>
                    <a:pt x="0" y="2044"/>
                    <a:pt x="0" y="2044"/>
                  </a:cubicBezTo>
                  <a:lnTo>
                    <a:pt x="591" y="4496"/>
                  </a:lnTo>
                  <a:cubicBezTo>
                    <a:pt x="642" y="4496"/>
                    <a:pt x="667" y="4496"/>
                    <a:pt x="717" y="4483"/>
                  </a:cubicBezTo>
                  <a:lnTo>
                    <a:pt x="139" y="2132"/>
                  </a:lnTo>
                  <a:cubicBezTo>
                    <a:pt x="139" y="2132"/>
                    <a:pt x="2616" y="2107"/>
                    <a:pt x="4515" y="296"/>
                  </a:cubicBezTo>
                  <a:cubicBezTo>
                    <a:pt x="4663" y="166"/>
                    <a:pt x="4853" y="91"/>
                    <a:pt x="5043" y="91"/>
                  </a:cubicBezTo>
                  <a:cubicBezTo>
                    <a:pt x="5111" y="91"/>
                    <a:pt x="5178" y="100"/>
                    <a:pt x="5244" y="120"/>
                  </a:cubicBezTo>
                  <a:cubicBezTo>
                    <a:pt x="5251" y="120"/>
                    <a:pt x="5267" y="120"/>
                    <a:pt x="5281" y="125"/>
                  </a:cubicBezTo>
                  <a:lnTo>
                    <a:pt x="5281" y="125"/>
                  </a:lnTo>
                  <a:cubicBezTo>
                    <a:pt x="5227" y="82"/>
                    <a:pt x="5171" y="43"/>
                    <a:pt x="5106" y="32"/>
                  </a:cubicBezTo>
                  <a:cubicBezTo>
                    <a:pt x="5036" y="11"/>
                    <a:pt x="4964" y="1"/>
                    <a:pt x="4892" y="1"/>
                  </a:cubicBezTo>
                  <a:close/>
                </a:path>
              </a:pathLst>
            </a:custGeom>
            <a:solidFill>
              <a:srgbClr val="FFFFFF">
                <a:alpha val="401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6" name="Google Shape;6356;p69"/>
            <p:cNvSpPr/>
            <p:nvPr/>
          </p:nvSpPr>
          <p:spPr>
            <a:xfrm rot="-8196475">
              <a:off x="5639097" y="1386944"/>
              <a:ext cx="1361456" cy="692984"/>
            </a:xfrm>
            <a:custGeom>
              <a:rect b="b" l="l" r="r" t="t"/>
              <a:pathLst>
                <a:path extrusionOk="0" h="2433" w="4780">
                  <a:moveTo>
                    <a:pt x="4741" y="1"/>
                  </a:moveTo>
                  <a:cubicBezTo>
                    <a:pt x="4616" y="152"/>
                    <a:pt x="4490" y="315"/>
                    <a:pt x="4339" y="466"/>
                  </a:cubicBezTo>
                  <a:cubicBezTo>
                    <a:pt x="4188" y="642"/>
                    <a:pt x="4012" y="793"/>
                    <a:pt x="3836" y="957"/>
                  </a:cubicBezTo>
                  <a:cubicBezTo>
                    <a:pt x="3811" y="982"/>
                    <a:pt x="3761" y="1032"/>
                    <a:pt x="3710" y="1070"/>
                  </a:cubicBezTo>
                  <a:lnTo>
                    <a:pt x="3572" y="1170"/>
                  </a:lnTo>
                  <a:lnTo>
                    <a:pt x="3434" y="1283"/>
                  </a:lnTo>
                  <a:lnTo>
                    <a:pt x="3295" y="1384"/>
                  </a:lnTo>
                  <a:cubicBezTo>
                    <a:pt x="3081" y="1510"/>
                    <a:pt x="2893" y="1636"/>
                    <a:pt x="2692" y="1736"/>
                  </a:cubicBezTo>
                  <a:cubicBezTo>
                    <a:pt x="2490" y="1849"/>
                    <a:pt x="2289" y="1950"/>
                    <a:pt x="2063" y="2025"/>
                  </a:cubicBezTo>
                  <a:cubicBezTo>
                    <a:pt x="1849" y="2101"/>
                    <a:pt x="1623" y="2164"/>
                    <a:pt x="1409" y="2227"/>
                  </a:cubicBezTo>
                  <a:cubicBezTo>
                    <a:pt x="944" y="2327"/>
                    <a:pt x="491" y="2365"/>
                    <a:pt x="26" y="2365"/>
                  </a:cubicBezTo>
                  <a:cubicBezTo>
                    <a:pt x="26" y="2365"/>
                    <a:pt x="1" y="2365"/>
                    <a:pt x="1" y="2390"/>
                  </a:cubicBezTo>
                  <a:cubicBezTo>
                    <a:pt x="1" y="2403"/>
                    <a:pt x="1" y="2415"/>
                    <a:pt x="26" y="2415"/>
                  </a:cubicBezTo>
                  <a:cubicBezTo>
                    <a:pt x="165" y="2427"/>
                    <a:pt x="306" y="2432"/>
                    <a:pt x="447" y="2432"/>
                  </a:cubicBezTo>
                  <a:cubicBezTo>
                    <a:pt x="777" y="2432"/>
                    <a:pt x="1108" y="2401"/>
                    <a:pt x="1434" y="2340"/>
                  </a:cubicBezTo>
                  <a:lnTo>
                    <a:pt x="1610" y="2302"/>
                  </a:lnTo>
                  <a:lnTo>
                    <a:pt x="1711" y="2289"/>
                  </a:lnTo>
                  <a:lnTo>
                    <a:pt x="1761" y="2252"/>
                  </a:lnTo>
                  <a:cubicBezTo>
                    <a:pt x="1824" y="2239"/>
                    <a:pt x="1874" y="2227"/>
                    <a:pt x="1937" y="2214"/>
                  </a:cubicBezTo>
                  <a:lnTo>
                    <a:pt x="2113" y="2151"/>
                  </a:lnTo>
                  <a:cubicBezTo>
                    <a:pt x="2352" y="2063"/>
                    <a:pt x="2566" y="1975"/>
                    <a:pt x="2767" y="1862"/>
                  </a:cubicBezTo>
                  <a:cubicBezTo>
                    <a:pt x="3195" y="1648"/>
                    <a:pt x="3584" y="1384"/>
                    <a:pt x="3937" y="1045"/>
                  </a:cubicBezTo>
                  <a:cubicBezTo>
                    <a:pt x="4113" y="894"/>
                    <a:pt x="4276" y="718"/>
                    <a:pt x="4427" y="529"/>
                  </a:cubicBezTo>
                  <a:cubicBezTo>
                    <a:pt x="4565" y="366"/>
                    <a:pt x="4678" y="202"/>
                    <a:pt x="4779" y="26"/>
                  </a:cubicBezTo>
                  <a:cubicBezTo>
                    <a:pt x="4766" y="13"/>
                    <a:pt x="4754" y="13"/>
                    <a:pt x="474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7" name="Google Shape;6357;p69"/>
            <p:cNvSpPr/>
            <p:nvPr/>
          </p:nvSpPr>
          <p:spPr>
            <a:xfrm rot="-8196475">
              <a:off x="6348512" y="1777014"/>
              <a:ext cx="2020252" cy="1834285"/>
            </a:xfrm>
            <a:custGeom>
              <a:rect b="b" l="l" r="r" t="t"/>
              <a:pathLst>
                <a:path extrusionOk="0" h="6440" w="7093">
                  <a:moveTo>
                    <a:pt x="755" y="1"/>
                  </a:moveTo>
                  <a:lnTo>
                    <a:pt x="655" y="101"/>
                  </a:lnTo>
                  <a:lnTo>
                    <a:pt x="617" y="164"/>
                  </a:lnTo>
                  <a:lnTo>
                    <a:pt x="554" y="227"/>
                  </a:lnTo>
                  <a:lnTo>
                    <a:pt x="529" y="252"/>
                  </a:lnTo>
                  <a:lnTo>
                    <a:pt x="491" y="315"/>
                  </a:lnTo>
                  <a:cubicBezTo>
                    <a:pt x="491" y="315"/>
                    <a:pt x="479" y="353"/>
                    <a:pt x="453" y="416"/>
                  </a:cubicBezTo>
                  <a:cubicBezTo>
                    <a:pt x="378" y="692"/>
                    <a:pt x="189" y="1334"/>
                    <a:pt x="164" y="1711"/>
                  </a:cubicBezTo>
                  <a:cubicBezTo>
                    <a:pt x="126" y="2176"/>
                    <a:pt x="1" y="3874"/>
                    <a:pt x="2226" y="5282"/>
                  </a:cubicBezTo>
                  <a:cubicBezTo>
                    <a:pt x="3408" y="6012"/>
                    <a:pt x="4729" y="6426"/>
                    <a:pt x="6049" y="6439"/>
                  </a:cubicBezTo>
                  <a:cubicBezTo>
                    <a:pt x="6213" y="6439"/>
                    <a:pt x="6364" y="6439"/>
                    <a:pt x="6527" y="6426"/>
                  </a:cubicBezTo>
                  <a:cubicBezTo>
                    <a:pt x="6716" y="6414"/>
                    <a:pt x="6904" y="6389"/>
                    <a:pt x="7093" y="6364"/>
                  </a:cubicBezTo>
                  <a:lnTo>
                    <a:pt x="6301" y="3471"/>
                  </a:lnTo>
                  <a:cubicBezTo>
                    <a:pt x="6175" y="3484"/>
                    <a:pt x="6049" y="3497"/>
                    <a:pt x="5923" y="3497"/>
                  </a:cubicBezTo>
                  <a:lnTo>
                    <a:pt x="5861" y="3497"/>
                  </a:lnTo>
                  <a:cubicBezTo>
                    <a:pt x="5785" y="3500"/>
                    <a:pt x="5708" y="3502"/>
                    <a:pt x="5631" y="3502"/>
                  </a:cubicBezTo>
                  <a:cubicBezTo>
                    <a:pt x="4695" y="3502"/>
                    <a:pt x="3658" y="3208"/>
                    <a:pt x="2717" y="2302"/>
                  </a:cubicBezTo>
                  <a:cubicBezTo>
                    <a:pt x="2717" y="2302"/>
                    <a:pt x="1887" y="1485"/>
                    <a:pt x="1246" y="692"/>
                  </a:cubicBezTo>
                  <a:cubicBezTo>
                    <a:pt x="1082" y="479"/>
                    <a:pt x="931" y="277"/>
                    <a:pt x="818" y="89"/>
                  </a:cubicBezTo>
                  <a:cubicBezTo>
                    <a:pt x="793" y="64"/>
                    <a:pt x="768" y="26"/>
                    <a:pt x="755" y="1"/>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8" name="Google Shape;6358;p69"/>
            <p:cNvSpPr/>
            <p:nvPr/>
          </p:nvSpPr>
          <p:spPr>
            <a:xfrm rot="-8196475">
              <a:off x="6516739" y="2623433"/>
              <a:ext cx="1368292" cy="996325"/>
            </a:xfrm>
            <a:custGeom>
              <a:rect b="b" l="l" r="r" t="t"/>
              <a:pathLst>
                <a:path extrusionOk="0" h="3498" w="4804">
                  <a:moveTo>
                    <a:pt x="227" y="1"/>
                  </a:moveTo>
                  <a:lnTo>
                    <a:pt x="126" y="101"/>
                  </a:lnTo>
                  <a:lnTo>
                    <a:pt x="88" y="164"/>
                  </a:lnTo>
                  <a:lnTo>
                    <a:pt x="25" y="227"/>
                  </a:lnTo>
                  <a:lnTo>
                    <a:pt x="0" y="240"/>
                  </a:lnTo>
                  <a:cubicBezTo>
                    <a:pt x="113" y="391"/>
                    <a:pt x="227" y="541"/>
                    <a:pt x="340" y="692"/>
                  </a:cubicBezTo>
                  <a:cubicBezTo>
                    <a:pt x="981" y="1497"/>
                    <a:pt x="1811" y="2302"/>
                    <a:pt x="1811" y="2302"/>
                  </a:cubicBezTo>
                  <a:cubicBezTo>
                    <a:pt x="2755" y="3185"/>
                    <a:pt x="3757" y="3498"/>
                    <a:pt x="4694" y="3498"/>
                  </a:cubicBezTo>
                  <a:cubicBezTo>
                    <a:pt x="4730" y="3498"/>
                    <a:pt x="4767" y="3498"/>
                    <a:pt x="4804" y="3497"/>
                  </a:cubicBezTo>
                  <a:cubicBezTo>
                    <a:pt x="3949" y="3434"/>
                    <a:pt x="3043" y="3107"/>
                    <a:pt x="2188" y="2302"/>
                  </a:cubicBezTo>
                  <a:cubicBezTo>
                    <a:pt x="2188" y="2302"/>
                    <a:pt x="1358" y="1485"/>
                    <a:pt x="717" y="692"/>
                  </a:cubicBezTo>
                  <a:cubicBezTo>
                    <a:pt x="554" y="479"/>
                    <a:pt x="403" y="277"/>
                    <a:pt x="289" y="89"/>
                  </a:cubicBezTo>
                  <a:cubicBezTo>
                    <a:pt x="252" y="64"/>
                    <a:pt x="239" y="26"/>
                    <a:pt x="227" y="1"/>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9" name="Google Shape;6359;p69"/>
            <p:cNvSpPr/>
            <p:nvPr/>
          </p:nvSpPr>
          <p:spPr>
            <a:xfrm rot="-8196475">
              <a:off x="6436962" y="1812711"/>
              <a:ext cx="2016550" cy="1595031"/>
            </a:xfrm>
            <a:custGeom>
              <a:rect b="b" l="l" r="r" t="t"/>
              <a:pathLst>
                <a:path extrusionOk="0" h="5600" w="7080">
                  <a:moveTo>
                    <a:pt x="327" y="0"/>
                  </a:moveTo>
                  <a:cubicBezTo>
                    <a:pt x="252" y="290"/>
                    <a:pt x="176" y="629"/>
                    <a:pt x="151" y="868"/>
                  </a:cubicBezTo>
                  <a:cubicBezTo>
                    <a:pt x="126" y="1333"/>
                    <a:pt x="0" y="3018"/>
                    <a:pt x="2226" y="4439"/>
                  </a:cubicBezTo>
                  <a:cubicBezTo>
                    <a:pt x="3433" y="5186"/>
                    <a:pt x="4806" y="5600"/>
                    <a:pt x="6156" y="5600"/>
                  </a:cubicBezTo>
                  <a:cubicBezTo>
                    <a:pt x="6466" y="5600"/>
                    <a:pt x="6775" y="5578"/>
                    <a:pt x="7080" y="5533"/>
                  </a:cubicBezTo>
                  <a:lnTo>
                    <a:pt x="6841" y="4565"/>
                  </a:lnTo>
                  <a:cubicBezTo>
                    <a:pt x="6689" y="4575"/>
                    <a:pt x="6537" y="4580"/>
                    <a:pt x="6385" y="4580"/>
                  </a:cubicBezTo>
                  <a:cubicBezTo>
                    <a:pt x="5020" y="4580"/>
                    <a:pt x="3636" y="4177"/>
                    <a:pt x="2414" y="3408"/>
                  </a:cubicBezTo>
                  <a:cubicBezTo>
                    <a:pt x="390" y="2138"/>
                    <a:pt x="302" y="616"/>
                    <a:pt x="327" y="0"/>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0" name="Google Shape;6360;p69"/>
            <p:cNvSpPr/>
            <p:nvPr/>
          </p:nvSpPr>
          <p:spPr>
            <a:xfrm rot="-8196475">
              <a:off x="7329638" y="2733465"/>
              <a:ext cx="540880" cy="593864"/>
            </a:xfrm>
            <a:custGeom>
              <a:rect b="b" l="l" r="r" t="t"/>
              <a:pathLst>
                <a:path extrusionOk="0" h="2085" w="1899">
                  <a:moveTo>
                    <a:pt x="30" y="1"/>
                  </a:moveTo>
                  <a:cubicBezTo>
                    <a:pt x="25" y="1"/>
                    <a:pt x="19" y="4"/>
                    <a:pt x="13" y="10"/>
                  </a:cubicBezTo>
                  <a:cubicBezTo>
                    <a:pt x="13" y="23"/>
                    <a:pt x="0" y="23"/>
                    <a:pt x="0" y="48"/>
                  </a:cubicBezTo>
                  <a:cubicBezTo>
                    <a:pt x="13" y="274"/>
                    <a:pt x="88" y="513"/>
                    <a:pt x="201" y="727"/>
                  </a:cubicBezTo>
                  <a:cubicBezTo>
                    <a:pt x="315" y="953"/>
                    <a:pt x="453" y="1154"/>
                    <a:pt x="629" y="1330"/>
                  </a:cubicBezTo>
                  <a:cubicBezTo>
                    <a:pt x="792" y="1519"/>
                    <a:pt x="981" y="1670"/>
                    <a:pt x="1195" y="1796"/>
                  </a:cubicBezTo>
                  <a:cubicBezTo>
                    <a:pt x="1396" y="1934"/>
                    <a:pt x="1610" y="2022"/>
                    <a:pt x="1849" y="2085"/>
                  </a:cubicBezTo>
                  <a:cubicBezTo>
                    <a:pt x="1861" y="2085"/>
                    <a:pt x="1886" y="2072"/>
                    <a:pt x="1886" y="2072"/>
                  </a:cubicBezTo>
                  <a:cubicBezTo>
                    <a:pt x="1899" y="2060"/>
                    <a:pt x="1899" y="2035"/>
                    <a:pt x="1886" y="2035"/>
                  </a:cubicBezTo>
                  <a:cubicBezTo>
                    <a:pt x="1673" y="1896"/>
                    <a:pt x="1484" y="1771"/>
                    <a:pt x="1321" y="1620"/>
                  </a:cubicBezTo>
                  <a:cubicBezTo>
                    <a:pt x="1220" y="1532"/>
                    <a:pt x="1144" y="1456"/>
                    <a:pt x="1069" y="1381"/>
                  </a:cubicBezTo>
                  <a:cubicBezTo>
                    <a:pt x="981" y="1305"/>
                    <a:pt x="906" y="1217"/>
                    <a:pt x="830" y="1129"/>
                  </a:cubicBezTo>
                  <a:cubicBezTo>
                    <a:pt x="692" y="966"/>
                    <a:pt x="541" y="777"/>
                    <a:pt x="415" y="589"/>
                  </a:cubicBezTo>
                  <a:cubicBezTo>
                    <a:pt x="289" y="400"/>
                    <a:pt x="164" y="211"/>
                    <a:pt x="38" y="10"/>
                  </a:cubicBezTo>
                  <a:cubicBezTo>
                    <a:pt x="38" y="4"/>
                    <a:pt x="35" y="1"/>
                    <a:pt x="30" y="1"/>
                  </a:cubicBezTo>
                  <a:close/>
                </a:path>
              </a:pathLst>
            </a:custGeom>
            <a:solidFill>
              <a:schemeClr val="accent6">
                <a:alpha val="642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1" name="Google Shape;6361;p69"/>
            <p:cNvSpPr/>
            <p:nvPr/>
          </p:nvSpPr>
          <p:spPr>
            <a:xfrm rot="-8196475">
              <a:off x="7093354" y="1965220"/>
              <a:ext cx="53262" cy="37312"/>
            </a:xfrm>
            <a:custGeom>
              <a:rect b="b" l="l" r="r" t="t"/>
              <a:pathLst>
                <a:path extrusionOk="0" h="131" w="187">
                  <a:moveTo>
                    <a:pt x="82" y="1"/>
                  </a:moveTo>
                  <a:cubicBezTo>
                    <a:pt x="48" y="1"/>
                    <a:pt x="19" y="21"/>
                    <a:pt x="10" y="49"/>
                  </a:cubicBezTo>
                  <a:cubicBezTo>
                    <a:pt x="1" y="86"/>
                    <a:pt x="81" y="130"/>
                    <a:pt x="134" y="130"/>
                  </a:cubicBezTo>
                  <a:cubicBezTo>
                    <a:pt x="152" y="130"/>
                    <a:pt x="167" y="125"/>
                    <a:pt x="174" y="112"/>
                  </a:cubicBezTo>
                  <a:cubicBezTo>
                    <a:pt x="186" y="74"/>
                    <a:pt x="174" y="24"/>
                    <a:pt x="123" y="11"/>
                  </a:cubicBezTo>
                  <a:cubicBezTo>
                    <a:pt x="109" y="4"/>
                    <a:pt x="95" y="1"/>
                    <a:pt x="82" y="1"/>
                  </a:cubicBezTo>
                  <a:close/>
                </a:path>
              </a:pathLst>
            </a:custGeom>
            <a:solidFill>
              <a:srgbClr val="875B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2" name="Google Shape;6362;p69"/>
            <p:cNvSpPr/>
            <p:nvPr/>
          </p:nvSpPr>
          <p:spPr>
            <a:xfrm rot="-8196475">
              <a:off x="7022047" y="1932091"/>
              <a:ext cx="35603" cy="28483"/>
            </a:xfrm>
            <a:custGeom>
              <a:rect b="b" l="l" r="r" t="t"/>
              <a:pathLst>
                <a:path extrusionOk="0" h="100" w="125">
                  <a:moveTo>
                    <a:pt x="73" y="0"/>
                  </a:moveTo>
                  <a:cubicBezTo>
                    <a:pt x="49" y="0"/>
                    <a:pt x="30" y="14"/>
                    <a:pt x="11" y="43"/>
                  </a:cubicBezTo>
                  <a:cubicBezTo>
                    <a:pt x="1" y="63"/>
                    <a:pt x="73" y="100"/>
                    <a:pt x="108" y="100"/>
                  </a:cubicBezTo>
                  <a:cubicBezTo>
                    <a:pt x="116" y="100"/>
                    <a:pt x="122" y="98"/>
                    <a:pt x="124" y="93"/>
                  </a:cubicBezTo>
                  <a:cubicBezTo>
                    <a:pt x="124" y="55"/>
                    <a:pt x="112" y="30"/>
                    <a:pt x="99" y="5"/>
                  </a:cubicBezTo>
                  <a:cubicBezTo>
                    <a:pt x="90" y="2"/>
                    <a:pt x="81" y="0"/>
                    <a:pt x="73" y="0"/>
                  </a:cubicBezTo>
                  <a:close/>
                </a:path>
              </a:pathLst>
            </a:custGeom>
            <a:solidFill>
              <a:srgbClr val="875B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3" name="Google Shape;6363;p69"/>
            <p:cNvSpPr/>
            <p:nvPr/>
          </p:nvSpPr>
          <p:spPr>
            <a:xfrm rot="-8196475">
              <a:off x="7019568" y="1840143"/>
              <a:ext cx="18229" cy="12532"/>
            </a:xfrm>
            <a:custGeom>
              <a:rect b="b" l="l" r="r" t="t"/>
              <a:pathLst>
                <a:path extrusionOk="0" h="44" w="64">
                  <a:moveTo>
                    <a:pt x="25" y="0"/>
                  </a:moveTo>
                  <a:cubicBezTo>
                    <a:pt x="13" y="0"/>
                    <a:pt x="0" y="0"/>
                    <a:pt x="0" y="26"/>
                  </a:cubicBezTo>
                  <a:cubicBezTo>
                    <a:pt x="0" y="34"/>
                    <a:pt x="25" y="43"/>
                    <a:pt x="40" y="43"/>
                  </a:cubicBezTo>
                  <a:cubicBezTo>
                    <a:pt x="46" y="43"/>
                    <a:pt x="51" y="42"/>
                    <a:pt x="51" y="38"/>
                  </a:cubicBezTo>
                  <a:cubicBezTo>
                    <a:pt x="63" y="26"/>
                    <a:pt x="51" y="0"/>
                    <a:pt x="25" y="0"/>
                  </a:cubicBezTo>
                  <a:close/>
                </a:path>
              </a:pathLst>
            </a:custGeom>
            <a:solidFill>
              <a:srgbClr val="875B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4" name="Google Shape;6364;p69"/>
            <p:cNvSpPr/>
            <p:nvPr/>
          </p:nvSpPr>
          <p:spPr>
            <a:xfrm rot="-8196475">
              <a:off x="7061026" y="2019843"/>
              <a:ext cx="24495" cy="16520"/>
            </a:xfrm>
            <a:custGeom>
              <a:rect b="b" l="l" r="r" t="t"/>
              <a:pathLst>
                <a:path extrusionOk="0" h="58" w="86">
                  <a:moveTo>
                    <a:pt x="46" y="1"/>
                  </a:moveTo>
                  <a:cubicBezTo>
                    <a:pt x="33" y="1"/>
                    <a:pt x="19" y="15"/>
                    <a:pt x="10" y="24"/>
                  </a:cubicBezTo>
                  <a:cubicBezTo>
                    <a:pt x="0" y="33"/>
                    <a:pt x="34" y="58"/>
                    <a:pt x="57" y="58"/>
                  </a:cubicBezTo>
                  <a:cubicBezTo>
                    <a:pt x="64" y="58"/>
                    <a:pt x="70" y="55"/>
                    <a:pt x="73" y="49"/>
                  </a:cubicBezTo>
                  <a:cubicBezTo>
                    <a:pt x="85" y="36"/>
                    <a:pt x="73" y="11"/>
                    <a:pt x="60" y="11"/>
                  </a:cubicBezTo>
                  <a:cubicBezTo>
                    <a:pt x="56" y="4"/>
                    <a:pt x="51" y="1"/>
                    <a:pt x="46" y="1"/>
                  </a:cubicBezTo>
                  <a:close/>
                </a:path>
              </a:pathLst>
            </a:custGeom>
            <a:solidFill>
              <a:srgbClr val="875B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5" name="Google Shape;6365;p69"/>
            <p:cNvSpPr/>
            <p:nvPr/>
          </p:nvSpPr>
          <p:spPr>
            <a:xfrm rot="-8196475">
              <a:off x="7725291" y="3188043"/>
              <a:ext cx="51268" cy="39306"/>
            </a:xfrm>
            <a:custGeom>
              <a:rect b="b" l="l" r="r" t="t"/>
              <a:pathLst>
                <a:path extrusionOk="0" h="138" w="180">
                  <a:moveTo>
                    <a:pt x="107" y="1"/>
                  </a:moveTo>
                  <a:cubicBezTo>
                    <a:pt x="70" y="1"/>
                    <a:pt x="38" y="17"/>
                    <a:pt x="29" y="56"/>
                  </a:cubicBezTo>
                  <a:cubicBezTo>
                    <a:pt x="1" y="93"/>
                    <a:pt x="83" y="137"/>
                    <a:pt x="133" y="137"/>
                  </a:cubicBezTo>
                  <a:cubicBezTo>
                    <a:pt x="150" y="137"/>
                    <a:pt x="164" y="132"/>
                    <a:pt x="167" y="119"/>
                  </a:cubicBezTo>
                  <a:cubicBezTo>
                    <a:pt x="180" y="68"/>
                    <a:pt x="167" y="18"/>
                    <a:pt x="142" y="5"/>
                  </a:cubicBezTo>
                  <a:cubicBezTo>
                    <a:pt x="130" y="2"/>
                    <a:pt x="118" y="1"/>
                    <a:pt x="107" y="1"/>
                  </a:cubicBezTo>
                  <a:close/>
                </a:path>
              </a:pathLst>
            </a:custGeom>
            <a:solidFill>
              <a:srgbClr val="875B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6" name="Google Shape;6366;p69"/>
            <p:cNvSpPr/>
            <p:nvPr/>
          </p:nvSpPr>
          <p:spPr>
            <a:xfrm rot="-8196475">
              <a:off x="7513611" y="2896881"/>
              <a:ext cx="51838" cy="37312"/>
            </a:xfrm>
            <a:custGeom>
              <a:rect b="b" l="l" r="r" t="t"/>
              <a:pathLst>
                <a:path extrusionOk="0" h="131" w="182">
                  <a:moveTo>
                    <a:pt x="103" y="1"/>
                  </a:moveTo>
                  <a:cubicBezTo>
                    <a:pt x="72" y="1"/>
                    <a:pt x="40" y="17"/>
                    <a:pt x="31" y="56"/>
                  </a:cubicBezTo>
                  <a:cubicBezTo>
                    <a:pt x="1" y="85"/>
                    <a:pt x="95" y="130"/>
                    <a:pt x="143" y="130"/>
                  </a:cubicBezTo>
                  <a:cubicBezTo>
                    <a:pt x="156" y="130"/>
                    <a:pt x="166" y="127"/>
                    <a:pt x="169" y="118"/>
                  </a:cubicBezTo>
                  <a:cubicBezTo>
                    <a:pt x="181" y="68"/>
                    <a:pt x="169" y="18"/>
                    <a:pt x="131" y="5"/>
                  </a:cubicBezTo>
                  <a:cubicBezTo>
                    <a:pt x="122" y="2"/>
                    <a:pt x="113" y="1"/>
                    <a:pt x="103" y="1"/>
                  </a:cubicBezTo>
                  <a:close/>
                </a:path>
              </a:pathLst>
            </a:custGeom>
            <a:solidFill>
              <a:srgbClr val="875B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7" name="Google Shape;6367;p69"/>
            <p:cNvSpPr/>
            <p:nvPr/>
          </p:nvSpPr>
          <p:spPr>
            <a:xfrm rot="-8196475">
              <a:off x="7520811" y="2950231"/>
              <a:ext cx="32755" cy="22217"/>
            </a:xfrm>
            <a:custGeom>
              <a:rect b="b" l="l" r="r" t="t"/>
              <a:pathLst>
                <a:path extrusionOk="0" h="78" w="115">
                  <a:moveTo>
                    <a:pt x="64" y="1"/>
                  </a:moveTo>
                  <a:cubicBezTo>
                    <a:pt x="26" y="1"/>
                    <a:pt x="13" y="1"/>
                    <a:pt x="1" y="38"/>
                  </a:cubicBezTo>
                  <a:cubicBezTo>
                    <a:pt x="1" y="48"/>
                    <a:pt x="42" y="77"/>
                    <a:pt x="73" y="77"/>
                  </a:cubicBezTo>
                  <a:cubicBezTo>
                    <a:pt x="85" y="77"/>
                    <a:pt x="95" y="74"/>
                    <a:pt x="102" y="64"/>
                  </a:cubicBezTo>
                  <a:cubicBezTo>
                    <a:pt x="114" y="51"/>
                    <a:pt x="102" y="26"/>
                    <a:pt x="64" y="1"/>
                  </a:cubicBezTo>
                  <a:close/>
                </a:path>
              </a:pathLst>
            </a:custGeom>
            <a:solidFill>
              <a:srgbClr val="875B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8" name="Google Shape;6368;p69"/>
            <p:cNvSpPr/>
            <p:nvPr/>
          </p:nvSpPr>
          <p:spPr>
            <a:xfrm rot="-8196475">
              <a:off x="7263696" y="1734132"/>
              <a:ext cx="45002" cy="32185"/>
            </a:xfrm>
            <a:custGeom>
              <a:rect b="b" l="l" r="r" t="t"/>
              <a:pathLst>
                <a:path extrusionOk="0" h="113" w="158">
                  <a:moveTo>
                    <a:pt x="75" y="1"/>
                  </a:moveTo>
                  <a:cubicBezTo>
                    <a:pt x="50" y="1"/>
                    <a:pt x="28" y="18"/>
                    <a:pt x="20" y="36"/>
                  </a:cubicBezTo>
                  <a:cubicBezTo>
                    <a:pt x="1" y="74"/>
                    <a:pt x="68" y="112"/>
                    <a:pt x="113" y="112"/>
                  </a:cubicBezTo>
                  <a:cubicBezTo>
                    <a:pt x="127" y="112"/>
                    <a:pt x="139" y="108"/>
                    <a:pt x="145" y="99"/>
                  </a:cubicBezTo>
                  <a:cubicBezTo>
                    <a:pt x="158" y="74"/>
                    <a:pt x="145" y="23"/>
                    <a:pt x="108" y="11"/>
                  </a:cubicBezTo>
                  <a:cubicBezTo>
                    <a:pt x="97" y="4"/>
                    <a:pt x="86" y="1"/>
                    <a:pt x="75" y="1"/>
                  </a:cubicBezTo>
                  <a:close/>
                </a:path>
              </a:pathLst>
            </a:custGeom>
            <a:solidFill>
              <a:srgbClr val="875B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9" name="Google Shape;6369;p69"/>
            <p:cNvSpPr/>
            <p:nvPr/>
          </p:nvSpPr>
          <p:spPr>
            <a:xfrm rot="-8196475">
              <a:off x="7466321" y="2228554"/>
              <a:ext cx="35318" cy="28768"/>
            </a:xfrm>
            <a:custGeom>
              <a:rect b="b" l="l" r="r" t="t"/>
              <a:pathLst>
                <a:path extrusionOk="0" h="101" w="124">
                  <a:moveTo>
                    <a:pt x="60" y="1"/>
                  </a:moveTo>
                  <a:cubicBezTo>
                    <a:pt x="44" y="1"/>
                    <a:pt x="20" y="15"/>
                    <a:pt x="11" y="43"/>
                  </a:cubicBezTo>
                  <a:cubicBezTo>
                    <a:pt x="0" y="63"/>
                    <a:pt x="56" y="100"/>
                    <a:pt x="84" y="100"/>
                  </a:cubicBezTo>
                  <a:cubicBezTo>
                    <a:pt x="91" y="100"/>
                    <a:pt x="96" y="98"/>
                    <a:pt x="99" y="93"/>
                  </a:cubicBezTo>
                  <a:cubicBezTo>
                    <a:pt x="124" y="68"/>
                    <a:pt x="99" y="43"/>
                    <a:pt x="73" y="5"/>
                  </a:cubicBezTo>
                  <a:cubicBezTo>
                    <a:pt x="70" y="2"/>
                    <a:pt x="66" y="1"/>
                    <a:pt x="60" y="1"/>
                  </a:cubicBezTo>
                  <a:close/>
                </a:path>
              </a:pathLst>
            </a:custGeom>
            <a:solidFill>
              <a:srgbClr val="875B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0" name="Google Shape;6370;p69"/>
            <p:cNvSpPr/>
            <p:nvPr/>
          </p:nvSpPr>
          <p:spPr>
            <a:xfrm rot="-8196475">
              <a:off x="7448981" y="2224757"/>
              <a:ext cx="14526" cy="12532"/>
            </a:xfrm>
            <a:custGeom>
              <a:rect b="b" l="l" r="r" t="t"/>
              <a:pathLst>
                <a:path extrusionOk="0" h="44" w="51">
                  <a:moveTo>
                    <a:pt x="25" y="1"/>
                  </a:moveTo>
                  <a:cubicBezTo>
                    <a:pt x="13" y="1"/>
                    <a:pt x="0" y="1"/>
                    <a:pt x="0" y="13"/>
                  </a:cubicBezTo>
                  <a:cubicBezTo>
                    <a:pt x="0" y="32"/>
                    <a:pt x="27" y="43"/>
                    <a:pt x="42" y="43"/>
                  </a:cubicBezTo>
                  <a:cubicBezTo>
                    <a:pt x="47" y="43"/>
                    <a:pt x="51" y="42"/>
                    <a:pt x="51" y="38"/>
                  </a:cubicBezTo>
                  <a:cubicBezTo>
                    <a:pt x="51" y="38"/>
                    <a:pt x="51" y="13"/>
                    <a:pt x="25" y="1"/>
                  </a:cubicBezTo>
                  <a:close/>
                </a:path>
              </a:pathLst>
            </a:custGeom>
            <a:solidFill>
              <a:srgbClr val="875B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1" name="Google Shape;6371;p69"/>
            <p:cNvSpPr/>
            <p:nvPr/>
          </p:nvSpPr>
          <p:spPr>
            <a:xfrm rot="-8196475">
              <a:off x="7910670" y="2837597"/>
              <a:ext cx="42439" cy="31901"/>
            </a:xfrm>
            <a:custGeom>
              <a:rect b="b" l="l" r="r" t="t"/>
              <a:pathLst>
                <a:path extrusionOk="0" h="112" w="149">
                  <a:moveTo>
                    <a:pt x="76" y="0"/>
                  </a:moveTo>
                  <a:cubicBezTo>
                    <a:pt x="47" y="0"/>
                    <a:pt x="19" y="18"/>
                    <a:pt x="10" y="36"/>
                  </a:cubicBezTo>
                  <a:cubicBezTo>
                    <a:pt x="1" y="74"/>
                    <a:pt x="70" y="112"/>
                    <a:pt x="110" y="112"/>
                  </a:cubicBezTo>
                  <a:cubicBezTo>
                    <a:pt x="123" y="112"/>
                    <a:pt x="133" y="108"/>
                    <a:pt x="136" y="98"/>
                  </a:cubicBezTo>
                  <a:cubicBezTo>
                    <a:pt x="149" y="73"/>
                    <a:pt x="136" y="23"/>
                    <a:pt x="111" y="10"/>
                  </a:cubicBezTo>
                  <a:cubicBezTo>
                    <a:pt x="100" y="3"/>
                    <a:pt x="88" y="0"/>
                    <a:pt x="76" y="0"/>
                  </a:cubicBezTo>
                  <a:close/>
                </a:path>
              </a:pathLst>
            </a:custGeom>
            <a:solidFill>
              <a:srgbClr val="875B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2" name="Google Shape;6372;p69"/>
            <p:cNvSpPr/>
            <p:nvPr/>
          </p:nvSpPr>
          <p:spPr>
            <a:xfrm rot="-8196475">
              <a:off x="6805438" y="1061087"/>
              <a:ext cx="1529502" cy="1363751"/>
            </a:xfrm>
            <a:custGeom>
              <a:rect b="b" l="l" r="r" t="t"/>
              <a:pathLst>
                <a:path extrusionOk="0" h="4788" w="5370">
                  <a:moveTo>
                    <a:pt x="3460" y="0"/>
                  </a:moveTo>
                  <a:cubicBezTo>
                    <a:pt x="3432" y="0"/>
                    <a:pt x="3402" y="3"/>
                    <a:pt x="3370" y="10"/>
                  </a:cubicBezTo>
                  <a:cubicBezTo>
                    <a:pt x="3370" y="10"/>
                    <a:pt x="3370" y="23"/>
                    <a:pt x="3383" y="35"/>
                  </a:cubicBezTo>
                  <a:cubicBezTo>
                    <a:pt x="3383" y="48"/>
                    <a:pt x="3421" y="98"/>
                    <a:pt x="3433" y="149"/>
                  </a:cubicBezTo>
                  <a:cubicBezTo>
                    <a:pt x="3433" y="174"/>
                    <a:pt x="3446" y="211"/>
                    <a:pt x="3471" y="237"/>
                  </a:cubicBezTo>
                  <a:cubicBezTo>
                    <a:pt x="3697" y="802"/>
                    <a:pt x="4163" y="2274"/>
                    <a:pt x="3043" y="3129"/>
                  </a:cubicBezTo>
                  <a:cubicBezTo>
                    <a:pt x="2568" y="3501"/>
                    <a:pt x="2125" y="3613"/>
                    <a:pt x="1729" y="3613"/>
                  </a:cubicBezTo>
                  <a:cubicBezTo>
                    <a:pt x="1138" y="3613"/>
                    <a:pt x="653" y="3364"/>
                    <a:pt x="325" y="3364"/>
                  </a:cubicBezTo>
                  <a:cubicBezTo>
                    <a:pt x="228" y="3364"/>
                    <a:pt x="144" y="3386"/>
                    <a:pt x="76" y="3443"/>
                  </a:cubicBezTo>
                  <a:cubicBezTo>
                    <a:pt x="63" y="3443"/>
                    <a:pt x="63" y="3468"/>
                    <a:pt x="38" y="3481"/>
                  </a:cubicBezTo>
                  <a:cubicBezTo>
                    <a:pt x="0" y="3544"/>
                    <a:pt x="0" y="3619"/>
                    <a:pt x="38" y="3720"/>
                  </a:cubicBezTo>
                  <a:cubicBezTo>
                    <a:pt x="256" y="4155"/>
                    <a:pt x="1405" y="4788"/>
                    <a:pt x="2468" y="4788"/>
                  </a:cubicBezTo>
                  <a:cubicBezTo>
                    <a:pt x="2634" y="4788"/>
                    <a:pt x="2798" y="4772"/>
                    <a:pt x="2955" y="4738"/>
                  </a:cubicBezTo>
                  <a:cubicBezTo>
                    <a:pt x="4175" y="4474"/>
                    <a:pt x="5370" y="3556"/>
                    <a:pt x="5068" y="2286"/>
                  </a:cubicBezTo>
                  <a:cubicBezTo>
                    <a:pt x="5068" y="2286"/>
                    <a:pt x="4766" y="1293"/>
                    <a:pt x="4301" y="614"/>
                  </a:cubicBezTo>
                  <a:cubicBezTo>
                    <a:pt x="4125" y="362"/>
                    <a:pt x="3936" y="161"/>
                    <a:pt x="3722" y="73"/>
                  </a:cubicBezTo>
                  <a:cubicBezTo>
                    <a:pt x="3697" y="73"/>
                    <a:pt x="3685" y="48"/>
                    <a:pt x="3672" y="48"/>
                  </a:cubicBezTo>
                  <a:cubicBezTo>
                    <a:pt x="3600" y="21"/>
                    <a:pt x="3534" y="0"/>
                    <a:pt x="3460" y="0"/>
                  </a:cubicBezTo>
                  <a:close/>
                </a:path>
              </a:pathLst>
            </a:custGeom>
            <a:solidFill>
              <a:srgbClr val="F5D4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3" name="Google Shape;6373;p69"/>
            <p:cNvSpPr/>
            <p:nvPr/>
          </p:nvSpPr>
          <p:spPr>
            <a:xfrm rot="-8196475">
              <a:off x="6396785" y="1329923"/>
              <a:ext cx="1966706" cy="2343841"/>
            </a:xfrm>
            <a:custGeom>
              <a:rect b="b" l="l" r="r" t="t"/>
              <a:pathLst>
                <a:path extrusionOk="0" h="8229" w="6905">
                  <a:moveTo>
                    <a:pt x="3459" y="1"/>
                  </a:moveTo>
                  <a:cubicBezTo>
                    <a:pt x="3434" y="1"/>
                    <a:pt x="3434" y="64"/>
                    <a:pt x="3459" y="64"/>
                  </a:cubicBezTo>
                  <a:cubicBezTo>
                    <a:pt x="4088" y="177"/>
                    <a:pt x="5408" y="504"/>
                    <a:pt x="5949" y="1258"/>
                  </a:cubicBezTo>
                  <a:cubicBezTo>
                    <a:pt x="6653" y="2252"/>
                    <a:pt x="6590" y="3773"/>
                    <a:pt x="5395" y="3849"/>
                  </a:cubicBezTo>
                  <a:lnTo>
                    <a:pt x="5332" y="3849"/>
                  </a:lnTo>
                  <a:lnTo>
                    <a:pt x="5358" y="3911"/>
                  </a:lnTo>
                  <a:cubicBezTo>
                    <a:pt x="5383" y="3937"/>
                    <a:pt x="5383" y="3937"/>
                    <a:pt x="5383" y="3949"/>
                  </a:cubicBezTo>
                  <a:cubicBezTo>
                    <a:pt x="5395" y="4032"/>
                    <a:pt x="5339" y="4126"/>
                    <a:pt x="5249" y="4126"/>
                  </a:cubicBezTo>
                  <a:cubicBezTo>
                    <a:pt x="5243" y="4126"/>
                    <a:pt x="5238" y="4126"/>
                    <a:pt x="5232" y="4125"/>
                  </a:cubicBezTo>
                  <a:cubicBezTo>
                    <a:pt x="4025" y="4012"/>
                    <a:pt x="1233" y="3434"/>
                    <a:pt x="126" y="479"/>
                  </a:cubicBezTo>
                  <a:lnTo>
                    <a:pt x="76" y="541"/>
                  </a:lnTo>
                  <a:lnTo>
                    <a:pt x="13" y="604"/>
                  </a:lnTo>
                  <a:lnTo>
                    <a:pt x="1" y="617"/>
                  </a:lnTo>
                  <a:cubicBezTo>
                    <a:pt x="261" y="1224"/>
                    <a:pt x="1720" y="4265"/>
                    <a:pt x="5233" y="4265"/>
                  </a:cubicBezTo>
                  <a:cubicBezTo>
                    <a:pt x="5282" y="4265"/>
                    <a:pt x="5332" y="4265"/>
                    <a:pt x="5383" y="4264"/>
                  </a:cubicBezTo>
                  <a:cubicBezTo>
                    <a:pt x="5471" y="4264"/>
                    <a:pt x="5546" y="4314"/>
                    <a:pt x="5596" y="4389"/>
                  </a:cubicBezTo>
                  <a:cubicBezTo>
                    <a:pt x="5609" y="4414"/>
                    <a:pt x="5609" y="4452"/>
                    <a:pt x="5634" y="4502"/>
                  </a:cubicBezTo>
                  <a:cubicBezTo>
                    <a:pt x="5773" y="4968"/>
                    <a:pt x="5949" y="6037"/>
                    <a:pt x="5534" y="6778"/>
                  </a:cubicBezTo>
                  <a:cubicBezTo>
                    <a:pt x="5446" y="6955"/>
                    <a:pt x="5320" y="7105"/>
                    <a:pt x="5156" y="7231"/>
                  </a:cubicBezTo>
                  <a:cubicBezTo>
                    <a:pt x="4681" y="7599"/>
                    <a:pt x="4238" y="7710"/>
                    <a:pt x="3842" y="7710"/>
                  </a:cubicBezTo>
                  <a:cubicBezTo>
                    <a:pt x="3253" y="7710"/>
                    <a:pt x="2769" y="7466"/>
                    <a:pt x="2441" y="7466"/>
                  </a:cubicBezTo>
                  <a:cubicBezTo>
                    <a:pt x="2342" y="7466"/>
                    <a:pt x="2258" y="7488"/>
                    <a:pt x="2189" y="7546"/>
                  </a:cubicBezTo>
                  <a:cubicBezTo>
                    <a:pt x="2176" y="7546"/>
                    <a:pt x="2176" y="7558"/>
                    <a:pt x="2151" y="7583"/>
                  </a:cubicBezTo>
                  <a:cubicBezTo>
                    <a:pt x="2330" y="7786"/>
                    <a:pt x="2839" y="8228"/>
                    <a:pt x="3742" y="8228"/>
                  </a:cubicBezTo>
                  <a:cubicBezTo>
                    <a:pt x="3789" y="8228"/>
                    <a:pt x="3837" y="8227"/>
                    <a:pt x="3886" y="8225"/>
                  </a:cubicBezTo>
                  <a:cubicBezTo>
                    <a:pt x="4565" y="8187"/>
                    <a:pt x="5483" y="7596"/>
                    <a:pt x="6011" y="6778"/>
                  </a:cubicBezTo>
                  <a:cubicBezTo>
                    <a:pt x="6175" y="6514"/>
                    <a:pt x="6301" y="6225"/>
                    <a:pt x="6364" y="5923"/>
                  </a:cubicBezTo>
                  <a:cubicBezTo>
                    <a:pt x="6477" y="5383"/>
                    <a:pt x="6389" y="4792"/>
                    <a:pt x="5911" y="4251"/>
                  </a:cubicBezTo>
                  <a:lnTo>
                    <a:pt x="5823" y="4150"/>
                  </a:lnTo>
                  <a:lnTo>
                    <a:pt x="5861" y="4100"/>
                  </a:lnTo>
                  <a:cubicBezTo>
                    <a:pt x="6200" y="3773"/>
                    <a:pt x="6904" y="2880"/>
                    <a:pt x="6301" y="1648"/>
                  </a:cubicBezTo>
                  <a:cubicBezTo>
                    <a:pt x="5735" y="516"/>
                    <a:pt x="4226" y="126"/>
                    <a:pt x="3459" y="1"/>
                  </a:cubicBezTo>
                  <a:close/>
                </a:path>
              </a:pathLst>
            </a:custGeom>
            <a:solidFill>
              <a:srgbClr val="E9C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4" name="Google Shape;6374;p69"/>
            <p:cNvSpPr/>
            <p:nvPr/>
          </p:nvSpPr>
          <p:spPr>
            <a:xfrm rot="-8196475">
              <a:off x="6865678" y="1080861"/>
              <a:ext cx="1518963" cy="1192570"/>
            </a:xfrm>
            <a:custGeom>
              <a:rect b="b" l="l" r="r" t="t"/>
              <a:pathLst>
                <a:path extrusionOk="0" h="4187" w="5333">
                  <a:moveTo>
                    <a:pt x="4276" y="0"/>
                  </a:moveTo>
                  <a:lnTo>
                    <a:pt x="4276" y="0"/>
                  </a:lnTo>
                  <a:cubicBezTo>
                    <a:pt x="4427" y="365"/>
                    <a:pt x="4830" y="1622"/>
                    <a:pt x="3773" y="2641"/>
                  </a:cubicBezTo>
                  <a:cubicBezTo>
                    <a:pt x="3101" y="3292"/>
                    <a:pt x="2358" y="3593"/>
                    <a:pt x="1615" y="3593"/>
                  </a:cubicBezTo>
                  <a:cubicBezTo>
                    <a:pt x="1067" y="3593"/>
                    <a:pt x="519" y="3429"/>
                    <a:pt x="1" y="3119"/>
                  </a:cubicBezTo>
                  <a:lnTo>
                    <a:pt x="1" y="3119"/>
                  </a:lnTo>
                  <a:cubicBezTo>
                    <a:pt x="219" y="3554"/>
                    <a:pt x="1368" y="4187"/>
                    <a:pt x="2431" y="4187"/>
                  </a:cubicBezTo>
                  <a:cubicBezTo>
                    <a:pt x="2597" y="4187"/>
                    <a:pt x="2761" y="4171"/>
                    <a:pt x="2918" y="4137"/>
                  </a:cubicBezTo>
                  <a:cubicBezTo>
                    <a:pt x="4138" y="3873"/>
                    <a:pt x="5333" y="2955"/>
                    <a:pt x="5056" y="1673"/>
                  </a:cubicBezTo>
                  <a:cubicBezTo>
                    <a:pt x="5056" y="1673"/>
                    <a:pt x="4754" y="679"/>
                    <a:pt x="4276" y="0"/>
                  </a:cubicBezTo>
                  <a:close/>
                </a:path>
              </a:pathLst>
            </a:custGeom>
            <a:solidFill>
              <a:srgbClr val="FBE88A">
                <a:alpha val="6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5" name="Google Shape;6375;p69"/>
            <p:cNvSpPr/>
            <p:nvPr/>
          </p:nvSpPr>
          <p:spPr>
            <a:xfrm rot="-8196475">
              <a:off x="7320814" y="3828325"/>
              <a:ext cx="104245" cy="114785"/>
            </a:xfrm>
            <a:custGeom>
              <a:rect b="b" l="l" r="r" t="t"/>
              <a:pathLst>
                <a:path extrusionOk="0" h="403" w="366">
                  <a:moveTo>
                    <a:pt x="302" y="0"/>
                  </a:moveTo>
                  <a:lnTo>
                    <a:pt x="38" y="302"/>
                  </a:lnTo>
                  <a:cubicBezTo>
                    <a:pt x="38" y="302"/>
                    <a:pt x="26" y="340"/>
                    <a:pt x="0" y="403"/>
                  </a:cubicBezTo>
                  <a:cubicBezTo>
                    <a:pt x="126" y="315"/>
                    <a:pt x="290" y="189"/>
                    <a:pt x="365" y="88"/>
                  </a:cubicBezTo>
                  <a:cubicBezTo>
                    <a:pt x="340" y="63"/>
                    <a:pt x="315" y="26"/>
                    <a:pt x="302" y="0"/>
                  </a:cubicBezTo>
                  <a:close/>
                </a:path>
              </a:pathLst>
            </a:custGeom>
            <a:solidFill>
              <a:srgbClr val="875B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6376" name="Google Shape;6376;p69"/>
          <p:cNvPicPr preferRelativeResize="0"/>
          <p:nvPr/>
        </p:nvPicPr>
        <p:blipFill>
          <a:blip r:embed="rId3">
            <a:alphaModFix/>
          </a:blip>
          <a:stretch>
            <a:fillRect/>
          </a:stretch>
        </p:blipFill>
        <p:spPr>
          <a:xfrm>
            <a:off x="5501674" y="3256825"/>
            <a:ext cx="858798" cy="57212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380" name="Shape 6380"/>
        <p:cNvGrpSpPr/>
        <p:nvPr/>
      </p:nvGrpSpPr>
      <p:grpSpPr>
        <a:xfrm>
          <a:off x="0" y="0"/>
          <a:ext cx="0" cy="0"/>
          <a:chOff x="0" y="0"/>
          <a:chExt cx="0" cy="0"/>
        </a:xfrm>
      </p:grpSpPr>
      <p:sp>
        <p:nvSpPr>
          <p:cNvPr id="6381" name="Google Shape;6381;p70"/>
          <p:cNvSpPr txBox="1"/>
          <p:nvPr>
            <p:ph type="title"/>
          </p:nvPr>
        </p:nvSpPr>
        <p:spPr>
          <a:xfrm>
            <a:off x="4968738" y="2092488"/>
            <a:ext cx="3318900" cy="810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JazakAllahu Khair</a:t>
            </a:r>
            <a:endParaRPr sz="5600"/>
          </a:p>
          <a:p>
            <a:pPr indent="0" lvl="0" marL="0" rtl="0" algn="r">
              <a:spcBef>
                <a:spcPts val="0"/>
              </a:spcBef>
              <a:spcAft>
                <a:spcPts val="0"/>
              </a:spcAft>
              <a:buNone/>
            </a:pPr>
            <a:r>
              <a:t/>
            </a:r>
            <a:endParaRPr/>
          </a:p>
        </p:txBody>
      </p:sp>
      <p:pic>
        <p:nvPicPr>
          <p:cNvPr id="6382" name="Google Shape;6382;p70"/>
          <p:cNvPicPr preferRelativeResize="0"/>
          <p:nvPr/>
        </p:nvPicPr>
        <p:blipFill>
          <a:blip r:embed="rId4">
            <a:alphaModFix/>
          </a:blip>
          <a:stretch>
            <a:fillRect/>
          </a:stretch>
        </p:blipFill>
        <p:spPr>
          <a:xfrm>
            <a:off x="7428849" y="3081050"/>
            <a:ext cx="858798" cy="57212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Food Pattern XL by Slidesgo">
  <a:themeElements>
    <a:clrScheme name="Simple Light">
      <a:dk1>
        <a:srgbClr val="434343"/>
      </a:dk1>
      <a:lt1>
        <a:srgbClr val="FFFFFF"/>
      </a:lt1>
      <a:dk2>
        <a:srgbClr val="D2F2EC"/>
      </a:dk2>
      <a:lt2>
        <a:srgbClr val="93D9CF"/>
      </a:lt2>
      <a:accent1>
        <a:srgbClr val="43742A"/>
      </a:accent1>
      <a:accent2>
        <a:srgbClr val="FFBBB4"/>
      </a:accent2>
      <a:accent3>
        <a:srgbClr val="FF5F51"/>
      </a:accent3>
      <a:accent4>
        <a:srgbClr val="FF842F"/>
      </a:accent4>
      <a:accent5>
        <a:srgbClr val="FFE76E"/>
      </a:accent5>
      <a:accent6>
        <a:srgbClr val="FFEF9C"/>
      </a:accent6>
      <a:hlink>
        <a:srgbClr val="43434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